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952750"/>
            <a:ext cx="18288000" cy="7334250"/>
          </a:xfrm>
          <a:custGeom>
            <a:avLst/>
            <a:gdLst/>
            <a:ahLst/>
            <a:cxnLst/>
            <a:rect l="l" t="t" r="r" b="b"/>
            <a:pathLst>
              <a:path w="18288000" h="7334250">
                <a:moveTo>
                  <a:pt x="0" y="0"/>
                </a:moveTo>
                <a:lnTo>
                  <a:pt x="0" y="7334250"/>
                </a:lnTo>
                <a:lnTo>
                  <a:pt x="18288000" y="7334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2C2C2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6687820"/>
            <a:chOff x="0" y="0"/>
            <a:chExt cx="18288000" cy="66878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6682740"/>
            </a:xfrm>
            <a:custGeom>
              <a:avLst/>
              <a:gdLst/>
              <a:ahLst/>
              <a:cxnLst/>
              <a:rect l="l" t="t" r="r" b="b"/>
              <a:pathLst>
                <a:path w="18288000" h="6682740">
                  <a:moveTo>
                    <a:pt x="18288000" y="6682639"/>
                  </a:moveTo>
                  <a:lnTo>
                    <a:pt x="0" y="6682639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68263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50" y="754"/>
              <a:ext cx="10533380" cy="6679565"/>
            </a:xfrm>
            <a:custGeom>
              <a:avLst/>
              <a:gdLst/>
              <a:ahLst/>
              <a:cxnLst/>
              <a:rect l="l" t="t" r="r" b="b"/>
              <a:pathLst>
                <a:path w="10533380" h="6679565">
                  <a:moveTo>
                    <a:pt x="3300498" y="6679415"/>
                  </a:moveTo>
                  <a:lnTo>
                    <a:pt x="0" y="6679415"/>
                  </a:lnTo>
                  <a:lnTo>
                    <a:pt x="7232426" y="0"/>
                  </a:lnTo>
                  <a:lnTo>
                    <a:pt x="10532925" y="0"/>
                  </a:lnTo>
                  <a:lnTo>
                    <a:pt x="3300498" y="6679415"/>
                  </a:lnTo>
                  <a:close/>
                </a:path>
              </a:pathLst>
            </a:custGeom>
            <a:solidFill>
              <a:srgbClr val="0079A9">
                <a:alpha val="60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1822" y="0"/>
              <a:ext cx="15066177" cy="66865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93198" y="0"/>
              <a:ext cx="15095219" cy="6686550"/>
            </a:xfrm>
            <a:custGeom>
              <a:avLst/>
              <a:gdLst/>
              <a:ahLst/>
              <a:cxnLst/>
              <a:rect l="l" t="t" r="r" b="b"/>
              <a:pathLst>
                <a:path w="15095219" h="6686550">
                  <a:moveTo>
                    <a:pt x="15094802" y="6686549"/>
                  </a:moveTo>
                  <a:lnTo>
                    <a:pt x="0" y="6686549"/>
                  </a:lnTo>
                  <a:lnTo>
                    <a:pt x="7330894" y="0"/>
                  </a:lnTo>
                  <a:lnTo>
                    <a:pt x="15094802" y="0"/>
                  </a:lnTo>
                  <a:lnTo>
                    <a:pt x="15094802" y="6686549"/>
                  </a:lnTo>
                  <a:close/>
                </a:path>
              </a:pathLst>
            </a:custGeom>
            <a:solidFill>
              <a:srgbClr val="00769D">
                <a:alpha val="7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97710" cy="1997710"/>
            </a:xfrm>
            <a:custGeom>
              <a:avLst/>
              <a:gdLst/>
              <a:ahLst/>
              <a:cxnLst/>
              <a:rect l="l" t="t" r="r" b="b"/>
              <a:pathLst>
                <a:path w="1997710" h="1997710">
                  <a:moveTo>
                    <a:pt x="1997528" y="0"/>
                  </a:moveTo>
                  <a:lnTo>
                    <a:pt x="0" y="0"/>
                  </a:lnTo>
                  <a:lnTo>
                    <a:pt x="0" y="1997528"/>
                  </a:lnTo>
                  <a:lnTo>
                    <a:pt x="1997528" y="0"/>
                  </a:lnTo>
                  <a:close/>
                </a:path>
              </a:pathLst>
            </a:custGeom>
            <a:solidFill>
              <a:srgbClr val="49ABAE">
                <a:alpha val="5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5648305" y="8077125"/>
            <a:ext cx="426720" cy="238125"/>
          </a:xfrm>
          <a:custGeom>
            <a:avLst/>
            <a:gdLst/>
            <a:ahLst/>
            <a:cxnLst/>
            <a:rect l="l" t="t" r="r" b="b"/>
            <a:pathLst>
              <a:path w="426719" h="238125">
                <a:moveTo>
                  <a:pt x="87629" y="207960"/>
                </a:moveTo>
                <a:lnTo>
                  <a:pt x="51116" y="207960"/>
                </a:lnTo>
                <a:lnTo>
                  <a:pt x="51116" y="45402"/>
                </a:lnTo>
                <a:lnTo>
                  <a:pt x="9207" y="45402"/>
                </a:lnTo>
                <a:lnTo>
                  <a:pt x="9207" y="22224"/>
                </a:lnTo>
                <a:lnTo>
                  <a:pt x="24511" y="18866"/>
                </a:lnTo>
                <a:lnTo>
                  <a:pt x="37821" y="14882"/>
                </a:lnTo>
                <a:lnTo>
                  <a:pt x="49524" y="10125"/>
                </a:lnTo>
                <a:lnTo>
                  <a:pt x="60006" y="4444"/>
                </a:lnTo>
                <a:lnTo>
                  <a:pt x="87629" y="4444"/>
                </a:lnTo>
                <a:lnTo>
                  <a:pt x="87629" y="207960"/>
                </a:lnTo>
                <a:close/>
              </a:path>
              <a:path w="426719" h="238125">
                <a:moveTo>
                  <a:pt x="133348" y="238122"/>
                </a:moveTo>
                <a:lnTo>
                  <a:pt x="0" y="238122"/>
                </a:lnTo>
                <a:lnTo>
                  <a:pt x="0" y="207960"/>
                </a:lnTo>
                <a:lnTo>
                  <a:pt x="133348" y="207960"/>
                </a:lnTo>
                <a:lnTo>
                  <a:pt x="133348" y="238122"/>
                </a:lnTo>
                <a:close/>
              </a:path>
              <a:path w="426719" h="238125">
                <a:moveTo>
                  <a:pt x="404490" y="26352"/>
                </a:moveTo>
                <a:lnTo>
                  <a:pt x="187958" y="26352"/>
                </a:lnTo>
                <a:lnTo>
                  <a:pt x="187958" y="0"/>
                </a:lnTo>
                <a:lnTo>
                  <a:pt x="404490" y="0"/>
                </a:lnTo>
                <a:lnTo>
                  <a:pt x="404490" y="26352"/>
                </a:lnTo>
                <a:close/>
              </a:path>
              <a:path w="426719" h="238125">
                <a:moveTo>
                  <a:pt x="191450" y="144778"/>
                </a:moveTo>
                <a:lnTo>
                  <a:pt x="177798" y="118743"/>
                </a:lnTo>
                <a:lnTo>
                  <a:pt x="217197" y="106728"/>
                </a:lnTo>
                <a:lnTo>
                  <a:pt x="249393" y="85724"/>
                </a:lnTo>
                <a:lnTo>
                  <a:pt x="271112" y="58290"/>
                </a:lnTo>
                <a:lnTo>
                  <a:pt x="279079" y="26987"/>
                </a:lnTo>
                <a:lnTo>
                  <a:pt x="279079" y="26352"/>
                </a:lnTo>
                <a:lnTo>
                  <a:pt x="313369" y="26352"/>
                </a:lnTo>
                <a:lnTo>
                  <a:pt x="313369" y="26987"/>
                </a:lnTo>
                <a:lnTo>
                  <a:pt x="321401" y="58141"/>
                </a:lnTo>
                <a:lnTo>
                  <a:pt x="332415" y="71754"/>
                </a:lnTo>
                <a:lnTo>
                  <a:pt x="296224" y="71754"/>
                </a:lnTo>
                <a:lnTo>
                  <a:pt x="278603" y="97451"/>
                </a:lnTo>
                <a:lnTo>
                  <a:pt x="254314" y="118743"/>
                </a:lnTo>
                <a:lnTo>
                  <a:pt x="224787" y="134797"/>
                </a:lnTo>
                <a:lnTo>
                  <a:pt x="191450" y="144778"/>
                </a:lnTo>
                <a:close/>
              </a:path>
              <a:path w="426719" h="238125">
                <a:moveTo>
                  <a:pt x="402585" y="143826"/>
                </a:moveTo>
                <a:lnTo>
                  <a:pt x="368643" y="133948"/>
                </a:lnTo>
                <a:lnTo>
                  <a:pt x="338689" y="118148"/>
                </a:lnTo>
                <a:lnTo>
                  <a:pt x="314093" y="97168"/>
                </a:lnTo>
                <a:lnTo>
                  <a:pt x="296224" y="71754"/>
                </a:lnTo>
                <a:lnTo>
                  <a:pt x="332415" y="71754"/>
                </a:lnTo>
                <a:lnTo>
                  <a:pt x="343333" y="85247"/>
                </a:lnTo>
                <a:lnTo>
                  <a:pt x="375921" y="105924"/>
                </a:lnTo>
                <a:lnTo>
                  <a:pt x="415920" y="117791"/>
                </a:lnTo>
                <a:lnTo>
                  <a:pt x="402585" y="143826"/>
                </a:lnTo>
                <a:close/>
              </a:path>
              <a:path w="426719" h="238125">
                <a:moveTo>
                  <a:pt x="313051" y="200657"/>
                </a:moveTo>
                <a:lnTo>
                  <a:pt x="280032" y="200657"/>
                </a:lnTo>
                <a:lnTo>
                  <a:pt x="280032" y="133666"/>
                </a:lnTo>
                <a:lnTo>
                  <a:pt x="313051" y="133666"/>
                </a:lnTo>
                <a:lnTo>
                  <a:pt x="313051" y="200657"/>
                </a:lnTo>
                <a:close/>
              </a:path>
              <a:path w="426719" h="238125">
                <a:moveTo>
                  <a:pt x="426398" y="227327"/>
                </a:moveTo>
                <a:lnTo>
                  <a:pt x="166685" y="227327"/>
                </a:lnTo>
                <a:lnTo>
                  <a:pt x="166685" y="200657"/>
                </a:lnTo>
                <a:lnTo>
                  <a:pt x="426398" y="200657"/>
                </a:lnTo>
                <a:lnTo>
                  <a:pt x="426398" y="22732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205767" y="8052678"/>
            <a:ext cx="720090" cy="309245"/>
          </a:xfrm>
          <a:custGeom>
            <a:avLst/>
            <a:gdLst/>
            <a:ahLst/>
            <a:cxnLst/>
            <a:rect l="l" t="t" r="r" b="b"/>
            <a:pathLst>
              <a:path w="720090" h="309245">
                <a:moveTo>
                  <a:pt x="23812" y="155573"/>
                </a:moveTo>
                <a:lnTo>
                  <a:pt x="0" y="155573"/>
                </a:lnTo>
                <a:lnTo>
                  <a:pt x="0" y="16827"/>
                </a:lnTo>
                <a:lnTo>
                  <a:pt x="137158" y="16827"/>
                </a:lnTo>
                <a:lnTo>
                  <a:pt x="137158" y="43179"/>
                </a:lnTo>
                <a:lnTo>
                  <a:pt x="32384" y="43179"/>
                </a:lnTo>
                <a:lnTo>
                  <a:pt x="32384" y="72706"/>
                </a:lnTo>
                <a:lnTo>
                  <a:pt x="128903" y="72706"/>
                </a:lnTo>
                <a:lnTo>
                  <a:pt x="128903" y="98424"/>
                </a:lnTo>
                <a:lnTo>
                  <a:pt x="32384" y="98424"/>
                </a:lnTo>
                <a:lnTo>
                  <a:pt x="32384" y="129538"/>
                </a:lnTo>
                <a:lnTo>
                  <a:pt x="159360" y="129538"/>
                </a:lnTo>
                <a:lnTo>
                  <a:pt x="161605" y="147953"/>
                </a:lnTo>
                <a:lnTo>
                  <a:pt x="131458" y="151956"/>
                </a:lnTo>
                <a:lnTo>
                  <a:pt x="100448" y="154263"/>
                </a:lnTo>
                <a:lnTo>
                  <a:pt x="65568" y="155320"/>
                </a:lnTo>
                <a:lnTo>
                  <a:pt x="23812" y="155573"/>
                </a:lnTo>
                <a:close/>
              </a:path>
              <a:path w="720090" h="309245">
                <a:moveTo>
                  <a:pt x="159360" y="129538"/>
                </a:moveTo>
                <a:lnTo>
                  <a:pt x="32384" y="129538"/>
                </a:lnTo>
                <a:lnTo>
                  <a:pt x="70027" y="129241"/>
                </a:lnTo>
                <a:lnTo>
                  <a:pt x="101837" y="128109"/>
                </a:lnTo>
                <a:lnTo>
                  <a:pt x="130431" y="125788"/>
                </a:lnTo>
                <a:lnTo>
                  <a:pt x="158430" y="121918"/>
                </a:lnTo>
                <a:lnTo>
                  <a:pt x="159360" y="129538"/>
                </a:lnTo>
                <a:close/>
              </a:path>
              <a:path w="720090" h="309245">
                <a:moveTo>
                  <a:pt x="220025" y="283524"/>
                </a:moveTo>
                <a:lnTo>
                  <a:pt x="32384" y="283524"/>
                </a:lnTo>
                <a:lnTo>
                  <a:pt x="32384" y="184465"/>
                </a:lnTo>
                <a:lnTo>
                  <a:pt x="220025" y="184465"/>
                </a:lnTo>
                <a:lnTo>
                  <a:pt x="220025" y="210500"/>
                </a:lnTo>
                <a:lnTo>
                  <a:pt x="64451" y="210500"/>
                </a:lnTo>
                <a:lnTo>
                  <a:pt x="64451" y="257489"/>
                </a:lnTo>
                <a:lnTo>
                  <a:pt x="220025" y="257489"/>
                </a:lnTo>
                <a:lnTo>
                  <a:pt x="220025" y="283524"/>
                </a:lnTo>
                <a:close/>
              </a:path>
              <a:path w="720090" h="309245">
                <a:moveTo>
                  <a:pt x="220025" y="257489"/>
                </a:moveTo>
                <a:lnTo>
                  <a:pt x="187958" y="257489"/>
                </a:lnTo>
                <a:lnTo>
                  <a:pt x="187958" y="210500"/>
                </a:lnTo>
                <a:lnTo>
                  <a:pt x="220025" y="210500"/>
                </a:lnTo>
                <a:lnTo>
                  <a:pt x="220025" y="257489"/>
                </a:lnTo>
                <a:close/>
              </a:path>
              <a:path w="720090" h="309245">
                <a:moveTo>
                  <a:pt x="220025" y="171130"/>
                </a:moveTo>
                <a:lnTo>
                  <a:pt x="187323" y="171130"/>
                </a:lnTo>
                <a:lnTo>
                  <a:pt x="187323" y="317"/>
                </a:lnTo>
                <a:lnTo>
                  <a:pt x="220025" y="317"/>
                </a:lnTo>
                <a:lnTo>
                  <a:pt x="220025" y="171130"/>
                </a:lnTo>
                <a:close/>
              </a:path>
              <a:path w="720090" h="309245">
                <a:moveTo>
                  <a:pt x="510217" y="218120"/>
                </a:moveTo>
                <a:lnTo>
                  <a:pt x="477515" y="218120"/>
                </a:lnTo>
                <a:lnTo>
                  <a:pt x="477515" y="191450"/>
                </a:lnTo>
                <a:lnTo>
                  <a:pt x="421318" y="191450"/>
                </a:lnTo>
                <a:lnTo>
                  <a:pt x="421318" y="168590"/>
                </a:lnTo>
                <a:lnTo>
                  <a:pt x="477515" y="168590"/>
                </a:lnTo>
                <a:lnTo>
                  <a:pt x="477515" y="0"/>
                </a:lnTo>
                <a:lnTo>
                  <a:pt x="510217" y="0"/>
                </a:lnTo>
                <a:lnTo>
                  <a:pt x="510217" y="218120"/>
                </a:lnTo>
                <a:close/>
              </a:path>
              <a:path w="720090" h="309245">
                <a:moveTo>
                  <a:pt x="364168" y="112076"/>
                </a:moveTo>
                <a:lnTo>
                  <a:pt x="335241" y="108474"/>
                </a:lnTo>
                <a:lnTo>
                  <a:pt x="312774" y="98265"/>
                </a:lnTo>
                <a:lnTo>
                  <a:pt x="298223" y="82340"/>
                </a:lnTo>
                <a:lnTo>
                  <a:pt x="293049" y="61594"/>
                </a:lnTo>
                <a:lnTo>
                  <a:pt x="298223" y="40847"/>
                </a:lnTo>
                <a:lnTo>
                  <a:pt x="312774" y="24923"/>
                </a:lnTo>
                <a:lnTo>
                  <a:pt x="335241" y="14713"/>
                </a:lnTo>
                <a:lnTo>
                  <a:pt x="364168" y="11112"/>
                </a:lnTo>
                <a:lnTo>
                  <a:pt x="392912" y="14713"/>
                </a:lnTo>
                <a:lnTo>
                  <a:pt x="415285" y="24923"/>
                </a:lnTo>
                <a:lnTo>
                  <a:pt x="424691" y="35242"/>
                </a:lnTo>
                <a:lnTo>
                  <a:pt x="364168" y="35242"/>
                </a:lnTo>
                <a:lnTo>
                  <a:pt x="347872" y="37082"/>
                </a:lnTo>
                <a:lnTo>
                  <a:pt x="335236" y="42346"/>
                </a:lnTo>
                <a:lnTo>
                  <a:pt x="327066" y="50645"/>
                </a:lnTo>
                <a:lnTo>
                  <a:pt x="324164" y="61594"/>
                </a:lnTo>
                <a:lnTo>
                  <a:pt x="327066" y="72543"/>
                </a:lnTo>
                <a:lnTo>
                  <a:pt x="335236" y="80842"/>
                </a:lnTo>
                <a:lnTo>
                  <a:pt x="347872" y="86106"/>
                </a:lnTo>
                <a:lnTo>
                  <a:pt x="364168" y="87946"/>
                </a:lnTo>
                <a:lnTo>
                  <a:pt x="424691" y="87946"/>
                </a:lnTo>
                <a:lnTo>
                  <a:pt x="415285" y="98265"/>
                </a:lnTo>
                <a:lnTo>
                  <a:pt x="392912" y="108474"/>
                </a:lnTo>
                <a:lnTo>
                  <a:pt x="364168" y="112076"/>
                </a:lnTo>
                <a:close/>
              </a:path>
              <a:path w="720090" h="309245">
                <a:moveTo>
                  <a:pt x="424691" y="87946"/>
                </a:moveTo>
                <a:lnTo>
                  <a:pt x="364168" y="87946"/>
                </a:lnTo>
                <a:lnTo>
                  <a:pt x="380281" y="86106"/>
                </a:lnTo>
                <a:lnTo>
                  <a:pt x="392822" y="80842"/>
                </a:lnTo>
                <a:lnTo>
                  <a:pt x="400958" y="72543"/>
                </a:lnTo>
                <a:lnTo>
                  <a:pt x="403855" y="61594"/>
                </a:lnTo>
                <a:lnTo>
                  <a:pt x="400958" y="50645"/>
                </a:lnTo>
                <a:lnTo>
                  <a:pt x="392822" y="42346"/>
                </a:lnTo>
                <a:lnTo>
                  <a:pt x="380281" y="37082"/>
                </a:lnTo>
                <a:lnTo>
                  <a:pt x="364168" y="35242"/>
                </a:lnTo>
                <a:lnTo>
                  <a:pt x="424691" y="35242"/>
                </a:lnTo>
                <a:lnTo>
                  <a:pt x="429801" y="40847"/>
                </a:lnTo>
                <a:lnTo>
                  <a:pt x="434970" y="61594"/>
                </a:lnTo>
                <a:lnTo>
                  <a:pt x="429801" y="82340"/>
                </a:lnTo>
                <a:lnTo>
                  <a:pt x="424691" y="87946"/>
                </a:lnTo>
                <a:close/>
              </a:path>
              <a:path w="720090" h="309245">
                <a:moveTo>
                  <a:pt x="275269" y="157160"/>
                </a:moveTo>
                <a:lnTo>
                  <a:pt x="271142" y="130491"/>
                </a:lnTo>
                <a:lnTo>
                  <a:pt x="313572" y="130089"/>
                </a:lnTo>
                <a:lnTo>
                  <a:pt x="360081" y="128943"/>
                </a:lnTo>
                <a:lnTo>
                  <a:pt x="408077" y="126428"/>
                </a:lnTo>
                <a:lnTo>
                  <a:pt x="454972" y="121918"/>
                </a:lnTo>
                <a:lnTo>
                  <a:pt x="457512" y="145413"/>
                </a:lnTo>
                <a:lnTo>
                  <a:pt x="439261" y="148266"/>
                </a:lnTo>
                <a:lnTo>
                  <a:pt x="420802" y="150612"/>
                </a:lnTo>
                <a:lnTo>
                  <a:pt x="402283" y="152423"/>
                </a:lnTo>
                <a:lnTo>
                  <a:pt x="383853" y="153668"/>
                </a:lnTo>
                <a:lnTo>
                  <a:pt x="383853" y="155573"/>
                </a:lnTo>
                <a:lnTo>
                  <a:pt x="351151" y="155573"/>
                </a:lnTo>
                <a:lnTo>
                  <a:pt x="330945" y="156357"/>
                </a:lnTo>
                <a:lnTo>
                  <a:pt x="311424" y="156843"/>
                </a:lnTo>
                <a:lnTo>
                  <a:pt x="275269" y="157160"/>
                </a:lnTo>
                <a:close/>
              </a:path>
              <a:path w="720090" h="309245">
                <a:moveTo>
                  <a:pt x="383853" y="208912"/>
                </a:moveTo>
                <a:lnTo>
                  <a:pt x="351151" y="208912"/>
                </a:lnTo>
                <a:lnTo>
                  <a:pt x="351151" y="155573"/>
                </a:lnTo>
                <a:lnTo>
                  <a:pt x="383853" y="155573"/>
                </a:lnTo>
                <a:lnTo>
                  <a:pt x="383853" y="208912"/>
                </a:lnTo>
                <a:close/>
              </a:path>
              <a:path w="720090" h="309245">
                <a:moveTo>
                  <a:pt x="516884" y="281619"/>
                </a:moveTo>
                <a:lnTo>
                  <a:pt x="309876" y="281619"/>
                </a:lnTo>
                <a:lnTo>
                  <a:pt x="309876" y="196848"/>
                </a:lnTo>
                <a:lnTo>
                  <a:pt x="342579" y="196848"/>
                </a:lnTo>
                <a:lnTo>
                  <a:pt x="342579" y="254949"/>
                </a:lnTo>
                <a:lnTo>
                  <a:pt x="516884" y="254949"/>
                </a:lnTo>
                <a:lnTo>
                  <a:pt x="516884" y="281619"/>
                </a:lnTo>
                <a:close/>
              </a:path>
              <a:path w="720090" h="309245">
                <a:moveTo>
                  <a:pt x="719765" y="308924"/>
                </a:moveTo>
                <a:lnTo>
                  <a:pt x="549587" y="308924"/>
                </a:lnTo>
                <a:lnTo>
                  <a:pt x="549587" y="286382"/>
                </a:lnTo>
                <a:lnTo>
                  <a:pt x="719765" y="286382"/>
                </a:lnTo>
                <a:lnTo>
                  <a:pt x="719765" y="30892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39414" y="8611261"/>
            <a:ext cx="814705" cy="287020"/>
          </a:xfrm>
          <a:custGeom>
            <a:avLst/>
            <a:gdLst/>
            <a:ahLst/>
            <a:cxnLst/>
            <a:rect l="l" t="t" r="r" b="b"/>
            <a:pathLst>
              <a:path w="814705" h="287020">
                <a:moveTo>
                  <a:pt x="12382" y="165733"/>
                </a:moveTo>
                <a:lnTo>
                  <a:pt x="0" y="140016"/>
                </a:lnTo>
                <a:lnTo>
                  <a:pt x="45387" y="123868"/>
                </a:lnTo>
                <a:lnTo>
                  <a:pt x="79731" y="101797"/>
                </a:lnTo>
                <a:lnTo>
                  <a:pt x="102467" y="74785"/>
                </a:lnTo>
                <a:lnTo>
                  <a:pt x="113028" y="43814"/>
                </a:lnTo>
                <a:lnTo>
                  <a:pt x="15557" y="43814"/>
                </a:lnTo>
                <a:lnTo>
                  <a:pt x="15557" y="17462"/>
                </a:lnTo>
                <a:lnTo>
                  <a:pt x="147953" y="17462"/>
                </a:lnTo>
                <a:lnTo>
                  <a:pt x="142022" y="59552"/>
                </a:lnTo>
                <a:lnTo>
                  <a:pt x="124738" y="95713"/>
                </a:lnTo>
                <a:lnTo>
                  <a:pt x="96861" y="125657"/>
                </a:lnTo>
                <a:lnTo>
                  <a:pt x="59156" y="149093"/>
                </a:lnTo>
                <a:lnTo>
                  <a:pt x="12382" y="165733"/>
                </a:lnTo>
                <a:close/>
              </a:path>
              <a:path w="814705" h="287020">
                <a:moveTo>
                  <a:pt x="233995" y="283524"/>
                </a:moveTo>
                <a:lnTo>
                  <a:pt x="46672" y="283524"/>
                </a:lnTo>
                <a:lnTo>
                  <a:pt x="46672" y="174305"/>
                </a:lnTo>
                <a:lnTo>
                  <a:pt x="233995" y="174305"/>
                </a:lnTo>
                <a:lnTo>
                  <a:pt x="233995" y="200340"/>
                </a:lnTo>
                <a:lnTo>
                  <a:pt x="79056" y="200340"/>
                </a:lnTo>
                <a:lnTo>
                  <a:pt x="79056" y="257172"/>
                </a:lnTo>
                <a:lnTo>
                  <a:pt x="233995" y="257172"/>
                </a:lnTo>
                <a:lnTo>
                  <a:pt x="233995" y="283524"/>
                </a:lnTo>
                <a:close/>
              </a:path>
              <a:path w="814705" h="287020">
                <a:moveTo>
                  <a:pt x="233995" y="257172"/>
                </a:moveTo>
                <a:lnTo>
                  <a:pt x="201927" y="257172"/>
                </a:lnTo>
                <a:lnTo>
                  <a:pt x="201927" y="200340"/>
                </a:lnTo>
                <a:lnTo>
                  <a:pt x="233995" y="200340"/>
                </a:lnTo>
                <a:lnTo>
                  <a:pt x="233995" y="257172"/>
                </a:lnTo>
                <a:close/>
              </a:path>
              <a:path w="814705" h="287020">
                <a:moveTo>
                  <a:pt x="233995" y="161288"/>
                </a:moveTo>
                <a:lnTo>
                  <a:pt x="201292" y="161288"/>
                </a:lnTo>
                <a:lnTo>
                  <a:pt x="201292" y="0"/>
                </a:lnTo>
                <a:lnTo>
                  <a:pt x="233995" y="0"/>
                </a:lnTo>
                <a:lnTo>
                  <a:pt x="233995" y="161288"/>
                </a:lnTo>
                <a:close/>
              </a:path>
              <a:path w="814705" h="287020">
                <a:moveTo>
                  <a:pt x="522917" y="205420"/>
                </a:moveTo>
                <a:lnTo>
                  <a:pt x="490215" y="205420"/>
                </a:lnTo>
                <a:lnTo>
                  <a:pt x="490215" y="634"/>
                </a:lnTo>
                <a:lnTo>
                  <a:pt x="522917" y="634"/>
                </a:lnTo>
                <a:lnTo>
                  <a:pt x="522917" y="205420"/>
                </a:lnTo>
                <a:close/>
              </a:path>
              <a:path w="814705" h="287020">
                <a:moveTo>
                  <a:pt x="437193" y="160018"/>
                </a:moveTo>
                <a:lnTo>
                  <a:pt x="301304" y="160018"/>
                </a:lnTo>
                <a:lnTo>
                  <a:pt x="301304" y="24129"/>
                </a:lnTo>
                <a:lnTo>
                  <a:pt x="437193" y="24129"/>
                </a:lnTo>
                <a:lnTo>
                  <a:pt x="437193" y="50481"/>
                </a:lnTo>
                <a:lnTo>
                  <a:pt x="333371" y="50481"/>
                </a:lnTo>
                <a:lnTo>
                  <a:pt x="333371" y="133666"/>
                </a:lnTo>
                <a:lnTo>
                  <a:pt x="437193" y="133666"/>
                </a:lnTo>
                <a:lnTo>
                  <a:pt x="437193" y="160018"/>
                </a:lnTo>
                <a:close/>
              </a:path>
              <a:path w="814705" h="287020">
                <a:moveTo>
                  <a:pt x="437193" y="133666"/>
                </a:moveTo>
                <a:lnTo>
                  <a:pt x="405443" y="133666"/>
                </a:lnTo>
                <a:lnTo>
                  <a:pt x="405443" y="50481"/>
                </a:lnTo>
                <a:lnTo>
                  <a:pt x="437193" y="50481"/>
                </a:lnTo>
                <a:lnTo>
                  <a:pt x="437193" y="133666"/>
                </a:lnTo>
                <a:close/>
              </a:path>
              <a:path w="814705" h="287020">
                <a:moveTo>
                  <a:pt x="531172" y="279079"/>
                </a:moveTo>
                <a:lnTo>
                  <a:pt x="335594" y="279079"/>
                </a:lnTo>
                <a:lnTo>
                  <a:pt x="335594" y="186688"/>
                </a:lnTo>
                <a:lnTo>
                  <a:pt x="368613" y="186688"/>
                </a:lnTo>
                <a:lnTo>
                  <a:pt x="368613" y="252727"/>
                </a:lnTo>
                <a:lnTo>
                  <a:pt x="531172" y="252727"/>
                </a:lnTo>
                <a:lnTo>
                  <a:pt x="531172" y="279079"/>
                </a:lnTo>
                <a:close/>
              </a:path>
              <a:path w="814705" h="287020">
                <a:moveTo>
                  <a:pt x="813109" y="169225"/>
                </a:moveTo>
                <a:lnTo>
                  <a:pt x="780407" y="169225"/>
                </a:lnTo>
                <a:lnTo>
                  <a:pt x="780407" y="84136"/>
                </a:lnTo>
                <a:lnTo>
                  <a:pt x="722305" y="84136"/>
                </a:lnTo>
                <a:lnTo>
                  <a:pt x="722305" y="57466"/>
                </a:lnTo>
                <a:lnTo>
                  <a:pt x="780407" y="57466"/>
                </a:lnTo>
                <a:lnTo>
                  <a:pt x="780407" y="0"/>
                </a:lnTo>
                <a:lnTo>
                  <a:pt x="813109" y="0"/>
                </a:lnTo>
                <a:lnTo>
                  <a:pt x="813109" y="169225"/>
                </a:lnTo>
                <a:close/>
              </a:path>
              <a:path w="814705" h="287020">
                <a:moveTo>
                  <a:pt x="591496" y="166368"/>
                </a:moveTo>
                <a:lnTo>
                  <a:pt x="574351" y="140016"/>
                </a:lnTo>
                <a:lnTo>
                  <a:pt x="604886" y="124314"/>
                </a:lnTo>
                <a:lnTo>
                  <a:pt x="627175" y="101797"/>
                </a:lnTo>
                <a:lnTo>
                  <a:pt x="640832" y="74338"/>
                </a:lnTo>
                <a:lnTo>
                  <a:pt x="645471" y="43814"/>
                </a:lnTo>
                <a:lnTo>
                  <a:pt x="645471" y="15557"/>
                </a:lnTo>
                <a:lnTo>
                  <a:pt x="678490" y="15557"/>
                </a:lnTo>
                <a:lnTo>
                  <a:pt x="678490" y="42227"/>
                </a:lnTo>
                <a:lnTo>
                  <a:pt x="682891" y="71000"/>
                </a:lnTo>
                <a:lnTo>
                  <a:pt x="695833" y="96677"/>
                </a:lnTo>
                <a:lnTo>
                  <a:pt x="696314" y="97154"/>
                </a:lnTo>
                <a:lnTo>
                  <a:pt x="662933" y="97154"/>
                </a:lnTo>
                <a:lnTo>
                  <a:pt x="651280" y="119621"/>
                </a:lnTo>
                <a:lnTo>
                  <a:pt x="635430" y="139023"/>
                </a:lnTo>
                <a:lnTo>
                  <a:pt x="615472" y="154794"/>
                </a:lnTo>
                <a:lnTo>
                  <a:pt x="591496" y="166368"/>
                </a:lnTo>
                <a:close/>
              </a:path>
              <a:path w="814705" h="287020">
                <a:moveTo>
                  <a:pt x="728337" y="157795"/>
                </a:moveTo>
                <a:lnTo>
                  <a:pt x="706867" y="147561"/>
                </a:lnTo>
                <a:lnTo>
                  <a:pt x="688730" y="133785"/>
                </a:lnTo>
                <a:lnTo>
                  <a:pt x="674045" y="116853"/>
                </a:lnTo>
                <a:lnTo>
                  <a:pt x="662933" y="97154"/>
                </a:lnTo>
                <a:lnTo>
                  <a:pt x="696314" y="97154"/>
                </a:lnTo>
                <a:lnTo>
                  <a:pt x="716932" y="117592"/>
                </a:lnTo>
                <a:lnTo>
                  <a:pt x="745800" y="132078"/>
                </a:lnTo>
                <a:lnTo>
                  <a:pt x="728337" y="157795"/>
                </a:lnTo>
                <a:close/>
              </a:path>
              <a:path w="814705" h="287020">
                <a:moveTo>
                  <a:pt x="717542" y="287017"/>
                </a:moveTo>
                <a:lnTo>
                  <a:pt x="677280" y="283301"/>
                </a:lnTo>
                <a:lnTo>
                  <a:pt x="646899" y="272531"/>
                </a:lnTo>
                <a:lnTo>
                  <a:pt x="627711" y="255272"/>
                </a:lnTo>
                <a:lnTo>
                  <a:pt x="621023" y="232090"/>
                </a:lnTo>
                <a:lnTo>
                  <a:pt x="627711" y="208907"/>
                </a:lnTo>
                <a:lnTo>
                  <a:pt x="646899" y="191649"/>
                </a:lnTo>
                <a:lnTo>
                  <a:pt x="677280" y="180878"/>
                </a:lnTo>
                <a:lnTo>
                  <a:pt x="717542" y="177163"/>
                </a:lnTo>
                <a:lnTo>
                  <a:pt x="757988" y="180878"/>
                </a:lnTo>
                <a:lnTo>
                  <a:pt x="788463" y="191649"/>
                </a:lnTo>
                <a:lnTo>
                  <a:pt x="800973" y="202880"/>
                </a:lnTo>
                <a:lnTo>
                  <a:pt x="717542" y="202880"/>
                </a:lnTo>
                <a:lnTo>
                  <a:pt x="690426" y="204810"/>
                </a:lnTo>
                <a:lnTo>
                  <a:pt x="670394" y="210460"/>
                </a:lnTo>
                <a:lnTo>
                  <a:pt x="657982" y="219623"/>
                </a:lnTo>
                <a:lnTo>
                  <a:pt x="653725" y="232090"/>
                </a:lnTo>
                <a:lnTo>
                  <a:pt x="657982" y="244556"/>
                </a:lnTo>
                <a:lnTo>
                  <a:pt x="670394" y="253719"/>
                </a:lnTo>
                <a:lnTo>
                  <a:pt x="690426" y="259370"/>
                </a:lnTo>
                <a:lnTo>
                  <a:pt x="717542" y="261299"/>
                </a:lnTo>
                <a:lnTo>
                  <a:pt x="800973" y="261299"/>
                </a:lnTo>
                <a:lnTo>
                  <a:pt x="788463" y="272531"/>
                </a:lnTo>
                <a:lnTo>
                  <a:pt x="757988" y="283301"/>
                </a:lnTo>
                <a:lnTo>
                  <a:pt x="717542" y="287017"/>
                </a:lnTo>
                <a:close/>
              </a:path>
              <a:path w="814705" h="287020">
                <a:moveTo>
                  <a:pt x="800973" y="261299"/>
                </a:moveTo>
                <a:lnTo>
                  <a:pt x="717542" y="261299"/>
                </a:lnTo>
                <a:lnTo>
                  <a:pt x="744708" y="259370"/>
                </a:lnTo>
                <a:lnTo>
                  <a:pt x="764849" y="253719"/>
                </a:lnTo>
                <a:lnTo>
                  <a:pt x="777371" y="244556"/>
                </a:lnTo>
                <a:lnTo>
                  <a:pt x="781677" y="232090"/>
                </a:lnTo>
                <a:lnTo>
                  <a:pt x="777371" y="219623"/>
                </a:lnTo>
                <a:lnTo>
                  <a:pt x="764849" y="210460"/>
                </a:lnTo>
                <a:lnTo>
                  <a:pt x="744708" y="204810"/>
                </a:lnTo>
                <a:lnTo>
                  <a:pt x="717542" y="202880"/>
                </a:lnTo>
                <a:lnTo>
                  <a:pt x="800973" y="202880"/>
                </a:lnTo>
                <a:lnTo>
                  <a:pt x="807687" y="208907"/>
                </a:lnTo>
                <a:lnTo>
                  <a:pt x="814379" y="232090"/>
                </a:lnTo>
                <a:lnTo>
                  <a:pt x="807687" y="255272"/>
                </a:lnTo>
                <a:lnTo>
                  <a:pt x="800973" y="26129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590368" y="8611261"/>
            <a:ext cx="821690" cy="287655"/>
          </a:xfrm>
          <a:custGeom>
            <a:avLst/>
            <a:gdLst/>
            <a:ahLst/>
            <a:cxnLst/>
            <a:rect l="l" t="t" r="r" b="b"/>
            <a:pathLst>
              <a:path w="821690" h="287654">
                <a:moveTo>
                  <a:pt x="235265" y="210182"/>
                </a:moveTo>
                <a:lnTo>
                  <a:pt x="202562" y="210182"/>
                </a:lnTo>
                <a:lnTo>
                  <a:pt x="202562" y="634"/>
                </a:lnTo>
                <a:lnTo>
                  <a:pt x="235265" y="634"/>
                </a:lnTo>
                <a:lnTo>
                  <a:pt x="235265" y="210182"/>
                </a:lnTo>
                <a:close/>
              </a:path>
              <a:path w="821690" h="287654">
                <a:moveTo>
                  <a:pt x="16827" y="170495"/>
                </a:moveTo>
                <a:lnTo>
                  <a:pt x="0" y="144143"/>
                </a:lnTo>
                <a:lnTo>
                  <a:pt x="29983" y="127544"/>
                </a:lnTo>
                <a:lnTo>
                  <a:pt x="51990" y="103980"/>
                </a:lnTo>
                <a:lnTo>
                  <a:pt x="65543" y="75653"/>
                </a:lnTo>
                <a:lnTo>
                  <a:pt x="70166" y="44767"/>
                </a:lnTo>
                <a:lnTo>
                  <a:pt x="70166" y="16192"/>
                </a:lnTo>
                <a:lnTo>
                  <a:pt x="103503" y="16192"/>
                </a:lnTo>
                <a:lnTo>
                  <a:pt x="103503" y="44767"/>
                </a:lnTo>
                <a:lnTo>
                  <a:pt x="108112" y="74502"/>
                </a:lnTo>
                <a:lnTo>
                  <a:pt x="120689" y="99694"/>
                </a:lnTo>
                <a:lnTo>
                  <a:pt x="87311" y="99694"/>
                </a:lnTo>
                <a:lnTo>
                  <a:pt x="75539" y="122499"/>
                </a:lnTo>
                <a:lnTo>
                  <a:pt x="59808" y="142357"/>
                </a:lnTo>
                <a:lnTo>
                  <a:pt x="40207" y="158584"/>
                </a:lnTo>
                <a:lnTo>
                  <a:pt x="16827" y="170495"/>
                </a:lnTo>
                <a:close/>
              </a:path>
              <a:path w="821690" h="287654">
                <a:moveTo>
                  <a:pt x="155890" y="165098"/>
                </a:moveTo>
                <a:lnTo>
                  <a:pt x="133120" y="153985"/>
                </a:lnTo>
                <a:lnTo>
                  <a:pt x="113981" y="139063"/>
                </a:lnTo>
                <a:lnTo>
                  <a:pt x="98652" y="120807"/>
                </a:lnTo>
                <a:lnTo>
                  <a:pt x="87311" y="99694"/>
                </a:lnTo>
                <a:lnTo>
                  <a:pt x="120689" y="99694"/>
                </a:lnTo>
                <a:lnTo>
                  <a:pt x="121561" y="101440"/>
                </a:lnTo>
                <a:lnTo>
                  <a:pt x="143285" y="123615"/>
                </a:lnTo>
                <a:lnTo>
                  <a:pt x="172718" y="139063"/>
                </a:lnTo>
                <a:lnTo>
                  <a:pt x="155890" y="165098"/>
                </a:lnTo>
                <a:close/>
              </a:path>
              <a:path w="821690" h="287654">
                <a:moveTo>
                  <a:pt x="243520" y="281619"/>
                </a:moveTo>
                <a:lnTo>
                  <a:pt x="47942" y="281619"/>
                </a:lnTo>
                <a:lnTo>
                  <a:pt x="47942" y="190498"/>
                </a:lnTo>
                <a:lnTo>
                  <a:pt x="80961" y="190498"/>
                </a:lnTo>
                <a:lnTo>
                  <a:pt x="80961" y="254949"/>
                </a:lnTo>
                <a:lnTo>
                  <a:pt x="243520" y="254949"/>
                </a:lnTo>
                <a:lnTo>
                  <a:pt x="243520" y="281619"/>
                </a:lnTo>
                <a:close/>
              </a:path>
              <a:path w="821690" h="287654">
                <a:moveTo>
                  <a:pt x="322894" y="216850"/>
                </a:moveTo>
                <a:lnTo>
                  <a:pt x="299399" y="216850"/>
                </a:lnTo>
                <a:lnTo>
                  <a:pt x="299399" y="27304"/>
                </a:lnTo>
                <a:lnTo>
                  <a:pt x="432748" y="27304"/>
                </a:lnTo>
                <a:lnTo>
                  <a:pt x="432748" y="53974"/>
                </a:lnTo>
                <a:lnTo>
                  <a:pt x="332101" y="53974"/>
                </a:lnTo>
                <a:lnTo>
                  <a:pt x="332101" y="189545"/>
                </a:lnTo>
                <a:lnTo>
                  <a:pt x="454577" y="189545"/>
                </a:lnTo>
                <a:lnTo>
                  <a:pt x="456877" y="207325"/>
                </a:lnTo>
                <a:lnTo>
                  <a:pt x="424870" y="212162"/>
                </a:lnTo>
                <a:lnTo>
                  <a:pt x="392981" y="215064"/>
                </a:lnTo>
                <a:lnTo>
                  <a:pt x="359545" y="216478"/>
                </a:lnTo>
                <a:lnTo>
                  <a:pt x="322894" y="216850"/>
                </a:lnTo>
                <a:close/>
              </a:path>
              <a:path w="821690" h="287654">
                <a:moveTo>
                  <a:pt x="454577" y="189545"/>
                </a:moveTo>
                <a:lnTo>
                  <a:pt x="332101" y="189545"/>
                </a:lnTo>
                <a:lnTo>
                  <a:pt x="364982" y="188955"/>
                </a:lnTo>
                <a:lnTo>
                  <a:pt x="395124" y="187442"/>
                </a:lnTo>
                <a:lnTo>
                  <a:pt x="424076" y="184678"/>
                </a:lnTo>
                <a:lnTo>
                  <a:pt x="453385" y="180338"/>
                </a:lnTo>
                <a:lnTo>
                  <a:pt x="454577" y="189545"/>
                </a:lnTo>
                <a:close/>
              </a:path>
              <a:path w="821690" h="287654">
                <a:moveTo>
                  <a:pt x="509899" y="287334"/>
                </a:moveTo>
                <a:lnTo>
                  <a:pt x="477197" y="287334"/>
                </a:lnTo>
                <a:lnTo>
                  <a:pt x="477197" y="0"/>
                </a:lnTo>
                <a:lnTo>
                  <a:pt x="509899" y="0"/>
                </a:lnTo>
                <a:lnTo>
                  <a:pt x="509899" y="110488"/>
                </a:lnTo>
                <a:lnTo>
                  <a:pt x="554666" y="110488"/>
                </a:lnTo>
                <a:lnTo>
                  <a:pt x="554666" y="137476"/>
                </a:lnTo>
                <a:lnTo>
                  <a:pt x="509899" y="137476"/>
                </a:lnTo>
                <a:lnTo>
                  <a:pt x="509899" y="287334"/>
                </a:lnTo>
                <a:close/>
              </a:path>
              <a:path w="821690" h="287654">
                <a:moveTo>
                  <a:pt x="767389" y="161923"/>
                </a:moveTo>
                <a:lnTo>
                  <a:pt x="736592" y="161923"/>
                </a:lnTo>
                <a:lnTo>
                  <a:pt x="736592" y="121601"/>
                </a:lnTo>
                <a:lnTo>
                  <a:pt x="701033" y="121601"/>
                </a:lnTo>
                <a:lnTo>
                  <a:pt x="701033" y="95249"/>
                </a:lnTo>
                <a:lnTo>
                  <a:pt x="736592" y="95249"/>
                </a:lnTo>
                <a:lnTo>
                  <a:pt x="736592" y="6032"/>
                </a:lnTo>
                <a:lnTo>
                  <a:pt x="767389" y="6032"/>
                </a:lnTo>
                <a:lnTo>
                  <a:pt x="767389" y="161923"/>
                </a:lnTo>
                <a:close/>
              </a:path>
              <a:path w="821690" h="287654">
                <a:moveTo>
                  <a:pt x="661663" y="46989"/>
                </a:moveTo>
                <a:lnTo>
                  <a:pt x="629278" y="46989"/>
                </a:lnTo>
                <a:lnTo>
                  <a:pt x="629278" y="7619"/>
                </a:lnTo>
                <a:lnTo>
                  <a:pt x="661663" y="7619"/>
                </a:lnTo>
                <a:lnTo>
                  <a:pt x="661663" y="46989"/>
                </a:lnTo>
                <a:close/>
              </a:path>
              <a:path w="821690" h="287654">
                <a:moveTo>
                  <a:pt x="715002" y="73341"/>
                </a:moveTo>
                <a:lnTo>
                  <a:pt x="576256" y="73341"/>
                </a:lnTo>
                <a:lnTo>
                  <a:pt x="576256" y="46989"/>
                </a:lnTo>
                <a:lnTo>
                  <a:pt x="715002" y="46989"/>
                </a:lnTo>
                <a:lnTo>
                  <a:pt x="715002" y="73341"/>
                </a:lnTo>
                <a:close/>
              </a:path>
              <a:path w="821690" h="287654">
                <a:moveTo>
                  <a:pt x="645153" y="224470"/>
                </a:moveTo>
                <a:lnTo>
                  <a:pt x="620860" y="219539"/>
                </a:lnTo>
                <a:lnTo>
                  <a:pt x="601775" y="205737"/>
                </a:lnTo>
                <a:lnTo>
                  <a:pt x="589298" y="184554"/>
                </a:lnTo>
                <a:lnTo>
                  <a:pt x="584829" y="157478"/>
                </a:lnTo>
                <a:lnTo>
                  <a:pt x="589298" y="129851"/>
                </a:lnTo>
                <a:lnTo>
                  <a:pt x="601775" y="108385"/>
                </a:lnTo>
                <a:lnTo>
                  <a:pt x="620860" y="94480"/>
                </a:lnTo>
                <a:lnTo>
                  <a:pt x="645153" y="89534"/>
                </a:lnTo>
                <a:lnTo>
                  <a:pt x="669496" y="94480"/>
                </a:lnTo>
                <a:lnTo>
                  <a:pt x="688690" y="108385"/>
                </a:lnTo>
                <a:lnTo>
                  <a:pt x="693832" y="117156"/>
                </a:lnTo>
                <a:lnTo>
                  <a:pt x="645153" y="117156"/>
                </a:lnTo>
                <a:lnTo>
                  <a:pt x="632289" y="120018"/>
                </a:lnTo>
                <a:lnTo>
                  <a:pt x="622254" y="128149"/>
                </a:lnTo>
                <a:lnTo>
                  <a:pt x="615730" y="140864"/>
                </a:lnTo>
                <a:lnTo>
                  <a:pt x="613403" y="157478"/>
                </a:lnTo>
                <a:lnTo>
                  <a:pt x="615730" y="173859"/>
                </a:lnTo>
                <a:lnTo>
                  <a:pt x="622254" y="186370"/>
                </a:lnTo>
                <a:lnTo>
                  <a:pt x="632289" y="194357"/>
                </a:lnTo>
                <a:lnTo>
                  <a:pt x="645153" y="197165"/>
                </a:lnTo>
                <a:lnTo>
                  <a:pt x="694699" y="197165"/>
                </a:lnTo>
                <a:lnTo>
                  <a:pt x="690873" y="203485"/>
                </a:lnTo>
                <a:lnTo>
                  <a:pt x="678331" y="214945"/>
                </a:lnTo>
                <a:lnTo>
                  <a:pt x="662933" y="222118"/>
                </a:lnTo>
                <a:lnTo>
                  <a:pt x="645153" y="224470"/>
                </a:lnTo>
                <a:close/>
              </a:path>
              <a:path w="821690" h="287654">
                <a:moveTo>
                  <a:pt x="694699" y="197165"/>
                </a:moveTo>
                <a:lnTo>
                  <a:pt x="645153" y="197165"/>
                </a:lnTo>
                <a:lnTo>
                  <a:pt x="658017" y="194357"/>
                </a:lnTo>
                <a:lnTo>
                  <a:pt x="668053" y="186370"/>
                </a:lnTo>
                <a:lnTo>
                  <a:pt x="674576" y="173859"/>
                </a:lnTo>
                <a:lnTo>
                  <a:pt x="676903" y="157478"/>
                </a:lnTo>
                <a:lnTo>
                  <a:pt x="674576" y="140864"/>
                </a:lnTo>
                <a:lnTo>
                  <a:pt x="668053" y="128149"/>
                </a:lnTo>
                <a:lnTo>
                  <a:pt x="658017" y="120018"/>
                </a:lnTo>
                <a:lnTo>
                  <a:pt x="645153" y="117156"/>
                </a:lnTo>
                <a:lnTo>
                  <a:pt x="693832" y="117156"/>
                </a:lnTo>
                <a:lnTo>
                  <a:pt x="701276" y="129851"/>
                </a:lnTo>
                <a:lnTo>
                  <a:pt x="705795" y="157478"/>
                </a:lnTo>
                <a:lnTo>
                  <a:pt x="705795" y="161923"/>
                </a:lnTo>
                <a:lnTo>
                  <a:pt x="767389" y="161923"/>
                </a:lnTo>
                <a:lnTo>
                  <a:pt x="767389" y="188275"/>
                </a:lnTo>
                <a:lnTo>
                  <a:pt x="700080" y="188275"/>
                </a:lnTo>
                <a:lnTo>
                  <a:pt x="694699" y="197165"/>
                </a:lnTo>
                <a:close/>
              </a:path>
              <a:path w="821690" h="287654">
                <a:moveTo>
                  <a:pt x="767389" y="273682"/>
                </a:moveTo>
                <a:lnTo>
                  <a:pt x="736592" y="273682"/>
                </a:lnTo>
                <a:lnTo>
                  <a:pt x="736592" y="188275"/>
                </a:lnTo>
                <a:lnTo>
                  <a:pt x="767389" y="188275"/>
                </a:lnTo>
                <a:lnTo>
                  <a:pt x="767389" y="273682"/>
                </a:lnTo>
                <a:close/>
              </a:path>
              <a:path w="821690" h="287654">
                <a:moveTo>
                  <a:pt x="821681" y="287334"/>
                </a:moveTo>
                <a:lnTo>
                  <a:pt x="790567" y="287334"/>
                </a:lnTo>
                <a:lnTo>
                  <a:pt x="790567" y="317"/>
                </a:lnTo>
                <a:lnTo>
                  <a:pt x="821681" y="317"/>
                </a:lnTo>
                <a:lnTo>
                  <a:pt x="821681" y="28733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41955" y="9169855"/>
            <a:ext cx="832485" cy="287655"/>
          </a:xfrm>
          <a:custGeom>
            <a:avLst/>
            <a:gdLst/>
            <a:ahLst/>
            <a:cxnLst/>
            <a:rect l="l" t="t" r="r" b="b"/>
            <a:pathLst>
              <a:path w="832484" h="287654">
                <a:moveTo>
                  <a:pt x="233360" y="61911"/>
                </a:moveTo>
                <a:lnTo>
                  <a:pt x="200340" y="61911"/>
                </a:lnTo>
                <a:lnTo>
                  <a:pt x="200340" y="0"/>
                </a:lnTo>
                <a:lnTo>
                  <a:pt x="233360" y="0"/>
                </a:lnTo>
                <a:lnTo>
                  <a:pt x="233360" y="61911"/>
                </a:lnTo>
                <a:close/>
              </a:path>
              <a:path w="832484" h="287654">
                <a:moveTo>
                  <a:pt x="72389" y="223517"/>
                </a:moveTo>
                <a:lnTo>
                  <a:pt x="43263" y="216443"/>
                </a:lnTo>
                <a:lnTo>
                  <a:pt x="20359" y="196213"/>
                </a:lnTo>
                <a:lnTo>
                  <a:pt x="5372" y="164314"/>
                </a:lnTo>
                <a:lnTo>
                  <a:pt x="0" y="122236"/>
                </a:lnTo>
                <a:lnTo>
                  <a:pt x="5372" y="80475"/>
                </a:lnTo>
                <a:lnTo>
                  <a:pt x="20359" y="48656"/>
                </a:lnTo>
                <a:lnTo>
                  <a:pt x="43263" y="28386"/>
                </a:lnTo>
                <a:lnTo>
                  <a:pt x="72389" y="21272"/>
                </a:lnTo>
                <a:lnTo>
                  <a:pt x="90967" y="24005"/>
                </a:lnTo>
                <a:lnTo>
                  <a:pt x="107432" y="31948"/>
                </a:lnTo>
                <a:lnTo>
                  <a:pt x="121457" y="44712"/>
                </a:lnTo>
                <a:lnTo>
                  <a:pt x="125441" y="50799"/>
                </a:lnTo>
                <a:lnTo>
                  <a:pt x="72389" y="50799"/>
                </a:lnTo>
                <a:lnTo>
                  <a:pt x="55576" y="55710"/>
                </a:lnTo>
                <a:lnTo>
                  <a:pt x="42425" y="69849"/>
                </a:lnTo>
                <a:lnTo>
                  <a:pt x="33858" y="92322"/>
                </a:lnTo>
                <a:lnTo>
                  <a:pt x="30797" y="122236"/>
                </a:lnTo>
                <a:lnTo>
                  <a:pt x="33858" y="152517"/>
                </a:lnTo>
                <a:lnTo>
                  <a:pt x="42425" y="175178"/>
                </a:lnTo>
                <a:lnTo>
                  <a:pt x="55576" y="189386"/>
                </a:lnTo>
                <a:lnTo>
                  <a:pt x="72389" y="194308"/>
                </a:lnTo>
                <a:lnTo>
                  <a:pt x="125316" y="194308"/>
                </a:lnTo>
                <a:lnTo>
                  <a:pt x="123377" y="197666"/>
                </a:lnTo>
                <a:lnTo>
                  <a:pt x="109060" y="211730"/>
                </a:lnTo>
                <a:lnTo>
                  <a:pt x="91885" y="220496"/>
                </a:lnTo>
                <a:lnTo>
                  <a:pt x="72389" y="223517"/>
                </a:lnTo>
                <a:close/>
              </a:path>
              <a:path w="832484" h="287654">
                <a:moveTo>
                  <a:pt x="125316" y="194308"/>
                </a:moveTo>
                <a:lnTo>
                  <a:pt x="72389" y="194308"/>
                </a:lnTo>
                <a:lnTo>
                  <a:pt x="89335" y="189386"/>
                </a:lnTo>
                <a:lnTo>
                  <a:pt x="102472" y="175178"/>
                </a:lnTo>
                <a:lnTo>
                  <a:pt x="110965" y="152517"/>
                </a:lnTo>
                <a:lnTo>
                  <a:pt x="113981" y="122236"/>
                </a:lnTo>
                <a:lnTo>
                  <a:pt x="110965" y="92322"/>
                </a:lnTo>
                <a:lnTo>
                  <a:pt x="102472" y="69849"/>
                </a:lnTo>
                <a:lnTo>
                  <a:pt x="89335" y="55710"/>
                </a:lnTo>
                <a:lnTo>
                  <a:pt x="72389" y="50799"/>
                </a:lnTo>
                <a:lnTo>
                  <a:pt x="125441" y="50799"/>
                </a:lnTo>
                <a:lnTo>
                  <a:pt x="132713" y="61911"/>
                </a:lnTo>
                <a:lnTo>
                  <a:pt x="233360" y="61911"/>
                </a:lnTo>
                <a:lnTo>
                  <a:pt x="233360" y="88899"/>
                </a:lnTo>
                <a:lnTo>
                  <a:pt x="141603" y="88899"/>
                </a:lnTo>
                <a:lnTo>
                  <a:pt x="143086" y="96831"/>
                </a:lnTo>
                <a:lnTo>
                  <a:pt x="144183" y="104972"/>
                </a:lnTo>
                <a:lnTo>
                  <a:pt x="144862" y="113410"/>
                </a:lnTo>
                <a:lnTo>
                  <a:pt x="145096" y="122236"/>
                </a:lnTo>
                <a:lnTo>
                  <a:pt x="144922" y="130109"/>
                </a:lnTo>
                <a:lnTo>
                  <a:pt x="144421" y="137595"/>
                </a:lnTo>
                <a:lnTo>
                  <a:pt x="143622" y="144783"/>
                </a:lnTo>
                <a:lnTo>
                  <a:pt x="142556" y="151763"/>
                </a:lnTo>
                <a:lnTo>
                  <a:pt x="233360" y="151763"/>
                </a:lnTo>
                <a:lnTo>
                  <a:pt x="233360" y="178750"/>
                </a:lnTo>
                <a:lnTo>
                  <a:pt x="134301" y="178750"/>
                </a:lnTo>
                <a:lnTo>
                  <a:pt x="125316" y="194308"/>
                </a:lnTo>
                <a:close/>
              </a:path>
              <a:path w="832484" h="287654">
                <a:moveTo>
                  <a:pt x="233360" y="151763"/>
                </a:moveTo>
                <a:lnTo>
                  <a:pt x="200340" y="151763"/>
                </a:lnTo>
                <a:lnTo>
                  <a:pt x="200340" y="88899"/>
                </a:lnTo>
                <a:lnTo>
                  <a:pt x="233360" y="88899"/>
                </a:lnTo>
                <a:lnTo>
                  <a:pt x="233360" y="151763"/>
                </a:lnTo>
                <a:close/>
              </a:path>
              <a:path w="832484" h="287654">
                <a:moveTo>
                  <a:pt x="233360" y="287652"/>
                </a:moveTo>
                <a:lnTo>
                  <a:pt x="200340" y="287652"/>
                </a:lnTo>
                <a:lnTo>
                  <a:pt x="200340" y="178750"/>
                </a:lnTo>
                <a:lnTo>
                  <a:pt x="233360" y="178750"/>
                </a:lnTo>
                <a:lnTo>
                  <a:pt x="233360" y="287652"/>
                </a:lnTo>
                <a:close/>
              </a:path>
              <a:path w="832484" h="287654">
                <a:moveTo>
                  <a:pt x="500692" y="141603"/>
                </a:moveTo>
                <a:lnTo>
                  <a:pt x="467672" y="141603"/>
                </a:lnTo>
                <a:lnTo>
                  <a:pt x="472544" y="112086"/>
                </a:lnTo>
                <a:lnTo>
                  <a:pt x="475213" y="86200"/>
                </a:lnTo>
                <a:lnTo>
                  <a:pt x="476334" y="63648"/>
                </a:lnTo>
                <a:lnTo>
                  <a:pt x="476562" y="44132"/>
                </a:lnTo>
                <a:lnTo>
                  <a:pt x="315909" y="44132"/>
                </a:lnTo>
                <a:lnTo>
                  <a:pt x="315909" y="17462"/>
                </a:lnTo>
                <a:lnTo>
                  <a:pt x="508947" y="17462"/>
                </a:lnTo>
                <a:lnTo>
                  <a:pt x="508905" y="44132"/>
                </a:lnTo>
                <a:lnTo>
                  <a:pt x="508818" y="57843"/>
                </a:lnTo>
                <a:lnTo>
                  <a:pt x="507915" y="81676"/>
                </a:lnTo>
                <a:lnTo>
                  <a:pt x="505464" y="109437"/>
                </a:lnTo>
                <a:lnTo>
                  <a:pt x="500692" y="141603"/>
                </a:lnTo>
                <a:close/>
              </a:path>
              <a:path w="832484" h="287654">
                <a:moveTo>
                  <a:pt x="543554" y="168590"/>
                </a:moveTo>
                <a:lnTo>
                  <a:pt x="284159" y="168590"/>
                </a:lnTo>
                <a:lnTo>
                  <a:pt x="284159" y="141603"/>
                </a:lnTo>
                <a:lnTo>
                  <a:pt x="543554" y="141603"/>
                </a:lnTo>
                <a:lnTo>
                  <a:pt x="543554" y="168590"/>
                </a:lnTo>
                <a:close/>
              </a:path>
              <a:path w="832484" h="287654">
                <a:moveTo>
                  <a:pt x="379726" y="287334"/>
                </a:moveTo>
                <a:lnTo>
                  <a:pt x="347341" y="287334"/>
                </a:lnTo>
                <a:lnTo>
                  <a:pt x="347341" y="168590"/>
                </a:lnTo>
                <a:lnTo>
                  <a:pt x="379726" y="168590"/>
                </a:lnTo>
                <a:lnTo>
                  <a:pt x="379726" y="287334"/>
                </a:lnTo>
                <a:close/>
              </a:path>
              <a:path w="832484" h="287654">
                <a:moveTo>
                  <a:pt x="478467" y="287334"/>
                </a:moveTo>
                <a:lnTo>
                  <a:pt x="445765" y="287334"/>
                </a:lnTo>
                <a:lnTo>
                  <a:pt x="445765" y="168590"/>
                </a:lnTo>
                <a:lnTo>
                  <a:pt x="478467" y="168590"/>
                </a:lnTo>
                <a:lnTo>
                  <a:pt x="478467" y="287334"/>
                </a:lnTo>
                <a:close/>
              </a:path>
              <a:path w="832484" h="287654">
                <a:moveTo>
                  <a:pt x="701985" y="287334"/>
                </a:moveTo>
                <a:lnTo>
                  <a:pt x="660705" y="283837"/>
                </a:lnTo>
                <a:lnTo>
                  <a:pt x="629635" y="273642"/>
                </a:lnTo>
                <a:lnTo>
                  <a:pt x="610055" y="257197"/>
                </a:lnTo>
                <a:lnTo>
                  <a:pt x="603243" y="234947"/>
                </a:lnTo>
                <a:lnTo>
                  <a:pt x="610055" y="212881"/>
                </a:lnTo>
                <a:lnTo>
                  <a:pt x="629635" y="196530"/>
                </a:lnTo>
                <a:lnTo>
                  <a:pt x="660705" y="186370"/>
                </a:lnTo>
                <a:lnTo>
                  <a:pt x="701985" y="182878"/>
                </a:lnTo>
                <a:lnTo>
                  <a:pt x="743398" y="186370"/>
                </a:lnTo>
                <a:lnTo>
                  <a:pt x="774454" y="196530"/>
                </a:lnTo>
                <a:lnTo>
                  <a:pt x="788089" y="207960"/>
                </a:lnTo>
                <a:lnTo>
                  <a:pt x="701985" y="207960"/>
                </a:lnTo>
                <a:lnTo>
                  <a:pt x="674085" y="209721"/>
                </a:lnTo>
                <a:lnTo>
                  <a:pt x="653567" y="214905"/>
                </a:lnTo>
                <a:lnTo>
                  <a:pt x="640907" y="223363"/>
                </a:lnTo>
                <a:lnTo>
                  <a:pt x="636581" y="234947"/>
                </a:lnTo>
                <a:lnTo>
                  <a:pt x="640907" y="246665"/>
                </a:lnTo>
                <a:lnTo>
                  <a:pt x="653567" y="255108"/>
                </a:lnTo>
                <a:lnTo>
                  <a:pt x="674085" y="260218"/>
                </a:lnTo>
                <a:lnTo>
                  <a:pt x="701985" y="261934"/>
                </a:lnTo>
                <a:lnTo>
                  <a:pt x="788340" y="261934"/>
                </a:lnTo>
                <a:lnTo>
                  <a:pt x="774454" y="273642"/>
                </a:lnTo>
                <a:lnTo>
                  <a:pt x="743398" y="283837"/>
                </a:lnTo>
                <a:lnTo>
                  <a:pt x="701985" y="287334"/>
                </a:lnTo>
                <a:close/>
              </a:path>
              <a:path w="832484" h="287654">
                <a:moveTo>
                  <a:pt x="788340" y="261934"/>
                </a:moveTo>
                <a:lnTo>
                  <a:pt x="701985" y="261934"/>
                </a:lnTo>
                <a:lnTo>
                  <a:pt x="729935" y="260218"/>
                </a:lnTo>
                <a:lnTo>
                  <a:pt x="750562" y="255108"/>
                </a:lnTo>
                <a:lnTo>
                  <a:pt x="763331" y="246665"/>
                </a:lnTo>
                <a:lnTo>
                  <a:pt x="767707" y="234947"/>
                </a:lnTo>
                <a:lnTo>
                  <a:pt x="763331" y="223363"/>
                </a:lnTo>
                <a:lnTo>
                  <a:pt x="750562" y="214905"/>
                </a:lnTo>
                <a:lnTo>
                  <a:pt x="729935" y="209721"/>
                </a:lnTo>
                <a:lnTo>
                  <a:pt x="701985" y="207960"/>
                </a:lnTo>
                <a:lnTo>
                  <a:pt x="788089" y="207960"/>
                </a:lnTo>
                <a:lnTo>
                  <a:pt x="793960" y="212881"/>
                </a:lnTo>
                <a:lnTo>
                  <a:pt x="800727" y="234947"/>
                </a:lnTo>
                <a:lnTo>
                  <a:pt x="793960" y="257197"/>
                </a:lnTo>
                <a:lnTo>
                  <a:pt x="788340" y="261934"/>
                </a:lnTo>
                <a:close/>
              </a:path>
              <a:path w="832484" h="287654">
                <a:moveTo>
                  <a:pt x="802631" y="110171"/>
                </a:moveTo>
                <a:lnTo>
                  <a:pt x="605466" y="110171"/>
                </a:lnTo>
                <a:lnTo>
                  <a:pt x="605466" y="13017"/>
                </a:lnTo>
                <a:lnTo>
                  <a:pt x="800727" y="13017"/>
                </a:lnTo>
                <a:lnTo>
                  <a:pt x="800727" y="39052"/>
                </a:lnTo>
                <a:lnTo>
                  <a:pt x="637851" y="39052"/>
                </a:lnTo>
                <a:lnTo>
                  <a:pt x="637851" y="83819"/>
                </a:lnTo>
                <a:lnTo>
                  <a:pt x="802631" y="83819"/>
                </a:lnTo>
                <a:lnTo>
                  <a:pt x="802631" y="110171"/>
                </a:lnTo>
                <a:close/>
              </a:path>
              <a:path w="832484" h="287654">
                <a:moveTo>
                  <a:pt x="719130" y="138746"/>
                </a:moveTo>
                <a:lnTo>
                  <a:pt x="686428" y="138746"/>
                </a:lnTo>
                <a:lnTo>
                  <a:pt x="686428" y="110171"/>
                </a:lnTo>
                <a:lnTo>
                  <a:pt x="719130" y="110171"/>
                </a:lnTo>
                <a:lnTo>
                  <a:pt x="719130" y="138746"/>
                </a:lnTo>
                <a:close/>
              </a:path>
              <a:path w="832484" h="287654">
                <a:moveTo>
                  <a:pt x="832476" y="165415"/>
                </a:moveTo>
                <a:lnTo>
                  <a:pt x="573399" y="165415"/>
                </a:lnTo>
                <a:lnTo>
                  <a:pt x="573399" y="138746"/>
                </a:lnTo>
                <a:lnTo>
                  <a:pt x="832476" y="138746"/>
                </a:lnTo>
                <a:lnTo>
                  <a:pt x="832476" y="16541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589416" y="9169855"/>
            <a:ext cx="836930" cy="287655"/>
          </a:xfrm>
          <a:custGeom>
            <a:avLst/>
            <a:gdLst/>
            <a:ahLst/>
            <a:cxnLst/>
            <a:rect l="l" t="t" r="r" b="b"/>
            <a:pathLst>
              <a:path w="836930" h="287654">
                <a:moveTo>
                  <a:pt x="234947" y="42862"/>
                </a:moveTo>
                <a:lnTo>
                  <a:pt x="23812" y="42862"/>
                </a:lnTo>
                <a:lnTo>
                  <a:pt x="23812" y="16509"/>
                </a:lnTo>
                <a:lnTo>
                  <a:pt x="234947" y="16509"/>
                </a:lnTo>
                <a:lnTo>
                  <a:pt x="234947" y="42862"/>
                </a:lnTo>
                <a:close/>
              </a:path>
              <a:path w="836930" h="287654">
                <a:moveTo>
                  <a:pt x="26034" y="140651"/>
                </a:moveTo>
                <a:lnTo>
                  <a:pt x="14287" y="114933"/>
                </a:lnTo>
                <a:lnTo>
                  <a:pt x="52188" y="105279"/>
                </a:lnTo>
                <a:lnTo>
                  <a:pt x="82469" y="88660"/>
                </a:lnTo>
                <a:lnTo>
                  <a:pt x="102868" y="67160"/>
                </a:lnTo>
                <a:lnTo>
                  <a:pt x="111123" y="42862"/>
                </a:lnTo>
                <a:lnTo>
                  <a:pt x="148271" y="42862"/>
                </a:lnTo>
                <a:lnTo>
                  <a:pt x="156525" y="67160"/>
                </a:lnTo>
                <a:lnTo>
                  <a:pt x="167210" y="78421"/>
                </a:lnTo>
                <a:lnTo>
                  <a:pt x="129538" y="78421"/>
                </a:lnTo>
                <a:lnTo>
                  <a:pt x="112651" y="100557"/>
                </a:lnTo>
                <a:lnTo>
                  <a:pt x="88978" y="118823"/>
                </a:lnTo>
                <a:lnTo>
                  <a:pt x="59709" y="132445"/>
                </a:lnTo>
                <a:lnTo>
                  <a:pt x="26034" y="140651"/>
                </a:lnTo>
                <a:close/>
              </a:path>
              <a:path w="836930" h="287654">
                <a:moveTo>
                  <a:pt x="233360" y="140651"/>
                </a:moveTo>
                <a:lnTo>
                  <a:pt x="199636" y="132445"/>
                </a:lnTo>
                <a:lnTo>
                  <a:pt x="170257" y="118823"/>
                </a:lnTo>
                <a:lnTo>
                  <a:pt x="146475" y="100557"/>
                </a:lnTo>
                <a:lnTo>
                  <a:pt x="129538" y="78421"/>
                </a:lnTo>
                <a:lnTo>
                  <a:pt x="167210" y="78421"/>
                </a:lnTo>
                <a:lnTo>
                  <a:pt x="176925" y="88660"/>
                </a:lnTo>
                <a:lnTo>
                  <a:pt x="207206" y="105279"/>
                </a:lnTo>
                <a:lnTo>
                  <a:pt x="245107" y="114933"/>
                </a:lnTo>
                <a:lnTo>
                  <a:pt x="233360" y="140651"/>
                </a:lnTo>
                <a:close/>
              </a:path>
              <a:path w="836930" h="287654">
                <a:moveTo>
                  <a:pt x="259077" y="187958"/>
                </a:moveTo>
                <a:lnTo>
                  <a:pt x="0" y="187958"/>
                </a:lnTo>
                <a:lnTo>
                  <a:pt x="0" y="161605"/>
                </a:lnTo>
                <a:lnTo>
                  <a:pt x="259394" y="161605"/>
                </a:lnTo>
                <a:lnTo>
                  <a:pt x="259077" y="187958"/>
                </a:lnTo>
                <a:close/>
              </a:path>
              <a:path w="836930" h="287654">
                <a:moveTo>
                  <a:pt x="145096" y="287334"/>
                </a:moveTo>
                <a:lnTo>
                  <a:pt x="112393" y="287334"/>
                </a:lnTo>
                <a:lnTo>
                  <a:pt x="112393" y="187958"/>
                </a:lnTo>
                <a:lnTo>
                  <a:pt x="145096" y="187958"/>
                </a:lnTo>
                <a:lnTo>
                  <a:pt x="145096" y="287334"/>
                </a:lnTo>
                <a:close/>
              </a:path>
              <a:path w="836930" h="287654">
                <a:moveTo>
                  <a:pt x="323846" y="216850"/>
                </a:moveTo>
                <a:lnTo>
                  <a:pt x="300352" y="216850"/>
                </a:lnTo>
                <a:lnTo>
                  <a:pt x="300352" y="27304"/>
                </a:lnTo>
                <a:lnTo>
                  <a:pt x="433700" y="27304"/>
                </a:lnTo>
                <a:lnTo>
                  <a:pt x="433700" y="53974"/>
                </a:lnTo>
                <a:lnTo>
                  <a:pt x="333054" y="53974"/>
                </a:lnTo>
                <a:lnTo>
                  <a:pt x="333054" y="189545"/>
                </a:lnTo>
                <a:lnTo>
                  <a:pt x="455529" y="189545"/>
                </a:lnTo>
                <a:lnTo>
                  <a:pt x="457830" y="207325"/>
                </a:lnTo>
                <a:lnTo>
                  <a:pt x="425822" y="212162"/>
                </a:lnTo>
                <a:lnTo>
                  <a:pt x="393934" y="215064"/>
                </a:lnTo>
                <a:lnTo>
                  <a:pt x="360497" y="216478"/>
                </a:lnTo>
                <a:lnTo>
                  <a:pt x="323846" y="216850"/>
                </a:lnTo>
                <a:close/>
              </a:path>
              <a:path w="836930" h="287654">
                <a:moveTo>
                  <a:pt x="455529" y="189545"/>
                </a:moveTo>
                <a:lnTo>
                  <a:pt x="333054" y="189545"/>
                </a:lnTo>
                <a:lnTo>
                  <a:pt x="365934" y="188955"/>
                </a:lnTo>
                <a:lnTo>
                  <a:pt x="396077" y="187442"/>
                </a:lnTo>
                <a:lnTo>
                  <a:pt x="425029" y="184678"/>
                </a:lnTo>
                <a:lnTo>
                  <a:pt x="454337" y="180338"/>
                </a:lnTo>
                <a:lnTo>
                  <a:pt x="455529" y="189545"/>
                </a:lnTo>
                <a:close/>
              </a:path>
              <a:path w="836930" h="287654">
                <a:moveTo>
                  <a:pt x="510852" y="287334"/>
                </a:moveTo>
                <a:lnTo>
                  <a:pt x="478150" y="287334"/>
                </a:lnTo>
                <a:lnTo>
                  <a:pt x="478150" y="0"/>
                </a:lnTo>
                <a:lnTo>
                  <a:pt x="510852" y="0"/>
                </a:lnTo>
                <a:lnTo>
                  <a:pt x="510852" y="110488"/>
                </a:lnTo>
                <a:lnTo>
                  <a:pt x="555619" y="110488"/>
                </a:lnTo>
                <a:lnTo>
                  <a:pt x="555619" y="137476"/>
                </a:lnTo>
                <a:lnTo>
                  <a:pt x="510852" y="137476"/>
                </a:lnTo>
                <a:lnTo>
                  <a:pt x="510852" y="287334"/>
                </a:lnTo>
                <a:close/>
              </a:path>
              <a:path w="836930" h="287654">
                <a:moveTo>
                  <a:pt x="707382" y="125728"/>
                </a:moveTo>
                <a:lnTo>
                  <a:pt x="665289" y="121735"/>
                </a:lnTo>
                <a:lnTo>
                  <a:pt x="633049" y="110211"/>
                </a:lnTo>
                <a:lnTo>
                  <a:pt x="612416" y="91840"/>
                </a:lnTo>
                <a:lnTo>
                  <a:pt x="605148" y="67309"/>
                </a:lnTo>
                <a:lnTo>
                  <a:pt x="612416" y="42961"/>
                </a:lnTo>
                <a:lnTo>
                  <a:pt x="633049" y="24685"/>
                </a:lnTo>
                <a:lnTo>
                  <a:pt x="665289" y="13195"/>
                </a:lnTo>
                <a:lnTo>
                  <a:pt x="707382" y="9207"/>
                </a:lnTo>
                <a:lnTo>
                  <a:pt x="749476" y="13195"/>
                </a:lnTo>
                <a:lnTo>
                  <a:pt x="781716" y="24685"/>
                </a:lnTo>
                <a:lnTo>
                  <a:pt x="793993" y="35559"/>
                </a:lnTo>
                <a:lnTo>
                  <a:pt x="707382" y="35559"/>
                </a:lnTo>
                <a:lnTo>
                  <a:pt x="678852" y="37707"/>
                </a:lnTo>
                <a:lnTo>
                  <a:pt x="657258" y="43933"/>
                </a:lnTo>
                <a:lnTo>
                  <a:pt x="643580" y="53909"/>
                </a:lnTo>
                <a:lnTo>
                  <a:pt x="638803" y="67309"/>
                </a:lnTo>
                <a:lnTo>
                  <a:pt x="643580" y="80892"/>
                </a:lnTo>
                <a:lnTo>
                  <a:pt x="657258" y="90962"/>
                </a:lnTo>
                <a:lnTo>
                  <a:pt x="678852" y="97223"/>
                </a:lnTo>
                <a:lnTo>
                  <a:pt x="707382" y="99376"/>
                </a:lnTo>
                <a:lnTo>
                  <a:pt x="793885" y="99376"/>
                </a:lnTo>
                <a:lnTo>
                  <a:pt x="781716" y="110211"/>
                </a:lnTo>
                <a:lnTo>
                  <a:pt x="749476" y="121735"/>
                </a:lnTo>
                <a:lnTo>
                  <a:pt x="707382" y="125728"/>
                </a:lnTo>
                <a:close/>
              </a:path>
              <a:path w="836930" h="287654">
                <a:moveTo>
                  <a:pt x="793885" y="99376"/>
                </a:moveTo>
                <a:lnTo>
                  <a:pt x="707382" y="99376"/>
                </a:lnTo>
                <a:lnTo>
                  <a:pt x="735729" y="97223"/>
                </a:lnTo>
                <a:lnTo>
                  <a:pt x="757229" y="90962"/>
                </a:lnTo>
                <a:lnTo>
                  <a:pt x="770872" y="80892"/>
                </a:lnTo>
                <a:lnTo>
                  <a:pt x="775644" y="67309"/>
                </a:lnTo>
                <a:lnTo>
                  <a:pt x="770872" y="53909"/>
                </a:lnTo>
                <a:lnTo>
                  <a:pt x="757229" y="43933"/>
                </a:lnTo>
                <a:lnTo>
                  <a:pt x="735729" y="37707"/>
                </a:lnTo>
                <a:lnTo>
                  <a:pt x="707382" y="35559"/>
                </a:lnTo>
                <a:lnTo>
                  <a:pt x="793993" y="35559"/>
                </a:lnTo>
                <a:lnTo>
                  <a:pt x="802349" y="42961"/>
                </a:lnTo>
                <a:lnTo>
                  <a:pt x="809616" y="67309"/>
                </a:lnTo>
                <a:lnTo>
                  <a:pt x="802349" y="91840"/>
                </a:lnTo>
                <a:lnTo>
                  <a:pt x="793885" y="99376"/>
                </a:lnTo>
                <a:close/>
              </a:path>
              <a:path w="836930" h="287654">
                <a:moveTo>
                  <a:pt x="808029" y="281619"/>
                </a:moveTo>
                <a:lnTo>
                  <a:pt x="610228" y="281619"/>
                </a:lnTo>
                <a:lnTo>
                  <a:pt x="610228" y="198118"/>
                </a:lnTo>
                <a:lnTo>
                  <a:pt x="643248" y="198118"/>
                </a:lnTo>
                <a:lnTo>
                  <a:pt x="643248" y="254949"/>
                </a:lnTo>
                <a:lnTo>
                  <a:pt x="808029" y="254949"/>
                </a:lnTo>
                <a:lnTo>
                  <a:pt x="808029" y="281619"/>
                </a:lnTo>
                <a:close/>
              </a:path>
              <a:path w="836930" h="287654">
                <a:moveTo>
                  <a:pt x="836921" y="175575"/>
                </a:moveTo>
                <a:lnTo>
                  <a:pt x="577526" y="175575"/>
                </a:lnTo>
                <a:lnTo>
                  <a:pt x="577526" y="148906"/>
                </a:lnTo>
                <a:lnTo>
                  <a:pt x="836921" y="148906"/>
                </a:lnTo>
                <a:lnTo>
                  <a:pt x="836921" y="17557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7562" y="3741941"/>
            <a:ext cx="3822700" cy="720090"/>
          </a:xfrm>
          <a:custGeom>
            <a:avLst/>
            <a:gdLst/>
            <a:ahLst/>
            <a:cxnLst/>
            <a:rect l="l" t="t" r="r" b="b"/>
            <a:pathLst>
              <a:path w="3822700" h="720089">
                <a:moveTo>
                  <a:pt x="668919" y="110802"/>
                </a:moveTo>
                <a:lnTo>
                  <a:pt x="530210" y="110802"/>
                </a:lnTo>
                <a:lnTo>
                  <a:pt x="530210" y="2462"/>
                </a:lnTo>
                <a:lnTo>
                  <a:pt x="668919" y="2462"/>
                </a:lnTo>
                <a:lnTo>
                  <a:pt x="668919" y="110802"/>
                </a:lnTo>
                <a:close/>
              </a:path>
              <a:path w="3822700" h="720089">
                <a:moveTo>
                  <a:pt x="668919" y="394785"/>
                </a:moveTo>
                <a:lnTo>
                  <a:pt x="530210" y="394785"/>
                </a:lnTo>
                <a:lnTo>
                  <a:pt x="530210" y="228991"/>
                </a:lnTo>
                <a:lnTo>
                  <a:pt x="436644" y="228991"/>
                </a:lnTo>
                <a:lnTo>
                  <a:pt x="436644" y="125576"/>
                </a:lnTo>
                <a:lnTo>
                  <a:pt x="9849" y="125576"/>
                </a:lnTo>
                <a:lnTo>
                  <a:pt x="9849" y="10669"/>
                </a:lnTo>
                <a:lnTo>
                  <a:pt x="456342" y="10669"/>
                </a:lnTo>
                <a:lnTo>
                  <a:pt x="456342" y="110802"/>
                </a:lnTo>
                <a:lnTo>
                  <a:pt x="668919" y="110802"/>
                </a:lnTo>
                <a:lnTo>
                  <a:pt x="668919" y="394785"/>
                </a:lnTo>
                <a:close/>
              </a:path>
              <a:path w="3822700" h="720089">
                <a:moveTo>
                  <a:pt x="0" y="384936"/>
                </a:moveTo>
                <a:lnTo>
                  <a:pt x="0" y="263463"/>
                </a:lnTo>
                <a:lnTo>
                  <a:pt x="50401" y="253614"/>
                </a:lnTo>
                <a:lnTo>
                  <a:pt x="92765" y="231946"/>
                </a:lnTo>
                <a:lnTo>
                  <a:pt x="126344" y="201414"/>
                </a:lnTo>
                <a:lnTo>
                  <a:pt x="150389" y="164972"/>
                </a:lnTo>
                <a:lnTo>
                  <a:pt x="164151" y="125576"/>
                </a:lnTo>
                <a:lnTo>
                  <a:pt x="304501" y="125576"/>
                </a:lnTo>
                <a:lnTo>
                  <a:pt x="303091" y="136528"/>
                </a:lnTo>
                <a:lnTo>
                  <a:pt x="301218" y="147326"/>
                </a:lnTo>
                <a:lnTo>
                  <a:pt x="298730" y="158124"/>
                </a:lnTo>
                <a:lnTo>
                  <a:pt x="295473" y="169076"/>
                </a:lnTo>
                <a:lnTo>
                  <a:pt x="475409" y="271671"/>
                </a:lnTo>
                <a:lnTo>
                  <a:pt x="238841" y="271671"/>
                </a:lnTo>
                <a:lnTo>
                  <a:pt x="209008" y="302119"/>
                </a:lnTo>
                <a:lnTo>
                  <a:pt x="174730" y="328942"/>
                </a:lnTo>
                <a:lnTo>
                  <a:pt x="136348" y="351387"/>
                </a:lnTo>
                <a:lnTo>
                  <a:pt x="94204" y="368703"/>
                </a:lnTo>
                <a:lnTo>
                  <a:pt x="48641" y="380137"/>
                </a:lnTo>
                <a:lnTo>
                  <a:pt x="0" y="384936"/>
                </a:lnTo>
                <a:close/>
              </a:path>
              <a:path w="3822700" h="720089">
                <a:moveTo>
                  <a:pt x="416125" y="377549"/>
                </a:moveTo>
                <a:lnTo>
                  <a:pt x="238841" y="271671"/>
                </a:lnTo>
                <a:lnTo>
                  <a:pt x="475409" y="271671"/>
                </a:lnTo>
                <a:lnTo>
                  <a:pt x="482606" y="275775"/>
                </a:lnTo>
                <a:lnTo>
                  <a:pt x="416125" y="377549"/>
                </a:lnTo>
                <a:close/>
              </a:path>
              <a:path w="3822700" h="720089">
                <a:moveTo>
                  <a:pt x="355388" y="711598"/>
                </a:moveTo>
                <a:lnTo>
                  <a:pt x="297287" y="710091"/>
                </a:lnTo>
                <a:lnTo>
                  <a:pt x="242833" y="705374"/>
                </a:lnTo>
                <a:lnTo>
                  <a:pt x="192878" y="697159"/>
                </a:lnTo>
                <a:lnTo>
                  <a:pt x="148273" y="685154"/>
                </a:lnTo>
                <a:lnTo>
                  <a:pt x="109870" y="669068"/>
                </a:lnTo>
                <a:lnTo>
                  <a:pt x="55071" y="623495"/>
                </a:lnTo>
                <a:lnTo>
                  <a:pt x="35292" y="558116"/>
                </a:lnTo>
                <a:lnTo>
                  <a:pt x="40379" y="522805"/>
                </a:lnTo>
                <a:lnTo>
                  <a:pt x="78519" y="467620"/>
                </a:lnTo>
                <a:lnTo>
                  <a:pt x="148273" y="431079"/>
                </a:lnTo>
                <a:lnTo>
                  <a:pt x="192878" y="419073"/>
                </a:lnTo>
                <a:lnTo>
                  <a:pt x="242833" y="410858"/>
                </a:lnTo>
                <a:lnTo>
                  <a:pt x="297287" y="406142"/>
                </a:lnTo>
                <a:lnTo>
                  <a:pt x="355388" y="404634"/>
                </a:lnTo>
                <a:lnTo>
                  <a:pt x="413490" y="406142"/>
                </a:lnTo>
                <a:lnTo>
                  <a:pt x="467944" y="410858"/>
                </a:lnTo>
                <a:lnTo>
                  <a:pt x="517899" y="419073"/>
                </a:lnTo>
                <a:lnTo>
                  <a:pt x="562504" y="431079"/>
                </a:lnTo>
                <a:lnTo>
                  <a:pt x="600907" y="447164"/>
                </a:lnTo>
                <a:lnTo>
                  <a:pt x="655705" y="492737"/>
                </a:lnTo>
                <a:lnTo>
                  <a:pt x="665995" y="513795"/>
                </a:lnTo>
                <a:lnTo>
                  <a:pt x="355388" y="513795"/>
                </a:lnTo>
                <a:lnTo>
                  <a:pt x="288894" y="516334"/>
                </a:lnTo>
                <a:lnTo>
                  <a:pt x="234634" y="524260"/>
                </a:lnTo>
                <a:lnTo>
                  <a:pt x="198072" y="538033"/>
                </a:lnTo>
                <a:lnTo>
                  <a:pt x="184670" y="558116"/>
                </a:lnTo>
                <a:lnTo>
                  <a:pt x="198072" y="578545"/>
                </a:lnTo>
                <a:lnTo>
                  <a:pt x="234634" y="592280"/>
                </a:lnTo>
                <a:lnTo>
                  <a:pt x="288894" y="600013"/>
                </a:lnTo>
                <a:lnTo>
                  <a:pt x="355388" y="602437"/>
                </a:lnTo>
                <a:lnTo>
                  <a:pt x="665995" y="602437"/>
                </a:lnTo>
                <a:lnTo>
                  <a:pt x="655705" y="623495"/>
                </a:lnTo>
                <a:lnTo>
                  <a:pt x="600907" y="669068"/>
                </a:lnTo>
                <a:lnTo>
                  <a:pt x="562504" y="685154"/>
                </a:lnTo>
                <a:lnTo>
                  <a:pt x="517899" y="697159"/>
                </a:lnTo>
                <a:lnTo>
                  <a:pt x="467944" y="705374"/>
                </a:lnTo>
                <a:lnTo>
                  <a:pt x="413490" y="710091"/>
                </a:lnTo>
                <a:lnTo>
                  <a:pt x="355388" y="711598"/>
                </a:lnTo>
                <a:close/>
              </a:path>
              <a:path w="3822700" h="720089">
                <a:moveTo>
                  <a:pt x="665995" y="602437"/>
                </a:moveTo>
                <a:lnTo>
                  <a:pt x="355388" y="602437"/>
                </a:lnTo>
                <a:lnTo>
                  <a:pt x="421883" y="600013"/>
                </a:lnTo>
                <a:lnTo>
                  <a:pt x="476143" y="592280"/>
                </a:lnTo>
                <a:lnTo>
                  <a:pt x="512705" y="578545"/>
                </a:lnTo>
                <a:lnTo>
                  <a:pt x="526106" y="558116"/>
                </a:lnTo>
                <a:lnTo>
                  <a:pt x="512705" y="538033"/>
                </a:lnTo>
                <a:lnTo>
                  <a:pt x="476143" y="524260"/>
                </a:lnTo>
                <a:lnTo>
                  <a:pt x="421883" y="516334"/>
                </a:lnTo>
                <a:lnTo>
                  <a:pt x="355388" y="513795"/>
                </a:lnTo>
                <a:lnTo>
                  <a:pt x="665995" y="513795"/>
                </a:lnTo>
                <a:lnTo>
                  <a:pt x="670398" y="522805"/>
                </a:lnTo>
                <a:lnTo>
                  <a:pt x="675485" y="558116"/>
                </a:lnTo>
                <a:lnTo>
                  <a:pt x="670398" y="593427"/>
                </a:lnTo>
                <a:lnTo>
                  <a:pt x="665995" y="602437"/>
                </a:lnTo>
                <a:close/>
              </a:path>
              <a:path w="3822700" h="720089">
                <a:moveTo>
                  <a:pt x="1099818" y="86179"/>
                </a:moveTo>
                <a:lnTo>
                  <a:pt x="957826" y="86179"/>
                </a:lnTo>
                <a:lnTo>
                  <a:pt x="957826" y="0"/>
                </a:lnTo>
                <a:lnTo>
                  <a:pt x="1099818" y="0"/>
                </a:lnTo>
                <a:lnTo>
                  <a:pt x="1099818" y="86179"/>
                </a:lnTo>
                <a:close/>
              </a:path>
              <a:path w="3822700" h="720089">
                <a:moveTo>
                  <a:pt x="1253300" y="214218"/>
                </a:moveTo>
                <a:lnTo>
                  <a:pt x="796136" y="214218"/>
                </a:lnTo>
                <a:lnTo>
                  <a:pt x="796136" y="86179"/>
                </a:lnTo>
                <a:lnTo>
                  <a:pt x="1253300" y="86179"/>
                </a:lnTo>
                <a:lnTo>
                  <a:pt x="1253300" y="214218"/>
                </a:lnTo>
                <a:close/>
              </a:path>
              <a:path w="3822700" h="720089">
                <a:moveTo>
                  <a:pt x="780542" y="670560"/>
                </a:moveTo>
                <a:lnTo>
                  <a:pt x="780542" y="534314"/>
                </a:lnTo>
                <a:lnTo>
                  <a:pt x="816809" y="525239"/>
                </a:lnTo>
                <a:lnTo>
                  <a:pt x="849691" y="505882"/>
                </a:lnTo>
                <a:lnTo>
                  <a:pt x="878879" y="476965"/>
                </a:lnTo>
                <a:lnTo>
                  <a:pt x="904066" y="439209"/>
                </a:lnTo>
                <a:lnTo>
                  <a:pt x="924944" y="393334"/>
                </a:lnTo>
                <a:lnTo>
                  <a:pt x="941206" y="340063"/>
                </a:lnTo>
                <a:lnTo>
                  <a:pt x="952542" y="280117"/>
                </a:lnTo>
                <a:lnTo>
                  <a:pt x="958647" y="214218"/>
                </a:lnTo>
                <a:lnTo>
                  <a:pt x="1098176" y="214218"/>
                </a:lnTo>
                <a:lnTo>
                  <a:pt x="1095868" y="248074"/>
                </a:lnTo>
                <a:lnTo>
                  <a:pt x="1092636" y="280699"/>
                </a:lnTo>
                <a:lnTo>
                  <a:pt x="1088481" y="312093"/>
                </a:lnTo>
                <a:lnTo>
                  <a:pt x="1083402" y="342256"/>
                </a:lnTo>
                <a:lnTo>
                  <a:pt x="1206324" y="488352"/>
                </a:lnTo>
                <a:lnTo>
                  <a:pt x="1034978" y="488352"/>
                </a:lnTo>
                <a:lnTo>
                  <a:pt x="1008393" y="534841"/>
                </a:lnTo>
                <a:lnTo>
                  <a:pt x="978075" y="574941"/>
                </a:lnTo>
                <a:lnTo>
                  <a:pt x="944311" y="608393"/>
                </a:lnTo>
                <a:lnTo>
                  <a:pt x="907389" y="634940"/>
                </a:lnTo>
                <a:lnTo>
                  <a:pt x="867595" y="654322"/>
                </a:lnTo>
                <a:lnTo>
                  <a:pt x="825217" y="666282"/>
                </a:lnTo>
                <a:lnTo>
                  <a:pt x="780542" y="670560"/>
                </a:lnTo>
                <a:close/>
              </a:path>
              <a:path w="3822700" h="720089">
                <a:moveTo>
                  <a:pt x="1180252" y="670560"/>
                </a:moveTo>
                <a:lnTo>
                  <a:pt x="1034978" y="488352"/>
                </a:lnTo>
                <a:lnTo>
                  <a:pt x="1206324" y="488352"/>
                </a:lnTo>
                <a:lnTo>
                  <a:pt x="1283668" y="580277"/>
                </a:lnTo>
                <a:lnTo>
                  <a:pt x="1180252" y="670560"/>
                </a:lnTo>
                <a:close/>
              </a:path>
              <a:path w="3822700" h="720089">
                <a:moveTo>
                  <a:pt x="1446999" y="703391"/>
                </a:moveTo>
                <a:lnTo>
                  <a:pt x="1308291" y="703391"/>
                </a:lnTo>
                <a:lnTo>
                  <a:pt x="1308291" y="2462"/>
                </a:lnTo>
                <a:lnTo>
                  <a:pt x="1446999" y="2462"/>
                </a:lnTo>
                <a:lnTo>
                  <a:pt x="1446999" y="703391"/>
                </a:lnTo>
                <a:close/>
              </a:path>
              <a:path w="3822700" h="720089">
                <a:moveTo>
                  <a:pt x="2248060" y="703391"/>
                </a:moveTo>
                <a:lnTo>
                  <a:pt x="2118380" y="703391"/>
                </a:lnTo>
                <a:lnTo>
                  <a:pt x="2118380" y="2462"/>
                </a:lnTo>
                <a:lnTo>
                  <a:pt x="2248060" y="2462"/>
                </a:lnTo>
                <a:lnTo>
                  <a:pt x="2248060" y="703391"/>
                </a:lnTo>
                <a:close/>
              </a:path>
              <a:path w="3822700" h="720089">
                <a:moveTo>
                  <a:pt x="2069956" y="691079"/>
                </a:moveTo>
                <a:lnTo>
                  <a:pt x="1941917" y="691079"/>
                </a:lnTo>
                <a:lnTo>
                  <a:pt x="1941917" y="402172"/>
                </a:lnTo>
                <a:lnTo>
                  <a:pt x="1879539" y="402172"/>
                </a:lnTo>
                <a:lnTo>
                  <a:pt x="1879539" y="271671"/>
                </a:lnTo>
                <a:lnTo>
                  <a:pt x="1941917" y="271671"/>
                </a:lnTo>
                <a:lnTo>
                  <a:pt x="1941917" y="5745"/>
                </a:lnTo>
                <a:lnTo>
                  <a:pt x="2069956" y="5745"/>
                </a:lnTo>
                <a:lnTo>
                  <a:pt x="2069956" y="691079"/>
                </a:lnTo>
                <a:close/>
              </a:path>
              <a:path w="3822700" h="720089">
                <a:moveTo>
                  <a:pt x="1731803" y="670560"/>
                </a:moveTo>
                <a:lnTo>
                  <a:pt x="1562726" y="670560"/>
                </a:lnTo>
                <a:lnTo>
                  <a:pt x="1562726" y="18877"/>
                </a:lnTo>
                <a:lnTo>
                  <a:pt x="1872973" y="18877"/>
                </a:lnTo>
                <a:lnTo>
                  <a:pt x="1872973" y="137066"/>
                </a:lnTo>
                <a:lnTo>
                  <a:pt x="1693227" y="137066"/>
                </a:lnTo>
                <a:lnTo>
                  <a:pt x="1693227" y="282341"/>
                </a:lnTo>
                <a:lnTo>
                  <a:pt x="1844247" y="282341"/>
                </a:lnTo>
                <a:lnTo>
                  <a:pt x="1844247" y="400530"/>
                </a:lnTo>
                <a:lnTo>
                  <a:pt x="1693227" y="400530"/>
                </a:lnTo>
                <a:lnTo>
                  <a:pt x="1693227" y="552371"/>
                </a:lnTo>
                <a:lnTo>
                  <a:pt x="1907445" y="552371"/>
                </a:lnTo>
                <a:lnTo>
                  <a:pt x="1907445" y="645937"/>
                </a:lnTo>
                <a:lnTo>
                  <a:pt x="1870537" y="657056"/>
                </a:lnTo>
                <a:lnTo>
                  <a:pt x="1825780" y="664712"/>
                </a:lnTo>
                <a:lnTo>
                  <a:pt x="1777945" y="669137"/>
                </a:lnTo>
                <a:lnTo>
                  <a:pt x="1731803" y="670560"/>
                </a:lnTo>
                <a:close/>
              </a:path>
              <a:path w="3822700" h="720089">
                <a:moveTo>
                  <a:pt x="1907445" y="552371"/>
                </a:moveTo>
                <a:lnTo>
                  <a:pt x="1744114" y="552371"/>
                </a:lnTo>
                <a:lnTo>
                  <a:pt x="1786832" y="550973"/>
                </a:lnTo>
                <a:lnTo>
                  <a:pt x="1830396" y="546728"/>
                </a:lnTo>
                <a:lnTo>
                  <a:pt x="1871652" y="539559"/>
                </a:lnTo>
                <a:lnTo>
                  <a:pt x="1907445" y="529390"/>
                </a:lnTo>
                <a:lnTo>
                  <a:pt x="1907445" y="552371"/>
                </a:lnTo>
                <a:close/>
              </a:path>
              <a:path w="3822700" h="720089">
                <a:moveTo>
                  <a:pt x="2990027" y="703391"/>
                </a:moveTo>
                <a:lnTo>
                  <a:pt x="2851319" y="703391"/>
                </a:lnTo>
                <a:lnTo>
                  <a:pt x="2851319" y="2462"/>
                </a:lnTo>
                <a:lnTo>
                  <a:pt x="2990027" y="2462"/>
                </a:lnTo>
                <a:lnTo>
                  <a:pt x="2990027" y="258539"/>
                </a:lnTo>
                <a:lnTo>
                  <a:pt x="3072103" y="258539"/>
                </a:lnTo>
                <a:lnTo>
                  <a:pt x="3072103" y="393143"/>
                </a:lnTo>
                <a:lnTo>
                  <a:pt x="2990027" y="393143"/>
                </a:lnTo>
                <a:lnTo>
                  <a:pt x="2990027" y="703391"/>
                </a:lnTo>
                <a:close/>
              </a:path>
              <a:path w="3822700" h="720089">
                <a:moveTo>
                  <a:pt x="2763498" y="670560"/>
                </a:moveTo>
                <a:lnTo>
                  <a:pt x="2355580" y="670560"/>
                </a:lnTo>
                <a:lnTo>
                  <a:pt x="2355580" y="18877"/>
                </a:lnTo>
                <a:lnTo>
                  <a:pt x="2763498" y="18877"/>
                </a:lnTo>
                <a:lnTo>
                  <a:pt x="2763498" y="147736"/>
                </a:lnTo>
                <a:lnTo>
                  <a:pt x="2494288" y="147736"/>
                </a:lnTo>
                <a:lnTo>
                  <a:pt x="2494288" y="541701"/>
                </a:lnTo>
                <a:lnTo>
                  <a:pt x="2763498" y="541701"/>
                </a:lnTo>
                <a:lnTo>
                  <a:pt x="2763498" y="670560"/>
                </a:lnTo>
                <a:close/>
              </a:path>
              <a:path w="3822700" h="720089">
                <a:moveTo>
                  <a:pt x="2763498" y="541701"/>
                </a:moveTo>
                <a:lnTo>
                  <a:pt x="2624789" y="541701"/>
                </a:lnTo>
                <a:lnTo>
                  <a:pt x="2624789" y="147736"/>
                </a:lnTo>
                <a:lnTo>
                  <a:pt x="2763498" y="147736"/>
                </a:lnTo>
                <a:lnTo>
                  <a:pt x="2763498" y="541701"/>
                </a:lnTo>
                <a:close/>
              </a:path>
              <a:path w="3822700" h="720089">
                <a:moveTo>
                  <a:pt x="3783702" y="136246"/>
                </a:moveTo>
                <a:lnTo>
                  <a:pt x="3151717" y="136246"/>
                </a:lnTo>
                <a:lnTo>
                  <a:pt x="3151717" y="10669"/>
                </a:lnTo>
                <a:lnTo>
                  <a:pt x="3783702" y="10669"/>
                </a:lnTo>
                <a:lnTo>
                  <a:pt x="3783702" y="136246"/>
                </a:lnTo>
                <a:close/>
              </a:path>
              <a:path w="3822700" h="720089">
                <a:moveTo>
                  <a:pt x="3139406" y="383294"/>
                </a:moveTo>
                <a:lnTo>
                  <a:pt x="3139406" y="256897"/>
                </a:lnTo>
                <a:lnTo>
                  <a:pt x="3192679" y="252520"/>
                </a:lnTo>
                <a:lnTo>
                  <a:pt x="3243855" y="241303"/>
                </a:lnTo>
                <a:lnTo>
                  <a:pt x="3291246" y="223657"/>
                </a:lnTo>
                <a:lnTo>
                  <a:pt x="3333166" y="199991"/>
                </a:lnTo>
                <a:lnTo>
                  <a:pt x="3367926" y="170718"/>
                </a:lnTo>
                <a:lnTo>
                  <a:pt x="3393841" y="136246"/>
                </a:lnTo>
                <a:lnTo>
                  <a:pt x="3547323" y="136246"/>
                </a:lnTo>
                <a:lnTo>
                  <a:pt x="3545194" y="143620"/>
                </a:lnTo>
                <a:lnTo>
                  <a:pt x="3542604" y="150917"/>
                </a:lnTo>
                <a:lnTo>
                  <a:pt x="3539705" y="158060"/>
                </a:lnTo>
                <a:lnTo>
                  <a:pt x="3536653" y="164972"/>
                </a:lnTo>
                <a:lnTo>
                  <a:pt x="3810257" y="268388"/>
                </a:lnTo>
                <a:lnTo>
                  <a:pt x="3460323" y="268388"/>
                </a:lnTo>
                <a:lnTo>
                  <a:pt x="3424283" y="297193"/>
                </a:lnTo>
                <a:lnTo>
                  <a:pt x="3384066" y="322252"/>
                </a:lnTo>
                <a:lnTo>
                  <a:pt x="3340216" y="343333"/>
                </a:lnTo>
                <a:lnTo>
                  <a:pt x="3293280" y="360208"/>
                </a:lnTo>
                <a:lnTo>
                  <a:pt x="3243802" y="372646"/>
                </a:lnTo>
                <a:lnTo>
                  <a:pt x="3192329" y="380418"/>
                </a:lnTo>
                <a:lnTo>
                  <a:pt x="3139406" y="383294"/>
                </a:lnTo>
                <a:close/>
              </a:path>
              <a:path w="3822700" h="720089">
                <a:moveTo>
                  <a:pt x="3759900" y="384115"/>
                </a:moveTo>
                <a:lnTo>
                  <a:pt x="3460323" y="268388"/>
                </a:lnTo>
                <a:lnTo>
                  <a:pt x="3810257" y="268388"/>
                </a:lnTo>
                <a:lnTo>
                  <a:pt x="3812429" y="269209"/>
                </a:lnTo>
                <a:lnTo>
                  <a:pt x="3759900" y="384115"/>
                </a:lnTo>
                <a:close/>
              </a:path>
              <a:path w="3822700" h="720089">
                <a:moveTo>
                  <a:pt x="3822278" y="562220"/>
                </a:moveTo>
                <a:lnTo>
                  <a:pt x="3113141" y="562220"/>
                </a:lnTo>
                <a:lnTo>
                  <a:pt x="3113141" y="434181"/>
                </a:lnTo>
                <a:lnTo>
                  <a:pt x="3822278" y="434181"/>
                </a:lnTo>
                <a:lnTo>
                  <a:pt x="3822278" y="562220"/>
                </a:lnTo>
                <a:close/>
              </a:path>
              <a:path w="3822700" h="720089">
                <a:moveTo>
                  <a:pt x="3538295" y="719806"/>
                </a:moveTo>
                <a:lnTo>
                  <a:pt x="3397124" y="719806"/>
                </a:lnTo>
                <a:lnTo>
                  <a:pt x="3397124" y="562220"/>
                </a:lnTo>
                <a:lnTo>
                  <a:pt x="3538295" y="562220"/>
                </a:lnTo>
                <a:lnTo>
                  <a:pt x="3538295" y="719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82919" y="3744403"/>
            <a:ext cx="1522095" cy="717550"/>
          </a:xfrm>
          <a:custGeom>
            <a:avLst/>
            <a:gdLst/>
            <a:ahLst/>
            <a:cxnLst/>
            <a:rect l="l" t="t" r="r" b="b"/>
            <a:pathLst>
              <a:path w="1522095" h="717550">
                <a:moveTo>
                  <a:pt x="670560" y="133783"/>
                </a:moveTo>
                <a:lnTo>
                  <a:pt x="38575" y="133783"/>
                </a:lnTo>
                <a:lnTo>
                  <a:pt x="38575" y="8207"/>
                </a:lnTo>
                <a:lnTo>
                  <a:pt x="670560" y="8207"/>
                </a:lnTo>
                <a:lnTo>
                  <a:pt x="670560" y="133783"/>
                </a:lnTo>
                <a:close/>
              </a:path>
              <a:path w="1522095" h="717550">
                <a:moveTo>
                  <a:pt x="26264" y="380832"/>
                </a:moveTo>
                <a:lnTo>
                  <a:pt x="26264" y="254435"/>
                </a:lnTo>
                <a:lnTo>
                  <a:pt x="79537" y="250058"/>
                </a:lnTo>
                <a:lnTo>
                  <a:pt x="130713" y="238841"/>
                </a:lnTo>
                <a:lnTo>
                  <a:pt x="178104" y="221194"/>
                </a:lnTo>
                <a:lnTo>
                  <a:pt x="220024" y="197529"/>
                </a:lnTo>
                <a:lnTo>
                  <a:pt x="254785" y="168255"/>
                </a:lnTo>
                <a:lnTo>
                  <a:pt x="280699" y="133783"/>
                </a:lnTo>
                <a:lnTo>
                  <a:pt x="434181" y="133783"/>
                </a:lnTo>
                <a:lnTo>
                  <a:pt x="432053" y="141157"/>
                </a:lnTo>
                <a:lnTo>
                  <a:pt x="429462" y="148454"/>
                </a:lnTo>
                <a:lnTo>
                  <a:pt x="426564" y="155598"/>
                </a:lnTo>
                <a:lnTo>
                  <a:pt x="423512" y="162510"/>
                </a:lnTo>
                <a:lnTo>
                  <a:pt x="697115" y="265926"/>
                </a:lnTo>
                <a:lnTo>
                  <a:pt x="347181" y="265926"/>
                </a:lnTo>
                <a:lnTo>
                  <a:pt x="311142" y="294731"/>
                </a:lnTo>
                <a:lnTo>
                  <a:pt x="270924" y="319790"/>
                </a:lnTo>
                <a:lnTo>
                  <a:pt x="227075" y="340871"/>
                </a:lnTo>
                <a:lnTo>
                  <a:pt x="180138" y="357745"/>
                </a:lnTo>
                <a:lnTo>
                  <a:pt x="130661" y="370184"/>
                </a:lnTo>
                <a:lnTo>
                  <a:pt x="79187" y="377956"/>
                </a:lnTo>
                <a:lnTo>
                  <a:pt x="26264" y="380832"/>
                </a:lnTo>
                <a:close/>
              </a:path>
              <a:path w="1522095" h="717550">
                <a:moveTo>
                  <a:pt x="646758" y="381653"/>
                </a:moveTo>
                <a:lnTo>
                  <a:pt x="347181" y="265926"/>
                </a:lnTo>
                <a:lnTo>
                  <a:pt x="697115" y="265926"/>
                </a:lnTo>
                <a:lnTo>
                  <a:pt x="699287" y="266746"/>
                </a:lnTo>
                <a:lnTo>
                  <a:pt x="646758" y="381653"/>
                </a:lnTo>
                <a:close/>
              </a:path>
              <a:path w="1522095" h="717550">
                <a:moveTo>
                  <a:pt x="709136" y="559758"/>
                </a:moveTo>
                <a:lnTo>
                  <a:pt x="0" y="559758"/>
                </a:lnTo>
                <a:lnTo>
                  <a:pt x="0" y="431719"/>
                </a:lnTo>
                <a:lnTo>
                  <a:pt x="709136" y="431719"/>
                </a:lnTo>
                <a:lnTo>
                  <a:pt x="709136" y="559758"/>
                </a:lnTo>
                <a:close/>
              </a:path>
              <a:path w="1522095" h="717550">
                <a:moveTo>
                  <a:pt x="425153" y="717344"/>
                </a:moveTo>
                <a:lnTo>
                  <a:pt x="283982" y="717344"/>
                </a:lnTo>
                <a:lnTo>
                  <a:pt x="283982" y="559758"/>
                </a:lnTo>
                <a:lnTo>
                  <a:pt x="425153" y="559758"/>
                </a:lnTo>
                <a:lnTo>
                  <a:pt x="425153" y="717344"/>
                </a:lnTo>
                <a:close/>
              </a:path>
              <a:path w="1522095" h="717550">
                <a:moveTo>
                  <a:pt x="1439612" y="700928"/>
                </a:moveTo>
                <a:lnTo>
                  <a:pt x="1300904" y="700928"/>
                </a:lnTo>
                <a:lnTo>
                  <a:pt x="1300904" y="0"/>
                </a:lnTo>
                <a:lnTo>
                  <a:pt x="1439612" y="0"/>
                </a:lnTo>
                <a:lnTo>
                  <a:pt x="1439612" y="256077"/>
                </a:lnTo>
                <a:lnTo>
                  <a:pt x="1521688" y="256077"/>
                </a:lnTo>
                <a:lnTo>
                  <a:pt x="1521688" y="390681"/>
                </a:lnTo>
                <a:lnTo>
                  <a:pt x="1439612" y="390681"/>
                </a:lnTo>
                <a:lnTo>
                  <a:pt x="1439612" y="700928"/>
                </a:lnTo>
                <a:close/>
              </a:path>
              <a:path w="1522095" h="717550">
                <a:moveTo>
                  <a:pt x="801061" y="668098"/>
                </a:moveTo>
                <a:lnTo>
                  <a:pt x="801061" y="536776"/>
                </a:lnTo>
                <a:lnTo>
                  <a:pt x="849094" y="532656"/>
                </a:lnTo>
                <a:lnTo>
                  <a:pt x="892218" y="521445"/>
                </a:lnTo>
                <a:lnTo>
                  <a:pt x="930397" y="503388"/>
                </a:lnTo>
                <a:lnTo>
                  <a:pt x="963598" y="478732"/>
                </a:lnTo>
                <a:lnTo>
                  <a:pt x="991785" y="447724"/>
                </a:lnTo>
                <a:lnTo>
                  <a:pt x="1014925" y="410609"/>
                </a:lnTo>
                <a:lnTo>
                  <a:pt x="1032982" y="367634"/>
                </a:lnTo>
                <a:lnTo>
                  <a:pt x="1045923" y="319045"/>
                </a:lnTo>
                <a:lnTo>
                  <a:pt x="1053713" y="265088"/>
                </a:lnTo>
                <a:lnTo>
                  <a:pt x="1056317" y="206010"/>
                </a:lnTo>
                <a:lnTo>
                  <a:pt x="1056317" y="142812"/>
                </a:lnTo>
                <a:lnTo>
                  <a:pt x="801061" y="142812"/>
                </a:lnTo>
                <a:lnTo>
                  <a:pt x="801061" y="16415"/>
                </a:lnTo>
                <a:lnTo>
                  <a:pt x="1197488" y="16415"/>
                </a:lnTo>
                <a:lnTo>
                  <a:pt x="1197488" y="206010"/>
                </a:lnTo>
                <a:lnTo>
                  <a:pt x="1195461" y="261517"/>
                </a:lnTo>
                <a:lnTo>
                  <a:pt x="1189454" y="314032"/>
                </a:lnTo>
                <a:lnTo>
                  <a:pt x="1179582" y="363432"/>
                </a:lnTo>
                <a:lnTo>
                  <a:pt x="1165959" y="409593"/>
                </a:lnTo>
                <a:lnTo>
                  <a:pt x="1148698" y="452390"/>
                </a:lnTo>
                <a:lnTo>
                  <a:pt x="1127914" y="491700"/>
                </a:lnTo>
                <a:lnTo>
                  <a:pt x="1103719" y="527399"/>
                </a:lnTo>
                <a:lnTo>
                  <a:pt x="1076229" y="559362"/>
                </a:lnTo>
                <a:lnTo>
                  <a:pt x="1045555" y="587466"/>
                </a:lnTo>
                <a:lnTo>
                  <a:pt x="1011814" y="611587"/>
                </a:lnTo>
                <a:lnTo>
                  <a:pt x="975118" y="631600"/>
                </a:lnTo>
                <a:lnTo>
                  <a:pt x="935580" y="647382"/>
                </a:lnTo>
                <a:lnTo>
                  <a:pt x="893316" y="658808"/>
                </a:lnTo>
                <a:lnTo>
                  <a:pt x="848438" y="665755"/>
                </a:lnTo>
                <a:lnTo>
                  <a:pt x="801061" y="6680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67190" y="3716497"/>
            <a:ext cx="1490980" cy="737235"/>
          </a:xfrm>
          <a:custGeom>
            <a:avLst/>
            <a:gdLst/>
            <a:ahLst/>
            <a:cxnLst/>
            <a:rect l="l" t="t" r="r" b="b"/>
            <a:pathLst>
              <a:path w="1490979" h="737235">
                <a:moveTo>
                  <a:pt x="697645" y="728834"/>
                </a:moveTo>
                <a:lnTo>
                  <a:pt x="568786" y="728834"/>
                </a:lnTo>
                <a:lnTo>
                  <a:pt x="568786" y="27905"/>
                </a:lnTo>
                <a:lnTo>
                  <a:pt x="697645" y="27905"/>
                </a:lnTo>
                <a:lnTo>
                  <a:pt x="697645" y="728834"/>
                </a:lnTo>
                <a:close/>
              </a:path>
              <a:path w="1490979" h="737235">
                <a:moveTo>
                  <a:pt x="521182" y="165793"/>
                </a:moveTo>
                <a:lnTo>
                  <a:pt x="394785" y="165793"/>
                </a:lnTo>
                <a:lnTo>
                  <a:pt x="394785" y="31188"/>
                </a:lnTo>
                <a:lnTo>
                  <a:pt x="521182" y="31188"/>
                </a:lnTo>
                <a:lnTo>
                  <a:pt x="521182" y="165793"/>
                </a:lnTo>
                <a:close/>
              </a:path>
              <a:path w="1490979" h="737235">
                <a:moveTo>
                  <a:pt x="169897" y="704211"/>
                </a:moveTo>
                <a:lnTo>
                  <a:pt x="103770" y="689670"/>
                </a:lnTo>
                <a:lnTo>
                  <a:pt x="53450" y="643811"/>
                </a:lnTo>
                <a:lnTo>
                  <a:pt x="34370" y="608090"/>
                </a:lnTo>
                <a:lnTo>
                  <a:pt x="19424" y="563284"/>
                </a:lnTo>
                <a:lnTo>
                  <a:pt x="8673" y="508973"/>
                </a:lnTo>
                <a:lnTo>
                  <a:pt x="2178" y="444739"/>
                </a:lnTo>
                <a:lnTo>
                  <a:pt x="0" y="370162"/>
                </a:lnTo>
                <a:lnTo>
                  <a:pt x="2178" y="295802"/>
                </a:lnTo>
                <a:lnTo>
                  <a:pt x="8673" y="231682"/>
                </a:lnTo>
                <a:lnTo>
                  <a:pt x="19424" y="177405"/>
                </a:lnTo>
                <a:lnTo>
                  <a:pt x="34370" y="132572"/>
                </a:lnTo>
                <a:lnTo>
                  <a:pt x="53450" y="96784"/>
                </a:lnTo>
                <a:lnTo>
                  <a:pt x="103770" y="50749"/>
                </a:lnTo>
                <a:lnTo>
                  <a:pt x="169897" y="36113"/>
                </a:lnTo>
                <a:lnTo>
                  <a:pt x="218937" y="43679"/>
                </a:lnTo>
                <a:lnTo>
                  <a:pt x="259975" y="67097"/>
                </a:lnTo>
                <a:lnTo>
                  <a:pt x="292703" y="107442"/>
                </a:lnTo>
                <a:lnTo>
                  <a:pt x="314778" y="160868"/>
                </a:lnTo>
                <a:lnTo>
                  <a:pt x="169897" y="160868"/>
                </a:lnTo>
                <a:lnTo>
                  <a:pt x="153482" y="168689"/>
                </a:lnTo>
                <a:lnTo>
                  <a:pt x="141400" y="192701"/>
                </a:lnTo>
                <a:lnTo>
                  <a:pt x="133258" y="233732"/>
                </a:lnTo>
                <a:lnTo>
                  <a:pt x="128662" y="292610"/>
                </a:lnTo>
                <a:lnTo>
                  <a:pt x="127217" y="370162"/>
                </a:lnTo>
                <a:lnTo>
                  <a:pt x="128662" y="447714"/>
                </a:lnTo>
                <a:lnTo>
                  <a:pt x="133258" y="506592"/>
                </a:lnTo>
                <a:lnTo>
                  <a:pt x="141400" y="547624"/>
                </a:lnTo>
                <a:lnTo>
                  <a:pt x="153482" y="571636"/>
                </a:lnTo>
                <a:lnTo>
                  <a:pt x="169897" y="579456"/>
                </a:lnTo>
                <a:lnTo>
                  <a:pt x="314664" y="579456"/>
                </a:lnTo>
                <a:lnTo>
                  <a:pt x="304160" y="611131"/>
                </a:lnTo>
                <a:lnTo>
                  <a:pt x="279577" y="652976"/>
                </a:lnTo>
                <a:lnTo>
                  <a:pt x="248926" y="681939"/>
                </a:lnTo>
                <a:lnTo>
                  <a:pt x="212327" y="698768"/>
                </a:lnTo>
                <a:lnTo>
                  <a:pt x="169897" y="704211"/>
                </a:lnTo>
                <a:close/>
              </a:path>
              <a:path w="1490979" h="737235">
                <a:moveTo>
                  <a:pt x="314664" y="579456"/>
                </a:moveTo>
                <a:lnTo>
                  <a:pt x="169897" y="579456"/>
                </a:lnTo>
                <a:lnTo>
                  <a:pt x="186312" y="571636"/>
                </a:lnTo>
                <a:lnTo>
                  <a:pt x="198394" y="547624"/>
                </a:lnTo>
                <a:lnTo>
                  <a:pt x="206535" y="506592"/>
                </a:lnTo>
                <a:lnTo>
                  <a:pt x="211132" y="447714"/>
                </a:lnTo>
                <a:lnTo>
                  <a:pt x="212576" y="370162"/>
                </a:lnTo>
                <a:lnTo>
                  <a:pt x="211132" y="292610"/>
                </a:lnTo>
                <a:lnTo>
                  <a:pt x="206535" y="233732"/>
                </a:lnTo>
                <a:lnTo>
                  <a:pt x="198394" y="192701"/>
                </a:lnTo>
                <a:lnTo>
                  <a:pt x="186312" y="168689"/>
                </a:lnTo>
                <a:lnTo>
                  <a:pt x="169897" y="160868"/>
                </a:lnTo>
                <a:lnTo>
                  <a:pt x="314778" y="160868"/>
                </a:lnTo>
                <a:lnTo>
                  <a:pt x="316813" y="165793"/>
                </a:lnTo>
                <a:lnTo>
                  <a:pt x="521182" y="165793"/>
                </a:lnTo>
                <a:lnTo>
                  <a:pt x="521182" y="294652"/>
                </a:lnTo>
                <a:lnTo>
                  <a:pt x="337332" y="294652"/>
                </a:lnTo>
                <a:lnTo>
                  <a:pt x="338409" y="312337"/>
                </a:lnTo>
                <a:lnTo>
                  <a:pt x="339178" y="330868"/>
                </a:lnTo>
                <a:lnTo>
                  <a:pt x="339640" y="350169"/>
                </a:lnTo>
                <a:lnTo>
                  <a:pt x="339794" y="370162"/>
                </a:lnTo>
                <a:lnTo>
                  <a:pt x="339691" y="399094"/>
                </a:lnTo>
                <a:lnTo>
                  <a:pt x="339448" y="413098"/>
                </a:lnTo>
                <a:lnTo>
                  <a:pt x="338973" y="426795"/>
                </a:lnTo>
                <a:lnTo>
                  <a:pt x="521182" y="426795"/>
                </a:lnTo>
                <a:lnTo>
                  <a:pt x="521182" y="555654"/>
                </a:lnTo>
                <a:lnTo>
                  <a:pt x="322558" y="555654"/>
                </a:lnTo>
                <a:lnTo>
                  <a:pt x="314664" y="579456"/>
                </a:lnTo>
                <a:close/>
              </a:path>
              <a:path w="1490979" h="737235">
                <a:moveTo>
                  <a:pt x="521182" y="426795"/>
                </a:moveTo>
                <a:lnTo>
                  <a:pt x="394785" y="426795"/>
                </a:lnTo>
                <a:lnTo>
                  <a:pt x="394785" y="294652"/>
                </a:lnTo>
                <a:lnTo>
                  <a:pt x="521182" y="294652"/>
                </a:lnTo>
                <a:lnTo>
                  <a:pt x="521182" y="426795"/>
                </a:lnTo>
                <a:close/>
              </a:path>
              <a:path w="1490979" h="737235">
                <a:moveTo>
                  <a:pt x="521182" y="716523"/>
                </a:moveTo>
                <a:lnTo>
                  <a:pt x="394785" y="716523"/>
                </a:lnTo>
                <a:lnTo>
                  <a:pt x="394785" y="555654"/>
                </a:lnTo>
                <a:lnTo>
                  <a:pt x="521182" y="555654"/>
                </a:lnTo>
                <a:lnTo>
                  <a:pt x="521182" y="716523"/>
                </a:lnTo>
                <a:close/>
              </a:path>
              <a:path w="1490979" h="737235">
                <a:moveTo>
                  <a:pt x="1206516" y="59094"/>
                </a:moveTo>
                <a:lnTo>
                  <a:pt x="1065346" y="59094"/>
                </a:lnTo>
                <a:lnTo>
                  <a:pt x="1065346" y="0"/>
                </a:lnTo>
                <a:lnTo>
                  <a:pt x="1206516" y="0"/>
                </a:lnTo>
                <a:lnTo>
                  <a:pt x="1206516" y="59094"/>
                </a:lnTo>
                <a:close/>
              </a:path>
              <a:path w="1490979" h="737235">
                <a:moveTo>
                  <a:pt x="1454386" y="164972"/>
                </a:moveTo>
                <a:lnTo>
                  <a:pt x="817476" y="164972"/>
                </a:lnTo>
                <a:lnTo>
                  <a:pt x="817476" y="59094"/>
                </a:lnTo>
                <a:lnTo>
                  <a:pt x="1454386" y="59094"/>
                </a:lnTo>
                <a:lnTo>
                  <a:pt x="1454386" y="164972"/>
                </a:lnTo>
                <a:close/>
              </a:path>
              <a:path w="1490979" h="737235">
                <a:moveTo>
                  <a:pt x="805165" y="340615"/>
                </a:moveTo>
                <a:lnTo>
                  <a:pt x="805165" y="233095"/>
                </a:lnTo>
                <a:lnTo>
                  <a:pt x="865816" y="229083"/>
                </a:lnTo>
                <a:lnTo>
                  <a:pt x="924576" y="220108"/>
                </a:lnTo>
                <a:lnTo>
                  <a:pt x="978371" y="206325"/>
                </a:lnTo>
                <a:lnTo>
                  <a:pt x="1024130" y="187894"/>
                </a:lnTo>
                <a:lnTo>
                  <a:pt x="1058780" y="164972"/>
                </a:lnTo>
                <a:lnTo>
                  <a:pt x="1215545" y="164972"/>
                </a:lnTo>
                <a:lnTo>
                  <a:pt x="1208158" y="180567"/>
                </a:lnTo>
                <a:lnTo>
                  <a:pt x="1473263" y="239661"/>
                </a:lnTo>
                <a:lnTo>
                  <a:pt x="1464991" y="265926"/>
                </a:lnTo>
                <a:lnTo>
                  <a:pt x="1117054" y="265926"/>
                </a:lnTo>
                <a:lnTo>
                  <a:pt x="1074914" y="287303"/>
                </a:lnTo>
                <a:lnTo>
                  <a:pt x="1027803" y="305353"/>
                </a:lnTo>
                <a:lnTo>
                  <a:pt x="976498" y="319891"/>
                </a:lnTo>
                <a:lnTo>
                  <a:pt x="921773" y="330735"/>
                </a:lnTo>
                <a:lnTo>
                  <a:pt x="864404" y="337704"/>
                </a:lnTo>
                <a:lnTo>
                  <a:pt x="805165" y="340615"/>
                </a:lnTo>
                <a:close/>
              </a:path>
              <a:path w="1490979" h="737235">
                <a:moveTo>
                  <a:pt x="1440433" y="343898"/>
                </a:moveTo>
                <a:lnTo>
                  <a:pt x="1117054" y="265926"/>
                </a:lnTo>
                <a:lnTo>
                  <a:pt x="1464991" y="265926"/>
                </a:lnTo>
                <a:lnTo>
                  <a:pt x="1440433" y="343898"/>
                </a:lnTo>
                <a:close/>
              </a:path>
              <a:path w="1490979" h="737235">
                <a:moveTo>
                  <a:pt x="1490499" y="476040"/>
                </a:moveTo>
                <a:lnTo>
                  <a:pt x="781363" y="476040"/>
                </a:lnTo>
                <a:lnTo>
                  <a:pt x="781363" y="366058"/>
                </a:lnTo>
                <a:lnTo>
                  <a:pt x="1490499" y="366058"/>
                </a:lnTo>
                <a:lnTo>
                  <a:pt x="1490499" y="476040"/>
                </a:lnTo>
                <a:close/>
              </a:path>
              <a:path w="1490979" h="737235">
                <a:moveTo>
                  <a:pt x="1449461" y="737042"/>
                </a:moveTo>
                <a:lnTo>
                  <a:pt x="1309111" y="737042"/>
                </a:lnTo>
                <a:lnTo>
                  <a:pt x="1309111" y="622135"/>
                </a:lnTo>
                <a:lnTo>
                  <a:pt x="819118" y="622135"/>
                </a:lnTo>
                <a:lnTo>
                  <a:pt x="819118" y="512974"/>
                </a:lnTo>
                <a:lnTo>
                  <a:pt x="1449461" y="512974"/>
                </a:lnTo>
                <a:lnTo>
                  <a:pt x="1449461" y="7370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351194" y="3732913"/>
            <a:ext cx="3053715" cy="720725"/>
          </a:xfrm>
          <a:custGeom>
            <a:avLst/>
            <a:gdLst/>
            <a:ahLst/>
            <a:cxnLst/>
            <a:rect l="l" t="t" r="r" b="b"/>
            <a:pathLst>
              <a:path w="3053715" h="720725">
                <a:moveTo>
                  <a:pt x="670560" y="444851"/>
                </a:moveTo>
                <a:lnTo>
                  <a:pt x="38575" y="444851"/>
                </a:lnTo>
                <a:lnTo>
                  <a:pt x="38575" y="27905"/>
                </a:lnTo>
                <a:lnTo>
                  <a:pt x="670560" y="27905"/>
                </a:lnTo>
                <a:lnTo>
                  <a:pt x="670560" y="157585"/>
                </a:lnTo>
                <a:lnTo>
                  <a:pt x="176463" y="157585"/>
                </a:lnTo>
                <a:lnTo>
                  <a:pt x="176463" y="315992"/>
                </a:lnTo>
                <a:lnTo>
                  <a:pt x="670560" y="315992"/>
                </a:lnTo>
                <a:lnTo>
                  <a:pt x="670560" y="444851"/>
                </a:lnTo>
                <a:close/>
              </a:path>
              <a:path w="3053715" h="720725">
                <a:moveTo>
                  <a:pt x="670560" y="315992"/>
                </a:moveTo>
                <a:lnTo>
                  <a:pt x="532673" y="315992"/>
                </a:lnTo>
                <a:lnTo>
                  <a:pt x="532673" y="157585"/>
                </a:lnTo>
                <a:lnTo>
                  <a:pt x="670560" y="157585"/>
                </a:lnTo>
                <a:lnTo>
                  <a:pt x="670560" y="315992"/>
                </a:lnTo>
                <a:close/>
              </a:path>
              <a:path w="3053715" h="720725">
                <a:moveTo>
                  <a:pt x="425153" y="558116"/>
                </a:moveTo>
                <a:lnTo>
                  <a:pt x="283982" y="558116"/>
                </a:lnTo>
                <a:lnTo>
                  <a:pt x="283982" y="444851"/>
                </a:lnTo>
                <a:lnTo>
                  <a:pt x="425153" y="444851"/>
                </a:lnTo>
                <a:lnTo>
                  <a:pt x="425153" y="558116"/>
                </a:lnTo>
                <a:close/>
              </a:path>
              <a:path w="3053715" h="720725">
                <a:moveTo>
                  <a:pt x="709136" y="687796"/>
                </a:moveTo>
                <a:lnTo>
                  <a:pt x="0" y="687796"/>
                </a:lnTo>
                <a:lnTo>
                  <a:pt x="0" y="558116"/>
                </a:lnTo>
                <a:lnTo>
                  <a:pt x="709136" y="558116"/>
                </a:lnTo>
                <a:lnTo>
                  <a:pt x="709136" y="687796"/>
                </a:lnTo>
                <a:close/>
              </a:path>
              <a:path w="3053715" h="720725">
                <a:moveTo>
                  <a:pt x="1479009" y="374266"/>
                </a:moveTo>
                <a:lnTo>
                  <a:pt x="1349329" y="374266"/>
                </a:lnTo>
                <a:lnTo>
                  <a:pt x="1349329" y="11490"/>
                </a:lnTo>
                <a:lnTo>
                  <a:pt x="1479009" y="11490"/>
                </a:lnTo>
                <a:lnTo>
                  <a:pt x="1479009" y="374266"/>
                </a:lnTo>
                <a:close/>
              </a:path>
              <a:path w="3053715" h="720725">
                <a:moveTo>
                  <a:pt x="1300904" y="366879"/>
                </a:moveTo>
                <a:lnTo>
                  <a:pt x="1172865" y="366879"/>
                </a:lnTo>
                <a:lnTo>
                  <a:pt x="1172865" y="233916"/>
                </a:lnTo>
                <a:lnTo>
                  <a:pt x="1050572" y="233916"/>
                </a:lnTo>
                <a:lnTo>
                  <a:pt x="1050572" y="137887"/>
                </a:lnTo>
                <a:lnTo>
                  <a:pt x="1172865" y="137887"/>
                </a:lnTo>
                <a:lnTo>
                  <a:pt x="1172865" y="14773"/>
                </a:lnTo>
                <a:lnTo>
                  <a:pt x="1300904" y="14773"/>
                </a:lnTo>
                <a:lnTo>
                  <a:pt x="1300904" y="366879"/>
                </a:lnTo>
                <a:close/>
              </a:path>
              <a:path w="3053715" h="720725">
                <a:moveTo>
                  <a:pt x="962751" y="369341"/>
                </a:moveTo>
                <a:lnTo>
                  <a:pt x="793674" y="369341"/>
                </a:lnTo>
                <a:lnTo>
                  <a:pt x="793674" y="19698"/>
                </a:lnTo>
                <a:lnTo>
                  <a:pt x="1106384" y="19698"/>
                </a:lnTo>
                <a:lnTo>
                  <a:pt x="1106384" y="116547"/>
                </a:lnTo>
                <a:lnTo>
                  <a:pt x="921713" y="116547"/>
                </a:lnTo>
                <a:lnTo>
                  <a:pt x="921713" y="274133"/>
                </a:lnTo>
                <a:lnTo>
                  <a:pt x="1138393" y="274133"/>
                </a:lnTo>
                <a:lnTo>
                  <a:pt x="1138393" y="347181"/>
                </a:lnTo>
                <a:lnTo>
                  <a:pt x="1101600" y="356876"/>
                </a:lnTo>
                <a:lnTo>
                  <a:pt x="1057035" y="363801"/>
                </a:lnTo>
                <a:lnTo>
                  <a:pt x="1009239" y="367956"/>
                </a:lnTo>
                <a:lnTo>
                  <a:pt x="962751" y="369341"/>
                </a:lnTo>
                <a:close/>
              </a:path>
              <a:path w="3053715" h="720725">
                <a:moveTo>
                  <a:pt x="1138393" y="274133"/>
                </a:moveTo>
                <a:lnTo>
                  <a:pt x="975062" y="274133"/>
                </a:lnTo>
                <a:lnTo>
                  <a:pt x="1017780" y="272774"/>
                </a:lnTo>
                <a:lnTo>
                  <a:pt x="1061344" y="268798"/>
                </a:lnTo>
                <a:lnTo>
                  <a:pt x="1102600" y="262360"/>
                </a:lnTo>
                <a:lnTo>
                  <a:pt x="1138393" y="253614"/>
                </a:lnTo>
                <a:lnTo>
                  <a:pt x="1138393" y="274133"/>
                </a:lnTo>
                <a:close/>
              </a:path>
              <a:path w="3053715" h="720725">
                <a:moveTo>
                  <a:pt x="1486395" y="712419"/>
                </a:moveTo>
                <a:lnTo>
                  <a:pt x="833891" y="712419"/>
                </a:lnTo>
                <a:lnTo>
                  <a:pt x="833891" y="517078"/>
                </a:lnTo>
                <a:lnTo>
                  <a:pt x="1343583" y="517078"/>
                </a:lnTo>
                <a:lnTo>
                  <a:pt x="1343583" y="494097"/>
                </a:lnTo>
                <a:lnTo>
                  <a:pt x="832250" y="494097"/>
                </a:lnTo>
                <a:lnTo>
                  <a:pt x="832250" y="398889"/>
                </a:lnTo>
                <a:lnTo>
                  <a:pt x="1479009" y="398889"/>
                </a:lnTo>
                <a:lnTo>
                  <a:pt x="1479009" y="594230"/>
                </a:lnTo>
                <a:lnTo>
                  <a:pt x="969317" y="594230"/>
                </a:lnTo>
                <a:lnTo>
                  <a:pt x="969317" y="617211"/>
                </a:lnTo>
                <a:lnTo>
                  <a:pt x="1486395" y="617211"/>
                </a:lnTo>
                <a:lnTo>
                  <a:pt x="1486395" y="712419"/>
                </a:lnTo>
                <a:close/>
              </a:path>
              <a:path w="3053715" h="720725">
                <a:moveTo>
                  <a:pt x="2240674" y="427615"/>
                </a:moveTo>
                <a:lnTo>
                  <a:pt x="2101965" y="427615"/>
                </a:lnTo>
                <a:lnTo>
                  <a:pt x="2101965" y="11490"/>
                </a:lnTo>
                <a:lnTo>
                  <a:pt x="2240674" y="11490"/>
                </a:lnTo>
                <a:lnTo>
                  <a:pt x="2240674" y="427615"/>
                </a:lnTo>
                <a:close/>
              </a:path>
              <a:path w="3053715" h="720725">
                <a:moveTo>
                  <a:pt x="1901700" y="407917"/>
                </a:moveTo>
                <a:lnTo>
                  <a:pt x="1585707" y="407917"/>
                </a:lnTo>
                <a:lnTo>
                  <a:pt x="1585707" y="164972"/>
                </a:lnTo>
                <a:lnTo>
                  <a:pt x="1874615" y="164972"/>
                </a:lnTo>
                <a:lnTo>
                  <a:pt x="1874615" y="124755"/>
                </a:lnTo>
                <a:lnTo>
                  <a:pt x="1584066" y="124755"/>
                </a:lnTo>
                <a:lnTo>
                  <a:pt x="1584066" y="19698"/>
                </a:lnTo>
                <a:lnTo>
                  <a:pt x="2011682" y="19698"/>
                </a:lnTo>
                <a:lnTo>
                  <a:pt x="2011682" y="262643"/>
                </a:lnTo>
                <a:lnTo>
                  <a:pt x="1722774" y="262643"/>
                </a:lnTo>
                <a:lnTo>
                  <a:pt x="1722774" y="302860"/>
                </a:lnTo>
                <a:lnTo>
                  <a:pt x="2065031" y="302860"/>
                </a:lnTo>
                <a:lnTo>
                  <a:pt x="2065031" y="383294"/>
                </a:lnTo>
                <a:lnTo>
                  <a:pt x="2033509" y="393721"/>
                </a:lnTo>
                <a:lnTo>
                  <a:pt x="1994446" y="401454"/>
                </a:lnTo>
                <a:lnTo>
                  <a:pt x="1949843" y="406263"/>
                </a:lnTo>
                <a:lnTo>
                  <a:pt x="1901700" y="407917"/>
                </a:lnTo>
                <a:close/>
              </a:path>
              <a:path w="3053715" h="720725">
                <a:moveTo>
                  <a:pt x="2065031" y="302860"/>
                </a:moveTo>
                <a:lnTo>
                  <a:pt x="1903341" y="302860"/>
                </a:lnTo>
                <a:lnTo>
                  <a:pt x="1950073" y="301206"/>
                </a:lnTo>
                <a:lnTo>
                  <a:pt x="1994035" y="296396"/>
                </a:lnTo>
                <a:lnTo>
                  <a:pt x="2033073" y="288663"/>
                </a:lnTo>
                <a:lnTo>
                  <a:pt x="2065031" y="278237"/>
                </a:lnTo>
                <a:lnTo>
                  <a:pt x="2065031" y="302860"/>
                </a:lnTo>
                <a:close/>
              </a:path>
              <a:path w="3053715" h="720725">
                <a:moveTo>
                  <a:pt x="1927143" y="720627"/>
                </a:moveTo>
                <a:lnTo>
                  <a:pt x="1862018" y="718935"/>
                </a:lnTo>
                <a:lnTo>
                  <a:pt x="1801644" y="713560"/>
                </a:lnTo>
                <a:lnTo>
                  <a:pt x="1747233" y="704049"/>
                </a:lnTo>
                <a:lnTo>
                  <a:pt x="1699998" y="689951"/>
                </a:lnTo>
                <a:lnTo>
                  <a:pt x="1661150" y="670812"/>
                </a:lnTo>
                <a:lnTo>
                  <a:pt x="1631901" y="646181"/>
                </a:lnTo>
                <a:lnTo>
                  <a:pt x="1607047" y="578635"/>
                </a:lnTo>
                <a:lnTo>
                  <a:pt x="1613462" y="541664"/>
                </a:lnTo>
                <a:lnTo>
                  <a:pt x="1661150" y="486458"/>
                </a:lnTo>
                <a:lnTo>
                  <a:pt x="1699998" y="467320"/>
                </a:lnTo>
                <a:lnTo>
                  <a:pt x="1747233" y="453221"/>
                </a:lnTo>
                <a:lnTo>
                  <a:pt x="1801644" y="443710"/>
                </a:lnTo>
                <a:lnTo>
                  <a:pt x="1862018" y="438335"/>
                </a:lnTo>
                <a:lnTo>
                  <a:pt x="1927143" y="436644"/>
                </a:lnTo>
                <a:lnTo>
                  <a:pt x="1992269" y="438335"/>
                </a:lnTo>
                <a:lnTo>
                  <a:pt x="2052643" y="443710"/>
                </a:lnTo>
                <a:lnTo>
                  <a:pt x="2107053" y="453221"/>
                </a:lnTo>
                <a:lnTo>
                  <a:pt x="2154289" y="467320"/>
                </a:lnTo>
                <a:lnTo>
                  <a:pt x="2193137" y="486458"/>
                </a:lnTo>
                <a:lnTo>
                  <a:pt x="2222386" y="511089"/>
                </a:lnTo>
                <a:lnTo>
                  <a:pt x="2240973" y="542522"/>
                </a:lnTo>
                <a:lnTo>
                  <a:pt x="1927143" y="542522"/>
                </a:lnTo>
                <a:lnTo>
                  <a:pt x="1860175" y="544240"/>
                </a:lnTo>
                <a:lnTo>
                  <a:pt x="1805671" y="550114"/>
                </a:lnTo>
                <a:lnTo>
                  <a:pt x="1769019" y="561220"/>
                </a:lnTo>
                <a:lnTo>
                  <a:pt x="1755605" y="578635"/>
                </a:lnTo>
                <a:lnTo>
                  <a:pt x="1769019" y="596397"/>
                </a:lnTo>
                <a:lnTo>
                  <a:pt x="1805671" y="607464"/>
                </a:lnTo>
                <a:lnTo>
                  <a:pt x="1860175" y="613146"/>
                </a:lnTo>
                <a:lnTo>
                  <a:pt x="1927143" y="614749"/>
                </a:lnTo>
                <a:lnTo>
                  <a:pt x="2240973" y="614749"/>
                </a:lnTo>
                <a:lnTo>
                  <a:pt x="2240824" y="615606"/>
                </a:lnTo>
                <a:lnTo>
                  <a:pt x="2193137" y="670812"/>
                </a:lnTo>
                <a:lnTo>
                  <a:pt x="2154289" y="689951"/>
                </a:lnTo>
                <a:lnTo>
                  <a:pt x="2107053" y="704049"/>
                </a:lnTo>
                <a:lnTo>
                  <a:pt x="2052643" y="713560"/>
                </a:lnTo>
                <a:lnTo>
                  <a:pt x="1992269" y="718935"/>
                </a:lnTo>
                <a:lnTo>
                  <a:pt x="1927143" y="720627"/>
                </a:lnTo>
                <a:close/>
              </a:path>
              <a:path w="3053715" h="720725">
                <a:moveTo>
                  <a:pt x="2240973" y="614749"/>
                </a:moveTo>
                <a:lnTo>
                  <a:pt x="1927143" y="614749"/>
                </a:lnTo>
                <a:lnTo>
                  <a:pt x="1994112" y="613146"/>
                </a:lnTo>
                <a:lnTo>
                  <a:pt x="2048616" y="607464"/>
                </a:lnTo>
                <a:lnTo>
                  <a:pt x="2085268" y="596397"/>
                </a:lnTo>
                <a:lnTo>
                  <a:pt x="2098682" y="578635"/>
                </a:lnTo>
                <a:lnTo>
                  <a:pt x="2085268" y="561220"/>
                </a:lnTo>
                <a:lnTo>
                  <a:pt x="2048616" y="550114"/>
                </a:lnTo>
                <a:lnTo>
                  <a:pt x="1994112" y="544240"/>
                </a:lnTo>
                <a:lnTo>
                  <a:pt x="1927143" y="542522"/>
                </a:lnTo>
                <a:lnTo>
                  <a:pt x="2240973" y="542522"/>
                </a:lnTo>
                <a:lnTo>
                  <a:pt x="2247240" y="578635"/>
                </a:lnTo>
                <a:lnTo>
                  <a:pt x="2240973" y="614749"/>
                </a:lnTo>
                <a:close/>
              </a:path>
              <a:path w="3053715" h="720725">
                <a:moveTo>
                  <a:pt x="2698658" y="264284"/>
                </a:moveTo>
                <a:lnTo>
                  <a:pt x="2632189" y="262612"/>
                </a:lnTo>
                <a:lnTo>
                  <a:pt x="2571337" y="257372"/>
                </a:lnTo>
                <a:lnTo>
                  <a:pt x="2517103" y="248226"/>
                </a:lnTo>
                <a:lnTo>
                  <a:pt x="2470486" y="234839"/>
                </a:lnTo>
                <a:lnTo>
                  <a:pt x="2432488" y="216874"/>
                </a:lnTo>
                <a:lnTo>
                  <a:pt x="2386346" y="165862"/>
                </a:lnTo>
                <a:lnTo>
                  <a:pt x="2380203" y="132142"/>
                </a:lnTo>
                <a:lnTo>
                  <a:pt x="2386346" y="98422"/>
                </a:lnTo>
                <a:lnTo>
                  <a:pt x="2432488" y="47410"/>
                </a:lnTo>
                <a:lnTo>
                  <a:pt x="2470486" y="29444"/>
                </a:lnTo>
                <a:lnTo>
                  <a:pt x="2517103" y="16057"/>
                </a:lnTo>
                <a:lnTo>
                  <a:pt x="2571337" y="6912"/>
                </a:lnTo>
                <a:lnTo>
                  <a:pt x="2632189" y="1671"/>
                </a:lnTo>
                <a:lnTo>
                  <a:pt x="2698658" y="0"/>
                </a:lnTo>
                <a:lnTo>
                  <a:pt x="2765126" y="1671"/>
                </a:lnTo>
                <a:lnTo>
                  <a:pt x="2825978" y="6912"/>
                </a:lnTo>
                <a:lnTo>
                  <a:pt x="2880212" y="16057"/>
                </a:lnTo>
                <a:lnTo>
                  <a:pt x="2926829" y="29444"/>
                </a:lnTo>
                <a:lnTo>
                  <a:pt x="2964827" y="47410"/>
                </a:lnTo>
                <a:lnTo>
                  <a:pt x="3010969" y="98422"/>
                </a:lnTo>
                <a:lnTo>
                  <a:pt x="3011132" y="99311"/>
                </a:lnTo>
                <a:lnTo>
                  <a:pt x="2698658" y="99311"/>
                </a:lnTo>
                <a:lnTo>
                  <a:pt x="2627880" y="101209"/>
                </a:lnTo>
                <a:lnTo>
                  <a:pt x="2573799" y="107109"/>
                </a:lnTo>
                <a:lnTo>
                  <a:pt x="2539263" y="117317"/>
                </a:lnTo>
                <a:lnTo>
                  <a:pt x="2527119" y="132142"/>
                </a:lnTo>
                <a:lnTo>
                  <a:pt x="2539263" y="147313"/>
                </a:lnTo>
                <a:lnTo>
                  <a:pt x="2573799" y="157483"/>
                </a:lnTo>
                <a:lnTo>
                  <a:pt x="2627880" y="163190"/>
                </a:lnTo>
                <a:lnTo>
                  <a:pt x="2698658" y="164972"/>
                </a:lnTo>
                <a:lnTo>
                  <a:pt x="3011132" y="164972"/>
                </a:lnTo>
                <a:lnTo>
                  <a:pt x="3010969" y="165862"/>
                </a:lnTo>
                <a:lnTo>
                  <a:pt x="2964827" y="216874"/>
                </a:lnTo>
                <a:lnTo>
                  <a:pt x="2926829" y="234839"/>
                </a:lnTo>
                <a:lnTo>
                  <a:pt x="2880212" y="248226"/>
                </a:lnTo>
                <a:lnTo>
                  <a:pt x="2825978" y="257372"/>
                </a:lnTo>
                <a:lnTo>
                  <a:pt x="2765126" y="262612"/>
                </a:lnTo>
                <a:lnTo>
                  <a:pt x="2698658" y="264284"/>
                </a:lnTo>
                <a:close/>
              </a:path>
              <a:path w="3053715" h="720725">
                <a:moveTo>
                  <a:pt x="3011132" y="164972"/>
                </a:moveTo>
                <a:lnTo>
                  <a:pt x="2698658" y="164972"/>
                </a:lnTo>
                <a:lnTo>
                  <a:pt x="2769435" y="163190"/>
                </a:lnTo>
                <a:lnTo>
                  <a:pt x="2823516" y="157483"/>
                </a:lnTo>
                <a:lnTo>
                  <a:pt x="2858052" y="147313"/>
                </a:lnTo>
                <a:lnTo>
                  <a:pt x="2870196" y="132142"/>
                </a:lnTo>
                <a:lnTo>
                  <a:pt x="2858052" y="117317"/>
                </a:lnTo>
                <a:lnTo>
                  <a:pt x="2823516" y="107109"/>
                </a:lnTo>
                <a:lnTo>
                  <a:pt x="2769435" y="101209"/>
                </a:lnTo>
                <a:lnTo>
                  <a:pt x="2698658" y="99311"/>
                </a:lnTo>
                <a:lnTo>
                  <a:pt x="3011132" y="99311"/>
                </a:lnTo>
                <a:lnTo>
                  <a:pt x="3017112" y="132142"/>
                </a:lnTo>
                <a:lnTo>
                  <a:pt x="3011132" y="164972"/>
                </a:lnTo>
                <a:close/>
              </a:path>
              <a:path w="3053715" h="720725">
                <a:moveTo>
                  <a:pt x="3053226" y="388219"/>
                </a:moveTo>
                <a:lnTo>
                  <a:pt x="2344089" y="388219"/>
                </a:lnTo>
                <a:lnTo>
                  <a:pt x="2344089" y="287265"/>
                </a:lnTo>
                <a:lnTo>
                  <a:pt x="3053226" y="287265"/>
                </a:lnTo>
                <a:lnTo>
                  <a:pt x="3053226" y="388219"/>
                </a:lnTo>
                <a:close/>
              </a:path>
              <a:path w="3053715" h="720725">
                <a:moveTo>
                  <a:pt x="3019575" y="712419"/>
                </a:moveTo>
                <a:lnTo>
                  <a:pt x="2385948" y="712419"/>
                </a:lnTo>
                <a:lnTo>
                  <a:pt x="2385948" y="526106"/>
                </a:lnTo>
                <a:lnTo>
                  <a:pt x="2876762" y="526106"/>
                </a:lnTo>
                <a:lnTo>
                  <a:pt x="2876762" y="502304"/>
                </a:lnTo>
                <a:lnTo>
                  <a:pt x="2384307" y="502304"/>
                </a:lnTo>
                <a:lnTo>
                  <a:pt x="2384307" y="415304"/>
                </a:lnTo>
                <a:lnTo>
                  <a:pt x="3012188" y="415304"/>
                </a:lnTo>
                <a:lnTo>
                  <a:pt x="3012188" y="598333"/>
                </a:lnTo>
                <a:lnTo>
                  <a:pt x="2521373" y="598333"/>
                </a:lnTo>
                <a:lnTo>
                  <a:pt x="2521373" y="622135"/>
                </a:lnTo>
                <a:lnTo>
                  <a:pt x="3019575" y="622135"/>
                </a:lnTo>
                <a:lnTo>
                  <a:pt x="3019575" y="712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96170" y="3723063"/>
            <a:ext cx="2305050" cy="730885"/>
          </a:xfrm>
          <a:custGeom>
            <a:avLst/>
            <a:gdLst/>
            <a:ahLst/>
            <a:cxnLst/>
            <a:rect l="l" t="t" r="r" b="b"/>
            <a:pathLst>
              <a:path w="2305050" h="730885">
                <a:moveTo>
                  <a:pt x="304501" y="40217"/>
                </a:moveTo>
                <a:lnTo>
                  <a:pt x="161689" y="40217"/>
                </a:lnTo>
                <a:lnTo>
                  <a:pt x="161689" y="0"/>
                </a:lnTo>
                <a:lnTo>
                  <a:pt x="304501" y="0"/>
                </a:lnTo>
                <a:lnTo>
                  <a:pt x="304501" y="40217"/>
                </a:lnTo>
                <a:close/>
              </a:path>
              <a:path w="2305050" h="730885">
                <a:moveTo>
                  <a:pt x="467833" y="124755"/>
                </a:moveTo>
                <a:lnTo>
                  <a:pt x="0" y="124755"/>
                </a:lnTo>
                <a:lnTo>
                  <a:pt x="0" y="40217"/>
                </a:lnTo>
                <a:lnTo>
                  <a:pt x="467833" y="40217"/>
                </a:lnTo>
                <a:lnTo>
                  <a:pt x="467833" y="124755"/>
                </a:lnTo>
                <a:close/>
              </a:path>
              <a:path w="2305050" h="730885">
                <a:moveTo>
                  <a:pt x="661532" y="433361"/>
                </a:moveTo>
                <a:lnTo>
                  <a:pt x="522823" y="433361"/>
                </a:lnTo>
                <a:lnTo>
                  <a:pt x="522823" y="21339"/>
                </a:lnTo>
                <a:lnTo>
                  <a:pt x="661532" y="21339"/>
                </a:lnTo>
                <a:lnTo>
                  <a:pt x="661532" y="132963"/>
                </a:lnTo>
                <a:lnTo>
                  <a:pt x="741966" y="132963"/>
                </a:lnTo>
                <a:lnTo>
                  <a:pt x="741966" y="258539"/>
                </a:lnTo>
                <a:lnTo>
                  <a:pt x="661532" y="258539"/>
                </a:lnTo>
                <a:lnTo>
                  <a:pt x="661532" y="433361"/>
                </a:lnTo>
                <a:close/>
              </a:path>
              <a:path w="2305050" h="730885">
                <a:moveTo>
                  <a:pt x="302039" y="348822"/>
                </a:moveTo>
                <a:lnTo>
                  <a:pt x="165793" y="348822"/>
                </a:lnTo>
                <a:lnTo>
                  <a:pt x="165793" y="325841"/>
                </a:lnTo>
                <a:lnTo>
                  <a:pt x="108673" y="314594"/>
                </a:lnTo>
                <a:lnTo>
                  <a:pt x="64634" y="295576"/>
                </a:lnTo>
                <a:lnTo>
                  <a:pt x="36292" y="268709"/>
                </a:lnTo>
                <a:lnTo>
                  <a:pt x="26264" y="233916"/>
                </a:lnTo>
                <a:lnTo>
                  <a:pt x="36362" y="199030"/>
                </a:lnTo>
                <a:lnTo>
                  <a:pt x="64899" y="172103"/>
                </a:lnTo>
                <a:lnTo>
                  <a:pt x="109233" y="153015"/>
                </a:lnTo>
                <a:lnTo>
                  <a:pt x="166725" y="141650"/>
                </a:lnTo>
                <a:lnTo>
                  <a:pt x="234737" y="137887"/>
                </a:lnTo>
                <a:lnTo>
                  <a:pt x="302748" y="141650"/>
                </a:lnTo>
                <a:lnTo>
                  <a:pt x="360241" y="153015"/>
                </a:lnTo>
                <a:lnTo>
                  <a:pt x="404575" y="172103"/>
                </a:lnTo>
                <a:lnTo>
                  <a:pt x="433111" y="199030"/>
                </a:lnTo>
                <a:lnTo>
                  <a:pt x="438220" y="216680"/>
                </a:lnTo>
                <a:lnTo>
                  <a:pt x="234737" y="216680"/>
                </a:lnTo>
                <a:lnTo>
                  <a:pt x="201740" y="217757"/>
                </a:lnTo>
                <a:lnTo>
                  <a:pt x="176360" y="220989"/>
                </a:lnTo>
                <a:lnTo>
                  <a:pt x="160060" y="226375"/>
                </a:lnTo>
                <a:lnTo>
                  <a:pt x="154302" y="233916"/>
                </a:lnTo>
                <a:lnTo>
                  <a:pt x="160060" y="241457"/>
                </a:lnTo>
                <a:lnTo>
                  <a:pt x="176360" y="246843"/>
                </a:lnTo>
                <a:lnTo>
                  <a:pt x="201740" y="250075"/>
                </a:lnTo>
                <a:lnTo>
                  <a:pt x="234737" y="251152"/>
                </a:lnTo>
                <a:lnTo>
                  <a:pt x="438174" y="251152"/>
                </a:lnTo>
                <a:lnTo>
                  <a:pt x="433040" y="268721"/>
                </a:lnTo>
                <a:lnTo>
                  <a:pt x="404326" y="295678"/>
                </a:lnTo>
                <a:lnTo>
                  <a:pt x="359762" y="314940"/>
                </a:lnTo>
                <a:lnTo>
                  <a:pt x="302039" y="326662"/>
                </a:lnTo>
                <a:lnTo>
                  <a:pt x="302039" y="348822"/>
                </a:lnTo>
                <a:close/>
              </a:path>
              <a:path w="2305050" h="730885">
                <a:moveTo>
                  <a:pt x="438174" y="251152"/>
                </a:moveTo>
                <a:lnTo>
                  <a:pt x="234737" y="251152"/>
                </a:lnTo>
                <a:lnTo>
                  <a:pt x="267734" y="250075"/>
                </a:lnTo>
                <a:lnTo>
                  <a:pt x="293113" y="246843"/>
                </a:lnTo>
                <a:lnTo>
                  <a:pt x="309413" y="241457"/>
                </a:lnTo>
                <a:lnTo>
                  <a:pt x="315171" y="233916"/>
                </a:lnTo>
                <a:lnTo>
                  <a:pt x="309413" y="226375"/>
                </a:lnTo>
                <a:lnTo>
                  <a:pt x="293113" y="220989"/>
                </a:lnTo>
                <a:lnTo>
                  <a:pt x="267734" y="217757"/>
                </a:lnTo>
                <a:lnTo>
                  <a:pt x="234737" y="216680"/>
                </a:lnTo>
                <a:lnTo>
                  <a:pt x="438220" y="216680"/>
                </a:lnTo>
                <a:lnTo>
                  <a:pt x="443210" y="233916"/>
                </a:lnTo>
                <a:lnTo>
                  <a:pt x="438174" y="251152"/>
                </a:lnTo>
                <a:close/>
              </a:path>
              <a:path w="2305050" h="730885">
                <a:moveTo>
                  <a:pt x="298756" y="433361"/>
                </a:moveTo>
                <a:lnTo>
                  <a:pt x="1641" y="433361"/>
                </a:lnTo>
                <a:lnTo>
                  <a:pt x="1641" y="348822"/>
                </a:lnTo>
                <a:lnTo>
                  <a:pt x="302039" y="348822"/>
                </a:lnTo>
                <a:lnTo>
                  <a:pt x="351490" y="347514"/>
                </a:lnTo>
                <a:lnTo>
                  <a:pt x="400325" y="343282"/>
                </a:lnTo>
                <a:lnTo>
                  <a:pt x="445159" y="335665"/>
                </a:lnTo>
                <a:lnTo>
                  <a:pt x="482606" y="324200"/>
                </a:lnTo>
                <a:lnTo>
                  <a:pt x="482606" y="407917"/>
                </a:lnTo>
                <a:lnTo>
                  <a:pt x="445339" y="419857"/>
                </a:lnTo>
                <a:lnTo>
                  <a:pt x="400530" y="427718"/>
                </a:lnTo>
                <a:lnTo>
                  <a:pt x="350797" y="432040"/>
                </a:lnTo>
                <a:lnTo>
                  <a:pt x="298756" y="433361"/>
                </a:lnTo>
                <a:close/>
              </a:path>
              <a:path w="2305050" h="730885">
                <a:moveTo>
                  <a:pt x="669739" y="722268"/>
                </a:moveTo>
                <a:lnTo>
                  <a:pt x="42679" y="722268"/>
                </a:lnTo>
                <a:lnTo>
                  <a:pt x="42679" y="557295"/>
                </a:lnTo>
                <a:lnTo>
                  <a:pt x="525286" y="557295"/>
                </a:lnTo>
                <a:lnTo>
                  <a:pt x="525286" y="532673"/>
                </a:lnTo>
                <a:lnTo>
                  <a:pt x="41037" y="532673"/>
                </a:lnTo>
                <a:lnTo>
                  <a:pt x="41037" y="457983"/>
                </a:lnTo>
                <a:lnTo>
                  <a:pt x="661532" y="457983"/>
                </a:lnTo>
                <a:lnTo>
                  <a:pt x="661532" y="622135"/>
                </a:lnTo>
                <a:lnTo>
                  <a:pt x="178925" y="622135"/>
                </a:lnTo>
                <a:lnTo>
                  <a:pt x="178925" y="646758"/>
                </a:lnTo>
                <a:lnTo>
                  <a:pt x="669739" y="646758"/>
                </a:lnTo>
                <a:lnTo>
                  <a:pt x="669739" y="722268"/>
                </a:lnTo>
                <a:close/>
              </a:path>
              <a:path w="2305050" h="730885">
                <a:moveTo>
                  <a:pt x="1050572" y="327483"/>
                </a:moveTo>
                <a:lnTo>
                  <a:pt x="913505" y="327483"/>
                </a:lnTo>
                <a:lnTo>
                  <a:pt x="913505" y="262643"/>
                </a:lnTo>
                <a:lnTo>
                  <a:pt x="873224" y="242906"/>
                </a:lnTo>
                <a:lnTo>
                  <a:pt x="843022" y="218014"/>
                </a:lnTo>
                <a:lnTo>
                  <a:pt x="824055" y="187735"/>
                </a:lnTo>
                <a:lnTo>
                  <a:pt x="817476" y="151840"/>
                </a:lnTo>
                <a:lnTo>
                  <a:pt x="823656" y="116754"/>
                </a:lnTo>
                <a:lnTo>
                  <a:pt x="870064" y="62549"/>
                </a:lnTo>
                <a:lnTo>
                  <a:pt x="908273" y="42987"/>
                </a:lnTo>
                <a:lnTo>
                  <a:pt x="955138" y="28157"/>
                </a:lnTo>
                <a:lnTo>
                  <a:pt x="1009649" y="17838"/>
                </a:lnTo>
                <a:lnTo>
                  <a:pt x="1070798" y="11809"/>
                </a:lnTo>
                <a:lnTo>
                  <a:pt x="1137573" y="9849"/>
                </a:lnTo>
                <a:lnTo>
                  <a:pt x="1204347" y="11809"/>
                </a:lnTo>
                <a:lnTo>
                  <a:pt x="1265496" y="17838"/>
                </a:lnTo>
                <a:lnTo>
                  <a:pt x="1320007" y="28157"/>
                </a:lnTo>
                <a:lnTo>
                  <a:pt x="1366872" y="42987"/>
                </a:lnTo>
                <a:lnTo>
                  <a:pt x="1405081" y="62549"/>
                </a:lnTo>
                <a:lnTo>
                  <a:pt x="1449389" y="113264"/>
                </a:lnTo>
                <a:lnTo>
                  <a:pt x="1137573" y="113264"/>
                </a:lnTo>
                <a:lnTo>
                  <a:pt x="1066320" y="115598"/>
                </a:lnTo>
                <a:lnTo>
                  <a:pt x="1011996" y="122703"/>
                </a:lnTo>
                <a:lnTo>
                  <a:pt x="977370" y="134732"/>
                </a:lnTo>
                <a:lnTo>
                  <a:pt x="965213" y="151840"/>
                </a:lnTo>
                <a:lnTo>
                  <a:pt x="977370" y="169294"/>
                </a:lnTo>
                <a:lnTo>
                  <a:pt x="1011996" y="181285"/>
                </a:lnTo>
                <a:lnTo>
                  <a:pt x="1066320" y="188197"/>
                </a:lnTo>
                <a:lnTo>
                  <a:pt x="1137573" y="190416"/>
                </a:lnTo>
                <a:lnTo>
                  <a:pt x="1449411" y="190416"/>
                </a:lnTo>
                <a:lnTo>
                  <a:pt x="1432123" y="218014"/>
                </a:lnTo>
                <a:lnTo>
                  <a:pt x="1401921" y="242906"/>
                </a:lnTo>
                <a:lnTo>
                  <a:pt x="1361640" y="262643"/>
                </a:lnTo>
                <a:lnTo>
                  <a:pt x="1361640" y="290548"/>
                </a:lnTo>
                <a:lnTo>
                  <a:pt x="1050572" y="290548"/>
                </a:lnTo>
                <a:lnTo>
                  <a:pt x="1050572" y="327483"/>
                </a:lnTo>
                <a:close/>
              </a:path>
              <a:path w="2305050" h="730885">
                <a:moveTo>
                  <a:pt x="1449411" y="190416"/>
                </a:moveTo>
                <a:lnTo>
                  <a:pt x="1137573" y="190416"/>
                </a:lnTo>
                <a:lnTo>
                  <a:pt x="1208825" y="188197"/>
                </a:lnTo>
                <a:lnTo>
                  <a:pt x="1263149" y="181285"/>
                </a:lnTo>
                <a:lnTo>
                  <a:pt x="1297775" y="169294"/>
                </a:lnTo>
                <a:lnTo>
                  <a:pt x="1309932" y="151840"/>
                </a:lnTo>
                <a:lnTo>
                  <a:pt x="1297775" y="134732"/>
                </a:lnTo>
                <a:lnTo>
                  <a:pt x="1263149" y="122703"/>
                </a:lnTo>
                <a:lnTo>
                  <a:pt x="1208825" y="115598"/>
                </a:lnTo>
                <a:lnTo>
                  <a:pt x="1137573" y="113264"/>
                </a:lnTo>
                <a:lnTo>
                  <a:pt x="1449389" y="113264"/>
                </a:lnTo>
                <a:lnTo>
                  <a:pt x="1451489" y="116754"/>
                </a:lnTo>
                <a:lnTo>
                  <a:pt x="1457669" y="151840"/>
                </a:lnTo>
                <a:lnTo>
                  <a:pt x="1451090" y="187735"/>
                </a:lnTo>
                <a:lnTo>
                  <a:pt x="1449411" y="190416"/>
                </a:lnTo>
                <a:close/>
              </a:path>
              <a:path w="2305050" h="730885">
                <a:moveTo>
                  <a:pt x="1137573" y="293831"/>
                </a:moveTo>
                <a:lnTo>
                  <a:pt x="1114976" y="293665"/>
                </a:lnTo>
                <a:lnTo>
                  <a:pt x="1092841" y="293113"/>
                </a:lnTo>
                <a:lnTo>
                  <a:pt x="1071322" y="292100"/>
                </a:lnTo>
                <a:lnTo>
                  <a:pt x="1050572" y="290548"/>
                </a:lnTo>
                <a:lnTo>
                  <a:pt x="1224573" y="290548"/>
                </a:lnTo>
                <a:lnTo>
                  <a:pt x="1203823" y="292100"/>
                </a:lnTo>
                <a:lnTo>
                  <a:pt x="1182304" y="293113"/>
                </a:lnTo>
                <a:lnTo>
                  <a:pt x="1160169" y="293665"/>
                </a:lnTo>
                <a:lnTo>
                  <a:pt x="1137573" y="293831"/>
                </a:lnTo>
                <a:close/>
              </a:path>
              <a:path w="2305050" h="730885">
                <a:moveTo>
                  <a:pt x="1361640" y="327483"/>
                </a:moveTo>
                <a:lnTo>
                  <a:pt x="1224573" y="327483"/>
                </a:lnTo>
                <a:lnTo>
                  <a:pt x="1224573" y="290548"/>
                </a:lnTo>
                <a:lnTo>
                  <a:pt x="1361640" y="290548"/>
                </a:lnTo>
                <a:lnTo>
                  <a:pt x="1361640" y="327483"/>
                </a:lnTo>
                <a:close/>
              </a:path>
              <a:path w="2305050" h="730885">
                <a:moveTo>
                  <a:pt x="1492141" y="432540"/>
                </a:moveTo>
                <a:lnTo>
                  <a:pt x="783004" y="432540"/>
                </a:lnTo>
                <a:lnTo>
                  <a:pt x="783004" y="327483"/>
                </a:lnTo>
                <a:lnTo>
                  <a:pt x="1492141" y="327483"/>
                </a:lnTo>
                <a:lnTo>
                  <a:pt x="1492141" y="432540"/>
                </a:lnTo>
                <a:close/>
              </a:path>
              <a:path w="2305050" h="730885">
                <a:moveTo>
                  <a:pt x="1137573" y="730476"/>
                </a:moveTo>
                <a:lnTo>
                  <a:pt x="1069619" y="728727"/>
                </a:lnTo>
                <a:lnTo>
                  <a:pt x="1007918" y="723256"/>
                </a:lnTo>
                <a:lnTo>
                  <a:pt x="953334" y="713725"/>
                </a:lnTo>
                <a:lnTo>
                  <a:pt x="906734" y="699800"/>
                </a:lnTo>
                <a:lnTo>
                  <a:pt x="868982" y="681142"/>
                </a:lnTo>
                <a:lnTo>
                  <a:pt x="823488" y="628283"/>
                </a:lnTo>
                <a:lnTo>
                  <a:pt x="817476" y="593409"/>
                </a:lnTo>
                <a:lnTo>
                  <a:pt x="823488" y="558535"/>
                </a:lnTo>
                <a:lnTo>
                  <a:pt x="868982" y="505676"/>
                </a:lnTo>
                <a:lnTo>
                  <a:pt x="906734" y="487018"/>
                </a:lnTo>
                <a:lnTo>
                  <a:pt x="953334" y="473092"/>
                </a:lnTo>
                <a:lnTo>
                  <a:pt x="1007918" y="463562"/>
                </a:lnTo>
                <a:lnTo>
                  <a:pt x="1069619" y="458091"/>
                </a:lnTo>
                <a:lnTo>
                  <a:pt x="1137573" y="456342"/>
                </a:lnTo>
                <a:lnTo>
                  <a:pt x="1205526" y="458091"/>
                </a:lnTo>
                <a:lnTo>
                  <a:pt x="1267227" y="463562"/>
                </a:lnTo>
                <a:lnTo>
                  <a:pt x="1321811" y="473092"/>
                </a:lnTo>
                <a:lnTo>
                  <a:pt x="1368411" y="487018"/>
                </a:lnTo>
                <a:lnTo>
                  <a:pt x="1406163" y="505676"/>
                </a:lnTo>
                <a:lnTo>
                  <a:pt x="1451657" y="558535"/>
                </a:lnTo>
                <a:lnTo>
                  <a:pt x="1451868" y="559758"/>
                </a:lnTo>
                <a:lnTo>
                  <a:pt x="1137573" y="559758"/>
                </a:lnTo>
                <a:lnTo>
                  <a:pt x="1067705" y="561553"/>
                </a:lnTo>
                <a:lnTo>
                  <a:pt x="1013227" y="567350"/>
                </a:lnTo>
                <a:lnTo>
                  <a:pt x="977832" y="577763"/>
                </a:lnTo>
                <a:lnTo>
                  <a:pt x="965213" y="593409"/>
                </a:lnTo>
                <a:lnTo>
                  <a:pt x="977832" y="609401"/>
                </a:lnTo>
                <a:lnTo>
                  <a:pt x="1013227" y="619776"/>
                </a:lnTo>
                <a:lnTo>
                  <a:pt x="1067705" y="625380"/>
                </a:lnTo>
                <a:lnTo>
                  <a:pt x="1137573" y="627060"/>
                </a:lnTo>
                <a:lnTo>
                  <a:pt x="1451868" y="627060"/>
                </a:lnTo>
                <a:lnTo>
                  <a:pt x="1451657" y="628283"/>
                </a:lnTo>
                <a:lnTo>
                  <a:pt x="1406163" y="681142"/>
                </a:lnTo>
                <a:lnTo>
                  <a:pt x="1368411" y="699800"/>
                </a:lnTo>
                <a:lnTo>
                  <a:pt x="1321811" y="713725"/>
                </a:lnTo>
                <a:lnTo>
                  <a:pt x="1267227" y="723256"/>
                </a:lnTo>
                <a:lnTo>
                  <a:pt x="1205526" y="728727"/>
                </a:lnTo>
                <a:lnTo>
                  <a:pt x="1137573" y="730476"/>
                </a:lnTo>
                <a:close/>
              </a:path>
              <a:path w="2305050" h="730885">
                <a:moveTo>
                  <a:pt x="1451868" y="627060"/>
                </a:moveTo>
                <a:lnTo>
                  <a:pt x="1137573" y="627060"/>
                </a:lnTo>
                <a:lnTo>
                  <a:pt x="1207440" y="625380"/>
                </a:lnTo>
                <a:lnTo>
                  <a:pt x="1261918" y="619776"/>
                </a:lnTo>
                <a:lnTo>
                  <a:pt x="1297313" y="609401"/>
                </a:lnTo>
                <a:lnTo>
                  <a:pt x="1309932" y="593409"/>
                </a:lnTo>
                <a:lnTo>
                  <a:pt x="1297313" y="577763"/>
                </a:lnTo>
                <a:lnTo>
                  <a:pt x="1261918" y="567350"/>
                </a:lnTo>
                <a:lnTo>
                  <a:pt x="1207440" y="561553"/>
                </a:lnTo>
                <a:lnTo>
                  <a:pt x="1137573" y="559758"/>
                </a:lnTo>
                <a:lnTo>
                  <a:pt x="1451868" y="559758"/>
                </a:lnTo>
                <a:lnTo>
                  <a:pt x="1457669" y="593409"/>
                </a:lnTo>
                <a:lnTo>
                  <a:pt x="1451868" y="627060"/>
                </a:lnTo>
                <a:close/>
              </a:path>
              <a:path w="2305050" h="730885">
                <a:moveTo>
                  <a:pt x="1868049" y="68943"/>
                </a:moveTo>
                <a:lnTo>
                  <a:pt x="1726878" y="68943"/>
                </a:lnTo>
                <a:lnTo>
                  <a:pt x="1726878" y="9028"/>
                </a:lnTo>
                <a:lnTo>
                  <a:pt x="1868049" y="9028"/>
                </a:lnTo>
                <a:lnTo>
                  <a:pt x="1868049" y="68943"/>
                </a:lnTo>
                <a:close/>
              </a:path>
              <a:path w="2305050" h="730885">
                <a:moveTo>
                  <a:pt x="2037125" y="177284"/>
                </a:moveTo>
                <a:lnTo>
                  <a:pt x="1557802" y="177284"/>
                </a:lnTo>
                <a:lnTo>
                  <a:pt x="1557802" y="68943"/>
                </a:lnTo>
                <a:lnTo>
                  <a:pt x="2037125" y="68943"/>
                </a:lnTo>
                <a:lnTo>
                  <a:pt x="2037125" y="177284"/>
                </a:lnTo>
                <a:close/>
              </a:path>
              <a:path w="2305050" h="730885">
                <a:moveTo>
                  <a:pt x="2222617" y="544163"/>
                </a:moveTo>
                <a:lnTo>
                  <a:pt x="2083909" y="544163"/>
                </a:lnTo>
                <a:lnTo>
                  <a:pt x="2083909" y="21339"/>
                </a:lnTo>
                <a:lnTo>
                  <a:pt x="2222617" y="21339"/>
                </a:lnTo>
                <a:lnTo>
                  <a:pt x="2222617" y="183850"/>
                </a:lnTo>
                <a:lnTo>
                  <a:pt x="2304693" y="183850"/>
                </a:lnTo>
                <a:lnTo>
                  <a:pt x="2304693" y="318454"/>
                </a:lnTo>
                <a:lnTo>
                  <a:pt x="2222617" y="318454"/>
                </a:lnTo>
                <a:lnTo>
                  <a:pt x="2222617" y="544163"/>
                </a:lnTo>
                <a:close/>
              </a:path>
              <a:path w="2305050" h="730885">
                <a:moveTo>
                  <a:pt x="1797463" y="485889"/>
                </a:moveTo>
                <a:lnTo>
                  <a:pt x="1741067" y="481801"/>
                </a:lnTo>
                <a:lnTo>
                  <a:pt x="1689913" y="469596"/>
                </a:lnTo>
                <a:lnTo>
                  <a:pt x="1646238" y="449365"/>
                </a:lnTo>
                <a:lnTo>
                  <a:pt x="1612276" y="421201"/>
                </a:lnTo>
                <a:lnTo>
                  <a:pt x="1590260" y="385194"/>
                </a:lnTo>
                <a:lnTo>
                  <a:pt x="1582424" y="341436"/>
                </a:lnTo>
                <a:lnTo>
                  <a:pt x="1590260" y="297677"/>
                </a:lnTo>
                <a:lnTo>
                  <a:pt x="1612276" y="261670"/>
                </a:lnTo>
                <a:lnTo>
                  <a:pt x="1646238" y="233506"/>
                </a:lnTo>
                <a:lnTo>
                  <a:pt x="1689913" y="213275"/>
                </a:lnTo>
                <a:lnTo>
                  <a:pt x="1741067" y="201070"/>
                </a:lnTo>
                <a:lnTo>
                  <a:pt x="1797463" y="196982"/>
                </a:lnTo>
                <a:lnTo>
                  <a:pt x="1853860" y="201070"/>
                </a:lnTo>
                <a:lnTo>
                  <a:pt x="1905013" y="213275"/>
                </a:lnTo>
                <a:lnTo>
                  <a:pt x="1948688" y="233506"/>
                </a:lnTo>
                <a:lnTo>
                  <a:pt x="1982651" y="261670"/>
                </a:lnTo>
                <a:lnTo>
                  <a:pt x="2004323" y="297115"/>
                </a:lnTo>
                <a:lnTo>
                  <a:pt x="1797463" y="297115"/>
                </a:lnTo>
                <a:lnTo>
                  <a:pt x="1763389" y="300577"/>
                </a:lnTo>
                <a:lnTo>
                  <a:pt x="1737240" y="310041"/>
                </a:lnTo>
                <a:lnTo>
                  <a:pt x="1720479" y="324123"/>
                </a:lnTo>
                <a:lnTo>
                  <a:pt x="1714567" y="341436"/>
                </a:lnTo>
                <a:lnTo>
                  <a:pt x="1720479" y="358748"/>
                </a:lnTo>
                <a:lnTo>
                  <a:pt x="1737240" y="372830"/>
                </a:lnTo>
                <a:lnTo>
                  <a:pt x="1763389" y="382294"/>
                </a:lnTo>
                <a:lnTo>
                  <a:pt x="1797463" y="385757"/>
                </a:lnTo>
                <a:lnTo>
                  <a:pt x="2004323" y="385757"/>
                </a:lnTo>
                <a:lnTo>
                  <a:pt x="1982651" y="421201"/>
                </a:lnTo>
                <a:lnTo>
                  <a:pt x="1948688" y="449365"/>
                </a:lnTo>
                <a:lnTo>
                  <a:pt x="1905013" y="469596"/>
                </a:lnTo>
                <a:lnTo>
                  <a:pt x="1853860" y="481801"/>
                </a:lnTo>
                <a:lnTo>
                  <a:pt x="1797463" y="485889"/>
                </a:lnTo>
                <a:close/>
              </a:path>
              <a:path w="2305050" h="730885">
                <a:moveTo>
                  <a:pt x="2004323" y="385757"/>
                </a:moveTo>
                <a:lnTo>
                  <a:pt x="1797463" y="385757"/>
                </a:lnTo>
                <a:lnTo>
                  <a:pt x="1831538" y="382294"/>
                </a:lnTo>
                <a:lnTo>
                  <a:pt x="1857687" y="372830"/>
                </a:lnTo>
                <a:lnTo>
                  <a:pt x="1874448" y="358748"/>
                </a:lnTo>
                <a:lnTo>
                  <a:pt x="1880360" y="341436"/>
                </a:lnTo>
                <a:lnTo>
                  <a:pt x="1874448" y="324123"/>
                </a:lnTo>
                <a:lnTo>
                  <a:pt x="1857687" y="310041"/>
                </a:lnTo>
                <a:lnTo>
                  <a:pt x="1831538" y="300577"/>
                </a:lnTo>
                <a:lnTo>
                  <a:pt x="1797463" y="297115"/>
                </a:lnTo>
                <a:lnTo>
                  <a:pt x="2004323" y="297115"/>
                </a:lnTo>
                <a:lnTo>
                  <a:pt x="2004667" y="297677"/>
                </a:lnTo>
                <a:lnTo>
                  <a:pt x="2012502" y="341436"/>
                </a:lnTo>
                <a:lnTo>
                  <a:pt x="2004667" y="385194"/>
                </a:lnTo>
                <a:lnTo>
                  <a:pt x="2004323" y="385757"/>
                </a:lnTo>
                <a:close/>
              </a:path>
              <a:path w="2305050" h="730885">
                <a:moveTo>
                  <a:pt x="2232466" y="722268"/>
                </a:moveTo>
                <a:lnTo>
                  <a:pt x="1603764" y="722268"/>
                </a:lnTo>
                <a:lnTo>
                  <a:pt x="1603764" y="506408"/>
                </a:lnTo>
                <a:lnTo>
                  <a:pt x="1744935" y="506408"/>
                </a:lnTo>
                <a:lnTo>
                  <a:pt x="1744935" y="601616"/>
                </a:lnTo>
                <a:lnTo>
                  <a:pt x="2232466" y="601616"/>
                </a:lnTo>
                <a:lnTo>
                  <a:pt x="2232466" y="7222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126840" y="4729079"/>
            <a:ext cx="1522095" cy="717550"/>
          </a:xfrm>
          <a:custGeom>
            <a:avLst/>
            <a:gdLst/>
            <a:ahLst/>
            <a:cxnLst/>
            <a:rect l="l" t="t" r="r" b="b"/>
            <a:pathLst>
              <a:path w="1522095" h="717550">
                <a:moveTo>
                  <a:pt x="670560" y="133783"/>
                </a:moveTo>
                <a:lnTo>
                  <a:pt x="38575" y="133783"/>
                </a:lnTo>
                <a:lnTo>
                  <a:pt x="38575" y="8207"/>
                </a:lnTo>
                <a:lnTo>
                  <a:pt x="670560" y="8207"/>
                </a:lnTo>
                <a:lnTo>
                  <a:pt x="670560" y="133783"/>
                </a:lnTo>
                <a:close/>
              </a:path>
              <a:path w="1522095" h="717550">
                <a:moveTo>
                  <a:pt x="26264" y="380832"/>
                </a:moveTo>
                <a:lnTo>
                  <a:pt x="26264" y="254435"/>
                </a:lnTo>
                <a:lnTo>
                  <a:pt x="79537" y="250058"/>
                </a:lnTo>
                <a:lnTo>
                  <a:pt x="130713" y="238841"/>
                </a:lnTo>
                <a:lnTo>
                  <a:pt x="178104" y="221194"/>
                </a:lnTo>
                <a:lnTo>
                  <a:pt x="220024" y="197529"/>
                </a:lnTo>
                <a:lnTo>
                  <a:pt x="254785" y="168255"/>
                </a:lnTo>
                <a:lnTo>
                  <a:pt x="280699" y="133783"/>
                </a:lnTo>
                <a:lnTo>
                  <a:pt x="434181" y="133783"/>
                </a:lnTo>
                <a:lnTo>
                  <a:pt x="432053" y="141157"/>
                </a:lnTo>
                <a:lnTo>
                  <a:pt x="429462" y="148454"/>
                </a:lnTo>
                <a:lnTo>
                  <a:pt x="426564" y="155598"/>
                </a:lnTo>
                <a:lnTo>
                  <a:pt x="423512" y="162510"/>
                </a:lnTo>
                <a:lnTo>
                  <a:pt x="697115" y="265926"/>
                </a:lnTo>
                <a:lnTo>
                  <a:pt x="347181" y="265926"/>
                </a:lnTo>
                <a:lnTo>
                  <a:pt x="311142" y="294731"/>
                </a:lnTo>
                <a:lnTo>
                  <a:pt x="270924" y="319790"/>
                </a:lnTo>
                <a:lnTo>
                  <a:pt x="227075" y="340871"/>
                </a:lnTo>
                <a:lnTo>
                  <a:pt x="180138" y="357745"/>
                </a:lnTo>
                <a:lnTo>
                  <a:pt x="130661" y="370184"/>
                </a:lnTo>
                <a:lnTo>
                  <a:pt x="79187" y="377956"/>
                </a:lnTo>
                <a:lnTo>
                  <a:pt x="26264" y="380832"/>
                </a:lnTo>
                <a:close/>
              </a:path>
              <a:path w="1522095" h="717550">
                <a:moveTo>
                  <a:pt x="646758" y="381653"/>
                </a:moveTo>
                <a:lnTo>
                  <a:pt x="347181" y="265926"/>
                </a:lnTo>
                <a:lnTo>
                  <a:pt x="697115" y="265926"/>
                </a:lnTo>
                <a:lnTo>
                  <a:pt x="699287" y="266746"/>
                </a:lnTo>
                <a:lnTo>
                  <a:pt x="646758" y="381653"/>
                </a:lnTo>
                <a:close/>
              </a:path>
              <a:path w="1522095" h="717550">
                <a:moveTo>
                  <a:pt x="709136" y="559758"/>
                </a:moveTo>
                <a:lnTo>
                  <a:pt x="0" y="559758"/>
                </a:lnTo>
                <a:lnTo>
                  <a:pt x="0" y="431719"/>
                </a:lnTo>
                <a:lnTo>
                  <a:pt x="709136" y="431719"/>
                </a:lnTo>
                <a:lnTo>
                  <a:pt x="709136" y="559758"/>
                </a:lnTo>
                <a:close/>
              </a:path>
              <a:path w="1522095" h="717550">
                <a:moveTo>
                  <a:pt x="425153" y="717344"/>
                </a:moveTo>
                <a:lnTo>
                  <a:pt x="283982" y="717344"/>
                </a:lnTo>
                <a:lnTo>
                  <a:pt x="283982" y="559758"/>
                </a:lnTo>
                <a:lnTo>
                  <a:pt x="425153" y="559758"/>
                </a:lnTo>
                <a:lnTo>
                  <a:pt x="425153" y="717344"/>
                </a:lnTo>
                <a:close/>
              </a:path>
              <a:path w="1522095" h="717550">
                <a:moveTo>
                  <a:pt x="1439612" y="700928"/>
                </a:moveTo>
                <a:lnTo>
                  <a:pt x="1300904" y="700928"/>
                </a:lnTo>
                <a:lnTo>
                  <a:pt x="1300904" y="0"/>
                </a:lnTo>
                <a:lnTo>
                  <a:pt x="1439612" y="0"/>
                </a:lnTo>
                <a:lnTo>
                  <a:pt x="1439612" y="256077"/>
                </a:lnTo>
                <a:lnTo>
                  <a:pt x="1521688" y="256077"/>
                </a:lnTo>
                <a:lnTo>
                  <a:pt x="1521688" y="390681"/>
                </a:lnTo>
                <a:lnTo>
                  <a:pt x="1439612" y="390681"/>
                </a:lnTo>
                <a:lnTo>
                  <a:pt x="1439612" y="700928"/>
                </a:lnTo>
                <a:close/>
              </a:path>
              <a:path w="1522095" h="717550">
                <a:moveTo>
                  <a:pt x="801061" y="668098"/>
                </a:moveTo>
                <a:lnTo>
                  <a:pt x="801061" y="536776"/>
                </a:lnTo>
                <a:lnTo>
                  <a:pt x="849094" y="532656"/>
                </a:lnTo>
                <a:lnTo>
                  <a:pt x="892218" y="521445"/>
                </a:lnTo>
                <a:lnTo>
                  <a:pt x="930397" y="503388"/>
                </a:lnTo>
                <a:lnTo>
                  <a:pt x="963598" y="478732"/>
                </a:lnTo>
                <a:lnTo>
                  <a:pt x="991785" y="447724"/>
                </a:lnTo>
                <a:lnTo>
                  <a:pt x="1014925" y="410609"/>
                </a:lnTo>
                <a:lnTo>
                  <a:pt x="1032982" y="367634"/>
                </a:lnTo>
                <a:lnTo>
                  <a:pt x="1045923" y="319045"/>
                </a:lnTo>
                <a:lnTo>
                  <a:pt x="1053713" y="265088"/>
                </a:lnTo>
                <a:lnTo>
                  <a:pt x="1056317" y="206010"/>
                </a:lnTo>
                <a:lnTo>
                  <a:pt x="1056317" y="142812"/>
                </a:lnTo>
                <a:lnTo>
                  <a:pt x="801061" y="142812"/>
                </a:lnTo>
                <a:lnTo>
                  <a:pt x="801061" y="16415"/>
                </a:lnTo>
                <a:lnTo>
                  <a:pt x="1197488" y="16415"/>
                </a:lnTo>
                <a:lnTo>
                  <a:pt x="1197488" y="206010"/>
                </a:lnTo>
                <a:lnTo>
                  <a:pt x="1195461" y="261517"/>
                </a:lnTo>
                <a:lnTo>
                  <a:pt x="1189454" y="314032"/>
                </a:lnTo>
                <a:lnTo>
                  <a:pt x="1179582" y="363432"/>
                </a:lnTo>
                <a:lnTo>
                  <a:pt x="1165959" y="409593"/>
                </a:lnTo>
                <a:lnTo>
                  <a:pt x="1148698" y="452390"/>
                </a:lnTo>
                <a:lnTo>
                  <a:pt x="1127914" y="491700"/>
                </a:lnTo>
                <a:lnTo>
                  <a:pt x="1103719" y="527399"/>
                </a:lnTo>
                <a:lnTo>
                  <a:pt x="1076229" y="559362"/>
                </a:lnTo>
                <a:lnTo>
                  <a:pt x="1045555" y="587466"/>
                </a:lnTo>
                <a:lnTo>
                  <a:pt x="1011814" y="611587"/>
                </a:lnTo>
                <a:lnTo>
                  <a:pt x="975118" y="631600"/>
                </a:lnTo>
                <a:lnTo>
                  <a:pt x="935580" y="647382"/>
                </a:lnTo>
                <a:lnTo>
                  <a:pt x="893316" y="658808"/>
                </a:lnTo>
                <a:lnTo>
                  <a:pt x="848438" y="665755"/>
                </a:lnTo>
                <a:lnTo>
                  <a:pt x="801061" y="6680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933826" y="4729079"/>
            <a:ext cx="678815" cy="709295"/>
          </a:xfrm>
          <a:custGeom>
            <a:avLst/>
            <a:gdLst/>
            <a:ahLst/>
            <a:cxnLst/>
            <a:rect l="l" t="t" r="r" b="b"/>
            <a:pathLst>
              <a:path w="678815" h="709295">
                <a:moveTo>
                  <a:pt x="654966" y="376728"/>
                </a:moveTo>
                <a:lnTo>
                  <a:pt x="516257" y="376728"/>
                </a:lnTo>
                <a:lnTo>
                  <a:pt x="516257" y="0"/>
                </a:lnTo>
                <a:lnTo>
                  <a:pt x="654966" y="0"/>
                </a:lnTo>
                <a:lnTo>
                  <a:pt x="654966" y="376728"/>
                </a:lnTo>
                <a:close/>
              </a:path>
              <a:path w="678815" h="709295">
                <a:moveTo>
                  <a:pt x="435002" y="336511"/>
                </a:moveTo>
                <a:lnTo>
                  <a:pt x="0" y="336511"/>
                </a:lnTo>
                <a:lnTo>
                  <a:pt x="0" y="8207"/>
                </a:lnTo>
                <a:lnTo>
                  <a:pt x="435002" y="8207"/>
                </a:lnTo>
                <a:lnTo>
                  <a:pt x="435002" y="120651"/>
                </a:lnTo>
                <a:lnTo>
                  <a:pt x="137066" y="120651"/>
                </a:lnTo>
                <a:lnTo>
                  <a:pt x="137066" y="224067"/>
                </a:lnTo>
                <a:lnTo>
                  <a:pt x="435002" y="224067"/>
                </a:lnTo>
                <a:lnTo>
                  <a:pt x="435002" y="336511"/>
                </a:lnTo>
                <a:close/>
              </a:path>
              <a:path w="678815" h="709295">
                <a:moveTo>
                  <a:pt x="435002" y="224067"/>
                </a:moveTo>
                <a:lnTo>
                  <a:pt x="297935" y="224067"/>
                </a:lnTo>
                <a:lnTo>
                  <a:pt x="297935" y="120651"/>
                </a:lnTo>
                <a:lnTo>
                  <a:pt x="435002" y="120651"/>
                </a:lnTo>
                <a:lnTo>
                  <a:pt x="435002" y="224067"/>
                </a:lnTo>
                <a:close/>
              </a:path>
              <a:path w="678815" h="709295">
                <a:moveTo>
                  <a:pt x="412021" y="409559"/>
                </a:moveTo>
                <a:lnTo>
                  <a:pt x="270850" y="409559"/>
                </a:lnTo>
                <a:lnTo>
                  <a:pt x="270850" y="361955"/>
                </a:lnTo>
                <a:lnTo>
                  <a:pt x="412021" y="361955"/>
                </a:lnTo>
                <a:lnTo>
                  <a:pt x="412021" y="409559"/>
                </a:lnTo>
                <a:close/>
              </a:path>
              <a:path w="678815" h="709295">
                <a:moveTo>
                  <a:pt x="654966" y="521182"/>
                </a:moveTo>
                <a:lnTo>
                  <a:pt x="28726" y="521182"/>
                </a:lnTo>
                <a:lnTo>
                  <a:pt x="28726" y="409559"/>
                </a:lnTo>
                <a:lnTo>
                  <a:pt x="654966" y="409559"/>
                </a:lnTo>
                <a:lnTo>
                  <a:pt x="654966" y="521182"/>
                </a:lnTo>
                <a:close/>
              </a:path>
              <a:path w="678815" h="709295">
                <a:moveTo>
                  <a:pt x="21339" y="700928"/>
                </a:moveTo>
                <a:lnTo>
                  <a:pt x="21339" y="587663"/>
                </a:lnTo>
                <a:lnTo>
                  <a:pt x="82010" y="585241"/>
                </a:lnTo>
                <a:lnTo>
                  <a:pt x="139332" y="577736"/>
                </a:lnTo>
                <a:lnTo>
                  <a:pt x="190941" y="564794"/>
                </a:lnTo>
                <a:lnTo>
                  <a:pt x="234474" y="546061"/>
                </a:lnTo>
                <a:lnTo>
                  <a:pt x="267567" y="521182"/>
                </a:lnTo>
                <a:lnTo>
                  <a:pt x="419408" y="521182"/>
                </a:lnTo>
                <a:lnTo>
                  <a:pt x="412021" y="538418"/>
                </a:lnTo>
                <a:lnTo>
                  <a:pt x="678768" y="597513"/>
                </a:lnTo>
                <a:lnTo>
                  <a:pt x="669166" y="627881"/>
                </a:lnTo>
                <a:lnTo>
                  <a:pt x="333228" y="627881"/>
                </a:lnTo>
                <a:lnTo>
                  <a:pt x="290860" y="651531"/>
                </a:lnTo>
                <a:lnTo>
                  <a:pt x="243248" y="670165"/>
                </a:lnTo>
                <a:lnTo>
                  <a:pt x="191442" y="684103"/>
                </a:lnTo>
                <a:lnTo>
                  <a:pt x="136489" y="693663"/>
                </a:lnTo>
                <a:lnTo>
                  <a:pt x="79438" y="699165"/>
                </a:lnTo>
                <a:lnTo>
                  <a:pt x="21339" y="700928"/>
                </a:lnTo>
                <a:close/>
              </a:path>
              <a:path w="678815" h="709295">
                <a:moveTo>
                  <a:pt x="643475" y="709136"/>
                </a:moveTo>
                <a:lnTo>
                  <a:pt x="333228" y="627881"/>
                </a:lnTo>
                <a:lnTo>
                  <a:pt x="669166" y="627881"/>
                </a:lnTo>
                <a:lnTo>
                  <a:pt x="643475" y="7091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29145" y="4729079"/>
            <a:ext cx="2287905" cy="709295"/>
          </a:xfrm>
          <a:custGeom>
            <a:avLst/>
            <a:gdLst/>
            <a:ahLst/>
            <a:cxnLst/>
            <a:rect l="l" t="t" r="r" b="b"/>
            <a:pathLst>
              <a:path w="2287905" h="709295">
                <a:moveTo>
                  <a:pt x="642654" y="385757"/>
                </a:moveTo>
                <a:lnTo>
                  <a:pt x="503946" y="385757"/>
                </a:lnTo>
                <a:lnTo>
                  <a:pt x="503946" y="0"/>
                </a:lnTo>
                <a:lnTo>
                  <a:pt x="642654" y="0"/>
                </a:lnTo>
                <a:lnTo>
                  <a:pt x="642654" y="116547"/>
                </a:lnTo>
                <a:lnTo>
                  <a:pt x="724730" y="116547"/>
                </a:lnTo>
                <a:lnTo>
                  <a:pt x="724730" y="251152"/>
                </a:lnTo>
                <a:lnTo>
                  <a:pt x="642654" y="251152"/>
                </a:lnTo>
                <a:lnTo>
                  <a:pt x="642654" y="385757"/>
                </a:lnTo>
                <a:close/>
              </a:path>
              <a:path w="2287905" h="709295">
                <a:moveTo>
                  <a:pt x="303681" y="357851"/>
                </a:moveTo>
                <a:lnTo>
                  <a:pt x="0" y="357851"/>
                </a:lnTo>
                <a:lnTo>
                  <a:pt x="0" y="8207"/>
                </a:lnTo>
                <a:lnTo>
                  <a:pt x="430898" y="8207"/>
                </a:lnTo>
                <a:lnTo>
                  <a:pt x="430898" y="122293"/>
                </a:lnTo>
                <a:lnTo>
                  <a:pt x="138708" y="122293"/>
                </a:lnTo>
                <a:lnTo>
                  <a:pt x="138708" y="244586"/>
                </a:lnTo>
                <a:lnTo>
                  <a:pt x="471116" y="244586"/>
                </a:lnTo>
                <a:lnTo>
                  <a:pt x="471116" y="333228"/>
                </a:lnTo>
                <a:lnTo>
                  <a:pt x="438952" y="343654"/>
                </a:lnTo>
                <a:lnTo>
                  <a:pt x="398478" y="351387"/>
                </a:lnTo>
                <a:lnTo>
                  <a:pt x="352465" y="356196"/>
                </a:lnTo>
                <a:lnTo>
                  <a:pt x="303681" y="357851"/>
                </a:lnTo>
                <a:close/>
              </a:path>
              <a:path w="2287905" h="709295">
                <a:moveTo>
                  <a:pt x="471116" y="244586"/>
                </a:moveTo>
                <a:lnTo>
                  <a:pt x="309426" y="244586"/>
                </a:lnTo>
                <a:lnTo>
                  <a:pt x="356158" y="243073"/>
                </a:lnTo>
                <a:lnTo>
                  <a:pt x="400120" y="238635"/>
                </a:lnTo>
                <a:lnTo>
                  <a:pt x="439157" y="231428"/>
                </a:lnTo>
                <a:lnTo>
                  <a:pt x="471116" y="221605"/>
                </a:lnTo>
                <a:lnTo>
                  <a:pt x="471116" y="244586"/>
                </a:lnTo>
                <a:close/>
              </a:path>
              <a:path w="2287905" h="709295">
                <a:moveTo>
                  <a:pt x="333228" y="709136"/>
                </a:moveTo>
                <a:lnTo>
                  <a:pt x="275916" y="707597"/>
                </a:lnTo>
                <a:lnTo>
                  <a:pt x="222183" y="702782"/>
                </a:lnTo>
                <a:lnTo>
                  <a:pt x="172876" y="694393"/>
                </a:lnTo>
                <a:lnTo>
                  <a:pt x="128837" y="682133"/>
                </a:lnTo>
                <a:lnTo>
                  <a:pt x="90912" y="665705"/>
                </a:lnTo>
                <a:lnTo>
                  <a:pt x="36781" y="619157"/>
                </a:lnTo>
                <a:lnTo>
                  <a:pt x="17235" y="552371"/>
                </a:lnTo>
                <a:lnTo>
                  <a:pt x="22262" y="516299"/>
                </a:lnTo>
                <a:lnTo>
                  <a:pt x="59945" y="459929"/>
                </a:lnTo>
                <a:lnTo>
                  <a:pt x="128837" y="422609"/>
                </a:lnTo>
                <a:lnTo>
                  <a:pt x="172876" y="410349"/>
                </a:lnTo>
                <a:lnTo>
                  <a:pt x="222183" y="401960"/>
                </a:lnTo>
                <a:lnTo>
                  <a:pt x="275916" y="397145"/>
                </a:lnTo>
                <a:lnTo>
                  <a:pt x="333228" y="395606"/>
                </a:lnTo>
                <a:lnTo>
                  <a:pt x="390540" y="397145"/>
                </a:lnTo>
                <a:lnTo>
                  <a:pt x="444273" y="401960"/>
                </a:lnTo>
                <a:lnTo>
                  <a:pt x="493580" y="410349"/>
                </a:lnTo>
                <a:lnTo>
                  <a:pt x="537619" y="422609"/>
                </a:lnTo>
                <a:lnTo>
                  <a:pt x="575543" y="439036"/>
                </a:lnTo>
                <a:lnTo>
                  <a:pt x="629675" y="485584"/>
                </a:lnTo>
                <a:lnTo>
                  <a:pt x="639518" y="506408"/>
                </a:lnTo>
                <a:lnTo>
                  <a:pt x="333228" y="506408"/>
                </a:lnTo>
                <a:lnTo>
                  <a:pt x="268067" y="508973"/>
                </a:lnTo>
                <a:lnTo>
                  <a:pt x="215141" y="517078"/>
                </a:lnTo>
                <a:lnTo>
                  <a:pt x="179605" y="531339"/>
                </a:lnTo>
                <a:lnTo>
                  <a:pt x="166614" y="552371"/>
                </a:lnTo>
                <a:lnTo>
                  <a:pt x="179605" y="573749"/>
                </a:lnTo>
                <a:lnTo>
                  <a:pt x="215141" y="587971"/>
                </a:lnTo>
                <a:lnTo>
                  <a:pt x="268067" y="595884"/>
                </a:lnTo>
                <a:lnTo>
                  <a:pt x="333228" y="598333"/>
                </a:lnTo>
                <a:lnTo>
                  <a:pt x="639518" y="598333"/>
                </a:lnTo>
                <a:lnTo>
                  <a:pt x="629675" y="619157"/>
                </a:lnTo>
                <a:lnTo>
                  <a:pt x="575543" y="665705"/>
                </a:lnTo>
                <a:lnTo>
                  <a:pt x="537619" y="682133"/>
                </a:lnTo>
                <a:lnTo>
                  <a:pt x="493580" y="694393"/>
                </a:lnTo>
                <a:lnTo>
                  <a:pt x="444273" y="702782"/>
                </a:lnTo>
                <a:lnTo>
                  <a:pt x="390540" y="707597"/>
                </a:lnTo>
                <a:lnTo>
                  <a:pt x="333228" y="709136"/>
                </a:lnTo>
                <a:close/>
              </a:path>
              <a:path w="2287905" h="709295">
                <a:moveTo>
                  <a:pt x="639518" y="598333"/>
                </a:moveTo>
                <a:lnTo>
                  <a:pt x="333228" y="598333"/>
                </a:lnTo>
                <a:lnTo>
                  <a:pt x="398389" y="595884"/>
                </a:lnTo>
                <a:lnTo>
                  <a:pt x="451315" y="587971"/>
                </a:lnTo>
                <a:lnTo>
                  <a:pt x="486851" y="573749"/>
                </a:lnTo>
                <a:lnTo>
                  <a:pt x="499842" y="552371"/>
                </a:lnTo>
                <a:lnTo>
                  <a:pt x="486851" y="531339"/>
                </a:lnTo>
                <a:lnTo>
                  <a:pt x="451315" y="517078"/>
                </a:lnTo>
                <a:lnTo>
                  <a:pt x="398389" y="508973"/>
                </a:lnTo>
                <a:lnTo>
                  <a:pt x="333228" y="506408"/>
                </a:lnTo>
                <a:lnTo>
                  <a:pt x="639518" y="506408"/>
                </a:lnTo>
                <a:lnTo>
                  <a:pt x="644193" y="516299"/>
                </a:lnTo>
                <a:lnTo>
                  <a:pt x="649220" y="552371"/>
                </a:lnTo>
                <a:lnTo>
                  <a:pt x="644193" y="588443"/>
                </a:lnTo>
                <a:lnTo>
                  <a:pt x="639518" y="598333"/>
                </a:lnTo>
                <a:close/>
              </a:path>
              <a:path w="2287905" h="709295">
                <a:moveTo>
                  <a:pt x="1446999" y="519540"/>
                </a:moveTo>
                <a:lnTo>
                  <a:pt x="1308291" y="519540"/>
                </a:lnTo>
                <a:lnTo>
                  <a:pt x="1308291" y="218322"/>
                </a:lnTo>
                <a:lnTo>
                  <a:pt x="1181894" y="218322"/>
                </a:lnTo>
                <a:lnTo>
                  <a:pt x="1181894" y="91104"/>
                </a:lnTo>
                <a:lnTo>
                  <a:pt x="1308291" y="91104"/>
                </a:lnTo>
                <a:lnTo>
                  <a:pt x="1308291" y="0"/>
                </a:lnTo>
                <a:lnTo>
                  <a:pt x="1446999" y="0"/>
                </a:lnTo>
                <a:lnTo>
                  <a:pt x="1446999" y="519540"/>
                </a:lnTo>
                <a:close/>
              </a:path>
              <a:path w="2287905" h="709295">
                <a:moveTo>
                  <a:pt x="764127" y="431719"/>
                </a:moveTo>
                <a:lnTo>
                  <a:pt x="764127" y="302860"/>
                </a:lnTo>
                <a:lnTo>
                  <a:pt x="803337" y="292647"/>
                </a:lnTo>
                <a:lnTo>
                  <a:pt x="838816" y="272556"/>
                </a:lnTo>
                <a:lnTo>
                  <a:pt x="870139" y="243635"/>
                </a:lnTo>
                <a:lnTo>
                  <a:pt x="896885" y="206934"/>
                </a:lnTo>
                <a:lnTo>
                  <a:pt x="918628" y="163499"/>
                </a:lnTo>
                <a:lnTo>
                  <a:pt x="934947" y="114380"/>
                </a:lnTo>
                <a:lnTo>
                  <a:pt x="945419" y="60625"/>
                </a:lnTo>
                <a:lnTo>
                  <a:pt x="949619" y="3283"/>
                </a:lnTo>
                <a:lnTo>
                  <a:pt x="1089148" y="11490"/>
                </a:lnTo>
                <a:lnTo>
                  <a:pt x="1087455" y="53746"/>
                </a:lnTo>
                <a:lnTo>
                  <a:pt x="1082376" y="95310"/>
                </a:lnTo>
                <a:lnTo>
                  <a:pt x="1073912" y="135797"/>
                </a:lnTo>
                <a:lnTo>
                  <a:pt x="1062063" y="174821"/>
                </a:lnTo>
                <a:lnTo>
                  <a:pt x="1203216" y="286445"/>
                </a:lnTo>
                <a:lnTo>
                  <a:pt x="1007072" y="286445"/>
                </a:lnTo>
                <a:lnTo>
                  <a:pt x="975795" y="325590"/>
                </a:lnTo>
                <a:lnTo>
                  <a:pt x="940438" y="359675"/>
                </a:lnTo>
                <a:lnTo>
                  <a:pt x="901296" y="388014"/>
                </a:lnTo>
                <a:lnTo>
                  <a:pt x="858666" y="409923"/>
                </a:lnTo>
                <a:lnTo>
                  <a:pt x="812844" y="424720"/>
                </a:lnTo>
                <a:lnTo>
                  <a:pt x="764127" y="431719"/>
                </a:lnTo>
                <a:close/>
              </a:path>
              <a:path w="2287905" h="709295">
                <a:moveTo>
                  <a:pt x="1172865" y="424332"/>
                </a:moveTo>
                <a:lnTo>
                  <a:pt x="1007072" y="286445"/>
                </a:lnTo>
                <a:lnTo>
                  <a:pt x="1203216" y="286445"/>
                </a:lnTo>
                <a:lnTo>
                  <a:pt x="1258224" y="329945"/>
                </a:lnTo>
                <a:lnTo>
                  <a:pt x="1172865" y="424332"/>
                </a:lnTo>
                <a:close/>
              </a:path>
              <a:path w="2287905" h="709295">
                <a:moveTo>
                  <a:pt x="1456848" y="700928"/>
                </a:moveTo>
                <a:lnTo>
                  <a:pt x="819938" y="700928"/>
                </a:lnTo>
                <a:lnTo>
                  <a:pt x="819938" y="455521"/>
                </a:lnTo>
                <a:lnTo>
                  <a:pt x="961109" y="455521"/>
                </a:lnTo>
                <a:lnTo>
                  <a:pt x="961109" y="576994"/>
                </a:lnTo>
                <a:lnTo>
                  <a:pt x="1456848" y="576994"/>
                </a:lnTo>
                <a:lnTo>
                  <a:pt x="1456848" y="700928"/>
                </a:lnTo>
                <a:close/>
              </a:path>
              <a:path w="2287905" h="709295">
                <a:moveTo>
                  <a:pt x="2205381" y="700928"/>
                </a:moveTo>
                <a:lnTo>
                  <a:pt x="2066673" y="700928"/>
                </a:lnTo>
                <a:lnTo>
                  <a:pt x="2066673" y="0"/>
                </a:lnTo>
                <a:lnTo>
                  <a:pt x="2205381" y="0"/>
                </a:lnTo>
                <a:lnTo>
                  <a:pt x="2205381" y="256077"/>
                </a:lnTo>
                <a:lnTo>
                  <a:pt x="2287457" y="256077"/>
                </a:lnTo>
                <a:lnTo>
                  <a:pt x="2287457" y="390681"/>
                </a:lnTo>
                <a:lnTo>
                  <a:pt x="2205381" y="390681"/>
                </a:lnTo>
                <a:lnTo>
                  <a:pt x="2205381" y="700928"/>
                </a:lnTo>
                <a:close/>
              </a:path>
              <a:path w="2287905" h="709295">
                <a:moveTo>
                  <a:pt x="2013323" y="143632"/>
                </a:moveTo>
                <a:lnTo>
                  <a:pt x="1571754" y="143632"/>
                </a:lnTo>
                <a:lnTo>
                  <a:pt x="1571754" y="16415"/>
                </a:lnTo>
                <a:lnTo>
                  <a:pt x="2013323" y="16415"/>
                </a:lnTo>
                <a:lnTo>
                  <a:pt x="2013323" y="143632"/>
                </a:lnTo>
                <a:close/>
              </a:path>
              <a:path w="2287905" h="709295">
                <a:moveTo>
                  <a:pt x="1552056" y="668098"/>
                </a:moveTo>
                <a:lnTo>
                  <a:pt x="1552056" y="528569"/>
                </a:lnTo>
                <a:lnTo>
                  <a:pt x="1581749" y="521070"/>
                </a:lnTo>
                <a:lnTo>
                  <a:pt x="1609161" y="505712"/>
                </a:lnTo>
                <a:lnTo>
                  <a:pt x="1656496" y="452875"/>
                </a:lnTo>
                <a:lnTo>
                  <a:pt x="1676094" y="416125"/>
                </a:lnTo>
                <a:lnTo>
                  <a:pt x="1692761" y="372972"/>
                </a:lnTo>
                <a:lnTo>
                  <a:pt x="1706335" y="323783"/>
                </a:lnTo>
                <a:lnTo>
                  <a:pt x="1716655" y="268920"/>
                </a:lnTo>
                <a:lnTo>
                  <a:pt x="1723556" y="208748"/>
                </a:lnTo>
                <a:lnTo>
                  <a:pt x="1726878" y="143632"/>
                </a:lnTo>
                <a:lnTo>
                  <a:pt x="1866407" y="143632"/>
                </a:lnTo>
                <a:lnTo>
                  <a:pt x="1864407" y="190236"/>
                </a:lnTo>
                <a:lnTo>
                  <a:pt x="1860867" y="235147"/>
                </a:lnTo>
                <a:lnTo>
                  <a:pt x="1855789" y="278211"/>
                </a:lnTo>
                <a:lnTo>
                  <a:pt x="1849171" y="319275"/>
                </a:lnTo>
                <a:lnTo>
                  <a:pt x="1967340" y="475219"/>
                </a:lnTo>
                <a:lnTo>
                  <a:pt x="1801567" y="475219"/>
                </a:lnTo>
                <a:lnTo>
                  <a:pt x="1775427" y="524367"/>
                </a:lnTo>
                <a:lnTo>
                  <a:pt x="1745712" y="566795"/>
                </a:lnTo>
                <a:lnTo>
                  <a:pt x="1712667" y="602217"/>
                </a:lnTo>
                <a:lnTo>
                  <a:pt x="1676534" y="630345"/>
                </a:lnTo>
                <a:lnTo>
                  <a:pt x="1637559" y="650893"/>
                </a:lnTo>
                <a:lnTo>
                  <a:pt x="1595985" y="663573"/>
                </a:lnTo>
                <a:lnTo>
                  <a:pt x="1552056" y="668098"/>
                </a:lnTo>
                <a:close/>
              </a:path>
              <a:path w="2287905" h="709295">
                <a:moveTo>
                  <a:pt x="1939455" y="664815"/>
                </a:moveTo>
                <a:lnTo>
                  <a:pt x="1801567" y="475219"/>
                </a:lnTo>
                <a:lnTo>
                  <a:pt x="1967340" y="475219"/>
                </a:lnTo>
                <a:lnTo>
                  <a:pt x="2049437" y="583560"/>
                </a:lnTo>
                <a:lnTo>
                  <a:pt x="1939455" y="664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479119" y="4701173"/>
            <a:ext cx="1490980" cy="737235"/>
          </a:xfrm>
          <a:custGeom>
            <a:avLst/>
            <a:gdLst/>
            <a:ahLst/>
            <a:cxnLst/>
            <a:rect l="l" t="t" r="r" b="b"/>
            <a:pathLst>
              <a:path w="1490980" h="737235">
                <a:moveTo>
                  <a:pt x="697645" y="728834"/>
                </a:moveTo>
                <a:lnTo>
                  <a:pt x="568786" y="728834"/>
                </a:lnTo>
                <a:lnTo>
                  <a:pt x="568786" y="27905"/>
                </a:lnTo>
                <a:lnTo>
                  <a:pt x="697645" y="27905"/>
                </a:lnTo>
                <a:lnTo>
                  <a:pt x="697645" y="728834"/>
                </a:lnTo>
                <a:close/>
              </a:path>
              <a:path w="1490980" h="737235">
                <a:moveTo>
                  <a:pt x="521182" y="165793"/>
                </a:moveTo>
                <a:lnTo>
                  <a:pt x="394785" y="165793"/>
                </a:lnTo>
                <a:lnTo>
                  <a:pt x="394785" y="31188"/>
                </a:lnTo>
                <a:lnTo>
                  <a:pt x="521182" y="31188"/>
                </a:lnTo>
                <a:lnTo>
                  <a:pt x="521182" y="165793"/>
                </a:lnTo>
                <a:close/>
              </a:path>
              <a:path w="1490980" h="737235">
                <a:moveTo>
                  <a:pt x="169897" y="704211"/>
                </a:moveTo>
                <a:lnTo>
                  <a:pt x="103770" y="689670"/>
                </a:lnTo>
                <a:lnTo>
                  <a:pt x="53450" y="643811"/>
                </a:lnTo>
                <a:lnTo>
                  <a:pt x="34370" y="608090"/>
                </a:lnTo>
                <a:lnTo>
                  <a:pt x="19424" y="563284"/>
                </a:lnTo>
                <a:lnTo>
                  <a:pt x="8673" y="508973"/>
                </a:lnTo>
                <a:lnTo>
                  <a:pt x="2178" y="444739"/>
                </a:lnTo>
                <a:lnTo>
                  <a:pt x="0" y="370162"/>
                </a:lnTo>
                <a:lnTo>
                  <a:pt x="2178" y="295802"/>
                </a:lnTo>
                <a:lnTo>
                  <a:pt x="8673" y="231682"/>
                </a:lnTo>
                <a:lnTo>
                  <a:pt x="19424" y="177405"/>
                </a:lnTo>
                <a:lnTo>
                  <a:pt x="34370" y="132572"/>
                </a:lnTo>
                <a:lnTo>
                  <a:pt x="53450" y="96784"/>
                </a:lnTo>
                <a:lnTo>
                  <a:pt x="103770" y="50749"/>
                </a:lnTo>
                <a:lnTo>
                  <a:pt x="169897" y="36113"/>
                </a:lnTo>
                <a:lnTo>
                  <a:pt x="218937" y="43679"/>
                </a:lnTo>
                <a:lnTo>
                  <a:pt x="259975" y="67097"/>
                </a:lnTo>
                <a:lnTo>
                  <a:pt x="292703" y="107442"/>
                </a:lnTo>
                <a:lnTo>
                  <a:pt x="314778" y="160868"/>
                </a:lnTo>
                <a:lnTo>
                  <a:pt x="169897" y="160868"/>
                </a:lnTo>
                <a:lnTo>
                  <a:pt x="153482" y="168689"/>
                </a:lnTo>
                <a:lnTo>
                  <a:pt x="141400" y="192701"/>
                </a:lnTo>
                <a:lnTo>
                  <a:pt x="133258" y="233732"/>
                </a:lnTo>
                <a:lnTo>
                  <a:pt x="128662" y="292610"/>
                </a:lnTo>
                <a:lnTo>
                  <a:pt x="127217" y="370162"/>
                </a:lnTo>
                <a:lnTo>
                  <a:pt x="128662" y="447714"/>
                </a:lnTo>
                <a:lnTo>
                  <a:pt x="133258" y="506592"/>
                </a:lnTo>
                <a:lnTo>
                  <a:pt x="141400" y="547624"/>
                </a:lnTo>
                <a:lnTo>
                  <a:pt x="153482" y="571636"/>
                </a:lnTo>
                <a:lnTo>
                  <a:pt x="169897" y="579456"/>
                </a:lnTo>
                <a:lnTo>
                  <a:pt x="314664" y="579456"/>
                </a:lnTo>
                <a:lnTo>
                  <a:pt x="304160" y="611131"/>
                </a:lnTo>
                <a:lnTo>
                  <a:pt x="279577" y="652976"/>
                </a:lnTo>
                <a:lnTo>
                  <a:pt x="248926" y="681939"/>
                </a:lnTo>
                <a:lnTo>
                  <a:pt x="212327" y="698768"/>
                </a:lnTo>
                <a:lnTo>
                  <a:pt x="169897" y="704211"/>
                </a:lnTo>
                <a:close/>
              </a:path>
              <a:path w="1490980" h="737235">
                <a:moveTo>
                  <a:pt x="314664" y="579456"/>
                </a:moveTo>
                <a:lnTo>
                  <a:pt x="169897" y="579456"/>
                </a:lnTo>
                <a:lnTo>
                  <a:pt x="186312" y="571636"/>
                </a:lnTo>
                <a:lnTo>
                  <a:pt x="198394" y="547624"/>
                </a:lnTo>
                <a:lnTo>
                  <a:pt x="206535" y="506592"/>
                </a:lnTo>
                <a:lnTo>
                  <a:pt x="211132" y="447714"/>
                </a:lnTo>
                <a:lnTo>
                  <a:pt x="212576" y="370162"/>
                </a:lnTo>
                <a:lnTo>
                  <a:pt x="211132" y="292610"/>
                </a:lnTo>
                <a:lnTo>
                  <a:pt x="206535" y="233732"/>
                </a:lnTo>
                <a:lnTo>
                  <a:pt x="198394" y="192701"/>
                </a:lnTo>
                <a:lnTo>
                  <a:pt x="186312" y="168689"/>
                </a:lnTo>
                <a:lnTo>
                  <a:pt x="169897" y="160868"/>
                </a:lnTo>
                <a:lnTo>
                  <a:pt x="314778" y="160868"/>
                </a:lnTo>
                <a:lnTo>
                  <a:pt x="316813" y="165793"/>
                </a:lnTo>
                <a:lnTo>
                  <a:pt x="521182" y="165793"/>
                </a:lnTo>
                <a:lnTo>
                  <a:pt x="521182" y="294652"/>
                </a:lnTo>
                <a:lnTo>
                  <a:pt x="337332" y="294652"/>
                </a:lnTo>
                <a:lnTo>
                  <a:pt x="338409" y="312337"/>
                </a:lnTo>
                <a:lnTo>
                  <a:pt x="339178" y="330868"/>
                </a:lnTo>
                <a:lnTo>
                  <a:pt x="339640" y="350169"/>
                </a:lnTo>
                <a:lnTo>
                  <a:pt x="339794" y="370162"/>
                </a:lnTo>
                <a:lnTo>
                  <a:pt x="339691" y="399094"/>
                </a:lnTo>
                <a:lnTo>
                  <a:pt x="339448" y="413098"/>
                </a:lnTo>
                <a:lnTo>
                  <a:pt x="338973" y="426795"/>
                </a:lnTo>
                <a:lnTo>
                  <a:pt x="521182" y="426795"/>
                </a:lnTo>
                <a:lnTo>
                  <a:pt x="521182" y="555654"/>
                </a:lnTo>
                <a:lnTo>
                  <a:pt x="322558" y="555654"/>
                </a:lnTo>
                <a:lnTo>
                  <a:pt x="314664" y="579456"/>
                </a:lnTo>
                <a:close/>
              </a:path>
              <a:path w="1490980" h="737235">
                <a:moveTo>
                  <a:pt x="521182" y="426795"/>
                </a:moveTo>
                <a:lnTo>
                  <a:pt x="394785" y="426795"/>
                </a:lnTo>
                <a:lnTo>
                  <a:pt x="394785" y="294652"/>
                </a:lnTo>
                <a:lnTo>
                  <a:pt x="521182" y="294652"/>
                </a:lnTo>
                <a:lnTo>
                  <a:pt x="521182" y="426795"/>
                </a:lnTo>
                <a:close/>
              </a:path>
              <a:path w="1490980" h="737235">
                <a:moveTo>
                  <a:pt x="521182" y="716523"/>
                </a:moveTo>
                <a:lnTo>
                  <a:pt x="394785" y="716523"/>
                </a:lnTo>
                <a:lnTo>
                  <a:pt x="394785" y="555654"/>
                </a:lnTo>
                <a:lnTo>
                  <a:pt x="521182" y="555654"/>
                </a:lnTo>
                <a:lnTo>
                  <a:pt x="521182" y="716523"/>
                </a:lnTo>
                <a:close/>
              </a:path>
              <a:path w="1490980" h="737235">
                <a:moveTo>
                  <a:pt x="1206516" y="59094"/>
                </a:moveTo>
                <a:lnTo>
                  <a:pt x="1065346" y="59094"/>
                </a:lnTo>
                <a:lnTo>
                  <a:pt x="1065346" y="0"/>
                </a:lnTo>
                <a:lnTo>
                  <a:pt x="1206516" y="0"/>
                </a:lnTo>
                <a:lnTo>
                  <a:pt x="1206516" y="59094"/>
                </a:lnTo>
                <a:close/>
              </a:path>
              <a:path w="1490980" h="737235">
                <a:moveTo>
                  <a:pt x="1454386" y="164972"/>
                </a:moveTo>
                <a:lnTo>
                  <a:pt x="817476" y="164972"/>
                </a:lnTo>
                <a:lnTo>
                  <a:pt x="817476" y="59094"/>
                </a:lnTo>
                <a:lnTo>
                  <a:pt x="1454386" y="59094"/>
                </a:lnTo>
                <a:lnTo>
                  <a:pt x="1454386" y="164972"/>
                </a:lnTo>
                <a:close/>
              </a:path>
              <a:path w="1490980" h="737235">
                <a:moveTo>
                  <a:pt x="805165" y="340615"/>
                </a:moveTo>
                <a:lnTo>
                  <a:pt x="805165" y="233095"/>
                </a:lnTo>
                <a:lnTo>
                  <a:pt x="865816" y="229083"/>
                </a:lnTo>
                <a:lnTo>
                  <a:pt x="924576" y="220108"/>
                </a:lnTo>
                <a:lnTo>
                  <a:pt x="978371" y="206325"/>
                </a:lnTo>
                <a:lnTo>
                  <a:pt x="1024130" y="187894"/>
                </a:lnTo>
                <a:lnTo>
                  <a:pt x="1058780" y="164972"/>
                </a:lnTo>
                <a:lnTo>
                  <a:pt x="1215545" y="164972"/>
                </a:lnTo>
                <a:lnTo>
                  <a:pt x="1208158" y="180567"/>
                </a:lnTo>
                <a:lnTo>
                  <a:pt x="1473263" y="239661"/>
                </a:lnTo>
                <a:lnTo>
                  <a:pt x="1464991" y="265926"/>
                </a:lnTo>
                <a:lnTo>
                  <a:pt x="1117054" y="265926"/>
                </a:lnTo>
                <a:lnTo>
                  <a:pt x="1074914" y="287303"/>
                </a:lnTo>
                <a:lnTo>
                  <a:pt x="1027803" y="305353"/>
                </a:lnTo>
                <a:lnTo>
                  <a:pt x="976498" y="319891"/>
                </a:lnTo>
                <a:lnTo>
                  <a:pt x="921773" y="330735"/>
                </a:lnTo>
                <a:lnTo>
                  <a:pt x="864404" y="337704"/>
                </a:lnTo>
                <a:lnTo>
                  <a:pt x="805165" y="340615"/>
                </a:lnTo>
                <a:close/>
              </a:path>
              <a:path w="1490980" h="737235">
                <a:moveTo>
                  <a:pt x="1440433" y="343898"/>
                </a:moveTo>
                <a:lnTo>
                  <a:pt x="1117054" y="265926"/>
                </a:lnTo>
                <a:lnTo>
                  <a:pt x="1464991" y="265926"/>
                </a:lnTo>
                <a:lnTo>
                  <a:pt x="1440433" y="343898"/>
                </a:lnTo>
                <a:close/>
              </a:path>
              <a:path w="1490980" h="737235">
                <a:moveTo>
                  <a:pt x="1490499" y="476040"/>
                </a:moveTo>
                <a:lnTo>
                  <a:pt x="781363" y="476040"/>
                </a:lnTo>
                <a:lnTo>
                  <a:pt x="781363" y="366058"/>
                </a:lnTo>
                <a:lnTo>
                  <a:pt x="1490499" y="366058"/>
                </a:lnTo>
                <a:lnTo>
                  <a:pt x="1490499" y="476040"/>
                </a:lnTo>
                <a:close/>
              </a:path>
              <a:path w="1490980" h="737235">
                <a:moveTo>
                  <a:pt x="1449461" y="737042"/>
                </a:moveTo>
                <a:lnTo>
                  <a:pt x="1309111" y="737042"/>
                </a:lnTo>
                <a:lnTo>
                  <a:pt x="1309111" y="622135"/>
                </a:lnTo>
                <a:lnTo>
                  <a:pt x="819118" y="622135"/>
                </a:lnTo>
                <a:lnTo>
                  <a:pt x="819118" y="512974"/>
                </a:lnTo>
                <a:lnTo>
                  <a:pt x="1449461" y="512974"/>
                </a:lnTo>
                <a:lnTo>
                  <a:pt x="1449461" y="7370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014599" y="3073138"/>
            <a:ext cx="2035810" cy="367665"/>
          </a:xfrm>
          <a:custGeom>
            <a:avLst/>
            <a:gdLst/>
            <a:ahLst/>
            <a:cxnLst/>
            <a:rect l="l" t="t" r="r" b="b"/>
            <a:pathLst>
              <a:path w="2035809" h="367664">
                <a:moveTo>
                  <a:pt x="272713" y="146038"/>
                </a:moveTo>
                <a:lnTo>
                  <a:pt x="242456" y="146038"/>
                </a:lnTo>
                <a:lnTo>
                  <a:pt x="244637" y="134251"/>
                </a:lnTo>
                <a:lnTo>
                  <a:pt x="246894" y="121026"/>
                </a:lnTo>
                <a:lnTo>
                  <a:pt x="253235" y="77954"/>
                </a:lnTo>
                <a:lnTo>
                  <a:pt x="256979" y="40342"/>
                </a:lnTo>
                <a:lnTo>
                  <a:pt x="37921" y="40342"/>
                </a:lnTo>
                <a:lnTo>
                  <a:pt x="37921" y="12909"/>
                </a:lnTo>
                <a:lnTo>
                  <a:pt x="288043" y="12909"/>
                </a:lnTo>
                <a:lnTo>
                  <a:pt x="290060" y="14926"/>
                </a:lnTo>
                <a:lnTo>
                  <a:pt x="290060" y="21381"/>
                </a:lnTo>
                <a:lnTo>
                  <a:pt x="288931" y="35463"/>
                </a:lnTo>
                <a:lnTo>
                  <a:pt x="283202" y="83911"/>
                </a:lnTo>
                <a:lnTo>
                  <a:pt x="275429" y="132189"/>
                </a:lnTo>
                <a:lnTo>
                  <a:pt x="272713" y="146038"/>
                </a:lnTo>
                <a:close/>
              </a:path>
              <a:path w="2035809" h="367664">
                <a:moveTo>
                  <a:pt x="327175" y="173471"/>
                </a:moveTo>
                <a:lnTo>
                  <a:pt x="0" y="173471"/>
                </a:lnTo>
                <a:lnTo>
                  <a:pt x="0" y="146038"/>
                </a:lnTo>
                <a:lnTo>
                  <a:pt x="327175" y="146038"/>
                </a:lnTo>
                <a:lnTo>
                  <a:pt x="327175" y="173471"/>
                </a:lnTo>
                <a:close/>
              </a:path>
              <a:path w="2035809" h="367664">
                <a:moveTo>
                  <a:pt x="280781" y="355818"/>
                </a:moveTo>
                <a:lnTo>
                  <a:pt x="45990" y="355818"/>
                </a:lnTo>
                <a:lnTo>
                  <a:pt x="43972" y="353800"/>
                </a:lnTo>
                <a:lnTo>
                  <a:pt x="43972" y="224302"/>
                </a:lnTo>
                <a:lnTo>
                  <a:pt x="45990" y="222285"/>
                </a:lnTo>
                <a:lnTo>
                  <a:pt x="280781" y="222285"/>
                </a:lnTo>
                <a:lnTo>
                  <a:pt x="282798" y="224302"/>
                </a:lnTo>
                <a:lnTo>
                  <a:pt x="282798" y="248911"/>
                </a:lnTo>
                <a:lnTo>
                  <a:pt x="75439" y="248911"/>
                </a:lnTo>
                <a:lnTo>
                  <a:pt x="75439" y="328788"/>
                </a:lnTo>
                <a:lnTo>
                  <a:pt x="282798" y="328788"/>
                </a:lnTo>
                <a:lnTo>
                  <a:pt x="282798" y="353800"/>
                </a:lnTo>
                <a:lnTo>
                  <a:pt x="280781" y="355818"/>
                </a:lnTo>
                <a:close/>
              </a:path>
              <a:path w="2035809" h="367664">
                <a:moveTo>
                  <a:pt x="282798" y="328788"/>
                </a:moveTo>
                <a:lnTo>
                  <a:pt x="251331" y="328788"/>
                </a:lnTo>
                <a:lnTo>
                  <a:pt x="251331" y="248911"/>
                </a:lnTo>
                <a:lnTo>
                  <a:pt x="282798" y="248911"/>
                </a:lnTo>
                <a:lnTo>
                  <a:pt x="282798" y="328788"/>
                </a:lnTo>
                <a:close/>
              </a:path>
              <a:path w="2035809" h="367664">
                <a:moveTo>
                  <a:pt x="511538" y="139583"/>
                </a:moveTo>
                <a:lnTo>
                  <a:pt x="455961" y="134742"/>
                </a:lnTo>
                <a:lnTo>
                  <a:pt x="416684" y="120824"/>
                </a:lnTo>
                <a:lnTo>
                  <a:pt x="393367" y="98737"/>
                </a:lnTo>
                <a:lnTo>
                  <a:pt x="385671" y="69388"/>
                </a:lnTo>
                <a:lnTo>
                  <a:pt x="393764" y="41527"/>
                </a:lnTo>
                <a:lnTo>
                  <a:pt x="417743" y="19565"/>
                </a:lnTo>
                <a:lnTo>
                  <a:pt x="457152" y="5168"/>
                </a:lnTo>
                <a:lnTo>
                  <a:pt x="511538" y="0"/>
                </a:lnTo>
                <a:lnTo>
                  <a:pt x="540345" y="1279"/>
                </a:lnTo>
                <a:lnTo>
                  <a:pt x="565597" y="5093"/>
                </a:lnTo>
                <a:lnTo>
                  <a:pt x="587218" y="11402"/>
                </a:lnTo>
                <a:lnTo>
                  <a:pt x="605132" y="20171"/>
                </a:lnTo>
                <a:lnTo>
                  <a:pt x="611034" y="24608"/>
                </a:lnTo>
                <a:lnTo>
                  <a:pt x="511538" y="24608"/>
                </a:lnTo>
                <a:lnTo>
                  <a:pt x="473913" y="27747"/>
                </a:lnTo>
                <a:lnTo>
                  <a:pt x="445024" y="36711"/>
                </a:lnTo>
                <a:lnTo>
                  <a:pt x="426498" y="50818"/>
                </a:lnTo>
                <a:lnTo>
                  <a:pt x="419962" y="69388"/>
                </a:lnTo>
                <a:lnTo>
                  <a:pt x="426271" y="89383"/>
                </a:lnTo>
                <a:lnTo>
                  <a:pt x="444419" y="103477"/>
                </a:lnTo>
                <a:lnTo>
                  <a:pt x="473232" y="111823"/>
                </a:lnTo>
                <a:lnTo>
                  <a:pt x="511538" y="114571"/>
                </a:lnTo>
                <a:lnTo>
                  <a:pt x="612878" y="114571"/>
                </a:lnTo>
                <a:lnTo>
                  <a:pt x="606343" y="120824"/>
                </a:lnTo>
                <a:lnTo>
                  <a:pt x="567223" y="134742"/>
                </a:lnTo>
                <a:lnTo>
                  <a:pt x="511538" y="139583"/>
                </a:lnTo>
                <a:close/>
              </a:path>
              <a:path w="2035809" h="367664">
                <a:moveTo>
                  <a:pt x="612878" y="114571"/>
                </a:moveTo>
                <a:lnTo>
                  <a:pt x="511538" y="114571"/>
                </a:lnTo>
                <a:lnTo>
                  <a:pt x="531123" y="113891"/>
                </a:lnTo>
                <a:lnTo>
                  <a:pt x="548819" y="111823"/>
                </a:lnTo>
                <a:lnTo>
                  <a:pt x="588586" y="97186"/>
                </a:lnTo>
                <a:lnTo>
                  <a:pt x="602712" y="69388"/>
                </a:lnTo>
                <a:lnTo>
                  <a:pt x="601123" y="59630"/>
                </a:lnTo>
                <a:lnTo>
                  <a:pt x="563845" y="31416"/>
                </a:lnTo>
                <a:lnTo>
                  <a:pt x="511538" y="24608"/>
                </a:lnTo>
                <a:lnTo>
                  <a:pt x="611034" y="24608"/>
                </a:lnTo>
                <a:lnTo>
                  <a:pt x="619132" y="30697"/>
                </a:lnTo>
                <a:lnTo>
                  <a:pt x="629085" y="42359"/>
                </a:lnTo>
                <a:lnTo>
                  <a:pt x="635030" y="55230"/>
                </a:lnTo>
                <a:lnTo>
                  <a:pt x="637003" y="69388"/>
                </a:lnTo>
                <a:lnTo>
                  <a:pt x="629426" y="98737"/>
                </a:lnTo>
                <a:lnTo>
                  <a:pt x="612878" y="114571"/>
                </a:lnTo>
                <a:close/>
              </a:path>
              <a:path w="2035809" h="367664">
                <a:moveTo>
                  <a:pt x="674924" y="193239"/>
                </a:moveTo>
                <a:lnTo>
                  <a:pt x="347346" y="193239"/>
                </a:lnTo>
                <a:lnTo>
                  <a:pt x="347346" y="166209"/>
                </a:lnTo>
                <a:lnTo>
                  <a:pt x="674924" y="166209"/>
                </a:lnTo>
                <a:lnTo>
                  <a:pt x="674924" y="193239"/>
                </a:lnTo>
                <a:close/>
              </a:path>
              <a:path w="2035809" h="367664">
                <a:moveTo>
                  <a:pt x="511135" y="367517"/>
                </a:moveTo>
                <a:lnTo>
                  <a:pt x="456263" y="362499"/>
                </a:lnTo>
                <a:lnTo>
                  <a:pt x="416180" y="348556"/>
                </a:lnTo>
                <a:lnTo>
                  <a:pt x="391602" y="327351"/>
                </a:lnTo>
                <a:lnTo>
                  <a:pt x="383250" y="300549"/>
                </a:lnTo>
                <a:lnTo>
                  <a:pt x="386604" y="283284"/>
                </a:lnTo>
                <a:lnTo>
                  <a:pt x="386694" y="283101"/>
                </a:lnTo>
                <a:lnTo>
                  <a:pt x="396563" y="267821"/>
                </a:lnTo>
                <a:lnTo>
                  <a:pt x="412864" y="254767"/>
                </a:lnTo>
                <a:lnTo>
                  <a:pt x="435292" y="244473"/>
                </a:lnTo>
                <a:lnTo>
                  <a:pt x="435292" y="193239"/>
                </a:lnTo>
                <a:lnTo>
                  <a:pt x="466759" y="193239"/>
                </a:lnTo>
                <a:lnTo>
                  <a:pt x="466759" y="237212"/>
                </a:lnTo>
                <a:lnTo>
                  <a:pt x="588189" y="237212"/>
                </a:lnTo>
                <a:lnTo>
                  <a:pt x="588189" y="244877"/>
                </a:lnTo>
                <a:lnTo>
                  <a:pt x="610427" y="255107"/>
                </a:lnTo>
                <a:lnTo>
                  <a:pt x="614218" y="258189"/>
                </a:lnTo>
                <a:lnTo>
                  <a:pt x="511135" y="258189"/>
                </a:lnTo>
                <a:lnTo>
                  <a:pt x="472575" y="260963"/>
                </a:lnTo>
                <a:lnTo>
                  <a:pt x="442957" y="269082"/>
                </a:lnTo>
                <a:lnTo>
                  <a:pt x="423882" y="282357"/>
                </a:lnTo>
                <a:lnTo>
                  <a:pt x="417138" y="300549"/>
                </a:lnTo>
                <a:lnTo>
                  <a:pt x="423882" y="318167"/>
                </a:lnTo>
                <a:lnTo>
                  <a:pt x="442957" y="331360"/>
                </a:lnTo>
                <a:lnTo>
                  <a:pt x="472621" y="339637"/>
                </a:lnTo>
                <a:lnTo>
                  <a:pt x="511135" y="342505"/>
                </a:lnTo>
                <a:lnTo>
                  <a:pt x="613104" y="342505"/>
                </a:lnTo>
                <a:lnTo>
                  <a:pt x="606090" y="348556"/>
                </a:lnTo>
                <a:lnTo>
                  <a:pt x="566007" y="362499"/>
                </a:lnTo>
                <a:lnTo>
                  <a:pt x="511135" y="367517"/>
                </a:lnTo>
                <a:close/>
              </a:path>
              <a:path w="2035809" h="367664">
                <a:moveTo>
                  <a:pt x="588189" y="237212"/>
                </a:moveTo>
                <a:lnTo>
                  <a:pt x="556722" y="237212"/>
                </a:lnTo>
                <a:lnTo>
                  <a:pt x="556722" y="193239"/>
                </a:lnTo>
                <a:lnTo>
                  <a:pt x="588189" y="193239"/>
                </a:lnTo>
                <a:lnTo>
                  <a:pt x="588189" y="237212"/>
                </a:lnTo>
                <a:close/>
              </a:path>
              <a:path w="2035809" h="367664">
                <a:moveTo>
                  <a:pt x="556722" y="237212"/>
                </a:moveTo>
                <a:lnTo>
                  <a:pt x="466759" y="237212"/>
                </a:lnTo>
                <a:lnTo>
                  <a:pt x="476869" y="236027"/>
                </a:lnTo>
                <a:lnTo>
                  <a:pt x="487737" y="234993"/>
                </a:lnTo>
                <a:lnTo>
                  <a:pt x="499209" y="234262"/>
                </a:lnTo>
                <a:lnTo>
                  <a:pt x="511135" y="233984"/>
                </a:lnTo>
                <a:lnTo>
                  <a:pt x="523250" y="234262"/>
                </a:lnTo>
                <a:lnTo>
                  <a:pt x="534836" y="234993"/>
                </a:lnTo>
                <a:lnTo>
                  <a:pt x="545968" y="236027"/>
                </a:lnTo>
                <a:lnTo>
                  <a:pt x="556722" y="237212"/>
                </a:lnTo>
                <a:close/>
              </a:path>
              <a:path w="2035809" h="367664">
                <a:moveTo>
                  <a:pt x="613104" y="342505"/>
                </a:moveTo>
                <a:lnTo>
                  <a:pt x="511135" y="342505"/>
                </a:lnTo>
                <a:lnTo>
                  <a:pt x="531867" y="341818"/>
                </a:lnTo>
                <a:lnTo>
                  <a:pt x="549914" y="339731"/>
                </a:lnTo>
                <a:lnTo>
                  <a:pt x="589752" y="325233"/>
                </a:lnTo>
                <a:lnTo>
                  <a:pt x="604729" y="300952"/>
                </a:lnTo>
                <a:lnTo>
                  <a:pt x="603065" y="291497"/>
                </a:lnTo>
                <a:lnTo>
                  <a:pt x="565313" y="264487"/>
                </a:lnTo>
                <a:lnTo>
                  <a:pt x="511135" y="258189"/>
                </a:lnTo>
                <a:lnTo>
                  <a:pt x="614218" y="258189"/>
                </a:lnTo>
                <a:lnTo>
                  <a:pt x="626312" y="268023"/>
                </a:lnTo>
                <a:lnTo>
                  <a:pt x="635843" y="283284"/>
                </a:lnTo>
                <a:lnTo>
                  <a:pt x="639020" y="300549"/>
                </a:lnTo>
                <a:lnTo>
                  <a:pt x="630668" y="327351"/>
                </a:lnTo>
                <a:lnTo>
                  <a:pt x="613104" y="342505"/>
                </a:lnTo>
                <a:close/>
              </a:path>
              <a:path w="2035809" h="367664">
                <a:moveTo>
                  <a:pt x="882687" y="190011"/>
                </a:moveTo>
                <a:lnTo>
                  <a:pt x="724949" y="190011"/>
                </a:lnTo>
                <a:lnTo>
                  <a:pt x="722931" y="187994"/>
                </a:lnTo>
                <a:lnTo>
                  <a:pt x="722931" y="14523"/>
                </a:lnTo>
                <a:lnTo>
                  <a:pt x="754398" y="14523"/>
                </a:lnTo>
                <a:lnTo>
                  <a:pt x="754398" y="73019"/>
                </a:lnTo>
                <a:lnTo>
                  <a:pt x="884704" y="73019"/>
                </a:lnTo>
                <a:lnTo>
                  <a:pt x="884704" y="100048"/>
                </a:lnTo>
                <a:lnTo>
                  <a:pt x="754398" y="100048"/>
                </a:lnTo>
                <a:lnTo>
                  <a:pt x="754398" y="162579"/>
                </a:lnTo>
                <a:lnTo>
                  <a:pt x="884704" y="162579"/>
                </a:lnTo>
                <a:lnTo>
                  <a:pt x="884704" y="187994"/>
                </a:lnTo>
                <a:lnTo>
                  <a:pt x="882687" y="190011"/>
                </a:lnTo>
                <a:close/>
              </a:path>
              <a:path w="2035809" h="367664">
                <a:moveTo>
                  <a:pt x="884704" y="73019"/>
                </a:moveTo>
                <a:lnTo>
                  <a:pt x="854044" y="73019"/>
                </a:lnTo>
                <a:lnTo>
                  <a:pt x="854044" y="14523"/>
                </a:lnTo>
                <a:lnTo>
                  <a:pt x="884704" y="14523"/>
                </a:lnTo>
                <a:lnTo>
                  <a:pt x="884704" y="73019"/>
                </a:lnTo>
                <a:close/>
              </a:path>
              <a:path w="2035809" h="367664">
                <a:moveTo>
                  <a:pt x="884704" y="162579"/>
                </a:moveTo>
                <a:lnTo>
                  <a:pt x="854044" y="162579"/>
                </a:lnTo>
                <a:lnTo>
                  <a:pt x="854044" y="100048"/>
                </a:lnTo>
                <a:lnTo>
                  <a:pt x="884704" y="100048"/>
                </a:lnTo>
                <a:lnTo>
                  <a:pt x="884704" y="162579"/>
                </a:lnTo>
                <a:close/>
              </a:path>
              <a:path w="2035809" h="367664">
                <a:moveTo>
                  <a:pt x="993628" y="216234"/>
                </a:moveTo>
                <a:lnTo>
                  <a:pt x="961757" y="216234"/>
                </a:lnTo>
                <a:lnTo>
                  <a:pt x="961757" y="2420"/>
                </a:lnTo>
                <a:lnTo>
                  <a:pt x="993628" y="2420"/>
                </a:lnTo>
                <a:lnTo>
                  <a:pt x="993628" y="216234"/>
                </a:lnTo>
                <a:close/>
              </a:path>
              <a:path w="2035809" h="367664">
                <a:moveTo>
                  <a:pt x="992417" y="362272"/>
                </a:moveTo>
                <a:lnTo>
                  <a:pt x="960144" y="362272"/>
                </a:lnTo>
                <a:lnTo>
                  <a:pt x="960144" y="262627"/>
                </a:lnTo>
                <a:lnTo>
                  <a:pt x="755205" y="262627"/>
                </a:lnTo>
                <a:lnTo>
                  <a:pt x="755205" y="235194"/>
                </a:lnTo>
                <a:lnTo>
                  <a:pt x="990400" y="235194"/>
                </a:lnTo>
                <a:lnTo>
                  <a:pt x="992417" y="237212"/>
                </a:lnTo>
                <a:lnTo>
                  <a:pt x="992417" y="362272"/>
                </a:lnTo>
                <a:close/>
              </a:path>
              <a:path w="2035809" h="367664">
                <a:moveTo>
                  <a:pt x="1271182" y="342908"/>
                </a:moveTo>
                <a:lnTo>
                  <a:pt x="1240522" y="342908"/>
                </a:lnTo>
                <a:lnTo>
                  <a:pt x="1240522" y="149669"/>
                </a:lnTo>
                <a:lnTo>
                  <a:pt x="1169116" y="149669"/>
                </a:lnTo>
                <a:lnTo>
                  <a:pt x="1169116" y="121026"/>
                </a:lnTo>
                <a:lnTo>
                  <a:pt x="1240522" y="121026"/>
                </a:lnTo>
                <a:lnTo>
                  <a:pt x="1240522" y="8471"/>
                </a:lnTo>
                <a:lnTo>
                  <a:pt x="1271182" y="8471"/>
                </a:lnTo>
                <a:lnTo>
                  <a:pt x="1271182" y="342908"/>
                </a:lnTo>
                <a:close/>
              </a:path>
              <a:path w="2035809" h="367664">
                <a:moveTo>
                  <a:pt x="1100534" y="267468"/>
                </a:moveTo>
                <a:lnTo>
                  <a:pt x="1074715" y="267468"/>
                </a:lnTo>
                <a:lnTo>
                  <a:pt x="1073102" y="265855"/>
                </a:lnTo>
                <a:lnTo>
                  <a:pt x="1073102" y="27836"/>
                </a:lnTo>
                <a:lnTo>
                  <a:pt x="1075119" y="25818"/>
                </a:lnTo>
                <a:lnTo>
                  <a:pt x="1194532" y="25818"/>
                </a:lnTo>
                <a:lnTo>
                  <a:pt x="1194532" y="52848"/>
                </a:lnTo>
                <a:lnTo>
                  <a:pt x="1104569" y="52848"/>
                </a:lnTo>
                <a:lnTo>
                  <a:pt x="1104569" y="238422"/>
                </a:lnTo>
                <a:lnTo>
                  <a:pt x="1217930" y="238422"/>
                </a:lnTo>
                <a:lnTo>
                  <a:pt x="1217930" y="258189"/>
                </a:lnTo>
                <a:lnTo>
                  <a:pt x="1191872" y="261852"/>
                </a:lnTo>
                <a:lnTo>
                  <a:pt x="1162863" y="264796"/>
                </a:lnTo>
                <a:lnTo>
                  <a:pt x="1132039" y="266756"/>
                </a:lnTo>
                <a:lnTo>
                  <a:pt x="1100534" y="267468"/>
                </a:lnTo>
                <a:close/>
              </a:path>
              <a:path w="2035809" h="367664">
                <a:moveTo>
                  <a:pt x="1217930" y="238422"/>
                </a:moveTo>
                <a:lnTo>
                  <a:pt x="1112234" y="238422"/>
                </a:lnTo>
                <a:lnTo>
                  <a:pt x="1124021" y="238334"/>
                </a:lnTo>
                <a:lnTo>
                  <a:pt x="1137246" y="238018"/>
                </a:lnTo>
                <a:lnTo>
                  <a:pt x="1180204" y="235176"/>
                </a:lnTo>
                <a:lnTo>
                  <a:pt x="1217930" y="230353"/>
                </a:lnTo>
                <a:lnTo>
                  <a:pt x="1217930" y="238422"/>
                </a:lnTo>
                <a:close/>
              </a:path>
              <a:path w="2035809" h="367664">
                <a:moveTo>
                  <a:pt x="1345411" y="359852"/>
                </a:moveTo>
                <a:lnTo>
                  <a:pt x="1314348" y="359852"/>
                </a:lnTo>
                <a:lnTo>
                  <a:pt x="1314348" y="2420"/>
                </a:lnTo>
                <a:lnTo>
                  <a:pt x="1345411" y="2420"/>
                </a:lnTo>
                <a:lnTo>
                  <a:pt x="1345411" y="359852"/>
                </a:lnTo>
                <a:close/>
              </a:path>
              <a:path w="2035809" h="367664">
                <a:moveTo>
                  <a:pt x="1498308" y="282798"/>
                </a:moveTo>
                <a:lnTo>
                  <a:pt x="1448555" y="264417"/>
                </a:lnTo>
                <a:lnTo>
                  <a:pt x="1424533" y="230751"/>
                </a:lnTo>
                <a:lnTo>
                  <a:pt x="1411317" y="179592"/>
                </a:lnTo>
                <a:lnTo>
                  <a:pt x="1409555" y="146845"/>
                </a:lnTo>
                <a:lnTo>
                  <a:pt x="1411314" y="113972"/>
                </a:lnTo>
                <a:lnTo>
                  <a:pt x="1424362" y="62599"/>
                </a:lnTo>
                <a:lnTo>
                  <a:pt x="1448044" y="28932"/>
                </a:lnTo>
                <a:lnTo>
                  <a:pt x="1498308" y="10892"/>
                </a:lnTo>
                <a:lnTo>
                  <a:pt x="1515958" y="12947"/>
                </a:lnTo>
                <a:lnTo>
                  <a:pt x="1532397" y="19162"/>
                </a:lnTo>
                <a:lnTo>
                  <a:pt x="1547324" y="29613"/>
                </a:lnTo>
                <a:lnTo>
                  <a:pt x="1556136" y="39535"/>
                </a:lnTo>
                <a:lnTo>
                  <a:pt x="1498308" y="39535"/>
                </a:lnTo>
                <a:lnTo>
                  <a:pt x="1484466" y="41861"/>
                </a:lnTo>
                <a:lnTo>
                  <a:pt x="1454739" y="72212"/>
                </a:lnTo>
                <a:lnTo>
                  <a:pt x="1441804" y="126220"/>
                </a:lnTo>
                <a:lnTo>
                  <a:pt x="1441022" y="146845"/>
                </a:lnTo>
                <a:lnTo>
                  <a:pt x="1441861" y="168163"/>
                </a:lnTo>
                <a:lnTo>
                  <a:pt x="1448681" y="206413"/>
                </a:lnTo>
                <a:lnTo>
                  <a:pt x="1472741" y="245633"/>
                </a:lnTo>
                <a:lnTo>
                  <a:pt x="1498308" y="254155"/>
                </a:lnTo>
                <a:lnTo>
                  <a:pt x="1556136" y="254155"/>
                </a:lnTo>
                <a:lnTo>
                  <a:pt x="1547324" y="264077"/>
                </a:lnTo>
                <a:lnTo>
                  <a:pt x="1532397" y="274528"/>
                </a:lnTo>
                <a:lnTo>
                  <a:pt x="1515958" y="280743"/>
                </a:lnTo>
                <a:lnTo>
                  <a:pt x="1498308" y="282798"/>
                </a:lnTo>
                <a:close/>
              </a:path>
              <a:path w="2035809" h="367664">
                <a:moveTo>
                  <a:pt x="1556136" y="254155"/>
                </a:moveTo>
                <a:lnTo>
                  <a:pt x="1498308" y="254155"/>
                </a:lnTo>
                <a:lnTo>
                  <a:pt x="1505337" y="253626"/>
                </a:lnTo>
                <a:lnTo>
                  <a:pt x="1511873" y="252037"/>
                </a:lnTo>
                <a:lnTo>
                  <a:pt x="1541071" y="222285"/>
                </a:lnTo>
                <a:lnTo>
                  <a:pt x="1553949" y="168163"/>
                </a:lnTo>
                <a:lnTo>
                  <a:pt x="1554787" y="146845"/>
                </a:lnTo>
                <a:lnTo>
                  <a:pt x="1553949" y="125646"/>
                </a:lnTo>
                <a:lnTo>
                  <a:pt x="1547129" y="87788"/>
                </a:lnTo>
                <a:lnTo>
                  <a:pt x="1523472" y="48410"/>
                </a:lnTo>
                <a:lnTo>
                  <a:pt x="1498308" y="39535"/>
                </a:lnTo>
                <a:lnTo>
                  <a:pt x="1556136" y="39535"/>
                </a:lnTo>
                <a:lnTo>
                  <a:pt x="1579598" y="86382"/>
                </a:lnTo>
                <a:lnTo>
                  <a:pt x="1586658" y="146845"/>
                </a:lnTo>
                <a:lnTo>
                  <a:pt x="1584818" y="179655"/>
                </a:lnTo>
                <a:lnTo>
                  <a:pt x="1579598" y="207308"/>
                </a:lnTo>
                <a:lnTo>
                  <a:pt x="1571340" y="230410"/>
                </a:lnTo>
                <a:lnTo>
                  <a:pt x="1560435" y="249314"/>
                </a:lnTo>
                <a:lnTo>
                  <a:pt x="1556136" y="254155"/>
                </a:lnTo>
                <a:close/>
              </a:path>
              <a:path w="2035809" h="367664">
                <a:moveTo>
                  <a:pt x="1688320" y="360659"/>
                </a:moveTo>
                <a:lnTo>
                  <a:pt x="1656450" y="360659"/>
                </a:lnTo>
                <a:lnTo>
                  <a:pt x="1656450" y="2420"/>
                </a:lnTo>
                <a:lnTo>
                  <a:pt x="1688320" y="2420"/>
                </a:lnTo>
                <a:lnTo>
                  <a:pt x="1688320" y="360659"/>
                </a:lnTo>
                <a:close/>
              </a:path>
              <a:path w="2035809" h="367664">
                <a:moveTo>
                  <a:pt x="2035263" y="359852"/>
                </a:moveTo>
                <a:lnTo>
                  <a:pt x="2003796" y="359852"/>
                </a:lnTo>
                <a:lnTo>
                  <a:pt x="2003796" y="152896"/>
                </a:lnTo>
                <a:lnTo>
                  <a:pt x="1942072" y="152896"/>
                </a:lnTo>
                <a:lnTo>
                  <a:pt x="1942072" y="123850"/>
                </a:lnTo>
                <a:lnTo>
                  <a:pt x="2003796" y="123850"/>
                </a:lnTo>
                <a:lnTo>
                  <a:pt x="2003796" y="2420"/>
                </a:lnTo>
                <a:lnTo>
                  <a:pt x="2035263" y="2420"/>
                </a:lnTo>
                <a:lnTo>
                  <a:pt x="2035263" y="359852"/>
                </a:lnTo>
                <a:close/>
              </a:path>
              <a:path w="2035809" h="367664">
                <a:moveTo>
                  <a:pt x="1801682" y="272309"/>
                </a:moveTo>
                <a:lnTo>
                  <a:pt x="1772232" y="272309"/>
                </a:lnTo>
                <a:lnTo>
                  <a:pt x="1770215" y="270292"/>
                </a:lnTo>
                <a:lnTo>
                  <a:pt x="1770215" y="21784"/>
                </a:lnTo>
                <a:lnTo>
                  <a:pt x="1772232" y="19767"/>
                </a:lnTo>
                <a:lnTo>
                  <a:pt x="1931583" y="19767"/>
                </a:lnTo>
                <a:lnTo>
                  <a:pt x="1931583" y="47200"/>
                </a:lnTo>
                <a:lnTo>
                  <a:pt x="1802085" y="47200"/>
                </a:lnTo>
                <a:lnTo>
                  <a:pt x="1802085" y="129498"/>
                </a:lnTo>
                <a:lnTo>
                  <a:pt x="1917060" y="129498"/>
                </a:lnTo>
                <a:lnTo>
                  <a:pt x="1917060" y="156931"/>
                </a:lnTo>
                <a:lnTo>
                  <a:pt x="1802085" y="156931"/>
                </a:lnTo>
                <a:lnTo>
                  <a:pt x="1802085" y="243666"/>
                </a:lnTo>
                <a:lnTo>
                  <a:pt x="1970312" y="243666"/>
                </a:lnTo>
                <a:lnTo>
                  <a:pt x="1970312" y="258593"/>
                </a:lnTo>
                <a:lnTo>
                  <a:pt x="1911765" y="267273"/>
                </a:lnTo>
                <a:lnTo>
                  <a:pt x="1866298" y="270437"/>
                </a:lnTo>
                <a:lnTo>
                  <a:pt x="1822111" y="272089"/>
                </a:lnTo>
                <a:lnTo>
                  <a:pt x="1801682" y="272309"/>
                </a:lnTo>
                <a:close/>
              </a:path>
              <a:path w="2035809" h="367664">
                <a:moveTo>
                  <a:pt x="1970312" y="243666"/>
                </a:moveTo>
                <a:lnTo>
                  <a:pt x="1831938" y="243666"/>
                </a:lnTo>
                <a:lnTo>
                  <a:pt x="1848907" y="243383"/>
                </a:lnTo>
                <a:lnTo>
                  <a:pt x="1867238" y="242607"/>
                </a:lnTo>
                <a:lnTo>
                  <a:pt x="1923736" y="238378"/>
                </a:lnTo>
                <a:lnTo>
                  <a:pt x="1970312" y="231967"/>
                </a:lnTo>
                <a:lnTo>
                  <a:pt x="1970312" y="243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213332" y="3075559"/>
            <a:ext cx="1030605" cy="360045"/>
          </a:xfrm>
          <a:custGeom>
            <a:avLst/>
            <a:gdLst/>
            <a:ahLst/>
            <a:cxnLst/>
            <a:rect l="l" t="t" r="r" b="b"/>
            <a:pathLst>
              <a:path w="1030605" h="360045">
                <a:moveTo>
                  <a:pt x="281991" y="147248"/>
                </a:moveTo>
                <a:lnTo>
                  <a:pt x="44376" y="147248"/>
                </a:lnTo>
                <a:lnTo>
                  <a:pt x="42359" y="145231"/>
                </a:lnTo>
                <a:lnTo>
                  <a:pt x="42359" y="3630"/>
                </a:lnTo>
                <a:lnTo>
                  <a:pt x="73422" y="3630"/>
                </a:lnTo>
                <a:lnTo>
                  <a:pt x="73422" y="47603"/>
                </a:lnTo>
                <a:lnTo>
                  <a:pt x="284008" y="47603"/>
                </a:lnTo>
                <a:lnTo>
                  <a:pt x="284008" y="74229"/>
                </a:lnTo>
                <a:lnTo>
                  <a:pt x="73422" y="74229"/>
                </a:lnTo>
                <a:lnTo>
                  <a:pt x="73422" y="120219"/>
                </a:lnTo>
                <a:lnTo>
                  <a:pt x="284008" y="120219"/>
                </a:lnTo>
                <a:lnTo>
                  <a:pt x="284008" y="145231"/>
                </a:lnTo>
                <a:lnTo>
                  <a:pt x="281991" y="147248"/>
                </a:lnTo>
                <a:close/>
              </a:path>
              <a:path w="1030605" h="360045">
                <a:moveTo>
                  <a:pt x="284008" y="47603"/>
                </a:moveTo>
                <a:lnTo>
                  <a:pt x="252542" y="47603"/>
                </a:lnTo>
                <a:lnTo>
                  <a:pt x="252542" y="3630"/>
                </a:lnTo>
                <a:lnTo>
                  <a:pt x="284008" y="3630"/>
                </a:lnTo>
                <a:lnTo>
                  <a:pt x="284008" y="47603"/>
                </a:lnTo>
                <a:close/>
              </a:path>
              <a:path w="1030605" h="360045">
                <a:moveTo>
                  <a:pt x="284008" y="120219"/>
                </a:moveTo>
                <a:lnTo>
                  <a:pt x="252542" y="120219"/>
                </a:lnTo>
                <a:lnTo>
                  <a:pt x="252542" y="74229"/>
                </a:lnTo>
                <a:lnTo>
                  <a:pt x="284008" y="74229"/>
                </a:lnTo>
                <a:lnTo>
                  <a:pt x="284008" y="120219"/>
                </a:lnTo>
                <a:close/>
              </a:path>
              <a:path w="1030605" h="360045">
                <a:moveTo>
                  <a:pt x="327175" y="211796"/>
                </a:moveTo>
                <a:lnTo>
                  <a:pt x="0" y="211796"/>
                </a:lnTo>
                <a:lnTo>
                  <a:pt x="0" y="184363"/>
                </a:lnTo>
                <a:lnTo>
                  <a:pt x="327175" y="184363"/>
                </a:lnTo>
                <a:lnTo>
                  <a:pt x="327175" y="211796"/>
                </a:lnTo>
                <a:close/>
              </a:path>
              <a:path w="1030605" h="360045">
                <a:moveTo>
                  <a:pt x="184363" y="288043"/>
                </a:moveTo>
                <a:lnTo>
                  <a:pt x="152493" y="288043"/>
                </a:lnTo>
                <a:lnTo>
                  <a:pt x="152493" y="211796"/>
                </a:lnTo>
                <a:lnTo>
                  <a:pt x="184363" y="211796"/>
                </a:lnTo>
                <a:lnTo>
                  <a:pt x="184363" y="288043"/>
                </a:lnTo>
                <a:close/>
              </a:path>
              <a:path w="1030605" h="360045">
                <a:moveTo>
                  <a:pt x="296515" y="350170"/>
                </a:moveTo>
                <a:lnTo>
                  <a:pt x="45586" y="350170"/>
                </a:lnTo>
                <a:lnTo>
                  <a:pt x="43569" y="348153"/>
                </a:lnTo>
                <a:lnTo>
                  <a:pt x="43569" y="248104"/>
                </a:lnTo>
                <a:lnTo>
                  <a:pt x="75036" y="248104"/>
                </a:lnTo>
                <a:lnTo>
                  <a:pt x="75036" y="322737"/>
                </a:lnTo>
                <a:lnTo>
                  <a:pt x="296515" y="322737"/>
                </a:lnTo>
                <a:lnTo>
                  <a:pt x="296515" y="350170"/>
                </a:lnTo>
                <a:close/>
              </a:path>
              <a:path w="1030605" h="360045">
                <a:moveTo>
                  <a:pt x="646685" y="214217"/>
                </a:moveTo>
                <a:lnTo>
                  <a:pt x="615218" y="214217"/>
                </a:lnTo>
                <a:lnTo>
                  <a:pt x="615218" y="92383"/>
                </a:lnTo>
                <a:lnTo>
                  <a:pt x="535340" y="92383"/>
                </a:lnTo>
                <a:lnTo>
                  <a:pt x="535340" y="64547"/>
                </a:lnTo>
                <a:lnTo>
                  <a:pt x="615218" y="64547"/>
                </a:lnTo>
                <a:lnTo>
                  <a:pt x="615218" y="0"/>
                </a:lnTo>
                <a:lnTo>
                  <a:pt x="646685" y="0"/>
                </a:lnTo>
                <a:lnTo>
                  <a:pt x="646685" y="214217"/>
                </a:lnTo>
                <a:close/>
              </a:path>
              <a:path w="1030605" h="360045">
                <a:moveTo>
                  <a:pt x="370341" y="203728"/>
                </a:moveTo>
                <a:lnTo>
                  <a:pt x="344925" y="181539"/>
                </a:lnTo>
                <a:lnTo>
                  <a:pt x="364958" y="170874"/>
                </a:lnTo>
                <a:lnTo>
                  <a:pt x="383250" y="158847"/>
                </a:lnTo>
                <a:lnTo>
                  <a:pt x="414314" y="130708"/>
                </a:lnTo>
                <a:lnTo>
                  <a:pt x="434838" y="95106"/>
                </a:lnTo>
                <a:lnTo>
                  <a:pt x="441746" y="52848"/>
                </a:lnTo>
                <a:lnTo>
                  <a:pt x="441746" y="8875"/>
                </a:lnTo>
                <a:lnTo>
                  <a:pt x="475230" y="8875"/>
                </a:lnTo>
                <a:lnTo>
                  <a:pt x="475230" y="52848"/>
                </a:lnTo>
                <a:lnTo>
                  <a:pt x="477077" y="73599"/>
                </a:lnTo>
                <a:lnTo>
                  <a:pt x="482442" y="92383"/>
                </a:lnTo>
                <a:lnTo>
                  <a:pt x="491058" y="109352"/>
                </a:lnTo>
                <a:lnTo>
                  <a:pt x="495016" y="114571"/>
                </a:lnTo>
                <a:lnTo>
                  <a:pt x="458287" y="114571"/>
                </a:lnTo>
                <a:lnTo>
                  <a:pt x="444829" y="141210"/>
                </a:lnTo>
                <a:lnTo>
                  <a:pt x="424752" y="165201"/>
                </a:lnTo>
                <a:lnTo>
                  <a:pt x="399456" y="186166"/>
                </a:lnTo>
                <a:lnTo>
                  <a:pt x="370341" y="203728"/>
                </a:lnTo>
                <a:close/>
              </a:path>
              <a:path w="1030605" h="360045">
                <a:moveTo>
                  <a:pt x="548250" y="193642"/>
                </a:moveTo>
                <a:lnTo>
                  <a:pt x="521031" y="178848"/>
                </a:lnTo>
                <a:lnTo>
                  <a:pt x="496007" y="160914"/>
                </a:lnTo>
                <a:lnTo>
                  <a:pt x="474613" y="139577"/>
                </a:lnTo>
                <a:lnTo>
                  <a:pt x="458287" y="114571"/>
                </a:lnTo>
                <a:lnTo>
                  <a:pt x="495016" y="114571"/>
                </a:lnTo>
                <a:lnTo>
                  <a:pt x="502663" y="124657"/>
                </a:lnTo>
                <a:lnTo>
                  <a:pt x="516348" y="138562"/>
                </a:lnTo>
                <a:lnTo>
                  <a:pt x="532264" y="150577"/>
                </a:lnTo>
                <a:lnTo>
                  <a:pt x="549920" y="160624"/>
                </a:lnTo>
                <a:lnTo>
                  <a:pt x="568824" y="168630"/>
                </a:lnTo>
                <a:lnTo>
                  <a:pt x="548250" y="193642"/>
                </a:lnTo>
                <a:close/>
              </a:path>
              <a:path w="1030605" h="360045">
                <a:moveTo>
                  <a:pt x="646685" y="359852"/>
                </a:moveTo>
                <a:lnTo>
                  <a:pt x="614411" y="359852"/>
                </a:lnTo>
                <a:lnTo>
                  <a:pt x="614411" y="260610"/>
                </a:lnTo>
                <a:lnTo>
                  <a:pt x="408666" y="260610"/>
                </a:lnTo>
                <a:lnTo>
                  <a:pt x="408666" y="233177"/>
                </a:lnTo>
                <a:lnTo>
                  <a:pt x="644668" y="233177"/>
                </a:lnTo>
                <a:lnTo>
                  <a:pt x="646685" y="235194"/>
                </a:lnTo>
                <a:lnTo>
                  <a:pt x="646685" y="359852"/>
                </a:lnTo>
                <a:close/>
              </a:path>
              <a:path w="1030605" h="360045">
                <a:moveTo>
                  <a:pt x="726562" y="283202"/>
                </a:moveTo>
                <a:lnTo>
                  <a:pt x="700743" y="261013"/>
                </a:lnTo>
                <a:lnTo>
                  <a:pt x="739649" y="236860"/>
                </a:lnTo>
                <a:lnTo>
                  <a:pt x="773299" y="207777"/>
                </a:lnTo>
                <a:lnTo>
                  <a:pt x="801145" y="174076"/>
                </a:lnTo>
                <a:lnTo>
                  <a:pt x="822636" y="136072"/>
                </a:lnTo>
                <a:lnTo>
                  <a:pt x="837225" y="94079"/>
                </a:lnTo>
                <a:lnTo>
                  <a:pt x="844361" y="48410"/>
                </a:lnTo>
                <a:lnTo>
                  <a:pt x="721318" y="48410"/>
                </a:lnTo>
                <a:lnTo>
                  <a:pt x="721318" y="20574"/>
                </a:lnTo>
                <a:lnTo>
                  <a:pt x="877442" y="20574"/>
                </a:lnTo>
                <a:lnTo>
                  <a:pt x="880266" y="22591"/>
                </a:lnTo>
                <a:lnTo>
                  <a:pt x="880266" y="29046"/>
                </a:lnTo>
                <a:lnTo>
                  <a:pt x="875809" y="70239"/>
                </a:lnTo>
                <a:lnTo>
                  <a:pt x="866701" y="108671"/>
                </a:lnTo>
                <a:lnTo>
                  <a:pt x="852978" y="144607"/>
                </a:lnTo>
                <a:lnTo>
                  <a:pt x="834679" y="178312"/>
                </a:lnTo>
                <a:lnTo>
                  <a:pt x="787277" y="237413"/>
                </a:lnTo>
                <a:lnTo>
                  <a:pt x="758319" y="262047"/>
                </a:lnTo>
                <a:lnTo>
                  <a:pt x="726562" y="283202"/>
                </a:lnTo>
                <a:close/>
              </a:path>
              <a:path w="1030605" h="360045">
                <a:moveTo>
                  <a:pt x="977491" y="357835"/>
                </a:moveTo>
                <a:lnTo>
                  <a:pt x="945217" y="357835"/>
                </a:lnTo>
                <a:lnTo>
                  <a:pt x="945217" y="0"/>
                </a:lnTo>
                <a:lnTo>
                  <a:pt x="977491" y="0"/>
                </a:lnTo>
                <a:lnTo>
                  <a:pt x="977491" y="143618"/>
                </a:lnTo>
                <a:lnTo>
                  <a:pt x="1030339" y="143618"/>
                </a:lnTo>
                <a:lnTo>
                  <a:pt x="1030339" y="172664"/>
                </a:lnTo>
                <a:lnTo>
                  <a:pt x="977491" y="172664"/>
                </a:lnTo>
                <a:lnTo>
                  <a:pt x="977491" y="3578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372830" y="3075559"/>
            <a:ext cx="654050" cy="363855"/>
          </a:xfrm>
          <a:custGeom>
            <a:avLst/>
            <a:gdLst/>
            <a:ahLst/>
            <a:cxnLst/>
            <a:rect l="l" t="t" r="r" b="b"/>
            <a:pathLst>
              <a:path w="654050" h="363854">
                <a:moveTo>
                  <a:pt x="281588" y="357835"/>
                </a:moveTo>
                <a:lnTo>
                  <a:pt x="250121" y="357835"/>
                </a:lnTo>
                <a:lnTo>
                  <a:pt x="250121" y="0"/>
                </a:lnTo>
                <a:lnTo>
                  <a:pt x="281588" y="0"/>
                </a:lnTo>
                <a:lnTo>
                  <a:pt x="281588" y="147652"/>
                </a:lnTo>
                <a:lnTo>
                  <a:pt x="332823" y="147652"/>
                </a:lnTo>
                <a:lnTo>
                  <a:pt x="332823" y="176295"/>
                </a:lnTo>
                <a:lnTo>
                  <a:pt x="281588" y="176295"/>
                </a:lnTo>
                <a:lnTo>
                  <a:pt x="281588" y="357835"/>
                </a:lnTo>
                <a:close/>
              </a:path>
              <a:path w="654050" h="363854">
                <a:moveTo>
                  <a:pt x="182750" y="203324"/>
                </a:moveTo>
                <a:lnTo>
                  <a:pt x="151686" y="203324"/>
                </a:lnTo>
                <a:lnTo>
                  <a:pt x="154163" y="187603"/>
                </a:lnTo>
                <a:lnTo>
                  <a:pt x="156678" y="169840"/>
                </a:lnTo>
                <a:lnTo>
                  <a:pt x="161368" y="130305"/>
                </a:lnTo>
                <a:lnTo>
                  <a:pt x="164848" y="88601"/>
                </a:lnTo>
                <a:lnTo>
                  <a:pt x="166209" y="48410"/>
                </a:lnTo>
                <a:lnTo>
                  <a:pt x="18557" y="48410"/>
                </a:lnTo>
                <a:lnTo>
                  <a:pt x="18557" y="21381"/>
                </a:lnTo>
                <a:lnTo>
                  <a:pt x="197273" y="21381"/>
                </a:lnTo>
                <a:lnTo>
                  <a:pt x="199290" y="23398"/>
                </a:lnTo>
                <a:lnTo>
                  <a:pt x="199290" y="29853"/>
                </a:lnTo>
                <a:lnTo>
                  <a:pt x="198357" y="50856"/>
                </a:lnTo>
                <a:lnTo>
                  <a:pt x="195886" y="94980"/>
                </a:lnTo>
                <a:lnTo>
                  <a:pt x="191600" y="140636"/>
                </a:lnTo>
                <a:lnTo>
                  <a:pt x="186103" y="183891"/>
                </a:lnTo>
                <a:lnTo>
                  <a:pt x="182750" y="203324"/>
                </a:lnTo>
                <a:close/>
              </a:path>
              <a:path w="654050" h="363854">
                <a:moveTo>
                  <a:pt x="38728" y="281588"/>
                </a:moveTo>
                <a:lnTo>
                  <a:pt x="0" y="281588"/>
                </a:lnTo>
                <a:lnTo>
                  <a:pt x="0" y="253348"/>
                </a:lnTo>
                <a:lnTo>
                  <a:pt x="38728" y="253348"/>
                </a:lnTo>
                <a:lnTo>
                  <a:pt x="73826" y="252945"/>
                </a:lnTo>
                <a:lnTo>
                  <a:pt x="73826" y="133129"/>
                </a:lnTo>
                <a:lnTo>
                  <a:pt x="104486" y="133129"/>
                </a:lnTo>
                <a:lnTo>
                  <a:pt x="104486" y="252542"/>
                </a:lnTo>
                <a:lnTo>
                  <a:pt x="236001" y="252542"/>
                </a:lnTo>
                <a:lnTo>
                  <a:pt x="236001" y="271099"/>
                </a:lnTo>
                <a:lnTo>
                  <a:pt x="190484" y="275972"/>
                </a:lnTo>
                <a:lnTo>
                  <a:pt x="143265" y="279218"/>
                </a:lnTo>
                <a:lnTo>
                  <a:pt x="93095" y="281027"/>
                </a:lnTo>
                <a:lnTo>
                  <a:pt x="38728" y="281588"/>
                </a:lnTo>
                <a:close/>
              </a:path>
              <a:path w="654050" h="363854">
                <a:moveTo>
                  <a:pt x="236001" y="252542"/>
                </a:moveTo>
                <a:lnTo>
                  <a:pt x="104486" y="252542"/>
                </a:lnTo>
                <a:lnTo>
                  <a:pt x="118334" y="252390"/>
                </a:lnTo>
                <a:lnTo>
                  <a:pt x="134490" y="251936"/>
                </a:lnTo>
                <a:lnTo>
                  <a:pt x="205694" y="247549"/>
                </a:lnTo>
                <a:lnTo>
                  <a:pt x="236001" y="244070"/>
                </a:lnTo>
                <a:lnTo>
                  <a:pt x="236001" y="252542"/>
                </a:lnTo>
                <a:close/>
              </a:path>
              <a:path w="654050" h="363854">
                <a:moveTo>
                  <a:pt x="647492" y="216637"/>
                </a:moveTo>
                <a:lnTo>
                  <a:pt x="616025" y="216637"/>
                </a:lnTo>
                <a:lnTo>
                  <a:pt x="616025" y="108117"/>
                </a:lnTo>
                <a:lnTo>
                  <a:pt x="541795" y="108117"/>
                </a:lnTo>
                <a:lnTo>
                  <a:pt x="541795" y="81491"/>
                </a:lnTo>
                <a:lnTo>
                  <a:pt x="616025" y="81491"/>
                </a:lnTo>
                <a:lnTo>
                  <a:pt x="616025" y="0"/>
                </a:lnTo>
                <a:lnTo>
                  <a:pt x="647492" y="0"/>
                </a:lnTo>
                <a:lnTo>
                  <a:pt x="647492" y="216637"/>
                </a:lnTo>
                <a:close/>
              </a:path>
              <a:path w="654050" h="363854">
                <a:moveTo>
                  <a:pt x="545426" y="43569"/>
                </a:moveTo>
                <a:lnTo>
                  <a:pt x="370744" y="43569"/>
                </a:lnTo>
                <a:lnTo>
                  <a:pt x="370744" y="16540"/>
                </a:lnTo>
                <a:lnTo>
                  <a:pt x="545426" y="16540"/>
                </a:lnTo>
                <a:lnTo>
                  <a:pt x="545426" y="43569"/>
                </a:lnTo>
                <a:close/>
              </a:path>
              <a:path w="654050" h="363854">
                <a:moveTo>
                  <a:pt x="369937" y="205745"/>
                </a:moveTo>
                <a:lnTo>
                  <a:pt x="346135" y="184363"/>
                </a:lnTo>
                <a:lnTo>
                  <a:pt x="365052" y="175677"/>
                </a:lnTo>
                <a:lnTo>
                  <a:pt x="382796" y="164797"/>
                </a:lnTo>
                <a:lnTo>
                  <a:pt x="413103" y="136760"/>
                </a:lnTo>
                <a:lnTo>
                  <a:pt x="433930" y="101258"/>
                </a:lnTo>
                <a:lnTo>
                  <a:pt x="441675" y="58092"/>
                </a:lnTo>
                <a:lnTo>
                  <a:pt x="441746" y="43569"/>
                </a:lnTo>
                <a:lnTo>
                  <a:pt x="475230" y="43569"/>
                </a:lnTo>
                <a:lnTo>
                  <a:pt x="475230" y="58092"/>
                </a:lnTo>
                <a:lnTo>
                  <a:pt x="477203" y="79203"/>
                </a:lnTo>
                <a:lnTo>
                  <a:pt x="482845" y="98384"/>
                </a:lnTo>
                <a:lnTo>
                  <a:pt x="491739" y="115674"/>
                </a:lnTo>
                <a:lnTo>
                  <a:pt x="493047" y="117395"/>
                </a:lnTo>
                <a:lnTo>
                  <a:pt x="458690" y="117395"/>
                </a:lnTo>
                <a:lnTo>
                  <a:pt x="444936" y="144135"/>
                </a:lnTo>
                <a:lnTo>
                  <a:pt x="424298" y="168226"/>
                </a:lnTo>
                <a:lnTo>
                  <a:pt x="398669" y="188990"/>
                </a:lnTo>
                <a:lnTo>
                  <a:pt x="369937" y="205745"/>
                </a:lnTo>
                <a:close/>
              </a:path>
              <a:path w="654050" h="363854">
                <a:moveTo>
                  <a:pt x="547443" y="194852"/>
                </a:moveTo>
                <a:lnTo>
                  <a:pt x="512099" y="174940"/>
                </a:lnTo>
                <a:lnTo>
                  <a:pt x="476844" y="144021"/>
                </a:lnTo>
                <a:lnTo>
                  <a:pt x="458690" y="117395"/>
                </a:lnTo>
                <a:lnTo>
                  <a:pt x="493047" y="117395"/>
                </a:lnTo>
                <a:lnTo>
                  <a:pt x="503470" y="131112"/>
                </a:lnTo>
                <a:lnTo>
                  <a:pt x="517407" y="144336"/>
                </a:lnTo>
                <a:lnTo>
                  <a:pt x="532970" y="155519"/>
                </a:lnTo>
                <a:lnTo>
                  <a:pt x="549819" y="164583"/>
                </a:lnTo>
                <a:lnTo>
                  <a:pt x="567614" y="171454"/>
                </a:lnTo>
                <a:lnTo>
                  <a:pt x="547443" y="194852"/>
                </a:lnTo>
                <a:close/>
              </a:path>
              <a:path w="654050" h="363854">
                <a:moveTo>
                  <a:pt x="531710" y="363483"/>
                </a:moveTo>
                <a:lnTo>
                  <a:pt x="481483" y="358490"/>
                </a:lnTo>
                <a:lnTo>
                  <a:pt x="443360" y="344118"/>
                </a:lnTo>
                <a:lnTo>
                  <a:pt x="412442" y="307300"/>
                </a:lnTo>
                <a:lnTo>
                  <a:pt x="410280" y="291270"/>
                </a:lnTo>
                <a:lnTo>
                  <a:pt x="412505" y="275814"/>
                </a:lnTo>
                <a:lnTo>
                  <a:pt x="443764" y="238825"/>
                </a:lnTo>
                <a:lnTo>
                  <a:pt x="481836" y="223899"/>
                </a:lnTo>
                <a:lnTo>
                  <a:pt x="531710" y="218654"/>
                </a:lnTo>
                <a:lnTo>
                  <a:pt x="557945" y="219934"/>
                </a:lnTo>
                <a:lnTo>
                  <a:pt x="581532" y="223747"/>
                </a:lnTo>
                <a:lnTo>
                  <a:pt x="602397" y="230057"/>
                </a:lnTo>
                <a:lnTo>
                  <a:pt x="620462" y="238825"/>
                </a:lnTo>
                <a:lnTo>
                  <a:pt x="628636" y="244877"/>
                </a:lnTo>
                <a:lnTo>
                  <a:pt x="531710" y="244877"/>
                </a:lnTo>
                <a:lnTo>
                  <a:pt x="513543" y="245639"/>
                </a:lnTo>
                <a:lnTo>
                  <a:pt x="469179" y="257383"/>
                </a:lnTo>
                <a:lnTo>
                  <a:pt x="444167" y="291270"/>
                </a:lnTo>
                <a:lnTo>
                  <a:pt x="445869" y="301683"/>
                </a:lnTo>
                <a:lnTo>
                  <a:pt x="482297" y="331493"/>
                </a:lnTo>
                <a:lnTo>
                  <a:pt x="531710" y="338470"/>
                </a:lnTo>
                <a:lnTo>
                  <a:pt x="628250" y="338470"/>
                </a:lnTo>
                <a:lnTo>
                  <a:pt x="620462" y="344118"/>
                </a:lnTo>
                <a:lnTo>
                  <a:pt x="602397" y="352590"/>
                </a:lnTo>
                <a:lnTo>
                  <a:pt x="581532" y="358642"/>
                </a:lnTo>
                <a:lnTo>
                  <a:pt x="557945" y="362272"/>
                </a:lnTo>
                <a:lnTo>
                  <a:pt x="531710" y="363483"/>
                </a:lnTo>
                <a:close/>
              </a:path>
              <a:path w="654050" h="363854">
                <a:moveTo>
                  <a:pt x="628250" y="338470"/>
                </a:moveTo>
                <a:lnTo>
                  <a:pt x="531710" y="338470"/>
                </a:lnTo>
                <a:lnTo>
                  <a:pt x="550172" y="337708"/>
                </a:lnTo>
                <a:lnTo>
                  <a:pt x="566858" y="335394"/>
                </a:lnTo>
                <a:lnTo>
                  <a:pt x="605655" y="319245"/>
                </a:lnTo>
                <a:lnTo>
                  <a:pt x="620462" y="291674"/>
                </a:lnTo>
                <a:lnTo>
                  <a:pt x="618874" y="281550"/>
                </a:lnTo>
                <a:lnTo>
                  <a:pt x="581803" y="251855"/>
                </a:lnTo>
                <a:lnTo>
                  <a:pt x="531710" y="244877"/>
                </a:lnTo>
                <a:lnTo>
                  <a:pt x="628636" y="244877"/>
                </a:lnTo>
                <a:lnTo>
                  <a:pt x="635055" y="249629"/>
                </a:lnTo>
                <a:lnTo>
                  <a:pt x="645525" y="262022"/>
                </a:lnTo>
                <a:lnTo>
                  <a:pt x="651835" y="275927"/>
                </a:lnTo>
                <a:lnTo>
                  <a:pt x="653946" y="291270"/>
                </a:lnTo>
                <a:lnTo>
                  <a:pt x="651835" y="307073"/>
                </a:lnTo>
                <a:lnTo>
                  <a:pt x="645525" y="321174"/>
                </a:lnTo>
                <a:lnTo>
                  <a:pt x="635055" y="333535"/>
                </a:lnTo>
                <a:lnTo>
                  <a:pt x="628250" y="338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6177942" y="3075559"/>
            <a:ext cx="521970" cy="357505"/>
          </a:xfrm>
          <a:custGeom>
            <a:avLst/>
            <a:gdLst/>
            <a:ahLst/>
            <a:cxnLst/>
            <a:rect l="l" t="t" r="r" b="b"/>
            <a:pathLst>
              <a:path w="521969" h="357504">
                <a:moveTo>
                  <a:pt x="36307" y="97628"/>
                </a:moveTo>
                <a:lnTo>
                  <a:pt x="4034" y="97628"/>
                </a:lnTo>
                <a:lnTo>
                  <a:pt x="11321" y="63854"/>
                </a:lnTo>
                <a:lnTo>
                  <a:pt x="30256" y="38325"/>
                </a:lnTo>
                <a:lnTo>
                  <a:pt x="59176" y="22175"/>
                </a:lnTo>
                <a:lnTo>
                  <a:pt x="96417" y="16540"/>
                </a:lnTo>
                <a:lnTo>
                  <a:pt x="130727" y="21179"/>
                </a:lnTo>
                <a:lnTo>
                  <a:pt x="159402" y="35501"/>
                </a:lnTo>
                <a:lnTo>
                  <a:pt x="166497" y="44376"/>
                </a:lnTo>
                <a:lnTo>
                  <a:pt x="95207" y="44376"/>
                </a:lnTo>
                <a:lnTo>
                  <a:pt x="71367" y="47704"/>
                </a:lnTo>
                <a:lnTo>
                  <a:pt x="53655" y="57689"/>
                </a:lnTo>
                <a:lnTo>
                  <a:pt x="41993" y="74330"/>
                </a:lnTo>
                <a:lnTo>
                  <a:pt x="36307" y="97628"/>
                </a:lnTo>
                <a:close/>
              </a:path>
              <a:path w="521969" h="357504">
                <a:moveTo>
                  <a:pt x="169268" y="296918"/>
                </a:moveTo>
                <a:lnTo>
                  <a:pt x="96014" y="296918"/>
                </a:lnTo>
                <a:lnTo>
                  <a:pt x="123119" y="292909"/>
                </a:lnTo>
                <a:lnTo>
                  <a:pt x="143416" y="281185"/>
                </a:lnTo>
                <a:lnTo>
                  <a:pt x="156149" y="262198"/>
                </a:lnTo>
                <a:lnTo>
                  <a:pt x="160561" y="236405"/>
                </a:lnTo>
                <a:lnTo>
                  <a:pt x="154926" y="210775"/>
                </a:lnTo>
                <a:lnTo>
                  <a:pt x="139987" y="193239"/>
                </a:lnTo>
                <a:lnTo>
                  <a:pt x="118694" y="182964"/>
                </a:lnTo>
                <a:lnTo>
                  <a:pt x="93997" y="179119"/>
                </a:lnTo>
                <a:lnTo>
                  <a:pt x="71809" y="179119"/>
                </a:lnTo>
                <a:lnTo>
                  <a:pt x="71405" y="178715"/>
                </a:lnTo>
                <a:lnTo>
                  <a:pt x="71405" y="151283"/>
                </a:lnTo>
                <a:lnTo>
                  <a:pt x="71809" y="149669"/>
                </a:lnTo>
                <a:lnTo>
                  <a:pt x="91173" y="149669"/>
                </a:lnTo>
                <a:lnTo>
                  <a:pt x="114962" y="146183"/>
                </a:lnTo>
                <a:lnTo>
                  <a:pt x="135045" y="136911"/>
                </a:lnTo>
                <a:lnTo>
                  <a:pt x="148925" y="120906"/>
                </a:lnTo>
                <a:lnTo>
                  <a:pt x="154107" y="97224"/>
                </a:lnTo>
                <a:lnTo>
                  <a:pt x="149669" y="74500"/>
                </a:lnTo>
                <a:lnTo>
                  <a:pt x="137365" y="57941"/>
                </a:lnTo>
                <a:lnTo>
                  <a:pt x="118706" y="47811"/>
                </a:lnTo>
                <a:lnTo>
                  <a:pt x="95207" y="44376"/>
                </a:lnTo>
                <a:lnTo>
                  <a:pt x="166497" y="44376"/>
                </a:lnTo>
                <a:lnTo>
                  <a:pt x="179075" y="60109"/>
                </a:lnTo>
                <a:lnTo>
                  <a:pt x="186380" y="95610"/>
                </a:lnTo>
                <a:lnTo>
                  <a:pt x="182100" y="119904"/>
                </a:lnTo>
                <a:lnTo>
                  <a:pt x="169991" y="140794"/>
                </a:lnTo>
                <a:lnTo>
                  <a:pt x="151150" y="156540"/>
                </a:lnTo>
                <a:lnTo>
                  <a:pt x="126674" y="165402"/>
                </a:lnTo>
                <a:lnTo>
                  <a:pt x="153691" y="173773"/>
                </a:lnTo>
                <a:lnTo>
                  <a:pt x="174580" y="190011"/>
                </a:lnTo>
                <a:lnTo>
                  <a:pt x="188057" y="212603"/>
                </a:lnTo>
                <a:lnTo>
                  <a:pt x="192835" y="240036"/>
                </a:lnTo>
                <a:lnTo>
                  <a:pt x="184609" y="278461"/>
                </a:lnTo>
                <a:lnTo>
                  <a:pt x="169268" y="296918"/>
                </a:lnTo>
                <a:close/>
              </a:path>
              <a:path w="521969" h="357504">
                <a:moveTo>
                  <a:pt x="94804" y="324754"/>
                </a:moveTo>
                <a:lnTo>
                  <a:pt x="55823" y="318804"/>
                </a:lnTo>
                <a:lnTo>
                  <a:pt x="26222" y="301658"/>
                </a:lnTo>
                <a:lnTo>
                  <a:pt x="7211" y="274377"/>
                </a:lnTo>
                <a:lnTo>
                  <a:pt x="0" y="238018"/>
                </a:lnTo>
                <a:lnTo>
                  <a:pt x="31870" y="238018"/>
                </a:lnTo>
                <a:lnTo>
                  <a:pt x="38375" y="263730"/>
                </a:lnTo>
                <a:lnTo>
                  <a:pt x="51234" y="282143"/>
                </a:lnTo>
                <a:lnTo>
                  <a:pt x="70447" y="293218"/>
                </a:lnTo>
                <a:lnTo>
                  <a:pt x="96014" y="296918"/>
                </a:lnTo>
                <a:lnTo>
                  <a:pt x="169268" y="296918"/>
                </a:lnTo>
                <a:lnTo>
                  <a:pt x="162730" y="304785"/>
                </a:lnTo>
                <a:lnTo>
                  <a:pt x="131395" y="319913"/>
                </a:lnTo>
                <a:lnTo>
                  <a:pt x="94804" y="324754"/>
                </a:lnTo>
                <a:close/>
              </a:path>
              <a:path w="521969" h="357504">
                <a:moveTo>
                  <a:pt x="260207" y="282395"/>
                </a:moveTo>
                <a:lnTo>
                  <a:pt x="234388" y="261013"/>
                </a:lnTo>
                <a:lnTo>
                  <a:pt x="273549" y="237001"/>
                </a:lnTo>
                <a:lnTo>
                  <a:pt x="307243" y="207956"/>
                </a:lnTo>
                <a:lnTo>
                  <a:pt x="335041" y="174227"/>
                </a:lnTo>
                <a:lnTo>
                  <a:pt x="356520" y="136162"/>
                </a:lnTo>
                <a:lnTo>
                  <a:pt x="371252" y="94107"/>
                </a:lnTo>
                <a:lnTo>
                  <a:pt x="378813" y="48410"/>
                </a:lnTo>
                <a:lnTo>
                  <a:pt x="255366" y="48410"/>
                </a:lnTo>
                <a:lnTo>
                  <a:pt x="255366" y="20574"/>
                </a:lnTo>
                <a:lnTo>
                  <a:pt x="412297" y="20574"/>
                </a:lnTo>
                <a:lnTo>
                  <a:pt x="414314" y="22591"/>
                </a:lnTo>
                <a:lnTo>
                  <a:pt x="414314" y="29046"/>
                </a:lnTo>
                <a:lnTo>
                  <a:pt x="409794" y="70346"/>
                </a:lnTo>
                <a:lnTo>
                  <a:pt x="400547" y="108923"/>
                </a:lnTo>
                <a:lnTo>
                  <a:pt x="386686" y="144778"/>
                </a:lnTo>
                <a:lnTo>
                  <a:pt x="346041" y="208985"/>
                </a:lnTo>
                <a:lnTo>
                  <a:pt x="291793" y="261303"/>
                </a:lnTo>
                <a:lnTo>
                  <a:pt x="260207" y="282395"/>
                </a:lnTo>
                <a:close/>
              </a:path>
              <a:path w="521969" h="357504">
                <a:moveTo>
                  <a:pt x="521624" y="357431"/>
                </a:moveTo>
                <a:lnTo>
                  <a:pt x="489350" y="357431"/>
                </a:lnTo>
                <a:lnTo>
                  <a:pt x="489350" y="0"/>
                </a:lnTo>
                <a:lnTo>
                  <a:pt x="521624" y="0"/>
                </a:lnTo>
                <a:lnTo>
                  <a:pt x="521624" y="357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871771" y="3075559"/>
            <a:ext cx="1012190" cy="358140"/>
          </a:xfrm>
          <a:custGeom>
            <a:avLst/>
            <a:gdLst/>
            <a:ahLst/>
            <a:cxnLst/>
            <a:rect l="l" t="t" r="r" b="b"/>
            <a:pathLst>
              <a:path w="1012190" h="358139">
                <a:moveTo>
                  <a:pt x="169437" y="90769"/>
                </a:moveTo>
                <a:lnTo>
                  <a:pt x="0" y="90769"/>
                </a:lnTo>
                <a:lnTo>
                  <a:pt x="0" y="64547"/>
                </a:lnTo>
                <a:lnTo>
                  <a:pt x="169437" y="64547"/>
                </a:lnTo>
                <a:lnTo>
                  <a:pt x="169437" y="90769"/>
                </a:lnTo>
                <a:close/>
              </a:path>
              <a:path w="1012190" h="358139">
                <a:moveTo>
                  <a:pt x="132322" y="35501"/>
                </a:moveTo>
                <a:lnTo>
                  <a:pt x="37518" y="35501"/>
                </a:lnTo>
                <a:lnTo>
                  <a:pt x="37518" y="8875"/>
                </a:lnTo>
                <a:lnTo>
                  <a:pt x="132322" y="8875"/>
                </a:lnTo>
                <a:lnTo>
                  <a:pt x="132322" y="35501"/>
                </a:lnTo>
                <a:close/>
              </a:path>
              <a:path w="1012190" h="358139">
                <a:moveTo>
                  <a:pt x="85928" y="285622"/>
                </a:moveTo>
                <a:lnTo>
                  <a:pt x="42642" y="272858"/>
                </a:lnTo>
                <a:lnTo>
                  <a:pt x="15077" y="236758"/>
                </a:lnTo>
                <a:lnTo>
                  <a:pt x="9682" y="202921"/>
                </a:lnTo>
                <a:lnTo>
                  <a:pt x="15241" y="168850"/>
                </a:lnTo>
                <a:lnTo>
                  <a:pt x="30861" y="143063"/>
                </a:lnTo>
                <a:lnTo>
                  <a:pt x="54953" y="126731"/>
                </a:lnTo>
                <a:lnTo>
                  <a:pt x="85928" y="121026"/>
                </a:lnTo>
                <a:lnTo>
                  <a:pt x="116841" y="126731"/>
                </a:lnTo>
                <a:lnTo>
                  <a:pt x="140794" y="143063"/>
                </a:lnTo>
                <a:lnTo>
                  <a:pt x="144033" y="148459"/>
                </a:lnTo>
                <a:lnTo>
                  <a:pt x="85928" y="148459"/>
                </a:lnTo>
                <a:lnTo>
                  <a:pt x="65682" y="152146"/>
                </a:lnTo>
                <a:lnTo>
                  <a:pt x="51032" y="162831"/>
                </a:lnTo>
                <a:lnTo>
                  <a:pt x="42132" y="179945"/>
                </a:lnTo>
                <a:lnTo>
                  <a:pt x="39131" y="202921"/>
                </a:lnTo>
                <a:lnTo>
                  <a:pt x="42132" y="225790"/>
                </a:lnTo>
                <a:lnTo>
                  <a:pt x="51032" y="243061"/>
                </a:lnTo>
                <a:lnTo>
                  <a:pt x="65682" y="253979"/>
                </a:lnTo>
                <a:lnTo>
                  <a:pt x="85928" y="257786"/>
                </a:lnTo>
                <a:lnTo>
                  <a:pt x="144113" y="257786"/>
                </a:lnTo>
                <a:lnTo>
                  <a:pt x="139987" y="263031"/>
                </a:lnTo>
                <a:lnTo>
                  <a:pt x="128647" y="272858"/>
                </a:lnTo>
                <a:lnTo>
                  <a:pt x="115832" y="279924"/>
                </a:lnTo>
                <a:lnTo>
                  <a:pt x="101580" y="284191"/>
                </a:lnTo>
                <a:lnTo>
                  <a:pt x="85928" y="285622"/>
                </a:lnTo>
                <a:close/>
              </a:path>
              <a:path w="1012190" h="358139">
                <a:moveTo>
                  <a:pt x="144113" y="257786"/>
                </a:moveTo>
                <a:lnTo>
                  <a:pt x="85928" y="257786"/>
                </a:lnTo>
                <a:lnTo>
                  <a:pt x="105368" y="253979"/>
                </a:lnTo>
                <a:lnTo>
                  <a:pt x="119816" y="243061"/>
                </a:lnTo>
                <a:lnTo>
                  <a:pt x="128817" y="225790"/>
                </a:lnTo>
                <a:lnTo>
                  <a:pt x="131918" y="202921"/>
                </a:lnTo>
                <a:lnTo>
                  <a:pt x="128817" y="179945"/>
                </a:lnTo>
                <a:lnTo>
                  <a:pt x="119816" y="162831"/>
                </a:lnTo>
                <a:lnTo>
                  <a:pt x="105368" y="152146"/>
                </a:lnTo>
                <a:lnTo>
                  <a:pt x="85928" y="148459"/>
                </a:lnTo>
                <a:lnTo>
                  <a:pt x="144033" y="148459"/>
                </a:lnTo>
                <a:lnTo>
                  <a:pt x="156275" y="168850"/>
                </a:lnTo>
                <a:lnTo>
                  <a:pt x="161772" y="202921"/>
                </a:lnTo>
                <a:lnTo>
                  <a:pt x="160410" y="220936"/>
                </a:lnTo>
                <a:lnTo>
                  <a:pt x="156325" y="236909"/>
                </a:lnTo>
                <a:lnTo>
                  <a:pt x="149518" y="250915"/>
                </a:lnTo>
                <a:lnTo>
                  <a:pt x="144113" y="257786"/>
                </a:lnTo>
                <a:close/>
              </a:path>
              <a:path w="1012190" h="358139">
                <a:moveTo>
                  <a:pt x="301356" y="138777"/>
                </a:moveTo>
                <a:lnTo>
                  <a:pt x="271099" y="138777"/>
                </a:lnTo>
                <a:lnTo>
                  <a:pt x="271099" y="0"/>
                </a:lnTo>
                <a:lnTo>
                  <a:pt x="301356" y="0"/>
                </a:lnTo>
                <a:lnTo>
                  <a:pt x="301356" y="138777"/>
                </a:lnTo>
                <a:close/>
              </a:path>
              <a:path w="1012190" h="358139">
                <a:moveTo>
                  <a:pt x="225109" y="340488"/>
                </a:moveTo>
                <a:lnTo>
                  <a:pt x="194449" y="340488"/>
                </a:lnTo>
                <a:lnTo>
                  <a:pt x="194449" y="6051"/>
                </a:lnTo>
                <a:lnTo>
                  <a:pt x="225109" y="6051"/>
                </a:lnTo>
                <a:lnTo>
                  <a:pt x="225109" y="138777"/>
                </a:lnTo>
                <a:lnTo>
                  <a:pt x="301356" y="138777"/>
                </a:lnTo>
                <a:lnTo>
                  <a:pt x="301356" y="169437"/>
                </a:lnTo>
                <a:lnTo>
                  <a:pt x="225109" y="169437"/>
                </a:lnTo>
                <a:lnTo>
                  <a:pt x="225109" y="340488"/>
                </a:lnTo>
                <a:close/>
              </a:path>
              <a:path w="1012190" h="358139">
                <a:moveTo>
                  <a:pt x="301356" y="357835"/>
                </a:moveTo>
                <a:lnTo>
                  <a:pt x="271099" y="357835"/>
                </a:lnTo>
                <a:lnTo>
                  <a:pt x="271099" y="169437"/>
                </a:lnTo>
                <a:lnTo>
                  <a:pt x="301356" y="169437"/>
                </a:lnTo>
                <a:lnTo>
                  <a:pt x="301356" y="357835"/>
                </a:lnTo>
                <a:close/>
              </a:path>
              <a:path w="1012190" h="358139">
                <a:moveTo>
                  <a:pt x="636196" y="357431"/>
                </a:moveTo>
                <a:lnTo>
                  <a:pt x="603922" y="357431"/>
                </a:lnTo>
                <a:lnTo>
                  <a:pt x="603922" y="156931"/>
                </a:lnTo>
                <a:lnTo>
                  <a:pt x="528482" y="156931"/>
                </a:lnTo>
                <a:lnTo>
                  <a:pt x="528482" y="128288"/>
                </a:lnTo>
                <a:lnTo>
                  <a:pt x="603922" y="128288"/>
                </a:lnTo>
                <a:lnTo>
                  <a:pt x="603922" y="0"/>
                </a:lnTo>
                <a:lnTo>
                  <a:pt x="636196" y="0"/>
                </a:lnTo>
                <a:lnTo>
                  <a:pt x="636196" y="357431"/>
                </a:lnTo>
                <a:close/>
              </a:path>
              <a:path w="1012190" h="358139">
                <a:moveTo>
                  <a:pt x="407456" y="146442"/>
                </a:moveTo>
                <a:lnTo>
                  <a:pt x="358642" y="146442"/>
                </a:lnTo>
                <a:lnTo>
                  <a:pt x="358642" y="120219"/>
                </a:lnTo>
                <a:lnTo>
                  <a:pt x="436445" y="120087"/>
                </a:lnTo>
                <a:lnTo>
                  <a:pt x="451277" y="119463"/>
                </a:lnTo>
                <a:lnTo>
                  <a:pt x="485240" y="99342"/>
                </a:lnTo>
                <a:lnTo>
                  <a:pt x="494998" y="47603"/>
                </a:lnTo>
                <a:lnTo>
                  <a:pt x="371148" y="47603"/>
                </a:lnTo>
                <a:lnTo>
                  <a:pt x="371148" y="20574"/>
                </a:lnTo>
                <a:lnTo>
                  <a:pt x="528482" y="20574"/>
                </a:lnTo>
                <a:lnTo>
                  <a:pt x="530499" y="22591"/>
                </a:lnTo>
                <a:lnTo>
                  <a:pt x="530499" y="29046"/>
                </a:lnTo>
                <a:lnTo>
                  <a:pt x="526232" y="65133"/>
                </a:lnTo>
                <a:lnTo>
                  <a:pt x="518144" y="100199"/>
                </a:lnTo>
                <a:lnTo>
                  <a:pt x="506048" y="134282"/>
                </a:lnTo>
                <a:lnTo>
                  <a:pt x="502648" y="141197"/>
                </a:lnTo>
                <a:lnTo>
                  <a:pt x="469179" y="141197"/>
                </a:lnTo>
                <a:lnTo>
                  <a:pt x="454486" y="143889"/>
                </a:lnTo>
                <a:lnTo>
                  <a:pt x="439074" y="145484"/>
                </a:lnTo>
                <a:lnTo>
                  <a:pt x="423284" y="146246"/>
                </a:lnTo>
                <a:lnTo>
                  <a:pt x="407456" y="146442"/>
                </a:lnTo>
                <a:close/>
              </a:path>
              <a:path w="1012190" h="358139">
                <a:moveTo>
                  <a:pt x="377602" y="282798"/>
                </a:moveTo>
                <a:lnTo>
                  <a:pt x="349766" y="261820"/>
                </a:lnTo>
                <a:lnTo>
                  <a:pt x="387600" y="238548"/>
                </a:lnTo>
                <a:lnTo>
                  <a:pt x="420365" y="210586"/>
                </a:lnTo>
                <a:lnTo>
                  <a:pt x="447684" y="178085"/>
                </a:lnTo>
                <a:lnTo>
                  <a:pt x="469179" y="141197"/>
                </a:lnTo>
                <a:lnTo>
                  <a:pt x="502648" y="141197"/>
                </a:lnTo>
                <a:lnTo>
                  <a:pt x="489754" y="167420"/>
                </a:lnTo>
                <a:lnTo>
                  <a:pt x="468940" y="199233"/>
                </a:lnTo>
                <a:lnTo>
                  <a:pt x="443360" y="229194"/>
                </a:lnTo>
                <a:lnTo>
                  <a:pt x="412940" y="257112"/>
                </a:lnTo>
                <a:lnTo>
                  <a:pt x="377602" y="282798"/>
                </a:lnTo>
                <a:close/>
              </a:path>
              <a:path w="1012190" h="358139">
                <a:moveTo>
                  <a:pt x="971843" y="162175"/>
                </a:moveTo>
                <a:lnTo>
                  <a:pt x="730596" y="162175"/>
                </a:lnTo>
                <a:lnTo>
                  <a:pt x="728579" y="160158"/>
                </a:lnTo>
                <a:lnTo>
                  <a:pt x="728579" y="10085"/>
                </a:lnTo>
                <a:lnTo>
                  <a:pt x="730596" y="8068"/>
                </a:lnTo>
                <a:lnTo>
                  <a:pt x="968212" y="8068"/>
                </a:lnTo>
                <a:lnTo>
                  <a:pt x="968212" y="33484"/>
                </a:lnTo>
                <a:lnTo>
                  <a:pt x="760853" y="33484"/>
                </a:lnTo>
                <a:lnTo>
                  <a:pt x="760853" y="72615"/>
                </a:lnTo>
                <a:lnTo>
                  <a:pt x="967809" y="72615"/>
                </a:lnTo>
                <a:lnTo>
                  <a:pt x="967809" y="96821"/>
                </a:lnTo>
                <a:lnTo>
                  <a:pt x="760853" y="96821"/>
                </a:lnTo>
                <a:lnTo>
                  <a:pt x="760853" y="136356"/>
                </a:lnTo>
                <a:lnTo>
                  <a:pt x="971843" y="136356"/>
                </a:lnTo>
                <a:lnTo>
                  <a:pt x="971843" y="162175"/>
                </a:lnTo>
                <a:close/>
              </a:path>
              <a:path w="1012190" h="358139">
                <a:moveTo>
                  <a:pt x="865339" y="205341"/>
                </a:moveTo>
                <a:lnTo>
                  <a:pt x="830645" y="205341"/>
                </a:lnTo>
                <a:lnTo>
                  <a:pt x="830645" y="162175"/>
                </a:lnTo>
                <a:lnTo>
                  <a:pt x="865339" y="162175"/>
                </a:lnTo>
                <a:lnTo>
                  <a:pt x="865339" y="205341"/>
                </a:lnTo>
                <a:close/>
              </a:path>
              <a:path w="1012190" h="358139">
                <a:moveTo>
                  <a:pt x="1012185" y="231967"/>
                </a:moveTo>
                <a:lnTo>
                  <a:pt x="684606" y="231967"/>
                </a:lnTo>
                <a:lnTo>
                  <a:pt x="684606" y="205341"/>
                </a:lnTo>
                <a:lnTo>
                  <a:pt x="1012185" y="205341"/>
                </a:lnTo>
                <a:lnTo>
                  <a:pt x="1012185" y="231967"/>
                </a:lnTo>
                <a:close/>
              </a:path>
              <a:path w="1012190" h="358139">
                <a:moveTo>
                  <a:pt x="981121" y="350170"/>
                </a:moveTo>
                <a:lnTo>
                  <a:pt x="730596" y="350170"/>
                </a:lnTo>
                <a:lnTo>
                  <a:pt x="728579" y="348153"/>
                </a:lnTo>
                <a:lnTo>
                  <a:pt x="728579" y="260610"/>
                </a:lnTo>
                <a:lnTo>
                  <a:pt x="760450" y="260610"/>
                </a:lnTo>
                <a:lnTo>
                  <a:pt x="760450" y="322737"/>
                </a:lnTo>
                <a:lnTo>
                  <a:pt x="981121" y="322737"/>
                </a:lnTo>
                <a:lnTo>
                  <a:pt x="981121" y="350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2116356"/>
            <a:ext cx="8275320" cy="7995920"/>
          </a:xfrm>
          <a:custGeom>
            <a:avLst/>
            <a:gdLst/>
            <a:ahLst/>
            <a:cxnLst/>
            <a:rect l="l" t="t" r="r" b="b"/>
            <a:pathLst>
              <a:path w="8275320" h="7995920">
                <a:moveTo>
                  <a:pt x="3581917" y="7995564"/>
                </a:moveTo>
                <a:lnTo>
                  <a:pt x="8275116" y="7995564"/>
                </a:lnTo>
                <a:lnTo>
                  <a:pt x="0" y="0"/>
                </a:lnTo>
                <a:lnTo>
                  <a:pt x="0" y="4534652"/>
                </a:lnTo>
                <a:lnTo>
                  <a:pt x="3581917" y="7995564"/>
                </a:lnTo>
                <a:close/>
              </a:path>
            </a:pathLst>
          </a:custGeom>
          <a:solidFill>
            <a:srgbClr val="49ABAE">
              <a:alpha val="914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4199" y="2094430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69">
                <a:moveTo>
                  <a:pt x="305896" y="210428"/>
                </a:moveTo>
                <a:lnTo>
                  <a:pt x="42822" y="210428"/>
                </a:lnTo>
                <a:lnTo>
                  <a:pt x="42822" y="33152"/>
                </a:lnTo>
                <a:lnTo>
                  <a:pt x="305896" y="33152"/>
                </a:lnTo>
                <a:lnTo>
                  <a:pt x="305896" y="55561"/>
                </a:lnTo>
                <a:lnTo>
                  <a:pt x="69221" y="55561"/>
                </a:lnTo>
                <a:lnTo>
                  <a:pt x="69221" y="188326"/>
                </a:lnTo>
                <a:lnTo>
                  <a:pt x="305896" y="188326"/>
                </a:lnTo>
                <a:lnTo>
                  <a:pt x="305896" y="210428"/>
                </a:lnTo>
                <a:close/>
              </a:path>
              <a:path w="1085850" h="382269">
                <a:moveTo>
                  <a:pt x="305896" y="188326"/>
                </a:moveTo>
                <a:lnTo>
                  <a:pt x="279343" y="188326"/>
                </a:lnTo>
                <a:lnTo>
                  <a:pt x="279343" y="55561"/>
                </a:lnTo>
                <a:lnTo>
                  <a:pt x="305896" y="55561"/>
                </a:lnTo>
                <a:lnTo>
                  <a:pt x="305896" y="188326"/>
                </a:lnTo>
                <a:close/>
              </a:path>
              <a:path w="1085850" h="382269">
                <a:moveTo>
                  <a:pt x="187712" y="308812"/>
                </a:moveTo>
                <a:lnTo>
                  <a:pt x="160699" y="308812"/>
                </a:lnTo>
                <a:lnTo>
                  <a:pt x="160699" y="210428"/>
                </a:lnTo>
                <a:lnTo>
                  <a:pt x="187712" y="210428"/>
                </a:lnTo>
                <a:lnTo>
                  <a:pt x="187712" y="308812"/>
                </a:lnTo>
                <a:close/>
              </a:path>
              <a:path w="1085850" h="382269">
                <a:moveTo>
                  <a:pt x="350714" y="332295"/>
                </a:moveTo>
                <a:lnTo>
                  <a:pt x="0" y="332295"/>
                </a:lnTo>
                <a:lnTo>
                  <a:pt x="0" y="308812"/>
                </a:lnTo>
                <a:lnTo>
                  <a:pt x="350714" y="308812"/>
                </a:lnTo>
                <a:lnTo>
                  <a:pt x="350714" y="332295"/>
                </a:lnTo>
                <a:close/>
              </a:path>
              <a:path w="1085850" h="382269">
                <a:moveTo>
                  <a:pt x="709102" y="205209"/>
                </a:moveTo>
                <a:lnTo>
                  <a:pt x="682856" y="205209"/>
                </a:lnTo>
                <a:lnTo>
                  <a:pt x="682856" y="460"/>
                </a:lnTo>
                <a:lnTo>
                  <a:pt x="709102" y="460"/>
                </a:lnTo>
                <a:lnTo>
                  <a:pt x="709102" y="205209"/>
                </a:lnTo>
                <a:close/>
              </a:path>
              <a:path w="1085850" h="382269">
                <a:moveTo>
                  <a:pt x="636350" y="201372"/>
                </a:moveTo>
                <a:lnTo>
                  <a:pt x="609797" y="201372"/>
                </a:lnTo>
                <a:lnTo>
                  <a:pt x="609797" y="108514"/>
                </a:lnTo>
                <a:lnTo>
                  <a:pt x="524613" y="108514"/>
                </a:lnTo>
                <a:lnTo>
                  <a:pt x="524613" y="86258"/>
                </a:lnTo>
                <a:lnTo>
                  <a:pt x="609797" y="86258"/>
                </a:lnTo>
                <a:lnTo>
                  <a:pt x="609797" y="8595"/>
                </a:lnTo>
                <a:lnTo>
                  <a:pt x="636350" y="8595"/>
                </a:lnTo>
                <a:lnTo>
                  <a:pt x="636350" y="201372"/>
                </a:lnTo>
                <a:close/>
              </a:path>
              <a:path w="1085850" h="382269">
                <a:moveTo>
                  <a:pt x="427456" y="182494"/>
                </a:moveTo>
                <a:lnTo>
                  <a:pt x="403973" y="182494"/>
                </a:lnTo>
                <a:lnTo>
                  <a:pt x="403973" y="23790"/>
                </a:lnTo>
                <a:lnTo>
                  <a:pt x="549170" y="23790"/>
                </a:lnTo>
                <a:lnTo>
                  <a:pt x="549170" y="46506"/>
                </a:lnTo>
                <a:lnTo>
                  <a:pt x="431447" y="46506"/>
                </a:lnTo>
                <a:lnTo>
                  <a:pt x="431447" y="159778"/>
                </a:lnTo>
                <a:lnTo>
                  <a:pt x="571530" y="159778"/>
                </a:lnTo>
                <a:lnTo>
                  <a:pt x="572500" y="171903"/>
                </a:lnTo>
                <a:lnTo>
                  <a:pt x="537879" y="177465"/>
                </a:lnTo>
                <a:lnTo>
                  <a:pt x="504007" y="180709"/>
                </a:lnTo>
                <a:lnTo>
                  <a:pt x="468120" y="182199"/>
                </a:lnTo>
                <a:lnTo>
                  <a:pt x="427456" y="182494"/>
                </a:lnTo>
                <a:close/>
              </a:path>
              <a:path w="1085850" h="382269">
                <a:moveTo>
                  <a:pt x="571530" y="159778"/>
                </a:moveTo>
                <a:lnTo>
                  <a:pt x="431447" y="159778"/>
                </a:lnTo>
                <a:lnTo>
                  <a:pt x="469926" y="159456"/>
                </a:lnTo>
                <a:lnTo>
                  <a:pt x="504333" y="157898"/>
                </a:lnTo>
                <a:lnTo>
                  <a:pt x="537100" y="154554"/>
                </a:lnTo>
                <a:lnTo>
                  <a:pt x="570658" y="148880"/>
                </a:lnTo>
                <a:lnTo>
                  <a:pt x="571530" y="159778"/>
                </a:lnTo>
                <a:close/>
              </a:path>
              <a:path w="1085850" h="382269">
                <a:moveTo>
                  <a:pt x="724757" y="377574"/>
                </a:moveTo>
                <a:lnTo>
                  <a:pt x="457693" y="377574"/>
                </a:lnTo>
                <a:lnTo>
                  <a:pt x="457693" y="286864"/>
                </a:lnTo>
                <a:lnTo>
                  <a:pt x="682549" y="286864"/>
                </a:lnTo>
                <a:lnTo>
                  <a:pt x="682549" y="245730"/>
                </a:lnTo>
                <a:lnTo>
                  <a:pt x="456619" y="245730"/>
                </a:lnTo>
                <a:lnTo>
                  <a:pt x="456619" y="223474"/>
                </a:lnTo>
                <a:lnTo>
                  <a:pt x="709102" y="223474"/>
                </a:lnTo>
                <a:lnTo>
                  <a:pt x="709102" y="308352"/>
                </a:lnTo>
                <a:lnTo>
                  <a:pt x="484706" y="308352"/>
                </a:lnTo>
                <a:lnTo>
                  <a:pt x="484706" y="354858"/>
                </a:lnTo>
                <a:lnTo>
                  <a:pt x="724757" y="354858"/>
                </a:lnTo>
                <a:lnTo>
                  <a:pt x="724757" y="377574"/>
                </a:lnTo>
                <a:close/>
              </a:path>
              <a:path w="1085850" h="382269">
                <a:moveTo>
                  <a:pt x="1084374" y="64617"/>
                </a:moveTo>
                <a:lnTo>
                  <a:pt x="1056900" y="64617"/>
                </a:lnTo>
                <a:lnTo>
                  <a:pt x="1056900" y="0"/>
                </a:lnTo>
                <a:lnTo>
                  <a:pt x="1084374" y="0"/>
                </a:lnTo>
                <a:lnTo>
                  <a:pt x="1084374" y="64617"/>
                </a:lnTo>
                <a:close/>
              </a:path>
              <a:path w="1085850" h="382269">
                <a:moveTo>
                  <a:pt x="960971" y="197842"/>
                </a:moveTo>
                <a:lnTo>
                  <a:pt x="787379" y="197842"/>
                </a:lnTo>
                <a:lnTo>
                  <a:pt x="787379" y="29622"/>
                </a:lnTo>
                <a:lnTo>
                  <a:pt x="960971" y="29622"/>
                </a:lnTo>
                <a:lnTo>
                  <a:pt x="960971" y="52185"/>
                </a:lnTo>
                <a:lnTo>
                  <a:pt x="814239" y="52185"/>
                </a:lnTo>
                <a:lnTo>
                  <a:pt x="814239" y="174973"/>
                </a:lnTo>
                <a:lnTo>
                  <a:pt x="960971" y="174973"/>
                </a:lnTo>
                <a:lnTo>
                  <a:pt x="960971" y="197842"/>
                </a:lnTo>
                <a:close/>
              </a:path>
              <a:path w="1085850" h="382269">
                <a:moveTo>
                  <a:pt x="960971" y="174973"/>
                </a:moveTo>
                <a:lnTo>
                  <a:pt x="934112" y="174973"/>
                </a:lnTo>
                <a:lnTo>
                  <a:pt x="934112" y="52185"/>
                </a:lnTo>
                <a:lnTo>
                  <a:pt x="960971" y="52185"/>
                </a:lnTo>
                <a:lnTo>
                  <a:pt x="960971" y="64617"/>
                </a:lnTo>
                <a:lnTo>
                  <a:pt x="1084374" y="64617"/>
                </a:lnTo>
                <a:lnTo>
                  <a:pt x="1084374" y="87640"/>
                </a:lnTo>
                <a:lnTo>
                  <a:pt x="960971" y="87640"/>
                </a:lnTo>
                <a:lnTo>
                  <a:pt x="960971" y="140285"/>
                </a:lnTo>
                <a:lnTo>
                  <a:pt x="1084374" y="140285"/>
                </a:lnTo>
                <a:lnTo>
                  <a:pt x="1084374" y="163308"/>
                </a:lnTo>
                <a:lnTo>
                  <a:pt x="960971" y="163308"/>
                </a:lnTo>
                <a:lnTo>
                  <a:pt x="960971" y="174973"/>
                </a:lnTo>
                <a:close/>
              </a:path>
              <a:path w="1085850" h="382269">
                <a:moveTo>
                  <a:pt x="1084374" y="140285"/>
                </a:moveTo>
                <a:lnTo>
                  <a:pt x="1056900" y="140285"/>
                </a:lnTo>
                <a:lnTo>
                  <a:pt x="1056900" y="87640"/>
                </a:lnTo>
                <a:lnTo>
                  <a:pt x="1084374" y="87640"/>
                </a:lnTo>
                <a:lnTo>
                  <a:pt x="1084374" y="140285"/>
                </a:lnTo>
                <a:close/>
              </a:path>
              <a:path w="1085850" h="382269">
                <a:moveTo>
                  <a:pt x="1084374" y="227772"/>
                </a:moveTo>
                <a:lnTo>
                  <a:pt x="1056900" y="227772"/>
                </a:lnTo>
                <a:lnTo>
                  <a:pt x="1056900" y="163308"/>
                </a:lnTo>
                <a:lnTo>
                  <a:pt x="1084374" y="163308"/>
                </a:lnTo>
                <a:lnTo>
                  <a:pt x="1084374" y="227772"/>
                </a:lnTo>
                <a:close/>
              </a:path>
              <a:path w="1085850" h="382269">
                <a:moveTo>
                  <a:pt x="958516" y="381871"/>
                </a:moveTo>
                <a:lnTo>
                  <a:pt x="905204" y="377159"/>
                </a:lnTo>
                <a:lnTo>
                  <a:pt x="865158" y="363395"/>
                </a:lnTo>
                <a:lnTo>
                  <a:pt x="840020" y="341142"/>
                </a:lnTo>
                <a:lnTo>
                  <a:pt x="831430" y="310961"/>
                </a:lnTo>
                <a:lnTo>
                  <a:pt x="840020" y="280506"/>
                </a:lnTo>
                <a:lnTo>
                  <a:pt x="865158" y="257951"/>
                </a:lnTo>
                <a:lnTo>
                  <a:pt x="905204" y="243943"/>
                </a:lnTo>
                <a:lnTo>
                  <a:pt x="958516" y="239130"/>
                </a:lnTo>
                <a:lnTo>
                  <a:pt x="1011655" y="243943"/>
                </a:lnTo>
                <a:lnTo>
                  <a:pt x="1051643" y="257951"/>
                </a:lnTo>
                <a:lnTo>
                  <a:pt x="1055136" y="261078"/>
                </a:lnTo>
                <a:lnTo>
                  <a:pt x="958516" y="261078"/>
                </a:lnTo>
                <a:lnTo>
                  <a:pt x="917000" y="264663"/>
                </a:lnTo>
                <a:lnTo>
                  <a:pt x="885399" y="274566"/>
                </a:lnTo>
                <a:lnTo>
                  <a:pt x="865338" y="290195"/>
                </a:lnTo>
                <a:lnTo>
                  <a:pt x="858443" y="310961"/>
                </a:lnTo>
                <a:lnTo>
                  <a:pt x="865338" y="331125"/>
                </a:lnTo>
                <a:lnTo>
                  <a:pt x="885399" y="346454"/>
                </a:lnTo>
                <a:lnTo>
                  <a:pt x="917000" y="356201"/>
                </a:lnTo>
                <a:lnTo>
                  <a:pt x="958516" y="359616"/>
                </a:lnTo>
                <a:lnTo>
                  <a:pt x="1055922" y="359616"/>
                </a:lnTo>
                <a:lnTo>
                  <a:pt x="1051643" y="363395"/>
                </a:lnTo>
                <a:lnTo>
                  <a:pt x="1011655" y="377159"/>
                </a:lnTo>
                <a:lnTo>
                  <a:pt x="958516" y="381871"/>
                </a:lnTo>
                <a:close/>
              </a:path>
              <a:path w="1085850" h="382269">
                <a:moveTo>
                  <a:pt x="1055922" y="359616"/>
                </a:moveTo>
                <a:lnTo>
                  <a:pt x="958516" y="359616"/>
                </a:lnTo>
                <a:lnTo>
                  <a:pt x="999923" y="356201"/>
                </a:lnTo>
                <a:lnTo>
                  <a:pt x="1031460" y="346454"/>
                </a:lnTo>
                <a:lnTo>
                  <a:pt x="1051542" y="331125"/>
                </a:lnTo>
                <a:lnTo>
                  <a:pt x="1058588" y="310961"/>
                </a:lnTo>
                <a:lnTo>
                  <a:pt x="1051542" y="290195"/>
                </a:lnTo>
                <a:lnTo>
                  <a:pt x="1031460" y="274566"/>
                </a:lnTo>
                <a:lnTo>
                  <a:pt x="999923" y="264663"/>
                </a:lnTo>
                <a:lnTo>
                  <a:pt x="958516" y="261078"/>
                </a:lnTo>
                <a:lnTo>
                  <a:pt x="1055136" y="261078"/>
                </a:lnTo>
                <a:lnTo>
                  <a:pt x="1076839" y="280506"/>
                </a:lnTo>
                <a:lnTo>
                  <a:pt x="1085602" y="310961"/>
                </a:lnTo>
                <a:lnTo>
                  <a:pt x="1076839" y="341142"/>
                </a:lnTo>
                <a:lnTo>
                  <a:pt x="1055922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4070" y="2094430"/>
            <a:ext cx="710565" cy="383540"/>
          </a:xfrm>
          <a:custGeom>
            <a:avLst/>
            <a:gdLst/>
            <a:ahLst/>
            <a:cxnLst/>
            <a:rect l="l" t="t" r="r" b="b"/>
            <a:pathLst>
              <a:path w="710564" h="383539">
                <a:moveTo>
                  <a:pt x="28241" y="213958"/>
                </a:moveTo>
                <a:lnTo>
                  <a:pt x="15655" y="191396"/>
                </a:lnTo>
                <a:lnTo>
                  <a:pt x="53803" y="179716"/>
                </a:lnTo>
                <a:lnTo>
                  <a:pt x="92304" y="158960"/>
                </a:lnTo>
                <a:lnTo>
                  <a:pt x="126098" y="130660"/>
                </a:lnTo>
                <a:lnTo>
                  <a:pt x="150123" y="96348"/>
                </a:lnTo>
                <a:lnTo>
                  <a:pt x="159317" y="57557"/>
                </a:lnTo>
                <a:lnTo>
                  <a:pt x="159317" y="27166"/>
                </a:lnTo>
                <a:lnTo>
                  <a:pt x="187559" y="27166"/>
                </a:lnTo>
                <a:lnTo>
                  <a:pt x="187559" y="57557"/>
                </a:lnTo>
                <a:lnTo>
                  <a:pt x="196789" y="96171"/>
                </a:lnTo>
                <a:lnTo>
                  <a:pt x="202367" y="104063"/>
                </a:lnTo>
                <a:lnTo>
                  <a:pt x="173591" y="104063"/>
                </a:lnTo>
                <a:lnTo>
                  <a:pt x="148269" y="143832"/>
                </a:lnTo>
                <a:lnTo>
                  <a:pt x="112255" y="176105"/>
                </a:lnTo>
                <a:lnTo>
                  <a:pt x="70572" y="199830"/>
                </a:lnTo>
                <a:lnTo>
                  <a:pt x="28241" y="213958"/>
                </a:lnTo>
                <a:close/>
              </a:path>
              <a:path w="710564" h="383539">
                <a:moveTo>
                  <a:pt x="319403" y="213958"/>
                </a:moveTo>
                <a:lnTo>
                  <a:pt x="277000" y="199830"/>
                </a:lnTo>
                <a:lnTo>
                  <a:pt x="235158" y="176105"/>
                </a:lnTo>
                <a:lnTo>
                  <a:pt x="198986" y="143832"/>
                </a:lnTo>
                <a:lnTo>
                  <a:pt x="173591" y="104063"/>
                </a:lnTo>
                <a:lnTo>
                  <a:pt x="202367" y="104063"/>
                </a:lnTo>
                <a:lnTo>
                  <a:pt x="221026" y="130461"/>
                </a:lnTo>
                <a:lnTo>
                  <a:pt x="255091" y="158827"/>
                </a:lnTo>
                <a:lnTo>
                  <a:pt x="293805" y="179672"/>
                </a:lnTo>
                <a:lnTo>
                  <a:pt x="331988" y="191396"/>
                </a:lnTo>
                <a:lnTo>
                  <a:pt x="319403" y="213958"/>
                </a:lnTo>
                <a:close/>
              </a:path>
              <a:path w="710564" h="383539">
                <a:moveTo>
                  <a:pt x="187098" y="308045"/>
                </a:moveTo>
                <a:lnTo>
                  <a:pt x="160085" y="308045"/>
                </a:lnTo>
                <a:lnTo>
                  <a:pt x="160085" y="212270"/>
                </a:lnTo>
                <a:lnTo>
                  <a:pt x="187098" y="212270"/>
                </a:lnTo>
                <a:lnTo>
                  <a:pt x="187098" y="308045"/>
                </a:lnTo>
                <a:close/>
              </a:path>
              <a:path w="710564" h="383539">
                <a:moveTo>
                  <a:pt x="350714" y="331374"/>
                </a:moveTo>
                <a:lnTo>
                  <a:pt x="0" y="331374"/>
                </a:lnTo>
                <a:lnTo>
                  <a:pt x="0" y="308045"/>
                </a:lnTo>
                <a:lnTo>
                  <a:pt x="350714" y="308045"/>
                </a:lnTo>
                <a:lnTo>
                  <a:pt x="350714" y="331374"/>
                </a:lnTo>
                <a:close/>
              </a:path>
              <a:path w="710564" h="383539">
                <a:moveTo>
                  <a:pt x="710176" y="157629"/>
                </a:moveTo>
                <a:lnTo>
                  <a:pt x="683316" y="157629"/>
                </a:lnTo>
                <a:lnTo>
                  <a:pt x="683316" y="0"/>
                </a:lnTo>
                <a:lnTo>
                  <a:pt x="710176" y="0"/>
                </a:lnTo>
                <a:lnTo>
                  <a:pt x="710176" y="157629"/>
                </a:lnTo>
                <a:close/>
              </a:path>
              <a:path w="710564" h="383539">
                <a:moveTo>
                  <a:pt x="624071" y="363146"/>
                </a:moveTo>
                <a:lnTo>
                  <a:pt x="597979" y="363146"/>
                </a:lnTo>
                <a:lnTo>
                  <a:pt x="597979" y="10437"/>
                </a:lnTo>
                <a:lnTo>
                  <a:pt x="624071" y="10437"/>
                </a:lnTo>
                <a:lnTo>
                  <a:pt x="624071" y="157629"/>
                </a:lnTo>
                <a:lnTo>
                  <a:pt x="710176" y="157629"/>
                </a:lnTo>
                <a:lnTo>
                  <a:pt x="710176" y="180652"/>
                </a:lnTo>
                <a:lnTo>
                  <a:pt x="624071" y="180652"/>
                </a:lnTo>
                <a:lnTo>
                  <a:pt x="624071" y="363146"/>
                </a:lnTo>
                <a:close/>
              </a:path>
              <a:path w="710564" h="383539">
                <a:moveTo>
                  <a:pt x="710176" y="383099"/>
                </a:moveTo>
                <a:lnTo>
                  <a:pt x="683316" y="383099"/>
                </a:lnTo>
                <a:lnTo>
                  <a:pt x="683316" y="180652"/>
                </a:lnTo>
                <a:lnTo>
                  <a:pt x="710176" y="180652"/>
                </a:lnTo>
                <a:lnTo>
                  <a:pt x="710176" y="383099"/>
                </a:lnTo>
                <a:close/>
              </a:path>
              <a:path w="710564" h="383539">
                <a:moveTo>
                  <a:pt x="402438" y="299603"/>
                </a:moveTo>
                <a:lnTo>
                  <a:pt x="386322" y="279650"/>
                </a:lnTo>
                <a:lnTo>
                  <a:pt x="435646" y="246411"/>
                </a:lnTo>
                <a:lnTo>
                  <a:pt x="472741" y="208273"/>
                </a:lnTo>
                <a:lnTo>
                  <a:pt x="498710" y="166157"/>
                </a:lnTo>
                <a:lnTo>
                  <a:pt x="514661" y="120983"/>
                </a:lnTo>
                <a:lnTo>
                  <a:pt x="521696" y="73672"/>
                </a:lnTo>
                <a:lnTo>
                  <a:pt x="399368" y="73672"/>
                </a:lnTo>
                <a:lnTo>
                  <a:pt x="399368" y="50343"/>
                </a:lnTo>
                <a:lnTo>
                  <a:pt x="548710" y="50343"/>
                </a:lnTo>
                <a:lnTo>
                  <a:pt x="545474" y="97436"/>
                </a:lnTo>
                <a:lnTo>
                  <a:pt x="535311" y="143446"/>
                </a:lnTo>
                <a:lnTo>
                  <a:pt x="517073" y="187520"/>
                </a:lnTo>
                <a:lnTo>
                  <a:pt x="489612" y="228806"/>
                </a:lnTo>
                <a:lnTo>
                  <a:pt x="451783" y="266452"/>
                </a:lnTo>
                <a:lnTo>
                  <a:pt x="402438" y="2996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4199" y="2094430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69">
                <a:moveTo>
                  <a:pt x="305896" y="210428"/>
                </a:moveTo>
                <a:lnTo>
                  <a:pt x="42822" y="210428"/>
                </a:lnTo>
                <a:lnTo>
                  <a:pt x="42822" y="33152"/>
                </a:lnTo>
                <a:lnTo>
                  <a:pt x="305896" y="33152"/>
                </a:lnTo>
                <a:lnTo>
                  <a:pt x="305896" y="55561"/>
                </a:lnTo>
                <a:lnTo>
                  <a:pt x="69221" y="55561"/>
                </a:lnTo>
                <a:lnTo>
                  <a:pt x="69221" y="188326"/>
                </a:lnTo>
                <a:lnTo>
                  <a:pt x="305896" y="188326"/>
                </a:lnTo>
                <a:lnTo>
                  <a:pt x="305896" y="210428"/>
                </a:lnTo>
                <a:close/>
              </a:path>
              <a:path w="1085850" h="382269">
                <a:moveTo>
                  <a:pt x="305896" y="188326"/>
                </a:moveTo>
                <a:lnTo>
                  <a:pt x="279343" y="188326"/>
                </a:lnTo>
                <a:lnTo>
                  <a:pt x="279343" y="55561"/>
                </a:lnTo>
                <a:lnTo>
                  <a:pt x="305896" y="55561"/>
                </a:lnTo>
                <a:lnTo>
                  <a:pt x="305896" y="188326"/>
                </a:lnTo>
                <a:close/>
              </a:path>
              <a:path w="1085850" h="382269">
                <a:moveTo>
                  <a:pt x="187712" y="308812"/>
                </a:moveTo>
                <a:lnTo>
                  <a:pt x="160699" y="308812"/>
                </a:lnTo>
                <a:lnTo>
                  <a:pt x="160699" y="210428"/>
                </a:lnTo>
                <a:lnTo>
                  <a:pt x="187712" y="210428"/>
                </a:lnTo>
                <a:lnTo>
                  <a:pt x="187712" y="308812"/>
                </a:lnTo>
                <a:close/>
              </a:path>
              <a:path w="1085850" h="382269">
                <a:moveTo>
                  <a:pt x="350714" y="332295"/>
                </a:moveTo>
                <a:lnTo>
                  <a:pt x="0" y="332295"/>
                </a:lnTo>
                <a:lnTo>
                  <a:pt x="0" y="308812"/>
                </a:lnTo>
                <a:lnTo>
                  <a:pt x="350714" y="308812"/>
                </a:lnTo>
                <a:lnTo>
                  <a:pt x="350714" y="332295"/>
                </a:lnTo>
                <a:close/>
              </a:path>
              <a:path w="1085850" h="382269">
                <a:moveTo>
                  <a:pt x="709102" y="205209"/>
                </a:moveTo>
                <a:lnTo>
                  <a:pt x="682856" y="205209"/>
                </a:lnTo>
                <a:lnTo>
                  <a:pt x="682856" y="460"/>
                </a:lnTo>
                <a:lnTo>
                  <a:pt x="709102" y="460"/>
                </a:lnTo>
                <a:lnTo>
                  <a:pt x="709102" y="205209"/>
                </a:lnTo>
                <a:close/>
              </a:path>
              <a:path w="1085850" h="382269">
                <a:moveTo>
                  <a:pt x="636350" y="201372"/>
                </a:moveTo>
                <a:lnTo>
                  <a:pt x="609797" y="201372"/>
                </a:lnTo>
                <a:lnTo>
                  <a:pt x="609797" y="108514"/>
                </a:lnTo>
                <a:lnTo>
                  <a:pt x="524613" y="108514"/>
                </a:lnTo>
                <a:lnTo>
                  <a:pt x="524613" y="86258"/>
                </a:lnTo>
                <a:lnTo>
                  <a:pt x="609797" y="86258"/>
                </a:lnTo>
                <a:lnTo>
                  <a:pt x="609797" y="8595"/>
                </a:lnTo>
                <a:lnTo>
                  <a:pt x="636350" y="8595"/>
                </a:lnTo>
                <a:lnTo>
                  <a:pt x="636350" y="201372"/>
                </a:lnTo>
                <a:close/>
              </a:path>
              <a:path w="1085850" h="382269">
                <a:moveTo>
                  <a:pt x="427456" y="182494"/>
                </a:moveTo>
                <a:lnTo>
                  <a:pt x="403973" y="182494"/>
                </a:lnTo>
                <a:lnTo>
                  <a:pt x="403973" y="23790"/>
                </a:lnTo>
                <a:lnTo>
                  <a:pt x="549170" y="23790"/>
                </a:lnTo>
                <a:lnTo>
                  <a:pt x="549170" y="46506"/>
                </a:lnTo>
                <a:lnTo>
                  <a:pt x="431447" y="46506"/>
                </a:lnTo>
                <a:lnTo>
                  <a:pt x="431447" y="159778"/>
                </a:lnTo>
                <a:lnTo>
                  <a:pt x="571530" y="159778"/>
                </a:lnTo>
                <a:lnTo>
                  <a:pt x="572500" y="171903"/>
                </a:lnTo>
                <a:lnTo>
                  <a:pt x="537879" y="177465"/>
                </a:lnTo>
                <a:lnTo>
                  <a:pt x="504007" y="180709"/>
                </a:lnTo>
                <a:lnTo>
                  <a:pt x="468120" y="182199"/>
                </a:lnTo>
                <a:lnTo>
                  <a:pt x="427456" y="182494"/>
                </a:lnTo>
                <a:close/>
              </a:path>
              <a:path w="1085850" h="382269">
                <a:moveTo>
                  <a:pt x="571530" y="159778"/>
                </a:moveTo>
                <a:lnTo>
                  <a:pt x="431447" y="159778"/>
                </a:lnTo>
                <a:lnTo>
                  <a:pt x="469926" y="159456"/>
                </a:lnTo>
                <a:lnTo>
                  <a:pt x="504333" y="157898"/>
                </a:lnTo>
                <a:lnTo>
                  <a:pt x="537100" y="154554"/>
                </a:lnTo>
                <a:lnTo>
                  <a:pt x="570658" y="148880"/>
                </a:lnTo>
                <a:lnTo>
                  <a:pt x="571530" y="159778"/>
                </a:lnTo>
                <a:close/>
              </a:path>
              <a:path w="1085850" h="382269">
                <a:moveTo>
                  <a:pt x="724757" y="377574"/>
                </a:moveTo>
                <a:lnTo>
                  <a:pt x="457693" y="377574"/>
                </a:lnTo>
                <a:lnTo>
                  <a:pt x="457693" y="286864"/>
                </a:lnTo>
                <a:lnTo>
                  <a:pt x="682549" y="286864"/>
                </a:lnTo>
                <a:lnTo>
                  <a:pt x="682549" y="245730"/>
                </a:lnTo>
                <a:lnTo>
                  <a:pt x="456619" y="245730"/>
                </a:lnTo>
                <a:lnTo>
                  <a:pt x="456619" y="223474"/>
                </a:lnTo>
                <a:lnTo>
                  <a:pt x="709102" y="223474"/>
                </a:lnTo>
                <a:lnTo>
                  <a:pt x="709102" y="308352"/>
                </a:lnTo>
                <a:lnTo>
                  <a:pt x="484706" y="308352"/>
                </a:lnTo>
                <a:lnTo>
                  <a:pt x="484706" y="354858"/>
                </a:lnTo>
                <a:lnTo>
                  <a:pt x="724757" y="354858"/>
                </a:lnTo>
                <a:lnTo>
                  <a:pt x="724757" y="377574"/>
                </a:lnTo>
                <a:close/>
              </a:path>
              <a:path w="1085850" h="382269">
                <a:moveTo>
                  <a:pt x="1084374" y="64617"/>
                </a:moveTo>
                <a:lnTo>
                  <a:pt x="1056900" y="64617"/>
                </a:lnTo>
                <a:lnTo>
                  <a:pt x="1056900" y="0"/>
                </a:lnTo>
                <a:lnTo>
                  <a:pt x="1084374" y="0"/>
                </a:lnTo>
                <a:lnTo>
                  <a:pt x="1084374" y="64617"/>
                </a:lnTo>
                <a:close/>
              </a:path>
              <a:path w="1085850" h="382269">
                <a:moveTo>
                  <a:pt x="960971" y="197842"/>
                </a:moveTo>
                <a:lnTo>
                  <a:pt x="787379" y="197842"/>
                </a:lnTo>
                <a:lnTo>
                  <a:pt x="787379" y="29622"/>
                </a:lnTo>
                <a:lnTo>
                  <a:pt x="960971" y="29622"/>
                </a:lnTo>
                <a:lnTo>
                  <a:pt x="960971" y="52185"/>
                </a:lnTo>
                <a:lnTo>
                  <a:pt x="814239" y="52185"/>
                </a:lnTo>
                <a:lnTo>
                  <a:pt x="814239" y="174973"/>
                </a:lnTo>
                <a:lnTo>
                  <a:pt x="960971" y="174973"/>
                </a:lnTo>
                <a:lnTo>
                  <a:pt x="960971" y="197842"/>
                </a:lnTo>
                <a:close/>
              </a:path>
              <a:path w="1085850" h="382269">
                <a:moveTo>
                  <a:pt x="960971" y="174973"/>
                </a:moveTo>
                <a:lnTo>
                  <a:pt x="934112" y="174973"/>
                </a:lnTo>
                <a:lnTo>
                  <a:pt x="934112" y="52185"/>
                </a:lnTo>
                <a:lnTo>
                  <a:pt x="960971" y="52185"/>
                </a:lnTo>
                <a:lnTo>
                  <a:pt x="960971" y="64617"/>
                </a:lnTo>
                <a:lnTo>
                  <a:pt x="1084374" y="64617"/>
                </a:lnTo>
                <a:lnTo>
                  <a:pt x="1084374" y="87640"/>
                </a:lnTo>
                <a:lnTo>
                  <a:pt x="960971" y="87640"/>
                </a:lnTo>
                <a:lnTo>
                  <a:pt x="960971" y="140285"/>
                </a:lnTo>
                <a:lnTo>
                  <a:pt x="1084374" y="140285"/>
                </a:lnTo>
                <a:lnTo>
                  <a:pt x="1084374" y="163308"/>
                </a:lnTo>
                <a:lnTo>
                  <a:pt x="960971" y="163308"/>
                </a:lnTo>
                <a:lnTo>
                  <a:pt x="960971" y="174973"/>
                </a:lnTo>
                <a:close/>
              </a:path>
              <a:path w="1085850" h="382269">
                <a:moveTo>
                  <a:pt x="1084374" y="140285"/>
                </a:moveTo>
                <a:lnTo>
                  <a:pt x="1056900" y="140285"/>
                </a:lnTo>
                <a:lnTo>
                  <a:pt x="1056900" y="87640"/>
                </a:lnTo>
                <a:lnTo>
                  <a:pt x="1084374" y="87640"/>
                </a:lnTo>
                <a:lnTo>
                  <a:pt x="1084374" y="140285"/>
                </a:lnTo>
                <a:close/>
              </a:path>
              <a:path w="1085850" h="382269">
                <a:moveTo>
                  <a:pt x="1084374" y="227772"/>
                </a:moveTo>
                <a:lnTo>
                  <a:pt x="1056900" y="227772"/>
                </a:lnTo>
                <a:lnTo>
                  <a:pt x="1056900" y="163308"/>
                </a:lnTo>
                <a:lnTo>
                  <a:pt x="1084374" y="163308"/>
                </a:lnTo>
                <a:lnTo>
                  <a:pt x="1084374" y="227772"/>
                </a:lnTo>
                <a:close/>
              </a:path>
              <a:path w="1085850" h="382269">
                <a:moveTo>
                  <a:pt x="958516" y="381871"/>
                </a:moveTo>
                <a:lnTo>
                  <a:pt x="905204" y="377159"/>
                </a:lnTo>
                <a:lnTo>
                  <a:pt x="865158" y="363395"/>
                </a:lnTo>
                <a:lnTo>
                  <a:pt x="840020" y="341142"/>
                </a:lnTo>
                <a:lnTo>
                  <a:pt x="831430" y="310961"/>
                </a:lnTo>
                <a:lnTo>
                  <a:pt x="840020" y="280506"/>
                </a:lnTo>
                <a:lnTo>
                  <a:pt x="865158" y="257951"/>
                </a:lnTo>
                <a:lnTo>
                  <a:pt x="905204" y="243943"/>
                </a:lnTo>
                <a:lnTo>
                  <a:pt x="958516" y="239130"/>
                </a:lnTo>
                <a:lnTo>
                  <a:pt x="1011655" y="243943"/>
                </a:lnTo>
                <a:lnTo>
                  <a:pt x="1051643" y="257951"/>
                </a:lnTo>
                <a:lnTo>
                  <a:pt x="1055136" y="261078"/>
                </a:lnTo>
                <a:lnTo>
                  <a:pt x="958516" y="261078"/>
                </a:lnTo>
                <a:lnTo>
                  <a:pt x="917000" y="264663"/>
                </a:lnTo>
                <a:lnTo>
                  <a:pt x="885399" y="274566"/>
                </a:lnTo>
                <a:lnTo>
                  <a:pt x="865338" y="290195"/>
                </a:lnTo>
                <a:lnTo>
                  <a:pt x="858443" y="310961"/>
                </a:lnTo>
                <a:lnTo>
                  <a:pt x="865338" y="331125"/>
                </a:lnTo>
                <a:lnTo>
                  <a:pt x="885399" y="346454"/>
                </a:lnTo>
                <a:lnTo>
                  <a:pt x="917000" y="356201"/>
                </a:lnTo>
                <a:lnTo>
                  <a:pt x="958516" y="359616"/>
                </a:lnTo>
                <a:lnTo>
                  <a:pt x="1055922" y="359616"/>
                </a:lnTo>
                <a:lnTo>
                  <a:pt x="1051643" y="363395"/>
                </a:lnTo>
                <a:lnTo>
                  <a:pt x="1011655" y="377159"/>
                </a:lnTo>
                <a:lnTo>
                  <a:pt x="958516" y="381871"/>
                </a:lnTo>
                <a:close/>
              </a:path>
              <a:path w="1085850" h="382269">
                <a:moveTo>
                  <a:pt x="1055922" y="359616"/>
                </a:moveTo>
                <a:lnTo>
                  <a:pt x="958516" y="359616"/>
                </a:lnTo>
                <a:lnTo>
                  <a:pt x="999923" y="356201"/>
                </a:lnTo>
                <a:lnTo>
                  <a:pt x="1031460" y="346454"/>
                </a:lnTo>
                <a:lnTo>
                  <a:pt x="1051542" y="331125"/>
                </a:lnTo>
                <a:lnTo>
                  <a:pt x="1058588" y="310961"/>
                </a:lnTo>
                <a:lnTo>
                  <a:pt x="1051542" y="290195"/>
                </a:lnTo>
                <a:lnTo>
                  <a:pt x="1031460" y="274566"/>
                </a:lnTo>
                <a:lnTo>
                  <a:pt x="999923" y="264663"/>
                </a:lnTo>
                <a:lnTo>
                  <a:pt x="958516" y="261078"/>
                </a:lnTo>
                <a:lnTo>
                  <a:pt x="1055136" y="261078"/>
                </a:lnTo>
                <a:lnTo>
                  <a:pt x="1076839" y="280506"/>
                </a:lnTo>
                <a:lnTo>
                  <a:pt x="1085602" y="310961"/>
                </a:lnTo>
                <a:lnTo>
                  <a:pt x="1076839" y="341142"/>
                </a:lnTo>
                <a:lnTo>
                  <a:pt x="1055922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4070" y="2094430"/>
            <a:ext cx="710565" cy="383540"/>
          </a:xfrm>
          <a:custGeom>
            <a:avLst/>
            <a:gdLst/>
            <a:ahLst/>
            <a:cxnLst/>
            <a:rect l="l" t="t" r="r" b="b"/>
            <a:pathLst>
              <a:path w="710564" h="383539">
                <a:moveTo>
                  <a:pt x="28241" y="213958"/>
                </a:moveTo>
                <a:lnTo>
                  <a:pt x="15655" y="191396"/>
                </a:lnTo>
                <a:lnTo>
                  <a:pt x="53803" y="179716"/>
                </a:lnTo>
                <a:lnTo>
                  <a:pt x="92304" y="158960"/>
                </a:lnTo>
                <a:lnTo>
                  <a:pt x="126098" y="130660"/>
                </a:lnTo>
                <a:lnTo>
                  <a:pt x="150123" y="96348"/>
                </a:lnTo>
                <a:lnTo>
                  <a:pt x="159317" y="57557"/>
                </a:lnTo>
                <a:lnTo>
                  <a:pt x="159317" y="27166"/>
                </a:lnTo>
                <a:lnTo>
                  <a:pt x="187559" y="27166"/>
                </a:lnTo>
                <a:lnTo>
                  <a:pt x="187559" y="57557"/>
                </a:lnTo>
                <a:lnTo>
                  <a:pt x="196789" y="96171"/>
                </a:lnTo>
                <a:lnTo>
                  <a:pt x="202367" y="104063"/>
                </a:lnTo>
                <a:lnTo>
                  <a:pt x="173591" y="104063"/>
                </a:lnTo>
                <a:lnTo>
                  <a:pt x="148269" y="143832"/>
                </a:lnTo>
                <a:lnTo>
                  <a:pt x="112255" y="176105"/>
                </a:lnTo>
                <a:lnTo>
                  <a:pt x="70572" y="199830"/>
                </a:lnTo>
                <a:lnTo>
                  <a:pt x="28241" y="213958"/>
                </a:lnTo>
                <a:close/>
              </a:path>
              <a:path w="710564" h="383539">
                <a:moveTo>
                  <a:pt x="319403" y="213958"/>
                </a:moveTo>
                <a:lnTo>
                  <a:pt x="277000" y="199830"/>
                </a:lnTo>
                <a:lnTo>
                  <a:pt x="235158" y="176105"/>
                </a:lnTo>
                <a:lnTo>
                  <a:pt x="198986" y="143832"/>
                </a:lnTo>
                <a:lnTo>
                  <a:pt x="173591" y="104063"/>
                </a:lnTo>
                <a:lnTo>
                  <a:pt x="202367" y="104063"/>
                </a:lnTo>
                <a:lnTo>
                  <a:pt x="221026" y="130461"/>
                </a:lnTo>
                <a:lnTo>
                  <a:pt x="255091" y="158827"/>
                </a:lnTo>
                <a:lnTo>
                  <a:pt x="293805" y="179672"/>
                </a:lnTo>
                <a:lnTo>
                  <a:pt x="331988" y="191396"/>
                </a:lnTo>
                <a:lnTo>
                  <a:pt x="319403" y="213958"/>
                </a:lnTo>
                <a:close/>
              </a:path>
              <a:path w="710564" h="383539">
                <a:moveTo>
                  <a:pt x="187098" y="308045"/>
                </a:moveTo>
                <a:lnTo>
                  <a:pt x="160085" y="308045"/>
                </a:lnTo>
                <a:lnTo>
                  <a:pt x="160085" y="212270"/>
                </a:lnTo>
                <a:lnTo>
                  <a:pt x="187098" y="212270"/>
                </a:lnTo>
                <a:lnTo>
                  <a:pt x="187098" y="308045"/>
                </a:lnTo>
                <a:close/>
              </a:path>
              <a:path w="710564" h="383539">
                <a:moveTo>
                  <a:pt x="350714" y="331374"/>
                </a:moveTo>
                <a:lnTo>
                  <a:pt x="0" y="331374"/>
                </a:lnTo>
                <a:lnTo>
                  <a:pt x="0" y="308045"/>
                </a:lnTo>
                <a:lnTo>
                  <a:pt x="350714" y="308045"/>
                </a:lnTo>
                <a:lnTo>
                  <a:pt x="350714" y="331374"/>
                </a:lnTo>
                <a:close/>
              </a:path>
              <a:path w="710564" h="383539">
                <a:moveTo>
                  <a:pt x="710176" y="157629"/>
                </a:moveTo>
                <a:lnTo>
                  <a:pt x="683316" y="157629"/>
                </a:lnTo>
                <a:lnTo>
                  <a:pt x="683316" y="0"/>
                </a:lnTo>
                <a:lnTo>
                  <a:pt x="710176" y="0"/>
                </a:lnTo>
                <a:lnTo>
                  <a:pt x="710176" y="157629"/>
                </a:lnTo>
                <a:close/>
              </a:path>
              <a:path w="710564" h="383539">
                <a:moveTo>
                  <a:pt x="624071" y="363146"/>
                </a:moveTo>
                <a:lnTo>
                  <a:pt x="597979" y="363146"/>
                </a:lnTo>
                <a:lnTo>
                  <a:pt x="597979" y="10437"/>
                </a:lnTo>
                <a:lnTo>
                  <a:pt x="624071" y="10437"/>
                </a:lnTo>
                <a:lnTo>
                  <a:pt x="624071" y="157629"/>
                </a:lnTo>
                <a:lnTo>
                  <a:pt x="710176" y="157629"/>
                </a:lnTo>
                <a:lnTo>
                  <a:pt x="710176" y="180652"/>
                </a:lnTo>
                <a:lnTo>
                  <a:pt x="624071" y="180652"/>
                </a:lnTo>
                <a:lnTo>
                  <a:pt x="624071" y="363146"/>
                </a:lnTo>
                <a:close/>
              </a:path>
              <a:path w="710564" h="383539">
                <a:moveTo>
                  <a:pt x="710176" y="383099"/>
                </a:moveTo>
                <a:lnTo>
                  <a:pt x="683316" y="383099"/>
                </a:lnTo>
                <a:lnTo>
                  <a:pt x="683316" y="180652"/>
                </a:lnTo>
                <a:lnTo>
                  <a:pt x="710176" y="180652"/>
                </a:lnTo>
                <a:lnTo>
                  <a:pt x="710176" y="383099"/>
                </a:lnTo>
                <a:close/>
              </a:path>
              <a:path w="710564" h="383539">
                <a:moveTo>
                  <a:pt x="402438" y="299603"/>
                </a:moveTo>
                <a:lnTo>
                  <a:pt x="386322" y="279650"/>
                </a:lnTo>
                <a:lnTo>
                  <a:pt x="435646" y="246411"/>
                </a:lnTo>
                <a:lnTo>
                  <a:pt x="472741" y="208273"/>
                </a:lnTo>
                <a:lnTo>
                  <a:pt x="498710" y="166157"/>
                </a:lnTo>
                <a:lnTo>
                  <a:pt x="514661" y="120983"/>
                </a:lnTo>
                <a:lnTo>
                  <a:pt x="521696" y="73672"/>
                </a:lnTo>
                <a:lnTo>
                  <a:pt x="399368" y="73672"/>
                </a:lnTo>
                <a:lnTo>
                  <a:pt x="399368" y="50343"/>
                </a:lnTo>
                <a:lnTo>
                  <a:pt x="548710" y="50343"/>
                </a:lnTo>
                <a:lnTo>
                  <a:pt x="545474" y="97436"/>
                </a:lnTo>
                <a:lnTo>
                  <a:pt x="535311" y="143446"/>
                </a:lnTo>
                <a:lnTo>
                  <a:pt x="517073" y="187520"/>
                </a:lnTo>
                <a:lnTo>
                  <a:pt x="489612" y="228806"/>
                </a:lnTo>
                <a:lnTo>
                  <a:pt x="451783" y="266452"/>
                </a:lnTo>
                <a:lnTo>
                  <a:pt x="402438" y="2996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988305" y="5127917"/>
            <a:ext cx="447040" cy="673100"/>
            <a:chOff x="1988305" y="5127917"/>
            <a:chExt cx="447040" cy="673100"/>
          </a:xfrm>
        </p:grpSpPr>
        <p:sp>
          <p:nvSpPr>
            <p:cNvPr id="12" name="object 12"/>
            <p:cNvSpPr/>
            <p:nvPr/>
          </p:nvSpPr>
          <p:spPr>
            <a:xfrm>
              <a:off x="1988305" y="5127917"/>
              <a:ext cx="447040" cy="673100"/>
            </a:xfrm>
            <a:custGeom>
              <a:avLst/>
              <a:gdLst/>
              <a:ahLst/>
              <a:cxnLst/>
              <a:rect l="l" t="t" r="r" b="b"/>
              <a:pathLst>
                <a:path w="447039" h="673100">
                  <a:moveTo>
                    <a:pt x="446903" y="672522"/>
                  </a:moveTo>
                  <a:lnTo>
                    <a:pt x="0" y="672522"/>
                  </a:lnTo>
                  <a:lnTo>
                    <a:pt x="0" y="0"/>
                  </a:lnTo>
                  <a:lnTo>
                    <a:pt x="446903" y="0"/>
                  </a:lnTo>
                  <a:lnTo>
                    <a:pt x="446903" y="67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22444" y="5262109"/>
              <a:ext cx="294640" cy="409575"/>
            </a:xfrm>
            <a:custGeom>
              <a:avLst/>
              <a:gdLst/>
              <a:ahLst/>
              <a:cxnLst/>
              <a:rect l="l" t="t" r="r" b="b"/>
              <a:pathLst>
                <a:path w="294639" h="409575">
                  <a:moveTo>
                    <a:pt x="81301" y="404141"/>
                  </a:moveTo>
                  <a:lnTo>
                    <a:pt x="0" y="404141"/>
                  </a:lnTo>
                  <a:lnTo>
                    <a:pt x="0" y="0"/>
                  </a:lnTo>
                  <a:lnTo>
                    <a:pt x="82485" y="0"/>
                  </a:lnTo>
                  <a:lnTo>
                    <a:pt x="82485" y="151947"/>
                  </a:lnTo>
                  <a:lnTo>
                    <a:pt x="269210" y="151947"/>
                  </a:lnTo>
                  <a:lnTo>
                    <a:pt x="270345" y="153267"/>
                  </a:lnTo>
                  <a:lnTo>
                    <a:pt x="274370" y="163195"/>
                  </a:lnTo>
                  <a:lnTo>
                    <a:pt x="145238" y="163195"/>
                  </a:lnTo>
                  <a:lnTo>
                    <a:pt x="117756" y="169476"/>
                  </a:lnTo>
                  <a:lnTo>
                    <a:pt x="97507" y="187393"/>
                  </a:lnTo>
                  <a:lnTo>
                    <a:pt x="84992" y="215560"/>
                  </a:lnTo>
                  <a:lnTo>
                    <a:pt x="80709" y="252588"/>
                  </a:lnTo>
                  <a:lnTo>
                    <a:pt x="85048" y="289718"/>
                  </a:lnTo>
                  <a:lnTo>
                    <a:pt x="97655" y="318300"/>
                  </a:lnTo>
                  <a:lnTo>
                    <a:pt x="117922" y="336671"/>
                  </a:lnTo>
                  <a:lnTo>
                    <a:pt x="145238" y="343164"/>
                  </a:lnTo>
                  <a:lnTo>
                    <a:pt x="274377" y="343164"/>
                  </a:lnTo>
                  <a:lnTo>
                    <a:pt x="271014" y="351659"/>
                  </a:lnTo>
                  <a:lnTo>
                    <a:pt x="267549" y="355794"/>
                  </a:lnTo>
                  <a:lnTo>
                    <a:pt x="81301" y="355794"/>
                  </a:lnTo>
                  <a:lnTo>
                    <a:pt x="81301" y="404141"/>
                  </a:lnTo>
                  <a:close/>
                </a:path>
                <a:path w="294639" h="409575">
                  <a:moveTo>
                    <a:pt x="269210" y="151947"/>
                  </a:moveTo>
                  <a:lnTo>
                    <a:pt x="84853" y="151947"/>
                  </a:lnTo>
                  <a:lnTo>
                    <a:pt x="96000" y="133052"/>
                  </a:lnTo>
                  <a:lnTo>
                    <a:pt x="113196" y="115342"/>
                  </a:lnTo>
                  <a:lnTo>
                    <a:pt x="137828" y="102219"/>
                  </a:lnTo>
                  <a:lnTo>
                    <a:pt x="171286" y="97088"/>
                  </a:lnTo>
                  <a:lnTo>
                    <a:pt x="209780" y="103337"/>
                  </a:lnTo>
                  <a:lnTo>
                    <a:pt x="243529" y="122069"/>
                  </a:lnTo>
                  <a:lnTo>
                    <a:pt x="269210" y="151947"/>
                  </a:lnTo>
                  <a:close/>
                </a:path>
                <a:path w="294639" h="409575">
                  <a:moveTo>
                    <a:pt x="274377" y="343164"/>
                  </a:moveTo>
                  <a:lnTo>
                    <a:pt x="145238" y="343164"/>
                  </a:lnTo>
                  <a:lnTo>
                    <a:pt x="173084" y="336532"/>
                  </a:lnTo>
                  <a:lnTo>
                    <a:pt x="193363" y="317930"/>
                  </a:lnTo>
                  <a:lnTo>
                    <a:pt x="205761" y="289301"/>
                  </a:lnTo>
                  <a:lnTo>
                    <a:pt x="209964" y="252588"/>
                  </a:lnTo>
                  <a:lnTo>
                    <a:pt x="205816" y="216226"/>
                  </a:lnTo>
                  <a:lnTo>
                    <a:pt x="193511" y="187985"/>
                  </a:lnTo>
                  <a:lnTo>
                    <a:pt x="173250" y="169698"/>
                  </a:lnTo>
                  <a:lnTo>
                    <a:pt x="145238" y="163195"/>
                  </a:lnTo>
                  <a:lnTo>
                    <a:pt x="274370" y="163195"/>
                  </a:lnTo>
                  <a:lnTo>
                    <a:pt x="288039" y="196911"/>
                  </a:lnTo>
                  <a:lnTo>
                    <a:pt x="294423" y="252982"/>
                  </a:lnTo>
                  <a:lnTo>
                    <a:pt x="288264" y="308089"/>
                  </a:lnTo>
                  <a:lnTo>
                    <a:pt x="274377" y="343164"/>
                  </a:lnTo>
                  <a:close/>
                </a:path>
                <a:path w="294639" h="409575">
                  <a:moveTo>
                    <a:pt x="171089" y="409074"/>
                  </a:moveTo>
                  <a:lnTo>
                    <a:pt x="138467" y="404246"/>
                  </a:lnTo>
                  <a:lnTo>
                    <a:pt x="113911" y="391758"/>
                  </a:lnTo>
                  <a:lnTo>
                    <a:pt x="96385" y="374608"/>
                  </a:lnTo>
                  <a:lnTo>
                    <a:pt x="84853" y="355794"/>
                  </a:lnTo>
                  <a:lnTo>
                    <a:pt x="267549" y="355794"/>
                  </a:lnTo>
                  <a:lnTo>
                    <a:pt x="244510" y="383285"/>
                  </a:lnTo>
                  <a:lnTo>
                    <a:pt x="210589" y="402559"/>
                  </a:lnTo>
                  <a:lnTo>
                    <a:pt x="171089" y="4090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002721" y="5270792"/>
            <a:ext cx="5001895" cy="448945"/>
            <a:chOff x="3002721" y="5270792"/>
            <a:chExt cx="5001895" cy="448945"/>
          </a:xfrm>
        </p:grpSpPr>
        <p:sp>
          <p:nvSpPr>
            <p:cNvPr id="15" name="object 15"/>
            <p:cNvSpPr/>
            <p:nvPr/>
          </p:nvSpPr>
          <p:spPr>
            <a:xfrm>
              <a:off x="3002721" y="5270792"/>
              <a:ext cx="5001895" cy="448945"/>
            </a:xfrm>
            <a:custGeom>
              <a:avLst/>
              <a:gdLst/>
              <a:ahLst/>
              <a:cxnLst/>
              <a:rect l="l" t="t" r="r" b="b"/>
              <a:pathLst>
                <a:path w="5001895" h="448945">
                  <a:moveTo>
                    <a:pt x="500165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5001653" y="0"/>
                  </a:lnTo>
                  <a:lnTo>
                    <a:pt x="500165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25470" y="5325135"/>
              <a:ext cx="4962525" cy="339725"/>
            </a:xfrm>
            <a:custGeom>
              <a:avLst/>
              <a:gdLst/>
              <a:ahLst/>
              <a:cxnLst/>
              <a:rect l="l" t="t" r="r" b="b"/>
              <a:pathLst>
                <a:path w="4962525" h="339725">
                  <a:moveTo>
                    <a:pt x="196291" y="203784"/>
                  </a:moveTo>
                  <a:lnTo>
                    <a:pt x="189738" y="158343"/>
                  </a:lnTo>
                  <a:lnTo>
                    <a:pt x="181838" y="143929"/>
                  </a:lnTo>
                  <a:lnTo>
                    <a:pt x="177736" y="136423"/>
                  </a:lnTo>
                  <a:lnTo>
                    <a:pt x="171970" y="125869"/>
                  </a:lnTo>
                  <a:lnTo>
                    <a:pt x="145834" y="106362"/>
                  </a:lnTo>
                  <a:lnTo>
                    <a:pt x="139979" y="105168"/>
                  </a:lnTo>
                  <a:lnTo>
                    <a:pt x="139979" y="203517"/>
                  </a:lnTo>
                  <a:lnTo>
                    <a:pt x="137185" y="227990"/>
                  </a:lnTo>
                  <a:lnTo>
                    <a:pt x="128917" y="247078"/>
                  </a:lnTo>
                  <a:lnTo>
                    <a:pt x="115392" y="259486"/>
                  </a:lnTo>
                  <a:lnTo>
                    <a:pt x="96824" y="263906"/>
                  </a:lnTo>
                  <a:lnTo>
                    <a:pt x="78625" y="259575"/>
                  </a:lnTo>
                  <a:lnTo>
                    <a:pt x="65112" y="247332"/>
                  </a:lnTo>
                  <a:lnTo>
                    <a:pt x="56705" y="228269"/>
                  </a:lnTo>
                  <a:lnTo>
                    <a:pt x="53809" y="203517"/>
                  </a:lnTo>
                  <a:lnTo>
                    <a:pt x="56667" y="178828"/>
                  </a:lnTo>
                  <a:lnTo>
                    <a:pt x="65011" y="160058"/>
                  </a:lnTo>
                  <a:lnTo>
                    <a:pt x="78511" y="148107"/>
                  </a:lnTo>
                  <a:lnTo>
                    <a:pt x="96824" y="143929"/>
                  </a:lnTo>
                  <a:lnTo>
                    <a:pt x="115506" y="148259"/>
                  </a:lnTo>
                  <a:lnTo>
                    <a:pt x="129006" y="160451"/>
                  </a:lnTo>
                  <a:lnTo>
                    <a:pt x="137210" y="179273"/>
                  </a:lnTo>
                  <a:lnTo>
                    <a:pt x="139979" y="203517"/>
                  </a:lnTo>
                  <a:lnTo>
                    <a:pt x="139979" y="105168"/>
                  </a:lnTo>
                  <a:lnTo>
                    <a:pt x="114198" y="99847"/>
                  </a:lnTo>
                  <a:lnTo>
                    <a:pt x="91897" y="103276"/>
                  </a:lnTo>
                  <a:lnTo>
                    <a:pt x="75463" y="112026"/>
                  </a:lnTo>
                  <a:lnTo>
                    <a:pt x="64008" y="123825"/>
                  </a:lnTo>
                  <a:lnTo>
                    <a:pt x="56578" y="136423"/>
                  </a:lnTo>
                  <a:lnTo>
                    <a:pt x="54991" y="136423"/>
                  </a:lnTo>
                  <a:lnTo>
                    <a:pt x="54991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4203" y="304558"/>
                  </a:lnTo>
                  <a:lnTo>
                    <a:pt x="54203" y="272326"/>
                  </a:lnTo>
                  <a:lnTo>
                    <a:pt x="56578" y="272326"/>
                  </a:lnTo>
                  <a:lnTo>
                    <a:pt x="64262" y="284861"/>
                  </a:lnTo>
                  <a:lnTo>
                    <a:pt x="75946" y="296303"/>
                  </a:lnTo>
                  <a:lnTo>
                    <a:pt x="92316" y="304622"/>
                  </a:lnTo>
                  <a:lnTo>
                    <a:pt x="114058" y="307848"/>
                  </a:lnTo>
                  <a:lnTo>
                    <a:pt x="146443" y="301078"/>
                  </a:lnTo>
                  <a:lnTo>
                    <a:pt x="172542" y="281127"/>
                  </a:lnTo>
                  <a:lnTo>
                    <a:pt x="177241" y="272326"/>
                  </a:lnTo>
                  <a:lnTo>
                    <a:pt x="181737" y="263906"/>
                  </a:lnTo>
                  <a:lnTo>
                    <a:pt x="189953" y="248513"/>
                  </a:lnTo>
                  <a:lnTo>
                    <a:pt x="196291" y="203784"/>
                  </a:lnTo>
                  <a:close/>
                </a:path>
                <a:path w="4962525" h="339725">
                  <a:moveTo>
                    <a:pt x="341934" y="101295"/>
                  </a:moveTo>
                  <a:lnTo>
                    <a:pt x="337070" y="100380"/>
                  </a:lnTo>
                  <a:lnTo>
                    <a:pt x="329971" y="99593"/>
                  </a:lnTo>
                  <a:lnTo>
                    <a:pt x="324307" y="99593"/>
                  </a:lnTo>
                  <a:lnTo>
                    <a:pt x="308190" y="102031"/>
                  </a:lnTo>
                  <a:lnTo>
                    <a:pt x="294246" y="109270"/>
                  </a:lnTo>
                  <a:lnTo>
                    <a:pt x="283159" y="121183"/>
                  </a:lnTo>
                  <a:lnTo>
                    <a:pt x="275628" y="137604"/>
                  </a:lnTo>
                  <a:lnTo>
                    <a:pt x="273532" y="137604"/>
                  </a:lnTo>
                  <a:lnTo>
                    <a:pt x="273532" y="102489"/>
                  </a:lnTo>
                  <a:lnTo>
                    <a:pt x="220116" y="102489"/>
                  </a:lnTo>
                  <a:lnTo>
                    <a:pt x="220116" y="304558"/>
                  </a:lnTo>
                  <a:lnTo>
                    <a:pt x="275234" y="304558"/>
                  </a:lnTo>
                  <a:lnTo>
                    <a:pt x="275234" y="189699"/>
                  </a:lnTo>
                  <a:lnTo>
                    <a:pt x="278485" y="172618"/>
                  </a:lnTo>
                  <a:lnTo>
                    <a:pt x="287489" y="159270"/>
                  </a:lnTo>
                  <a:lnTo>
                    <a:pt x="301155" y="150583"/>
                  </a:lnTo>
                  <a:lnTo>
                    <a:pt x="318389" y="147472"/>
                  </a:lnTo>
                  <a:lnTo>
                    <a:pt x="326148" y="147472"/>
                  </a:lnTo>
                  <a:lnTo>
                    <a:pt x="336804" y="148920"/>
                  </a:lnTo>
                  <a:lnTo>
                    <a:pt x="341934" y="150507"/>
                  </a:lnTo>
                  <a:lnTo>
                    <a:pt x="341934" y="147472"/>
                  </a:lnTo>
                  <a:lnTo>
                    <a:pt x="341934" y="137604"/>
                  </a:lnTo>
                  <a:lnTo>
                    <a:pt x="341934" y="101295"/>
                  </a:lnTo>
                  <a:close/>
                </a:path>
                <a:path w="4962525" h="339725">
                  <a:moveTo>
                    <a:pt x="547446" y="204304"/>
                  </a:moveTo>
                  <a:lnTo>
                    <a:pt x="540550" y="161569"/>
                  </a:lnTo>
                  <a:lnTo>
                    <a:pt x="528802" y="141947"/>
                  </a:lnTo>
                  <a:lnTo>
                    <a:pt x="520801" y="128600"/>
                  </a:lnTo>
                  <a:lnTo>
                    <a:pt x="491540" y="108686"/>
                  </a:lnTo>
                  <a:lnTo>
                    <a:pt x="491540" y="203911"/>
                  </a:lnTo>
                  <a:lnTo>
                    <a:pt x="488797" y="228561"/>
                  </a:lnTo>
                  <a:lnTo>
                    <a:pt x="480644" y="248145"/>
                  </a:lnTo>
                  <a:lnTo>
                    <a:pt x="467220" y="261073"/>
                  </a:lnTo>
                  <a:lnTo>
                    <a:pt x="448652" y="265747"/>
                  </a:lnTo>
                  <a:lnTo>
                    <a:pt x="429691" y="261073"/>
                  </a:lnTo>
                  <a:lnTo>
                    <a:pt x="416064" y="248145"/>
                  </a:lnTo>
                  <a:lnTo>
                    <a:pt x="407847" y="228561"/>
                  </a:lnTo>
                  <a:lnTo>
                    <a:pt x="405104" y="203911"/>
                  </a:lnTo>
                  <a:lnTo>
                    <a:pt x="407847" y="179298"/>
                  </a:lnTo>
                  <a:lnTo>
                    <a:pt x="416064" y="159664"/>
                  </a:lnTo>
                  <a:lnTo>
                    <a:pt x="429691" y="146659"/>
                  </a:lnTo>
                  <a:lnTo>
                    <a:pt x="448652" y="141947"/>
                  </a:lnTo>
                  <a:lnTo>
                    <a:pt x="467220" y="146659"/>
                  </a:lnTo>
                  <a:lnTo>
                    <a:pt x="480644" y="159664"/>
                  </a:lnTo>
                  <a:lnTo>
                    <a:pt x="488797" y="179298"/>
                  </a:lnTo>
                  <a:lnTo>
                    <a:pt x="491540" y="203911"/>
                  </a:lnTo>
                  <a:lnTo>
                    <a:pt x="491540" y="108686"/>
                  </a:lnTo>
                  <a:lnTo>
                    <a:pt x="489610" y="107365"/>
                  </a:lnTo>
                  <a:lnTo>
                    <a:pt x="448386" y="99847"/>
                  </a:lnTo>
                  <a:lnTo>
                    <a:pt x="407060" y="107365"/>
                  </a:lnTo>
                  <a:lnTo>
                    <a:pt x="375780" y="128600"/>
                  </a:lnTo>
                  <a:lnTo>
                    <a:pt x="355981" y="161569"/>
                  </a:lnTo>
                  <a:lnTo>
                    <a:pt x="349059" y="204304"/>
                  </a:lnTo>
                  <a:lnTo>
                    <a:pt x="355981" y="246837"/>
                  </a:lnTo>
                  <a:lnTo>
                    <a:pt x="375780" y="279742"/>
                  </a:lnTo>
                  <a:lnTo>
                    <a:pt x="407060" y="300977"/>
                  </a:lnTo>
                  <a:lnTo>
                    <a:pt x="448386" y="308508"/>
                  </a:lnTo>
                  <a:lnTo>
                    <a:pt x="489610" y="300977"/>
                  </a:lnTo>
                  <a:lnTo>
                    <a:pt x="520801" y="279742"/>
                  </a:lnTo>
                  <a:lnTo>
                    <a:pt x="529209" y="265747"/>
                  </a:lnTo>
                  <a:lnTo>
                    <a:pt x="540550" y="246837"/>
                  </a:lnTo>
                  <a:lnTo>
                    <a:pt x="547446" y="204304"/>
                  </a:lnTo>
                  <a:close/>
                </a:path>
                <a:path w="4962525" h="339725">
                  <a:moveTo>
                    <a:pt x="855040" y="102489"/>
                  </a:moveTo>
                  <a:lnTo>
                    <a:pt x="799261" y="102489"/>
                  </a:lnTo>
                  <a:lnTo>
                    <a:pt x="768083" y="238125"/>
                  </a:lnTo>
                  <a:lnTo>
                    <a:pt x="766241" y="238125"/>
                  </a:lnTo>
                  <a:lnTo>
                    <a:pt x="751014" y="176288"/>
                  </a:lnTo>
                  <a:lnTo>
                    <a:pt x="732828" y="102489"/>
                  </a:lnTo>
                  <a:lnTo>
                    <a:pt x="678103" y="102489"/>
                  </a:lnTo>
                  <a:lnTo>
                    <a:pt x="644944" y="239039"/>
                  </a:lnTo>
                  <a:lnTo>
                    <a:pt x="643102" y="239039"/>
                  </a:lnTo>
                  <a:lnTo>
                    <a:pt x="611403" y="102489"/>
                  </a:lnTo>
                  <a:lnTo>
                    <a:pt x="555625" y="102489"/>
                  </a:lnTo>
                  <a:lnTo>
                    <a:pt x="610870" y="304558"/>
                  </a:lnTo>
                  <a:lnTo>
                    <a:pt x="669023" y="304558"/>
                  </a:lnTo>
                  <a:lnTo>
                    <a:pt x="686892" y="239039"/>
                  </a:lnTo>
                  <a:lnTo>
                    <a:pt x="704011" y="176288"/>
                  </a:lnTo>
                  <a:lnTo>
                    <a:pt x="706640" y="176288"/>
                  </a:lnTo>
                  <a:lnTo>
                    <a:pt x="741768" y="304558"/>
                  </a:lnTo>
                  <a:lnTo>
                    <a:pt x="799795" y="304558"/>
                  </a:lnTo>
                  <a:lnTo>
                    <a:pt x="817956" y="238125"/>
                  </a:lnTo>
                  <a:lnTo>
                    <a:pt x="855040" y="102489"/>
                  </a:lnTo>
                  <a:close/>
                </a:path>
                <a:path w="4962525" h="339725">
                  <a:moveTo>
                    <a:pt x="1042924" y="242201"/>
                  </a:moveTo>
                  <a:lnTo>
                    <a:pt x="1028446" y="206895"/>
                  </a:lnTo>
                  <a:lnTo>
                    <a:pt x="984770" y="187464"/>
                  </a:lnTo>
                  <a:lnTo>
                    <a:pt x="948334" y="180098"/>
                  </a:lnTo>
                  <a:lnTo>
                    <a:pt x="936269" y="176491"/>
                  </a:lnTo>
                  <a:lnTo>
                    <a:pt x="928217" y="171831"/>
                  </a:lnTo>
                  <a:lnTo>
                    <a:pt x="923747" y="166204"/>
                  </a:lnTo>
                  <a:lnTo>
                    <a:pt x="922413" y="159715"/>
                  </a:lnTo>
                  <a:lnTo>
                    <a:pt x="924737" y="151396"/>
                  </a:lnTo>
                  <a:lnTo>
                    <a:pt x="931316" y="144907"/>
                  </a:lnTo>
                  <a:lnTo>
                    <a:pt x="941273" y="140690"/>
                  </a:lnTo>
                  <a:lnTo>
                    <a:pt x="953731" y="139192"/>
                  </a:lnTo>
                  <a:lnTo>
                    <a:pt x="966343" y="140830"/>
                  </a:lnTo>
                  <a:lnTo>
                    <a:pt x="976325" y="145516"/>
                  </a:lnTo>
                  <a:lnTo>
                    <a:pt x="983284" y="152895"/>
                  </a:lnTo>
                  <a:lnTo>
                    <a:pt x="986878" y="162610"/>
                  </a:lnTo>
                  <a:lnTo>
                    <a:pt x="1038453" y="162610"/>
                  </a:lnTo>
                  <a:lnTo>
                    <a:pt x="1031798" y="139192"/>
                  </a:lnTo>
                  <a:lnTo>
                    <a:pt x="1031049" y="136537"/>
                  </a:lnTo>
                  <a:lnTo>
                    <a:pt x="1013739" y="116776"/>
                  </a:lnTo>
                  <a:lnTo>
                    <a:pt x="987374" y="104241"/>
                  </a:lnTo>
                  <a:lnTo>
                    <a:pt x="952804" y="99847"/>
                  </a:lnTo>
                  <a:lnTo>
                    <a:pt x="917600" y="104241"/>
                  </a:lnTo>
                  <a:lnTo>
                    <a:pt x="890714" y="116801"/>
                  </a:lnTo>
                  <a:lnTo>
                    <a:pt x="873620" y="136652"/>
                  </a:lnTo>
                  <a:lnTo>
                    <a:pt x="867689" y="162864"/>
                  </a:lnTo>
                  <a:lnTo>
                    <a:pt x="871296" y="183349"/>
                  </a:lnTo>
                  <a:lnTo>
                    <a:pt x="882281" y="199885"/>
                  </a:lnTo>
                  <a:lnTo>
                    <a:pt x="900531" y="212242"/>
                  </a:lnTo>
                  <a:lnTo>
                    <a:pt x="925969" y="220230"/>
                  </a:lnTo>
                  <a:lnTo>
                    <a:pt x="959383" y="226809"/>
                  </a:lnTo>
                  <a:lnTo>
                    <a:pt x="971651" y="230263"/>
                  </a:lnTo>
                  <a:lnTo>
                    <a:pt x="980186" y="234797"/>
                  </a:lnTo>
                  <a:lnTo>
                    <a:pt x="985189" y="240563"/>
                  </a:lnTo>
                  <a:lnTo>
                    <a:pt x="986878" y="247726"/>
                  </a:lnTo>
                  <a:lnTo>
                    <a:pt x="984415" y="256489"/>
                  </a:lnTo>
                  <a:lnTo>
                    <a:pt x="977620" y="263067"/>
                  </a:lnTo>
                  <a:lnTo>
                    <a:pt x="967105" y="267208"/>
                  </a:lnTo>
                  <a:lnTo>
                    <a:pt x="953465" y="268643"/>
                  </a:lnTo>
                  <a:lnTo>
                    <a:pt x="939634" y="267119"/>
                  </a:lnTo>
                  <a:lnTo>
                    <a:pt x="928890" y="262585"/>
                  </a:lnTo>
                  <a:lnTo>
                    <a:pt x="921461" y="255092"/>
                  </a:lnTo>
                  <a:lnTo>
                    <a:pt x="917549" y="244690"/>
                  </a:lnTo>
                  <a:lnTo>
                    <a:pt x="862291" y="244690"/>
                  </a:lnTo>
                  <a:lnTo>
                    <a:pt x="870737" y="271322"/>
                  </a:lnTo>
                  <a:lnTo>
                    <a:pt x="889038" y="291401"/>
                  </a:lnTo>
                  <a:lnTo>
                    <a:pt x="916762" y="304088"/>
                  </a:lnTo>
                  <a:lnTo>
                    <a:pt x="953465" y="308508"/>
                  </a:lnTo>
                  <a:lnTo>
                    <a:pt x="990066" y="303733"/>
                  </a:lnTo>
                  <a:lnTo>
                    <a:pt x="1018273" y="290245"/>
                  </a:lnTo>
                  <a:lnTo>
                    <a:pt x="1036434" y="269316"/>
                  </a:lnTo>
                  <a:lnTo>
                    <a:pt x="1036599" y="268643"/>
                  </a:lnTo>
                  <a:lnTo>
                    <a:pt x="1042924" y="242201"/>
                  </a:lnTo>
                  <a:close/>
                </a:path>
                <a:path w="4962525" h="339725">
                  <a:moveTo>
                    <a:pt x="1249616" y="202336"/>
                  </a:moveTo>
                  <a:lnTo>
                    <a:pt x="1246505" y="183261"/>
                  </a:lnTo>
                  <a:lnTo>
                    <a:pt x="1242250" y="157238"/>
                  </a:lnTo>
                  <a:lnTo>
                    <a:pt x="1232027" y="141033"/>
                  </a:lnTo>
                  <a:lnTo>
                    <a:pt x="1222070" y="125247"/>
                  </a:lnTo>
                  <a:lnTo>
                    <a:pt x="1197648" y="109791"/>
                  </a:lnTo>
                  <a:lnTo>
                    <a:pt x="1197648" y="183261"/>
                  </a:lnTo>
                  <a:lnTo>
                    <a:pt x="1111478" y="183261"/>
                  </a:lnTo>
                  <a:lnTo>
                    <a:pt x="1115390" y="166890"/>
                  </a:lnTo>
                  <a:lnTo>
                    <a:pt x="1124623" y="153466"/>
                  </a:lnTo>
                  <a:lnTo>
                    <a:pt x="1138364" y="144373"/>
                  </a:lnTo>
                  <a:lnTo>
                    <a:pt x="1155814" y="141033"/>
                  </a:lnTo>
                  <a:lnTo>
                    <a:pt x="1172692" y="144183"/>
                  </a:lnTo>
                  <a:lnTo>
                    <a:pt x="1185862" y="152971"/>
                  </a:lnTo>
                  <a:lnTo>
                    <a:pt x="1194460" y="166331"/>
                  </a:lnTo>
                  <a:lnTo>
                    <a:pt x="1197648" y="183261"/>
                  </a:lnTo>
                  <a:lnTo>
                    <a:pt x="1197648" y="109791"/>
                  </a:lnTo>
                  <a:lnTo>
                    <a:pt x="1191945" y="106172"/>
                  </a:lnTo>
                  <a:lnTo>
                    <a:pt x="1154760" y="99847"/>
                  </a:lnTo>
                  <a:lnTo>
                    <a:pt x="1114513" y="107429"/>
                  </a:lnTo>
                  <a:lnTo>
                    <a:pt x="1083691" y="128765"/>
                  </a:lnTo>
                  <a:lnTo>
                    <a:pt x="1063967" y="161785"/>
                  </a:lnTo>
                  <a:lnTo>
                    <a:pt x="1057021" y="204444"/>
                  </a:lnTo>
                  <a:lnTo>
                    <a:pt x="1063929" y="247726"/>
                  </a:lnTo>
                  <a:lnTo>
                    <a:pt x="1083767" y="280492"/>
                  </a:lnTo>
                  <a:lnTo>
                    <a:pt x="1115237" y="301256"/>
                  </a:lnTo>
                  <a:lnTo>
                    <a:pt x="1156995" y="308508"/>
                  </a:lnTo>
                  <a:lnTo>
                    <a:pt x="1191171" y="304139"/>
                  </a:lnTo>
                  <a:lnTo>
                    <a:pt x="1218323" y="291744"/>
                  </a:lnTo>
                  <a:lnTo>
                    <a:pt x="1237602" y="272376"/>
                  </a:lnTo>
                  <a:lnTo>
                    <a:pt x="1239761" y="267195"/>
                  </a:lnTo>
                  <a:lnTo>
                    <a:pt x="1248168" y="247065"/>
                  </a:lnTo>
                  <a:lnTo>
                    <a:pt x="1195806" y="247065"/>
                  </a:lnTo>
                  <a:lnTo>
                    <a:pt x="1190218" y="255257"/>
                  </a:lnTo>
                  <a:lnTo>
                    <a:pt x="1181900" y="261620"/>
                  </a:lnTo>
                  <a:lnTo>
                    <a:pt x="1171054" y="265734"/>
                  </a:lnTo>
                  <a:lnTo>
                    <a:pt x="1157922" y="267195"/>
                  </a:lnTo>
                  <a:lnTo>
                    <a:pt x="1138732" y="263779"/>
                  </a:lnTo>
                  <a:lnTo>
                    <a:pt x="1124089" y="253949"/>
                  </a:lnTo>
                  <a:lnTo>
                    <a:pt x="1114755" y="238391"/>
                  </a:lnTo>
                  <a:lnTo>
                    <a:pt x="1111478" y="217728"/>
                  </a:lnTo>
                  <a:lnTo>
                    <a:pt x="1249616" y="217728"/>
                  </a:lnTo>
                  <a:lnTo>
                    <a:pt x="1249616" y="202336"/>
                  </a:lnTo>
                  <a:close/>
                </a:path>
                <a:path w="4962525" h="339725">
                  <a:moveTo>
                    <a:pt x="1527848" y="107353"/>
                  </a:moveTo>
                  <a:lnTo>
                    <a:pt x="1520698" y="73088"/>
                  </a:lnTo>
                  <a:lnTo>
                    <a:pt x="1513586" y="63284"/>
                  </a:lnTo>
                  <a:lnTo>
                    <a:pt x="1501089" y="46062"/>
                  </a:lnTo>
                  <a:lnTo>
                    <a:pt x="1481010" y="33947"/>
                  </a:lnTo>
                  <a:lnTo>
                    <a:pt x="1481010" y="107353"/>
                  </a:lnTo>
                  <a:lnTo>
                    <a:pt x="1477479" y="126250"/>
                  </a:lnTo>
                  <a:lnTo>
                    <a:pt x="1467802" y="140258"/>
                  </a:lnTo>
                  <a:lnTo>
                    <a:pt x="1453311" y="148958"/>
                  </a:lnTo>
                  <a:lnTo>
                    <a:pt x="1435354" y="151942"/>
                  </a:lnTo>
                  <a:lnTo>
                    <a:pt x="1416951" y="148958"/>
                  </a:lnTo>
                  <a:lnTo>
                    <a:pt x="1402257" y="140258"/>
                  </a:lnTo>
                  <a:lnTo>
                    <a:pt x="1392567" y="126250"/>
                  </a:lnTo>
                  <a:lnTo>
                    <a:pt x="1389176" y="107353"/>
                  </a:lnTo>
                  <a:lnTo>
                    <a:pt x="1392567" y="88861"/>
                  </a:lnTo>
                  <a:lnTo>
                    <a:pt x="1402257" y="75006"/>
                  </a:lnTo>
                  <a:lnTo>
                    <a:pt x="1416951" y="66294"/>
                  </a:lnTo>
                  <a:lnTo>
                    <a:pt x="1435354" y="63284"/>
                  </a:lnTo>
                  <a:lnTo>
                    <a:pt x="1453311" y="66294"/>
                  </a:lnTo>
                  <a:lnTo>
                    <a:pt x="1467802" y="75006"/>
                  </a:lnTo>
                  <a:lnTo>
                    <a:pt x="1477479" y="88861"/>
                  </a:lnTo>
                  <a:lnTo>
                    <a:pt x="1481010" y="107353"/>
                  </a:lnTo>
                  <a:lnTo>
                    <a:pt x="1481010" y="33947"/>
                  </a:lnTo>
                  <a:lnTo>
                    <a:pt x="1471726" y="28333"/>
                  </a:lnTo>
                  <a:lnTo>
                    <a:pt x="1435354" y="21971"/>
                  </a:lnTo>
                  <a:lnTo>
                    <a:pt x="1398943" y="28333"/>
                  </a:lnTo>
                  <a:lnTo>
                    <a:pt x="1369517" y="46062"/>
                  </a:lnTo>
                  <a:lnTo>
                    <a:pt x="1349844" y="73088"/>
                  </a:lnTo>
                  <a:lnTo>
                    <a:pt x="1342745" y="107353"/>
                  </a:lnTo>
                  <a:lnTo>
                    <a:pt x="1349844" y="142036"/>
                  </a:lnTo>
                  <a:lnTo>
                    <a:pt x="1369517" y="169202"/>
                  </a:lnTo>
                  <a:lnTo>
                    <a:pt x="1398943" y="186918"/>
                  </a:lnTo>
                  <a:lnTo>
                    <a:pt x="1435354" y="193255"/>
                  </a:lnTo>
                  <a:lnTo>
                    <a:pt x="1471726" y="186918"/>
                  </a:lnTo>
                  <a:lnTo>
                    <a:pt x="1501089" y="169202"/>
                  </a:lnTo>
                  <a:lnTo>
                    <a:pt x="1513535" y="151942"/>
                  </a:lnTo>
                  <a:lnTo>
                    <a:pt x="1520698" y="142036"/>
                  </a:lnTo>
                  <a:lnTo>
                    <a:pt x="1527848" y="107353"/>
                  </a:lnTo>
                  <a:close/>
                </a:path>
                <a:path w="4962525" h="339725">
                  <a:moveTo>
                    <a:pt x="1620989" y="520"/>
                  </a:moveTo>
                  <a:lnTo>
                    <a:pt x="1573364" y="520"/>
                  </a:lnTo>
                  <a:lnTo>
                    <a:pt x="1573364" y="243903"/>
                  </a:lnTo>
                  <a:lnTo>
                    <a:pt x="1620989" y="243903"/>
                  </a:lnTo>
                  <a:lnTo>
                    <a:pt x="1620989" y="520"/>
                  </a:lnTo>
                  <a:close/>
                </a:path>
                <a:path w="4962525" h="339725">
                  <a:moveTo>
                    <a:pt x="1629930" y="294690"/>
                  </a:moveTo>
                  <a:lnTo>
                    <a:pt x="1442072" y="294690"/>
                  </a:lnTo>
                  <a:lnTo>
                    <a:pt x="1442072" y="219303"/>
                  </a:lnTo>
                  <a:lnTo>
                    <a:pt x="1394053" y="219303"/>
                  </a:lnTo>
                  <a:lnTo>
                    <a:pt x="1394053" y="332968"/>
                  </a:lnTo>
                  <a:lnTo>
                    <a:pt x="1629930" y="332968"/>
                  </a:lnTo>
                  <a:lnTo>
                    <a:pt x="1629930" y="294690"/>
                  </a:lnTo>
                  <a:close/>
                </a:path>
                <a:path w="4962525" h="339725">
                  <a:moveTo>
                    <a:pt x="1849780" y="253517"/>
                  </a:moveTo>
                  <a:lnTo>
                    <a:pt x="1846122" y="224167"/>
                  </a:lnTo>
                  <a:lnTo>
                    <a:pt x="1845043" y="215493"/>
                  </a:lnTo>
                  <a:lnTo>
                    <a:pt x="1814118" y="219570"/>
                  </a:lnTo>
                  <a:lnTo>
                    <a:pt x="1783588" y="222148"/>
                  </a:lnTo>
                  <a:lnTo>
                    <a:pt x="1752155" y="223570"/>
                  </a:lnTo>
                  <a:lnTo>
                    <a:pt x="1718487" y="224167"/>
                  </a:lnTo>
                  <a:lnTo>
                    <a:pt x="1718487" y="160235"/>
                  </a:lnTo>
                  <a:lnTo>
                    <a:pt x="1817027" y="160235"/>
                  </a:lnTo>
                  <a:lnTo>
                    <a:pt x="1817027" y="123012"/>
                  </a:lnTo>
                  <a:lnTo>
                    <a:pt x="1718487" y="123012"/>
                  </a:lnTo>
                  <a:lnTo>
                    <a:pt x="1718487" y="66827"/>
                  </a:lnTo>
                  <a:lnTo>
                    <a:pt x="1829384" y="66827"/>
                  </a:lnTo>
                  <a:lnTo>
                    <a:pt x="1829384" y="28549"/>
                  </a:lnTo>
                  <a:lnTo>
                    <a:pt x="1670989" y="28549"/>
                  </a:lnTo>
                  <a:lnTo>
                    <a:pt x="1670989" y="262851"/>
                  </a:lnTo>
                  <a:lnTo>
                    <a:pt x="1697964" y="262851"/>
                  </a:lnTo>
                  <a:lnTo>
                    <a:pt x="1739201" y="262394"/>
                  </a:lnTo>
                  <a:lnTo>
                    <a:pt x="1777072" y="260946"/>
                  </a:lnTo>
                  <a:lnTo>
                    <a:pt x="1813344" y="258114"/>
                  </a:lnTo>
                  <a:lnTo>
                    <a:pt x="1849780" y="253517"/>
                  </a:lnTo>
                  <a:close/>
                </a:path>
                <a:path w="4962525" h="339725">
                  <a:moveTo>
                    <a:pt x="1941207" y="0"/>
                  </a:moveTo>
                  <a:lnTo>
                    <a:pt x="1894243" y="0"/>
                  </a:lnTo>
                  <a:lnTo>
                    <a:pt x="1894243" y="119849"/>
                  </a:lnTo>
                  <a:lnTo>
                    <a:pt x="1834781" y="119849"/>
                  </a:lnTo>
                  <a:lnTo>
                    <a:pt x="1834781" y="157873"/>
                  </a:lnTo>
                  <a:lnTo>
                    <a:pt x="1894243" y="157873"/>
                  </a:lnTo>
                  <a:lnTo>
                    <a:pt x="1894243" y="339686"/>
                  </a:lnTo>
                  <a:lnTo>
                    <a:pt x="1941207" y="339686"/>
                  </a:lnTo>
                  <a:lnTo>
                    <a:pt x="1941207" y="0"/>
                  </a:lnTo>
                  <a:close/>
                </a:path>
                <a:path w="4962525" h="339725">
                  <a:moveTo>
                    <a:pt x="2130272" y="180632"/>
                  </a:moveTo>
                  <a:lnTo>
                    <a:pt x="2127046" y="153390"/>
                  </a:lnTo>
                  <a:lnTo>
                    <a:pt x="2125802" y="142875"/>
                  </a:lnTo>
                  <a:lnTo>
                    <a:pt x="2103183" y="147535"/>
                  </a:lnTo>
                  <a:lnTo>
                    <a:pt x="2080945" y="150647"/>
                  </a:lnTo>
                  <a:lnTo>
                    <a:pt x="2058797" y="152514"/>
                  </a:lnTo>
                  <a:lnTo>
                    <a:pt x="2036470" y="153390"/>
                  </a:lnTo>
                  <a:lnTo>
                    <a:pt x="2036470" y="29603"/>
                  </a:lnTo>
                  <a:lnTo>
                    <a:pt x="1989772" y="29603"/>
                  </a:lnTo>
                  <a:lnTo>
                    <a:pt x="1989772" y="192735"/>
                  </a:lnTo>
                  <a:lnTo>
                    <a:pt x="2012657" y="192735"/>
                  </a:lnTo>
                  <a:lnTo>
                    <a:pt x="2042541" y="192214"/>
                  </a:lnTo>
                  <a:lnTo>
                    <a:pt x="2071573" y="190334"/>
                  </a:lnTo>
                  <a:lnTo>
                    <a:pt x="2100541" y="186626"/>
                  </a:lnTo>
                  <a:lnTo>
                    <a:pt x="2130272" y="180632"/>
                  </a:lnTo>
                  <a:close/>
                </a:path>
                <a:path w="4962525" h="339725">
                  <a:moveTo>
                    <a:pt x="2196579" y="6311"/>
                  </a:moveTo>
                  <a:lnTo>
                    <a:pt x="2152116" y="6311"/>
                  </a:lnTo>
                  <a:lnTo>
                    <a:pt x="2152116" y="72224"/>
                  </a:lnTo>
                  <a:lnTo>
                    <a:pt x="2091334" y="72224"/>
                  </a:lnTo>
                  <a:lnTo>
                    <a:pt x="2091334" y="109715"/>
                  </a:lnTo>
                  <a:lnTo>
                    <a:pt x="2152116" y="109715"/>
                  </a:lnTo>
                  <a:lnTo>
                    <a:pt x="2152116" y="198653"/>
                  </a:lnTo>
                  <a:lnTo>
                    <a:pt x="2196579" y="198653"/>
                  </a:lnTo>
                  <a:lnTo>
                    <a:pt x="2196579" y="6311"/>
                  </a:lnTo>
                  <a:close/>
                </a:path>
                <a:path w="4962525" h="339725">
                  <a:moveTo>
                    <a:pt x="2266442" y="520"/>
                  </a:moveTo>
                  <a:lnTo>
                    <a:pt x="2221319" y="520"/>
                  </a:lnTo>
                  <a:lnTo>
                    <a:pt x="2221319" y="228384"/>
                  </a:lnTo>
                  <a:lnTo>
                    <a:pt x="2266442" y="228384"/>
                  </a:lnTo>
                  <a:lnTo>
                    <a:pt x="2266442" y="520"/>
                  </a:lnTo>
                  <a:close/>
                </a:path>
                <a:path w="4962525" h="339725">
                  <a:moveTo>
                    <a:pt x="2281174" y="300482"/>
                  </a:moveTo>
                  <a:lnTo>
                    <a:pt x="2233130" y="289394"/>
                  </a:lnTo>
                  <a:lnTo>
                    <a:pt x="2198763" y="270713"/>
                  </a:lnTo>
                  <a:lnTo>
                    <a:pt x="2171319" y="221018"/>
                  </a:lnTo>
                  <a:lnTo>
                    <a:pt x="2171319" y="211670"/>
                  </a:lnTo>
                  <a:lnTo>
                    <a:pt x="2124481" y="211670"/>
                  </a:lnTo>
                  <a:lnTo>
                    <a:pt x="2124481" y="221018"/>
                  </a:lnTo>
                  <a:lnTo>
                    <a:pt x="2117547" y="247053"/>
                  </a:lnTo>
                  <a:lnTo>
                    <a:pt x="2096960" y="270713"/>
                  </a:lnTo>
                  <a:lnTo>
                    <a:pt x="2062810" y="289394"/>
                  </a:lnTo>
                  <a:lnTo>
                    <a:pt x="2015159" y="300482"/>
                  </a:lnTo>
                  <a:lnTo>
                    <a:pt x="2032660" y="337312"/>
                  </a:lnTo>
                  <a:lnTo>
                    <a:pt x="2070735" y="328980"/>
                  </a:lnTo>
                  <a:lnTo>
                    <a:pt x="2102840" y="315620"/>
                  </a:lnTo>
                  <a:lnTo>
                    <a:pt x="2128634" y="297853"/>
                  </a:lnTo>
                  <a:lnTo>
                    <a:pt x="2147773" y="276275"/>
                  </a:lnTo>
                  <a:lnTo>
                    <a:pt x="2166975" y="297853"/>
                  </a:lnTo>
                  <a:lnTo>
                    <a:pt x="2192934" y="315620"/>
                  </a:lnTo>
                  <a:lnTo>
                    <a:pt x="2225256" y="328980"/>
                  </a:lnTo>
                  <a:lnTo>
                    <a:pt x="2263546" y="337312"/>
                  </a:lnTo>
                  <a:lnTo>
                    <a:pt x="2281174" y="300482"/>
                  </a:lnTo>
                  <a:close/>
                </a:path>
                <a:path w="4962525" h="339725">
                  <a:moveTo>
                    <a:pt x="2543352" y="20002"/>
                  </a:moveTo>
                  <a:lnTo>
                    <a:pt x="2387854" y="20002"/>
                  </a:lnTo>
                  <a:lnTo>
                    <a:pt x="2387854" y="57759"/>
                  </a:lnTo>
                  <a:lnTo>
                    <a:pt x="2492438" y="57759"/>
                  </a:lnTo>
                  <a:lnTo>
                    <a:pt x="2480322" y="90297"/>
                  </a:lnTo>
                  <a:lnTo>
                    <a:pt x="2455595" y="118846"/>
                  </a:lnTo>
                  <a:lnTo>
                    <a:pt x="2418550" y="142544"/>
                  </a:lnTo>
                  <a:lnTo>
                    <a:pt x="2369426" y="160502"/>
                  </a:lnTo>
                  <a:lnTo>
                    <a:pt x="2388247" y="197472"/>
                  </a:lnTo>
                  <a:lnTo>
                    <a:pt x="2442464" y="176898"/>
                  </a:lnTo>
                  <a:lnTo>
                    <a:pt x="2485694" y="148564"/>
                  </a:lnTo>
                  <a:lnTo>
                    <a:pt x="2517317" y="112763"/>
                  </a:lnTo>
                  <a:lnTo>
                    <a:pt x="2536748" y="69799"/>
                  </a:lnTo>
                  <a:lnTo>
                    <a:pt x="2543352" y="20002"/>
                  </a:lnTo>
                  <a:close/>
                </a:path>
                <a:path w="4962525" h="339725">
                  <a:moveTo>
                    <a:pt x="2653195" y="203390"/>
                  </a:moveTo>
                  <a:lnTo>
                    <a:pt x="2606103" y="203390"/>
                  </a:lnTo>
                  <a:lnTo>
                    <a:pt x="2606103" y="240614"/>
                  </a:lnTo>
                  <a:lnTo>
                    <a:pt x="2606103" y="297446"/>
                  </a:lnTo>
                  <a:lnTo>
                    <a:pt x="2475204" y="297446"/>
                  </a:lnTo>
                  <a:lnTo>
                    <a:pt x="2475204" y="240614"/>
                  </a:lnTo>
                  <a:lnTo>
                    <a:pt x="2606103" y="240614"/>
                  </a:lnTo>
                  <a:lnTo>
                    <a:pt x="2606103" y="203390"/>
                  </a:lnTo>
                  <a:lnTo>
                    <a:pt x="2428633" y="203390"/>
                  </a:lnTo>
                  <a:lnTo>
                    <a:pt x="2428633" y="334683"/>
                  </a:lnTo>
                  <a:lnTo>
                    <a:pt x="2653195" y="334683"/>
                  </a:lnTo>
                  <a:lnTo>
                    <a:pt x="2653195" y="297446"/>
                  </a:lnTo>
                  <a:lnTo>
                    <a:pt x="2653195" y="240614"/>
                  </a:lnTo>
                  <a:lnTo>
                    <a:pt x="2653195" y="203390"/>
                  </a:lnTo>
                  <a:close/>
                </a:path>
                <a:path w="4962525" h="339725">
                  <a:moveTo>
                    <a:pt x="2653195" y="520"/>
                  </a:moveTo>
                  <a:lnTo>
                    <a:pt x="2605836" y="520"/>
                  </a:lnTo>
                  <a:lnTo>
                    <a:pt x="2605836" y="80911"/>
                  </a:lnTo>
                  <a:lnTo>
                    <a:pt x="2545588" y="80911"/>
                  </a:lnTo>
                  <a:lnTo>
                    <a:pt x="2545588" y="119722"/>
                  </a:lnTo>
                  <a:lnTo>
                    <a:pt x="2605836" y="119722"/>
                  </a:lnTo>
                  <a:lnTo>
                    <a:pt x="2605836" y="189839"/>
                  </a:lnTo>
                  <a:lnTo>
                    <a:pt x="2653195" y="189839"/>
                  </a:lnTo>
                  <a:lnTo>
                    <a:pt x="2653195" y="520"/>
                  </a:lnTo>
                  <a:close/>
                </a:path>
                <a:path w="4962525" h="339725">
                  <a:moveTo>
                    <a:pt x="2857525" y="151422"/>
                  </a:moveTo>
                  <a:lnTo>
                    <a:pt x="2828671" y="134683"/>
                  </a:lnTo>
                  <a:lnTo>
                    <a:pt x="2824365" y="129844"/>
                  </a:lnTo>
                  <a:lnTo>
                    <a:pt x="2808948" y="112585"/>
                  </a:lnTo>
                  <a:lnTo>
                    <a:pt x="2797657" y="86779"/>
                  </a:lnTo>
                  <a:lnTo>
                    <a:pt x="2794114" y="58940"/>
                  </a:lnTo>
                  <a:lnTo>
                    <a:pt x="2794114" y="19862"/>
                  </a:lnTo>
                  <a:lnTo>
                    <a:pt x="2747937" y="19862"/>
                  </a:lnTo>
                  <a:lnTo>
                    <a:pt x="2747937" y="58940"/>
                  </a:lnTo>
                  <a:lnTo>
                    <a:pt x="2744139" y="87985"/>
                  </a:lnTo>
                  <a:lnTo>
                    <a:pt x="2732303" y="116116"/>
                  </a:lnTo>
                  <a:lnTo>
                    <a:pt x="2711513" y="140906"/>
                  </a:lnTo>
                  <a:lnTo>
                    <a:pt x="2680843" y="159969"/>
                  </a:lnTo>
                  <a:lnTo>
                    <a:pt x="2706230" y="196545"/>
                  </a:lnTo>
                  <a:lnTo>
                    <a:pt x="2727934" y="184683"/>
                  </a:lnTo>
                  <a:lnTo>
                    <a:pt x="2745968" y="169214"/>
                  </a:lnTo>
                  <a:lnTo>
                    <a:pt x="2760446" y="150736"/>
                  </a:lnTo>
                  <a:lnTo>
                    <a:pt x="2771483" y="129844"/>
                  </a:lnTo>
                  <a:lnTo>
                    <a:pt x="2782036" y="148082"/>
                  </a:lnTo>
                  <a:lnTo>
                    <a:pt x="2795600" y="164071"/>
                  </a:lnTo>
                  <a:lnTo>
                    <a:pt x="2812262" y="177406"/>
                  </a:lnTo>
                  <a:lnTo>
                    <a:pt x="2832138" y="187731"/>
                  </a:lnTo>
                  <a:lnTo>
                    <a:pt x="2857525" y="151422"/>
                  </a:lnTo>
                  <a:close/>
                </a:path>
                <a:path w="4962525" h="339725">
                  <a:moveTo>
                    <a:pt x="2976715" y="220484"/>
                  </a:moveTo>
                  <a:lnTo>
                    <a:pt x="2742679" y="220484"/>
                  </a:lnTo>
                  <a:lnTo>
                    <a:pt x="2742679" y="258508"/>
                  </a:lnTo>
                  <a:lnTo>
                    <a:pt x="2929483" y="258508"/>
                  </a:lnTo>
                  <a:lnTo>
                    <a:pt x="2929483" y="338886"/>
                  </a:lnTo>
                  <a:lnTo>
                    <a:pt x="2976715" y="338886"/>
                  </a:lnTo>
                  <a:lnTo>
                    <a:pt x="2976715" y="220484"/>
                  </a:lnTo>
                  <a:close/>
                </a:path>
                <a:path w="4962525" h="339725">
                  <a:moveTo>
                    <a:pt x="2976715" y="520"/>
                  </a:moveTo>
                  <a:lnTo>
                    <a:pt x="2931718" y="520"/>
                  </a:lnTo>
                  <a:lnTo>
                    <a:pt x="2931718" y="82880"/>
                  </a:lnTo>
                  <a:lnTo>
                    <a:pt x="2903309" y="82880"/>
                  </a:lnTo>
                  <a:lnTo>
                    <a:pt x="2903309" y="5918"/>
                  </a:lnTo>
                  <a:lnTo>
                    <a:pt x="2859240" y="5918"/>
                  </a:lnTo>
                  <a:lnTo>
                    <a:pt x="2859240" y="203784"/>
                  </a:lnTo>
                  <a:lnTo>
                    <a:pt x="2903309" y="203784"/>
                  </a:lnTo>
                  <a:lnTo>
                    <a:pt x="2903309" y="121691"/>
                  </a:lnTo>
                  <a:lnTo>
                    <a:pt x="2931718" y="121691"/>
                  </a:lnTo>
                  <a:lnTo>
                    <a:pt x="2931718" y="205498"/>
                  </a:lnTo>
                  <a:lnTo>
                    <a:pt x="2976715" y="205498"/>
                  </a:lnTo>
                  <a:lnTo>
                    <a:pt x="2976715" y="121691"/>
                  </a:lnTo>
                  <a:lnTo>
                    <a:pt x="2976715" y="82880"/>
                  </a:lnTo>
                  <a:lnTo>
                    <a:pt x="2976715" y="520"/>
                  </a:lnTo>
                  <a:close/>
                </a:path>
                <a:path w="4962525" h="339725">
                  <a:moveTo>
                    <a:pt x="3205251" y="179044"/>
                  </a:moveTo>
                  <a:lnTo>
                    <a:pt x="3201555" y="151155"/>
                  </a:lnTo>
                  <a:lnTo>
                    <a:pt x="3200247" y="141287"/>
                  </a:lnTo>
                  <a:lnTo>
                    <a:pt x="3168561" y="145961"/>
                  </a:lnTo>
                  <a:lnTo>
                    <a:pt x="3136620" y="148945"/>
                  </a:lnTo>
                  <a:lnTo>
                    <a:pt x="3102292" y="150558"/>
                  </a:lnTo>
                  <a:lnTo>
                    <a:pt x="3063430" y="151155"/>
                  </a:lnTo>
                  <a:lnTo>
                    <a:pt x="3063430" y="121297"/>
                  </a:lnTo>
                  <a:lnTo>
                    <a:pt x="3171304" y="121297"/>
                  </a:lnTo>
                  <a:lnTo>
                    <a:pt x="3171304" y="20523"/>
                  </a:lnTo>
                  <a:lnTo>
                    <a:pt x="3015538" y="20523"/>
                  </a:lnTo>
                  <a:lnTo>
                    <a:pt x="3015538" y="57886"/>
                  </a:lnTo>
                  <a:lnTo>
                    <a:pt x="3125000" y="57886"/>
                  </a:lnTo>
                  <a:lnTo>
                    <a:pt x="3125000" y="85902"/>
                  </a:lnTo>
                  <a:lnTo>
                    <a:pt x="3016072" y="85902"/>
                  </a:lnTo>
                  <a:lnTo>
                    <a:pt x="3016072" y="189966"/>
                  </a:lnTo>
                  <a:lnTo>
                    <a:pt x="3044482" y="189966"/>
                  </a:lnTo>
                  <a:lnTo>
                    <a:pt x="3091827" y="189611"/>
                  </a:lnTo>
                  <a:lnTo>
                    <a:pt x="3132518" y="188010"/>
                  </a:lnTo>
                  <a:lnTo>
                    <a:pt x="3169374" y="184658"/>
                  </a:lnTo>
                  <a:lnTo>
                    <a:pt x="3205251" y="179044"/>
                  </a:lnTo>
                  <a:close/>
                </a:path>
                <a:path w="4962525" h="339725">
                  <a:moveTo>
                    <a:pt x="3275634" y="275082"/>
                  </a:moveTo>
                  <a:lnTo>
                    <a:pt x="3267583" y="247764"/>
                  </a:lnTo>
                  <a:lnTo>
                    <a:pt x="3266363" y="246672"/>
                  </a:lnTo>
                  <a:lnTo>
                    <a:pt x="3244583" y="227266"/>
                  </a:lnTo>
                  <a:lnTo>
                    <a:pt x="3228797" y="221653"/>
                  </a:lnTo>
                  <a:lnTo>
                    <a:pt x="3228797" y="275082"/>
                  </a:lnTo>
                  <a:lnTo>
                    <a:pt x="3224441" y="287286"/>
                  </a:lnTo>
                  <a:lnTo>
                    <a:pt x="3211499" y="296037"/>
                  </a:lnTo>
                  <a:lnTo>
                    <a:pt x="3190163" y="301282"/>
                  </a:lnTo>
                  <a:lnTo>
                    <a:pt x="3160649" y="302971"/>
                  </a:lnTo>
                  <a:lnTo>
                    <a:pt x="3130778" y="301282"/>
                  </a:lnTo>
                  <a:lnTo>
                    <a:pt x="3109099" y="296037"/>
                  </a:lnTo>
                  <a:lnTo>
                    <a:pt x="3095917" y="287286"/>
                  </a:lnTo>
                  <a:lnTo>
                    <a:pt x="3091586" y="275082"/>
                  </a:lnTo>
                  <a:lnTo>
                    <a:pt x="3095917" y="262712"/>
                  </a:lnTo>
                  <a:lnTo>
                    <a:pt x="3109099" y="253822"/>
                  </a:lnTo>
                  <a:lnTo>
                    <a:pt x="3130778" y="248462"/>
                  </a:lnTo>
                  <a:lnTo>
                    <a:pt x="3160649" y="246672"/>
                  </a:lnTo>
                  <a:lnTo>
                    <a:pt x="3190163" y="248462"/>
                  </a:lnTo>
                  <a:lnTo>
                    <a:pt x="3211499" y="253822"/>
                  </a:lnTo>
                  <a:lnTo>
                    <a:pt x="3224441" y="262712"/>
                  </a:lnTo>
                  <a:lnTo>
                    <a:pt x="3228797" y="275082"/>
                  </a:lnTo>
                  <a:lnTo>
                    <a:pt x="3228797" y="221653"/>
                  </a:lnTo>
                  <a:lnTo>
                    <a:pt x="3208363" y="214363"/>
                  </a:lnTo>
                  <a:lnTo>
                    <a:pt x="3160649" y="209829"/>
                  </a:lnTo>
                  <a:lnTo>
                    <a:pt x="3112351" y="214363"/>
                  </a:lnTo>
                  <a:lnTo>
                    <a:pt x="3075863" y="227266"/>
                  </a:lnTo>
                  <a:lnTo>
                    <a:pt x="3052788" y="247764"/>
                  </a:lnTo>
                  <a:lnTo>
                    <a:pt x="3044748" y="275082"/>
                  </a:lnTo>
                  <a:lnTo>
                    <a:pt x="3052788" y="301917"/>
                  </a:lnTo>
                  <a:lnTo>
                    <a:pt x="3075863" y="321818"/>
                  </a:lnTo>
                  <a:lnTo>
                    <a:pt x="3112351" y="334175"/>
                  </a:lnTo>
                  <a:lnTo>
                    <a:pt x="3160649" y="338366"/>
                  </a:lnTo>
                  <a:lnTo>
                    <a:pt x="3208363" y="334175"/>
                  </a:lnTo>
                  <a:lnTo>
                    <a:pt x="3244583" y="321818"/>
                  </a:lnTo>
                  <a:lnTo>
                    <a:pt x="3266363" y="302971"/>
                  </a:lnTo>
                  <a:lnTo>
                    <a:pt x="3267583" y="301917"/>
                  </a:lnTo>
                  <a:lnTo>
                    <a:pt x="3275634" y="275082"/>
                  </a:lnTo>
                  <a:close/>
                </a:path>
                <a:path w="4962525" h="339725">
                  <a:moveTo>
                    <a:pt x="3318256" y="45783"/>
                  </a:moveTo>
                  <a:lnTo>
                    <a:pt x="3272472" y="45783"/>
                  </a:lnTo>
                  <a:lnTo>
                    <a:pt x="3272472" y="520"/>
                  </a:lnTo>
                  <a:lnTo>
                    <a:pt x="3224847" y="520"/>
                  </a:lnTo>
                  <a:lnTo>
                    <a:pt x="3224847" y="204698"/>
                  </a:lnTo>
                  <a:lnTo>
                    <a:pt x="3272472" y="204698"/>
                  </a:lnTo>
                  <a:lnTo>
                    <a:pt x="3272472" y="156425"/>
                  </a:lnTo>
                  <a:lnTo>
                    <a:pt x="3318256" y="156425"/>
                  </a:lnTo>
                  <a:lnTo>
                    <a:pt x="3318256" y="117348"/>
                  </a:lnTo>
                  <a:lnTo>
                    <a:pt x="3272472" y="117348"/>
                  </a:lnTo>
                  <a:lnTo>
                    <a:pt x="3272472" y="85115"/>
                  </a:lnTo>
                  <a:lnTo>
                    <a:pt x="3318256" y="85115"/>
                  </a:lnTo>
                  <a:lnTo>
                    <a:pt x="3318256" y="45783"/>
                  </a:lnTo>
                  <a:close/>
                </a:path>
                <a:path w="4962525" h="339725">
                  <a:moveTo>
                    <a:pt x="3603625" y="114846"/>
                  </a:moveTo>
                  <a:lnTo>
                    <a:pt x="3593769" y="74879"/>
                  </a:lnTo>
                  <a:lnTo>
                    <a:pt x="3577044" y="55918"/>
                  </a:lnTo>
                  <a:lnTo>
                    <a:pt x="3566706" y="44170"/>
                  </a:lnTo>
                  <a:lnTo>
                    <a:pt x="3556787" y="39357"/>
                  </a:lnTo>
                  <a:lnTo>
                    <a:pt x="3556787" y="114846"/>
                  </a:lnTo>
                  <a:lnTo>
                    <a:pt x="3550691" y="139560"/>
                  </a:lnTo>
                  <a:lnTo>
                    <a:pt x="3533914" y="158000"/>
                  </a:lnTo>
                  <a:lnTo>
                    <a:pt x="3508375" y="169532"/>
                  </a:lnTo>
                  <a:lnTo>
                    <a:pt x="3476015" y="173520"/>
                  </a:lnTo>
                  <a:lnTo>
                    <a:pt x="3443528" y="169532"/>
                  </a:lnTo>
                  <a:lnTo>
                    <a:pt x="3417887" y="158000"/>
                  </a:lnTo>
                  <a:lnTo>
                    <a:pt x="3401085" y="139560"/>
                  </a:lnTo>
                  <a:lnTo>
                    <a:pt x="3395103" y="114846"/>
                  </a:lnTo>
                  <a:lnTo>
                    <a:pt x="3401085" y="90284"/>
                  </a:lnTo>
                  <a:lnTo>
                    <a:pt x="3417887" y="71666"/>
                  </a:lnTo>
                  <a:lnTo>
                    <a:pt x="3443528" y="59905"/>
                  </a:lnTo>
                  <a:lnTo>
                    <a:pt x="3476015" y="55918"/>
                  </a:lnTo>
                  <a:lnTo>
                    <a:pt x="3508375" y="59905"/>
                  </a:lnTo>
                  <a:lnTo>
                    <a:pt x="3533914" y="71666"/>
                  </a:lnTo>
                  <a:lnTo>
                    <a:pt x="3550691" y="90284"/>
                  </a:lnTo>
                  <a:lnTo>
                    <a:pt x="3556787" y="114846"/>
                  </a:lnTo>
                  <a:lnTo>
                    <a:pt x="3556787" y="39357"/>
                  </a:lnTo>
                  <a:lnTo>
                    <a:pt x="3526193" y="24460"/>
                  </a:lnTo>
                  <a:lnTo>
                    <a:pt x="3476015" y="17500"/>
                  </a:lnTo>
                  <a:lnTo>
                    <a:pt x="3426015" y="24460"/>
                  </a:lnTo>
                  <a:lnTo>
                    <a:pt x="3385693" y="44170"/>
                  </a:lnTo>
                  <a:lnTo>
                    <a:pt x="3358794" y="74879"/>
                  </a:lnTo>
                  <a:lnTo>
                    <a:pt x="3349053" y="114846"/>
                  </a:lnTo>
                  <a:lnTo>
                    <a:pt x="3358794" y="155016"/>
                  </a:lnTo>
                  <a:lnTo>
                    <a:pt x="3385693" y="185813"/>
                  </a:lnTo>
                  <a:lnTo>
                    <a:pt x="3426015" y="205524"/>
                  </a:lnTo>
                  <a:lnTo>
                    <a:pt x="3476015" y="212471"/>
                  </a:lnTo>
                  <a:lnTo>
                    <a:pt x="3526193" y="205524"/>
                  </a:lnTo>
                  <a:lnTo>
                    <a:pt x="3566706" y="185813"/>
                  </a:lnTo>
                  <a:lnTo>
                    <a:pt x="3577501" y="173520"/>
                  </a:lnTo>
                  <a:lnTo>
                    <a:pt x="3593769" y="155016"/>
                  </a:lnTo>
                  <a:lnTo>
                    <a:pt x="3603625" y="114846"/>
                  </a:lnTo>
                  <a:close/>
                </a:path>
                <a:path w="4962525" h="339725">
                  <a:moveTo>
                    <a:pt x="3631514" y="259168"/>
                  </a:moveTo>
                  <a:lnTo>
                    <a:pt x="3321824" y="259168"/>
                  </a:lnTo>
                  <a:lnTo>
                    <a:pt x="3321824" y="297586"/>
                  </a:lnTo>
                  <a:lnTo>
                    <a:pt x="3631514" y="297586"/>
                  </a:lnTo>
                  <a:lnTo>
                    <a:pt x="3631514" y="259168"/>
                  </a:lnTo>
                  <a:close/>
                </a:path>
                <a:path w="4962525" h="339725">
                  <a:moveTo>
                    <a:pt x="3949496" y="262191"/>
                  </a:moveTo>
                  <a:lnTo>
                    <a:pt x="3817416" y="262191"/>
                  </a:lnTo>
                  <a:lnTo>
                    <a:pt x="3817416" y="211023"/>
                  </a:lnTo>
                  <a:lnTo>
                    <a:pt x="3921747" y="211023"/>
                  </a:lnTo>
                  <a:lnTo>
                    <a:pt x="3921747" y="172466"/>
                  </a:lnTo>
                  <a:lnTo>
                    <a:pt x="3722827" y="172466"/>
                  </a:lnTo>
                  <a:lnTo>
                    <a:pt x="3722827" y="134315"/>
                  </a:lnTo>
                  <a:lnTo>
                    <a:pt x="3913848" y="134315"/>
                  </a:lnTo>
                  <a:lnTo>
                    <a:pt x="3913848" y="22098"/>
                  </a:lnTo>
                  <a:lnTo>
                    <a:pt x="3674935" y="22098"/>
                  </a:lnTo>
                  <a:lnTo>
                    <a:pt x="3674935" y="60248"/>
                  </a:lnTo>
                  <a:lnTo>
                    <a:pt x="3866883" y="60248"/>
                  </a:lnTo>
                  <a:lnTo>
                    <a:pt x="3866883" y="97091"/>
                  </a:lnTo>
                  <a:lnTo>
                    <a:pt x="3675469" y="97091"/>
                  </a:lnTo>
                  <a:lnTo>
                    <a:pt x="3675469" y="211023"/>
                  </a:lnTo>
                  <a:lnTo>
                    <a:pt x="3770452" y="211023"/>
                  </a:lnTo>
                  <a:lnTo>
                    <a:pt x="3770452" y="262191"/>
                  </a:lnTo>
                  <a:lnTo>
                    <a:pt x="3639820" y="262191"/>
                  </a:lnTo>
                  <a:lnTo>
                    <a:pt x="3639820" y="301002"/>
                  </a:lnTo>
                  <a:lnTo>
                    <a:pt x="3949496" y="301002"/>
                  </a:lnTo>
                  <a:lnTo>
                    <a:pt x="3949496" y="262191"/>
                  </a:lnTo>
                  <a:close/>
                </a:path>
                <a:path w="4962525" h="339725">
                  <a:moveTo>
                    <a:pt x="4217746" y="27228"/>
                  </a:moveTo>
                  <a:lnTo>
                    <a:pt x="4171048" y="27228"/>
                  </a:lnTo>
                  <a:lnTo>
                    <a:pt x="4171048" y="109461"/>
                  </a:lnTo>
                  <a:lnTo>
                    <a:pt x="4171048" y="146418"/>
                  </a:lnTo>
                  <a:lnTo>
                    <a:pt x="4171048" y="221805"/>
                  </a:lnTo>
                  <a:lnTo>
                    <a:pt x="4098036" y="221805"/>
                  </a:lnTo>
                  <a:lnTo>
                    <a:pt x="4098036" y="146418"/>
                  </a:lnTo>
                  <a:lnTo>
                    <a:pt x="4171048" y="146418"/>
                  </a:lnTo>
                  <a:lnTo>
                    <a:pt x="4171048" y="109461"/>
                  </a:lnTo>
                  <a:lnTo>
                    <a:pt x="4098036" y="109461"/>
                  </a:lnTo>
                  <a:lnTo>
                    <a:pt x="4098036" y="27228"/>
                  </a:lnTo>
                  <a:lnTo>
                    <a:pt x="4050538" y="27228"/>
                  </a:lnTo>
                  <a:lnTo>
                    <a:pt x="4050538" y="260350"/>
                  </a:lnTo>
                  <a:lnTo>
                    <a:pt x="4217746" y="260350"/>
                  </a:lnTo>
                  <a:lnTo>
                    <a:pt x="4217746" y="221805"/>
                  </a:lnTo>
                  <a:lnTo>
                    <a:pt x="4217746" y="146418"/>
                  </a:lnTo>
                  <a:lnTo>
                    <a:pt x="4217746" y="109461"/>
                  </a:lnTo>
                  <a:lnTo>
                    <a:pt x="4217746" y="27228"/>
                  </a:lnTo>
                  <a:close/>
                </a:path>
                <a:path w="4962525" h="339725">
                  <a:moveTo>
                    <a:pt x="4317073" y="0"/>
                  </a:moveTo>
                  <a:lnTo>
                    <a:pt x="4269054" y="0"/>
                  </a:lnTo>
                  <a:lnTo>
                    <a:pt x="4269054" y="339686"/>
                  </a:lnTo>
                  <a:lnTo>
                    <a:pt x="4317073" y="339686"/>
                  </a:lnTo>
                  <a:lnTo>
                    <a:pt x="4317073" y="0"/>
                  </a:lnTo>
                  <a:close/>
                </a:path>
                <a:path w="4962525" h="339725">
                  <a:moveTo>
                    <a:pt x="4559808" y="128270"/>
                  </a:moveTo>
                  <a:lnTo>
                    <a:pt x="4528032" y="119253"/>
                  </a:lnTo>
                  <a:lnTo>
                    <a:pt x="4525061" y="117475"/>
                  </a:lnTo>
                  <a:lnTo>
                    <a:pt x="4505337" y="105689"/>
                  </a:lnTo>
                  <a:lnTo>
                    <a:pt x="4491494" y="88849"/>
                  </a:lnTo>
                  <a:lnTo>
                    <a:pt x="4486275" y="69989"/>
                  </a:lnTo>
                  <a:lnTo>
                    <a:pt x="4549953" y="69989"/>
                  </a:lnTo>
                  <a:lnTo>
                    <a:pt x="4549953" y="33286"/>
                  </a:lnTo>
                  <a:lnTo>
                    <a:pt x="4484700" y="33286"/>
                  </a:lnTo>
                  <a:lnTo>
                    <a:pt x="4484700" y="787"/>
                  </a:lnTo>
                  <a:lnTo>
                    <a:pt x="4437723" y="787"/>
                  </a:lnTo>
                  <a:lnTo>
                    <a:pt x="4437723" y="33286"/>
                  </a:lnTo>
                  <a:lnTo>
                    <a:pt x="4370895" y="33286"/>
                  </a:lnTo>
                  <a:lnTo>
                    <a:pt x="4370895" y="69989"/>
                  </a:lnTo>
                  <a:lnTo>
                    <a:pt x="4436275" y="69989"/>
                  </a:lnTo>
                  <a:lnTo>
                    <a:pt x="4430928" y="90335"/>
                  </a:lnTo>
                  <a:lnTo>
                    <a:pt x="4416857" y="108597"/>
                  </a:lnTo>
                  <a:lnTo>
                    <a:pt x="4393781" y="123418"/>
                  </a:lnTo>
                  <a:lnTo>
                    <a:pt x="4361421" y="133400"/>
                  </a:lnTo>
                  <a:lnTo>
                    <a:pt x="4381157" y="169316"/>
                  </a:lnTo>
                  <a:lnTo>
                    <a:pt x="4408411" y="161290"/>
                  </a:lnTo>
                  <a:lnTo>
                    <a:pt x="4430992" y="149707"/>
                  </a:lnTo>
                  <a:lnTo>
                    <a:pt x="4448873" y="134975"/>
                  </a:lnTo>
                  <a:lnTo>
                    <a:pt x="4462069" y="117475"/>
                  </a:lnTo>
                  <a:lnTo>
                    <a:pt x="4475175" y="133527"/>
                  </a:lnTo>
                  <a:lnTo>
                    <a:pt x="4492599" y="147066"/>
                  </a:lnTo>
                  <a:lnTo>
                    <a:pt x="4514405" y="157721"/>
                  </a:lnTo>
                  <a:lnTo>
                    <a:pt x="4540605" y="165100"/>
                  </a:lnTo>
                  <a:lnTo>
                    <a:pt x="4559808" y="128270"/>
                  </a:lnTo>
                  <a:close/>
                </a:path>
                <a:path w="4962525" h="339725">
                  <a:moveTo>
                    <a:pt x="4572571" y="207467"/>
                  </a:moveTo>
                  <a:lnTo>
                    <a:pt x="4569815" y="172605"/>
                  </a:lnTo>
                  <a:lnTo>
                    <a:pt x="4513542" y="178498"/>
                  </a:lnTo>
                  <a:lnTo>
                    <a:pt x="4456227" y="181711"/>
                  </a:lnTo>
                  <a:lnTo>
                    <a:pt x="4400816" y="182994"/>
                  </a:lnTo>
                  <a:lnTo>
                    <a:pt x="4350245" y="183134"/>
                  </a:lnTo>
                  <a:lnTo>
                    <a:pt x="4356036" y="221932"/>
                  </a:lnTo>
                  <a:lnTo>
                    <a:pt x="4374489" y="221894"/>
                  </a:lnTo>
                  <a:lnTo>
                    <a:pt x="4414012" y="221386"/>
                  </a:lnTo>
                  <a:lnTo>
                    <a:pt x="4434840" y="220751"/>
                  </a:lnTo>
                  <a:lnTo>
                    <a:pt x="4434840" y="328764"/>
                  </a:lnTo>
                  <a:lnTo>
                    <a:pt x="4482719" y="328764"/>
                  </a:lnTo>
                  <a:lnTo>
                    <a:pt x="4482719" y="220751"/>
                  </a:lnTo>
                  <a:lnTo>
                    <a:pt x="4482719" y="218249"/>
                  </a:lnTo>
                  <a:lnTo>
                    <a:pt x="4505198" y="216420"/>
                  </a:lnTo>
                  <a:lnTo>
                    <a:pt x="4527740" y="214045"/>
                  </a:lnTo>
                  <a:lnTo>
                    <a:pt x="4550245" y="211074"/>
                  </a:lnTo>
                  <a:lnTo>
                    <a:pt x="4572571" y="207467"/>
                  </a:lnTo>
                  <a:close/>
                </a:path>
                <a:path w="4962525" h="339725">
                  <a:moveTo>
                    <a:pt x="4640719" y="520"/>
                  </a:moveTo>
                  <a:lnTo>
                    <a:pt x="4592307" y="520"/>
                  </a:lnTo>
                  <a:lnTo>
                    <a:pt x="4592307" y="235877"/>
                  </a:lnTo>
                  <a:lnTo>
                    <a:pt x="4523498" y="235877"/>
                  </a:lnTo>
                  <a:lnTo>
                    <a:pt x="4523498" y="272326"/>
                  </a:lnTo>
                  <a:lnTo>
                    <a:pt x="4592307" y="272326"/>
                  </a:lnTo>
                  <a:lnTo>
                    <a:pt x="4592307" y="338632"/>
                  </a:lnTo>
                  <a:lnTo>
                    <a:pt x="4640719" y="338632"/>
                  </a:lnTo>
                  <a:lnTo>
                    <a:pt x="4640719" y="520"/>
                  </a:lnTo>
                  <a:close/>
                </a:path>
                <a:path w="4962525" h="339725">
                  <a:moveTo>
                    <a:pt x="4882413" y="165633"/>
                  </a:moveTo>
                  <a:lnTo>
                    <a:pt x="4846294" y="148882"/>
                  </a:lnTo>
                  <a:lnTo>
                    <a:pt x="4806315" y="97231"/>
                  </a:lnTo>
                  <a:lnTo>
                    <a:pt x="4801501" y="67094"/>
                  </a:lnTo>
                  <a:lnTo>
                    <a:pt x="4801501" y="62357"/>
                  </a:lnTo>
                  <a:lnTo>
                    <a:pt x="4869650" y="62357"/>
                  </a:lnTo>
                  <a:lnTo>
                    <a:pt x="4869650" y="24472"/>
                  </a:lnTo>
                  <a:lnTo>
                    <a:pt x="4683493" y="24472"/>
                  </a:lnTo>
                  <a:lnTo>
                    <a:pt x="4683493" y="62357"/>
                  </a:lnTo>
                  <a:lnTo>
                    <a:pt x="4753483" y="62357"/>
                  </a:lnTo>
                  <a:lnTo>
                    <a:pt x="4753483" y="67094"/>
                  </a:lnTo>
                  <a:lnTo>
                    <a:pt x="4748403" y="99034"/>
                  </a:lnTo>
                  <a:lnTo>
                    <a:pt x="4733252" y="128841"/>
                  </a:lnTo>
                  <a:lnTo>
                    <a:pt x="4707598" y="153987"/>
                  </a:lnTo>
                  <a:lnTo>
                    <a:pt x="4670996" y="171945"/>
                  </a:lnTo>
                  <a:lnTo>
                    <a:pt x="4695469" y="209181"/>
                  </a:lnTo>
                  <a:lnTo>
                    <a:pt x="4723066" y="196900"/>
                  </a:lnTo>
                  <a:lnTo>
                    <a:pt x="4746079" y="180200"/>
                  </a:lnTo>
                  <a:lnTo>
                    <a:pt x="4764506" y="159702"/>
                  </a:lnTo>
                  <a:lnTo>
                    <a:pt x="4778349" y="136029"/>
                  </a:lnTo>
                  <a:lnTo>
                    <a:pt x="4791913" y="157670"/>
                  </a:lnTo>
                  <a:lnTo>
                    <a:pt x="4809744" y="176403"/>
                  </a:lnTo>
                  <a:lnTo>
                    <a:pt x="4831829" y="191655"/>
                  </a:lnTo>
                  <a:lnTo>
                    <a:pt x="4858207" y="202857"/>
                  </a:lnTo>
                  <a:lnTo>
                    <a:pt x="4882413" y="165633"/>
                  </a:lnTo>
                  <a:close/>
                </a:path>
                <a:path w="4962525" h="339725">
                  <a:moveTo>
                    <a:pt x="4953051" y="520"/>
                  </a:moveTo>
                  <a:lnTo>
                    <a:pt x="4905426" y="520"/>
                  </a:lnTo>
                  <a:lnTo>
                    <a:pt x="4905426" y="245351"/>
                  </a:lnTo>
                  <a:lnTo>
                    <a:pt x="4953051" y="245351"/>
                  </a:lnTo>
                  <a:lnTo>
                    <a:pt x="4953051" y="520"/>
                  </a:lnTo>
                  <a:close/>
                </a:path>
                <a:path w="4962525" h="339725">
                  <a:moveTo>
                    <a:pt x="4962004" y="294690"/>
                  </a:moveTo>
                  <a:lnTo>
                    <a:pt x="4774133" y="294690"/>
                  </a:lnTo>
                  <a:lnTo>
                    <a:pt x="4774133" y="222986"/>
                  </a:lnTo>
                  <a:lnTo>
                    <a:pt x="4726114" y="222986"/>
                  </a:lnTo>
                  <a:lnTo>
                    <a:pt x="4726114" y="332968"/>
                  </a:lnTo>
                  <a:lnTo>
                    <a:pt x="4962004" y="332968"/>
                  </a:lnTo>
                  <a:lnTo>
                    <a:pt x="4962004" y="2946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6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4199" y="2094430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69">
                <a:moveTo>
                  <a:pt x="305896" y="210428"/>
                </a:moveTo>
                <a:lnTo>
                  <a:pt x="42822" y="210428"/>
                </a:lnTo>
                <a:lnTo>
                  <a:pt x="42822" y="33152"/>
                </a:lnTo>
                <a:lnTo>
                  <a:pt x="305896" y="33152"/>
                </a:lnTo>
                <a:lnTo>
                  <a:pt x="305896" y="55561"/>
                </a:lnTo>
                <a:lnTo>
                  <a:pt x="69221" y="55561"/>
                </a:lnTo>
                <a:lnTo>
                  <a:pt x="69221" y="188326"/>
                </a:lnTo>
                <a:lnTo>
                  <a:pt x="305896" y="188326"/>
                </a:lnTo>
                <a:lnTo>
                  <a:pt x="305896" y="210428"/>
                </a:lnTo>
                <a:close/>
              </a:path>
              <a:path w="1085850" h="382269">
                <a:moveTo>
                  <a:pt x="305896" y="188326"/>
                </a:moveTo>
                <a:lnTo>
                  <a:pt x="279343" y="188326"/>
                </a:lnTo>
                <a:lnTo>
                  <a:pt x="279343" y="55561"/>
                </a:lnTo>
                <a:lnTo>
                  <a:pt x="305896" y="55561"/>
                </a:lnTo>
                <a:lnTo>
                  <a:pt x="305896" y="188326"/>
                </a:lnTo>
                <a:close/>
              </a:path>
              <a:path w="1085850" h="382269">
                <a:moveTo>
                  <a:pt x="187712" y="308812"/>
                </a:moveTo>
                <a:lnTo>
                  <a:pt x="160699" y="308812"/>
                </a:lnTo>
                <a:lnTo>
                  <a:pt x="160699" y="210428"/>
                </a:lnTo>
                <a:lnTo>
                  <a:pt x="187712" y="210428"/>
                </a:lnTo>
                <a:lnTo>
                  <a:pt x="187712" y="308812"/>
                </a:lnTo>
                <a:close/>
              </a:path>
              <a:path w="1085850" h="382269">
                <a:moveTo>
                  <a:pt x="350714" y="332295"/>
                </a:moveTo>
                <a:lnTo>
                  <a:pt x="0" y="332295"/>
                </a:lnTo>
                <a:lnTo>
                  <a:pt x="0" y="308812"/>
                </a:lnTo>
                <a:lnTo>
                  <a:pt x="350714" y="308812"/>
                </a:lnTo>
                <a:lnTo>
                  <a:pt x="350714" y="332295"/>
                </a:lnTo>
                <a:close/>
              </a:path>
              <a:path w="1085850" h="382269">
                <a:moveTo>
                  <a:pt x="709102" y="205209"/>
                </a:moveTo>
                <a:lnTo>
                  <a:pt x="682856" y="205209"/>
                </a:lnTo>
                <a:lnTo>
                  <a:pt x="682856" y="460"/>
                </a:lnTo>
                <a:lnTo>
                  <a:pt x="709102" y="460"/>
                </a:lnTo>
                <a:lnTo>
                  <a:pt x="709102" y="205209"/>
                </a:lnTo>
                <a:close/>
              </a:path>
              <a:path w="1085850" h="382269">
                <a:moveTo>
                  <a:pt x="636350" y="201372"/>
                </a:moveTo>
                <a:lnTo>
                  <a:pt x="609797" y="201372"/>
                </a:lnTo>
                <a:lnTo>
                  <a:pt x="609797" y="108514"/>
                </a:lnTo>
                <a:lnTo>
                  <a:pt x="524613" y="108514"/>
                </a:lnTo>
                <a:lnTo>
                  <a:pt x="524613" y="86258"/>
                </a:lnTo>
                <a:lnTo>
                  <a:pt x="609797" y="86258"/>
                </a:lnTo>
                <a:lnTo>
                  <a:pt x="609797" y="8595"/>
                </a:lnTo>
                <a:lnTo>
                  <a:pt x="636350" y="8595"/>
                </a:lnTo>
                <a:lnTo>
                  <a:pt x="636350" y="201372"/>
                </a:lnTo>
                <a:close/>
              </a:path>
              <a:path w="1085850" h="382269">
                <a:moveTo>
                  <a:pt x="427456" y="182494"/>
                </a:moveTo>
                <a:lnTo>
                  <a:pt x="403973" y="182494"/>
                </a:lnTo>
                <a:lnTo>
                  <a:pt x="403973" y="23790"/>
                </a:lnTo>
                <a:lnTo>
                  <a:pt x="549170" y="23790"/>
                </a:lnTo>
                <a:lnTo>
                  <a:pt x="549170" y="46506"/>
                </a:lnTo>
                <a:lnTo>
                  <a:pt x="431447" y="46506"/>
                </a:lnTo>
                <a:lnTo>
                  <a:pt x="431447" y="159778"/>
                </a:lnTo>
                <a:lnTo>
                  <a:pt x="571530" y="159778"/>
                </a:lnTo>
                <a:lnTo>
                  <a:pt x="572500" y="171903"/>
                </a:lnTo>
                <a:lnTo>
                  <a:pt x="537879" y="177465"/>
                </a:lnTo>
                <a:lnTo>
                  <a:pt x="504007" y="180709"/>
                </a:lnTo>
                <a:lnTo>
                  <a:pt x="468120" y="182199"/>
                </a:lnTo>
                <a:lnTo>
                  <a:pt x="427456" y="182494"/>
                </a:lnTo>
                <a:close/>
              </a:path>
              <a:path w="1085850" h="382269">
                <a:moveTo>
                  <a:pt x="571530" y="159778"/>
                </a:moveTo>
                <a:lnTo>
                  <a:pt x="431447" y="159778"/>
                </a:lnTo>
                <a:lnTo>
                  <a:pt x="469926" y="159456"/>
                </a:lnTo>
                <a:lnTo>
                  <a:pt x="504333" y="157898"/>
                </a:lnTo>
                <a:lnTo>
                  <a:pt x="537100" y="154554"/>
                </a:lnTo>
                <a:lnTo>
                  <a:pt x="570658" y="148880"/>
                </a:lnTo>
                <a:lnTo>
                  <a:pt x="571530" y="159778"/>
                </a:lnTo>
                <a:close/>
              </a:path>
              <a:path w="1085850" h="382269">
                <a:moveTo>
                  <a:pt x="724757" y="377574"/>
                </a:moveTo>
                <a:lnTo>
                  <a:pt x="457693" y="377574"/>
                </a:lnTo>
                <a:lnTo>
                  <a:pt x="457693" y="286864"/>
                </a:lnTo>
                <a:lnTo>
                  <a:pt x="682549" y="286864"/>
                </a:lnTo>
                <a:lnTo>
                  <a:pt x="682549" y="245730"/>
                </a:lnTo>
                <a:lnTo>
                  <a:pt x="456619" y="245730"/>
                </a:lnTo>
                <a:lnTo>
                  <a:pt x="456619" y="223474"/>
                </a:lnTo>
                <a:lnTo>
                  <a:pt x="709102" y="223474"/>
                </a:lnTo>
                <a:lnTo>
                  <a:pt x="709102" y="308352"/>
                </a:lnTo>
                <a:lnTo>
                  <a:pt x="484706" y="308352"/>
                </a:lnTo>
                <a:lnTo>
                  <a:pt x="484706" y="354858"/>
                </a:lnTo>
                <a:lnTo>
                  <a:pt x="724757" y="354858"/>
                </a:lnTo>
                <a:lnTo>
                  <a:pt x="724757" y="377574"/>
                </a:lnTo>
                <a:close/>
              </a:path>
              <a:path w="1085850" h="382269">
                <a:moveTo>
                  <a:pt x="1084374" y="64617"/>
                </a:moveTo>
                <a:lnTo>
                  <a:pt x="1056900" y="64617"/>
                </a:lnTo>
                <a:lnTo>
                  <a:pt x="1056900" y="0"/>
                </a:lnTo>
                <a:lnTo>
                  <a:pt x="1084374" y="0"/>
                </a:lnTo>
                <a:lnTo>
                  <a:pt x="1084374" y="64617"/>
                </a:lnTo>
                <a:close/>
              </a:path>
              <a:path w="1085850" h="382269">
                <a:moveTo>
                  <a:pt x="960971" y="197842"/>
                </a:moveTo>
                <a:lnTo>
                  <a:pt x="787379" y="197842"/>
                </a:lnTo>
                <a:lnTo>
                  <a:pt x="787379" y="29622"/>
                </a:lnTo>
                <a:lnTo>
                  <a:pt x="960971" y="29622"/>
                </a:lnTo>
                <a:lnTo>
                  <a:pt x="960971" y="52185"/>
                </a:lnTo>
                <a:lnTo>
                  <a:pt x="814239" y="52185"/>
                </a:lnTo>
                <a:lnTo>
                  <a:pt x="814239" y="174973"/>
                </a:lnTo>
                <a:lnTo>
                  <a:pt x="960971" y="174973"/>
                </a:lnTo>
                <a:lnTo>
                  <a:pt x="960971" y="197842"/>
                </a:lnTo>
                <a:close/>
              </a:path>
              <a:path w="1085850" h="382269">
                <a:moveTo>
                  <a:pt x="960971" y="174973"/>
                </a:moveTo>
                <a:lnTo>
                  <a:pt x="934112" y="174973"/>
                </a:lnTo>
                <a:lnTo>
                  <a:pt x="934112" y="52185"/>
                </a:lnTo>
                <a:lnTo>
                  <a:pt x="960971" y="52185"/>
                </a:lnTo>
                <a:lnTo>
                  <a:pt x="960971" y="64617"/>
                </a:lnTo>
                <a:lnTo>
                  <a:pt x="1084374" y="64617"/>
                </a:lnTo>
                <a:lnTo>
                  <a:pt x="1084374" y="87640"/>
                </a:lnTo>
                <a:lnTo>
                  <a:pt x="960971" y="87640"/>
                </a:lnTo>
                <a:lnTo>
                  <a:pt x="960971" y="140285"/>
                </a:lnTo>
                <a:lnTo>
                  <a:pt x="1084374" y="140285"/>
                </a:lnTo>
                <a:lnTo>
                  <a:pt x="1084374" y="163308"/>
                </a:lnTo>
                <a:lnTo>
                  <a:pt x="960971" y="163308"/>
                </a:lnTo>
                <a:lnTo>
                  <a:pt x="960971" y="174973"/>
                </a:lnTo>
                <a:close/>
              </a:path>
              <a:path w="1085850" h="382269">
                <a:moveTo>
                  <a:pt x="1084374" y="140285"/>
                </a:moveTo>
                <a:lnTo>
                  <a:pt x="1056900" y="140285"/>
                </a:lnTo>
                <a:lnTo>
                  <a:pt x="1056900" y="87640"/>
                </a:lnTo>
                <a:lnTo>
                  <a:pt x="1084374" y="87640"/>
                </a:lnTo>
                <a:lnTo>
                  <a:pt x="1084374" y="140285"/>
                </a:lnTo>
                <a:close/>
              </a:path>
              <a:path w="1085850" h="382269">
                <a:moveTo>
                  <a:pt x="1084374" y="227772"/>
                </a:moveTo>
                <a:lnTo>
                  <a:pt x="1056900" y="227772"/>
                </a:lnTo>
                <a:lnTo>
                  <a:pt x="1056900" y="163308"/>
                </a:lnTo>
                <a:lnTo>
                  <a:pt x="1084374" y="163308"/>
                </a:lnTo>
                <a:lnTo>
                  <a:pt x="1084374" y="227772"/>
                </a:lnTo>
                <a:close/>
              </a:path>
              <a:path w="1085850" h="382269">
                <a:moveTo>
                  <a:pt x="958516" y="381871"/>
                </a:moveTo>
                <a:lnTo>
                  <a:pt x="905204" y="377159"/>
                </a:lnTo>
                <a:lnTo>
                  <a:pt x="865158" y="363395"/>
                </a:lnTo>
                <a:lnTo>
                  <a:pt x="840020" y="341142"/>
                </a:lnTo>
                <a:lnTo>
                  <a:pt x="831430" y="310961"/>
                </a:lnTo>
                <a:lnTo>
                  <a:pt x="840020" y="280506"/>
                </a:lnTo>
                <a:lnTo>
                  <a:pt x="865158" y="257951"/>
                </a:lnTo>
                <a:lnTo>
                  <a:pt x="905204" y="243943"/>
                </a:lnTo>
                <a:lnTo>
                  <a:pt x="958516" y="239130"/>
                </a:lnTo>
                <a:lnTo>
                  <a:pt x="1011655" y="243943"/>
                </a:lnTo>
                <a:lnTo>
                  <a:pt x="1051643" y="257951"/>
                </a:lnTo>
                <a:lnTo>
                  <a:pt x="1055136" y="261078"/>
                </a:lnTo>
                <a:lnTo>
                  <a:pt x="958516" y="261078"/>
                </a:lnTo>
                <a:lnTo>
                  <a:pt x="917000" y="264663"/>
                </a:lnTo>
                <a:lnTo>
                  <a:pt x="885399" y="274566"/>
                </a:lnTo>
                <a:lnTo>
                  <a:pt x="865338" y="290195"/>
                </a:lnTo>
                <a:lnTo>
                  <a:pt x="858443" y="310961"/>
                </a:lnTo>
                <a:lnTo>
                  <a:pt x="865338" y="331125"/>
                </a:lnTo>
                <a:lnTo>
                  <a:pt x="885399" y="346454"/>
                </a:lnTo>
                <a:lnTo>
                  <a:pt x="917000" y="356201"/>
                </a:lnTo>
                <a:lnTo>
                  <a:pt x="958516" y="359616"/>
                </a:lnTo>
                <a:lnTo>
                  <a:pt x="1055922" y="359616"/>
                </a:lnTo>
                <a:lnTo>
                  <a:pt x="1051643" y="363395"/>
                </a:lnTo>
                <a:lnTo>
                  <a:pt x="1011655" y="377159"/>
                </a:lnTo>
                <a:lnTo>
                  <a:pt x="958516" y="381871"/>
                </a:lnTo>
                <a:close/>
              </a:path>
              <a:path w="1085850" h="382269">
                <a:moveTo>
                  <a:pt x="1055922" y="359616"/>
                </a:moveTo>
                <a:lnTo>
                  <a:pt x="958516" y="359616"/>
                </a:lnTo>
                <a:lnTo>
                  <a:pt x="999923" y="356201"/>
                </a:lnTo>
                <a:lnTo>
                  <a:pt x="1031460" y="346454"/>
                </a:lnTo>
                <a:lnTo>
                  <a:pt x="1051542" y="331125"/>
                </a:lnTo>
                <a:lnTo>
                  <a:pt x="1058588" y="310961"/>
                </a:lnTo>
                <a:lnTo>
                  <a:pt x="1051542" y="290195"/>
                </a:lnTo>
                <a:lnTo>
                  <a:pt x="1031460" y="274566"/>
                </a:lnTo>
                <a:lnTo>
                  <a:pt x="999923" y="264663"/>
                </a:lnTo>
                <a:lnTo>
                  <a:pt x="958516" y="261078"/>
                </a:lnTo>
                <a:lnTo>
                  <a:pt x="1055136" y="261078"/>
                </a:lnTo>
                <a:lnTo>
                  <a:pt x="1076839" y="280506"/>
                </a:lnTo>
                <a:lnTo>
                  <a:pt x="1085602" y="310961"/>
                </a:lnTo>
                <a:lnTo>
                  <a:pt x="1076839" y="341142"/>
                </a:lnTo>
                <a:lnTo>
                  <a:pt x="1055922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4070" y="2094430"/>
            <a:ext cx="710565" cy="383540"/>
          </a:xfrm>
          <a:custGeom>
            <a:avLst/>
            <a:gdLst/>
            <a:ahLst/>
            <a:cxnLst/>
            <a:rect l="l" t="t" r="r" b="b"/>
            <a:pathLst>
              <a:path w="710564" h="383539">
                <a:moveTo>
                  <a:pt x="28241" y="213958"/>
                </a:moveTo>
                <a:lnTo>
                  <a:pt x="15655" y="191396"/>
                </a:lnTo>
                <a:lnTo>
                  <a:pt x="53803" y="179716"/>
                </a:lnTo>
                <a:lnTo>
                  <a:pt x="92304" y="158960"/>
                </a:lnTo>
                <a:lnTo>
                  <a:pt x="126098" y="130660"/>
                </a:lnTo>
                <a:lnTo>
                  <a:pt x="150123" y="96348"/>
                </a:lnTo>
                <a:lnTo>
                  <a:pt x="159317" y="57557"/>
                </a:lnTo>
                <a:lnTo>
                  <a:pt x="159317" y="27166"/>
                </a:lnTo>
                <a:lnTo>
                  <a:pt x="187559" y="27166"/>
                </a:lnTo>
                <a:lnTo>
                  <a:pt x="187559" y="57557"/>
                </a:lnTo>
                <a:lnTo>
                  <a:pt x="196789" y="96171"/>
                </a:lnTo>
                <a:lnTo>
                  <a:pt x="202367" y="104063"/>
                </a:lnTo>
                <a:lnTo>
                  <a:pt x="173591" y="104063"/>
                </a:lnTo>
                <a:lnTo>
                  <a:pt x="148269" y="143832"/>
                </a:lnTo>
                <a:lnTo>
                  <a:pt x="112255" y="176105"/>
                </a:lnTo>
                <a:lnTo>
                  <a:pt x="70572" y="199830"/>
                </a:lnTo>
                <a:lnTo>
                  <a:pt x="28241" y="213958"/>
                </a:lnTo>
                <a:close/>
              </a:path>
              <a:path w="710564" h="383539">
                <a:moveTo>
                  <a:pt x="319403" y="213958"/>
                </a:moveTo>
                <a:lnTo>
                  <a:pt x="277000" y="199830"/>
                </a:lnTo>
                <a:lnTo>
                  <a:pt x="235158" y="176105"/>
                </a:lnTo>
                <a:lnTo>
                  <a:pt x="198986" y="143832"/>
                </a:lnTo>
                <a:lnTo>
                  <a:pt x="173591" y="104063"/>
                </a:lnTo>
                <a:lnTo>
                  <a:pt x="202367" y="104063"/>
                </a:lnTo>
                <a:lnTo>
                  <a:pt x="221026" y="130461"/>
                </a:lnTo>
                <a:lnTo>
                  <a:pt x="255091" y="158827"/>
                </a:lnTo>
                <a:lnTo>
                  <a:pt x="293805" y="179672"/>
                </a:lnTo>
                <a:lnTo>
                  <a:pt x="331988" y="191396"/>
                </a:lnTo>
                <a:lnTo>
                  <a:pt x="319403" y="213958"/>
                </a:lnTo>
                <a:close/>
              </a:path>
              <a:path w="710564" h="383539">
                <a:moveTo>
                  <a:pt x="187098" y="308045"/>
                </a:moveTo>
                <a:lnTo>
                  <a:pt x="160085" y="308045"/>
                </a:lnTo>
                <a:lnTo>
                  <a:pt x="160085" y="212270"/>
                </a:lnTo>
                <a:lnTo>
                  <a:pt x="187098" y="212270"/>
                </a:lnTo>
                <a:lnTo>
                  <a:pt x="187098" y="308045"/>
                </a:lnTo>
                <a:close/>
              </a:path>
              <a:path w="710564" h="383539">
                <a:moveTo>
                  <a:pt x="350714" y="331374"/>
                </a:moveTo>
                <a:lnTo>
                  <a:pt x="0" y="331374"/>
                </a:lnTo>
                <a:lnTo>
                  <a:pt x="0" y="308045"/>
                </a:lnTo>
                <a:lnTo>
                  <a:pt x="350714" y="308045"/>
                </a:lnTo>
                <a:lnTo>
                  <a:pt x="350714" y="331374"/>
                </a:lnTo>
                <a:close/>
              </a:path>
              <a:path w="710564" h="383539">
                <a:moveTo>
                  <a:pt x="710176" y="157629"/>
                </a:moveTo>
                <a:lnTo>
                  <a:pt x="683316" y="157629"/>
                </a:lnTo>
                <a:lnTo>
                  <a:pt x="683316" y="0"/>
                </a:lnTo>
                <a:lnTo>
                  <a:pt x="710176" y="0"/>
                </a:lnTo>
                <a:lnTo>
                  <a:pt x="710176" y="157629"/>
                </a:lnTo>
                <a:close/>
              </a:path>
              <a:path w="710564" h="383539">
                <a:moveTo>
                  <a:pt x="624071" y="363146"/>
                </a:moveTo>
                <a:lnTo>
                  <a:pt x="597979" y="363146"/>
                </a:lnTo>
                <a:lnTo>
                  <a:pt x="597979" y="10437"/>
                </a:lnTo>
                <a:lnTo>
                  <a:pt x="624071" y="10437"/>
                </a:lnTo>
                <a:lnTo>
                  <a:pt x="624071" y="157629"/>
                </a:lnTo>
                <a:lnTo>
                  <a:pt x="710176" y="157629"/>
                </a:lnTo>
                <a:lnTo>
                  <a:pt x="710176" y="180652"/>
                </a:lnTo>
                <a:lnTo>
                  <a:pt x="624071" y="180652"/>
                </a:lnTo>
                <a:lnTo>
                  <a:pt x="624071" y="363146"/>
                </a:lnTo>
                <a:close/>
              </a:path>
              <a:path w="710564" h="383539">
                <a:moveTo>
                  <a:pt x="710176" y="383099"/>
                </a:moveTo>
                <a:lnTo>
                  <a:pt x="683316" y="383099"/>
                </a:lnTo>
                <a:lnTo>
                  <a:pt x="683316" y="180652"/>
                </a:lnTo>
                <a:lnTo>
                  <a:pt x="710176" y="180652"/>
                </a:lnTo>
                <a:lnTo>
                  <a:pt x="710176" y="383099"/>
                </a:lnTo>
                <a:close/>
              </a:path>
              <a:path w="710564" h="383539">
                <a:moveTo>
                  <a:pt x="402438" y="299603"/>
                </a:moveTo>
                <a:lnTo>
                  <a:pt x="386322" y="279650"/>
                </a:lnTo>
                <a:lnTo>
                  <a:pt x="435646" y="246411"/>
                </a:lnTo>
                <a:lnTo>
                  <a:pt x="472741" y="208273"/>
                </a:lnTo>
                <a:lnTo>
                  <a:pt x="498710" y="166157"/>
                </a:lnTo>
                <a:lnTo>
                  <a:pt x="514661" y="120983"/>
                </a:lnTo>
                <a:lnTo>
                  <a:pt x="521696" y="73672"/>
                </a:lnTo>
                <a:lnTo>
                  <a:pt x="399368" y="73672"/>
                </a:lnTo>
                <a:lnTo>
                  <a:pt x="399368" y="50343"/>
                </a:lnTo>
                <a:lnTo>
                  <a:pt x="548710" y="50343"/>
                </a:lnTo>
                <a:lnTo>
                  <a:pt x="545474" y="97436"/>
                </a:lnTo>
                <a:lnTo>
                  <a:pt x="535311" y="143446"/>
                </a:lnTo>
                <a:lnTo>
                  <a:pt x="517073" y="187520"/>
                </a:lnTo>
                <a:lnTo>
                  <a:pt x="489612" y="228806"/>
                </a:lnTo>
                <a:lnTo>
                  <a:pt x="451783" y="266452"/>
                </a:lnTo>
                <a:lnTo>
                  <a:pt x="402438" y="2996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88305" y="5127917"/>
            <a:ext cx="447675" cy="673100"/>
          </a:xfrm>
          <a:custGeom>
            <a:avLst/>
            <a:gdLst/>
            <a:ahLst/>
            <a:cxnLst/>
            <a:rect l="l" t="t" r="r" b="b"/>
            <a:pathLst>
              <a:path w="447675" h="673100">
                <a:moveTo>
                  <a:pt x="447160" y="672522"/>
                </a:moveTo>
                <a:lnTo>
                  <a:pt x="0" y="672522"/>
                </a:lnTo>
                <a:lnTo>
                  <a:pt x="0" y="0"/>
                </a:lnTo>
                <a:lnTo>
                  <a:pt x="447160" y="0"/>
                </a:lnTo>
                <a:lnTo>
                  <a:pt x="447160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88305" y="5899442"/>
            <a:ext cx="416559" cy="673100"/>
          </a:xfrm>
          <a:custGeom>
            <a:avLst/>
            <a:gdLst/>
            <a:ahLst/>
            <a:cxnLst/>
            <a:rect l="l" t="t" r="r" b="b"/>
            <a:pathLst>
              <a:path w="416560" h="673100">
                <a:moveTo>
                  <a:pt x="416528" y="672522"/>
                </a:moveTo>
                <a:lnTo>
                  <a:pt x="0" y="672522"/>
                </a:lnTo>
                <a:lnTo>
                  <a:pt x="0" y="0"/>
                </a:lnTo>
                <a:lnTo>
                  <a:pt x="416528" y="0"/>
                </a:lnTo>
                <a:lnTo>
                  <a:pt x="416528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22444" y="5262109"/>
            <a:ext cx="294640" cy="409575"/>
          </a:xfrm>
          <a:custGeom>
            <a:avLst/>
            <a:gdLst/>
            <a:ahLst/>
            <a:cxnLst/>
            <a:rect l="l" t="t" r="r" b="b"/>
            <a:pathLst>
              <a:path w="294639" h="409575">
                <a:moveTo>
                  <a:pt x="81301" y="404141"/>
                </a:moveTo>
                <a:lnTo>
                  <a:pt x="0" y="404141"/>
                </a:lnTo>
                <a:lnTo>
                  <a:pt x="0" y="0"/>
                </a:lnTo>
                <a:lnTo>
                  <a:pt x="82485" y="0"/>
                </a:lnTo>
                <a:lnTo>
                  <a:pt x="82485" y="151947"/>
                </a:lnTo>
                <a:lnTo>
                  <a:pt x="269210" y="151947"/>
                </a:lnTo>
                <a:lnTo>
                  <a:pt x="270345" y="153267"/>
                </a:lnTo>
                <a:lnTo>
                  <a:pt x="274370" y="163195"/>
                </a:lnTo>
                <a:lnTo>
                  <a:pt x="145238" y="163195"/>
                </a:lnTo>
                <a:lnTo>
                  <a:pt x="117756" y="169476"/>
                </a:lnTo>
                <a:lnTo>
                  <a:pt x="97507" y="187393"/>
                </a:lnTo>
                <a:lnTo>
                  <a:pt x="84992" y="215560"/>
                </a:lnTo>
                <a:lnTo>
                  <a:pt x="80709" y="252588"/>
                </a:lnTo>
                <a:lnTo>
                  <a:pt x="85048" y="289718"/>
                </a:lnTo>
                <a:lnTo>
                  <a:pt x="97655" y="318300"/>
                </a:lnTo>
                <a:lnTo>
                  <a:pt x="117922" y="336671"/>
                </a:lnTo>
                <a:lnTo>
                  <a:pt x="145238" y="343164"/>
                </a:lnTo>
                <a:lnTo>
                  <a:pt x="274377" y="343164"/>
                </a:lnTo>
                <a:lnTo>
                  <a:pt x="271014" y="351659"/>
                </a:lnTo>
                <a:lnTo>
                  <a:pt x="267549" y="355794"/>
                </a:lnTo>
                <a:lnTo>
                  <a:pt x="81301" y="355794"/>
                </a:lnTo>
                <a:lnTo>
                  <a:pt x="81301" y="404141"/>
                </a:lnTo>
                <a:close/>
              </a:path>
              <a:path w="294639" h="409575">
                <a:moveTo>
                  <a:pt x="269210" y="151947"/>
                </a:moveTo>
                <a:lnTo>
                  <a:pt x="84853" y="151947"/>
                </a:lnTo>
                <a:lnTo>
                  <a:pt x="96000" y="133052"/>
                </a:lnTo>
                <a:lnTo>
                  <a:pt x="113196" y="115342"/>
                </a:lnTo>
                <a:lnTo>
                  <a:pt x="137828" y="102219"/>
                </a:lnTo>
                <a:lnTo>
                  <a:pt x="171286" y="97088"/>
                </a:lnTo>
                <a:lnTo>
                  <a:pt x="209780" y="103337"/>
                </a:lnTo>
                <a:lnTo>
                  <a:pt x="243529" y="122069"/>
                </a:lnTo>
                <a:lnTo>
                  <a:pt x="269210" y="151947"/>
                </a:lnTo>
                <a:close/>
              </a:path>
              <a:path w="294639" h="409575">
                <a:moveTo>
                  <a:pt x="274377" y="343164"/>
                </a:moveTo>
                <a:lnTo>
                  <a:pt x="145238" y="343164"/>
                </a:lnTo>
                <a:lnTo>
                  <a:pt x="173084" y="336532"/>
                </a:lnTo>
                <a:lnTo>
                  <a:pt x="193363" y="317930"/>
                </a:lnTo>
                <a:lnTo>
                  <a:pt x="205761" y="289301"/>
                </a:lnTo>
                <a:lnTo>
                  <a:pt x="209964" y="252588"/>
                </a:lnTo>
                <a:lnTo>
                  <a:pt x="205816" y="216226"/>
                </a:lnTo>
                <a:lnTo>
                  <a:pt x="193511" y="187985"/>
                </a:lnTo>
                <a:lnTo>
                  <a:pt x="173250" y="169698"/>
                </a:lnTo>
                <a:lnTo>
                  <a:pt x="145238" y="163195"/>
                </a:lnTo>
                <a:lnTo>
                  <a:pt x="274370" y="163195"/>
                </a:lnTo>
                <a:lnTo>
                  <a:pt x="288039" y="196911"/>
                </a:lnTo>
                <a:lnTo>
                  <a:pt x="294423" y="252982"/>
                </a:lnTo>
                <a:lnTo>
                  <a:pt x="288264" y="308089"/>
                </a:lnTo>
                <a:lnTo>
                  <a:pt x="274377" y="343164"/>
                </a:lnTo>
                <a:close/>
              </a:path>
              <a:path w="294639" h="409575">
                <a:moveTo>
                  <a:pt x="171089" y="409074"/>
                </a:moveTo>
                <a:lnTo>
                  <a:pt x="138467" y="404246"/>
                </a:lnTo>
                <a:lnTo>
                  <a:pt x="113911" y="391758"/>
                </a:lnTo>
                <a:lnTo>
                  <a:pt x="96385" y="374608"/>
                </a:lnTo>
                <a:lnTo>
                  <a:pt x="84853" y="355794"/>
                </a:lnTo>
                <a:lnTo>
                  <a:pt x="267549" y="355794"/>
                </a:lnTo>
                <a:lnTo>
                  <a:pt x="244510" y="383285"/>
                </a:lnTo>
                <a:lnTo>
                  <a:pt x="210589" y="402559"/>
                </a:lnTo>
                <a:lnTo>
                  <a:pt x="171089" y="4090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06263" y="6130723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10" h="313054">
                <a:moveTo>
                  <a:pt x="88997" y="94128"/>
                </a:moveTo>
                <a:lnTo>
                  <a:pt x="10656" y="94128"/>
                </a:lnTo>
                <a:lnTo>
                  <a:pt x="21805" y="57193"/>
                </a:lnTo>
                <a:lnTo>
                  <a:pt x="47754" y="27306"/>
                </a:lnTo>
                <a:lnTo>
                  <a:pt x="87912" y="7298"/>
                </a:lnTo>
                <a:lnTo>
                  <a:pt x="141686" y="0"/>
                </a:lnTo>
                <a:lnTo>
                  <a:pt x="189647" y="5796"/>
                </a:lnTo>
                <a:lnTo>
                  <a:pt x="230708" y="24025"/>
                </a:lnTo>
                <a:lnTo>
                  <a:pt x="259374" y="55944"/>
                </a:lnTo>
                <a:lnTo>
                  <a:pt x="260441" y="60581"/>
                </a:lnTo>
                <a:lnTo>
                  <a:pt x="139712" y="60581"/>
                </a:lnTo>
                <a:lnTo>
                  <a:pt x="120438" y="62909"/>
                </a:lnTo>
                <a:lnTo>
                  <a:pt x="105401" y="69585"/>
                </a:lnTo>
                <a:lnTo>
                  <a:pt x="94840" y="80145"/>
                </a:lnTo>
                <a:lnTo>
                  <a:pt x="88997" y="94128"/>
                </a:lnTo>
                <a:close/>
              </a:path>
              <a:path w="270510" h="313054">
                <a:moveTo>
                  <a:pt x="100837" y="312775"/>
                </a:moveTo>
                <a:lnTo>
                  <a:pt x="60672" y="307052"/>
                </a:lnTo>
                <a:lnTo>
                  <a:pt x="28736" y="290007"/>
                </a:lnTo>
                <a:lnTo>
                  <a:pt x="7625" y="261742"/>
                </a:lnTo>
                <a:lnTo>
                  <a:pt x="0" y="222396"/>
                </a:lnTo>
                <a:lnTo>
                  <a:pt x="9419" y="179670"/>
                </a:lnTo>
                <a:lnTo>
                  <a:pt x="70513" y="135510"/>
                </a:lnTo>
                <a:lnTo>
                  <a:pt x="112678" y="128859"/>
                </a:lnTo>
                <a:lnTo>
                  <a:pt x="187862" y="125307"/>
                </a:lnTo>
                <a:lnTo>
                  <a:pt x="187862" y="100837"/>
                </a:lnTo>
                <a:lnTo>
                  <a:pt x="184557" y="83725"/>
                </a:lnTo>
                <a:lnTo>
                  <a:pt x="175183" y="71089"/>
                </a:lnTo>
                <a:lnTo>
                  <a:pt x="160112" y="63264"/>
                </a:lnTo>
                <a:lnTo>
                  <a:pt x="139712" y="60581"/>
                </a:lnTo>
                <a:lnTo>
                  <a:pt x="260441" y="60581"/>
                </a:lnTo>
                <a:lnTo>
                  <a:pt x="270151" y="102811"/>
                </a:lnTo>
                <a:lnTo>
                  <a:pt x="270151" y="176614"/>
                </a:lnTo>
                <a:lnTo>
                  <a:pt x="188257" y="176614"/>
                </a:lnTo>
                <a:lnTo>
                  <a:pt x="140082" y="179444"/>
                </a:lnTo>
                <a:lnTo>
                  <a:pt x="91809" y="192351"/>
                </a:lnTo>
                <a:lnTo>
                  <a:pt x="79131" y="219830"/>
                </a:lnTo>
                <a:lnTo>
                  <a:pt x="82473" y="235287"/>
                </a:lnTo>
                <a:lnTo>
                  <a:pt x="91809" y="246396"/>
                </a:lnTo>
                <a:lnTo>
                  <a:pt x="106104" y="253103"/>
                </a:lnTo>
                <a:lnTo>
                  <a:pt x="124320" y="255350"/>
                </a:lnTo>
                <a:lnTo>
                  <a:pt x="270151" y="255350"/>
                </a:lnTo>
                <a:lnTo>
                  <a:pt x="270151" y="265020"/>
                </a:lnTo>
                <a:lnTo>
                  <a:pt x="189441" y="265020"/>
                </a:lnTo>
                <a:lnTo>
                  <a:pt x="175763" y="284303"/>
                </a:lnTo>
                <a:lnTo>
                  <a:pt x="156535" y="299405"/>
                </a:lnTo>
                <a:lnTo>
                  <a:pt x="131609" y="309254"/>
                </a:lnTo>
                <a:lnTo>
                  <a:pt x="100837" y="312775"/>
                </a:lnTo>
                <a:close/>
              </a:path>
              <a:path w="270510" h="313054">
                <a:moveTo>
                  <a:pt x="270151" y="255350"/>
                </a:moveTo>
                <a:lnTo>
                  <a:pt x="124320" y="255350"/>
                </a:lnTo>
                <a:lnTo>
                  <a:pt x="150239" y="250997"/>
                </a:lnTo>
                <a:lnTo>
                  <a:pt x="170497" y="239021"/>
                </a:lnTo>
                <a:lnTo>
                  <a:pt x="183650" y="221051"/>
                </a:lnTo>
                <a:lnTo>
                  <a:pt x="188257" y="198715"/>
                </a:lnTo>
                <a:lnTo>
                  <a:pt x="188257" y="176614"/>
                </a:lnTo>
                <a:lnTo>
                  <a:pt x="270151" y="176614"/>
                </a:lnTo>
                <a:lnTo>
                  <a:pt x="270151" y="255350"/>
                </a:lnTo>
                <a:close/>
              </a:path>
              <a:path w="270510" h="313054">
                <a:moveTo>
                  <a:pt x="270151" y="307052"/>
                </a:moveTo>
                <a:lnTo>
                  <a:pt x="191809" y="307052"/>
                </a:lnTo>
                <a:lnTo>
                  <a:pt x="191809" y="265020"/>
                </a:lnTo>
                <a:lnTo>
                  <a:pt x="270151" y="265020"/>
                </a:lnTo>
                <a:lnTo>
                  <a:pt x="270151" y="3070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3002721" y="5270792"/>
            <a:ext cx="5001895" cy="448945"/>
            <a:chOff x="3002721" y="5270792"/>
            <a:chExt cx="5001895" cy="448945"/>
          </a:xfrm>
        </p:grpSpPr>
        <p:sp>
          <p:nvSpPr>
            <p:cNvPr id="16" name="object 16"/>
            <p:cNvSpPr/>
            <p:nvPr/>
          </p:nvSpPr>
          <p:spPr>
            <a:xfrm>
              <a:off x="3002721" y="5270792"/>
              <a:ext cx="5001895" cy="448945"/>
            </a:xfrm>
            <a:custGeom>
              <a:avLst/>
              <a:gdLst/>
              <a:ahLst/>
              <a:cxnLst/>
              <a:rect l="l" t="t" r="r" b="b"/>
              <a:pathLst>
                <a:path w="5001895" h="448945">
                  <a:moveTo>
                    <a:pt x="500165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5001653" y="0"/>
                  </a:lnTo>
                  <a:lnTo>
                    <a:pt x="500165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25470" y="5325135"/>
              <a:ext cx="4962525" cy="339725"/>
            </a:xfrm>
            <a:custGeom>
              <a:avLst/>
              <a:gdLst/>
              <a:ahLst/>
              <a:cxnLst/>
              <a:rect l="l" t="t" r="r" b="b"/>
              <a:pathLst>
                <a:path w="4962525" h="339725">
                  <a:moveTo>
                    <a:pt x="196291" y="203784"/>
                  </a:moveTo>
                  <a:lnTo>
                    <a:pt x="189738" y="158343"/>
                  </a:lnTo>
                  <a:lnTo>
                    <a:pt x="181838" y="143929"/>
                  </a:lnTo>
                  <a:lnTo>
                    <a:pt x="177736" y="136423"/>
                  </a:lnTo>
                  <a:lnTo>
                    <a:pt x="171970" y="125869"/>
                  </a:lnTo>
                  <a:lnTo>
                    <a:pt x="145834" y="106362"/>
                  </a:lnTo>
                  <a:lnTo>
                    <a:pt x="139979" y="105168"/>
                  </a:lnTo>
                  <a:lnTo>
                    <a:pt x="139979" y="203517"/>
                  </a:lnTo>
                  <a:lnTo>
                    <a:pt x="137185" y="227990"/>
                  </a:lnTo>
                  <a:lnTo>
                    <a:pt x="128917" y="247078"/>
                  </a:lnTo>
                  <a:lnTo>
                    <a:pt x="115392" y="259486"/>
                  </a:lnTo>
                  <a:lnTo>
                    <a:pt x="96824" y="263906"/>
                  </a:lnTo>
                  <a:lnTo>
                    <a:pt x="78625" y="259575"/>
                  </a:lnTo>
                  <a:lnTo>
                    <a:pt x="65112" y="247332"/>
                  </a:lnTo>
                  <a:lnTo>
                    <a:pt x="56705" y="228269"/>
                  </a:lnTo>
                  <a:lnTo>
                    <a:pt x="53809" y="203517"/>
                  </a:lnTo>
                  <a:lnTo>
                    <a:pt x="56667" y="178828"/>
                  </a:lnTo>
                  <a:lnTo>
                    <a:pt x="65011" y="160058"/>
                  </a:lnTo>
                  <a:lnTo>
                    <a:pt x="78511" y="148107"/>
                  </a:lnTo>
                  <a:lnTo>
                    <a:pt x="96824" y="143929"/>
                  </a:lnTo>
                  <a:lnTo>
                    <a:pt x="115506" y="148259"/>
                  </a:lnTo>
                  <a:lnTo>
                    <a:pt x="129006" y="160451"/>
                  </a:lnTo>
                  <a:lnTo>
                    <a:pt x="137210" y="179273"/>
                  </a:lnTo>
                  <a:lnTo>
                    <a:pt x="139979" y="203517"/>
                  </a:lnTo>
                  <a:lnTo>
                    <a:pt x="139979" y="105168"/>
                  </a:lnTo>
                  <a:lnTo>
                    <a:pt x="114198" y="99847"/>
                  </a:lnTo>
                  <a:lnTo>
                    <a:pt x="91897" y="103276"/>
                  </a:lnTo>
                  <a:lnTo>
                    <a:pt x="75463" y="112026"/>
                  </a:lnTo>
                  <a:lnTo>
                    <a:pt x="64008" y="123825"/>
                  </a:lnTo>
                  <a:lnTo>
                    <a:pt x="56578" y="136423"/>
                  </a:lnTo>
                  <a:lnTo>
                    <a:pt x="54991" y="136423"/>
                  </a:lnTo>
                  <a:lnTo>
                    <a:pt x="54991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4203" y="304558"/>
                  </a:lnTo>
                  <a:lnTo>
                    <a:pt x="54203" y="272326"/>
                  </a:lnTo>
                  <a:lnTo>
                    <a:pt x="56578" y="272326"/>
                  </a:lnTo>
                  <a:lnTo>
                    <a:pt x="64262" y="284861"/>
                  </a:lnTo>
                  <a:lnTo>
                    <a:pt x="75946" y="296303"/>
                  </a:lnTo>
                  <a:lnTo>
                    <a:pt x="92316" y="304622"/>
                  </a:lnTo>
                  <a:lnTo>
                    <a:pt x="114058" y="307848"/>
                  </a:lnTo>
                  <a:lnTo>
                    <a:pt x="146443" y="301078"/>
                  </a:lnTo>
                  <a:lnTo>
                    <a:pt x="172542" y="281127"/>
                  </a:lnTo>
                  <a:lnTo>
                    <a:pt x="177241" y="272326"/>
                  </a:lnTo>
                  <a:lnTo>
                    <a:pt x="181737" y="263906"/>
                  </a:lnTo>
                  <a:lnTo>
                    <a:pt x="189953" y="248513"/>
                  </a:lnTo>
                  <a:lnTo>
                    <a:pt x="196291" y="203784"/>
                  </a:lnTo>
                  <a:close/>
                </a:path>
                <a:path w="4962525" h="339725">
                  <a:moveTo>
                    <a:pt x="341934" y="101295"/>
                  </a:moveTo>
                  <a:lnTo>
                    <a:pt x="337070" y="100380"/>
                  </a:lnTo>
                  <a:lnTo>
                    <a:pt x="329971" y="99593"/>
                  </a:lnTo>
                  <a:lnTo>
                    <a:pt x="324307" y="99593"/>
                  </a:lnTo>
                  <a:lnTo>
                    <a:pt x="308190" y="102031"/>
                  </a:lnTo>
                  <a:lnTo>
                    <a:pt x="294246" y="109270"/>
                  </a:lnTo>
                  <a:lnTo>
                    <a:pt x="283159" y="121183"/>
                  </a:lnTo>
                  <a:lnTo>
                    <a:pt x="275628" y="137604"/>
                  </a:lnTo>
                  <a:lnTo>
                    <a:pt x="273532" y="137604"/>
                  </a:lnTo>
                  <a:lnTo>
                    <a:pt x="273532" y="102489"/>
                  </a:lnTo>
                  <a:lnTo>
                    <a:pt x="220116" y="102489"/>
                  </a:lnTo>
                  <a:lnTo>
                    <a:pt x="220116" y="304558"/>
                  </a:lnTo>
                  <a:lnTo>
                    <a:pt x="275234" y="304558"/>
                  </a:lnTo>
                  <a:lnTo>
                    <a:pt x="275234" y="189699"/>
                  </a:lnTo>
                  <a:lnTo>
                    <a:pt x="278485" y="172618"/>
                  </a:lnTo>
                  <a:lnTo>
                    <a:pt x="287489" y="159270"/>
                  </a:lnTo>
                  <a:lnTo>
                    <a:pt x="301155" y="150583"/>
                  </a:lnTo>
                  <a:lnTo>
                    <a:pt x="318389" y="147472"/>
                  </a:lnTo>
                  <a:lnTo>
                    <a:pt x="326148" y="147472"/>
                  </a:lnTo>
                  <a:lnTo>
                    <a:pt x="336804" y="148920"/>
                  </a:lnTo>
                  <a:lnTo>
                    <a:pt x="341934" y="150507"/>
                  </a:lnTo>
                  <a:lnTo>
                    <a:pt x="341934" y="147472"/>
                  </a:lnTo>
                  <a:lnTo>
                    <a:pt x="341934" y="137604"/>
                  </a:lnTo>
                  <a:lnTo>
                    <a:pt x="341934" y="101295"/>
                  </a:lnTo>
                  <a:close/>
                </a:path>
                <a:path w="4962525" h="339725">
                  <a:moveTo>
                    <a:pt x="547446" y="204304"/>
                  </a:moveTo>
                  <a:lnTo>
                    <a:pt x="540550" y="161569"/>
                  </a:lnTo>
                  <a:lnTo>
                    <a:pt x="528802" y="141947"/>
                  </a:lnTo>
                  <a:lnTo>
                    <a:pt x="520801" y="128600"/>
                  </a:lnTo>
                  <a:lnTo>
                    <a:pt x="491540" y="108686"/>
                  </a:lnTo>
                  <a:lnTo>
                    <a:pt x="491540" y="203911"/>
                  </a:lnTo>
                  <a:lnTo>
                    <a:pt x="488797" y="228561"/>
                  </a:lnTo>
                  <a:lnTo>
                    <a:pt x="480644" y="248145"/>
                  </a:lnTo>
                  <a:lnTo>
                    <a:pt x="467220" y="261073"/>
                  </a:lnTo>
                  <a:lnTo>
                    <a:pt x="448652" y="265747"/>
                  </a:lnTo>
                  <a:lnTo>
                    <a:pt x="429691" y="261073"/>
                  </a:lnTo>
                  <a:lnTo>
                    <a:pt x="416064" y="248145"/>
                  </a:lnTo>
                  <a:lnTo>
                    <a:pt x="407847" y="228561"/>
                  </a:lnTo>
                  <a:lnTo>
                    <a:pt x="405104" y="203911"/>
                  </a:lnTo>
                  <a:lnTo>
                    <a:pt x="407847" y="179298"/>
                  </a:lnTo>
                  <a:lnTo>
                    <a:pt x="416064" y="159664"/>
                  </a:lnTo>
                  <a:lnTo>
                    <a:pt x="429691" y="146659"/>
                  </a:lnTo>
                  <a:lnTo>
                    <a:pt x="448652" y="141947"/>
                  </a:lnTo>
                  <a:lnTo>
                    <a:pt x="467220" y="146659"/>
                  </a:lnTo>
                  <a:lnTo>
                    <a:pt x="480644" y="159664"/>
                  </a:lnTo>
                  <a:lnTo>
                    <a:pt x="488797" y="179298"/>
                  </a:lnTo>
                  <a:lnTo>
                    <a:pt x="491540" y="203911"/>
                  </a:lnTo>
                  <a:lnTo>
                    <a:pt x="491540" y="108686"/>
                  </a:lnTo>
                  <a:lnTo>
                    <a:pt x="489610" y="107365"/>
                  </a:lnTo>
                  <a:lnTo>
                    <a:pt x="448386" y="99847"/>
                  </a:lnTo>
                  <a:lnTo>
                    <a:pt x="407060" y="107365"/>
                  </a:lnTo>
                  <a:lnTo>
                    <a:pt x="375780" y="128600"/>
                  </a:lnTo>
                  <a:lnTo>
                    <a:pt x="355981" y="161569"/>
                  </a:lnTo>
                  <a:lnTo>
                    <a:pt x="349059" y="204304"/>
                  </a:lnTo>
                  <a:lnTo>
                    <a:pt x="355981" y="246837"/>
                  </a:lnTo>
                  <a:lnTo>
                    <a:pt x="375780" y="279742"/>
                  </a:lnTo>
                  <a:lnTo>
                    <a:pt x="407060" y="300977"/>
                  </a:lnTo>
                  <a:lnTo>
                    <a:pt x="448386" y="308508"/>
                  </a:lnTo>
                  <a:lnTo>
                    <a:pt x="489610" y="300977"/>
                  </a:lnTo>
                  <a:lnTo>
                    <a:pt x="520801" y="279742"/>
                  </a:lnTo>
                  <a:lnTo>
                    <a:pt x="529209" y="265747"/>
                  </a:lnTo>
                  <a:lnTo>
                    <a:pt x="540550" y="246837"/>
                  </a:lnTo>
                  <a:lnTo>
                    <a:pt x="547446" y="204304"/>
                  </a:lnTo>
                  <a:close/>
                </a:path>
                <a:path w="4962525" h="339725">
                  <a:moveTo>
                    <a:pt x="855040" y="102489"/>
                  </a:moveTo>
                  <a:lnTo>
                    <a:pt x="799261" y="102489"/>
                  </a:lnTo>
                  <a:lnTo>
                    <a:pt x="768083" y="238125"/>
                  </a:lnTo>
                  <a:lnTo>
                    <a:pt x="766241" y="238125"/>
                  </a:lnTo>
                  <a:lnTo>
                    <a:pt x="751014" y="176288"/>
                  </a:lnTo>
                  <a:lnTo>
                    <a:pt x="732828" y="102489"/>
                  </a:lnTo>
                  <a:lnTo>
                    <a:pt x="678103" y="102489"/>
                  </a:lnTo>
                  <a:lnTo>
                    <a:pt x="644944" y="239039"/>
                  </a:lnTo>
                  <a:lnTo>
                    <a:pt x="643102" y="239039"/>
                  </a:lnTo>
                  <a:lnTo>
                    <a:pt x="611403" y="102489"/>
                  </a:lnTo>
                  <a:lnTo>
                    <a:pt x="555625" y="102489"/>
                  </a:lnTo>
                  <a:lnTo>
                    <a:pt x="610870" y="304558"/>
                  </a:lnTo>
                  <a:lnTo>
                    <a:pt x="669023" y="304558"/>
                  </a:lnTo>
                  <a:lnTo>
                    <a:pt x="686892" y="239039"/>
                  </a:lnTo>
                  <a:lnTo>
                    <a:pt x="704011" y="176288"/>
                  </a:lnTo>
                  <a:lnTo>
                    <a:pt x="706640" y="176288"/>
                  </a:lnTo>
                  <a:lnTo>
                    <a:pt x="741768" y="304558"/>
                  </a:lnTo>
                  <a:lnTo>
                    <a:pt x="799795" y="304558"/>
                  </a:lnTo>
                  <a:lnTo>
                    <a:pt x="817956" y="238125"/>
                  </a:lnTo>
                  <a:lnTo>
                    <a:pt x="855040" y="102489"/>
                  </a:lnTo>
                  <a:close/>
                </a:path>
                <a:path w="4962525" h="339725">
                  <a:moveTo>
                    <a:pt x="1042924" y="242201"/>
                  </a:moveTo>
                  <a:lnTo>
                    <a:pt x="1028446" y="206895"/>
                  </a:lnTo>
                  <a:lnTo>
                    <a:pt x="984770" y="187464"/>
                  </a:lnTo>
                  <a:lnTo>
                    <a:pt x="948334" y="180098"/>
                  </a:lnTo>
                  <a:lnTo>
                    <a:pt x="936269" y="176491"/>
                  </a:lnTo>
                  <a:lnTo>
                    <a:pt x="928217" y="171831"/>
                  </a:lnTo>
                  <a:lnTo>
                    <a:pt x="923747" y="166204"/>
                  </a:lnTo>
                  <a:lnTo>
                    <a:pt x="922413" y="159715"/>
                  </a:lnTo>
                  <a:lnTo>
                    <a:pt x="924737" y="151396"/>
                  </a:lnTo>
                  <a:lnTo>
                    <a:pt x="931316" y="144907"/>
                  </a:lnTo>
                  <a:lnTo>
                    <a:pt x="941273" y="140690"/>
                  </a:lnTo>
                  <a:lnTo>
                    <a:pt x="953731" y="139192"/>
                  </a:lnTo>
                  <a:lnTo>
                    <a:pt x="966343" y="140830"/>
                  </a:lnTo>
                  <a:lnTo>
                    <a:pt x="976325" y="145516"/>
                  </a:lnTo>
                  <a:lnTo>
                    <a:pt x="983284" y="152895"/>
                  </a:lnTo>
                  <a:lnTo>
                    <a:pt x="986878" y="162610"/>
                  </a:lnTo>
                  <a:lnTo>
                    <a:pt x="1038453" y="162610"/>
                  </a:lnTo>
                  <a:lnTo>
                    <a:pt x="1031798" y="139192"/>
                  </a:lnTo>
                  <a:lnTo>
                    <a:pt x="1031049" y="136537"/>
                  </a:lnTo>
                  <a:lnTo>
                    <a:pt x="1013739" y="116776"/>
                  </a:lnTo>
                  <a:lnTo>
                    <a:pt x="987374" y="104241"/>
                  </a:lnTo>
                  <a:lnTo>
                    <a:pt x="952804" y="99847"/>
                  </a:lnTo>
                  <a:lnTo>
                    <a:pt x="917600" y="104241"/>
                  </a:lnTo>
                  <a:lnTo>
                    <a:pt x="890714" y="116801"/>
                  </a:lnTo>
                  <a:lnTo>
                    <a:pt x="873620" y="136652"/>
                  </a:lnTo>
                  <a:lnTo>
                    <a:pt x="867689" y="162864"/>
                  </a:lnTo>
                  <a:lnTo>
                    <a:pt x="871296" y="183349"/>
                  </a:lnTo>
                  <a:lnTo>
                    <a:pt x="882281" y="199885"/>
                  </a:lnTo>
                  <a:lnTo>
                    <a:pt x="900531" y="212242"/>
                  </a:lnTo>
                  <a:lnTo>
                    <a:pt x="925969" y="220230"/>
                  </a:lnTo>
                  <a:lnTo>
                    <a:pt x="959383" y="226809"/>
                  </a:lnTo>
                  <a:lnTo>
                    <a:pt x="971651" y="230263"/>
                  </a:lnTo>
                  <a:lnTo>
                    <a:pt x="980186" y="234797"/>
                  </a:lnTo>
                  <a:lnTo>
                    <a:pt x="985189" y="240563"/>
                  </a:lnTo>
                  <a:lnTo>
                    <a:pt x="986878" y="247726"/>
                  </a:lnTo>
                  <a:lnTo>
                    <a:pt x="984415" y="256489"/>
                  </a:lnTo>
                  <a:lnTo>
                    <a:pt x="977620" y="263067"/>
                  </a:lnTo>
                  <a:lnTo>
                    <a:pt x="967105" y="267208"/>
                  </a:lnTo>
                  <a:lnTo>
                    <a:pt x="953465" y="268643"/>
                  </a:lnTo>
                  <a:lnTo>
                    <a:pt x="939634" y="267119"/>
                  </a:lnTo>
                  <a:lnTo>
                    <a:pt x="928890" y="262585"/>
                  </a:lnTo>
                  <a:lnTo>
                    <a:pt x="921461" y="255092"/>
                  </a:lnTo>
                  <a:lnTo>
                    <a:pt x="917549" y="244690"/>
                  </a:lnTo>
                  <a:lnTo>
                    <a:pt x="862291" y="244690"/>
                  </a:lnTo>
                  <a:lnTo>
                    <a:pt x="870737" y="271322"/>
                  </a:lnTo>
                  <a:lnTo>
                    <a:pt x="889038" y="291401"/>
                  </a:lnTo>
                  <a:lnTo>
                    <a:pt x="916762" y="304088"/>
                  </a:lnTo>
                  <a:lnTo>
                    <a:pt x="953465" y="308508"/>
                  </a:lnTo>
                  <a:lnTo>
                    <a:pt x="990066" y="303733"/>
                  </a:lnTo>
                  <a:lnTo>
                    <a:pt x="1018273" y="290245"/>
                  </a:lnTo>
                  <a:lnTo>
                    <a:pt x="1036434" y="269316"/>
                  </a:lnTo>
                  <a:lnTo>
                    <a:pt x="1036599" y="268643"/>
                  </a:lnTo>
                  <a:lnTo>
                    <a:pt x="1042924" y="242201"/>
                  </a:lnTo>
                  <a:close/>
                </a:path>
                <a:path w="4962525" h="339725">
                  <a:moveTo>
                    <a:pt x="1249616" y="202336"/>
                  </a:moveTo>
                  <a:lnTo>
                    <a:pt x="1246505" y="183261"/>
                  </a:lnTo>
                  <a:lnTo>
                    <a:pt x="1242250" y="157238"/>
                  </a:lnTo>
                  <a:lnTo>
                    <a:pt x="1232027" y="141033"/>
                  </a:lnTo>
                  <a:lnTo>
                    <a:pt x="1222070" y="125247"/>
                  </a:lnTo>
                  <a:lnTo>
                    <a:pt x="1197648" y="109791"/>
                  </a:lnTo>
                  <a:lnTo>
                    <a:pt x="1197648" y="183261"/>
                  </a:lnTo>
                  <a:lnTo>
                    <a:pt x="1111478" y="183261"/>
                  </a:lnTo>
                  <a:lnTo>
                    <a:pt x="1115390" y="166890"/>
                  </a:lnTo>
                  <a:lnTo>
                    <a:pt x="1124623" y="153466"/>
                  </a:lnTo>
                  <a:lnTo>
                    <a:pt x="1138364" y="144373"/>
                  </a:lnTo>
                  <a:lnTo>
                    <a:pt x="1155814" y="141033"/>
                  </a:lnTo>
                  <a:lnTo>
                    <a:pt x="1172692" y="144183"/>
                  </a:lnTo>
                  <a:lnTo>
                    <a:pt x="1185862" y="152971"/>
                  </a:lnTo>
                  <a:lnTo>
                    <a:pt x="1194460" y="166331"/>
                  </a:lnTo>
                  <a:lnTo>
                    <a:pt x="1197648" y="183261"/>
                  </a:lnTo>
                  <a:lnTo>
                    <a:pt x="1197648" y="109791"/>
                  </a:lnTo>
                  <a:lnTo>
                    <a:pt x="1191945" y="106172"/>
                  </a:lnTo>
                  <a:lnTo>
                    <a:pt x="1154760" y="99847"/>
                  </a:lnTo>
                  <a:lnTo>
                    <a:pt x="1114513" y="107429"/>
                  </a:lnTo>
                  <a:lnTo>
                    <a:pt x="1083691" y="128765"/>
                  </a:lnTo>
                  <a:lnTo>
                    <a:pt x="1063967" y="161785"/>
                  </a:lnTo>
                  <a:lnTo>
                    <a:pt x="1057021" y="204444"/>
                  </a:lnTo>
                  <a:lnTo>
                    <a:pt x="1063929" y="247726"/>
                  </a:lnTo>
                  <a:lnTo>
                    <a:pt x="1083767" y="280492"/>
                  </a:lnTo>
                  <a:lnTo>
                    <a:pt x="1115237" y="301256"/>
                  </a:lnTo>
                  <a:lnTo>
                    <a:pt x="1156995" y="308508"/>
                  </a:lnTo>
                  <a:lnTo>
                    <a:pt x="1191171" y="304139"/>
                  </a:lnTo>
                  <a:lnTo>
                    <a:pt x="1218323" y="291744"/>
                  </a:lnTo>
                  <a:lnTo>
                    <a:pt x="1237602" y="272376"/>
                  </a:lnTo>
                  <a:lnTo>
                    <a:pt x="1239761" y="267195"/>
                  </a:lnTo>
                  <a:lnTo>
                    <a:pt x="1248168" y="247065"/>
                  </a:lnTo>
                  <a:lnTo>
                    <a:pt x="1195806" y="247065"/>
                  </a:lnTo>
                  <a:lnTo>
                    <a:pt x="1190218" y="255257"/>
                  </a:lnTo>
                  <a:lnTo>
                    <a:pt x="1181900" y="261620"/>
                  </a:lnTo>
                  <a:lnTo>
                    <a:pt x="1171054" y="265734"/>
                  </a:lnTo>
                  <a:lnTo>
                    <a:pt x="1157922" y="267195"/>
                  </a:lnTo>
                  <a:lnTo>
                    <a:pt x="1138732" y="263779"/>
                  </a:lnTo>
                  <a:lnTo>
                    <a:pt x="1124089" y="253949"/>
                  </a:lnTo>
                  <a:lnTo>
                    <a:pt x="1114755" y="238391"/>
                  </a:lnTo>
                  <a:lnTo>
                    <a:pt x="1111478" y="217728"/>
                  </a:lnTo>
                  <a:lnTo>
                    <a:pt x="1249616" y="217728"/>
                  </a:lnTo>
                  <a:lnTo>
                    <a:pt x="1249616" y="202336"/>
                  </a:lnTo>
                  <a:close/>
                </a:path>
                <a:path w="4962525" h="339725">
                  <a:moveTo>
                    <a:pt x="1527848" y="107353"/>
                  </a:moveTo>
                  <a:lnTo>
                    <a:pt x="1520698" y="73088"/>
                  </a:lnTo>
                  <a:lnTo>
                    <a:pt x="1513586" y="63284"/>
                  </a:lnTo>
                  <a:lnTo>
                    <a:pt x="1501089" y="46062"/>
                  </a:lnTo>
                  <a:lnTo>
                    <a:pt x="1481010" y="33947"/>
                  </a:lnTo>
                  <a:lnTo>
                    <a:pt x="1481010" y="107353"/>
                  </a:lnTo>
                  <a:lnTo>
                    <a:pt x="1477479" y="126250"/>
                  </a:lnTo>
                  <a:lnTo>
                    <a:pt x="1467802" y="140258"/>
                  </a:lnTo>
                  <a:lnTo>
                    <a:pt x="1453311" y="148958"/>
                  </a:lnTo>
                  <a:lnTo>
                    <a:pt x="1435354" y="151942"/>
                  </a:lnTo>
                  <a:lnTo>
                    <a:pt x="1416951" y="148958"/>
                  </a:lnTo>
                  <a:lnTo>
                    <a:pt x="1402257" y="140258"/>
                  </a:lnTo>
                  <a:lnTo>
                    <a:pt x="1392567" y="126250"/>
                  </a:lnTo>
                  <a:lnTo>
                    <a:pt x="1389176" y="107353"/>
                  </a:lnTo>
                  <a:lnTo>
                    <a:pt x="1392567" y="88861"/>
                  </a:lnTo>
                  <a:lnTo>
                    <a:pt x="1402257" y="75006"/>
                  </a:lnTo>
                  <a:lnTo>
                    <a:pt x="1416951" y="66294"/>
                  </a:lnTo>
                  <a:lnTo>
                    <a:pt x="1435354" y="63284"/>
                  </a:lnTo>
                  <a:lnTo>
                    <a:pt x="1453311" y="66294"/>
                  </a:lnTo>
                  <a:lnTo>
                    <a:pt x="1467802" y="75006"/>
                  </a:lnTo>
                  <a:lnTo>
                    <a:pt x="1477479" y="88861"/>
                  </a:lnTo>
                  <a:lnTo>
                    <a:pt x="1481010" y="107353"/>
                  </a:lnTo>
                  <a:lnTo>
                    <a:pt x="1481010" y="33947"/>
                  </a:lnTo>
                  <a:lnTo>
                    <a:pt x="1471726" y="28333"/>
                  </a:lnTo>
                  <a:lnTo>
                    <a:pt x="1435354" y="21971"/>
                  </a:lnTo>
                  <a:lnTo>
                    <a:pt x="1398943" y="28333"/>
                  </a:lnTo>
                  <a:lnTo>
                    <a:pt x="1369517" y="46062"/>
                  </a:lnTo>
                  <a:lnTo>
                    <a:pt x="1349844" y="73088"/>
                  </a:lnTo>
                  <a:lnTo>
                    <a:pt x="1342745" y="107353"/>
                  </a:lnTo>
                  <a:lnTo>
                    <a:pt x="1349844" y="142036"/>
                  </a:lnTo>
                  <a:lnTo>
                    <a:pt x="1369517" y="169202"/>
                  </a:lnTo>
                  <a:lnTo>
                    <a:pt x="1398943" y="186918"/>
                  </a:lnTo>
                  <a:lnTo>
                    <a:pt x="1435354" y="193255"/>
                  </a:lnTo>
                  <a:lnTo>
                    <a:pt x="1471726" y="186918"/>
                  </a:lnTo>
                  <a:lnTo>
                    <a:pt x="1501089" y="169202"/>
                  </a:lnTo>
                  <a:lnTo>
                    <a:pt x="1513535" y="151942"/>
                  </a:lnTo>
                  <a:lnTo>
                    <a:pt x="1520698" y="142036"/>
                  </a:lnTo>
                  <a:lnTo>
                    <a:pt x="1527848" y="107353"/>
                  </a:lnTo>
                  <a:close/>
                </a:path>
                <a:path w="4962525" h="339725">
                  <a:moveTo>
                    <a:pt x="1620989" y="520"/>
                  </a:moveTo>
                  <a:lnTo>
                    <a:pt x="1573364" y="520"/>
                  </a:lnTo>
                  <a:lnTo>
                    <a:pt x="1573364" y="243903"/>
                  </a:lnTo>
                  <a:lnTo>
                    <a:pt x="1620989" y="243903"/>
                  </a:lnTo>
                  <a:lnTo>
                    <a:pt x="1620989" y="520"/>
                  </a:lnTo>
                  <a:close/>
                </a:path>
                <a:path w="4962525" h="339725">
                  <a:moveTo>
                    <a:pt x="1629930" y="294690"/>
                  </a:moveTo>
                  <a:lnTo>
                    <a:pt x="1442072" y="294690"/>
                  </a:lnTo>
                  <a:lnTo>
                    <a:pt x="1442072" y="219303"/>
                  </a:lnTo>
                  <a:lnTo>
                    <a:pt x="1394053" y="219303"/>
                  </a:lnTo>
                  <a:lnTo>
                    <a:pt x="1394053" y="332968"/>
                  </a:lnTo>
                  <a:lnTo>
                    <a:pt x="1629930" y="332968"/>
                  </a:lnTo>
                  <a:lnTo>
                    <a:pt x="1629930" y="294690"/>
                  </a:lnTo>
                  <a:close/>
                </a:path>
                <a:path w="4962525" h="339725">
                  <a:moveTo>
                    <a:pt x="1849780" y="253517"/>
                  </a:moveTo>
                  <a:lnTo>
                    <a:pt x="1846122" y="224167"/>
                  </a:lnTo>
                  <a:lnTo>
                    <a:pt x="1845043" y="215493"/>
                  </a:lnTo>
                  <a:lnTo>
                    <a:pt x="1814118" y="219570"/>
                  </a:lnTo>
                  <a:lnTo>
                    <a:pt x="1783588" y="222148"/>
                  </a:lnTo>
                  <a:lnTo>
                    <a:pt x="1752155" y="223570"/>
                  </a:lnTo>
                  <a:lnTo>
                    <a:pt x="1718487" y="224167"/>
                  </a:lnTo>
                  <a:lnTo>
                    <a:pt x="1718487" y="160235"/>
                  </a:lnTo>
                  <a:lnTo>
                    <a:pt x="1817027" y="160235"/>
                  </a:lnTo>
                  <a:lnTo>
                    <a:pt x="1817027" y="123012"/>
                  </a:lnTo>
                  <a:lnTo>
                    <a:pt x="1718487" y="123012"/>
                  </a:lnTo>
                  <a:lnTo>
                    <a:pt x="1718487" y="66827"/>
                  </a:lnTo>
                  <a:lnTo>
                    <a:pt x="1829384" y="66827"/>
                  </a:lnTo>
                  <a:lnTo>
                    <a:pt x="1829384" y="28549"/>
                  </a:lnTo>
                  <a:lnTo>
                    <a:pt x="1670989" y="28549"/>
                  </a:lnTo>
                  <a:lnTo>
                    <a:pt x="1670989" y="262851"/>
                  </a:lnTo>
                  <a:lnTo>
                    <a:pt x="1697964" y="262851"/>
                  </a:lnTo>
                  <a:lnTo>
                    <a:pt x="1739201" y="262394"/>
                  </a:lnTo>
                  <a:lnTo>
                    <a:pt x="1777072" y="260946"/>
                  </a:lnTo>
                  <a:lnTo>
                    <a:pt x="1813344" y="258114"/>
                  </a:lnTo>
                  <a:lnTo>
                    <a:pt x="1849780" y="253517"/>
                  </a:lnTo>
                  <a:close/>
                </a:path>
                <a:path w="4962525" h="339725">
                  <a:moveTo>
                    <a:pt x="1941207" y="0"/>
                  </a:moveTo>
                  <a:lnTo>
                    <a:pt x="1894243" y="0"/>
                  </a:lnTo>
                  <a:lnTo>
                    <a:pt x="1894243" y="119849"/>
                  </a:lnTo>
                  <a:lnTo>
                    <a:pt x="1834781" y="119849"/>
                  </a:lnTo>
                  <a:lnTo>
                    <a:pt x="1834781" y="157873"/>
                  </a:lnTo>
                  <a:lnTo>
                    <a:pt x="1894243" y="157873"/>
                  </a:lnTo>
                  <a:lnTo>
                    <a:pt x="1894243" y="339686"/>
                  </a:lnTo>
                  <a:lnTo>
                    <a:pt x="1941207" y="339686"/>
                  </a:lnTo>
                  <a:lnTo>
                    <a:pt x="1941207" y="0"/>
                  </a:lnTo>
                  <a:close/>
                </a:path>
                <a:path w="4962525" h="339725">
                  <a:moveTo>
                    <a:pt x="2130272" y="180632"/>
                  </a:moveTo>
                  <a:lnTo>
                    <a:pt x="2127046" y="153390"/>
                  </a:lnTo>
                  <a:lnTo>
                    <a:pt x="2125802" y="142875"/>
                  </a:lnTo>
                  <a:lnTo>
                    <a:pt x="2103183" y="147535"/>
                  </a:lnTo>
                  <a:lnTo>
                    <a:pt x="2080945" y="150647"/>
                  </a:lnTo>
                  <a:lnTo>
                    <a:pt x="2058797" y="152514"/>
                  </a:lnTo>
                  <a:lnTo>
                    <a:pt x="2036470" y="153390"/>
                  </a:lnTo>
                  <a:lnTo>
                    <a:pt x="2036470" y="29603"/>
                  </a:lnTo>
                  <a:lnTo>
                    <a:pt x="1989772" y="29603"/>
                  </a:lnTo>
                  <a:lnTo>
                    <a:pt x="1989772" y="192735"/>
                  </a:lnTo>
                  <a:lnTo>
                    <a:pt x="2012657" y="192735"/>
                  </a:lnTo>
                  <a:lnTo>
                    <a:pt x="2042541" y="192214"/>
                  </a:lnTo>
                  <a:lnTo>
                    <a:pt x="2071573" y="190334"/>
                  </a:lnTo>
                  <a:lnTo>
                    <a:pt x="2100541" y="186626"/>
                  </a:lnTo>
                  <a:lnTo>
                    <a:pt x="2130272" y="180632"/>
                  </a:lnTo>
                  <a:close/>
                </a:path>
                <a:path w="4962525" h="339725">
                  <a:moveTo>
                    <a:pt x="2196579" y="6311"/>
                  </a:moveTo>
                  <a:lnTo>
                    <a:pt x="2152116" y="6311"/>
                  </a:lnTo>
                  <a:lnTo>
                    <a:pt x="2152116" y="72224"/>
                  </a:lnTo>
                  <a:lnTo>
                    <a:pt x="2091334" y="72224"/>
                  </a:lnTo>
                  <a:lnTo>
                    <a:pt x="2091334" y="109715"/>
                  </a:lnTo>
                  <a:lnTo>
                    <a:pt x="2152116" y="109715"/>
                  </a:lnTo>
                  <a:lnTo>
                    <a:pt x="2152116" y="198653"/>
                  </a:lnTo>
                  <a:lnTo>
                    <a:pt x="2196579" y="198653"/>
                  </a:lnTo>
                  <a:lnTo>
                    <a:pt x="2196579" y="6311"/>
                  </a:lnTo>
                  <a:close/>
                </a:path>
                <a:path w="4962525" h="339725">
                  <a:moveTo>
                    <a:pt x="2266442" y="520"/>
                  </a:moveTo>
                  <a:lnTo>
                    <a:pt x="2221319" y="520"/>
                  </a:lnTo>
                  <a:lnTo>
                    <a:pt x="2221319" y="228384"/>
                  </a:lnTo>
                  <a:lnTo>
                    <a:pt x="2266442" y="228384"/>
                  </a:lnTo>
                  <a:lnTo>
                    <a:pt x="2266442" y="520"/>
                  </a:lnTo>
                  <a:close/>
                </a:path>
                <a:path w="4962525" h="339725">
                  <a:moveTo>
                    <a:pt x="2281174" y="300482"/>
                  </a:moveTo>
                  <a:lnTo>
                    <a:pt x="2233130" y="289394"/>
                  </a:lnTo>
                  <a:lnTo>
                    <a:pt x="2198763" y="270713"/>
                  </a:lnTo>
                  <a:lnTo>
                    <a:pt x="2171319" y="221018"/>
                  </a:lnTo>
                  <a:lnTo>
                    <a:pt x="2171319" y="211670"/>
                  </a:lnTo>
                  <a:lnTo>
                    <a:pt x="2124481" y="211670"/>
                  </a:lnTo>
                  <a:lnTo>
                    <a:pt x="2124481" y="221018"/>
                  </a:lnTo>
                  <a:lnTo>
                    <a:pt x="2117547" y="247053"/>
                  </a:lnTo>
                  <a:lnTo>
                    <a:pt x="2096960" y="270713"/>
                  </a:lnTo>
                  <a:lnTo>
                    <a:pt x="2062810" y="289394"/>
                  </a:lnTo>
                  <a:lnTo>
                    <a:pt x="2015159" y="300482"/>
                  </a:lnTo>
                  <a:lnTo>
                    <a:pt x="2032660" y="337312"/>
                  </a:lnTo>
                  <a:lnTo>
                    <a:pt x="2070735" y="328980"/>
                  </a:lnTo>
                  <a:lnTo>
                    <a:pt x="2102840" y="315620"/>
                  </a:lnTo>
                  <a:lnTo>
                    <a:pt x="2128634" y="297853"/>
                  </a:lnTo>
                  <a:lnTo>
                    <a:pt x="2147773" y="276275"/>
                  </a:lnTo>
                  <a:lnTo>
                    <a:pt x="2166975" y="297853"/>
                  </a:lnTo>
                  <a:lnTo>
                    <a:pt x="2192934" y="315620"/>
                  </a:lnTo>
                  <a:lnTo>
                    <a:pt x="2225256" y="328980"/>
                  </a:lnTo>
                  <a:lnTo>
                    <a:pt x="2263546" y="337312"/>
                  </a:lnTo>
                  <a:lnTo>
                    <a:pt x="2281174" y="300482"/>
                  </a:lnTo>
                  <a:close/>
                </a:path>
                <a:path w="4962525" h="339725">
                  <a:moveTo>
                    <a:pt x="2543352" y="20002"/>
                  </a:moveTo>
                  <a:lnTo>
                    <a:pt x="2387854" y="20002"/>
                  </a:lnTo>
                  <a:lnTo>
                    <a:pt x="2387854" y="57759"/>
                  </a:lnTo>
                  <a:lnTo>
                    <a:pt x="2492438" y="57759"/>
                  </a:lnTo>
                  <a:lnTo>
                    <a:pt x="2480322" y="90297"/>
                  </a:lnTo>
                  <a:lnTo>
                    <a:pt x="2455595" y="118846"/>
                  </a:lnTo>
                  <a:lnTo>
                    <a:pt x="2418550" y="142544"/>
                  </a:lnTo>
                  <a:lnTo>
                    <a:pt x="2369426" y="160502"/>
                  </a:lnTo>
                  <a:lnTo>
                    <a:pt x="2388247" y="197472"/>
                  </a:lnTo>
                  <a:lnTo>
                    <a:pt x="2442464" y="176898"/>
                  </a:lnTo>
                  <a:lnTo>
                    <a:pt x="2485694" y="148564"/>
                  </a:lnTo>
                  <a:lnTo>
                    <a:pt x="2517317" y="112763"/>
                  </a:lnTo>
                  <a:lnTo>
                    <a:pt x="2536748" y="69799"/>
                  </a:lnTo>
                  <a:lnTo>
                    <a:pt x="2543352" y="20002"/>
                  </a:lnTo>
                  <a:close/>
                </a:path>
                <a:path w="4962525" h="339725">
                  <a:moveTo>
                    <a:pt x="2653195" y="203390"/>
                  </a:moveTo>
                  <a:lnTo>
                    <a:pt x="2606103" y="203390"/>
                  </a:lnTo>
                  <a:lnTo>
                    <a:pt x="2606103" y="240614"/>
                  </a:lnTo>
                  <a:lnTo>
                    <a:pt x="2606103" y="297446"/>
                  </a:lnTo>
                  <a:lnTo>
                    <a:pt x="2475204" y="297446"/>
                  </a:lnTo>
                  <a:lnTo>
                    <a:pt x="2475204" y="240614"/>
                  </a:lnTo>
                  <a:lnTo>
                    <a:pt x="2606103" y="240614"/>
                  </a:lnTo>
                  <a:lnTo>
                    <a:pt x="2606103" y="203390"/>
                  </a:lnTo>
                  <a:lnTo>
                    <a:pt x="2428633" y="203390"/>
                  </a:lnTo>
                  <a:lnTo>
                    <a:pt x="2428633" y="334683"/>
                  </a:lnTo>
                  <a:lnTo>
                    <a:pt x="2653195" y="334683"/>
                  </a:lnTo>
                  <a:lnTo>
                    <a:pt x="2653195" y="297446"/>
                  </a:lnTo>
                  <a:lnTo>
                    <a:pt x="2653195" y="240614"/>
                  </a:lnTo>
                  <a:lnTo>
                    <a:pt x="2653195" y="203390"/>
                  </a:lnTo>
                  <a:close/>
                </a:path>
                <a:path w="4962525" h="339725">
                  <a:moveTo>
                    <a:pt x="2653195" y="520"/>
                  </a:moveTo>
                  <a:lnTo>
                    <a:pt x="2605836" y="520"/>
                  </a:lnTo>
                  <a:lnTo>
                    <a:pt x="2605836" y="80911"/>
                  </a:lnTo>
                  <a:lnTo>
                    <a:pt x="2545588" y="80911"/>
                  </a:lnTo>
                  <a:lnTo>
                    <a:pt x="2545588" y="119722"/>
                  </a:lnTo>
                  <a:lnTo>
                    <a:pt x="2605836" y="119722"/>
                  </a:lnTo>
                  <a:lnTo>
                    <a:pt x="2605836" y="189839"/>
                  </a:lnTo>
                  <a:lnTo>
                    <a:pt x="2653195" y="189839"/>
                  </a:lnTo>
                  <a:lnTo>
                    <a:pt x="2653195" y="520"/>
                  </a:lnTo>
                  <a:close/>
                </a:path>
                <a:path w="4962525" h="339725">
                  <a:moveTo>
                    <a:pt x="2857525" y="151422"/>
                  </a:moveTo>
                  <a:lnTo>
                    <a:pt x="2828671" y="134683"/>
                  </a:lnTo>
                  <a:lnTo>
                    <a:pt x="2824365" y="129844"/>
                  </a:lnTo>
                  <a:lnTo>
                    <a:pt x="2808948" y="112585"/>
                  </a:lnTo>
                  <a:lnTo>
                    <a:pt x="2797657" y="86779"/>
                  </a:lnTo>
                  <a:lnTo>
                    <a:pt x="2794114" y="58940"/>
                  </a:lnTo>
                  <a:lnTo>
                    <a:pt x="2794114" y="19862"/>
                  </a:lnTo>
                  <a:lnTo>
                    <a:pt x="2747937" y="19862"/>
                  </a:lnTo>
                  <a:lnTo>
                    <a:pt x="2747937" y="58940"/>
                  </a:lnTo>
                  <a:lnTo>
                    <a:pt x="2744139" y="87985"/>
                  </a:lnTo>
                  <a:lnTo>
                    <a:pt x="2732303" y="116116"/>
                  </a:lnTo>
                  <a:lnTo>
                    <a:pt x="2711513" y="140906"/>
                  </a:lnTo>
                  <a:lnTo>
                    <a:pt x="2680843" y="159969"/>
                  </a:lnTo>
                  <a:lnTo>
                    <a:pt x="2706230" y="196545"/>
                  </a:lnTo>
                  <a:lnTo>
                    <a:pt x="2727934" y="184683"/>
                  </a:lnTo>
                  <a:lnTo>
                    <a:pt x="2745968" y="169214"/>
                  </a:lnTo>
                  <a:lnTo>
                    <a:pt x="2760446" y="150736"/>
                  </a:lnTo>
                  <a:lnTo>
                    <a:pt x="2771483" y="129844"/>
                  </a:lnTo>
                  <a:lnTo>
                    <a:pt x="2782036" y="148082"/>
                  </a:lnTo>
                  <a:lnTo>
                    <a:pt x="2795600" y="164071"/>
                  </a:lnTo>
                  <a:lnTo>
                    <a:pt x="2812262" y="177406"/>
                  </a:lnTo>
                  <a:lnTo>
                    <a:pt x="2832138" y="187731"/>
                  </a:lnTo>
                  <a:lnTo>
                    <a:pt x="2857525" y="151422"/>
                  </a:lnTo>
                  <a:close/>
                </a:path>
                <a:path w="4962525" h="339725">
                  <a:moveTo>
                    <a:pt x="2976715" y="220484"/>
                  </a:moveTo>
                  <a:lnTo>
                    <a:pt x="2742679" y="220484"/>
                  </a:lnTo>
                  <a:lnTo>
                    <a:pt x="2742679" y="258508"/>
                  </a:lnTo>
                  <a:lnTo>
                    <a:pt x="2929483" y="258508"/>
                  </a:lnTo>
                  <a:lnTo>
                    <a:pt x="2929483" y="338886"/>
                  </a:lnTo>
                  <a:lnTo>
                    <a:pt x="2976715" y="338886"/>
                  </a:lnTo>
                  <a:lnTo>
                    <a:pt x="2976715" y="220484"/>
                  </a:lnTo>
                  <a:close/>
                </a:path>
                <a:path w="4962525" h="339725">
                  <a:moveTo>
                    <a:pt x="2976715" y="520"/>
                  </a:moveTo>
                  <a:lnTo>
                    <a:pt x="2931718" y="520"/>
                  </a:lnTo>
                  <a:lnTo>
                    <a:pt x="2931718" y="82880"/>
                  </a:lnTo>
                  <a:lnTo>
                    <a:pt x="2903309" y="82880"/>
                  </a:lnTo>
                  <a:lnTo>
                    <a:pt x="2903309" y="5918"/>
                  </a:lnTo>
                  <a:lnTo>
                    <a:pt x="2859240" y="5918"/>
                  </a:lnTo>
                  <a:lnTo>
                    <a:pt x="2859240" y="203784"/>
                  </a:lnTo>
                  <a:lnTo>
                    <a:pt x="2903309" y="203784"/>
                  </a:lnTo>
                  <a:lnTo>
                    <a:pt x="2903309" y="121691"/>
                  </a:lnTo>
                  <a:lnTo>
                    <a:pt x="2931718" y="121691"/>
                  </a:lnTo>
                  <a:lnTo>
                    <a:pt x="2931718" y="205498"/>
                  </a:lnTo>
                  <a:lnTo>
                    <a:pt x="2976715" y="205498"/>
                  </a:lnTo>
                  <a:lnTo>
                    <a:pt x="2976715" y="121691"/>
                  </a:lnTo>
                  <a:lnTo>
                    <a:pt x="2976715" y="82880"/>
                  </a:lnTo>
                  <a:lnTo>
                    <a:pt x="2976715" y="520"/>
                  </a:lnTo>
                  <a:close/>
                </a:path>
                <a:path w="4962525" h="339725">
                  <a:moveTo>
                    <a:pt x="3205251" y="179044"/>
                  </a:moveTo>
                  <a:lnTo>
                    <a:pt x="3201555" y="151155"/>
                  </a:lnTo>
                  <a:lnTo>
                    <a:pt x="3200247" y="141287"/>
                  </a:lnTo>
                  <a:lnTo>
                    <a:pt x="3168561" y="145961"/>
                  </a:lnTo>
                  <a:lnTo>
                    <a:pt x="3136620" y="148945"/>
                  </a:lnTo>
                  <a:lnTo>
                    <a:pt x="3102292" y="150558"/>
                  </a:lnTo>
                  <a:lnTo>
                    <a:pt x="3063430" y="151155"/>
                  </a:lnTo>
                  <a:lnTo>
                    <a:pt x="3063430" y="121297"/>
                  </a:lnTo>
                  <a:lnTo>
                    <a:pt x="3171304" y="121297"/>
                  </a:lnTo>
                  <a:lnTo>
                    <a:pt x="3171304" y="20523"/>
                  </a:lnTo>
                  <a:lnTo>
                    <a:pt x="3015538" y="20523"/>
                  </a:lnTo>
                  <a:lnTo>
                    <a:pt x="3015538" y="57886"/>
                  </a:lnTo>
                  <a:lnTo>
                    <a:pt x="3125000" y="57886"/>
                  </a:lnTo>
                  <a:lnTo>
                    <a:pt x="3125000" y="85902"/>
                  </a:lnTo>
                  <a:lnTo>
                    <a:pt x="3016072" y="85902"/>
                  </a:lnTo>
                  <a:lnTo>
                    <a:pt x="3016072" y="189966"/>
                  </a:lnTo>
                  <a:lnTo>
                    <a:pt x="3044482" y="189966"/>
                  </a:lnTo>
                  <a:lnTo>
                    <a:pt x="3091827" y="189611"/>
                  </a:lnTo>
                  <a:lnTo>
                    <a:pt x="3132518" y="188010"/>
                  </a:lnTo>
                  <a:lnTo>
                    <a:pt x="3169374" y="184658"/>
                  </a:lnTo>
                  <a:lnTo>
                    <a:pt x="3205251" y="179044"/>
                  </a:lnTo>
                  <a:close/>
                </a:path>
                <a:path w="4962525" h="339725">
                  <a:moveTo>
                    <a:pt x="3275634" y="275082"/>
                  </a:moveTo>
                  <a:lnTo>
                    <a:pt x="3267583" y="247764"/>
                  </a:lnTo>
                  <a:lnTo>
                    <a:pt x="3266363" y="246672"/>
                  </a:lnTo>
                  <a:lnTo>
                    <a:pt x="3244583" y="227266"/>
                  </a:lnTo>
                  <a:lnTo>
                    <a:pt x="3228797" y="221653"/>
                  </a:lnTo>
                  <a:lnTo>
                    <a:pt x="3228797" y="275082"/>
                  </a:lnTo>
                  <a:lnTo>
                    <a:pt x="3224441" y="287286"/>
                  </a:lnTo>
                  <a:lnTo>
                    <a:pt x="3211499" y="296037"/>
                  </a:lnTo>
                  <a:lnTo>
                    <a:pt x="3190163" y="301282"/>
                  </a:lnTo>
                  <a:lnTo>
                    <a:pt x="3160649" y="302971"/>
                  </a:lnTo>
                  <a:lnTo>
                    <a:pt x="3130778" y="301282"/>
                  </a:lnTo>
                  <a:lnTo>
                    <a:pt x="3109099" y="296037"/>
                  </a:lnTo>
                  <a:lnTo>
                    <a:pt x="3095917" y="287286"/>
                  </a:lnTo>
                  <a:lnTo>
                    <a:pt x="3091586" y="275082"/>
                  </a:lnTo>
                  <a:lnTo>
                    <a:pt x="3095917" y="262712"/>
                  </a:lnTo>
                  <a:lnTo>
                    <a:pt x="3109099" y="253822"/>
                  </a:lnTo>
                  <a:lnTo>
                    <a:pt x="3130778" y="248462"/>
                  </a:lnTo>
                  <a:lnTo>
                    <a:pt x="3160649" y="246672"/>
                  </a:lnTo>
                  <a:lnTo>
                    <a:pt x="3190163" y="248462"/>
                  </a:lnTo>
                  <a:lnTo>
                    <a:pt x="3211499" y="253822"/>
                  </a:lnTo>
                  <a:lnTo>
                    <a:pt x="3224441" y="262712"/>
                  </a:lnTo>
                  <a:lnTo>
                    <a:pt x="3228797" y="275082"/>
                  </a:lnTo>
                  <a:lnTo>
                    <a:pt x="3228797" y="221653"/>
                  </a:lnTo>
                  <a:lnTo>
                    <a:pt x="3208363" y="214363"/>
                  </a:lnTo>
                  <a:lnTo>
                    <a:pt x="3160649" y="209829"/>
                  </a:lnTo>
                  <a:lnTo>
                    <a:pt x="3112351" y="214363"/>
                  </a:lnTo>
                  <a:lnTo>
                    <a:pt x="3075863" y="227266"/>
                  </a:lnTo>
                  <a:lnTo>
                    <a:pt x="3052788" y="247764"/>
                  </a:lnTo>
                  <a:lnTo>
                    <a:pt x="3044748" y="275082"/>
                  </a:lnTo>
                  <a:lnTo>
                    <a:pt x="3052788" y="301917"/>
                  </a:lnTo>
                  <a:lnTo>
                    <a:pt x="3075863" y="321818"/>
                  </a:lnTo>
                  <a:lnTo>
                    <a:pt x="3112351" y="334175"/>
                  </a:lnTo>
                  <a:lnTo>
                    <a:pt x="3160649" y="338366"/>
                  </a:lnTo>
                  <a:lnTo>
                    <a:pt x="3208363" y="334175"/>
                  </a:lnTo>
                  <a:lnTo>
                    <a:pt x="3244583" y="321818"/>
                  </a:lnTo>
                  <a:lnTo>
                    <a:pt x="3266363" y="302971"/>
                  </a:lnTo>
                  <a:lnTo>
                    <a:pt x="3267583" y="301917"/>
                  </a:lnTo>
                  <a:lnTo>
                    <a:pt x="3275634" y="275082"/>
                  </a:lnTo>
                  <a:close/>
                </a:path>
                <a:path w="4962525" h="339725">
                  <a:moveTo>
                    <a:pt x="3318256" y="45783"/>
                  </a:moveTo>
                  <a:lnTo>
                    <a:pt x="3272472" y="45783"/>
                  </a:lnTo>
                  <a:lnTo>
                    <a:pt x="3272472" y="520"/>
                  </a:lnTo>
                  <a:lnTo>
                    <a:pt x="3224847" y="520"/>
                  </a:lnTo>
                  <a:lnTo>
                    <a:pt x="3224847" y="204698"/>
                  </a:lnTo>
                  <a:lnTo>
                    <a:pt x="3272472" y="204698"/>
                  </a:lnTo>
                  <a:lnTo>
                    <a:pt x="3272472" y="156425"/>
                  </a:lnTo>
                  <a:lnTo>
                    <a:pt x="3318256" y="156425"/>
                  </a:lnTo>
                  <a:lnTo>
                    <a:pt x="3318256" y="117348"/>
                  </a:lnTo>
                  <a:lnTo>
                    <a:pt x="3272472" y="117348"/>
                  </a:lnTo>
                  <a:lnTo>
                    <a:pt x="3272472" y="85115"/>
                  </a:lnTo>
                  <a:lnTo>
                    <a:pt x="3318256" y="85115"/>
                  </a:lnTo>
                  <a:lnTo>
                    <a:pt x="3318256" y="45783"/>
                  </a:lnTo>
                  <a:close/>
                </a:path>
                <a:path w="4962525" h="339725">
                  <a:moveTo>
                    <a:pt x="3603625" y="114846"/>
                  </a:moveTo>
                  <a:lnTo>
                    <a:pt x="3593769" y="74879"/>
                  </a:lnTo>
                  <a:lnTo>
                    <a:pt x="3577044" y="55918"/>
                  </a:lnTo>
                  <a:lnTo>
                    <a:pt x="3566706" y="44170"/>
                  </a:lnTo>
                  <a:lnTo>
                    <a:pt x="3556787" y="39357"/>
                  </a:lnTo>
                  <a:lnTo>
                    <a:pt x="3556787" y="114846"/>
                  </a:lnTo>
                  <a:lnTo>
                    <a:pt x="3550691" y="139560"/>
                  </a:lnTo>
                  <a:lnTo>
                    <a:pt x="3533914" y="158000"/>
                  </a:lnTo>
                  <a:lnTo>
                    <a:pt x="3508375" y="169532"/>
                  </a:lnTo>
                  <a:lnTo>
                    <a:pt x="3476015" y="173520"/>
                  </a:lnTo>
                  <a:lnTo>
                    <a:pt x="3443528" y="169532"/>
                  </a:lnTo>
                  <a:lnTo>
                    <a:pt x="3417887" y="158000"/>
                  </a:lnTo>
                  <a:lnTo>
                    <a:pt x="3401085" y="139560"/>
                  </a:lnTo>
                  <a:lnTo>
                    <a:pt x="3395103" y="114846"/>
                  </a:lnTo>
                  <a:lnTo>
                    <a:pt x="3401085" y="90284"/>
                  </a:lnTo>
                  <a:lnTo>
                    <a:pt x="3417887" y="71666"/>
                  </a:lnTo>
                  <a:lnTo>
                    <a:pt x="3443528" y="59905"/>
                  </a:lnTo>
                  <a:lnTo>
                    <a:pt x="3476015" y="55918"/>
                  </a:lnTo>
                  <a:lnTo>
                    <a:pt x="3508375" y="59905"/>
                  </a:lnTo>
                  <a:lnTo>
                    <a:pt x="3533914" y="71666"/>
                  </a:lnTo>
                  <a:lnTo>
                    <a:pt x="3550691" y="90284"/>
                  </a:lnTo>
                  <a:lnTo>
                    <a:pt x="3556787" y="114846"/>
                  </a:lnTo>
                  <a:lnTo>
                    <a:pt x="3556787" y="39357"/>
                  </a:lnTo>
                  <a:lnTo>
                    <a:pt x="3526193" y="24460"/>
                  </a:lnTo>
                  <a:lnTo>
                    <a:pt x="3476015" y="17500"/>
                  </a:lnTo>
                  <a:lnTo>
                    <a:pt x="3426015" y="24460"/>
                  </a:lnTo>
                  <a:lnTo>
                    <a:pt x="3385693" y="44170"/>
                  </a:lnTo>
                  <a:lnTo>
                    <a:pt x="3358794" y="74879"/>
                  </a:lnTo>
                  <a:lnTo>
                    <a:pt x="3349053" y="114846"/>
                  </a:lnTo>
                  <a:lnTo>
                    <a:pt x="3358794" y="155016"/>
                  </a:lnTo>
                  <a:lnTo>
                    <a:pt x="3385693" y="185813"/>
                  </a:lnTo>
                  <a:lnTo>
                    <a:pt x="3426015" y="205524"/>
                  </a:lnTo>
                  <a:lnTo>
                    <a:pt x="3476015" y="212471"/>
                  </a:lnTo>
                  <a:lnTo>
                    <a:pt x="3526193" y="205524"/>
                  </a:lnTo>
                  <a:lnTo>
                    <a:pt x="3566706" y="185813"/>
                  </a:lnTo>
                  <a:lnTo>
                    <a:pt x="3577501" y="173520"/>
                  </a:lnTo>
                  <a:lnTo>
                    <a:pt x="3593769" y="155016"/>
                  </a:lnTo>
                  <a:lnTo>
                    <a:pt x="3603625" y="114846"/>
                  </a:lnTo>
                  <a:close/>
                </a:path>
                <a:path w="4962525" h="339725">
                  <a:moveTo>
                    <a:pt x="3631514" y="259168"/>
                  </a:moveTo>
                  <a:lnTo>
                    <a:pt x="3321824" y="259168"/>
                  </a:lnTo>
                  <a:lnTo>
                    <a:pt x="3321824" y="297586"/>
                  </a:lnTo>
                  <a:lnTo>
                    <a:pt x="3631514" y="297586"/>
                  </a:lnTo>
                  <a:lnTo>
                    <a:pt x="3631514" y="259168"/>
                  </a:lnTo>
                  <a:close/>
                </a:path>
                <a:path w="4962525" h="339725">
                  <a:moveTo>
                    <a:pt x="3949496" y="262191"/>
                  </a:moveTo>
                  <a:lnTo>
                    <a:pt x="3817416" y="262191"/>
                  </a:lnTo>
                  <a:lnTo>
                    <a:pt x="3817416" y="211023"/>
                  </a:lnTo>
                  <a:lnTo>
                    <a:pt x="3921747" y="211023"/>
                  </a:lnTo>
                  <a:lnTo>
                    <a:pt x="3921747" y="172466"/>
                  </a:lnTo>
                  <a:lnTo>
                    <a:pt x="3722827" y="172466"/>
                  </a:lnTo>
                  <a:lnTo>
                    <a:pt x="3722827" y="134315"/>
                  </a:lnTo>
                  <a:lnTo>
                    <a:pt x="3913848" y="134315"/>
                  </a:lnTo>
                  <a:lnTo>
                    <a:pt x="3913848" y="22098"/>
                  </a:lnTo>
                  <a:lnTo>
                    <a:pt x="3674935" y="22098"/>
                  </a:lnTo>
                  <a:lnTo>
                    <a:pt x="3674935" y="60248"/>
                  </a:lnTo>
                  <a:lnTo>
                    <a:pt x="3866883" y="60248"/>
                  </a:lnTo>
                  <a:lnTo>
                    <a:pt x="3866883" y="97091"/>
                  </a:lnTo>
                  <a:lnTo>
                    <a:pt x="3675469" y="97091"/>
                  </a:lnTo>
                  <a:lnTo>
                    <a:pt x="3675469" y="211023"/>
                  </a:lnTo>
                  <a:lnTo>
                    <a:pt x="3770452" y="211023"/>
                  </a:lnTo>
                  <a:lnTo>
                    <a:pt x="3770452" y="262191"/>
                  </a:lnTo>
                  <a:lnTo>
                    <a:pt x="3639820" y="262191"/>
                  </a:lnTo>
                  <a:lnTo>
                    <a:pt x="3639820" y="301002"/>
                  </a:lnTo>
                  <a:lnTo>
                    <a:pt x="3949496" y="301002"/>
                  </a:lnTo>
                  <a:lnTo>
                    <a:pt x="3949496" y="262191"/>
                  </a:lnTo>
                  <a:close/>
                </a:path>
                <a:path w="4962525" h="339725">
                  <a:moveTo>
                    <a:pt x="4217746" y="27228"/>
                  </a:moveTo>
                  <a:lnTo>
                    <a:pt x="4171048" y="27228"/>
                  </a:lnTo>
                  <a:lnTo>
                    <a:pt x="4171048" y="109461"/>
                  </a:lnTo>
                  <a:lnTo>
                    <a:pt x="4171048" y="146418"/>
                  </a:lnTo>
                  <a:lnTo>
                    <a:pt x="4171048" y="221805"/>
                  </a:lnTo>
                  <a:lnTo>
                    <a:pt x="4098036" y="221805"/>
                  </a:lnTo>
                  <a:lnTo>
                    <a:pt x="4098036" y="146418"/>
                  </a:lnTo>
                  <a:lnTo>
                    <a:pt x="4171048" y="146418"/>
                  </a:lnTo>
                  <a:lnTo>
                    <a:pt x="4171048" y="109461"/>
                  </a:lnTo>
                  <a:lnTo>
                    <a:pt x="4098036" y="109461"/>
                  </a:lnTo>
                  <a:lnTo>
                    <a:pt x="4098036" y="27228"/>
                  </a:lnTo>
                  <a:lnTo>
                    <a:pt x="4050538" y="27228"/>
                  </a:lnTo>
                  <a:lnTo>
                    <a:pt x="4050538" y="260350"/>
                  </a:lnTo>
                  <a:lnTo>
                    <a:pt x="4217746" y="260350"/>
                  </a:lnTo>
                  <a:lnTo>
                    <a:pt x="4217746" y="221805"/>
                  </a:lnTo>
                  <a:lnTo>
                    <a:pt x="4217746" y="146418"/>
                  </a:lnTo>
                  <a:lnTo>
                    <a:pt x="4217746" y="109461"/>
                  </a:lnTo>
                  <a:lnTo>
                    <a:pt x="4217746" y="27228"/>
                  </a:lnTo>
                  <a:close/>
                </a:path>
                <a:path w="4962525" h="339725">
                  <a:moveTo>
                    <a:pt x="4317073" y="0"/>
                  </a:moveTo>
                  <a:lnTo>
                    <a:pt x="4269054" y="0"/>
                  </a:lnTo>
                  <a:lnTo>
                    <a:pt x="4269054" y="339686"/>
                  </a:lnTo>
                  <a:lnTo>
                    <a:pt x="4317073" y="339686"/>
                  </a:lnTo>
                  <a:lnTo>
                    <a:pt x="4317073" y="0"/>
                  </a:lnTo>
                  <a:close/>
                </a:path>
                <a:path w="4962525" h="339725">
                  <a:moveTo>
                    <a:pt x="4559808" y="128270"/>
                  </a:moveTo>
                  <a:lnTo>
                    <a:pt x="4528032" y="119253"/>
                  </a:lnTo>
                  <a:lnTo>
                    <a:pt x="4525061" y="117475"/>
                  </a:lnTo>
                  <a:lnTo>
                    <a:pt x="4505337" y="105689"/>
                  </a:lnTo>
                  <a:lnTo>
                    <a:pt x="4491494" y="88849"/>
                  </a:lnTo>
                  <a:lnTo>
                    <a:pt x="4486275" y="69989"/>
                  </a:lnTo>
                  <a:lnTo>
                    <a:pt x="4549953" y="69989"/>
                  </a:lnTo>
                  <a:lnTo>
                    <a:pt x="4549953" y="33286"/>
                  </a:lnTo>
                  <a:lnTo>
                    <a:pt x="4484700" y="33286"/>
                  </a:lnTo>
                  <a:lnTo>
                    <a:pt x="4484700" y="787"/>
                  </a:lnTo>
                  <a:lnTo>
                    <a:pt x="4437723" y="787"/>
                  </a:lnTo>
                  <a:lnTo>
                    <a:pt x="4437723" y="33286"/>
                  </a:lnTo>
                  <a:lnTo>
                    <a:pt x="4370895" y="33286"/>
                  </a:lnTo>
                  <a:lnTo>
                    <a:pt x="4370895" y="69989"/>
                  </a:lnTo>
                  <a:lnTo>
                    <a:pt x="4436275" y="69989"/>
                  </a:lnTo>
                  <a:lnTo>
                    <a:pt x="4430928" y="90335"/>
                  </a:lnTo>
                  <a:lnTo>
                    <a:pt x="4416857" y="108597"/>
                  </a:lnTo>
                  <a:lnTo>
                    <a:pt x="4393781" y="123418"/>
                  </a:lnTo>
                  <a:lnTo>
                    <a:pt x="4361421" y="133400"/>
                  </a:lnTo>
                  <a:lnTo>
                    <a:pt x="4381157" y="169316"/>
                  </a:lnTo>
                  <a:lnTo>
                    <a:pt x="4408411" y="161290"/>
                  </a:lnTo>
                  <a:lnTo>
                    <a:pt x="4430992" y="149707"/>
                  </a:lnTo>
                  <a:lnTo>
                    <a:pt x="4448873" y="134975"/>
                  </a:lnTo>
                  <a:lnTo>
                    <a:pt x="4462069" y="117475"/>
                  </a:lnTo>
                  <a:lnTo>
                    <a:pt x="4475175" y="133527"/>
                  </a:lnTo>
                  <a:lnTo>
                    <a:pt x="4492599" y="147066"/>
                  </a:lnTo>
                  <a:lnTo>
                    <a:pt x="4514405" y="157721"/>
                  </a:lnTo>
                  <a:lnTo>
                    <a:pt x="4540605" y="165100"/>
                  </a:lnTo>
                  <a:lnTo>
                    <a:pt x="4559808" y="128270"/>
                  </a:lnTo>
                  <a:close/>
                </a:path>
                <a:path w="4962525" h="339725">
                  <a:moveTo>
                    <a:pt x="4572571" y="207467"/>
                  </a:moveTo>
                  <a:lnTo>
                    <a:pt x="4569815" y="172605"/>
                  </a:lnTo>
                  <a:lnTo>
                    <a:pt x="4513542" y="178498"/>
                  </a:lnTo>
                  <a:lnTo>
                    <a:pt x="4456227" y="181711"/>
                  </a:lnTo>
                  <a:lnTo>
                    <a:pt x="4400816" y="182994"/>
                  </a:lnTo>
                  <a:lnTo>
                    <a:pt x="4350245" y="183134"/>
                  </a:lnTo>
                  <a:lnTo>
                    <a:pt x="4356036" y="221932"/>
                  </a:lnTo>
                  <a:lnTo>
                    <a:pt x="4374489" y="221894"/>
                  </a:lnTo>
                  <a:lnTo>
                    <a:pt x="4414012" y="221386"/>
                  </a:lnTo>
                  <a:lnTo>
                    <a:pt x="4434840" y="220751"/>
                  </a:lnTo>
                  <a:lnTo>
                    <a:pt x="4434840" y="328764"/>
                  </a:lnTo>
                  <a:lnTo>
                    <a:pt x="4482719" y="328764"/>
                  </a:lnTo>
                  <a:lnTo>
                    <a:pt x="4482719" y="220751"/>
                  </a:lnTo>
                  <a:lnTo>
                    <a:pt x="4482719" y="218249"/>
                  </a:lnTo>
                  <a:lnTo>
                    <a:pt x="4505198" y="216420"/>
                  </a:lnTo>
                  <a:lnTo>
                    <a:pt x="4527740" y="214045"/>
                  </a:lnTo>
                  <a:lnTo>
                    <a:pt x="4550245" y="211074"/>
                  </a:lnTo>
                  <a:lnTo>
                    <a:pt x="4572571" y="207467"/>
                  </a:lnTo>
                  <a:close/>
                </a:path>
                <a:path w="4962525" h="339725">
                  <a:moveTo>
                    <a:pt x="4640719" y="520"/>
                  </a:moveTo>
                  <a:lnTo>
                    <a:pt x="4592307" y="520"/>
                  </a:lnTo>
                  <a:lnTo>
                    <a:pt x="4592307" y="235877"/>
                  </a:lnTo>
                  <a:lnTo>
                    <a:pt x="4523498" y="235877"/>
                  </a:lnTo>
                  <a:lnTo>
                    <a:pt x="4523498" y="272326"/>
                  </a:lnTo>
                  <a:lnTo>
                    <a:pt x="4592307" y="272326"/>
                  </a:lnTo>
                  <a:lnTo>
                    <a:pt x="4592307" y="338632"/>
                  </a:lnTo>
                  <a:lnTo>
                    <a:pt x="4640719" y="338632"/>
                  </a:lnTo>
                  <a:lnTo>
                    <a:pt x="4640719" y="520"/>
                  </a:lnTo>
                  <a:close/>
                </a:path>
                <a:path w="4962525" h="339725">
                  <a:moveTo>
                    <a:pt x="4882413" y="165633"/>
                  </a:moveTo>
                  <a:lnTo>
                    <a:pt x="4846294" y="148882"/>
                  </a:lnTo>
                  <a:lnTo>
                    <a:pt x="4806315" y="97231"/>
                  </a:lnTo>
                  <a:lnTo>
                    <a:pt x="4801501" y="67094"/>
                  </a:lnTo>
                  <a:lnTo>
                    <a:pt x="4801501" y="62357"/>
                  </a:lnTo>
                  <a:lnTo>
                    <a:pt x="4869650" y="62357"/>
                  </a:lnTo>
                  <a:lnTo>
                    <a:pt x="4869650" y="24472"/>
                  </a:lnTo>
                  <a:lnTo>
                    <a:pt x="4683493" y="24472"/>
                  </a:lnTo>
                  <a:lnTo>
                    <a:pt x="4683493" y="62357"/>
                  </a:lnTo>
                  <a:lnTo>
                    <a:pt x="4753483" y="62357"/>
                  </a:lnTo>
                  <a:lnTo>
                    <a:pt x="4753483" y="67094"/>
                  </a:lnTo>
                  <a:lnTo>
                    <a:pt x="4748403" y="99034"/>
                  </a:lnTo>
                  <a:lnTo>
                    <a:pt x="4733252" y="128841"/>
                  </a:lnTo>
                  <a:lnTo>
                    <a:pt x="4707598" y="153987"/>
                  </a:lnTo>
                  <a:lnTo>
                    <a:pt x="4670996" y="171945"/>
                  </a:lnTo>
                  <a:lnTo>
                    <a:pt x="4695469" y="209181"/>
                  </a:lnTo>
                  <a:lnTo>
                    <a:pt x="4723066" y="196900"/>
                  </a:lnTo>
                  <a:lnTo>
                    <a:pt x="4746079" y="180200"/>
                  </a:lnTo>
                  <a:lnTo>
                    <a:pt x="4764506" y="159702"/>
                  </a:lnTo>
                  <a:lnTo>
                    <a:pt x="4778349" y="136029"/>
                  </a:lnTo>
                  <a:lnTo>
                    <a:pt x="4791913" y="157670"/>
                  </a:lnTo>
                  <a:lnTo>
                    <a:pt x="4809744" y="176403"/>
                  </a:lnTo>
                  <a:lnTo>
                    <a:pt x="4831829" y="191655"/>
                  </a:lnTo>
                  <a:lnTo>
                    <a:pt x="4858207" y="202857"/>
                  </a:lnTo>
                  <a:lnTo>
                    <a:pt x="4882413" y="165633"/>
                  </a:lnTo>
                  <a:close/>
                </a:path>
                <a:path w="4962525" h="339725">
                  <a:moveTo>
                    <a:pt x="4953051" y="520"/>
                  </a:moveTo>
                  <a:lnTo>
                    <a:pt x="4905426" y="520"/>
                  </a:lnTo>
                  <a:lnTo>
                    <a:pt x="4905426" y="245351"/>
                  </a:lnTo>
                  <a:lnTo>
                    <a:pt x="4953051" y="245351"/>
                  </a:lnTo>
                  <a:lnTo>
                    <a:pt x="4953051" y="520"/>
                  </a:lnTo>
                  <a:close/>
                </a:path>
                <a:path w="4962525" h="339725">
                  <a:moveTo>
                    <a:pt x="4962004" y="294690"/>
                  </a:moveTo>
                  <a:lnTo>
                    <a:pt x="4774133" y="294690"/>
                  </a:lnTo>
                  <a:lnTo>
                    <a:pt x="4774133" y="222986"/>
                  </a:lnTo>
                  <a:lnTo>
                    <a:pt x="4726114" y="222986"/>
                  </a:lnTo>
                  <a:lnTo>
                    <a:pt x="4726114" y="332968"/>
                  </a:lnTo>
                  <a:lnTo>
                    <a:pt x="4962004" y="332968"/>
                  </a:lnTo>
                  <a:lnTo>
                    <a:pt x="4962004" y="2946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3002721" y="6047078"/>
            <a:ext cx="3914140" cy="448945"/>
            <a:chOff x="3002721" y="6047078"/>
            <a:chExt cx="3914140" cy="448945"/>
          </a:xfrm>
        </p:grpSpPr>
        <p:sp>
          <p:nvSpPr>
            <p:cNvPr id="19" name="object 19"/>
            <p:cNvSpPr/>
            <p:nvPr/>
          </p:nvSpPr>
          <p:spPr>
            <a:xfrm>
              <a:off x="3002721" y="6047078"/>
              <a:ext cx="3909060" cy="448945"/>
            </a:xfrm>
            <a:custGeom>
              <a:avLst/>
              <a:gdLst/>
              <a:ahLst/>
              <a:cxnLst/>
              <a:rect l="l" t="t" r="r" b="b"/>
              <a:pathLst>
                <a:path w="3909059" h="448945">
                  <a:moveTo>
                    <a:pt x="390885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08850" y="0"/>
                  </a:lnTo>
                  <a:lnTo>
                    <a:pt x="390885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14687" y="6101422"/>
              <a:ext cx="3902075" cy="339725"/>
            </a:xfrm>
            <a:custGeom>
              <a:avLst/>
              <a:gdLst/>
              <a:ahLst/>
              <a:cxnLst/>
              <a:rect l="l" t="t" r="r" b="b"/>
              <a:pathLst>
                <a:path w="3902075" h="339725">
                  <a:moveTo>
                    <a:pt x="180098" y="168389"/>
                  </a:moveTo>
                  <a:lnTo>
                    <a:pt x="153809" y="115874"/>
                  </a:lnTo>
                  <a:lnTo>
                    <a:pt x="125501" y="103619"/>
                  </a:lnTo>
                  <a:lnTo>
                    <a:pt x="125501" y="217589"/>
                  </a:lnTo>
                  <a:lnTo>
                    <a:pt x="125501" y="232333"/>
                  </a:lnTo>
                  <a:lnTo>
                    <a:pt x="122428" y="247218"/>
                  </a:lnTo>
                  <a:lnTo>
                    <a:pt x="113665" y="259194"/>
                  </a:lnTo>
                  <a:lnTo>
                    <a:pt x="100164" y="267182"/>
                  </a:lnTo>
                  <a:lnTo>
                    <a:pt x="82880" y="270090"/>
                  </a:lnTo>
                  <a:lnTo>
                    <a:pt x="70739" y="268592"/>
                  </a:lnTo>
                  <a:lnTo>
                    <a:pt x="61201" y="264121"/>
                  </a:lnTo>
                  <a:lnTo>
                    <a:pt x="54978" y="256705"/>
                  </a:lnTo>
                  <a:lnTo>
                    <a:pt x="52755" y="246405"/>
                  </a:lnTo>
                  <a:lnTo>
                    <a:pt x="54940" y="235991"/>
                  </a:lnTo>
                  <a:lnTo>
                    <a:pt x="93383" y="219481"/>
                  </a:lnTo>
                  <a:lnTo>
                    <a:pt x="125501" y="217589"/>
                  </a:lnTo>
                  <a:lnTo>
                    <a:pt x="125501" y="103619"/>
                  </a:lnTo>
                  <a:lnTo>
                    <a:pt x="58610" y="104711"/>
                  </a:lnTo>
                  <a:lnTo>
                    <a:pt x="14541" y="137985"/>
                  </a:lnTo>
                  <a:lnTo>
                    <a:pt x="7099" y="162598"/>
                  </a:lnTo>
                  <a:lnTo>
                    <a:pt x="59334" y="162598"/>
                  </a:lnTo>
                  <a:lnTo>
                    <a:pt x="63220" y="153276"/>
                  </a:lnTo>
                  <a:lnTo>
                    <a:pt x="70269" y="146240"/>
                  </a:lnTo>
                  <a:lnTo>
                    <a:pt x="80289" y="141795"/>
                  </a:lnTo>
                  <a:lnTo>
                    <a:pt x="93141" y="140233"/>
                  </a:lnTo>
                  <a:lnTo>
                    <a:pt x="106743" y="142024"/>
                  </a:lnTo>
                  <a:lnTo>
                    <a:pt x="116789" y="147243"/>
                  </a:lnTo>
                  <a:lnTo>
                    <a:pt x="123037" y="155663"/>
                  </a:lnTo>
                  <a:lnTo>
                    <a:pt x="125247" y="167081"/>
                  </a:lnTo>
                  <a:lnTo>
                    <a:pt x="125247" y="183388"/>
                  </a:lnTo>
                  <a:lnTo>
                    <a:pt x="87820" y="185039"/>
                  </a:lnTo>
                  <a:lnTo>
                    <a:pt x="75120" y="185762"/>
                  </a:lnTo>
                  <a:lnTo>
                    <a:pt x="47002" y="190195"/>
                  </a:lnTo>
                  <a:lnTo>
                    <a:pt x="22999" y="200901"/>
                  </a:lnTo>
                  <a:lnTo>
                    <a:pt x="6273" y="219633"/>
                  </a:lnTo>
                  <a:lnTo>
                    <a:pt x="0" y="248119"/>
                  </a:lnTo>
                  <a:lnTo>
                    <a:pt x="5080" y="274345"/>
                  </a:lnTo>
                  <a:lnTo>
                    <a:pt x="19151" y="293192"/>
                  </a:lnTo>
                  <a:lnTo>
                    <a:pt x="40449" y="304558"/>
                  </a:lnTo>
                  <a:lnTo>
                    <a:pt x="67221" y="308368"/>
                  </a:lnTo>
                  <a:lnTo>
                    <a:pt x="87744" y="306019"/>
                  </a:lnTo>
                  <a:lnTo>
                    <a:pt x="104355" y="299453"/>
                  </a:lnTo>
                  <a:lnTo>
                    <a:pt x="117170" y="289394"/>
                  </a:lnTo>
                  <a:lnTo>
                    <a:pt x="126288" y="276529"/>
                  </a:lnTo>
                  <a:lnTo>
                    <a:pt x="127876" y="276529"/>
                  </a:lnTo>
                  <a:lnTo>
                    <a:pt x="127876" y="304558"/>
                  </a:lnTo>
                  <a:lnTo>
                    <a:pt x="180098" y="304558"/>
                  </a:lnTo>
                  <a:lnTo>
                    <a:pt x="180098" y="276529"/>
                  </a:lnTo>
                  <a:lnTo>
                    <a:pt x="180098" y="270090"/>
                  </a:lnTo>
                  <a:lnTo>
                    <a:pt x="180098" y="217589"/>
                  </a:lnTo>
                  <a:lnTo>
                    <a:pt x="180098" y="168389"/>
                  </a:lnTo>
                  <a:close/>
                </a:path>
                <a:path w="3902075" h="339725">
                  <a:moveTo>
                    <a:pt x="319836" y="261924"/>
                  </a:moveTo>
                  <a:lnTo>
                    <a:pt x="303644" y="262978"/>
                  </a:lnTo>
                  <a:lnTo>
                    <a:pt x="298259" y="262851"/>
                  </a:lnTo>
                  <a:lnTo>
                    <a:pt x="290487" y="261772"/>
                  </a:lnTo>
                  <a:lnTo>
                    <a:pt x="284403" y="258597"/>
                  </a:lnTo>
                  <a:lnTo>
                    <a:pt x="280454" y="252476"/>
                  </a:lnTo>
                  <a:lnTo>
                    <a:pt x="279044" y="242595"/>
                  </a:lnTo>
                  <a:lnTo>
                    <a:pt x="279044" y="143929"/>
                  </a:lnTo>
                  <a:lnTo>
                    <a:pt x="317195" y="143929"/>
                  </a:lnTo>
                  <a:lnTo>
                    <a:pt x="317195" y="102476"/>
                  </a:lnTo>
                  <a:lnTo>
                    <a:pt x="279044" y="102476"/>
                  </a:lnTo>
                  <a:lnTo>
                    <a:pt x="279044" y="54063"/>
                  </a:lnTo>
                  <a:lnTo>
                    <a:pt x="223926" y="54063"/>
                  </a:lnTo>
                  <a:lnTo>
                    <a:pt x="223926" y="102476"/>
                  </a:lnTo>
                  <a:lnTo>
                    <a:pt x="196164" y="102476"/>
                  </a:lnTo>
                  <a:lnTo>
                    <a:pt x="196164" y="143929"/>
                  </a:lnTo>
                  <a:lnTo>
                    <a:pt x="223926" y="143929"/>
                  </a:lnTo>
                  <a:lnTo>
                    <a:pt x="223926" y="250088"/>
                  </a:lnTo>
                  <a:lnTo>
                    <a:pt x="228638" y="275628"/>
                  </a:lnTo>
                  <a:lnTo>
                    <a:pt x="242239" y="293458"/>
                  </a:lnTo>
                  <a:lnTo>
                    <a:pt x="263410" y="303911"/>
                  </a:lnTo>
                  <a:lnTo>
                    <a:pt x="290753" y="307314"/>
                  </a:lnTo>
                  <a:lnTo>
                    <a:pt x="300151" y="307136"/>
                  </a:lnTo>
                  <a:lnTo>
                    <a:pt x="308152" y="306679"/>
                  </a:lnTo>
                  <a:lnTo>
                    <a:pt x="314731" y="306044"/>
                  </a:lnTo>
                  <a:lnTo>
                    <a:pt x="319836" y="305346"/>
                  </a:lnTo>
                  <a:lnTo>
                    <a:pt x="319836" y="262978"/>
                  </a:lnTo>
                  <a:lnTo>
                    <a:pt x="319836" y="261924"/>
                  </a:lnTo>
                  <a:close/>
                </a:path>
                <a:path w="3902075" h="339725">
                  <a:moveTo>
                    <a:pt x="449427" y="261924"/>
                  </a:moveTo>
                  <a:lnTo>
                    <a:pt x="433247" y="262978"/>
                  </a:lnTo>
                  <a:lnTo>
                    <a:pt x="427850" y="262851"/>
                  </a:lnTo>
                  <a:lnTo>
                    <a:pt x="420077" y="261772"/>
                  </a:lnTo>
                  <a:lnTo>
                    <a:pt x="414007" y="258597"/>
                  </a:lnTo>
                  <a:lnTo>
                    <a:pt x="410057" y="252476"/>
                  </a:lnTo>
                  <a:lnTo>
                    <a:pt x="408647" y="242595"/>
                  </a:lnTo>
                  <a:lnTo>
                    <a:pt x="408647" y="143929"/>
                  </a:lnTo>
                  <a:lnTo>
                    <a:pt x="446798" y="143929"/>
                  </a:lnTo>
                  <a:lnTo>
                    <a:pt x="446798" y="102476"/>
                  </a:lnTo>
                  <a:lnTo>
                    <a:pt x="408647" y="102476"/>
                  </a:lnTo>
                  <a:lnTo>
                    <a:pt x="408647" y="54063"/>
                  </a:lnTo>
                  <a:lnTo>
                    <a:pt x="353529" y="54063"/>
                  </a:lnTo>
                  <a:lnTo>
                    <a:pt x="353529" y="102476"/>
                  </a:lnTo>
                  <a:lnTo>
                    <a:pt x="325767" y="102476"/>
                  </a:lnTo>
                  <a:lnTo>
                    <a:pt x="325767" y="143929"/>
                  </a:lnTo>
                  <a:lnTo>
                    <a:pt x="353529" y="143929"/>
                  </a:lnTo>
                  <a:lnTo>
                    <a:pt x="353529" y="250088"/>
                  </a:lnTo>
                  <a:lnTo>
                    <a:pt x="358228" y="275628"/>
                  </a:lnTo>
                  <a:lnTo>
                    <a:pt x="371843" y="293458"/>
                  </a:lnTo>
                  <a:lnTo>
                    <a:pt x="393001" y="303911"/>
                  </a:lnTo>
                  <a:lnTo>
                    <a:pt x="420357" y="307314"/>
                  </a:lnTo>
                  <a:lnTo>
                    <a:pt x="429742" y="307136"/>
                  </a:lnTo>
                  <a:lnTo>
                    <a:pt x="437756" y="306679"/>
                  </a:lnTo>
                  <a:lnTo>
                    <a:pt x="444334" y="306044"/>
                  </a:lnTo>
                  <a:lnTo>
                    <a:pt x="449427" y="305346"/>
                  </a:lnTo>
                  <a:lnTo>
                    <a:pt x="449427" y="262978"/>
                  </a:lnTo>
                  <a:lnTo>
                    <a:pt x="449427" y="261924"/>
                  </a:lnTo>
                  <a:close/>
                </a:path>
                <a:path w="3902075" h="339725">
                  <a:moveTo>
                    <a:pt x="654024" y="202336"/>
                  </a:moveTo>
                  <a:lnTo>
                    <a:pt x="650900" y="183261"/>
                  </a:lnTo>
                  <a:lnTo>
                    <a:pt x="646658" y="157238"/>
                  </a:lnTo>
                  <a:lnTo>
                    <a:pt x="636435" y="141033"/>
                  </a:lnTo>
                  <a:lnTo>
                    <a:pt x="626478" y="125247"/>
                  </a:lnTo>
                  <a:lnTo>
                    <a:pt x="602056" y="109791"/>
                  </a:lnTo>
                  <a:lnTo>
                    <a:pt x="602056" y="183261"/>
                  </a:lnTo>
                  <a:lnTo>
                    <a:pt x="515886" y="183261"/>
                  </a:lnTo>
                  <a:lnTo>
                    <a:pt x="519798" y="166890"/>
                  </a:lnTo>
                  <a:lnTo>
                    <a:pt x="529018" y="153466"/>
                  </a:lnTo>
                  <a:lnTo>
                    <a:pt x="542759" y="144373"/>
                  </a:lnTo>
                  <a:lnTo>
                    <a:pt x="560222" y="141033"/>
                  </a:lnTo>
                  <a:lnTo>
                    <a:pt x="577100" y="144183"/>
                  </a:lnTo>
                  <a:lnTo>
                    <a:pt x="590257" y="152971"/>
                  </a:lnTo>
                  <a:lnTo>
                    <a:pt x="598868" y="166331"/>
                  </a:lnTo>
                  <a:lnTo>
                    <a:pt x="602056" y="183261"/>
                  </a:lnTo>
                  <a:lnTo>
                    <a:pt x="602056" y="109791"/>
                  </a:lnTo>
                  <a:lnTo>
                    <a:pt x="596353" y="106172"/>
                  </a:lnTo>
                  <a:lnTo>
                    <a:pt x="559168" y="99847"/>
                  </a:lnTo>
                  <a:lnTo>
                    <a:pt x="518922" y="107429"/>
                  </a:lnTo>
                  <a:lnTo>
                    <a:pt x="488086" y="128765"/>
                  </a:lnTo>
                  <a:lnTo>
                    <a:pt x="468363" y="161785"/>
                  </a:lnTo>
                  <a:lnTo>
                    <a:pt x="461416" y="204444"/>
                  </a:lnTo>
                  <a:lnTo>
                    <a:pt x="468325" y="247726"/>
                  </a:lnTo>
                  <a:lnTo>
                    <a:pt x="488175" y="280492"/>
                  </a:lnTo>
                  <a:lnTo>
                    <a:pt x="519633" y="301256"/>
                  </a:lnTo>
                  <a:lnTo>
                    <a:pt x="561403" y="308495"/>
                  </a:lnTo>
                  <a:lnTo>
                    <a:pt x="595566" y="304139"/>
                  </a:lnTo>
                  <a:lnTo>
                    <a:pt x="622719" y="291744"/>
                  </a:lnTo>
                  <a:lnTo>
                    <a:pt x="642010" y="272364"/>
                  </a:lnTo>
                  <a:lnTo>
                    <a:pt x="644169" y="267195"/>
                  </a:lnTo>
                  <a:lnTo>
                    <a:pt x="652576" y="247065"/>
                  </a:lnTo>
                  <a:lnTo>
                    <a:pt x="600214" y="247065"/>
                  </a:lnTo>
                  <a:lnTo>
                    <a:pt x="594626" y="255257"/>
                  </a:lnTo>
                  <a:lnTo>
                    <a:pt x="586295" y="261620"/>
                  </a:lnTo>
                  <a:lnTo>
                    <a:pt x="575462" y="265734"/>
                  </a:lnTo>
                  <a:lnTo>
                    <a:pt x="562317" y="267195"/>
                  </a:lnTo>
                  <a:lnTo>
                    <a:pt x="543128" y="263779"/>
                  </a:lnTo>
                  <a:lnTo>
                    <a:pt x="528497" y="253949"/>
                  </a:lnTo>
                  <a:lnTo>
                    <a:pt x="519163" y="238391"/>
                  </a:lnTo>
                  <a:lnTo>
                    <a:pt x="515886" y="217728"/>
                  </a:lnTo>
                  <a:lnTo>
                    <a:pt x="654024" y="217728"/>
                  </a:lnTo>
                  <a:lnTo>
                    <a:pt x="654024" y="202336"/>
                  </a:lnTo>
                  <a:close/>
                </a:path>
                <a:path w="3902075" h="339725">
                  <a:moveTo>
                    <a:pt x="862418" y="175895"/>
                  </a:moveTo>
                  <a:lnTo>
                    <a:pt x="853897" y="137998"/>
                  </a:lnTo>
                  <a:lnTo>
                    <a:pt x="821461" y="105092"/>
                  </a:lnTo>
                  <a:lnTo>
                    <a:pt x="792822" y="99847"/>
                  </a:lnTo>
                  <a:lnTo>
                    <a:pt x="771893" y="102514"/>
                  </a:lnTo>
                  <a:lnTo>
                    <a:pt x="754545" y="110147"/>
                  </a:lnTo>
                  <a:lnTo>
                    <a:pt x="741133" y="122161"/>
                  </a:lnTo>
                  <a:lnTo>
                    <a:pt x="732053" y="137998"/>
                  </a:lnTo>
                  <a:lnTo>
                    <a:pt x="729678" y="137998"/>
                  </a:lnTo>
                  <a:lnTo>
                    <a:pt x="729678" y="102476"/>
                  </a:lnTo>
                  <a:lnTo>
                    <a:pt x="677189" y="102476"/>
                  </a:lnTo>
                  <a:lnTo>
                    <a:pt x="677189" y="304558"/>
                  </a:lnTo>
                  <a:lnTo>
                    <a:pt x="732307" y="304558"/>
                  </a:lnTo>
                  <a:lnTo>
                    <a:pt x="732307" y="187604"/>
                  </a:lnTo>
                  <a:lnTo>
                    <a:pt x="735139" y="169837"/>
                  </a:lnTo>
                  <a:lnTo>
                    <a:pt x="743077" y="156654"/>
                  </a:lnTo>
                  <a:lnTo>
                    <a:pt x="755345" y="148450"/>
                  </a:lnTo>
                  <a:lnTo>
                    <a:pt x="771118" y="145630"/>
                  </a:lnTo>
                  <a:lnTo>
                    <a:pt x="786396" y="148361"/>
                  </a:lnTo>
                  <a:lnTo>
                    <a:pt x="797788" y="156235"/>
                  </a:lnTo>
                  <a:lnTo>
                    <a:pt x="804900" y="168783"/>
                  </a:lnTo>
                  <a:lnTo>
                    <a:pt x="807300" y="185496"/>
                  </a:lnTo>
                  <a:lnTo>
                    <a:pt x="807300" y="304558"/>
                  </a:lnTo>
                  <a:lnTo>
                    <a:pt x="862418" y="304558"/>
                  </a:lnTo>
                  <a:lnTo>
                    <a:pt x="862418" y="175895"/>
                  </a:lnTo>
                  <a:close/>
                </a:path>
                <a:path w="3902075" h="339725">
                  <a:moveTo>
                    <a:pt x="1002677" y="261924"/>
                  </a:moveTo>
                  <a:lnTo>
                    <a:pt x="986497" y="262978"/>
                  </a:lnTo>
                  <a:lnTo>
                    <a:pt x="981100" y="262851"/>
                  </a:lnTo>
                  <a:lnTo>
                    <a:pt x="973328" y="261772"/>
                  </a:lnTo>
                  <a:lnTo>
                    <a:pt x="967257" y="258597"/>
                  </a:lnTo>
                  <a:lnTo>
                    <a:pt x="963307" y="252476"/>
                  </a:lnTo>
                  <a:lnTo>
                    <a:pt x="961898" y="242595"/>
                  </a:lnTo>
                  <a:lnTo>
                    <a:pt x="961898" y="143929"/>
                  </a:lnTo>
                  <a:lnTo>
                    <a:pt x="1000048" y="143929"/>
                  </a:lnTo>
                  <a:lnTo>
                    <a:pt x="1000048" y="102476"/>
                  </a:lnTo>
                  <a:lnTo>
                    <a:pt x="961898" y="102476"/>
                  </a:lnTo>
                  <a:lnTo>
                    <a:pt x="961898" y="54063"/>
                  </a:lnTo>
                  <a:lnTo>
                    <a:pt x="906767" y="54063"/>
                  </a:lnTo>
                  <a:lnTo>
                    <a:pt x="906767" y="102476"/>
                  </a:lnTo>
                  <a:lnTo>
                    <a:pt x="879017" y="102476"/>
                  </a:lnTo>
                  <a:lnTo>
                    <a:pt x="879017" y="143929"/>
                  </a:lnTo>
                  <a:lnTo>
                    <a:pt x="906767" y="143929"/>
                  </a:lnTo>
                  <a:lnTo>
                    <a:pt x="906767" y="250088"/>
                  </a:lnTo>
                  <a:lnTo>
                    <a:pt x="911479" y="275628"/>
                  </a:lnTo>
                  <a:lnTo>
                    <a:pt x="925093" y="293458"/>
                  </a:lnTo>
                  <a:lnTo>
                    <a:pt x="946251" y="303911"/>
                  </a:lnTo>
                  <a:lnTo>
                    <a:pt x="973607" y="307314"/>
                  </a:lnTo>
                  <a:lnTo>
                    <a:pt x="982992" y="307136"/>
                  </a:lnTo>
                  <a:lnTo>
                    <a:pt x="991006" y="306679"/>
                  </a:lnTo>
                  <a:lnTo>
                    <a:pt x="997585" y="306044"/>
                  </a:lnTo>
                  <a:lnTo>
                    <a:pt x="1002677" y="305346"/>
                  </a:lnTo>
                  <a:lnTo>
                    <a:pt x="1002677" y="262978"/>
                  </a:lnTo>
                  <a:lnTo>
                    <a:pt x="1002677" y="261924"/>
                  </a:lnTo>
                  <a:close/>
                </a:path>
                <a:path w="3902075" h="339725">
                  <a:moveTo>
                    <a:pt x="1078077" y="102476"/>
                  </a:moveTo>
                  <a:lnTo>
                    <a:pt x="1022946" y="102476"/>
                  </a:lnTo>
                  <a:lnTo>
                    <a:pt x="1022946" y="304558"/>
                  </a:lnTo>
                  <a:lnTo>
                    <a:pt x="1078077" y="304558"/>
                  </a:lnTo>
                  <a:lnTo>
                    <a:pt x="1078077" y="102476"/>
                  </a:lnTo>
                  <a:close/>
                </a:path>
                <a:path w="3902075" h="339725">
                  <a:moveTo>
                    <a:pt x="1080579" y="48018"/>
                  </a:moveTo>
                  <a:lnTo>
                    <a:pt x="1078204" y="37147"/>
                  </a:lnTo>
                  <a:lnTo>
                    <a:pt x="1071740" y="28232"/>
                  </a:lnTo>
                  <a:lnTo>
                    <a:pt x="1062202" y="22212"/>
                  </a:lnTo>
                  <a:lnTo>
                    <a:pt x="1050582" y="19989"/>
                  </a:lnTo>
                  <a:lnTo>
                    <a:pt x="1038961" y="22212"/>
                  </a:lnTo>
                  <a:lnTo>
                    <a:pt x="1029411" y="28232"/>
                  </a:lnTo>
                  <a:lnTo>
                    <a:pt x="1022959" y="37147"/>
                  </a:lnTo>
                  <a:lnTo>
                    <a:pt x="1020584" y="48018"/>
                  </a:lnTo>
                  <a:lnTo>
                    <a:pt x="1022959" y="58940"/>
                  </a:lnTo>
                  <a:lnTo>
                    <a:pt x="1029411" y="67856"/>
                  </a:lnTo>
                  <a:lnTo>
                    <a:pt x="1038961" y="73837"/>
                  </a:lnTo>
                  <a:lnTo>
                    <a:pt x="1050582" y="76034"/>
                  </a:lnTo>
                  <a:lnTo>
                    <a:pt x="1062202" y="73837"/>
                  </a:lnTo>
                  <a:lnTo>
                    <a:pt x="1071740" y="67856"/>
                  </a:lnTo>
                  <a:lnTo>
                    <a:pt x="1078204" y="58940"/>
                  </a:lnTo>
                  <a:lnTo>
                    <a:pt x="1080579" y="48018"/>
                  </a:lnTo>
                  <a:close/>
                </a:path>
                <a:path w="3902075" h="339725">
                  <a:moveTo>
                    <a:pt x="1299629" y="204304"/>
                  </a:moveTo>
                  <a:lnTo>
                    <a:pt x="1292745" y="161569"/>
                  </a:lnTo>
                  <a:lnTo>
                    <a:pt x="1280985" y="141947"/>
                  </a:lnTo>
                  <a:lnTo>
                    <a:pt x="1272997" y="128600"/>
                  </a:lnTo>
                  <a:lnTo>
                    <a:pt x="1243723" y="108673"/>
                  </a:lnTo>
                  <a:lnTo>
                    <a:pt x="1243723" y="203911"/>
                  </a:lnTo>
                  <a:lnTo>
                    <a:pt x="1240980" y="228561"/>
                  </a:lnTo>
                  <a:lnTo>
                    <a:pt x="1232839" y="248145"/>
                  </a:lnTo>
                  <a:lnTo>
                    <a:pt x="1219415" y="261073"/>
                  </a:lnTo>
                  <a:lnTo>
                    <a:pt x="1200835" y="265747"/>
                  </a:lnTo>
                  <a:lnTo>
                    <a:pt x="1181874" y="261073"/>
                  </a:lnTo>
                  <a:lnTo>
                    <a:pt x="1168260" y="248145"/>
                  </a:lnTo>
                  <a:lnTo>
                    <a:pt x="1160043" y="228561"/>
                  </a:lnTo>
                  <a:lnTo>
                    <a:pt x="1157287" y="203911"/>
                  </a:lnTo>
                  <a:lnTo>
                    <a:pt x="1160043" y="179298"/>
                  </a:lnTo>
                  <a:lnTo>
                    <a:pt x="1168260" y="159664"/>
                  </a:lnTo>
                  <a:lnTo>
                    <a:pt x="1181874" y="146659"/>
                  </a:lnTo>
                  <a:lnTo>
                    <a:pt x="1200835" y="141947"/>
                  </a:lnTo>
                  <a:lnTo>
                    <a:pt x="1219415" y="146659"/>
                  </a:lnTo>
                  <a:lnTo>
                    <a:pt x="1232839" y="159664"/>
                  </a:lnTo>
                  <a:lnTo>
                    <a:pt x="1240980" y="179298"/>
                  </a:lnTo>
                  <a:lnTo>
                    <a:pt x="1243723" y="203911"/>
                  </a:lnTo>
                  <a:lnTo>
                    <a:pt x="1243723" y="108673"/>
                  </a:lnTo>
                  <a:lnTo>
                    <a:pt x="1241806" y="107365"/>
                  </a:lnTo>
                  <a:lnTo>
                    <a:pt x="1200569" y="99847"/>
                  </a:lnTo>
                  <a:lnTo>
                    <a:pt x="1159243" y="107365"/>
                  </a:lnTo>
                  <a:lnTo>
                    <a:pt x="1127963" y="128600"/>
                  </a:lnTo>
                  <a:lnTo>
                    <a:pt x="1108163" y="161569"/>
                  </a:lnTo>
                  <a:lnTo>
                    <a:pt x="1101242" y="204304"/>
                  </a:lnTo>
                  <a:lnTo>
                    <a:pt x="1108163" y="246837"/>
                  </a:lnTo>
                  <a:lnTo>
                    <a:pt x="1127963" y="279742"/>
                  </a:lnTo>
                  <a:lnTo>
                    <a:pt x="1159243" y="300977"/>
                  </a:lnTo>
                  <a:lnTo>
                    <a:pt x="1200569" y="308495"/>
                  </a:lnTo>
                  <a:lnTo>
                    <a:pt x="1241806" y="300977"/>
                  </a:lnTo>
                  <a:lnTo>
                    <a:pt x="1272997" y="279742"/>
                  </a:lnTo>
                  <a:lnTo>
                    <a:pt x="1281391" y="265747"/>
                  </a:lnTo>
                  <a:lnTo>
                    <a:pt x="1292745" y="246837"/>
                  </a:lnTo>
                  <a:lnTo>
                    <a:pt x="1299629" y="204304"/>
                  </a:lnTo>
                  <a:close/>
                </a:path>
                <a:path w="3902075" h="339725">
                  <a:moveTo>
                    <a:pt x="1508163" y="175895"/>
                  </a:moveTo>
                  <a:lnTo>
                    <a:pt x="1499641" y="137998"/>
                  </a:lnTo>
                  <a:lnTo>
                    <a:pt x="1467205" y="105092"/>
                  </a:lnTo>
                  <a:lnTo>
                    <a:pt x="1438579" y="99847"/>
                  </a:lnTo>
                  <a:lnTo>
                    <a:pt x="1417650" y="102514"/>
                  </a:lnTo>
                  <a:lnTo>
                    <a:pt x="1400289" y="110147"/>
                  </a:lnTo>
                  <a:lnTo>
                    <a:pt x="1386890" y="122161"/>
                  </a:lnTo>
                  <a:lnTo>
                    <a:pt x="1377797" y="137998"/>
                  </a:lnTo>
                  <a:lnTo>
                    <a:pt x="1375422" y="137998"/>
                  </a:lnTo>
                  <a:lnTo>
                    <a:pt x="1375422" y="102476"/>
                  </a:lnTo>
                  <a:lnTo>
                    <a:pt x="1322933" y="102476"/>
                  </a:lnTo>
                  <a:lnTo>
                    <a:pt x="1322933" y="304558"/>
                  </a:lnTo>
                  <a:lnTo>
                    <a:pt x="1378064" y="304558"/>
                  </a:lnTo>
                  <a:lnTo>
                    <a:pt x="1378064" y="187604"/>
                  </a:lnTo>
                  <a:lnTo>
                    <a:pt x="1380883" y="169837"/>
                  </a:lnTo>
                  <a:lnTo>
                    <a:pt x="1388833" y="156654"/>
                  </a:lnTo>
                  <a:lnTo>
                    <a:pt x="1401089" y="148450"/>
                  </a:lnTo>
                  <a:lnTo>
                    <a:pt x="1416862" y="145630"/>
                  </a:lnTo>
                  <a:lnTo>
                    <a:pt x="1432140" y="148361"/>
                  </a:lnTo>
                  <a:lnTo>
                    <a:pt x="1443545" y="156235"/>
                  </a:lnTo>
                  <a:lnTo>
                    <a:pt x="1450644" y="168783"/>
                  </a:lnTo>
                  <a:lnTo>
                    <a:pt x="1453045" y="185496"/>
                  </a:lnTo>
                  <a:lnTo>
                    <a:pt x="1453045" y="304558"/>
                  </a:lnTo>
                  <a:lnTo>
                    <a:pt x="1508163" y="304558"/>
                  </a:lnTo>
                  <a:lnTo>
                    <a:pt x="1508163" y="175895"/>
                  </a:lnTo>
                  <a:close/>
                </a:path>
                <a:path w="3902075" h="339725">
                  <a:moveTo>
                    <a:pt x="1808327" y="224967"/>
                  </a:moveTo>
                  <a:lnTo>
                    <a:pt x="1772869" y="199250"/>
                  </a:lnTo>
                  <a:lnTo>
                    <a:pt x="1752701" y="170624"/>
                  </a:lnTo>
                  <a:lnTo>
                    <a:pt x="1747862" y="163766"/>
                  </a:lnTo>
                  <a:lnTo>
                    <a:pt x="1733092" y="121856"/>
                  </a:lnTo>
                  <a:lnTo>
                    <a:pt x="1728343" y="76835"/>
                  </a:lnTo>
                  <a:lnTo>
                    <a:pt x="1728343" y="26174"/>
                  </a:lnTo>
                  <a:lnTo>
                    <a:pt x="1680845" y="26174"/>
                  </a:lnTo>
                  <a:lnTo>
                    <a:pt x="1680845" y="76835"/>
                  </a:lnTo>
                  <a:lnTo>
                    <a:pt x="1675650" y="123710"/>
                  </a:lnTo>
                  <a:lnTo>
                    <a:pt x="1660029" y="167500"/>
                  </a:lnTo>
                  <a:lnTo>
                    <a:pt x="1633715" y="204444"/>
                  </a:lnTo>
                  <a:lnTo>
                    <a:pt x="1596390" y="230746"/>
                  </a:lnTo>
                  <a:lnTo>
                    <a:pt x="1625460" y="269303"/>
                  </a:lnTo>
                  <a:lnTo>
                    <a:pt x="1651990" y="251993"/>
                  </a:lnTo>
                  <a:lnTo>
                    <a:pt x="1674012" y="229235"/>
                  </a:lnTo>
                  <a:lnTo>
                    <a:pt x="1691589" y="201841"/>
                  </a:lnTo>
                  <a:lnTo>
                    <a:pt x="1704797" y="170624"/>
                  </a:lnTo>
                  <a:lnTo>
                    <a:pt x="1717344" y="199707"/>
                  </a:lnTo>
                  <a:lnTo>
                    <a:pt x="1733931" y="225259"/>
                  </a:lnTo>
                  <a:lnTo>
                    <a:pt x="1754670" y="246519"/>
                  </a:lnTo>
                  <a:lnTo>
                    <a:pt x="1779651" y="262724"/>
                  </a:lnTo>
                  <a:lnTo>
                    <a:pt x="1808327" y="224967"/>
                  </a:lnTo>
                  <a:close/>
                </a:path>
                <a:path w="3902075" h="339725">
                  <a:moveTo>
                    <a:pt x="1920811" y="130632"/>
                  </a:moveTo>
                  <a:lnTo>
                    <a:pt x="1870824" y="130632"/>
                  </a:lnTo>
                  <a:lnTo>
                    <a:pt x="1870824" y="0"/>
                  </a:lnTo>
                  <a:lnTo>
                    <a:pt x="1823326" y="0"/>
                  </a:lnTo>
                  <a:lnTo>
                    <a:pt x="1823326" y="338886"/>
                  </a:lnTo>
                  <a:lnTo>
                    <a:pt x="1870824" y="338886"/>
                  </a:lnTo>
                  <a:lnTo>
                    <a:pt x="1870824" y="170764"/>
                  </a:lnTo>
                  <a:lnTo>
                    <a:pt x="1920811" y="170764"/>
                  </a:lnTo>
                  <a:lnTo>
                    <a:pt x="1920811" y="130632"/>
                  </a:lnTo>
                  <a:close/>
                </a:path>
                <a:path w="3902075" h="339725">
                  <a:moveTo>
                    <a:pt x="2123160" y="178257"/>
                  </a:moveTo>
                  <a:lnTo>
                    <a:pt x="2119414" y="150368"/>
                  </a:lnTo>
                  <a:lnTo>
                    <a:pt x="2118169" y="141033"/>
                  </a:lnTo>
                  <a:lnTo>
                    <a:pt x="2086483" y="145580"/>
                  </a:lnTo>
                  <a:lnTo>
                    <a:pt x="2054542" y="148412"/>
                  </a:lnTo>
                  <a:lnTo>
                    <a:pt x="2020201" y="149885"/>
                  </a:lnTo>
                  <a:lnTo>
                    <a:pt x="1981339" y="150368"/>
                  </a:lnTo>
                  <a:lnTo>
                    <a:pt x="1981339" y="119976"/>
                  </a:lnTo>
                  <a:lnTo>
                    <a:pt x="2089226" y="119976"/>
                  </a:lnTo>
                  <a:lnTo>
                    <a:pt x="2089226" y="16967"/>
                  </a:lnTo>
                  <a:lnTo>
                    <a:pt x="1933460" y="16967"/>
                  </a:lnTo>
                  <a:lnTo>
                    <a:pt x="1933460" y="54991"/>
                  </a:lnTo>
                  <a:lnTo>
                    <a:pt x="2042909" y="54991"/>
                  </a:lnTo>
                  <a:lnTo>
                    <a:pt x="2042909" y="84328"/>
                  </a:lnTo>
                  <a:lnTo>
                    <a:pt x="1933981" y="84328"/>
                  </a:lnTo>
                  <a:lnTo>
                    <a:pt x="1933981" y="189306"/>
                  </a:lnTo>
                  <a:lnTo>
                    <a:pt x="1962404" y="189306"/>
                  </a:lnTo>
                  <a:lnTo>
                    <a:pt x="2009736" y="188899"/>
                  </a:lnTo>
                  <a:lnTo>
                    <a:pt x="2050427" y="187286"/>
                  </a:lnTo>
                  <a:lnTo>
                    <a:pt x="2087295" y="183921"/>
                  </a:lnTo>
                  <a:lnTo>
                    <a:pt x="2123160" y="178257"/>
                  </a:lnTo>
                  <a:close/>
                </a:path>
                <a:path w="3902075" h="339725">
                  <a:moveTo>
                    <a:pt x="2190394" y="215620"/>
                  </a:moveTo>
                  <a:lnTo>
                    <a:pt x="2143810" y="215620"/>
                  </a:lnTo>
                  <a:lnTo>
                    <a:pt x="2143810" y="252717"/>
                  </a:lnTo>
                  <a:lnTo>
                    <a:pt x="2143810" y="297053"/>
                  </a:lnTo>
                  <a:lnTo>
                    <a:pt x="2015159" y="297053"/>
                  </a:lnTo>
                  <a:lnTo>
                    <a:pt x="2015159" y="252717"/>
                  </a:lnTo>
                  <a:lnTo>
                    <a:pt x="2143810" y="252717"/>
                  </a:lnTo>
                  <a:lnTo>
                    <a:pt x="2143810" y="215620"/>
                  </a:lnTo>
                  <a:lnTo>
                    <a:pt x="1968576" y="215620"/>
                  </a:lnTo>
                  <a:lnTo>
                    <a:pt x="1968576" y="335076"/>
                  </a:lnTo>
                  <a:lnTo>
                    <a:pt x="2190394" y="335076"/>
                  </a:lnTo>
                  <a:lnTo>
                    <a:pt x="2190394" y="297053"/>
                  </a:lnTo>
                  <a:lnTo>
                    <a:pt x="2190394" y="252717"/>
                  </a:lnTo>
                  <a:lnTo>
                    <a:pt x="2190394" y="215620"/>
                  </a:lnTo>
                  <a:close/>
                </a:path>
                <a:path w="3902075" h="339725">
                  <a:moveTo>
                    <a:pt x="2236165" y="80518"/>
                  </a:moveTo>
                  <a:lnTo>
                    <a:pt x="2190394" y="80518"/>
                  </a:lnTo>
                  <a:lnTo>
                    <a:pt x="2190394" y="520"/>
                  </a:lnTo>
                  <a:lnTo>
                    <a:pt x="2142769" y="520"/>
                  </a:lnTo>
                  <a:lnTo>
                    <a:pt x="2142769" y="201549"/>
                  </a:lnTo>
                  <a:lnTo>
                    <a:pt x="2190394" y="201549"/>
                  </a:lnTo>
                  <a:lnTo>
                    <a:pt x="2190394" y="119976"/>
                  </a:lnTo>
                  <a:lnTo>
                    <a:pt x="2236165" y="119976"/>
                  </a:lnTo>
                  <a:lnTo>
                    <a:pt x="2236165" y="80518"/>
                  </a:lnTo>
                  <a:close/>
                </a:path>
                <a:path w="3902075" h="339725">
                  <a:moveTo>
                    <a:pt x="2512326" y="76301"/>
                  </a:moveTo>
                  <a:lnTo>
                    <a:pt x="2325649" y="76301"/>
                  </a:lnTo>
                  <a:lnTo>
                    <a:pt x="2325649" y="44729"/>
                  </a:lnTo>
                  <a:lnTo>
                    <a:pt x="2509697" y="44729"/>
                  </a:lnTo>
                  <a:lnTo>
                    <a:pt x="2509697" y="7099"/>
                  </a:lnTo>
                  <a:lnTo>
                    <a:pt x="2278278" y="7099"/>
                  </a:lnTo>
                  <a:lnTo>
                    <a:pt x="2278278" y="113665"/>
                  </a:lnTo>
                  <a:lnTo>
                    <a:pt x="2512326" y="113665"/>
                  </a:lnTo>
                  <a:lnTo>
                    <a:pt x="2512326" y="76301"/>
                  </a:lnTo>
                  <a:close/>
                </a:path>
                <a:path w="3902075" h="339725">
                  <a:moveTo>
                    <a:pt x="2519692" y="299161"/>
                  </a:moveTo>
                  <a:lnTo>
                    <a:pt x="2322220" y="299161"/>
                  </a:lnTo>
                  <a:lnTo>
                    <a:pt x="2322220" y="277977"/>
                  </a:lnTo>
                  <a:lnTo>
                    <a:pt x="2510879" y="277977"/>
                  </a:lnTo>
                  <a:lnTo>
                    <a:pt x="2510879" y="189445"/>
                  </a:lnTo>
                  <a:lnTo>
                    <a:pt x="2275395" y="189445"/>
                  </a:lnTo>
                  <a:lnTo>
                    <a:pt x="2275395" y="225361"/>
                  </a:lnTo>
                  <a:lnTo>
                    <a:pt x="2464041" y="225361"/>
                  </a:lnTo>
                  <a:lnTo>
                    <a:pt x="2464041" y="244170"/>
                  </a:lnTo>
                  <a:lnTo>
                    <a:pt x="2275649" y="244170"/>
                  </a:lnTo>
                  <a:lnTo>
                    <a:pt x="2275649" y="335864"/>
                  </a:lnTo>
                  <a:lnTo>
                    <a:pt x="2519692" y="335864"/>
                  </a:lnTo>
                  <a:lnTo>
                    <a:pt x="2519692" y="299161"/>
                  </a:lnTo>
                  <a:close/>
                </a:path>
                <a:path w="3902075" h="339725">
                  <a:moveTo>
                    <a:pt x="2549156" y="132473"/>
                  </a:moveTo>
                  <a:lnTo>
                    <a:pt x="2239734" y="132473"/>
                  </a:lnTo>
                  <a:lnTo>
                    <a:pt x="2239734" y="169710"/>
                  </a:lnTo>
                  <a:lnTo>
                    <a:pt x="2549156" y="169710"/>
                  </a:lnTo>
                  <a:lnTo>
                    <a:pt x="2549156" y="132473"/>
                  </a:lnTo>
                  <a:close/>
                </a:path>
                <a:path w="3902075" h="339725">
                  <a:moveTo>
                    <a:pt x="2761246" y="105905"/>
                  </a:moveTo>
                  <a:lnTo>
                    <a:pt x="2754020" y="72428"/>
                  </a:lnTo>
                  <a:lnTo>
                    <a:pt x="2747568" y="63804"/>
                  </a:lnTo>
                  <a:lnTo>
                    <a:pt x="2734348" y="46126"/>
                  </a:lnTo>
                  <a:lnTo>
                    <a:pt x="2714942" y="34899"/>
                  </a:lnTo>
                  <a:lnTo>
                    <a:pt x="2714942" y="105905"/>
                  </a:lnTo>
                  <a:lnTo>
                    <a:pt x="2711234" y="123799"/>
                  </a:lnTo>
                  <a:lnTo>
                    <a:pt x="2701175" y="137020"/>
                  </a:lnTo>
                  <a:lnTo>
                    <a:pt x="2686062" y="145199"/>
                  </a:lnTo>
                  <a:lnTo>
                    <a:pt x="2667190" y="148005"/>
                  </a:lnTo>
                  <a:lnTo>
                    <a:pt x="2648661" y="145199"/>
                  </a:lnTo>
                  <a:lnTo>
                    <a:pt x="2633802" y="137020"/>
                  </a:lnTo>
                  <a:lnTo>
                    <a:pt x="2623934" y="123799"/>
                  </a:lnTo>
                  <a:lnTo>
                    <a:pt x="2620353" y="105905"/>
                  </a:lnTo>
                  <a:lnTo>
                    <a:pt x="2623909" y="88163"/>
                  </a:lnTo>
                  <a:lnTo>
                    <a:pt x="2633751" y="74942"/>
                  </a:lnTo>
                  <a:lnTo>
                    <a:pt x="2648597" y="66662"/>
                  </a:lnTo>
                  <a:lnTo>
                    <a:pt x="2667190" y="63804"/>
                  </a:lnTo>
                  <a:lnTo>
                    <a:pt x="2686113" y="66662"/>
                  </a:lnTo>
                  <a:lnTo>
                    <a:pt x="2701226" y="74942"/>
                  </a:lnTo>
                  <a:lnTo>
                    <a:pt x="2711246" y="88163"/>
                  </a:lnTo>
                  <a:lnTo>
                    <a:pt x="2714942" y="105905"/>
                  </a:lnTo>
                  <a:lnTo>
                    <a:pt x="2714942" y="34899"/>
                  </a:lnTo>
                  <a:lnTo>
                    <a:pt x="2704604" y="28917"/>
                  </a:lnTo>
                  <a:lnTo>
                    <a:pt x="2667190" y="22758"/>
                  </a:lnTo>
                  <a:lnTo>
                    <a:pt x="2630005" y="28917"/>
                  </a:lnTo>
                  <a:lnTo>
                    <a:pt x="2600185" y="46126"/>
                  </a:lnTo>
                  <a:lnTo>
                    <a:pt x="2580386" y="72428"/>
                  </a:lnTo>
                  <a:lnTo>
                    <a:pt x="2573248" y="105905"/>
                  </a:lnTo>
                  <a:lnTo>
                    <a:pt x="2580386" y="139433"/>
                  </a:lnTo>
                  <a:lnTo>
                    <a:pt x="2600185" y="165735"/>
                  </a:lnTo>
                  <a:lnTo>
                    <a:pt x="2630005" y="182905"/>
                  </a:lnTo>
                  <a:lnTo>
                    <a:pt x="2667190" y="189052"/>
                  </a:lnTo>
                  <a:lnTo>
                    <a:pt x="2704604" y="182905"/>
                  </a:lnTo>
                  <a:lnTo>
                    <a:pt x="2734348" y="165735"/>
                  </a:lnTo>
                  <a:lnTo>
                    <a:pt x="2747607" y="148005"/>
                  </a:lnTo>
                  <a:lnTo>
                    <a:pt x="2754020" y="139433"/>
                  </a:lnTo>
                  <a:lnTo>
                    <a:pt x="2761246" y="105905"/>
                  </a:lnTo>
                  <a:close/>
                </a:path>
                <a:path w="3902075" h="339725">
                  <a:moveTo>
                    <a:pt x="2779268" y="255092"/>
                  </a:moveTo>
                  <a:lnTo>
                    <a:pt x="2775724" y="220878"/>
                  </a:lnTo>
                  <a:lnTo>
                    <a:pt x="2719794" y="226860"/>
                  </a:lnTo>
                  <a:lnTo>
                    <a:pt x="2662910" y="230136"/>
                  </a:lnTo>
                  <a:lnTo>
                    <a:pt x="2608288" y="231521"/>
                  </a:lnTo>
                  <a:lnTo>
                    <a:pt x="2559177" y="231800"/>
                  </a:lnTo>
                  <a:lnTo>
                    <a:pt x="2564574" y="270344"/>
                  </a:lnTo>
                  <a:lnTo>
                    <a:pt x="2612606" y="270014"/>
                  </a:lnTo>
                  <a:lnTo>
                    <a:pt x="2666047" y="268198"/>
                  </a:lnTo>
                  <a:lnTo>
                    <a:pt x="2722435" y="263639"/>
                  </a:lnTo>
                  <a:lnTo>
                    <a:pt x="2779268" y="255092"/>
                  </a:lnTo>
                  <a:close/>
                </a:path>
                <a:path w="3902075" h="339725">
                  <a:moveTo>
                    <a:pt x="2842158" y="0"/>
                  </a:moveTo>
                  <a:lnTo>
                    <a:pt x="2794927" y="0"/>
                  </a:lnTo>
                  <a:lnTo>
                    <a:pt x="2794927" y="339686"/>
                  </a:lnTo>
                  <a:lnTo>
                    <a:pt x="2842158" y="339686"/>
                  </a:lnTo>
                  <a:lnTo>
                    <a:pt x="2842158" y="0"/>
                  </a:lnTo>
                  <a:close/>
                </a:path>
                <a:path w="3902075" h="339725">
                  <a:moveTo>
                    <a:pt x="3141776" y="24726"/>
                  </a:moveTo>
                  <a:lnTo>
                    <a:pt x="2967329" y="24726"/>
                  </a:lnTo>
                  <a:lnTo>
                    <a:pt x="2967329" y="63411"/>
                  </a:lnTo>
                  <a:lnTo>
                    <a:pt x="3095206" y="63411"/>
                  </a:lnTo>
                  <a:lnTo>
                    <a:pt x="3094647" y="79565"/>
                  </a:lnTo>
                  <a:lnTo>
                    <a:pt x="3093377" y="97663"/>
                  </a:lnTo>
                  <a:lnTo>
                    <a:pt x="3091040" y="118008"/>
                  </a:lnTo>
                  <a:lnTo>
                    <a:pt x="3087306" y="140893"/>
                  </a:lnTo>
                  <a:lnTo>
                    <a:pt x="3134017" y="145237"/>
                  </a:lnTo>
                  <a:lnTo>
                    <a:pt x="3138347" y="115265"/>
                  </a:lnTo>
                  <a:lnTo>
                    <a:pt x="3140608" y="88620"/>
                  </a:lnTo>
                  <a:lnTo>
                    <a:pt x="3141510" y="65443"/>
                  </a:lnTo>
                  <a:lnTo>
                    <a:pt x="3141776" y="45910"/>
                  </a:lnTo>
                  <a:lnTo>
                    <a:pt x="3141776" y="24726"/>
                  </a:lnTo>
                  <a:close/>
                </a:path>
                <a:path w="3902075" h="339725">
                  <a:moveTo>
                    <a:pt x="3160064" y="193382"/>
                  </a:moveTo>
                  <a:lnTo>
                    <a:pt x="3158286" y="167868"/>
                  </a:lnTo>
                  <a:lnTo>
                    <a:pt x="3157690" y="159181"/>
                  </a:lnTo>
                  <a:lnTo>
                    <a:pt x="3133356" y="162280"/>
                  </a:lnTo>
                  <a:lnTo>
                    <a:pt x="3108312" y="164706"/>
                  </a:lnTo>
                  <a:lnTo>
                    <a:pt x="3082899" y="166547"/>
                  </a:lnTo>
                  <a:lnTo>
                    <a:pt x="3057448" y="167868"/>
                  </a:lnTo>
                  <a:lnTo>
                    <a:pt x="3057448" y="103009"/>
                  </a:lnTo>
                  <a:lnTo>
                    <a:pt x="3010217" y="103009"/>
                  </a:lnTo>
                  <a:lnTo>
                    <a:pt x="3010217" y="169443"/>
                  </a:lnTo>
                  <a:lnTo>
                    <a:pt x="2947466" y="169976"/>
                  </a:lnTo>
                  <a:lnTo>
                    <a:pt x="2951543" y="207733"/>
                  </a:lnTo>
                  <a:lnTo>
                    <a:pt x="2999028" y="207251"/>
                  </a:lnTo>
                  <a:lnTo>
                    <a:pt x="3051454" y="205346"/>
                  </a:lnTo>
                  <a:lnTo>
                    <a:pt x="3106051" y="201053"/>
                  </a:lnTo>
                  <a:lnTo>
                    <a:pt x="3160064" y="193382"/>
                  </a:lnTo>
                  <a:close/>
                </a:path>
                <a:path w="3902075" h="339725">
                  <a:moveTo>
                    <a:pt x="3235185" y="294690"/>
                  </a:moveTo>
                  <a:lnTo>
                    <a:pt x="3044812" y="294690"/>
                  </a:lnTo>
                  <a:lnTo>
                    <a:pt x="3044812" y="231013"/>
                  </a:lnTo>
                  <a:lnTo>
                    <a:pt x="2997187" y="231013"/>
                  </a:lnTo>
                  <a:lnTo>
                    <a:pt x="2997187" y="332968"/>
                  </a:lnTo>
                  <a:lnTo>
                    <a:pt x="3235185" y="332968"/>
                  </a:lnTo>
                  <a:lnTo>
                    <a:pt x="3235185" y="294690"/>
                  </a:lnTo>
                  <a:close/>
                </a:path>
                <a:path w="3902075" h="339725">
                  <a:moveTo>
                    <a:pt x="3265703" y="103403"/>
                  </a:moveTo>
                  <a:lnTo>
                    <a:pt x="3224517" y="103403"/>
                  </a:lnTo>
                  <a:lnTo>
                    <a:pt x="3224517" y="0"/>
                  </a:lnTo>
                  <a:lnTo>
                    <a:pt x="3175978" y="0"/>
                  </a:lnTo>
                  <a:lnTo>
                    <a:pt x="3175978" y="253644"/>
                  </a:lnTo>
                  <a:lnTo>
                    <a:pt x="3224517" y="253644"/>
                  </a:lnTo>
                  <a:lnTo>
                    <a:pt x="3224517" y="143002"/>
                  </a:lnTo>
                  <a:lnTo>
                    <a:pt x="3265703" y="143002"/>
                  </a:lnTo>
                  <a:lnTo>
                    <a:pt x="3265703" y="103403"/>
                  </a:lnTo>
                  <a:close/>
                </a:path>
                <a:path w="3902075" h="339725">
                  <a:moveTo>
                    <a:pt x="3478974" y="142875"/>
                  </a:moveTo>
                  <a:lnTo>
                    <a:pt x="3443490" y="126403"/>
                  </a:lnTo>
                  <a:lnTo>
                    <a:pt x="3404133" y="75755"/>
                  </a:lnTo>
                  <a:lnTo>
                    <a:pt x="3399510" y="45516"/>
                  </a:lnTo>
                  <a:lnTo>
                    <a:pt x="3399510" y="12763"/>
                  </a:lnTo>
                  <a:lnTo>
                    <a:pt x="3350310" y="12763"/>
                  </a:lnTo>
                  <a:lnTo>
                    <a:pt x="3350310" y="45516"/>
                  </a:lnTo>
                  <a:lnTo>
                    <a:pt x="3345484" y="77025"/>
                  </a:lnTo>
                  <a:lnTo>
                    <a:pt x="3330727" y="106311"/>
                  </a:lnTo>
                  <a:lnTo>
                    <a:pt x="3305327" y="130898"/>
                  </a:lnTo>
                  <a:lnTo>
                    <a:pt x="3268611" y="148259"/>
                  </a:lnTo>
                  <a:lnTo>
                    <a:pt x="3291890" y="185623"/>
                  </a:lnTo>
                  <a:lnTo>
                    <a:pt x="3319780" y="173723"/>
                  </a:lnTo>
                  <a:lnTo>
                    <a:pt x="3342906" y="157378"/>
                  </a:lnTo>
                  <a:lnTo>
                    <a:pt x="3361347" y="137236"/>
                  </a:lnTo>
                  <a:lnTo>
                    <a:pt x="3375177" y="113931"/>
                  </a:lnTo>
                  <a:lnTo>
                    <a:pt x="3388779" y="135331"/>
                  </a:lnTo>
                  <a:lnTo>
                    <a:pt x="3406724" y="153670"/>
                  </a:lnTo>
                  <a:lnTo>
                    <a:pt x="3429101" y="168490"/>
                  </a:lnTo>
                  <a:lnTo>
                    <a:pt x="3455949" y="179311"/>
                  </a:lnTo>
                  <a:lnTo>
                    <a:pt x="3478974" y="142875"/>
                  </a:lnTo>
                  <a:close/>
                </a:path>
                <a:path w="3902075" h="339725">
                  <a:moveTo>
                    <a:pt x="3553295" y="207073"/>
                  </a:moveTo>
                  <a:lnTo>
                    <a:pt x="3506724" y="207073"/>
                  </a:lnTo>
                  <a:lnTo>
                    <a:pt x="3506724" y="244690"/>
                  </a:lnTo>
                  <a:lnTo>
                    <a:pt x="3506724" y="297053"/>
                  </a:lnTo>
                  <a:lnTo>
                    <a:pt x="3373196" y="297053"/>
                  </a:lnTo>
                  <a:lnTo>
                    <a:pt x="3373196" y="244690"/>
                  </a:lnTo>
                  <a:lnTo>
                    <a:pt x="3506724" y="244690"/>
                  </a:lnTo>
                  <a:lnTo>
                    <a:pt x="3506724" y="207073"/>
                  </a:lnTo>
                  <a:lnTo>
                    <a:pt x="3326358" y="207073"/>
                  </a:lnTo>
                  <a:lnTo>
                    <a:pt x="3326358" y="335076"/>
                  </a:lnTo>
                  <a:lnTo>
                    <a:pt x="3553295" y="335076"/>
                  </a:lnTo>
                  <a:lnTo>
                    <a:pt x="3553295" y="297053"/>
                  </a:lnTo>
                  <a:lnTo>
                    <a:pt x="3553295" y="244690"/>
                  </a:lnTo>
                  <a:lnTo>
                    <a:pt x="3553295" y="207073"/>
                  </a:lnTo>
                  <a:close/>
                </a:path>
                <a:path w="3902075" h="339725">
                  <a:moveTo>
                    <a:pt x="3553295" y="520"/>
                  </a:moveTo>
                  <a:lnTo>
                    <a:pt x="3505682" y="520"/>
                  </a:lnTo>
                  <a:lnTo>
                    <a:pt x="3505682" y="191541"/>
                  </a:lnTo>
                  <a:lnTo>
                    <a:pt x="3553295" y="191541"/>
                  </a:lnTo>
                  <a:lnTo>
                    <a:pt x="3553295" y="520"/>
                  </a:lnTo>
                  <a:close/>
                </a:path>
                <a:path w="3902075" h="339725">
                  <a:moveTo>
                    <a:pt x="3778148" y="33947"/>
                  </a:moveTo>
                  <a:lnTo>
                    <a:pt x="3602647" y="33947"/>
                  </a:lnTo>
                  <a:lnTo>
                    <a:pt x="3602647" y="71831"/>
                  </a:lnTo>
                  <a:lnTo>
                    <a:pt x="3730917" y="71831"/>
                  </a:lnTo>
                  <a:lnTo>
                    <a:pt x="3730599" y="95618"/>
                  </a:lnTo>
                  <a:lnTo>
                    <a:pt x="3729444" y="122377"/>
                  </a:lnTo>
                  <a:lnTo>
                    <a:pt x="3726853" y="152755"/>
                  </a:lnTo>
                  <a:lnTo>
                    <a:pt x="3722230" y="187337"/>
                  </a:lnTo>
                  <a:lnTo>
                    <a:pt x="3768941" y="191020"/>
                  </a:lnTo>
                  <a:lnTo>
                    <a:pt x="3774186" y="151460"/>
                  </a:lnTo>
                  <a:lnTo>
                    <a:pt x="3776903" y="116916"/>
                  </a:lnTo>
                  <a:lnTo>
                    <a:pt x="3777932" y="86969"/>
                  </a:lnTo>
                  <a:lnTo>
                    <a:pt x="3778059" y="71831"/>
                  </a:lnTo>
                  <a:lnTo>
                    <a:pt x="3778148" y="33947"/>
                  </a:lnTo>
                  <a:close/>
                </a:path>
                <a:path w="3902075" h="339725">
                  <a:moveTo>
                    <a:pt x="3794861" y="256933"/>
                  </a:moveTo>
                  <a:lnTo>
                    <a:pt x="3792702" y="229565"/>
                  </a:lnTo>
                  <a:lnTo>
                    <a:pt x="3792093" y="221805"/>
                  </a:lnTo>
                  <a:lnTo>
                    <a:pt x="3768267" y="224485"/>
                  </a:lnTo>
                  <a:lnTo>
                    <a:pt x="3743744" y="226618"/>
                  </a:lnTo>
                  <a:lnTo>
                    <a:pt x="3718826" y="228295"/>
                  </a:lnTo>
                  <a:lnTo>
                    <a:pt x="3693820" y="229565"/>
                  </a:lnTo>
                  <a:lnTo>
                    <a:pt x="3693820" y="131025"/>
                  </a:lnTo>
                  <a:lnTo>
                    <a:pt x="3647122" y="131025"/>
                  </a:lnTo>
                  <a:lnTo>
                    <a:pt x="3647122" y="231013"/>
                  </a:lnTo>
                  <a:lnTo>
                    <a:pt x="3584892" y="231800"/>
                  </a:lnTo>
                  <a:lnTo>
                    <a:pt x="3589363" y="269697"/>
                  </a:lnTo>
                  <a:lnTo>
                    <a:pt x="3636734" y="269468"/>
                  </a:lnTo>
                  <a:lnTo>
                    <a:pt x="3688308" y="267855"/>
                  </a:lnTo>
                  <a:lnTo>
                    <a:pt x="3741788" y="263956"/>
                  </a:lnTo>
                  <a:lnTo>
                    <a:pt x="3794861" y="256933"/>
                  </a:lnTo>
                  <a:close/>
                </a:path>
                <a:path w="3902075" h="339725">
                  <a:moveTo>
                    <a:pt x="3902075" y="136156"/>
                  </a:moveTo>
                  <a:lnTo>
                    <a:pt x="3855897" y="136156"/>
                  </a:lnTo>
                  <a:lnTo>
                    <a:pt x="3855897" y="0"/>
                  </a:lnTo>
                  <a:lnTo>
                    <a:pt x="3808006" y="0"/>
                  </a:lnTo>
                  <a:lnTo>
                    <a:pt x="3808006" y="338886"/>
                  </a:lnTo>
                  <a:lnTo>
                    <a:pt x="3855897" y="338886"/>
                  </a:lnTo>
                  <a:lnTo>
                    <a:pt x="3855897" y="175895"/>
                  </a:lnTo>
                  <a:lnTo>
                    <a:pt x="3902075" y="175895"/>
                  </a:lnTo>
                  <a:lnTo>
                    <a:pt x="3902075" y="1361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6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4199" y="2094430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69">
                <a:moveTo>
                  <a:pt x="305896" y="210428"/>
                </a:moveTo>
                <a:lnTo>
                  <a:pt x="42822" y="210428"/>
                </a:lnTo>
                <a:lnTo>
                  <a:pt x="42822" y="33152"/>
                </a:lnTo>
                <a:lnTo>
                  <a:pt x="305896" y="33152"/>
                </a:lnTo>
                <a:lnTo>
                  <a:pt x="305896" y="55561"/>
                </a:lnTo>
                <a:lnTo>
                  <a:pt x="69221" y="55561"/>
                </a:lnTo>
                <a:lnTo>
                  <a:pt x="69221" y="188326"/>
                </a:lnTo>
                <a:lnTo>
                  <a:pt x="305896" y="188326"/>
                </a:lnTo>
                <a:lnTo>
                  <a:pt x="305896" y="210428"/>
                </a:lnTo>
                <a:close/>
              </a:path>
              <a:path w="1085850" h="382269">
                <a:moveTo>
                  <a:pt x="305896" y="188326"/>
                </a:moveTo>
                <a:lnTo>
                  <a:pt x="279343" y="188326"/>
                </a:lnTo>
                <a:lnTo>
                  <a:pt x="279343" y="55561"/>
                </a:lnTo>
                <a:lnTo>
                  <a:pt x="305896" y="55561"/>
                </a:lnTo>
                <a:lnTo>
                  <a:pt x="305896" y="188326"/>
                </a:lnTo>
                <a:close/>
              </a:path>
              <a:path w="1085850" h="382269">
                <a:moveTo>
                  <a:pt x="187712" y="308812"/>
                </a:moveTo>
                <a:lnTo>
                  <a:pt x="160699" y="308812"/>
                </a:lnTo>
                <a:lnTo>
                  <a:pt x="160699" y="210428"/>
                </a:lnTo>
                <a:lnTo>
                  <a:pt x="187712" y="210428"/>
                </a:lnTo>
                <a:lnTo>
                  <a:pt x="187712" y="308812"/>
                </a:lnTo>
                <a:close/>
              </a:path>
              <a:path w="1085850" h="382269">
                <a:moveTo>
                  <a:pt x="350714" y="332295"/>
                </a:moveTo>
                <a:lnTo>
                  <a:pt x="0" y="332295"/>
                </a:lnTo>
                <a:lnTo>
                  <a:pt x="0" y="308812"/>
                </a:lnTo>
                <a:lnTo>
                  <a:pt x="350714" y="308812"/>
                </a:lnTo>
                <a:lnTo>
                  <a:pt x="350714" y="332295"/>
                </a:lnTo>
                <a:close/>
              </a:path>
              <a:path w="1085850" h="382269">
                <a:moveTo>
                  <a:pt x="709102" y="205209"/>
                </a:moveTo>
                <a:lnTo>
                  <a:pt x="682856" y="205209"/>
                </a:lnTo>
                <a:lnTo>
                  <a:pt x="682856" y="460"/>
                </a:lnTo>
                <a:lnTo>
                  <a:pt x="709102" y="460"/>
                </a:lnTo>
                <a:lnTo>
                  <a:pt x="709102" y="205209"/>
                </a:lnTo>
                <a:close/>
              </a:path>
              <a:path w="1085850" h="382269">
                <a:moveTo>
                  <a:pt x="636350" y="201372"/>
                </a:moveTo>
                <a:lnTo>
                  <a:pt x="609797" y="201372"/>
                </a:lnTo>
                <a:lnTo>
                  <a:pt x="609797" y="108514"/>
                </a:lnTo>
                <a:lnTo>
                  <a:pt x="524613" y="108514"/>
                </a:lnTo>
                <a:lnTo>
                  <a:pt x="524613" y="86258"/>
                </a:lnTo>
                <a:lnTo>
                  <a:pt x="609797" y="86258"/>
                </a:lnTo>
                <a:lnTo>
                  <a:pt x="609797" y="8595"/>
                </a:lnTo>
                <a:lnTo>
                  <a:pt x="636350" y="8595"/>
                </a:lnTo>
                <a:lnTo>
                  <a:pt x="636350" y="201372"/>
                </a:lnTo>
                <a:close/>
              </a:path>
              <a:path w="1085850" h="382269">
                <a:moveTo>
                  <a:pt x="427456" y="182494"/>
                </a:moveTo>
                <a:lnTo>
                  <a:pt x="403973" y="182494"/>
                </a:lnTo>
                <a:lnTo>
                  <a:pt x="403973" y="23790"/>
                </a:lnTo>
                <a:lnTo>
                  <a:pt x="549170" y="23790"/>
                </a:lnTo>
                <a:lnTo>
                  <a:pt x="549170" y="46506"/>
                </a:lnTo>
                <a:lnTo>
                  <a:pt x="431447" y="46506"/>
                </a:lnTo>
                <a:lnTo>
                  <a:pt x="431447" y="159778"/>
                </a:lnTo>
                <a:lnTo>
                  <a:pt x="571530" y="159778"/>
                </a:lnTo>
                <a:lnTo>
                  <a:pt x="572500" y="171903"/>
                </a:lnTo>
                <a:lnTo>
                  <a:pt x="537879" y="177465"/>
                </a:lnTo>
                <a:lnTo>
                  <a:pt x="504007" y="180709"/>
                </a:lnTo>
                <a:lnTo>
                  <a:pt x="468120" y="182199"/>
                </a:lnTo>
                <a:lnTo>
                  <a:pt x="427456" y="182494"/>
                </a:lnTo>
                <a:close/>
              </a:path>
              <a:path w="1085850" h="382269">
                <a:moveTo>
                  <a:pt x="571530" y="159778"/>
                </a:moveTo>
                <a:lnTo>
                  <a:pt x="431447" y="159778"/>
                </a:lnTo>
                <a:lnTo>
                  <a:pt x="469926" y="159456"/>
                </a:lnTo>
                <a:lnTo>
                  <a:pt x="504333" y="157898"/>
                </a:lnTo>
                <a:lnTo>
                  <a:pt x="537100" y="154554"/>
                </a:lnTo>
                <a:lnTo>
                  <a:pt x="570658" y="148880"/>
                </a:lnTo>
                <a:lnTo>
                  <a:pt x="571530" y="159778"/>
                </a:lnTo>
                <a:close/>
              </a:path>
              <a:path w="1085850" h="382269">
                <a:moveTo>
                  <a:pt x="724757" y="377574"/>
                </a:moveTo>
                <a:lnTo>
                  <a:pt x="457693" y="377574"/>
                </a:lnTo>
                <a:lnTo>
                  <a:pt x="457693" y="286864"/>
                </a:lnTo>
                <a:lnTo>
                  <a:pt x="682549" y="286864"/>
                </a:lnTo>
                <a:lnTo>
                  <a:pt x="682549" y="245730"/>
                </a:lnTo>
                <a:lnTo>
                  <a:pt x="456619" y="245730"/>
                </a:lnTo>
                <a:lnTo>
                  <a:pt x="456619" y="223474"/>
                </a:lnTo>
                <a:lnTo>
                  <a:pt x="709102" y="223474"/>
                </a:lnTo>
                <a:lnTo>
                  <a:pt x="709102" y="308352"/>
                </a:lnTo>
                <a:lnTo>
                  <a:pt x="484706" y="308352"/>
                </a:lnTo>
                <a:lnTo>
                  <a:pt x="484706" y="354858"/>
                </a:lnTo>
                <a:lnTo>
                  <a:pt x="724757" y="354858"/>
                </a:lnTo>
                <a:lnTo>
                  <a:pt x="724757" y="377574"/>
                </a:lnTo>
                <a:close/>
              </a:path>
              <a:path w="1085850" h="382269">
                <a:moveTo>
                  <a:pt x="1084374" y="64617"/>
                </a:moveTo>
                <a:lnTo>
                  <a:pt x="1056900" y="64617"/>
                </a:lnTo>
                <a:lnTo>
                  <a:pt x="1056900" y="0"/>
                </a:lnTo>
                <a:lnTo>
                  <a:pt x="1084374" y="0"/>
                </a:lnTo>
                <a:lnTo>
                  <a:pt x="1084374" y="64617"/>
                </a:lnTo>
                <a:close/>
              </a:path>
              <a:path w="1085850" h="382269">
                <a:moveTo>
                  <a:pt x="960971" y="197842"/>
                </a:moveTo>
                <a:lnTo>
                  <a:pt x="787379" y="197842"/>
                </a:lnTo>
                <a:lnTo>
                  <a:pt x="787379" y="29622"/>
                </a:lnTo>
                <a:lnTo>
                  <a:pt x="960971" y="29622"/>
                </a:lnTo>
                <a:lnTo>
                  <a:pt x="960971" y="52185"/>
                </a:lnTo>
                <a:lnTo>
                  <a:pt x="814239" y="52185"/>
                </a:lnTo>
                <a:lnTo>
                  <a:pt x="814239" y="174973"/>
                </a:lnTo>
                <a:lnTo>
                  <a:pt x="960971" y="174973"/>
                </a:lnTo>
                <a:lnTo>
                  <a:pt x="960971" y="197842"/>
                </a:lnTo>
                <a:close/>
              </a:path>
              <a:path w="1085850" h="382269">
                <a:moveTo>
                  <a:pt x="960971" y="174973"/>
                </a:moveTo>
                <a:lnTo>
                  <a:pt x="934112" y="174973"/>
                </a:lnTo>
                <a:lnTo>
                  <a:pt x="934112" y="52185"/>
                </a:lnTo>
                <a:lnTo>
                  <a:pt x="960971" y="52185"/>
                </a:lnTo>
                <a:lnTo>
                  <a:pt x="960971" y="64617"/>
                </a:lnTo>
                <a:lnTo>
                  <a:pt x="1084374" y="64617"/>
                </a:lnTo>
                <a:lnTo>
                  <a:pt x="1084374" y="87640"/>
                </a:lnTo>
                <a:lnTo>
                  <a:pt x="960971" y="87640"/>
                </a:lnTo>
                <a:lnTo>
                  <a:pt x="960971" y="140285"/>
                </a:lnTo>
                <a:lnTo>
                  <a:pt x="1084374" y="140285"/>
                </a:lnTo>
                <a:lnTo>
                  <a:pt x="1084374" y="163308"/>
                </a:lnTo>
                <a:lnTo>
                  <a:pt x="960971" y="163308"/>
                </a:lnTo>
                <a:lnTo>
                  <a:pt x="960971" y="174973"/>
                </a:lnTo>
                <a:close/>
              </a:path>
              <a:path w="1085850" h="382269">
                <a:moveTo>
                  <a:pt x="1084374" y="140285"/>
                </a:moveTo>
                <a:lnTo>
                  <a:pt x="1056900" y="140285"/>
                </a:lnTo>
                <a:lnTo>
                  <a:pt x="1056900" y="87640"/>
                </a:lnTo>
                <a:lnTo>
                  <a:pt x="1084374" y="87640"/>
                </a:lnTo>
                <a:lnTo>
                  <a:pt x="1084374" y="140285"/>
                </a:lnTo>
                <a:close/>
              </a:path>
              <a:path w="1085850" h="382269">
                <a:moveTo>
                  <a:pt x="1084374" y="227772"/>
                </a:moveTo>
                <a:lnTo>
                  <a:pt x="1056900" y="227772"/>
                </a:lnTo>
                <a:lnTo>
                  <a:pt x="1056900" y="163308"/>
                </a:lnTo>
                <a:lnTo>
                  <a:pt x="1084374" y="163308"/>
                </a:lnTo>
                <a:lnTo>
                  <a:pt x="1084374" y="227772"/>
                </a:lnTo>
                <a:close/>
              </a:path>
              <a:path w="1085850" h="382269">
                <a:moveTo>
                  <a:pt x="958516" y="381871"/>
                </a:moveTo>
                <a:lnTo>
                  <a:pt x="905204" y="377159"/>
                </a:lnTo>
                <a:lnTo>
                  <a:pt x="865158" y="363395"/>
                </a:lnTo>
                <a:lnTo>
                  <a:pt x="840020" y="341142"/>
                </a:lnTo>
                <a:lnTo>
                  <a:pt x="831430" y="310961"/>
                </a:lnTo>
                <a:lnTo>
                  <a:pt x="840020" y="280506"/>
                </a:lnTo>
                <a:lnTo>
                  <a:pt x="865158" y="257951"/>
                </a:lnTo>
                <a:lnTo>
                  <a:pt x="905204" y="243943"/>
                </a:lnTo>
                <a:lnTo>
                  <a:pt x="958516" y="239130"/>
                </a:lnTo>
                <a:lnTo>
                  <a:pt x="1011655" y="243943"/>
                </a:lnTo>
                <a:lnTo>
                  <a:pt x="1051643" y="257951"/>
                </a:lnTo>
                <a:lnTo>
                  <a:pt x="1055136" y="261078"/>
                </a:lnTo>
                <a:lnTo>
                  <a:pt x="958516" y="261078"/>
                </a:lnTo>
                <a:lnTo>
                  <a:pt x="917000" y="264663"/>
                </a:lnTo>
                <a:lnTo>
                  <a:pt x="885399" y="274566"/>
                </a:lnTo>
                <a:lnTo>
                  <a:pt x="865338" y="290195"/>
                </a:lnTo>
                <a:lnTo>
                  <a:pt x="858443" y="310961"/>
                </a:lnTo>
                <a:lnTo>
                  <a:pt x="865338" y="331125"/>
                </a:lnTo>
                <a:lnTo>
                  <a:pt x="885399" y="346454"/>
                </a:lnTo>
                <a:lnTo>
                  <a:pt x="917000" y="356201"/>
                </a:lnTo>
                <a:lnTo>
                  <a:pt x="958516" y="359616"/>
                </a:lnTo>
                <a:lnTo>
                  <a:pt x="1055922" y="359616"/>
                </a:lnTo>
                <a:lnTo>
                  <a:pt x="1051643" y="363395"/>
                </a:lnTo>
                <a:lnTo>
                  <a:pt x="1011655" y="377159"/>
                </a:lnTo>
                <a:lnTo>
                  <a:pt x="958516" y="381871"/>
                </a:lnTo>
                <a:close/>
              </a:path>
              <a:path w="1085850" h="382269">
                <a:moveTo>
                  <a:pt x="1055922" y="359616"/>
                </a:moveTo>
                <a:lnTo>
                  <a:pt x="958516" y="359616"/>
                </a:lnTo>
                <a:lnTo>
                  <a:pt x="999923" y="356201"/>
                </a:lnTo>
                <a:lnTo>
                  <a:pt x="1031460" y="346454"/>
                </a:lnTo>
                <a:lnTo>
                  <a:pt x="1051542" y="331125"/>
                </a:lnTo>
                <a:lnTo>
                  <a:pt x="1058588" y="310961"/>
                </a:lnTo>
                <a:lnTo>
                  <a:pt x="1051542" y="290195"/>
                </a:lnTo>
                <a:lnTo>
                  <a:pt x="1031460" y="274566"/>
                </a:lnTo>
                <a:lnTo>
                  <a:pt x="999923" y="264663"/>
                </a:lnTo>
                <a:lnTo>
                  <a:pt x="958516" y="261078"/>
                </a:lnTo>
                <a:lnTo>
                  <a:pt x="1055136" y="261078"/>
                </a:lnTo>
                <a:lnTo>
                  <a:pt x="1076839" y="280506"/>
                </a:lnTo>
                <a:lnTo>
                  <a:pt x="1085602" y="310961"/>
                </a:lnTo>
                <a:lnTo>
                  <a:pt x="1076839" y="341142"/>
                </a:lnTo>
                <a:lnTo>
                  <a:pt x="1055922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4070" y="2094430"/>
            <a:ext cx="710565" cy="383540"/>
          </a:xfrm>
          <a:custGeom>
            <a:avLst/>
            <a:gdLst/>
            <a:ahLst/>
            <a:cxnLst/>
            <a:rect l="l" t="t" r="r" b="b"/>
            <a:pathLst>
              <a:path w="710564" h="383539">
                <a:moveTo>
                  <a:pt x="28241" y="213958"/>
                </a:moveTo>
                <a:lnTo>
                  <a:pt x="15655" y="191396"/>
                </a:lnTo>
                <a:lnTo>
                  <a:pt x="53803" y="179716"/>
                </a:lnTo>
                <a:lnTo>
                  <a:pt x="92304" y="158960"/>
                </a:lnTo>
                <a:lnTo>
                  <a:pt x="126098" y="130660"/>
                </a:lnTo>
                <a:lnTo>
                  <a:pt x="150123" y="96348"/>
                </a:lnTo>
                <a:lnTo>
                  <a:pt x="159317" y="57557"/>
                </a:lnTo>
                <a:lnTo>
                  <a:pt x="159317" y="27166"/>
                </a:lnTo>
                <a:lnTo>
                  <a:pt x="187559" y="27166"/>
                </a:lnTo>
                <a:lnTo>
                  <a:pt x="187559" y="57557"/>
                </a:lnTo>
                <a:lnTo>
                  <a:pt x="196789" y="96171"/>
                </a:lnTo>
                <a:lnTo>
                  <a:pt x="202367" y="104063"/>
                </a:lnTo>
                <a:lnTo>
                  <a:pt x="173591" y="104063"/>
                </a:lnTo>
                <a:lnTo>
                  <a:pt x="148269" y="143832"/>
                </a:lnTo>
                <a:lnTo>
                  <a:pt x="112255" y="176105"/>
                </a:lnTo>
                <a:lnTo>
                  <a:pt x="70572" y="199830"/>
                </a:lnTo>
                <a:lnTo>
                  <a:pt x="28241" y="213958"/>
                </a:lnTo>
                <a:close/>
              </a:path>
              <a:path w="710564" h="383539">
                <a:moveTo>
                  <a:pt x="319403" y="213958"/>
                </a:moveTo>
                <a:lnTo>
                  <a:pt x="277000" y="199830"/>
                </a:lnTo>
                <a:lnTo>
                  <a:pt x="235158" y="176105"/>
                </a:lnTo>
                <a:lnTo>
                  <a:pt x="198986" y="143832"/>
                </a:lnTo>
                <a:lnTo>
                  <a:pt x="173591" y="104063"/>
                </a:lnTo>
                <a:lnTo>
                  <a:pt x="202367" y="104063"/>
                </a:lnTo>
                <a:lnTo>
                  <a:pt x="221026" y="130461"/>
                </a:lnTo>
                <a:lnTo>
                  <a:pt x="255091" y="158827"/>
                </a:lnTo>
                <a:lnTo>
                  <a:pt x="293805" y="179672"/>
                </a:lnTo>
                <a:lnTo>
                  <a:pt x="331988" y="191396"/>
                </a:lnTo>
                <a:lnTo>
                  <a:pt x="319403" y="213958"/>
                </a:lnTo>
                <a:close/>
              </a:path>
              <a:path w="710564" h="383539">
                <a:moveTo>
                  <a:pt x="187098" y="308045"/>
                </a:moveTo>
                <a:lnTo>
                  <a:pt x="160085" y="308045"/>
                </a:lnTo>
                <a:lnTo>
                  <a:pt x="160085" y="212270"/>
                </a:lnTo>
                <a:lnTo>
                  <a:pt x="187098" y="212270"/>
                </a:lnTo>
                <a:lnTo>
                  <a:pt x="187098" y="308045"/>
                </a:lnTo>
                <a:close/>
              </a:path>
              <a:path w="710564" h="383539">
                <a:moveTo>
                  <a:pt x="350714" y="331374"/>
                </a:moveTo>
                <a:lnTo>
                  <a:pt x="0" y="331374"/>
                </a:lnTo>
                <a:lnTo>
                  <a:pt x="0" y="308045"/>
                </a:lnTo>
                <a:lnTo>
                  <a:pt x="350714" y="308045"/>
                </a:lnTo>
                <a:lnTo>
                  <a:pt x="350714" y="331374"/>
                </a:lnTo>
                <a:close/>
              </a:path>
              <a:path w="710564" h="383539">
                <a:moveTo>
                  <a:pt x="710176" y="157629"/>
                </a:moveTo>
                <a:lnTo>
                  <a:pt x="683316" y="157629"/>
                </a:lnTo>
                <a:lnTo>
                  <a:pt x="683316" y="0"/>
                </a:lnTo>
                <a:lnTo>
                  <a:pt x="710176" y="0"/>
                </a:lnTo>
                <a:lnTo>
                  <a:pt x="710176" y="157629"/>
                </a:lnTo>
                <a:close/>
              </a:path>
              <a:path w="710564" h="383539">
                <a:moveTo>
                  <a:pt x="624071" y="363146"/>
                </a:moveTo>
                <a:lnTo>
                  <a:pt x="597979" y="363146"/>
                </a:lnTo>
                <a:lnTo>
                  <a:pt x="597979" y="10437"/>
                </a:lnTo>
                <a:lnTo>
                  <a:pt x="624071" y="10437"/>
                </a:lnTo>
                <a:lnTo>
                  <a:pt x="624071" y="157629"/>
                </a:lnTo>
                <a:lnTo>
                  <a:pt x="710176" y="157629"/>
                </a:lnTo>
                <a:lnTo>
                  <a:pt x="710176" y="180652"/>
                </a:lnTo>
                <a:lnTo>
                  <a:pt x="624071" y="180652"/>
                </a:lnTo>
                <a:lnTo>
                  <a:pt x="624071" y="363146"/>
                </a:lnTo>
                <a:close/>
              </a:path>
              <a:path w="710564" h="383539">
                <a:moveTo>
                  <a:pt x="710176" y="383099"/>
                </a:moveTo>
                <a:lnTo>
                  <a:pt x="683316" y="383099"/>
                </a:lnTo>
                <a:lnTo>
                  <a:pt x="683316" y="180652"/>
                </a:lnTo>
                <a:lnTo>
                  <a:pt x="710176" y="180652"/>
                </a:lnTo>
                <a:lnTo>
                  <a:pt x="710176" y="383099"/>
                </a:lnTo>
                <a:close/>
              </a:path>
              <a:path w="710564" h="383539">
                <a:moveTo>
                  <a:pt x="402438" y="299603"/>
                </a:moveTo>
                <a:lnTo>
                  <a:pt x="386322" y="279650"/>
                </a:lnTo>
                <a:lnTo>
                  <a:pt x="435646" y="246411"/>
                </a:lnTo>
                <a:lnTo>
                  <a:pt x="472741" y="208273"/>
                </a:lnTo>
                <a:lnTo>
                  <a:pt x="498710" y="166157"/>
                </a:lnTo>
                <a:lnTo>
                  <a:pt x="514661" y="120983"/>
                </a:lnTo>
                <a:lnTo>
                  <a:pt x="521696" y="73672"/>
                </a:lnTo>
                <a:lnTo>
                  <a:pt x="399368" y="73672"/>
                </a:lnTo>
                <a:lnTo>
                  <a:pt x="399368" y="50343"/>
                </a:lnTo>
                <a:lnTo>
                  <a:pt x="548710" y="50343"/>
                </a:lnTo>
                <a:lnTo>
                  <a:pt x="545474" y="97436"/>
                </a:lnTo>
                <a:lnTo>
                  <a:pt x="535311" y="143446"/>
                </a:lnTo>
                <a:lnTo>
                  <a:pt x="517073" y="187520"/>
                </a:lnTo>
                <a:lnTo>
                  <a:pt x="489612" y="228806"/>
                </a:lnTo>
                <a:lnTo>
                  <a:pt x="451783" y="266452"/>
                </a:lnTo>
                <a:lnTo>
                  <a:pt x="402438" y="2996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88305" y="5127917"/>
            <a:ext cx="447675" cy="673100"/>
          </a:xfrm>
          <a:custGeom>
            <a:avLst/>
            <a:gdLst/>
            <a:ahLst/>
            <a:cxnLst/>
            <a:rect l="l" t="t" r="r" b="b"/>
            <a:pathLst>
              <a:path w="447675" h="673100">
                <a:moveTo>
                  <a:pt x="447160" y="672522"/>
                </a:moveTo>
                <a:lnTo>
                  <a:pt x="0" y="672522"/>
                </a:lnTo>
                <a:lnTo>
                  <a:pt x="0" y="0"/>
                </a:lnTo>
                <a:lnTo>
                  <a:pt x="447160" y="0"/>
                </a:lnTo>
                <a:lnTo>
                  <a:pt x="447160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88305" y="5899442"/>
            <a:ext cx="416559" cy="673100"/>
          </a:xfrm>
          <a:custGeom>
            <a:avLst/>
            <a:gdLst/>
            <a:ahLst/>
            <a:cxnLst/>
            <a:rect l="l" t="t" r="r" b="b"/>
            <a:pathLst>
              <a:path w="416560" h="673100">
                <a:moveTo>
                  <a:pt x="416528" y="672522"/>
                </a:moveTo>
                <a:lnTo>
                  <a:pt x="0" y="672522"/>
                </a:lnTo>
                <a:lnTo>
                  <a:pt x="0" y="0"/>
                </a:lnTo>
                <a:lnTo>
                  <a:pt x="416528" y="0"/>
                </a:lnTo>
                <a:lnTo>
                  <a:pt x="416528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88305" y="6670967"/>
            <a:ext cx="439420" cy="673100"/>
          </a:xfrm>
          <a:custGeom>
            <a:avLst/>
            <a:gdLst/>
            <a:ahLst/>
            <a:cxnLst/>
            <a:rect l="l" t="t" r="r" b="b"/>
            <a:pathLst>
              <a:path w="439419" h="673100">
                <a:moveTo>
                  <a:pt x="439178" y="672522"/>
                </a:moveTo>
                <a:lnTo>
                  <a:pt x="0" y="672522"/>
                </a:lnTo>
                <a:lnTo>
                  <a:pt x="0" y="0"/>
                </a:lnTo>
                <a:lnTo>
                  <a:pt x="439178" y="0"/>
                </a:lnTo>
                <a:lnTo>
                  <a:pt x="439178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2444" y="5262109"/>
            <a:ext cx="294640" cy="409575"/>
          </a:xfrm>
          <a:custGeom>
            <a:avLst/>
            <a:gdLst/>
            <a:ahLst/>
            <a:cxnLst/>
            <a:rect l="l" t="t" r="r" b="b"/>
            <a:pathLst>
              <a:path w="294639" h="409575">
                <a:moveTo>
                  <a:pt x="81301" y="404141"/>
                </a:moveTo>
                <a:lnTo>
                  <a:pt x="0" y="404141"/>
                </a:lnTo>
                <a:lnTo>
                  <a:pt x="0" y="0"/>
                </a:lnTo>
                <a:lnTo>
                  <a:pt x="82485" y="0"/>
                </a:lnTo>
                <a:lnTo>
                  <a:pt x="82485" y="151947"/>
                </a:lnTo>
                <a:lnTo>
                  <a:pt x="269210" y="151947"/>
                </a:lnTo>
                <a:lnTo>
                  <a:pt x="270345" y="153267"/>
                </a:lnTo>
                <a:lnTo>
                  <a:pt x="274370" y="163195"/>
                </a:lnTo>
                <a:lnTo>
                  <a:pt x="145238" y="163195"/>
                </a:lnTo>
                <a:lnTo>
                  <a:pt x="117756" y="169476"/>
                </a:lnTo>
                <a:lnTo>
                  <a:pt x="97507" y="187393"/>
                </a:lnTo>
                <a:lnTo>
                  <a:pt x="84992" y="215560"/>
                </a:lnTo>
                <a:lnTo>
                  <a:pt x="80709" y="252588"/>
                </a:lnTo>
                <a:lnTo>
                  <a:pt x="85048" y="289718"/>
                </a:lnTo>
                <a:lnTo>
                  <a:pt x="97655" y="318300"/>
                </a:lnTo>
                <a:lnTo>
                  <a:pt x="117922" y="336671"/>
                </a:lnTo>
                <a:lnTo>
                  <a:pt x="145238" y="343164"/>
                </a:lnTo>
                <a:lnTo>
                  <a:pt x="274377" y="343164"/>
                </a:lnTo>
                <a:lnTo>
                  <a:pt x="271014" y="351659"/>
                </a:lnTo>
                <a:lnTo>
                  <a:pt x="267549" y="355794"/>
                </a:lnTo>
                <a:lnTo>
                  <a:pt x="81301" y="355794"/>
                </a:lnTo>
                <a:lnTo>
                  <a:pt x="81301" y="404141"/>
                </a:lnTo>
                <a:close/>
              </a:path>
              <a:path w="294639" h="409575">
                <a:moveTo>
                  <a:pt x="269210" y="151947"/>
                </a:moveTo>
                <a:lnTo>
                  <a:pt x="84853" y="151947"/>
                </a:lnTo>
                <a:lnTo>
                  <a:pt x="96000" y="133052"/>
                </a:lnTo>
                <a:lnTo>
                  <a:pt x="113196" y="115342"/>
                </a:lnTo>
                <a:lnTo>
                  <a:pt x="137828" y="102219"/>
                </a:lnTo>
                <a:lnTo>
                  <a:pt x="171286" y="97088"/>
                </a:lnTo>
                <a:lnTo>
                  <a:pt x="209780" y="103337"/>
                </a:lnTo>
                <a:lnTo>
                  <a:pt x="243529" y="122069"/>
                </a:lnTo>
                <a:lnTo>
                  <a:pt x="269210" y="151947"/>
                </a:lnTo>
                <a:close/>
              </a:path>
              <a:path w="294639" h="409575">
                <a:moveTo>
                  <a:pt x="274377" y="343164"/>
                </a:moveTo>
                <a:lnTo>
                  <a:pt x="145238" y="343164"/>
                </a:lnTo>
                <a:lnTo>
                  <a:pt x="173084" y="336532"/>
                </a:lnTo>
                <a:lnTo>
                  <a:pt x="193363" y="317930"/>
                </a:lnTo>
                <a:lnTo>
                  <a:pt x="205761" y="289301"/>
                </a:lnTo>
                <a:lnTo>
                  <a:pt x="209964" y="252588"/>
                </a:lnTo>
                <a:lnTo>
                  <a:pt x="205816" y="216226"/>
                </a:lnTo>
                <a:lnTo>
                  <a:pt x="193511" y="187985"/>
                </a:lnTo>
                <a:lnTo>
                  <a:pt x="173250" y="169698"/>
                </a:lnTo>
                <a:lnTo>
                  <a:pt x="145238" y="163195"/>
                </a:lnTo>
                <a:lnTo>
                  <a:pt x="274370" y="163195"/>
                </a:lnTo>
                <a:lnTo>
                  <a:pt x="288039" y="196911"/>
                </a:lnTo>
                <a:lnTo>
                  <a:pt x="294423" y="252982"/>
                </a:lnTo>
                <a:lnTo>
                  <a:pt x="288264" y="308089"/>
                </a:lnTo>
                <a:lnTo>
                  <a:pt x="274377" y="343164"/>
                </a:lnTo>
                <a:close/>
              </a:path>
              <a:path w="294639" h="409575">
                <a:moveTo>
                  <a:pt x="171089" y="409074"/>
                </a:moveTo>
                <a:lnTo>
                  <a:pt x="138467" y="404246"/>
                </a:lnTo>
                <a:lnTo>
                  <a:pt x="113911" y="391758"/>
                </a:lnTo>
                <a:lnTo>
                  <a:pt x="96385" y="374608"/>
                </a:lnTo>
                <a:lnTo>
                  <a:pt x="84853" y="355794"/>
                </a:lnTo>
                <a:lnTo>
                  <a:pt x="267549" y="355794"/>
                </a:lnTo>
                <a:lnTo>
                  <a:pt x="244510" y="383285"/>
                </a:lnTo>
                <a:lnTo>
                  <a:pt x="210589" y="402559"/>
                </a:lnTo>
                <a:lnTo>
                  <a:pt x="171089" y="4090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06263" y="6130723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10" h="313054">
                <a:moveTo>
                  <a:pt x="88997" y="94128"/>
                </a:moveTo>
                <a:lnTo>
                  <a:pt x="10656" y="94128"/>
                </a:lnTo>
                <a:lnTo>
                  <a:pt x="21805" y="57193"/>
                </a:lnTo>
                <a:lnTo>
                  <a:pt x="47754" y="27306"/>
                </a:lnTo>
                <a:lnTo>
                  <a:pt x="87912" y="7298"/>
                </a:lnTo>
                <a:lnTo>
                  <a:pt x="141686" y="0"/>
                </a:lnTo>
                <a:lnTo>
                  <a:pt x="189647" y="5796"/>
                </a:lnTo>
                <a:lnTo>
                  <a:pt x="230708" y="24025"/>
                </a:lnTo>
                <a:lnTo>
                  <a:pt x="259374" y="55944"/>
                </a:lnTo>
                <a:lnTo>
                  <a:pt x="260441" y="60581"/>
                </a:lnTo>
                <a:lnTo>
                  <a:pt x="139712" y="60581"/>
                </a:lnTo>
                <a:lnTo>
                  <a:pt x="120438" y="62909"/>
                </a:lnTo>
                <a:lnTo>
                  <a:pt x="105401" y="69585"/>
                </a:lnTo>
                <a:lnTo>
                  <a:pt x="94840" y="80145"/>
                </a:lnTo>
                <a:lnTo>
                  <a:pt x="88997" y="94128"/>
                </a:lnTo>
                <a:close/>
              </a:path>
              <a:path w="270510" h="313054">
                <a:moveTo>
                  <a:pt x="100837" y="312775"/>
                </a:moveTo>
                <a:lnTo>
                  <a:pt x="60672" y="307052"/>
                </a:lnTo>
                <a:lnTo>
                  <a:pt x="28736" y="290007"/>
                </a:lnTo>
                <a:lnTo>
                  <a:pt x="7625" y="261742"/>
                </a:lnTo>
                <a:lnTo>
                  <a:pt x="0" y="222396"/>
                </a:lnTo>
                <a:lnTo>
                  <a:pt x="9419" y="179670"/>
                </a:lnTo>
                <a:lnTo>
                  <a:pt x="70513" y="135510"/>
                </a:lnTo>
                <a:lnTo>
                  <a:pt x="112678" y="128859"/>
                </a:lnTo>
                <a:lnTo>
                  <a:pt x="187862" y="125307"/>
                </a:lnTo>
                <a:lnTo>
                  <a:pt x="187862" y="100837"/>
                </a:lnTo>
                <a:lnTo>
                  <a:pt x="184557" y="83725"/>
                </a:lnTo>
                <a:lnTo>
                  <a:pt x="175183" y="71089"/>
                </a:lnTo>
                <a:lnTo>
                  <a:pt x="160112" y="63264"/>
                </a:lnTo>
                <a:lnTo>
                  <a:pt x="139712" y="60581"/>
                </a:lnTo>
                <a:lnTo>
                  <a:pt x="260441" y="60581"/>
                </a:lnTo>
                <a:lnTo>
                  <a:pt x="270151" y="102811"/>
                </a:lnTo>
                <a:lnTo>
                  <a:pt x="270151" y="176614"/>
                </a:lnTo>
                <a:lnTo>
                  <a:pt x="188257" y="176614"/>
                </a:lnTo>
                <a:lnTo>
                  <a:pt x="140082" y="179444"/>
                </a:lnTo>
                <a:lnTo>
                  <a:pt x="91809" y="192351"/>
                </a:lnTo>
                <a:lnTo>
                  <a:pt x="79131" y="219830"/>
                </a:lnTo>
                <a:lnTo>
                  <a:pt x="82473" y="235287"/>
                </a:lnTo>
                <a:lnTo>
                  <a:pt x="91809" y="246396"/>
                </a:lnTo>
                <a:lnTo>
                  <a:pt x="106104" y="253103"/>
                </a:lnTo>
                <a:lnTo>
                  <a:pt x="124320" y="255350"/>
                </a:lnTo>
                <a:lnTo>
                  <a:pt x="270151" y="255350"/>
                </a:lnTo>
                <a:lnTo>
                  <a:pt x="270151" y="265020"/>
                </a:lnTo>
                <a:lnTo>
                  <a:pt x="189441" y="265020"/>
                </a:lnTo>
                <a:lnTo>
                  <a:pt x="175763" y="284303"/>
                </a:lnTo>
                <a:lnTo>
                  <a:pt x="156535" y="299405"/>
                </a:lnTo>
                <a:lnTo>
                  <a:pt x="131609" y="309254"/>
                </a:lnTo>
                <a:lnTo>
                  <a:pt x="100837" y="312775"/>
                </a:lnTo>
                <a:close/>
              </a:path>
              <a:path w="270510" h="313054">
                <a:moveTo>
                  <a:pt x="270151" y="255350"/>
                </a:moveTo>
                <a:lnTo>
                  <a:pt x="124320" y="255350"/>
                </a:lnTo>
                <a:lnTo>
                  <a:pt x="150239" y="250997"/>
                </a:lnTo>
                <a:lnTo>
                  <a:pt x="170497" y="239021"/>
                </a:lnTo>
                <a:lnTo>
                  <a:pt x="183650" y="221051"/>
                </a:lnTo>
                <a:lnTo>
                  <a:pt x="188257" y="198715"/>
                </a:lnTo>
                <a:lnTo>
                  <a:pt x="188257" y="176614"/>
                </a:lnTo>
                <a:lnTo>
                  <a:pt x="270151" y="176614"/>
                </a:lnTo>
                <a:lnTo>
                  <a:pt x="270151" y="255350"/>
                </a:lnTo>
                <a:close/>
              </a:path>
              <a:path w="270510" h="313054">
                <a:moveTo>
                  <a:pt x="270151" y="307052"/>
                </a:moveTo>
                <a:lnTo>
                  <a:pt x="191809" y="307052"/>
                </a:lnTo>
                <a:lnTo>
                  <a:pt x="191809" y="265020"/>
                </a:lnTo>
                <a:lnTo>
                  <a:pt x="270151" y="265020"/>
                </a:lnTo>
                <a:lnTo>
                  <a:pt x="270151" y="3070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20471" y="6902248"/>
            <a:ext cx="278130" cy="307340"/>
          </a:xfrm>
          <a:custGeom>
            <a:avLst/>
            <a:gdLst/>
            <a:ahLst/>
            <a:cxnLst/>
            <a:rect l="l" t="t" r="r" b="b"/>
            <a:pathLst>
              <a:path w="278130" h="307340">
                <a:moveTo>
                  <a:pt x="277847" y="307052"/>
                </a:moveTo>
                <a:lnTo>
                  <a:pt x="195163" y="307052"/>
                </a:lnTo>
                <a:lnTo>
                  <a:pt x="195163" y="128464"/>
                </a:lnTo>
                <a:lnTo>
                  <a:pt x="191568" y="103387"/>
                </a:lnTo>
                <a:lnTo>
                  <a:pt x="180906" y="84582"/>
                </a:lnTo>
                <a:lnTo>
                  <a:pt x="163806" y="72770"/>
                </a:lnTo>
                <a:lnTo>
                  <a:pt x="140896" y="68672"/>
                </a:lnTo>
                <a:lnTo>
                  <a:pt x="117232" y="72902"/>
                </a:lnTo>
                <a:lnTo>
                  <a:pt x="98839" y="85199"/>
                </a:lnTo>
                <a:lnTo>
                  <a:pt x="86922" y="104969"/>
                </a:lnTo>
                <a:lnTo>
                  <a:pt x="82683" y="131622"/>
                </a:lnTo>
                <a:lnTo>
                  <a:pt x="82683" y="307052"/>
                </a:lnTo>
                <a:lnTo>
                  <a:pt x="0" y="307052"/>
                </a:lnTo>
                <a:lnTo>
                  <a:pt x="0" y="3946"/>
                </a:lnTo>
                <a:lnTo>
                  <a:pt x="78736" y="3946"/>
                </a:lnTo>
                <a:lnTo>
                  <a:pt x="78736" y="57227"/>
                </a:lnTo>
                <a:lnTo>
                  <a:pt x="82288" y="57227"/>
                </a:lnTo>
                <a:lnTo>
                  <a:pt x="95923" y="33466"/>
                </a:lnTo>
                <a:lnTo>
                  <a:pt x="116032" y="15441"/>
                </a:lnTo>
                <a:lnTo>
                  <a:pt x="142062" y="4002"/>
                </a:lnTo>
                <a:lnTo>
                  <a:pt x="173457" y="0"/>
                </a:lnTo>
                <a:lnTo>
                  <a:pt x="216408" y="7859"/>
                </a:lnTo>
                <a:lnTo>
                  <a:pt x="249332" y="30463"/>
                </a:lnTo>
                <a:lnTo>
                  <a:pt x="270416" y="66350"/>
                </a:lnTo>
                <a:lnTo>
                  <a:pt x="277847" y="114059"/>
                </a:lnTo>
                <a:lnTo>
                  <a:pt x="277847" y="3070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3002721" y="5270792"/>
            <a:ext cx="5001895" cy="448945"/>
            <a:chOff x="3002721" y="5270792"/>
            <a:chExt cx="5001895" cy="448945"/>
          </a:xfrm>
        </p:grpSpPr>
        <p:sp>
          <p:nvSpPr>
            <p:cNvPr id="18" name="object 18"/>
            <p:cNvSpPr/>
            <p:nvPr/>
          </p:nvSpPr>
          <p:spPr>
            <a:xfrm>
              <a:off x="3002721" y="5270792"/>
              <a:ext cx="5001895" cy="448945"/>
            </a:xfrm>
            <a:custGeom>
              <a:avLst/>
              <a:gdLst/>
              <a:ahLst/>
              <a:cxnLst/>
              <a:rect l="l" t="t" r="r" b="b"/>
              <a:pathLst>
                <a:path w="5001895" h="448945">
                  <a:moveTo>
                    <a:pt x="500165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5001653" y="0"/>
                  </a:lnTo>
                  <a:lnTo>
                    <a:pt x="500165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25470" y="5325135"/>
              <a:ext cx="4962525" cy="339725"/>
            </a:xfrm>
            <a:custGeom>
              <a:avLst/>
              <a:gdLst/>
              <a:ahLst/>
              <a:cxnLst/>
              <a:rect l="l" t="t" r="r" b="b"/>
              <a:pathLst>
                <a:path w="4962525" h="339725">
                  <a:moveTo>
                    <a:pt x="196291" y="203784"/>
                  </a:moveTo>
                  <a:lnTo>
                    <a:pt x="189738" y="158343"/>
                  </a:lnTo>
                  <a:lnTo>
                    <a:pt x="181838" y="143929"/>
                  </a:lnTo>
                  <a:lnTo>
                    <a:pt x="177736" y="136423"/>
                  </a:lnTo>
                  <a:lnTo>
                    <a:pt x="171970" y="125869"/>
                  </a:lnTo>
                  <a:lnTo>
                    <a:pt x="145834" y="106362"/>
                  </a:lnTo>
                  <a:lnTo>
                    <a:pt x="139979" y="105168"/>
                  </a:lnTo>
                  <a:lnTo>
                    <a:pt x="139979" y="203517"/>
                  </a:lnTo>
                  <a:lnTo>
                    <a:pt x="137185" y="227990"/>
                  </a:lnTo>
                  <a:lnTo>
                    <a:pt x="128917" y="247078"/>
                  </a:lnTo>
                  <a:lnTo>
                    <a:pt x="115392" y="259486"/>
                  </a:lnTo>
                  <a:lnTo>
                    <a:pt x="96824" y="263906"/>
                  </a:lnTo>
                  <a:lnTo>
                    <a:pt x="78625" y="259575"/>
                  </a:lnTo>
                  <a:lnTo>
                    <a:pt x="65112" y="247332"/>
                  </a:lnTo>
                  <a:lnTo>
                    <a:pt x="56705" y="228269"/>
                  </a:lnTo>
                  <a:lnTo>
                    <a:pt x="53809" y="203517"/>
                  </a:lnTo>
                  <a:lnTo>
                    <a:pt x="56667" y="178828"/>
                  </a:lnTo>
                  <a:lnTo>
                    <a:pt x="65011" y="160058"/>
                  </a:lnTo>
                  <a:lnTo>
                    <a:pt x="78511" y="148107"/>
                  </a:lnTo>
                  <a:lnTo>
                    <a:pt x="96824" y="143929"/>
                  </a:lnTo>
                  <a:lnTo>
                    <a:pt x="115506" y="148259"/>
                  </a:lnTo>
                  <a:lnTo>
                    <a:pt x="129006" y="160451"/>
                  </a:lnTo>
                  <a:lnTo>
                    <a:pt x="137210" y="179273"/>
                  </a:lnTo>
                  <a:lnTo>
                    <a:pt x="139979" y="203517"/>
                  </a:lnTo>
                  <a:lnTo>
                    <a:pt x="139979" y="105168"/>
                  </a:lnTo>
                  <a:lnTo>
                    <a:pt x="114198" y="99847"/>
                  </a:lnTo>
                  <a:lnTo>
                    <a:pt x="91897" y="103276"/>
                  </a:lnTo>
                  <a:lnTo>
                    <a:pt x="75463" y="112026"/>
                  </a:lnTo>
                  <a:lnTo>
                    <a:pt x="64008" y="123825"/>
                  </a:lnTo>
                  <a:lnTo>
                    <a:pt x="56578" y="136423"/>
                  </a:lnTo>
                  <a:lnTo>
                    <a:pt x="54991" y="136423"/>
                  </a:lnTo>
                  <a:lnTo>
                    <a:pt x="54991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4203" y="304558"/>
                  </a:lnTo>
                  <a:lnTo>
                    <a:pt x="54203" y="272326"/>
                  </a:lnTo>
                  <a:lnTo>
                    <a:pt x="56578" y="272326"/>
                  </a:lnTo>
                  <a:lnTo>
                    <a:pt x="64262" y="284861"/>
                  </a:lnTo>
                  <a:lnTo>
                    <a:pt x="75946" y="296303"/>
                  </a:lnTo>
                  <a:lnTo>
                    <a:pt x="92316" y="304622"/>
                  </a:lnTo>
                  <a:lnTo>
                    <a:pt x="114058" y="307848"/>
                  </a:lnTo>
                  <a:lnTo>
                    <a:pt x="146443" y="301078"/>
                  </a:lnTo>
                  <a:lnTo>
                    <a:pt x="172542" y="281127"/>
                  </a:lnTo>
                  <a:lnTo>
                    <a:pt x="177241" y="272326"/>
                  </a:lnTo>
                  <a:lnTo>
                    <a:pt x="181737" y="263906"/>
                  </a:lnTo>
                  <a:lnTo>
                    <a:pt x="189953" y="248513"/>
                  </a:lnTo>
                  <a:lnTo>
                    <a:pt x="196291" y="203784"/>
                  </a:lnTo>
                  <a:close/>
                </a:path>
                <a:path w="4962525" h="339725">
                  <a:moveTo>
                    <a:pt x="341934" y="101295"/>
                  </a:moveTo>
                  <a:lnTo>
                    <a:pt x="337070" y="100380"/>
                  </a:lnTo>
                  <a:lnTo>
                    <a:pt x="329971" y="99593"/>
                  </a:lnTo>
                  <a:lnTo>
                    <a:pt x="324307" y="99593"/>
                  </a:lnTo>
                  <a:lnTo>
                    <a:pt x="308190" y="102031"/>
                  </a:lnTo>
                  <a:lnTo>
                    <a:pt x="294246" y="109270"/>
                  </a:lnTo>
                  <a:lnTo>
                    <a:pt x="283159" y="121183"/>
                  </a:lnTo>
                  <a:lnTo>
                    <a:pt x="275628" y="137604"/>
                  </a:lnTo>
                  <a:lnTo>
                    <a:pt x="273532" y="137604"/>
                  </a:lnTo>
                  <a:lnTo>
                    <a:pt x="273532" y="102489"/>
                  </a:lnTo>
                  <a:lnTo>
                    <a:pt x="220116" y="102489"/>
                  </a:lnTo>
                  <a:lnTo>
                    <a:pt x="220116" y="304558"/>
                  </a:lnTo>
                  <a:lnTo>
                    <a:pt x="275234" y="304558"/>
                  </a:lnTo>
                  <a:lnTo>
                    <a:pt x="275234" y="189699"/>
                  </a:lnTo>
                  <a:lnTo>
                    <a:pt x="278485" y="172618"/>
                  </a:lnTo>
                  <a:lnTo>
                    <a:pt x="287489" y="159270"/>
                  </a:lnTo>
                  <a:lnTo>
                    <a:pt x="301155" y="150583"/>
                  </a:lnTo>
                  <a:lnTo>
                    <a:pt x="318389" y="147472"/>
                  </a:lnTo>
                  <a:lnTo>
                    <a:pt x="326148" y="147472"/>
                  </a:lnTo>
                  <a:lnTo>
                    <a:pt x="336804" y="148920"/>
                  </a:lnTo>
                  <a:lnTo>
                    <a:pt x="341934" y="150507"/>
                  </a:lnTo>
                  <a:lnTo>
                    <a:pt x="341934" y="147472"/>
                  </a:lnTo>
                  <a:lnTo>
                    <a:pt x="341934" y="137604"/>
                  </a:lnTo>
                  <a:lnTo>
                    <a:pt x="341934" y="101295"/>
                  </a:lnTo>
                  <a:close/>
                </a:path>
                <a:path w="4962525" h="339725">
                  <a:moveTo>
                    <a:pt x="547446" y="204304"/>
                  </a:moveTo>
                  <a:lnTo>
                    <a:pt x="540550" y="161569"/>
                  </a:lnTo>
                  <a:lnTo>
                    <a:pt x="528802" y="141947"/>
                  </a:lnTo>
                  <a:lnTo>
                    <a:pt x="520801" y="128600"/>
                  </a:lnTo>
                  <a:lnTo>
                    <a:pt x="491540" y="108686"/>
                  </a:lnTo>
                  <a:lnTo>
                    <a:pt x="491540" y="203911"/>
                  </a:lnTo>
                  <a:lnTo>
                    <a:pt x="488797" y="228561"/>
                  </a:lnTo>
                  <a:lnTo>
                    <a:pt x="480644" y="248145"/>
                  </a:lnTo>
                  <a:lnTo>
                    <a:pt x="467220" y="261073"/>
                  </a:lnTo>
                  <a:lnTo>
                    <a:pt x="448652" y="265747"/>
                  </a:lnTo>
                  <a:lnTo>
                    <a:pt x="429691" y="261073"/>
                  </a:lnTo>
                  <a:lnTo>
                    <a:pt x="416064" y="248145"/>
                  </a:lnTo>
                  <a:lnTo>
                    <a:pt x="407847" y="228561"/>
                  </a:lnTo>
                  <a:lnTo>
                    <a:pt x="405104" y="203911"/>
                  </a:lnTo>
                  <a:lnTo>
                    <a:pt x="407847" y="179298"/>
                  </a:lnTo>
                  <a:lnTo>
                    <a:pt x="416064" y="159664"/>
                  </a:lnTo>
                  <a:lnTo>
                    <a:pt x="429691" y="146659"/>
                  </a:lnTo>
                  <a:lnTo>
                    <a:pt x="448652" y="141947"/>
                  </a:lnTo>
                  <a:lnTo>
                    <a:pt x="467220" y="146659"/>
                  </a:lnTo>
                  <a:lnTo>
                    <a:pt x="480644" y="159664"/>
                  </a:lnTo>
                  <a:lnTo>
                    <a:pt x="488797" y="179298"/>
                  </a:lnTo>
                  <a:lnTo>
                    <a:pt x="491540" y="203911"/>
                  </a:lnTo>
                  <a:lnTo>
                    <a:pt x="491540" y="108686"/>
                  </a:lnTo>
                  <a:lnTo>
                    <a:pt x="489610" y="107365"/>
                  </a:lnTo>
                  <a:lnTo>
                    <a:pt x="448386" y="99847"/>
                  </a:lnTo>
                  <a:lnTo>
                    <a:pt x="407060" y="107365"/>
                  </a:lnTo>
                  <a:lnTo>
                    <a:pt x="375780" y="128600"/>
                  </a:lnTo>
                  <a:lnTo>
                    <a:pt x="355981" y="161569"/>
                  </a:lnTo>
                  <a:lnTo>
                    <a:pt x="349059" y="204304"/>
                  </a:lnTo>
                  <a:lnTo>
                    <a:pt x="355981" y="246837"/>
                  </a:lnTo>
                  <a:lnTo>
                    <a:pt x="375780" y="279742"/>
                  </a:lnTo>
                  <a:lnTo>
                    <a:pt x="407060" y="300977"/>
                  </a:lnTo>
                  <a:lnTo>
                    <a:pt x="448386" y="308508"/>
                  </a:lnTo>
                  <a:lnTo>
                    <a:pt x="489610" y="300977"/>
                  </a:lnTo>
                  <a:lnTo>
                    <a:pt x="520801" y="279742"/>
                  </a:lnTo>
                  <a:lnTo>
                    <a:pt x="529209" y="265747"/>
                  </a:lnTo>
                  <a:lnTo>
                    <a:pt x="540550" y="246837"/>
                  </a:lnTo>
                  <a:lnTo>
                    <a:pt x="547446" y="204304"/>
                  </a:lnTo>
                  <a:close/>
                </a:path>
                <a:path w="4962525" h="339725">
                  <a:moveTo>
                    <a:pt x="855040" y="102489"/>
                  </a:moveTo>
                  <a:lnTo>
                    <a:pt x="799261" y="102489"/>
                  </a:lnTo>
                  <a:lnTo>
                    <a:pt x="768083" y="238125"/>
                  </a:lnTo>
                  <a:lnTo>
                    <a:pt x="766241" y="238125"/>
                  </a:lnTo>
                  <a:lnTo>
                    <a:pt x="751014" y="176288"/>
                  </a:lnTo>
                  <a:lnTo>
                    <a:pt x="732828" y="102489"/>
                  </a:lnTo>
                  <a:lnTo>
                    <a:pt x="678103" y="102489"/>
                  </a:lnTo>
                  <a:lnTo>
                    <a:pt x="644944" y="239039"/>
                  </a:lnTo>
                  <a:lnTo>
                    <a:pt x="643102" y="239039"/>
                  </a:lnTo>
                  <a:lnTo>
                    <a:pt x="611403" y="102489"/>
                  </a:lnTo>
                  <a:lnTo>
                    <a:pt x="555625" y="102489"/>
                  </a:lnTo>
                  <a:lnTo>
                    <a:pt x="610870" y="304558"/>
                  </a:lnTo>
                  <a:lnTo>
                    <a:pt x="669023" y="304558"/>
                  </a:lnTo>
                  <a:lnTo>
                    <a:pt x="686892" y="239039"/>
                  </a:lnTo>
                  <a:lnTo>
                    <a:pt x="704011" y="176288"/>
                  </a:lnTo>
                  <a:lnTo>
                    <a:pt x="706640" y="176288"/>
                  </a:lnTo>
                  <a:lnTo>
                    <a:pt x="741768" y="304558"/>
                  </a:lnTo>
                  <a:lnTo>
                    <a:pt x="799795" y="304558"/>
                  </a:lnTo>
                  <a:lnTo>
                    <a:pt x="817956" y="238125"/>
                  </a:lnTo>
                  <a:lnTo>
                    <a:pt x="855040" y="102489"/>
                  </a:lnTo>
                  <a:close/>
                </a:path>
                <a:path w="4962525" h="339725">
                  <a:moveTo>
                    <a:pt x="1042924" y="242201"/>
                  </a:moveTo>
                  <a:lnTo>
                    <a:pt x="1028446" y="206895"/>
                  </a:lnTo>
                  <a:lnTo>
                    <a:pt x="984770" y="187464"/>
                  </a:lnTo>
                  <a:lnTo>
                    <a:pt x="948334" y="180098"/>
                  </a:lnTo>
                  <a:lnTo>
                    <a:pt x="936269" y="176491"/>
                  </a:lnTo>
                  <a:lnTo>
                    <a:pt x="928217" y="171831"/>
                  </a:lnTo>
                  <a:lnTo>
                    <a:pt x="923747" y="166204"/>
                  </a:lnTo>
                  <a:lnTo>
                    <a:pt x="922413" y="159715"/>
                  </a:lnTo>
                  <a:lnTo>
                    <a:pt x="924737" y="151396"/>
                  </a:lnTo>
                  <a:lnTo>
                    <a:pt x="931316" y="144907"/>
                  </a:lnTo>
                  <a:lnTo>
                    <a:pt x="941273" y="140690"/>
                  </a:lnTo>
                  <a:lnTo>
                    <a:pt x="953731" y="139192"/>
                  </a:lnTo>
                  <a:lnTo>
                    <a:pt x="966343" y="140830"/>
                  </a:lnTo>
                  <a:lnTo>
                    <a:pt x="976325" y="145516"/>
                  </a:lnTo>
                  <a:lnTo>
                    <a:pt x="983284" y="152895"/>
                  </a:lnTo>
                  <a:lnTo>
                    <a:pt x="986878" y="162610"/>
                  </a:lnTo>
                  <a:lnTo>
                    <a:pt x="1038453" y="162610"/>
                  </a:lnTo>
                  <a:lnTo>
                    <a:pt x="1031798" y="139192"/>
                  </a:lnTo>
                  <a:lnTo>
                    <a:pt x="1031049" y="136537"/>
                  </a:lnTo>
                  <a:lnTo>
                    <a:pt x="1013739" y="116776"/>
                  </a:lnTo>
                  <a:lnTo>
                    <a:pt x="987374" y="104241"/>
                  </a:lnTo>
                  <a:lnTo>
                    <a:pt x="952804" y="99847"/>
                  </a:lnTo>
                  <a:lnTo>
                    <a:pt x="917600" y="104241"/>
                  </a:lnTo>
                  <a:lnTo>
                    <a:pt x="890714" y="116801"/>
                  </a:lnTo>
                  <a:lnTo>
                    <a:pt x="873620" y="136652"/>
                  </a:lnTo>
                  <a:lnTo>
                    <a:pt x="867689" y="162864"/>
                  </a:lnTo>
                  <a:lnTo>
                    <a:pt x="871296" y="183349"/>
                  </a:lnTo>
                  <a:lnTo>
                    <a:pt x="882281" y="199885"/>
                  </a:lnTo>
                  <a:lnTo>
                    <a:pt x="900531" y="212242"/>
                  </a:lnTo>
                  <a:lnTo>
                    <a:pt x="925969" y="220230"/>
                  </a:lnTo>
                  <a:lnTo>
                    <a:pt x="959383" y="226809"/>
                  </a:lnTo>
                  <a:lnTo>
                    <a:pt x="971651" y="230263"/>
                  </a:lnTo>
                  <a:lnTo>
                    <a:pt x="980186" y="234797"/>
                  </a:lnTo>
                  <a:lnTo>
                    <a:pt x="985189" y="240563"/>
                  </a:lnTo>
                  <a:lnTo>
                    <a:pt x="986878" y="247726"/>
                  </a:lnTo>
                  <a:lnTo>
                    <a:pt x="984415" y="256489"/>
                  </a:lnTo>
                  <a:lnTo>
                    <a:pt x="977620" y="263067"/>
                  </a:lnTo>
                  <a:lnTo>
                    <a:pt x="967105" y="267208"/>
                  </a:lnTo>
                  <a:lnTo>
                    <a:pt x="953465" y="268643"/>
                  </a:lnTo>
                  <a:lnTo>
                    <a:pt x="939634" y="267119"/>
                  </a:lnTo>
                  <a:lnTo>
                    <a:pt x="928890" y="262585"/>
                  </a:lnTo>
                  <a:lnTo>
                    <a:pt x="921461" y="255092"/>
                  </a:lnTo>
                  <a:lnTo>
                    <a:pt x="917549" y="244690"/>
                  </a:lnTo>
                  <a:lnTo>
                    <a:pt x="862291" y="244690"/>
                  </a:lnTo>
                  <a:lnTo>
                    <a:pt x="870737" y="271322"/>
                  </a:lnTo>
                  <a:lnTo>
                    <a:pt x="889038" y="291401"/>
                  </a:lnTo>
                  <a:lnTo>
                    <a:pt x="916762" y="304088"/>
                  </a:lnTo>
                  <a:lnTo>
                    <a:pt x="953465" y="308508"/>
                  </a:lnTo>
                  <a:lnTo>
                    <a:pt x="990066" y="303733"/>
                  </a:lnTo>
                  <a:lnTo>
                    <a:pt x="1018273" y="290245"/>
                  </a:lnTo>
                  <a:lnTo>
                    <a:pt x="1036434" y="269316"/>
                  </a:lnTo>
                  <a:lnTo>
                    <a:pt x="1036599" y="268643"/>
                  </a:lnTo>
                  <a:lnTo>
                    <a:pt x="1042924" y="242201"/>
                  </a:lnTo>
                  <a:close/>
                </a:path>
                <a:path w="4962525" h="339725">
                  <a:moveTo>
                    <a:pt x="1249616" y="202336"/>
                  </a:moveTo>
                  <a:lnTo>
                    <a:pt x="1246505" y="183261"/>
                  </a:lnTo>
                  <a:lnTo>
                    <a:pt x="1242250" y="157238"/>
                  </a:lnTo>
                  <a:lnTo>
                    <a:pt x="1232027" y="141033"/>
                  </a:lnTo>
                  <a:lnTo>
                    <a:pt x="1222070" y="125247"/>
                  </a:lnTo>
                  <a:lnTo>
                    <a:pt x="1197648" y="109791"/>
                  </a:lnTo>
                  <a:lnTo>
                    <a:pt x="1197648" y="183261"/>
                  </a:lnTo>
                  <a:lnTo>
                    <a:pt x="1111478" y="183261"/>
                  </a:lnTo>
                  <a:lnTo>
                    <a:pt x="1115390" y="166890"/>
                  </a:lnTo>
                  <a:lnTo>
                    <a:pt x="1124623" y="153466"/>
                  </a:lnTo>
                  <a:lnTo>
                    <a:pt x="1138364" y="144373"/>
                  </a:lnTo>
                  <a:lnTo>
                    <a:pt x="1155814" y="141033"/>
                  </a:lnTo>
                  <a:lnTo>
                    <a:pt x="1172692" y="144183"/>
                  </a:lnTo>
                  <a:lnTo>
                    <a:pt x="1185862" y="152971"/>
                  </a:lnTo>
                  <a:lnTo>
                    <a:pt x="1194460" y="166331"/>
                  </a:lnTo>
                  <a:lnTo>
                    <a:pt x="1197648" y="183261"/>
                  </a:lnTo>
                  <a:lnTo>
                    <a:pt x="1197648" y="109791"/>
                  </a:lnTo>
                  <a:lnTo>
                    <a:pt x="1191945" y="106172"/>
                  </a:lnTo>
                  <a:lnTo>
                    <a:pt x="1154760" y="99847"/>
                  </a:lnTo>
                  <a:lnTo>
                    <a:pt x="1114513" y="107429"/>
                  </a:lnTo>
                  <a:lnTo>
                    <a:pt x="1083691" y="128765"/>
                  </a:lnTo>
                  <a:lnTo>
                    <a:pt x="1063967" y="161785"/>
                  </a:lnTo>
                  <a:lnTo>
                    <a:pt x="1057021" y="204444"/>
                  </a:lnTo>
                  <a:lnTo>
                    <a:pt x="1063929" y="247726"/>
                  </a:lnTo>
                  <a:lnTo>
                    <a:pt x="1083767" y="280492"/>
                  </a:lnTo>
                  <a:lnTo>
                    <a:pt x="1115237" y="301256"/>
                  </a:lnTo>
                  <a:lnTo>
                    <a:pt x="1156995" y="308508"/>
                  </a:lnTo>
                  <a:lnTo>
                    <a:pt x="1191171" y="304139"/>
                  </a:lnTo>
                  <a:lnTo>
                    <a:pt x="1218323" y="291744"/>
                  </a:lnTo>
                  <a:lnTo>
                    <a:pt x="1237602" y="272376"/>
                  </a:lnTo>
                  <a:lnTo>
                    <a:pt x="1239761" y="267195"/>
                  </a:lnTo>
                  <a:lnTo>
                    <a:pt x="1248168" y="247065"/>
                  </a:lnTo>
                  <a:lnTo>
                    <a:pt x="1195806" y="247065"/>
                  </a:lnTo>
                  <a:lnTo>
                    <a:pt x="1190218" y="255257"/>
                  </a:lnTo>
                  <a:lnTo>
                    <a:pt x="1181900" y="261620"/>
                  </a:lnTo>
                  <a:lnTo>
                    <a:pt x="1171054" y="265734"/>
                  </a:lnTo>
                  <a:lnTo>
                    <a:pt x="1157922" y="267195"/>
                  </a:lnTo>
                  <a:lnTo>
                    <a:pt x="1138732" y="263779"/>
                  </a:lnTo>
                  <a:lnTo>
                    <a:pt x="1124089" y="253949"/>
                  </a:lnTo>
                  <a:lnTo>
                    <a:pt x="1114755" y="238391"/>
                  </a:lnTo>
                  <a:lnTo>
                    <a:pt x="1111478" y="217728"/>
                  </a:lnTo>
                  <a:lnTo>
                    <a:pt x="1249616" y="217728"/>
                  </a:lnTo>
                  <a:lnTo>
                    <a:pt x="1249616" y="202336"/>
                  </a:lnTo>
                  <a:close/>
                </a:path>
                <a:path w="4962525" h="339725">
                  <a:moveTo>
                    <a:pt x="1527848" y="107353"/>
                  </a:moveTo>
                  <a:lnTo>
                    <a:pt x="1520698" y="73088"/>
                  </a:lnTo>
                  <a:lnTo>
                    <a:pt x="1513586" y="63284"/>
                  </a:lnTo>
                  <a:lnTo>
                    <a:pt x="1501089" y="46062"/>
                  </a:lnTo>
                  <a:lnTo>
                    <a:pt x="1481010" y="33947"/>
                  </a:lnTo>
                  <a:lnTo>
                    <a:pt x="1481010" y="107353"/>
                  </a:lnTo>
                  <a:lnTo>
                    <a:pt x="1477479" y="126250"/>
                  </a:lnTo>
                  <a:lnTo>
                    <a:pt x="1467802" y="140258"/>
                  </a:lnTo>
                  <a:lnTo>
                    <a:pt x="1453311" y="148958"/>
                  </a:lnTo>
                  <a:lnTo>
                    <a:pt x="1435354" y="151942"/>
                  </a:lnTo>
                  <a:lnTo>
                    <a:pt x="1416951" y="148958"/>
                  </a:lnTo>
                  <a:lnTo>
                    <a:pt x="1402257" y="140258"/>
                  </a:lnTo>
                  <a:lnTo>
                    <a:pt x="1392567" y="126250"/>
                  </a:lnTo>
                  <a:lnTo>
                    <a:pt x="1389176" y="107353"/>
                  </a:lnTo>
                  <a:lnTo>
                    <a:pt x="1392567" y="88861"/>
                  </a:lnTo>
                  <a:lnTo>
                    <a:pt x="1402257" y="75006"/>
                  </a:lnTo>
                  <a:lnTo>
                    <a:pt x="1416951" y="66294"/>
                  </a:lnTo>
                  <a:lnTo>
                    <a:pt x="1435354" y="63284"/>
                  </a:lnTo>
                  <a:lnTo>
                    <a:pt x="1453311" y="66294"/>
                  </a:lnTo>
                  <a:lnTo>
                    <a:pt x="1467802" y="75006"/>
                  </a:lnTo>
                  <a:lnTo>
                    <a:pt x="1477479" y="88861"/>
                  </a:lnTo>
                  <a:lnTo>
                    <a:pt x="1481010" y="107353"/>
                  </a:lnTo>
                  <a:lnTo>
                    <a:pt x="1481010" y="33947"/>
                  </a:lnTo>
                  <a:lnTo>
                    <a:pt x="1471726" y="28333"/>
                  </a:lnTo>
                  <a:lnTo>
                    <a:pt x="1435354" y="21971"/>
                  </a:lnTo>
                  <a:lnTo>
                    <a:pt x="1398943" y="28333"/>
                  </a:lnTo>
                  <a:lnTo>
                    <a:pt x="1369517" y="46062"/>
                  </a:lnTo>
                  <a:lnTo>
                    <a:pt x="1349844" y="73088"/>
                  </a:lnTo>
                  <a:lnTo>
                    <a:pt x="1342745" y="107353"/>
                  </a:lnTo>
                  <a:lnTo>
                    <a:pt x="1349844" y="142036"/>
                  </a:lnTo>
                  <a:lnTo>
                    <a:pt x="1369517" y="169202"/>
                  </a:lnTo>
                  <a:lnTo>
                    <a:pt x="1398943" y="186918"/>
                  </a:lnTo>
                  <a:lnTo>
                    <a:pt x="1435354" y="193255"/>
                  </a:lnTo>
                  <a:lnTo>
                    <a:pt x="1471726" y="186918"/>
                  </a:lnTo>
                  <a:lnTo>
                    <a:pt x="1501089" y="169202"/>
                  </a:lnTo>
                  <a:lnTo>
                    <a:pt x="1513535" y="151942"/>
                  </a:lnTo>
                  <a:lnTo>
                    <a:pt x="1520698" y="142036"/>
                  </a:lnTo>
                  <a:lnTo>
                    <a:pt x="1527848" y="107353"/>
                  </a:lnTo>
                  <a:close/>
                </a:path>
                <a:path w="4962525" h="339725">
                  <a:moveTo>
                    <a:pt x="1620989" y="520"/>
                  </a:moveTo>
                  <a:lnTo>
                    <a:pt x="1573364" y="520"/>
                  </a:lnTo>
                  <a:lnTo>
                    <a:pt x="1573364" y="243903"/>
                  </a:lnTo>
                  <a:lnTo>
                    <a:pt x="1620989" y="243903"/>
                  </a:lnTo>
                  <a:lnTo>
                    <a:pt x="1620989" y="520"/>
                  </a:lnTo>
                  <a:close/>
                </a:path>
                <a:path w="4962525" h="339725">
                  <a:moveTo>
                    <a:pt x="1629930" y="294690"/>
                  </a:moveTo>
                  <a:lnTo>
                    <a:pt x="1442072" y="294690"/>
                  </a:lnTo>
                  <a:lnTo>
                    <a:pt x="1442072" y="219303"/>
                  </a:lnTo>
                  <a:lnTo>
                    <a:pt x="1394053" y="219303"/>
                  </a:lnTo>
                  <a:lnTo>
                    <a:pt x="1394053" y="332968"/>
                  </a:lnTo>
                  <a:lnTo>
                    <a:pt x="1629930" y="332968"/>
                  </a:lnTo>
                  <a:lnTo>
                    <a:pt x="1629930" y="294690"/>
                  </a:lnTo>
                  <a:close/>
                </a:path>
                <a:path w="4962525" h="339725">
                  <a:moveTo>
                    <a:pt x="1849780" y="253517"/>
                  </a:moveTo>
                  <a:lnTo>
                    <a:pt x="1846122" y="224167"/>
                  </a:lnTo>
                  <a:lnTo>
                    <a:pt x="1845043" y="215493"/>
                  </a:lnTo>
                  <a:lnTo>
                    <a:pt x="1814118" y="219570"/>
                  </a:lnTo>
                  <a:lnTo>
                    <a:pt x="1783588" y="222148"/>
                  </a:lnTo>
                  <a:lnTo>
                    <a:pt x="1752155" y="223570"/>
                  </a:lnTo>
                  <a:lnTo>
                    <a:pt x="1718487" y="224167"/>
                  </a:lnTo>
                  <a:lnTo>
                    <a:pt x="1718487" y="160235"/>
                  </a:lnTo>
                  <a:lnTo>
                    <a:pt x="1817027" y="160235"/>
                  </a:lnTo>
                  <a:lnTo>
                    <a:pt x="1817027" y="123012"/>
                  </a:lnTo>
                  <a:lnTo>
                    <a:pt x="1718487" y="123012"/>
                  </a:lnTo>
                  <a:lnTo>
                    <a:pt x="1718487" y="66827"/>
                  </a:lnTo>
                  <a:lnTo>
                    <a:pt x="1829384" y="66827"/>
                  </a:lnTo>
                  <a:lnTo>
                    <a:pt x="1829384" y="28549"/>
                  </a:lnTo>
                  <a:lnTo>
                    <a:pt x="1670989" y="28549"/>
                  </a:lnTo>
                  <a:lnTo>
                    <a:pt x="1670989" y="262851"/>
                  </a:lnTo>
                  <a:lnTo>
                    <a:pt x="1697964" y="262851"/>
                  </a:lnTo>
                  <a:lnTo>
                    <a:pt x="1739201" y="262394"/>
                  </a:lnTo>
                  <a:lnTo>
                    <a:pt x="1777072" y="260946"/>
                  </a:lnTo>
                  <a:lnTo>
                    <a:pt x="1813344" y="258114"/>
                  </a:lnTo>
                  <a:lnTo>
                    <a:pt x="1849780" y="253517"/>
                  </a:lnTo>
                  <a:close/>
                </a:path>
                <a:path w="4962525" h="339725">
                  <a:moveTo>
                    <a:pt x="1941207" y="0"/>
                  </a:moveTo>
                  <a:lnTo>
                    <a:pt x="1894243" y="0"/>
                  </a:lnTo>
                  <a:lnTo>
                    <a:pt x="1894243" y="119849"/>
                  </a:lnTo>
                  <a:lnTo>
                    <a:pt x="1834781" y="119849"/>
                  </a:lnTo>
                  <a:lnTo>
                    <a:pt x="1834781" y="157873"/>
                  </a:lnTo>
                  <a:lnTo>
                    <a:pt x="1894243" y="157873"/>
                  </a:lnTo>
                  <a:lnTo>
                    <a:pt x="1894243" y="339686"/>
                  </a:lnTo>
                  <a:lnTo>
                    <a:pt x="1941207" y="339686"/>
                  </a:lnTo>
                  <a:lnTo>
                    <a:pt x="1941207" y="0"/>
                  </a:lnTo>
                  <a:close/>
                </a:path>
                <a:path w="4962525" h="339725">
                  <a:moveTo>
                    <a:pt x="2130272" y="180632"/>
                  </a:moveTo>
                  <a:lnTo>
                    <a:pt x="2127046" y="153390"/>
                  </a:lnTo>
                  <a:lnTo>
                    <a:pt x="2125802" y="142875"/>
                  </a:lnTo>
                  <a:lnTo>
                    <a:pt x="2103183" y="147535"/>
                  </a:lnTo>
                  <a:lnTo>
                    <a:pt x="2080945" y="150647"/>
                  </a:lnTo>
                  <a:lnTo>
                    <a:pt x="2058797" y="152514"/>
                  </a:lnTo>
                  <a:lnTo>
                    <a:pt x="2036470" y="153390"/>
                  </a:lnTo>
                  <a:lnTo>
                    <a:pt x="2036470" y="29603"/>
                  </a:lnTo>
                  <a:lnTo>
                    <a:pt x="1989772" y="29603"/>
                  </a:lnTo>
                  <a:lnTo>
                    <a:pt x="1989772" y="192735"/>
                  </a:lnTo>
                  <a:lnTo>
                    <a:pt x="2012657" y="192735"/>
                  </a:lnTo>
                  <a:lnTo>
                    <a:pt x="2042541" y="192214"/>
                  </a:lnTo>
                  <a:lnTo>
                    <a:pt x="2071573" y="190334"/>
                  </a:lnTo>
                  <a:lnTo>
                    <a:pt x="2100541" y="186626"/>
                  </a:lnTo>
                  <a:lnTo>
                    <a:pt x="2130272" y="180632"/>
                  </a:lnTo>
                  <a:close/>
                </a:path>
                <a:path w="4962525" h="339725">
                  <a:moveTo>
                    <a:pt x="2196579" y="6311"/>
                  </a:moveTo>
                  <a:lnTo>
                    <a:pt x="2152116" y="6311"/>
                  </a:lnTo>
                  <a:lnTo>
                    <a:pt x="2152116" y="72224"/>
                  </a:lnTo>
                  <a:lnTo>
                    <a:pt x="2091334" y="72224"/>
                  </a:lnTo>
                  <a:lnTo>
                    <a:pt x="2091334" y="109715"/>
                  </a:lnTo>
                  <a:lnTo>
                    <a:pt x="2152116" y="109715"/>
                  </a:lnTo>
                  <a:lnTo>
                    <a:pt x="2152116" y="198653"/>
                  </a:lnTo>
                  <a:lnTo>
                    <a:pt x="2196579" y="198653"/>
                  </a:lnTo>
                  <a:lnTo>
                    <a:pt x="2196579" y="6311"/>
                  </a:lnTo>
                  <a:close/>
                </a:path>
                <a:path w="4962525" h="339725">
                  <a:moveTo>
                    <a:pt x="2266442" y="520"/>
                  </a:moveTo>
                  <a:lnTo>
                    <a:pt x="2221319" y="520"/>
                  </a:lnTo>
                  <a:lnTo>
                    <a:pt x="2221319" y="228384"/>
                  </a:lnTo>
                  <a:lnTo>
                    <a:pt x="2266442" y="228384"/>
                  </a:lnTo>
                  <a:lnTo>
                    <a:pt x="2266442" y="520"/>
                  </a:lnTo>
                  <a:close/>
                </a:path>
                <a:path w="4962525" h="339725">
                  <a:moveTo>
                    <a:pt x="2281174" y="300482"/>
                  </a:moveTo>
                  <a:lnTo>
                    <a:pt x="2233130" y="289394"/>
                  </a:lnTo>
                  <a:lnTo>
                    <a:pt x="2198763" y="270713"/>
                  </a:lnTo>
                  <a:lnTo>
                    <a:pt x="2171319" y="221018"/>
                  </a:lnTo>
                  <a:lnTo>
                    <a:pt x="2171319" y="211670"/>
                  </a:lnTo>
                  <a:lnTo>
                    <a:pt x="2124481" y="211670"/>
                  </a:lnTo>
                  <a:lnTo>
                    <a:pt x="2124481" y="221018"/>
                  </a:lnTo>
                  <a:lnTo>
                    <a:pt x="2117547" y="247053"/>
                  </a:lnTo>
                  <a:lnTo>
                    <a:pt x="2096960" y="270713"/>
                  </a:lnTo>
                  <a:lnTo>
                    <a:pt x="2062810" y="289394"/>
                  </a:lnTo>
                  <a:lnTo>
                    <a:pt x="2015159" y="300482"/>
                  </a:lnTo>
                  <a:lnTo>
                    <a:pt x="2032660" y="337312"/>
                  </a:lnTo>
                  <a:lnTo>
                    <a:pt x="2070735" y="328980"/>
                  </a:lnTo>
                  <a:lnTo>
                    <a:pt x="2102840" y="315620"/>
                  </a:lnTo>
                  <a:lnTo>
                    <a:pt x="2128634" y="297853"/>
                  </a:lnTo>
                  <a:lnTo>
                    <a:pt x="2147773" y="276275"/>
                  </a:lnTo>
                  <a:lnTo>
                    <a:pt x="2166975" y="297853"/>
                  </a:lnTo>
                  <a:lnTo>
                    <a:pt x="2192934" y="315620"/>
                  </a:lnTo>
                  <a:lnTo>
                    <a:pt x="2225256" y="328980"/>
                  </a:lnTo>
                  <a:lnTo>
                    <a:pt x="2263546" y="337312"/>
                  </a:lnTo>
                  <a:lnTo>
                    <a:pt x="2281174" y="300482"/>
                  </a:lnTo>
                  <a:close/>
                </a:path>
                <a:path w="4962525" h="339725">
                  <a:moveTo>
                    <a:pt x="2543352" y="20002"/>
                  </a:moveTo>
                  <a:lnTo>
                    <a:pt x="2387854" y="20002"/>
                  </a:lnTo>
                  <a:lnTo>
                    <a:pt x="2387854" y="57759"/>
                  </a:lnTo>
                  <a:lnTo>
                    <a:pt x="2492438" y="57759"/>
                  </a:lnTo>
                  <a:lnTo>
                    <a:pt x="2480322" y="90297"/>
                  </a:lnTo>
                  <a:lnTo>
                    <a:pt x="2455595" y="118846"/>
                  </a:lnTo>
                  <a:lnTo>
                    <a:pt x="2418550" y="142544"/>
                  </a:lnTo>
                  <a:lnTo>
                    <a:pt x="2369426" y="160502"/>
                  </a:lnTo>
                  <a:lnTo>
                    <a:pt x="2388247" y="197472"/>
                  </a:lnTo>
                  <a:lnTo>
                    <a:pt x="2442464" y="176898"/>
                  </a:lnTo>
                  <a:lnTo>
                    <a:pt x="2485694" y="148564"/>
                  </a:lnTo>
                  <a:lnTo>
                    <a:pt x="2517317" y="112763"/>
                  </a:lnTo>
                  <a:lnTo>
                    <a:pt x="2536748" y="69799"/>
                  </a:lnTo>
                  <a:lnTo>
                    <a:pt x="2543352" y="20002"/>
                  </a:lnTo>
                  <a:close/>
                </a:path>
                <a:path w="4962525" h="339725">
                  <a:moveTo>
                    <a:pt x="2653195" y="203390"/>
                  </a:moveTo>
                  <a:lnTo>
                    <a:pt x="2606103" y="203390"/>
                  </a:lnTo>
                  <a:lnTo>
                    <a:pt x="2606103" y="240614"/>
                  </a:lnTo>
                  <a:lnTo>
                    <a:pt x="2606103" y="297446"/>
                  </a:lnTo>
                  <a:lnTo>
                    <a:pt x="2475204" y="297446"/>
                  </a:lnTo>
                  <a:lnTo>
                    <a:pt x="2475204" y="240614"/>
                  </a:lnTo>
                  <a:lnTo>
                    <a:pt x="2606103" y="240614"/>
                  </a:lnTo>
                  <a:lnTo>
                    <a:pt x="2606103" y="203390"/>
                  </a:lnTo>
                  <a:lnTo>
                    <a:pt x="2428633" y="203390"/>
                  </a:lnTo>
                  <a:lnTo>
                    <a:pt x="2428633" y="334683"/>
                  </a:lnTo>
                  <a:lnTo>
                    <a:pt x="2653195" y="334683"/>
                  </a:lnTo>
                  <a:lnTo>
                    <a:pt x="2653195" y="297446"/>
                  </a:lnTo>
                  <a:lnTo>
                    <a:pt x="2653195" y="240614"/>
                  </a:lnTo>
                  <a:lnTo>
                    <a:pt x="2653195" y="203390"/>
                  </a:lnTo>
                  <a:close/>
                </a:path>
                <a:path w="4962525" h="339725">
                  <a:moveTo>
                    <a:pt x="2653195" y="520"/>
                  </a:moveTo>
                  <a:lnTo>
                    <a:pt x="2605836" y="520"/>
                  </a:lnTo>
                  <a:lnTo>
                    <a:pt x="2605836" y="80911"/>
                  </a:lnTo>
                  <a:lnTo>
                    <a:pt x="2545588" y="80911"/>
                  </a:lnTo>
                  <a:lnTo>
                    <a:pt x="2545588" y="119722"/>
                  </a:lnTo>
                  <a:lnTo>
                    <a:pt x="2605836" y="119722"/>
                  </a:lnTo>
                  <a:lnTo>
                    <a:pt x="2605836" y="189839"/>
                  </a:lnTo>
                  <a:lnTo>
                    <a:pt x="2653195" y="189839"/>
                  </a:lnTo>
                  <a:lnTo>
                    <a:pt x="2653195" y="520"/>
                  </a:lnTo>
                  <a:close/>
                </a:path>
                <a:path w="4962525" h="339725">
                  <a:moveTo>
                    <a:pt x="2857525" y="151422"/>
                  </a:moveTo>
                  <a:lnTo>
                    <a:pt x="2828671" y="134683"/>
                  </a:lnTo>
                  <a:lnTo>
                    <a:pt x="2824365" y="129844"/>
                  </a:lnTo>
                  <a:lnTo>
                    <a:pt x="2808948" y="112585"/>
                  </a:lnTo>
                  <a:lnTo>
                    <a:pt x="2797657" y="86779"/>
                  </a:lnTo>
                  <a:lnTo>
                    <a:pt x="2794114" y="58940"/>
                  </a:lnTo>
                  <a:lnTo>
                    <a:pt x="2794114" y="19862"/>
                  </a:lnTo>
                  <a:lnTo>
                    <a:pt x="2747937" y="19862"/>
                  </a:lnTo>
                  <a:lnTo>
                    <a:pt x="2747937" y="58940"/>
                  </a:lnTo>
                  <a:lnTo>
                    <a:pt x="2744139" y="87985"/>
                  </a:lnTo>
                  <a:lnTo>
                    <a:pt x="2732303" y="116116"/>
                  </a:lnTo>
                  <a:lnTo>
                    <a:pt x="2711513" y="140906"/>
                  </a:lnTo>
                  <a:lnTo>
                    <a:pt x="2680843" y="159969"/>
                  </a:lnTo>
                  <a:lnTo>
                    <a:pt x="2706230" y="196545"/>
                  </a:lnTo>
                  <a:lnTo>
                    <a:pt x="2727934" y="184683"/>
                  </a:lnTo>
                  <a:lnTo>
                    <a:pt x="2745968" y="169214"/>
                  </a:lnTo>
                  <a:lnTo>
                    <a:pt x="2760446" y="150736"/>
                  </a:lnTo>
                  <a:lnTo>
                    <a:pt x="2771483" y="129844"/>
                  </a:lnTo>
                  <a:lnTo>
                    <a:pt x="2782036" y="148082"/>
                  </a:lnTo>
                  <a:lnTo>
                    <a:pt x="2795600" y="164071"/>
                  </a:lnTo>
                  <a:lnTo>
                    <a:pt x="2812262" y="177406"/>
                  </a:lnTo>
                  <a:lnTo>
                    <a:pt x="2832138" y="187731"/>
                  </a:lnTo>
                  <a:lnTo>
                    <a:pt x="2857525" y="151422"/>
                  </a:lnTo>
                  <a:close/>
                </a:path>
                <a:path w="4962525" h="339725">
                  <a:moveTo>
                    <a:pt x="2976715" y="220484"/>
                  </a:moveTo>
                  <a:lnTo>
                    <a:pt x="2742679" y="220484"/>
                  </a:lnTo>
                  <a:lnTo>
                    <a:pt x="2742679" y="258508"/>
                  </a:lnTo>
                  <a:lnTo>
                    <a:pt x="2929483" y="258508"/>
                  </a:lnTo>
                  <a:lnTo>
                    <a:pt x="2929483" y="338886"/>
                  </a:lnTo>
                  <a:lnTo>
                    <a:pt x="2976715" y="338886"/>
                  </a:lnTo>
                  <a:lnTo>
                    <a:pt x="2976715" y="220484"/>
                  </a:lnTo>
                  <a:close/>
                </a:path>
                <a:path w="4962525" h="339725">
                  <a:moveTo>
                    <a:pt x="2976715" y="520"/>
                  </a:moveTo>
                  <a:lnTo>
                    <a:pt x="2931718" y="520"/>
                  </a:lnTo>
                  <a:lnTo>
                    <a:pt x="2931718" y="82880"/>
                  </a:lnTo>
                  <a:lnTo>
                    <a:pt x="2903309" y="82880"/>
                  </a:lnTo>
                  <a:lnTo>
                    <a:pt x="2903309" y="5918"/>
                  </a:lnTo>
                  <a:lnTo>
                    <a:pt x="2859240" y="5918"/>
                  </a:lnTo>
                  <a:lnTo>
                    <a:pt x="2859240" y="203784"/>
                  </a:lnTo>
                  <a:lnTo>
                    <a:pt x="2903309" y="203784"/>
                  </a:lnTo>
                  <a:lnTo>
                    <a:pt x="2903309" y="121691"/>
                  </a:lnTo>
                  <a:lnTo>
                    <a:pt x="2931718" y="121691"/>
                  </a:lnTo>
                  <a:lnTo>
                    <a:pt x="2931718" y="205498"/>
                  </a:lnTo>
                  <a:lnTo>
                    <a:pt x="2976715" y="205498"/>
                  </a:lnTo>
                  <a:lnTo>
                    <a:pt x="2976715" y="121691"/>
                  </a:lnTo>
                  <a:lnTo>
                    <a:pt x="2976715" y="82880"/>
                  </a:lnTo>
                  <a:lnTo>
                    <a:pt x="2976715" y="520"/>
                  </a:lnTo>
                  <a:close/>
                </a:path>
                <a:path w="4962525" h="339725">
                  <a:moveTo>
                    <a:pt x="3205251" y="179044"/>
                  </a:moveTo>
                  <a:lnTo>
                    <a:pt x="3201555" y="151155"/>
                  </a:lnTo>
                  <a:lnTo>
                    <a:pt x="3200247" y="141287"/>
                  </a:lnTo>
                  <a:lnTo>
                    <a:pt x="3168561" y="145961"/>
                  </a:lnTo>
                  <a:lnTo>
                    <a:pt x="3136620" y="148945"/>
                  </a:lnTo>
                  <a:lnTo>
                    <a:pt x="3102292" y="150558"/>
                  </a:lnTo>
                  <a:lnTo>
                    <a:pt x="3063430" y="151155"/>
                  </a:lnTo>
                  <a:lnTo>
                    <a:pt x="3063430" y="121297"/>
                  </a:lnTo>
                  <a:lnTo>
                    <a:pt x="3171304" y="121297"/>
                  </a:lnTo>
                  <a:lnTo>
                    <a:pt x="3171304" y="20523"/>
                  </a:lnTo>
                  <a:lnTo>
                    <a:pt x="3015538" y="20523"/>
                  </a:lnTo>
                  <a:lnTo>
                    <a:pt x="3015538" y="57886"/>
                  </a:lnTo>
                  <a:lnTo>
                    <a:pt x="3125000" y="57886"/>
                  </a:lnTo>
                  <a:lnTo>
                    <a:pt x="3125000" y="85902"/>
                  </a:lnTo>
                  <a:lnTo>
                    <a:pt x="3016072" y="85902"/>
                  </a:lnTo>
                  <a:lnTo>
                    <a:pt x="3016072" y="189966"/>
                  </a:lnTo>
                  <a:lnTo>
                    <a:pt x="3044482" y="189966"/>
                  </a:lnTo>
                  <a:lnTo>
                    <a:pt x="3091827" y="189611"/>
                  </a:lnTo>
                  <a:lnTo>
                    <a:pt x="3132518" y="188010"/>
                  </a:lnTo>
                  <a:lnTo>
                    <a:pt x="3169374" y="184658"/>
                  </a:lnTo>
                  <a:lnTo>
                    <a:pt x="3205251" y="179044"/>
                  </a:lnTo>
                  <a:close/>
                </a:path>
                <a:path w="4962525" h="339725">
                  <a:moveTo>
                    <a:pt x="3275634" y="275082"/>
                  </a:moveTo>
                  <a:lnTo>
                    <a:pt x="3267583" y="247764"/>
                  </a:lnTo>
                  <a:lnTo>
                    <a:pt x="3266363" y="246672"/>
                  </a:lnTo>
                  <a:lnTo>
                    <a:pt x="3244583" y="227266"/>
                  </a:lnTo>
                  <a:lnTo>
                    <a:pt x="3228797" y="221653"/>
                  </a:lnTo>
                  <a:lnTo>
                    <a:pt x="3228797" y="275082"/>
                  </a:lnTo>
                  <a:lnTo>
                    <a:pt x="3224441" y="287286"/>
                  </a:lnTo>
                  <a:lnTo>
                    <a:pt x="3211499" y="296037"/>
                  </a:lnTo>
                  <a:lnTo>
                    <a:pt x="3190163" y="301282"/>
                  </a:lnTo>
                  <a:lnTo>
                    <a:pt x="3160649" y="302971"/>
                  </a:lnTo>
                  <a:lnTo>
                    <a:pt x="3130778" y="301282"/>
                  </a:lnTo>
                  <a:lnTo>
                    <a:pt x="3109099" y="296037"/>
                  </a:lnTo>
                  <a:lnTo>
                    <a:pt x="3095917" y="287286"/>
                  </a:lnTo>
                  <a:lnTo>
                    <a:pt x="3091586" y="275082"/>
                  </a:lnTo>
                  <a:lnTo>
                    <a:pt x="3095917" y="262712"/>
                  </a:lnTo>
                  <a:lnTo>
                    <a:pt x="3109099" y="253822"/>
                  </a:lnTo>
                  <a:lnTo>
                    <a:pt x="3130778" y="248462"/>
                  </a:lnTo>
                  <a:lnTo>
                    <a:pt x="3160649" y="246672"/>
                  </a:lnTo>
                  <a:lnTo>
                    <a:pt x="3190163" y="248462"/>
                  </a:lnTo>
                  <a:lnTo>
                    <a:pt x="3211499" y="253822"/>
                  </a:lnTo>
                  <a:lnTo>
                    <a:pt x="3224441" y="262712"/>
                  </a:lnTo>
                  <a:lnTo>
                    <a:pt x="3228797" y="275082"/>
                  </a:lnTo>
                  <a:lnTo>
                    <a:pt x="3228797" y="221653"/>
                  </a:lnTo>
                  <a:lnTo>
                    <a:pt x="3208363" y="214363"/>
                  </a:lnTo>
                  <a:lnTo>
                    <a:pt x="3160649" y="209829"/>
                  </a:lnTo>
                  <a:lnTo>
                    <a:pt x="3112351" y="214363"/>
                  </a:lnTo>
                  <a:lnTo>
                    <a:pt x="3075863" y="227266"/>
                  </a:lnTo>
                  <a:lnTo>
                    <a:pt x="3052788" y="247764"/>
                  </a:lnTo>
                  <a:lnTo>
                    <a:pt x="3044748" y="275082"/>
                  </a:lnTo>
                  <a:lnTo>
                    <a:pt x="3052788" y="301917"/>
                  </a:lnTo>
                  <a:lnTo>
                    <a:pt x="3075863" y="321818"/>
                  </a:lnTo>
                  <a:lnTo>
                    <a:pt x="3112351" y="334175"/>
                  </a:lnTo>
                  <a:lnTo>
                    <a:pt x="3160649" y="338366"/>
                  </a:lnTo>
                  <a:lnTo>
                    <a:pt x="3208363" y="334175"/>
                  </a:lnTo>
                  <a:lnTo>
                    <a:pt x="3244583" y="321818"/>
                  </a:lnTo>
                  <a:lnTo>
                    <a:pt x="3266363" y="302971"/>
                  </a:lnTo>
                  <a:lnTo>
                    <a:pt x="3267583" y="301917"/>
                  </a:lnTo>
                  <a:lnTo>
                    <a:pt x="3275634" y="275082"/>
                  </a:lnTo>
                  <a:close/>
                </a:path>
                <a:path w="4962525" h="339725">
                  <a:moveTo>
                    <a:pt x="3318256" y="45783"/>
                  </a:moveTo>
                  <a:lnTo>
                    <a:pt x="3272472" y="45783"/>
                  </a:lnTo>
                  <a:lnTo>
                    <a:pt x="3272472" y="520"/>
                  </a:lnTo>
                  <a:lnTo>
                    <a:pt x="3224847" y="520"/>
                  </a:lnTo>
                  <a:lnTo>
                    <a:pt x="3224847" y="204698"/>
                  </a:lnTo>
                  <a:lnTo>
                    <a:pt x="3272472" y="204698"/>
                  </a:lnTo>
                  <a:lnTo>
                    <a:pt x="3272472" y="156425"/>
                  </a:lnTo>
                  <a:lnTo>
                    <a:pt x="3318256" y="156425"/>
                  </a:lnTo>
                  <a:lnTo>
                    <a:pt x="3318256" y="117348"/>
                  </a:lnTo>
                  <a:lnTo>
                    <a:pt x="3272472" y="117348"/>
                  </a:lnTo>
                  <a:lnTo>
                    <a:pt x="3272472" y="85115"/>
                  </a:lnTo>
                  <a:lnTo>
                    <a:pt x="3318256" y="85115"/>
                  </a:lnTo>
                  <a:lnTo>
                    <a:pt x="3318256" y="45783"/>
                  </a:lnTo>
                  <a:close/>
                </a:path>
                <a:path w="4962525" h="339725">
                  <a:moveTo>
                    <a:pt x="3603625" y="114846"/>
                  </a:moveTo>
                  <a:lnTo>
                    <a:pt x="3593769" y="74879"/>
                  </a:lnTo>
                  <a:lnTo>
                    <a:pt x="3577044" y="55918"/>
                  </a:lnTo>
                  <a:lnTo>
                    <a:pt x="3566706" y="44170"/>
                  </a:lnTo>
                  <a:lnTo>
                    <a:pt x="3556787" y="39357"/>
                  </a:lnTo>
                  <a:lnTo>
                    <a:pt x="3556787" y="114846"/>
                  </a:lnTo>
                  <a:lnTo>
                    <a:pt x="3550691" y="139560"/>
                  </a:lnTo>
                  <a:lnTo>
                    <a:pt x="3533914" y="158000"/>
                  </a:lnTo>
                  <a:lnTo>
                    <a:pt x="3508375" y="169532"/>
                  </a:lnTo>
                  <a:lnTo>
                    <a:pt x="3476015" y="173520"/>
                  </a:lnTo>
                  <a:lnTo>
                    <a:pt x="3443528" y="169532"/>
                  </a:lnTo>
                  <a:lnTo>
                    <a:pt x="3417887" y="158000"/>
                  </a:lnTo>
                  <a:lnTo>
                    <a:pt x="3401085" y="139560"/>
                  </a:lnTo>
                  <a:lnTo>
                    <a:pt x="3395103" y="114846"/>
                  </a:lnTo>
                  <a:lnTo>
                    <a:pt x="3401085" y="90284"/>
                  </a:lnTo>
                  <a:lnTo>
                    <a:pt x="3417887" y="71666"/>
                  </a:lnTo>
                  <a:lnTo>
                    <a:pt x="3443528" y="59905"/>
                  </a:lnTo>
                  <a:lnTo>
                    <a:pt x="3476015" y="55918"/>
                  </a:lnTo>
                  <a:lnTo>
                    <a:pt x="3508375" y="59905"/>
                  </a:lnTo>
                  <a:lnTo>
                    <a:pt x="3533914" y="71666"/>
                  </a:lnTo>
                  <a:lnTo>
                    <a:pt x="3550691" y="90284"/>
                  </a:lnTo>
                  <a:lnTo>
                    <a:pt x="3556787" y="114846"/>
                  </a:lnTo>
                  <a:lnTo>
                    <a:pt x="3556787" y="39357"/>
                  </a:lnTo>
                  <a:lnTo>
                    <a:pt x="3526193" y="24460"/>
                  </a:lnTo>
                  <a:lnTo>
                    <a:pt x="3476015" y="17500"/>
                  </a:lnTo>
                  <a:lnTo>
                    <a:pt x="3426015" y="24460"/>
                  </a:lnTo>
                  <a:lnTo>
                    <a:pt x="3385693" y="44170"/>
                  </a:lnTo>
                  <a:lnTo>
                    <a:pt x="3358794" y="74879"/>
                  </a:lnTo>
                  <a:lnTo>
                    <a:pt x="3349053" y="114846"/>
                  </a:lnTo>
                  <a:lnTo>
                    <a:pt x="3358794" y="155016"/>
                  </a:lnTo>
                  <a:lnTo>
                    <a:pt x="3385693" y="185813"/>
                  </a:lnTo>
                  <a:lnTo>
                    <a:pt x="3426015" y="205524"/>
                  </a:lnTo>
                  <a:lnTo>
                    <a:pt x="3476015" y="212471"/>
                  </a:lnTo>
                  <a:lnTo>
                    <a:pt x="3526193" y="205524"/>
                  </a:lnTo>
                  <a:lnTo>
                    <a:pt x="3566706" y="185813"/>
                  </a:lnTo>
                  <a:lnTo>
                    <a:pt x="3577501" y="173520"/>
                  </a:lnTo>
                  <a:lnTo>
                    <a:pt x="3593769" y="155016"/>
                  </a:lnTo>
                  <a:lnTo>
                    <a:pt x="3603625" y="114846"/>
                  </a:lnTo>
                  <a:close/>
                </a:path>
                <a:path w="4962525" h="339725">
                  <a:moveTo>
                    <a:pt x="3631514" y="259168"/>
                  </a:moveTo>
                  <a:lnTo>
                    <a:pt x="3321824" y="259168"/>
                  </a:lnTo>
                  <a:lnTo>
                    <a:pt x="3321824" y="297586"/>
                  </a:lnTo>
                  <a:lnTo>
                    <a:pt x="3631514" y="297586"/>
                  </a:lnTo>
                  <a:lnTo>
                    <a:pt x="3631514" y="259168"/>
                  </a:lnTo>
                  <a:close/>
                </a:path>
                <a:path w="4962525" h="339725">
                  <a:moveTo>
                    <a:pt x="3949496" y="262191"/>
                  </a:moveTo>
                  <a:lnTo>
                    <a:pt x="3817416" y="262191"/>
                  </a:lnTo>
                  <a:lnTo>
                    <a:pt x="3817416" y="211023"/>
                  </a:lnTo>
                  <a:lnTo>
                    <a:pt x="3921747" y="211023"/>
                  </a:lnTo>
                  <a:lnTo>
                    <a:pt x="3921747" y="172466"/>
                  </a:lnTo>
                  <a:lnTo>
                    <a:pt x="3722827" y="172466"/>
                  </a:lnTo>
                  <a:lnTo>
                    <a:pt x="3722827" y="134315"/>
                  </a:lnTo>
                  <a:lnTo>
                    <a:pt x="3913848" y="134315"/>
                  </a:lnTo>
                  <a:lnTo>
                    <a:pt x="3913848" y="22098"/>
                  </a:lnTo>
                  <a:lnTo>
                    <a:pt x="3674935" y="22098"/>
                  </a:lnTo>
                  <a:lnTo>
                    <a:pt x="3674935" y="60248"/>
                  </a:lnTo>
                  <a:lnTo>
                    <a:pt x="3866883" y="60248"/>
                  </a:lnTo>
                  <a:lnTo>
                    <a:pt x="3866883" y="97091"/>
                  </a:lnTo>
                  <a:lnTo>
                    <a:pt x="3675469" y="97091"/>
                  </a:lnTo>
                  <a:lnTo>
                    <a:pt x="3675469" y="211023"/>
                  </a:lnTo>
                  <a:lnTo>
                    <a:pt x="3770452" y="211023"/>
                  </a:lnTo>
                  <a:lnTo>
                    <a:pt x="3770452" y="262191"/>
                  </a:lnTo>
                  <a:lnTo>
                    <a:pt x="3639820" y="262191"/>
                  </a:lnTo>
                  <a:lnTo>
                    <a:pt x="3639820" y="301002"/>
                  </a:lnTo>
                  <a:lnTo>
                    <a:pt x="3949496" y="301002"/>
                  </a:lnTo>
                  <a:lnTo>
                    <a:pt x="3949496" y="262191"/>
                  </a:lnTo>
                  <a:close/>
                </a:path>
                <a:path w="4962525" h="339725">
                  <a:moveTo>
                    <a:pt x="4217746" y="27228"/>
                  </a:moveTo>
                  <a:lnTo>
                    <a:pt x="4171048" y="27228"/>
                  </a:lnTo>
                  <a:lnTo>
                    <a:pt x="4171048" y="109461"/>
                  </a:lnTo>
                  <a:lnTo>
                    <a:pt x="4171048" y="146418"/>
                  </a:lnTo>
                  <a:lnTo>
                    <a:pt x="4171048" y="221805"/>
                  </a:lnTo>
                  <a:lnTo>
                    <a:pt x="4098036" y="221805"/>
                  </a:lnTo>
                  <a:lnTo>
                    <a:pt x="4098036" y="146418"/>
                  </a:lnTo>
                  <a:lnTo>
                    <a:pt x="4171048" y="146418"/>
                  </a:lnTo>
                  <a:lnTo>
                    <a:pt x="4171048" y="109461"/>
                  </a:lnTo>
                  <a:lnTo>
                    <a:pt x="4098036" y="109461"/>
                  </a:lnTo>
                  <a:lnTo>
                    <a:pt x="4098036" y="27228"/>
                  </a:lnTo>
                  <a:lnTo>
                    <a:pt x="4050538" y="27228"/>
                  </a:lnTo>
                  <a:lnTo>
                    <a:pt x="4050538" y="260350"/>
                  </a:lnTo>
                  <a:lnTo>
                    <a:pt x="4217746" y="260350"/>
                  </a:lnTo>
                  <a:lnTo>
                    <a:pt x="4217746" y="221805"/>
                  </a:lnTo>
                  <a:lnTo>
                    <a:pt x="4217746" y="146418"/>
                  </a:lnTo>
                  <a:lnTo>
                    <a:pt x="4217746" y="109461"/>
                  </a:lnTo>
                  <a:lnTo>
                    <a:pt x="4217746" y="27228"/>
                  </a:lnTo>
                  <a:close/>
                </a:path>
                <a:path w="4962525" h="339725">
                  <a:moveTo>
                    <a:pt x="4317073" y="0"/>
                  </a:moveTo>
                  <a:lnTo>
                    <a:pt x="4269054" y="0"/>
                  </a:lnTo>
                  <a:lnTo>
                    <a:pt x="4269054" y="339686"/>
                  </a:lnTo>
                  <a:lnTo>
                    <a:pt x="4317073" y="339686"/>
                  </a:lnTo>
                  <a:lnTo>
                    <a:pt x="4317073" y="0"/>
                  </a:lnTo>
                  <a:close/>
                </a:path>
                <a:path w="4962525" h="339725">
                  <a:moveTo>
                    <a:pt x="4559808" y="128270"/>
                  </a:moveTo>
                  <a:lnTo>
                    <a:pt x="4528032" y="119253"/>
                  </a:lnTo>
                  <a:lnTo>
                    <a:pt x="4525061" y="117475"/>
                  </a:lnTo>
                  <a:lnTo>
                    <a:pt x="4505337" y="105689"/>
                  </a:lnTo>
                  <a:lnTo>
                    <a:pt x="4491494" y="88849"/>
                  </a:lnTo>
                  <a:lnTo>
                    <a:pt x="4486275" y="69989"/>
                  </a:lnTo>
                  <a:lnTo>
                    <a:pt x="4549953" y="69989"/>
                  </a:lnTo>
                  <a:lnTo>
                    <a:pt x="4549953" y="33286"/>
                  </a:lnTo>
                  <a:lnTo>
                    <a:pt x="4484700" y="33286"/>
                  </a:lnTo>
                  <a:lnTo>
                    <a:pt x="4484700" y="787"/>
                  </a:lnTo>
                  <a:lnTo>
                    <a:pt x="4437723" y="787"/>
                  </a:lnTo>
                  <a:lnTo>
                    <a:pt x="4437723" y="33286"/>
                  </a:lnTo>
                  <a:lnTo>
                    <a:pt x="4370895" y="33286"/>
                  </a:lnTo>
                  <a:lnTo>
                    <a:pt x="4370895" y="69989"/>
                  </a:lnTo>
                  <a:lnTo>
                    <a:pt x="4436275" y="69989"/>
                  </a:lnTo>
                  <a:lnTo>
                    <a:pt x="4430928" y="90335"/>
                  </a:lnTo>
                  <a:lnTo>
                    <a:pt x="4416857" y="108597"/>
                  </a:lnTo>
                  <a:lnTo>
                    <a:pt x="4393781" y="123418"/>
                  </a:lnTo>
                  <a:lnTo>
                    <a:pt x="4361421" y="133400"/>
                  </a:lnTo>
                  <a:lnTo>
                    <a:pt x="4381157" y="169316"/>
                  </a:lnTo>
                  <a:lnTo>
                    <a:pt x="4408411" y="161290"/>
                  </a:lnTo>
                  <a:lnTo>
                    <a:pt x="4430992" y="149707"/>
                  </a:lnTo>
                  <a:lnTo>
                    <a:pt x="4448873" y="134975"/>
                  </a:lnTo>
                  <a:lnTo>
                    <a:pt x="4462069" y="117475"/>
                  </a:lnTo>
                  <a:lnTo>
                    <a:pt x="4475175" y="133527"/>
                  </a:lnTo>
                  <a:lnTo>
                    <a:pt x="4492599" y="147066"/>
                  </a:lnTo>
                  <a:lnTo>
                    <a:pt x="4514405" y="157721"/>
                  </a:lnTo>
                  <a:lnTo>
                    <a:pt x="4540605" y="165100"/>
                  </a:lnTo>
                  <a:lnTo>
                    <a:pt x="4559808" y="128270"/>
                  </a:lnTo>
                  <a:close/>
                </a:path>
                <a:path w="4962525" h="339725">
                  <a:moveTo>
                    <a:pt x="4572571" y="207467"/>
                  </a:moveTo>
                  <a:lnTo>
                    <a:pt x="4569815" y="172605"/>
                  </a:lnTo>
                  <a:lnTo>
                    <a:pt x="4513542" y="178498"/>
                  </a:lnTo>
                  <a:lnTo>
                    <a:pt x="4456227" y="181711"/>
                  </a:lnTo>
                  <a:lnTo>
                    <a:pt x="4400816" y="182994"/>
                  </a:lnTo>
                  <a:lnTo>
                    <a:pt x="4350245" y="183134"/>
                  </a:lnTo>
                  <a:lnTo>
                    <a:pt x="4356036" y="221932"/>
                  </a:lnTo>
                  <a:lnTo>
                    <a:pt x="4374489" y="221894"/>
                  </a:lnTo>
                  <a:lnTo>
                    <a:pt x="4414012" y="221386"/>
                  </a:lnTo>
                  <a:lnTo>
                    <a:pt x="4434840" y="220751"/>
                  </a:lnTo>
                  <a:lnTo>
                    <a:pt x="4434840" y="328764"/>
                  </a:lnTo>
                  <a:lnTo>
                    <a:pt x="4482719" y="328764"/>
                  </a:lnTo>
                  <a:lnTo>
                    <a:pt x="4482719" y="220751"/>
                  </a:lnTo>
                  <a:lnTo>
                    <a:pt x="4482719" y="218249"/>
                  </a:lnTo>
                  <a:lnTo>
                    <a:pt x="4505198" y="216420"/>
                  </a:lnTo>
                  <a:lnTo>
                    <a:pt x="4527740" y="214045"/>
                  </a:lnTo>
                  <a:lnTo>
                    <a:pt x="4550245" y="211074"/>
                  </a:lnTo>
                  <a:lnTo>
                    <a:pt x="4572571" y="207467"/>
                  </a:lnTo>
                  <a:close/>
                </a:path>
                <a:path w="4962525" h="339725">
                  <a:moveTo>
                    <a:pt x="4640719" y="520"/>
                  </a:moveTo>
                  <a:lnTo>
                    <a:pt x="4592307" y="520"/>
                  </a:lnTo>
                  <a:lnTo>
                    <a:pt x="4592307" y="235877"/>
                  </a:lnTo>
                  <a:lnTo>
                    <a:pt x="4523498" y="235877"/>
                  </a:lnTo>
                  <a:lnTo>
                    <a:pt x="4523498" y="272326"/>
                  </a:lnTo>
                  <a:lnTo>
                    <a:pt x="4592307" y="272326"/>
                  </a:lnTo>
                  <a:lnTo>
                    <a:pt x="4592307" y="338632"/>
                  </a:lnTo>
                  <a:lnTo>
                    <a:pt x="4640719" y="338632"/>
                  </a:lnTo>
                  <a:lnTo>
                    <a:pt x="4640719" y="520"/>
                  </a:lnTo>
                  <a:close/>
                </a:path>
                <a:path w="4962525" h="339725">
                  <a:moveTo>
                    <a:pt x="4882413" y="165633"/>
                  </a:moveTo>
                  <a:lnTo>
                    <a:pt x="4846294" y="148882"/>
                  </a:lnTo>
                  <a:lnTo>
                    <a:pt x="4806315" y="97231"/>
                  </a:lnTo>
                  <a:lnTo>
                    <a:pt x="4801501" y="67094"/>
                  </a:lnTo>
                  <a:lnTo>
                    <a:pt x="4801501" y="62357"/>
                  </a:lnTo>
                  <a:lnTo>
                    <a:pt x="4869650" y="62357"/>
                  </a:lnTo>
                  <a:lnTo>
                    <a:pt x="4869650" y="24472"/>
                  </a:lnTo>
                  <a:lnTo>
                    <a:pt x="4683493" y="24472"/>
                  </a:lnTo>
                  <a:lnTo>
                    <a:pt x="4683493" y="62357"/>
                  </a:lnTo>
                  <a:lnTo>
                    <a:pt x="4753483" y="62357"/>
                  </a:lnTo>
                  <a:lnTo>
                    <a:pt x="4753483" y="67094"/>
                  </a:lnTo>
                  <a:lnTo>
                    <a:pt x="4748403" y="99034"/>
                  </a:lnTo>
                  <a:lnTo>
                    <a:pt x="4733252" y="128841"/>
                  </a:lnTo>
                  <a:lnTo>
                    <a:pt x="4707598" y="153987"/>
                  </a:lnTo>
                  <a:lnTo>
                    <a:pt x="4670996" y="171945"/>
                  </a:lnTo>
                  <a:lnTo>
                    <a:pt x="4695469" y="209181"/>
                  </a:lnTo>
                  <a:lnTo>
                    <a:pt x="4723066" y="196900"/>
                  </a:lnTo>
                  <a:lnTo>
                    <a:pt x="4746079" y="180200"/>
                  </a:lnTo>
                  <a:lnTo>
                    <a:pt x="4764506" y="159702"/>
                  </a:lnTo>
                  <a:lnTo>
                    <a:pt x="4778349" y="136029"/>
                  </a:lnTo>
                  <a:lnTo>
                    <a:pt x="4791913" y="157670"/>
                  </a:lnTo>
                  <a:lnTo>
                    <a:pt x="4809744" y="176403"/>
                  </a:lnTo>
                  <a:lnTo>
                    <a:pt x="4831829" y="191655"/>
                  </a:lnTo>
                  <a:lnTo>
                    <a:pt x="4858207" y="202857"/>
                  </a:lnTo>
                  <a:lnTo>
                    <a:pt x="4882413" y="165633"/>
                  </a:lnTo>
                  <a:close/>
                </a:path>
                <a:path w="4962525" h="339725">
                  <a:moveTo>
                    <a:pt x="4953051" y="520"/>
                  </a:moveTo>
                  <a:lnTo>
                    <a:pt x="4905426" y="520"/>
                  </a:lnTo>
                  <a:lnTo>
                    <a:pt x="4905426" y="245351"/>
                  </a:lnTo>
                  <a:lnTo>
                    <a:pt x="4953051" y="245351"/>
                  </a:lnTo>
                  <a:lnTo>
                    <a:pt x="4953051" y="520"/>
                  </a:lnTo>
                  <a:close/>
                </a:path>
                <a:path w="4962525" h="339725">
                  <a:moveTo>
                    <a:pt x="4962004" y="294690"/>
                  </a:moveTo>
                  <a:lnTo>
                    <a:pt x="4774133" y="294690"/>
                  </a:lnTo>
                  <a:lnTo>
                    <a:pt x="4774133" y="222986"/>
                  </a:lnTo>
                  <a:lnTo>
                    <a:pt x="4726114" y="222986"/>
                  </a:lnTo>
                  <a:lnTo>
                    <a:pt x="4726114" y="332968"/>
                  </a:lnTo>
                  <a:lnTo>
                    <a:pt x="4962004" y="332968"/>
                  </a:lnTo>
                  <a:lnTo>
                    <a:pt x="4962004" y="2946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002721" y="6047078"/>
            <a:ext cx="3914140" cy="448945"/>
            <a:chOff x="3002721" y="6047078"/>
            <a:chExt cx="3914140" cy="448945"/>
          </a:xfrm>
        </p:grpSpPr>
        <p:sp>
          <p:nvSpPr>
            <p:cNvPr id="21" name="object 21"/>
            <p:cNvSpPr/>
            <p:nvPr/>
          </p:nvSpPr>
          <p:spPr>
            <a:xfrm>
              <a:off x="3002721" y="6047078"/>
              <a:ext cx="3909060" cy="448945"/>
            </a:xfrm>
            <a:custGeom>
              <a:avLst/>
              <a:gdLst/>
              <a:ahLst/>
              <a:cxnLst/>
              <a:rect l="l" t="t" r="r" b="b"/>
              <a:pathLst>
                <a:path w="3909059" h="448945">
                  <a:moveTo>
                    <a:pt x="390885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08850" y="0"/>
                  </a:lnTo>
                  <a:lnTo>
                    <a:pt x="390885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14687" y="6101422"/>
              <a:ext cx="3902075" cy="339725"/>
            </a:xfrm>
            <a:custGeom>
              <a:avLst/>
              <a:gdLst/>
              <a:ahLst/>
              <a:cxnLst/>
              <a:rect l="l" t="t" r="r" b="b"/>
              <a:pathLst>
                <a:path w="3902075" h="339725">
                  <a:moveTo>
                    <a:pt x="180098" y="168389"/>
                  </a:moveTo>
                  <a:lnTo>
                    <a:pt x="153809" y="115874"/>
                  </a:lnTo>
                  <a:lnTo>
                    <a:pt x="125501" y="103619"/>
                  </a:lnTo>
                  <a:lnTo>
                    <a:pt x="125501" y="217589"/>
                  </a:lnTo>
                  <a:lnTo>
                    <a:pt x="125501" y="232333"/>
                  </a:lnTo>
                  <a:lnTo>
                    <a:pt x="122428" y="247218"/>
                  </a:lnTo>
                  <a:lnTo>
                    <a:pt x="113665" y="259194"/>
                  </a:lnTo>
                  <a:lnTo>
                    <a:pt x="100164" y="267182"/>
                  </a:lnTo>
                  <a:lnTo>
                    <a:pt x="82880" y="270090"/>
                  </a:lnTo>
                  <a:lnTo>
                    <a:pt x="70739" y="268592"/>
                  </a:lnTo>
                  <a:lnTo>
                    <a:pt x="61201" y="264121"/>
                  </a:lnTo>
                  <a:lnTo>
                    <a:pt x="54978" y="256705"/>
                  </a:lnTo>
                  <a:lnTo>
                    <a:pt x="52755" y="246405"/>
                  </a:lnTo>
                  <a:lnTo>
                    <a:pt x="54940" y="235991"/>
                  </a:lnTo>
                  <a:lnTo>
                    <a:pt x="93383" y="219481"/>
                  </a:lnTo>
                  <a:lnTo>
                    <a:pt x="125501" y="217589"/>
                  </a:lnTo>
                  <a:lnTo>
                    <a:pt x="125501" y="103619"/>
                  </a:lnTo>
                  <a:lnTo>
                    <a:pt x="58610" y="104711"/>
                  </a:lnTo>
                  <a:lnTo>
                    <a:pt x="14541" y="137985"/>
                  </a:lnTo>
                  <a:lnTo>
                    <a:pt x="7099" y="162598"/>
                  </a:lnTo>
                  <a:lnTo>
                    <a:pt x="59334" y="162598"/>
                  </a:lnTo>
                  <a:lnTo>
                    <a:pt x="63220" y="153276"/>
                  </a:lnTo>
                  <a:lnTo>
                    <a:pt x="70269" y="146240"/>
                  </a:lnTo>
                  <a:lnTo>
                    <a:pt x="80289" y="141795"/>
                  </a:lnTo>
                  <a:lnTo>
                    <a:pt x="93141" y="140233"/>
                  </a:lnTo>
                  <a:lnTo>
                    <a:pt x="106743" y="142024"/>
                  </a:lnTo>
                  <a:lnTo>
                    <a:pt x="116789" y="147243"/>
                  </a:lnTo>
                  <a:lnTo>
                    <a:pt x="123037" y="155663"/>
                  </a:lnTo>
                  <a:lnTo>
                    <a:pt x="125247" y="167081"/>
                  </a:lnTo>
                  <a:lnTo>
                    <a:pt x="125247" y="183388"/>
                  </a:lnTo>
                  <a:lnTo>
                    <a:pt x="87820" y="185039"/>
                  </a:lnTo>
                  <a:lnTo>
                    <a:pt x="75120" y="185762"/>
                  </a:lnTo>
                  <a:lnTo>
                    <a:pt x="47002" y="190195"/>
                  </a:lnTo>
                  <a:lnTo>
                    <a:pt x="22999" y="200901"/>
                  </a:lnTo>
                  <a:lnTo>
                    <a:pt x="6273" y="219633"/>
                  </a:lnTo>
                  <a:lnTo>
                    <a:pt x="0" y="248119"/>
                  </a:lnTo>
                  <a:lnTo>
                    <a:pt x="5080" y="274345"/>
                  </a:lnTo>
                  <a:lnTo>
                    <a:pt x="19151" y="293192"/>
                  </a:lnTo>
                  <a:lnTo>
                    <a:pt x="40449" y="304558"/>
                  </a:lnTo>
                  <a:lnTo>
                    <a:pt x="67221" y="308368"/>
                  </a:lnTo>
                  <a:lnTo>
                    <a:pt x="87744" y="306019"/>
                  </a:lnTo>
                  <a:lnTo>
                    <a:pt x="104355" y="299453"/>
                  </a:lnTo>
                  <a:lnTo>
                    <a:pt x="117170" y="289394"/>
                  </a:lnTo>
                  <a:lnTo>
                    <a:pt x="126288" y="276529"/>
                  </a:lnTo>
                  <a:lnTo>
                    <a:pt x="127876" y="276529"/>
                  </a:lnTo>
                  <a:lnTo>
                    <a:pt x="127876" y="304558"/>
                  </a:lnTo>
                  <a:lnTo>
                    <a:pt x="180098" y="304558"/>
                  </a:lnTo>
                  <a:lnTo>
                    <a:pt x="180098" y="276529"/>
                  </a:lnTo>
                  <a:lnTo>
                    <a:pt x="180098" y="270090"/>
                  </a:lnTo>
                  <a:lnTo>
                    <a:pt x="180098" y="217589"/>
                  </a:lnTo>
                  <a:lnTo>
                    <a:pt x="180098" y="168389"/>
                  </a:lnTo>
                  <a:close/>
                </a:path>
                <a:path w="3902075" h="339725">
                  <a:moveTo>
                    <a:pt x="319836" y="261924"/>
                  </a:moveTo>
                  <a:lnTo>
                    <a:pt x="303644" y="262978"/>
                  </a:lnTo>
                  <a:lnTo>
                    <a:pt x="298259" y="262851"/>
                  </a:lnTo>
                  <a:lnTo>
                    <a:pt x="290487" y="261772"/>
                  </a:lnTo>
                  <a:lnTo>
                    <a:pt x="284403" y="258597"/>
                  </a:lnTo>
                  <a:lnTo>
                    <a:pt x="280454" y="252476"/>
                  </a:lnTo>
                  <a:lnTo>
                    <a:pt x="279044" y="242595"/>
                  </a:lnTo>
                  <a:lnTo>
                    <a:pt x="279044" y="143929"/>
                  </a:lnTo>
                  <a:lnTo>
                    <a:pt x="317195" y="143929"/>
                  </a:lnTo>
                  <a:lnTo>
                    <a:pt x="317195" y="102476"/>
                  </a:lnTo>
                  <a:lnTo>
                    <a:pt x="279044" y="102476"/>
                  </a:lnTo>
                  <a:lnTo>
                    <a:pt x="279044" y="54063"/>
                  </a:lnTo>
                  <a:lnTo>
                    <a:pt x="223926" y="54063"/>
                  </a:lnTo>
                  <a:lnTo>
                    <a:pt x="223926" y="102476"/>
                  </a:lnTo>
                  <a:lnTo>
                    <a:pt x="196164" y="102476"/>
                  </a:lnTo>
                  <a:lnTo>
                    <a:pt x="196164" y="143929"/>
                  </a:lnTo>
                  <a:lnTo>
                    <a:pt x="223926" y="143929"/>
                  </a:lnTo>
                  <a:lnTo>
                    <a:pt x="223926" y="250088"/>
                  </a:lnTo>
                  <a:lnTo>
                    <a:pt x="228638" y="275628"/>
                  </a:lnTo>
                  <a:lnTo>
                    <a:pt x="242239" y="293458"/>
                  </a:lnTo>
                  <a:lnTo>
                    <a:pt x="263410" y="303911"/>
                  </a:lnTo>
                  <a:lnTo>
                    <a:pt x="290753" y="307314"/>
                  </a:lnTo>
                  <a:lnTo>
                    <a:pt x="300151" y="307136"/>
                  </a:lnTo>
                  <a:lnTo>
                    <a:pt x="308152" y="306679"/>
                  </a:lnTo>
                  <a:lnTo>
                    <a:pt x="314731" y="306044"/>
                  </a:lnTo>
                  <a:lnTo>
                    <a:pt x="319836" y="305346"/>
                  </a:lnTo>
                  <a:lnTo>
                    <a:pt x="319836" y="262978"/>
                  </a:lnTo>
                  <a:lnTo>
                    <a:pt x="319836" y="261924"/>
                  </a:lnTo>
                  <a:close/>
                </a:path>
                <a:path w="3902075" h="339725">
                  <a:moveTo>
                    <a:pt x="449427" y="261924"/>
                  </a:moveTo>
                  <a:lnTo>
                    <a:pt x="433247" y="262978"/>
                  </a:lnTo>
                  <a:lnTo>
                    <a:pt x="427850" y="262851"/>
                  </a:lnTo>
                  <a:lnTo>
                    <a:pt x="420077" y="261772"/>
                  </a:lnTo>
                  <a:lnTo>
                    <a:pt x="414007" y="258597"/>
                  </a:lnTo>
                  <a:lnTo>
                    <a:pt x="410057" y="252476"/>
                  </a:lnTo>
                  <a:lnTo>
                    <a:pt x="408647" y="242595"/>
                  </a:lnTo>
                  <a:lnTo>
                    <a:pt x="408647" y="143929"/>
                  </a:lnTo>
                  <a:lnTo>
                    <a:pt x="446798" y="143929"/>
                  </a:lnTo>
                  <a:lnTo>
                    <a:pt x="446798" y="102476"/>
                  </a:lnTo>
                  <a:lnTo>
                    <a:pt x="408647" y="102476"/>
                  </a:lnTo>
                  <a:lnTo>
                    <a:pt x="408647" y="54063"/>
                  </a:lnTo>
                  <a:lnTo>
                    <a:pt x="353529" y="54063"/>
                  </a:lnTo>
                  <a:lnTo>
                    <a:pt x="353529" y="102476"/>
                  </a:lnTo>
                  <a:lnTo>
                    <a:pt x="325767" y="102476"/>
                  </a:lnTo>
                  <a:lnTo>
                    <a:pt x="325767" y="143929"/>
                  </a:lnTo>
                  <a:lnTo>
                    <a:pt x="353529" y="143929"/>
                  </a:lnTo>
                  <a:lnTo>
                    <a:pt x="353529" y="250088"/>
                  </a:lnTo>
                  <a:lnTo>
                    <a:pt x="358228" y="275628"/>
                  </a:lnTo>
                  <a:lnTo>
                    <a:pt x="371843" y="293458"/>
                  </a:lnTo>
                  <a:lnTo>
                    <a:pt x="393001" y="303911"/>
                  </a:lnTo>
                  <a:lnTo>
                    <a:pt x="420357" y="307314"/>
                  </a:lnTo>
                  <a:lnTo>
                    <a:pt x="429742" y="307136"/>
                  </a:lnTo>
                  <a:lnTo>
                    <a:pt x="437756" y="306679"/>
                  </a:lnTo>
                  <a:lnTo>
                    <a:pt x="444334" y="306044"/>
                  </a:lnTo>
                  <a:lnTo>
                    <a:pt x="449427" y="305346"/>
                  </a:lnTo>
                  <a:lnTo>
                    <a:pt x="449427" y="262978"/>
                  </a:lnTo>
                  <a:lnTo>
                    <a:pt x="449427" y="261924"/>
                  </a:lnTo>
                  <a:close/>
                </a:path>
                <a:path w="3902075" h="339725">
                  <a:moveTo>
                    <a:pt x="654024" y="202336"/>
                  </a:moveTo>
                  <a:lnTo>
                    <a:pt x="650900" y="183261"/>
                  </a:lnTo>
                  <a:lnTo>
                    <a:pt x="646658" y="157238"/>
                  </a:lnTo>
                  <a:lnTo>
                    <a:pt x="636435" y="141033"/>
                  </a:lnTo>
                  <a:lnTo>
                    <a:pt x="626478" y="125247"/>
                  </a:lnTo>
                  <a:lnTo>
                    <a:pt x="602056" y="109791"/>
                  </a:lnTo>
                  <a:lnTo>
                    <a:pt x="602056" y="183261"/>
                  </a:lnTo>
                  <a:lnTo>
                    <a:pt x="515886" y="183261"/>
                  </a:lnTo>
                  <a:lnTo>
                    <a:pt x="519798" y="166890"/>
                  </a:lnTo>
                  <a:lnTo>
                    <a:pt x="529018" y="153466"/>
                  </a:lnTo>
                  <a:lnTo>
                    <a:pt x="542759" y="144373"/>
                  </a:lnTo>
                  <a:lnTo>
                    <a:pt x="560222" y="141033"/>
                  </a:lnTo>
                  <a:lnTo>
                    <a:pt x="577100" y="144183"/>
                  </a:lnTo>
                  <a:lnTo>
                    <a:pt x="590257" y="152971"/>
                  </a:lnTo>
                  <a:lnTo>
                    <a:pt x="598868" y="166331"/>
                  </a:lnTo>
                  <a:lnTo>
                    <a:pt x="602056" y="183261"/>
                  </a:lnTo>
                  <a:lnTo>
                    <a:pt x="602056" y="109791"/>
                  </a:lnTo>
                  <a:lnTo>
                    <a:pt x="596353" y="106172"/>
                  </a:lnTo>
                  <a:lnTo>
                    <a:pt x="559168" y="99847"/>
                  </a:lnTo>
                  <a:lnTo>
                    <a:pt x="518922" y="107429"/>
                  </a:lnTo>
                  <a:lnTo>
                    <a:pt x="488086" y="128765"/>
                  </a:lnTo>
                  <a:lnTo>
                    <a:pt x="468363" y="161785"/>
                  </a:lnTo>
                  <a:lnTo>
                    <a:pt x="461416" y="204444"/>
                  </a:lnTo>
                  <a:lnTo>
                    <a:pt x="468325" y="247726"/>
                  </a:lnTo>
                  <a:lnTo>
                    <a:pt x="488175" y="280492"/>
                  </a:lnTo>
                  <a:lnTo>
                    <a:pt x="519633" y="301256"/>
                  </a:lnTo>
                  <a:lnTo>
                    <a:pt x="561403" y="308495"/>
                  </a:lnTo>
                  <a:lnTo>
                    <a:pt x="595566" y="304139"/>
                  </a:lnTo>
                  <a:lnTo>
                    <a:pt x="622719" y="291744"/>
                  </a:lnTo>
                  <a:lnTo>
                    <a:pt x="642010" y="272364"/>
                  </a:lnTo>
                  <a:lnTo>
                    <a:pt x="644169" y="267195"/>
                  </a:lnTo>
                  <a:lnTo>
                    <a:pt x="652576" y="247065"/>
                  </a:lnTo>
                  <a:lnTo>
                    <a:pt x="600214" y="247065"/>
                  </a:lnTo>
                  <a:lnTo>
                    <a:pt x="594626" y="255257"/>
                  </a:lnTo>
                  <a:lnTo>
                    <a:pt x="586295" y="261620"/>
                  </a:lnTo>
                  <a:lnTo>
                    <a:pt x="575462" y="265734"/>
                  </a:lnTo>
                  <a:lnTo>
                    <a:pt x="562317" y="267195"/>
                  </a:lnTo>
                  <a:lnTo>
                    <a:pt x="543128" y="263779"/>
                  </a:lnTo>
                  <a:lnTo>
                    <a:pt x="528497" y="253949"/>
                  </a:lnTo>
                  <a:lnTo>
                    <a:pt x="519163" y="238391"/>
                  </a:lnTo>
                  <a:lnTo>
                    <a:pt x="515886" y="217728"/>
                  </a:lnTo>
                  <a:lnTo>
                    <a:pt x="654024" y="217728"/>
                  </a:lnTo>
                  <a:lnTo>
                    <a:pt x="654024" y="202336"/>
                  </a:lnTo>
                  <a:close/>
                </a:path>
                <a:path w="3902075" h="339725">
                  <a:moveTo>
                    <a:pt x="862418" y="175895"/>
                  </a:moveTo>
                  <a:lnTo>
                    <a:pt x="853897" y="137998"/>
                  </a:lnTo>
                  <a:lnTo>
                    <a:pt x="821461" y="105092"/>
                  </a:lnTo>
                  <a:lnTo>
                    <a:pt x="792822" y="99847"/>
                  </a:lnTo>
                  <a:lnTo>
                    <a:pt x="771893" y="102514"/>
                  </a:lnTo>
                  <a:lnTo>
                    <a:pt x="754545" y="110147"/>
                  </a:lnTo>
                  <a:lnTo>
                    <a:pt x="741133" y="122161"/>
                  </a:lnTo>
                  <a:lnTo>
                    <a:pt x="732053" y="137998"/>
                  </a:lnTo>
                  <a:lnTo>
                    <a:pt x="729678" y="137998"/>
                  </a:lnTo>
                  <a:lnTo>
                    <a:pt x="729678" y="102476"/>
                  </a:lnTo>
                  <a:lnTo>
                    <a:pt x="677189" y="102476"/>
                  </a:lnTo>
                  <a:lnTo>
                    <a:pt x="677189" y="304558"/>
                  </a:lnTo>
                  <a:lnTo>
                    <a:pt x="732307" y="304558"/>
                  </a:lnTo>
                  <a:lnTo>
                    <a:pt x="732307" y="187604"/>
                  </a:lnTo>
                  <a:lnTo>
                    <a:pt x="735139" y="169837"/>
                  </a:lnTo>
                  <a:lnTo>
                    <a:pt x="743077" y="156654"/>
                  </a:lnTo>
                  <a:lnTo>
                    <a:pt x="755345" y="148450"/>
                  </a:lnTo>
                  <a:lnTo>
                    <a:pt x="771118" y="145630"/>
                  </a:lnTo>
                  <a:lnTo>
                    <a:pt x="786396" y="148361"/>
                  </a:lnTo>
                  <a:lnTo>
                    <a:pt x="797788" y="156235"/>
                  </a:lnTo>
                  <a:lnTo>
                    <a:pt x="804900" y="168783"/>
                  </a:lnTo>
                  <a:lnTo>
                    <a:pt x="807300" y="185496"/>
                  </a:lnTo>
                  <a:lnTo>
                    <a:pt x="807300" y="304558"/>
                  </a:lnTo>
                  <a:lnTo>
                    <a:pt x="862418" y="304558"/>
                  </a:lnTo>
                  <a:lnTo>
                    <a:pt x="862418" y="175895"/>
                  </a:lnTo>
                  <a:close/>
                </a:path>
                <a:path w="3902075" h="339725">
                  <a:moveTo>
                    <a:pt x="1002677" y="261924"/>
                  </a:moveTo>
                  <a:lnTo>
                    <a:pt x="986497" y="262978"/>
                  </a:lnTo>
                  <a:lnTo>
                    <a:pt x="981100" y="262851"/>
                  </a:lnTo>
                  <a:lnTo>
                    <a:pt x="973328" y="261772"/>
                  </a:lnTo>
                  <a:lnTo>
                    <a:pt x="967257" y="258597"/>
                  </a:lnTo>
                  <a:lnTo>
                    <a:pt x="963307" y="252476"/>
                  </a:lnTo>
                  <a:lnTo>
                    <a:pt x="961898" y="242595"/>
                  </a:lnTo>
                  <a:lnTo>
                    <a:pt x="961898" y="143929"/>
                  </a:lnTo>
                  <a:lnTo>
                    <a:pt x="1000048" y="143929"/>
                  </a:lnTo>
                  <a:lnTo>
                    <a:pt x="1000048" y="102476"/>
                  </a:lnTo>
                  <a:lnTo>
                    <a:pt x="961898" y="102476"/>
                  </a:lnTo>
                  <a:lnTo>
                    <a:pt x="961898" y="54063"/>
                  </a:lnTo>
                  <a:lnTo>
                    <a:pt x="906767" y="54063"/>
                  </a:lnTo>
                  <a:lnTo>
                    <a:pt x="906767" y="102476"/>
                  </a:lnTo>
                  <a:lnTo>
                    <a:pt x="879017" y="102476"/>
                  </a:lnTo>
                  <a:lnTo>
                    <a:pt x="879017" y="143929"/>
                  </a:lnTo>
                  <a:lnTo>
                    <a:pt x="906767" y="143929"/>
                  </a:lnTo>
                  <a:lnTo>
                    <a:pt x="906767" y="250088"/>
                  </a:lnTo>
                  <a:lnTo>
                    <a:pt x="911479" y="275628"/>
                  </a:lnTo>
                  <a:lnTo>
                    <a:pt x="925093" y="293458"/>
                  </a:lnTo>
                  <a:lnTo>
                    <a:pt x="946251" y="303911"/>
                  </a:lnTo>
                  <a:lnTo>
                    <a:pt x="973607" y="307314"/>
                  </a:lnTo>
                  <a:lnTo>
                    <a:pt x="982992" y="307136"/>
                  </a:lnTo>
                  <a:lnTo>
                    <a:pt x="991006" y="306679"/>
                  </a:lnTo>
                  <a:lnTo>
                    <a:pt x="997585" y="306044"/>
                  </a:lnTo>
                  <a:lnTo>
                    <a:pt x="1002677" y="305346"/>
                  </a:lnTo>
                  <a:lnTo>
                    <a:pt x="1002677" y="262978"/>
                  </a:lnTo>
                  <a:lnTo>
                    <a:pt x="1002677" y="261924"/>
                  </a:lnTo>
                  <a:close/>
                </a:path>
                <a:path w="3902075" h="339725">
                  <a:moveTo>
                    <a:pt x="1078077" y="102476"/>
                  </a:moveTo>
                  <a:lnTo>
                    <a:pt x="1022946" y="102476"/>
                  </a:lnTo>
                  <a:lnTo>
                    <a:pt x="1022946" y="304558"/>
                  </a:lnTo>
                  <a:lnTo>
                    <a:pt x="1078077" y="304558"/>
                  </a:lnTo>
                  <a:lnTo>
                    <a:pt x="1078077" y="102476"/>
                  </a:lnTo>
                  <a:close/>
                </a:path>
                <a:path w="3902075" h="339725">
                  <a:moveTo>
                    <a:pt x="1080579" y="48018"/>
                  </a:moveTo>
                  <a:lnTo>
                    <a:pt x="1078204" y="37147"/>
                  </a:lnTo>
                  <a:lnTo>
                    <a:pt x="1071740" y="28232"/>
                  </a:lnTo>
                  <a:lnTo>
                    <a:pt x="1062202" y="22212"/>
                  </a:lnTo>
                  <a:lnTo>
                    <a:pt x="1050582" y="19989"/>
                  </a:lnTo>
                  <a:lnTo>
                    <a:pt x="1038961" y="22212"/>
                  </a:lnTo>
                  <a:lnTo>
                    <a:pt x="1029411" y="28232"/>
                  </a:lnTo>
                  <a:lnTo>
                    <a:pt x="1022959" y="37147"/>
                  </a:lnTo>
                  <a:lnTo>
                    <a:pt x="1020584" y="48018"/>
                  </a:lnTo>
                  <a:lnTo>
                    <a:pt x="1022959" y="58940"/>
                  </a:lnTo>
                  <a:lnTo>
                    <a:pt x="1029411" y="67856"/>
                  </a:lnTo>
                  <a:lnTo>
                    <a:pt x="1038961" y="73837"/>
                  </a:lnTo>
                  <a:lnTo>
                    <a:pt x="1050582" y="76034"/>
                  </a:lnTo>
                  <a:lnTo>
                    <a:pt x="1062202" y="73837"/>
                  </a:lnTo>
                  <a:lnTo>
                    <a:pt x="1071740" y="67856"/>
                  </a:lnTo>
                  <a:lnTo>
                    <a:pt x="1078204" y="58940"/>
                  </a:lnTo>
                  <a:lnTo>
                    <a:pt x="1080579" y="48018"/>
                  </a:lnTo>
                  <a:close/>
                </a:path>
                <a:path w="3902075" h="339725">
                  <a:moveTo>
                    <a:pt x="1299629" y="204304"/>
                  </a:moveTo>
                  <a:lnTo>
                    <a:pt x="1292745" y="161569"/>
                  </a:lnTo>
                  <a:lnTo>
                    <a:pt x="1280985" y="141947"/>
                  </a:lnTo>
                  <a:lnTo>
                    <a:pt x="1272997" y="128600"/>
                  </a:lnTo>
                  <a:lnTo>
                    <a:pt x="1243723" y="108673"/>
                  </a:lnTo>
                  <a:lnTo>
                    <a:pt x="1243723" y="203911"/>
                  </a:lnTo>
                  <a:lnTo>
                    <a:pt x="1240980" y="228561"/>
                  </a:lnTo>
                  <a:lnTo>
                    <a:pt x="1232839" y="248145"/>
                  </a:lnTo>
                  <a:lnTo>
                    <a:pt x="1219415" y="261073"/>
                  </a:lnTo>
                  <a:lnTo>
                    <a:pt x="1200835" y="265747"/>
                  </a:lnTo>
                  <a:lnTo>
                    <a:pt x="1181874" y="261073"/>
                  </a:lnTo>
                  <a:lnTo>
                    <a:pt x="1168260" y="248145"/>
                  </a:lnTo>
                  <a:lnTo>
                    <a:pt x="1160043" y="228561"/>
                  </a:lnTo>
                  <a:lnTo>
                    <a:pt x="1157287" y="203911"/>
                  </a:lnTo>
                  <a:lnTo>
                    <a:pt x="1160043" y="179298"/>
                  </a:lnTo>
                  <a:lnTo>
                    <a:pt x="1168260" y="159664"/>
                  </a:lnTo>
                  <a:lnTo>
                    <a:pt x="1181874" y="146659"/>
                  </a:lnTo>
                  <a:lnTo>
                    <a:pt x="1200835" y="141947"/>
                  </a:lnTo>
                  <a:lnTo>
                    <a:pt x="1219415" y="146659"/>
                  </a:lnTo>
                  <a:lnTo>
                    <a:pt x="1232839" y="159664"/>
                  </a:lnTo>
                  <a:lnTo>
                    <a:pt x="1240980" y="179298"/>
                  </a:lnTo>
                  <a:lnTo>
                    <a:pt x="1243723" y="203911"/>
                  </a:lnTo>
                  <a:lnTo>
                    <a:pt x="1243723" y="108673"/>
                  </a:lnTo>
                  <a:lnTo>
                    <a:pt x="1241806" y="107365"/>
                  </a:lnTo>
                  <a:lnTo>
                    <a:pt x="1200569" y="99847"/>
                  </a:lnTo>
                  <a:lnTo>
                    <a:pt x="1159243" y="107365"/>
                  </a:lnTo>
                  <a:lnTo>
                    <a:pt x="1127963" y="128600"/>
                  </a:lnTo>
                  <a:lnTo>
                    <a:pt x="1108163" y="161569"/>
                  </a:lnTo>
                  <a:lnTo>
                    <a:pt x="1101242" y="204304"/>
                  </a:lnTo>
                  <a:lnTo>
                    <a:pt x="1108163" y="246837"/>
                  </a:lnTo>
                  <a:lnTo>
                    <a:pt x="1127963" y="279742"/>
                  </a:lnTo>
                  <a:lnTo>
                    <a:pt x="1159243" y="300977"/>
                  </a:lnTo>
                  <a:lnTo>
                    <a:pt x="1200569" y="308495"/>
                  </a:lnTo>
                  <a:lnTo>
                    <a:pt x="1241806" y="300977"/>
                  </a:lnTo>
                  <a:lnTo>
                    <a:pt x="1272997" y="279742"/>
                  </a:lnTo>
                  <a:lnTo>
                    <a:pt x="1281391" y="265747"/>
                  </a:lnTo>
                  <a:lnTo>
                    <a:pt x="1292745" y="246837"/>
                  </a:lnTo>
                  <a:lnTo>
                    <a:pt x="1299629" y="204304"/>
                  </a:lnTo>
                  <a:close/>
                </a:path>
                <a:path w="3902075" h="339725">
                  <a:moveTo>
                    <a:pt x="1508163" y="175895"/>
                  </a:moveTo>
                  <a:lnTo>
                    <a:pt x="1499641" y="137998"/>
                  </a:lnTo>
                  <a:lnTo>
                    <a:pt x="1467205" y="105092"/>
                  </a:lnTo>
                  <a:lnTo>
                    <a:pt x="1438579" y="99847"/>
                  </a:lnTo>
                  <a:lnTo>
                    <a:pt x="1417650" y="102514"/>
                  </a:lnTo>
                  <a:lnTo>
                    <a:pt x="1400289" y="110147"/>
                  </a:lnTo>
                  <a:lnTo>
                    <a:pt x="1386890" y="122161"/>
                  </a:lnTo>
                  <a:lnTo>
                    <a:pt x="1377797" y="137998"/>
                  </a:lnTo>
                  <a:lnTo>
                    <a:pt x="1375422" y="137998"/>
                  </a:lnTo>
                  <a:lnTo>
                    <a:pt x="1375422" y="102476"/>
                  </a:lnTo>
                  <a:lnTo>
                    <a:pt x="1322933" y="102476"/>
                  </a:lnTo>
                  <a:lnTo>
                    <a:pt x="1322933" y="304558"/>
                  </a:lnTo>
                  <a:lnTo>
                    <a:pt x="1378064" y="304558"/>
                  </a:lnTo>
                  <a:lnTo>
                    <a:pt x="1378064" y="187604"/>
                  </a:lnTo>
                  <a:lnTo>
                    <a:pt x="1380883" y="169837"/>
                  </a:lnTo>
                  <a:lnTo>
                    <a:pt x="1388833" y="156654"/>
                  </a:lnTo>
                  <a:lnTo>
                    <a:pt x="1401089" y="148450"/>
                  </a:lnTo>
                  <a:lnTo>
                    <a:pt x="1416862" y="145630"/>
                  </a:lnTo>
                  <a:lnTo>
                    <a:pt x="1432140" y="148361"/>
                  </a:lnTo>
                  <a:lnTo>
                    <a:pt x="1443545" y="156235"/>
                  </a:lnTo>
                  <a:lnTo>
                    <a:pt x="1450644" y="168783"/>
                  </a:lnTo>
                  <a:lnTo>
                    <a:pt x="1453045" y="185496"/>
                  </a:lnTo>
                  <a:lnTo>
                    <a:pt x="1453045" y="304558"/>
                  </a:lnTo>
                  <a:lnTo>
                    <a:pt x="1508163" y="304558"/>
                  </a:lnTo>
                  <a:lnTo>
                    <a:pt x="1508163" y="175895"/>
                  </a:lnTo>
                  <a:close/>
                </a:path>
                <a:path w="3902075" h="339725">
                  <a:moveTo>
                    <a:pt x="1808327" y="224967"/>
                  </a:moveTo>
                  <a:lnTo>
                    <a:pt x="1772869" y="199250"/>
                  </a:lnTo>
                  <a:lnTo>
                    <a:pt x="1752701" y="170624"/>
                  </a:lnTo>
                  <a:lnTo>
                    <a:pt x="1747862" y="163766"/>
                  </a:lnTo>
                  <a:lnTo>
                    <a:pt x="1733092" y="121856"/>
                  </a:lnTo>
                  <a:lnTo>
                    <a:pt x="1728343" y="76835"/>
                  </a:lnTo>
                  <a:lnTo>
                    <a:pt x="1728343" y="26174"/>
                  </a:lnTo>
                  <a:lnTo>
                    <a:pt x="1680845" y="26174"/>
                  </a:lnTo>
                  <a:lnTo>
                    <a:pt x="1680845" y="76835"/>
                  </a:lnTo>
                  <a:lnTo>
                    <a:pt x="1675650" y="123710"/>
                  </a:lnTo>
                  <a:lnTo>
                    <a:pt x="1660029" y="167500"/>
                  </a:lnTo>
                  <a:lnTo>
                    <a:pt x="1633715" y="204444"/>
                  </a:lnTo>
                  <a:lnTo>
                    <a:pt x="1596390" y="230746"/>
                  </a:lnTo>
                  <a:lnTo>
                    <a:pt x="1625460" y="269303"/>
                  </a:lnTo>
                  <a:lnTo>
                    <a:pt x="1651990" y="251993"/>
                  </a:lnTo>
                  <a:lnTo>
                    <a:pt x="1674012" y="229235"/>
                  </a:lnTo>
                  <a:lnTo>
                    <a:pt x="1691589" y="201841"/>
                  </a:lnTo>
                  <a:lnTo>
                    <a:pt x="1704797" y="170624"/>
                  </a:lnTo>
                  <a:lnTo>
                    <a:pt x="1717344" y="199707"/>
                  </a:lnTo>
                  <a:lnTo>
                    <a:pt x="1733931" y="225259"/>
                  </a:lnTo>
                  <a:lnTo>
                    <a:pt x="1754670" y="246519"/>
                  </a:lnTo>
                  <a:lnTo>
                    <a:pt x="1779651" y="262724"/>
                  </a:lnTo>
                  <a:lnTo>
                    <a:pt x="1808327" y="224967"/>
                  </a:lnTo>
                  <a:close/>
                </a:path>
                <a:path w="3902075" h="339725">
                  <a:moveTo>
                    <a:pt x="1920811" y="130632"/>
                  </a:moveTo>
                  <a:lnTo>
                    <a:pt x="1870824" y="130632"/>
                  </a:lnTo>
                  <a:lnTo>
                    <a:pt x="1870824" y="0"/>
                  </a:lnTo>
                  <a:lnTo>
                    <a:pt x="1823326" y="0"/>
                  </a:lnTo>
                  <a:lnTo>
                    <a:pt x="1823326" y="338886"/>
                  </a:lnTo>
                  <a:lnTo>
                    <a:pt x="1870824" y="338886"/>
                  </a:lnTo>
                  <a:lnTo>
                    <a:pt x="1870824" y="170764"/>
                  </a:lnTo>
                  <a:lnTo>
                    <a:pt x="1920811" y="170764"/>
                  </a:lnTo>
                  <a:lnTo>
                    <a:pt x="1920811" y="130632"/>
                  </a:lnTo>
                  <a:close/>
                </a:path>
                <a:path w="3902075" h="339725">
                  <a:moveTo>
                    <a:pt x="2123160" y="178257"/>
                  </a:moveTo>
                  <a:lnTo>
                    <a:pt x="2119414" y="150368"/>
                  </a:lnTo>
                  <a:lnTo>
                    <a:pt x="2118169" y="141033"/>
                  </a:lnTo>
                  <a:lnTo>
                    <a:pt x="2086483" y="145580"/>
                  </a:lnTo>
                  <a:lnTo>
                    <a:pt x="2054542" y="148412"/>
                  </a:lnTo>
                  <a:lnTo>
                    <a:pt x="2020201" y="149885"/>
                  </a:lnTo>
                  <a:lnTo>
                    <a:pt x="1981339" y="150368"/>
                  </a:lnTo>
                  <a:lnTo>
                    <a:pt x="1981339" y="119976"/>
                  </a:lnTo>
                  <a:lnTo>
                    <a:pt x="2089226" y="119976"/>
                  </a:lnTo>
                  <a:lnTo>
                    <a:pt x="2089226" y="16967"/>
                  </a:lnTo>
                  <a:lnTo>
                    <a:pt x="1933460" y="16967"/>
                  </a:lnTo>
                  <a:lnTo>
                    <a:pt x="1933460" y="54991"/>
                  </a:lnTo>
                  <a:lnTo>
                    <a:pt x="2042909" y="54991"/>
                  </a:lnTo>
                  <a:lnTo>
                    <a:pt x="2042909" y="84328"/>
                  </a:lnTo>
                  <a:lnTo>
                    <a:pt x="1933981" y="84328"/>
                  </a:lnTo>
                  <a:lnTo>
                    <a:pt x="1933981" y="189306"/>
                  </a:lnTo>
                  <a:lnTo>
                    <a:pt x="1962404" y="189306"/>
                  </a:lnTo>
                  <a:lnTo>
                    <a:pt x="2009736" y="188899"/>
                  </a:lnTo>
                  <a:lnTo>
                    <a:pt x="2050427" y="187286"/>
                  </a:lnTo>
                  <a:lnTo>
                    <a:pt x="2087295" y="183921"/>
                  </a:lnTo>
                  <a:lnTo>
                    <a:pt x="2123160" y="178257"/>
                  </a:lnTo>
                  <a:close/>
                </a:path>
                <a:path w="3902075" h="339725">
                  <a:moveTo>
                    <a:pt x="2190394" y="215620"/>
                  </a:moveTo>
                  <a:lnTo>
                    <a:pt x="2143810" y="215620"/>
                  </a:lnTo>
                  <a:lnTo>
                    <a:pt x="2143810" y="252717"/>
                  </a:lnTo>
                  <a:lnTo>
                    <a:pt x="2143810" y="297053"/>
                  </a:lnTo>
                  <a:lnTo>
                    <a:pt x="2015159" y="297053"/>
                  </a:lnTo>
                  <a:lnTo>
                    <a:pt x="2015159" y="252717"/>
                  </a:lnTo>
                  <a:lnTo>
                    <a:pt x="2143810" y="252717"/>
                  </a:lnTo>
                  <a:lnTo>
                    <a:pt x="2143810" y="215620"/>
                  </a:lnTo>
                  <a:lnTo>
                    <a:pt x="1968576" y="215620"/>
                  </a:lnTo>
                  <a:lnTo>
                    <a:pt x="1968576" y="335076"/>
                  </a:lnTo>
                  <a:lnTo>
                    <a:pt x="2190394" y="335076"/>
                  </a:lnTo>
                  <a:lnTo>
                    <a:pt x="2190394" y="297053"/>
                  </a:lnTo>
                  <a:lnTo>
                    <a:pt x="2190394" y="252717"/>
                  </a:lnTo>
                  <a:lnTo>
                    <a:pt x="2190394" y="215620"/>
                  </a:lnTo>
                  <a:close/>
                </a:path>
                <a:path w="3902075" h="339725">
                  <a:moveTo>
                    <a:pt x="2236165" y="80518"/>
                  </a:moveTo>
                  <a:lnTo>
                    <a:pt x="2190394" y="80518"/>
                  </a:lnTo>
                  <a:lnTo>
                    <a:pt x="2190394" y="520"/>
                  </a:lnTo>
                  <a:lnTo>
                    <a:pt x="2142769" y="520"/>
                  </a:lnTo>
                  <a:lnTo>
                    <a:pt x="2142769" y="201549"/>
                  </a:lnTo>
                  <a:lnTo>
                    <a:pt x="2190394" y="201549"/>
                  </a:lnTo>
                  <a:lnTo>
                    <a:pt x="2190394" y="119976"/>
                  </a:lnTo>
                  <a:lnTo>
                    <a:pt x="2236165" y="119976"/>
                  </a:lnTo>
                  <a:lnTo>
                    <a:pt x="2236165" y="80518"/>
                  </a:lnTo>
                  <a:close/>
                </a:path>
                <a:path w="3902075" h="339725">
                  <a:moveTo>
                    <a:pt x="2512326" y="76301"/>
                  </a:moveTo>
                  <a:lnTo>
                    <a:pt x="2325649" y="76301"/>
                  </a:lnTo>
                  <a:lnTo>
                    <a:pt x="2325649" y="44729"/>
                  </a:lnTo>
                  <a:lnTo>
                    <a:pt x="2509697" y="44729"/>
                  </a:lnTo>
                  <a:lnTo>
                    <a:pt x="2509697" y="7099"/>
                  </a:lnTo>
                  <a:lnTo>
                    <a:pt x="2278278" y="7099"/>
                  </a:lnTo>
                  <a:lnTo>
                    <a:pt x="2278278" y="113665"/>
                  </a:lnTo>
                  <a:lnTo>
                    <a:pt x="2512326" y="113665"/>
                  </a:lnTo>
                  <a:lnTo>
                    <a:pt x="2512326" y="76301"/>
                  </a:lnTo>
                  <a:close/>
                </a:path>
                <a:path w="3902075" h="339725">
                  <a:moveTo>
                    <a:pt x="2519692" y="299161"/>
                  </a:moveTo>
                  <a:lnTo>
                    <a:pt x="2322220" y="299161"/>
                  </a:lnTo>
                  <a:lnTo>
                    <a:pt x="2322220" y="277977"/>
                  </a:lnTo>
                  <a:lnTo>
                    <a:pt x="2510879" y="277977"/>
                  </a:lnTo>
                  <a:lnTo>
                    <a:pt x="2510879" y="189445"/>
                  </a:lnTo>
                  <a:lnTo>
                    <a:pt x="2275395" y="189445"/>
                  </a:lnTo>
                  <a:lnTo>
                    <a:pt x="2275395" y="225361"/>
                  </a:lnTo>
                  <a:lnTo>
                    <a:pt x="2464041" y="225361"/>
                  </a:lnTo>
                  <a:lnTo>
                    <a:pt x="2464041" y="244170"/>
                  </a:lnTo>
                  <a:lnTo>
                    <a:pt x="2275649" y="244170"/>
                  </a:lnTo>
                  <a:lnTo>
                    <a:pt x="2275649" y="335864"/>
                  </a:lnTo>
                  <a:lnTo>
                    <a:pt x="2519692" y="335864"/>
                  </a:lnTo>
                  <a:lnTo>
                    <a:pt x="2519692" y="299161"/>
                  </a:lnTo>
                  <a:close/>
                </a:path>
                <a:path w="3902075" h="339725">
                  <a:moveTo>
                    <a:pt x="2549156" y="132473"/>
                  </a:moveTo>
                  <a:lnTo>
                    <a:pt x="2239734" y="132473"/>
                  </a:lnTo>
                  <a:lnTo>
                    <a:pt x="2239734" y="169710"/>
                  </a:lnTo>
                  <a:lnTo>
                    <a:pt x="2549156" y="169710"/>
                  </a:lnTo>
                  <a:lnTo>
                    <a:pt x="2549156" y="132473"/>
                  </a:lnTo>
                  <a:close/>
                </a:path>
                <a:path w="3902075" h="339725">
                  <a:moveTo>
                    <a:pt x="2761246" y="105905"/>
                  </a:moveTo>
                  <a:lnTo>
                    <a:pt x="2754020" y="72428"/>
                  </a:lnTo>
                  <a:lnTo>
                    <a:pt x="2747568" y="63804"/>
                  </a:lnTo>
                  <a:lnTo>
                    <a:pt x="2734348" y="46126"/>
                  </a:lnTo>
                  <a:lnTo>
                    <a:pt x="2714942" y="34899"/>
                  </a:lnTo>
                  <a:lnTo>
                    <a:pt x="2714942" y="105905"/>
                  </a:lnTo>
                  <a:lnTo>
                    <a:pt x="2711234" y="123799"/>
                  </a:lnTo>
                  <a:lnTo>
                    <a:pt x="2701175" y="137020"/>
                  </a:lnTo>
                  <a:lnTo>
                    <a:pt x="2686062" y="145199"/>
                  </a:lnTo>
                  <a:lnTo>
                    <a:pt x="2667190" y="148005"/>
                  </a:lnTo>
                  <a:lnTo>
                    <a:pt x="2648661" y="145199"/>
                  </a:lnTo>
                  <a:lnTo>
                    <a:pt x="2633802" y="137020"/>
                  </a:lnTo>
                  <a:lnTo>
                    <a:pt x="2623934" y="123799"/>
                  </a:lnTo>
                  <a:lnTo>
                    <a:pt x="2620353" y="105905"/>
                  </a:lnTo>
                  <a:lnTo>
                    <a:pt x="2623909" y="88163"/>
                  </a:lnTo>
                  <a:lnTo>
                    <a:pt x="2633751" y="74942"/>
                  </a:lnTo>
                  <a:lnTo>
                    <a:pt x="2648597" y="66662"/>
                  </a:lnTo>
                  <a:lnTo>
                    <a:pt x="2667190" y="63804"/>
                  </a:lnTo>
                  <a:lnTo>
                    <a:pt x="2686113" y="66662"/>
                  </a:lnTo>
                  <a:lnTo>
                    <a:pt x="2701226" y="74942"/>
                  </a:lnTo>
                  <a:lnTo>
                    <a:pt x="2711246" y="88163"/>
                  </a:lnTo>
                  <a:lnTo>
                    <a:pt x="2714942" y="105905"/>
                  </a:lnTo>
                  <a:lnTo>
                    <a:pt x="2714942" y="34899"/>
                  </a:lnTo>
                  <a:lnTo>
                    <a:pt x="2704604" y="28917"/>
                  </a:lnTo>
                  <a:lnTo>
                    <a:pt x="2667190" y="22758"/>
                  </a:lnTo>
                  <a:lnTo>
                    <a:pt x="2630005" y="28917"/>
                  </a:lnTo>
                  <a:lnTo>
                    <a:pt x="2600185" y="46126"/>
                  </a:lnTo>
                  <a:lnTo>
                    <a:pt x="2580386" y="72428"/>
                  </a:lnTo>
                  <a:lnTo>
                    <a:pt x="2573248" y="105905"/>
                  </a:lnTo>
                  <a:lnTo>
                    <a:pt x="2580386" y="139433"/>
                  </a:lnTo>
                  <a:lnTo>
                    <a:pt x="2600185" y="165735"/>
                  </a:lnTo>
                  <a:lnTo>
                    <a:pt x="2630005" y="182905"/>
                  </a:lnTo>
                  <a:lnTo>
                    <a:pt x="2667190" y="189052"/>
                  </a:lnTo>
                  <a:lnTo>
                    <a:pt x="2704604" y="182905"/>
                  </a:lnTo>
                  <a:lnTo>
                    <a:pt x="2734348" y="165735"/>
                  </a:lnTo>
                  <a:lnTo>
                    <a:pt x="2747607" y="148005"/>
                  </a:lnTo>
                  <a:lnTo>
                    <a:pt x="2754020" y="139433"/>
                  </a:lnTo>
                  <a:lnTo>
                    <a:pt x="2761246" y="105905"/>
                  </a:lnTo>
                  <a:close/>
                </a:path>
                <a:path w="3902075" h="339725">
                  <a:moveTo>
                    <a:pt x="2779268" y="255092"/>
                  </a:moveTo>
                  <a:lnTo>
                    <a:pt x="2775724" y="220878"/>
                  </a:lnTo>
                  <a:lnTo>
                    <a:pt x="2719794" y="226860"/>
                  </a:lnTo>
                  <a:lnTo>
                    <a:pt x="2662910" y="230136"/>
                  </a:lnTo>
                  <a:lnTo>
                    <a:pt x="2608288" y="231521"/>
                  </a:lnTo>
                  <a:lnTo>
                    <a:pt x="2559177" y="231800"/>
                  </a:lnTo>
                  <a:lnTo>
                    <a:pt x="2564574" y="270344"/>
                  </a:lnTo>
                  <a:lnTo>
                    <a:pt x="2612606" y="270014"/>
                  </a:lnTo>
                  <a:lnTo>
                    <a:pt x="2666047" y="268198"/>
                  </a:lnTo>
                  <a:lnTo>
                    <a:pt x="2722435" y="263639"/>
                  </a:lnTo>
                  <a:lnTo>
                    <a:pt x="2779268" y="255092"/>
                  </a:lnTo>
                  <a:close/>
                </a:path>
                <a:path w="3902075" h="339725">
                  <a:moveTo>
                    <a:pt x="2842158" y="0"/>
                  </a:moveTo>
                  <a:lnTo>
                    <a:pt x="2794927" y="0"/>
                  </a:lnTo>
                  <a:lnTo>
                    <a:pt x="2794927" y="339686"/>
                  </a:lnTo>
                  <a:lnTo>
                    <a:pt x="2842158" y="339686"/>
                  </a:lnTo>
                  <a:lnTo>
                    <a:pt x="2842158" y="0"/>
                  </a:lnTo>
                  <a:close/>
                </a:path>
                <a:path w="3902075" h="339725">
                  <a:moveTo>
                    <a:pt x="3141776" y="24726"/>
                  </a:moveTo>
                  <a:lnTo>
                    <a:pt x="2967329" y="24726"/>
                  </a:lnTo>
                  <a:lnTo>
                    <a:pt x="2967329" y="63411"/>
                  </a:lnTo>
                  <a:lnTo>
                    <a:pt x="3095206" y="63411"/>
                  </a:lnTo>
                  <a:lnTo>
                    <a:pt x="3094647" y="79565"/>
                  </a:lnTo>
                  <a:lnTo>
                    <a:pt x="3093377" y="97663"/>
                  </a:lnTo>
                  <a:lnTo>
                    <a:pt x="3091040" y="118008"/>
                  </a:lnTo>
                  <a:lnTo>
                    <a:pt x="3087306" y="140893"/>
                  </a:lnTo>
                  <a:lnTo>
                    <a:pt x="3134017" y="145237"/>
                  </a:lnTo>
                  <a:lnTo>
                    <a:pt x="3138347" y="115265"/>
                  </a:lnTo>
                  <a:lnTo>
                    <a:pt x="3140608" y="88620"/>
                  </a:lnTo>
                  <a:lnTo>
                    <a:pt x="3141510" y="65443"/>
                  </a:lnTo>
                  <a:lnTo>
                    <a:pt x="3141776" y="45910"/>
                  </a:lnTo>
                  <a:lnTo>
                    <a:pt x="3141776" y="24726"/>
                  </a:lnTo>
                  <a:close/>
                </a:path>
                <a:path w="3902075" h="339725">
                  <a:moveTo>
                    <a:pt x="3160064" y="193382"/>
                  </a:moveTo>
                  <a:lnTo>
                    <a:pt x="3158286" y="167868"/>
                  </a:lnTo>
                  <a:lnTo>
                    <a:pt x="3157690" y="159181"/>
                  </a:lnTo>
                  <a:lnTo>
                    <a:pt x="3133356" y="162280"/>
                  </a:lnTo>
                  <a:lnTo>
                    <a:pt x="3108312" y="164706"/>
                  </a:lnTo>
                  <a:lnTo>
                    <a:pt x="3082899" y="166547"/>
                  </a:lnTo>
                  <a:lnTo>
                    <a:pt x="3057448" y="167868"/>
                  </a:lnTo>
                  <a:lnTo>
                    <a:pt x="3057448" y="103009"/>
                  </a:lnTo>
                  <a:lnTo>
                    <a:pt x="3010217" y="103009"/>
                  </a:lnTo>
                  <a:lnTo>
                    <a:pt x="3010217" y="169443"/>
                  </a:lnTo>
                  <a:lnTo>
                    <a:pt x="2947466" y="169976"/>
                  </a:lnTo>
                  <a:lnTo>
                    <a:pt x="2951543" y="207733"/>
                  </a:lnTo>
                  <a:lnTo>
                    <a:pt x="2999028" y="207251"/>
                  </a:lnTo>
                  <a:lnTo>
                    <a:pt x="3051454" y="205346"/>
                  </a:lnTo>
                  <a:lnTo>
                    <a:pt x="3106051" y="201053"/>
                  </a:lnTo>
                  <a:lnTo>
                    <a:pt x="3160064" y="193382"/>
                  </a:lnTo>
                  <a:close/>
                </a:path>
                <a:path w="3902075" h="339725">
                  <a:moveTo>
                    <a:pt x="3235185" y="294690"/>
                  </a:moveTo>
                  <a:lnTo>
                    <a:pt x="3044812" y="294690"/>
                  </a:lnTo>
                  <a:lnTo>
                    <a:pt x="3044812" y="231013"/>
                  </a:lnTo>
                  <a:lnTo>
                    <a:pt x="2997187" y="231013"/>
                  </a:lnTo>
                  <a:lnTo>
                    <a:pt x="2997187" y="332968"/>
                  </a:lnTo>
                  <a:lnTo>
                    <a:pt x="3235185" y="332968"/>
                  </a:lnTo>
                  <a:lnTo>
                    <a:pt x="3235185" y="294690"/>
                  </a:lnTo>
                  <a:close/>
                </a:path>
                <a:path w="3902075" h="339725">
                  <a:moveTo>
                    <a:pt x="3265703" y="103403"/>
                  </a:moveTo>
                  <a:lnTo>
                    <a:pt x="3224517" y="103403"/>
                  </a:lnTo>
                  <a:lnTo>
                    <a:pt x="3224517" y="0"/>
                  </a:lnTo>
                  <a:lnTo>
                    <a:pt x="3175978" y="0"/>
                  </a:lnTo>
                  <a:lnTo>
                    <a:pt x="3175978" y="253644"/>
                  </a:lnTo>
                  <a:lnTo>
                    <a:pt x="3224517" y="253644"/>
                  </a:lnTo>
                  <a:lnTo>
                    <a:pt x="3224517" y="143002"/>
                  </a:lnTo>
                  <a:lnTo>
                    <a:pt x="3265703" y="143002"/>
                  </a:lnTo>
                  <a:lnTo>
                    <a:pt x="3265703" y="103403"/>
                  </a:lnTo>
                  <a:close/>
                </a:path>
                <a:path w="3902075" h="339725">
                  <a:moveTo>
                    <a:pt x="3478974" y="142875"/>
                  </a:moveTo>
                  <a:lnTo>
                    <a:pt x="3443490" y="126403"/>
                  </a:lnTo>
                  <a:lnTo>
                    <a:pt x="3404133" y="75755"/>
                  </a:lnTo>
                  <a:lnTo>
                    <a:pt x="3399510" y="45516"/>
                  </a:lnTo>
                  <a:lnTo>
                    <a:pt x="3399510" y="12763"/>
                  </a:lnTo>
                  <a:lnTo>
                    <a:pt x="3350310" y="12763"/>
                  </a:lnTo>
                  <a:lnTo>
                    <a:pt x="3350310" y="45516"/>
                  </a:lnTo>
                  <a:lnTo>
                    <a:pt x="3345484" y="77025"/>
                  </a:lnTo>
                  <a:lnTo>
                    <a:pt x="3330727" y="106311"/>
                  </a:lnTo>
                  <a:lnTo>
                    <a:pt x="3305327" y="130898"/>
                  </a:lnTo>
                  <a:lnTo>
                    <a:pt x="3268611" y="148259"/>
                  </a:lnTo>
                  <a:lnTo>
                    <a:pt x="3291890" y="185623"/>
                  </a:lnTo>
                  <a:lnTo>
                    <a:pt x="3319780" y="173723"/>
                  </a:lnTo>
                  <a:lnTo>
                    <a:pt x="3342906" y="157378"/>
                  </a:lnTo>
                  <a:lnTo>
                    <a:pt x="3361347" y="137236"/>
                  </a:lnTo>
                  <a:lnTo>
                    <a:pt x="3375177" y="113931"/>
                  </a:lnTo>
                  <a:lnTo>
                    <a:pt x="3388779" y="135331"/>
                  </a:lnTo>
                  <a:lnTo>
                    <a:pt x="3406724" y="153670"/>
                  </a:lnTo>
                  <a:lnTo>
                    <a:pt x="3429101" y="168490"/>
                  </a:lnTo>
                  <a:lnTo>
                    <a:pt x="3455949" y="179311"/>
                  </a:lnTo>
                  <a:lnTo>
                    <a:pt x="3478974" y="142875"/>
                  </a:lnTo>
                  <a:close/>
                </a:path>
                <a:path w="3902075" h="339725">
                  <a:moveTo>
                    <a:pt x="3553295" y="207073"/>
                  </a:moveTo>
                  <a:lnTo>
                    <a:pt x="3506724" y="207073"/>
                  </a:lnTo>
                  <a:lnTo>
                    <a:pt x="3506724" y="244690"/>
                  </a:lnTo>
                  <a:lnTo>
                    <a:pt x="3506724" y="297053"/>
                  </a:lnTo>
                  <a:lnTo>
                    <a:pt x="3373196" y="297053"/>
                  </a:lnTo>
                  <a:lnTo>
                    <a:pt x="3373196" y="244690"/>
                  </a:lnTo>
                  <a:lnTo>
                    <a:pt x="3506724" y="244690"/>
                  </a:lnTo>
                  <a:lnTo>
                    <a:pt x="3506724" y="207073"/>
                  </a:lnTo>
                  <a:lnTo>
                    <a:pt x="3326358" y="207073"/>
                  </a:lnTo>
                  <a:lnTo>
                    <a:pt x="3326358" y="335076"/>
                  </a:lnTo>
                  <a:lnTo>
                    <a:pt x="3553295" y="335076"/>
                  </a:lnTo>
                  <a:lnTo>
                    <a:pt x="3553295" y="297053"/>
                  </a:lnTo>
                  <a:lnTo>
                    <a:pt x="3553295" y="244690"/>
                  </a:lnTo>
                  <a:lnTo>
                    <a:pt x="3553295" y="207073"/>
                  </a:lnTo>
                  <a:close/>
                </a:path>
                <a:path w="3902075" h="339725">
                  <a:moveTo>
                    <a:pt x="3553295" y="520"/>
                  </a:moveTo>
                  <a:lnTo>
                    <a:pt x="3505682" y="520"/>
                  </a:lnTo>
                  <a:lnTo>
                    <a:pt x="3505682" y="191541"/>
                  </a:lnTo>
                  <a:lnTo>
                    <a:pt x="3553295" y="191541"/>
                  </a:lnTo>
                  <a:lnTo>
                    <a:pt x="3553295" y="520"/>
                  </a:lnTo>
                  <a:close/>
                </a:path>
                <a:path w="3902075" h="339725">
                  <a:moveTo>
                    <a:pt x="3778148" y="33947"/>
                  </a:moveTo>
                  <a:lnTo>
                    <a:pt x="3602647" y="33947"/>
                  </a:lnTo>
                  <a:lnTo>
                    <a:pt x="3602647" y="71831"/>
                  </a:lnTo>
                  <a:lnTo>
                    <a:pt x="3730917" y="71831"/>
                  </a:lnTo>
                  <a:lnTo>
                    <a:pt x="3730599" y="95618"/>
                  </a:lnTo>
                  <a:lnTo>
                    <a:pt x="3729444" y="122377"/>
                  </a:lnTo>
                  <a:lnTo>
                    <a:pt x="3726853" y="152755"/>
                  </a:lnTo>
                  <a:lnTo>
                    <a:pt x="3722230" y="187337"/>
                  </a:lnTo>
                  <a:lnTo>
                    <a:pt x="3768941" y="191020"/>
                  </a:lnTo>
                  <a:lnTo>
                    <a:pt x="3774186" y="151460"/>
                  </a:lnTo>
                  <a:lnTo>
                    <a:pt x="3776903" y="116916"/>
                  </a:lnTo>
                  <a:lnTo>
                    <a:pt x="3777932" y="86969"/>
                  </a:lnTo>
                  <a:lnTo>
                    <a:pt x="3778059" y="71831"/>
                  </a:lnTo>
                  <a:lnTo>
                    <a:pt x="3778148" y="33947"/>
                  </a:lnTo>
                  <a:close/>
                </a:path>
                <a:path w="3902075" h="339725">
                  <a:moveTo>
                    <a:pt x="3794861" y="256933"/>
                  </a:moveTo>
                  <a:lnTo>
                    <a:pt x="3792702" y="229565"/>
                  </a:lnTo>
                  <a:lnTo>
                    <a:pt x="3792093" y="221805"/>
                  </a:lnTo>
                  <a:lnTo>
                    <a:pt x="3768267" y="224485"/>
                  </a:lnTo>
                  <a:lnTo>
                    <a:pt x="3743744" y="226618"/>
                  </a:lnTo>
                  <a:lnTo>
                    <a:pt x="3718826" y="228295"/>
                  </a:lnTo>
                  <a:lnTo>
                    <a:pt x="3693820" y="229565"/>
                  </a:lnTo>
                  <a:lnTo>
                    <a:pt x="3693820" y="131025"/>
                  </a:lnTo>
                  <a:lnTo>
                    <a:pt x="3647122" y="131025"/>
                  </a:lnTo>
                  <a:lnTo>
                    <a:pt x="3647122" y="231013"/>
                  </a:lnTo>
                  <a:lnTo>
                    <a:pt x="3584892" y="231800"/>
                  </a:lnTo>
                  <a:lnTo>
                    <a:pt x="3589363" y="269697"/>
                  </a:lnTo>
                  <a:lnTo>
                    <a:pt x="3636734" y="269468"/>
                  </a:lnTo>
                  <a:lnTo>
                    <a:pt x="3688308" y="267855"/>
                  </a:lnTo>
                  <a:lnTo>
                    <a:pt x="3741788" y="263956"/>
                  </a:lnTo>
                  <a:lnTo>
                    <a:pt x="3794861" y="256933"/>
                  </a:lnTo>
                  <a:close/>
                </a:path>
                <a:path w="3902075" h="339725">
                  <a:moveTo>
                    <a:pt x="3902075" y="136156"/>
                  </a:moveTo>
                  <a:lnTo>
                    <a:pt x="3855897" y="136156"/>
                  </a:lnTo>
                  <a:lnTo>
                    <a:pt x="3855897" y="0"/>
                  </a:lnTo>
                  <a:lnTo>
                    <a:pt x="3808006" y="0"/>
                  </a:lnTo>
                  <a:lnTo>
                    <a:pt x="3808006" y="338886"/>
                  </a:lnTo>
                  <a:lnTo>
                    <a:pt x="3855897" y="338886"/>
                  </a:lnTo>
                  <a:lnTo>
                    <a:pt x="3855897" y="175895"/>
                  </a:lnTo>
                  <a:lnTo>
                    <a:pt x="3902075" y="175895"/>
                  </a:lnTo>
                  <a:lnTo>
                    <a:pt x="3902075" y="1361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3002721" y="6823367"/>
            <a:ext cx="3692525" cy="448945"/>
            <a:chOff x="3002721" y="6823367"/>
            <a:chExt cx="3692525" cy="448945"/>
          </a:xfrm>
        </p:grpSpPr>
        <p:sp>
          <p:nvSpPr>
            <p:cNvPr id="24" name="object 24"/>
            <p:cNvSpPr/>
            <p:nvPr/>
          </p:nvSpPr>
          <p:spPr>
            <a:xfrm>
              <a:off x="3002721" y="6823367"/>
              <a:ext cx="3692525" cy="448945"/>
            </a:xfrm>
            <a:custGeom>
              <a:avLst/>
              <a:gdLst/>
              <a:ahLst/>
              <a:cxnLst/>
              <a:rect l="l" t="t" r="r" b="b"/>
              <a:pathLst>
                <a:path w="3692525" h="448945">
                  <a:moveTo>
                    <a:pt x="3692356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692356" y="0"/>
                  </a:lnTo>
                  <a:lnTo>
                    <a:pt x="3692356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024162" y="6877710"/>
              <a:ext cx="3654425" cy="340995"/>
            </a:xfrm>
            <a:custGeom>
              <a:avLst/>
              <a:gdLst/>
              <a:ahLst/>
              <a:cxnLst/>
              <a:rect l="l" t="t" r="r" b="b"/>
              <a:pathLst>
                <a:path w="3654425" h="340995">
                  <a:moveTo>
                    <a:pt x="185229" y="175895"/>
                  </a:moveTo>
                  <a:lnTo>
                    <a:pt x="176707" y="137998"/>
                  </a:lnTo>
                  <a:lnTo>
                    <a:pt x="144272" y="105092"/>
                  </a:lnTo>
                  <a:lnTo>
                    <a:pt x="115633" y="99847"/>
                  </a:lnTo>
                  <a:lnTo>
                    <a:pt x="94703" y="102514"/>
                  </a:lnTo>
                  <a:lnTo>
                    <a:pt x="77355" y="110147"/>
                  </a:lnTo>
                  <a:lnTo>
                    <a:pt x="63944" y="122161"/>
                  </a:lnTo>
                  <a:lnTo>
                    <a:pt x="54851" y="137998"/>
                  </a:lnTo>
                  <a:lnTo>
                    <a:pt x="52489" y="137998"/>
                  </a:lnTo>
                  <a:lnTo>
                    <a:pt x="52489" y="102489"/>
                  </a:lnTo>
                  <a:lnTo>
                    <a:pt x="0" y="102489"/>
                  </a:lnTo>
                  <a:lnTo>
                    <a:pt x="0" y="304558"/>
                  </a:lnTo>
                  <a:lnTo>
                    <a:pt x="55118" y="304558"/>
                  </a:lnTo>
                  <a:lnTo>
                    <a:pt x="55118" y="187604"/>
                  </a:lnTo>
                  <a:lnTo>
                    <a:pt x="57950" y="169837"/>
                  </a:lnTo>
                  <a:lnTo>
                    <a:pt x="65887" y="156654"/>
                  </a:lnTo>
                  <a:lnTo>
                    <a:pt x="78155" y="148450"/>
                  </a:lnTo>
                  <a:lnTo>
                    <a:pt x="93929" y="145630"/>
                  </a:lnTo>
                  <a:lnTo>
                    <a:pt x="109207" y="148361"/>
                  </a:lnTo>
                  <a:lnTo>
                    <a:pt x="120599" y="156235"/>
                  </a:lnTo>
                  <a:lnTo>
                    <a:pt x="127711" y="168783"/>
                  </a:lnTo>
                  <a:lnTo>
                    <a:pt x="130111" y="185496"/>
                  </a:lnTo>
                  <a:lnTo>
                    <a:pt x="130111" y="304558"/>
                  </a:lnTo>
                  <a:lnTo>
                    <a:pt x="185229" y="304558"/>
                  </a:lnTo>
                  <a:lnTo>
                    <a:pt x="185229" y="175895"/>
                  </a:lnTo>
                  <a:close/>
                </a:path>
                <a:path w="3654425" h="340995">
                  <a:moveTo>
                    <a:pt x="400469" y="202336"/>
                  </a:moveTo>
                  <a:lnTo>
                    <a:pt x="397357" y="183261"/>
                  </a:lnTo>
                  <a:lnTo>
                    <a:pt x="393103" y="157238"/>
                  </a:lnTo>
                  <a:lnTo>
                    <a:pt x="382879" y="141033"/>
                  </a:lnTo>
                  <a:lnTo>
                    <a:pt x="372922" y="125247"/>
                  </a:lnTo>
                  <a:lnTo>
                    <a:pt x="348513" y="109791"/>
                  </a:lnTo>
                  <a:lnTo>
                    <a:pt x="348513" y="183261"/>
                  </a:lnTo>
                  <a:lnTo>
                    <a:pt x="262343" y="183261"/>
                  </a:lnTo>
                  <a:lnTo>
                    <a:pt x="266255" y="166890"/>
                  </a:lnTo>
                  <a:lnTo>
                    <a:pt x="275475" y="153466"/>
                  </a:lnTo>
                  <a:lnTo>
                    <a:pt x="289217" y="144373"/>
                  </a:lnTo>
                  <a:lnTo>
                    <a:pt x="306666" y="141033"/>
                  </a:lnTo>
                  <a:lnTo>
                    <a:pt x="323545" y="144183"/>
                  </a:lnTo>
                  <a:lnTo>
                    <a:pt x="336715" y="152971"/>
                  </a:lnTo>
                  <a:lnTo>
                    <a:pt x="345325" y="166331"/>
                  </a:lnTo>
                  <a:lnTo>
                    <a:pt x="348513" y="183261"/>
                  </a:lnTo>
                  <a:lnTo>
                    <a:pt x="348513" y="109791"/>
                  </a:lnTo>
                  <a:lnTo>
                    <a:pt x="342811" y="106172"/>
                  </a:lnTo>
                  <a:lnTo>
                    <a:pt x="305625" y="99847"/>
                  </a:lnTo>
                  <a:lnTo>
                    <a:pt x="265366" y="107429"/>
                  </a:lnTo>
                  <a:lnTo>
                    <a:pt x="234543" y="128765"/>
                  </a:lnTo>
                  <a:lnTo>
                    <a:pt x="214820" y="161785"/>
                  </a:lnTo>
                  <a:lnTo>
                    <a:pt x="207873" y="204444"/>
                  </a:lnTo>
                  <a:lnTo>
                    <a:pt x="214782" y="247726"/>
                  </a:lnTo>
                  <a:lnTo>
                    <a:pt x="234632" y="280492"/>
                  </a:lnTo>
                  <a:lnTo>
                    <a:pt x="266090" y="301256"/>
                  </a:lnTo>
                  <a:lnTo>
                    <a:pt x="307860" y="308508"/>
                  </a:lnTo>
                  <a:lnTo>
                    <a:pt x="342023" y="304139"/>
                  </a:lnTo>
                  <a:lnTo>
                    <a:pt x="369176" y="291744"/>
                  </a:lnTo>
                  <a:lnTo>
                    <a:pt x="388467" y="272376"/>
                  </a:lnTo>
                  <a:lnTo>
                    <a:pt x="390626" y="267195"/>
                  </a:lnTo>
                  <a:lnTo>
                    <a:pt x="399021" y="247065"/>
                  </a:lnTo>
                  <a:lnTo>
                    <a:pt x="346671" y="247065"/>
                  </a:lnTo>
                  <a:lnTo>
                    <a:pt x="341083" y="255257"/>
                  </a:lnTo>
                  <a:lnTo>
                    <a:pt x="332752" y="261620"/>
                  </a:lnTo>
                  <a:lnTo>
                    <a:pt x="321906" y="265734"/>
                  </a:lnTo>
                  <a:lnTo>
                    <a:pt x="308775" y="267195"/>
                  </a:lnTo>
                  <a:lnTo>
                    <a:pt x="289585" y="263779"/>
                  </a:lnTo>
                  <a:lnTo>
                    <a:pt x="274955" y="253949"/>
                  </a:lnTo>
                  <a:lnTo>
                    <a:pt x="265620" y="238391"/>
                  </a:lnTo>
                  <a:lnTo>
                    <a:pt x="262343" y="217728"/>
                  </a:lnTo>
                  <a:lnTo>
                    <a:pt x="400469" y="217728"/>
                  </a:lnTo>
                  <a:lnTo>
                    <a:pt x="400469" y="202336"/>
                  </a:lnTo>
                  <a:close/>
                </a:path>
                <a:path w="3654425" h="340995">
                  <a:moveTo>
                    <a:pt x="707936" y="102489"/>
                  </a:moveTo>
                  <a:lnTo>
                    <a:pt x="652157" y="102489"/>
                  </a:lnTo>
                  <a:lnTo>
                    <a:pt x="620979" y="238125"/>
                  </a:lnTo>
                  <a:lnTo>
                    <a:pt x="619137" y="238125"/>
                  </a:lnTo>
                  <a:lnTo>
                    <a:pt x="603910" y="176288"/>
                  </a:lnTo>
                  <a:lnTo>
                    <a:pt x="585724" y="102489"/>
                  </a:lnTo>
                  <a:lnTo>
                    <a:pt x="530999" y="102489"/>
                  </a:lnTo>
                  <a:lnTo>
                    <a:pt x="497840" y="239039"/>
                  </a:lnTo>
                  <a:lnTo>
                    <a:pt x="495998" y="239039"/>
                  </a:lnTo>
                  <a:lnTo>
                    <a:pt x="464299" y="102489"/>
                  </a:lnTo>
                  <a:lnTo>
                    <a:pt x="408508" y="102489"/>
                  </a:lnTo>
                  <a:lnTo>
                    <a:pt x="463765" y="304558"/>
                  </a:lnTo>
                  <a:lnTo>
                    <a:pt x="521919" y="304558"/>
                  </a:lnTo>
                  <a:lnTo>
                    <a:pt x="539788" y="239039"/>
                  </a:lnTo>
                  <a:lnTo>
                    <a:pt x="556907" y="176288"/>
                  </a:lnTo>
                  <a:lnTo>
                    <a:pt x="559536" y="176288"/>
                  </a:lnTo>
                  <a:lnTo>
                    <a:pt x="594664" y="304558"/>
                  </a:lnTo>
                  <a:lnTo>
                    <a:pt x="652691" y="304558"/>
                  </a:lnTo>
                  <a:lnTo>
                    <a:pt x="670852" y="238125"/>
                  </a:lnTo>
                  <a:lnTo>
                    <a:pt x="707936" y="102489"/>
                  </a:lnTo>
                  <a:close/>
                </a:path>
                <a:path w="3654425" h="340995">
                  <a:moveTo>
                    <a:pt x="895819" y="242201"/>
                  </a:moveTo>
                  <a:lnTo>
                    <a:pt x="881341" y="206895"/>
                  </a:lnTo>
                  <a:lnTo>
                    <a:pt x="837666" y="187464"/>
                  </a:lnTo>
                  <a:lnTo>
                    <a:pt x="801230" y="180098"/>
                  </a:lnTo>
                  <a:lnTo>
                    <a:pt x="789165" y="176491"/>
                  </a:lnTo>
                  <a:lnTo>
                    <a:pt x="781113" y="171831"/>
                  </a:lnTo>
                  <a:lnTo>
                    <a:pt x="776643" y="166204"/>
                  </a:lnTo>
                  <a:lnTo>
                    <a:pt x="775309" y="159715"/>
                  </a:lnTo>
                  <a:lnTo>
                    <a:pt x="777633" y="151396"/>
                  </a:lnTo>
                  <a:lnTo>
                    <a:pt x="784212" y="144907"/>
                  </a:lnTo>
                  <a:lnTo>
                    <a:pt x="794169" y="140690"/>
                  </a:lnTo>
                  <a:lnTo>
                    <a:pt x="806627" y="139192"/>
                  </a:lnTo>
                  <a:lnTo>
                    <a:pt x="819238" y="140830"/>
                  </a:lnTo>
                  <a:lnTo>
                    <a:pt x="829221" y="145516"/>
                  </a:lnTo>
                  <a:lnTo>
                    <a:pt x="836180" y="152895"/>
                  </a:lnTo>
                  <a:lnTo>
                    <a:pt x="839774" y="162610"/>
                  </a:lnTo>
                  <a:lnTo>
                    <a:pt x="891349" y="162610"/>
                  </a:lnTo>
                  <a:lnTo>
                    <a:pt x="884694" y="139192"/>
                  </a:lnTo>
                  <a:lnTo>
                    <a:pt x="883945" y="136537"/>
                  </a:lnTo>
                  <a:lnTo>
                    <a:pt x="866635" y="116776"/>
                  </a:lnTo>
                  <a:lnTo>
                    <a:pt x="840270" y="104241"/>
                  </a:lnTo>
                  <a:lnTo>
                    <a:pt x="805700" y="99847"/>
                  </a:lnTo>
                  <a:lnTo>
                    <a:pt x="770496" y="104241"/>
                  </a:lnTo>
                  <a:lnTo>
                    <a:pt x="743610" y="116801"/>
                  </a:lnTo>
                  <a:lnTo>
                    <a:pt x="726516" y="136652"/>
                  </a:lnTo>
                  <a:lnTo>
                    <a:pt x="720585" y="162864"/>
                  </a:lnTo>
                  <a:lnTo>
                    <a:pt x="724192" y="183349"/>
                  </a:lnTo>
                  <a:lnTo>
                    <a:pt x="735164" y="199885"/>
                  </a:lnTo>
                  <a:lnTo>
                    <a:pt x="753427" y="212242"/>
                  </a:lnTo>
                  <a:lnTo>
                    <a:pt x="778865" y="220230"/>
                  </a:lnTo>
                  <a:lnTo>
                    <a:pt x="812279" y="226809"/>
                  </a:lnTo>
                  <a:lnTo>
                    <a:pt x="824547" y="230263"/>
                  </a:lnTo>
                  <a:lnTo>
                    <a:pt x="833081" y="234797"/>
                  </a:lnTo>
                  <a:lnTo>
                    <a:pt x="838085" y="240563"/>
                  </a:lnTo>
                  <a:lnTo>
                    <a:pt x="839774" y="247726"/>
                  </a:lnTo>
                  <a:lnTo>
                    <a:pt x="837311" y="256489"/>
                  </a:lnTo>
                  <a:lnTo>
                    <a:pt x="830516" y="263067"/>
                  </a:lnTo>
                  <a:lnTo>
                    <a:pt x="820000" y="267208"/>
                  </a:lnTo>
                  <a:lnTo>
                    <a:pt x="806361" y="268643"/>
                  </a:lnTo>
                  <a:lnTo>
                    <a:pt x="792530" y="267119"/>
                  </a:lnTo>
                  <a:lnTo>
                    <a:pt x="781786" y="262585"/>
                  </a:lnTo>
                  <a:lnTo>
                    <a:pt x="774357" y="255092"/>
                  </a:lnTo>
                  <a:lnTo>
                    <a:pt x="770445" y="244690"/>
                  </a:lnTo>
                  <a:lnTo>
                    <a:pt x="715187" y="244690"/>
                  </a:lnTo>
                  <a:lnTo>
                    <a:pt x="723620" y="271322"/>
                  </a:lnTo>
                  <a:lnTo>
                    <a:pt x="741934" y="291401"/>
                  </a:lnTo>
                  <a:lnTo>
                    <a:pt x="769658" y="304088"/>
                  </a:lnTo>
                  <a:lnTo>
                    <a:pt x="806361" y="308508"/>
                  </a:lnTo>
                  <a:lnTo>
                    <a:pt x="842962" y="303733"/>
                  </a:lnTo>
                  <a:lnTo>
                    <a:pt x="871169" y="290245"/>
                  </a:lnTo>
                  <a:lnTo>
                    <a:pt x="889330" y="269316"/>
                  </a:lnTo>
                  <a:lnTo>
                    <a:pt x="889495" y="268643"/>
                  </a:lnTo>
                  <a:lnTo>
                    <a:pt x="895819" y="242201"/>
                  </a:lnTo>
                  <a:close/>
                </a:path>
                <a:path w="3654425" h="340995">
                  <a:moveTo>
                    <a:pt x="1268234" y="520"/>
                  </a:moveTo>
                  <a:lnTo>
                    <a:pt x="1220876" y="520"/>
                  </a:lnTo>
                  <a:lnTo>
                    <a:pt x="1220876" y="89458"/>
                  </a:lnTo>
                  <a:lnTo>
                    <a:pt x="1165085" y="89458"/>
                  </a:lnTo>
                  <a:lnTo>
                    <a:pt x="1154417" y="62357"/>
                  </a:lnTo>
                  <a:lnTo>
                    <a:pt x="1154074" y="61493"/>
                  </a:lnTo>
                  <a:lnTo>
                    <a:pt x="1134516" y="39839"/>
                  </a:lnTo>
                  <a:lnTo>
                    <a:pt x="1121676" y="33007"/>
                  </a:lnTo>
                  <a:lnTo>
                    <a:pt x="1121676" y="106959"/>
                  </a:lnTo>
                  <a:lnTo>
                    <a:pt x="1118133" y="125895"/>
                  </a:lnTo>
                  <a:lnTo>
                    <a:pt x="1108722" y="140220"/>
                  </a:lnTo>
                  <a:lnTo>
                    <a:pt x="1094663" y="149301"/>
                  </a:lnTo>
                  <a:lnTo>
                    <a:pt x="1077214" y="152476"/>
                  </a:lnTo>
                  <a:lnTo>
                    <a:pt x="1059395" y="149301"/>
                  </a:lnTo>
                  <a:lnTo>
                    <a:pt x="1045083" y="140220"/>
                  </a:lnTo>
                  <a:lnTo>
                    <a:pt x="1035545" y="125895"/>
                  </a:lnTo>
                  <a:lnTo>
                    <a:pt x="1032090" y="106959"/>
                  </a:lnTo>
                  <a:lnTo>
                    <a:pt x="1035545" y="88049"/>
                  </a:lnTo>
                  <a:lnTo>
                    <a:pt x="1045083" y="74053"/>
                  </a:lnTo>
                  <a:lnTo>
                    <a:pt x="1059395" y="65354"/>
                  </a:lnTo>
                  <a:lnTo>
                    <a:pt x="1077214" y="62357"/>
                  </a:lnTo>
                  <a:lnTo>
                    <a:pt x="1094663" y="65354"/>
                  </a:lnTo>
                  <a:lnTo>
                    <a:pt x="1108722" y="74053"/>
                  </a:lnTo>
                  <a:lnTo>
                    <a:pt x="1118133" y="88049"/>
                  </a:lnTo>
                  <a:lnTo>
                    <a:pt x="1121676" y="106959"/>
                  </a:lnTo>
                  <a:lnTo>
                    <a:pt x="1121676" y="33007"/>
                  </a:lnTo>
                  <a:lnTo>
                    <a:pt x="1108278" y="25869"/>
                  </a:lnTo>
                  <a:lnTo>
                    <a:pt x="1077214" y="20916"/>
                  </a:lnTo>
                  <a:lnTo>
                    <a:pt x="1041450" y="27279"/>
                  </a:lnTo>
                  <a:lnTo>
                    <a:pt x="1012812" y="45046"/>
                  </a:lnTo>
                  <a:lnTo>
                    <a:pt x="993851" y="72250"/>
                  </a:lnTo>
                  <a:lnTo>
                    <a:pt x="987094" y="106959"/>
                  </a:lnTo>
                  <a:lnTo>
                    <a:pt x="993851" y="141630"/>
                  </a:lnTo>
                  <a:lnTo>
                    <a:pt x="1012812" y="169037"/>
                  </a:lnTo>
                  <a:lnTo>
                    <a:pt x="1041450" y="187045"/>
                  </a:lnTo>
                  <a:lnTo>
                    <a:pt x="1077214" y="193522"/>
                  </a:lnTo>
                  <a:lnTo>
                    <a:pt x="1107389" y="188760"/>
                  </a:lnTo>
                  <a:lnTo>
                    <a:pt x="1133094" y="175361"/>
                  </a:lnTo>
                  <a:lnTo>
                    <a:pt x="1152613" y="154673"/>
                  </a:lnTo>
                  <a:lnTo>
                    <a:pt x="1153579" y="152476"/>
                  </a:lnTo>
                  <a:lnTo>
                    <a:pt x="1164297" y="128003"/>
                  </a:lnTo>
                  <a:lnTo>
                    <a:pt x="1220876" y="128003"/>
                  </a:lnTo>
                  <a:lnTo>
                    <a:pt x="1220876" y="248119"/>
                  </a:lnTo>
                  <a:lnTo>
                    <a:pt x="1268234" y="248119"/>
                  </a:lnTo>
                  <a:lnTo>
                    <a:pt x="1268234" y="128003"/>
                  </a:lnTo>
                  <a:lnTo>
                    <a:pt x="1268234" y="89458"/>
                  </a:lnTo>
                  <a:lnTo>
                    <a:pt x="1268234" y="520"/>
                  </a:lnTo>
                  <a:close/>
                </a:path>
                <a:path w="3654425" h="340995">
                  <a:moveTo>
                    <a:pt x="1276261" y="294690"/>
                  </a:moveTo>
                  <a:lnTo>
                    <a:pt x="1090891" y="294690"/>
                  </a:lnTo>
                  <a:lnTo>
                    <a:pt x="1090891" y="223253"/>
                  </a:lnTo>
                  <a:lnTo>
                    <a:pt x="1043533" y="223253"/>
                  </a:lnTo>
                  <a:lnTo>
                    <a:pt x="1043533" y="332968"/>
                  </a:lnTo>
                  <a:lnTo>
                    <a:pt x="1276261" y="332968"/>
                  </a:lnTo>
                  <a:lnTo>
                    <a:pt x="1276261" y="294690"/>
                  </a:lnTo>
                  <a:close/>
                </a:path>
                <a:path w="3654425" h="340995">
                  <a:moveTo>
                    <a:pt x="1580172" y="302717"/>
                  </a:moveTo>
                  <a:lnTo>
                    <a:pt x="1387043" y="302717"/>
                  </a:lnTo>
                  <a:lnTo>
                    <a:pt x="1387043" y="242595"/>
                  </a:lnTo>
                  <a:lnTo>
                    <a:pt x="1339545" y="242595"/>
                  </a:lnTo>
                  <a:lnTo>
                    <a:pt x="1339545" y="340601"/>
                  </a:lnTo>
                  <a:lnTo>
                    <a:pt x="1580172" y="340601"/>
                  </a:lnTo>
                  <a:lnTo>
                    <a:pt x="1580172" y="302717"/>
                  </a:lnTo>
                  <a:close/>
                </a:path>
                <a:path w="3654425" h="340995">
                  <a:moveTo>
                    <a:pt x="1610169" y="187337"/>
                  </a:moveTo>
                  <a:lnTo>
                    <a:pt x="1478876" y="187337"/>
                  </a:lnTo>
                  <a:lnTo>
                    <a:pt x="1478876" y="161290"/>
                  </a:lnTo>
                  <a:lnTo>
                    <a:pt x="1578991" y="161290"/>
                  </a:lnTo>
                  <a:lnTo>
                    <a:pt x="1578991" y="125374"/>
                  </a:lnTo>
                  <a:lnTo>
                    <a:pt x="1386255" y="125374"/>
                  </a:lnTo>
                  <a:lnTo>
                    <a:pt x="1386255" y="101434"/>
                  </a:lnTo>
                  <a:lnTo>
                    <a:pt x="1572806" y="101434"/>
                  </a:lnTo>
                  <a:lnTo>
                    <a:pt x="1572806" y="7632"/>
                  </a:lnTo>
                  <a:lnTo>
                    <a:pt x="1338503" y="7632"/>
                  </a:lnTo>
                  <a:lnTo>
                    <a:pt x="1338503" y="44208"/>
                  </a:lnTo>
                  <a:lnTo>
                    <a:pt x="1525181" y="44208"/>
                  </a:lnTo>
                  <a:lnTo>
                    <a:pt x="1525181" y="68021"/>
                  </a:lnTo>
                  <a:lnTo>
                    <a:pt x="1339024" y="68021"/>
                  </a:lnTo>
                  <a:lnTo>
                    <a:pt x="1339024" y="161290"/>
                  </a:lnTo>
                  <a:lnTo>
                    <a:pt x="1431899" y="161290"/>
                  </a:lnTo>
                  <a:lnTo>
                    <a:pt x="1431899" y="187337"/>
                  </a:lnTo>
                  <a:lnTo>
                    <a:pt x="1300480" y="187337"/>
                  </a:lnTo>
                  <a:lnTo>
                    <a:pt x="1300480" y="225361"/>
                  </a:lnTo>
                  <a:lnTo>
                    <a:pt x="1610169" y="225361"/>
                  </a:lnTo>
                  <a:lnTo>
                    <a:pt x="1610169" y="187337"/>
                  </a:lnTo>
                  <a:close/>
                </a:path>
                <a:path w="3654425" h="340995">
                  <a:moveTo>
                    <a:pt x="1989366" y="130111"/>
                  </a:moveTo>
                  <a:lnTo>
                    <a:pt x="1943125" y="119557"/>
                  </a:lnTo>
                  <a:lnTo>
                    <a:pt x="1909051" y="101942"/>
                  </a:lnTo>
                  <a:lnTo>
                    <a:pt x="1877669" y="55118"/>
                  </a:lnTo>
                  <a:lnTo>
                    <a:pt x="1976335" y="55118"/>
                  </a:lnTo>
                  <a:lnTo>
                    <a:pt x="1976335" y="18021"/>
                  </a:lnTo>
                  <a:lnTo>
                    <a:pt x="1723085" y="18021"/>
                  </a:lnTo>
                  <a:lnTo>
                    <a:pt x="1723085" y="55118"/>
                  </a:lnTo>
                  <a:lnTo>
                    <a:pt x="1821891" y="55118"/>
                  </a:lnTo>
                  <a:lnTo>
                    <a:pt x="1812048" y="79654"/>
                  </a:lnTo>
                  <a:lnTo>
                    <a:pt x="1790090" y="101942"/>
                  </a:lnTo>
                  <a:lnTo>
                    <a:pt x="1756143" y="119557"/>
                  </a:lnTo>
                  <a:lnTo>
                    <a:pt x="1710334" y="130111"/>
                  </a:lnTo>
                  <a:lnTo>
                    <a:pt x="1727822" y="167335"/>
                  </a:lnTo>
                  <a:lnTo>
                    <a:pt x="1768843" y="158191"/>
                  </a:lnTo>
                  <a:lnTo>
                    <a:pt x="1803146" y="143281"/>
                  </a:lnTo>
                  <a:lnTo>
                    <a:pt x="1830247" y="123367"/>
                  </a:lnTo>
                  <a:lnTo>
                    <a:pt x="1849653" y="99199"/>
                  </a:lnTo>
                  <a:lnTo>
                    <a:pt x="1869084" y="123367"/>
                  </a:lnTo>
                  <a:lnTo>
                    <a:pt x="1896287" y="143281"/>
                  </a:lnTo>
                  <a:lnTo>
                    <a:pt x="1930793" y="158191"/>
                  </a:lnTo>
                  <a:lnTo>
                    <a:pt x="1972132" y="167335"/>
                  </a:lnTo>
                  <a:lnTo>
                    <a:pt x="1989366" y="130111"/>
                  </a:lnTo>
                  <a:close/>
                </a:path>
                <a:path w="3654425" h="340995">
                  <a:moveTo>
                    <a:pt x="2004098" y="186944"/>
                  </a:moveTo>
                  <a:lnTo>
                    <a:pt x="1695196" y="186944"/>
                  </a:lnTo>
                  <a:lnTo>
                    <a:pt x="1695196" y="224967"/>
                  </a:lnTo>
                  <a:lnTo>
                    <a:pt x="1825180" y="224967"/>
                  </a:lnTo>
                  <a:lnTo>
                    <a:pt x="1825180" y="338886"/>
                  </a:lnTo>
                  <a:lnTo>
                    <a:pt x="1872145" y="338886"/>
                  </a:lnTo>
                  <a:lnTo>
                    <a:pt x="1872145" y="224967"/>
                  </a:lnTo>
                  <a:lnTo>
                    <a:pt x="2004098" y="224967"/>
                  </a:lnTo>
                  <a:lnTo>
                    <a:pt x="2004098" y="186944"/>
                  </a:lnTo>
                  <a:close/>
                </a:path>
                <a:path w="3654425" h="340995">
                  <a:moveTo>
                    <a:pt x="2284463" y="228257"/>
                  </a:moveTo>
                  <a:lnTo>
                    <a:pt x="2047392" y="228257"/>
                  </a:lnTo>
                  <a:lnTo>
                    <a:pt x="2047392" y="265480"/>
                  </a:lnTo>
                  <a:lnTo>
                    <a:pt x="2236965" y="265480"/>
                  </a:lnTo>
                  <a:lnTo>
                    <a:pt x="2236965" y="338886"/>
                  </a:lnTo>
                  <a:lnTo>
                    <a:pt x="2284463" y="338886"/>
                  </a:lnTo>
                  <a:lnTo>
                    <a:pt x="2284463" y="228257"/>
                  </a:lnTo>
                  <a:close/>
                </a:path>
                <a:path w="3654425" h="340995">
                  <a:moveTo>
                    <a:pt x="2322093" y="165100"/>
                  </a:moveTo>
                  <a:lnTo>
                    <a:pt x="2190927" y="165100"/>
                  </a:lnTo>
                  <a:lnTo>
                    <a:pt x="2190927" y="132867"/>
                  </a:lnTo>
                  <a:lnTo>
                    <a:pt x="2282888" y="132867"/>
                  </a:lnTo>
                  <a:lnTo>
                    <a:pt x="2282888" y="95643"/>
                  </a:lnTo>
                  <a:lnTo>
                    <a:pt x="2282888" y="50520"/>
                  </a:lnTo>
                  <a:lnTo>
                    <a:pt x="2282888" y="13550"/>
                  </a:lnTo>
                  <a:lnTo>
                    <a:pt x="2236178" y="13550"/>
                  </a:lnTo>
                  <a:lnTo>
                    <a:pt x="2236178" y="50520"/>
                  </a:lnTo>
                  <a:lnTo>
                    <a:pt x="2236178" y="95643"/>
                  </a:lnTo>
                  <a:lnTo>
                    <a:pt x="2097786" y="95643"/>
                  </a:lnTo>
                  <a:lnTo>
                    <a:pt x="2097786" y="50520"/>
                  </a:lnTo>
                  <a:lnTo>
                    <a:pt x="2236178" y="50520"/>
                  </a:lnTo>
                  <a:lnTo>
                    <a:pt x="2236178" y="13550"/>
                  </a:lnTo>
                  <a:lnTo>
                    <a:pt x="2051342" y="13550"/>
                  </a:lnTo>
                  <a:lnTo>
                    <a:pt x="2051342" y="132867"/>
                  </a:lnTo>
                  <a:lnTo>
                    <a:pt x="2143302" y="132867"/>
                  </a:lnTo>
                  <a:lnTo>
                    <a:pt x="2143302" y="165100"/>
                  </a:lnTo>
                  <a:lnTo>
                    <a:pt x="2013191" y="165100"/>
                  </a:lnTo>
                  <a:lnTo>
                    <a:pt x="2013191" y="203123"/>
                  </a:lnTo>
                  <a:lnTo>
                    <a:pt x="2322093" y="203123"/>
                  </a:lnTo>
                  <a:lnTo>
                    <a:pt x="2322093" y="165100"/>
                  </a:lnTo>
                  <a:close/>
                </a:path>
                <a:path w="3654425" h="340995">
                  <a:moveTo>
                    <a:pt x="2640863" y="261531"/>
                  </a:moveTo>
                  <a:lnTo>
                    <a:pt x="2508783" y="261531"/>
                  </a:lnTo>
                  <a:lnTo>
                    <a:pt x="2508783" y="189306"/>
                  </a:lnTo>
                  <a:lnTo>
                    <a:pt x="2607056" y="189306"/>
                  </a:lnTo>
                  <a:lnTo>
                    <a:pt x="2607056" y="151815"/>
                  </a:lnTo>
                  <a:lnTo>
                    <a:pt x="2415121" y="151815"/>
                  </a:lnTo>
                  <a:lnTo>
                    <a:pt x="2415121" y="61836"/>
                  </a:lnTo>
                  <a:lnTo>
                    <a:pt x="2604693" y="61836"/>
                  </a:lnTo>
                  <a:lnTo>
                    <a:pt x="2604693" y="24079"/>
                  </a:lnTo>
                  <a:lnTo>
                    <a:pt x="2367623" y="24079"/>
                  </a:lnTo>
                  <a:lnTo>
                    <a:pt x="2367623" y="189306"/>
                  </a:lnTo>
                  <a:lnTo>
                    <a:pt x="2461818" y="189306"/>
                  </a:lnTo>
                  <a:lnTo>
                    <a:pt x="2461818" y="261531"/>
                  </a:lnTo>
                  <a:lnTo>
                    <a:pt x="2331186" y="261531"/>
                  </a:lnTo>
                  <a:lnTo>
                    <a:pt x="2331186" y="300215"/>
                  </a:lnTo>
                  <a:lnTo>
                    <a:pt x="2640863" y="300215"/>
                  </a:lnTo>
                  <a:lnTo>
                    <a:pt x="2640863" y="261531"/>
                  </a:lnTo>
                  <a:close/>
                </a:path>
                <a:path w="3654425" h="340995">
                  <a:moveTo>
                    <a:pt x="2926892" y="103924"/>
                  </a:moveTo>
                  <a:lnTo>
                    <a:pt x="2734551" y="103924"/>
                  </a:lnTo>
                  <a:lnTo>
                    <a:pt x="2734551" y="85775"/>
                  </a:lnTo>
                  <a:lnTo>
                    <a:pt x="2921101" y="85775"/>
                  </a:lnTo>
                  <a:lnTo>
                    <a:pt x="2921101" y="6311"/>
                  </a:lnTo>
                  <a:lnTo>
                    <a:pt x="2686799" y="6311"/>
                  </a:lnTo>
                  <a:lnTo>
                    <a:pt x="2686799" y="38544"/>
                  </a:lnTo>
                  <a:lnTo>
                    <a:pt x="2873476" y="38544"/>
                  </a:lnTo>
                  <a:lnTo>
                    <a:pt x="2873476" y="55651"/>
                  </a:lnTo>
                  <a:lnTo>
                    <a:pt x="2687320" y="55651"/>
                  </a:lnTo>
                  <a:lnTo>
                    <a:pt x="2687320" y="136029"/>
                  </a:lnTo>
                  <a:lnTo>
                    <a:pt x="2926892" y="136029"/>
                  </a:lnTo>
                  <a:lnTo>
                    <a:pt x="2926892" y="103924"/>
                  </a:lnTo>
                  <a:close/>
                </a:path>
                <a:path w="3654425" h="340995">
                  <a:moveTo>
                    <a:pt x="2931363" y="303377"/>
                  </a:moveTo>
                  <a:lnTo>
                    <a:pt x="2731655" y="303377"/>
                  </a:lnTo>
                  <a:lnTo>
                    <a:pt x="2731655" y="284035"/>
                  </a:lnTo>
                  <a:lnTo>
                    <a:pt x="2921495" y="284035"/>
                  </a:lnTo>
                  <a:lnTo>
                    <a:pt x="2921495" y="204050"/>
                  </a:lnTo>
                  <a:lnTo>
                    <a:pt x="2684170" y="204050"/>
                  </a:lnTo>
                  <a:lnTo>
                    <a:pt x="2684170" y="236931"/>
                  </a:lnTo>
                  <a:lnTo>
                    <a:pt x="2874403" y="236931"/>
                  </a:lnTo>
                  <a:lnTo>
                    <a:pt x="2874403" y="253911"/>
                  </a:lnTo>
                  <a:lnTo>
                    <a:pt x="2684424" y="253911"/>
                  </a:lnTo>
                  <a:lnTo>
                    <a:pt x="2684424" y="335737"/>
                  </a:lnTo>
                  <a:lnTo>
                    <a:pt x="2931363" y="335737"/>
                  </a:lnTo>
                  <a:lnTo>
                    <a:pt x="2931363" y="303377"/>
                  </a:lnTo>
                  <a:close/>
                </a:path>
                <a:path w="3654425" h="340995">
                  <a:moveTo>
                    <a:pt x="2958465" y="151942"/>
                  </a:moveTo>
                  <a:lnTo>
                    <a:pt x="2648775" y="151942"/>
                  </a:lnTo>
                  <a:lnTo>
                    <a:pt x="2648775" y="187210"/>
                  </a:lnTo>
                  <a:lnTo>
                    <a:pt x="2958465" y="187210"/>
                  </a:lnTo>
                  <a:lnTo>
                    <a:pt x="2958465" y="151942"/>
                  </a:lnTo>
                  <a:close/>
                </a:path>
                <a:path w="3654425" h="340995">
                  <a:moveTo>
                    <a:pt x="3315182" y="282981"/>
                  </a:moveTo>
                  <a:lnTo>
                    <a:pt x="3308223" y="262458"/>
                  </a:lnTo>
                  <a:lnTo>
                    <a:pt x="3307130" y="259219"/>
                  </a:lnTo>
                  <a:lnTo>
                    <a:pt x="3284093" y="241731"/>
                  </a:lnTo>
                  <a:lnTo>
                    <a:pt x="3267557" y="236918"/>
                  </a:lnTo>
                  <a:lnTo>
                    <a:pt x="3267557" y="282981"/>
                  </a:lnTo>
                  <a:lnTo>
                    <a:pt x="3263214" y="292328"/>
                  </a:lnTo>
                  <a:lnTo>
                    <a:pt x="3250222" y="298780"/>
                  </a:lnTo>
                  <a:lnTo>
                    <a:pt x="3228289" y="302501"/>
                  </a:lnTo>
                  <a:lnTo>
                    <a:pt x="3197174" y="303631"/>
                  </a:lnTo>
                  <a:lnTo>
                    <a:pt x="3165576" y="302501"/>
                  </a:lnTo>
                  <a:lnTo>
                    <a:pt x="3143389" y="298780"/>
                  </a:lnTo>
                  <a:lnTo>
                    <a:pt x="3130346" y="292328"/>
                  </a:lnTo>
                  <a:lnTo>
                    <a:pt x="3126130" y="282981"/>
                  </a:lnTo>
                  <a:lnTo>
                    <a:pt x="3130346" y="273773"/>
                  </a:lnTo>
                  <a:lnTo>
                    <a:pt x="3143389" y="267385"/>
                  </a:lnTo>
                  <a:lnTo>
                    <a:pt x="3165576" y="263664"/>
                  </a:lnTo>
                  <a:lnTo>
                    <a:pt x="3197174" y="262458"/>
                  </a:lnTo>
                  <a:lnTo>
                    <a:pt x="3228289" y="263664"/>
                  </a:lnTo>
                  <a:lnTo>
                    <a:pt x="3250222" y="267385"/>
                  </a:lnTo>
                  <a:lnTo>
                    <a:pt x="3263214" y="273773"/>
                  </a:lnTo>
                  <a:lnTo>
                    <a:pt x="3267557" y="282981"/>
                  </a:lnTo>
                  <a:lnTo>
                    <a:pt x="3267557" y="236918"/>
                  </a:lnTo>
                  <a:lnTo>
                    <a:pt x="3247098" y="230962"/>
                  </a:lnTo>
                  <a:lnTo>
                    <a:pt x="3197174" y="227330"/>
                  </a:lnTo>
                  <a:lnTo>
                    <a:pt x="3146729" y="230962"/>
                  </a:lnTo>
                  <a:lnTo>
                    <a:pt x="3109531" y="241731"/>
                  </a:lnTo>
                  <a:lnTo>
                    <a:pt x="3086519" y="259219"/>
                  </a:lnTo>
                  <a:lnTo>
                    <a:pt x="3078632" y="282981"/>
                  </a:lnTo>
                  <a:lnTo>
                    <a:pt x="3086519" y="307149"/>
                  </a:lnTo>
                  <a:lnTo>
                    <a:pt x="3109531" y="324637"/>
                  </a:lnTo>
                  <a:lnTo>
                    <a:pt x="3146729" y="335241"/>
                  </a:lnTo>
                  <a:lnTo>
                    <a:pt x="3197174" y="338759"/>
                  </a:lnTo>
                  <a:lnTo>
                    <a:pt x="3247098" y="335241"/>
                  </a:lnTo>
                  <a:lnTo>
                    <a:pt x="3284093" y="324637"/>
                  </a:lnTo>
                  <a:lnTo>
                    <a:pt x="3307130" y="307149"/>
                  </a:lnTo>
                  <a:lnTo>
                    <a:pt x="3308299" y="303631"/>
                  </a:lnTo>
                  <a:lnTo>
                    <a:pt x="3315182" y="282981"/>
                  </a:lnTo>
                  <a:close/>
                </a:path>
                <a:path w="3654425" h="340995">
                  <a:moveTo>
                    <a:pt x="3352279" y="174713"/>
                  </a:moveTo>
                  <a:lnTo>
                    <a:pt x="3220986" y="174713"/>
                  </a:lnTo>
                  <a:lnTo>
                    <a:pt x="3220986" y="153797"/>
                  </a:lnTo>
                  <a:lnTo>
                    <a:pt x="3318992" y="153797"/>
                  </a:lnTo>
                  <a:lnTo>
                    <a:pt x="3318992" y="117614"/>
                  </a:lnTo>
                  <a:lnTo>
                    <a:pt x="3128759" y="117614"/>
                  </a:lnTo>
                  <a:lnTo>
                    <a:pt x="3128759" y="98272"/>
                  </a:lnTo>
                  <a:lnTo>
                    <a:pt x="3308210" y="98272"/>
                  </a:lnTo>
                  <a:lnTo>
                    <a:pt x="3308210" y="63804"/>
                  </a:lnTo>
                  <a:lnTo>
                    <a:pt x="3128759" y="63804"/>
                  </a:lnTo>
                  <a:lnTo>
                    <a:pt x="3128759" y="44996"/>
                  </a:lnTo>
                  <a:lnTo>
                    <a:pt x="3316097" y="44996"/>
                  </a:lnTo>
                  <a:lnTo>
                    <a:pt x="3316097" y="8293"/>
                  </a:lnTo>
                  <a:lnTo>
                    <a:pt x="3081401" y="8293"/>
                  </a:lnTo>
                  <a:lnTo>
                    <a:pt x="3081401" y="153797"/>
                  </a:lnTo>
                  <a:lnTo>
                    <a:pt x="3173361" y="153797"/>
                  </a:lnTo>
                  <a:lnTo>
                    <a:pt x="3173361" y="174713"/>
                  </a:lnTo>
                  <a:lnTo>
                    <a:pt x="3042589" y="174713"/>
                  </a:lnTo>
                  <a:lnTo>
                    <a:pt x="3042589" y="211937"/>
                  </a:lnTo>
                  <a:lnTo>
                    <a:pt x="3352279" y="211937"/>
                  </a:lnTo>
                  <a:lnTo>
                    <a:pt x="3352279" y="174713"/>
                  </a:lnTo>
                  <a:close/>
                </a:path>
                <a:path w="3654425" h="340995">
                  <a:moveTo>
                    <a:pt x="3517785" y="184975"/>
                  </a:moveTo>
                  <a:lnTo>
                    <a:pt x="3512210" y="152692"/>
                  </a:lnTo>
                  <a:lnTo>
                    <a:pt x="3507041" y="144183"/>
                  </a:lnTo>
                  <a:lnTo>
                    <a:pt x="3496805" y="127342"/>
                  </a:lnTo>
                  <a:lnTo>
                    <a:pt x="3476091" y="112750"/>
                  </a:lnTo>
                  <a:lnTo>
                    <a:pt x="3476091" y="184975"/>
                  </a:lnTo>
                  <a:lnTo>
                    <a:pt x="3473615" y="202272"/>
                  </a:lnTo>
                  <a:lnTo>
                    <a:pt x="3466884" y="215061"/>
                  </a:lnTo>
                  <a:lnTo>
                    <a:pt x="3456584" y="222973"/>
                  </a:lnTo>
                  <a:lnTo>
                    <a:pt x="3443465" y="225615"/>
                  </a:lnTo>
                  <a:lnTo>
                    <a:pt x="3430028" y="222973"/>
                  </a:lnTo>
                  <a:lnTo>
                    <a:pt x="3419614" y="215061"/>
                  </a:lnTo>
                  <a:lnTo>
                    <a:pt x="3412896" y="202272"/>
                  </a:lnTo>
                  <a:lnTo>
                    <a:pt x="3410572" y="184975"/>
                  </a:lnTo>
                  <a:lnTo>
                    <a:pt x="3412896" y="167881"/>
                  </a:lnTo>
                  <a:lnTo>
                    <a:pt x="3419614" y="155054"/>
                  </a:lnTo>
                  <a:lnTo>
                    <a:pt x="3430028" y="146989"/>
                  </a:lnTo>
                  <a:lnTo>
                    <a:pt x="3443465" y="144183"/>
                  </a:lnTo>
                  <a:lnTo>
                    <a:pt x="3456584" y="146989"/>
                  </a:lnTo>
                  <a:lnTo>
                    <a:pt x="3466884" y="155054"/>
                  </a:lnTo>
                  <a:lnTo>
                    <a:pt x="3473615" y="167881"/>
                  </a:lnTo>
                  <a:lnTo>
                    <a:pt x="3476091" y="184975"/>
                  </a:lnTo>
                  <a:lnTo>
                    <a:pt x="3476091" y="112750"/>
                  </a:lnTo>
                  <a:lnTo>
                    <a:pt x="3473310" y="110782"/>
                  </a:lnTo>
                  <a:lnTo>
                    <a:pt x="3443465" y="104851"/>
                  </a:lnTo>
                  <a:lnTo>
                    <a:pt x="3413582" y="110782"/>
                  </a:lnTo>
                  <a:lnTo>
                    <a:pt x="3389934" y="127342"/>
                  </a:lnTo>
                  <a:lnTo>
                    <a:pt x="3374402" y="152692"/>
                  </a:lnTo>
                  <a:lnTo>
                    <a:pt x="3368865" y="184975"/>
                  </a:lnTo>
                  <a:lnTo>
                    <a:pt x="3374402" y="217652"/>
                  </a:lnTo>
                  <a:lnTo>
                    <a:pt x="3389934" y="243230"/>
                  </a:lnTo>
                  <a:lnTo>
                    <a:pt x="3413582" y="259918"/>
                  </a:lnTo>
                  <a:lnTo>
                    <a:pt x="3443465" y="265874"/>
                  </a:lnTo>
                  <a:lnTo>
                    <a:pt x="3473310" y="259918"/>
                  </a:lnTo>
                  <a:lnTo>
                    <a:pt x="3496805" y="243230"/>
                  </a:lnTo>
                  <a:lnTo>
                    <a:pt x="3507409" y="225615"/>
                  </a:lnTo>
                  <a:lnTo>
                    <a:pt x="3512210" y="217652"/>
                  </a:lnTo>
                  <a:lnTo>
                    <a:pt x="3517785" y="184975"/>
                  </a:lnTo>
                  <a:close/>
                </a:path>
                <a:path w="3654425" h="340995">
                  <a:moveTo>
                    <a:pt x="3524631" y="51828"/>
                  </a:moveTo>
                  <a:lnTo>
                    <a:pt x="3466617" y="51828"/>
                  </a:lnTo>
                  <a:lnTo>
                    <a:pt x="3466617" y="9601"/>
                  </a:lnTo>
                  <a:lnTo>
                    <a:pt x="3419906" y="9601"/>
                  </a:lnTo>
                  <a:lnTo>
                    <a:pt x="3419906" y="51828"/>
                  </a:lnTo>
                  <a:lnTo>
                    <a:pt x="3360712" y="51828"/>
                  </a:lnTo>
                  <a:lnTo>
                    <a:pt x="3360712" y="89585"/>
                  </a:lnTo>
                  <a:lnTo>
                    <a:pt x="3524631" y="89585"/>
                  </a:lnTo>
                  <a:lnTo>
                    <a:pt x="3524631" y="51828"/>
                  </a:lnTo>
                  <a:close/>
                </a:path>
                <a:path w="3654425" h="340995">
                  <a:moveTo>
                    <a:pt x="3654221" y="0"/>
                  </a:moveTo>
                  <a:lnTo>
                    <a:pt x="3609086" y="0"/>
                  </a:lnTo>
                  <a:lnTo>
                    <a:pt x="3609086" y="137998"/>
                  </a:lnTo>
                  <a:lnTo>
                    <a:pt x="3581590" y="137998"/>
                  </a:lnTo>
                  <a:lnTo>
                    <a:pt x="3581590" y="6705"/>
                  </a:lnTo>
                  <a:lnTo>
                    <a:pt x="3537127" y="6705"/>
                  </a:lnTo>
                  <a:lnTo>
                    <a:pt x="3537127" y="324294"/>
                  </a:lnTo>
                  <a:lnTo>
                    <a:pt x="3581590" y="324294"/>
                  </a:lnTo>
                  <a:lnTo>
                    <a:pt x="3581590" y="175895"/>
                  </a:lnTo>
                  <a:lnTo>
                    <a:pt x="3609086" y="175895"/>
                  </a:lnTo>
                  <a:lnTo>
                    <a:pt x="3609086" y="338886"/>
                  </a:lnTo>
                  <a:lnTo>
                    <a:pt x="3654221" y="338886"/>
                  </a:lnTo>
                  <a:lnTo>
                    <a:pt x="3654221" y="175895"/>
                  </a:lnTo>
                  <a:lnTo>
                    <a:pt x="3654221" y="137998"/>
                  </a:lnTo>
                  <a:lnTo>
                    <a:pt x="365422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4199" y="2094430"/>
            <a:ext cx="1085850" cy="382270"/>
          </a:xfrm>
          <a:custGeom>
            <a:avLst/>
            <a:gdLst/>
            <a:ahLst/>
            <a:cxnLst/>
            <a:rect l="l" t="t" r="r" b="b"/>
            <a:pathLst>
              <a:path w="1085850" h="382269">
                <a:moveTo>
                  <a:pt x="305896" y="210428"/>
                </a:moveTo>
                <a:lnTo>
                  <a:pt x="42822" y="210428"/>
                </a:lnTo>
                <a:lnTo>
                  <a:pt x="42822" y="33152"/>
                </a:lnTo>
                <a:lnTo>
                  <a:pt x="305896" y="33152"/>
                </a:lnTo>
                <a:lnTo>
                  <a:pt x="305896" y="55561"/>
                </a:lnTo>
                <a:lnTo>
                  <a:pt x="69221" y="55561"/>
                </a:lnTo>
                <a:lnTo>
                  <a:pt x="69221" y="188326"/>
                </a:lnTo>
                <a:lnTo>
                  <a:pt x="305896" y="188326"/>
                </a:lnTo>
                <a:lnTo>
                  <a:pt x="305896" y="210428"/>
                </a:lnTo>
                <a:close/>
              </a:path>
              <a:path w="1085850" h="382269">
                <a:moveTo>
                  <a:pt x="305896" y="188326"/>
                </a:moveTo>
                <a:lnTo>
                  <a:pt x="279343" y="188326"/>
                </a:lnTo>
                <a:lnTo>
                  <a:pt x="279343" y="55561"/>
                </a:lnTo>
                <a:lnTo>
                  <a:pt x="305896" y="55561"/>
                </a:lnTo>
                <a:lnTo>
                  <a:pt x="305896" y="188326"/>
                </a:lnTo>
                <a:close/>
              </a:path>
              <a:path w="1085850" h="382269">
                <a:moveTo>
                  <a:pt x="187712" y="308812"/>
                </a:moveTo>
                <a:lnTo>
                  <a:pt x="160699" y="308812"/>
                </a:lnTo>
                <a:lnTo>
                  <a:pt x="160699" y="210428"/>
                </a:lnTo>
                <a:lnTo>
                  <a:pt x="187712" y="210428"/>
                </a:lnTo>
                <a:lnTo>
                  <a:pt x="187712" y="308812"/>
                </a:lnTo>
                <a:close/>
              </a:path>
              <a:path w="1085850" h="382269">
                <a:moveTo>
                  <a:pt x="350714" y="332295"/>
                </a:moveTo>
                <a:lnTo>
                  <a:pt x="0" y="332295"/>
                </a:lnTo>
                <a:lnTo>
                  <a:pt x="0" y="308812"/>
                </a:lnTo>
                <a:lnTo>
                  <a:pt x="350714" y="308812"/>
                </a:lnTo>
                <a:lnTo>
                  <a:pt x="350714" y="332295"/>
                </a:lnTo>
                <a:close/>
              </a:path>
              <a:path w="1085850" h="382269">
                <a:moveTo>
                  <a:pt x="709102" y="205209"/>
                </a:moveTo>
                <a:lnTo>
                  <a:pt x="682856" y="205209"/>
                </a:lnTo>
                <a:lnTo>
                  <a:pt x="682856" y="460"/>
                </a:lnTo>
                <a:lnTo>
                  <a:pt x="709102" y="460"/>
                </a:lnTo>
                <a:lnTo>
                  <a:pt x="709102" y="205209"/>
                </a:lnTo>
                <a:close/>
              </a:path>
              <a:path w="1085850" h="382269">
                <a:moveTo>
                  <a:pt x="636350" y="201372"/>
                </a:moveTo>
                <a:lnTo>
                  <a:pt x="609797" y="201372"/>
                </a:lnTo>
                <a:lnTo>
                  <a:pt x="609797" y="108514"/>
                </a:lnTo>
                <a:lnTo>
                  <a:pt x="524613" y="108514"/>
                </a:lnTo>
                <a:lnTo>
                  <a:pt x="524613" y="86258"/>
                </a:lnTo>
                <a:lnTo>
                  <a:pt x="609797" y="86258"/>
                </a:lnTo>
                <a:lnTo>
                  <a:pt x="609797" y="8595"/>
                </a:lnTo>
                <a:lnTo>
                  <a:pt x="636350" y="8595"/>
                </a:lnTo>
                <a:lnTo>
                  <a:pt x="636350" y="201372"/>
                </a:lnTo>
                <a:close/>
              </a:path>
              <a:path w="1085850" h="382269">
                <a:moveTo>
                  <a:pt x="427456" y="182494"/>
                </a:moveTo>
                <a:lnTo>
                  <a:pt x="403973" y="182494"/>
                </a:lnTo>
                <a:lnTo>
                  <a:pt x="403973" y="23790"/>
                </a:lnTo>
                <a:lnTo>
                  <a:pt x="549170" y="23790"/>
                </a:lnTo>
                <a:lnTo>
                  <a:pt x="549170" y="46506"/>
                </a:lnTo>
                <a:lnTo>
                  <a:pt x="431447" y="46506"/>
                </a:lnTo>
                <a:lnTo>
                  <a:pt x="431447" y="159778"/>
                </a:lnTo>
                <a:lnTo>
                  <a:pt x="571530" y="159778"/>
                </a:lnTo>
                <a:lnTo>
                  <a:pt x="572500" y="171903"/>
                </a:lnTo>
                <a:lnTo>
                  <a:pt x="537879" y="177465"/>
                </a:lnTo>
                <a:lnTo>
                  <a:pt x="504007" y="180709"/>
                </a:lnTo>
                <a:lnTo>
                  <a:pt x="468120" y="182199"/>
                </a:lnTo>
                <a:lnTo>
                  <a:pt x="427456" y="182494"/>
                </a:lnTo>
                <a:close/>
              </a:path>
              <a:path w="1085850" h="382269">
                <a:moveTo>
                  <a:pt x="571530" y="159778"/>
                </a:moveTo>
                <a:lnTo>
                  <a:pt x="431447" y="159778"/>
                </a:lnTo>
                <a:lnTo>
                  <a:pt x="469926" y="159456"/>
                </a:lnTo>
                <a:lnTo>
                  <a:pt x="504333" y="157898"/>
                </a:lnTo>
                <a:lnTo>
                  <a:pt x="537100" y="154554"/>
                </a:lnTo>
                <a:lnTo>
                  <a:pt x="570658" y="148880"/>
                </a:lnTo>
                <a:lnTo>
                  <a:pt x="571530" y="159778"/>
                </a:lnTo>
                <a:close/>
              </a:path>
              <a:path w="1085850" h="382269">
                <a:moveTo>
                  <a:pt x="724757" y="377574"/>
                </a:moveTo>
                <a:lnTo>
                  <a:pt x="457693" y="377574"/>
                </a:lnTo>
                <a:lnTo>
                  <a:pt x="457693" y="286864"/>
                </a:lnTo>
                <a:lnTo>
                  <a:pt x="682549" y="286864"/>
                </a:lnTo>
                <a:lnTo>
                  <a:pt x="682549" y="245730"/>
                </a:lnTo>
                <a:lnTo>
                  <a:pt x="456619" y="245730"/>
                </a:lnTo>
                <a:lnTo>
                  <a:pt x="456619" y="223474"/>
                </a:lnTo>
                <a:lnTo>
                  <a:pt x="709102" y="223474"/>
                </a:lnTo>
                <a:lnTo>
                  <a:pt x="709102" y="308352"/>
                </a:lnTo>
                <a:lnTo>
                  <a:pt x="484706" y="308352"/>
                </a:lnTo>
                <a:lnTo>
                  <a:pt x="484706" y="354858"/>
                </a:lnTo>
                <a:lnTo>
                  <a:pt x="724757" y="354858"/>
                </a:lnTo>
                <a:lnTo>
                  <a:pt x="724757" y="377574"/>
                </a:lnTo>
                <a:close/>
              </a:path>
              <a:path w="1085850" h="382269">
                <a:moveTo>
                  <a:pt x="1084374" y="64617"/>
                </a:moveTo>
                <a:lnTo>
                  <a:pt x="1056900" y="64617"/>
                </a:lnTo>
                <a:lnTo>
                  <a:pt x="1056900" y="0"/>
                </a:lnTo>
                <a:lnTo>
                  <a:pt x="1084374" y="0"/>
                </a:lnTo>
                <a:lnTo>
                  <a:pt x="1084374" y="64617"/>
                </a:lnTo>
                <a:close/>
              </a:path>
              <a:path w="1085850" h="382269">
                <a:moveTo>
                  <a:pt x="960971" y="197842"/>
                </a:moveTo>
                <a:lnTo>
                  <a:pt x="787379" y="197842"/>
                </a:lnTo>
                <a:lnTo>
                  <a:pt x="787379" y="29622"/>
                </a:lnTo>
                <a:lnTo>
                  <a:pt x="960971" y="29622"/>
                </a:lnTo>
                <a:lnTo>
                  <a:pt x="960971" y="52185"/>
                </a:lnTo>
                <a:lnTo>
                  <a:pt x="814239" y="52185"/>
                </a:lnTo>
                <a:lnTo>
                  <a:pt x="814239" y="174973"/>
                </a:lnTo>
                <a:lnTo>
                  <a:pt x="960971" y="174973"/>
                </a:lnTo>
                <a:lnTo>
                  <a:pt x="960971" y="197842"/>
                </a:lnTo>
                <a:close/>
              </a:path>
              <a:path w="1085850" h="382269">
                <a:moveTo>
                  <a:pt x="960971" y="174973"/>
                </a:moveTo>
                <a:lnTo>
                  <a:pt x="934112" y="174973"/>
                </a:lnTo>
                <a:lnTo>
                  <a:pt x="934112" y="52185"/>
                </a:lnTo>
                <a:lnTo>
                  <a:pt x="960971" y="52185"/>
                </a:lnTo>
                <a:lnTo>
                  <a:pt x="960971" y="64617"/>
                </a:lnTo>
                <a:lnTo>
                  <a:pt x="1084374" y="64617"/>
                </a:lnTo>
                <a:lnTo>
                  <a:pt x="1084374" y="87640"/>
                </a:lnTo>
                <a:lnTo>
                  <a:pt x="960971" y="87640"/>
                </a:lnTo>
                <a:lnTo>
                  <a:pt x="960971" y="140285"/>
                </a:lnTo>
                <a:lnTo>
                  <a:pt x="1084374" y="140285"/>
                </a:lnTo>
                <a:lnTo>
                  <a:pt x="1084374" y="163308"/>
                </a:lnTo>
                <a:lnTo>
                  <a:pt x="960971" y="163308"/>
                </a:lnTo>
                <a:lnTo>
                  <a:pt x="960971" y="174973"/>
                </a:lnTo>
                <a:close/>
              </a:path>
              <a:path w="1085850" h="382269">
                <a:moveTo>
                  <a:pt x="1084374" y="140285"/>
                </a:moveTo>
                <a:lnTo>
                  <a:pt x="1056900" y="140285"/>
                </a:lnTo>
                <a:lnTo>
                  <a:pt x="1056900" y="87640"/>
                </a:lnTo>
                <a:lnTo>
                  <a:pt x="1084374" y="87640"/>
                </a:lnTo>
                <a:lnTo>
                  <a:pt x="1084374" y="140285"/>
                </a:lnTo>
                <a:close/>
              </a:path>
              <a:path w="1085850" h="382269">
                <a:moveTo>
                  <a:pt x="1084374" y="227772"/>
                </a:moveTo>
                <a:lnTo>
                  <a:pt x="1056900" y="227772"/>
                </a:lnTo>
                <a:lnTo>
                  <a:pt x="1056900" y="163308"/>
                </a:lnTo>
                <a:lnTo>
                  <a:pt x="1084374" y="163308"/>
                </a:lnTo>
                <a:lnTo>
                  <a:pt x="1084374" y="227772"/>
                </a:lnTo>
                <a:close/>
              </a:path>
              <a:path w="1085850" h="382269">
                <a:moveTo>
                  <a:pt x="958516" y="381871"/>
                </a:moveTo>
                <a:lnTo>
                  <a:pt x="905204" y="377159"/>
                </a:lnTo>
                <a:lnTo>
                  <a:pt x="865158" y="363395"/>
                </a:lnTo>
                <a:lnTo>
                  <a:pt x="840020" y="341142"/>
                </a:lnTo>
                <a:lnTo>
                  <a:pt x="831430" y="310961"/>
                </a:lnTo>
                <a:lnTo>
                  <a:pt x="840020" y="280506"/>
                </a:lnTo>
                <a:lnTo>
                  <a:pt x="865158" y="257951"/>
                </a:lnTo>
                <a:lnTo>
                  <a:pt x="905204" y="243943"/>
                </a:lnTo>
                <a:lnTo>
                  <a:pt x="958516" y="239130"/>
                </a:lnTo>
                <a:lnTo>
                  <a:pt x="1011655" y="243943"/>
                </a:lnTo>
                <a:lnTo>
                  <a:pt x="1051643" y="257951"/>
                </a:lnTo>
                <a:lnTo>
                  <a:pt x="1055136" y="261078"/>
                </a:lnTo>
                <a:lnTo>
                  <a:pt x="958516" y="261078"/>
                </a:lnTo>
                <a:lnTo>
                  <a:pt x="917000" y="264663"/>
                </a:lnTo>
                <a:lnTo>
                  <a:pt x="885399" y="274566"/>
                </a:lnTo>
                <a:lnTo>
                  <a:pt x="865338" y="290195"/>
                </a:lnTo>
                <a:lnTo>
                  <a:pt x="858443" y="310961"/>
                </a:lnTo>
                <a:lnTo>
                  <a:pt x="865338" y="331125"/>
                </a:lnTo>
                <a:lnTo>
                  <a:pt x="885399" y="346454"/>
                </a:lnTo>
                <a:lnTo>
                  <a:pt x="917000" y="356201"/>
                </a:lnTo>
                <a:lnTo>
                  <a:pt x="958516" y="359616"/>
                </a:lnTo>
                <a:lnTo>
                  <a:pt x="1055922" y="359616"/>
                </a:lnTo>
                <a:lnTo>
                  <a:pt x="1051643" y="363395"/>
                </a:lnTo>
                <a:lnTo>
                  <a:pt x="1011655" y="377159"/>
                </a:lnTo>
                <a:lnTo>
                  <a:pt x="958516" y="381871"/>
                </a:lnTo>
                <a:close/>
              </a:path>
              <a:path w="1085850" h="382269">
                <a:moveTo>
                  <a:pt x="1055922" y="359616"/>
                </a:moveTo>
                <a:lnTo>
                  <a:pt x="958516" y="359616"/>
                </a:lnTo>
                <a:lnTo>
                  <a:pt x="999923" y="356201"/>
                </a:lnTo>
                <a:lnTo>
                  <a:pt x="1031460" y="346454"/>
                </a:lnTo>
                <a:lnTo>
                  <a:pt x="1051542" y="331125"/>
                </a:lnTo>
                <a:lnTo>
                  <a:pt x="1058588" y="310961"/>
                </a:lnTo>
                <a:lnTo>
                  <a:pt x="1051542" y="290195"/>
                </a:lnTo>
                <a:lnTo>
                  <a:pt x="1031460" y="274566"/>
                </a:lnTo>
                <a:lnTo>
                  <a:pt x="999923" y="264663"/>
                </a:lnTo>
                <a:lnTo>
                  <a:pt x="958516" y="261078"/>
                </a:lnTo>
                <a:lnTo>
                  <a:pt x="1055136" y="261078"/>
                </a:lnTo>
                <a:lnTo>
                  <a:pt x="1076839" y="280506"/>
                </a:lnTo>
                <a:lnTo>
                  <a:pt x="1085602" y="310961"/>
                </a:lnTo>
                <a:lnTo>
                  <a:pt x="1076839" y="341142"/>
                </a:lnTo>
                <a:lnTo>
                  <a:pt x="1055922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4070" y="2094430"/>
            <a:ext cx="710565" cy="383540"/>
          </a:xfrm>
          <a:custGeom>
            <a:avLst/>
            <a:gdLst/>
            <a:ahLst/>
            <a:cxnLst/>
            <a:rect l="l" t="t" r="r" b="b"/>
            <a:pathLst>
              <a:path w="710564" h="383539">
                <a:moveTo>
                  <a:pt x="28241" y="213958"/>
                </a:moveTo>
                <a:lnTo>
                  <a:pt x="15655" y="191396"/>
                </a:lnTo>
                <a:lnTo>
                  <a:pt x="53803" y="179716"/>
                </a:lnTo>
                <a:lnTo>
                  <a:pt x="92304" y="158960"/>
                </a:lnTo>
                <a:lnTo>
                  <a:pt x="126098" y="130660"/>
                </a:lnTo>
                <a:lnTo>
                  <a:pt x="150123" y="96348"/>
                </a:lnTo>
                <a:lnTo>
                  <a:pt x="159317" y="57557"/>
                </a:lnTo>
                <a:lnTo>
                  <a:pt x="159317" y="27166"/>
                </a:lnTo>
                <a:lnTo>
                  <a:pt x="187559" y="27166"/>
                </a:lnTo>
                <a:lnTo>
                  <a:pt x="187559" y="57557"/>
                </a:lnTo>
                <a:lnTo>
                  <a:pt x="196789" y="96171"/>
                </a:lnTo>
                <a:lnTo>
                  <a:pt x="202367" y="104063"/>
                </a:lnTo>
                <a:lnTo>
                  <a:pt x="173591" y="104063"/>
                </a:lnTo>
                <a:lnTo>
                  <a:pt x="148269" y="143832"/>
                </a:lnTo>
                <a:lnTo>
                  <a:pt x="112255" y="176105"/>
                </a:lnTo>
                <a:lnTo>
                  <a:pt x="70572" y="199830"/>
                </a:lnTo>
                <a:lnTo>
                  <a:pt x="28241" y="213958"/>
                </a:lnTo>
                <a:close/>
              </a:path>
              <a:path w="710564" h="383539">
                <a:moveTo>
                  <a:pt x="319403" y="213958"/>
                </a:moveTo>
                <a:lnTo>
                  <a:pt x="277000" y="199830"/>
                </a:lnTo>
                <a:lnTo>
                  <a:pt x="235158" y="176105"/>
                </a:lnTo>
                <a:lnTo>
                  <a:pt x="198986" y="143832"/>
                </a:lnTo>
                <a:lnTo>
                  <a:pt x="173591" y="104063"/>
                </a:lnTo>
                <a:lnTo>
                  <a:pt x="202367" y="104063"/>
                </a:lnTo>
                <a:lnTo>
                  <a:pt x="221026" y="130461"/>
                </a:lnTo>
                <a:lnTo>
                  <a:pt x="255091" y="158827"/>
                </a:lnTo>
                <a:lnTo>
                  <a:pt x="293805" y="179672"/>
                </a:lnTo>
                <a:lnTo>
                  <a:pt x="331988" y="191396"/>
                </a:lnTo>
                <a:lnTo>
                  <a:pt x="319403" y="213958"/>
                </a:lnTo>
                <a:close/>
              </a:path>
              <a:path w="710564" h="383539">
                <a:moveTo>
                  <a:pt x="187098" y="308045"/>
                </a:moveTo>
                <a:lnTo>
                  <a:pt x="160085" y="308045"/>
                </a:lnTo>
                <a:lnTo>
                  <a:pt x="160085" y="212270"/>
                </a:lnTo>
                <a:lnTo>
                  <a:pt x="187098" y="212270"/>
                </a:lnTo>
                <a:lnTo>
                  <a:pt x="187098" y="308045"/>
                </a:lnTo>
                <a:close/>
              </a:path>
              <a:path w="710564" h="383539">
                <a:moveTo>
                  <a:pt x="350714" y="331374"/>
                </a:moveTo>
                <a:lnTo>
                  <a:pt x="0" y="331374"/>
                </a:lnTo>
                <a:lnTo>
                  <a:pt x="0" y="308045"/>
                </a:lnTo>
                <a:lnTo>
                  <a:pt x="350714" y="308045"/>
                </a:lnTo>
                <a:lnTo>
                  <a:pt x="350714" y="331374"/>
                </a:lnTo>
                <a:close/>
              </a:path>
              <a:path w="710564" h="383539">
                <a:moveTo>
                  <a:pt x="710176" y="157629"/>
                </a:moveTo>
                <a:lnTo>
                  <a:pt x="683316" y="157629"/>
                </a:lnTo>
                <a:lnTo>
                  <a:pt x="683316" y="0"/>
                </a:lnTo>
                <a:lnTo>
                  <a:pt x="710176" y="0"/>
                </a:lnTo>
                <a:lnTo>
                  <a:pt x="710176" y="157629"/>
                </a:lnTo>
                <a:close/>
              </a:path>
              <a:path w="710564" h="383539">
                <a:moveTo>
                  <a:pt x="624071" y="363146"/>
                </a:moveTo>
                <a:lnTo>
                  <a:pt x="597979" y="363146"/>
                </a:lnTo>
                <a:lnTo>
                  <a:pt x="597979" y="10437"/>
                </a:lnTo>
                <a:lnTo>
                  <a:pt x="624071" y="10437"/>
                </a:lnTo>
                <a:lnTo>
                  <a:pt x="624071" y="157629"/>
                </a:lnTo>
                <a:lnTo>
                  <a:pt x="710176" y="157629"/>
                </a:lnTo>
                <a:lnTo>
                  <a:pt x="710176" y="180652"/>
                </a:lnTo>
                <a:lnTo>
                  <a:pt x="624071" y="180652"/>
                </a:lnTo>
                <a:lnTo>
                  <a:pt x="624071" y="363146"/>
                </a:lnTo>
                <a:close/>
              </a:path>
              <a:path w="710564" h="383539">
                <a:moveTo>
                  <a:pt x="710176" y="383099"/>
                </a:moveTo>
                <a:lnTo>
                  <a:pt x="683316" y="383099"/>
                </a:lnTo>
                <a:lnTo>
                  <a:pt x="683316" y="180652"/>
                </a:lnTo>
                <a:lnTo>
                  <a:pt x="710176" y="180652"/>
                </a:lnTo>
                <a:lnTo>
                  <a:pt x="710176" y="383099"/>
                </a:lnTo>
                <a:close/>
              </a:path>
              <a:path w="710564" h="383539">
                <a:moveTo>
                  <a:pt x="402438" y="299603"/>
                </a:moveTo>
                <a:lnTo>
                  <a:pt x="386322" y="279650"/>
                </a:lnTo>
                <a:lnTo>
                  <a:pt x="435646" y="246411"/>
                </a:lnTo>
                <a:lnTo>
                  <a:pt x="472741" y="208273"/>
                </a:lnTo>
                <a:lnTo>
                  <a:pt x="498710" y="166157"/>
                </a:lnTo>
                <a:lnTo>
                  <a:pt x="514661" y="120983"/>
                </a:lnTo>
                <a:lnTo>
                  <a:pt x="521696" y="73672"/>
                </a:lnTo>
                <a:lnTo>
                  <a:pt x="399368" y="73672"/>
                </a:lnTo>
                <a:lnTo>
                  <a:pt x="399368" y="50343"/>
                </a:lnTo>
                <a:lnTo>
                  <a:pt x="548710" y="50343"/>
                </a:lnTo>
                <a:lnTo>
                  <a:pt x="545474" y="97436"/>
                </a:lnTo>
                <a:lnTo>
                  <a:pt x="535311" y="143446"/>
                </a:lnTo>
                <a:lnTo>
                  <a:pt x="517073" y="187520"/>
                </a:lnTo>
                <a:lnTo>
                  <a:pt x="489612" y="228806"/>
                </a:lnTo>
                <a:lnTo>
                  <a:pt x="451783" y="266452"/>
                </a:lnTo>
                <a:lnTo>
                  <a:pt x="402438" y="2996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084120" y="1937080"/>
            <a:ext cx="9204325" cy="8350250"/>
            <a:chOff x="9084120" y="1937080"/>
            <a:chExt cx="9204325" cy="83502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4120" y="1937080"/>
              <a:ext cx="9203879" cy="8349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0469" y="4123387"/>
              <a:ext cx="5036350" cy="50292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321165" y="6328071"/>
              <a:ext cx="2913380" cy="598170"/>
            </a:xfrm>
            <a:custGeom>
              <a:avLst/>
              <a:gdLst/>
              <a:ahLst/>
              <a:cxnLst/>
              <a:rect l="l" t="t" r="r" b="b"/>
              <a:pathLst>
                <a:path w="2913380" h="598170">
                  <a:moveTo>
                    <a:pt x="2912849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2912849" y="0"/>
                  </a:lnTo>
                  <a:lnTo>
                    <a:pt x="2912849" y="597798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351500" y="6401218"/>
              <a:ext cx="2875280" cy="446405"/>
            </a:xfrm>
            <a:custGeom>
              <a:avLst/>
              <a:gdLst/>
              <a:ahLst/>
              <a:cxnLst/>
              <a:rect l="l" t="t" r="r" b="b"/>
              <a:pathLst>
                <a:path w="2875280" h="446404">
                  <a:moveTo>
                    <a:pt x="276098" y="306438"/>
                  </a:moveTo>
                  <a:lnTo>
                    <a:pt x="254711" y="247688"/>
                  </a:lnTo>
                  <a:lnTo>
                    <a:pt x="199097" y="219367"/>
                  </a:lnTo>
                  <a:lnTo>
                    <a:pt x="199097" y="299072"/>
                  </a:lnTo>
                  <a:lnTo>
                    <a:pt x="195491" y="317588"/>
                  </a:lnTo>
                  <a:lnTo>
                    <a:pt x="184365" y="331812"/>
                  </a:lnTo>
                  <a:lnTo>
                    <a:pt x="165201" y="340931"/>
                  </a:lnTo>
                  <a:lnTo>
                    <a:pt x="137528" y="344157"/>
                  </a:lnTo>
                  <a:lnTo>
                    <a:pt x="74549" y="344157"/>
                  </a:lnTo>
                  <a:lnTo>
                    <a:pt x="74549" y="247688"/>
                  </a:lnTo>
                  <a:lnTo>
                    <a:pt x="139103" y="247688"/>
                  </a:lnTo>
                  <a:lnTo>
                    <a:pt x="164096" y="251472"/>
                  </a:lnTo>
                  <a:lnTo>
                    <a:pt x="182981" y="262064"/>
                  </a:lnTo>
                  <a:lnTo>
                    <a:pt x="194932" y="278320"/>
                  </a:lnTo>
                  <a:lnTo>
                    <a:pt x="199097" y="299072"/>
                  </a:lnTo>
                  <a:lnTo>
                    <a:pt x="199097" y="219367"/>
                  </a:lnTo>
                  <a:lnTo>
                    <a:pt x="197167" y="218909"/>
                  </a:lnTo>
                  <a:lnTo>
                    <a:pt x="197167" y="215404"/>
                  </a:lnTo>
                  <a:lnTo>
                    <a:pt x="222999" y="205867"/>
                  </a:lnTo>
                  <a:lnTo>
                    <a:pt x="234759" y="196634"/>
                  </a:lnTo>
                  <a:lnTo>
                    <a:pt x="243560" y="189725"/>
                  </a:lnTo>
                  <a:lnTo>
                    <a:pt x="257162" y="167182"/>
                  </a:lnTo>
                  <a:lnTo>
                    <a:pt x="262064" y="138404"/>
                  </a:lnTo>
                  <a:lnTo>
                    <a:pt x="255676" y="106654"/>
                  </a:lnTo>
                  <a:lnTo>
                    <a:pt x="254584" y="101193"/>
                  </a:lnTo>
                  <a:lnTo>
                    <a:pt x="232181" y="72009"/>
                  </a:lnTo>
                  <a:lnTo>
                    <a:pt x="194945" y="52959"/>
                  </a:lnTo>
                  <a:lnTo>
                    <a:pt x="186639" y="51879"/>
                  </a:lnTo>
                  <a:lnTo>
                    <a:pt x="186639" y="150507"/>
                  </a:lnTo>
                  <a:lnTo>
                    <a:pt x="182511" y="169849"/>
                  </a:lnTo>
                  <a:lnTo>
                    <a:pt x="171056" y="184353"/>
                  </a:lnTo>
                  <a:lnTo>
                    <a:pt x="153708" y="193471"/>
                  </a:lnTo>
                  <a:lnTo>
                    <a:pt x="131914" y="196634"/>
                  </a:lnTo>
                  <a:lnTo>
                    <a:pt x="74549" y="196634"/>
                  </a:lnTo>
                  <a:lnTo>
                    <a:pt x="74549" y="106654"/>
                  </a:lnTo>
                  <a:lnTo>
                    <a:pt x="133311" y="106654"/>
                  </a:lnTo>
                  <a:lnTo>
                    <a:pt x="156006" y="109829"/>
                  </a:lnTo>
                  <a:lnTo>
                    <a:pt x="172745" y="118783"/>
                  </a:lnTo>
                  <a:lnTo>
                    <a:pt x="183095" y="132626"/>
                  </a:lnTo>
                  <a:lnTo>
                    <a:pt x="186639" y="150507"/>
                  </a:lnTo>
                  <a:lnTo>
                    <a:pt x="186639" y="51879"/>
                  </a:lnTo>
                  <a:lnTo>
                    <a:pt x="142963" y="46139"/>
                  </a:lnTo>
                  <a:lnTo>
                    <a:pt x="0" y="46139"/>
                  </a:lnTo>
                  <a:lnTo>
                    <a:pt x="0" y="405371"/>
                  </a:lnTo>
                  <a:lnTo>
                    <a:pt x="152260" y="405371"/>
                  </a:lnTo>
                  <a:lnTo>
                    <a:pt x="205803" y="397903"/>
                  </a:lnTo>
                  <a:lnTo>
                    <a:pt x="244576" y="377228"/>
                  </a:lnTo>
                  <a:lnTo>
                    <a:pt x="268147" y="345884"/>
                  </a:lnTo>
                  <a:lnTo>
                    <a:pt x="268490" y="344157"/>
                  </a:lnTo>
                  <a:lnTo>
                    <a:pt x="276098" y="306438"/>
                  </a:lnTo>
                  <a:close/>
                </a:path>
                <a:path w="2875280" h="446404">
                  <a:moveTo>
                    <a:pt x="473633" y="228561"/>
                  </a:moveTo>
                  <a:lnTo>
                    <a:pt x="309981" y="228561"/>
                  </a:lnTo>
                  <a:lnTo>
                    <a:pt x="309981" y="286804"/>
                  </a:lnTo>
                  <a:lnTo>
                    <a:pt x="473633" y="286804"/>
                  </a:lnTo>
                  <a:lnTo>
                    <a:pt x="473633" y="228561"/>
                  </a:lnTo>
                  <a:close/>
                </a:path>
                <a:path w="2875280" h="446404">
                  <a:moveTo>
                    <a:pt x="844994" y="405371"/>
                  </a:moveTo>
                  <a:lnTo>
                    <a:pt x="816381" y="322580"/>
                  </a:lnTo>
                  <a:lnTo>
                    <a:pt x="796188" y="264172"/>
                  </a:lnTo>
                  <a:lnTo>
                    <a:pt x="748817" y="127177"/>
                  </a:lnTo>
                  <a:lnTo>
                    <a:pt x="720801" y="46139"/>
                  </a:lnTo>
                  <a:lnTo>
                    <a:pt x="718883" y="46139"/>
                  </a:lnTo>
                  <a:lnTo>
                    <a:pt x="718883" y="264172"/>
                  </a:lnTo>
                  <a:lnTo>
                    <a:pt x="626618" y="264172"/>
                  </a:lnTo>
                  <a:lnTo>
                    <a:pt x="671347" y="127177"/>
                  </a:lnTo>
                  <a:lnTo>
                    <a:pt x="674154" y="127177"/>
                  </a:lnTo>
                  <a:lnTo>
                    <a:pt x="718883" y="264172"/>
                  </a:lnTo>
                  <a:lnTo>
                    <a:pt x="718883" y="46139"/>
                  </a:lnTo>
                  <a:lnTo>
                    <a:pt x="624852" y="46139"/>
                  </a:lnTo>
                  <a:lnTo>
                    <a:pt x="500672" y="405371"/>
                  </a:lnTo>
                  <a:lnTo>
                    <a:pt x="580656" y="405371"/>
                  </a:lnTo>
                  <a:lnTo>
                    <a:pt x="607669" y="322580"/>
                  </a:lnTo>
                  <a:lnTo>
                    <a:pt x="737997" y="322580"/>
                  </a:lnTo>
                  <a:lnTo>
                    <a:pt x="765009" y="405371"/>
                  </a:lnTo>
                  <a:lnTo>
                    <a:pt x="844994" y="405371"/>
                  </a:lnTo>
                  <a:close/>
                </a:path>
                <a:path w="2875280" h="446404">
                  <a:moveTo>
                    <a:pt x="1035862" y="228561"/>
                  </a:moveTo>
                  <a:lnTo>
                    <a:pt x="872210" y="228561"/>
                  </a:lnTo>
                  <a:lnTo>
                    <a:pt x="872210" y="286804"/>
                  </a:lnTo>
                  <a:lnTo>
                    <a:pt x="1035862" y="286804"/>
                  </a:lnTo>
                  <a:lnTo>
                    <a:pt x="1035862" y="228561"/>
                  </a:lnTo>
                  <a:close/>
                </a:path>
                <a:path w="2875280" h="446404">
                  <a:moveTo>
                    <a:pt x="1382674" y="46139"/>
                  </a:moveTo>
                  <a:lnTo>
                    <a:pt x="1308468" y="46139"/>
                  </a:lnTo>
                  <a:lnTo>
                    <a:pt x="1308468" y="274167"/>
                  </a:lnTo>
                  <a:lnTo>
                    <a:pt x="1305318" y="274167"/>
                  </a:lnTo>
                  <a:lnTo>
                    <a:pt x="1238681" y="177165"/>
                  </a:lnTo>
                  <a:lnTo>
                    <a:pt x="1148676" y="46139"/>
                  </a:lnTo>
                  <a:lnTo>
                    <a:pt x="1083068" y="46139"/>
                  </a:lnTo>
                  <a:lnTo>
                    <a:pt x="1083068" y="405371"/>
                  </a:lnTo>
                  <a:lnTo>
                    <a:pt x="1157617" y="405371"/>
                  </a:lnTo>
                  <a:lnTo>
                    <a:pt x="1157617" y="177165"/>
                  </a:lnTo>
                  <a:lnTo>
                    <a:pt x="1160246" y="177165"/>
                  </a:lnTo>
                  <a:lnTo>
                    <a:pt x="1318120" y="405371"/>
                  </a:lnTo>
                  <a:lnTo>
                    <a:pt x="1382674" y="405371"/>
                  </a:lnTo>
                  <a:lnTo>
                    <a:pt x="1382674" y="274167"/>
                  </a:lnTo>
                  <a:lnTo>
                    <a:pt x="1382674" y="46139"/>
                  </a:lnTo>
                  <a:close/>
                </a:path>
                <a:path w="2875280" h="446404">
                  <a:moveTo>
                    <a:pt x="1593710" y="228561"/>
                  </a:moveTo>
                  <a:lnTo>
                    <a:pt x="1430058" y="228561"/>
                  </a:lnTo>
                  <a:lnTo>
                    <a:pt x="1430058" y="286804"/>
                  </a:lnTo>
                  <a:lnTo>
                    <a:pt x="1593710" y="286804"/>
                  </a:lnTo>
                  <a:lnTo>
                    <a:pt x="1593710" y="228561"/>
                  </a:lnTo>
                  <a:close/>
                </a:path>
                <a:path w="2875280" h="446404">
                  <a:moveTo>
                    <a:pt x="1941918" y="405371"/>
                  </a:moveTo>
                  <a:lnTo>
                    <a:pt x="1840623" y="256984"/>
                  </a:lnTo>
                  <a:lnTo>
                    <a:pt x="1806498" y="206984"/>
                  </a:lnTo>
                  <a:lnTo>
                    <a:pt x="1807819" y="205409"/>
                  </a:lnTo>
                  <a:lnTo>
                    <a:pt x="1940344" y="46139"/>
                  </a:lnTo>
                  <a:lnTo>
                    <a:pt x="1850707" y="46139"/>
                  </a:lnTo>
                  <a:lnTo>
                    <a:pt x="1720202" y="205409"/>
                  </a:lnTo>
                  <a:lnTo>
                    <a:pt x="1715465" y="205409"/>
                  </a:lnTo>
                  <a:lnTo>
                    <a:pt x="1715465" y="46139"/>
                  </a:lnTo>
                  <a:lnTo>
                    <a:pt x="1640916" y="46139"/>
                  </a:lnTo>
                  <a:lnTo>
                    <a:pt x="1640916" y="405371"/>
                  </a:lnTo>
                  <a:lnTo>
                    <a:pt x="1715465" y="405371"/>
                  </a:lnTo>
                  <a:lnTo>
                    <a:pt x="1715465" y="302755"/>
                  </a:lnTo>
                  <a:lnTo>
                    <a:pt x="1753184" y="256984"/>
                  </a:lnTo>
                  <a:lnTo>
                    <a:pt x="1852460" y="405371"/>
                  </a:lnTo>
                  <a:lnTo>
                    <a:pt x="1941918" y="405371"/>
                  </a:lnTo>
                  <a:close/>
                </a:path>
                <a:path w="2875280" h="446404">
                  <a:moveTo>
                    <a:pt x="2460180" y="346608"/>
                  </a:moveTo>
                  <a:lnTo>
                    <a:pt x="2284069" y="346608"/>
                  </a:lnTo>
                  <a:lnTo>
                    <a:pt x="2284069" y="254000"/>
                  </a:lnTo>
                  <a:lnTo>
                    <a:pt x="2414219" y="254000"/>
                  </a:lnTo>
                  <a:lnTo>
                    <a:pt x="2414219" y="204355"/>
                  </a:lnTo>
                  <a:lnTo>
                    <a:pt x="2414219" y="83502"/>
                  </a:lnTo>
                  <a:lnTo>
                    <a:pt x="2414219" y="32804"/>
                  </a:lnTo>
                  <a:lnTo>
                    <a:pt x="2351773" y="32804"/>
                  </a:lnTo>
                  <a:lnTo>
                    <a:pt x="2351773" y="83502"/>
                  </a:lnTo>
                  <a:lnTo>
                    <a:pt x="2351773" y="204355"/>
                  </a:lnTo>
                  <a:lnTo>
                    <a:pt x="2153386" y="204355"/>
                  </a:lnTo>
                  <a:lnTo>
                    <a:pt x="2153386" y="83502"/>
                  </a:lnTo>
                  <a:lnTo>
                    <a:pt x="2351773" y="83502"/>
                  </a:lnTo>
                  <a:lnTo>
                    <a:pt x="2351773" y="32804"/>
                  </a:lnTo>
                  <a:lnTo>
                    <a:pt x="2090940" y="32804"/>
                  </a:lnTo>
                  <a:lnTo>
                    <a:pt x="2090940" y="254000"/>
                  </a:lnTo>
                  <a:lnTo>
                    <a:pt x="2221446" y="254000"/>
                  </a:lnTo>
                  <a:lnTo>
                    <a:pt x="2221446" y="346608"/>
                  </a:lnTo>
                  <a:lnTo>
                    <a:pt x="2047265" y="346608"/>
                  </a:lnTo>
                  <a:lnTo>
                    <a:pt x="2047265" y="398183"/>
                  </a:lnTo>
                  <a:lnTo>
                    <a:pt x="2460180" y="398183"/>
                  </a:lnTo>
                  <a:lnTo>
                    <a:pt x="2460180" y="346608"/>
                  </a:lnTo>
                  <a:close/>
                </a:path>
                <a:path w="2875280" h="446404">
                  <a:moveTo>
                    <a:pt x="2683497" y="215760"/>
                  </a:moveTo>
                  <a:lnTo>
                    <a:pt x="2680297" y="174536"/>
                  </a:lnTo>
                  <a:lnTo>
                    <a:pt x="2679636" y="165938"/>
                  </a:lnTo>
                  <a:lnTo>
                    <a:pt x="2649766" y="170053"/>
                  </a:lnTo>
                  <a:lnTo>
                    <a:pt x="2620111" y="172605"/>
                  </a:lnTo>
                  <a:lnTo>
                    <a:pt x="2588641" y="173977"/>
                  </a:lnTo>
                  <a:lnTo>
                    <a:pt x="2553335" y="174536"/>
                  </a:lnTo>
                  <a:lnTo>
                    <a:pt x="2553335" y="70866"/>
                  </a:lnTo>
                  <a:lnTo>
                    <a:pt x="2666657" y="70866"/>
                  </a:lnTo>
                  <a:lnTo>
                    <a:pt x="2666657" y="21399"/>
                  </a:lnTo>
                  <a:lnTo>
                    <a:pt x="2490368" y="21399"/>
                  </a:lnTo>
                  <a:lnTo>
                    <a:pt x="2490368" y="224701"/>
                  </a:lnTo>
                  <a:lnTo>
                    <a:pt x="2521597" y="224701"/>
                  </a:lnTo>
                  <a:lnTo>
                    <a:pt x="2569934" y="224396"/>
                  </a:lnTo>
                  <a:lnTo>
                    <a:pt x="2610701" y="223126"/>
                  </a:lnTo>
                  <a:lnTo>
                    <a:pt x="2647391" y="220408"/>
                  </a:lnTo>
                  <a:lnTo>
                    <a:pt x="2683497" y="215760"/>
                  </a:lnTo>
                  <a:close/>
                </a:path>
                <a:path w="2875280" h="446404">
                  <a:moveTo>
                    <a:pt x="2770670" y="7721"/>
                  </a:moveTo>
                  <a:lnTo>
                    <a:pt x="2711031" y="7721"/>
                  </a:lnTo>
                  <a:lnTo>
                    <a:pt x="2711031" y="94195"/>
                  </a:lnTo>
                  <a:lnTo>
                    <a:pt x="2640520" y="94195"/>
                  </a:lnTo>
                  <a:lnTo>
                    <a:pt x="2640520" y="141909"/>
                  </a:lnTo>
                  <a:lnTo>
                    <a:pt x="2711031" y="141909"/>
                  </a:lnTo>
                  <a:lnTo>
                    <a:pt x="2711031" y="234175"/>
                  </a:lnTo>
                  <a:lnTo>
                    <a:pt x="2770670" y="234175"/>
                  </a:lnTo>
                  <a:lnTo>
                    <a:pt x="2770670" y="7721"/>
                  </a:lnTo>
                  <a:close/>
                </a:path>
                <a:path w="2875280" h="446404">
                  <a:moveTo>
                    <a:pt x="2861716" y="0"/>
                  </a:moveTo>
                  <a:lnTo>
                    <a:pt x="2801543" y="0"/>
                  </a:lnTo>
                  <a:lnTo>
                    <a:pt x="2801543" y="235927"/>
                  </a:lnTo>
                  <a:lnTo>
                    <a:pt x="2861716" y="235927"/>
                  </a:lnTo>
                  <a:lnTo>
                    <a:pt x="2861716" y="0"/>
                  </a:lnTo>
                  <a:close/>
                </a:path>
                <a:path w="2875280" h="446404">
                  <a:moveTo>
                    <a:pt x="2875216" y="396252"/>
                  </a:moveTo>
                  <a:lnTo>
                    <a:pt x="2613507" y="396252"/>
                  </a:lnTo>
                  <a:lnTo>
                    <a:pt x="2613507" y="370471"/>
                  </a:lnTo>
                  <a:lnTo>
                    <a:pt x="2861716" y="370471"/>
                  </a:lnTo>
                  <a:lnTo>
                    <a:pt x="2861716" y="250659"/>
                  </a:lnTo>
                  <a:lnTo>
                    <a:pt x="2550007" y="250659"/>
                  </a:lnTo>
                  <a:lnTo>
                    <a:pt x="2550007" y="299948"/>
                  </a:lnTo>
                  <a:lnTo>
                    <a:pt x="2799435" y="299948"/>
                  </a:lnTo>
                  <a:lnTo>
                    <a:pt x="2799435" y="323811"/>
                  </a:lnTo>
                  <a:lnTo>
                    <a:pt x="2550541" y="323811"/>
                  </a:lnTo>
                  <a:lnTo>
                    <a:pt x="2550541" y="446074"/>
                  </a:lnTo>
                  <a:lnTo>
                    <a:pt x="2875216" y="446074"/>
                  </a:lnTo>
                  <a:lnTo>
                    <a:pt x="2875216" y="3962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1988308" y="5127915"/>
            <a:ext cx="447675" cy="673100"/>
          </a:xfrm>
          <a:custGeom>
            <a:avLst/>
            <a:gdLst/>
            <a:ahLst/>
            <a:cxnLst/>
            <a:rect l="l" t="t" r="r" b="b"/>
            <a:pathLst>
              <a:path w="447675" h="673100">
                <a:moveTo>
                  <a:pt x="447160" y="672522"/>
                </a:moveTo>
                <a:lnTo>
                  <a:pt x="0" y="672522"/>
                </a:lnTo>
                <a:lnTo>
                  <a:pt x="0" y="0"/>
                </a:lnTo>
                <a:lnTo>
                  <a:pt x="447160" y="0"/>
                </a:lnTo>
                <a:lnTo>
                  <a:pt x="447160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88308" y="5899440"/>
            <a:ext cx="416559" cy="673100"/>
          </a:xfrm>
          <a:custGeom>
            <a:avLst/>
            <a:gdLst/>
            <a:ahLst/>
            <a:cxnLst/>
            <a:rect l="l" t="t" r="r" b="b"/>
            <a:pathLst>
              <a:path w="416560" h="673100">
                <a:moveTo>
                  <a:pt x="416528" y="672522"/>
                </a:moveTo>
                <a:lnTo>
                  <a:pt x="0" y="672522"/>
                </a:lnTo>
                <a:lnTo>
                  <a:pt x="0" y="0"/>
                </a:lnTo>
                <a:lnTo>
                  <a:pt x="416528" y="0"/>
                </a:lnTo>
                <a:lnTo>
                  <a:pt x="416528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88308" y="6670964"/>
            <a:ext cx="439420" cy="673100"/>
          </a:xfrm>
          <a:custGeom>
            <a:avLst/>
            <a:gdLst/>
            <a:ahLst/>
            <a:cxnLst/>
            <a:rect l="l" t="t" r="r" b="b"/>
            <a:pathLst>
              <a:path w="439419" h="673100">
                <a:moveTo>
                  <a:pt x="439178" y="672522"/>
                </a:moveTo>
                <a:lnTo>
                  <a:pt x="0" y="672522"/>
                </a:lnTo>
                <a:lnTo>
                  <a:pt x="0" y="0"/>
                </a:lnTo>
                <a:lnTo>
                  <a:pt x="439178" y="0"/>
                </a:lnTo>
                <a:lnTo>
                  <a:pt x="439178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88308" y="7442489"/>
            <a:ext cx="417195" cy="673100"/>
          </a:xfrm>
          <a:custGeom>
            <a:avLst/>
            <a:gdLst/>
            <a:ahLst/>
            <a:cxnLst/>
            <a:rect l="l" t="t" r="r" b="b"/>
            <a:pathLst>
              <a:path w="417194" h="673100">
                <a:moveTo>
                  <a:pt x="416785" y="672522"/>
                </a:moveTo>
                <a:lnTo>
                  <a:pt x="0" y="672522"/>
                </a:lnTo>
                <a:lnTo>
                  <a:pt x="0" y="0"/>
                </a:lnTo>
                <a:lnTo>
                  <a:pt x="416785" y="0"/>
                </a:lnTo>
                <a:lnTo>
                  <a:pt x="416785" y="6725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22447" y="5262107"/>
            <a:ext cx="294640" cy="409575"/>
          </a:xfrm>
          <a:custGeom>
            <a:avLst/>
            <a:gdLst/>
            <a:ahLst/>
            <a:cxnLst/>
            <a:rect l="l" t="t" r="r" b="b"/>
            <a:pathLst>
              <a:path w="294639" h="409575">
                <a:moveTo>
                  <a:pt x="81301" y="404141"/>
                </a:moveTo>
                <a:lnTo>
                  <a:pt x="0" y="404141"/>
                </a:lnTo>
                <a:lnTo>
                  <a:pt x="0" y="0"/>
                </a:lnTo>
                <a:lnTo>
                  <a:pt x="82485" y="0"/>
                </a:lnTo>
                <a:lnTo>
                  <a:pt x="82485" y="151947"/>
                </a:lnTo>
                <a:lnTo>
                  <a:pt x="269210" y="151947"/>
                </a:lnTo>
                <a:lnTo>
                  <a:pt x="270345" y="153267"/>
                </a:lnTo>
                <a:lnTo>
                  <a:pt x="274370" y="163195"/>
                </a:lnTo>
                <a:lnTo>
                  <a:pt x="145238" y="163195"/>
                </a:lnTo>
                <a:lnTo>
                  <a:pt x="117756" y="169476"/>
                </a:lnTo>
                <a:lnTo>
                  <a:pt x="97507" y="187393"/>
                </a:lnTo>
                <a:lnTo>
                  <a:pt x="84992" y="215560"/>
                </a:lnTo>
                <a:lnTo>
                  <a:pt x="80709" y="252588"/>
                </a:lnTo>
                <a:lnTo>
                  <a:pt x="85048" y="289718"/>
                </a:lnTo>
                <a:lnTo>
                  <a:pt x="97655" y="318300"/>
                </a:lnTo>
                <a:lnTo>
                  <a:pt x="117922" y="336671"/>
                </a:lnTo>
                <a:lnTo>
                  <a:pt x="145238" y="343164"/>
                </a:lnTo>
                <a:lnTo>
                  <a:pt x="274377" y="343164"/>
                </a:lnTo>
                <a:lnTo>
                  <a:pt x="271014" y="351659"/>
                </a:lnTo>
                <a:lnTo>
                  <a:pt x="267549" y="355794"/>
                </a:lnTo>
                <a:lnTo>
                  <a:pt x="81301" y="355794"/>
                </a:lnTo>
                <a:lnTo>
                  <a:pt x="81301" y="404141"/>
                </a:lnTo>
                <a:close/>
              </a:path>
              <a:path w="294639" h="409575">
                <a:moveTo>
                  <a:pt x="269210" y="151947"/>
                </a:moveTo>
                <a:lnTo>
                  <a:pt x="84853" y="151947"/>
                </a:lnTo>
                <a:lnTo>
                  <a:pt x="96000" y="133052"/>
                </a:lnTo>
                <a:lnTo>
                  <a:pt x="113196" y="115342"/>
                </a:lnTo>
                <a:lnTo>
                  <a:pt x="137828" y="102219"/>
                </a:lnTo>
                <a:lnTo>
                  <a:pt x="171286" y="97088"/>
                </a:lnTo>
                <a:lnTo>
                  <a:pt x="209780" y="103337"/>
                </a:lnTo>
                <a:lnTo>
                  <a:pt x="243529" y="122069"/>
                </a:lnTo>
                <a:lnTo>
                  <a:pt x="269210" y="151947"/>
                </a:lnTo>
                <a:close/>
              </a:path>
              <a:path w="294639" h="409575">
                <a:moveTo>
                  <a:pt x="274377" y="343164"/>
                </a:moveTo>
                <a:lnTo>
                  <a:pt x="145238" y="343164"/>
                </a:lnTo>
                <a:lnTo>
                  <a:pt x="173084" y="336532"/>
                </a:lnTo>
                <a:lnTo>
                  <a:pt x="193363" y="317930"/>
                </a:lnTo>
                <a:lnTo>
                  <a:pt x="205761" y="289301"/>
                </a:lnTo>
                <a:lnTo>
                  <a:pt x="209964" y="252588"/>
                </a:lnTo>
                <a:lnTo>
                  <a:pt x="205816" y="216226"/>
                </a:lnTo>
                <a:lnTo>
                  <a:pt x="193511" y="187985"/>
                </a:lnTo>
                <a:lnTo>
                  <a:pt x="173250" y="169698"/>
                </a:lnTo>
                <a:lnTo>
                  <a:pt x="145238" y="163195"/>
                </a:lnTo>
                <a:lnTo>
                  <a:pt x="274370" y="163195"/>
                </a:lnTo>
                <a:lnTo>
                  <a:pt x="288039" y="196911"/>
                </a:lnTo>
                <a:lnTo>
                  <a:pt x="294423" y="252982"/>
                </a:lnTo>
                <a:lnTo>
                  <a:pt x="288264" y="308089"/>
                </a:lnTo>
                <a:lnTo>
                  <a:pt x="274377" y="343164"/>
                </a:lnTo>
                <a:close/>
              </a:path>
              <a:path w="294639" h="409575">
                <a:moveTo>
                  <a:pt x="171089" y="409074"/>
                </a:moveTo>
                <a:lnTo>
                  <a:pt x="138467" y="404246"/>
                </a:lnTo>
                <a:lnTo>
                  <a:pt x="113911" y="391758"/>
                </a:lnTo>
                <a:lnTo>
                  <a:pt x="96385" y="374608"/>
                </a:lnTo>
                <a:lnTo>
                  <a:pt x="84853" y="355794"/>
                </a:lnTo>
                <a:lnTo>
                  <a:pt x="267549" y="355794"/>
                </a:lnTo>
                <a:lnTo>
                  <a:pt x="244510" y="383285"/>
                </a:lnTo>
                <a:lnTo>
                  <a:pt x="210589" y="402559"/>
                </a:lnTo>
                <a:lnTo>
                  <a:pt x="171089" y="4090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06266" y="6130721"/>
            <a:ext cx="270510" cy="313055"/>
          </a:xfrm>
          <a:custGeom>
            <a:avLst/>
            <a:gdLst/>
            <a:ahLst/>
            <a:cxnLst/>
            <a:rect l="l" t="t" r="r" b="b"/>
            <a:pathLst>
              <a:path w="270510" h="313054">
                <a:moveTo>
                  <a:pt x="88997" y="94128"/>
                </a:moveTo>
                <a:lnTo>
                  <a:pt x="10656" y="94128"/>
                </a:lnTo>
                <a:lnTo>
                  <a:pt x="21805" y="57193"/>
                </a:lnTo>
                <a:lnTo>
                  <a:pt x="47754" y="27306"/>
                </a:lnTo>
                <a:lnTo>
                  <a:pt x="87912" y="7298"/>
                </a:lnTo>
                <a:lnTo>
                  <a:pt x="141686" y="0"/>
                </a:lnTo>
                <a:lnTo>
                  <a:pt x="189647" y="5796"/>
                </a:lnTo>
                <a:lnTo>
                  <a:pt x="230708" y="24025"/>
                </a:lnTo>
                <a:lnTo>
                  <a:pt x="259374" y="55944"/>
                </a:lnTo>
                <a:lnTo>
                  <a:pt x="260441" y="60581"/>
                </a:lnTo>
                <a:lnTo>
                  <a:pt x="139712" y="60581"/>
                </a:lnTo>
                <a:lnTo>
                  <a:pt x="120438" y="62909"/>
                </a:lnTo>
                <a:lnTo>
                  <a:pt x="105401" y="69585"/>
                </a:lnTo>
                <a:lnTo>
                  <a:pt x="94840" y="80145"/>
                </a:lnTo>
                <a:lnTo>
                  <a:pt x="88997" y="94128"/>
                </a:lnTo>
                <a:close/>
              </a:path>
              <a:path w="270510" h="313054">
                <a:moveTo>
                  <a:pt x="100837" y="312775"/>
                </a:moveTo>
                <a:lnTo>
                  <a:pt x="60672" y="307052"/>
                </a:lnTo>
                <a:lnTo>
                  <a:pt x="28736" y="290007"/>
                </a:lnTo>
                <a:lnTo>
                  <a:pt x="7625" y="261742"/>
                </a:lnTo>
                <a:lnTo>
                  <a:pt x="0" y="222396"/>
                </a:lnTo>
                <a:lnTo>
                  <a:pt x="9419" y="179670"/>
                </a:lnTo>
                <a:lnTo>
                  <a:pt x="70513" y="135510"/>
                </a:lnTo>
                <a:lnTo>
                  <a:pt x="112678" y="128859"/>
                </a:lnTo>
                <a:lnTo>
                  <a:pt x="187862" y="125307"/>
                </a:lnTo>
                <a:lnTo>
                  <a:pt x="187862" y="100837"/>
                </a:lnTo>
                <a:lnTo>
                  <a:pt x="184557" y="83725"/>
                </a:lnTo>
                <a:lnTo>
                  <a:pt x="175183" y="71089"/>
                </a:lnTo>
                <a:lnTo>
                  <a:pt x="160112" y="63264"/>
                </a:lnTo>
                <a:lnTo>
                  <a:pt x="139712" y="60581"/>
                </a:lnTo>
                <a:lnTo>
                  <a:pt x="260441" y="60581"/>
                </a:lnTo>
                <a:lnTo>
                  <a:pt x="270151" y="102811"/>
                </a:lnTo>
                <a:lnTo>
                  <a:pt x="270151" y="176614"/>
                </a:lnTo>
                <a:lnTo>
                  <a:pt x="188257" y="176614"/>
                </a:lnTo>
                <a:lnTo>
                  <a:pt x="140082" y="179444"/>
                </a:lnTo>
                <a:lnTo>
                  <a:pt x="91809" y="192351"/>
                </a:lnTo>
                <a:lnTo>
                  <a:pt x="79131" y="219830"/>
                </a:lnTo>
                <a:lnTo>
                  <a:pt x="82473" y="235287"/>
                </a:lnTo>
                <a:lnTo>
                  <a:pt x="91809" y="246396"/>
                </a:lnTo>
                <a:lnTo>
                  <a:pt x="106104" y="253103"/>
                </a:lnTo>
                <a:lnTo>
                  <a:pt x="124320" y="255350"/>
                </a:lnTo>
                <a:lnTo>
                  <a:pt x="270151" y="255350"/>
                </a:lnTo>
                <a:lnTo>
                  <a:pt x="270151" y="265020"/>
                </a:lnTo>
                <a:lnTo>
                  <a:pt x="189441" y="265020"/>
                </a:lnTo>
                <a:lnTo>
                  <a:pt x="175763" y="284303"/>
                </a:lnTo>
                <a:lnTo>
                  <a:pt x="156535" y="299405"/>
                </a:lnTo>
                <a:lnTo>
                  <a:pt x="131609" y="309254"/>
                </a:lnTo>
                <a:lnTo>
                  <a:pt x="100837" y="312775"/>
                </a:lnTo>
                <a:close/>
              </a:path>
              <a:path w="270510" h="313054">
                <a:moveTo>
                  <a:pt x="270151" y="255350"/>
                </a:moveTo>
                <a:lnTo>
                  <a:pt x="124320" y="255350"/>
                </a:lnTo>
                <a:lnTo>
                  <a:pt x="150239" y="250997"/>
                </a:lnTo>
                <a:lnTo>
                  <a:pt x="170497" y="239021"/>
                </a:lnTo>
                <a:lnTo>
                  <a:pt x="183650" y="221051"/>
                </a:lnTo>
                <a:lnTo>
                  <a:pt x="188257" y="198715"/>
                </a:lnTo>
                <a:lnTo>
                  <a:pt x="188257" y="176614"/>
                </a:lnTo>
                <a:lnTo>
                  <a:pt x="270151" y="176614"/>
                </a:lnTo>
                <a:lnTo>
                  <a:pt x="270151" y="255350"/>
                </a:lnTo>
                <a:close/>
              </a:path>
              <a:path w="270510" h="313054">
                <a:moveTo>
                  <a:pt x="270151" y="307052"/>
                </a:moveTo>
                <a:lnTo>
                  <a:pt x="191809" y="307052"/>
                </a:lnTo>
                <a:lnTo>
                  <a:pt x="191809" y="265020"/>
                </a:lnTo>
                <a:lnTo>
                  <a:pt x="270151" y="265020"/>
                </a:lnTo>
                <a:lnTo>
                  <a:pt x="270151" y="3070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20474" y="6902246"/>
            <a:ext cx="278130" cy="307340"/>
          </a:xfrm>
          <a:custGeom>
            <a:avLst/>
            <a:gdLst/>
            <a:ahLst/>
            <a:cxnLst/>
            <a:rect l="l" t="t" r="r" b="b"/>
            <a:pathLst>
              <a:path w="278130" h="307340">
                <a:moveTo>
                  <a:pt x="277847" y="307052"/>
                </a:moveTo>
                <a:lnTo>
                  <a:pt x="195163" y="307052"/>
                </a:lnTo>
                <a:lnTo>
                  <a:pt x="195163" y="128464"/>
                </a:lnTo>
                <a:lnTo>
                  <a:pt x="191568" y="103387"/>
                </a:lnTo>
                <a:lnTo>
                  <a:pt x="180906" y="84582"/>
                </a:lnTo>
                <a:lnTo>
                  <a:pt x="163806" y="72770"/>
                </a:lnTo>
                <a:lnTo>
                  <a:pt x="140896" y="68672"/>
                </a:lnTo>
                <a:lnTo>
                  <a:pt x="117232" y="72902"/>
                </a:lnTo>
                <a:lnTo>
                  <a:pt x="98839" y="85199"/>
                </a:lnTo>
                <a:lnTo>
                  <a:pt x="86922" y="104969"/>
                </a:lnTo>
                <a:lnTo>
                  <a:pt x="82683" y="131622"/>
                </a:lnTo>
                <a:lnTo>
                  <a:pt x="82683" y="307052"/>
                </a:lnTo>
                <a:lnTo>
                  <a:pt x="0" y="307052"/>
                </a:lnTo>
                <a:lnTo>
                  <a:pt x="0" y="3946"/>
                </a:lnTo>
                <a:lnTo>
                  <a:pt x="78736" y="3946"/>
                </a:lnTo>
                <a:lnTo>
                  <a:pt x="78736" y="57227"/>
                </a:lnTo>
                <a:lnTo>
                  <a:pt x="82288" y="57227"/>
                </a:lnTo>
                <a:lnTo>
                  <a:pt x="95923" y="33466"/>
                </a:lnTo>
                <a:lnTo>
                  <a:pt x="116032" y="15441"/>
                </a:lnTo>
                <a:lnTo>
                  <a:pt x="142062" y="4002"/>
                </a:lnTo>
                <a:lnTo>
                  <a:pt x="173457" y="0"/>
                </a:lnTo>
                <a:lnTo>
                  <a:pt x="216408" y="7859"/>
                </a:lnTo>
                <a:lnTo>
                  <a:pt x="249332" y="30463"/>
                </a:lnTo>
                <a:lnTo>
                  <a:pt x="270416" y="66350"/>
                </a:lnTo>
                <a:lnTo>
                  <a:pt x="277847" y="114059"/>
                </a:lnTo>
                <a:lnTo>
                  <a:pt x="277847" y="30705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20474" y="7576683"/>
            <a:ext cx="287020" cy="404495"/>
          </a:xfrm>
          <a:custGeom>
            <a:avLst/>
            <a:gdLst/>
            <a:ahLst/>
            <a:cxnLst/>
            <a:rect l="l" t="t" r="r" b="b"/>
            <a:pathLst>
              <a:path w="287019" h="404495">
                <a:moveTo>
                  <a:pt x="286529" y="404141"/>
                </a:moveTo>
                <a:lnTo>
                  <a:pt x="189638" y="404141"/>
                </a:lnTo>
                <a:lnTo>
                  <a:pt x="105771" y="281004"/>
                </a:lnTo>
                <a:lnTo>
                  <a:pt x="82683" y="307249"/>
                </a:lnTo>
                <a:lnTo>
                  <a:pt x="82683" y="404141"/>
                </a:lnTo>
                <a:lnTo>
                  <a:pt x="0" y="404141"/>
                </a:lnTo>
                <a:lnTo>
                  <a:pt x="0" y="0"/>
                </a:lnTo>
                <a:lnTo>
                  <a:pt x="82683" y="0"/>
                </a:lnTo>
                <a:lnTo>
                  <a:pt x="82683" y="216870"/>
                </a:lnTo>
                <a:lnTo>
                  <a:pt x="87221" y="216870"/>
                </a:lnTo>
                <a:lnTo>
                  <a:pt x="185691" y="101035"/>
                </a:lnTo>
                <a:lnTo>
                  <a:pt x="280609" y="101035"/>
                </a:lnTo>
                <a:lnTo>
                  <a:pt x="167537" y="232262"/>
                </a:lnTo>
                <a:lnTo>
                  <a:pt x="286529" y="4041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3002721" y="5270792"/>
            <a:ext cx="5001895" cy="448945"/>
            <a:chOff x="3002721" y="5270792"/>
            <a:chExt cx="5001895" cy="448945"/>
          </a:xfrm>
        </p:grpSpPr>
        <p:sp>
          <p:nvSpPr>
            <p:cNvPr id="25" name="object 25"/>
            <p:cNvSpPr/>
            <p:nvPr/>
          </p:nvSpPr>
          <p:spPr>
            <a:xfrm>
              <a:off x="3002721" y="5270792"/>
              <a:ext cx="5001895" cy="448945"/>
            </a:xfrm>
            <a:custGeom>
              <a:avLst/>
              <a:gdLst/>
              <a:ahLst/>
              <a:cxnLst/>
              <a:rect l="l" t="t" r="r" b="b"/>
              <a:pathLst>
                <a:path w="5001895" h="448945">
                  <a:moveTo>
                    <a:pt x="500165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5001653" y="0"/>
                  </a:lnTo>
                  <a:lnTo>
                    <a:pt x="500165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25470" y="5325135"/>
              <a:ext cx="4962525" cy="339725"/>
            </a:xfrm>
            <a:custGeom>
              <a:avLst/>
              <a:gdLst/>
              <a:ahLst/>
              <a:cxnLst/>
              <a:rect l="l" t="t" r="r" b="b"/>
              <a:pathLst>
                <a:path w="4962525" h="339725">
                  <a:moveTo>
                    <a:pt x="196291" y="203784"/>
                  </a:moveTo>
                  <a:lnTo>
                    <a:pt x="189738" y="158343"/>
                  </a:lnTo>
                  <a:lnTo>
                    <a:pt x="181838" y="143929"/>
                  </a:lnTo>
                  <a:lnTo>
                    <a:pt x="177736" y="136423"/>
                  </a:lnTo>
                  <a:lnTo>
                    <a:pt x="171970" y="125869"/>
                  </a:lnTo>
                  <a:lnTo>
                    <a:pt x="145834" y="106362"/>
                  </a:lnTo>
                  <a:lnTo>
                    <a:pt x="139979" y="105168"/>
                  </a:lnTo>
                  <a:lnTo>
                    <a:pt x="139979" y="203517"/>
                  </a:lnTo>
                  <a:lnTo>
                    <a:pt x="137185" y="227990"/>
                  </a:lnTo>
                  <a:lnTo>
                    <a:pt x="128917" y="247078"/>
                  </a:lnTo>
                  <a:lnTo>
                    <a:pt x="115392" y="259486"/>
                  </a:lnTo>
                  <a:lnTo>
                    <a:pt x="96824" y="263906"/>
                  </a:lnTo>
                  <a:lnTo>
                    <a:pt x="78625" y="259575"/>
                  </a:lnTo>
                  <a:lnTo>
                    <a:pt x="65112" y="247332"/>
                  </a:lnTo>
                  <a:lnTo>
                    <a:pt x="56705" y="228269"/>
                  </a:lnTo>
                  <a:lnTo>
                    <a:pt x="53809" y="203517"/>
                  </a:lnTo>
                  <a:lnTo>
                    <a:pt x="56667" y="178828"/>
                  </a:lnTo>
                  <a:lnTo>
                    <a:pt x="65011" y="160058"/>
                  </a:lnTo>
                  <a:lnTo>
                    <a:pt x="78511" y="148107"/>
                  </a:lnTo>
                  <a:lnTo>
                    <a:pt x="96824" y="143929"/>
                  </a:lnTo>
                  <a:lnTo>
                    <a:pt x="115506" y="148259"/>
                  </a:lnTo>
                  <a:lnTo>
                    <a:pt x="129006" y="160451"/>
                  </a:lnTo>
                  <a:lnTo>
                    <a:pt x="137210" y="179273"/>
                  </a:lnTo>
                  <a:lnTo>
                    <a:pt x="139979" y="203517"/>
                  </a:lnTo>
                  <a:lnTo>
                    <a:pt x="139979" y="105168"/>
                  </a:lnTo>
                  <a:lnTo>
                    <a:pt x="114198" y="99847"/>
                  </a:lnTo>
                  <a:lnTo>
                    <a:pt x="91897" y="103276"/>
                  </a:lnTo>
                  <a:lnTo>
                    <a:pt x="75463" y="112026"/>
                  </a:lnTo>
                  <a:lnTo>
                    <a:pt x="64008" y="123825"/>
                  </a:lnTo>
                  <a:lnTo>
                    <a:pt x="56578" y="136423"/>
                  </a:lnTo>
                  <a:lnTo>
                    <a:pt x="54991" y="136423"/>
                  </a:lnTo>
                  <a:lnTo>
                    <a:pt x="54991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4203" y="304558"/>
                  </a:lnTo>
                  <a:lnTo>
                    <a:pt x="54203" y="272326"/>
                  </a:lnTo>
                  <a:lnTo>
                    <a:pt x="56578" y="272326"/>
                  </a:lnTo>
                  <a:lnTo>
                    <a:pt x="64262" y="284861"/>
                  </a:lnTo>
                  <a:lnTo>
                    <a:pt x="75946" y="296303"/>
                  </a:lnTo>
                  <a:lnTo>
                    <a:pt x="92316" y="304622"/>
                  </a:lnTo>
                  <a:lnTo>
                    <a:pt x="114058" y="307848"/>
                  </a:lnTo>
                  <a:lnTo>
                    <a:pt x="146443" y="301078"/>
                  </a:lnTo>
                  <a:lnTo>
                    <a:pt x="172542" y="281127"/>
                  </a:lnTo>
                  <a:lnTo>
                    <a:pt x="177241" y="272326"/>
                  </a:lnTo>
                  <a:lnTo>
                    <a:pt x="181737" y="263906"/>
                  </a:lnTo>
                  <a:lnTo>
                    <a:pt x="189953" y="248513"/>
                  </a:lnTo>
                  <a:lnTo>
                    <a:pt x="196291" y="203784"/>
                  </a:lnTo>
                  <a:close/>
                </a:path>
                <a:path w="4962525" h="339725">
                  <a:moveTo>
                    <a:pt x="341934" y="101295"/>
                  </a:moveTo>
                  <a:lnTo>
                    <a:pt x="337070" y="100380"/>
                  </a:lnTo>
                  <a:lnTo>
                    <a:pt x="329971" y="99593"/>
                  </a:lnTo>
                  <a:lnTo>
                    <a:pt x="324307" y="99593"/>
                  </a:lnTo>
                  <a:lnTo>
                    <a:pt x="308190" y="102031"/>
                  </a:lnTo>
                  <a:lnTo>
                    <a:pt x="294246" y="109270"/>
                  </a:lnTo>
                  <a:lnTo>
                    <a:pt x="283159" y="121183"/>
                  </a:lnTo>
                  <a:lnTo>
                    <a:pt x="275628" y="137604"/>
                  </a:lnTo>
                  <a:lnTo>
                    <a:pt x="273532" y="137604"/>
                  </a:lnTo>
                  <a:lnTo>
                    <a:pt x="273532" y="102489"/>
                  </a:lnTo>
                  <a:lnTo>
                    <a:pt x="220116" y="102489"/>
                  </a:lnTo>
                  <a:lnTo>
                    <a:pt x="220116" y="304558"/>
                  </a:lnTo>
                  <a:lnTo>
                    <a:pt x="275234" y="304558"/>
                  </a:lnTo>
                  <a:lnTo>
                    <a:pt x="275234" y="189699"/>
                  </a:lnTo>
                  <a:lnTo>
                    <a:pt x="278485" y="172618"/>
                  </a:lnTo>
                  <a:lnTo>
                    <a:pt x="287489" y="159270"/>
                  </a:lnTo>
                  <a:lnTo>
                    <a:pt x="301155" y="150583"/>
                  </a:lnTo>
                  <a:lnTo>
                    <a:pt x="318389" y="147472"/>
                  </a:lnTo>
                  <a:lnTo>
                    <a:pt x="326148" y="147472"/>
                  </a:lnTo>
                  <a:lnTo>
                    <a:pt x="336804" y="148920"/>
                  </a:lnTo>
                  <a:lnTo>
                    <a:pt x="341934" y="150507"/>
                  </a:lnTo>
                  <a:lnTo>
                    <a:pt x="341934" y="147472"/>
                  </a:lnTo>
                  <a:lnTo>
                    <a:pt x="341934" y="137604"/>
                  </a:lnTo>
                  <a:lnTo>
                    <a:pt x="341934" y="101295"/>
                  </a:lnTo>
                  <a:close/>
                </a:path>
                <a:path w="4962525" h="339725">
                  <a:moveTo>
                    <a:pt x="547446" y="204304"/>
                  </a:moveTo>
                  <a:lnTo>
                    <a:pt x="540550" y="161569"/>
                  </a:lnTo>
                  <a:lnTo>
                    <a:pt x="528802" y="141947"/>
                  </a:lnTo>
                  <a:lnTo>
                    <a:pt x="520801" y="128600"/>
                  </a:lnTo>
                  <a:lnTo>
                    <a:pt x="491540" y="108686"/>
                  </a:lnTo>
                  <a:lnTo>
                    <a:pt x="491540" y="203911"/>
                  </a:lnTo>
                  <a:lnTo>
                    <a:pt x="488797" y="228561"/>
                  </a:lnTo>
                  <a:lnTo>
                    <a:pt x="480644" y="248145"/>
                  </a:lnTo>
                  <a:lnTo>
                    <a:pt x="467220" y="261073"/>
                  </a:lnTo>
                  <a:lnTo>
                    <a:pt x="448652" y="265747"/>
                  </a:lnTo>
                  <a:lnTo>
                    <a:pt x="429691" y="261073"/>
                  </a:lnTo>
                  <a:lnTo>
                    <a:pt x="416064" y="248145"/>
                  </a:lnTo>
                  <a:lnTo>
                    <a:pt x="407847" y="228561"/>
                  </a:lnTo>
                  <a:lnTo>
                    <a:pt x="405104" y="203911"/>
                  </a:lnTo>
                  <a:lnTo>
                    <a:pt x="407847" y="179298"/>
                  </a:lnTo>
                  <a:lnTo>
                    <a:pt x="416064" y="159664"/>
                  </a:lnTo>
                  <a:lnTo>
                    <a:pt x="429691" y="146659"/>
                  </a:lnTo>
                  <a:lnTo>
                    <a:pt x="448652" y="141947"/>
                  </a:lnTo>
                  <a:lnTo>
                    <a:pt x="467220" y="146659"/>
                  </a:lnTo>
                  <a:lnTo>
                    <a:pt x="480644" y="159664"/>
                  </a:lnTo>
                  <a:lnTo>
                    <a:pt x="488797" y="179298"/>
                  </a:lnTo>
                  <a:lnTo>
                    <a:pt x="491540" y="203911"/>
                  </a:lnTo>
                  <a:lnTo>
                    <a:pt x="491540" y="108686"/>
                  </a:lnTo>
                  <a:lnTo>
                    <a:pt x="489610" y="107365"/>
                  </a:lnTo>
                  <a:lnTo>
                    <a:pt x="448386" y="99847"/>
                  </a:lnTo>
                  <a:lnTo>
                    <a:pt x="407060" y="107365"/>
                  </a:lnTo>
                  <a:lnTo>
                    <a:pt x="375780" y="128600"/>
                  </a:lnTo>
                  <a:lnTo>
                    <a:pt x="355981" y="161569"/>
                  </a:lnTo>
                  <a:lnTo>
                    <a:pt x="349059" y="204304"/>
                  </a:lnTo>
                  <a:lnTo>
                    <a:pt x="355981" y="246837"/>
                  </a:lnTo>
                  <a:lnTo>
                    <a:pt x="375780" y="279742"/>
                  </a:lnTo>
                  <a:lnTo>
                    <a:pt x="407060" y="300977"/>
                  </a:lnTo>
                  <a:lnTo>
                    <a:pt x="448386" y="308508"/>
                  </a:lnTo>
                  <a:lnTo>
                    <a:pt x="489610" y="300977"/>
                  </a:lnTo>
                  <a:lnTo>
                    <a:pt x="520801" y="279742"/>
                  </a:lnTo>
                  <a:lnTo>
                    <a:pt x="529209" y="265747"/>
                  </a:lnTo>
                  <a:lnTo>
                    <a:pt x="540550" y="246837"/>
                  </a:lnTo>
                  <a:lnTo>
                    <a:pt x="547446" y="204304"/>
                  </a:lnTo>
                  <a:close/>
                </a:path>
                <a:path w="4962525" h="339725">
                  <a:moveTo>
                    <a:pt x="855040" y="102489"/>
                  </a:moveTo>
                  <a:lnTo>
                    <a:pt x="799261" y="102489"/>
                  </a:lnTo>
                  <a:lnTo>
                    <a:pt x="768083" y="238125"/>
                  </a:lnTo>
                  <a:lnTo>
                    <a:pt x="766241" y="238125"/>
                  </a:lnTo>
                  <a:lnTo>
                    <a:pt x="751014" y="176288"/>
                  </a:lnTo>
                  <a:lnTo>
                    <a:pt x="732828" y="102489"/>
                  </a:lnTo>
                  <a:lnTo>
                    <a:pt x="678103" y="102489"/>
                  </a:lnTo>
                  <a:lnTo>
                    <a:pt x="644944" y="239039"/>
                  </a:lnTo>
                  <a:lnTo>
                    <a:pt x="643102" y="239039"/>
                  </a:lnTo>
                  <a:lnTo>
                    <a:pt x="611403" y="102489"/>
                  </a:lnTo>
                  <a:lnTo>
                    <a:pt x="555625" y="102489"/>
                  </a:lnTo>
                  <a:lnTo>
                    <a:pt x="610870" y="304558"/>
                  </a:lnTo>
                  <a:lnTo>
                    <a:pt x="669023" y="304558"/>
                  </a:lnTo>
                  <a:lnTo>
                    <a:pt x="686892" y="239039"/>
                  </a:lnTo>
                  <a:lnTo>
                    <a:pt x="704011" y="176288"/>
                  </a:lnTo>
                  <a:lnTo>
                    <a:pt x="706640" y="176288"/>
                  </a:lnTo>
                  <a:lnTo>
                    <a:pt x="741768" y="304558"/>
                  </a:lnTo>
                  <a:lnTo>
                    <a:pt x="799795" y="304558"/>
                  </a:lnTo>
                  <a:lnTo>
                    <a:pt x="817956" y="238125"/>
                  </a:lnTo>
                  <a:lnTo>
                    <a:pt x="855040" y="102489"/>
                  </a:lnTo>
                  <a:close/>
                </a:path>
                <a:path w="4962525" h="339725">
                  <a:moveTo>
                    <a:pt x="1042924" y="242201"/>
                  </a:moveTo>
                  <a:lnTo>
                    <a:pt x="1028446" y="206895"/>
                  </a:lnTo>
                  <a:lnTo>
                    <a:pt x="984770" y="187464"/>
                  </a:lnTo>
                  <a:lnTo>
                    <a:pt x="948334" y="180098"/>
                  </a:lnTo>
                  <a:lnTo>
                    <a:pt x="936269" y="176491"/>
                  </a:lnTo>
                  <a:lnTo>
                    <a:pt x="928217" y="171831"/>
                  </a:lnTo>
                  <a:lnTo>
                    <a:pt x="923747" y="166204"/>
                  </a:lnTo>
                  <a:lnTo>
                    <a:pt x="922413" y="159715"/>
                  </a:lnTo>
                  <a:lnTo>
                    <a:pt x="924737" y="151396"/>
                  </a:lnTo>
                  <a:lnTo>
                    <a:pt x="931316" y="144907"/>
                  </a:lnTo>
                  <a:lnTo>
                    <a:pt x="941273" y="140690"/>
                  </a:lnTo>
                  <a:lnTo>
                    <a:pt x="953731" y="139192"/>
                  </a:lnTo>
                  <a:lnTo>
                    <a:pt x="966343" y="140830"/>
                  </a:lnTo>
                  <a:lnTo>
                    <a:pt x="976325" y="145516"/>
                  </a:lnTo>
                  <a:lnTo>
                    <a:pt x="983284" y="152895"/>
                  </a:lnTo>
                  <a:lnTo>
                    <a:pt x="986878" y="162610"/>
                  </a:lnTo>
                  <a:lnTo>
                    <a:pt x="1038453" y="162610"/>
                  </a:lnTo>
                  <a:lnTo>
                    <a:pt x="1031798" y="139192"/>
                  </a:lnTo>
                  <a:lnTo>
                    <a:pt x="1031049" y="136537"/>
                  </a:lnTo>
                  <a:lnTo>
                    <a:pt x="1013739" y="116776"/>
                  </a:lnTo>
                  <a:lnTo>
                    <a:pt x="987374" y="104241"/>
                  </a:lnTo>
                  <a:lnTo>
                    <a:pt x="952804" y="99847"/>
                  </a:lnTo>
                  <a:lnTo>
                    <a:pt x="917600" y="104241"/>
                  </a:lnTo>
                  <a:lnTo>
                    <a:pt x="890714" y="116801"/>
                  </a:lnTo>
                  <a:lnTo>
                    <a:pt x="873620" y="136652"/>
                  </a:lnTo>
                  <a:lnTo>
                    <a:pt x="867689" y="162864"/>
                  </a:lnTo>
                  <a:lnTo>
                    <a:pt x="871296" y="183349"/>
                  </a:lnTo>
                  <a:lnTo>
                    <a:pt x="882281" y="199885"/>
                  </a:lnTo>
                  <a:lnTo>
                    <a:pt x="900531" y="212242"/>
                  </a:lnTo>
                  <a:lnTo>
                    <a:pt x="925969" y="220230"/>
                  </a:lnTo>
                  <a:lnTo>
                    <a:pt x="959383" y="226809"/>
                  </a:lnTo>
                  <a:lnTo>
                    <a:pt x="971651" y="230263"/>
                  </a:lnTo>
                  <a:lnTo>
                    <a:pt x="980186" y="234797"/>
                  </a:lnTo>
                  <a:lnTo>
                    <a:pt x="985189" y="240563"/>
                  </a:lnTo>
                  <a:lnTo>
                    <a:pt x="986878" y="247726"/>
                  </a:lnTo>
                  <a:lnTo>
                    <a:pt x="984415" y="256489"/>
                  </a:lnTo>
                  <a:lnTo>
                    <a:pt x="977620" y="263067"/>
                  </a:lnTo>
                  <a:lnTo>
                    <a:pt x="967105" y="267208"/>
                  </a:lnTo>
                  <a:lnTo>
                    <a:pt x="953465" y="268643"/>
                  </a:lnTo>
                  <a:lnTo>
                    <a:pt x="939634" y="267119"/>
                  </a:lnTo>
                  <a:lnTo>
                    <a:pt x="928890" y="262585"/>
                  </a:lnTo>
                  <a:lnTo>
                    <a:pt x="921461" y="255092"/>
                  </a:lnTo>
                  <a:lnTo>
                    <a:pt x="917549" y="244690"/>
                  </a:lnTo>
                  <a:lnTo>
                    <a:pt x="862291" y="244690"/>
                  </a:lnTo>
                  <a:lnTo>
                    <a:pt x="870737" y="271322"/>
                  </a:lnTo>
                  <a:lnTo>
                    <a:pt x="889038" y="291401"/>
                  </a:lnTo>
                  <a:lnTo>
                    <a:pt x="916762" y="304088"/>
                  </a:lnTo>
                  <a:lnTo>
                    <a:pt x="953465" y="308508"/>
                  </a:lnTo>
                  <a:lnTo>
                    <a:pt x="990066" y="303733"/>
                  </a:lnTo>
                  <a:lnTo>
                    <a:pt x="1018273" y="290245"/>
                  </a:lnTo>
                  <a:lnTo>
                    <a:pt x="1036434" y="269316"/>
                  </a:lnTo>
                  <a:lnTo>
                    <a:pt x="1036599" y="268643"/>
                  </a:lnTo>
                  <a:lnTo>
                    <a:pt x="1042924" y="242201"/>
                  </a:lnTo>
                  <a:close/>
                </a:path>
                <a:path w="4962525" h="339725">
                  <a:moveTo>
                    <a:pt x="1249616" y="202336"/>
                  </a:moveTo>
                  <a:lnTo>
                    <a:pt x="1246505" y="183261"/>
                  </a:lnTo>
                  <a:lnTo>
                    <a:pt x="1242250" y="157238"/>
                  </a:lnTo>
                  <a:lnTo>
                    <a:pt x="1232027" y="141033"/>
                  </a:lnTo>
                  <a:lnTo>
                    <a:pt x="1222070" y="125247"/>
                  </a:lnTo>
                  <a:lnTo>
                    <a:pt x="1197648" y="109791"/>
                  </a:lnTo>
                  <a:lnTo>
                    <a:pt x="1197648" y="183261"/>
                  </a:lnTo>
                  <a:lnTo>
                    <a:pt x="1111478" y="183261"/>
                  </a:lnTo>
                  <a:lnTo>
                    <a:pt x="1115390" y="166890"/>
                  </a:lnTo>
                  <a:lnTo>
                    <a:pt x="1124623" y="153466"/>
                  </a:lnTo>
                  <a:lnTo>
                    <a:pt x="1138364" y="144373"/>
                  </a:lnTo>
                  <a:lnTo>
                    <a:pt x="1155814" y="141033"/>
                  </a:lnTo>
                  <a:lnTo>
                    <a:pt x="1172692" y="144183"/>
                  </a:lnTo>
                  <a:lnTo>
                    <a:pt x="1185862" y="152971"/>
                  </a:lnTo>
                  <a:lnTo>
                    <a:pt x="1194460" y="166331"/>
                  </a:lnTo>
                  <a:lnTo>
                    <a:pt x="1197648" y="183261"/>
                  </a:lnTo>
                  <a:lnTo>
                    <a:pt x="1197648" y="109791"/>
                  </a:lnTo>
                  <a:lnTo>
                    <a:pt x="1191945" y="106172"/>
                  </a:lnTo>
                  <a:lnTo>
                    <a:pt x="1154760" y="99847"/>
                  </a:lnTo>
                  <a:lnTo>
                    <a:pt x="1114513" y="107429"/>
                  </a:lnTo>
                  <a:lnTo>
                    <a:pt x="1083691" y="128765"/>
                  </a:lnTo>
                  <a:lnTo>
                    <a:pt x="1063967" y="161785"/>
                  </a:lnTo>
                  <a:lnTo>
                    <a:pt x="1057021" y="204444"/>
                  </a:lnTo>
                  <a:lnTo>
                    <a:pt x="1063929" y="247726"/>
                  </a:lnTo>
                  <a:lnTo>
                    <a:pt x="1083767" y="280492"/>
                  </a:lnTo>
                  <a:lnTo>
                    <a:pt x="1115237" y="301256"/>
                  </a:lnTo>
                  <a:lnTo>
                    <a:pt x="1156995" y="308508"/>
                  </a:lnTo>
                  <a:lnTo>
                    <a:pt x="1191171" y="304139"/>
                  </a:lnTo>
                  <a:lnTo>
                    <a:pt x="1218323" y="291744"/>
                  </a:lnTo>
                  <a:lnTo>
                    <a:pt x="1237602" y="272376"/>
                  </a:lnTo>
                  <a:lnTo>
                    <a:pt x="1239761" y="267195"/>
                  </a:lnTo>
                  <a:lnTo>
                    <a:pt x="1248168" y="247065"/>
                  </a:lnTo>
                  <a:lnTo>
                    <a:pt x="1195806" y="247065"/>
                  </a:lnTo>
                  <a:lnTo>
                    <a:pt x="1190218" y="255257"/>
                  </a:lnTo>
                  <a:lnTo>
                    <a:pt x="1181900" y="261620"/>
                  </a:lnTo>
                  <a:lnTo>
                    <a:pt x="1171054" y="265734"/>
                  </a:lnTo>
                  <a:lnTo>
                    <a:pt x="1157922" y="267195"/>
                  </a:lnTo>
                  <a:lnTo>
                    <a:pt x="1138732" y="263779"/>
                  </a:lnTo>
                  <a:lnTo>
                    <a:pt x="1124089" y="253949"/>
                  </a:lnTo>
                  <a:lnTo>
                    <a:pt x="1114755" y="238391"/>
                  </a:lnTo>
                  <a:lnTo>
                    <a:pt x="1111478" y="217728"/>
                  </a:lnTo>
                  <a:lnTo>
                    <a:pt x="1249616" y="217728"/>
                  </a:lnTo>
                  <a:lnTo>
                    <a:pt x="1249616" y="202336"/>
                  </a:lnTo>
                  <a:close/>
                </a:path>
                <a:path w="4962525" h="339725">
                  <a:moveTo>
                    <a:pt x="1527848" y="107353"/>
                  </a:moveTo>
                  <a:lnTo>
                    <a:pt x="1520698" y="73088"/>
                  </a:lnTo>
                  <a:lnTo>
                    <a:pt x="1513586" y="63284"/>
                  </a:lnTo>
                  <a:lnTo>
                    <a:pt x="1501089" y="46062"/>
                  </a:lnTo>
                  <a:lnTo>
                    <a:pt x="1481010" y="33947"/>
                  </a:lnTo>
                  <a:lnTo>
                    <a:pt x="1481010" y="107353"/>
                  </a:lnTo>
                  <a:lnTo>
                    <a:pt x="1477479" y="126250"/>
                  </a:lnTo>
                  <a:lnTo>
                    <a:pt x="1467802" y="140258"/>
                  </a:lnTo>
                  <a:lnTo>
                    <a:pt x="1453311" y="148958"/>
                  </a:lnTo>
                  <a:lnTo>
                    <a:pt x="1435354" y="151942"/>
                  </a:lnTo>
                  <a:lnTo>
                    <a:pt x="1416951" y="148958"/>
                  </a:lnTo>
                  <a:lnTo>
                    <a:pt x="1402257" y="140258"/>
                  </a:lnTo>
                  <a:lnTo>
                    <a:pt x="1392567" y="126250"/>
                  </a:lnTo>
                  <a:lnTo>
                    <a:pt x="1389176" y="107353"/>
                  </a:lnTo>
                  <a:lnTo>
                    <a:pt x="1392567" y="88861"/>
                  </a:lnTo>
                  <a:lnTo>
                    <a:pt x="1402257" y="75006"/>
                  </a:lnTo>
                  <a:lnTo>
                    <a:pt x="1416951" y="66294"/>
                  </a:lnTo>
                  <a:lnTo>
                    <a:pt x="1435354" y="63284"/>
                  </a:lnTo>
                  <a:lnTo>
                    <a:pt x="1453311" y="66294"/>
                  </a:lnTo>
                  <a:lnTo>
                    <a:pt x="1467802" y="75006"/>
                  </a:lnTo>
                  <a:lnTo>
                    <a:pt x="1477479" y="88861"/>
                  </a:lnTo>
                  <a:lnTo>
                    <a:pt x="1481010" y="107353"/>
                  </a:lnTo>
                  <a:lnTo>
                    <a:pt x="1481010" y="33947"/>
                  </a:lnTo>
                  <a:lnTo>
                    <a:pt x="1471726" y="28333"/>
                  </a:lnTo>
                  <a:lnTo>
                    <a:pt x="1435354" y="21971"/>
                  </a:lnTo>
                  <a:lnTo>
                    <a:pt x="1398943" y="28333"/>
                  </a:lnTo>
                  <a:lnTo>
                    <a:pt x="1369517" y="46062"/>
                  </a:lnTo>
                  <a:lnTo>
                    <a:pt x="1349844" y="73088"/>
                  </a:lnTo>
                  <a:lnTo>
                    <a:pt x="1342745" y="107353"/>
                  </a:lnTo>
                  <a:lnTo>
                    <a:pt x="1349844" y="142036"/>
                  </a:lnTo>
                  <a:lnTo>
                    <a:pt x="1369517" y="169202"/>
                  </a:lnTo>
                  <a:lnTo>
                    <a:pt x="1398943" y="186918"/>
                  </a:lnTo>
                  <a:lnTo>
                    <a:pt x="1435354" y="193255"/>
                  </a:lnTo>
                  <a:lnTo>
                    <a:pt x="1471726" y="186918"/>
                  </a:lnTo>
                  <a:lnTo>
                    <a:pt x="1501089" y="169202"/>
                  </a:lnTo>
                  <a:lnTo>
                    <a:pt x="1513535" y="151942"/>
                  </a:lnTo>
                  <a:lnTo>
                    <a:pt x="1520698" y="142036"/>
                  </a:lnTo>
                  <a:lnTo>
                    <a:pt x="1527848" y="107353"/>
                  </a:lnTo>
                  <a:close/>
                </a:path>
                <a:path w="4962525" h="339725">
                  <a:moveTo>
                    <a:pt x="1620989" y="520"/>
                  </a:moveTo>
                  <a:lnTo>
                    <a:pt x="1573364" y="520"/>
                  </a:lnTo>
                  <a:lnTo>
                    <a:pt x="1573364" y="243903"/>
                  </a:lnTo>
                  <a:lnTo>
                    <a:pt x="1620989" y="243903"/>
                  </a:lnTo>
                  <a:lnTo>
                    <a:pt x="1620989" y="520"/>
                  </a:lnTo>
                  <a:close/>
                </a:path>
                <a:path w="4962525" h="339725">
                  <a:moveTo>
                    <a:pt x="1629930" y="294690"/>
                  </a:moveTo>
                  <a:lnTo>
                    <a:pt x="1442072" y="294690"/>
                  </a:lnTo>
                  <a:lnTo>
                    <a:pt x="1442072" y="219303"/>
                  </a:lnTo>
                  <a:lnTo>
                    <a:pt x="1394053" y="219303"/>
                  </a:lnTo>
                  <a:lnTo>
                    <a:pt x="1394053" y="332968"/>
                  </a:lnTo>
                  <a:lnTo>
                    <a:pt x="1629930" y="332968"/>
                  </a:lnTo>
                  <a:lnTo>
                    <a:pt x="1629930" y="294690"/>
                  </a:lnTo>
                  <a:close/>
                </a:path>
                <a:path w="4962525" h="339725">
                  <a:moveTo>
                    <a:pt x="1849780" y="253517"/>
                  </a:moveTo>
                  <a:lnTo>
                    <a:pt x="1846122" y="224167"/>
                  </a:lnTo>
                  <a:lnTo>
                    <a:pt x="1845043" y="215493"/>
                  </a:lnTo>
                  <a:lnTo>
                    <a:pt x="1814118" y="219570"/>
                  </a:lnTo>
                  <a:lnTo>
                    <a:pt x="1783588" y="222148"/>
                  </a:lnTo>
                  <a:lnTo>
                    <a:pt x="1752155" y="223570"/>
                  </a:lnTo>
                  <a:lnTo>
                    <a:pt x="1718487" y="224167"/>
                  </a:lnTo>
                  <a:lnTo>
                    <a:pt x="1718487" y="160235"/>
                  </a:lnTo>
                  <a:lnTo>
                    <a:pt x="1817027" y="160235"/>
                  </a:lnTo>
                  <a:lnTo>
                    <a:pt x="1817027" y="123012"/>
                  </a:lnTo>
                  <a:lnTo>
                    <a:pt x="1718487" y="123012"/>
                  </a:lnTo>
                  <a:lnTo>
                    <a:pt x="1718487" y="66827"/>
                  </a:lnTo>
                  <a:lnTo>
                    <a:pt x="1829384" y="66827"/>
                  </a:lnTo>
                  <a:lnTo>
                    <a:pt x="1829384" y="28549"/>
                  </a:lnTo>
                  <a:lnTo>
                    <a:pt x="1670989" y="28549"/>
                  </a:lnTo>
                  <a:lnTo>
                    <a:pt x="1670989" y="262851"/>
                  </a:lnTo>
                  <a:lnTo>
                    <a:pt x="1697964" y="262851"/>
                  </a:lnTo>
                  <a:lnTo>
                    <a:pt x="1739201" y="262394"/>
                  </a:lnTo>
                  <a:lnTo>
                    <a:pt x="1777072" y="260946"/>
                  </a:lnTo>
                  <a:lnTo>
                    <a:pt x="1813344" y="258114"/>
                  </a:lnTo>
                  <a:lnTo>
                    <a:pt x="1849780" y="253517"/>
                  </a:lnTo>
                  <a:close/>
                </a:path>
                <a:path w="4962525" h="339725">
                  <a:moveTo>
                    <a:pt x="1941207" y="0"/>
                  </a:moveTo>
                  <a:lnTo>
                    <a:pt x="1894243" y="0"/>
                  </a:lnTo>
                  <a:lnTo>
                    <a:pt x="1894243" y="119849"/>
                  </a:lnTo>
                  <a:lnTo>
                    <a:pt x="1834781" y="119849"/>
                  </a:lnTo>
                  <a:lnTo>
                    <a:pt x="1834781" y="157873"/>
                  </a:lnTo>
                  <a:lnTo>
                    <a:pt x="1894243" y="157873"/>
                  </a:lnTo>
                  <a:lnTo>
                    <a:pt x="1894243" y="339686"/>
                  </a:lnTo>
                  <a:lnTo>
                    <a:pt x="1941207" y="339686"/>
                  </a:lnTo>
                  <a:lnTo>
                    <a:pt x="1941207" y="0"/>
                  </a:lnTo>
                  <a:close/>
                </a:path>
                <a:path w="4962525" h="339725">
                  <a:moveTo>
                    <a:pt x="2130272" y="180632"/>
                  </a:moveTo>
                  <a:lnTo>
                    <a:pt x="2127046" y="153390"/>
                  </a:lnTo>
                  <a:lnTo>
                    <a:pt x="2125802" y="142875"/>
                  </a:lnTo>
                  <a:lnTo>
                    <a:pt x="2103183" y="147535"/>
                  </a:lnTo>
                  <a:lnTo>
                    <a:pt x="2080945" y="150647"/>
                  </a:lnTo>
                  <a:lnTo>
                    <a:pt x="2058797" y="152514"/>
                  </a:lnTo>
                  <a:lnTo>
                    <a:pt x="2036470" y="153390"/>
                  </a:lnTo>
                  <a:lnTo>
                    <a:pt x="2036470" y="29603"/>
                  </a:lnTo>
                  <a:lnTo>
                    <a:pt x="1989772" y="29603"/>
                  </a:lnTo>
                  <a:lnTo>
                    <a:pt x="1989772" y="192735"/>
                  </a:lnTo>
                  <a:lnTo>
                    <a:pt x="2012657" y="192735"/>
                  </a:lnTo>
                  <a:lnTo>
                    <a:pt x="2042541" y="192214"/>
                  </a:lnTo>
                  <a:lnTo>
                    <a:pt x="2071573" y="190334"/>
                  </a:lnTo>
                  <a:lnTo>
                    <a:pt x="2100541" y="186626"/>
                  </a:lnTo>
                  <a:lnTo>
                    <a:pt x="2130272" y="180632"/>
                  </a:lnTo>
                  <a:close/>
                </a:path>
                <a:path w="4962525" h="339725">
                  <a:moveTo>
                    <a:pt x="2196579" y="6311"/>
                  </a:moveTo>
                  <a:lnTo>
                    <a:pt x="2152116" y="6311"/>
                  </a:lnTo>
                  <a:lnTo>
                    <a:pt x="2152116" y="72224"/>
                  </a:lnTo>
                  <a:lnTo>
                    <a:pt x="2091334" y="72224"/>
                  </a:lnTo>
                  <a:lnTo>
                    <a:pt x="2091334" y="109715"/>
                  </a:lnTo>
                  <a:lnTo>
                    <a:pt x="2152116" y="109715"/>
                  </a:lnTo>
                  <a:lnTo>
                    <a:pt x="2152116" y="198653"/>
                  </a:lnTo>
                  <a:lnTo>
                    <a:pt x="2196579" y="198653"/>
                  </a:lnTo>
                  <a:lnTo>
                    <a:pt x="2196579" y="6311"/>
                  </a:lnTo>
                  <a:close/>
                </a:path>
                <a:path w="4962525" h="339725">
                  <a:moveTo>
                    <a:pt x="2266442" y="520"/>
                  </a:moveTo>
                  <a:lnTo>
                    <a:pt x="2221319" y="520"/>
                  </a:lnTo>
                  <a:lnTo>
                    <a:pt x="2221319" y="228384"/>
                  </a:lnTo>
                  <a:lnTo>
                    <a:pt x="2266442" y="228384"/>
                  </a:lnTo>
                  <a:lnTo>
                    <a:pt x="2266442" y="520"/>
                  </a:lnTo>
                  <a:close/>
                </a:path>
                <a:path w="4962525" h="339725">
                  <a:moveTo>
                    <a:pt x="2281174" y="300482"/>
                  </a:moveTo>
                  <a:lnTo>
                    <a:pt x="2233130" y="289394"/>
                  </a:lnTo>
                  <a:lnTo>
                    <a:pt x="2198763" y="270713"/>
                  </a:lnTo>
                  <a:lnTo>
                    <a:pt x="2171319" y="221018"/>
                  </a:lnTo>
                  <a:lnTo>
                    <a:pt x="2171319" y="211670"/>
                  </a:lnTo>
                  <a:lnTo>
                    <a:pt x="2124481" y="211670"/>
                  </a:lnTo>
                  <a:lnTo>
                    <a:pt x="2124481" y="221018"/>
                  </a:lnTo>
                  <a:lnTo>
                    <a:pt x="2117547" y="247053"/>
                  </a:lnTo>
                  <a:lnTo>
                    <a:pt x="2096960" y="270713"/>
                  </a:lnTo>
                  <a:lnTo>
                    <a:pt x="2062810" y="289394"/>
                  </a:lnTo>
                  <a:lnTo>
                    <a:pt x="2015159" y="300482"/>
                  </a:lnTo>
                  <a:lnTo>
                    <a:pt x="2032660" y="337312"/>
                  </a:lnTo>
                  <a:lnTo>
                    <a:pt x="2070735" y="328980"/>
                  </a:lnTo>
                  <a:lnTo>
                    <a:pt x="2102840" y="315620"/>
                  </a:lnTo>
                  <a:lnTo>
                    <a:pt x="2128634" y="297853"/>
                  </a:lnTo>
                  <a:lnTo>
                    <a:pt x="2147773" y="276275"/>
                  </a:lnTo>
                  <a:lnTo>
                    <a:pt x="2166975" y="297853"/>
                  </a:lnTo>
                  <a:lnTo>
                    <a:pt x="2192934" y="315620"/>
                  </a:lnTo>
                  <a:lnTo>
                    <a:pt x="2225256" y="328980"/>
                  </a:lnTo>
                  <a:lnTo>
                    <a:pt x="2263546" y="337312"/>
                  </a:lnTo>
                  <a:lnTo>
                    <a:pt x="2281174" y="300482"/>
                  </a:lnTo>
                  <a:close/>
                </a:path>
                <a:path w="4962525" h="339725">
                  <a:moveTo>
                    <a:pt x="2543352" y="20002"/>
                  </a:moveTo>
                  <a:lnTo>
                    <a:pt x="2387854" y="20002"/>
                  </a:lnTo>
                  <a:lnTo>
                    <a:pt x="2387854" y="57759"/>
                  </a:lnTo>
                  <a:lnTo>
                    <a:pt x="2492438" y="57759"/>
                  </a:lnTo>
                  <a:lnTo>
                    <a:pt x="2480322" y="90297"/>
                  </a:lnTo>
                  <a:lnTo>
                    <a:pt x="2455595" y="118846"/>
                  </a:lnTo>
                  <a:lnTo>
                    <a:pt x="2418550" y="142544"/>
                  </a:lnTo>
                  <a:lnTo>
                    <a:pt x="2369426" y="160502"/>
                  </a:lnTo>
                  <a:lnTo>
                    <a:pt x="2388247" y="197472"/>
                  </a:lnTo>
                  <a:lnTo>
                    <a:pt x="2442464" y="176898"/>
                  </a:lnTo>
                  <a:lnTo>
                    <a:pt x="2485694" y="148564"/>
                  </a:lnTo>
                  <a:lnTo>
                    <a:pt x="2517317" y="112763"/>
                  </a:lnTo>
                  <a:lnTo>
                    <a:pt x="2536748" y="69799"/>
                  </a:lnTo>
                  <a:lnTo>
                    <a:pt x="2543352" y="20002"/>
                  </a:lnTo>
                  <a:close/>
                </a:path>
                <a:path w="4962525" h="339725">
                  <a:moveTo>
                    <a:pt x="2653195" y="203390"/>
                  </a:moveTo>
                  <a:lnTo>
                    <a:pt x="2606103" y="203390"/>
                  </a:lnTo>
                  <a:lnTo>
                    <a:pt x="2606103" y="240614"/>
                  </a:lnTo>
                  <a:lnTo>
                    <a:pt x="2606103" y="297446"/>
                  </a:lnTo>
                  <a:lnTo>
                    <a:pt x="2475204" y="297446"/>
                  </a:lnTo>
                  <a:lnTo>
                    <a:pt x="2475204" y="240614"/>
                  </a:lnTo>
                  <a:lnTo>
                    <a:pt x="2606103" y="240614"/>
                  </a:lnTo>
                  <a:lnTo>
                    <a:pt x="2606103" y="203390"/>
                  </a:lnTo>
                  <a:lnTo>
                    <a:pt x="2428633" y="203390"/>
                  </a:lnTo>
                  <a:lnTo>
                    <a:pt x="2428633" y="334683"/>
                  </a:lnTo>
                  <a:lnTo>
                    <a:pt x="2653195" y="334683"/>
                  </a:lnTo>
                  <a:lnTo>
                    <a:pt x="2653195" y="297446"/>
                  </a:lnTo>
                  <a:lnTo>
                    <a:pt x="2653195" y="240614"/>
                  </a:lnTo>
                  <a:lnTo>
                    <a:pt x="2653195" y="203390"/>
                  </a:lnTo>
                  <a:close/>
                </a:path>
                <a:path w="4962525" h="339725">
                  <a:moveTo>
                    <a:pt x="2653195" y="520"/>
                  </a:moveTo>
                  <a:lnTo>
                    <a:pt x="2605836" y="520"/>
                  </a:lnTo>
                  <a:lnTo>
                    <a:pt x="2605836" y="80911"/>
                  </a:lnTo>
                  <a:lnTo>
                    <a:pt x="2545588" y="80911"/>
                  </a:lnTo>
                  <a:lnTo>
                    <a:pt x="2545588" y="119722"/>
                  </a:lnTo>
                  <a:lnTo>
                    <a:pt x="2605836" y="119722"/>
                  </a:lnTo>
                  <a:lnTo>
                    <a:pt x="2605836" y="189839"/>
                  </a:lnTo>
                  <a:lnTo>
                    <a:pt x="2653195" y="189839"/>
                  </a:lnTo>
                  <a:lnTo>
                    <a:pt x="2653195" y="520"/>
                  </a:lnTo>
                  <a:close/>
                </a:path>
                <a:path w="4962525" h="339725">
                  <a:moveTo>
                    <a:pt x="2857525" y="151422"/>
                  </a:moveTo>
                  <a:lnTo>
                    <a:pt x="2828671" y="134683"/>
                  </a:lnTo>
                  <a:lnTo>
                    <a:pt x="2824365" y="129844"/>
                  </a:lnTo>
                  <a:lnTo>
                    <a:pt x="2808948" y="112585"/>
                  </a:lnTo>
                  <a:lnTo>
                    <a:pt x="2797657" y="86779"/>
                  </a:lnTo>
                  <a:lnTo>
                    <a:pt x="2794114" y="58940"/>
                  </a:lnTo>
                  <a:lnTo>
                    <a:pt x="2794114" y="19862"/>
                  </a:lnTo>
                  <a:lnTo>
                    <a:pt x="2747937" y="19862"/>
                  </a:lnTo>
                  <a:lnTo>
                    <a:pt x="2747937" y="58940"/>
                  </a:lnTo>
                  <a:lnTo>
                    <a:pt x="2744139" y="87985"/>
                  </a:lnTo>
                  <a:lnTo>
                    <a:pt x="2732303" y="116116"/>
                  </a:lnTo>
                  <a:lnTo>
                    <a:pt x="2711513" y="140906"/>
                  </a:lnTo>
                  <a:lnTo>
                    <a:pt x="2680843" y="159969"/>
                  </a:lnTo>
                  <a:lnTo>
                    <a:pt x="2706230" y="196545"/>
                  </a:lnTo>
                  <a:lnTo>
                    <a:pt x="2727934" y="184683"/>
                  </a:lnTo>
                  <a:lnTo>
                    <a:pt x="2745968" y="169214"/>
                  </a:lnTo>
                  <a:lnTo>
                    <a:pt x="2760446" y="150736"/>
                  </a:lnTo>
                  <a:lnTo>
                    <a:pt x="2771483" y="129844"/>
                  </a:lnTo>
                  <a:lnTo>
                    <a:pt x="2782036" y="148082"/>
                  </a:lnTo>
                  <a:lnTo>
                    <a:pt x="2795600" y="164071"/>
                  </a:lnTo>
                  <a:lnTo>
                    <a:pt x="2812262" y="177406"/>
                  </a:lnTo>
                  <a:lnTo>
                    <a:pt x="2832138" y="187731"/>
                  </a:lnTo>
                  <a:lnTo>
                    <a:pt x="2857525" y="151422"/>
                  </a:lnTo>
                  <a:close/>
                </a:path>
                <a:path w="4962525" h="339725">
                  <a:moveTo>
                    <a:pt x="2976715" y="220484"/>
                  </a:moveTo>
                  <a:lnTo>
                    <a:pt x="2742679" y="220484"/>
                  </a:lnTo>
                  <a:lnTo>
                    <a:pt x="2742679" y="258508"/>
                  </a:lnTo>
                  <a:lnTo>
                    <a:pt x="2929483" y="258508"/>
                  </a:lnTo>
                  <a:lnTo>
                    <a:pt x="2929483" y="338886"/>
                  </a:lnTo>
                  <a:lnTo>
                    <a:pt x="2976715" y="338886"/>
                  </a:lnTo>
                  <a:lnTo>
                    <a:pt x="2976715" y="220484"/>
                  </a:lnTo>
                  <a:close/>
                </a:path>
                <a:path w="4962525" h="339725">
                  <a:moveTo>
                    <a:pt x="2976715" y="520"/>
                  </a:moveTo>
                  <a:lnTo>
                    <a:pt x="2931718" y="520"/>
                  </a:lnTo>
                  <a:lnTo>
                    <a:pt x="2931718" y="82880"/>
                  </a:lnTo>
                  <a:lnTo>
                    <a:pt x="2903309" y="82880"/>
                  </a:lnTo>
                  <a:lnTo>
                    <a:pt x="2903309" y="5918"/>
                  </a:lnTo>
                  <a:lnTo>
                    <a:pt x="2859240" y="5918"/>
                  </a:lnTo>
                  <a:lnTo>
                    <a:pt x="2859240" y="203784"/>
                  </a:lnTo>
                  <a:lnTo>
                    <a:pt x="2903309" y="203784"/>
                  </a:lnTo>
                  <a:lnTo>
                    <a:pt x="2903309" y="121691"/>
                  </a:lnTo>
                  <a:lnTo>
                    <a:pt x="2931718" y="121691"/>
                  </a:lnTo>
                  <a:lnTo>
                    <a:pt x="2931718" y="205498"/>
                  </a:lnTo>
                  <a:lnTo>
                    <a:pt x="2976715" y="205498"/>
                  </a:lnTo>
                  <a:lnTo>
                    <a:pt x="2976715" y="121691"/>
                  </a:lnTo>
                  <a:lnTo>
                    <a:pt x="2976715" y="82880"/>
                  </a:lnTo>
                  <a:lnTo>
                    <a:pt x="2976715" y="520"/>
                  </a:lnTo>
                  <a:close/>
                </a:path>
                <a:path w="4962525" h="339725">
                  <a:moveTo>
                    <a:pt x="3205251" y="179044"/>
                  </a:moveTo>
                  <a:lnTo>
                    <a:pt x="3201555" y="151155"/>
                  </a:lnTo>
                  <a:lnTo>
                    <a:pt x="3200247" y="141287"/>
                  </a:lnTo>
                  <a:lnTo>
                    <a:pt x="3168561" y="145961"/>
                  </a:lnTo>
                  <a:lnTo>
                    <a:pt x="3136620" y="148945"/>
                  </a:lnTo>
                  <a:lnTo>
                    <a:pt x="3102292" y="150558"/>
                  </a:lnTo>
                  <a:lnTo>
                    <a:pt x="3063430" y="151155"/>
                  </a:lnTo>
                  <a:lnTo>
                    <a:pt x="3063430" y="121297"/>
                  </a:lnTo>
                  <a:lnTo>
                    <a:pt x="3171304" y="121297"/>
                  </a:lnTo>
                  <a:lnTo>
                    <a:pt x="3171304" y="20523"/>
                  </a:lnTo>
                  <a:lnTo>
                    <a:pt x="3015538" y="20523"/>
                  </a:lnTo>
                  <a:lnTo>
                    <a:pt x="3015538" y="57886"/>
                  </a:lnTo>
                  <a:lnTo>
                    <a:pt x="3125000" y="57886"/>
                  </a:lnTo>
                  <a:lnTo>
                    <a:pt x="3125000" y="85902"/>
                  </a:lnTo>
                  <a:lnTo>
                    <a:pt x="3016072" y="85902"/>
                  </a:lnTo>
                  <a:lnTo>
                    <a:pt x="3016072" y="189966"/>
                  </a:lnTo>
                  <a:lnTo>
                    <a:pt x="3044482" y="189966"/>
                  </a:lnTo>
                  <a:lnTo>
                    <a:pt x="3091827" y="189611"/>
                  </a:lnTo>
                  <a:lnTo>
                    <a:pt x="3132518" y="188010"/>
                  </a:lnTo>
                  <a:lnTo>
                    <a:pt x="3169374" y="184658"/>
                  </a:lnTo>
                  <a:lnTo>
                    <a:pt x="3205251" y="179044"/>
                  </a:lnTo>
                  <a:close/>
                </a:path>
                <a:path w="4962525" h="339725">
                  <a:moveTo>
                    <a:pt x="3275634" y="275082"/>
                  </a:moveTo>
                  <a:lnTo>
                    <a:pt x="3267583" y="247764"/>
                  </a:lnTo>
                  <a:lnTo>
                    <a:pt x="3266363" y="246672"/>
                  </a:lnTo>
                  <a:lnTo>
                    <a:pt x="3244583" y="227266"/>
                  </a:lnTo>
                  <a:lnTo>
                    <a:pt x="3228797" y="221653"/>
                  </a:lnTo>
                  <a:lnTo>
                    <a:pt x="3228797" y="275082"/>
                  </a:lnTo>
                  <a:lnTo>
                    <a:pt x="3224441" y="287286"/>
                  </a:lnTo>
                  <a:lnTo>
                    <a:pt x="3211499" y="296037"/>
                  </a:lnTo>
                  <a:lnTo>
                    <a:pt x="3190163" y="301282"/>
                  </a:lnTo>
                  <a:lnTo>
                    <a:pt x="3160649" y="302971"/>
                  </a:lnTo>
                  <a:lnTo>
                    <a:pt x="3130778" y="301282"/>
                  </a:lnTo>
                  <a:lnTo>
                    <a:pt x="3109099" y="296037"/>
                  </a:lnTo>
                  <a:lnTo>
                    <a:pt x="3095917" y="287286"/>
                  </a:lnTo>
                  <a:lnTo>
                    <a:pt x="3091586" y="275082"/>
                  </a:lnTo>
                  <a:lnTo>
                    <a:pt x="3095917" y="262712"/>
                  </a:lnTo>
                  <a:lnTo>
                    <a:pt x="3109099" y="253822"/>
                  </a:lnTo>
                  <a:lnTo>
                    <a:pt x="3130778" y="248462"/>
                  </a:lnTo>
                  <a:lnTo>
                    <a:pt x="3160649" y="246672"/>
                  </a:lnTo>
                  <a:lnTo>
                    <a:pt x="3190163" y="248462"/>
                  </a:lnTo>
                  <a:lnTo>
                    <a:pt x="3211499" y="253822"/>
                  </a:lnTo>
                  <a:lnTo>
                    <a:pt x="3224441" y="262712"/>
                  </a:lnTo>
                  <a:lnTo>
                    <a:pt x="3228797" y="275082"/>
                  </a:lnTo>
                  <a:lnTo>
                    <a:pt x="3228797" y="221653"/>
                  </a:lnTo>
                  <a:lnTo>
                    <a:pt x="3208363" y="214363"/>
                  </a:lnTo>
                  <a:lnTo>
                    <a:pt x="3160649" y="209829"/>
                  </a:lnTo>
                  <a:lnTo>
                    <a:pt x="3112351" y="214363"/>
                  </a:lnTo>
                  <a:lnTo>
                    <a:pt x="3075863" y="227266"/>
                  </a:lnTo>
                  <a:lnTo>
                    <a:pt x="3052788" y="247764"/>
                  </a:lnTo>
                  <a:lnTo>
                    <a:pt x="3044748" y="275082"/>
                  </a:lnTo>
                  <a:lnTo>
                    <a:pt x="3052788" y="301917"/>
                  </a:lnTo>
                  <a:lnTo>
                    <a:pt x="3075863" y="321818"/>
                  </a:lnTo>
                  <a:lnTo>
                    <a:pt x="3112351" y="334175"/>
                  </a:lnTo>
                  <a:lnTo>
                    <a:pt x="3160649" y="338366"/>
                  </a:lnTo>
                  <a:lnTo>
                    <a:pt x="3208363" y="334175"/>
                  </a:lnTo>
                  <a:lnTo>
                    <a:pt x="3244583" y="321818"/>
                  </a:lnTo>
                  <a:lnTo>
                    <a:pt x="3266363" y="302971"/>
                  </a:lnTo>
                  <a:lnTo>
                    <a:pt x="3267583" y="301917"/>
                  </a:lnTo>
                  <a:lnTo>
                    <a:pt x="3275634" y="275082"/>
                  </a:lnTo>
                  <a:close/>
                </a:path>
                <a:path w="4962525" h="339725">
                  <a:moveTo>
                    <a:pt x="3318256" y="45783"/>
                  </a:moveTo>
                  <a:lnTo>
                    <a:pt x="3272472" y="45783"/>
                  </a:lnTo>
                  <a:lnTo>
                    <a:pt x="3272472" y="520"/>
                  </a:lnTo>
                  <a:lnTo>
                    <a:pt x="3224847" y="520"/>
                  </a:lnTo>
                  <a:lnTo>
                    <a:pt x="3224847" y="204698"/>
                  </a:lnTo>
                  <a:lnTo>
                    <a:pt x="3272472" y="204698"/>
                  </a:lnTo>
                  <a:lnTo>
                    <a:pt x="3272472" y="156425"/>
                  </a:lnTo>
                  <a:lnTo>
                    <a:pt x="3318256" y="156425"/>
                  </a:lnTo>
                  <a:lnTo>
                    <a:pt x="3318256" y="117348"/>
                  </a:lnTo>
                  <a:lnTo>
                    <a:pt x="3272472" y="117348"/>
                  </a:lnTo>
                  <a:lnTo>
                    <a:pt x="3272472" y="85115"/>
                  </a:lnTo>
                  <a:lnTo>
                    <a:pt x="3318256" y="85115"/>
                  </a:lnTo>
                  <a:lnTo>
                    <a:pt x="3318256" y="45783"/>
                  </a:lnTo>
                  <a:close/>
                </a:path>
                <a:path w="4962525" h="339725">
                  <a:moveTo>
                    <a:pt x="3603625" y="114846"/>
                  </a:moveTo>
                  <a:lnTo>
                    <a:pt x="3593769" y="74879"/>
                  </a:lnTo>
                  <a:lnTo>
                    <a:pt x="3577044" y="55918"/>
                  </a:lnTo>
                  <a:lnTo>
                    <a:pt x="3566706" y="44170"/>
                  </a:lnTo>
                  <a:lnTo>
                    <a:pt x="3556787" y="39357"/>
                  </a:lnTo>
                  <a:lnTo>
                    <a:pt x="3556787" y="114846"/>
                  </a:lnTo>
                  <a:lnTo>
                    <a:pt x="3550691" y="139560"/>
                  </a:lnTo>
                  <a:lnTo>
                    <a:pt x="3533914" y="158000"/>
                  </a:lnTo>
                  <a:lnTo>
                    <a:pt x="3508375" y="169532"/>
                  </a:lnTo>
                  <a:lnTo>
                    <a:pt x="3476015" y="173520"/>
                  </a:lnTo>
                  <a:lnTo>
                    <a:pt x="3443528" y="169532"/>
                  </a:lnTo>
                  <a:lnTo>
                    <a:pt x="3417887" y="158000"/>
                  </a:lnTo>
                  <a:lnTo>
                    <a:pt x="3401085" y="139560"/>
                  </a:lnTo>
                  <a:lnTo>
                    <a:pt x="3395103" y="114846"/>
                  </a:lnTo>
                  <a:lnTo>
                    <a:pt x="3401085" y="90284"/>
                  </a:lnTo>
                  <a:lnTo>
                    <a:pt x="3417887" y="71666"/>
                  </a:lnTo>
                  <a:lnTo>
                    <a:pt x="3443528" y="59905"/>
                  </a:lnTo>
                  <a:lnTo>
                    <a:pt x="3476015" y="55918"/>
                  </a:lnTo>
                  <a:lnTo>
                    <a:pt x="3508375" y="59905"/>
                  </a:lnTo>
                  <a:lnTo>
                    <a:pt x="3533914" y="71666"/>
                  </a:lnTo>
                  <a:lnTo>
                    <a:pt x="3550691" y="90284"/>
                  </a:lnTo>
                  <a:lnTo>
                    <a:pt x="3556787" y="114846"/>
                  </a:lnTo>
                  <a:lnTo>
                    <a:pt x="3556787" y="39357"/>
                  </a:lnTo>
                  <a:lnTo>
                    <a:pt x="3526193" y="24460"/>
                  </a:lnTo>
                  <a:lnTo>
                    <a:pt x="3476015" y="17500"/>
                  </a:lnTo>
                  <a:lnTo>
                    <a:pt x="3426015" y="24460"/>
                  </a:lnTo>
                  <a:lnTo>
                    <a:pt x="3385693" y="44170"/>
                  </a:lnTo>
                  <a:lnTo>
                    <a:pt x="3358794" y="74879"/>
                  </a:lnTo>
                  <a:lnTo>
                    <a:pt x="3349053" y="114846"/>
                  </a:lnTo>
                  <a:lnTo>
                    <a:pt x="3358794" y="155016"/>
                  </a:lnTo>
                  <a:lnTo>
                    <a:pt x="3385693" y="185813"/>
                  </a:lnTo>
                  <a:lnTo>
                    <a:pt x="3426015" y="205524"/>
                  </a:lnTo>
                  <a:lnTo>
                    <a:pt x="3476015" y="212471"/>
                  </a:lnTo>
                  <a:lnTo>
                    <a:pt x="3526193" y="205524"/>
                  </a:lnTo>
                  <a:lnTo>
                    <a:pt x="3566706" y="185813"/>
                  </a:lnTo>
                  <a:lnTo>
                    <a:pt x="3577501" y="173520"/>
                  </a:lnTo>
                  <a:lnTo>
                    <a:pt x="3593769" y="155016"/>
                  </a:lnTo>
                  <a:lnTo>
                    <a:pt x="3603625" y="114846"/>
                  </a:lnTo>
                  <a:close/>
                </a:path>
                <a:path w="4962525" h="339725">
                  <a:moveTo>
                    <a:pt x="3631514" y="259168"/>
                  </a:moveTo>
                  <a:lnTo>
                    <a:pt x="3321824" y="259168"/>
                  </a:lnTo>
                  <a:lnTo>
                    <a:pt x="3321824" y="297586"/>
                  </a:lnTo>
                  <a:lnTo>
                    <a:pt x="3631514" y="297586"/>
                  </a:lnTo>
                  <a:lnTo>
                    <a:pt x="3631514" y="259168"/>
                  </a:lnTo>
                  <a:close/>
                </a:path>
                <a:path w="4962525" h="339725">
                  <a:moveTo>
                    <a:pt x="3949496" y="262191"/>
                  </a:moveTo>
                  <a:lnTo>
                    <a:pt x="3817416" y="262191"/>
                  </a:lnTo>
                  <a:lnTo>
                    <a:pt x="3817416" y="211023"/>
                  </a:lnTo>
                  <a:lnTo>
                    <a:pt x="3921747" y="211023"/>
                  </a:lnTo>
                  <a:lnTo>
                    <a:pt x="3921747" y="172466"/>
                  </a:lnTo>
                  <a:lnTo>
                    <a:pt x="3722827" y="172466"/>
                  </a:lnTo>
                  <a:lnTo>
                    <a:pt x="3722827" y="134315"/>
                  </a:lnTo>
                  <a:lnTo>
                    <a:pt x="3913848" y="134315"/>
                  </a:lnTo>
                  <a:lnTo>
                    <a:pt x="3913848" y="22098"/>
                  </a:lnTo>
                  <a:lnTo>
                    <a:pt x="3674935" y="22098"/>
                  </a:lnTo>
                  <a:lnTo>
                    <a:pt x="3674935" y="60248"/>
                  </a:lnTo>
                  <a:lnTo>
                    <a:pt x="3866883" y="60248"/>
                  </a:lnTo>
                  <a:lnTo>
                    <a:pt x="3866883" y="97091"/>
                  </a:lnTo>
                  <a:lnTo>
                    <a:pt x="3675469" y="97091"/>
                  </a:lnTo>
                  <a:lnTo>
                    <a:pt x="3675469" y="211023"/>
                  </a:lnTo>
                  <a:lnTo>
                    <a:pt x="3770452" y="211023"/>
                  </a:lnTo>
                  <a:lnTo>
                    <a:pt x="3770452" y="262191"/>
                  </a:lnTo>
                  <a:lnTo>
                    <a:pt x="3639820" y="262191"/>
                  </a:lnTo>
                  <a:lnTo>
                    <a:pt x="3639820" y="301002"/>
                  </a:lnTo>
                  <a:lnTo>
                    <a:pt x="3949496" y="301002"/>
                  </a:lnTo>
                  <a:lnTo>
                    <a:pt x="3949496" y="262191"/>
                  </a:lnTo>
                  <a:close/>
                </a:path>
                <a:path w="4962525" h="339725">
                  <a:moveTo>
                    <a:pt x="4217746" y="27228"/>
                  </a:moveTo>
                  <a:lnTo>
                    <a:pt x="4171048" y="27228"/>
                  </a:lnTo>
                  <a:lnTo>
                    <a:pt x="4171048" y="109461"/>
                  </a:lnTo>
                  <a:lnTo>
                    <a:pt x="4171048" y="146418"/>
                  </a:lnTo>
                  <a:lnTo>
                    <a:pt x="4171048" y="221805"/>
                  </a:lnTo>
                  <a:lnTo>
                    <a:pt x="4098036" y="221805"/>
                  </a:lnTo>
                  <a:lnTo>
                    <a:pt x="4098036" y="146418"/>
                  </a:lnTo>
                  <a:lnTo>
                    <a:pt x="4171048" y="146418"/>
                  </a:lnTo>
                  <a:lnTo>
                    <a:pt x="4171048" y="109461"/>
                  </a:lnTo>
                  <a:lnTo>
                    <a:pt x="4098036" y="109461"/>
                  </a:lnTo>
                  <a:lnTo>
                    <a:pt x="4098036" y="27228"/>
                  </a:lnTo>
                  <a:lnTo>
                    <a:pt x="4050538" y="27228"/>
                  </a:lnTo>
                  <a:lnTo>
                    <a:pt x="4050538" y="260350"/>
                  </a:lnTo>
                  <a:lnTo>
                    <a:pt x="4217746" y="260350"/>
                  </a:lnTo>
                  <a:lnTo>
                    <a:pt x="4217746" y="221805"/>
                  </a:lnTo>
                  <a:lnTo>
                    <a:pt x="4217746" y="146418"/>
                  </a:lnTo>
                  <a:lnTo>
                    <a:pt x="4217746" y="109461"/>
                  </a:lnTo>
                  <a:lnTo>
                    <a:pt x="4217746" y="27228"/>
                  </a:lnTo>
                  <a:close/>
                </a:path>
                <a:path w="4962525" h="339725">
                  <a:moveTo>
                    <a:pt x="4317073" y="0"/>
                  </a:moveTo>
                  <a:lnTo>
                    <a:pt x="4269054" y="0"/>
                  </a:lnTo>
                  <a:lnTo>
                    <a:pt x="4269054" y="339686"/>
                  </a:lnTo>
                  <a:lnTo>
                    <a:pt x="4317073" y="339686"/>
                  </a:lnTo>
                  <a:lnTo>
                    <a:pt x="4317073" y="0"/>
                  </a:lnTo>
                  <a:close/>
                </a:path>
                <a:path w="4962525" h="339725">
                  <a:moveTo>
                    <a:pt x="4559808" y="128270"/>
                  </a:moveTo>
                  <a:lnTo>
                    <a:pt x="4528032" y="119253"/>
                  </a:lnTo>
                  <a:lnTo>
                    <a:pt x="4525061" y="117475"/>
                  </a:lnTo>
                  <a:lnTo>
                    <a:pt x="4505337" y="105689"/>
                  </a:lnTo>
                  <a:lnTo>
                    <a:pt x="4491494" y="88849"/>
                  </a:lnTo>
                  <a:lnTo>
                    <a:pt x="4486275" y="69989"/>
                  </a:lnTo>
                  <a:lnTo>
                    <a:pt x="4549953" y="69989"/>
                  </a:lnTo>
                  <a:lnTo>
                    <a:pt x="4549953" y="33286"/>
                  </a:lnTo>
                  <a:lnTo>
                    <a:pt x="4484700" y="33286"/>
                  </a:lnTo>
                  <a:lnTo>
                    <a:pt x="4484700" y="787"/>
                  </a:lnTo>
                  <a:lnTo>
                    <a:pt x="4437723" y="787"/>
                  </a:lnTo>
                  <a:lnTo>
                    <a:pt x="4437723" y="33286"/>
                  </a:lnTo>
                  <a:lnTo>
                    <a:pt x="4370895" y="33286"/>
                  </a:lnTo>
                  <a:lnTo>
                    <a:pt x="4370895" y="69989"/>
                  </a:lnTo>
                  <a:lnTo>
                    <a:pt x="4436275" y="69989"/>
                  </a:lnTo>
                  <a:lnTo>
                    <a:pt x="4430928" y="90335"/>
                  </a:lnTo>
                  <a:lnTo>
                    <a:pt x="4416857" y="108597"/>
                  </a:lnTo>
                  <a:lnTo>
                    <a:pt x="4393781" y="123418"/>
                  </a:lnTo>
                  <a:lnTo>
                    <a:pt x="4361421" y="133400"/>
                  </a:lnTo>
                  <a:lnTo>
                    <a:pt x="4381157" y="169316"/>
                  </a:lnTo>
                  <a:lnTo>
                    <a:pt x="4408411" y="161290"/>
                  </a:lnTo>
                  <a:lnTo>
                    <a:pt x="4430992" y="149707"/>
                  </a:lnTo>
                  <a:lnTo>
                    <a:pt x="4448873" y="134975"/>
                  </a:lnTo>
                  <a:lnTo>
                    <a:pt x="4462069" y="117475"/>
                  </a:lnTo>
                  <a:lnTo>
                    <a:pt x="4475175" y="133527"/>
                  </a:lnTo>
                  <a:lnTo>
                    <a:pt x="4492599" y="147066"/>
                  </a:lnTo>
                  <a:lnTo>
                    <a:pt x="4514405" y="157721"/>
                  </a:lnTo>
                  <a:lnTo>
                    <a:pt x="4540605" y="165100"/>
                  </a:lnTo>
                  <a:lnTo>
                    <a:pt x="4559808" y="128270"/>
                  </a:lnTo>
                  <a:close/>
                </a:path>
                <a:path w="4962525" h="339725">
                  <a:moveTo>
                    <a:pt x="4572571" y="207467"/>
                  </a:moveTo>
                  <a:lnTo>
                    <a:pt x="4569815" y="172605"/>
                  </a:lnTo>
                  <a:lnTo>
                    <a:pt x="4513542" y="178498"/>
                  </a:lnTo>
                  <a:lnTo>
                    <a:pt x="4456227" y="181711"/>
                  </a:lnTo>
                  <a:lnTo>
                    <a:pt x="4400816" y="182994"/>
                  </a:lnTo>
                  <a:lnTo>
                    <a:pt x="4350245" y="183134"/>
                  </a:lnTo>
                  <a:lnTo>
                    <a:pt x="4356036" y="221932"/>
                  </a:lnTo>
                  <a:lnTo>
                    <a:pt x="4374489" y="221894"/>
                  </a:lnTo>
                  <a:lnTo>
                    <a:pt x="4414012" y="221386"/>
                  </a:lnTo>
                  <a:lnTo>
                    <a:pt x="4434840" y="220751"/>
                  </a:lnTo>
                  <a:lnTo>
                    <a:pt x="4434840" y="328764"/>
                  </a:lnTo>
                  <a:lnTo>
                    <a:pt x="4482719" y="328764"/>
                  </a:lnTo>
                  <a:lnTo>
                    <a:pt x="4482719" y="220751"/>
                  </a:lnTo>
                  <a:lnTo>
                    <a:pt x="4482719" y="218249"/>
                  </a:lnTo>
                  <a:lnTo>
                    <a:pt x="4505198" y="216420"/>
                  </a:lnTo>
                  <a:lnTo>
                    <a:pt x="4527740" y="214045"/>
                  </a:lnTo>
                  <a:lnTo>
                    <a:pt x="4550245" y="211074"/>
                  </a:lnTo>
                  <a:lnTo>
                    <a:pt x="4572571" y="207467"/>
                  </a:lnTo>
                  <a:close/>
                </a:path>
                <a:path w="4962525" h="339725">
                  <a:moveTo>
                    <a:pt x="4640719" y="520"/>
                  </a:moveTo>
                  <a:lnTo>
                    <a:pt x="4592307" y="520"/>
                  </a:lnTo>
                  <a:lnTo>
                    <a:pt x="4592307" y="235877"/>
                  </a:lnTo>
                  <a:lnTo>
                    <a:pt x="4523498" y="235877"/>
                  </a:lnTo>
                  <a:lnTo>
                    <a:pt x="4523498" y="272326"/>
                  </a:lnTo>
                  <a:lnTo>
                    <a:pt x="4592307" y="272326"/>
                  </a:lnTo>
                  <a:lnTo>
                    <a:pt x="4592307" y="338632"/>
                  </a:lnTo>
                  <a:lnTo>
                    <a:pt x="4640719" y="338632"/>
                  </a:lnTo>
                  <a:lnTo>
                    <a:pt x="4640719" y="520"/>
                  </a:lnTo>
                  <a:close/>
                </a:path>
                <a:path w="4962525" h="339725">
                  <a:moveTo>
                    <a:pt x="4882413" y="165633"/>
                  </a:moveTo>
                  <a:lnTo>
                    <a:pt x="4846294" y="148882"/>
                  </a:lnTo>
                  <a:lnTo>
                    <a:pt x="4806315" y="97231"/>
                  </a:lnTo>
                  <a:lnTo>
                    <a:pt x="4801501" y="67094"/>
                  </a:lnTo>
                  <a:lnTo>
                    <a:pt x="4801501" y="62357"/>
                  </a:lnTo>
                  <a:lnTo>
                    <a:pt x="4869650" y="62357"/>
                  </a:lnTo>
                  <a:lnTo>
                    <a:pt x="4869650" y="24472"/>
                  </a:lnTo>
                  <a:lnTo>
                    <a:pt x="4683493" y="24472"/>
                  </a:lnTo>
                  <a:lnTo>
                    <a:pt x="4683493" y="62357"/>
                  </a:lnTo>
                  <a:lnTo>
                    <a:pt x="4753483" y="62357"/>
                  </a:lnTo>
                  <a:lnTo>
                    <a:pt x="4753483" y="67094"/>
                  </a:lnTo>
                  <a:lnTo>
                    <a:pt x="4748403" y="99034"/>
                  </a:lnTo>
                  <a:lnTo>
                    <a:pt x="4733252" y="128841"/>
                  </a:lnTo>
                  <a:lnTo>
                    <a:pt x="4707598" y="153987"/>
                  </a:lnTo>
                  <a:lnTo>
                    <a:pt x="4670996" y="171945"/>
                  </a:lnTo>
                  <a:lnTo>
                    <a:pt x="4695469" y="209181"/>
                  </a:lnTo>
                  <a:lnTo>
                    <a:pt x="4723066" y="196900"/>
                  </a:lnTo>
                  <a:lnTo>
                    <a:pt x="4746079" y="180200"/>
                  </a:lnTo>
                  <a:lnTo>
                    <a:pt x="4764506" y="159702"/>
                  </a:lnTo>
                  <a:lnTo>
                    <a:pt x="4778349" y="136029"/>
                  </a:lnTo>
                  <a:lnTo>
                    <a:pt x="4791913" y="157670"/>
                  </a:lnTo>
                  <a:lnTo>
                    <a:pt x="4809744" y="176403"/>
                  </a:lnTo>
                  <a:lnTo>
                    <a:pt x="4831829" y="191655"/>
                  </a:lnTo>
                  <a:lnTo>
                    <a:pt x="4858207" y="202857"/>
                  </a:lnTo>
                  <a:lnTo>
                    <a:pt x="4882413" y="165633"/>
                  </a:lnTo>
                  <a:close/>
                </a:path>
                <a:path w="4962525" h="339725">
                  <a:moveTo>
                    <a:pt x="4953051" y="520"/>
                  </a:moveTo>
                  <a:lnTo>
                    <a:pt x="4905426" y="520"/>
                  </a:lnTo>
                  <a:lnTo>
                    <a:pt x="4905426" y="245351"/>
                  </a:lnTo>
                  <a:lnTo>
                    <a:pt x="4953051" y="245351"/>
                  </a:lnTo>
                  <a:lnTo>
                    <a:pt x="4953051" y="520"/>
                  </a:lnTo>
                  <a:close/>
                </a:path>
                <a:path w="4962525" h="339725">
                  <a:moveTo>
                    <a:pt x="4962004" y="294690"/>
                  </a:moveTo>
                  <a:lnTo>
                    <a:pt x="4774133" y="294690"/>
                  </a:lnTo>
                  <a:lnTo>
                    <a:pt x="4774133" y="222986"/>
                  </a:lnTo>
                  <a:lnTo>
                    <a:pt x="4726114" y="222986"/>
                  </a:lnTo>
                  <a:lnTo>
                    <a:pt x="4726114" y="332968"/>
                  </a:lnTo>
                  <a:lnTo>
                    <a:pt x="4962004" y="332968"/>
                  </a:lnTo>
                  <a:lnTo>
                    <a:pt x="4962004" y="2946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3002721" y="6047078"/>
            <a:ext cx="3914140" cy="448945"/>
            <a:chOff x="3002721" y="6047078"/>
            <a:chExt cx="3914140" cy="448945"/>
          </a:xfrm>
        </p:grpSpPr>
        <p:sp>
          <p:nvSpPr>
            <p:cNvPr id="28" name="object 28"/>
            <p:cNvSpPr/>
            <p:nvPr/>
          </p:nvSpPr>
          <p:spPr>
            <a:xfrm>
              <a:off x="3002721" y="6047078"/>
              <a:ext cx="3909060" cy="448945"/>
            </a:xfrm>
            <a:custGeom>
              <a:avLst/>
              <a:gdLst/>
              <a:ahLst/>
              <a:cxnLst/>
              <a:rect l="l" t="t" r="r" b="b"/>
              <a:pathLst>
                <a:path w="3909059" h="448945">
                  <a:moveTo>
                    <a:pt x="390885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08850" y="0"/>
                  </a:lnTo>
                  <a:lnTo>
                    <a:pt x="390885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014687" y="6101422"/>
              <a:ext cx="3902075" cy="339725"/>
            </a:xfrm>
            <a:custGeom>
              <a:avLst/>
              <a:gdLst/>
              <a:ahLst/>
              <a:cxnLst/>
              <a:rect l="l" t="t" r="r" b="b"/>
              <a:pathLst>
                <a:path w="3902075" h="339725">
                  <a:moveTo>
                    <a:pt x="180098" y="168389"/>
                  </a:moveTo>
                  <a:lnTo>
                    <a:pt x="153809" y="115874"/>
                  </a:lnTo>
                  <a:lnTo>
                    <a:pt x="125501" y="103619"/>
                  </a:lnTo>
                  <a:lnTo>
                    <a:pt x="125501" y="217589"/>
                  </a:lnTo>
                  <a:lnTo>
                    <a:pt x="125501" y="232333"/>
                  </a:lnTo>
                  <a:lnTo>
                    <a:pt x="122428" y="247218"/>
                  </a:lnTo>
                  <a:lnTo>
                    <a:pt x="113665" y="259194"/>
                  </a:lnTo>
                  <a:lnTo>
                    <a:pt x="100164" y="267182"/>
                  </a:lnTo>
                  <a:lnTo>
                    <a:pt x="82880" y="270090"/>
                  </a:lnTo>
                  <a:lnTo>
                    <a:pt x="70739" y="268592"/>
                  </a:lnTo>
                  <a:lnTo>
                    <a:pt x="61201" y="264121"/>
                  </a:lnTo>
                  <a:lnTo>
                    <a:pt x="54978" y="256705"/>
                  </a:lnTo>
                  <a:lnTo>
                    <a:pt x="52755" y="246405"/>
                  </a:lnTo>
                  <a:lnTo>
                    <a:pt x="54940" y="235991"/>
                  </a:lnTo>
                  <a:lnTo>
                    <a:pt x="93383" y="219481"/>
                  </a:lnTo>
                  <a:lnTo>
                    <a:pt x="125501" y="217589"/>
                  </a:lnTo>
                  <a:lnTo>
                    <a:pt x="125501" y="103619"/>
                  </a:lnTo>
                  <a:lnTo>
                    <a:pt x="58610" y="104711"/>
                  </a:lnTo>
                  <a:lnTo>
                    <a:pt x="14541" y="137985"/>
                  </a:lnTo>
                  <a:lnTo>
                    <a:pt x="7099" y="162598"/>
                  </a:lnTo>
                  <a:lnTo>
                    <a:pt x="59334" y="162598"/>
                  </a:lnTo>
                  <a:lnTo>
                    <a:pt x="63220" y="153276"/>
                  </a:lnTo>
                  <a:lnTo>
                    <a:pt x="70269" y="146240"/>
                  </a:lnTo>
                  <a:lnTo>
                    <a:pt x="80289" y="141795"/>
                  </a:lnTo>
                  <a:lnTo>
                    <a:pt x="93141" y="140233"/>
                  </a:lnTo>
                  <a:lnTo>
                    <a:pt x="106743" y="142024"/>
                  </a:lnTo>
                  <a:lnTo>
                    <a:pt x="116789" y="147243"/>
                  </a:lnTo>
                  <a:lnTo>
                    <a:pt x="123037" y="155663"/>
                  </a:lnTo>
                  <a:lnTo>
                    <a:pt x="125247" y="167081"/>
                  </a:lnTo>
                  <a:lnTo>
                    <a:pt x="125247" y="183388"/>
                  </a:lnTo>
                  <a:lnTo>
                    <a:pt x="87820" y="185039"/>
                  </a:lnTo>
                  <a:lnTo>
                    <a:pt x="75120" y="185762"/>
                  </a:lnTo>
                  <a:lnTo>
                    <a:pt x="47002" y="190195"/>
                  </a:lnTo>
                  <a:lnTo>
                    <a:pt x="22999" y="200901"/>
                  </a:lnTo>
                  <a:lnTo>
                    <a:pt x="6273" y="219633"/>
                  </a:lnTo>
                  <a:lnTo>
                    <a:pt x="0" y="248119"/>
                  </a:lnTo>
                  <a:lnTo>
                    <a:pt x="5080" y="274345"/>
                  </a:lnTo>
                  <a:lnTo>
                    <a:pt x="19151" y="293192"/>
                  </a:lnTo>
                  <a:lnTo>
                    <a:pt x="40449" y="304558"/>
                  </a:lnTo>
                  <a:lnTo>
                    <a:pt x="67221" y="308368"/>
                  </a:lnTo>
                  <a:lnTo>
                    <a:pt x="87744" y="306019"/>
                  </a:lnTo>
                  <a:lnTo>
                    <a:pt x="104355" y="299453"/>
                  </a:lnTo>
                  <a:lnTo>
                    <a:pt x="117170" y="289394"/>
                  </a:lnTo>
                  <a:lnTo>
                    <a:pt x="126288" y="276529"/>
                  </a:lnTo>
                  <a:lnTo>
                    <a:pt x="127876" y="276529"/>
                  </a:lnTo>
                  <a:lnTo>
                    <a:pt x="127876" y="304558"/>
                  </a:lnTo>
                  <a:lnTo>
                    <a:pt x="180098" y="304558"/>
                  </a:lnTo>
                  <a:lnTo>
                    <a:pt x="180098" y="276529"/>
                  </a:lnTo>
                  <a:lnTo>
                    <a:pt x="180098" y="270090"/>
                  </a:lnTo>
                  <a:lnTo>
                    <a:pt x="180098" y="217589"/>
                  </a:lnTo>
                  <a:lnTo>
                    <a:pt x="180098" y="168389"/>
                  </a:lnTo>
                  <a:close/>
                </a:path>
                <a:path w="3902075" h="339725">
                  <a:moveTo>
                    <a:pt x="319836" y="261924"/>
                  </a:moveTo>
                  <a:lnTo>
                    <a:pt x="303644" y="262978"/>
                  </a:lnTo>
                  <a:lnTo>
                    <a:pt x="298259" y="262851"/>
                  </a:lnTo>
                  <a:lnTo>
                    <a:pt x="290487" y="261772"/>
                  </a:lnTo>
                  <a:lnTo>
                    <a:pt x="284403" y="258597"/>
                  </a:lnTo>
                  <a:lnTo>
                    <a:pt x="280454" y="252476"/>
                  </a:lnTo>
                  <a:lnTo>
                    <a:pt x="279044" y="242595"/>
                  </a:lnTo>
                  <a:lnTo>
                    <a:pt x="279044" y="143929"/>
                  </a:lnTo>
                  <a:lnTo>
                    <a:pt x="317195" y="143929"/>
                  </a:lnTo>
                  <a:lnTo>
                    <a:pt x="317195" y="102476"/>
                  </a:lnTo>
                  <a:lnTo>
                    <a:pt x="279044" y="102476"/>
                  </a:lnTo>
                  <a:lnTo>
                    <a:pt x="279044" y="54063"/>
                  </a:lnTo>
                  <a:lnTo>
                    <a:pt x="223926" y="54063"/>
                  </a:lnTo>
                  <a:lnTo>
                    <a:pt x="223926" y="102476"/>
                  </a:lnTo>
                  <a:lnTo>
                    <a:pt x="196164" y="102476"/>
                  </a:lnTo>
                  <a:lnTo>
                    <a:pt x="196164" y="143929"/>
                  </a:lnTo>
                  <a:lnTo>
                    <a:pt x="223926" y="143929"/>
                  </a:lnTo>
                  <a:lnTo>
                    <a:pt x="223926" y="250088"/>
                  </a:lnTo>
                  <a:lnTo>
                    <a:pt x="228638" y="275628"/>
                  </a:lnTo>
                  <a:lnTo>
                    <a:pt x="242239" y="293458"/>
                  </a:lnTo>
                  <a:lnTo>
                    <a:pt x="263410" y="303911"/>
                  </a:lnTo>
                  <a:lnTo>
                    <a:pt x="290753" y="307314"/>
                  </a:lnTo>
                  <a:lnTo>
                    <a:pt x="300151" y="307136"/>
                  </a:lnTo>
                  <a:lnTo>
                    <a:pt x="308152" y="306679"/>
                  </a:lnTo>
                  <a:lnTo>
                    <a:pt x="314731" y="306044"/>
                  </a:lnTo>
                  <a:lnTo>
                    <a:pt x="319836" y="305346"/>
                  </a:lnTo>
                  <a:lnTo>
                    <a:pt x="319836" y="262978"/>
                  </a:lnTo>
                  <a:lnTo>
                    <a:pt x="319836" y="261924"/>
                  </a:lnTo>
                  <a:close/>
                </a:path>
                <a:path w="3902075" h="339725">
                  <a:moveTo>
                    <a:pt x="449427" y="261924"/>
                  </a:moveTo>
                  <a:lnTo>
                    <a:pt x="433247" y="262978"/>
                  </a:lnTo>
                  <a:lnTo>
                    <a:pt x="427850" y="262851"/>
                  </a:lnTo>
                  <a:lnTo>
                    <a:pt x="420077" y="261772"/>
                  </a:lnTo>
                  <a:lnTo>
                    <a:pt x="414007" y="258597"/>
                  </a:lnTo>
                  <a:lnTo>
                    <a:pt x="410057" y="252476"/>
                  </a:lnTo>
                  <a:lnTo>
                    <a:pt x="408647" y="242595"/>
                  </a:lnTo>
                  <a:lnTo>
                    <a:pt x="408647" y="143929"/>
                  </a:lnTo>
                  <a:lnTo>
                    <a:pt x="446798" y="143929"/>
                  </a:lnTo>
                  <a:lnTo>
                    <a:pt x="446798" y="102476"/>
                  </a:lnTo>
                  <a:lnTo>
                    <a:pt x="408647" y="102476"/>
                  </a:lnTo>
                  <a:lnTo>
                    <a:pt x="408647" y="54063"/>
                  </a:lnTo>
                  <a:lnTo>
                    <a:pt x="353529" y="54063"/>
                  </a:lnTo>
                  <a:lnTo>
                    <a:pt x="353529" y="102476"/>
                  </a:lnTo>
                  <a:lnTo>
                    <a:pt x="325767" y="102476"/>
                  </a:lnTo>
                  <a:lnTo>
                    <a:pt x="325767" y="143929"/>
                  </a:lnTo>
                  <a:lnTo>
                    <a:pt x="353529" y="143929"/>
                  </a:lnTo>
                  <a:lnTo>
                    <a:pt x="353529" y="250088"/>
                  </a:lnTo>
                  <a:lnTo>
                    <a:pt x="358228" y="275628"/>
                  </a:lnTo>
                  <a:lnTo>
                    <a:pt x="371843" y="293458"/>
                  </a:lnTo>
                  <a:lnTo>
                    <a:pt x="393001" y="303911"/>
                  </a:lnTo>
                  <a:lnTo>
                    <a:pt x="420357" y="307314"/>
                  </a:lnTo>
                  <a:lnTo>
                    <a:pt x="429742" y="307136"/>
                  </a:lnTo>
                  <a:lnTo>
                    <a:pt x="437756" y="306679"/>
                  </a:lnTo>
                  <a:lnTo>
                    <a:pt x="444334" y="306044"/>
                  </a:lnTo>
                  <a:lnTo>
                    <a:pt x="449427" y="305346"/>
                  </a:lnTo>
                  <a:lnTo>
                    <a:pt x="449427" y="262978"/>
                  </a:lnTo>
                  <a:lnTo>
                    <a:pt x="449427" y="261924"/>
                  </a:lnTo>
                  <a:close/>
                </a:path>
                <a:path w="3902075" h="339725">
                  <a:moveTo>
                    <a:pt x="654024" y="202336"/>
                  </a:moveTo>
                  <a:lnTo>
                    <a:pt x="650900" y="183261"/>
                  </a:lnTo>
                  <a:lnTo>
                    <a:pt x="646658" y="157238"/>
                  </a:lnTo>
                  <a:lnTo>
                    <a:pt x="636435" y="141033"/>
                  </a:lnTo>
                  <a:lnTo>
                    <a:pt x="626478" y="125247"/>
                  </a:lnTo>
                  <a:lnTo>
                    <a:pt x="602056" y="109791"/>
                  </a:lnTo>
                  <a:lnTo>
                    <a:pt x="602056" y="183261"/>
                  </a:lnTo>
                  <a:lnTo>
                    <a:pt x="515886" y="183261"/>
                  </a:lnTo>
                  <a:lnTo>
                    <a:pt x="519798" y="166890"/>
                  </a:lnTo>
                  <a:lnTo>
                    <a:pt x="529018" y="153466"/>
                  </a:lnTo>
                  <a:lnTo>
                    <a:pt x="542759" y="144373"/>
                  </a:lnTo>
                  <a:lnTo>
                    <a:pt x="560222" y="141033"/>
                  </a:lnTo>
                  <a:lnTo>
                    <a:pt x="577100" y="144183"/>
                  </a:lnTo>
                  <a:lnTo>
                    <a:pt x="590257" y="152971"/>
                  </a:lnTo>
                  <a:lnTo>
                    <a:pt x="598868" y="166331"/>
                  </a:lnTo>
                  <a:lnTo>
                    <a:pt x="602056" y="183261"/>
                  </a:lnTo>
                  <a:lnTo>
                    <a:pt x="602056" y="109791"/>
                  </a:lnTo>
                  <a:lnTo>
                    <a:pt x="596353" y="106172"/>
                  </a:lnTo>
                  <a:lnTo>
                    <a:pt x="559168" y="99847"/>
                  </a:lnTo>
                  <a:lnTo>
                    <a:pt x="518922" y="107429"/>
                  </a:lnTo>
                  <a:lnTo>
                    <a:pt x="488086" y="128765"/>
                  </a:lnTo>
                  <a:lnTo>
                    <a:pt x="468363" y="161785"/>
                  </a:lnTo>
                  <a:lnTo>
                    <a:pt x="461416" y="204444"/>
                  </a:lnTo>
                  <a:lnTo>
                    <a:pt x="468325" y="247726"/>
                  </a:lnTo>
                  <a:lnTo>
                    <a:pt x="488175" y="280492"/>
                  </a:lnTo>
                  <a:lnTo>
                    <a:pt x="519633" y="301256"/>
                  </a:lnTo>
                  <a:lnTo>
                    <a:pt x="561403" y="308495"/>
                  </a:lnTo>
                  <a:lnTo>
                    <a:pt x="595566" y="304139"/>
                  </a:lnTo>
                  <a:lnTo>
                    <a:pt x="622719" y="291744"/>
                  </a:lnTo>
                  <a:lnTo>
                    <a:pt x="642010" y="272364"/>
                  </a:lnTo>
                  <a:lnTo>
                    <a:pt x="644169" y="267195"/>
                  </a:lnTo>
                  <a:lnTo>
                    <a:pt x="652576" y="247065"/>
                  </a:lnTo>
                  <a:lnTo>
                    <a:pt x="600214" y="247065"/>
                  </a:lnTo>
                  <a:lnTo>
                    <a:pt x="594626" y="255257"/>
                  </a:lnTo>
                  <a:lnTo>
                    <a:pt x="586295" y="261620"/>
                  </a:lnTo>
                  <a:lnTo>
                    <a:pt x="575462" y="265734"/>
                  </a:lnTo>
                  <a:lnTo>
                    <a:pt x="562317" y="267195"/>
                  </a:lnTo>
                  <a:lnTo>
                    <a:pt x="543128" y="263779"/>
                  </a:lnTo>
                  <a:lnTo>
                    <a:pt x="528497" y="253949"/>
                  </a:lnTo>
                  <a:lnTo>
                    <a:pt x="519163" y="238391"/>
                  </a:lnTo>
                  <a:lnTo>
                    <a:pt x="515886" y="217728"/>
                  </a:lnTo>
                  <a:lnTo>
                    <a:pt x="654024" y="217728"/>
                  </a:lnTo>
                  <a:lnTo>
                    <a:pt x="654024" y="202336"/>
                  </a:lnTo>
                  <a:close/>
                </a:path>
                <a:path w="3902075" h="339725">
                  <a:moveTo>
                    <a:pt x="862418" y="175895"/>
                  </a:moveTo>
                  <a:lnTo>
                    <a:pt x="853897" y="137998"/>
                  </a:lnTo>
                  <a:lnTo>
                    <a:pt x="821461" y="105092"/>
                  </a:lnTo>
                  <a:lnTo>
                    <a:pt x="792822" y="99847"/>
                  </a:lnTo>
                  <a:lnTo>
                    <a:pt x="771893" y="102514"/>
                  </a:lnTo>
                  <a:lnTo>
                    <a:pt x="754545" y="110147"/>
                  </a:lnTo>
                  <a:lnTo>
                    <a:pt x="741133" y="122161"/>
                  </a:lnTo>
                  <a:lnTo>
                    <a:pt x="732053" y="137998"/>
                  </a:lnTo>
                  <a:lnTo>
                    <a:pt x="729678" y="137998"/>
                  </a:lnTo>
                  <a:lnTo>
                    <a:pt x="729678" y="102476"/>
                  </a:lnTo>
                  <a:lnTo>
                    <a:pt x="677189" y="102476"/>
                  </a:lnTo>
                  <a:lnTo>
                    <a:pt x="677189" y="304558"/>
                  </a:lnTo>
                  <a:lnTo>
                    <a:pt x="732307" y="304558"/>
                  </a:lnTo>
                  <a:lnTo>
                    <a:pt x="732307" y="187604"/>
                  </a:lnTo>
                  <a:lnTo>
                    <a:pt x="735139" y="169837"/>
                  </a:lnTo>
                  <a:lnTo>
                    <a:pt x="743077" y="156654"/>
                  </a:lnTo>
                  <a:lnTo>
                    <a:pt x="755345" y="148450"/>
                  </a:lnTo>
                  <a:lnTo>
                    <a:pt x="771118" y="145630"/>
                  </a:lnTo>
                  <a:lnTo>
                    <a:pt x="786396" y="148361"/>
                  </a:lnTo>
                  <a:lnTo>
                    <a:pt x="797788" y="156235"/>
                  </a:lnTo>
                  <a:lnTo>
                    <a:pt x="804900" y="168783"/>
                  </a:lnTo>
                  <a:lnTo>
                    <a:pt x="807300" y="185496"/>
                  </a:lnTo>
                  <a:lnTo>
                    <a:pt x="807300" y="304558"/>
                  </a:lnTo>
                  <a:lnTo>
                    <a:pt x="862418" y="304558"/>
                  </a:lnTo>
                  <a:lnTo>
                    <a:pt x="862418" y="175895"/>
                  </a:lnTo>
                  <a:close/>
                </a:path>
                <a:path w="3902075" h="339725">
                  <a:moveTo>
                    <a:pt x="1002677" y="261924"/>
                  </a:moveTo>
                  <a:lnTo>
                    <a:pt x="986497" y="262978"/>
                  </a:lnTo>
                  <a:lnTo>
                    <a:pt x="981100" y="262851"/>
                  </a:lnTo>
                  <a:lnTo>
                    <a:pt x="973328" y="261772"/>
                  </a:lnTo>
                  <a:lnTo>
                    <a:pt x="967257" y="258597"/>
                  </a:lnTo>
                  <a:lnTo>
                    <a:pt x="963307" y="252476"/>
                  </a:lnTo>
                  <a:lnTo>
                    <a:pt x="961898" y="242595"/>
                  </a:lnTo>
                  <a:lnTo>
                    <a:pt x="961898" y="143929"/>
                  </a:lnTo>
                  <a:lnTo>
                    <a:pt x="1000048" y="143929"/>
                  </a:lnTo>
                  <a:lnTo>
                    <a:pt x="1000048" y="102476"/>
                  </a:lnTo>
                  <a:lnTo>
                    <a:pt x="961898" y="102476"/>
                  </a:lnTo>
                  <a:lnTo>
                    <a:pt x="961898" y="54063"/>
                  </a:lnTo>
                  <a:lnTo>
                    <a:pt x="906767" y="54063"/>
                  </a:lnTo>
                  <a:lnTo>
                    <a:pt x="906767" y="102476"/>
                  </a:lnTo>
                  <a:lnTo>
                    <a:pt x="879017" y="102476"/>
                  </a:lnTo>
                  <a:lnTo>
                    <a:pt x="879017" y="143929"/>
                  </a:lnTo>
                  <a:lnTo>
                    <a:pt x="906767" y="143929"/>
                  </a:lnTo>
                  <a:lnTo>
                    <a:pt x="906767" y="250088"/>
                  </a:lnTo>
                  <a:lnTo>
                    <a:pt x="911479" y="275628"/>
                  </a:lnTo>
                  <a:lnTo>
                    <a:pt x="925093" y="293458"/>
                  </a:lnTo>
                  <a:lnTo>
                    <a:pt x="946251" y="303911"/>
                  </a:lnTo>
                  <a:lnTo>
                    <a:pt x="973607" y="307314"/>
                  </a:lnTo>
                  <a:lnTo>
                    <a:pt x="982992" y="307136"/>
                  </a:lnTo>
                  <a:lnTo>
                    <a:pt x="991006" y="306679"/>
                  </a:lnTo>
                  <a:lnTo>
                    <a:pt x="997585" y="306044"/>
                  </a:lnTo>
                  <a:lnTo>
                    <a:pt x="1002677" y="305346"/>
                  </a:lnTo>
                  <a:lnTo>
                    <a:pt x="1002677" y="262978"/>
                  </a:lnTo>
                  <a:lnTo>
                    <a:pt x="1002677" y="261924"/>
                  </a:lnTo>
                  <a:close/>
                </a:path>
                <a:path w="3902075" h="339725">
                  <a:moveTo>
                    <a:pt x="1078077" y="102476"/>
                  </a:moveTo>
                  <a:lnTo>
                    <a:pt x="1022946" y="102476"/>
                  </a:lnTo>
                  <a:lnTo>
                    <a:pt x="1022946" y="304558"/>
                  </a:lnTo>
                  <a:lnTo>
                    <a:pt x="1078077" y="304558"/>
                  </a:lnTo>
                  <a:lnTo>
                    <a:pt x="1078077" y="102476"/>
                  </a:lnTo>
                  <a:close/>
                </a:path>
                <a:path w="3902075" h="339725">
                  <a:moveTo>
                    <a:pt x="1080579" y="48018"/>
                  </a:moveTo>
                  <a:lnTo>
                    <a:pt x="1078204" y="37147"/>
                  </a:lnTo>
                  <a:lnTo>
                    <a:pt x="1071740" y="28232"/>
                  </a:lnTo>
                  <a:lnTo>
                    <a:pt x="1062202" y="22212"/>
                  </a:lnTo>
                  <a:lnTo>
                    <a:pt x="1050582" y="19989"/>
                  </a:lnTo>
                  <a:lnTo>
                    <a:pt x="1038961" y="22212"/>
                  </a:lnTo>
                  <a:lnTo>
                    <a:pt x="1029411" y="28232"/>
                  </a:lnTo>
                  <a:lnTo>
                    <a:pt x="1022959" y="37147"/>
                  </a:lnTo>
                  <a:lnTo>
                    <a:pt x="1020584" y="48018"/>
                  </a:lnTo>
                  <a:lnTo>
                    <a:pt x="1022959" y="58940"/>
                  </a:lnTo>
                  <a:lnTo>
                    <a:pt x="1029411" y="67856"/>
                  </a:lnTo>
                  <a:lnTo>
                    <a:pt x="1038961" y="73837"/>
                  </a:lnTo>
                  <a:lnTo>
                    <a:pt x="1050582" y="76034"/>
                  </a:lnTo>
                  <a:lnTo>
                    <a:pt x="1062202" y="73837"/>
                  </a:lnTo>
                  <a:lnTo>
                    <a:pt x="1071740" y="67856"/>
                  </a:lnTo>
                  <a:lnTo>
                    <a:pt x="1078204" y="58940"/>
                  </a:lnTo>
                  <a:lnTo>
                    <a:pt x="1080579" y="48018"/>
                  </a:lnTo>
                  <a:close/>
                </a:path>
                <a:path w="3902075" h="339725">
                  <a:moveTo>
                    <a:pt x="1299629" y="204304"/>
                  </a:moveTo>
                  <a:lnTo>
                    <a:pt x="1292745" y="161569"/>
                  </a:lnTo>
                  <a:lnTo>
                    <a:pt x="1280985" y="141947"/>
                  </a:lnTo>
                  <a:lnTo>
                    <a:pt x="1272997" y="128600"/>
                  </a:lnTo>
                  <a:lnTo>
                    <a:pt x="1243723" y="108673"/>
                  </a:lnTo>
                  <a:lnTo>
                    <a:pt x="1243723" y="203911"/>
                  </a:lnTo>
                  <a:lnTo>
                    <a:pt x="1240980" y="228561"/>
                  </a:lnTo>
                  <a:lnTo>
                    <a:pt x="1232839" y="248145"/>
                  </a:lnTo>
                  <a:lnTo>
                    <a:pt x="1219415" y="261073"/>
                  </a:lnTo>
                  <a:lnTo>
                    <a:pt x="1200835" y="265747"/>
                  </a:lnTo>
                  <a:lnTo>
                    <a:pt x="1181874" y="261073"/>
                  </a:lnTo>
                  <a:lnTo>
                    <a:pt x="1168260" y="248145"/>
                  </a:lnTo>
                  <a:lnTo>
                    <a:pt x="1160043" y="228561"/>
                  </a:lnTo>
                  <a:lnTo>
                    <a:pt x="1157287" y="203911"/>
                  </a:lnTo>
                  <a:lnTo>
                    <a:pt x="1160043" y="179298"/>
                  </a:lnTo>
                  <a:lnTo>
                    <a:pt x="1168260" y="159664"/>
                  </a:lnTo>
                  <a:lnTo>
                    <a:pt x="1181874" y="146659"/>
                  </a:lnTo>
                  <a:lnTo>
                    <a:pt x="1200835" y="141947"/>
                  </a:lnTo>
                  <a:lnTo>
                    <a:pt x="1219415" y="146659"/>
                  </a:lnTo>
                  <a:lnTo>
                    <a:pt x="1232839" y="159664"/>
                  </a:lnTo>
                  <a:lnTo>
                    <a:pt x="1240980" y="179298"/>
                  </a:lnTo>
                  <a:lnTo>
                    <a:pt x="1243723" y="203911"/>
                  </a:lnTo>
                  <a:lnTo>
                    <a:pt x="1243723" y="108673"/>
                  </a:lnTo>
                  <a:lnTo>
                    <a:pt x="1241806" y="107365"/>
                  </a:lnTo>
                  <a:lnTo>
                    <a:pt x="1200569" y="99847"/>
                  </a:lnTo>
                  <a:lnTo>
                    <a:pt x="1159243" y="107365"/>
                  </a:lnTo>
                  <a:lnTo>
                    <a:pt x="1127963" y="128600"/>
                  </a:lnTo>
                  <a:lnTo>
                    <a:pt x="1108163" y="161569"/>
                  </a:lnTo>
                  <a:lnTo>
                    <a:pt x="1101242" y="204304"/>
                  </a:lnTo>
                  <a:lnTo>
                    <a:pt x="1108163" y="246837"/>
                  </a:lnTo>
                  <a:lnTo>
                    <a:pt x="1127963" y="279742"/>
                  </a:lnTo>
                  <a:lnTo>
                    <a:pt x="1159243" y="300977"/>
                  </a:lnTo>
                  <a:lnTo>
                    <a:pt x="1200569" y="308495"/>
                  </a:lnTo>
                  <a:lnTo>
                    <a:pt x="1241806" y="300977"/>
                  </a:lnTo>
                  <a:lnTo>
                    <a:pt x="1272997" y="279742"/>
                  </a:lnTo>
                  <a:lnTo>
                    <a:pt x="1281391" y="265747"/>
                  </a:lnTo>
                  <a:lnTo>
                    <a:pt x="1292745" y="246837"/>
                  </a:lnTo>
                  <a:lnTo>
                    <a:pt x="1299629" y="204304"/>
                  </a:lnTo>
                  <a:close/>
                </a:path>
                <a:path w="3902075" h="339725">
                  <a:moveTo>
                    <a:pt x="1508163" y="175895"/>
                  </a:moveTo>
                  <a:lnTo>
                    <a:pt x="1499641" y="137998"/>
                  </a:lnTo>
                  <a:lnTo>
                    <a:pt x="1467205" y="105092"/>
                  </a:lnTo>
                  <a:lnTo>
                    <a:pt x="1438579" y="99847"/>
                  </a:lnTo>
                  <a:lnTo>
                    <a:pt x="1417650" y="102514"/>
                  </a:lnTo>
                  <a:lnTo>
                    <a:pt x="1400289" y="110147"/>
                  </a:lnTo>
                  <a:lnTo>
                    <a:pt x="1386890" y="122161"/>
                  </a:lnTo>
                  <a:lnTo>
                    <a:pt x="1377797" y="137998"/>
                  </a:lnTo>
                  <a:lnTo>
                    <a:pt x="1375422" y="137998"/>
                  </a:lnTo>
                  <a:lnTo>
                    <a:pt x="1375422" y="102476"/>
                  </a:lnTo>
                  <a:lnTo>
                    <a:pt x="1322933" y="102476"/>
                  </a:lnTo>
                  <a:lnTo>
                    <a:pt x="1322933" y="304558"/>
                  </a:lnTo>
                  <a:lnTo>
                    <a:pt x="1378064" y="304558"/>
                  </a:lnTo>
                  <a:lnTo>
                    <a:pt x="1378064" y="187604"/>
                  </a:lnTo>
                  <a:lnTo>
                    <a:pt x="1380883" y="169837"/>
                  </a:lnTo>
                  <a:lnTo>
                    <a:pt x="1388833" y="156654"/>
                  </a:lnTo>
                  <a:lnTo>
                    <a:pt x="1401089" y="148450"/>
                  </a:lnTo>
                  <a:lnTo>
                    <a:pt x="1416862" y="145630"/>
                  </a:lnTo>
                  <a:lnTo>
                    <a:pt x="1432140" y="148361"/>
                  </a:lnTo>
                  <a:lnTo>
                    <a:pt x="1443545" y="156235"/>
                  </a:lnTo>
                  <a:lnTo>
                    <a:pt x="1450644" y="168783"/>
                  </a:lnTo>
                  <a:lnTo>
                    <a:pt x="1453045" y="185496"/>
                  </a:lnTo>
                  <a:lnTo>
                    <a:pt x="1453045" y="304558"/>
                  </a:lnTo>
                  <a:lnTo>
                    <a:pt x="1508163" y="304558"/>
                  </a:lnTo>
                  <a:lnTo>
                    <a:pt x="1508163" y="175895"/>
                  </a:lnTo>
                  <a:close/>
                </a:path>
                <a:path w="3902075" h="339725">
                  <a:moveTo>
                    <a:pt x="1808327" y="224967"/>
                  </a:moveTo>
                  <a:lnTo>
                    <a:pt x="1772869" y="199250"/>
                  </a:lnTo>
                  <a:lnTo>
                    <a:pt x="1752701" y="170624"/>
                  </a:lnTo>
                  <a:lnTo>
                    <a:pt x="1747862" y="163766"/>
                  </a:lnTo>
                  <a:lnTo>
                    <a:pt x="1733092" y="121856"/>
                  </a:lnTo>
                  <a:lnTo>
                    <a:pt x="1728343" y="76835"/>
                  </a:lnTo>
                  <a:lnTo>
                    <a:pt x="1728343" y="26174"/>
                  </a:lnTo>
                  <a:lnTo>
                    <a:pt x="1680845" y="26174"/>
                  </a:lnTo>
                  <a:lnTo>
                    <a:pt x="1680845" y="76835"/>
                  </a:lnTo>
                  <a:lnTo>
                    <a:pt x="1675650" y="123710"/>
                  </a:lnTo>
                  <a:lnTo>
                    <a:pt x="1660029" y="167500"/>
                  </a:lnTo>
                  <a:lnTo>
                    <a:pt x="1633715" y="204444"/>
                  </a:lnTo>
                  <a:lnTo>
                    <a:pt x="1596390" y="230746"/>
                  </a:lnTo>
                  <a:lnTo>
                    <a:pt x="1625460" y="269303"/>
                  </a:lnTo>
                  <a:lnTo>
                    <a:pt x="1651990" y="251993"/>
                  </a:lnTo>
                  <a:lnTo>
                    <a:pt x="1674012" y="229235"/>
                  </a:lnTo>
                  <a:lnTo>
                    <a:pt x="1691589" y="201841"/>
                  </a:lnTo>
                  <a:lnTo>
                    <a:pt x="1704797" y="170624"/>
                  </a:lnTo>
                  <a:lnTo>
                    <a:pt x="1717344" y="199707"/>
                  </a:lnTo>
                  <a:lnTo>
                    <a:pt x="1733931" y="225259"/>
                  </a:lnTo>
                  <a:lnTo>
                    <a:pt x="1754670" y="246519"/>
                  </a:lnTo>
                  <a:lnTo>
                    <a:pt x="1779651" y="262724"/>
                  </a:lnTo>
                  <a:lnTo>
                    <a:pt x="1808327" y="224967"/>
                  </a:lnTo>
                  <a:close/>
                </a:path>
                <a:path w="3902075" h="339725">
                  <a:moveTo>
                    <a:pt x="1920811" y="130632"/>
                  </a:moveTo>
                  <a:lnTo>
                    <a:pt x="1870824" y="130632"/>
                  </a:lnTo>
                  <a:lnTo>
                    <a:pt x="1870824" y="0"/>
                  </a:lnTo>
                  <a:lnTo>
                    <a:pt x="1823326" y="0"/>
                  </a:lnTo>
                  <a:lnTo>
                    <a:pt x="1823326" y="338886"/>
                  </a:lnTo>
                  <a:lnTo>
                    <a:pt x="1870824" y="338886"/>
                  </a:lnTo>
                  <a:lnTo>
                    <a:pt x="1870824" y="170764"/>
                  </a:lnTo>
                  <a:lnTo>
                    <a:pt x="1920811" y="170764"/>
                  </a:lnTo>
                  <a:lnTo>
                    <a:pt x="1920811" y="130632"/>
                  </a:lnTo>
                  <a:close/>
                </a:path>
                <a:path w="3902075" h="339725">
                  <a:moveTo>
                    <a:pt x="2123160" y="178257"/>
                  </a:moveTo>
                  <a:lnTo>
                    <a:pt x="2119414" y="150368"/>
                  </a:lnTo>
                  <a:lnTo>
                    <a:pt x="2118169" y="141033"/>
                  </a:lnTo>
                  <a:lnTo>
                    <a:pt x="2086483" y="145580"/>
                  </a:lnTo>
                  <a:lnTo>
                    <a:pt x="2054542" y="148412"/>
                  </a:lnTo>
                  <a:lnTo>
                    <a:pt x="2020201" y="149885"/>
                  </a:lnTo>
                  <a:lnTo>
                    <a:pt x="1981339" y="150368"/>
                  </a:lnTo>
                  <a:lnTo>
                    <a:pt x="1981339" y="119976"/>
                  </a:lnTo>
                  <a:lnTo>
                    <a:pt x="2089226" y="119976"/>
                  </a:lnTo>
                  <a:lnTo>
                    <a:pt x="2089226" y="16967"/>
                  </a:lnTo>
                  <a:lnTo>
                    <a:pt x="1933460" y="16967"/>
                  </a:lnTo>
                  <a:lnTo>
                    <a:pt x="1933460" y="54991"/>
                  </a:lnTo>
                  <a:lnTo>
                    <a:pt x="2042909" y="54991"/>
                  </a:lnTo>
                  <a:lnTo>
                    <a:pt x="2042909" y="84328"/>
                  </a:lnTo>
                  <a:lnTo>
                    <a:pt x="1933981" y="84328"/>
                  </a:lnTo>
                  <a:lnTo>
                    <a:pt x="1933981" y="189306"/>
                  </a:lnTo>
                  <a:lnTo>
                    <a:pt x="1962404" y="189306"/>
                  </a:lnTo>
                  <a:lnTo>
                    <a:pt x="2009736" y="188899"/>
                  </a:lnTo>
                  <a:lnTo>
                    <a:pt x="2050427" y="187286"/>
                  </a:lnTo>
                  <a:lnTo>
                    <a:pt x="2087295" y="183921"/>
                  </a:lnTo>
                  <a:lnTo>
                    <a:pt x="2123160" y="178257"/>
                  </a:lnTo>
                  <a:close/>
                </a:path>
                <a:path w="3902075" h="339725">
                  <a:moveTo>
                    <a:pt x="2190394" y="215620"/>
                  </a:moveTo>
                  <a:lnTo>
                    <a:pt x="2143810" y="215620"/>
                  </a:lnTo>
                  <a:lnTo>
                    <a:pt x="2143810" y="252717"/>
                  </a:lnTo>
                  <a:lnTo>
                    <a:pt x="2143810" y="297053"/>
                  </a:lnTo>
                  <a:lnTo>
                    <a:pt x="2015159" y="297053"/>
                  </a:lnTo>
                  <a:lnTo>
                    <a:pt x="2015159" y="252717"/>
                  </a:lnTo>
                  <a:lnTo>
                    <a:pt x="2143810" y="252717"/>
                  </a:lnTo>
                  <a:lnTo>
                    <a:pt x="2143810" y="215620"/>
                  </a:lnTo>
                  <a:lnTo>
                    <a:pt x="1968576" y="215620"/>
                  </a:lnTo>
                  <a:lnTo>
                    <a:pt x="1968576" y="335076"/>
                  </a:lnTo>
                  <a:lnTo>
                    <a:pt x="2190394" y="335076"/>
                  </a:lnTo>
                  <a:lnTo>
                    <a:pt x="2190394" y="297053"/>
                  </a:lnTo>
                  <a:lnTo>
                    <a:pt x="2190394" y="252717"/>
                  </a:lnTo>
                  <a:lnTo>
                    <a:pt x="2190394" y="215620"/>
                  </a:lnTo>
                  <a:close/>
                </a:path>
                <a:path w="3902075" h="339725">
                  <a:moveTo>
                    <a:pt x="2236165" y="80518"/>
                  </a:moveTo>
                  <a:lnTo>
                    <a:pt x="2190394" y="80518"/>
                  </a:lnTo>
                  <a:lnTo>
                    <a:pt x="2190394" y="520"/>
                  </a:lnTo>
                  <a:lnTo>
                    <a:pt x="2142769" y="520"/>
                  </a:lnTo>
                  <a:lnTo>
                    <a:pt x="2142769" y="201549"/>
                  </a:lnTo>
                  <a:lnTo>
                    <a:pt x="2190394" y="201549"/>
                  </a:lnTo>
                  <a:lnTo>
                    <a:pt x="2190394" y="119976"/>
                  </a:lnTo>
                  <a:lnTo>
                    <a:pt x="2236165" y="119976"/>
                  </a:lnTo>
                  <a:lnTo>
                    <a:pt x="2236165" y="80518"/>
                  </a:lnTo>
                  <a:close/>
                </a:path>
                <a:path w="3902075" h="339725">
                  <a:moveTo>
                    <a:pt x="2512326" y="76301"/>
                  </a:moveTo>
                  <a:lnTo>
                    <a:pt x="2325649" y="76301"/>
                  </a:lnTo>
                  <a:lnTo>
                    <a:pt x="2325649" y="44729"/>
                  </a:lnTo>
                  <a:lnTo>
                    <a:pt x="2509697" y="44729"/>
                  </a:lnTo>
                  <a:lnTo>
                    <a:pt x="2509697" y="7099"/>
                  </a:lnTo>
                  <a:lnTo>
                    <a:pt x="2278278" y="7099"/>
                  </a:lnTo>
                  <a:lnTo>
                    <a:pt x="2278278" y="113665"/>
                  </a:lnTo>
                  <a:lnTo>
                    <a:pt x="2512326" y="113665"/>
                  </a:lnTo>
                  <a:lnTo>
                    <a:pt x="2512326" y="76301"/>
                  </a:lnTo>
                  <a:close/>
                </a:path>
                <a:path w="3902075" h="339725">
                  <a:moveTo>
                    <a:pt x="2519692" y="299161"/>
                  </a:moveTo>
                  <a:lnTo>
                    <a:pt x="2322220" y="299161"/>
                  </a:lnTo>
                  <a:lnTo>
                    <a:pt x="2322220" y="277977"/>
                  </a:lnTo>
                  <a:lnTo>
                    <a:pt x="2510879" y="277977"/>
                  </a:lnTo>
                  <a:lnTo>
                    <a:pt x="2510879" y="189445"/>
                  </a:lnTo>
                  <a:lnTo>
                    <a:pt x="2275395" y="189445"/>
                  </a:lnTo>
                  <a:lnTo>
                    <a:pt x="2275395" y="225361"/>
                  </a:lnTo>
                  <a:lnTo>
                    <a:pt x="2464041" y="225361"/>
                  </a:lnTo>
                  <a:lnTo>
                    <a:pt x="2464041" y="244170"/>
                  </a:lnTo>
                  <a:lnTo>
                    <a:pt x="2275649" y="244170"/>
                  </a:lnTo>
                  <a:lnTo>
                    <a:pt x="2275649" y="335864"/>
                  </a:lnTo>
                  <a:lnTo>
                    <a:pt x="2519692" y="335864"/>
                  </a:lnTo>
                  <a:lnTo>
                    <a:pt x="2519692" y="299161"/>
                  </a:lnTo>
                  <a:close/>
                </a:path>
                <a:path w="3902075" h="339725">
                  <a:moveTo>
                    <a:pt x="2549156" y="132473"/>
                  </a:moveTo>
                  <a:lnTo>
                    <a:pt x="2239734" y="132473"/>
                  </a:lnTo>
                  <a:lnTo>
                    <a:pt x="2239734" y="169710"/>
                  </a:lnTo>
                  <a:lnTo>
                    <a:pt x="2549156" y="169710"/>
                  </a:lnTo>
                  <a:lnTo>
                    <a:pt x="2549156" y="132473"/>
                  </a:lnTo>
                  <a:close/>
                </a:path>
                <a:path w="3902075" h="339725">
                  <a:moveTo>
                    <a:pt x="2761246" y="105905"/>
                  </a:moveTo>
                  <a:lnTo>
                    <a:pt x="2754020" y="72428"/>
                  </a:lnTo>
                  <a:lnTo>
                    <a:pt x="2747568" y="63804"/>
                  </a:lnTo>
                  <a:lnTo>
                    <a:pt x="2734348" y="46126"/>
                  </a:lnTo>
                  <a:lnTo>
                    <a:pt x="2714942" y="34899"/>
                  </a:lnTo>
                  <a:lnTo>
                    <a:pt x="2714942" y="105905"/>
                  </a:lnTo>
                  <a:lnTo>
                    <a:pt x="2711234" y="123799"/>
                  </a:lnTo>
                  <a:lnTo>
                    <a:pt x="2701175" y="137020"/>
                  </a:lnTo>
                  <a:lnTo>
                    <a:pt x="2686062" y="145199"/>
                  </a:lnTo>
                  <a:lnTo>
                    <a:pt x="2667190" y="148005"/>
                  </a:lnTo>
                  <a:lnTo>
                    <a:pt x="2648661" y="145199"/>
                  </a:lnTo>
                  <a:lnTo>
                    <a:pt x="2633802" y="137020"/>
                  </a:lnTo>
                  <a:lnTo>
                    <a:pt x="2623934" y="123799"/>
                  </a:lnTo>
                  <a:lnTo>
                    <a:pt x="2620353" y="105905"/>
                  </a:lnTo>
                  <a:lnTo>
                    <a:pt x="2623909" y="88163"/>
                  </a:lnTo>
                  <a:lnTo>
                    <a:pt x="2633751" y="74942"/>
                  </a:lnTo>
                  <a:lnTo>
                    <a:pt x="2648597" y="66662"/>
                  </a:lnTo>
                  <a:lnTo>
                    <a:pt x="2667190" y="63804"/>
                  </a:lnTo>
                  <a:lnTo>
                    <a:pt x="2686113" y="66662"/>
                  </a:lnTo>
                  <a:lnTo>
                    <a:pt x="2701226" y="74942"/>
                  </a:lnTo>
                  <a:lnTo>
                    <a:pt x="2711246" y="88163"/>
                  </a:lnTo>
                  <a:lnTo>
                    <a:pt x="2714942" y="105905"/>
                  </a:lnTo>
                  <a:lnTo>
                    <a:pt x="2714942" y="34899"/>
                  </a:lnTo>
                  <a:lnTo>
                    <a:pt x="2704604" y="28917"/>
                  </a:lnTo>
                  <a:lnTo>
                    <a:pt x="2667190" y="22758"/>
                  </a:lnTo>
                  <a:lnTo>
                    <a:pt x="2630005" y="28917"/>
                  </a:lnTo>
                  <a:lnTo>
                    <a:pt x="2600185" y="46126"/>
                  </a:lnTo>
                  <a:lnTo>
                    <a:pt x="2580386" y="72428"/>
                  </a:lnTo>
                  <a:lnTo>
                    <a:pt x="2573248" y="105905"/>
                  </a:lnTo>
                  <a:lnTo>
                    <a:pt x="2580386" y="139433"/>
                  </a:lnTo>
                  <a:lnTo>
                    <a:pt x="2600185" y="165735"/>
                  </a:lnTo>
                  <a:lnTo>
                    <a:pt x="2630005" y="182905"/>
                  </a:lnTo>
                  <a:lnTo>
                    <a:pt x="2667190" y="189052"/>
                  </a:lnTo>
                  <a:lnTo>
                    <a:pt x="2704604" y="182905"/>
                  </a:lnTo>
                  <a:lnTo>
                    <a:pt x="2734348" y="165735"/>
                  </a:lnTo>
                  <a:lnTo>
                    <a:pt x="2747607" y="148005"/>
                  </a:lnTo>
                  <a:lnTo>
                    <a:pt x="2754020" y="139433"/>
                  </a:lnTo>
                  <a:lnTo>
                    <a:pt x="2761246" y="105905"/>
                  </a:lnTo>
                  <a:close/>
                </a:path>
                <a:path w="3902075" h="339725">
                  <a:moveTo>
                    <a:pt x="2779268" y="255092"/>
                  </a:moveTo>
                  <a:lnTo>
                    <a:pt x="2775724" y="220878"/>
                  </a:lnTo>
                  <a:lnTo>
                    <a:pt x="2719794" y="226860"/>
                  </a:lnTo>
                  <a:lnTo>
                    <a:pt x="2662910" y="230136"/>
                  </a:lnTo>
                  <a:lnTo>
                    <a:pt x="2608288" y="231521"/>
                  </a:lnTo>
                  <a:lnTo>
                    <a:pt x="2559177" y="231800"/>
                  </a:lnTo>
                  <a:lnTo>
                    <a:pt x="2564574" y="270344"/>
                  </a:lnTo>
                  <a:lnTo>
                    <a:pt x="2612606" y="270014"/>
                  </a:lnTo>
                  <a:lnTo>
                    <a:pt x="2666047" y="268198"/>
                  </a:lnTo>
                  <a:lnTo>
                    <a:pt x="2722435" y="263639"/>
                  </a:lnTo>
                  <a:lnTo>
                    <a:pt x="2779268" y="255092"/>
                  </a:lnTo>
                  <a:close/>
                </a:path>
                <a:path w="3902075" h="339725">
                  <a:moveTo>
                    <a:pt x="2842158" y="0"/>
                  </a:moveTo>
                  <a:lnTo>
                    <a:pt x="2794927" y="0"/>
                  </a:lnTo>
                  <a:lnTo>
                    <a:pt x="2794927" y="339686"/>
                  </a:lnTo>
                  <a:lnTo>
                    <a:pt x="2842158" y="339686"/>
                  </a:lnTo>
                  <a:lnTo>
                    <a:pt x="2842158" y="0"/>
                  </a:lnTo>
                  <a:close/>
                </a:path>
                <a:path w="3902075" h="339725">
                  <a:moveTo>
                    <a:pt x="3141776" y="24726"/>
                  </a:moveTo>
                  <a:lnTo>
                    <a:pt x="2967329" y="24726"/>
                  </a:lnTo>
                  <a:lnTo>
                    <a:pt x="2967329" y="63411"/>
                  </a:lnTo>
                  <a:lnTo>
                    <a:pt x="3095206" y="63411"/>
                  </a:lnTo>
                  <a:lnTo>
                    <a:pt x="3094647" y="79565"/>
                  </a:lnTo>
                  <a:lnTo>
                    <a:pt x="3093377" y="97663"/>
                  </a:lnTo>
                  <a:lnTo>
                    <a:pt x="3091040" y="118008"/>
                  </a:lnTo>
                  <a:lnTo>
                    <a:pt x="3087306" y="140893"/>
                  </a:lnTo>
                  <a:lnTo>
                    <a:pt x="3134017" y="145237"/>
                  </a:lnTo>
                  <a:lnTo>
                    <a:pt x="3138347" y="115265"/>
                  </a:lnTo>
                  <a:lnTo>
                    <a:pt x="3140608" y="88620"/>
                  </a:lnTo>
                  <a:lnTo>
                    <a:pt x="3141510" y="65443"/>
                  </a:lnTo>
                  <a:lnTo>
                    <a:pt x="3141776" y="45910"/>
                  </a:lnTo>
                  <a:lnTo>
                    <a:pt x="3141776" y="24726"/>
                  </a:lnTo>
                  <a:close/>
                </a:path>
                <a:path w="3902075" h="339725">
                  <a:moveTo>
                    <a:pt x="3160064" y="193382"/>
                  </a:moveTo>
                  <a:lnTo>
                    <a:pt x="3158286" y="167868"/>
                  </a:lnTo>
                  <a:lnTo>
                    <a:pt x="3157690" y="159181"/>
                  </a:lnTo>
                  <a:lnTo>
                    <a:pt x="3133356" y="162280"/>
                  </a:lnTo>
                  <a:lnTo>
                    <a:pt x="3108312" y="164706"/>
                  </a:lnTo>
                  <a:lnTo>
                    <a:pt x="3082899" y="166547"/>
                  </a:lnTo>
                  <a:lnTo>
                    <a:pt x="3057448" y="167868"/>
                  </a:lnTo>
                  <a:lnTo>
                    <a:pt x="3057448" y="103009"/>
                  </a:lnTo>
                  <a:lnTo>
                    <a:pt x="3010217" y="103009"/>
                  </a:lnTo>
                  <a:lnTo>
                    <a:pt x="3010217" y="169443"/>
                  </a:lnTo>
                  <a:lnTo>
                    <a:pt x="2947466" y="169976"/>
                  </a:lnTo>
                  <a:lnTo>
                    <a:pt x="2951543" y="207733"/>
                  </a:lnTo>
                  <a:lnTo>
                    <a:pt x="2999028" y="207251"/>
                  </a:lnTo>
                  <a:lnTo>
                    <a:pt x="3051454" y="205346"/>
                  </a:lnTo>
                  <a:lnTo>
                    <a:pt x="3106051" y="201053"/>
                  </a:lnTo>
                  <a:lnTo>
                    <a:pt x="3160064" y="193382"/>
                  </a:lnTo>
                  <a:close/>
                </a:path>
                <a:path w="3902075" h="339725">
                  <a:moveTo>
                    <a:pt x="3235185" y="294690"/>
                  </a:moveTo>
                  <a:lnTo>
                    <a:pt x="3044812" y="294690"/>
                  </a:lnTo>
                  <a:lnTo>
                    <a:pt x="3044812" y="231013"/>
                  </a:lnTo>
                  <a:lnTo>
                    <a:pt x="2997187" y="231013"/>
                  </a:lnTo>
                  <a:lnTo>
                    <a:pt x="2997187" y="332968"/>
                  </a:lnTo>
                  <a:lnTo>
                    <a:pt x="3235185" y="332968"/>
                  </a:lnTo>
                  <a:lnTo>
                    <a:pt x="3235185" y="294690"/>
                  </a:lnTo>
                  <a:close/>
                </a:path>
                <a:path w="3902075" h="339725">
                  <a:moveTo>
                    <a:pt x="3265703" y="103403"/>
                  </a:moveTo>
                  <a:lnTo>
                    <a:pt x="3224517" y="103403"/>
                  </a:lnTo>
                  <a:lnTo>
                    <a:pt x="3224517" y="0"/>
                  </a:lnTo>
                  <a:lnTo>
                    <a:pt x="3175978" y="0"/>
                  </a:lnTo>
                  <a:lnTo>
                    <a:pt x="3175978" y="253644"/>
                  </a:lnTo>
                  <a:lnTo>
                    <a:pt x="3224517" y="253644"/>
                  </a:lnTo>
                  <a:lnTo>
                    <a:pt x="3224517" y="143002"/>
                  </a:lnTo>
                  <a:lnTo>
                    <a:pt x="3265703" y="143002"/>
                  </a:lnTo>
                  <a:lnTo>
                    <a:pt x="3265703" y="103403"/>
                  </a:lnTo>
                  <a:close/>
                </a:path>
                <a:path w="3902075" h="339725">
                  <a:moveTo>
                    <a:pt x="3478974" y="142875"/>
                  </a:moveTo>
                  <a:lnTo>
                    <a:pt x="3443490" y="126403"/>
                  </a:lnTo>
                  <a:lnTo>
                    <a:pt x="3404133" y="75755"/>
                  </a:lnTo>
                  <a:lnTo>
                    <a:pt x="3399510" y="45516"/>
                  </a:lnTo>
                  <a:lnTo>
                    <a:pt x="3399510" y="12763"/>
                  </a:lnTo>
                  <a:lnTo>
                    <a:pt x="3350310" y="12763"/>
                  </a:lnTo>
                  <a:lnTo>
                    <a:pt x="3350310" y="45516"/>
                  </a:lnTo>
                  <a:lnTo>
                    <a:pt x="3345484" y="77025"/>
                  </a:lnTo>
                  <a:lnTo>
                    <a:pt x="3330727" y="106311"/>
                  </a:lnTo>
                  <a:lnTo>
                    <a:pt x="3305327" y="130898"/>
                  </a:lnTo>
                  <a:lnTo>
                    <a:pt x="3268611" y="148259"/>
                  </a:lnTo>
                  <a:lnTo>
                    <a:pt x="3291890" y="185623"/>
                  </a:lnTo>
                  <a:lnTo>
                    <a:pt x="3319780" y="173723"/>
                  </a:lnTo>
                  <a:lnTo>
                    <a:pt x="3342906" y="157378"/>
                  </a:lnTo>
                  <a:lnTo>
                    <a:pt x="3361347" y="137236"/>
                  </a:lnTo>
                  <a:lnTo>
                    <a:pt x="3375177" y="113931"/>
                  </a:lnTo>
                  <a:lnTo>
                    <a:pt x="3388779" y="135331"/>
                  </a:lnTo>
                  <a:lnTo>
                    <a:pt x="3406724" y="153670"/>
                  </a:lnTo>
                  <a:lnTo>
                    <a:pt x="3429101" y="168490"/>
                  </a:lnTo>
                  <a:lnTo>
                    <a:pt x="3455949" y="179311"/>
                  </a:lnTo>
                  <a:lnTo>
                    <a:pt x="3478974" y="142875"/>
                  </a:lnTo>
                  <a:close/>
                </a:path>
                <a:path w="3902075" h="339725">
                  <a:moveTo>
                    <a:pt x="3553295" y="207073"/>
                  </a:moveTo>
                  <a:lnTo>
                    <a:pt x="3506724" y="207073"/>
                  </a:lnTo>
                  <a:lnTo>
                    <a:pt x="3506724" y="244690"/>
                  </a:lnTo>
                  <a:lnTo>
                    <a:pt x="3506724" y="297053"/>
                  </a:lnTo>
                  <a:lnTo>
                    <a:pt x="3373196" y="297053"/>
                  </a:lnTo>
                  <a:lnTo>
                    <a:pt x="3373196" y="244690"/>
                  </a:lnTo>
                  <a:lnTo>
                    <a:pt x="3506724" y="244690"/>
                  </a:lnTo>
                  <a:lnTo>
                    <a:pt x="3506724" y="207073"/>
                  </a:lnTo>
                  <a:lnTo>
                    <a:pt x="3326358" y="207073"/>
                  </a:lnTo>
                  <a:lnTo>
                    <a:pt x="3326358" y="335076"/>
                  </a:lnTo>
                  <a:lnTo>
                    <a:pt x="3553295" y="335076"/>
                  </a:lnTo>
                  <a:lnTo>
                    <a:pt x="3553295" y="297053"/>
                  </a:lnTo>
                  <a:lnTo>
                    <a:pt x="3553295" y="244690"/>
                  </a:lnTo>
                  <a:lnTo>
                    <a:pt x="3553295" y="207073"/>
                  </a:lnTo>
                  <a:close/>
                </a:path>
                <a:path w="3902075" h="339725">
                  <a:moveTo>
                    <a:pt x="3553295" y="520"/>
                  </a:moveTo>
                  <a:lnTo>
                    <a:pt x="3505682" y="520"/>
                  </a:lnTo>
                  <a:lnTo>
                    <a:pt x="3505682" y="191541"/>
                  </a:lnTo>
                  <a:lnTo>
                    <a:pt x="3553295" y="191541"/>
                  </a:lnTo>
                  <a:lnTo>
                    <a:pt x="3553295" y="520"/>
                  </a:lnTo>
                  <a:close/>
                </a:path>
                <a:path w="3902075" h="339725">
                  <a:moveTo>
                    <a:pt x="3778148" y="33947"/>
                  </a:moveTo>
                  <a:lnTo>
                    <a:pt x="3602647" y="33947"/>
                  </a:lnTo>
                  <a:lnTo>
                    <a:pt x="3602647" y="71831"/>
                  </a:lnTo>
                  <a:lnTo>
                    <a:pt x="3730917" y="71831"/>
                  </a:lnTo>
                  <a:lnTo>
                    <a:pt x="3730599" y="95618"/>
                  </a:lnTo>
                  <a:lnTo>
                    <a:pt x="3729444" y="122377"/>
                  </a:lnTo>
                  <a:lnTo>
                    <a:pt x="3726853" y="152755"/>
                  </a:lnTo>
                  <a:lnTo>
                    <a:pt x="3722230" y="187337"/>
                  </a:lnTo>
                  <a:lnTo>
                    <a:pt x="3768941" y="191020"/>
                  </a:lnTo>
                  <a:lnTo>
                    <a:pt x="3774186" y="151460"/>
                  </a:lnTo>
                  <a:lnTo>
                    <a:pt x="3776903" y="116916"/>
                  </a:lnTo>
                  <a:lnTo>
                    <a:pt x="3777932" y="86969"/>
                  </a:lnTo>
                  <a:lnTo>
                    <a:pt x="3778059" y="71831"/>
                  </a:lnTo>
                  <a:lnTo>
                    <a:pt x="3778148" y="33947"/>
                  </a:lnTo>
                  <a:close/>
                </a:path>
                <a:path w="3902075" h="339725">
                  <a:moveTo>
                    <a:pt x="3794861" y="256933"/>
                  </a:moveTo>
                  <a:lnTo>
                    <a:pt x="3792702" y="229565"/>
                  </a:lnTo>
                  <a:lnTo>
                    <a:pt x="3792093" y="221805"/>
                  </a:lnTo>
                  <a:lnTo>
                    <a:pt x="3768267" y="224485"/>
                  </a:lnTo>
                  <a:lnTo>
                    <a:pt x="3743744" y="226618"/>
                  </a:lnTo>
                  <a:lnTo>
                    <a:pt x="3718826" y="228295"/>
                  </a:lnTo>
                  <a:lnTo>
                    <a:pt x="3693820" y="229565"/>
                  </a:lnTo>
                  <a:lnTo>
                    <a:pt x="3693820" y="131025"/>
                  </a:lnTo>
                  <a:lnTo>
                    <a:pt x="3647122" y="131025"/>
                  </a:lnTo>
                  <a:lnTo>
                    <a:pt x="3647122" y="231013"/>
                  </a:lnTo>
                  <a:lnTo>
                    <a:pt x="3584892" y="231800"/>
                  </a:lnTo>
                  <a:lnTo>
                    <a:pt x="3589363" y="269697"/>
                  </a:lnTo>
                  <a:lnTo>
                    <a:pt x="3636734" y="269468"/>
                  </a:lnTo>
                  <a:lnTo>
                    <a:pt x="3688308" y="267855"/>
                  </a:lnTo>
                  <a:lnTo>
                    <a:pt x="3741788" y="263956"/>
                  </a:lnTo>
                  <a:lnTo>
                    <a:pt x="3794861" y="256933"/>
                  </a:lnTo>
                  <a:close/>
                </a:path>
                <a:path w="3902075" h="339725">
                  <a:moveTo>
                    <a:pt x="3902075" y="136156"/>
                  </a:moveTo>
                  <a:lnTo>
                    <a:pt x="3855897" y="136156"/>
                  </a:lnTo>
                  <a:lnTo>
                    <a:pt x="3855897" y="0"/>
                  </a:lnTo>
                  <a:lnTo>
                    <a:pt x="3808006" y="0"/>
                  </a:lnTo>
                  <a:lnTo>
                    <a:pt x="3808006" y="338886"/>
                  </a:lnTo>
                  <a:lnTo>
                    <a:pt x="3855897" y="338886"/>
                  </a:lnTo>
                  <a:lnTo>
                    <a:pt x="3855897" y="175895"/>
                  </a:lnTo>
                  <a:lnTo>
                    <a:pt x="3902075" y="175895"/>
                  </a:lnTo>
                  <a:lnTo>
                    <a:pt x="3902075" y="1361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3002721" y="6823367"/>
            <a:ext cx="3692525" cy="448945"/>
            <a:chOff x="3002721" y="6823367"/>
            <a:chExt cx="3692525" cy="448945"/>
          </a:xfrm>
        </p:grpSpPr>
        <p:sp>
          <p:nvSpPr>
            <p:cNvPr id="31" name="object 31"/>
            <p:cNvSpPr/>
            <p:nvPr/>
          </p:nvSpPr>
          <p:spPr>
            <a:xfrm>
              <a:off x="3002721" y="6823367"/>
              <a:ext cx="3692525" cy="448945"/>
            </a:xfrm>
            <a:custGeom>
              <a:avLst/>
              <a:gdLst/>
              <a:ahLst/>
              <a:cxnLst/>
              <a:rect l="l" t="t" r="r" b="b"/>
              <a:pathLst>
                <a:path w="3692525" h="448945">
                  <a:moveTo>
                    <a:pt x="3692356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692356" y="0"/>
                  </a:lnTo>
                  <a:lnTo>
                    <a:pt x="3692356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24162" y="6877710"/>
              <a:ext cx="3654425" cy="340995"/>
            </a:xfrm>
            <a:custGeom>
              <a:avLst/>
              <a:gdLst/>
              <a:ahLst/>
              <a:cxnLst/>
              <a:rect l="l" t="t" r="r" b="b"/>
              <a:pathLst>
                <a:path w="3654425" h="340995">
                  <a:moveTo>
                    <a:pt x="185229" y="175895"/>
                  </a:moveTo>
                  <a:lnTo>
                    <a:pt x="176707" y="137998"/>
                  </a:lnTo>
                  <a:lnTo>
                    <a:pt x="144272" y="105092"/>
                  </a:lnTo>
                  <a:lnTo>
                    <a:pt x="115633" y="99847"/>
                  </a:lnTo>
                  <a:lnTo>
                    <a:pt x="94703" y="102514"/>
                  </a:lnTo>
                  <a:lnTo>
                    <a:pt x="77355" y="110147"/>
                  </a:lnTo>
                  <a:lnTo>
                    <a:pt x="63944" y="122161"/>
                  </a:lnTo>
                  <a:lnTo>
                    <a:pt x="54851" y="137998"/>
                  </a:lnTo>
                  <a:lnTo>
                    <a:pt x="52489" y="137998"/>
                  </a:lnTo>
                  <a:lnTo>
                    <a:pt x="52489" y="102489"/>
                  </a:lnTo>
                  <a:lnTo>
                    <a:pt x="0" y="102489"/>
                  </a:lnTo>
                  <a:lnTo>
                    <a:pt x="0" y="304558"/>
                  </a:lnTo>
                  <a:lnTo>
                    <a:pt x="55118" y="304558"/>
                  </a:lnTo>
                  <a:lnTo>
                    <a:pt x="55118" y="187604"/>
                  </a:lnTo>
                  <a:lnTo>
                    <a:pt x="57950" y="169837"/>
                  </a:lnTo>
                  <a:lnTo>
                    <a:pt x="65887" y="156654"/>
                  </a:lnTo>
                  <a:lnTo>
                    <a:pt x="78155" y="148450"/>
                  </a:lnTo>
                  <a:lnTo>
                    <a:pt x="93929" y="145630"/>
                  </a:lnTo>
                  <a:lnTo>
                    <a:pt x="109207" y="148361"/>
                  </a:lnTo>
                  <a:lnTo>
                    <a:pt x="120599" y="156235"/>
                  </a:lnTo>
                  <a:lnTo>
                    <a:pt x="127711" y="168783"/>
                  </a:lnTo>
                  <a:lnTo>
                    <a:pt x="130111" y="185496"/>
                  </a:lnTo>
                  <a:lnTo>
                    <a:pt x="130111" y="304558"/>
                  </a:lnTo>
                  <a:lnTo>
                    <a:pt x="185229" y="304558"/>
                  </a:lnTo>
                  <a:lnTo>
                    <a:pt x="185229" y="175895"/>
                  </a:lnTo>
                  <a:close/>
                </a:path>
                <a:path w="3654425" h="340995">
                  <a:moveTo>
                    <a:pt x="400469" y="202336"/>
                  </a:moveTo>
                  <a:lnTo>
                    <a:pt x="397357" y="183261"/>
                  </a:lnTo>
                  <a:lnTo>
                    <a:pt x="393103" y="157238"/>
                  </a:lnTo>
                  <a:lnTo>
                    <a:pt x="382879" y="141033"/>
                  </a:lnTo>
                  <a:lnTo>
                    <a:pt x="372922" y="125247"/>
                  </a:lnTo>
                  <a:lnTo>
                    <a:pt x="348513" y="109791"/>
                  </a:lnTo>
                  <a:lnTo>
                    <a:pt x="348513" y="183261"/>
                  </a:lnTo>
                  <a:lnTo>
                    <a:pt x="262343" y="183261"/>
                  </a:lnTo>
                  <a:lnTo>
                    <a:pt x="266255" y="166890"/>
                  </a:lnTo>
                  <a:lnTo>
                    <a:pt x="275475" y="153466"/>
                  </a:lnTo>
                  <a:lnTo>
                    <a:pt x="289217" y="144373"/>
                  </a:lnTo>
                  <a:lnTo>
                    <a:pt x="306666" y="141033"/>
                  </a:lnTo>
                  <a:lnTo>
                    <a:pt x="323545" y="144183"/>
                  </a:lnTo>
                  <a:lnTo>
                    <a:pt x="336715" y="152971"/>
                  </a:lnTo>
                  <a:lnTo>
                    <a:pt x="345325" y="166331"/>
                  </a:lnTo>
                  <a:lnTo>
                    <a:pt x="348513" y="183261"/>
                  </a:lnTo>
                  <a:lnTo>
                    <a:pt x="348513" y="109791"/>
                  </a:lnTo>
                  <a:lnTo>
                    <a:pt x="342811" y="106172"/>
                  </a:lnTo>
                  <a:lnTo>
                    <a:pt x="305625" y="99847"/>
                  </a:lnTo>
                  <a:lnTo>
                    <a:pt x="265366" y="107429"/>
                  </a:lnTo>
                  <a:lnTo>
                    <a:pt x="234543" y="128765"/>
                  </a:lnTo>
                  <a:lnTo>
                    <a:pt x="214820" y="161785"/>
                  </a:lnTo>
                  <a:lnTo>
                    <a:pt x="207873" y="204444"/>
                  </a:lnTo>
                  <a:lnTo>
                    <a:pt x="214782" y="247726"/>
                  </a:lnTo>
                  <a:lnTo>
                    <a:pt x="234632" y="280492"/>
                  </a:lnTo>
                  <a:lnTo>
                    <a:pt x="266090" y="301256"/>
                  </a:lnTo>
                  <a:lnTo>
                    <a:pt x="307860" y="308508"/>
                  </a:lnTo>
                  <a:lnTo>
                    <a:pt x="342023" y="304139"/>
                  </a:lnTo>
                  <a:lnTo>
                    <a:pt x="369176" y="291744"/>
                  </a:lnTo>
                  <a:lnTo>
                    <a:pt x="388467" y="272376"/>
                  </a:lnTo>
                  <a:lnTo>
                    <a:pt x="390626" y="267195"/>
                  </a:lnTo>
                  <a:lnTo>
                    <a:pt x="399021" y="247065"/>
                  </a:lnTo>
                  <a:lnTo>
                    <a:pt x="346671" y="247065"/>
                  </a:lnTo>
                  <a:lnTo>
                    <a:pt x="341083" y="255257"/>
                  </a:lnTo>
                  <a:lnTo>
                    <a:pt x="332752" y="261620"/>
                  </a:lnTo>
                  <a:lnTo>
                    <a:pt x="321906" y="265734"/>
                  </a:lnTo>
                  <a:lnTo>
                    <a:pt x="308775" y="267195"/>
                  </a:lnTo>
                  <a:lnTo>
                    <a:pt x="289585" y="263779"/>
                  </a:lnTo>
                  <a:lnTo>
                    <a:pt x="274955" y="253949"/>
                  </a:lnTo>
                  <a:lnTo>
                    <a:pt x="265620" y="238391"/>
                  </a:lnTo>
                  <a:lnTo>
                    <a:pt x="262343" y="217728"/>
                  </a:lnTo>
                  <a:lnTo>
                    <a:pt x="400469" y="217728"/>
                  </a:lnTo>
                  <a:lnTo>
                    <a:pt x="400469" y="202336"/>
                  </a:lnTo>
                  <a:close/>
                </a:path>
                <a:path w="3654425" h="340995">
                  <a:moveTo>
                    <a:pt x="707936" y="102489"/>
                  </a:moveTo>
                  <a:lnTo>
                    <a:pt x="652157" y="102489"/>
                  </a:lnTo>
                  <a:lnTo>
                    <a:pt x="620979" y="238125"/>
                  </a:lnTo>
                  <a:lnTo>
                    <a:pt x="619137" y="238125"/>
                  </a:lnTo>
                  <a:lnTo>
                    <a:pt x="603910" y="176288"/>
                  </a:lnTo>
                  <a:lnTo>
                    <a:pt x="585724" y="102489"/>
                  </a:lnTo>
                  <a:lnTo>
                    <a:pt x="530999" y="102489"/>
                  </a:lnTo>
                  <a:lnTo>
                    <a:pt x="497840" y="239039"/>
                  </a:lnTo>
                  <a:lnTo>
                    <a:pt x="495998" y="239039"/>
                  </a:lnTo>
                  <a:lnTo>
                    <a:pt x="464299" y="102489"/>
                  </a:lnTo>
                  <a:lnTo>
                    <a:pt x="408508" y="102489"/>
                  </a:lnTo>
                  <a:lnTo>
                    <a:pt x="463765" y="304558"/>
                  </a:lnTo>
                  <a:lnTo>
                    <a:pt x="521919" y="304558"/>
                  </a:lnTo>
                  <a:lnTo>
                    <a:pt x="539788" y="239039"/>
                  </a:lnTo>
                  <a:lnTo>
                    <a:pt x="556907" y="176288"/>
                  </a:lnTo>
                  <a:lnTo>
                    <a:pt x="559536" y="176288"/>
                  </a:lnTo>
                  <a:lnTo>
                    <a:pt x="594664" y="304558"/>
                  </a:lnTo>
                  <a:lnTo>
                    <a:pt x="652691" y="304558"/>
                  </a:lnTo>
                  <a:lnTo>
                    <a:pt x="670852" y="238125"/>
                  </a:lnTo>
                  <a:lnTo>
                    <a:pt x="707936" y="102489"/>
                  </a:lnTo>
                  <a:close/>
                </a:path>
                <a:path w="3654425" h="340995">
                  <a:moveTo>
                    <a:pt x="895819" y="242201"/>
                  </a:moveTo>
                  <a:lnTo>
                    <a:pt x="881341" y="206895"/>
                  </a:lnTo>
                  <a:lnTo>
                    <a:pt x="837666" y="187464"/>
                  </a:lnTo>
                  <a:lnTo>
                    <a:pt x="801230" y="180098"/>
                  </a:lnTo>
                  <a:lnTo>
                    <a:pt x="789165" y="176491"/>
                  </a:lnTo>
                  <a:lnTo>
                    <a:pt x="781113" y="171831"/>
                  </a:lnTo>
                  <a:lnTo>
                    <a:pt x="776643" y="166204"/>
                  </a:lnTo>
                  <a:lnTo>
                    <a:pt x="775309" y="159715"/>
                  </a:lnTo>
                  <a:lnTo>
                    <a:pt x="777633" y="151396"/>
                  </a:lnTo>
                  <a:lnTo>
                    <a:pt x="784212" y="144907"/>
                  </a:lnTo>
                  <a:lnTo>
                    <a:pt x="794169" y="140690"/>
                  </a:lnTo>
                  <a:lnTo>
                    <a:pt x="806627" y="139192"/>
                  </a:lnTo>
                  <a:lnTo>
                    <a:pt x="819238" y="140830"/>
                  </a:lnTo>
                  <a:lnTo>
                    <a:pt x="829221" y="145516"/>
                  </a:lnTo>
                  <a:lnTo>
                    <a:pt x="836180" y="152895"/>
                  </a:lnTo>
                  <a:lnTo>
                    <a:pt x="839774" y="162610"/>
                  </a:lnTo>
                  <a:lnTo>
                    <a:pt x="891349" y="162610"/>
                  </a:lnTo>
                  <a:lnTo>
                    <a:pt x="884694" y="139192"/>
                  </a:lnTo>
                  <a:lnTo>
                    <a:pt x="883945" y="136537"/>
                  </a:lnTo>
                  <a:lnTo>
                    <a:pt x="866635" y="116776"/>
                  </a:lnTo>
                  <a:lnTo>
                    <a:pt x="840270" y="104241"/>
                  </a:lnTo>
                  <a:lnTo>
                    <a:pt x="805700" y="99847"/>
                  </a:lnTo>
                  <a:lnTo>
                    <a:pt x="770496" y="104241"/>
                  </a:lnTo>
                  <a:lnTo>
                    <a:pt x="743610" y="116801"/>
                  </a:lnTo>
                  <a:lnTo>
                    <a:pt x="726516" y="136652"/>
                  </a:lnTo>
                  <a:lnTo>
                    <a:pt x="720585" y="162864"/>
                  </a:lnTo>
                  <a:lnTo>
                    <a:pt x="724192" y="183349"/>
                  </a:lnTo>
                  <a:lnTo>
                    <a:pt x="735164" y="199885"/>
                  </a:lnTo>
                  <a:lnTo>
                    <a:pt x="753427" y="212242"/>
                  </a:lnTo>
                  <a:lnTo>
                    <a:pt x="778865" y="220230"/>
                  </a:lnTo>
                  <a:lnTo>
                    <a:pt x="812279" y="226809"/>
                  </a:lnTo>
                  <a:lnTo>
                    <a:pt x="824547" y="230263"/>
                  </a:lnTo>
                  <a:lnTo>
                    <a:pt x="833081" y="234797"/>
                  </a:lnTo>
                  <a:lnTo>
                    <a:pt x="838085" y="240563"/>
                  </a:lnTo>
                  <a:lnTo>
                    <a:pt x="839774" y="247726"/>
                  </a:lnTo>
                  <a:lnTo>
                    <a:pt x="837311" y="256489"/>
                  </a:lnTo>
                  <a:lnTo>
                    <a:pt x="830516" y="263067"/>
                  </a:lnTo>
                  <a:lnTo>
                    <a:pt x="820000" y="267208"/>
                  </a:lnTo>
                  <a:lnTo>
                    <a:pt x="806361" y="268643"/>
                  </a:lnTo>
                  <a:lnTo>
                    <a:pt x="792530" y="267119"/>
                  </a:lnTo>
                  <a:lnTo>
                    <a:pt x="781786" y="262585"/>
                  </a:lnTo>
                  <a:lnTo>
                    <a:pt x="774357" y="255092"/>
                  </a:lnTo>
                  <a:lnTo>
                    <a:pt x="770445" y="244690"/>
                  </a:lnTo>
                  <a:lnTo>
                    <a:pt x="715187" y="244690"/>
                  </a:lnTo>
                  <a:lnTo>
                    <a:pt x="723620" y="271322"/>
                  </a:lnTo>
                  <a:lnTo>
                    <a:pt x="741934" y="291401"/>
                  </a:lnTo>
                  <a:lnTo>
                    <a:pt x="769658" y="304088"/>
                  </a:lnTo>
                  <a:lnTo>
                    <a:pt x="806361" y="308508"/>
                  </a:lnTo>
                  <a:lnTo>
                    <a:pt x="842962" y="303733"/>
                  </a:lnTo>
                  <a:lnTo>
                    <a:pt x="871169" y="290245"/>
                  </a:lnTo>
                  <a:lnTo>
                    <a:pt x="889330" y="269316"/>
                  </a:lnTo>
                  <a:lnTo>
                    <a:pt x="889495" y="268643"/>
                  </a:lnTo>
                  <a:lnTo>
                    <a:pt x="895819" y="242201"/>
                  </a:lnTo>
                  <a:close/>
                </a:path>
                <a:path w="3654425" h="340995">
                  <a:moveTo>
                    <a:pt x="1268234" y="520"/>
                  </a:moveTo>
                  <a:lnTo>
                    <a:pt x="1220876" y="520"/>
                  </a:lnTo>
                  <a:lnTo>
                    <a:pt x="1220876" y="89458"/>
                  </a:lnTo>
                  <a:lnTo>
                    <a:pt x="1165085" y="89458"/>
                  </a:lnTo>
                  <a:lnTo>
                    <a:pt x="1154417" y="62357"/>
                  </a:lnTo>
                  <a:lnTo>
                    <a:pt x="1154074" y="61493"/>
                  </a:lnTo>
                  <a:lnTo>
                    <a:pt x="1134516" y="39839"/>
                  </a:lnTo>
                  <a:lnTo>
                    <a:pt x="1121676" y="33007"/>
                  </a:lnTo>
                  <a:lnTo>
                    <a:pt x="1121676" y="106959"/>
                  </a:lnTo>
                  <a:lnTo>
                    <a:pt x="1118133" y="125895"/>
                  </a:lnTo>
                  <a:lnTo>
                    <a:pt x="1108722" y="140220"/>
                  </a:lnTo>
                  <a:lnTo>
                    <a:pt x="1094663" y="149301"/>
                  </a:lnTo>
                  <a:lnTo>
                    <a:pt x="1077214" y="152476"/>
                  </a:lnTo>
                  <a:lnTo>
                    <a:pt x="1059395" y="149301"/>
                  </a:lnTo>
                  <a:lnTo>
                    <a:pt x="1045083" y="140220"/>
                  </a:lnTo>
                  <a:lnTo>
                    <a:pt x="1035545" y="125895"/>
                  </a:lnTo>
                  <a:lnTo>
                    <a:pt x="1032090" y="106959"/>
                  </a:lnTo>
                  <a:lnTo>
                    <a:pt x="1035545" y="88049"/>
                  </a:lnTo>
                  <a:lnTo>
                    <a:pt x="1045083" y="74053"/>
                  </a:lnTo>
                  <a:lnTo>
                    <a:pt x="1059395" y="65354"/>
                  </a:lnTo>
                  <a:lnTo>
                    <a:pt x="1077214" y="62357"/>
                  </a:lnTo>
                  <a:lnTo>
                    <a:pt x="1094663" y="65354"/>
                  </a:lnTo>
                  <a:lnTo>
                    <a:pt x="1108722" y="74053"/>
                  </a:lnTo>
                  <a:lnTo>
                    <a:pt x="1118133" y="88049"/>
                  </a:lnTo>
                  <a:lnTo>
                    <a:pt x="1121676" y="106959"/>
                  </a:lnTo>
                  <a:lnTo>
                    <a:pt x="1121676" y="33007"/>
                  </a:lnTo>
                  <a:lnTo>
                    <a:pt x="1108278" y="25869"/>
                  </a:lnTo>
                  <a:lnTo>
                    <a:pt x="1077214" y="20916"/>
                  </a:lnTo>
                  <a:lnTo>
                    <a:pt x="1041450" y="27279"/>
                  </a:lnTo>
                  <a:lnTo>
                    <a:pt x="1012812" y="45046"/>
                  </a:lnTo>
                  <a:lnTo>
                    <a:pt x="993851" y="72250"/>
                  </a:lnTo>
                  <a:lnTo>
                    <a:pt x="987094" y="106959"/>
                  </a:lnTo>
                  <a:lnTo>
                    <a:pt x="993851" y="141630"/>
                  </a:lnTo>
                  <a:lnTo>
                    <a:pt x="1012812" y="169037"/>
                  </a:lnTo>
                  <a:lnTo>
                    <a:pt x="1041450" y="187045"/>
                  </a:lnTo>
                  <a:lnTo>
                    <a:pt x="1077214" y="193522"/>
                  </a:lnTo>
                  <a:lnTo>
                    <a:pt x="1107389" y="188760"/>
                  </a:lnTo>
                  <a:lnTo>
                    <a:pt x="1133094" y="175361"/>
                  </a:lnTo>
                  <a:lnTo>
                    <a:pt x="1152613" y="154673"/>
                  </a:lnTo>
                  <a:lnTo>
                    <a:pt x="1153579" y="152476"/>
                  </a:lnTo>
                  <a:lnTo>
                    <a:pt x="1164297" y="128003"/>
                  </a:lnTo>
                  <a:lnTo>
                    <a:pt x="1220876" y="128003"/>
                  </a:lnTo>
                  <a:lnTo>
                    <a:pt x="1220876" y="248119"/>
                  </a:lnTo>
                  <a:lnTo>
                    <a:pt x="1268234" y="248119"/>
                  </a:lnTo>
                  <a:lnTo>
                    <a:pt x="1268234" y="128003"/>
                  </a:lnTo>
                  <a:lnTo>
                    <a:pt x="1268234" y="89458"/>
                  </a:lnTo>
                  <a:lnTo>
                    <a:pt x="1268234" y="520"/>
                  </a:lnTo>
                  <a:close/>
                </a:path>
                <a:path w="3654425" h="340995">
                  <a:moveTo>
                    <a:pt x="1276261" y="294690"/>
                  </a:moveTo>
                  <a:lnTo>
                    <a:pt x="1090891" y="294690"/>
                  </a:lnTo>
                  <a:lnTo>
                    <a:pt x="1090891" y="223253"/>
                  </a:lnTo>
                  <a:lnTo>
                    <a:pt x="1043533" y="223253"/>
                  </a:lnTo>
                  <a:lnTo>
                    <a:pt x="1043533" y="332968"/>
                  </a:lnTo>
                  <a:lnTo>
                    <a:pt x="1276261" y="332968"/>
                  </a:lnTo>
                  <a:lnTo>
                    <a:pt x="1276261" y="294690"/>
                  </a:lnTo>
                  <a:close/>
                </a:path>
                <a:path w="3654425" h="340995">
                  <a:moveTo>
                    <a:pt x="1580172" y="302717"/>
                  </a:moveTo>
                  <a:lnTo>
                    <a:pt x="1387043" y="302717"/>
                  </a:lnTo>
                  <a:lnTo>
                    <a:pt x="1387043" y="242595"/>
                  </a:lnTo>
                  <a:lnTo>
                    <a:pt x="1339545" y="242595"/>
                  </a:lnTo>
                  <a:lnTo>
                    <a:pt x="1339545" y="340601"/>
                  </a:lnTo>
                  <a:lnTo>
                    <a:pt x="1580172" y="340601"/>
                  </a:lnTo>
                  <a:lnTo>
                    <a:pt x="1580172" y="302717"/>
                  </a:lnTo>
                  <a:close/>
                </a:path>
                <a:path w="3654425" h="340995">
                  <a:moveTo>
                    <a:pt x="1610169" y="187337"/>
                  </a:moveTo>
                  <a:lnTo>
                    <a:pt x="1478876" y="187337"/>
                  </a:lnTo>
                  <a:lnTo>
                    <a:pt x="1478876" y="161290"/>
                  </a:lnTo>
                  <a:lnTo>
                    <a:pt x="1578991" y="161290"/>
                  </a:lnTo>
                  <a:lnTo>
                    <a:pt x="1578991" y="125374"/>
                  </a:lnTo>
                  <a:lnTo>
                    <a:pt x="1386255" y="125374"/>
                  </a:lnTo>
                  <a:lnTo>
                    <a:pt x="1386255" y="101434"/>
                  </a:lnTo>
                  <a:lnTo>
                    <a:pt x="1572806" y="101434"/>
                  </a:lnTo>
                  <a:lnTo>
                    <a:pt x="1572806" y="7632"/>
                  </a:lnTo>
                  <a:lnTo>
                    <a:pt x="1338503" y="7632"/>
                  </a:lnTo>
                  <a:lnTo>
                    <a:pt x="1338503" y="44208"/>
                  </a:lnTo>
                  <a:lnTo>
                    <a:pt x="1525181" y="44208"/>
                  </a:lnTo>
                  <a:lnTo>
                    <a:pt x="1525181" y="68021"/>
                  </a:lnTo>
                  <a:lnTo>
                    <a:pt x="1339024" y="68021"/>
                  </a:lnTo>
                  <a:lnTo>
                    <a:pt x="1339024" y="161290"/>
                  </a:lnTo>
                  <a:lnTo>
                    <a:pt x="1431899" y="161290"/>
                  </a:lnTo>
                  <a:lnTo>
                    <a:pt x="1431899" y="187337"/>
                  </a:lnTo>
                  <a:lnTo>
                    <a:pt x="1300480" y="187337"/>
                  </a:lnTo>
                  <a:lnTo>
                    <a:pt x="1300480" y="225361"/>
                  </a:lnTo>
                  <a:lnTo>
                    <a:pt x="1610169" y="225361"/>
                  </a:lnTo>
                  <a:lnTo>
                    <a:pt x="1610169" y="187337"/>
                  </a:lnTo>
                  <a:close/>
                </a:path>
                <a:path w="3654425" h="340995">
                  <a:moveTo>
                    <a:pt x="1989366" y="130111"/>
                  </a:moveTo>
                  <a:lnTo>
                    <a:pt x="1943125" y="119557"/>
                  </a:lnTo>
                  <a:lnTo>
                    <a:pt x="1909051" y="101942"/>
                  </a:lnTo>
                  <a:lnTo>
                    <a:pt x="1877669" y="55118"/>
                  </a:lnTo>
                  <a:lnTo>
                    <a:pt x="1976335" y="55118"/>
                  </a:lnTo>
                  <a:lnTo>
                    <a:pt x="1976335" y="18021"/>
                  </a:lnTo>
                  <a:lnTo>
                    <a:pt x="1723085" y="18021"/>
                  </a:lnTo>
                  <a:lnTo>
                    <a:pt x="1723085" y="55118"/>
                  </a:lnTo>
                  <a:lnTo>
                    <a:pt x="1821891" y="55118"/>
                  </a:lnTo>
                  <a:lnTo>
                    <a:pt x="1812048" y="79654"/>
                  </a:lnTo>
                  <a:lnTo>
                    <a:pt x="1790090" y="101942"/>
                  </a:lnTo>
                  <a:lnTo>
                    <a:pt x="1756143" y="119557"/>
                  </a:lnTo>
                  <a:lnTo>
                    <a:pt x="1710334" y="130111"/>
                  </a:lnTo>
                  <a:lnTo>
                    <a:pt x="1727822" y="167335"/>
                  </a:lnTo>
                  <a:lnTo>
                    <a:pt x="1768843" y="158191"/>
                  </a:lnTo>
                  <a:lnTo>
                    <a:pt x="1803146" y="143281"/>
                  </a:lnTo>
                  <a:lnTo>
                    <a:pt x="1830247" y="123367"/>
                  </a:lnTo>
                  <a:lnTo>
                    <a:pt x="1849653" y="99199"/>
                  </a:lnTo>
                  <a:lnTo>
                    <a:pt x="1869084" y="123367"/>
                  </a:lnTo>
                  <a:lnTo>
                    <a:pt x="1896287" y="143281"/>
                  </a:lnTo>
                  <a:lnTo>
                    <a:pt x="1930793" y="158191"/>
                  </a:lnTo>
                  <a:lnTo>
                    <a:pt x="1972132" y="167335"/>
                  </a:lnTo>
                  <a:lnTo>
                    <a:pt x="1989366" y="130111"/>
                  </a:lnTo>
                  <a:close/>
                </a:path>
                <a:path w="3654425" h="340995">
                  <a:moveTo>
                    <a:pt x="2004098" y="186944"/>
                  </a:moveTo>
                  <a:lnTo>
                    <a:pt x="1695196" y="186944"/>
                  </a:lnTo>
                  <a:lnTo>
                    <a:pt x="1695196" y="224967"/>
                  </a:lnTo>
                  <a:lnTo>
                    <a:pt x="1825180" y="224967"/>
                  </a:lnTo>
                  <a:lnTo>
                    <a:pt x="1825180" y="338886"/>
                  </a:lnTo>
                  <a:lnTo>
                    <a:pt x="1872145" y="338886"/>
                  </a:lnTo>
                  <a:lnTo>
                    <a:pt x="1872145" y="224967"/>
                  </a:lnTo>
                  <a:lnTo>
                    <a:pt x="2004098" y="224967"/>
                  </a:lnTo>
                  <a:lnTo>
                    <a:pt x="2004098" y="186944"/>
                  </a:lnTo>
                  <a:close/>
                </a:path>
                <a:path w="3654425" h="340995">
                  <a:moveTo>
                    <a:pt x="2284463" y="228257"/>
                  </a:moveTo>
                  <a:lnTo>
                    <a:pt x="2047392" y="228257"/>
                  </a:lnTo>
                  <a:lnTo>
                    <a:pt x="2047392" y="265480"/>
                  </a:lnTo>
                  <a:lnTo>
                    <a:pt x="2236965" y="265480"/>
                  </a:lnTo>
                  <a:lnTo>
                    <a:pt x="2236965" y="338886"/>
                  </a:lnTo>
                  <a:lnTo>
                    <a:pt x="2284463" y="338886"/>
                  </a:lnTo>
                  <a:lnTo>
                    <a:pt x="2284463" y="228257"/>
                  </a:lnTo>
                  <a:close/>
                </a:path>
                <a:path w="3654425" h="340995">
                  <a:moveTo>
                    <a:pt x="2322093" y="165100"/>
                  </a:moveTo>
                  <a:lnTo>
                    <a:pt x="2190927" y="165100"/>
                  </a:lnTo>
                  <a:lnTo>
                    <a:pt x="2190927" y="132867"/>
                  </a:lnTo>
                  <a:lnTo>
                    <a:pt x="2282888" y="132867"/>
                  </a:lnTo>
                  <a:lnTo>
                    <a:pt x="2282888" y="95643"/>
                  </a:lnTo>
                  <a:lnTo>
                    <a:pt x="2282888" y="50520"/>
                  </a:lnTo>
                  <a:lnTo>
                    <a:pt x="2282888" y="13550"/>
                  </a:lnTo>
                  <a:lnTo>
                    <a:pt x="2236178" y="13550"/>
                  </a:lnTo>
                  <a:lnTo>
                    <a:pt x="2236178" y="50520"/>
                  </a:lnTo>
                  <a:lnTo>
                    <a:pt x="2236178" y="95643"/>
                  </a:lnTo>
                  <a:lnTo>
                    <a:pt x="2097786" y="95643"/>
                  </a:lnTo>
                  <a:lnTo>
                    <a:pt x="2097786" y="50520"/>
                  </a:lnTo>
                  <a:lnTo>
                    <a:pt x="2236178" y="50520"/>
                  </a:lnTo>
                  <a:lnTo>
                    <a:pt x="2236178" y="13550"/>
                  </a:lnTo>
                  <a:lnTo>
                    <a:pt x="2051342" y="13550"/>
                  </a:lnTo>
                  <a:lnTo>
                    <a:pt x="2051342" y="132867"/>
                  </a:lnTo>
                  <a:lnTo>
                    <a:pt x="2143302" y="132867"/>
                  </a:lnTo>
                  <a:lnTo>
                    <a:pt x="2143302" y="165100"/>
                  </a:lnTo>
                  <a:lnTo>
                    <a:pt x="2013191" y="165100"/>
                  </a:lnTo>
                  <a:lnTo>
                    <a:pt x="2013191" y="203123"/>
                  </a:lnTo>
                  <a:lnTo>
                    <a:pt x="2322093" y="203123"/>
                  </a:lnTo>
                  <a:lnTo>
                    <a:pt x="2322093" y="165100"/>
                  </a:lnTo>
                  <a:close/>
                </a:path>
                <a:path w="3654425" h="340995">
                  <a:moveTo>
                    <a:pt x="2640863" y="261531"/>
                  </a:moveTo>
                  <a:lnTo>
                    <a:pt x="2508783" y="261531"/>
                  </a:lnTo>
                  <a:lnTo>
                    <a:pt x="2508783" y="189306"/>
                  </a:lnTo>
                  <a:lnTo>
                    <a:pt x="2607056" y="189306"/>
                  </a:lnTo>
                  <a:lnTo>
                    <a:pt x="2607056" y="151815"/>
                  </a:lnTo>
                  <a:lnTo>
                    <a:pt x="2415121" y="151815"/>
                  </a:lnTo>
                  <a:lnTo>
                    <a:pt x="2415121" y="61836"/>
                  </a:lnTo>
                  <a:lnTo>
                    <a:pt x="2604693" y="61836"/>
                  </a:lnTo>
                  <a:lnTo>
                    <a:pt x="2604693" y="24079"/>
                  </a:lnTo>
                  <a:lnTo>
                    <a:pt x="2367623" y="24079"/>
                  </a:lnTo>
                  <a:lnTo>
                    <a:pt x="2367623" y="189306"/>
                  </a:lnTo>
                  <a:lnTo>
                    <a:pt x="2461818" y="189306"/>
                  </a:lnTo>
                  <a:lnTo>
                    <a:pt x="2461818" y="261531"/>
                  </a:lnTo>
                  <a:lnTo>
                    <a:pt x="2331186" y="261531"/>
                  </a:lnTo>
                  <a:lnTo>
                    <a:pt x="2331186" y="300215"/>
                  </a:lnTo>
                  <a:lnTo>
                    <a:pt x="2640863" y="300215"/>
                  </a:lnTo>
                  <a:lnTo>
                    <a:pt x="2640863" y="261531"/>
                  </a:lnTo>
                  <a:close/>
                </a:path>
                <a:path w="3654425" h="340995">
                  <a:moveTo>
                    <a:pt x="2926892" y="103924"/>
                  </a:moveTo>
                  <a:lnTo>
                    <a:pt x="2734551" y="103924"/>
                  </a:lnTo>
                  <a:lnTo>
                    <a:pt x="2734551" y="85775"/>
                  </a:lnTo>
                  <a:lnTo>
                    <a:pt x="2921101" y="85775"/>
                  </a:lnTo>
                  <a:lnTo>
                    <a:pt x="2921101" y="6311"/>
                  </a:lnTo>
                  <a:lnTo>
                    <a:pt x="2686799" y="6311"/>
                  </a:lnTo>
                  <a:lnTo>
                    <a:pt x="2686799" y="38544"/>
                  </a:lnTo>
                  <a:lnTo>
                    <a:pt x="2873476" y="38544"/>
                  </a:lnTo>
                  <a:lnTo>
                    <a:pt x="2873476" y="55651"/>
                  </a:lnTo>
                  <a:lnTo>
                    <a:pt x="2687320" y="55651"/>
                  </a:lnTo>
                  <a:lnTo>
                    <a:pt x="2687320" y="136029"/>
                  </a:lnTo>
                  <a:lnTo>
                    <a:pt x="2926892" y="136029"/>
                  </a:lnTo>
                  <a:lnTo>
                    <a:pt x="2926892" y="103924"/>
                  </a:lnTo>
                  <a:close/>
                </a:path>
                <a:path w="3654425" h="340995">
                  <a:moveTo>
                    <a:pt x="2931363" y="303377"/>
                  </a:moveTo>
                  <a:lnTo>
                    <a:pt x="2731655" y="303377"/>
                  </a:lnTo>
                  <a:lnTo>
                    <a:pt x="2731655" y="284035"/>
                  </a:lnTo>
                  <a:lnTo>
                    <a:pt x="2921495" y="284035"/>
                  </a:lnTo>
                  <a:lnTo>
                    <a:pt x="2921495" y="204050"/>
                  </a:lnTo>
                  <a:lnTo>
                    <a:pt x="2684170" y="204050"/>
                  </a:lnTo>
                  <a:lnTo>
                    <a:pt x="2684170" y="236931"/>
                  </a:lnTo>
                  <a:lnTo>
                    <a:pt x="2874403" y="236931"/>
                  </a:lnTo>
                  <a:lnTo>
                    <a:pt x="2874403" y="253911"/>
                  </a:lnTo>
                  <a:lnTo>
                    <a:pt x="2684424" y="253911"/>
                  </a:lnTo>
                  <a:lnTo>
                    <a:pt x="2684424" y="335737"/>
                  </a:lnTo>
                  <a:lnTo>
                    <a:pt x="2931363" y="335737"/>
                  </a:lnTo>
                  <a:lnTo>
                    <a:pt x="2931363" y="303377"/>
                  </a:lnTo>
                  <a:close/>
                </a:path>
                <a:path w="3654425" h="340995">
                  <a:moveTo>
                    <a:pt x="2958465" y="151942"/>
                  </a:moveTo>
                  <a:lnTo>
                    <a:pt x="2648775" y="151942"/>
                  </a:lnTo>
                  <a:lnTo>
                    <a:pt x="2648775" y="187210"/>
                  </a:lnTo>
                  <a:lnTo>
                    <a:pt x="2958465" y="187210"/>
                  </a:lnTo>
                  <a:lnTo>
                    <a:pt x="2958465" y="151942"/>
                  </a:lnTo>
                  <a:close/>
                </a:path>
                <a:path w="3654425" h="340995">
                  <a:moveTo>
                    <a:pt x="3315182" y="282981"/>
                  </a:moveTo>
                  <a:lnTo>
                    <a:pt x="3308223" y="262458"/>
                  </a:lnTo>
                  <a:lnTo>
                    <a:pt x="3307130" y="259219"/>
                  </a:lnTo>
                  <a:lnTo>
                    <a:pt x="3284093" y="241731"/>
                  </a:lnTo>
                  <a:lnTo>
                    <a:pt x="3267557" y="236918"/>
                  </a:lnTo>
                  <a:lnTo>
                    <a:pt x="3267557" y="282981"/>
                  </a:lnTo>
                  <a:lnTo>
                    <a:pt x="3263214" y="292328"/>
                  </a:lnTo>
                  <a:lnTo>
                    <a:pt x="3250222" y="298780"/>
                  </a:lnTo>
                  <a:lnTo>
                    <a:pt x="3228289" y="302501"/>
                  </a:lnTo>
                  <a:lnTo>
                    <a:pt x="3197174" y="303631"/>
                  </a:lnTo>
                  <a:lnTo>
                    <a:pt x="3165576" y="302501"/>
                  </a:lnTo>
                  <a:lnTo>
                    <a:pt x="3143389" y="298780"/>
                  </a:lnTo>
                  <a:lnTo>
                    <a:pt x="3130346" y="292328"/>
                  </a:lnTo>
                  <a:lnTo>
                    <a:pt x="3126130" y="282981"/>
                  </a:lnTo>
                  <a:lnTo>
                    <a:pt x="3130346" y="273773"/>
                  </a:lnTo>
                  <a:lnTo>
                    <a:pt x="3143389" y="267385"/>
                  </a:lnTo>
                  <a:lnTo>
                    <a:pt x="3165576" y="263664"/>
                  </a:lnTo>
                  <a:lnTo>
                    <a:pt x="3197174" y="262458"/>
                  </a:lnTo>
                  <a:lnTo>
                    <a:pt x="3228289" y="263664"/>
                  </a:lnTo>
                  <a:lnTo>
                    <a:pt x="3250222" y="267385"/>
                  </a:lnTo>
                  <a:lnTo>
                    <a:pt x="3263214" y="273773"/>
                  </a:lnTo>
                  <a:lnTo>
                    <a:pt x="3267557" y="282981"/>
                  </a:lnTo>
                  <a:lnTo>
                    <a:pt x="3267557" y="236918"/>
                  </a:lnTo>
                  <a:lnTo>
                    <a:pt x="3247098" y="230962"/>
                  </a:lnTo>
                  <a:lnTo>
                    <a:pt x="3197174" y="227330"/>
                  </a:lnTo>
                  <a:lnTo>
                    <a:pt x="3146729" y="230962"/>
                  </a:lnTo>
                  <a:lnTo>
                    <a:pt x="3109531" y="241731"/>
                  </a:lnTo>
                  <a:lnTo>
                    <a:pt x="3086519" y="259219"/>
                  </a:lnTo>
                  <a:lnTo>
                    <a:pt x="3078632" y="282981"/>
                  </a:lnTo>
                  <a:lnTo>
                    <a:pt x="3086519" y="307149"/>
                  </a:lnTo>
                  <a:lnTo>
                    <a:pt x="3109531" y="324637"/>
                  </a:lnTo>
                  <a:lnTo>
                    <a:pt x="3146729" y="335241"/>
                  </a:lnTo>
                  <a:lnTo>
                    <a:pt x="3197174" y="338759"/>
                  </a:lnTo>
                  <a:lnTo>
                    <a:pt x="3247098" y="335241"/>
                  </a:lnTo>
                  <a:lnTo>
                    <a:pt x="3284093" y="324637"/>
                  </a:lnTo>
                  <a:lnTo>
                    <a:pt x="3307130" y="307149"/>
                  </a:lnTo>
                  <a:lnTo>
                    <a:pt x="3308299" y="303631"/>
                  </a:lnTo>
                  <a:lnTo>
                    <a:pt x="3315182" y="282981"/>
                  </a:lnTo>
                  <a:close/>
                </a:path>
                <a:path w="3654425" h="340995">
                  <a:moveTo>
                    <a:pt x="3352279" y="174713"/>
                  </a:moveTo>
                  <a:lnTo>
                    <a:pt x="3220986" y="174713"/>
                  </a:lnTo>
                  <a:lnTo>
                    <a:pt x="3220986" y="153797"/>
                  </a:lnTo>
                  <a:lnTo>
                    <a:pt x="3318992" y="153797"/>
                  </a:lnTo>
                  <a:lnTo>
                    <a:pt x="3318992" y="117614"/>
                  </a:lnTo>
                  <a:lnTo>
                    <a:pt x="3128759" y="117614"/>
                  </a:lnTo>
                  <a:lnTo>
                    <a:pt x="3128759" y="98272"/>
                  </a:lnTo>
                  <a:lnTo>
                    <a:pt x="3308210" y="98272"/>
                  </a:lnTo>
                  <a:lnTo>
                    <a:pt x="3308210" y="63804"/>
                  </a:lnTo>
                  <a:lnTo>
                    <a:pt x="3128759" y="63804"/>
                  </a:lnTo>
                  <a:lnTo>
                    <a:pt x="3128759" y="44996"/>
                  </a:lnTo>
                  <a:lnTo>
                    <a:pt x="3316097" y="44996"/>
                  </a:lnTo>
                  <a:lnTo>
                    <a:pt x="3316097" y="8293"/>
                  </a:lnTo>
                  <a:lnTo>
                    <a:pt x="3081401" y="8293"/>
                  </a:lnTo>
                  <a:lnTo>
                    <a:pt x="3081401" y="153797"/>
                  </a:lnTo>
                  <a:lnTo>
                    <a:pt x="3173361" y="153797"/>
                  </a:lnTo>
                  <a:lnTo>
                    <a:pt x="3173361" y="174713"/>
                  </a:lnTo>
                  <a:lnTo>
                    <a:pt x="3042589" y="174713"/>
                  </a:lnTo>
                  <a:lnTo>
                    <a:pt x="3042589" y="211937"/>
                  </a:lnTo>
                  <a:lnTo>
                    <a:pt x="3352279" y="211937"/>
                  </a:lnTo>
                  <a:lnTo>
                    <a:pt x="3352279" y="174713"/>
                  </a:lnTo>
                  <a:close/>
                </a:path>
                <a:path w="3654425" h="340995">
                  <a:moveTo>
                    <a:pt x="3517785" y="184975"/>
                  </a:moveTo>
                  <a:lnTo>
                    <a:pt x="3512210" y="152692"/>
                  </a:lnTo>
                  <a:lnTo>
                    <a:pt x="3507041" y="144183"/>
                  </a:lnTo>
                  <a:lnTo>
                    <a:pt x="3496805" y="127342"/>
                  </a:lnTo>
                  <a:lnTo>
                    <a:pt x="3476091" y="112750"/>
                  </a:lnTo>
                  <a:lnTo>
                    <a:pt x="3476091" y="184975"/>
                  </a:lnTo>
                  <a:lnTo>
                    <a:pt x="3473615" y="202272"/>
                  </a:lnTo>
                  <a:lnTo>
                    <a:pt x="3466884" y="215061"/>
                  </a:lnTo>
                  <a:lnTo>
                    <a:pt x="3456584" y="222973"/>
                  </a:lnTo>
                  <a:lnTo>
                    <a:pt x="3443465" y="225615"/>
                  </a:lnTo>
                  <a:lnTo>
                    <a:pt x="3430028" y="222973"/>
                  </a:lnTo>
                  <a:lnTo>
                    <a:pt x="3419614" y="215061"/>
                  </a:lnTo>
                  <a:lnTo>
                    <a:pt x="3412896" y="202272"/>
                  </a:lnTo>
                  <a:lnTo>
                    <a:pt x="3410572" y="184975"/>
                  </a:lnTo>
                  <a:lnTo>
                    <a:pt x="3412896" y="167881"/>
                  </a:lnTo>
                  <a:lnTo>
                    <a:pt x="3419614" y="155054"/>
                  </a:lnTo>
                  <a:lnTo>
                    <a:pt x="3430028" y="146989"/>
                  </a:lnTo>
                  <a:lnTo>
                    <a:pt x="3443465" y="144183"/>
                  </a:lnTo>
                  <a:lnTo>
                    <a:pt x="3456584" y="146989"/>
                  </a:lnTo>
                  <a:lnTo>
                    <a:pt x="3466884" y="155054"/>
                  </a:lnTo>
                  <a:lnTo>
                    <a:pt x="3473615" y="167881"/>
                  </a:lnTo>
                  <a:lnTo>
                    <a:pt x="3476091" y="184975"/>
                  </a:lnTo>
                  <a:lnTo>
                    <a:pt x="3476091" y="112750"/>
                  </a:lnTo>
                  <a:lnTo>
                    <a:pt x="3473310" y="110782"/>
                  </a:lnTo>
                  <a:lnTo>
                    <a:pt x="3443465" y="104851"/>
                  </a:lnTo>
                  <a:lnTo>
                    <a:pt x="3413582" y="110782"/>
                  </a:lnTo>
                  <a:lnTo>
                    <a:pt x="3389934" y="127342"/>
                  </a:lnTo>
                  <a:lnTo>
                    <a:pt x="3374402" y="152692"/>
                  </a:lnTo>
                  <a:lnTo>
                    <a:pt x="3368865" y="184975"/>
                  </a:lnTo>
                  <a:lnTo>
                    <a:pt x="3374402" y="217652"/>
                  </a:lnTo>
                  <a:lnTo>
                    <a:pt x="3389934" y="243230"/>
                  </a:lnTo>
                  <a:lnTo>
                    <a:pt x="3413582" y="259918"/>
                  </a:lnTo>
                  <a:lnTo>
                    <a:pt x="3443465" y="265874"/>
                  </a:lnTo>
                  <a:lnTo>
                    <a:pt x="3473310" y="259918"/>
                  </a:lnTo>
                  <a:lnTo>
                    <a:pt x="3496805" y="243230"/>
                  </a:lnTo>
                  <a:lnTo>
                    <a:pt x="3507409" y="225615"/>
                  </a:lnTo>
                  <a:lnTo>
                    <a:pt x="3512210" y="217652"/>
                  </a:lnTo>
                  <a:lnTo>
                    <a:pt x="3517785" y="184975"/>
                  </a:lnTo>
                  <a:close/>
                </a:path>
                <a:path w="3654425" h="340995">
                  <a:moveTo>
                    <a:pt x="3524631" y="51828"/>
                  </a:moveTo>
                  <a:lnTo>
                    <a:pt x="3466617" y="51828"/>
                  </a:lnTo>
                  <a:lnTo>
                    <a:pt x="3466617" y="9601"/>
                  </a:lnTo>
                  <a:lnTo>
                    <a:pt x="3419906" y="9601"/>
                  </a:lnTo>
                  <a:lnTo>
                    <a:pt x="3419906" y="51828"/>
                  </a:lnTo>
                  <a:lnTo>
                    <a:pt x="3360712" y="51828"/>
                  </a:lnTo>
                  <a:lnTo>
                    <a:pt x="3360712" y="89585"/>
                  </a:lnTo>
                  <a:lnTo>
                    <a:pt x="3524631" y="89585"/>
                  </a:lnTo>
                  <a:lnTo>
                    <a:pt x="3524631" y="51828"/>
                  </a:lnTo>
                  <a:close/>
                </a:path>
                <a:path w="3654425" h="340995">
                  <a:moveTo>
                    <a:pt x="3654221" y="0"/>
                  </a:moveTo>
                  <a:lnTo>
                    <a:pt x="3609086" y="0"/>
                  </a:lnTo>
                  <a:lnTo>
                    <a:pt x="3609086" y="137998"/>
                  </a:lnTo>
                  <a:lnTo>
                    <a:pt x="3581590" y="137998"/>
                  </a:lnTo>
                  <a:lnTo>
                    <a:pt x="3581590" y="6705"/>
                  </a:lnTo>
                  <a:lnTo>
                    <a:pt x="3537127" y="6705"/>
                  </a:lnTo>
                  <a:lnTo>
                    <a:pt x="3537127" y="324294"/>
                  </a:lnTo>
                  <a:lnTo>
                    <a:pt x="3581590" y="324294"/>
                  </a:lnTo>
                  <a:lnTo>
                    <a:pt x="3581590" y="175895"/>
                  </a:lnTo>
                  <a:lnTo>
                    <a:pt x="3609086" y="175895"/>
                  </a:lnTo>
                  <a:lnTo>
                    <a:pt x="3609086" y="338886"/>
                  </a:lnTo>
                  <a:lnTo>
                    <a:pt x="3654221" y="338886"/>
                  </a:lnTo>
                  <a:lnTo>
                    <a:pt x="3654221" y="175895"/>
                  </a:lnTo>
                  <a:lnTo>
                    <a:pt x="3654221" y="137998"/>
                  </a:lnTo>
                  <a:lnTo>
                    <a:pt x="365422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3002721" y="7581947"/>
            <a:ext cx="6324600" cy="448945"/>
            <a:chOff x="3002721" y="7581947"/>
            <a:chExt cx="6324600" cy="448945"/>
          </a:xfrm>
        </p:grpSpPr>
        <p:sp>
          <p:nvSpPr>
            <p:cNvPr id="34" name="object 34"/>
            <p:cNvSpPr/>
            <p:nvPr/>
          </p:nvSpPr>
          <p:spPr>
            <a:xfrm>
              <a:off x="3002721" y="7581947"/>
              <a:ext cx="6324600" cy="448945"/>
            </a:xfrm>
            <a:custGeom>
              <a:avLst/>
              <a:gdLst/>
              <a:ahLst/>
              <a:cxnLst/>
              <a:rect l="l" t="t" r="r" b="b"/>
              <a:pathLst>
                <a:path w="6324600" h="448945">
                  <a:moveTo>
                    <a:pt x="632460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24162" y="7636293"/>
              <a:ext cx="6303010" cy="339090"/>
            </a:xfrm>
            <a:custGeom>
              <a:avLst/>
              <a:gdLst/>
              <a:ahLst/>
              <a:cxnLst/>
              <a:rect l="l" t="t" r="r" b="b"/>
              <a:pathLst>
                <a:path w="6303009" h="339090">
                  <a:moveTo>
                    <a:pt x="191020" y="304558"/>
                  </a:moveTo>
                  <a:lnTo>
                    <a:pt x="134188" y="222465"/>
                  </a:lnTo>
                  <a:lnTo>
                    <a:pt x="111683" y="189966"/>
                  </a:lnTo>
                  <a:lnTo>
                    <a:pt x="120535" y="179705"/>
                  </a:lnTo>
                  <a:lnTo>
                    <a:pt x="187071" y="102476"/>
                  </a:lnTo>
                  <a:lnTo>
                    <a:pt x="123786" y="102476"/>
                  </a:lnTo>
                  <a:lnTo>
                    <a:pt x="58140" y="179705"/>
                  </a:lnTo>
                  <a:lnTo>
                    <a:pt x="55118" y="179705"/>
                  </a:lnTo>
                  <a:lnTo>
                    <a:pt x="55118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5118" y="304558"/>
                  </a:lnTo>
                  <a:lnTo>
                    <a:pt x="55118" y="239953"/>
                  </a:lnTo>
                  <a:lnTo>
                    <a:pt x="70510" y="222465"/>
                  </a:lnTo>
                  <a:lnTo>
                    <a:pt x="126428" y="304558"/>
                  </a:lnTo>
                  <a:lnTo>
                    <a:pt x="191020" y="304558"/>
                  </a:lnTo>
                  <a:close/>
                </a:path>
                <a:path w="6303009" h="339090">
                  <a:moveTo>
                    <a:pt x="386397" y="175895"/>
                  </a:moveTo>
                  <a:lnTo>
                    <a:pt x="381685" y="145630"/>
                  </a:lnTo>
                  <a:lnTo>
                    <a:pt x="381444" y="144081"/>
                  </a:lnTo>
                  <a:lnTo>
                    <a:pt x="377863" y="137998"/>
                  </a:lnTo>
                  <a:lnTo>
                    <a:pt x="367385" y="120154"/>
                  </a:lnTo>
                  <a:lnTo>
                    <a:pt x="345440" y="105092"/>
                  </a:lnTo>
                  <a:lnTo>
                    <a:pt x="316801" y="99847"/>
                  </a:lnTo>
                  <a:lnTo>
                    <a:pt x="295871" y="102514"/>
                  </a:lnTo>
                  <a:lnTo>
                    <a:pt x="278523" y="110147"/>
                  </a:lnTo>
                  <a:lnTo>
                    <a:pt x="265112" y="122161"/>
                  </a:lnTo>
                  <a:lnTo>
                    <a:pt x="256019" y="137998"/>
                  </a:lnTo>
                  <a:lnTo>
                    <a:pt x="253657" y="137998"/>
                  </a:lnTo>
                  <a:lnTo>
                    <a:pt x="253657" y="102476"/>
                  </a:lnTo>
                  <a:lnTo>
                    <a:pt x="201168" y="102476"/>
                  </a:lnTo>
                  <a:lnTo>
                    <a:pt x="201168" y="304558"/>
                  </a:lnTo>
                  <a:lnTo>
                    <a:pt x="256286" y="304558"/>
                  </a:lnTo>
                  <a:lnTo>
                    <a:pt x="256286" y="187591"/>
                  </a:lnTo>
                  <a:lnTo>
                    <a:pt x="259118" y="169824"/>
                  </a:lnTo>
                  <a:lnTo>
                    <a:pt x="267055" y="156654"/>
                  </a:lnTo>
                  <a:lnTo>
                    <a:pt x="279323" y="148450"/>
                  </a:lnTo>
                  <a:lnTo>
                    <a:pt x="295097" y="145630"/>
                  </a:lnTo>
                  <a:lnTo>
                    <a:pt x="310362" y="148361"/>
                  </a:lnTo>
                  <a:lnTo>
                    <a:pt x="321767" y="156235"/>
                  </a:lnTo>
                  <a:lnTo>
                    <a:pt x="328879" y="168770"/>
                  </a:lnTo>
                  <a:lnTo>
                    <a:pt x="331279" y="185496"/>
                  </a:lnTo>
                  <a:lnTo>
                    <a:pt x="331279" y="304558"/>
                  </a:lnTo>
                  <a:lnTo>
                    <a:pt x="386397" y="304558"/>
                  </a:lnTo>
                  <a:lnTo>
                    <a:pt x="386397" y="175895"/>
                  </a:lnTo>
                  <a:close/>
                </a:path>
                <a:path w="6303009" h="339090">
                  <a:moveTo>
                    <a:pt x="607428" y="204304"/>
                  </a:moveTo>
                  <a:lnTo>
                    <a:pt x="600532" y="161569"/>
                  </a:lnTo>
                  <a:lnTo>
                    <a:pt x="588784" y="141947"/>
                  </a:lnTo>
                  <a:lnTo>
                    <a:pt x="580783" y="128600"/>
                  </a:lnTo>
                  <a:lnTo>
                    <a:pt x="551522" y="108686"/>
                  </a:lnTo>
                  <a:lnTo>
                    <a:pt x="551522" y="203911"/>
                  </a:lnTo>
                  <a:lnTo>
                    <a:pt x="548779" y="228561"/>
                  </a:lnTo>
                  <a:lnTo>
                    <a:pt x="540626" y="248145"/>
                  </a:lnTo>
                  <a:lnTo>
                    <a:pt x="527202" y="261073"/>
                  </a:lnTo>
                  <a:lnTo>
                    <a:pt x="508635" y="265747"/>
                  </a:lnTo>
                  <a:lnTo>
                    <a:pt x="489673" y="261073"/>
                  </a:lnTo>
                  <a:lnTo>
                    <a:pt x="476046" y="248145"/>
                  </a:lnTo>
                  <a:lnTo>
                    <a:pt x="467842" y="228561"/>
                  </a:lnTo>
                  <a:lnTo>
                    <a:pt x="465086" y="203911"/>
                  </a:lnTo>
                  <a:lnTo>
                    <a:pt x="467842" y="179298"/>
                  </a:lnTo>
                  <a:lnTo>
                    <a:pt x="476046" y="159664"/>
                  </a:lnTo>
                  <a:lnTo>
                    <a:pt x="489673" y="146646"/>
                  </a:lnTo>
                  <a:lnTo>
                    <a:pt x="508635" y="141947"/>
                  </a:lnTo>
                  <a:lnTo>
                    <a:pt x="527202" y="146646"/>
                  </a:lnTo>
                  <a:lnTo>
                    <a:pt x="540626" y="159664"/>
                  </a:lnTo>
                  <a:lnTo>
                    <a:pt x="548779" y="179298"/>
                  </a:lnTo>
                  <a:lnTo>
                    <a:pt x="551522" y="203911"/>
                  </a:lnTo>
                  <a:lnTo>
                    <a:pt x="551522" y="108686"/>
                  </a:lnTo>
                  <a:lnTo>
                    <a:pt x="549592" y="107365"/>
                  </a:lnTo>
                  <a:lnTo>
                    <a:pt x="508368" y="99847"/>
                  </a:lnTo>
                  <a:lnTo>
                    <a:pt x="467042" y="107365"/>
                  </a:lnTo>
                  <a:lnTo>
                    <a:pt x="435762" y="128600"/>
                  </a:lnTo>
                  <a:lnTo>
                    <a:pt x="415963" y="161569"/>
                  </a:lnTo>
                  <a:lnTo>
                    <a:pt x="409041" y="204304"/>
                  </a:lnTo>
                  <a:lnTo>
                    <a:pt x="415963" y="246837"/>
                  </a:lnTo>
                  <a:lnTo>
                    <a:pt x="435762" y="279742"/>
                  </a:lnTo>
                  <a:lnTo>
                    <a:pt x="467042" y="300964"/>
                  </a:lnTo>
                  <a:lnTo>
                    <a:pt x="508368" y="308495"/>
                  </a:lnTo>
                  <a:lnTo>
                    <a:pt x="549592" y="300964"/>
                  </a:lnTo>
                  <a:lnTo>
                    <a:pt x="580783" y="279742"/>
                  </a:lnTo>
                  <a:lnTo>
                    <a:pt x="589191" y="265747"/>
                  </a:lnTo>
                  <a:lnTo>
                    <a:pt x="600532" y="246837"/>
                  </a:lnTo>
                  <a:lnTo>
                    <a:pt x="607428" y="204304"/>
                  </a:lnTo>
                  <a:close/>
                </a:path>
                <a:path w="6303009" h="339090">
                  <a:moveTo>
                    <a:pt x="915022" y="102476"/>
                  </a:moveTo>
                  <a:lnTo>
                    <a:pt x="859243" y="102476"/>
                  </a:lnTo>
                  <a:lnTo>
                    <a:pt x="828065" y="238112"/>
                  </a:lnTo>
                  <a:lnTo>
                    <a:pt x="826223" y="238112"/>
                  </a:lnTo>
                  <a:lnTo>
                    <a:pt x="810996" y="176288"/>
                  </a:lnTo>
                  <a:lnTo>
                    <a:pt x="792810" y="102476"/>
                  </a:lnTo>
                  <a:lnTo>
                    <a:pt x="738085" y="102476"/>
                  </a:lnTo>
                  <a:lnTo>
                    <a:pt x="704926" y="239039"/>
                  </a:lnTo>
                  <a:lnTo>
                    <a:pt x="703084" y="239039"/>
                  </a:lnTo>
                  <a:lnTo>
                    <a:pt x="671385" y="102476"/>
                  </a:lnTo>
                  <a:lnTo>
                    <a:pt x="615607" y="102476"/>
                  </a:lnTo>
                  <a:lnTo>
                    <a:pt x="670852" y="304558"/>
                  </a:lnTo>
                  <a:lnTo>
                    <a:pt x="729005" y="304558"/>
                  </a:lnTo>
                  <a:lnTo>
                    <a:pt x="746874" y="239039"/>
                  </a:lnTo>
                  <a:lnTo>
                    <a:pt x="763993" y="176288"/>
                  </a:lnTo>
                  <a:lnTo>
                    <a:pt x="766635" y="176288"/>
                  </a:lnTo>
                  <a:lnTo>
                    <a:pt x="801751" y="304558"/>
                  </a:lnTo>
                  <a:lnTo>
                    <a:pt x="859777" y="304558"/>
                  </a:lnTo>
                  <a:lnTo>
                    <a:pt x="877938" y="238112"/>
                  </a:lnTo>
                  <a:lnTo>
                    <a:pt x="915022" y="102476"/>
                  </a:lnTo>
                  <a:close/>
                </a:path>
                <a:path w="6303009" h="339090">
                  <a:moveTo>
                    <a:pt x="1151051" y="252717"/>
                  </a:moveTo>
                  <a:lnTo>
                    <a:pt x="1148270" y="222326"/>
                  </a:lnTo>
                  <a:lnTo>
                    <a:pt x="1147508" y="214045"/>
                  </a:lnTo>
                  <a:lnTo>
                    <a:pt x="1123594" y="217754"/>
                  </a:lnTo>
                  <a:lnTo>
                    <a:pt x="1100328" y="220205"/>
                  </a:lnTo>
                  <a:lnTo>
                    <a:pt x="1077036" y="221640"/>
                  </a:lnTo>
                  <a:lnTo>
                    <a:pt x="1053045" y="222326"/>
                  </a:lnTo>
                  <a:lnTo>
                    <a:pt x="1053045" y="77482"/>
                  </a:lnTo>
                  <a:lnTo>
                    <a:pt x="1131849" y="77482"/>
                  </a:lnTo>
                  <a:lnTo>
                    <a:pt x="1131849" y="39331"/>
                  </a:lnTo>
                  <a:lnTo>
                    <a:pt x="1005420" y="39331"/>
                  </a:lnTo>
                  <a:lnTo>
                    <a:pt x="1005420" y="262064"/>
                  </a:lnTo>
                  <a:lnTo>
                    <a:pt x="1029106" y="262064"/>
                  </a:lnTo>
                  <a:lnTo>
                    <a:pt x="1061161" y="261670"/>
                  </a:lnTo>
                  <a:lnTo>
                    <a:pt x="1091311" y="260350"/>
                  </a:lnTo>
                  <a:lnTo>
                    <a:pt x="1120851" y="257543"/>
                  </a:lnTo>
                  <a:lnTo>
                    <a:pt x="1151051" y="252717"/>
                  </a:lnTo>
                  <a:close/>
                </a:path>
                <a:path w="6303009" h="339090">
                  <a:moveTo>
                    <a:pt x="1288529" y="0"/>
                  </a:moveTo>
                  <a:lnTo>
                    <a:pt x="1243672" y="0"/>
                  </a:lnTo>
                  <a:lnTo>
                    <a:pt x="1243672" y="130898"/>
                  </a:lnTo>
                  <a:lnTo>
                    <a:pt x="1211046" y="130898"/>
                  </a:lnTo>
                  <a:lnTo>
                    <a:pt x="1211046" y="5918"/>
                  </a:lnTo>
                  <a:lnTo>
                    <a:pt x="1167498" y="5918"/>
                  </a:lnTo>
                  <a:lnTo>
                    <a:pt x="1167498" y="322313"/>
                  </a:lnTo>
                  <a:lnTo>
                    <a:pt x="1211046" y="322313"/>
                  </a:lnTo>
                  <a:lnTo>
                    <a:pt x="1211046" y="168922"/>
                  </a:lnTo>
                  <a:lnTo>
                    <a:pt x="1243672" y="168922"/>
                  </a:lnTo>
                  <a:lnTo>
                    <a:pt x="1243672" y="338886"/>
                  </a:lnTo>
                  <a:lnTo>
                    <a:pt x="1288529" y="338886"/>
                  </a:lnTo>
                  <a:lnTo>
                    <a:pt x="1288529" y="168922"/>
                  </a:lnTo>
                  <a:lnTo>
                    <a:pt x="1288529" y="130898"/>
                  </a:lnTo>
                  <a:lnTo>
                    <a:pt x="1288529" y="0"/>
                  </a:lnTo>
                  <a:close/>
                </a:path>
                <a:path w="6303009" h="339090">
                  <a:moveTo>
                    <a:pt x="1515351" y="183261"/>
                  </a:moveTo>
                  <a:lnTo>
                    <a:pt x="1511668" y="155371"/>
                  </a:lnTo>
                  <a:lnTo>
                    <a:pt x="1510360" y="145503"/>
                  </a:lnTo>
                  <a:lnTo>
                    <a:pt x="1478673" y="150202"/>
                  </a:lnTo>
                  <a:lnTo>
                    <a:pt x="1446733" y="153149"/>
                  </a:lnTo>
                  <a:lnTo>
                    <a:pt x="1412392" y="154736"/>
                  </a:lnTo>
                  <a:lnTo>
                    <a:pt x="1373543" y="155371"/>
                  </a:lnTo>
                  <a:lnTo>
                    <a:pt x="1373543" y="122872"/>
                  </a:lnTo>
                  <a:lnTo>
                    <a:pt x="1481416" y="122872"/>
                  </a:lnTo>
                  <a:lnTo>
                    <a:pt x="1481416" y="19202"/>
                  </a:lnTo>
                  <a:lnTo>
                    <a:pt x="1325651" y="19202"/>
                  </a:lnTo>
                  <a:lnTo>
                    <a:pt x="1325651" y="57086"/>
                  </a:lnTo>
                  <a:lnTo>
                    <a:pt x="1435100" y="57086"/>
                  </a:lnTo>
                  <a:lnTo>
                    <a:pt x="1435100" y="86690"/>
                  </a:lnTo>
                  <a:lnTo>
                    <a:pt x="1326172" y="86690"/>
                  </a:lnTo>
                  <a:lnTo>
                    <a:pt x="1326172" y="194170"/>
                  </a:lnTo>
                  <a:lnTo>
                    <a:pt x="1354594" y="194170"/>
                  </a:lnTo>
                  <a:lnTo>
                    <a:pt x="1401927" y="193687"/>
                  </a:lnTo>
                  <a:lnTo>
                    <a:pt x="1442618" y="191973"/>
                  </a:lnTo>
                  <a:lnTo>
                    <a:pt x="1479486" y="188620"/>
                  </a:lnTo>
                  <a:lnTo>
                    <a:pt x="1515351" y="183261"/>
                  </a:lnTo>
                  <a:close/>
                </a:path>
                <a:path w="6303009" h="339090">
                  <a:moveTo>
                    <a:pt x="1582585" y="221538"/>
                  </a:moveTo>
                  <a:lnTo>
                    <a:pt x="1354594" y="221538"/>
                  </a:lnTo>
                  <a:lnTo>
                    <a:pt x="1354594" y="259422"/>
                  </a:lnTo>
                  <a:lnTo>
                    <a:pt x="1534960" y="259422"/>
                  </a:lnTo>
                  <a:lnTo>
                    <a:pt x="1534960" y="338366"/>
                  </a:lnTo>
                  <a:lnTo>
                    <a:pt x="1582585" y="338366"/>
                  </a:lnTo>
                  <a:lnTo>
                    <a:pt x="1582585" y="221538"/>
                  </a:lnTo>
                  <a:close/>
                </a:path>
                <a:path w="6303009" h="339090">
                  <a:moveTo>
                    <a:pt x="1627708" y="46964"/>
                  </a:moveTo>
                  <a:lnTo>
                    <a:pt x="1582585" y="46964"/>
                  </a:lnTo>
                  <a:lnTo>
                    <a:pt x="1582585" y="520"/>
                  </a:lnTo>
                  <a:lnTo>
                    <a:pt x="1534960" y="520"/>
                  </a:lnTo>
                  <a:lnTo>
                    <a:pt x="1534960" y="206146"/>
                  </a:lnTo>
                  <a:lnTo>
                    <a:pt x="1582585" y="206146"/>
                  </a:lnTo>
                  <a:lnTo>
                    <a:pt x="1582585" y="158127"/>
                  </a:lnTo>
                  <a:lnTo>
                    <a:pt x="1627708" y="158127"/>
                  </a:lnTo>
                  <a:lnTo>
                    <a:pt x="1627708" y="119456"/>
                  </a:lnTo>
                  <a:lnTo>
                    <a:pt x="1582585" y="119456"/>
                  </a:lnTo>
                  <a:lnTo>
                    <a:pt x="1582585" y="85902"/>
                  </a:lnTo>
                  <a:lnTo>
                    <a:pt x="1627708" y="85902"/>
                  </a:lnTo>
                  <a:lnTo>
                    <a:pt x="1627708" y="46964"/>
                  </a:lnTo>
                  <a:close/>
                </a:path>
                <a:path w="6303009" h="339090">
                  <a:moveTo>
                    <a:pt x="1837550" y="155371"/>
                  </a:moveTo>
                  <a:lnTo>
                    <a:pt x="1802892" y="138061"/>
                  </a:lnTo>
                  <a:lnTo>
                    <a:pt x="1764449" y="86487"/>
                  </a:lnTo>
                  <a:lnTo>
                    <a:pt x="1759673" y="56832"/>
                  </a:lnTo>
                  <a:lnTo>
                    <a:pt x="1827161" y="56832"/>
                  </a:lnTo>
                  <a:lnTo>
                    <a:pt x="1827161" y="19075"/>
                  </a:lnTo>
                  <a:lnTo>
                    <a:pt x="1643507" y="19075"/>
                  </a:lnTo>
                  <a:lnTo>
                    <a:pt x="1643507" y="56832"/>
                  </a:lnTo>
                  <a:lnTo>
                    <a:pt x="1711388" y="56832"/>
                  </a:lnTo>
                  <a:lnTo>
                    <a:pt x="1706397" y="88417"/>
                  </a:lnTo>
                  <a:lnTo>
                    <a:pt x="1691500" y="118198"/>
                  </a:lnTo>
                  <a:lnTo>
                    <a:pt x="1666176" y="143446"/>
                  </a:lnTo>
                  <a:lnTo>
                    <a:pt x="1629956" y="161417"/>
                  </a:lnTo>
                  <a:lnTo>
                    <a:pt x="1654302" y="198907"/>
                  </a:lnTo>
                  <a:lnTo>
                    <a:pt x="1681810" y="186690"/>
                  </a:lnTo>
                  <a:lnTo>
                    <a:pt x="1704581" y="169849"/>
                  </a:lnTo>
                  <a:lnTo>
                    <a:pt x="1722678" y="149085"/>
                  </a:lnTo>
                  <a:lnTo>
                    <a:pt x="1736128" y="125107"/>
                  </a:lnTo>
                  <a:lnTo>
                    <a:pt x="1749259" y="146761"/>
                  </a:lnTo>
                  <a:lnTo>
                    <a:pt x="1766595" y="165531"/>
                  </a:lnTo>
                  <a:lnTo>
                    <a:pt x="1788198" y="180797"/>
                  </a:lnTo>
                  <a:lnTo>
                    <a:pt x="1814144" y="191935"/>
                  </a:lnTo>
                  <a:lnTo>
                    <a:pt x="1837550" y="155371"/>
                  </a:lnTo>
                  <a:close/>
                </a:path>
                <a:path w="6303009" h="339090">
                  <a:moveTo>
                    <a:pt x="1917280" y="216801"/>
                  </a:moveTo>
                  <a:lnTo>
                    <a:pt x="1684553" y="216801"/>
                  </a:lnTo>
                  <a:lnTo>
                    <a:pt x="1684553" y="254825"/>
                  </a:lnTo>
                  <a:lnTo>
                    <a:pt x="1869922" y="254825"/>
                  </a:lnTo>
                  <a:lnTo>
                    <a:pt x="1869922" y="338886"/>
                  </a:lnTo>
                  <a:lnTo>
                    <a:pt x="1917280" y="338886"/>
                  </a:lnTo>
                  <a:lnTo>
                    <a:pt x="1917280" y="216801"/>
                  </a:lnTo>
                  <a:close/>
                </a:path>
                <a:path w="6303009" h="339090">
                  <a:moveTo>
                    <a:pt x="1917280" y="0"/>
                  </a:moveTo>
                  <a:lnTo>
                    <a:pt x="1869922" y="0"/>
                  </a:lnTo>
                  <a:lnTo>
                    <a:pt x="1869922" y="81559"/>
                  </a:lnTo>
                  <a:lnTo>
                    <a:pt x="1817433" y="81559"/>
                  </a:lnTo>
                  <a:lnTo>
                    <a:pt x="1817433" y="120370"/>
                  </a:lnTo>
                  <a:lnTo>
                    <a:pt x="1869922" y="120370"/>
                  </a:lnTo>
                  <a:lnTo>
                    <a:pt x="1869922" y="201942"/>
                  </a:lnTo>
                  <a:lnTo>
                    <a:pt x="1917280" y="201942"/>
                  </a:lnTo>
                  <a:lnTo>
                    <a:pt x="1917280" y="0"/>
                  </a:lnTo>
                  <a:close/>
                </a:path>
                <a:path w="6303009" h="339090">
                  <a:moveTo>
                    <a:pt x="2140153" y="107353"/>
                  </a:moveTo>
                  <a:lnTo>
                    <a:pt x="2133015" y="73088"/>
                  </a:lnTo>
                  <a:lnTo>
                    <a:pt x="2125891" y="63271"/>
                  </a:lnTo>
                  <a:lnTo>
                    <a:pt x="2113394" y="46062"/>
                  </a:lnTo>
                  <a:lnTo>
                    <a:pt x="2093315" y="33934"/>
                  </a:lnTo>
                  <a:lnTo>
                    <a:pt x="2093315" y="107353"/>
                  </a:lnTo>
                  <a:lnTo>
                    <a:pt x="2089797" y="126250"/>
                  </a:lnTo>
                  <a:lnTo>
                    <a:pt x="2080120" y="140258"/>
                  </a:lnTo>
                  <a:lnTo>
                    <a:pt x="2065629" y="148958"/>
                  </a:lnTo>
                  <a:lnTo>
                    <a:pt x="2047671" y="151942"/>
                  </a:lnTo>
                  <a:lnTo>
                    <a:pt x="2029256" y="148958"/>
                  </a:lnTo>
                  <a:lnTo>
                    <a:pt x="2014562" y="140258"/>
                  </a:lnTo>
                  <a:lnTo>
                    <a:pt x="2004872" y="126250"/>
                  </a:lnTo>
                  <a:lnTo>
                    <a:pt x="2001494" y="107353"/>
                  </a:lnTo>
                  <a:lnTo>
                    <a:pt x="2004872" y="88861"/>
                  </a:lnTo>
                  <a:lnTo>
                    <a:pt x="2014562" y="75006"/>
                  </a:lnTo>
                  <a:lnTo>
                    <a:pt x="2029256" y="66294"/>
                  </a:lnTo>
                  <a:lnTo>
                    <a:pt x="2047671" y="63271"/>
                  </a:lnTo>
                  <a:lnTo>
                    <a:pt x="2065629" y="66294"/>
                  </a:lnTo>
                  <a:lnTo>
                    <a:pt x="2080120" y="75006"/>
                  </a:lnTo>
                  <a:lnTo>
                    <a:pt x="2089797" y="88861"/>
                  </a:lnTo>
                  <a:lnTo>
                    <a:pt x="2093315" y="107353"/>
                  </a:lnTo>
                  <a:lnTo>
                    <a:pt x="2093315" y="33934"/>
                  </a:lnTo>
                  <a:lnTo>
                    <a:pt x="2084044" y="28333"/>
                  </a:lnTo>
                  <a:lnTo>
                    <a:pt x="2047671" y="21971"/>
                  </a:lnTo>
                  <a:lnTo>
                    <a:pt x="2011260" y="28333"/>
                  </a:lnTo>
                  <a:lnTo>
                    <a:pt x="1981822" y="46062"/>
                  </a:lnTo>
                  <a:lnTo>
                    <a:pt x="1962162" y="73088"/>
                  </a:lnTo>
                  <a:lnTo>
                    <a:pt x="1955050" y="107353"/>
                  </a:lnTo>
                  <a:lnTo>
                    <a:pt x="1962162" y="142024"/>
                  </a:lnTo>
                  <a:lnTo>
                    <a:pt x="1981822" y="169202"/>
                  </a:lnTo>
                  <a:lnTo>
                    <a:pt x="2011260" y="186918"/>
                  </a:lnTo>
                  <a:lnTo>
                    <a:pt x="2047671" y="193255"/>
                  </a:lnTo>
                  <a:lnTo>
                    <a:pt x="2084044" y="186918"/>
                  </a:lnTo>
                  <a:lnTo>
                    <a:pt x="2113394" y="169202"/>
                  </a:lnTo>
                  <a:lnTo>
                    <a:pt x="2125853" y="151942"/>
                  </a:lnTo>
                  <a:lnTo>
                    <a:pt x="2133015" y="142024"/>
                  </a:lnTo>
                  <a:lnTo>
                    <a:pt x="2140153" y="107353"/>
                  </a:lnTo>
                  <a:close/>
                </a:path>
                <a:path w="6303009" h="339090">
                  <a:moveTo>
                    <a:pt x="2233295" y="520"/>
                  </a:moveTo>
                  <a:lnTo>
                    <a:pt x="2185670" y="520"/>
                  </a:lnTo>
                  <a:lnTo>
                    <a:pt x="2185670" y="243903"/>
                  </a:lnTo>
                  <a:lnTo>
                    <a:pt x="2233295" y="243903"/>
                  </a:lnTo>
                  <a:lnTo>
                    <a:pt x="2233295" y="520"/>
                  </a:lnTo>
                  <a:close/>
                </a:path>
                <a:path w="6303009" h="339090">
                  <a:moveTo>
                    <a:pt x="2242248" y="294690"/>
                  </a:moveTo>
                  <a:lnTo>
                    <a:pt x="2054377" y="294690"/>
                  </a:lnTo>
                  <a:lnTo>
                    <a:pt x="2054377" y="219303"/>
                  </a:lnTo>
                  <a:lnTo>
                    <a:pt x="2006358" y="219303"/>
                  </a:lnTo>
                  <a:lnTo>
                    <a:pt x="2006358" y="332968"/>
                  </a:lnTo>
                  <a:lnTo>
                    <a:pt x="2242248" y="332968"/>
                  </a:lnTo>
                  <a:lnTo>
                    <a:pt x="2242248" y="294690"/>
                  </a:lnTo>
                  <a:close/>
                </a:path>
                <a:path w="6303009" h="339090">
                  <a:moveTo>
                    <a:pt x="2637904" y="130111"/>
                  </a:moveTo>
                  <a:lnTo>
                    <a:pt x="2591663" y="119557"/>
                  </a:lnTo>
                  <a:lnTo>
                    <a:pt x="2557589" y="101942"/>
                  </a:lnTo>
                  <a:lnTo>
                    <a:pt x="2554897" y="99187"/>
                  </a:lnTo>
                  <a:lnTo>
                    <a:pt x="2535745" y="79654"/>
                  </a:lnTo>
                  <a:lnTo>
                    <a:pt x="2526207" y="55118"/>
                  </a:lnTo>
                  <a:lnTo>
                    <a:pt x="2624874" y="55118"/>
                  </a:lnTo>
                  <a:lnTo>
                    <a:pt x="2624874" y="18021"/>
                  </a:lnTo>
                  <a:lnTo>
                    <a:pt x="2371623" y="18021"/>
                  </a:lnTo>
                  <a:lnTo>
                    <a:pt x="2371623" y="55118"/>
                  </a:lnTo>
                  <a:lnTo>
                    <a:pt x="2470429" y="55118"/>
                  </a:lnTo>
                  <a:lnTo>
                    <a:pt x="2460587" y="79654"/>
                  </a:lnTo>
                  <a:lnTo>
                    <a:pt x="2438628" y="101942"/>
                  </a:lnTo>
                  <a:lnTo>
                    <a:pt x="2404681" y="119557"/>
                  </a:lnTo>
                  <a:lnTo>
                    <a:pt x="2358872" y="130111"/>
                  </a:lnTo>
                  <a:lnTo>
                    <a:pt x="2376360" y="167335"/>
                  </a:lnTo>
                  <a:lnTo>
                    <a:pt x="2417381" y="158191"/>
                  </a:lnTo>
                  <a:lnTo>
                    <a:pt x="2451684" y="143281"/>
                  </a:lnTo>
                  <a:lnTo>
                    <a:pt x="2478786" y="123367"/>
                  </a:lnTo>
                  <a:lnTo>
                    <a:pt x="2498191" y="99187"/>
                  </a:lnTo>
                  <a:lnTo>
                    <a:pt x="2517622" y="123367"/>
                  </a:lnTo>
                  <a:lnTo>
                    <a:pt x="2544826" y="143281"/>
                  </a:lnTo>
                  <a:lnTo>
                    <a:pt x="2579332" y="158191"/>
                  </a:lnTo>
                  <a:lnTo>
                    <a:pt x="2620670" y="167335"/>
                  </a:lnTo>
                  <a:lnTo>
                    <a:pt x="2637904" y="130111"/>
                  </a:lnTo>
                  <a:close/>
                </a:path>
                <a:path w="6303009" h="339090">
                  <a:moveTo>
                    <a:pt x="2652636" y="186944"/>
                  </a:moveTo>
                  <a:lnTo>
                    <a:pt x="2343734" y="186944"/>
                  </a:lnTo>
                  <a:lnTo>
                    <a:pt x="2343734" y="224955"/>
                  </a:lnTo>
                  <a:lnTo>
                    <a:pt x="2473718" y="224955"/>
                  </a:lnTo>
                  <a:lnTo>
                    <a:pt x="2473718" y="338886"/>
                  </a:lnTo>
                  <a:lnTo>
                    <a:pt x="2520683" y="338886"/>
                  </a:lnTo>
                  <a:lnTo>
                    <a:pt x="2520683" y="224955"/>
                  </a:lnTo>
                  <a:lnTo>
                    <a:pt x="2652636" y="224955"/>
                  </a:lnTo>
                  <a:lnTo>
                    <a:pt x="2652636" y="186944"/>
                  </a:lnTo>
                  <a:close/>
                </a:path>
                <a:path w="6303009" h="339090">
                  <a:moveTo>
                    <a:pt x="2838412" y="34721"/>
                  </a:moveTo>
                  <a:lnTo>
                    <a:pt x="2677122" y="34721"/>
                  </a:lnTo>
                  <a:lnTo>
                    <a:pt x="2677122" y="73533"/>
                  </a:lnTo>
                  <a:lnTo>
                    <a:pt x="2789999" y="73533"/>
                  </a:lnTo>
                  <a:lnTo>
                    <a:pt x="2780512" y="116319"/>
                  </a:lnTo>
                  <a:lnTo>
                    <a:pt x="2762720" y="154305"/>
                  </a:lnTo>
                  <a:lnTo>
                    <a:pt x="2736469" y="187871"/>
                  </a:lnTo>
                  <a:lnTo>
                    <a:pt x="2701620" y="217385"/>
                  </a:lnTo>
                  <a:lnTo>
                    <a:pt x="2658046" y="243243"/>
                  </a:lnTo>
                  <a:lnTo>
                    <a:pt x="2684754" y="279552"/>
                  </a:lnTo>
                  <a:lnTo>
                    <a:pt x="2735630" y="249047"/>
                  </a:lnTo>
                  <a:lnTo>
                    <a:pt x="2775102" y="213741"/>
                  </a:lnTo>
                  <a:lnTo>
                    <a:pt x="2804160" y="174167"/>
                  </a:lnTo>
                  <a:lnTo>
                    <a:pt x="2823743" y="130797"/>
                  </a:lnTo>
                  <a:lnTo>
                    <a:pt x="2834843" y="84150"/>
                  </a:lnTo>
                  <a:lnTo>
                    <a:pt x="2838412" y="34721"/>
                  </a:lnTo>
                  <a:close/>
                </a:path>
                <a:path w="6303009" h="339090">
                  <a:moveTo>
                    <a:pt x="2976676" y="129844"/>
                  </a:moveTo>
                  <a:lnTo>
                    <a:pt x="2928785" y="129844"/>
                  </a:lnTo>
                  <a:lnTo>
                    <a:pt x="2928785" y="0"/>
                  </a:lnTo>
                  <a:lnTo>
                    <a:pt x="2881299" y="0"/>
                  </a:lnTo>
                  <a:lnTo>
                    <a:pt x="2881299" y="338099"/>
                  </a:lnTo>
                  <a:lnTo>
                    <a:pt x="2928785" y="338099"/>
                  </a:lnTo>
                  <a:lnTo>
                    <a:pt x="2928785" y="169049"/>
                  </a:lnTo>
                  <a:lnTo>
                    <a:pt x="2976676" y="169049"/>
                  </a:lnTo>
                  <a:lnTo>
                    <a:pt x="2976676" y="129844"/>
                  </a:lnTo>
                  <a:close/>
                </a:path>
                <a:path w="6303009" h="339090">
                  <a:moveTo>
                    <a:pt x="3249155" y="166420"/>
                  </a:moveTo>
                  <a:lnTo>
                    <a:pt x="3240976" y="137693"/>
                  </a:lnTo>
                  <a:lnTo>
                    <a:pt x="3238601" y="135496"/>
                  </a:lnTo>
                  <a:lnTo>
                    <a:pt x="3217722" y="116192"/>
                  </a:lnTo>
                  <a:lnTo>
                    <a:pt x="3200336" y="109778"/>
                  </a:lnTo>
                  <a:lnTo>
                    <a:pt x="3200336" y="166420"/>
                  </a:lnTo>
                  <a:lnTo>
                    <a:pt x="3195840" y="180073"/>
                  </a:lnTo>
                  <a:lnTo>
                    <a:pt x="3182861" y="189852"/>
                  </a:lnTo>
                  <a:lnTo>
                    <a:pt x="3161919" y="195707"/>
                  </a:lnTo>
                  <a:lnTo>
                    <a:pt x="3133509" y="197599"/>
                  </a:lnTo>
                  <a:lnTo>
                    <a:pt x="3104578" y="195707"/>
                  </a:lnTo>
                  <a:lnTo>
                    <a:pt x="3083407" y="189852"/>
                  </a:lnTo>
                  <a:lnTo>
                    <a:pt x="3070441" y="180073"/>
                  </a:lnTo>
                  <a:lnTo>
                    <a:pt x="3066148" y="166420"/>
                  </a:lnTo>
                  <a:lnTo>
                    <a:pt x="3070441" y="152984"/>
                  </a:lnTo>
                  <a:lnTo>
                    <a:pt x="3083407" y="143306"/>
                  </a:lnTo>
                  <a:lnTo>
                    <a:pt x="3104578" y="137464"/>
                  </a:lnTo>
                  <a:lnTo>
                    <a:pt x="3133509" y="135496"/>
                  </a:lnTo>
                  <a:lnTo>
                    <a:pt x="3161919" y="137464"/>
                  </a:lnTo>
                  <a:lnTo>
                    <a:pt x="3182861" y="143306"/>
                  </a:lnTo>
                  <a:lnTo>
                    <a:pt x="3195840" y="152984"/>
                  </a:lnTo>
                  <a:lnTo>
                    <a:pt x="3200336" y="166420"/>
                  </a:lnTo>
                  <a:lnTo>
                    <a:pt x="3200336" y="109778"/>
                  </a:lnTo>
                  <a:lnTo>
                    <a:pt x="3181273" y="102743"/>
                  </a:lnTo>
                  <a:lnTo>
                    <a:pt x="3133509" y="98132"/>
                  </a:lnTo>
                  <a:lnTo>
                    <a:pt x="3085439" y="102743"/>
                  </a:lnTo>
                  <a:lnTo>
                    <a:pt x="3048952" y="116192"/>
                  </a:lnTo>
                  <a:lnTo>
                    <a:pt x="3025838" y="137693"/>
                  </a:lnTo>
                  <a:lnTo>
                    <a:pt x="3017875" y="166420"/>
                  </a:lnTo>
                  <a:lnTo>
                    <a:pt x="3025838" y="195389"/>
                  </a:lnTo>
                  <a:lnTo>
                    <a:pt x="3048952" y="217068"/>
                  </a:lnTo>
                  <a:lnTo>
                    <a:pt x="3085439" y="230644"/>
                  </a:lnTo>
                  <a:lnTo>
                    <a:pt x="3133509" y="235356"/>
                  </a:lnTo>
                  <a:lnTo>
                    <a:pt x="3181273" y="230644"/>
                  </a:lnTo>
                  <a:lnTo>
                    <a:pt x="3217722" y="217068"/>
                  </a:lnTo>
                  <a:lnTo>
                    <a:pt x="3238614" y="197599"/>
                  </a:lnTo>
                  <a:lnTo>
                    <a:pt x="3240976" y="195389"/>
                  </a:lnTo>
                  <a:lnTo>
                    <a:pt x="3249155" y="166420"/>
                  </a:lnTo>
                  <a:close/>
                </a:path>
                <a:path w="6303009" h="339090">
                  <a:moveTo>
                    <a:pt x="3274542" y="45123"/>
                  </a:moveTo>
                  <a:lnTo>
                    <a:pt x="3157194" y="45123"/>
                  </a:lnTo>
                  <a:lnTo>
                    <a:pt x="3157194" y="4991"/>
                  </a:lnTo>
                  <a:lnTo>
                    <a:pt x="3110090" y="4991"/>
                  </a:lnTo>
                  <a:lnTo>
                    <a:pt x="3110090" y="45123"/>
                  </a:lnTo>
                  <a:lnTo>
                    <a:pt x="2993009" y="45123"/>
                  </a:lnTo>
                  <a:lnTo>
                    <a:pt x="2993009" y="82880"/>
                  </a:lnTo>
                  <a:lnTo>
                    <a:pt x="3274542" y="82880"/>
                  </a:lnTo>
                  <a:lnTo>
                    <a:pt x="3274542" y="45123"/>
                  </a:lnTo>
                  <a:close/>
                </a:path>
                <a:path w="6303009" h="339090">
                  <a:moveTo>
                    <a:pt x="3289401" y="264426"/>
                  </a:moveTo>
                  <a:lnTo>
                    <a:pt x="2979724" y="264426"/>
                  </a:lnTo>
                  <a:lnTo>
                    <a:pt x="2979724" y="302577"/>
                  </a:lnTo>
                  <a:lnTo>
                    <a:pt x="3289401" y="302577"/>
                  </a:lnTo>
                  <a:lnTo>
                    <a:pt x="3289401" y="264426"/>
                  </a:lnTo>
                  <a:close/>
                </a:path>
                <a:path w="6303009" h="339090">
                  <a:moveTo>
                    <a:pt x="3570960" y="229438"/>
                  </a:moveTo>
                  <a:lnTo>
                    <a:pt x="3523983" y="229438"/>
                  </a:lnTo>
                  <a:lnTo>
                    <a:pt x="3523983" y="267055"/>
                  </a:lnTo>
                  <a:lnTo>
                    <a:pt x="3523983" y="297053"/>
                  </a:lnTo>
                  <a:lnTo>
                    <a:pt x="3383623" y="297053"/>
                  </a:lnTo>
                  <a:lnTo>
                    <a:pt x="3383623" y="267055"/>
                  </a:lnTo>
                  <a:lnTo>
                    <a:pt x="3523983" y="267055"/>
                  </a:lnTo>
                  <a:lnTo>
                    <a:pt x="3523983" y="229438"/>
                  </a:lnTo>
                  <a:lnTo>
                    <a:pt x="3337039" y="229438"/>
                  </a:lnTo>
                  <a:lnTo>
                    <a:pt x="3337039" y="335076"/>
                  </a:lnTo>
                  <a:lnTo>
                    <a:pt x="3570960" y="335076"/>
                  </a:lnTo>
                  <a:lnTo>
                    <a:pt x="3570960" y="297053"/>
                  </a:lnTo>
                  <a:lnTo>
                    <a:pt x="3570960" y="267055"/>
                  </a:lnTo>
                  <a:lnTo>
                    <a:pt x="3570960" y="229438"/>
                  </a:lnTo>
                  <a:close/>
                </a:path>
                <a:path w="6303009" h="339090">
                  <a:moveTo>
                    <a:pt x="3575824" y="116560"/>
                  </a:moveTo>
                  <a:lnTo>
                    <a:pt x="3383089" y="116560"/>
                  </a:lnTo>
                  <a:lnTo>
                    <a:pt x="3383089" y="96824"/>
                  </a:lnTo>
                  <a:lnTo>
                    <a:pt x="3569639" y="96824"/>
                  </a:lnTo>
                  <a:lnTo>
                    <a:pt x="3569639" y="6438"/>
                  </a:lnTo>
                  <a:lnTo>
                    <a:pt x="3335337" y="6438"/>
                  </a:lnTo>
                  <a:lnTo>
                    <a:pt x="3335337" y="43141"/>
                  </a:lnTo>
                  <a:lnTo>
                    <a:pt x="3522014" y="43141"/>
                  </a:lnTo>
                  <a:lnTo>
                    <a:pt x="3522014" y="62750"/>
                  </a:lnTo>
                  <a:lnTo>
                    <a:pt x="3335858" y="62750"/>
                  </a:lnTo>
                  <a:lnTo>
                    <a:pt x="3335858" y="152730"/>
                  </a:lnTo>
                  <a:lnTo>
                    <a:pt x="3575824" y="152730"/>
                  </a:lnTo>
                  <a:lnTo>
                    <a:pt x="3575824" y="116560"/>
                  </a:lnTo>
                  <a:close/>
                </a:path>
                <a:path w="6303009" h="339090">
                  <a:moveTo>
                    <a:pt x="3607003" y="171157"/>
                  </a:moveTo>
                  <a:lnTo>
                    <a:pt x="3297313" y="171157"/>
                  </a:lnTo>
                  <a:lnTo>
                    <a:pt x="3297313" y="208521"/>
                  </a:lnTo>
                  <a:lnTo>
                    <a:pt x="3607003" y="208521"/>
                  </a:lnTo>
                  <a:lnTo>
                    <a:pt x="3607003" y="171157"/>
                  </a:lnTo>
                  <a:close/>
                </a:path>
                <a:path w="6303009" h="339090">
                  <a:moveTo>
                    <a:pt x="3893020" y="62623"/>
                  </a:moveTo>
                  <a:lnTo>
                    <a:pt x="3885311" y="39725"/>
                  </a:lnTo>
                  <a:lnTo>
                    <a:pt x="3884701" y="37909"/>
                  </a:lnTo>
                  <a:lnTo>
                    <a:pt x="3860660" y="19850"/>
                  </a:lnTo>
                  <a:lnTo>
                    <a:pt x="3844086" y="15100"/>
                  </a:lnTo>
                  <a:lnTo>
                    <a:pt x="3844086" y="62623"/>
                  </a:lnTo>
                  <a:lnTo>
                    <a:pt x="3839553" y="73291"/>
                  </a:lnTo>
                  <a:lnTo>
                    <a:pt x="3825824" y="80479"/>
                  </a:lnTo>
                  <a:lnTo>
                    <a:pt x="3802684" y="84556"/>
                  </a:lnTo>
                  <a:lnTo>
                    <a:pt x="3769880" y="85902"/>
                  </a:lnTo>
                  <a:lnTo>
                    <a:pt x="3737432" y="84556"/>
                  </a:lnTo>
                  <a:lnTo>
                    <a:pt x="3714419" y="80479"/>
                  </a:lnTo>
                  <a:lnTo>
                    <a:pt x="3700754" y="73291"/>
                  </a:lnTo>
                  <a:lnTo>
                    <a:pt x="3696347" y="62623"/>
                  </a:lnTo>
                  <a:lnTo>
                    <a:pt x="3700754" y="52755"/>
                  </a:lnTo>
                  <a:lnTo>
                    <a:pt x="3714419" y="45554"/>
                  </a:lnTo>
                  <a:lnTo>
                    <a:pt x="3737432" y="41160"/>
                  </a:lnTo>
                  <a:lnTo>
                    <a:pt x="3769880" y="39725"/>
                  </a:lnTo>
                  <a:lnTo>
                    <a:pt x="3802684" y="41160"/>
                  </a:lnTo>
                  <a:lnTo>
                    <a:pt x="3825824" y="45554"/>
                  </a:lnTo>
                  <a:lnTo>
                    <a:pt x="3839553" y="52755"/>
                  </a:lnTo>
                  <a:lnTo>
                    <a:pt x="3844086" y="62623"/>
                  </a:lnTo>
                  <a:lnTo>
                    <a:pt x="3844086" y="15100"/>
                  </a:lnTo>
                  <a:lnTo>
                    <a:pt x="3822014" y="8763"/>
                  </a:lnTo>
                  <a:lnTo>
                    <a:pt x="3769880" y="4991"/>
                  </a:lnTo>
                  <a:lnTo>
                    <a:pt x="3717633" y="8763"/>
                  </a:lnTo>
                  <a:lnTo>
                    <a:pt x="3678898" y="19850"/>
                  </a:lnTo>
                  <a:lnTo>
                    <a:pt x="3654831" y="37909"/>
                  </a:lnTo>
                  <a:lnTo>
                    <a:pt x="3646614" y="62623"/>
                  </a:lnTo>
                  <a:lnTo>
                    <a:pt x="3654831" y="87693"/>
                  </a:lnTo>
                  <a:lnTo>
                    <a:pt x="3678898" y="105905"/>
                  </a:lnTo>
                  <a:lnTo>
                    <a:pt x="3717633" y="117005"/>
                  </a:lnTo>
                  <a:lnTo>
                    <a:pt x="3769880" y="120764"/>
                  </a:lnTo>
                  <a:lnTo>
                    <a:pt x="3822014" y="117005"/>
                  </a:lnTo>
                  <a:lnTo>
                    <a:pt x="3860660" y="105905"/>
                  </a:lnTo>
                  <a:lnTo>
                    <a:pt x="3884701" y="87693"/>
                  </a:lnTo>
                  <a:lnTo>
                    <a:pt x="3885285" y="85902"/>
                  </a:lnTo>
                  <a:lnTo>
                    <a:pt x="3893020" y="62623"/>
                  </a:lnTo>
                  <a:close/>
                </a:path>
                <a:path w="6303009" h="339090">
                  <a:moveTo>
                    <a:pt x="3895648" y="300736"/>
                  </a:moveTo>
                  <a:lnTo>
                    <a:pt x="3698189" y="300736"/>
                  </a:lnTo>
                  <a:lnTo>
                    <a:pt x="3698189" y="280339"/>
                  </a:lnTo>
                  <a:lnTo>
                    <a:pt x="3886835" y="280339"/>
                  </a:lnTo>
                  <a:lnTo>
                    <a:pt x="3886835" y="193916"/>
                  </a:lnTo>
                  <a:lnTo>
                    <a:pt x="3651351" y="193916"/>
                  </a:lnTo>
                  <a:lnTo>
                    <a:pt x="3651351" y="228777"/>
                  </a:lnTo>
                  <a:lnTo>
                    <a:pt x="3840010" y="228777"/>
                  </a:lnTo>
                  <a:lnTo>
                    <a:pt x="3840010" y="247192"/>
                  </a:lnTo>
                  <a:lnTo>
                    <a:pt x="3651618" y="247192"/>
                  </a:lnTo>
                  <a:lnTo>
                    <a:pt x="3651618" y="336524"/>
                  </a:lnTo>
                  <a:lnTo>
                    <a:pt x="3895648" y="336524"/>
                  </a:lnTo>
                  <a:lnTo>
                    <a:pt x="3895648" y="300736"/>
                  </a:lnTo>
                  <a:close/>
                </a:path>
                <a:path w="6303009" h="339090">
                  <a:moveTo>
                    <a:pt x="3924592" y="136817"/>
                  </a:moveTo>
                  <a:lnTo>
                    <a:pt x="3615702" y="136817"/>
                  </a:lnTo>
                  <a:lnTo>
                    <a:pt x="3615702" y="174447"/>
                  </a:lnTo>
                  <a:lnTo>
                    <a:pt x="3924592" y="174447"/>
                  </a:lnTo>
                  <a:lnTo>
                    <a:pt x="3924592" y="136817"/>
                  </a:lnTo>
                  <a:close/>
                </a:path>
                <a:path w="6303009" h="339090">
                  <a:moveTo>
                    <a:pt x="4193705" y="87083"/>
                  </a:moveTo>
                  <a:lnTo>
                    <a:pt x="4186834" y="56032"/>
                  </a:lnTo>
                  <a:lnTo>
                    <a:pt x="4181157" y="48806"/>
                  </a:lnTo>
                  <a:lnTo>
                    <a:pt x="4167822" y="31813"/>
                  </a:lnTo>
                  <a:lnTo>
                    <a:pt x="4147794" y="20840"/>
                  </a:lnTo>
                  <a:lnTo>
                    <a:pt x="4147794" y="87083"/>
                  </a:lnTo>
                  <a:lnTo>
                    <a:pt x="4144378" y="103200"/>
                  </a:lnTo>
                  <a:lnTo>
                    <a:pt x="4135056" y="115417"/>
                  </a:lnTo>
                  <a:lnTo>
                    <a:pt x="4120921" y="123177"/>
                  </a:lnTo>
                  <a:lnTo>
                    <a:pt x="4103065" y="125895"/>
                  </a:lnTo>
                  <a:lnTo>
                    <a:pt x="4084980" y="123177"/>
                  </a:lnTo>
                  <a:lnTo>
                    <a:pt x="4070718" y="115417"/>
                  </a:lnTo>
                  <a:lnTo>
                    <a:pt x="4061422" y="103200"/>
                  </a:lnTo>
                  <a:lnTo>
                    <a:pt x="4058208" y="87083"/>
                  </a:lnTo>
                  <a:lnTo>
                    <a:pt x="4061422" y="71081"/>
                  </a:lnTo>
                  <a:lnTo>
                    <a:pt x="4070718" y="59067"/>
                  </a:lnTo>
                  <a:lnTo>
                    <a:pt x="4084980" y="51498"/>
                  </a:lnTo>
                  <a:lnTo>
                    <a:pt x="4103065" y="48806"/>
                  </a:lnTo>
                  <a:lnTo>
                    <a:pt x="4120921" y="51498"/>
                  </a:lnTo>
                  <a:lnTo>
                    <a:pt x="4135056" y="59067"/>
                  </a:lnTo>
                  <a:lnTo>
                    <a:pt x="4144378" y="71081"/>
                  </a:lnTo>
                  <a:lnTo>
                    <a:pt x="4147794" y="87083"/>
                  </a:lnTo>
                  <a:lnTo>
                    <a:pt x="4147794" y="20840"/>
                  </a:lnTo>
                  <a:lnTo>
                    <a:pt x="4139095" y="16065"/>
                  </a:lnTo>
                  <a:lnTo>
                    <a:pt x="4103065" y="10388"/>
                  </a:lnTo>
                  <a:lnTo>
                    <a:pt x="4066832" y="16065"/>
                  </a:lnTo>
                  <a:lnTo>
                    <a:pt x="4037914" y="31813"/>
                  </a:lnTo>
                  <a:lnTo>
                    <a:pt x="4018813" y="56032"/>
                  </a:lnTo>
                  <a:lnTo>
                    <a:pt x="4012031" y="87083"/>
                  </a:lnTo>
                  <a:lnTo>
                    <a:pt x="4018813" y="117792"/>
                  </a:lnTo>
                  <a:lnTo>
                    <a:pt x="4037914" y="141960"/>
                  </a:lnTo>
                  <a:lnTo>
                    <a:pt x="4066832" y="157772"/>
                  </a:lnTo>
                  <a:lnTo>
                    <a:pt x="4103065" y="163385"/>
                  </a:lnTo>
                  <a:lnTo>
                    <a:pt x="4139095" y="157772"/>
                  </a:lnTo>
                  <a:lnTo>
                    <a:pt x="4167822" y="141960"/>
                  </a:lnTo>
                  <a:lnTo>
                    <a:pt x="4180459" y="125895"/>
                  </a:lnTo>
                  <a:lnTo>
                    <a:pt x="4186834" y="117792"/>
                  </a:lnTo>
                  <a:lnTo>
                    <a:pt x="4193705" y="87083"/>
                  </a:lnTo>
                  <a:close/>
                </a:path>
                <a:path w="6303009" h="339090">
                  <a:moveTo>
                    <a:pt x="4288040" y="297713"/>
                  </a:moveTo>
                  <a:lnTo>
                    <a:pt x="4100957" y="297713"/>
                  </a:lnTo>
                  <a:lnTo>
                    <a:pt x="4100957" y="275209"/>
                  </a:lnTo>
                  <a:lnTo>
                    <a:pt x="4278300" y="275209"/>
                  </a:lnTo>
                  <a:lnTo>
                    <a:pt x="4278300" y="182867"/>
                  </a:lnTo>
                  <a:lnTo>
                    <a:pt x="4053598" y="182867"/>
                  </a:lnTo>
                  <a:lnTo>
                    <a:pt x="4053598" y="219430"/>
                  </a:lnTo>
                  <a:lnTo>
                    <a:pt x="4230941" y="219430"/>
                  </a:lnTo>
                  <a:lnTo>
                    <a:pt x="4230941" y="240880"/>
                  </a:lnTo>
                  <a:lnTo>
                    <a:pt x="4054132" y="240880"/>
                  </a:lnTo>
                  <a:lnTo>
                    <a:pt x="4054132" y="335076"/>
                  </a:lnTo>
                  <a:lnTo>
                    <a:pt x="4288040" y="335076"/>
                  </a:lnTo>
                  <a:lnTo>
                    <a:pt x="4288040" y="297713"/>
                  </a:lnTo>
                  <a:close/>
                </a:path>
                <a:path w="6303009" h="339090">
                  <a:moveTo>
                    <a:pt x="4323816" y="65646"/>
                  </a:moveTo>
                  <a:lnTo>
                    <a:pt x="4278300" y="65646"/>
                  </a:lnTo>
                  <a:lnTo>
                    <a:pt x="4278300" y="0"/>
                  </a:lnTo>
                  <a:lnTo>
                    <a:pt x="4230675" y="0"/>
                  </a:lnTo>
                  <a:lnTo>
                    <a:pt x="4230675" y="169316"/>
                  </a:lnTo>
                  <a:lnTo>
                    <a:pt x="4278300" y="169316"/>
                  </a:lnTo>
                  <a:lnTo>
                    <a:pt x="4278300" y="104711"/>
                  </a:lnTo>
                  <a:lnTo>
                    <a:pt x="4323816" y="104711"/>
                  </a:lnTo>
                  <a:lnTo>
                    <a:pt x="4323816" y="65646"/>
                  </a:lnTo>
                  <a:close/>
                </a:path>
                <a:path w="6303009" h="339090">
                  <a:moveTo>
                    <a:pt x="4508017" y="144449"/>
                  </a:moveTo>
                  <a:lnTo>
                    <a:pt x="4501223" y="94538"/>
                  </a:lnTo>
                  <a:lnTo>
                    <a:pt x="4487659" y="66827"/>
                  </a:lnTo>
                  <a:lnTo>
                    <a:pt x="4482643" y="56565"/>
                  </a:lnTo>
                  <a:lnTo>
                    <a:pt x="4462500" y="39331"/>
                  </a:lnTo>
                  <a:lnTo>
                    <a:pt x="4462500" y="144449"/>
                  </a:lnTo>
                  <a:lnTo>
                    <a:pt x="4459338" y="178003"/>
                  </a:lnTo>
                  <a:lnTo>
                    <a:pt x="4450512" y="202450"/>
                  </a:lnTo>
                  <a:lnTo>
                    <a:pt x="4436732" y="217398"/>
                  </a:lnTo>
                  <a:lnTo>
                    <a:pt x="4418685" y="222465"/>
                  </a:lnTo>
                  <a:lnTo>
                    <a:pt x="4400956" y="217398"/>
                  </a:lnTo>
                  <a:lnTo>
                    <a:pt x="4387215" y="202450"/>
                  </a:lnTo>
                  <a:lnTo>
                    <a:pt x="4378363" y="178003"/>
                  </a:lnTo>
                  <a:lnTo>
                    <a:pt x="4375277" y="144449"/>
                  </a:lnTo>
                  <a:lnTo>
                    <a:pt x="4378363" y="111175"/>
                  </a:lnTo>
                  <a:lnTo>
                    <a:pt x="4387215" y="86842"/>
                  </a:lnTo>
                  <a:lnTo>
                    <a:pt x="4400956" y="71907"/>
                  </a:lnTo>
                  <a:lnTo>
                    <a:pt x="4418685" y="66827"/>
                  </a:lnTo>
                  <a:lnTo>
                    <a:pt x="4436732" y="71907"/>
                  </a:lnTo>
                  <a:lnTo>
                    <a:pt x="4450512" y="86842"/>
                  </a:lnTo>
                  <a:lnTo>
                    <a:pt x="4459338" y="111175"/>
                  </a:lnTo>
                  <a:lnTo>
                    <a:pt x="4462500" y="144449"/>
                  </a:lnTo>
                  <a:lnTo>
                    <a:pt x="4462500" y="39331"/>
                  </a:lnTo>
                  <a:lnTo>
                    <a:pt x="4454423" y="32410"/>
                  </a:lnTo>
                  <a:lnTo>
                    <a:pt x="4418685" y="23939"/>
                  </a:lnTo>
                  <a:lnTo>
                    <a:pt x="4382833" y="32410"/>
                  </a:lnTo>
                  <a:lnTo>
                    <a:pt x="4354487" y="56565"/>
                  </a:lnTo>
                  <a:lnTo>
                    <a:pt x="4335919" y="94538"/>
                  </a:lnTo>
                  <a:lnTo>
                    <a:pt x="4329366" y="144449"/>
                  </a:lnTo>
                  <a:lnTo>
                    <a:pt x="4335919" y="194767"/>
                  </a:lnTo>
                  <a:lnTo>
                    <a:pt x="4354487" y="232892"/>
                  </a:lnTo>
                  <a:lnTo>
                    <a:pt x="4382833" y="257035"/>
                  </a:lnTo>
                  <a:lnTo>
                    <a:pt x="4418685" y="265480"/>
                  </a:lnTo>
                  <a:lnTo>
                    <a:pt x="4454423" y="257035"/>
                  </a:lnTo>
                  <a:lnTo>
                    <a:pt x="4482643" y="232892"/>
                  </a:lnTo>
                  <a:lnTo>
                    <a:pt x="4487723" y="222465"/>
                  </a:lnTo>
                  <a:lnTo>
                    <a:pt x="4501223" y="194767"/>
                  </a:lnTo>
                  <a:lnTo>
                    <a:pt x="4508017" y="144449"/>
                  </a:lnTo>
                  <a:close/>
                </a:path>
                <a:path w="6303009" h="339090">
                  <a:moveTo>
                    <a:pt x="4644707" y="127876"/>
                  </a:moveTo>
                  <a:lnTo>
                    <a:pt x="4594707" y="127876"/>
                  </a:lnTo>
                  <a:lnTo>
                    <a:pt x="4594707" y="0"/>
                  </a:lnTo>
                  <a:lnTo>
                    <a:pt x="4547222" y="0"/>
                  </a:lnTo>
                  <a:lnTo>
                    <a:pt x="4547222" y="338886"/>
                  </a:lnTo>
                  <a:lnTo>
                    <a:pt x="4594707" y="338886"/>
                  </a:lnTo>
                  <a:lnTo>
                    <a:pt x="4594707" y="167474"/>
                  </a:lnTo>
                  <a:lnTo>
                    <a:pt x="4644707" y="167474"/>
                  </a:lnTo>
                  <a:lnTo>
                    <a:pt x="4644707" y="127876"/>
                  </a:lnTo>
                  <a:close/>
                </a:path>
                <a:path w="6303009" h="339090">
                  <a:moveTo>
                    <a:pt x="4955324" y="260870"/>
                  </a:moveTo>
                  <a:lnTo>
                    <a:pt x="4823244" y="260870"/>
                  </a:lnTo>
                  <a:lnTo>
                    <a:pt x="4823244" y="198120"/>
                  </a:lnTo>
                  <a:lnTo>
                    <a:pt x="4920996" y="198120"/>
                  </a:lnTo>
                  <a:lnTo>
                    <a:pt x="4920996" y="160235"/>
                  </a:lnTo>
                  <a:lnTo>
                    <a:pt x="4920996" y="112077"/>
                  </a:lnTo>
                  <a:lnTo>
                    <a:pt x="4920996" y="74460"/>
                  </a:lnTo>
                  <a:lnTo>
                    <a:pt x="4920996" y="21704"/>
                  </a:lnTo>
                  <a:lnTo>
                    <a:pt x="4873625" y="21704"/>
                  </a:lnTo>
                  <a:lnTo>
                    <a:pt x="4873625" y="74460"/>
                  </a:lnTo>
                  <a:lnTo>
                    <a:pt x="4873625" y="112077"/>
                  </a:lnTo>
                  <a:lnTo>
                    <a:pt x="4873625" y="160235"/>
                  </a:lnTo>
                  <a:lnTo>
                    <a:pt x="4726025" y="160235"/>
                  </a:lnTo>
                  <a:lnTo>
                    <a:pt x="4726025" y="112077"/>
                  </a:lnTo>
                  <a:lnTo>
                    <a:pt x="4873625" y="112077"/>
                  </a:lnTo>
                  <a:lnTo>
                    <a:pt x="4873625" y="74460"/>
                  </a:lnTo>
                  <a:lnTo>
                    <a:pt x="4726025" y="74460"/>
                  </a:lnTo>
                  <a:lnTo>
                    <a:pt x="4726025" y="21704"/>
                  </a:lnTo>
                  <a:lnTo>
                    <a:pt x="4678400" y="21704"/>
                  </a:lnTo>
                  <a:lnTo>
                    <a:pt x="4678400" y="198120"/>
                  </a:lnTo>
                  <a:lnTo>
                    <a:pt x="4776279" y="198120"/>
                  </a:lnTo>
                  <a:lnTo>
                    <a:pt x="4776279" y="260870"/>
                  </a:lnTo>
                  <a:lnTo>
                    <a:pt x="4645647" y="260870"/>
                  </a:lnTo>
                  <a:lnTo>
                    <a:pt x="4645647" y="299427"/>
                  </a:lnTo>
                  <a:lnTo>
                    <a:pt x="4955324" y="299427"/>
                  </a:lnTo>
                  <a:lnTo>
                    <a:pt x="4955324" y="260870"/>
                  </a:lnTo>
                  <a:close/>
                </a:path>
                <a:path w="6303009" h="339090">
                  <a:moveTo>
                    <a:pt x="5242534" y="29464"/>
                  </a:moveTo>
                  <a:lnTo>
                    <a:pt x="4995469" y="29464"/>
                  </a:lnTo>
                  <a:lnTo>
                    <a:pt x="4995469" y="67221"/>
                  </a:lnTo>
                  <a:lnTo>
                    <a:pt x="5194909" y="67221"/>
                  </a:lnTo>
                  <a:lnTo>
                    <a:pt x="5194452" y="98628"/>
                  </a:lnTo>
                  <a:lnTo>
                    <a:pt x="5192738" y="133807"/>
                  </a:lnTo>
                  <a:lnTo>
                    <a:pt x="5188661" y="173545"/>
                  </a:lnTo>
                  <a:lnTo>
                    <a:pt x="5181092" y="218643"/>
                  </a:lnTo>
                  <a:lnTo>
                    <a:pt x="5228983" y="223647"/>
                  </a:lnTo>
                  <a:lnTo>
                    <a:pt x="5236743" y="173863"/>
                  </a:lnTo>
                  <a:lnTo>
                    <a:pt x="5240744" y="131457"/>
                  </a:lnTo>
                  <a:lnTo>
                    <a:pt x="5242242" y="94627"/>
                  </a:lnTo>
                  <a:lnTo>
                    <a:pt x="5242484" y="67221"/>
                  </a:lnTo>
                  <a:lnTo>
                    <a:pt x="5242534" y="29464"/>
                  </a:lnTo>
                  <a:close/>
                </a:path>
                <a:path w="6303009" h="339090">
                  <a:moveTo>
                    <a:pt x="5272532" y="258775"/>
                  </a:moveTo>
                  <a:lnTo>
                    <a:pt x="5121237" y="258775"/>
                  </a:lnTo>
                  <a:lnTo>
                    <a:pt x="5121237" y="142341"/>
                  </a:lnTo>
                  <a:lnTo>
                    <a:pt x="5074145" y="142341"/>
                  </a:lnTo>
                  <a:lnTo>
                    <a:pt x="5074145" y="258775"/>
                  </a:lnTo>
                  <a:lnTo>
                    <a:pt x="4963630" y="258775"/>
                  </a:lnTo>
                  <a:lnTo>
                    <a:pt x="4963630" y="297319"/>
                  </a:lnTo>
                  <a:lnTo>
                    <a:pt x="5272532" y="297319"/>
                  </a:lnTo>
                  <a:lnTo>
                    <a:pt x="5272532" y="258775"/>
                  </a:lnTo>
                  <a:close/>
                </a:path>
                <a:path w="6303009" h="339090">
                  <a:moveTo>
                    <a:pt x="5489486" y="229298"/>
                  </a:moveTo>
                  <a:lnTo>
                    <a:pt x="5453024" y="204355"/>
                  </a:lnTo>
                  <a:lnTo>
                    <a:pt x="5429732" y="174053"/>
                  </a:lnTo>
                  <a:lnTo>
                    <a:pt x="5411609" y="131953"/>
                  </a:lnTo>
                  <a:lnTo>
                    <a:pt x="5406606" y="92354"/>
                  </a:lnTo>
                  <a:lnTo>
                    <a:pt x="5406606" y="71564"/>
                  </a:lnTo>
                  <a:lnTo>
                    <a:pt x="5474754" y="71564"/>
                  </a:lnTo>
                  <a:lnTo>
                    <a:pt x="5474754" y="32753"/>
                  </a:lnTo>
                  <a:lnTo>
                    <a:pt x="5287149" y="32753"/>
                  </a:lnTo>
                  <a:lnTo>
                    <a:pt x="5287149" y="71564"/>
                  </a:lnTo>
                  <a:lnTo>
                    <a:pt x="5358841" y="71564"/>
                  </a:lnTo>
                  <a:lnTo>
                    <a:pt x="5358841" y="92354"/>
                  </a:lnTo>
                  <a:lnTo>
                    <a:pt x="5353367" y="135013"/>
                  </a:lnTo>
                  <a:lnTo>
                    <a:pt x="5337353" y="176187"/>
                  </a:lnTo>
                  <a:lnTo>
                    <a:pt x="5310797" y="211785"/>
                  </a:lnTo>
                  <a:lnTo>
                    <a:pt x="5273726" y="237718"/>
                  </a:lnTo>
                  <a:lnTo>
                    <a:pt x="5301361" y="275209"/>
                  </a:lnTo>
                  <a:lnTo>
                    <a:pt x="5328463" y="257949"/>
                  </a:lnTo>
                  <a:lnTo>
                    <a:pt x="5351284" y="234543"/>
                  </a:lnTo>
                  <a:lnTo>
                    <a:pt x="5369661" y="206184"/>
                  </a:lnTo>
                  <a:lnTo>
                    <a:pt x="5383454" y="174053"/>
                  </a:lnTo>
                  <a:lnTo>
                    <a:pt x="5396903" y="203200"/>
                  </a:lnTo>
                  <a:lnTo>
                    <a:pt x="5414708" y="229019"/>
                  </a:lnTo>
                  <a:lnTo>
                    <a:pt x="5436781" y="250469"/>
                  </a:lnTo>
                  <a:lnTo>
                    <a:pt x="5463044" y="266534"/>
                  </a:lnTo>
                  <a:lnTo>
                    <a:pt x="5489486" y="229298"/>
                  </a:lnTo>
                  <a:close/>
                </a:path>
                <a:path w="6303009" h="339090">
                  <a:moveTo>
                    <a:pt x="5598680" y="129451"/>
                  </a:moveTo>
                  <a:lnTo>
                    <a:pt x="5548681" y="129451"/>
                  </a:lnTo>
                  <a:lnTo>
                    <a:pt x="5548681" y="0"/>
                  </a:lnTo>
                  <a:lnTo>
                    <a:pt x="5501195" y="0"/>
                  </a:lnTo>
                  <a:lnTo>
                    <a:pt x="5501195" y="338886"/>
                  </a:lnTo>
                  <a:lnTo>
                    <a:pt x="5548681" y="338886"/>
                  </a:lnTo>
                  <a:lnTo>
                    <a:pt x="5548681" y="169049"/>
                  </a:lnTo>
                  <a:lnTo>
                    <a:pt x="5598680" y="169049"/>
                  </a:lnTo>
                  <a:lnTo>
                    <a:pt x="5598680" y="129451"/>
                  </a:lnTo>
                  <a:close/>
                </a:path>
                <a:path w="6303009" h="339090">
                  <a:moveTo>
                    <a:pt x="5860313" y="188391"/>
                  </a:moveTo>
                  <a:lnTo>
                    <a:pt x="5853696" y="155841"/>
                  </a:lnTo>
                  <a:lnTo>
                    <a:pt x="5846813" y="146151"/>
                  </a:lnTo>
                  <a:lnTo>
                    <a:pt x="5835548" y="130289"/>
                  </a:lnTo>
                  <a:lnTo>
                    <a:pt x="5814923" y="117716"/>
                  </a:lnTo>
                  <a:lnTo>
                    <a:pt x="5814923" y="188391"/>
                  </a:lnTo>
                  <a:lnTo>
                    <a:pt x="5811736" y="206044"/>
                  </a:lnTo>
                  <a:lnTo>
                    <a:pt x="5803189" y="219214"/>
                  </a:lnTo>
                  <a:lnTo>
                    <a:pt x="5790247" y="227444"/>
                  </a:lnTo>
                  <a:lnTo>
                    <a:pt x="5773877" y="230225"/>
                  </a:lnTo>
                  <a:lnTo>
                    <a:pt x="5757329" y="227444"/>
                  </a:lnTo>
                  <a:lnTo>
                    <a:pt x="5744261" y="219214"/>
                  </a:lnTo>
                  <a:lnTo>
                    <a:pt x="5735713" y="206044"/>
                  </a:lnTo>
                  <a:lnTo>
                    <a:pt x="5732704" y="188391"/>
                  </a:lnTo>
                  <a:lnTo>
                    <a:pt x="5735713" y="170891"/>
                  </a:lnTo>
                  <a:lnTo>
                    <a:pt x="5744261" y="157657"/>
                  </a:lnTo>
                  <a:lnTo>
                    <a:pt x="5757329" y="149225"/>
                  </a:lnTo>
                  <a:lnTo>
                    <a:pt x="5773877" y="146151"/>
                  </a:lnTo>
                  <a:lnTo>
                    <a:pt x="5790247" y="149225"/>
                  </a:lnTo>
                  <a:lnTo>
                    <a:pt x="5803189" y="157657"/>
                  </a:lnTo>
                  <a:lnTo>
                    <a:pt x="5811736" y="170891"/>
                  </a:lnTo>
                  <a:lnTo>
                    <a:pt x="5814923" y="188391"/>
                  </a:lnTo>
                  <a:lnTo>
                    <a:pt x="5814923" y="117716"/>
                  </a:lnTo>
                  <a:lnTo>
                    <a:pt x="5808180" y="113588"/>
                  </a:lnTo>
                  <a:lnTo>
                    <a:pt x="5773877" y="107607"/>
                  </a:lnTo>
                  <a:lnTo>
                    <a:pt x="5739231" y="113588"/>
                  </a:lnTo>
                  <a:lnTo>
                    <a:pt x="5711736" y="130289"/>
                  </a:lnTo>
                  <a:lnTo>
                    <a:pt x="5693651" y="155841"/>
                  </a:lnTo>
                  <a:lnTo>
                    <a:pt x="5687187" y="188391"/>
                  </a:lnTo>
                  <a:lnTo>
                    <a:pt x="5693651" y="220967"/>
                  </a:lnTo>
                  <a:lnTo>
                    <a:pt x="5711736" y="246481"/>
                  </a:lnTo>
                  <a:lnTo>
                    <a:pt x="5739231" y="263144"/>
                  </a:lnTo>
                  <a:lnTo>
                    <a:pt x="5773877" y="269163"/>
                  </a:lnTo>
                  <a:lnTo>
                    <a:pt x="5808180" y="263144"/>
                  </a:lnTo>
                  <a:lnTo>
                    <a:pt x="5835548" y="246481"/>
                  </a:lnTo>
                  <a:lnTo>
                    <a:pt x="5847118" y="230225"/>
                  </a:lnTo>
                  <a:lnTo>
                    <a:pt x="5853696" y="220967"/>
                  </a:lnTo>
                  <a:lnTo>
                    <a:pt x="5860313" y="188391"/>
                  </a:lnTo>
                  <a:close/>
                </a:path>
                <a:path w="6303009" h="339090">
                  <a:moveTo>
                    <a:pt x="5872556" y="50647"/>
                  </a:moveTo>
                  <a:lnTo>
                    <a:pt x="5797562" y="50647"/>
                  </a:lnTo>
                  <a:lnTo>
                    <a:pt x="5797562" y="5384"/>
                  </a:lnTo>
                  <a:lnTo>
                    <a:pt x="5750204" y="5384"/>
                  </a:lnTo>
                  <a:lnTo>
                    <a:pt x="5750204" y="50647"/>
                  </a:lnTo>
                  <a:lnTo>
                    <a:pt x="5673509" y="50647"/>
                  </a:lnTo>
                  <a:lnTo>
                    <a:pt x="5673509" y="88671"/>
                  </a:lnTo>
                  <a:lnTo>
                    <a:pt x="5872556" y="88671"/>
                  </a:lnTo>
                  <a:lnTo>
                    <a:pt x="5872556" y="50647"/>
                  </a:lnTo>
                  <a:close/>
                </a:path>
                <a:path w="6303009" h="339090">
                  <a:moveTo>
                    <a:pt x="5992393" y="132740"/>
                  </a:moveTo>
                  <a:lnTo>
                    <a:pt x="5942406" y="132740"/>
                  </a:lnTo>
                  <a:lnTo>
                    <a:pt x="5942406" y="0"/>
                  </a:lnTo>
                  <a:lnTo>
                    <a:pt x="5895441" y="0"/>
                  </a:lnTo>
                  <a:lnTo>
                    <a:pt x="5895441" y="338886"/>
                  </a:lnTo>
                  <a:lnTo>
                    <a:pt x="5942406" y="338886"/>
                  </a:lnTo>
                  <a:lnTo>
                    <a:pt x="5942406" y="171805"/>
                  </a:lnTo>
                  <a:lnTo>
                    <a:pt x="5992393" y="171805"/>
                  </a:lnTo>
                  <a:lnTo>
                    <a:pt x="5992393" y="132740"/>
                  </a:lnTo>
                  <a:close/>
                </a:path>
                <a:path w="6303009" h="339090">
                  <a:moveTo>
                    <a:pt x="6268288" y="92608"/>
                  </a:moveTo>
                  <a:lnTo>
                    <a:pt x="6078982" y="92608"/>
                  </a:lnTo>
                  <a:lnTo>
                    <a:pt x="6078982" y="12103"/>
                  </a:lnTo>
                  <a:lnTo>
                    <a:pt x="6031750" y="12103"/>
                  </a:lnTo>
                  <a:lnTo>
                    <a:pt x="6031750" y="129844"/>
                  </a:lnTo>
                  <a:lnTo>
                    <a:pt x="6268288" y="129844"/>
                  </a:lnTo>
                  <a:lnTo>
                    <a:pt x="6268288" y="92608"/>
                  </a:lnTo>
                  <a:close/>
                </a:path>
                <a:path w="6303009" h="339090">
                  <a:moveTo>
                    <a:pt x="6270396" y="293243"/>
                  </a:moveTo>
                  <a:lnTo>
                    <a:pt x="6076086" y="293243"/>
                  </a:lnTo>
                  <a:lnTo>
                    <a:pt x="6076086" y="231013"/>
                  </a:lnTo>
                  <a:lnTo>
                    <a:pt x="6028588" y="231013"/>
                  </a:lnTo>
                  <a:lnTo>
                    <a:pt x="6028588" y="331393"/>
                  </a:lnTo>
                  <a:lnTo>
                    <a:pt x="6270396" y="331393"/>
                  </a:lnTo>
                  <a:lnTo>
                    <a:pt x="6270396" y="293243"/>
                  </a:lnTo>
                  <a:close/>
                </a:path>
                <a:path w="6303009" h="339090">
                  <a:moveTo>
                    <a:pt x="6302629" y="166027"/>
                  </a:moveTo>
                  <a:lnTo>
                    <a:pt x="5992939" y="166027"/>
                  </a:lnTo>
                  <a:lnTo>
                    <a:pt x="5992939" y="203250"/>
                  </a:lnTo>
                  <a:lnTo>
                    <a:pt x="6302629" y="203250"/>
                  </a:lnTo>
                  <a:lnTo>
                    <a:pt x="6302629" y="1660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3117" y="133286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40352" y="3282562"/>
            <a:ext cx="3355340" cy="523240"/>
            <a:chOff x="340352" y="3282562"/>
            <a:chExt cx="3355340" cy="523240"/>
          </a:xfrm>
        </p:grpSpPr>
        <p:sp>
          <p:nvSpPr>
            <p:cNvPr id="9" name="object 9"/>
            <p:cNvSpPr/>
            <p:nvPr/>
          </p:nvSpPr>
          <p:spPr>
            <a:xfrm>
              <a:off x="340352" y="3282562"/>
              <a:ext cx="3348990" cy="523240"/>
            </a:xfrm>
            <a:custGeom>
              <a:avLst/>
              <a:gdLst/>
              <a:ahLst/>
              <a:cxnLst/>
              <a:rect l="l" t="t" r="r" b="b"/>
              <a:pathLst>
                <a:path w="3348990" h="523239">
                  <a:moveTo>
                    <a:pt x="3348666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348666" y="0"/>
                  </a:lnTo>
                  <a:lnTo>
                    <a:pt x="3348666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6903" y="3346564"/>
              <a:ext cx="3328670" cy="395605"/>
            </a:xfrm>
            <a:custGeom>
              <a:avLst/>
              <a:gdLst/>
              <a:ahLst/>
              <a:cxnLst/>
              <a:rect l="l" t="t" r="r" b="b"/>
              <a:pathLst>
                <a:path w="3328670" h="395604">
                  <a:moveTo>
                    <a:pt x="264452" y="197231"/>
                  </a:moveTo>
                  <a:lnTo>
                    <a:pt x="257670" y="143306"/>
                  </a:lnTo>
                  <a:lnTo>
                    <a:pt x="238023" y="99707"/>
                  </a:lnTo>
                  <a:lnTo>
                    <a:pt x="234784" y="96393"/>
                  </a:lnTo>
                  <a:lnTo>
                    <a:pt x="206502" y="67386"/>
                  </a:lnTo>
                  <a:lnTo>
                    <a:pt x="199224" y="63944"/>
                  </a:lnTo>
                  <a:lnTo>
                    <a:pt x="199224" y="197231"/>
                  </a:lnTo>
                  <a:lnTo>
                    <a:pt x="193370" y="242798"/>
                  </a:lnTo>
                  <a:lnTo>
                    <a:pt x="176022" y="274370"/>
                  </a:lnTo>
                  <a:lnTo>
                    <a:pt x="147485" y="292735"/>
                  </a:lnTo>
                  <a:lnTo>
                    <a:pt x="108051" y="298678"/>
                  </a:lnTo>
                  <a:lnTo>
                    <a:pt x="65227" y="298678"/>
                  </a:lnTo>
                  <a:lnTo>
                    <a:pt x="65227" y="96393"/>
                  </a:lnTo>
                  <a:lnTo>
                    <a:pt x="108356" y="96393"/>
                  </a:lnTo>
                  <a:lnTo>
                    <a:pt x="147612" y="102298"/>
                  </a:lnTo>
                  <a:lnTo>
                    <a:pt x="176060" y="120561"/>
                  </a:lnTo>
                  <a:lnTo>
                    <a:pt x="193370" y="151942"/>
                  </a:lnTo>
                  <a:lnTo>
                    <a:pt x="199224" y="197231"/>
                  </a:lnTo>
                  <a:lnTo>
                    <a:pt x="199224" y="63944"/>
                  </a:lnTo>
                  <a:lnTo>
                    <a:pt x="164122" y="47282"/>
                  </a:lnTo>
                  <a:lnTo>
                    <a:pt x="111887" y="40360"/>
                  </a:lnTo>
                  <a:lnTo>
                    <a:pt x="0" y="40360"/>
                  </a:lnTo>
                  <a:lnTo>
                    <a:pt x="0" y="354711"/>
                  </a:lnTo>
                  <a:lnTo>
                    <a:pt x="110807" y="354711"/>
                  </a:lnTo>
                  <a:lnTo>
                    <a:pt x="163563" y="347751"/>
                  </a:lnTo>
                  <a:lnTo>
                    <a:pt x="206273" y="327558"/>
                  </a:lnTo>
                  <a:lnTo>
                    <a:pt x="234454" y="298678"/>
                  </a:lnTo>
                  <a:lnTo>
                    <a:pt x="257670" y="251333"/>
                  </a:lnTo>
                  <a:lnTo>
                    <a:pt x="264452" y="197231"/>
                  </a:lnTo>
                  <a:close/>
                </a:path>
                <a:path w="3328670" h="395604">
                  <a:moveTo>
                    <a:pt x="495617" y="195846"/>
                  </a:moveTo>
                  <a:lnTo>
                    <a:pt x="488061" y="163004"/>
                  </a:lnTo>
                  <a:lnTo>
                    <a:pt x="487235" y="159397"/>
                  </a:lnTo>
                  <a:lnTo>
                    <a:pt x="464934" y="134569"/>
                  </a:lnTo>
                  <a:lnTo>
                    <a:pt x="433006" y="120396"/>
                  </a:lnTo>
                  <a:lnTo>
                    <a:pt x="431927" y="120269"/>
                  </a:lnTo>
                  <a:lnTo>
                    <a:pt x="431927" y="253250"/>
                  </a:lnTo>
                  <a:lnTo>
                    <a:pt x="431927" y="270446"/>
                  </a:lnTo>
                  <a:lnTo>
                    <a:pt x="428332" y="287820"/>
                  </a:lnTo>
                  <a:lnTo>
                    <a:pt x="418109" y="301790"/>
                  </a:lnTo>
                  <a:lnTo>
                    <a:pt x="402348" y="311099"/>
                  </a:lnTo>
                  <a:lnTo>
                    <a:pt x="382193" y="314490"/>
                  </a:lnTo>
                  <a:lnTo>
                    <a:pt x="368020" y="312737"/>
                  </a:lnTo>
                  <a:lnTo>
                    <a:pt x="356908" y="307530"/>
                  </a:lnTo>
                  <a:lnTo>
                    <a:pt x="349643" y="298881"/>
                  </a:lnTo>
                  <a:lnTo>
                    <a:pt x="347040" y="286867"/>
                  </a:lnTo>
                  <a:lnTo>
                    <a:pt x="349605" y="274713"/>
                  </a:lnTo>
                  <a:lnTo>
                    <a:pt x="383578" y="256324"/>
                  </a:lnTo>
                  <a:lnTo>
                    <a:pt x="431927" y="253250"/>
                  </a:lnTo>
                  <a:lnTo>
                    <a:pt x="431927" y="120269"/>
                  </a:lnTo>
                  <a:lnTo>
                    <a:pt x="353872" y="121551"/>
                  </a:lnTo>
                  <a:lnTo>
                    <a:pt x="302463" y="160362"/>
                  </a:lnTo>
                  <a:lnTo>
                    <a:pt x="293789" y="189090"/>
                  </a:lnTo>
                  <a:lnTo>
                    <a:pt x="354723" y="189090"/>
                  </a:lnTo>
                  <a:lnTo>
                    <a:pt x="359257" y="178219"/>
                  </a:lnTo>
                  <a:lnTo>
                    <a:pt x="367474" y="170002"/>
                  </a:lnTo>
                  <a:lnTo>
                    <a:pt x="379171" y="164807"/>
                  </a:lnTo>
                  <a:lnTo>
                    <a:pt x="394169" y="163004"/>
                  </a:lnTo>
                  <a:lnTo>
                    <a:pt x="410032" y="165087"/>
                  </a:lnTo>
                  <a:lnTo>
                    <a:pt x="421754" y="171170"/>
                  </a:lnTo>
                  <a:lnTo>
                    <a:pt x="429044" y="181000"/>
                  </a:lnTo>
                  <a:lnTo>
                    <a:pt x="431609" y="194310"/>
                  </a:lnTo>
                  <a:lnTo>
                    <a:pt x="431609" y="213347"/>
                  </a:lnTo>
                  <a:lnTo>
                    <a:pt x="387946" y="215265"/>
                  </a:lnTo>
                  <a:lnTo>
                    <a:pt x="373138" y="216103"/>
                  </a:lnTo>
                  <a:lnTo>
                    <a:pt x="340347" y="221284"/>
                  </a:lnTo>
                  <a:lnTo>
                    <a:pt x="312343" y="233781"/>
                  </a:lnTo>
                  <a:lnTo>
                    <a:pt x="292823" y="255625"/>
                  </a:lnTo>
                  <a:lnTo>
                    <a:pt x="285496" y="288861"/>
                  </a:lnTo>
                  <a:lnTo>
                    <a:pt x="291426" y="319468"/>
                  </a:lnTo>
                  <a:lnTo>
                    <a:pt x="307848" y="341452"/>
                  </a:lnTo>
                  <a:lnTo>
                    <a:pt x="332689" y="354711"/>
                  </a:lnTo>
                  <a:lnTo>
                    <a:pt x="363931" y="359156"/>
                  </a:lnTo>
                  <a:lnTo>
                    <a:pt x="387858" y="356412"/>
                  </a:lnTo>
                  <a:lnTo>
                    <a:pt x="407250" y="348754"/>
                  </a:lnTo>
                  <a:lnTo>
                    <a:pt x="422198" y="337007"/>
                  </a:lnTo>
                  <a:lnTo>
                    <a:pt x="432841" y="322008"/>
                  </a:lnTo>
                  <a:lnTo>
                    <a:pt x="434682" y="322008"/>
                  </a:lnTo>
                  <a:lnTo>
                    <a:pt x="434682" y="354711"/>
                  </a:lnTo>
                  <a:lnTo>
                    <a:pt x="495617" y="354711"/>
                  </a:lnTo>
                  <a:lnTo>
                    <a:pt x="495617" y="322008"/>
                  </a:lnTo>
                  <a:lnTo>
                    <a:pt x="495617" y="314490"/>
                  </a:lnTo>
                  <a:lnTo>
                    <a:pt x="495617" y="253250"/>
                  </a:lnTo>
                  <a:lnTo>
                    <a:pt x="495617" y="195846"/>
                  </a:lnTo>
                  <a:close/>
                </a:path>
                <a:path w="3328670" h="395604">
                  <a:moveTo>
                    <a:pt x="658634" y="304977"/>
                  </a:moveTo>
                  <a:lnTo>
                    <a:pt x="639762" y="306197"/>
                  </a:lnTo>
                  <a:lnTo>
                    <a:pt x="633463" y="306044"/>
                  </a:lnTo>
                  <a:lnTo>
                    <a:pt x="624395" y="304800"/>
                  </a:lnTo>
                  <a:lnTo>
                    <a:pt x="617308" y="301078"/>
                  </a:lnTo>
                  <a:lnTo>
                    <a:pt x="612698" y="293941"/>
                  </a:lnTo>
                  <a:lnTo>
                    <a:pt x="611060" y="282409"/>
                  </a:lnTo>
                  <a:lnTo>
                    <a:pt x="611060" y="167297"/>
                  </a:lnTo>
                  <a:lnTo>
                    <a:pt x="655574" y="167297"/>
                  </a:lnTo>
                  <a:lnTo>
                    <a:pt x="655574" y="118948"/>
                  </a:lnTo>
                  <a:lnTo>
                    <a:pt x="611060" y="118948"/>
                  </a:lnTo>
                  <a:lnTo>
                    <a:pt x="611060" y="62471"/>
                  </a:lnTo>
                  <a:lnTo>
                    <a:pt x="546747" y="62471"/>
                  </a:lnTo>
                  <a:lnTo>
                    <a:pt x="546747" y="118948"/>
                  </a:lnTo>
                  <a:lnTo>
                    <a:pt x="514362" y="118948"/>
                  </a:lnTo>
                  <a:lnTo>
                    <a:pt x="514362" y="167297"/>
                  </a:lnTo>
                  <a:lnTo>
                    <a:pt x="546747" y="167297"/>
                  </a:lnTo>
                  <a:lnTo>
                    <a:pt x="546747" y="291160"/>
                  </a:lnTo>
                  <a:lnTo>
                    <a:pt x="552234" y="320954"/>
                  </a:lnTo>
                  <a:lnTo>
                    <a:pt x="568121" y="341757"/>
                  </a:lnTo>
                  <a:lnTo>
                    <a:pt x="592810" y="353949"/>
                  </a:lnTo>
                  <a:lnTo>
                    <a:pt x="624713" y="357924"/>
                  </a:lnTo>
                  <a:lnTo>
                    <a:pt x="635673" y="357720"/>
                  </a:lnTo>
                  <a:lnTo>
                    <a:pt x="645020" y="357174"/>
                  </a:lnTo>
                  <a:lnTo>
                    <a:pt x="652691" y="356438"/>
                  </a:lnTo>
                  <a:lnTo>
                    <a:pt x="658634" y="355625"/>
                  </a:lnTo>
                  <a:lnTo>
                    <a:pt x="658634" y="306197"/>
                  </a:lnTo>
                  <a:lnTo>
                    <a:pt x="658634" y="304977"/>
                  </a:lnTo>
                  <a:close/>
                </a:path>
                <a:path w="3328670" h="395604">
                  <a:moveTo>
                    <a:pt x="881367" y="195846"/>
                  </a:moveTo>
                  <a:lnTo>
                    <a:pt x="873810" y="163004"/>
                  </a:lnTo>
                  <a:lnTo>
                    <a:pt x="872985" y="159397"/>
                  </a:lnTo>
                  <a:lnTo>
                    <a:pt x="850684" y="134569"/>
                  </a:lnTo>
                  <a:lnTo>
                    <a:pt x="818743" y="120396"/>
                  </a:lnTo>
                  <a:lnTo>
                    <a:pt x="817664" y="120269"/>
                  </a:lnTo>
                  <a:lnTo>
                    <a:pt x="817664" y="253250"/>
                  </a:lnTo>
                  <a:lnTo>
                    <a:pt x="817664" y="270446"/>
                  </a:lnTo>
                  <a:lnTo>
                    <a:pt x="814082" y="287820"/>
                  </a:lnTo>
                  <a:lnTo>
                    <a:pt x="803859" y="301790"/>
                  </a:lnTo>
                  <a:lnTo>
                    <a:pt x="788098" y="311099"/>
                  </a:lnTo>
                  <a:lnTo>
                    <a:pt x="767943" y="314490"/>
                  </a:lnTo>
                  <a:lnTo>
                    <a:pt x="753770" y="312737"/>
                  </a:lnTo>
                  <a:lnTo>
                    <a:pt x="742657" y="307530"/>
                  </a:lnTo>
                  <a:lnTo>
                    <a:pt x="735393" y="298881"/>
                  </a:lnTo>
                  <a:lnTo>
                    <a:pt x="732790" y="286867"/>
                  </a:lnTo>
                  <a:lnTo>
                    <a:pt x="735342" y="274713"/>
                  </a:lnTo>
                  <a:lnTo>
                    <a:pt x="769315" y="256324"/>
                  </a:lnTo>
                  <a:lnTo>
                    <a:pt x="817664" y="253250"/>
                  </a:lnTo>
                  <a:lnTo>
                    <a:pt x="817664" y="120269"/>
                  </a:lnTo>
                  <a:lnTo>
                    <a:pt x="739622" y="121551"/>
                  </a:lnTo>
                  <a:lnTo>
                    <a:pt x="688200" y="160362"/>
                  </a:lnTo>
                  <a:lnTo>
                    <a:pt x="679526" y="189090"/>
                  </a:lnTo>
                  <a:lnTo>
                    <a:pt x="740460" y="189090"/>
                  </a:lnTo>
                  <a:lnTo>
                    <a:pt x="745007" y="178219"/>
                  </a:lnTo>
                  <a:lnTo>
                    <a:pt x="753224" y="170002"/>
                  </a:lnTo>
                  <a:lnTo>
                    <a:pt x="764921" y="164807"/>
                  </a:lnTo>
                  <a:lnTo>
                    <a:pt x="779907" y="163004"/>
                  </a:lnTo>
                  <a:lnTo>
                    <a:pt x="795782" y="165087"/>
                  </a:lnTo>
                  <a:lnTo>
                    <a:pt x="807504" y="171170"/>
                  </a:lnTo>
                  <a:lnTo>
                    <a:pt x="814793" y="181000"/>
                  </a:lnTo>
                  <a:lnTo>
                    <a:pt x="817359" y="194310"/>
                  </a:lnTo>
                  <a:lnTo>
                    <a:pt x="817359" y="213347"/>
                  </a:lnTo>
                  <a:lnTo>
                    <a:pt x="773696" y="215265"/>
                  </a:lnTo>
                  <a:lnTo>
                    <a:pt x="758888" y="216103"/>
                  </a:lnTo>
                  <a:lnTo>
                    <a:pt x="726084" y="221284"/>
                  </a:lnTo>
                  <a:lnTo>
                    <a:pt x="698080" y="233781"/>
                  </a:lnTo>
                  <a:lnTo>
                    <a:pt x="678573" y="255625"/>
                  </a:lnTo>
                  <a:lnTo>
                    <a:pt x="671245" y="288861"/>
                  </a:lnTo>
                  <a:lnTo>
                    <a:pt x="677176" y="319468"/>
                  </a:lnTo>
                  <a:lnTo>
                    <a:pt x="693597" y="341452"/>
                  </a:lnTo>
                  <a:lnTo>
                    <a:pt x="718439" y="354711"/>
                  </a:lnTo>
                  <a:lnTo>
                    <a:pt x="749668" y="359156"/>
                  </a:lnTo>
                  <a:lnTo>
                    <a:pt x="773607" y="356412"/>
                  </a:lnTo>
                  <a:lnTo>
                    <a:pt x="793000" y="348754"/>
                  </a:lnTo>
                  <a:lnTo>
                    <a:pt x="807948" y="337007"/>
                  </a:lnTo>
                  <a:lnTo>
                    <a:pt x="818591" y="322008"/>
                  </a:lnTo>
                  <a:lnTo>
                    <a:pt x="820432" y="322008"/>
                  </a:lnTo>
                  <a:lnTo>
                    <a:pt x="820432" y="354711"/>
                  </a:lnTo>
                  <a:lnTo>
                    <a:pt x="881367" y="354711"/>
                  </a:lnTo>
                  <a:lnTo>
                    <a:pt x="881367" y="322008"/>
                  </a:lnTo>
                  <a:lnTo>
                    <a:pt x="881367" y="314490"/>
                  </a:lnTo>
                  <a:lnTo>
                    <a:pt x="881367" y="253250"/>
                  </a:lnTo>
                  <a:lnTo>
                    <a:pt x="881367" y="195846"/>
                  </a:lnTo>
                  <a:close/>
                </a:path>
                <a:path w="3328670" h="395604">
                  <a:moveTo>
                    <a:pt x="1140612" y="40360"/>
                  </a:moveTo>
                  <a:lnTo>
                    <a:pt x="1079055" y="40360"/>
                  </a:lnTo>
                  <a:lnTo>
                    <a:pt x="1001242" y="89789"/>
                  </a:lnTo>
                  <a:lnTo>
                    <a:pt x="1001242" y="147802"/>
                  </a:lnTo>
                  <a:lnTo>
                    <a:pt x="1073378" y="102527"/>
                  </a:lnTo>
                  <a:lnTo>
                    <a:pt x="1075220" y="102527"/>
                  </a:lnTo>
                  <a:lnTo>
                    <a:pt x="1075220" y="354711"/>
                  </a:lnTo>
                  <a:lnTo>
                    <a:pt x="1140612" y="354711"/>
                  </a:lnTo>
                  <a:lnTo>
                    <a:pt x="1140612" y="102527"/>
                  </a:lnTo>
                  <a:lnTo>
                    <a:pt x="1140612" y="40360"/>
                  </a:lnTo>
                  <a:close/>
                </a:path>
                <a:path w="3328670" h="395604">
                  <a:moveTo>
                    <a:pt x="1274622" y="322160"/>
                  </a:moveTo>
                  <a:lnTo>
                    <a:pt x="1271587" y="308089"/>
                  </a:lnTo>
                  <a:lnTo>
                    <a:pt x="1263624" y="296570"/>
                  </a:lnTo>
                  <a:lnTo>
                    <a:pt x="1252067" y="288798"/>
                  </a:lnTo>
                  <a:lnTo>
                    <a:pt x="1238237" y="285940"/>
                  </a:lnTo>
                  <a:lnTo>
                    <a:pt x="1224013" y="288798"/>
                  </a:lnTo>
                  <a:lnTo>
                    <a:pt x="1212316" y="296570"/>
                  </a:lnTo>
                  <a:lnTo>
                    <a:pt x="1204468" y="308089"/>
                  </a:lnTo>
                  <a:lnTo>
                    <a:pt x="1201712" y="322160"/>
                  </a:lnTo>
                  <a:lnTo>
                    <a:pt x="1204468" y="336334"/>
                  </a:lnTo>
                  <a:lnTo>
                    <a:pt x="1212316" y="347891"/>
                  </a:lnTo>
                  <a:lnTo>
                    <a:pt x="1224013" y="355688"/>
                  </a:lnTo>
                  <a:lnTo>
                    <a:pt x="1238237" y="358546"/>
                  </a:lnTo>
                  <a:lnTo>
                    <a:pt x="1252067" y="355688"/>
                  </a:lnTo>
                  <a:lnTo>
                    <a:pt x="1263624" y="347891"/>
                  </a:lnTo>
                  <a:lnTo>
                    <a:pt x="1271587" y="336334"/>
                  </a:lnTo>
                  <a:lnTo>
                    <a:pt x="1274622" y="322160"/>
                  </a:lnTo>
                  <a:close/>
                </a:path>
                <a:path w="3328670" h="395604">
                  <a:moveTo>
                    <a:pt x="1748904" y="190779"/>
                  </a:moveTo>
                  <a:lnTo>
                    <a:pt x="1696262" y="190779"/>
                  </a:lnTo>
                  <a:lnTo>
                    <a:pt x="1702117" y="151866"/>
                  </a:lnTo>
                  <a:lnTo>
                    <a:pt x="1705140" y="117513"/>
                  </a:lnTo>
                  <a:lnTo>
                    <a:pt x="1706295" y="86639"/>
                  </a:lnTo>
                  <a:lnTo>
                    <a:pt x="1706473" y="66763"/>
                  </a:lnTo>
                  <a:lnTo>
                    <a:pt x="1706549" y="22720"/>
                  </a:lnTo>
                  <a:lnTo>
                    <a:pt x="1429804" y="22720"/>
                  </a:lnTo>
                  <a:lnTo>
                    <a:pt x="1429804" y="66763"/>
                  </a:lnTo>
                  <a:lnTo>
                    <a:pt x="1651444" y="66763"/>
                  </a:lnTo>
                  <a:lnTo>
                    <a:pt x="1651050" y="93395"/>
                  </a:lnTo>
                  <a:lnTo>
                    <a:pt x="1649603" y="122440"/>
                  </a:lnTo>
                  <a:lnTo>
                    <a:pt x="1646301" y="154660"/>
                  </a:lnTo>
                  <a:lnTo>
                    <a:pt x="1640395" y="190779"/>
                  </a:lnTo>
                  <a:lnTo>
                    <a:pt x="1388516" y="190779"/>
                  </a:lnTo>
                  <a:lnTo>
                    <a:pt x="1388516" y="235445"/>
                  </a:lnTo>
                  <a:lnTo>
                    <a:pt x="1538935" y="235445"/>
                  </a:lnTo>
                  <a:lnTo>
                    <a:pt x="1538935" y="395071"/>
                  </a:lnTo>
                  <a:lnTo>
                    <a:pt x="1594802" y="395071"/>
                  </a:lnTo>
                  <a:lnTo>
                    <a:pt x="1594802" y="235445"/>
                  </a:lnTo>
                  <a:lnTo>
                    <a:pt x="1748904" y="235445"/>
                  </a:lnTo>
                  <a:lnTo>
                    <a:pt x="1748904" y="190779"/>
                  </a:lnTo>
                  <a:close/>
                </a:path>
                <a:path w="3328670" h="395604">
                  <a:moveTo>
                    <a:pt x="2086902" y="348869"/>
                  </a:moveTo>
                  <a:lnTo>
                    <a:pt x="1855749" y="348869"/>
                  </a:lnTo>
                  <a:lnTo>
                    <a:pt x="1855749" y="321094"/>
                  </a:lnTo>
                  <a:lnTo>
                    <a:pt x="2076462" y="321094"/>
                  </a:lnTo>
                  <a:lnTo>
                    <a:pt x="2076462" y="210578"/>
                  </a:lnTo>
                  <a:lnTo>
                    <a:pt x="1800339" y="210578"/>
                  </a:lnTo>
                  <a:lnTo>
                    <a:pt x="1800339" y="253403"/>
                  </a:lnTo>
                  <a:lnTo>
                    <a:pt x="2021662" y="253403"/>
                  </a:lnTo>
                  <a:lnTo>
                    <a:pt x="2021662" y="279654"/>
                  </a:lnTo>
                  <a:lnTo>
                    <a:pt x="1800644" y="279654"/>
                  </a:lnTo>
                  <a:lnTo>
                    <a:pt x="1800644" y="391693"/>
                  </a:lnTo>
                  <a:lnTo>
                    <a:pt x="2086902" y="391693"/>
                  </a:lnTo>
                  <a:lnTo>
                    <a:pt x="2086902" y="348869"/>
                  </a:lnTo>
                  <a:close/>
                </a:path>
                <a:path w="3328670" h="395604">
                  <a:moveTo>
                    <a:pt x="2120823" y="139369"/>
                  </a:moveTo>
                  <a:lnTo>
                    <a:pt x="2070481" y="139369"/>
                  </a:lnTo>
                  <a:lnTo>
                    <a:pt x="2074913" y="111023"/>
                  </a:lnTo>
                  <a:lnTo>
                    <a:pt x="2077186" y="85547"/>
                  </a:lnTo>
                  <a:lnTo>
                    <a:pt x="2078024" y="62801"/>
                  </a:lnTo>
                  <a:lnTo>
                    <a:pt x="2078151" y="15811"/>
                  </a:lnTo>
                  <a:lnTo>
                    <a:pt x="1803717" y="15811"/>
                  </a:lnTo>
                  <a:lnTo>
                    <a:pt x="1803717" y="59397"/>
                  </a:lnTo>
                  <a:lnTo>
                    <a:pt x="2022741" y="59397"/>
                  </a:lnTo>
                  <a:lnTo>
                    <a:pt x="2022246" y="76619"/>
                  </a:lnTo>
                  <a:lnTo>
                    <a:pt x="2020976" y="95529"/>
                  </a:lnTo>
                  <a:lnTo>
                    <a:pt x="2018550" y="116357"/>
                  </a:lnTo>
                  <a:lnTo>
                    <a:pt x="2014613" y="139369"/>
                  </a:lnTo>
                  <a:lnTo>
                    <a:pt x="1759508" y="139369"/>
                  </a:lnTo>
                  <a:lnTo>
                    <a:pt x="1759508" y="182803"/>
                  </a:lnTo>
                  <a:lnTo>
                    <a:pt x="2120823" y="182803"/>
                  </a:lnTo>
                  <a:lnTo>
                    <a:pt x="2120823" y="139369"/>
                  </a:lnTo>
                  <a:close/>
                </a:path>
                <a:path w="3328670" h="395604">
                  <a:moveTo>
                    <a:pt x="2424265" y="22720"/>
                  </a:moveTo>
                  <a:lnTo>
                    <a:pt x="2242845" y="22720"/>
                  </a:lnTo>
                  <a:lnTo>
                    <a:pt x="2242845" y="66763"/>
                  </a:lnTo>
                  <a:lnTo>
                    <a:pt x="2364867" y="66763"/>
                  </a:lnTo>
                  <a:lnTo>
                    <a:pt x="2350732" y="104724"/>
                  </a:lnTo>
                  <a:lnTo>
                    <a:pt x="2321890" y="138036"/>
                  </a:lnTo>
                  <a:lnTo>
                    <a:pt x="2278672" y="165684"/>
                  </a:lnTo>
                  <a:lnTo>
                    <a:pt x="2221357" y="186639"/>
                  </a:lnTo>
                  <a:lnTo>
                    <a:pt x="2243315" y="229768"/>
                  </a:lnTo>
                  <a:lnTo>
                    <a:pt x="2296896" y="210413"/>
                  </a:lnTo>
                  <a:lnTo>
                    <a:pt x="2341664" y="184721"/>
                  </a:lnTo>
                  <a:lnTo>
                    <a:pt x="2377186" y="152895"/>
                  </a:lnTo>
                  <a:lnTo>
                    <a:pt x="2403068" y="115138"/>
                  </a:lnTo>
                  <a:lnTo>
                    <a:pt x="2418905" y="71678"/>
                  </a:lnTo>
                  <a:lnTo>
                    <a:pt x="2424265" y="22720"/>
                  </a:lnTo>
                  <a:close/>
                </a:path>
                <a:path w="3328670" h="395604">
                  <a:moveTo>
                    <a:pt x="2552433" y="236677"/>
                  </a:moveTo>
                  <a:lnTo>
                    <a:pt x="2497480" y="236677"/>
                  </a:lnTo>
                  <a:lnTo>
                    <a:pt x="2497480" y="280111"/>
                  </a:lnTo>
                  <a:lnTo>
                    <a:pt x="2497480" y="346417"/>
                  </a:lnTo>
                  <a:lnTo>
                    <a:pt x="2344763" y="346417"/>
                  </a:lnTo>
                  <a:lnTo>
                    <a:pt x="2344763" y="280111"/>
                  </a:lnTo>
                  <a:lnTo>
                    <a:pt x="2497480" y="280111"/>
                  </a:lnTo>
                  <a:lnTo>
                    <a:pt x="2497480" y="236677"/>
                  </a:lnTo>
                  <a:lnTo>
                    <a:pt x="2290432" y="236677"/>
                  </a:lnTo>
                  <a:lnTo>
                    <a:pt x="2290432" y="389851"/>
                  </a:lnTo>
                  <a:lnTo>
                    <a:pt x="2552433" y="389851"/>
                  </a:lnTo>
                  <a:lnTo>
                    <a:pt x="2552433" y="346417"/>
                  </a:lnTo>
                  <a:lnTo>
                    <a:pt x="2552433" y="280111"/>
                  </a:lnTo>
                  <a:lnTo>
                    <a:pt x="2552433" y="236677"/>
                  </a:lnTo>
                  <a:close/>
                </a:path>
                <a:path w="3328670" h="395604">
                  <a:moveTo>
                    <a:pt x="2552433" y="0"/>
                  </a:moveTo>
                  <a:lnTo>
                    <a:pt x="2497175" y="0"/>
                  </a:lnTo>
                  <a:lnTo>
                    <a:pt x="2497175" y="93776"/>
                  </a:lnTo>
                  <a:lnTo>
                    <a:pt x="2426881" y="93776"/>
                  </a:lnTo>
                  <a:lnTo>
                    <a:pt x="2426881" y="139052"/>
                  </a:lnTo>
                  <a:lnTo>
                    <a:pt x="2497175" y="139052"/>
                  </a:lnTo>
                  <a:lnTo>
                    <a:pt x="2497175" y="220865"/>
                  </a:lnTo>
                  <a:lnTo>
                    <a:pt x="2552433" y="220865"/>
                  </a:lnTo>
                  <a:lnTo>
                    <a:pt x="2552433" y="0"/>
                  </a:lnTo>
                  <a:close/>
                </a:path>
                <a:path w="3328670" h="395604">
                  <a:moveTo>
                    <a:pt x="2790812" y="176047"/>
                  </a:moveTo>
                  <a:lnTo>
                    <a:pt x="2757157" y="156514"/>
                  </a:lnTo>
                  <a:lnTo>
                    <a:pt x="2720962" y="100634"/>
                  </a:lnTo>
                  <a:lnTo>
                    <a:pt x="2716834" y="68148"/>
                  </a:lnTo>
                  <a:lnTo>
                    <a:pt x="2716834" y="22567"/>
                  </a:lnTo>
                  <a:lnTo>
                    <a:pt x="2662961" y="22567"/>
                  </a:lnTo>
                  <a:lnTo>
                    <a:pt x="2662961" y="68148"/>
                  </a:lnTo>
                  <a:lnTo>
                    <a:pt x="2658516" y="102044"/>
                  </a:lnTo>
                  <a:lnTo>
                    <a:pt x="2644711" y="134861"/>
                  </a:lnTo>
                  <a:lnTo>
                    <a:pt x="2620454" y="163791"/>
                  </a:lnTo>
                  <a:lnTo>
                    <a:pt x="2584678" y="186029"/>
                  </a:lnTo>
                  <a:lnTo>
                    <a:pt x="2614307" y="228688"/>
                  </a:lnTo>
                  <a:lnTo>
                    <a:pt x="2639618" y="214845"/>
                  </a:lnTo>
                  <a:lnTo>
                    <a:pt x="2660662" y="196811"/>
                  </a:lnTo>
                  <a:lnTo>
                    <a:pt x="2677541" y="175247"/>
                  </a:lnTo>
                  <a:lnTo>
                    <a:pt x="2690431" y="150876"/>
                  </a:lnTo>
                  <a:lnTo>
                    <a:pt x="2702737" y="172161"/>
                  </a:lnTo>
                  <a:lnTo>
                    <a:pt x="2718562" y="190804"/>
                  </a:lnTo>
                  <a:lnTo>
                    <a:pt x="2738005" y="206362"/>
                  </a:lnTo>
                  <a:lnTo>
                    <a:pt x="2761196" y="218414"/>
                  </a:lnTo>
                  <a:lnTo>
                    <a:pt x="2790812" y="176047"/>
                  </a:lnTo>
                  <a:close/>
                </a:path>
                <a:path w="3328670" h="395604">
                  <a:moveTo>
                    <a:pt x="2929864" y="256628"/>
                  </a:moveTo>
                  <a:lnTo>
                    <a:pt x="2656814" y="256628"/>
                  </a:lnTo>
                  <a:lnTo>
                    <a:pt x="2656814" y="300990"/>
                  </a:lnTo>
                  <a:lnTo>
                    <a:pt x="2874772" y="300990"/>
                  </a:lnTo>
                  <a:lnTo>
                    <a:pt x="2874772" y="394766"/>
                  </a:lnTo>
                  <a:lnTo>
                    <a:pt x="2929864" y="394766"/>
                  </a:lnTo>
                  <a:lnTo>
                    <a:pt x="2929864" y="256628"/>
                  </a:lnTo>
                  <a:close/>
                </a:path>
                <a:path w="3328670" h="395604">
                  <a:moveTo>
                    <a:pt x="2929864" y="0"/>
                  </a:moveTo>
                  <a:lnTo>
                    <a:pt x="2877375" y="0"/>
                  </a:lnTo>
                  <a:lnTo>
                    <a:pt x="2877375" y="96075"/>
                  </a:lnTo>
                  <a:lnTo>
                    <a:pt x="2844228" y="96075"/>
                  </a:lnTo>
                  <a:lnTo>
                    <a:pt x="2844228" y="6299"/>
                  </a:lnTo>
                  <a:lnTo>
                    <a:pt x="2792806" y="6299"/>
                  </a:lnTo>
                  <a:lnTo>
                    <a:pt x="2792806" y="237134"/>
                  </a:lnTo>
                  <a:lnTo>
                    <a:pt x="2844228" y="237134"/>
                  </a:lnTo>
                  <a:lnTo>
                    <a:pt x="2844228" y="141363"/>
                  </a:lnTo>
                  <a:lnTo>
                    <a:pt x="2877375" y="141363"/>
                  </a:lnTo>
                  <a:lnTo>
                    <a:pt x="2877375" y="239128"/>
                  </a:lnTo>
                  <a:lnTo>
                    <a:pt x="2929864" y="239128"/>
                  </a:lnTo>
                  <a:lnTo>
                    <a:pt x="2929864" y="141363"/>
                  </a:lnTo>
                  <a:lnTo>
                    <a:pt x="2929864" y="96075"/>
                  </a:lnTo>
                  <a:lnTo>
                    <a:pt x="2929864" y="0"/>
                  </a:lnTo>
                  <a:close/>
                </a:path>
                <a:path w="3328670" h="395604">
                  <a:moveTo>
                    <a:pt x="3196488" y="208280"/>
                  </a:moveTo>
                  <a:lnTo>
                    <a:pt x="3192183" y="175742"/>
                  </a:lnTo>
                  <a:lnTo>
                    <a:pt x="3190659" y="164223"/>
                  </a:lnTo>
                  <a:lnTo>
                    <a:pt x="3153702" y="169672"/>
                  </a:lnTo>
                  <a:lnTo>
                    <a:pt x="3116427" y="173151"/>
                  </a:lnTo>
                  <a:lnTo>
                    <a:pt x="3076371" y="175044"/>
                  </a:lnTo>
                  <a:lnTo>
                    <a:pt x="3031032" y="175742"/>
                  </a:lnTo>
                  <a:lnTo>
                    <a:pt x="3031032" y="140893"/>
                  </a:lnTo>
                  <a:lnTo>
                    <a:pt x="3156889" y="140893"/>
                  </a:lnTo>
                  <a:lnTo>
                    <a:pt x="3156889" y="23329"/>
                  </a:lnTo>
                  <a:lnTo>
                    <a:pt x="2975165" y="23329"/>
                  </a:lnTo>
                  <a:lnTo>
                    <a:pt x="2975165" y="66916"/>
                  </a:lnTo>
                  <a:lnTo>
                    <a:pt x="3102864" y="66916"/>
                  </a:lnTo>
                  <a:lnTo>
                    <a:pt x="3102864" y="99606"/>
                  </a:lnTo>
                  <a:lnTo>
                    <a:pt x="2975775" y="99606"/>
                  </a:lnTo>
                  <a:lnTo>
                    <a:pt x="2975775" y="221018"/>
                  </a:lnTo>
                  <a:lnTo>
                    <a:pt x="3008934" y="221018"/>
                  </a:lnTo>
                  <a:lnTo>
                    <a:pt x="3064167" y="220599"/>
                  </a:lnTo>
                  <a:lnTo>
                    <a:pt x="3111639" y="218732"/>
                  </a:lnTo>
                  <a:lnTo>
                    <a:pt x="3154642" y="214820"/>
                  </a:lnTo>
                  <a:lnTo>
                    <a:pt x="3196488" y="208280"/>
                  </a:lnTo>
                  <a:close/>
                </a:path>
                <a:path w="3328670" h="395604">
                  <a:moveTo>
                    <a:pt x="3278606" y="320319"/>
                  </a:moveTo>
                  <a:lnTo>
                    <a:pt x="3269221" y="288442"/>
                  </a:lnTo>
                  <a:lnTo>
                    <a:pt x="3267786" y="287172"/>
                  </a:lnTo>
                  <a:lnTo>
                    <a:pt x="3242386" y="264528"/>
                  </a:lnTo>
                  <a:lnTo>
                    <a:pt x="3223971" y="257975"/>
                  </a:lnTo>
                  <a:lnTo>
                    <a:pt x="3223971" y="320319"/>
                  </a:lnTo>
                  <a:lnTo>
                    <a:pt x="3218878" y="334556"/>
                  </a:lnTo>
                  <a:lnTo>
                    <a:pt x="3203778" y="344766"/>
                  </a:lnTo>
                  <a:lnTo>
                    <a:pt x="3178899" y="350888"/>
                  </a:lnTo>
                  <a:lnTo>
                    <a:pt x="3144456" y="352856"/>
                  </a:lnTo>
                  <a:lnTo>
                    <a:pt x="3109620" y="350888"/>
                  </a:lnTo>
                  <a:lnTo>
                    <a:pt x="3084309" y="344766"/>
                  </a:lnTo>
                  <a:lnTo>
                    <a:pt x="3068942" y="334556"/>
                  </a:lnTo>
                  <a:lnTo>
                    <a:pt x="3063875" y="320319"/>
                  </a:lnTo>
                  <a:lnTo>
                    <a:pt x="3068942" y="305879"/>
                  </a:lnTo>
                  <a:lnTo>
                    <a:pt x="3084309" y="295516"/>
                  </a:lnTo>
                  <a:lnTo>
                    <a:pt x="3109620" y="289267"/>
                  </a:lnTo>
                  <a:lnTo>
                    <a:pt x="3144456" y="287172"/>
                  </a:lnTo>
                  <a:lnTo>
                    <a:pt x="3178899" y="289267"/>
                  </a:lnTo>
                  <a:lnTo>
                    <a:pt x="3203778" y="295516"/>
                  </a:lnTo>
                  <a:lnTo>
                    <a:pt x="3218878" y="305879"/>
                  </a:lnTo>
                  <a:lnTo>
                    <a:pt x="3223971" y="320319"/>
                  </a:lnTo>
                  <a:lnTo>
                    <a:pt x="3223971" y="257975"/>
                  </a:lnTo>
                  <a:lnTo>
                    <a:pt x="3200133" y="249491"/>
                  </a:lnTo>
                  <a:lnTo>
                    <a:pt x="3144456" y="244195"/>
                  </a:lnTo>
                  <a:lnTo>
                    <a:pt x="3088106" y="249491"/>
                  </a:lnTo>
                  <a:lnTo>
                    <a:pt x="3045536" y="264528"/>
                  </a:lnTo>
                  <a:lnTo>
                    <a:pt x="3018625" y="288442"/>
                  </a:lnTo>
                  <a:lnTo>
                    <a:pt x="3009239" y="320319"/>
                  </a:lnTo>
                  <a:lnTo>
                    <a:pt x="3018625" y="351624"/>
                  </a:lnTo>
                  <a:lnTo>
                    <a:pt x="3045536" y="374853"/>
                  </a:lnTo>
                  <a:lnTo>
                    <a:pt x="3088106" y="389267"/>
                  </a:lnTo>
                  <a:lnTo>
                    <a:pt x="3144456" y="394144"/>
                  </a:lnTo>
                  <a:lnTo>
                    <a:pt x="3200133" y="389267"/>
                  </a:lnTo>
                  <a:lnTo>
                    <a:pt x="3242386" y="374853"/>
                  </a:lnTo>
                  <a:lnTo>
                    <a:pt x="3267786" y="352856"/>
                  </a:lnTo>
                  <a:lnTo>
                    <a:pt x="3269221" y="351624"/>
                  </a:lnTo>
                  <a:lnTo>
                    <a:pt x="3278606" y="320319"/>
                  </a:lnTo>
                  <a:close/>
                </a:path>
                <a:path w="3328670" h="395604">
                  <a:moveTo>
                    <a:pt x="3328339" y="52793"/>
                  </a:moveTo>
                  <a:lnTo>
                    <a:pt x="3274923" y="52793"/>
                  </a:lnTo>
                  <a:lnTo>
                    <a:pt x="3274923" y="0"/>
                  </a:lnTo>
                  <a:lnTo>
                    <a:pt x="3219361" y="0"/>
                  </a:lnTo>
                  <a:lnTo>
                    <a:pt x="3219361" y="238213"/>
                  </a:lnTo>
                  <a:lnTo>
                    <a:pt x="3274923" y="238213"/>
                  </a:lnTo>
                  <a:lnTo>
                    <a:pt x="3274923" y="181876"/>
                  </a:lnTo>
                  <a:lnTo>
                    <a:pt x="3328339" y="181876"/>
                  </a:lnTo>
                  <a:lnTo>
                    <a:pt x="3328339" y="136296"/>
                  </a:lnTo>
                  <a:lnTo>
                    <a:pt x="3274923" y="136296"/>
                  </a:lnTo>
                  <a:lnTo>
                    <a:pt x="3274923" y="98691"/>
                  </a:lnTo>
                  <a:lnTo>
                    <a:pt x="3328339" y="98691"/>
                  </a:lnTo>
                  <a:lnTo>
                    <a:pt x="3328339" y="527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2914397"/>
            <a:ext cx="18288000" cy="7372984"/>
            <a:chOff x="0" y="2914397"/>
            <a:chExt cx="18288000" cy="7372984"/>
          </a:xfrm>
        </p:grpSpPr>
        <p:sp>
          <p:nvSpPr>
            <p:cNvPr id="12" name="object 12"/>
            <p:cNvSpPr/>
            <p:nvPr/>
          </p:nvSpPr>
          <p:spPr>
            <a:xfrm>
              <a:off x="340352" y="4042972"/>
              <a:ext cx="2302510" cy="448945"/>
            </a:xfrm>
            <a:custGeom>
              <a:avLst/>
              <a:gdLst/>
              <a:ahLst/>
              <a:cxnLst/>
              <a:rect l="l" t="t" r="r" b="b"/>
              <a:pathLst>
                <a:path w="2302510" h="448945">
                  <a:moveTo>
                    <a:pt x="2302478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2302478" y="0"/>
                  </a:lnTo>
                  <a:lnTo>
                    <a:pt x="2302478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3103" y="4097311"/>
              <a:ext cx="2301240" cy="339725"/>
            </a:xfrm>
            <a:custGeom>
              <a:avLst/>
              <a:gdLst/>
              <a:ahLst/>
              <a:cxnLst/>
              <a:rect l="l" t="t" r="r" b="b"/>
              <a:pathLst>
                <a:path w="2301240" h="339725">
                  <a:moveTo>
                    <a:pt x="211950" y="224967"/>
                  </a:moveTo>
                  <a:lnTo>
                    <a:pt x="176491" y="199250"/>
                  </a:lnTo>
                  <a:lnTo>
                    <a:pt x="156311" y="170637"/>
                  </a:lnTo>
                  <a:lnTo>
                    <a:pt x="151472" y="163779"/>
                  </a:lnTo>
                  <a:lnTo>
                    <a:pt x="136702" y="121869"/>
                  </a:lnTo>
                  <a:lnTo>
                    <a:pt x="131953" y="76835"/>
                  </a:lnTo>
                  <a:lnTo>
                    <a:pt x="131953" y="26187"/>
                  </a:lnTo>
                  <a:lnTo>
                    <a:pt x="84467" y="26187"/>
                  </a:lnTo>
                  <a:lnTo>
                    <a:pt x="84467" y="76835"/>
                  </a:lnTo>
                  <a:lnTo>
                    <a:pt x="79260" y="123710"/>
                  </a:lnTo>
                  <a:lnTo>
                    <a:pt x="63652" y="167513"/>
                  </a:lnTo>
                  <a:lnTo>
                    <a:pt x="37325" y="204444"/>
                  </a:lnTo>
                  <a:lnTo>
                    <a:pt x="0" y="230759"/>
                  </a:lnTo>
                  <a:lnTo>
                    <a:pt x="29083" y="269303"/>
                  </a:lnTo>
                  <a:lnTo>
                    <a:pt x="55613" y="251993"/>
                  </a:lnTo>
                  <a:lnTo>
                    <a:pt x="77622" y="229247"/>
                  </a:lnTo>
                  <a:lnTo>
                    <a:pt x="95199" y="201853"/>
                  </a:lnTo>
                  <a:lnTo>
                    <a:pt x="108407" y="170637"/>
                  </a:lnTo>
                  <a:lnTo>
                    <a:pt x="120954" y="199707"/>
                  </a:lnTo>
                  <a:lnTo>
                    <a:pt x="137553" y="225259"/>
                  </a:lnTo>
                  <a:lnTo>
                    <a:pt x="158280" y="246519"/>
                  </a:lnTo>
                  <a:lnTo>
                    <a:pt x="183261" y="262724"/>
                  </a:lnTo>
                  <a:lnTo>
                    <a:pt x="211950" y="224967"/>
                  </a:lnTo>
                  <a:close/>
                </a:path>
                <a:path w="2301240" h="339725">
                  <a:moveTo>
                    <a:pt x="324421" y="130644"/>
                  </a:moveTo>
                  <a:lnTo>
                    <a:pt x="274434" y="130644"/>
                  </a:lnTo>
                  <a:lnTo>
                    <a:pt x="274434" y="0"/>
                  </a:lnTo>
                  <a:lnTo>
                    <a:pt x="226936" y="0"/>
                  </a:lnTo>
                  <a:lnTo>
                    <a:pt x="226936" y="338899"/>
                  </a:lnTo>
                  <a:lnTo>
                    <a:pt x="274434" y="338899"/>
                  </a:lnTo>
                  <a:lnTo>
                    <a:pt x="274434" y="170764"/>
                  </a:lnTo>
                  <a:lnTo>
                    <a:pt x="324421" y="170764"/>
                  </a:lnTo>
                  <a:lnTo>
                    <a:pt x="324421" y="130644"/>
                  </a:lnTo>
                  <a:close/>
                </a:path>
                <a:path w="2301240" h="339725">
                  <a:moveTo>
                    <a:pt x="526783" y="178257"/>
                  </a:moveTo>
                  <a:lnTo>
                    <a:pt x="523036" y="150368"/>
                  </a:lnTo>
                  <a:lnTo>
                    <a:pt x="521779" y="141033"/>
                  </a:lnTo>
                  <a:lnTo>
                    <a:pt x="490093" y="145580"/>
                  </a:lnTo>
                  <a:lnTo>
                    <a:pt x="458152" y="148412"/>
                  </a:lnTo>
                  <a:lnTo>
                    <a:pt x="423824" y="149898"/>
                  </a:lnTo>
                  <a:lnTo>
                    <a:pt x="384962" y="150368"/>
                  </a:lnTo>
                  <a:lnTo>
                    <a:pt x="384962" y="119989"/>
                  </a:lnTo>
                  <a:lnTo>
                    <a:pt x="492836" y="119989"/>
                  </a:lnTo>
                  <a:lnTo>
                    <a:pt x="492836" y="16979"/>
                  </a:lnTo>
                  <a:lnTo>
                    <a:pt x="337070" y="16979"/>
                  </a:lnTo>
                  <a:lnTo>
                    <a:pt x="337070" y="54991"/>
                  </a:lnTo>
                  <a:lnTo>
                    <a:pt x="446532" y="54991"/>
                  </a:lnTo>
                  <a:lnTo>
                    <a:pt x="446532" y="84328"/>
                  </a:lnTo>
                  <a:lnTo>
                    <a:pt x="337591" y="84328"/>
                  </a:lnTo>
                  <a:lnTo>
                    <a:pt x="337591" y="189318"/>
                  </a:lnTo>
                  <a:lnTo>
                    <a:pt x="366014" y="189318"/>
                  </a:lnTo>
                  <a:lnTo>
                    <a:pt x="413346" y="188899"/>
                  </a:lnTo>
                  <a:lnTo>
                    <a:pt x="454037" y="187286"/>
                  </a:lnTo>
                  <a:lnTo>
                    <a:pt x="490905" y="183934"/>
                  </a:lnTo>
                  <a:lnTo>
                    <a:pt x="526783" y="178257"/>
                  </a:lnTo>
                  <a:close/>
                </a:path>
                <a:path w="2301240" h="339725">
                  <a:moveTo>
                    <a:pt x="594004" y="215620"/>
                  </a:moveTo>
                  <a:lnTo>
                    <a:pt x="547433" y="215620"/>
                  </a:lnTo>
                  <a:lnTo>
                    <a:pt x="547433" y="252730"/>
                  </a:lnTo>
                  <a:lnTo>
                    <a:pt x="547433" y="297065"/>
                  </a:lnTo>
                  <a:lnTo>
                    <a:pt x="418769" y="297065"/>
                  </a:lnTo>
                  <a:lnTo>
                    <a:pt x="418769" y="252730"/>
                  </a:lnTo>
                  <a:lnTo>
                    <a:pt x="547433" y="252730"/>
                  </a:lnTo>
                  <a:lnTo>
                    <a:pt x="547433" y="215620"/>
                  </a:lnTo>
                  <a:lnTo>
                    <a:pt x="372198" y="215620"/>
                  </a:lnTo>
                  <a:lnTo>
                    <a:pt x="372198" y="335076"/>
                  </a:lnTo>
                  <a:lnTo>
                    <a:pt x="594004" y="335076"/>
                  </a:lnTo>
                  <a:lnTo>
                    <a:pt x="594004" y="297065"/>
                  </a:lnTo>
                  <a:lnTo>
                    <a:pt x="594004" y="252730"/>
                  </a:lnTo>
                  <a:lnTo>
                    <a:pt x="594004" y="215620"/>
                  </a:lnTo>
                  <a:close/>
                </a:path>
                <a:path w="2301240" h="339725">
                  <a:moveTo>
                    <a:pt x="639787" y="80518"/>
                  </a:moveTo>
                  <a:lnTo>
                    <a:pt x="594004" y="80518"/>
                  </a:lnTo>
                  <a:lnTo>
                    <a:pt x="594004" y="533"/>
                  </a:lnTo>
                  <a:lnTo>
                    <a:pt x="546379" y="533"/>
                  </a:lnTo>
                  <a:lnTo>
                    <a:pt x="546379" y="201549"/>
                  </a:lnTo>
                  <a:lnTo>
                    <a:pt x="594004" y="201549"/>
                  </a:lnTo>
                  <a:lnTo>
                    <a:pt x="594004" y="119989"/>
                  </a:lnTo>
                  <a:lnTo>
                    <a:pt x="639787" y="119989"/>
                  </a:lnTo>
                  <a:lnTo>
                    <a:pt x="639787" y="80518"/>
                  </a:lnTo>
                  <a:close/>
                </a:path>
                <a:path w="2301240" h="339725">
                  <a:moveTo>
                    <a:pt x="915936" y="76301"/>
                  </a:moveTo>
                  <a:lnTo>
                    <a:pt x="729259" y="76301"/>
                  </a:lnTo>
                  <a:lnTo>
                    <a:pt x="729259" y="44729"/>
                  </a:lnTo>
                  <a:lnTo>
                    <a:pt x="913307" y="44729"/>
                  </a:lnTo>
                  <a:lnTo>
                    <a:pt x="913307" y="7112"/>
                  </a:lnTo>
                  <a:lnTo>
                    <a:pt x="681901" y="7112"/>
                  </a:lnTo>
                  <a:lnTo>
                    <a:pt x="681901" y="113665"/>
                  </a:lnTo>
                  <a:lnTo>
                    <a:pt x="915936" y="113665"/>
                  </a:lnTo>
                  <a:lnTo>
                    <a:pt x="915936" y="76301"/>
                  </a:lnTo>
                  <a:close/>
                </a:path>
                <a:path w="2301240" h="339725">
                  <a:moveTo>
                    <a:pt x="923302" y="299161"/>
                  </a:moveTo>
                  <a:lnTo>
                    <a:pt x="725843" y="299161"/>
                  </a:lnTo>
                  <a:lnTo>
                    <a:pt x="725843" y="277990"/>
                  </a:lnTo>
                  <a:lnTo>
                    <a:pt x="914488" y="277990"/>
                  </a:lnTo>
                  <a:lnTo>
                    <a:pt x="914488" y="189445"/>
                  </a:lnTo>
                  <a:lnTo>
                    <a:pt x="679005" y="189445"/>
                  </a:lnTo>
                  <a:lnTo>
                    <a:pt x="679005" y="225361"/>
                  </a:lnTo>
                  <a:lnTo>
                    <a:pt x="867664" y="225361"/>
                  </a:lnTo>
                  <a:lnTo>
                    <a:pt x="867664" y="244170"/>
                  </a:lnTo>
                  <a:lnTo>
                    <a:pt x="679272" y="244170"/>
                  </a:lnTo>
                  <a:lnTo>
                    <a:pt x="679272" y="335864"/>
                  </a:lnTo>
                  <a:lnTo>
                    <a:pt x="923302" y="335864"/>
                  </a:lnTo>
                  <a:lnTo>
                    <a:pt x="923302" y="299161"/>
                  </a:lnTo>
                  <a:close/>
                </a:path>
                <a:path w="2301240" h="339725">
                  <a:moveTo>
                    <a:pt x="952779" y="132486"/>
                  </a:moveTo>
                  <a:lnTo>
                    <a:pt x="643356" y="132486"/>
                  </a:lnTo>
                  <a:lnTo>
                    <a:pt x="643356" y="169710"/>
                  </a:lnTo>
                  <a:lnTo>
                    <a:pt x="952779" y="169710"/>
                  </a:lnTo>
                  <a:lnTo>
                    <a:pt x="952779" y="132486"/>
                  </a:lnTo>
                  <a:close/>
                </a:path>
                <a:path w="2301240" h="339725">
                  <a:moveTo>
                    <a:pt x="1164856" y="105905"/>
                  </a:moveTo>
                  <a:lnTo>
                    <a:pt x="1157643" y="72440"/>
                  </a:lnTo>
                  <a:lnTo>
                    <a:pt x="1151178" y="63804"/>
                  </a:lnTo>
                  <a:lnTo>
                    <a:pt x="1137958" y="46126"/>
                  </a:lnTo>
                  <a:lnTo>
                    <a:pt x="1118552" y="34912"/>
                  </a:lnTo>
                  <a:lnTo>
                    <a:pt x="1118552" y="105905"/>
                  </a:lnTo>
                  <a:lnTo>
                    <a:pt x="1114844" y="123812"/>
                  </a:lnTo>
                  <a:lnTo>
                    <a:pt x="1104785" y="137020"/>
                  </a:lnTo>
                  <a:lnTo>
                    <a:pt x="1089672" y="145199"/>
                  </a:lnTo>
                  <a:lnTo>
                    <a:pt x="1070800" y="148005"/>
                  </a:lnTo>
                  <a:lnTo>
                    <a:pt x="1052271" y="145199"/>
                  </a:lnTo>
                  <a:lnTo>
                    <a:pt x="1037412" y="137020"/>
                  </a:lnTo>
                  <a:lnTo>
                    <a:pt x="1027544" y="123812"/>
                  </a:lnTo>
                  <a:lnTo>
                    <a:pt x="1023962" y="105905"/>
                  </a:lnTo>
                  <a:lnTo>
                    <a:pt x="1027531" y="88176"/>
                  </a:lnTo>
                  <a:lnTo>
                    <a:pt x="1037361" y="74942"/>
                  </a:lnTo>
                  <a:lnTo>
                    <a:pt x="1052220" y="66662"/>
                  </a:lnTo>
                  <a:lnTo>
                    <a:pt x="1070800" y="63804"/>
                  </a:lnTo>
                  <a:lnTo>
                    <a:pt x="1089736" y="66662"/>
                  </a:lnTo>
                  <a:lnTo>
                    <a:pt x="1104836" y="74942"/>
                  </a:lnTo>
                  <a:lnTo>
                    <a:pt x="1114869" y="88176"/>
                  </a:lnTo>
                  <a:lnTo>
                    <a:pt x="1118552" y="105905"/>
                  </a:lnTo>
                  <a:lnTo>
                    <a:pt x="1118552" y="34912"/>
                  </a:lnTo>
                  <a:lnTo>
                    <a:pt x="1108214" y="28930"/>
                  </a:lnTo>
                  <a:lnTo>
                    <a:pt x="1070800" y="22758"/>
                  </a:lnTo>
                  <a:lnTo>
                    <a:pt x="1033627" y="28930"/>
                  </a:lnTo>
                  <a:lnTo>
                    <a:pt x="1003808" y="46126"/>
                  </a:lnTo>
                  <a:lnTo>
                    <a:pt x="983996" y="72440"/>
                  </a:lnTo>
                  <a:lnTo>
                    <a:pt x="976871" y="105905"/>
                  </a:lnTo>
                  <a:lnTo>
                    <a:pt x="983996" y="139433"/>
                  </a:lnTo>
                  <a:lnTo>
                    <a:pt x="1003808" y="165735"/>
                  </a:lnTo>
                  <a:lnTo>
                    <a:pt x="1033627" y="182905"/>
                  </a:lnTo>
                  <a:lnTo>
                    <a:pt x="1070800" y="189052"/>
                  </a:lnTo>
                  <a:lnTo>
                    <a:pt x="1108214" y="182905"/>
                  </a:lnTo>
                  <a:lnTo>
                    <a:pt x="1137958" y="165735"/>
                  </a:lnTo>
                  <a:lnTo>
                    <a:pt x="1151229" y="148005"/>
                  </a:lnTo>
                  <a:lnTo>
                    <a:pt x="1157643" y="139433"/>
                  </a:lnTo>
                  <a:lnTo>
                    <a:pt x="1164856" y="105905"/>
                  </a:lnTo>
                  <a:close/>
                </a:path>
                <a:path w="2301240" h="339725">
                  <a:moveTo>
                    <a:pt x="1182890" y="255092"/>
                  </a:moveTo>
                  <a:lnTo>
                    <a:pt x="1179334" y="220891"/>
                  </a:lnTo>
                  <a:lnTo>
                    <a:pt x="1123403" y="226872"/>
                  </a:lnTo>
                  <a:lnTo>
                    <a:pt x="1066520" y="230149"/>
                  </a:lnTo>
                  <a:lnTo>
                    <a:pt x="1011910" y="231521"/>
                  </a:lnTo>
                  <a:lnTo>
                    <a:pt x="962787" y="231813"/>
                  </a:lnTo>
                  <a:lnTo>
                    <a:pt x="968184" y="270357"/>
                  </a:lnTo>
                  <a:lnTo>
                    <a:pt x="1016215" y="270027"/>
                  </a:lnTo>
                  <a:lnTo>
                    <a:pt x="1069670" y="268198"/>
                  </a:lnTo>
                  <a:lnTo>
                    <a:pt x="1126045" y="263639"/>
                  </a:lnTo>
                  <a:lnTo>
                    <a:pt x="1182890" y="255092"/>
                  </a:lnTo>
                  <a:close/>
                </a:path>
                <a:path w="2301240" h="339725">
                  <a:moveTo>
                    <a:pt x="1245768" y="0"/>
                  </a:moveTo>
                  <a:lnTo>
                    <a:pt x="1198537" y="0"/>
                  </a:lnTo>
                  <a:lnTo>
                    <a:pt x="1198537" y="339686"/>
                  </a:lnTo>
                  <a:lnTo>
                    <a:pt x="1245768" y="339686"/>
                  </a:lnTo>
                  <a:lnTo>
                    <a:pt x="1245768" y="0"/>
                  </a:lnTo>
                  <a:close/>
                </a:path>
                <a:path w="2301240" h="339725">
                  <a:moveTo>
                    <a:pt x="1545132" y="24739"/>
                  </a:moveTo>
                  <a:lnTo>
                    <a:pt x="1370685" y="24739"/>
                  </a:lnTo>
                  <a:lnTo>
                    <a:pt x="1370685" y="63411"/>
                  </a:lnTo>
                  <a:lnTo>
                    <a:pt x="1498561" y="63411"/>
                  </a:lnTo>
                  <a:lnTo>
                    <a:pt x="1498015" y="79578"/>
                  </a:lnTo>
                  <a:lnTo>
                    <a:pt x="1496733" y="97663"/>
                  </a:lnTo>
                  <a:lnTo>
                    <a:pt x="1494396" y="118008"/>
                  </a:lnTo>
                  <a:lnTo>
                    <a:pt x="1490662" y="140906"/>
                  </a:lnTo>
                  <a:lnTo>
                    <a:pt x="1537373" y="145237"/>
                  </a:lnTo>
                  <a:lnTo>
                    <a:pt x="1541703" y="115277"/>
                  </a:lnTo>
                  <a:lnTo>
                    <a:pt x="1543964" y="88620"/>
                  </a:lnTo>
                  <a:lnTo>
                    <a:pt x="1544866" y="65455"/>
                  </a:lnTo>
                  <a:lnTo>
                    <a:pt x="1545132" y="45910"/>
                  </a:lnTo>
                  <a:lnTo>
                    <a:pt x="1545132" y="24739"/>
                  </a:lnTo>
                  <a:close/>
                </a:path>
                <a:path w="2301240" h="339725">
                  <a:moveTo>
                    <a:pt x="1563420" y="193395"/>
                  </a:moveTo>
                  <a:lnTo>
                    <a:pt x="1561655" y="167868"/>
                  </a:lnTo>
                  <a:lnTo>
                    <a:pt x="1561045" y="159181"/>
                  </a:lnTo>
                  <a:lnTo>
                    <a:pt x="1536712" y="162280"/>
                  </a:lnTo>
                  <a:lnTo>
                    <a:pt x="1511668" y="164719"/>
                  </a:lnTo>
                  <a:lnTo>
                    <a:pt x="1486255" y="166547"/>
                  </a:lnTo>
                  <a:lnTo>
                    <a:pt x="1460804" y="167868"/>
                  </a:lnTo>
                  <a:lnTo>
                    <a:pt x="1460804" y="103009"/>
                  </a:lnTo>
                  <a:lnTo>
                    <a:pt x="1413573" y="103009"/>
                  </a:lnTo>
                  <a:lnTo>
                    <a:pt x="1413573" y="169443"/>
                  </a:lnTo>
                  <a:lnTo>
                    <a:pt x="1350822" y="169976"/>
                  </a:lnTo>
                  <a:lnTo>
                    <a:pt x="1354899" y="207733"/>
                  </a:lnTo>
                  <a:lnTo>
                    <a:pt x="1402384" y="207251"/>
                  </a:lnTo>
                  <a:lnTo>
                    <a:pt x="1454810" y="205346"/>
                  </a:lnTo>
                  <a:lnTo>
                    <a:pt x="1509407" y="201053"/>
                  </a:lnTo>
                  <a:lnTo>
                    <a:pt x="1563420" y="193395"/>
                  </a:lnTo>
                  <a:close/>
                </a:path>
                <a:path w="2301240" h="339725">
                  <a:moveTo>
                    <a:pt x="1638541" y="294690"/>
                  </a:moveTo>
                  <a:lnTo>
                    <a:pt x="1448168" y="294690"/>
                  </a:lnTo>
                  <a:lnTo>
                    <a:pt x="1448168" y="231013"/>
                  </a:lnTo>
                  <a:lnTo>
                    <a:pt x="1400543" y="231013"/>
                  </a:lnTo>
                  <a:lnTo>
                    <a:pt x="1400543" y="332981"/>
                  </a:lnTo>
                  <a:lnTo>
                    <a:pt x="1638541" y="332981"/>
                  </a:lnTo>
                  <a:lnTo>
                    <a:pt x="1638541" y="294690"/>
                  </a:lnTo>
                  <a:close/>
                </a:path>
                <a:path w="2301240" h="339725">
                  <a:moveTo>
                    <a:pt x="1669059" y="103403"/>
                  </a:moveTo>
                  <a:lnTo>
                    <a:pt x="1627886" y="103403"/>
                  </a:lnTo>
                  <a:lnTo>
                    <a:pt x="1627886" y="0"/>
                  </a:lnTo>
                  <a:lnTo>
                    <a:pt x="1579333" y="0"/>
                  </a:lnTo>
                  <a:lnTo>
                    <a:pt x="1579333" y="253644"/>
                  </a:lnTo>
                  <a:lnTo>
                    <a:pt x="1627886" y="253644"/>
                  </a:lnTo>
                  <a:lnTo>
                    <a:pt x="1627886" y="143002"/>
                  </a:lnTo>
                  <a:lnTo>
                    <a:pt x="1669059" y="143002"/>
                  </a:lnTo>
                  <a:lnTo>
                    <a:pt x="1669059" y="103403"/>
                  </a:lnTo>
                  <a:close/>
                </a:path>
                <a:path w="2301240" h="339725">
                  <a:moveTo>
                    <a:pt x="1882330" y="142875"/>
                  </a:moveTo>
                  <a:lnTo>
                    <a:pt x="1846846" y="126403"/>
                  </a:lnTo>
                  <a:lnTo>
                    <a:pt x="1807489" y="75755"/>
                  </a:lnTo>
                  <a:lnTo>
                    <a:pt x="1802866" y="45516"/>
                  </a:lnTo>
                  <a:lnTo>
                    <a:pt x="1802866" y="12763"/>
                  </a:lnTo>
                  <a:lnTo>
                    <a:pt x="1753666" y="12763"/>
                  </a:lnTo>
                  <a:lnTo>
                    <a:pt x="1753666" y="45516"/>
                  </a:lnTo>
                  <a:lnTo>
                    <a:pt x="1748840" y="77025"/>
                  </a:lnTo>
                  <a:lnTo>
                    <a:pt x="1734083" y="106311"/>
                  </a:lnTo>
                  <a:lnTo>
                    <a:pt x="1708696" y="130898"/>
                  </a:lnTo>
                  <a:lnTo>
                    <a:pt x="1671967" y="148272"/>
                  </a:lnTo>
                  <a:lnTo>
                    <a:pt x="1695259" y="185635"/>
                  </a:lnTo>
                  <a:lnTo>
                    <a:pt x="1723136" y="173723"/>
                  </a:lnTo>
                  <a:lnTo>
                    <a:pt x="1746262" y="157378"/>
                  </a:lnTo>
                  <a:lnTo>
                    <a:pt x="1764703" y="137236"/>
                  </a:lnTo>
                  <a:lnTo>
                    <a:pt x="1778533" y="113931"/>
                  </a:lnTo>
                  <a:lnTo>
                    <a:pt x="1792135" y="135343"/>
                  </a:lnTo>
                  <a:lnTo>
                    <a:pt x="1810092" y="153682"/>
                  </a:lnTo>
                  <a:lnTo>
                    <a:pt x="1832457" y="168490"/>
                  </a:lnTo>
                  <a:lnTo>
                    <a:pt x="1859305" y="179311"/>
                  </a:lnTo>
                  <a:lnTo>
                    <a:pt x="1882330" y="142875"/>
                  </a:lnTo>
                  <a:close/>
                </a:path>
                <a:path w="2301240" h="339725">
                  <a:moveTo>
                    <a:pt x="1956663" y="207073"/>
                  </a:moveTo>
                  <a:lnTo>
                    <a:pt x="1910092" y="207073"/>
                  </a:lnTo>
                  <a:lnTo>
                    <a:pt x="1910092" y="244703"/>
                  </a:lnTo>
                  <a:lnTo>
                    <a:pt x="1910092" y="297065"/>
                  </a:lnTo>
                  <a:lnTo>
                    <a:pt x="1776552" y="297065"/>
                  </a:lnTo>
                  <a:lnTo>
                    <a:pt x="1776552" y="244703"/>
                  </a:lnTo>
                  <a:lnTo>
                    <a:pt x="1910092" y="244703"/>
                  </a:lnTo>
                  <a:lnTo>
                    <a:pt x="1910092" y="207073"/>
                  </a:lnTo>
                  <a:lnTo>
                    <a:pt x="1729727" y="207073"/>
                  </a:lnTo>
                  <a:lnTo>
                    <a:pt x="1729727" y="335076"/>
                  </a:lnTo>
                  <a:lnTo>
                    <a:pt x="1956663" y="335076"/>
                  </a:lnTo>
                  <a:lnTo>
                    <a:pt x="1956663" y="297065"/>
                  </a:lnTo>
                  <a:lnTo>
                    <a:pt x="1956663" y="244703"/>
                  </a:lnTo>
                  <a:lnTo>
                    <a:pt x="1956663" y="207073"/>
                  </a:lnTo>
                  <a:close/>
                </a:path>
                <a:path w="2301240" h="339725">
                  <a:moveTo>
                    <a:pt x="1956663" y="533"/>
                  </a:moveTo>
                  <a:lnTo>
                    <a:pt x="1909038" y="533"/>
                  </a:lnTo>
                  <a:lnTo>
                    <a:pt x="1909038" y="191554"/>
                  </a:lnTo>
                  <a:lnTo>
                    <a:pt x="1956663" y="191554"/>
                  </a:lnTo>
                  <a:lnTo>
                    <a:pt x="1956663" y="533"/>
                  </a:lnTo>
                  <a:close/>
                </a:path>
                <a:path w="2301240" h="339725">
                  <a:moveTo>
                    <a:pt x="2300960" y="261543"/>
                  </a:moveTo>
                  <a:lnTo>
                    <a:pt x="2168880" y="261543"/>
                  </a:lnTo>
                  <a:lnTo>
                    <a:pt x="2168880" y="189318"/>
                  </a:lnTo>
                  <a:lnTo>
                    <a:pt x="2267153" y="189318"/>
                  </a:lnTo>
                  <a:lnTo>
                    <a:pt x="2267153" y="151815"/>
                  </a:lnTo>
                  <a:lnTo>
                    <a:pt x="2075205" y="151815"/>
                  </a:lnTo>
                  <a:lnTo>
                    <a:pt x="2075205" y="61836"/>
                  </a:lnTo>
                  <a:lnTo>
                    <a:pt x="2264778" y="61836"/>
                  </a:lnTo>
                  <a:lnTo>
                    <a:pt x="2264778" y="24079"/>
                  </a:lnTo>
                  <a:lnTo>
                    <a:pt x="2027720" y="24079"/>
                  </a:lnTo>
                  <a:lnTo>
                    <a:pt x="2027720" y="189318"/>
                  </a:lnTo>
                  <a:lnTo>
                    <a:pt x="2121916" y="189318"/>
                  </a:lnTo>
                  <a:lnTo>
                    <a:pt x="2121916" y="261543"/>
                  </a:lnTo>
                  <a:lnTo>
                    <a:pt x="1991271" y="261543"/>
                  </a:lnTo>
                  <a:lnTo>
                    <a:pt x="1991271" y="300215"/>
                  </a:lnTo>
                  <a:lnTo>
                    <a:pt x="2300960" y="300215"/>
                  </a:lnTo>
                  <a:lnTo>
                    <a:pt x="2300960" y="2615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7700"/>
              <a:ext cx="13674522" cy="73592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014" y="4681239"/>
              <a:ext cx="8456151" cy="40336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1551" y="2914397"/>
              <a:ext cx="12696448" cy="73726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5438" y="4671967"/>
              <a:ext cx="8155547" cy="40429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952" y="4053038"/>
              <a:ext cx="17890047" cy="62339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639" y="5895776"/>
              <a:ext cx="9022721" cy="4238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72"/>
            <a:ext cx="2952750" cy="523240"/>
            <a:chOff x="340352" y="3282572"/>
            <a:chExt cx="295275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72"/>
              <a:ext cx="2951480" cy="523240"/>
            </a:xfrm>
            <a:custGeom>
              <a:avLst/>
              <a:gdLst/>
              <a:ahLst/>
              <a:cxnLst/>
              <a:rect l="l" t="t" r="r" b="b"/>
              <a:pathLst>
                <a:path w="2951479" h="523239">
                  <a:moveTo>
                    <a:pt x="2951197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951197" y="0"/>
                  </a:lnTo>
                  <a:lnTo>
                    <a:pt x="2951197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45954"/>
              <a:ext cx="2926080" cy="395605"/>
            </a:xfrm>
            <a:custGeom>
              <a:avLst/>
              <a:gdLst/>
              <a:ahLst/>
              <a:cxnLst/>
              <a:rect l="l" t="t" r="r" b="b"/>
              <a:pathLst>
                <a:path w="2926079" h="395604">
                  <a:moveTo>
                    <a:pt x="264452" y="197853"/>
                  </a:moveTo>
                  <a:lnTo>
                    <a:pt x="257670" y="143929"/>
                  </a:lnTo>
                  <a:lnTo>
                    <a:pt x="238023" y="100330"/>
                  </a:lnTo>
                  <a:lnTo>
                    <a:pt x="206502" y="67995"/>
                  </a:lnTo>
                  <a:lnTo>
                    <a:pt x="199224" y="64554"/>
                  </a:lnTo>
                  <a:lnTo>
                    <a:pt x="199224" y="197853"/>
                  </a:lnTo>
                  <a:lnTo>
                    <a:pt x="193370" y="243420"/>
                  </a:lnTo>
                  <a:lnTo>
                    <a:pt x="176022" y="274993"/>
                  </a:lnTo>
                  <a:lnTo>
                    <a:pt x="147485" y="293357"/>
                  </a:lnTo>
                  <a:lnTo>
                    <a:pt x="108051" y="299300"/>
                  </a:lnTo>
                  <a:lnTo>
                    <a:pt x="65227" y="299300"/>
                  </a:lnTo>
                  <a:lnTo>
                    <a:pt x="65227" y="97002"/>
                  </a:lnTo>
                  <a:lnTo>
                    <a:pt x="108356" y="97002"/>
                  </a:lnTo>
                  <a:lnTo>
                    <a:pt x="147612" y="102920"/>
                  </a:lnTo>
                  <a:lnTo>
                    <a:pt x="176060" y="121183"/>
                  </a:lnTo>
                  <a:lnTo>
                    <a:pt x="193370" y="152565"/>
                  </a:lnTo>
                  <a:lnTo>
                    <a:pt x="199224" y="197853"/>
                  </a:lnTo>
                  <a:lnTo>
                    <a:pt x="199224" y="64554"/>
                  </a:lnTo>
                  <a:lnTo>
                    <a:pt x="164122" y="47904"/>
                  </a:lnTo>
                  <a:lnTo>
                    <a:pt x="111887" y="40982"/>
                  </a:lnTo>
                  <a:lnTo>
                    <a:pt x="0" y="40982"/>
                  </a:lnTo>
                  <a:lnTo>
                    <a:pt x="0" y="355320"/>
                  </a:lnTo>
                  <a:lnTo>
                    <a:pt x="110807" y="355320"/>
                  </a:lnTo>
                  <a:lnTo>
                    <a:pt x="163563" y="348373"/>
                  </a:lnTo>
                  <a:lnTo>
                    <a:pt x="206273" y="328180"/>
                  </a:lnTo>
                  <a:lnTo>
                    <a:pt x="234454" y="299300"/>
                  </a:lnTo>
                  <a:lnTo>
                    <a:pt x="257670" y="251942"/>
                  </a:lnTo>
                  <a:lnTo>
                    <a:pt x="264452" y="197853"/>
                  </a:lnTo>
                  <a:close/>
                </a:path>
                <a:path w="2926079" h="395604">
                  <a:moveTo>
                    <a:pt x="495617" y="196469"/>
                  </a:moveTo>
                  <a:lnTo>
                    <a:pt x="488061" y="163626"/>
                  </a:lnTo>
                  <a:lnTo>
                    <a:pt x="487235" y="160007"/>
                  </a:lnTo>
                  <a:lnTo>
                    <a:pt x="464934" y="135191"/>
                  </a:lnTo>
                  <a:lnTo>
                    <a:pt x="433006" y="121005"/>
                  </a:lnTo>
                  <a:lnTo>
                    <a:pt x="431927" y="120878"/>
                  </a:lnTo>
                  <a:lnTo>
                    <a:pt x="431927" y="253873"/>
                  </a:lnTo>
                  <a:lnTo>
                    <a:pt x="431927" y="271056"/>
                  </a:lnTo>
                  <a:lnTo>
                    <a:pt x="428332" y="288429"/>
                  </a:lnTo>
                  <a:lnTo>
                    <a:pt x="418109" y="302412"/>
                  </a:lnTo>
                  <a:lnTo>
                    <a:pt x="402348" y="311721"/>
                  </a:lnTo>
                  <a:lnTo>
                    <a:pt x="382193" y="315112"/>
                  </a:lnTo>
                  <a:lnTo>
                    <a:pt x="368020" y="313359"/>
                  </a:lnTo>
                  <a:lnTo>
                    <a:pt x="356908" y="308140"/>
                  </a:lnTo>
                  <a:lnTo>
                    <a:pt x="349643" y="299504"/>
                  </a:lnTo>
                  <a:lnTo>
                    <a:pt x="347040" y="287477"/>
                  </a:lnTo>
                  <a:lnTo>
                    <a:pt x="349605" y="275323"/>
                  </a:lnTo>
                  <a:lnTo>
                    <a:pt x="383578" y="256933"/>
                  </a:lnTo>
                  <a:lnTo>
                    <a:pt x="431927" y="253873"/>
                  </a:lnTo>
                  <a:lnTo>
                    <a:pt x="431927" y="120878"/>
                  </a:lnTo>
                  <a:lnTo>
                    <a:pt x="353872" y="122174"/>
                  </a:lnTo>
                  <a:lnTo>
                    <a:pt x="302463" y="160985"/>
                  </a:lnTo>
                  <a:lnTo>
                    <a:pt x="293789" y="189712"/>
                  </a:lnTo>
                  <a:lnTo>
                    <a:pt x="354723" y="189712"/>
                  </a:lnTo>
                  <a:lnTo>
                    <a:pt x="359257" y="178841"/>
                  </a:lnTo>
                  <a:lnTo>
                    <a:pt x="367474" y="170624"/>
                  </a:lnTo>
                  <a:lnTo>
                    <a:pt x="379171" y="165430"/>
                  </a:lnTo>
                  <a:lnTo>
                    <a:pt x="394169" y="163626"/>
                  </a:lnTo>
                  <a:lnTo>
                    <a:pt x="410032" y="165709"/>
                  </a:lnTo>
                  <a:lnTo>
                    <a:pt x="421754" y="171792"/>
                  </a:lnTo>
                  <a:lnTo>
                    <a:pt x="429044" y="181622"/>
                  </a:lnTo>
                  <a:lnTo>
                    <a:pt x="431609" y="194932"/>
                  </a:lnTo>
                  <a:lnTo>
                    <a:pt x="431609" y="213969"/>
                  </a:lnTo>
                  <a:lnTo>
                    <a:pt x="387946" y="215887"/>
                  </a:lnTo>
                  <a:lnTo>
                    <a:pt x="373138" y="216725"/>
                  </a:lnTo>
                  <a:lnTo>
                    <a:pt x="340347" y="221894"/>
                  </a:lnTo>
                  <a:lnTo>
                    <a:pt x="312343" y="234391"/>
                  </a:lnTo>
                  <a:lnTo>
                    <a:pt x="292823" y="256247"/>
                  </a:lnTo>
                  <a:lnTo>
                    <a:pt x="285496" y="289483"/>
                  </a:lnTo>
                  <a:lnTo>
                    <a:pt x="291426" y="320078"/>
                  </a:lnTo>
                  <a:lnTo>
                    <a:pt x="307848" y="342061"/>
                  </a:lnTo>
                  <a:lnTo>
                    <a:pt x="332689" y="355320"/>
                  </a:lnTo>
                  <a:lnTo>
                    <a:pt x="363931" y="359778"/>
                  </a:lnTo>
                  <a:lnTo>
                    <a:pt x="387858" y="357035"/>
                  </a:lnTo>
                  <a:lnTo>
                    <a:pt x="407250" y="349377"/>
                  </a:lnTo>
                  <a:lnTo>
                    <a:pt x="422198" y="337629"/>
                  </a:lnTo>
                  <a:lnTo>
                    <a:pt x="432841" y="322630"/>
                  </a:lnTo>
                  <a:lnTo>
                    <a:pt x="434682" y="322630"/>
                  </a:lnTo>
                  <a:lnTo>
                    <a:pt x="434682" y="355320"/>
                  </a:lnTo>
                  <a:lnTo>
                    <a:pt x="495617" y="355320"/>
                  </a:lnTo>
                  <a:lnTo>
                    <a:pt x="495617" y="322630"/>
                  </a:lnTo>
                  <a:lnTo>
                    <a:pt x="495617" y="315112"/>
                  </a:lnTo>
                  <a:lnTo>
                    <a:pt x="495617" y="253873"/>
                  </a:lnTo>
                  <a:lnTo>
                    <a:pt x="495617" y="196469"/>
                  </a:lnTo>
                  <a:close/>
                </a:path>
                <a:path w="2926079" h="395604">
                  <a:moveTo>
                    <a:pt x="658634" y="305600"/>
                  </a:moveTo>
                  <a:lnTo>
                    <a:pt x="639762" y="306819"/>
                  </a:lnTo>
                  <a:lnTo>
                    <a:pt x="633463" y="306666"/>
                  </a:lnTo>
                  <a:lnTo>
                    <a:pt x="624395" y="305409"/>
                  </a:lnTo>
                  <a:lnTo>
                    <a:pt x="617308" y="301701"/>
                  </a:lnTo>
                  <a:lnTo>
                    <a:pt x="612698" y="294563"/>
                  </a:lnTo>
                  <a:lnTo>
                    <a:pt x="611060" y="283032"/>
                  </a:lnTo>
                  <a:lnTo>
                    <a:pt x="611060" y="167919"/>
                  </a:lnTo>
                  <a:lnTo>
                    <a:pt x="655574" y="167919"/>
                  </a:lnTo>
                  <a:lnTo>
                    <a:pt x="655574" y="119570"/>
                  </a:lnTo>
                  <a:lnTo>
                    <a:pt x="611060" y="119570"/>
                  </a:lnTo>
                  <a:lnTo>
                    <a:pt x="611060" y="63093"/>
                  </a:lnTo>
                  <a:lnTo>
                    <a:pt x="546747" y="63093"/>
                  </a:lnTo>
                  <a:lnTo>
                    <a:pt x="546747" y="119570"/>
                  </a:lnTo>
                  <a:lnTo>
                    <a:pt x="514362" y="119570"/>
                  </a:lnTo>
                  <a:lnTo>
                    <a:pt x="514362" y="167919"/>
                  </a:lnTo>
                  <a:lnTo>
                    <a:pt x="546747" y="167919"/>
                  </a:lnTo>
                  <a:lnTo>
                    <a:pt x="546747" y="291782"/>
                  </a:lnTo>
                  <a:lnTo>
                    <a:pt x="552234" y="321576"/>
                  </a:lnTo>
                  <a:lnTo>
                    <a:pt x="568121" y="342379"/>
                  </a:lnTo>
                  <a:lnTo>
                    <a:pt x="592810" y="354571"/>
                  </a:lnTo>
                  <a:lnTo>
                    <a:pt x="624713" y="358546"/>
                  </a:lnTo>
                  <a:lnTo>
                    <a:pt x="635673" y="358343"/>
                  </a:lnTo>
                  <a:lnTo>
                    <a:pt x="645020" y="357797"/>
                  </a:lnTo>
                  <a:lnTo>
                    <a:pt x="652691" y="357060"/>
                  </a:lnTo>
                  <a:lnTo>
                    <a:pt x="658634" y="356247"/>
                  </a:lnTo>
                  <a:lnTo>
                    <a:pt x="658634" y="306819"/>
                  </a:lnTo>
                  <a:lnTo>
                    <a:pt x="658634" y="305600"/>
                  </a:lnTo>
                  <a:close/>
                </a:path>
                <a:path w="2926079" h="395604">
                  <a:moveTo>
                    <a:pt x="881367" y="196469"/>
                  </a:moveTo>
                  <a:lnTo>
                    <a:pt x="873810" y="163626"/>
                  </a:lnTo>
                  <a:lnTo>
                    <a:pt x="872985" y="160007"/>
                  </a:lnTo>
                  <a:lnTo>
                    <a:pt x="850684" y="135191"/>
                  </a:lnTo>
                  <a:lnTo>
                    <a:pt x="818743" y="121005"/>
                  </a:lnTo>
                  <a:lnTo>
                    <a:pt x="817664" y="120878"/>
                  </a:lnTo>
                  <a:lnTo>
                    <a:pt x="817664" y="253873"/>
                  </a:lnTo>
                  <a:lnTo>
                    <a:pt x="817664" y="271056"/>
                  </a:lnTo>
                  <a:lnTo>
                    <a:pt x="814082" y="288429"/>
                  </a:lnTo>
                  <a:lnTo>
                    <a:pt x="803859" y="302412"/>
                  </a:lnTo>
                  <a:lnTo>
                    <a:pt x="788098" y="311721"/>
                  </a:lnTo>
                  <a:lnTo>
                    <a:pt x="767943" y="315112"/>
                  </a:lnTo>
                  <a:lnTo>
                    <a:pt x="753770" y="313359"/>
                  </a:lnTo>
                  <a:lnTo>
                    <a:pt x="742657" y="308140"/>
                  </a:lnTo>
                  <a:lnTo>
                    <a:pt x="735393" y="299504"/>
                  </a:lnTo>
                  <a:lnTo>
                    <a:pt x="732790" y="287477"/>
                  </a:lnTo>
                  <a:lnTo>
                    <a:pt x="735342" y="275323"/>
                  </a:lnTo>
                  <a:lnTo>
                    <a:pt x="769315" y="256933"/>
                  </a:lnTo>
                  <a:lnTo>
                    <a:pt x="817664" y="253873"/>
                  </a:lnTo>
                  <a:lnTo>
                    <a:pt x="817664" y="120878"/>
                  </a:lnTo>
                  <a:lnTo>
                    <a:pt x="739622" y="122174"/>
                  </a:lnTo>
                  <a:lnTo>
                    <a:pt x="688200" y="160985"/>
                  </a:lnTo>
                  <a:lnTo>
                    <a:pt x="679526" y="189712"/>
                  </a:lnTo>
                  <a:lnTo>
                    <a:pt x="740460" y="189712"/>
                  </a:lnTo>
                  <a:lnTo>
                    <a:pt x="745007" y="178841"/>
                  </a:lnTo>
                  <a:lnTo>
                    <a:pt x="753224" y="170624"/>
                  </a:lnTo>
                  <a:lnTo>
                    <a:pt x="764921" y="165430"/>
                  </a:lnTo>
                  <a:lnTo>
                    <a:pt x="779907" y="163626"/>
                  </a:lnTo>
                  <a:lnTo>
                    <a:pt x="795782" y="165709"/>
                  </a:lnTo>
                  <a:lnTo>
                    <a:pt x="807504" y="171792"/>
                  </a:lnTo>
                  <a:lnTo>
                    <a:pt x="814793" y="181622"/>
                  </a:lnTo>
                  <a:lnTo>
                    <a:pt x="817359" y="194932"/>
                  </a:lnTo>
                  <a:lnTo>
                    <a:pt x="817359" y="213969"/>
                  </a:lnTo>
                  <a:lnTo>
                    <a:pt x="773696" y="215887"/>
                  </a:lnTo>
                  <a:lnTo>
                    <a:pt x="758888" y="216725"/>
                  </a:lnTo>
                  <a:lnTo>
                    <a:pt x="726084" y="221894"/>
                  </a:lnTo>
                  <a:lnTo>
                    <a:pt x="698080" y="234391"/>
                  </a:lnTo>
                  <a:lnTo>
                    <a:pt x="678573" y="256247"/>
                  </a:lnTo>
                  <a:lnTo>
                    <a:pt x="671245" y="289483"/>
                  </a:lnTo>
                  <a:lnTo>
                    <a:pt x="677176" y="320078"/>
                  </a:lnTo>
                  <a:lnTo>
                    <a:pt x="693597" y="342061"/>
                  </a:lnTo>
                  <a:lnTo>
                    <a:pt x="718439" y="355320"/>
                  </a:lnTo>
                  <a:lnTo>
                    <a:pt x="749668" y="359778"/>
                  </a:lnTo>
                  <a:lnTo>
                    <a:pt x="773607" y="357035"/>
                  </a:lnTo>
                  <a:lnTo>
                    <a:pt x="793000" y="349377"/>
                  </a:lnTo>
                  <a:lnTo>
                    <a:pt x="807948" y="337629"/>
                  </a:lnTo>
                  <a:lnTo>
                    <a:pt x="818591" y="322630"/>
                  </a:lnTo>
                  <a:lnTo>
                    <a:pt x="820432" y="322630"/>
                  </a:lnTo>
                  <a:lnTo>
                    <a:pt x="820432" y="355320"/>
                  </a:lnTo>
                  <a:lnTo>
                    <a:pt x="881367" y="355320"/>
                  </a:lnTo>
                  <a:lnTo>
                    <a:pt x="881367" y="322630"/>
                  </a:lnTo>
                  <a:lnTo>
                    <a:pt x="881367" y="315112"/>
                  </a:lnTo>
                  <a:lnTo>
                    <a:pt x="881367" y="253873"/>
                  </a:lnTo>
                  <a:lnTo>
                    <a:pt x="881367" y="196469"/>
                  </a:lnTo>
                  <a:close/>
                </a:path>
                <a:path w="2926079" h="395604">
                  <a:moveTo>
                    <a:pt x="1230236" y="301752"/>
                  </a:moveTo>
                  <a:lnTo>
                    <a:pt x="1095794" y="301752"/>
                  </a:lnTo>
                  <a:lnTo>
                    <a:pt x="1095794" y="299605"/>
                  </a:lnTo>
                  <a:lnTo>
                    <a:pt x="1183830" y="214350"/>
                  </a:lnTo>
                  <a:lnTo>
                    <a:pt x="1209040" y="182905"/>
                  </a:lnTo>
                  <a:lnTo>
                    <a:pt x="1222133" y="155740"/>
                  </a:lnTo>
                  <a:lnTo>
                    <a:pt x="1225943" y="129552"/>
                  </a:lnTo>
                  <a:lnTo>
                    <a:pt x="1217815" y="92049"/>
                  </a:lnTo>
                  <a:lnTo>
                    <a:pt x="1215237" y="88722"/>
                  </a:lnTo>
                  <a:lnTo>
                    <a:pt x="1195031" y="62687"/>
                  </a:lnTo>
                  <a:lnTo>
                    <a:pt x="1159611" y="43535"/>
                  </a:lnTo>
                  <a:lnTo>
                    <a:pt x="1113586" y="36690"/>
                  </a:lnTo>
                  <a:lnTo>
                    <a:pt x="1068311" y="43789"/>
                  </a:lnTo>
                  <a:lnTo>
                    <a:pt x="1033068" y="64033"/>
                  </a:lnTo>
                  <a:lnTo>
                    <a:pt x="1010221" y="95808"/>
                  </a:lnTo>
                  <a:lnTo>
                    <a:pt x="1002157" y="137528"/>
                  </a:lnTo>
                  <a:lnTo>
                    <a:pt x="1064171" y="137528"/>
                  </a:lnTo>
                  <a:lnTo>
                    <a:pt x="1067587" y="117144"/>
                  </a:lnTo>
                  <a:lnTo>
                    <a:pt x="1077480" y="101790"/>
                  </a:lnTo>
                  <a:lnTo>
                    <a:pt x="1092962" y="92087"/>
                  </a:lnTo>
                  <a:lnTo>
                    <a:pt x="1113129" y="88722"/>
                  </a:lnTo>
                  <a:lnTo>
                    <a:pt x="1132954" y="91833"/>
                  </a:lnTo>
                  <a:lnTo>
                    <a:pt x="1148727" y="100787"/>
                  </a:lnTo>
                  <a:lnTo>
                    <a:pt x="1159167" y="114947"/>
                  </a:lnTo>
                  <a:lnTo>
                    <a:pt x="1163015" y="133692"/>
                  </a:lnTo>
                  <a:lnTo>
                    <a:pt x="1160005" y="151396"/>
                  </a:lnTo>
                  <a:lnTo>
                    <a:pt x="1151331" y="167894"/>
                  </a:lnTo>
                  <a:lnTo>
                    <a:pt x="1137221" y="184950"/>
                  </a:lnTo>
                  <a:lnTo>
                    <a:pt x="1117892" y="204292"/>
                  </a:lnTo>
                  <a:lnTo>
                    <a:pt x="1004925" y="308203"/>
                  </a:lnTo>
                  <a:lnTo>
                    <a:pt x="1005078" y="355320"/>
                  </a:lnTo>
                  <a:lnTo>
                    <a:pt x="1230236" y="355320"/>
                  </a:lnTo>
                  <a:lnTo>
                    <a:pt x="1230236" y="301752"/>
                  </a:lnTo>
                  <a:close/>
                </a:path>
                <a:path w="2926079" h="395604">
                  <a:moveTo>
                    <a:pt x="1337703" y="322783"/>
                  </a:moveTo>
                  <a:lnTo>
                    <a:pt x="1334668" y="308711"/>
                  </a:lnTo>
                  <a:lnTo>
                    <a:pt x="1326705" y="297192"/>
                  </a:lnTo>
                  <a:lnTo>
                    <a:pt x="1315148" y="289420"/>
                  </a:lnTo>
                  <a:lnTo>
                    <a:pt x="1301318" y="286562"/>
                  </a:lnTo>
                  <a:lnTo>
                    <a:pt x="1287094" y="289420"/>
                  </a:lnTo>
                  <a:lnTo>
                    <a:pt x="1275410" y="297192"/>
                  </a:lnTo>
                  <a:lnTo>
                    <a:pt x="1267548" y="308711"/>
                  </a:lnTo>
                  <a:lnTo>
                    <a:pt x="1264793" y="322783"/>
                  </a:lnTo>
                  <a:lnTo>
                    <a:pt x="1267548" y="336956"/>
                  </a:lnTo>
                  <a:lnTo>
                    <a:pt x="1275410" y="348513"/>
                  </a:lnTo>
                  <a:lnTo>
                    <a:pt x="1287094" y="356298"/>
                  </a:lnTo>
                  <a:lnTo>
                    <a:pt x="1301318" y="359156"/>
                  </a:lnTo>
                  <a:lnTo>
                    <a:pt x="1315148" y="356298"/>
                  </a:lnTo>
                  <a:lnTo>
                    <a:pt x="1326705" y="348513"/>
                  </a:lnTo>
                  <a:lnTo>
                    <a:pt x="1334668" y="336956"/>
                  </a:lnTo>
                  <a:lnTo>
                    <a:pt x="1337703" y="322783"/>
                  </a:lnTo>
                  <a:close/>
                </a:path>
                <a:path w="2926079" h="395604">
                  <a:moveTo>
                    <a:pt x="1664474" y="23482"/>
                  </a:moveTo>
                  <a:lnTo>
                    <a:pt x="1609229" y="23482"/>
                  </a:lnTo>
                  <a:lnTo>
                    <a:pt x="1609229" y="76288"/>
                  </a:lnTo>
                  <a:lnTo>
                    <a:pt x="1609229" y="119113"/>
                  </a:lnTo>
                  <a:lnTo>
                    <a:pt x="1609229" y="171145"/>
                  </a:lnTo>
                  <a:lnTo>
                    <a:pt x="1526349" y="171145"/>
                  </a:lnTo>
                  <a:lnTo>
                    <a:pt x="1526349" y="119113"/>
                  </a:lnTo>
                  <a:lnTo>
                    <a:pt x="1609229" y="119113"/>
                  </a:lnTo>
                  <a:lnTo>
                    <a:pt x="1609229" y="76288"/>
                  </a:lnTo>
                  <a:lnTo>
                    <a:pt x="1526349" y="76288"/>
                  </a:lnTo>
                  <a:lnTo>
                    <a:pt x="1526349" y="23482"/>
                  </a:lnTo>
                  <a:lnTo>
                    <a:pt x="1471549" y="23482"/>
                  </a:lnTo>
                  <a:lnTo>
                    <a:pt x="1471549" y="215188"/>
                  </a:lnTo>
                  <a:lnTo>
                    <a:pt x="1664474" y="215188"/>
                  </a:lnTo>
                  <a:lnTo>
                    <a:pt x="1664474" y="171145"/>
                  </a:lnTo>
                  <a:lnTo>
                    <a:pt x="1664474" y="119113"/>
                  </a:lnTo>
                  <a:lnTo>
                    <a:pt x="1664474" y="76288"/>
                  </a:lnTo>
                  <a:lnTo>
                    <a:pt x="1664474" y="23482"/>
                  </a:lnTo>
                  <a:close/>
                </a:path>
                <a:path w="2926079" h="395604">
                  <a:moveTo>
                    <a:pt x="1782203" y="254939"/>
                  </a:moveTo>
                  <a:lnTo>
                    <a:pt x="1510690" y="254939"/>
                  </a:lnTo>
                  <a:lnTo>
                    <a:pt x="1510690" y="298691"/>
                  </a:lnTo>
                  <a:lnTo>
                    <a:pt x="1726641" y="298691"/>
                  </a:lnTo>
                  <a:lnTo>
                    <a:pt x="1726641" y="395389"/>
                  </a:lnTo>
                  <a:lnTo>
                    <a:pt x="1782203" y="395389"/>
                  </a:lnTo>
                  <a:lnTo>
                    <a:pt x="1782203" y="254939"/>
                  </a:lnTo>
                  <a:close/>
                </a:path>
                <a:path w="2926079" h="395604">
                  <a:moveTo>
                    <a:pt x="1782203" y="0"/>
                  </a:moveTo>
                  <a:lnTo>
                    <a:pt x="1726641" y="0"/>
                  </a:lnTo>
                  <a:lnTo>
                    <a:pt x="1726641" y="236372"/>
                  </a:lnTo>
                  <a:lnTo>
                    <a:pt x="1782203" y="236372"/>
                  </a:lnTo>
                  <a:lnTo>
                    <a:pt x="1782203" y="0"/>
                  </a:lnTo>
                  <a:close/>
                </a:path>
                <a:path w="2926079" h="395604">
                  <a:moveTo>
                    <a:pt x="2028418" y="38074"/>
                  </a:moveTo>
                  <a:lnTo>
                    <a:pt x="1845767" y="38074"/>
                  </a:lnTo>
                  <a:lnTo>
                    <a:pt x="1845767" y="82423"/>
                  </a:lnTo>
                  <a:lnTo>
                    <a:pt x="1973313" y="82423"/>
                  </a:lnTo>
                  <a:lnTo>
                    <a:pt x="1971954" y="96291"/>
                  </a:lnTo>
                  <a:lnTo>
                    <a:pt x="1970125" y="109804"/>
                  </a:lnTo>
                  <a:lnTo>
                    <a:pt x="1967788" y="122936"/>
                  </a:lnTo>
                  <a:lnTo>
                    <a:pt x="1964867" y="135686"/>
                  </a:lnTo>
                  <a:lnTo>
                    <a:pt x="1824888" y="143979"/>
                  </a:lnTo>
                  <a:lnTo>
                    <a:pt x="1831340" y="191401"/>
                  </a:lnTo>
                  <a:lnTo>
                    <a:pt x="1948294" y="180505"/>
                  </a:lnTo>
                  <a:lnTo>
                    <a:pt x="1928190" y="212064"/>
                  </a:lnTo>
                  <a:lnTo>
                    <a:pt x="1900885" y="241287"/>
                  </a:lnTo>
                  <a:lnTo>
                    <a:pt x="1865439" y="268439"/>
                  </a:lnTo>
                  <a:lnTo>
                    <a:pt x="1820900" y="293776"/>
                  </a:lnTo>
                  <a:lnTo>
                    <a:pt x="1850986" y="335368"/>
                  </a:lnTo>
                  <a:lnTo>
                    <a:pt x="1901050" y="306349"/>
                  </a:lnTo>
                  <a:lnTo>
                    <a:pt x="1941068" y="274840"/>
                  </a:lnTo>
                  <a:lnTo>
                    <a:pt x="1972081" y="240919"/>
                  </a:lnTo>
                  <a:lnTo>
                    <a:pt x="1995131" y="204673"/>
                  </a:lnTo>
                  <a:lnTo>
                    <a:pt x="2011248" y="166192"/>
                  </a:lnTo>
                  <a:lnTo>
                    <a:pt x="2021471" y="125526"/>
                  </a:lnTo>
                  <a:lnTo>
                    <a:pt x="2026856" y="82804"/>
                  </a:lnTo>
                  <a:lnTo>
                    <a:pt x="2028418" y="38074"/>
                  </a:lnTo>
                  <a:close/>
                </a:path>
                <a:path w="2926079" h="395604">
                  <a:moveTo>
                    <a:pt x="2190038" y="151650"/>
                  </a:moveTo>
                  <a:lnTo>
                    <a:pt x="2134158" y="151650"/>
                  </a:lnTo>
                  <a:lnTo>
                    <a:pt x="2134158" y="0"/>
                  </a:lnTo>
                  <a:lnTo>
                    <a:pt x="2078761" y="0"/>
                  </a:lnTo>
                  <a:lnTo>
                    <a:pt x="2078761" y="394462"/>
                  </a:lnTo>
                  <a:lnTo>
                    <a:pt x="2134158" y="394462"/>
                  </a:lnTo>
                  <a:lnTo>
                    <a:pt x="2134158" y="197078"/>
                  </a:lnTo>
                  <a:lnTo>
                    <a:pt x="2190038" y="197078"/>
                  </a:lnTo>
                  <a:lnTo>
                    <a:pt x="2190038" y="151650"/>
                  </a:lnTo>
                  <a:close/>
                </a:path>
                <a:path w="2926079" h="395604">
                  <a:moveTo>
                    <a:pt x="2415527" y="125247"/>
                  </a:moveTo>
                  <a:lnTo>
                    <a:pt x="2407183" y="85267"/>
                  </a:lnTo>
                  <a:lnTo>
                    <a:pt x="2398890" y="73837"/>
                  </a:lnTo>
                  <a:lnTo>
                    <a:pt x="2384310" y="53746"/>
                  </a:lnTo>
                  <a:lnTo>
                    <a:pt x="2360879" y="39598"/>
                  </a:lnTo>
                  <a:lnTo>
                    <a:pt x="2360879" y="125247"/>
                  </a:lnTo>
                  <a:lnTo>
                    <a:pt x="2356764" y="147294"/>
                  </a:lnTo>
                  <a:lnTo>
                    <a:pt x="2345474" y="163639"/>
                  </a:lnTo>
                  <a:lnTo>
                    <a:pt x="2328570" y="173786"/>
                  </a:lnTo>
                  <a:lnTo>
                    <a:pt x="2307615" y="177279"/>
                  </a:lnTo>
                  <a:lnTo>
                    <a:pt x="2286139" y="173786"/>
                  </a:lnTo>
                  <a:lnTo>
                    <a:pt x="2268994" y="163639"/>
                  </a:lnTo>
                  <a:lnTo>
                    <a:pt x="2257704" y="147294"/>
                  </a:lnTo>
                  <a:lnTo>
                    <a:pt x="2253742" y="125247"/>
                  </a:lnTo>
                  <a:lnTo>
                    <a:pt x="2257704" y="103682"/>
                  </a:lnTo>
                  <a:lnTo>
                    <a:pt x="2268994" y="87515"/>
                  </a:lnTo>
                  <a:lnTo>
                    <a:pt x="2286139" y="77355"/>
                  </a:lnTo>
                  <a:lnTo>
                    <a:pt x="2307615" y="73837"/>
                  </a:lnTo>
                  <a:lnTo>
                    <a:pt x="2328570" y="77355"/>
                  </a:lnTo>
                  <a:lnTo>
                    <a:pt x="2345474" y="87515"/>
                  </a:lnTo>
                  <a:lnTo>
                    <a:pt x="2356764" y="103682"/>
                  </a:lnTo>
                  <a:lnTo>
                    <a:pt x="2360879" y="125247"/>
                  </a:lnTo>
                  <a:lnTo>
                    <a:pt x="2360879" y="39598"/>
                  </a:lnTo>
                  <a:lnTo>
                    <a:pt x="2350058" y="33058"/>
                  </a:lnTo>
                  <a:lnTo>
                    <a:pt x="2307615" y="25641"/>
                  </a:lnTo>
                  <a:lnTo>
                    <a:pt x="2265134" y="33058"/>
                  </a:lnTo>
                  <a:lnTo>
                    <a:pt x="2230805" y="53746"/>
                  </a:lnTo>
                  <a:lnTo>
                    <a:pt x="2207857" y="85267"/>
                  </a:lnTo>
                  <a:lnTo>
                    <a:pt x="2199563" y="125247"/>
                  </a:lnTo>
                  <a:lnTo>
                    <a:pt x="2207857" y="165709"/>
                  </a:lnTo>
                  <a:lnTo>
                    <a:pt x="2230805" y="197408"/>
                  </a:lnTo>
                  <a:lnTo>
                    <a:pt x="2265134" y="218084"/>
                  </a:lnTo>
                  <a:lnTo>
                    <a:pt x="2307615" y="225475"/>
                  </a:lnTo>
                  <a:lnTo>
                    <a:pt x="2350058" y="218084"/>
                  </a:lnTo>
                  <a:lnTo>
                    <a:pt x="2384310" y="197408"/>
                  </a:lnTo>
                  <a:lnTo>
                    <a:pt x="2398839" y="177279"/>
                  </a:lnTo>
                  <a:lnTo>
                    <a:pt x="2407183" y="165709"/>
                  </a:lnTo>
                  <a:lnTo>
                    <a:pt x="2415527" y="125247"/>
                  </a:lnTo>
                  <a:close/>
                </a:path>
                <a:path w="2926079" h="395604">
                  <a:moveTo>
                    <a:pt x="2524188" y="622"/>
                  </a:moveTo>
                  <a:lnTo>
                    <a:pt x="2468626" y="622"/>
                  </a:lnTo>
                  <a:lnTo>
                    <a:pt x="2468626" y="284568"/>
                  </a:lnTo>
                  <a:lnTo>
                    <a:pt x="2524188" y="284568"/>
                  </a:lnTo>
                  <a:lnTo>
                    <a:pt x="2524188" y="622"/>
                  </a:lnTo>
                  <a:close/>
                </a:path>
                <a:path w="2926079" h="395604">
                  <a:moveTo>
                    <a:pt x="2534628" y="343814"/>
                  </a:moveTo>
                  <a:lnTo>
                    <a:pt x="2315451" y="343814"/>
                  </a:lnTo>
                  <a:lnTo>
                    <a:pt x="2315451" y="255866"/>
                  </a:lnTo>
                  <a:lnTo>
                    <a:pt x="2259431" y="255866"/>
                  </a:lnTo>
                  <a:lnTo>
                    <a:pt x="2259431" y="388480"/>
                  </a:lnTo>
                  <a:lnTo>
                    <a:pt x="2534628" y="388480"/>
                  </a:lnTo>
                  <a:lnTo>
                    <a:pt x="2534628" y="343814"/>
                  </a:lnTo>
                  <a:close/>
                </a:path>
                <a:path w="2926079" h="395604">
                  <a:moveTo>
                    <a:pt x="2912681" y="198920"/>
                  </a:moveTo>
                  <a:lnTo>
                    <a:pt x="2853245" y="182206"/>
                  </a:lnTo>
                  <a:lnTo>
                    <a:pt x="2809595" y="154292"/>
                  </a:lnTo>
                  <a:lnTo>
                    <a:pt x="2806344" y="149961"/>
                  </a:lnTo>
                  <a:lnTo>
                    <a:pt x="2782722" y="118503"/>
                  </a:lnTo>
                  <a:lnTo>
                    <a:pt x="2773616" y="78130"/>
                  </a:lnTo>
                  <a:lnTo>
                    <a:pt x="2773616" y="77978"/>
                  </a:lnTo>
                  <a:lnTo>
                    <a:pt x="2894266" y="77978"/>
                  </a:lnTo>
                  <a:lnTo>
                    <a:pt x="2894266" y="33921"/>
                  </a:lnTo>
                  <a:lnTo>
                    <a:pt x="2594660" y="33921"/>
                  </a:lnTo>
                  <a:lnTo>
                    <a:pt x="2594660" y="77978"/>
                  </a:lnTo>
                  <a:lnTo>
                    <a:pt x="2715298" y="77978"/>
                  </a:lnTo>
                  <a:lnTo>
                    <a:pt x="2715298" y="78130"/>
                  </a:lnTo>
                  <a:lnTo>
                    <a:pt x="2706179" y="118783"/>
                  </a:lnTo>
                  <a:lnTo>
                    <a:pt x="2679636" y="155194"/>
                  </a:lnTo>
                  <a:lnTo>
                    <a:pt x="2636888" y="183692"/>
                  </a:lnTo>
                  <a:lnTo>
                    <a:pt x="2579154" y="200609"/>
                  </a:lnTo>
                  <a:lnTo>
                    <a:pt x="2600947" y="245122"/>
                  </a:lnTo>
                  <a:lnTo>
                    <a:pt x="2648724" y="231851"/>
                  </a:lnTo>
                  <a:lnTo>
                    <a:pt x="2689110" y="210896"/>
                  </a:lnTo>
                  <a:lnTo>
                    <a:pt x="2721406" y="183261"/>
                  </a:lnTo>
                  <a:lnTo>
                    <a:pt x="2744914" y="149961"/>
                  </a:lnTo>
                  <a:lnTo>
                    <a:pt x="2768676" y="182511"/>
                  </a:lnTo>
                  <a:lnTo>
                    <a:pt x="2801416" y="209397"/>
                  </a:lnTo>
                  <a:lnTo>
                    <a:pt x="2842374" y="229781"/>
                  </a:lnTo>
                  <a:lnTo>
                    <a:pt x="2890736" y="242824"/>
                  </a:lnTo>
                  <a:lnTo>
                    <a:pt x="2912681" y="198920"/>
                  </a:lnTo>
                  <a:close/>
                </a:path>
                <a:path w="2926079" h="395604">
                  <a:moveTo>
                    <a:pt x="2925876" y="302526"/>
                  </a:moveTo>
                  <a:lnTo>
                    <a:pt x="2564574" y="302526"/>
                  </a:lnTo>
                  <a:lnTo>
                    <a:pt x="2564574" y="347497"/>
                  </a:lnTo>
                  <a:lnTo>
                    <a:pt x="2925876" y="347497"/>
                  </a:lnTo>
                  <a:lnTo>
                    <a:pt x="2925876" y="30252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40352" y="4042971"/>
            <a:ext cx="2466340" cy="448945"/>
            <a:chOff x="340352" y="4042971"/>
            <a:chExt cx="2466340" cy="448945"/>
          </a:xfrm>
        </p:grpSpPr>
        <p:sp>
          <p:nvSpPr>
            <p:cNvPr id="7" name="object 7"/>
            <p:cNvSpPr/>
            <p:nvPr/>
          </p:nvSpPr>
          <p:spPr>
            <a:xfrm>
              <a:off x="340352" y="4042971"/>
              <a:ext cx="2465070" cy="448945"/>
            </a:xfrm>
            <a:custGeom>
              <a:avLst/>
              <a:gdLst/>
              <a:ahLst/>
              <a:cxnLst/>
              <a:rect l="l" t="t" r="r" b="b"/>
              <a:pathLst>
                <a:path w="2465070" h="448945">
                  <a:moveTo>
                    <a:pt x="246466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2464660" y="0"/>
                  </a:lnTo>
                  <a:lnTo>
                    <a:pt x="246466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4685" y="4097057"/>
              <a:ext cx="2451735" cy="347345"/>
            </a:xfrm>
            <a:custGeom>
              <a:avLst/>
              <a:gdLst/>
              <a:ahLst/>
              <a:cxnLst/>
              <a:rect l="l" t="t" r="r" b="b"/>
              <a:pathLst>
                <a:path w="2451735" h="347345">
                  <a:moveTo>
                    <a:pt x="281139" y="787"/>
                  </a:moveTo>
                  <a:lnTo>
                    <a:pt x="233781" y="787"/>
                  </a:lnTo>
                  <a:lnTo>
                    <a:pt x="233781" y="89712"/>
                  </a:lnTo>
                  <a:lnTo>
                    <a:pt x="178003" y="89712"/>
                  </a:lnTo>
                  <a:lnTo>
                    <a:pt x="167322" y="62611"/>
                  </a:lnTo>
                  <a:lnTo>
                    <a:pt x="166979" y="61747"/>
                  </a:lnTo>
                  <a:lnTo>
                    <a:pt x="147421" y="40106"/>
                  </a:lnTo>
                  <a:lnTo>
                    <a:pt x="134581" y="33274"/>
                  </a:lnTo>
                  <a:lnTo>
                    <a:pt x="134581" y="107213"/>
                  </a:lnTo>
                  <a:lnTo>
                    <a:pt x="131038" y="126149"/>
                  </a:lnTo>
                  <a:lnTo>
                    <a:pt x="121627" y="140474"/>
                  </a:lnTo>
                  <a:lnTo>
                    <a:pt x="107569" y="149555"/>
                  </a:lnTo>
                  <a:lnTo>
                    <a:pt x="90119" y="152730"/>
                  </a:lnTo>
                  <a:lnTo>
                    <a:pt x="72301" y="149555"/>
                  </a:lnTo>
                  <a:lnTo>
                    <a:pt x="57988" y="140474"/>
                  </a:lnTo>
                  <a:lnTo>
                    <a:pt x="48450" y="126149"/>
                  </a:lnTo>
                  <a:lnTo>
                    <a:pt x="44996" y="107213"/>
                  </a:lnTo>
                  <a:lnTo>
                    <a:pt x="48450" y="88315"/>
                  </a:lnTo>
                  <a:lnTo>
                    <a:pt x="57988" y="74307"/>
                  </a:lnTo>
                  <a:lnTo>
                    <a:pt x="72301" y="65608"/>
                  </a:lnTo>
                  <a:lnTo>
                    <a:pt x="90119" y="62611"/>
                  </a:lnTo>
                  <a:lnTo>
                    <a:pt x="107569" y="65608"/>
                  </a:lnTo>
                  <a:lnTo>
                    <a:pt x="121627" y="74307"/>
                  </a:lnTo>
                  <a:lnTo>
                    <a:pt x="131038" y="88315"/>
                  </a:lnTo>
                  <a:lnTo>
                    <a:pt x="134581" y="107213"/>
                  </a:lnTo>
                  <a:lnTo>
                    <a:pt x="134581" y="33274"/>
                  </a:lnTo>
                  <a:lnTo>
                    <a:pt x="121183" y="26136"/>
                  </a:lnTo>
                  <a:lnTo>
                    <a:pt x="90119" y="21170"/>
                  </a:lnTo>
                  <a:lnTo>
                    <a:pt x="54356" y="27533"/>
                  </a:lnTo>
                  <a:lnTo>
                    <a:pt x="25717" y="45300"/>
                  </a:lnTo>
                  <a:lnTo>
                    <a:pt x="6756" y="72517"/>
                  </a:lnTo>
                  <a:lnTo>
                    <a:pt x="0" y="107213"/>
                  </a:lnTo>
                  <a:lnTo>
                    <a:pt x="6756" y="141884"/>
                  </a:lnTo>
                  <a:lnTo>
                    <a:pt x="25717" y="169291"/>
                  </a:lnTo>
                  <a:lnTo>
                    <a:pt x="54356" y="187299"/>
                  </a:lnTo>
                  <a:lnTo>
                    <a:pt x="90119" y="193776"/>
                  </a:lnTo>
                  <a:lnTo>
                    <a:pt x="120307" y="189014"/>
                  </a:lnTo>
                  <a:lnTo>
                    <a:pt x="145999" y="175628"/>
                  </a:lnTo>
                  <a:lnTo>
                    <a:pt x="165519" y="154927"/>
                  </a:lnTo>
                  <a:lnTo>
                    <a:pt x="166484" y="152730"/>
                  </a:lnTo>
                  <a:lnTo>
                    <a:pt x="177203" y="128257"/>
                  </a:lnTo>
                  <a:lnTo>
                    <a:pt x="233781" y="128257"/>
                  </a:lnTo>
                  <a:lnTo>
                    <a:pt x="233781" y="248373"/>
                  </a:lnTo>
                  <a:lnTo>
                    <a:pt x="281139" y="248373"/>
                  </a:lnTo>
                  <a:lnTo>
                    <a:pt x="281139" y="128257"/>
                  </a:lnTo>
                  <a:lnTo>
                    <a:pt x="281139" y="89712"/>
                  </a:lnTo>
                  <a:lnTo>
                    <a:pt x="281139" y="787"/>
                  </a:lnTo>
                  <a:close/>
                </a:path>
                <a:path w="2451735" h="347345">
                  <a:moveTo>
                    <a:pt x="289166" y="294944"/>
                  </a:moveTo>
                  <a:lnTo>
                    <a:pt x="103797" y="294944"/>
                  </a:lnTo>
                  <a:lnTo>
                    <a:pt x="103797" y="223507"/>
                  </a:lnTo>
                  <a:lnTo>
                    <a:pt x="56438" y="223507"/>
                  </a:lnTo>
                  <a:lnTo>
                    <a:pt x="56438" y="333235"/>
                  </a:lnTo>
                  <a:lnTo>
                    <a:pt x="289166" y="333235"/>
                  </a:lnTo>
                  <a:lnTo>
                    <a:pt x="289166" y="294944"/>
                  </a:lnTo>
                  <a:close/>
                </a:path>
                <a:path w="2451735" h="347345">
                  <a:moveTo>
                    <a:pt x="593077" y="302971"/>
                  </a:moveTo>
                  <a:lnTo>
                    <a:pt x="399948" y="302971"/>
                  </a:lnTo>
                  <a:lnTo>
                    <a:pt x="399948" y="242849"/>
                  </a:lnTo>
                  <a:lnTo>
                    <a:pt x="352463" y="242849"/>
                  </a:lnTo>
                  <a:lnTo>
                    <a:pt x="352463" y="340855"/>
                  </a:lnTo>
                  <a:lnTo>
                    <a:pt x="593077" y="340855"/>
                  </a:lnTo>
                  <a:lnTo>
                    <a:pt x="593077" y="302971"/>
                  </a:lnTo>
                  <a:close/>
                </a:path>
                <a:path w="2451735" h="347345">
                  <a:moveTo>
                    <a:pt x="623074" y="187591"/>
                  </a:moveTo>
                  <a:lnTo>
                    <a:pt x="491782" y="187591"/>
                  </a:lnTo>
                  <a:lnTo>
                    <a:pt x="491782" y="161544"/>
                  </a:lnTo>
                  <a:lnTo>
                    <a:pt x="591896" y="161544"/>
                  </a:lnTo>
                  <a:lnTo>
                    <a:pt x="591896" y="125628"/>
                  </a:lnTo>
                  <a:lnTo>
                    <a:pt x="399161" y="125628"/>
                  </a:lnTo>
                  <a:lnTo>
                    <a:pt x="399161" y="101688"/>
                  </a:lnTo>
                  <a:lnTo>
                    <a:pt x="585711" y="101688"/>
                  </a:lnTo>
                  <a:lnTo>
                    <a:pt x="585711" y="7886"/>
                  </a:lnTo>
                  <a:lnTo>
                    <a:pt x="351409" y="7886"/>
                  </a:lnTo>
                  <a:lnTo>
                    <a:pt x="351409" y="44462"/>
                  </a:lnTo>
                  <a:lnTo>
                    <a:pt x="538086" y="44462"/>
                  </a:lnTo>
                  <a:lnTo>
                    <a:pt x="538086" y="68275"/>
                  </a:lnTo>
                  <a:lnTo>
                    <a:pt x="351929" y="68275"/>
                  </a:lnTo>
                  <a:lnTo>
                    <a:pt x="351929" y="161544"/>
                  </a:lnTo>
                  <a:lnTo>
                    <a:pt x="444817" y="161544"/>
                  </a:lnTo>
                  <a:lnTo>
                    <a:pt x="444817" y="187591"/>
                  </a:lnTo>
                  <a:lnTo>
                    <a:pt x="313385" y="187591"/>
                  </a:lnTo>
                  <a:lnTo>
                    <a:pt x="313385" y="225615"/>
                  </a:lnTo>
                  <a:lnTo>
                    <a:pt x="623074" y="225615"/>
                  </a:lnTo>
                  <a:lnTo>
                    <a:pt x="623074" y="187591"/>
                  </a:lnTo>
                  <a:close/>
                </a:path>
                <a:path w="2451735" h="347345">
                  <a:moveTo>
                    <a:pt x="1017536" y="262318"/>
                  </a:moveTo>
                  <a:lnTo>
                    <a:pt x="886244" y="262318"/>
                  </a:lnTo>
                  <a:lnTo>
                    <a:pt x="886244" y="184696"/>
                  </a:lnTo>
                  <a:lnTo>
                    <a:pt x="983856" y="184696"/>
                  </a:lnTo>
                  <a:lnTo>
                    <a:pt x="983856" y="146545"/>
                  </a:lnTo>
                  <a:lnTo>
                    <a:pt x="790867" y="146545"/>
                  </a:lnTo>
                  <a:lnTo>
                    <a:pt x="790867" y="26441"/>
                  </a:lnTo>
                  <a:lnTo>
                    <a:pt x="742454" y="26441"/>
                  </a:lnTo>
                  <a:lnTo>
                    <a:pt x="742454" y="184696"/>
                  </a:lnTo>
                  <a:lnTo>
                    <a:pt x="838492" y="184696"/>
                  </a:lnTo>
                  <a:lnTo>
                    <a:pt x="838492" y="262318"/>
                  </a:lnTo>
                  <a:lnTo>
                    <a:pt x="707847" y="262318"/>
                  </a:lnTo>
                  <a:lnTo>
                    <a:pt x="707847" y="300469"/>
                  </a:lnTo>
                  <a:lnTo>
                    <a:pt x="1017536" y="300469"/>
                  </a:lnTo>
                  <a:lnTo>
                    <a:pt x="1017536" y="262318"/>
                  </a:lnTo>
                  <a:close/>
                </a:path>
                <a:path w="2451735" h="347345">
                  <a:moveTo>
                    <a:pt x="1321587" y="100634"/>
                  </a:moveTo>
                  <a:lnTo>
                    <a:pt x="1276502" y="96126"/>
                  </a:lnTo>
                  <a:lnTo>
                    <a:pt x="1221105" y="75869"/>
                  </a:lnTo>
                  <a:lnTo>
                    <a:pt x="1209103" y="61963"/>
                  </a:lnTo>
                  <a:lnTo>
                    <a:pt x="1304747" y="61963"/>
                  </a:lnTo>
                  <a:lnTo>
                    <a:pt x="1304747" y="26835"/>
                  </a:lnTo>
                  <a:lnTo>
                    <a:pt x="1203312" y="26835"/>
                  </a:lnTo>
                  <a:lnTo>
                    <a:pt x="1203312" y="127"/>
                  </a:lnTo>
                  <a:lnTo>
                    <a:pt x="1156208" y="127"/>
                  </a:lnTo>
                  <a:lnTo>
                    <a:pt x="1156208" y="26835"/>
                  </a:lnTo>
                  <a:lnTo>
                    <a:pt x="1055446" y="26835"/>
                  </a:lnTo>
                  <a:lnTo>
                    <a:pt x="1055446" y="61963"/>
                  </a:lnTo>
                  <a:lnTo>
                    <a:pt x="1150289" y="61963"/>
                  </a:lnTo>
                  <a:lnTo>
                    <a:pt x="1138174" y="75869"/>
                  </a:lnTo>
                  <a:lnTo>
                    <a:pt x="1116050" y="87566"/>
                  </a:lnTo>
                  <a:lnTo>
                    <a:pt x="1083132" y="96126"/>
                  </a:lnTo>
                  <a:lnTo>
                    <a:pt x="1038606" y="100634"/>
                  </a:lnTo>
                  <a:lnTo>
                    <a:pt x="1051623" y="135636"/>
                  </a:lnTo>
                  <a:lnTo>
                    <a:pt x="1095349" y="130848"/>
                  </a:lnTo>
                  <a:lnTo>
                    <a:pt x="1131430" y="121615"/>
                  </a:lnTo>
                  <a:lnTo>
                    <a:pt x="1159649" y="108254"/>
                  </a:lnTo>
                  <a:lnTo>
                    <a:pt x="1179766" y="91033"/>
                  </a:lnTo>
                  <a:lnTo>
                    <a:pt x="1199959" y="108254"/>
                  </a:lnTo>
                  <a:lnTo>
                    <a:pt x="1228204" y="121615"/>
                  </a:lnTo>
                  <a:lnTo>
                    <a:pt x="1264196" y="130848"/>
                  </a:lnTo>
                  <a:lnTo>
                    <a:pt x="1307642" y="135636"/>
                  </a:lnTo>
                  <a:lnTo>
                    <a:pt x="1321587" y="100634"/>
                  </a:lnTo>
                  <a:close/>
                </a:path>
                <a:path w="2451735" h="347345">
                  <a:moveTo>
                    <a:pt x="1333944" y="144703"/>
                  </a:moveTo>
                  <a:lnTo>
                    <a:pt x="1026502" y="144703"/>
                  </a:lnTo>
                  <a:lnTo>
                    <a:pt x="1026502" y="179311"/>
                  </a:lnTo>
                  <a:lnTo>
                    <a:pt x="1156474" y="179311"/>
                  </a:lnTo>
                  <a:lnTo>
                    <a:pt x="1156474" y="200621"/>
                  </a:lnTo>
                  <a:lnTo>
                    <a:pt x="1061491" y="200621"/>
                  </a:lnTo>
                  <a:lnTo>
                    <a:pt x="1061491" y="234556"/>
                  </a:lnTo>
                  <a:lnTo>
                    <a:pt x="1250149" y="234556"/>
                  </a:lnTo>
                  <a:lnTo>
                    <a:pt x="1250149" y="251396"/>
                  </a:lnTo>
                  <a:lnTo>
                    <a:pt x="1061758" y="251396"/>
                  </a:lnTo>
                  <a:lnTo>
                    <a:pt x="1061758" y="336778"/>
                  </a:lnTo>
                  <a:lnTo>
                    <a:pt x="1305801" y="336778"/>
                  </a:lnTo>
                  <a:lnTo>
                    <a:pt x="1305801" y="301790"/>
                  </a:lnTo>
                  <a:lnTo>
                    <a:pt x="1108329" y="301790"/>
                  </a:lnTo>
                  <a:lnTo>
                    <a:pt x="1108329" y="283235"/>
                  </a:lnTo>
                  <a:lnTo>
                    <a:pt x="1296974" y="283235"/>
                  </a:lnTo>
                  <a:lnTo>
                    <a:pt x="1296974" y="200621"/>
                  </a:lnTo>
                  <a:lnTo>
                    <a:pt x="1203439" y="200621"/>
                  </a:lnTo>
                  <a:lnTo>
                    <a:pt x="1203439" y="179311"/>
                  </a:lnTo>
                  <a:lnTo>
                    <a:pt x="1333944" y="179311"/>
                  </a:lnTo>
                  <a:lnTo>
                    <a:pt x="1333944" y="144703"/>
                  </a:lnTo>
                  <a:close/>
                </a:path>
                <a:path w="2451735" h="347345">
                  <a:moveTo>
                    <a:pt x="1653514" y="261797"/>
                  </a:moveTo>
                  <a:lnTo>
                    <a:pt x="1521434" y="261797"/>
                  </a:lnTo>
                  <a:lnTo>
                    <a:pt x="1521434" y="189572"/>
                  </a:lnTo>
                  <a:lnTo>
                    <a:pt x="1619707" y="189572"/>
                  </a:lnTo>
                  <a:lnTo>
                    <a:pt x="1619707" y="152069"/>
                  </a:lnTo>
                  <a:lnTo>
                    <a:pt x="1427759" y="152069"/>
                  </a:lnTo>
                  <a:lnTo>
                    <a:pt x="1427759" y="62090"/>
                  </a:lnTo>
                  <a:lnTo>
                    <a:pt x="1617345" y="62090"/>
                  </a:lnTo>
                  <a:lnTo>
                    <a:pt x="1617345" y="24333"/>
                  </a:lnTo>
                  <a:lnTo>
                    <a:pt x="1380274" y="24333"/>
                  </a:lnTo>
                  <a:lnTo>
                    <a:pt x="1380274" y="189572"/>
                  </a:lnTo>
                  <a:lnTo>
                    <a:pt x="1474470" y="189572"/>
                  </a:lnTo>
                  <a:lnTo>
                    <a:pt x="1474470" y="261797"/>
                  </a:lnTo>
                  <a:lnTo>
                    <a:pt x="1343825" y="261797"/>
                  </a:lnTo>
                  <a:lnTo>
                    <a:pt x="1343825" y="300469"/>
                  </a:lnTo>
                  <a:lnTo>
                    <a:pt x="1653514" y="300469"/>
                  </a:lnTo>
                  <a:lnTo>
                    <a:pt x="1653514" y="261797"/>
                  </a:lnTo>
                  <a:close/>
                </a:path>
                <a:path w="2451735" h="347345">
                  <a:moveTo>
                    <a:pt x="1826793" y="304812"/>
                  </a:moveTo>
                  <a:lnTo>
                    <a:pt x="1650238" y="304812"/>
                  </a:lnTo>
                  <a:lnTo>
                    <a:pt x="1650238" y="346773"/>
                  </a:lnTo>
                  <a:lnTo>
                    <a:pt x="1826793" y="346773"/>
                  </a:lnTo>
                  <a:lnTo>
                    <a:pt x="1826793" y="304812"/>
                  </a:lnTo>
                  <a:close/>
                </a:path>
                <a:path w="2451735" h="347345">
                  <a:moveTo>
                    <a:pt x="2094928" y="144970"/>
                  </a:moveTo>
                  <a:lnTo>
                    <a:pt x="2087511" y="121945"/>
                  </a:lnTo>
                  <a:lnTo>
                    <a:pt x="2086864" y="119951"/>
                  </a:lnTo>
                  <a:lnTo>
                    <a:pt x="2063788" y="101739"/>
                  </a:lnTo>
                  <a:lnTo>
                    <a:pt x="2045716" y="96266"/>
                  </a:lnTo>
                  <a:lnTo>
                    <a:pt x="2045716" y="144970"/>
                  </a:lnTo>
                  <a:lnTo>
                    <a:pt x="2041359" y="154940"/>
                  </a:lnTo>
                  <a:lnTo>
                    <a:pt x="2028634" y="161988"/>
                  </a:lnTo>
                  <a:lnTo>
                    <a:pt x="2007552" y="166154"/>
                  </a:lnTo>
                  <a:lnTo>
                    <a:pt x="1978101" y="167462"/>
                  </a:lnTo>
                  <a:lnTo>
                    <a:pt x="1948446" y="166154"/>
                  </a:lnTo>
                  <a:lnTo>
                    <a:pt x="1927339" y="161988"/>
                  </a:lnTo>
                  <a:lnTo>
                    <a:pt x="1914740" y="154940"/>
                  </a:lnTo>
                  <a:lnTo>
                    <a:pt x="1910613" y="144970"/>
                  </a:lnTo>
                  <a:lnTo>
                    <a:pt x="1914740" y="134772"/>
                  </a:lnTo>
                  <a:lnTo>
                    <a:pt x="1927339" y="127584"/>
                  </a:lnTo>
                  <a:lnTo>
                    <a:pt x="1948446" y="123342"/>
                  </a:lnTo>
                  <a:lnTo>
                    <a:pt x="1978101" y="121945"/>
                  </a:lnTo>
                  <a:lnTo>
                    <a:pt x="2007552" y="123342"/>
                  </a:lnTo>
                  <a:lnTo>
                    <a:pt x="2028634" y="127584"/>
                  </a:lnTo>
                  <a:lnTo>
                    <a:pt x="2041359" y="134772"/>
                  </a:lnTo>
                  <a:lnTo>
                    <a:pt x="2045716" y="144970"/>
                  </a:lnTo>
                  <a:lnTo>
                    <a:pt x="2045716" y="96266"/>
                  </a:lnTo>
                  <a:lnTo>
                    <a:pt x="2027085" y="90601"/>
                  </a:lnTo>
                  <a:lnTo>
                    <a:pt x="1978101" y="86817"/>
                  </a:lnTo>
                  <a:lnTo>
                    <a:pt x="1929028" y="90601"/>
                  </a:lnTo>
                  <a:lnTo>
                    <a:pt x="1892261" y="101739"/>
                  </a:lnTo>
                  <a:lnTo>
                    <a:pt x="1869211" y="119951"/>
                  </a:lnTo>
                  <a:lnTo>
                    <a:pt x="1861273" y="144970"/>
                  </a:lnTo>
                  <a:lnTo>
                    <a:pt x="1869211" y="169697"/>
                  </a:lnTo>
                  <a:lnTo>
                    <a:pt x="1892261" y="187807"/>
                  </a:lnTo>
                  <a:lnTo>
                    <a:pt x="1929028" y="198932"/>
                  </a:lnTo>
                  <a:lnTo>
                    <a:pt x="1978101" y="202730"/>
                  </a:lnTo>
                  <a:lnTo>
                    <a:pt x="2027085" y="198932"/>
                  </a:lnTo>
                  <a:lnTo>
                    <a:pt x="2063788" y="187807"/>
                  </a:lnTo>
                  <a:lnTo>
                    <a:pt x="2086864" y="169697"/>
                  </a:lnTo>
                  <a:lnTo>
                    <a:pt x="2087587" y="167462"/>
                  </a:lnTo>
                  <a:lnTo>
                    <a:pt x="2094928" y="144970"/>
                  </a:lnTo>
                  <a:close/>
                </a:path>
                <a:path w="2451735" h="347345">
                  <a:moveTo>
                    <a:pt x="2116632" y="35509"/>
                  </a:moveTo>
                  <a:lnTo>
                    <a:pt x="2001520" y="35509"/>
                  </a:lnTo>
                  <a:lnTo>
                    <a:pt x="2001520" y="0"/>
                  </a:lnTo>
                  <a:lnTo>
                    <a:pt x="1954555" y="0"/>
                  </a:lnTo>
                  <a:lnTo>
                    <a:pt x="1954555" y="35509"/>
                  </a:lnTo>
                  <a:lnTo>
                    <a:pt x="1838655" y="35509"/>
                  </a:lnTo>
                  <a:lnTo>
                    <a:pt x="1838655" y="73533"/>
                  </a:lnTo>
                  <a:lnTo>
                    <a:pt x="2116632" y="73533"/>
                  </a:lnTo>
                  <a:lnTo>
                    <a:pt x="2116632" y="35509"/>
                  </a:lnTo>
                  <a:close/>
                </a:path>
                <a:path w="2451735" h="347345">
                  <a:moveTo>
                    <a:pt x="2133600" y="219303"/>
                  </a:moveTo>
                  <a:lnTo>
                    <a:pt x="1823910" y="219303"/>
                  </a:lnTo>
                  <a:lnTo>
                    <a:pt x="1823910" y="257721"/>
                  </a:lnTo>
                  <a:lnTo>
                    <a:pt x="1954555" y="257721"/>
                  </a:lnTo>
                  <a:lnTo>
                    <a:pt x="1954555" y="339407"/>
                  </a:lnTo>
                  <a:lnTo>
                    <a:pt x="2001520" y="339407"/>
                  </a:lnTo>
                  <a:lnTo>
                    <a:pt x="2001520" y="257721"/>
                  </a:lnTo>
                  <a:lnTo>
                    <a:pt x="2133600" y="257721"/>
                  </a:lnTo>
                  <a:lnTo>
                    <a:pt x="2133600" y="219303"/>
                  </a:lnTo>
                  <a:close/>
                </a:path>
                <a:path w="2451735" h="347345">
                  <a:moveTo>
                    <a:pt x="2451595" y="261137"/>
                  </a:moveTo>
                  <a:lnTo>
                    <a:pt x="2319502" y="261137"/>
                  </a:lnTo>
                  <a:lnTo>
                    <a:pt x="2319502" y="198386"/>
                  </a:lnTo>
                  <a:lnTo>
                    <a:pt x="2417254" y="198386"/>
                  </a:lnTo>
                  <a:lnTo>
                    <a:pt x="2417254" y="160489"/>
                  </a:lnTo>
                  <a:lnTo>
                    <a:pt x="2417254" y="112344"/>
                  </a:lnTo>
                  <a:lnTo>
                    <a:pt x="2417254" y="74714"/>
                  </a:lnTo>
                  <a:lnTo>
                    <a:pt x="2417254" y="21958"/>
                  </a:lnTo>
                  <a:lnTo>
                    <a:pt x="2369896" y="21958"/>
                  </a:lnTo>
                  <a:lnTo>
                    <a:pt x="2369896" y="74714"/>
                  </a:lnTo>
                  <a:lnTo>
                    <a:pt x="2369896" y="112344"/>
                  </a:lnTo>
                  <a:lnTo>
                    <a:pt x="2369896" y="160489"/>
                  </a:lnTo>
                  <a:lnTo>
                    <a:pt x="2222284" y="160489"/>
                  </a:lnTo>
                  <a:lnTo>
                    <a:pt x="2222284" y="112344"/>
                  </a:lnTo>
                  <a:lnTo>
                    <a:pt x="2369896" y="112344"/>
                  </a:lnTo>
                  <a:lnTo>
                    <a:pt x="2369896" y="74714"/>
                  </a:lnTo>
                  <a:lnTo>
                    <a:pt x="2222284" y="74714"/>
                  </a:lnTo>
                  <a:lnTo>
                    <a:pt x="2222284" y="21958"/>
                  </a:lnTo>
                  <a:lnTo>
                    <a:pt x="2174659" y="21958"/>
                  </a:lnTo>
                  <a:lnTo>
                    <a:pt x="2174659" y="198386"/>
                  </a:lnTo>
                  <a:lnTo>
                    <a:pt x="2272538" y="198386"/>
                  </a:lnTo>
                  <a:lnTo>
                    <a:pt x="2272538" y="261137"/>
                  </a:lnTo>
                  <a:lnTo>
                    <a:pt x="2141905" y="261137"/>
                  </a:lnTo>
                  <a:lnTo>
                    <a:pt x="2141905" y="299681"/>
                  </a:lnTo>
                  <a:lnTo>
                    <a:pt x="2451595" y="299681"/>
                  </a:lnTo>
                  <a:lnTo>
                    <a:pt x="2451595" y="26113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8350" y="4722653"/>
            <a:ext cx="7959679" cy="53242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9970" y="4722653"/>
            <a:ext cx="3865164" cy="532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72"/>
            <a:ext cx="2952750" cy="523240"/>
            <a:chOff x="340352" y="3282572"/>
            <a:chExt cx="295275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72"/>
              <a:ext cx="2951480" cy="523240"/>
            </a:xfrm>
            <a:custGeom>
              <a:avLst/>
              <a:gdLst/>
              <a:ahLst/>
              <a:cxnLst/>
              <a:rect l="l" t="t" r="r" b="b"/>
              <a:pathLst>
                <a:path w="2951479" h="523239">
                  <a:moveTo>
                    <a:pt x="2951197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951197" y="0"/>
                  </a:lnTo>
                  <a:lnTo>
                    <a:pt x="2951197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45954"/>
              <a:ext cx="2926080" cy="395605"/>
            </a:xfrm>
            <a:custGeom>
              <a:avLst/>
              <a:gdLst/>
              <a:ahLst/>
              <a:cxnLst/>
              <a:rect l="l" t="t" r="r" b="b"/>
              <a:pathLst>
                <a:path w="2926079" h="395604">
                  <a:moveTo>
                    <a:pt x="264452" y="197853"/>
                  </a:moveTo>
                  <a:lnTo>
                    <a:pt x="257670" y="143929"/>
                  </a:lnTo>
                  <a:lnTo>
                    <a:pt x="238023" y="100330"/>
                  </a:lnTo>
                  <a:lnTo>
                    <a:pt x="206502" y="67995"/>
                  </a:lnTo>
                  <a:lnTo>
                    <a:pt x="199224" y="64554"/>
                  </a:lnTo>
                  <a:lnTo>
                    <a:pt x="199224" y="197853"/>
                  </a:lnTo>
                  <a:lnTo>
                    <a:pt x="193370" y="243420"/>
                  </a:lnTo>
                  <a:lnTo>
                    <a:pt x="176022" y="274993"/>
                  </a:lnTo>
                  <a:lnTo>
                    <a:pt x="147485" y="293357"/>
                  </a:lnTo>
                  <a:lnTo>
                    <a:pt x="108051" y="299300"/>
                  </a:lnTo>
                  <a:lnTo>
                    <a:pt x="65227" y="299300"/>
                  </a:lnTo>
                  <a:lnTo>
                    <a:pt x="65227" y="97002"/>
                  </a:lnTo>
                  <a:lnTo>
                    <a:pt x="108356" y="97002"/>
                  </a:lnTo>
                  <a:lnTo>
                    <a:pt x="147612" y="102920"/>
                  </a:lnTo>
                  <a:lnTo>
                    <a:pt x="176060" y="121183"/>
                  </a:lnTo>
                  <a:lnTo>
                    <a:pt x="193370" y="152565"/>
                  </a:lnTo>
                  <a:lnTo>
                    <a:pt x="199224" y="197853"/>
                  </a:lnTo>
                  <a:lnTo>
                    <a:pt x="199224" y="64554"/>
                  </a:lnTo>
                  <a:lnTo>
                    <a:pt x="164122" y="47904"/>
                  </a:lnTo>
                  <a:lnTo>
                    <a:pt x="111887" y="40982"/>
                  </a:lnTo>
                  <a:lnTo>
                    <a:pt x="0" y="40982"/>
                  </a:lnTo>
                  <a:lnTo>
                    <a:pt x="0" y="355320"/>
                  </a:lnTo>
                  <a:lnTo>
                    <a:pt x="110807" y="355320"/>
                  </a:lnTo>
                  <a:lnTo>
                    <a:pt x="163563" y="348373"/>
                  </a:lnTo>
                  <a:lnTo>
                    <a:pt x="206273" y="328180"/>
                  </a:lnTo>
                  <a:lnTo>
                    <a:pt x="234454" y="299300"/>
                  </a:lnTo>
                  <a:lnTo>
                    <a:pt x="257670" y="251942"/>
                  </a:lnTo>
                  <a:lnTo>
                    <a:pt x="264452" y="197853"/>
                  </a:lnTo>
                  <a:close/>
                </a:path>
                <a:path w="2926079" h="395604">
                  <a:moveTo>
                    <a:pt x="495617" y="196469"/>
                  </a:moveTo>
                  <a:lnTo>
                    <a:pt x="488061" y="163626"/>
                  </a:lnTo>
                  <a:lnTo>
                    <a:pt x="487235" y="160007"/>
                  </a:lnTo>
                  <a:lnTo>
                    <a:pt x="464934" y="135191"/>
                  </a:lnTo>
                  <a:lnTo>
                    <a:pt x="433006" y="121005"/>
                  </a:lnTo>
                  <a:lnTo>
                    <a:pt x="431927" y="120878"/>
                  </a:lnTo>
                  <a:lnTo>
                    <a:pt x="431927" y="253873"/>
                  </a:lnTo>
                  <a:lnTo>
                    <a:pt x="431927" y="271056"/>
                  </a:lnTo>
                  <a:lnTo>
                    <a:pt x="428332" y="288429"/>
                  </a:lnTo>
                  <a:lnTo>
                    <a:pt x="418109" y="302412"/>
                  </a:lnTo>
                  <a:lnTo>
                    <a:pt x="402348" y="311721"/>
                  </a:lnTo>
                  <a:lnTo>
                    <a:pt x="382193" y="315112"/>
                  </a:lnTo>
                  <a:lnTo>
                    <a:pt x="368020" y="313359"/>
                  </a:lnTo>
                  <a:lnTo>
                    <a:pt x="356908" y="308140"/>
                  </a:lnTo>
                  <a:lnTo>
                    <a:pt x="349643" y="299504"/>
                  </a:lnTo>
                  <a:lnTo>
                    <a:pt x="347040" y="287477"/>
                  </a:lnTo>
                  <a:lnTo>
                    <a:pt x="349605" y="275323"/>
                  </a:lnTo>
                  <a:lnTo>
                    <a:pt x="383578" y="256933"/>
                  </a:lnTo>
                  <a:lnTo>
                    <a:pt x="431927" y="253873"/>
                  </a:lnTo>
                  <a:lnTo>
                    <a:pt x="431927" y="120878"/>
                  </a:lnTo>
                  <a:lnTo>
                    <a:pt x="353872" y="122174"/>
                  </a:lnTo>
                  <a:lnTo>
                    <a:pt x="302463" y="160985"/>
                  </a:lnTo>
                  <a:lnTo>
                    <a:pt x="293789" y="189712"/>
                  </a:lnTo>
                  <a:lnTo>
                    <a:pt x="354723" y="189712"/>
                  </a:lnTo>
                  <a:lnTo>
                    <a:pt x="359257" y="178841"/>
                  </a:lnTo>
                  <a:lnTo>
                    <a:pt x="367474" y="170624"/>
                  </a:lnTo>
                  <a:lnTo>
                    <a:pt x="379171" y="165430"/>
                  </a:lnTo>
                  <a:lnTo>
                    <a:pt x="394169" y="163626"/>
                  </a:lnTo>
                  <a:lnTo>
                    <a:pt x="410032" y="165709"/>
                  </a:lnTo>
                  <a:lnTo>
                    <a:pt x="421754" y="171792"/>
                  </a:lnTo>
                  <a:lnTo>
                    <a:pt x="429044" y="181622"/>
                  </a:lnTo>
                  <a:lnTo>
                    <a:pt x="431609" y="194932"/>
                  </a:lnTo>
                  <a:lnTo>
                    <a:pt x="431609" y="213969"/>
                  </a:lnTo>
                  <a:lnTo>
                    <a:pt x="387946" y="215887"/>
                  </a:lnTo>
                  <a:lnTo>
                    <a:pt x="373138" y="216725"/>
                  </a:lnTo>
                  <a:lnTo>
                    <a:pt x="340347" y="221894"/>
                  </a:lnTo>
                  <a:lnTo>
                    <a:pt x="312343" y="234391"/>
                  </a:lnTo>
                  <a:lnTo>
                    <a:pt x="292823" y="256247"/>
                  </a:lnTo>
                  <a:lnTo>
                    <a:pt x="285496" y="289483"/>
                  </a:lnTo>
                  <a:lnTo>
                    <a:pt x="291426" y="320078"/>
                  </a:lnTo>
                  <a:lnTo>
                    <a:pt x="307848" y="342061"/>
                  </a:lnTo>
                  <a:lnTo>
                    <a:pt x="332689" y="355320"/>
                  </a:lnTo>
                  <a:lnTo>
                    <a:pt x="363931" y="359778"/>
                  </a:lnTo>
                  <a:lnTo>
                    <a:pt x="387858" y="357035"/>
                  </a:lnTo>
                  <a:lnTo>
                    <a:pt x="407250" y="349377"/>
                  </a:lnTo>
                  <a:lnTo>
                    <a:pt x="422198" y="337629"/>
                  </a:lnTo>
                  <a:lnTo>
                    <a:pt x="432841" y="322630"/>
                  </a:lnTo>
                  <a:lnTo>
                    <a:pt x="434682" y="322630"/>
                  </a:lnTo>
                  <a:lnTo>
                    <a:pt x="434682" y="355320"/>
                  </a:lnTo>
                  <a:lnTo>
                    <a:pt x="495617" y="355320"/>
                  </a:lnTo>
                  <a:lnTo>
                    <a:pt x="495617" y="322630"/>
                  </a:lnTo>
                  <a:lnTo>
                    <a:pt x="495617" y="315112"/>
                  </a:lnTo>
                  <a:lnTo>
                    <a:pt x="495617" y="253873"/>
                  </a:lnTo>
                  <a:lnTo>
                    <a:pt x="495617" y="196469"/>
                  </a:lnTo>
                  <a:close/>
                </a:path>
                <a:path w="2926079" h="395604">
                  <a:moveTo>
                    <a:pt x="658634" y="305600"/>
                  </a:moveTo>
                  <a:lnTo>
                    <a:pt x="639762" y="306819"/>
                  </a:lnTo>
                  <a:lnTo>
                    <a:pt x="633463" y="306666"/>
                  </a:lnTo>
                  <a:lnTo>
                    <a:pt x="624395" y="305409"/>
                  </a:lnTo>
                  <a:lnTo>
                    <a:pt x="617308" y="301701"/>
                  </a:lnTo>
                  <a:lnTo>
                    <a:pt x="612698" y="294563"/>
                  </a:lnTo>
                  <a:lnTo>
                    <a:pt x="611060" y="283032"/>
                  </a:lnTo>
                  <a:lnTo>
                    <a:pt x="611060" y="167919"/>
                  </a:lnTo>
                  <a:lnTo>
                    <a:pt x="655574" y="167919"/>
                  </a:lnTo>
                  <a:lnTo>
                    <a:pt x="655574" y="119570"/>
                  </a:lnTo>
                  <a:lnTo>
                    <a:pt x="611060" y="119570"/>
                  </a:lnTo>
                  <a:lnTo>
                    <a:pt x="611060" y="63093"/>
                  </a:lnTo>
                  <a:lnTo>
                    <a:pt x="546747" y="63093"/>
                  </a:lnTo>
                  <a:lnTo>
                    <a:pt x="546747" y="119570"/>
                  </a:lnTo>
                  <a:lnTo>
                    <a:pt x="514362" y="119570"/>
                  </a:lnTo>
                  <a:lnTo>
                    <a:pt x="514362" y="167919"/>
                  </a:lnTo>
                  <a:lnTo>
                    <a:pt x="546747" y="167919"/>
                  </a:lnTo>
                  <a:lnTo>
                    <a:pt x="546747" y="291782"/>
                  </a:lnTo>
                  <a:lnTo>
                    <a:pt x="552234" y="321576"/>
                  </a:lnTo>
                  <a:lnTo>
                    <a:pt x="568121" y="342379"/>
                  </a:lnTo>
                  <a:lnTo>
                    <a:pt x="592810" y="354571"/>
                  </a:lnTo>
                  <a:lnTo>
                    <a:pt x="624713" y="358546"/>
                  </a:lnTo>
                  <a:lnTo>
                    <a:pt x="635673" y="358343"/>
                  </a:lnTo>
                  <a:lnTo>
                    <a:pt x="645020" y="357797"/>
                  </a:lnTo>
                  <a:lnTo>
                    <a:pt x="652691" y="357060"/>
                  </a:lnTo>
                  <a:lnTo>
                    <a:pt x="658634" y="356247"/>
                  </a:lnTo>
                  <a:lnTo>
                    <a:pt x="658634" y="306819"/>
                  </a:lnTo>
                  <a:lnTo>
                    <a:pt x="658634" y="305600"/>
                  </a:lnTo>
                  <a:close/>
                </a:path>
                <a:path w="2926079" h="395604">
                  <a:moveTo>
                    <a:pt x="881367" y="196469"/>
                  </a:moveTo>
                  <a:lnTo>
                    <a:pt x="873810" y="163626"/>
                  </a:lnTo>
                  <a:lnTo>
                    <a:pt x="872985" y="160007"/>
                  </a:lnTo>
                  <a:lnTo>
                    <a:pt x="850684" y="135191"/>
                  </a:lnTo>
                  <a:lnTo>
                    <a:pt x="818743" y="121005"/>
                  </a:lnTo>
                  <a:lnTo>
                    <a:pt x="817664" y="120878"/>
                  </a:lnTo>
                  <a:lnTo>
                    <a:pt x="817664" y="253873"/>
                  </a:lnTo>
                  <a:lnTo>
                    <a:pt x="817664" y="271056"/>
                  </a:lnTo>
                  <a:lnTo>
                    <a:pt x="814082" y="288429"/>
                  </a:lnTo>
                  <a:lnTo>
                    <a:pt x="803859" y="302412"/>
                  </a:lnTo>
                  <a:lnTo>
                    <a:pt x="788098" y="311721"/>
                  </a:lnTo>
                  <a:lnTo>
                    <a:pt x="767943" y="315112"/>
                  </a:lnTo>
                  <a:lnTo>
                    <a:pt x="753770" y="313359"/>
                  </a:lnTo>
                  <a:lnTo>
                    <a:pt x="742657" y="308140"/>
                  </a:lnTo>
                  <a:lnTo>
                    <a:pt x="735393" y="299504"/>
                  </a:lnTo>
                  <a:lnTo>
                    <a:pt x="732790" y="287477"/>
                  </a:lnTo>
                  <a:lnTo>
                    <a:pt x="735342" y="275323"/>
                  </a:lnTo>
                  <a:lnTo>
                    <a:pt x="769315" y="256933"/>
                  </a:lnTo>
                  <a:lnTo>
                    <a:pt x="817664" y="253873"/>
                  </a:lnTo>
                  <a:lnTo>
                    <a:pt x="817664" y="120878"/>
                  </a:lnTo>
                  <a:lnTo>
                    <a:pt x="739622" y="122174"/>
                  </a:lnTo>
                  <a:lnTo>
                    <a:pt x="688200" y="160985"/>
                  </a:lnTo>
                  <a:lnTo>
                    <a:pt x="679526" y="189712"/>
                  </a:lnTo>
                  <a:lnTo>
                    <a:pt x="740460" y="189712"/>
                  </a:lnTo>
                  <a:lnTo>
                    <a:pt x="745007" y="178841"/>
                  </a:lnTo>
                  <a:lnTo>
                    <a:pt x="753224" y="170624"/>
                  </a:lnTo>
                  <a:lnTo>
                    <a:pt x="764921" y="165430"/>
                  </a:lnTo>
                  <a:lnTo>
                    <a:pt x="779907" y="163626"/>
                  </a:lnTo>
                  <a:lnTo>
                    <a:pt x="795782" y="165709"/>
                  </a:lnTo>
                  <a:lnTo>
                    <a:pt x="807504" y="171792"/>
                  </a:lnTo>
                  <a:lnTo>
                    <a:pt x="814793" y="181622"/>
                  </a:lnTo>
                  <a:lnTo>
                    <a:pt x="817359" y="194932"/>
                  </a:lnTo>
                  <a:lnTo>
                    <a:pt x="817359" y="213969"/>
                  </a:lnTo>
                  <a:lnTo>
                    <a:pt x="773696" y="215887"/>
                  </a:lnTo>
                  <a:lnTo>
                    <a:pt x="758888" y="216725"/>
                  </a:lnTo>
                  <a:lnTo>
                    <a:pt x="726084" y="221894"/>
                  </a:lnTo>
                  <a:lnTo>
                    <a:pt x="698080" y="234391"/>
                  </a:lnTo>
                  <a:lnTo>
                    <a:pt x="678573" y="256247"/>
                  </a:lnTo>
                  <a:lnTo>
                    <a:pt x="671245" y="289483"/>
                  </a:lnTo>
                  <a:lnTo>
                    <a:pt x="677176" y="320078"/>
                  </a:lnTo>
                  <a:lnTo>
                    <a:pt x="693597" y="342061"/>
                  </a:lnTo>
                  <a:lnTo>
                    <a:pt x="718439" y="355320"/>
                  </a:lnTo>
                  <a:lnTo>
                    <a:pt x="749668" y="359778"/>
                  </a:lnTo>
                  <a:lnTo>
                    <a:pt x="773607" y="357035"/>
                  </a:lnTo>
                  <a:lnTo>
                    <a:pt x="793000" y="349377"/>
                  </a:lnTo>
                  <a:lnTo>
                    <a:pt x="807948" y="337629"/>
                  </a:lnTo>
                  <a:lnTo>
                    <a:pt x="818591" y="322630"/>
                  </a:lnTo>
                  <a:lnTo>
                    <a:pt x="820432" y="322630"/>
                  </a:lnTo>
                  <a:lnTo>
                    <a:pt x="820432" y="355320"/>
                  </a:lnTo>
                  <a:lnTo>
                    <a:pt x="881367" y="355320"/>
                  </a:lnTo>
                  <a:lnTo>
                    <a:pt x="881367" y="322630"/>
                  </a:lnTo>
                  <a:lnTo>
                    <a:pt x="881367" y="315112"/>
                  </a:lnTo>
                  <a:lnTo>
                    <a:pt x="881367" y="253873"/>
                  </a:lnTo>
                  <a:lnTo>
                    <a:pt x="881367" y="196469"/>
                  </a:lnTo>
                  <a:close/>
                </a:path>
                <a:path w="2926079" h="395604">
                  <a:moveTo>
                    <a:pt x="1230236" y="301752"/>
                  </a:moveTo>
                  <a:lnTo>
                    <a:pt x="1095794" y="301752"/>
                  </a:lnTo>
                  <a:lnTo>
                    <a:pt x="1095794" y="299605"/>
                  </a:lnTo>
                  <a:lnTo>
                    <a:pt x="1183830" y="214350"/>
                  </a:lnTo>
                  <a:lnTo>
                    <a:pt x="1209040" y="182905"/>
                  </a:lnTo>
                  <a:lnTo>
                    <a:pt x="1222133" y="155740"/>
                  </a:lnTo>
                  <a:lnTo>
                    <a:pt x="1225943" y="129552"/>
                  </a:lnTo>
                  <a:lnTo>
                    <a:pt x="1217815" y="92049"/>
                  </a:lnTo>
                  <a:lnTo>
                    <a:pt x="1215237" y="88722"/>
                  </a:lnTo>
                  <a:lnTo>
                    <a:pt x="1195031" y="62687"/>
                  </a:lnTo>
                  <a:lnTo>
                    <a:pt x="1159611" y="43535"/>
                  </a:lnTo>
                  <a:lnTo>
                    <a:pt x="1113586" y="36690"/>
                  </a:lnTo>
                  <a:lnTo>
                    <a:pt x="1068311" y="43789"/>
                  </a:lnTo>
                  <a:lnTo>
                    <a:pt x="1033068" y="64033"/>
                  </a:lnTo>
                  <a:lnTo>
                    <a:pt x="1010221" y="95808"/>
                  </a:lnTo>
                  <a:lnTo>
                    <a:pt x="1002157" y="137528"/>
                  </a:lnTo>
                  <a:lnTo>
                    <a:pt x="1064171" y="137528"/>
                  </a:lnTo>
                  <a:lnTo>
                    <a:pt x="1067587" y="117144"/>
                  </a:lnTo>
                  <a:lnTo>
                    <a:pt x="1077480" y="101790"/>
                  </a:lnTo>
                  <a:lnTo>
                    <a:pt x="1092962" y="92087"/>
                  </a:lnTo>
                  <a:lnTo>
                    <a:pt x="1113129" y="88722"/>
                  </a:lnTo>
                  <a:lnTo>
                    <a:pt x="1132954" y="91833"/>
                  </a:lnTo>
                  <a:lnTo>
                    <a:pt x="1148727" y="100787"/>
                  </a:lnTo>
                  <a:lnTo>
                    <a:pt x="1159167" y="114947"/>
                  </a:lnTo>
                  <a:lnTo>
                    <a:pt x="1163015" y="133692"/>
                  </a:lnTo>
                  <a:lnTo>
                    <a:pt x="1160005" y="151396"/>
                  </a:lnTo>
                  <a:lnTo>
                    <a:pt x="1151331" y="167894"/>
                  </a:lnTo>
                  <a:lnTo>
                    <a:pt x="1137221" y="184950"/>
                  </a:lnTo>
                  <a:lnTo>
                    <a:pt x="1117892" y="204292"/>
                  </a:lnTo>
                  <a:lnTo>
                    <a:pt x="1004925" y="308203"/>
                  </a:lnTo>
                  <a:lnTo>
                    <a:pt x="1005078" y="355320"/>
                  </a:lnTo>
                  <a:lnTo>
                    <a:pt x="1230236" y="355320"/>
                  </a:lnTo>
                  <a:lnTo>
                    <a:pt x="1230236" y="301752"/>
                  </a:lnTo>
                  <a:close/>
                </a:path>
                <a:path w="2926079" h="395604">
                  <a:moveTo>
                    <a:pt x="1337703" y="322783"/>
                  </a:moveTo>
                  <a:lnTo>
                    <a:pt x="1334668" y="308711"/>
                  </a:lnTo>
                  <a:lnTo>
                    <a:pt x="1326705" y="297192"/>
                  </a:lnTo>
                  <a:lnTo>
                    <a:pt x="1315148" y="289420"/>
                  </a:lnTo>
                  <a:lnTo>
                    <a:pt x="1301318" y="286562"/>
                  </a:lnTo>
                  <a:lnTo>
                    <a:pt x="1287094" y="289420"/>
                  </a:lnTo>
                  <a:lnTo>
                    <a:pt x="1275410" y="297192"/>
                  </a:lnTo>
                  <a:lnTo>
                    <a:pt x="1267548" y="308711"/>
                  </a:lnTo>
                  <a:lnTo>
                    <a:pt x="1264793" y="322783"/>
                  </a:lnTo>
                  <a:lnTo>
                    <a:pt x="1267548" y="336956"/>
                  </a:lnTo>
                  <a:lnTo>
                    <a:pt x="1275410" y="348513"/>
                  </a:lnTo>
                  <a:lnTo>
                    <a:pt x="1287094" y="356298"/>
                  </a:lnTo>
                  <a:lnTo>
                    <a:pt x="1301318" y="359156"/>
                  </a:lnTo>
                  <a:lnTo>
                    <a:pt x="1315148" y="356298"/>
                  </a:lnTo>
                  <a:lnTo>
                    <a:pt x="1326705" y="348513"/>
                  </a:lnTo>
                  <a:lnTo>
                    <a:pt x="1334668" y="336956"/>
                  </a:lnTo>
                  <a:lnTo>
                    <a:pt x="1337703" y="322783"/>
                  </a:lnTo>
                  <a:close/>
                </a:path>
                <a:path w="2926079" h="395604">
                  <a:moveTo>
                    <a:pt x="1664474" y="23482"/>
                  </a:moveTo>
                  <a:lnTo>
                    <a:pt x="1609229" y="23482"/>
                  </a:lnTo>
                  <a:lnTo>
                    <a:pt x="1609229" y="76288"/>
                  </a:lnTo>
                  <a:lnTo>
                    <a:pt x="1609229" y="119113"/>
                  </a:lnTo>
                  <a:lnTo>
                    <a:pt x="1609229" y="171145"/>
                  </a:lnTo>
                  <a:lnTo>
                    <a:pt x="1526349" y="171145"/>
                  </a:lnTo>
                  <a:lnTo>
                    <a:pt x="1526349" y="119113"/>
                  </a:lnTo>
                  <a:lnTo>
                    <a:pt x="1609229" y="119113"/>
                  </a:lnTo>
                  <a:lnTo>
                    <a:pt x="1609229" y="76288"/>
                  </a:lnTo>
                  <a:lnTo>
                    <a:pt x="1526349" y="76288"/>
                  </a:lnTo>
                  <a:lnTo>
                    <a:pt x="1526349" y="23482"/>
                  </a:lnTo>
                  <a:lnTo>
                    <a:pt x="1471549" y="23482"/>
                  </a:lnTo>
                  <a:lnTo>
                    <a:pt x="1471549" y="215188"/>
                  </a:lnTo>
                  <a:lnTo>
                    <a:pt x="1664474" y="215188"/>
                  </a:lnTo>
                  <a:lnTo>
                    <a:pt x="1664474" y="171145"/>
                  </a:lnTo>
                  <a:lnTo>
                    <a:pt x="1664474" y="119113"/>
                  </a:lnTo>
                  <a:lnTo>
                    <a:pt x="1664474" y="76288"/>
                  </a:lnTo>
                  <a:lnTo>
                    <a:pt x="1664474" y="23482"/>
                  </a:lnTo>
                  <a:close/>
                </a:path>
                <a:path w="2926079" h="395604">
                  <a:moveTo>
                    <a:pt x="1782203" y="254939"/>
                  </a:moveTo>
                  <a:lnTo>
                    <a:pt x="1510690" y="254939"/>
                  </a:lnTo>
                  <a:lnTo>
                    <a:pt x="1510690" y="298691"/>
                  </a:lnTo>
                  <a:lnTo>
                    <a:pt x="1726641" y="298691"/>
                  </a:lnTo>
                  <a:lnTo>
                    <a:pt x="1726641" y="395389"/>
                  </a:lnTo>
                  <a:lnTo>
                    <a:pt x="1782203" y="395389"/>
                  </a:lnTo>
                  <a:lnTo>
                    <a:pt x="1782203" y="254939"/>
                  </a:lnTo>
                  <a:close/>
                </a:path>
                <a:path w="2926079" h="395604">
                  <a:moveTo>
                    <a:pt x="1782203" y="0"/>
                  </a:moveTo>
                  <a:lnTo>
                    <a:pt x="1726641" y="0"/>
                  </a:lnTo>
                  <a:lnTo>
                    <a:pt x="1726641" y="236372"/>
                  </a:lnTo>
                  <a:lnTo>
                    <a:pt x="1782203" y="236372"/>
                  </a:lnTo>
                  <a:lnTo>
                    <a:pt x="1782203" y="0"/>
                  </a:lnTo>
                  <a:close/>
                </a:path>
                <a:path w="2926079" h="395604">
                  <a:moveTo>
                    <a:pt x="2028418" y="38074"/>
                  </a:moveTo>
                  <a:lnTo>
                    <a:pt x="1845767" y="38074"/>
                  </a:lnTo>
                  <a:lnTo>
                    <a:pt x="1845767" y="82423"/>
                  </a:lnTo>
                  <a:lnTo>
                    <a:pt x="1973313" y="82423"/>
                  </a:lnTo>
                  <a:lnTo>
                    <a:pt x="1971954" y="96291"/>
                  </a:lnTo>
                  <a:lnTo>
                    <a:pt x="1970125" y="109804"/>
                  </a:lnTo>
                  <a:lnTo>
                    <a:pt x="1967788" y="122936"/>
                  </a:lnTo>
                  <a:lnTo>
                    <a:pt x="1964867" y="135686"/>
                  </a:lnTo>
                  <a:lnTo>
                    <a:pt x="1824888" y="143979"/>
                  </a:lnTo>
                  <a:lnTo>
                    <a:pt x="1831340" y="191401"/>
                  </a:lnTo>
                  <a:lnTo>
                    <a:pt x="1948294" y="180505"/>
                  </a:lnTo>
                  <a:lnTo>
                    <a:pt x="1928190" y="212064"/>
                  </a:lnTo>
                  <a:lnTo>
                    <a:pt x="1900885" y="241287"/>
                  </a:lnTo>
                  <a:lnTo>
                    <a:pt x="1865439" y="268439"/>
                  </a:lnTo>
                  <a:lnTo>
                    <a:pt x="1820900" y="293776"/>
                  </a:lnTo>
                  <a:lnTo>
                    <a:pt x="1850986" y="335368"/>
                  </a:lnTo>
                  <a:lnTo>
                    <a:pt x="1901050" y="306349"/>
                  </a:lnTo>
                  <a:lnTo>
                    <a:pt x="1941068" y="274840"/>
                  </a:lnTo>
                  <a:lnTo>
                    <a:pt x="1972081" y="240919"/>
                  </a:lnTo>
                  <a:lnTo>
                    <a:pt x="1995131" y="204673"/>
                  </a:lnTo>
                  <a:lnTo>
                    <a:pt x="2011248" y="166192"/>
                  </a:lnTo>
                  <a:lnTo>
                    <a:pt x="2021471" y="125526"/>
                  </a:lnTo>
                  <a:lnTo>
                    <a:pt x="2026856" y="82804"/>
                  </a:lnTo>
                  <a:lnTo>
                    <a:pt x="2028418" y="38074"/>
                  </a:lnTo>
                  <a:close/>
                </a:path>
                <a:path w="2926079" h="395604">
                  <a:moveTo>
                    <a:pt x="2190038" y="151650"/>
                  </a:moveTo>
                  <a:lnTo>
                    <a:pt x="2134158" y="151650"/>
                  </a:lnTo>
                  <a:lnTo>
                    <a:pt x="2134158" y="0"/>
                  </a:lnTo>
                  <a:lnTo>
                    <a:pt x="2078761" y="0"/>
                  </a:lnTo>
                  <a:lnTo>
                    <a:pt x="2078761" y="394462"/>
                  </a:lnTo>
                  <a:lnTo>
                    <a:pt x="2134158" y="394462"/>
                  </a:lnTo>
                  <a:lnTo>
                    <a:pt x="2134158" y="197078"/>
                  </a:lnTo>
                  <a:lnTo>
                    <a:pt x="2190038" y="197078"/>
                  </a:lnTo>
                  <a:lnTo>
                    <a:pt x="2190038" y="151650"/>
                  </a:lnTo>
                  <a:close/>
                </a:path>
                <a:path w="2926079" h="395604">
                  <a:moveTo>
                    <a:pt x="2415527" y="125247"/>
                  </a:moveTo>
                  <a:lnTo>
                    <a:pt x="2407183" y="85267"/>
                  </a:lnTo>
                  <a:lnTo>
                    <a:pt x="2398890" y="73837"/>
                  </a:lnTo>
                  <a:lnTo>
                    <a:pt x="2384310" y="53746"/>
                  </a:lnTo>
                  <a:lnTo>
                    <a:pt x="2360879" y="39598"/>
                  </a:lnTo>
                  <a:lnTo>
                    <a:pt x="2360879" y="125247"/>
                  </a:lnTo>
                  <a:lnTo>
                    <a:pt x="2356764" y="147294"/>
                  </a:lnTo>
                  <a:lnTo>
                    <a:pt x="2345474" y="163639"/>
                  </a:lnTo>
                  <a:lnTo>
                    <a:pt x="2328570" y="173786"/>
                  </a:lnTo>
                  <a:lnTo>
                    <a:pt x="2307615" y="177279"/>
                  </a:lnTo>
                  <a:lnTo>
                    <a:pt x="2286139" y="173786"/>
                  </a:lnTo>
                  <a:lnTo>
                    <a:pt x="2268994" y="163639"/>
                  </a:lnTo>
                  <a:lnTo>
                    <a:pt x="2257704" y="147294"/>
                  </a:lnTo>
                  <a:lnTo>
                    <a:pt x="2253742" y="125247"/>
                  </a:lnTo>
                  <a:lnTo>
                    <a:pt x="2257704" y="103682"/>
                  </a:lnTo>
                  <a:lnTo>
                    <a:pt x="2268994" y="87515"/>
                  </a:lnTo>
                  <a:lnTo>
                    <a:pt x="2286139" y="77355"/>
                  </a:lnTo>
                  <a:lnTo>
                    <a:pt x="2307615" y="73837"/>
                  </a:lnTo>
                  <a:lnTo>
                    <a:pt x="2328570" y="77355"/>
                  </a:lnTo>
                  <a:lnTo>
                    <a:pt x="2345474" y="87515"/>
                  </a:lnTo>
                  <a:lnTo>
                    <a:pt x="2356764" y="103682"/>
                  </a:lnTo>
                  <a:lnTo>
                    <a:pt x="2360879" y="125247"/>
                  </a:lnTo>
                  <a:lnTo>
                    <a:pt x="2360879" y="39598"/>
                  </a:lnTo>
                  <a:lnTo>
                    <a:pt x="2350058" y="33058"/>
                  </a:lnTo>
                  <a:lnTo>
                    <a:pt x="2307615" y="25641"/>
                  </a:lnTo>
                  <a:lnTo>
                    <a:pt x="2265134" y="33058"/>
                  </a:lnTo>
                  <a:lnTo>
                    <a:pt x="2230805" y="53746"/>
                  </a:lnTo>
                  <a:lnTo>
                    <a:pt x="2207857" y="85267"/>
                  </a:lnTo>
                  <a:lnTo>
                    <a:pt x="2199563" y="125247"/>
                  </a:lnTo>
                  <a:lnTo>
                    <a:pt x="2207857" y="165709"/>
                  </a:lnTo>
                  <a:lnTo>
                    <a:pt x="2230805" y="197408"/>
                  </a:lnTo>
                  <a:lnTo>
                    <a:pt x="2265134" y="218084"/>
                  </a:lnTo>
                  <a:lnTo>
                    <a:pt x="2307615" y="225475"/>
                  </a:lnTo>
                  <a:lnTo>
                    <a:pt x="2350058" y="218084"/>
                  </a:lnTo>
                  <a:lnTo>
                    <a:pt x="2384310" y="197408"/>
                  </a:lnTo>
                  <a:lnTo>
                    <a:pt x="2398839" y="177279"/>
                  </a:lnTo>
                  <a:lnTo>
                    <a:pt x="2407183" y="165709"/>
                  </a:lnTo>
                  <a:lnTo>
                    <a:pt x="2415527" y="125247"/>
                  </a:lnTo>
                  <a:close/>
                </a:path>
                <a:path w="2926079" h="395604">
                  <a:moveTo>
                    <a:pt x="2524188" y="622"/>
                  </a:moveTo>
                  <a:lnTo>
                    <a:pt x="2468626" y="622"/>
                  </a:lnTo>
                  <a:lnTo>
                    <a:pt x="2468626" y="284568"/>
                  </a:lnTo>
                  <a:lnTo>
                    <a:pt x="2524188" y="284568"/>
                  </a:lnTo>
                  <a:lnTo>
                    <a:pt x="2524188" y="622"/>
                  </a:lnTo>
                  <a:close/>
                </a:path>
                <a:path w="2926079" h="395604">
                  <a:moveTo>
                    <a:pt x="2534628" y="343814"/>
                  </a:moveTo>
                  <a:lnTo>
                    <a:pt x="2315451" y="343814"/>
                  </a:lnTo>
                  <a:lnTo>
                    <a:pt x="2315451" y="255866"/>
                  </a:lnTo>
                  <a:lnTo>
                    <a:pt x="2259431" y="255866"/>
                  </a:lnTo>
                  <a:lnTo>
                    <a:pt x="2259431" y="388480"/>
                  </a:lnTo>
                  <a:lnTo>
                    <a:pt x="2534628" y="388480"/>
                  </a:lnTo>
                  <a:lnTo>
                    <a:pt x="2534628" y="343814"/>
                  </a:lnTo>
                  <a:close/>
                </a:path>
                <a:path w="2926079" h="395604">
                  <a:moveTo>
                    <a:pt x="2912681" y="198920"/>
                  </a:moveTo>
                  <a:lnTo>
                    <a:pt x="2853245" y="182206"/>
                  </a:lnTo>
                  <a:lnTo>
                    <a:pt x="2809595" y="154292"/>
                  </a:lnTo>
                  <a:lnTo>
                    <a:pt x="2806344" y="149961"/>
                  </a:lnTo>
                  <a:lnTo>
                    <a:pt x="2782722" y="118503"/>
                  </a:lnTo>
                  <a:lnTo>
                    <a:pt x="2773616" y="78130"/>
                  </a:lnTo>
                  <a:lnTo>
                    <a:pt x="2773616" y="77978"/>
                  </a:lnTo>
                  <a:lnTo>
                    <a:pt x="2894266" y="77978"/>
                  </a:lnTo>
                  <a:lnTo>
                    <a:pt x="2894266" y="33921"/>
                  </a:lnTo>
                  <a:lnTo>
                    <a:pt x="2594660" y="33921"/>
                  </a:lnTo>
                  <a:lnTo>
                    <a:pt x="2594660" y="77978"/>
                  </a:lnTo>
                  <a:lnTo>
                    <a:pt x="2715298" y="77978"/>
                  </a:lnTo>
                  <a:lnTo>
                    <a:pt x="2715298" y="78130"/>
                  </a:lnTo>
                  <a:lnTo>
                    <a:pt x="2706179" y="118783"/>
                  </a:lnTo>
                  <a:lnTo>
                    <a:pt x="2679636" y="155194"/>
                  </a:lnTo>
                  <a:lnTo>
                    <a:pt x="2636888" y="183692"/>
                  </a:lnTo>
                  <a:lnTo>
                    <a:pt x="2579154" y="200609"/>
                  </a:lnTo>
                  <a:lnTo>
                    <a:pt x="2600947" y="245122"/>
                  </a:lnTo>
                  <a:lnTo>
                    <a:pt x="2648724" y="231851"/>
                  </a:lnTo>
                  <a:lnTo>
                    <a:pt x="2689110" y="210896"/>
                  </a:lnTo>
                  <a:lnTo>
                    <a:pt x="2721406" y="183261"/>
                  </a:lnTo>
                  <a:lnTo>
                    <a:pt x="2744914" y="149961"/>
                  </a:lnTo>
                  <a:lnTo>
                    <a:pt x="2768676" y="182511"/>
                  </a:lnTo>
                  <a:lnTo>
                    <a:pt x="2801416" y="209397"/>
                  </a:lnTo>
                  <a:lnTo>
                    <a:pt x="2842374" y="229781"/>
                  </a:lnTo>
                  <a:lnTo>
                    <a:pt x="2890736" y="242824"/>
                  </a:lnTo>
                  <a:lnTo>
                    <a:pt x="2912681" y="198920"/>
                  </a:lnTo>
                  <a:close/>
                </a:path>
                <a:path w="2926079" h="395604">
                  <a:moveTo>
                    <a:pt x="2925876" y="302526"/>
                  </a:moveTo>
                  <a:lnTo>
                    <a:pt x="2564574" y="302526"/>
                  </a:lnTo>
                  <a:lnTo>
                    <a:pt x="2564574" y="347497"/>
                  </a:lnTo>
                  <a:lnTo>
                    <a:pt x="2925876" y="347497"/>
                  </a:lnTo>
                  <a:lnTo>
                    <a:pt x="2925876" y="30252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40352" y="4042971"/>
            <a:ext cx="3101340" cy="448945"/>
            <a:chOff x="340352" y="4042971"/>
            <a:chExt cx="3101340" cy="448945"/>
          </a:xfrm>
        </p:grpSpPr>
        <p:sp>
          <p:nvSpPr>
            <p:cNvPr id="7" name="object 7"/>
            <p:cNvSpPr/>
            <p:nvPr/>
          </p:nvSpPr>
          <p:spPr>
            <a:xfrm>
              <a:off x="340352" y="4042971"/>
              <a:ext cx="3100705" cy="448945"/>
            </a:xfrm>
            <a:custGeom>
              <a:avLst/>
              <a:gdLst/>
              <a:ahLst/>
              <a:cxnLst/>
              <a:rect l="l" t="t" r="r" b="b"/>
              <a:pathLst>
                <a:path w="3100704" h="448945">
                  <a:moveTo>
                    <a:pt x="310052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100520" y="0"/>
                  </a:lnTo>
                  <a:lnTo>
                    <a:pt x="310052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4685" y="4097184"/>
              <a:ext cx="3087370" cy="346710"/>
            </a:xfrm>
            <a:custGeom>
              <a:avLst/>
              <a:gdLst/>
              <a:ahLst/>
              <a:cxnLst/>
              <a:rect l="l" t="t" r="r" b="b"/>
              <a:pathLst>
                <a:path w="3087370" h="346710">
                  <a:moveTo>
                    <a:pt x="281139" y="660"/>
                  </a:moveTo>
                  <a:lnTo>
                    <a:pt x="233781" y="660"/>
                  </a:lnTo>
                  <a:lnTo>
                    <a:pt x="233781" y="89585"/>
                  </a:lnTo>
                  <a:lnTo>
                    <a:pt x="178003" y="89585"/>
                  </a:lnTo>
                  <a:lnTo>
                    <a:pt x="167322" y="62484"/>
                  </a:lnTo>
                  <a:lnTo>
                    <a:pt x="166979" y="61620"/>
                  </a:lnTo>
                  <a:lnTo>
                    <a:pt x="147421" y="39979"/>
                  </a:lnTo>
                  <a:lnTo>
                    <a:pt x="134581" y="33147"/>
                  </a:lnTo>
                  <a:lnTo>
                    <a:pt x="134581" y="107086"/>
                  </a:lnTo>
                  <a:lnTo>
                    <a:pt x="131038" y="126022"/>
                  </a:lnTo>
                  <a:lnTo>
                    <a:pt x="121627" y="140347"/>
                  </a:lnTo>
                  <a:lnTo>
                    <a:pt x="107569" y="149428"/>
                  </a:lnTo>
                  <a:lnTo>
                    <a:pt x="90119" y="152603"/>
                  </a:lnTo>
                  <a:lnTo>
                    <a:pt x="72301" y="149428"/>
                  </a:lnTo>
                  <a:lnTo>
                    <a:pt x="57988" y="140347"/>
                  </a:lnTo>
                  <a:lnTo>
                    <a:pt x="48450" y="126022"/>
                  </a:lnTo>
                  <a:lnTo>
                    <a:pt x="44996" y="107086"/>
                  </a:lnTo>
                  <a:lnTo>
                    <a:pt x="48450" y="88188"/>
                  </a:lnTo>
                  <a:lnTo>
                    <a:pt x="57988" y="74180"/>
                  </a:lnTo>
                  <a:lnTo>
                    <a:pt x="72301" y="65481"/>
                  </a:lnTo>
                  <a:lnTo>
                    <a:pt x="90119" y="62484"/>
                  </a:lnTo>
                  <a:lnTo>
                    <a:pt x="107569" y="65481"/>
                  </a:lnTo>
                  <a:lnTo>
                    <a:pt x="121627" y="74180"/>
                  </a:lnTo>
                  <a:lnTo>
                    <a:pt x="131038" y="88188"/>
                  </a:lnTo>
                  <a:lnTo>
                    <a:pt x="134581" y="107086"/>
                  </a:lnTo>
                  <a:lnTo>
                    <a:pt x="134581" y="33147"/>
                  </a:lnTo>
                  <a:lnTo>
                    <a:pt x="121183" y="26009"/>
                  </a:lnTo>
                  <a:lnTo>
                    <a:pt x="90119" y="21043"/>
                  </a:lnTo>
                  <a:lnTo>
                    <a:pt x="54356" y="27406"/>
                  </a:lnTo>
                  <a:lnTo>
                    <a:pt x="25717" y="45173"/>
                  </a:lnTo>
                  <a:lnTo>
                    <a:pt x="6756" y="72390"/>
                  </a:lnTo>
                  <a:lnTo>
                    <a:pt x="0" y="107086"/>
                  </a:lnTo>
                  <a:lnTo>
                    <a:pt x="6756" y="141757"/>
                  </a:lnTo>
                  <a:lnTo>
                    <a:pt x="25717" y="169164"/>
                  </a:lnTo>
                  <a:lnTo>
                    <a:pt x="54356" y="187172"/>
                  </a:lnTo>
                  <a:lnTo>
                    <a:pt x="90119" y="193649"/>
                  </a:lnTo>
                  <a:lnTo>
                    <a:pt x="120307" y="188887"/>
                  </a:lnTo>
                  <a:lnTo>
                    <a:pt x="145999" y="175501"/>
                  </a:lnTo>
                  <a:lnTo>
                    <a:pt x="165519" y="154800"/>
                  </a:lnTo>
                  <a:lnTo>
                    <a:pt x="166484" y="152603"/>
                  </a:lnTo>
                  <a:lnTo>
                    <a:pt x="177203" y="128130"/>
                  </a:lnTo>
                  <a:lnTo>
                    <a:pt x="233781" y="128130"/>
                  </a:lnTo>
                  <a:lnTo>
                    <a:pt x="233781" y="248246"/>
                  </a:lnTo>
                  <a:lnTo>
                    <a:pt x="281139" y="248246"/>
                  </a:lnTo>
                  <a:lnTo>
                    <a:pt x="281139" y="128130"/>
                  </a:lnTo>
                  <a:lnTo>
                    <a:pt x="281139" y="89585"/>
                  </a:lnTo>
                  <a:lnTo>
                    <a:pt x="281139" y="660"/>
                  </a:lnTo>
                  <a:close/>
                </a:path>
                <a:path w="3087370" h="346710">
                  <a:moveTo>
                    <a:pt x="289166" y="294817"/>
                  </a:moveTo>
                  <a:lnTo>
                    <a:pt x="103797" y="294817"/>
                  </a:lnTo>
                  <a:lnTo>
                    <a:pt x="103797" y="223380"/>
                  </a:lnTo>
                  <a:lnTo>
                    <a:pt x="56438" y="223380"/>
                  </a:lnTo>
                  <a:lnTo>
                    <a:pt x="56438" y="333108"/>
                  </a:lnTo>
                  <a:lnTo>
                    <a:pt x="289166" y="333108"/>
                  </a:lnTo>
                  <a:lnTo>
                    <a:pt x="289166" y="294817"/>
                  </a:lnTo>
                  <a:close/>
                </a:path>
                <a:path w="3087370" h="346710">
                  <a:moveTo>
                    <a:pt x="593077" y="302844"/>
                  </a:moveTo>
                  <a:lnTo>
                    <a:pt x="399948" y="302844"/>
                  </a:lnTo>
                  <a:lnTo>
                    <a:pt x="399948" y="242722"/>
                  </a:lnTo>
                  <a:lnTo>
                    <a:pt x="352463" y="242722"/>
                  </a:lnTo>
                  <a:lnTo>
                    <a:pt x="352463" y="340728"/>
                  </a:lnTo>
                  <a:lnTo>
                    <a:pt x="593077" y="340728"/>
                  </a:lnTo>
                  <a:lnTo>
                    <a:pt x="593077" y="302844"/>
                  </a:lnTo>
                  <a:close/>
                </a:path>
                <a:path w="3087370" h="346710">
                  <a:moveTo>
                    <a:pt x="623074" y="187464"/>
                  </a:moveTo>
                  <a:lnTo>
                    <a:pt x="491782" y="187464"/>
                  </a:lnTo>
                  <a:lnTo>
                    <a:pt x="491782" y="161417"/>
                  </a:lnTo>
                  <a:lnTo>
                    <a:pt x="591896" y="161417"/>
                  </a:lnTo>
                  <a:lnTo>
                    <a:pt x="591896" y="125501"/>
                  </a:lnTo>
                  <a:lnTo>
                    <a:pt x="399161" y="125501"/>
                  </a:lnTo>
                  <a:lnTo>
                    <a:pt x="399161" y="101561"/>
                  </a:lnTo>
                  <a:lnTo>
                    <a:pt x="585711" y="101561"/>
                  </a:lnTo>
                  <a:lnTo>
                    <a:pt x="585711" y="7759"/>
                  </a:lnTo>
                  <a:lnTo>
                    <a:pt x="351409" y="7759"/>
                  </a:lnTo>
                  <a:lnTo>
                    <a:pt x="351409" y="44335"/>
                  </a:lnTo>
                  <a:lnTo>
                    <a:pt x="538086" y="44335"/>
                  </a:lnTo>
                  <a:lnTo>
                    <a:pt x="538086" y="68148"/>
                  </a:lnTo>
                  <a:lnTo>
                    <a:pt x="351929" y="68148"/>
                  </a:lnTo>
                  <a:lnTo>
                    <a:pt x="351929" y="161417"/>
                  </a:lnTo>
                  <a:lnTo>
                    <a:pt x="444817" y="161417"/>
                  </a:lnTo>
                  <a:lnTo>
                    <a:pt x="444817" y="187464"/>
                  </a:lnTo>
                  <a:lnTo>
                    <a:pt x="313385" y="187464"/>
                  </a:lnTo>
                  <a:lnTo>
                    <a:pt x="313385" y="225488"/>
                  </a:lnTo>
                  <a:lnTo>
                    <a:pt x="623074" y="225488"/>
                  </a:lnTo>
                  <a:lnTo>
                    <a:pt x="623074" y="187464"/>
                  </a:lnTo>
                  <a:close/>
                </a:path>
                <a:path w="3087370" h="346710">
                  <a:moveTo>
                    <a:pt x="1017536" y="262191"/>
                  </a:moveTo>
                  <a:lnTo>
                    <a:pt x="886244" y="262191"/>
                  </a:lnTo>
                  <a:lnTo>
                    <a:pt x="886244" y="184569"/>
                  </a:lnTo>
                  <a:lnTo>
                    <a:pt x="983856" y="184569"/>
                  </a:lnTo>
                  <a:lnTo>
                    <a:pt x="983856" y="146418"/>
                  </a:lnTo>
                  <a:lnTo>
                    <a:pt x="790867" y="146418"/>
                  </a:lnTo>
                  <a:lnTo>
                    <a:pt x="790867" y="26314"/>
                  </a:lnTo>
                  <a:lnTo>
                    <a:pt x="742454" y="26314"/>
                  </a:lnTo>
                  <a:lnTo>
                    <a:pt x="742454" y="184569"/>
                  </a:lnTo>
                  <a:lnTo>
                    <a:pt x="838492" y="184569"/>
                  </a:lnTo>
                  <a:lnTo>
                    <a:pt x="838492" y="262191"/>
                  </a:lnTo>
                  <a:lnTo>
                    <a:pt x="707847" y="262191"/>
                  </a:lnTo>
                  <a:lnTo>
                    <a:pt x="707847" y="300342"/>
                  </a:lnTo>
                  <a:lnTo>
                    <a:pt x="1017536" y="300342"/>
                  </a:lnTo>
                  <a:lnTo>
                    <a:pt x="1017536" y="262191"/>
                  </a:lnTo>
                  <a:close/>
                </a:path>
                <a:path w="3087370" h="346710">
                  <a:moveTo>
                    <a:pt x="1321587" y="100507"/>
                  </a:moveTo>
                  <a:lnTo>
                    <a:pt x="1276502" y="95999"/>
                  </a:lnTo>
                  <a:lnTo>
                    <a:pt x="1221105" y="75742"/>
                  </a:lnTo>
                  <a:lnTo>
                    <a:pt x="1209103" y="61836"/>
                  </a:lnTo>
                  <a:lnTo>
                    <a:pt x="1304747" y="61836"/>
                  </a:lnTo>
                  <a:lnTo>
                    <a:pt x="1304747" y="26708"/>
                  </a:lnTo>
                  <a:lnTo>
                    <a:pt x="1203312" y="26708"/>
                  </a:lnTo>
                  <a:lnTo>
                    <a:pt x="1203312" y="0"/>
                  </a:lnTo>
                  <a:lnTo>
                    <a:pt x="1156208" y="0"/>
                  </a:lnTo>
                  <a:lnTo>
                    <a:pt x="1156208" y="26708"/>
                  </a:lnTo>
                  <a:lnTo>
                    <a:pt x="1055446" y="26708"/>
                  </a:lnTo>
                  <a:lnTo>
                    <a:pt x="1055446" y="61836"/>
                  </a:lnTo>
                  <a:lnTo>
                    <a:pt x="1150289" y="61836"/>
                  </a:lnTo>
                  <a:lnTo>
                    <a:pt x="1138174" y="75742"/>
                  </a:lnTo>
                  <a:lnTo>
                    <a:pt x="1116050" y="87439"/>
                  </a:lnTo>
                  <a:lnTo>
                    <a:pt x="1083132" y="95999"/>
                  </a:lnTo>
                  <a:lnTo>
                    <a:pt x="1038606" y="100507"/>
                  </a:lnTo>
                  <a:lnTo>
                    <a:pt x="1051623" y="135509"/>
                  </a:lnTo>
                  <a:lnTo>
                    <a:pt x="1095349" y="130721"/>
                  </a:lnTo>
                  <a:lnTo>
                    <a:pt x="1131430" y="121488"/>
                  </a:lnTo>
                  <a:lnTo>
                    <a:pt x="1159649" y="108127"/>
                  </a:lnTo>
                  <a:lnTo>
                    <a:pt x="1179766" y="90906"/>
                  </a:lnTo>
                  <a:lnTo>
                    <a:pt x="1199959" y="108127"/>
                  </a:lnTo>
                  <a:lnTo>
                    <a:pt x="1228204" y="121488"/>
                  </a:lnTo>
                  <a:lnTo>
                    <a:pt x="1264196" y="130721"/>
                  </a:lnTo>
                  <a:lnTo>
                    <a:pt x="1307642" y="135509"/>
                  </a:lnTo>
                  <a:lnTo>
                    <a:pt x="1321587" y="100507"/>
                  </a:lnTo>
                  <a:close/>
                </a:path>
                <a:path w="3087370" h="346710">
                  <a:moveTo>
                    <a:pt x="1333944" y="144576"/>
                  </a:moveTo>
                  <a:lnTo>
                    <a:pt x="1026502" y="144576"/>
                  </a:lnTo>
                  <a:lnTo>
                    <a:pt x="1026502" y="179184"/>
                  </a:lnTo>
                  <a:lnTo>
                    <a:pt x="1156474" y="179184"/>
                  </a:lnTo>
                  <a:lnTo>
                    <a:pt x="1156474" y="200494"/>
                  </a:lnTo>
                  <a:lnTo>
                    <a:pt x="1061491" y="200494"/>
                  </a:lnTo>
                  <a:lnTo>
                    <a:pt x="1061491" y="234429"/>
                  </a:lnTo>
                  <a:lnTo>
                    <a:pt x="1250149" y="234429"/>
                  </a:lnTo>
                  <a:lnTo>
                    <a:pt x="1250149" y="251269"/>
                  </a:lnTo>
                  <a:lnTo>
                    <a:pt x="1061758" y="251269"/>
                  </a:lnTo>
                  <a:lnTo>
                    <a:pt x="1061758" y="336651"/>
                  </a:lnTo>
                  <a:lnTo>
                    <a:pt x="1305801" y="336651"/>
                  </a:lnTo>
                  <a:lnTo>
                    <a:pt x="1305801" y="301663"/>
                  </a:lnTo>
                  <a:lnTo>
                    <a:pt x="1108329" y="301663"/>
                  </a:lnTo>
                  <a:lnTo>
                    <a:pt x="1108329" y="283108"/>
                  </a:lnTo>
                  <a:lnTo>
                    <a:pt x="1296974" y="283108"/>
                  </a:lnTo>
                  <a:lnTo>
                    <a:pt x="1296974" y="200494"/>
                  </a:lnTo>
                  <a:lnTo>
                    <a:pt x="1203439" y="200494"/>
                  </a:lnTo>
                  <a:lnTo>
                    <a:pt x="1203439" y="179184"/>
                  </a:lnTo>
                  <a:lnTo>
                    <a:pt x="1333944" y="179184"/>
                  </a:lnTo>
                  <a:lnTo>
                    <a:pt x="1333944" y="144576"/>
                  </a:lnTo>
                  <a:close/>
                </a:path>
                <a:path w="3087370" h="346710">
                  <a:moveTo>
                    <a:pt x="1653514" y="261670"/>
                  </a:moveTo>
                  <a:lnTo>
                    <a:pt x="1521434" y="261670"/>
                  </a:lnTo>
                  <a:lnTo>
                    <a:pt x="1521434" y="189445"/>
                  </a:lnTo>
                  <a:lnTo>
                    <a:pt x="1619707" y="189445"/>
                  </a:lnTo>
                  <a:lnTo>
                    <a:pt x="1619707" y="151942"/>
                  </a:lnTo>
                  <a:lnTo>
                    <a:pt x="1427759" y="151942"/>
                  </a:lnTo>
                  <a:lnTo>
                    <a:pt x="1427759" y="61963"/>
                  </a:lnTo>
                  <a:lnTo>
                    <a:pt x="1617345" y="61963"/>
                  </a:lnTo>
                  <a:lnTo>
                    <a:pt x="1617345" y="24206"/>
                  </a:lnTo>
                  <a:lnTo>
                    <a:pt x="1380274" y="24206"/>
                  </a:lnTo>
                  <a:lnTo>
                    <a:pt x="1380274" y="189445"/>
                  </a:lnTo>
                  <a:lnTo>
                    <a:pt x="1474470" y="189445"/>
                  </a:lnTo>
                  <a:lnTo>
                    <a:pt x="1474470" y="261670"/>
                  </a:lnTo>
                  <a:lnTo>
                    <a:pt x="1343825" y="261670"/>
                  </a:lnTo>
                  <a:lnTo>
                    <a:pt x="1343825" y="300342"/>
                  </a:lnTo>
                  <a:lnTo>
                    <a:pt x="1653514" y="300342"/>
                  </a:lnTo>
                  <a:lnTo>
                    <a:pt x="1653514" y="261670"/>
                  </a:lnTo>
                  <a:close/>
                </a:path>
                <a:path w="3087370" h="346710">
                  <a:moveTo>
                    <a:pt x="1826793" y="304685"/>
                  </a:moveTo>
                  <a:lnTo>
                    <a:pt x="1650238" y="304685"/>
                  </a:lnTo>
                  <a:lnTo>
                    <a:pt x="1650238" y="346646"/>
                  </a:lnTo>
                  <a:lnTo>
                    <a:pt x="1826793" y="346646"/>
                  </a:lnTo>
                  <a:lnTo>
                    <a:pt x="1826793" y="304685"/>
                  </a:lnTo>
                  <a:close/>
                </a:path>
                <a:path w="3087370" h="346710">
                  <a:moveTo>
                    <a:pt x="2118080" y="130238"/>
                  </a:moveTo>
                  <a:lnTo>
                    <a:pt x="2071839" y="119684"/>
                  </a:lnTo>
                  <a:lnTo>
                    <a:pt x="2037765" y="102069"/>
                  </a:lnTo>
                  <a:lnTo>
                    <a:pt x="2006384" y="55257"/>
                  </a:lnTo>
                  <a:lnTo>
                    <a:pt x="2105050" y="55257"/>
                  </a:lnTo>
                  <a:lnTo>
                    <a:pt x="2105050" y="18148"/>
                  </a:lnTo>
                  <a:lnTo>
                    <a:pt x="1851799" y="18148"/>
                  </a:lnTo>
                  <a:lnTo>
                    <a:pt x="1851799" y="55257"/>
                  </a:lnTo>
                  <a:lnTo>
                    <a:pt x="1950605" y="55257"/>
                  </a:lnTo>
                  <a:lnTo>
                    <a:pt x="1940763" y="79794"/>
                  </a:lnTo>
                  <a:lnTo>
                    <a:pt x="1918804" y="102069"/>
                  </a:lnTo>
                  <a:lnTo>
                    <a:pt x="1884857" y="119684"/>
                  </a:lnTo>
                  <a:lnTo>
                    <a:pt x="1839048" y="130238"/>
                  </a:lnTo>
                  <a:lnTo>
                    <a:pt x="1856536" y="167474"/>
                  </a:lnTo>
                  <a:lnTo>
                    <a:pt x="1897557" y="158318"/>
                  </a:lnTo>
                  <a:lnTo>
                    <a:pt x="1931860" y="143408"/>
                  </a:lnTo>
                  <a:lnTo>
                    <a:pt x="1958962" y="123494"/>
                  </a:lnTo>
                  <a:lnTo>
                    <a:pt x="1978367" y="99326"/>
                  </a:lnTo>
                  <a:lnTo>
                    <a:pt x="1997798" y="123494"/>
                  </a:lnTo>
                  <a:lnTo>
                    <a:pt x="2025002" y="143408"/>
                  </a:lnTo>
                  <a:lnTo>
                    <a:pt x="2059508" y="158318"/>
                  </a:lnTo>
                  <a:lnTo>
                    <a:pt x="2100846" y="167474"/>
                  </a:lnTo>
                  <a:lnTo>
                    <a:pt x="2118080" y="130238"/>
                  </a:lnTo>
                  <a:close/>
                </a:path>
                <a:path w="3087370" h="346710">
                  <a:moveTo>
                    <a:pt x="2132812" y="187071"/>
                  </a:moveTo>
                  <a:lnTo>
                    <a:pt x="1823910" y="187071"/>
                  </a:lnTo>
                  <a:lnTo>
                    <a:pt x="1823910" y="225094"/>
                  </a:lnTo>
                  <a:lnTo>
                    <a:pt x="1953895" y="225094"/>
                  </a:lnTo>
                  <a:lnTo>
                    <a:pt x="1953895" y="339026"/>
                  </a:lnTo>
                  <a:lnTo>
                    <a:pt x="2000859" y="339026"/>
                  </a:lnTo>
                  <a:lnTo>
                    <a:pt x="2000859" y="225094"/>
                  </a:lnTo>
                  <a:lnTo>
                    <a:pt x="2132812" y="225094"/>
                  </a:lnTo>
                  <a:lnTo>
                    <a:pt x="2132812" y="187071"/>
                  </a:lnTo>
                  <a:close/>
                </a:path>
                <a:path w="3087370" h="346710">
                  <a:moveTo>
                    <a:pt x="2351087" y="148259"/>
                  </a:moveTo>
                  <a:lnTo>
                    <a:pt x="2315133" y="131533"/>
                  </a:lnTo>
                  <a:lnTo>
                    <a:pt x="2301100" y="118135"/>
                  </a:lnTo>
                  <a:lnTo>
                    <a:pt x="2290318" y="107848"/>
                  </a:lnTo>
                  <a:lnTo>
                    <a:pt x="2275992" y="79375"/>
                  </a:lnTo>
                  <a:lnTo>
                    <a:pt x="2271484" y="48285"/>
                  </a:lnTo>
                  <a:lnTo>
                    <a:pt x="2271484" y="15786"/>
                  </a:lnTo>
                  <a:lnTo>
                    <a:pt x="2222284" y="15786"/>
                  </a:lnTo>
                  <a:lnTo>
                    <a:pt x="2222284" y="48285"/>
                  </a:lnTo>
                  <a:lnTo>
                    <a:pt x="2217445" y="80454"/>
                  </a:lnTo>
                  <a:lnTo>
                    <a:pt x="2202650" y="110413"/>
                  </a:lnTo>
                  <a:lnTo>
                    <a:pt x="2177262" y="135674"/>
                  </a:lnTo>
                  <a:lnTo>
                    <a:pt x="2140585" y="153784"/>
                  </a:lnTo>
                  <a:lnTo>
                    <a:pt x="2164397" y="191020"/>
                  </a:lnTo>
                  <a:lnTo>
                    <a:pt x="2191982" y="178892"/>
                  </a:lnTo>
                  <a:lnTo>
                    <a:pt x="2214956" y="162280"/>
                  </a:lnTo>
                  <a:lnTo>
                    <a:pt x="2233333" y="141808"/>
                  </a:lnTo>
                  <a:lnTo>
                    <a:pt x="2247150" y="118135"/>
                  </a:lnTo>
                  <a:lnTo>
                    <a:pt x="2260676" y="140042"/>
                  </a:lnTo>
                  <a:lnTo>
                    <a:pt x="2278583" y="158889"/>
                  </a:lnTo>
                  <a:lnTo>
                    <a:pt x="2300897" y="174231"/>
                  </a:lnTo>
                  <a:lnTo>
                    <a:pt x="2327668" y="185623"/>
                  </a:lnTo>
                  <a:lnTo>
                    <a:pt x="2351087" y="148259"/>
                  </a:lnTo>
                  <a:close/>
                </a:path>
                <a:path w="3087370" h="346710">
                  <a:moveTo>
                    <a:pt x="2425281" y="216941"/>
                  </a:moveTo>
                  <a:lnTo>
                    <a:pt x="2192553" y="216941"/>
                  </a:lnTo>
                  <a:lnTo>
                    <a:pt x="2192553" y="254952"/>
                  </a:lnTo>
                  <a:lnTo>
                    <a:pt x="2377656" y="254952"/>
                  </a:lnTo>
                  <a:lnTo>
                    <a:pt x="2377656" y="339026"/>
                  </a:lnTo>
                  <a:lnTo>
                    <a:pt x="2425281" y="339026"/>
                  </a:lnTo>
                  <a:lnTo>
                    <a:pt x="2425281" y="216941"/>
                  </a:lnTo>
                  <a:close/>
                </a:path>
                <a:path w="3087370" h="346710">
                  <a:moveTo>
                    <a:pt x="2425281" y="127"/>
                  </a:moveTo>
                  <a:lnTo>
                    <a:pt x="2377656" y="127"/>
                  </a:lnTo>
                  <a:lnTo>
                    <a:pt x="2377656" y="202336"/>
                  </a:lnTo>
                  <a:lnTo>
                    <a:pt x="2425281" y="202336"/>
                  </a:lnTo>
                  <a:lnTo>
                    <a:pt x="2425281" y="127"/>
                  </a:lnTo>
                  <a:close/>
                </a:path>
                <a:path w="3087370" h="346710">
                  <a:moveTo>
                    <a:pt x="2731693" y="278904"/>
                  </a:moveTo>
                  <a:lnTo>
                    <a:pt x="2724137" y="255219"/>
                  </a:lnTo>
                  <a:lnTo>
                    <a:pt x="2723540" y="253365"/>
                  </a:lnTo>
                  <a:lnTo>
                    <a:pt x="2700312" y="234619"/>
                  </a:lnTo>
                  <a:lnTo>
                    <a:pt x="2684068" y="229552"/>
                  </a:lnTo>
                  <a:lnTo>
                    <a:pt x="2684068" y="278904"/>
                  </a:lnTo>
                  <a:lnTo>
                    <a:pt x="2679547" y="289788"/>
                  </a:lnTo>
                  <a:lnTo>
                    <a:pt x="2666238" y="297472"/>
                  </a:lnTo>
                  <a:lnTo>
                    <a:pt x="2644254" y="302006"/>
                  </a:lnTo>
                  <a:lnTo>
                    <a:pt x="2613685" y="303504"/>
                  </a:lnTo>
                  <a:lnTo>
                    <a:pt x="2582773" y="302006"/>
                  </a:lnTo>
                  <a:lnTo>
                    <a:pt x="2560815" y="297472"/>
                  </a:lnTo>
                  <a:lnTo>
                    <a:pt x="2547772" y="289788"/>
                  </a:lnTo>
                  <a:lnTo>
                    <a:pt x="2543568" y="278904"/>
                  </a:lnTo>
                  <a:lnTo>
                    <a:pt x="2547772" y="268427"/>
                  </a:lnTo>
                  <a:lnTo>
                    <a:pt x="2560815" y="261035"/>
                  </a:lnTo>
                  <a:lnTo>
                    <a:pt x="2582773" y="256667"/>
                  </a:lnTo>
                  <a:lnTo>
                    <a:pt x="2613685" y="255219"/>
                  </a:lnTo>
                  <a:lnTo>
                    <a:pt x="2644254" y="256667"/>
                  </a:lnTo>
                  <a:lnTo>
                    <a:pt x="2666238" y="261035"/>
                  </a:lnTo>
                  <a:lnTo>
                    <a:pt x="2679547" y="268427"/>
                  </a:lnTo>
                  <a:lnTo>
                    <a:pt x="2684068" y="278904"/>
                  </a:lnTo>
                  <a:lnTo>
                    <a:pt x="2684068" y="229552"/>
                  </a:lnTo>
                  <a:lnTo>
                    <a:pt x="2663279" y="223050"/>
                  </a:lnTo>
                  <a:lnTo>
                    <a:pt x="2613685" y="219036"/>
                  </a:lnTo>
                  <a:lnTo>
                    <a:pt x="2563914" y="223050"/>
                  </a:lnTo>
                  <a:lnTo>
                    <a:pt x="2526639" y="234619"/>
                  </a:lnTo>
                  <a:lnTo>
                    <a:pt x="2503259" y="253365"/>
                  </a:lnTo>
                  <a:lnTo>
                    <a:pt x="2495156" y="278904"/>
                  </a:lnTo>
                  <a:lnTo>
                    <a:pt x="2503259" y="304609"/>
                  </a:lnTo>
                  <a:lnTo>
                    <a:pt x="2526639" y="323443"/>
                  </a:lnTo>
                  <a:lnTo>
                    <a:pt x="2563914" y="335013"/>
                  </a:lnTo>
                  <a:lnTo>
                    <a:pt x="2613685" y="338886"/>
                  </a:lnTo>
                  <a:lnTo>
                    <a:pt x="2663279" y="335013"/>
                  </a:lnTo>
                  <a:lnTo>
                    <a:pt x="2700312" y="323443"/>
                  </a:lnTo>
                  <a:lnTo>
                    <a:pt x="2723540" y="304609"/>
                  </a:lnTo>
                  <a:lnTo>
                    <a:pt x="2723896" y="303504"/>
                  </a:lnTo>
                  <a:lnTo>
                    <a:pt x="2731693" y="278904"/>
                  </a:lnTo>
                  <a:close/>
                </a:path>
                <a:path w="3087370" h="346710">
                  <a:moveTo>
                    <a:pt x="2755379" y="103797"/>
                  </a:moveTo>
                  <a:lnTo>
                    <a:pt x="2713101" y="96520"/>
                  </a:lnTo>
                  <a:lnTo>
                    <a:pt x="2681401" y="84518"/>
                  </a:lnTo>
                  <a:lnTo>
                    <a:pt x="2672638" y="78270"/>
                  </a:lnTo>
                  <a:lnTo>
                    <a:pt x="2660027" y="69278"/>
                  </a:lnTo>
                  <a:lnTo>
                    <a:pt x="2648686" y="52222"/>
                  </a:lnTo>
                  <a:lnTo>
                    <a:pt x="2740901" y="52222"/>
                  </a:lnTo>
                  <a:lnTo>
                    <a:pt x="2740901" y="14732"/>
                  </a:lnTo>
                  <a:lnTo>
                    <a:pt x="2487917" y="14732"/>
                  </a:lnTo>
                  <a:lnTo>
                    <a:pt x="2487917" y="52222"/>
                  </a:lnTo>
                  <a:lnTo>
                    <a:pt x="2579484" y="52222"/>
                  </a:lnTo>
                  <a:lnTo>
                    <a:pt x="2568054" y="69329"/>
                  </a:lnTo>
                  <a:lnTo>
                    <a:pt x="2546654" y="84569"/>
                  </a:lnTo>
                  <a:lnTo>
                    <a:pt x="2515146" y="96520"/>
                  </a:lnTo>
                  <a:lnTo>
                    <a:pt x="2473185" y="103797"/>
                  </a:lnTo>
                  <a:lnTo>
                    <a:pt x="2489758" y="140766"/>
                  </a:lnTo>
                  <a:lnTo>
                    <a:pt x="2533548" y="132981"/>
                  </a:lnTo>
                  <a:lnTo>
                    <a:pt x="2569006" y="119430"/>
                  </a:lnTo>
                  <a:lnTo>
                    <a:pt x="2595854" y="100939"/>
                  </a:lnTo>
                  <a:lnTo>
                    <a:pt x="2613812" y="78270"/>
                  </a:lnTo>
                  <a:lnTo>
                    <a:pt x="2631935" y="100939"/>
                  </a:lnTo>
                  <a:lnTo>
                    <a:pt x="2659011" y="119430"/>
                  </a:lnTo>
                  <a:lnTo>
                    <a:pt x="2694660" y="132981"/>
                  </a:lnTo>
                  <a:lnTo>
                    <a:pt x="2738539" y="140766"/>
                  </a:lnTo>
                  <a:lnTo>
                    <a:pt x="2755379" y="103797"/>
                  </a:lnTo>
                  <a:close/>
                </a:path>
                <a:path w="3087370" h="346710">
                  <a:moveTo>
                    <a:pt x="2768790" y="162344"/>
                  </a:moveTo>
                  <a:lnTo>
                    <a:pt x="2637371" y="162344"/>
                  </a:lnTo>
                  <a:lnTo>
                    <a:pt x="2637371" y="121551"/>
                  </a:lnTo>
                  <a:lnTo>
                    <a:pt x="2590266" y="121551"/>
                  </a:lnTo>
                  <a:lnTo>
                    <a:pt x="2590266" y="162344"/>
                  </a:lnTo>
                  <a:lnTo>
                    <a:pt x="2459901" y="162344"/>
                  </a:lnTo>
                  <a:lnTo>
                    <a:pt x="2459901" y="200355"/>
                  </a:lnTo>
                  <a:lnTo>
                    <a:pt x="2768790" y="200355"/>
                  </a:lnTo>
                  <a:lnTo>
                    <a:pt x="2768790" y="162344"/>
                  </a:lnTo>
                  <a:close/>
                </a:path>
                <a:path w="3087370" h="346710">
                  <a:moveTo>
                    <a:pt x="3049155" y="228384"/>
                  </a:moveTo>
                  <a:lnTo>
                    <a:pt x="2812097" y="228384"/>
                  </a:lnTo>
                  <a:lnTo>
                    <a:pt x="2812097" y="265607"/>
                  </a:lnTo>
                  <a:lnTo>
                    <a:pt x="3001670" y="265607"/>
                  </a:lnTo>
                  <a:lnTo>
                    <a:pt x="3001670" y="339026"/>
                  </a:lnTo>
                  <a:lnTo>
                    <a:pt x="3049155" y="339026"/>
                  </a:lnTo>
                  <a:lnTo>
                    <a:pt x="3049155" y="228384"/>
                  </a:lnTo>
                  <a:close/>
                </a:path>
                <a:path w="3087370" h="346710">
                  <a:moveTo>
                    <a:pt x="3086785" y="165239"/>
                  </a:moveTo>
                  <a:lnTo>
                    <a:pt x="2955620" y="165239"/>
                  </a:lnTo>
                  <a:lnTo>
                    <a:pt x="2955620" y="133007"/>
                  </a:lnTo>
                  <a:lnTo>
                    <a:pt x="3047581" y="133007"/>
                  </a:lnTo>
                  <a:lnTo>
                    <a:pt x="3047581" y="95770"/>
                  </a:lnTo>
                  <a:lnTo>
                    <a:pt x="3047581" y="50647"/>
                  </a:lnTo>
                  <a:lnTo>
                    <a:pt x="3047581" y="13677"/>
                  </a:lnTo>
                  <a:lnTo>
                    <a:pt x="3000870" y="13677"/>
                  </a:lnTo>
                  <a:lnTo>
                    <a:pt x="3000870" y="50647"/>
                  </a:lnTo>
                  <a:lnTo>
                    <a:pt x="3000870" y="95770"/>
                  </a:lnTo>
                  <a:lnTo>
                    <a:pt x="2862478" y="95770"/>
                  </a:lnTo>
                  <a:lnTo>
                    <a:pt x="2862478" y="50647"/>
                  </a:lnTo>
                  <a:lnTo>
                    <a:pt x="3000870" y="50647"/>
                  </a:lnTo>
                  <a:lnTo>
                    <a:pt x="3000870" y="13677"/>
                  </a:lnTo>
                  <a:lnTo>
                    <a:pt x="2816034" y="13677"/>
                  </a:lnTo>
                  <a:lnTo>
                    <a:pt x="2816034" y="133007"/>
                  </a:lnTo>
                  <a:lnTo>
                    <a:pt x="2907995" y="133007"/>
                  </a:lnTo>
                  <a:lnTo>
                    <a:pt x="2907995" y="165239"/>
                  </a:lnTo>
                  <a:lnTo>
                    <a:pt x="2777883" y="165239"/>
                  </a:lnTo>
                  <a:lnTo>
                    <a:pt x="2777883" y="203250"/>
                  </a:lnTo>
                  <a:lnTo>
                    <a:pt x="3086785" y="203250"/>
                  </a:lnTo>
                  <a:lnTo>
                    <a:pt x="3086785" y="1652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5100821" y="4667250"/>
            <a:ext cx="8086725" cy="5392420"/>
            <a:chOff x="5100821" y="4667250"/>
            <a:chExt cx="8086725" cy="53924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0821" y="4667250"/>
              <a:ext cx="8086357" cy="539183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92166" y="4919271"/>
              <a:ext cx="4493895" cy="448945"/>
            </a:xfrm>
            <a:custGeom>
              <a:avLst/>
              <a:gdLst/>
              <a:ahLst/>
              <a:cxnLst/>
              <a:rect l="l" t="t" r="r" b="b"/>
              <a:pathLst>
                <a:path w="4493895" h="448945">
                  <a:moveTo>
                    <a:pt x="4493742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4493742" y="0"/>
                  </a:lnTo>
                  <a:lnTo>
                    <a:pt x="4493742" y="448351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14921" y="4973611"/>
              <a:ext cx="4445000" cy="382905"/>
            </a:xfrm>
            <a:custGeom>
              <a:avLst/>
              <a:gdLst/>
              <a:ahLst/>
              <a:cxnLst/>
              <a:rect l="l" t="t" r="r" b="b"/>
              <a:pathLst>
                <a:path w="4445000" h="382904">
                  <a:moveTo>
                    <a:pt x="224701" y="35128"/>
                  </a:moveTo>
                  <a:lnTo>
                    <a:pt x="169049" y="35128"/>
                  </a:lnTo>
                  <a:lnTo>
                    <a:pt x="169049" y="206159"/>
                  </a:lnTo>
                  <a:lnTo>
                    <a:pt x="166687" y="206159"/>
                  </a:lnTo>
                  <a:lnTo>
                    <a:pt x="116713" y="133400"/>
                  </a:lnTo>
                  <a:lnTo>
                    <a:pt x="49199" y="35128"/>
                  </a:lnTo>
                  <a:lnTo>
                    <a:pt x="0" y="35128"/>
                  </a:lnTo>
                  <a:lnTo>
                    <a:pt x="0" y="304558"/>
                  </a:lnTo>
                  <a:lnTo>
                    <a:pt x="55905" y="304558"/>
                  </a:lnTo>
                  <a:lnTo>
                    <a:pt x="55905" y="133400"/>
                  </a:lnTo>
                  <a:lnTo>
                    <a:pt x="57886" y="133400"/>
                  </a:lnTo>
                  <a:lnTo>
                    <a:pt x="176288" y="304558"/>
                  </a:lnTo>
                  <a:lnTo>
                    <a:pt x="224701" y="304558"/>
                  </a:lnTo>
                  <a:lnTo>
                    <a:pt x="224701" y="206159"/>
                  </a:lnTo>
                  <a:lnTo>
                    <a:pt x="224701" y="35128"/>
                  </a:lnTo>
                  <a:close/>
                </a:path>
                <a:path w="4445000" h="382904">
                  <a:moveTo>
                    <a:pt x="440067" y="258254"/>
                  </a:moveTo>
                  <a:lnTo>
                    <a:pt x="314693" y="258254"/>
                  </a:lnTo>
                  <a:lnTo>
                    <a:pt x="314693" y="192862"/>
                  </a:lnTo>
                  <a:lnTo>
                    <a:pt x="430212" y="192862"/>
                  </a:lnTo>
                  <a:lnTo>
                    <a:pt x="430212" y="146685"/>
                  </a:lnTo>
                  <a:lnTo>
                    <a:pt x="314693" y="146685"/>
                  </a:lnTo>
                  <a:lnTo>
                    <a:pt x="314693" y="81432"/>
                  </a:lnTo>
                  <a:lnTo>
                    <a:pt x="439547" y="81432"/>
                  </a:lnTo>
                  <a:lnTo>
                    <a:pt x="439547" y="35128"/>
                  </a:lnTo>
                  <a:lnTo>
                    <a:pt x="258787" y="35128"/>
                  </a:lnTo>
                  <a:lnTo>
                    <a:pt x="258787" y="304558"/>
                  </a:lnTo>
                  <a:lnTo>
                    <a:pt x="440067" y="304558"/>
                  </a:lnTo>
                  <a:lnTo>
                    <a:pt x="440067" y="258254"/>
                  </a:lnTo>
                  <a:close/>
                </a:path>
                <a:path w="4445000" h="382904">
                  <a:moveTo>
                    <a:pt x="730834" y="274701"/>
                  </a:moveTo>
                  <a:lnTo>
                    <a:pt x="722871" y="248907"/>
                  </a:lnTo>
                  <a:lnTo>
                    <a:pt x="722617" y="248107"/>
                  </a:lnTo>
                  <a:lnTo>
                    <a:pt x="699312" y="228485"/>
                  </a:lnTo>
                  <a:lnTo>
                    <a:pt x="683209" y="223202"/>
                  </a:lnTo>
                  <a:lnTo>
                    <a:pt x="683209" y="274701"/>
                  </a:lnTo>
                  <a:lnTo>
                    <a:pt x="678624" y="286321"/>
                  </a:lnTo>
                  <a:lnTo>
                    <a:pt x="665238" y="294703"/>
                  </a:lnTo>
                  <a:lnTo>
                    <a:pt x="643229" y="299758"/>
                  </a:lnTo>
                  <a:lnTo>
                    <a:pt x="612825" y="301396"/>
                  </a:lnTo>
                  <a:lnTo>
                    <a:pt x="582066" y="299758"/>
                  </a:lnTo>
                  <a:lnTo>
                    <a:pt x="560108" y="294703"/>
                  </a:lnTo>
                  <a:lnTo>
                    <a:pt x="546963" y="286321"/>
                  </a:lnTo>
                  <a:lnTo>
                    <a:pt x="542709" y="274701"/>
                  </a:lnTo>
                  <a:lnTo>
                    <a:pt x="546963" y="263131"/>
                  </a:lnTo>
                  <a:lnTo>
                    <a:pt x="560108" y="255143"/>
                  </a:lnTo>
                  <a:lnTo>
                    <a:pt x="582066" y="250482"/>
                  </a:lnTo>
                  <a:lnTo>
                    <a:pt x="612825" y="248907"/>
                  </a:lnTo>
                  <a:lnTo>
                    <a:pt x="643229" y="250482"/>
                  </a:lnTo>
                  <a:lnTo>
                    <a:pt x="665238" y="255143"/>
                  </a:lnTo>
                  <a:lnTo>
                    <a:pt x="678624" y="263131"/>
                  </a:lnTo>
                  <a:lnTo>
                    <a:pt x="683209" y="274701"/>
                  </a:lnTo>
                  <a:lnTo>
                    <a:pt x="683209" y="223202"/>
                  </a:lnTo>
                  <a:lnTo>
                    <a:pt x="662254" y="216306"/>
                  </a:lnTo>
                  <a:lnTo>
                    <a:pt x="612825" y="212077"/>
                  </a:lnTo>
                  <a:lnTo>
                    <a:pt x="563118" y="216306"/>
                  </a:lnTo>
                  <a:lnTo>
                    <a:pt x="525830" y="228485"/>
                  </a:lnTo>
                  <a:lnTo>
                    <a:pt x="502412" y="248107"/>
                  </a:lnTo>
                  <a:lnTo>
                    <a:pt x="494296" y="274701"/>
                  </a:lnTo>
                  <a:lnTo>
                    <a:pt x="502412" y="301561"/>
                  </a:lnTo>
                  <a:lnTo>
                    <a:pt x="525830" y="321284"/>
                  </a:lnTo>
                  <a:lnTo>
                    <a:pt x="563118" y="333438"/>
                  </a:lnTo>
                  <a:lnTo>
                    <a:pt x="612825" y="337578"/>
                  </a:lnTo>
                  <a:lnTo>
                    <a:pt x="662254" y="333438"/>
                  </a:lnTo>
                  <a:lnTo>
                    <a:pt x="699312" y="321284"/>
                  </a:lnTo>
                  <a:lnTo>
                    <a:pt x="722617" y="301561"/>
                  </a:lnTo>
                  <a:lnTo>
                    <a:pt x="722668" y="301396"/>
                  </a:lnTo>
                  <a:lnTo>
                    <a:pt x="730834" y="274701"/>
                  </a:lnTo>
                  <a:close/>
                </a:path>
                <a:path w="4445000" h="382904">
                  <a:moveTo>
                    <a:pt x="733463" y="84988"/>
                  </a:moveTo>
                  <a:lnTo>
                    <a:pt x="545338" y="84988"/>
                  </a:lnTo>
                  <a:lnTo>
                    <a:pt x="545338" y="5397"/>
                  </a:lnTo>
                  <a:lnTo>
                    <a:pt x="498106" y="5397"/>
                  </a:lnTo>
                  <a:lnTo>
                    <a:pt x="498106" y="123012"/>
                  </a:lnTo>
                  <a:lnTo>
                    <a:pt x="733463" y="123012"/>
                  </a:lnTo>
                  <a:lnTo>
                    <a:pt x="733463" y="84988"/>
                  </a:lnTo>
                  <a:close/>
                </a:path>
                <a:path w="4445000" h="382904">
                  <a:moveTo>
                    <a:pt x="768451" y="152082"/>
                  </a:moveTo>
                  <a:lnTo>
                    <a:pt x="459028" y="152082"/>
                  </a:lnTo>
                  <a:lnTo>
                    <a:pt x="459028" y="190500"/>
                  </a:lnTo>
                  <a:lnTo>
                    <a:pt x="768451" y="190500"/>
                  </a:lnTo>
                  <a:lnTo>
                    <a:pt x="768451" y="152082"/>
                  </a:lnTo>
                  <a:close/>
                </a:path>
                <a:path w="4445000" h="382904">
                  <a:moveTo>
                    <a:pt x="1054747" y="102222"/>
                  </a:moveTo>
                  <a:lnTo>
                    <a:pt x="862406" y="102222"/>
                  </a:lnTo>
                  <a:lnTo>
                    <a:pt x="862406" y="85382"/>
                  </a:lnTo>
                  <a:lnTo>
                    <a:pt x="1048956" y="85382"/>
                  </a:lnTo>
                  <a:lnTo>
                    <a:pt x="1048956" y="6057"/>
                  </a:lnTo>
                  <a:lnTo>
                    <a:pt x="814654" y="6057"/>
                  </a:lnTo>
                  <a:lnTo>
                    <a:pt x="814654" y="38150"/>
                  </a:lnTo>
                  <a:lnTo>
                    <a:pt x="1001331" y="38150"/>
                  </a:lnTo>
                  <a:lnTo>
                    <a:pt x="1001331" y="55257"/>
                  </a:lnTo>
                  <a:lnTo>
                    <a:pt x="815174" y="55257"/>
                  </a:lnTo>
                  <a:lnTo>
                    <a:pt x="815174" y="134581"/>
                  </a:lnTo>
                  <a:lnTo>
                    <a:pt x="1054747" y="134581"/>
                  </a:lnTo>
                  <a:lnTo>
                    <a:pt x="1054747" y="102222"/>
                  </a:lnTo>
                  <a:close/>
                </a:path>
                <a:path w="4445000" h="382904">
                  <a:moveTo>
                    <a:pt x="1086319" y="150114"/>
                  </a:moveTo>
                  <a:lnTo>
                    <a:pt x="962787" y="150114"/>
                  </a:lnTo>
                  <a:lnTo>
                    <a:pt x="962787" y="184708"/>
                  </a:lnTo>
                  <a:lnTo>
                    <a:pt x="962787" y="204444"/>
                  </a:lnTo>
                  <a:lnTo>
                    <a:pt x="900290" y="204444"/>
                  </a:lnTo>
                  <a:lnTo>
                    <a:pt x="900290" y="184708"/>
                  </a:lnTo>
                  <a:lnTo>
                    <a:pt x="962787" y="184708"/>
                  </a:lnTo>
                  <a:lnTo>
                    <a:pt x="962787" y="150114"/>
                  </a:lnTo>
                  <a:lnTo>
                    <a:pt x="776630" y="150114"/>
                  </a:lnTo>
                  <a:lnTo>
                    <a:pt x="776630" y="184708"/>
                  </a:lnTo>
                  <a:lnTo>
                    <a:pt x="853325" y="184708"/>
                  </a:lnTo>
                  <a:lnTo>
                    <a:pt x="853325" y="204444"/>
                  </a:lnTo>
                  <a:lnTo>
                    <a:pt x="812012" y="204444"/>
                  </a:lnTo>
                  <a:lnTo>
                    <a:pt x="812012" y="237337"/>
                  </a:lnTo>
                  <a:lnTo>
                    <a:pt x="1002245" y="237337"/>
                  </a:lnTo>
                  <a:lnTo>
                    <a:pt x="1002245" y="254304"/>
                  </a:lnTo>
                  <a:lnTo>
                    <a:pt x="812279" y="254304"/>
                  </a:lnTo>
                  <a:lnTo>
                    <a:pt x="812279" y="336524"/>
                  </a:lnTo>
                  <a:lnTo>
                    <a:pt x="1059218" y="336524"/>
                  </a:lnTo>
                  <a:lnTo>
                    <a:pt x="1059218" y="304165"/>
                  </a:lnTo>
                  <a:lnTo>
                    <a:pt x="859510" y="304165"/>
                  </a:lnTo>
                  <a:lnTo>
                    <a:pt x="859510" y="284556"/>
                  </a:lnTo>
                  <a:lnTo>
                    <a:pt x="1049350" y="284556"/>
                  </a:lnTo>
                  <a:lnTo>
                    <a:pt x="1049350" y="204444"/>
                  </a:lnTo>
                  <a:lnTo>
                    <a:pt x="1010018" y="204444"/>
                  </a:lnTo>
                  <a:lnTo>
                    <a:pt x="1010018" y="184708"/>
                  </a:lnTo>
                  <a:lnTo>
                    <a:pt x="1086319" y="184708"/>
                  </a:lnTo>
                  <a:lnTo>
                    <a:pt x="1086319" y="150114"/>
                  </a:lnTo>
                  <a:close/>
                </a:path>
                <a:path w="4445000" h="382904">
                  <a:moveTo>
                    <a:pt x="1166190" y="276936"/>
                  </a:moveTo>
                  <a:lnTo>
                    <a:pt x="1113167" y="276936"/>
                  </a:lnTo>
                  <a:lnTo>
                    <a:pt x="1094752" y="382841"/>
                  </a:lnTo>
                  <a:lnTo>
                    <a:pt x="1134084" y="382841"/>
                  </a:lnTo>
                  <a:lnTo>
                    <a:pt x="1166190" y="276936"/>
                  </a:lnTo>
                  <a:close/>
                </a:path>
                <a:path w="4445000" h="382904">
                  <a:moveTo>
                    <a:pt x="1460411" y="183261"/>
                  </a:moveTo>
                  <a:lnTo>
                    <a:pt x="1457210" y="155498"/>
                  </a:lnTo>
                  <a:lnTo>
                    <a:pt x="1456067" y="145643"/>
                  </a:lnTo>
                  <a:lnTo>
                    <a:pt x="1430032" y="150177"/>
                  </a:lnTo>
                  <a:lnTo>
                    <a:pt x="1402740" y="153136"/>
                  </a:lnTo>
                  <a:lnTo>
                    <a:pt x="1371727" y="154813"/>
                  </a:lnTo>
                  <a:lnTo>
                    <a:pt x="1334516" y="155498"/>
                  </a:lnTo>
                  <a:lnTo>
                    <a:pt x="1334516" y="61048"/>
                  </a:lnTo>
                  <a:lnTo>
                    <a:pt x="1441335" y="61048"/>
                  </a:lnTo>
                  <a:lnTo>
                    <a:pt x="1441335" y="22631"/>
                  </a:lnTo>
                  <a:lnTo>
                    <a:pt x="1287284" y="22631"/>
                  </a:lnTo>
                  <a:lnTo>
                    <a:pt x="1287284" y="193649"/>
                  </a:lnTo>
                  <a:lnTo>
                    <a:pt x="1313992" y="193649"/>
                  </a:lnTo>
                  <a:lnTo>
                    <a:pt x="1360843" y="193421"/>
                  </a:lnTo>
                  <a:lnTo>
                    <a:pt x="1398447" y="192062"/>
                  </a:lnTo>
                  <a:lnTo>
                    <a:pt x="1430426" y="188899"/>
                  </a:lnTo>
                  <a:lnTo>
                    <a:pt x="1460411" y="183261"/>
                  </a:lnTo>
                  <a:close/>
                </a:path>
                <a:path w="4445000" h="382904">
                  <a:moveTo>
                    <a:pt x="1554480" y="219049"/>
                  </a:moveTo>
                  <a:lnTo>
                    <a:pt x="1321752" y="219049"/>
                  </a:lnTo>
                  <a:lnTo>
                    <a:pt x="1321752" y="256806"/>
                  </a:lnTo>
                  <a:lnTo>
                    <a:pt x="1507121" y="256806"/>
                  </a:lnTo>
                  <a:lnTo>
                    <a:pt x="1507121" y="338899"/>
                  </a:lnTo>
                  <a:lnTo>
                    <a:pt x="1554480" y="338899"/>
                  </a:lnTo>
                  <a:lnTo>
                    <a:pt x="1554480" y="219049"/>
                  </a:lnTo>
                  <a:close/>
                </a:path>
                <a:path w="4445000" h="382904">
                  <a:moveTo>
                    <a:pt x="1554480" y="0"/>
                  </a:moveTo>
                  <a:lnTo>
                    <a:pt x="1507121" y="0"/>
                  </a:lnTo>
                  <a:lnTo>
                    <a:pt x="1507121" y="84594"/>
                  </a:lnTo>
                  <a:lnTo>
                    <a:pt x="1425028" y="84594"/>
                  </a:lnTo>
                  <a:lnTo>
                    <a:pt x="1425028" y="122872"/>
                  </a:lnTo>
                  <a:lnTo>
                    <a:pt x="1507121" y="122872"/>
                  </a:lnTo>
                  <a:lnTo>
                    <a:pt x="1507121" y="204571"/>
                  </a:lnTo>
                  <a:lnTo>
                    <a:pt x="1554480" y="204571"/>
                  </a:lnTo>
                  <a:lnTo>
                    <a:pt x="1554480" y="0"/>
                  </a:lnTo>
                  <a:close/>
                </a:path>
                <a:path w="4445000" h="382904">
                  <a:moveTo>
                    <a:pt x="1792617" y="150241"/>
                  </a:moveTo>
                  <a:lnTo>
                    <a:pt x="1757464" y="133261"/>
                  </a:lnTo>
                  <a:lnTo>
                    <a:pt x="1745322" y="121031"/>
                  </a:lnTo>
                  <a:lnTo>
                    <a:pt x="1733283" y="108915"/>
                  </a:lnTo>
                  <a:lnTo>
                    <a:pt x="1719351" y="79222"/>
                  </a:lnTo>
                  <a:lnTo>
                    <a:pt x="1714995" y="46177"/>
                  </a:lnTo>
                  <a:lnTo>
                    <a:pt x="1714995" y="17767"/>
                  </a:lnTo>
                  <a:lnTo>
                    <a:pt x="1667103" y="17767"/>
                  </a:lnTo>
                  <a:lnTo>
                    <a:pt x="1667103" y="48412"/>
                  </a:lnTo>
                  <a:lnTo>
                    <a:pt x="1662163" y="83185"/>
                  </a:lnTo>
                  <a:lnTo>
                    <a:pt x="1647177" y="114884"/>
                  </a:lnTo>
                  <a:lnTo>
                    <a:pt x="1621332" y="141211"/>
                  </a:lnTo>
                  <a:lnTo>
                    <a:pt x="1583829" y="159842"/>
                  </a:lnTo>
                  <a:lnTo>
                    <a:pt x="1609090" y="197739"/>
                  </a:lnTo>
                  <a:lnTo>
                    <a:pt x="1637080" y="184937"/>
                  </a:lnTo>
                  <a:lnTo>
                    <a:pt x="1660169" y="167474"/>
                  </a:lnTo>
                  <a:lnTo>
                    <a:pt x="1678470" y="145973"/>
                  </a:lnTo>
                  <a:lnTo>
                    <a:pt x="1692097" y="121031"/>
                  </a:lnTo>
                  <a:lnTo>
                    <a:pt x="1704733" y="142455"/>
                  </a:lnTo>
                  <a:lnTo>
                    <a:pt x="1721383" y="160896"/>
                  </a:lnTo>
                  <a:lnTo>
                    <a:pt x="1742224" y="175983"/>
                  </a:lnTo>
                  <a:lnTo>
                    <a:pt x="1767357" y="187337"/>
                  </a:lnTo>
                  <a:lnTo>
                    <a:pt x="1792617" y="150241"/>
                  </a:lnTo>
                  <a:close/>
                </a:path>
                <a:path w="4445000" h="382904">
                  <a:moveTo>
                    <a:pt x="1872462" y="0"/>
                  </a:moveTo>
                  <a:lnTo>
                    <a:pt x="1825104" y="0"/>
                  </a:lnTo>
                  <a:lnTo>
                    <a:pt x="1825104" y="62230"/>
                  </a:lnTo>
                  <a:lnTo>
                    <a:pt x="1761566" y="62230"/>
                  </a:lnTo>
                  <a:lnTo>
                    <a:pt x="1761566" y="101041"/>
                  </a:lnTo>
                  <a:lnTo>
                    <a:pt x="1825104" y="101041"/>
                  </a:lnTo>
                  <a:lnTo>
                    <a:pt x="1825104" y="198653"/>
                  </a:lnTo>
                  <a:lnTo>
                    <a:pt x="1872462" y="198653"/>
                  </a:lnTo>
                  <a:lnTo>
                    <a:pt x="1872462" y="0"/>
                  </a:lnTo>
                  <a:close/>
                </a:path>
                <a:path w="4445000" h="382904">
                  <a:moveTo>
                    <a:pt x="1873389" y="273253"/>
                  </a:moveTo>
                  <a:lnTo>
                    <a:pt x="1865274" y="245414"/>
                  </a:lnTo>
                  <a:lnTo>
                    <a:pt x="1863890" y="244170"/>
                  </a:lnTo>
                  <a:lnTo>
                    <a:pt x="1842122" y="224701"/>
                  </a:lnTo>
                  <a:lnTo>
                    <a:pt x="1826285" y="219138"/>
                  </a:lnTo>
                  <a:lnTo>
                    <a:pt x="1826285" y="273253"/>
                  </a:lnTo>
                  <a:lnTo>
                    <a:pt x="1821688" y="285661"/>
                  </a:lnTo>
                  <a:lnTo>
                    <a:pt x="1808314" y="294627"/>
                  </a:lnTo>
                  <a:lnTo>
                    <a:pt x="1786534" y="300037"/>
                  </a:lnTo>
                  <a:lnTo>
                    <a:pt x="1756702" y="301790"/>
                  </a:lnTo>
                  <a:lnTo>
                    <a:pt x="1726958" y="300037"/>
                  </a:lnTo>
                  <a:lnTo>
                    <a:pt x="1705292" y="294627"/>
                  </a:lnTo>
                  <a:lnTo>
                    <a:pt x="1692059" y="285661"/>
                  </a:lnTo>
                  <a:lnTo>
                    <a:pt x="1687626" y="273253"/>
                  </a:lnTo>
                  <a:lnTo>
                    <a:pt x="1692059" y="260540"/>
                  </a:lnTo>
                  <a:lnTo>
                    <a:pt x="1705292" y="251460"/>
                  </a:lnTo>
                  <a:lnTo>
                    <a:pt x="1726958" y="245999"/>
                  </a:lnTo>
                  <a:lnTo>
                    <a:pt x="1756702" y="244170"/>
                  </a:lnTo>
                  <a:lnTo>
                    <a:pt x="1786534" y="245999"/>
                  </a:lnTo>
                  <a:lnTo>
                    <a:pt x="1808314" y="251460"/>
                  </a:lnTo>
                  <a:lnTo>
                    <a:pt x="1821688" y="260540"/>
                  </a:lnTo>
                  <a:lnTo>
                    <a:pt x="1826285" y="273253"/>
                  </a:lnTo>
                  <a:lnTo>
                    <a:pt x="1826285" y="219138"/>
                  </a:lnTo>
                  <a:lnTo>
                    <a:pt x="1805432" y="211785"/>
                  </a:lnTo>
                  <a:lnTo>
                    <a:pt x="1756702" y="207340"/>
                  </a:lnTo>
                  <a:lnTo>
                    <a:pt x="1708086" y="211785"/>
                  </a:lnTo>
                  <a:lnTo>
                    <a:pt x="1671459" y="224701"/>
                  </a:lnTo>
                  <a:lnTo>
                    <a:pt x="1648371" y="245414"/>
                  </a:lnTo>
                  <a:lnTo>
                    <a:pt x="1640395" y="273253"/>
                  </a:lnTo>
                  <a:lnTo>
                    <a:pt x="1648371" y="301155"/>
                  </a:lnTo>
                  <a:lnTo>
                    <a:pt x="1671459" y="321741"/>
                  </a:lnTo>
                  <a:lnTo>
                    <a:pt x="1708086" y="334467"/>
                  </a:lnTo>
                  <a:lnTo>
                    <a:pt x="1756702" y="338759"/>
                  </a:lnTo>
                  <a:lnTo>
                    <a:pt x="1805432" y="334467"/>
                  </a:lnTo>
                  <a:lnTo>
                    <a:pt x="1842122" y="321741"/>
                  </a:lnTo>
                  <a:lnTo>
                    <a:pt x="1864550" y="301790"/>
                  </a:lnTo>
                  <a:lnTo>
                    <a:pt x="1865274" y="301155"/>
                  </a:lnTo>
                  <a:lnTo>
                    <a:pt x="1873389" y="273253"/>
                  </a:lnTo>
                  <a:close/>
                </a:path>
                <a:path w="4445000" h="382904">
                  <a:moveTo>
                    <a:pt x="1976285" y="276936"/>
                  </a:moveTo>
                  <a:lnTo>
                    <a:pt x="1923262" y="276936"/>
                  </a:lnTo>
                  <a:lnTo>
                    <a:pt x="1904847" y="382841"/>
                  </a:lnTo>
                  <a:lnTo>
                    <a:pt x="1944179" y="382841"/>
                  </a:lnTo>
                  <a:lnTo>
                    <a:pt x="1976285" y="276936"/>
                  </a:lnTo>
                  <a:close/>
                </a:path>
                <a:path w="4445000" h="382904">
                  <a:moveTo>
                    <a:pt x="2289492" y="226809"/>
                  </a:moveTo>
                  <a:lnTo>
                    <a:pt x="2252929" y="202057"/>
                  </a:lnTo>
                  <a:lnTo>
                    <a:pt x="2230526" y="170891"/>
                  </a:lnTo>
                  <a:lnTo>
                    <a:pt x="2227415" y="166573"/>
                  </a:lnTo>
                  <a:lnTo>
                    <a:pt x="2212479" y="123710"/>
                  </a:lnTo>
                  <a:lnTo>
                    <a:pt x="2207666" y="76835"/>
                  </a:lnTo>
                  <a:lnTo>
                    <a:pt x="2207666" y="26187"/>
                  </a:lnTo>
                  <a:lnTo>
                    <a:pt x="2159381" y="26187"/>
                  </a:lnTo>
                  <a:lnTo>
                    <a:pt x="2159381" y="76835"/>
                  </a:lnTo>
                  <a:lnTo>
                    <a:pt x="2154174" y="124269"/>
                  </a:lnTo>
                  <a:lnTo>
                    <a:pt x="2138629" y="168529"/>
                  </a:lnTo>
                  <a:lnTo>
                    <a:pt x="2112276" y="205778"/>
                  </a:lnTo>
                  <a:lnTo>
                    <a:pt x="2074659" y="232206"/>
                  </a:lnTo>
                  <a:lnTo>
                    <a:pt x="2104390" y="270751"/>
                  </a:lnTo>
                  <a:lnTo>
                    <a:pt x="2131047" y="253339"/>
                  </a:lnTo>
                  <a:lnTo>
                    <a:pt x="2153081" y="230289"/>
                  </a:lnTo>
                  <a:lnTo>
                    <a:pt x="2170607" y="202514"/>
                  </a:lnTo>
                  <a:lnTo>
                    <a:pt x="2183714" y="170891"/>
                  </a:lnTo>
                  <a:lnTo>
                    <a:pt x="2196388" y="200634"/>
                  </a:lnTo>
                  <a:lnTo>
                    <a:pt x="2213381" y="226606"/>
                  </a:lnTo>
                  <a:lnTo>
                    <a:pt x="2234819" y="248158"/>
                  </a:lnTo>
                  <a:lnTo>
                    <a:pt x="2260816" y="264566"/>
                  </a:lnTo>
                  <a:lnTo>
                    <a:pt x="2289492" y="226809"/>
                  </a:lnTo>
                  <a:close/>
                </a:path>
                <a:path w="4445000" h="382904">
                  <a:moveTo>
                    <a:pt x="2365133" y="0"/>
                  </a:moveTo>
                  <a:lnTo>
                    <a:pt x="2318169" y="0"/>
                  </a:lnTo>
                  <a:lnTo>
                    <a:pt x="2318169" y="106692"/>
                  </a:lnTo>
                  <a:lnTo>
                    <a:pt x="2251862" y="106692"/>
                  </a:lnTo>
                  <a:lnTo>
                    <a:pt x="2251862" y="144983"/>
                  </a:lnTo>
                  <a:lnTo>
                    <a:pt x="2318169" y="144983"/>
                  </a:lnTo>
                  <a:lnTo>
                    <a:pt x="2318169" y="339686"/>
                  </a:lnTo>
                  <a:lnTo>
                    <a:pt x="2365133" y="339686"/>
                  </a:lnTo>
                  <a:lnTo>
                    <a:pt x="2365133" y="0"/>
                  </a:lnTo>
                  <a:close/>
                </a:path>
                <a:path w="4445000" h="382904">
                  <a:moveTo>
                    <a:pt x="2682862" y="533"/>
                  </a:moveTo>
                  <a:lnTo>
                    <a:pt x="2635504" y="533"/>
                  </a:lnTo>
                  <a:lnTo>
                    <a:pt x="2635504" y="47891"/>
                  </a:lnTo>
                  <a:lnTo>
                    <a:pt x="2635504" y="85915"/>
                  </a:lnTo>
                  <a:lnTo>
                    <a:pt x="2635504" y="129717"/>
                  </a:lnTo>
                  <a:lnTo>
                    <a:pt x="2578798" y="129717"/>
                  </a:lnTo>
                  <a:lnTo>
                    <a:pt x="2580513" y="122872"/>
                  </a:lnTo>
                  <a:lnTo>
                    <a:pt x="2581427" y="115506"/>
                  </a:lnTo>
                  <a:lnTo>
                    <a:pt x="2581427" y="100253"/>
                  </a:lnTo>
                  <a:lnTo>
                    <a:pt x="2580513" y="92887"/>
                  </a:lnTo>
                  <a:lnTo>
                    <a:pt x="2578671" y="85915"/>
                  </a:lnTo>
                  <a:lnTo>
                    <a:pt x="2635504" y="85915"/>
                  </a:lnTo>
                  <a:lnTo>
                    <a:pt x="2635504" y="47891"/>
                  </a:lnTo>
                  <a:lnTo>
                    <a:pt x="2558021" y="47891"/>
                  </a:lnTo>
                  <a:lnTo>
                    <a:pt x="2544495" y="36220"/>
                  </a:lnTo>
                  <a:lnTo>
                    <a:pt x="2536304" y="31711"/>
                  </a:lnTo>
                  <a:lnTo>
                    <a:pt x="2536304" y="108013"/>
                  </a:lnTo>
                  <a:lnTo>
                    <a:pt x="2532761" y="127088"/>
                  </a:lnTo>
                  <a:lnTo>
                    <a:pt x="2523350" y="141376"/>
                  </a:lnTo>
                  <a:lnTo>
                    <a:pt x="2509304" y="150355"/>
                  </a:lnTo>
                  <a:lnTo>
                    <a:pt x="2491841" y="153530"/>
                  </a:lnTo>
                  <a:lnTo>
                    <a:pt x="2473629" y="150355"/>
                  </a:lnTo>
                  <a:lnTo>
                    <a:pt x="2459367" y="141376"/>
                  </a:lnTo>
                  <a:lnTo>
                    <a:pt x="2450046" y="127088"/>
                  </a:lnTo>
                  <a:lnTo>
                    <a:pt x="2446718" y="108013"/>
                  </a:lnTo>
                  <a:lnTo>
                    <a:pt x="2450046" y="88836"/>
                  </a:lnTo>
                  <a:lnTo>
                    <a:pt x="2459367" y="74485"/>
                  </a:lnTo>
                  <a:lnTo>
                    <a:pt x="2473629" y="65481"/>
                  </a:lnTo>
                  <a:lnTo>
                    <a:pt x="2491841" y="62357"/>
                  </a:lnTo>
                  <a:lnTo>
                    <a:pt x="2509304" y="65481"/>
                  </a:lnTo>
                  <a:lnTo>
                    <a:pt x="2523350" y="74485"/>
                  </a:lnTo>
                  <a:lnTo>
                    <a:pt x="2532761" y="88836"/>
                  </a:lnTo>
                  <a:lnTo>
                    <a:pt x="2536304" y="108013"/>
                  </a:lnTo>
                  <a:lnTo>
                    <a:pt x="2536304" y="31711"/>
                  </a:lnTo>
                  <a:lnTo>
                    <a:pt x="2528684" y="27495"/>
                  </a:lnTo>
                  <a:lnTo>
                    <a:pt x="2510993" y="22021"/>
                  </a:lnTo>
                  <a:lnTo>
                    <a:pt x="2491841" y="20129"/>
                  </a:lnTo>
                  <a:lnTo>
                    <a:pt x="2456078" y="26708"/>
                  </a:lnTo>
                  <a:lnTo>
                    <a:pt x="2427440" y="44983"/>
                  </a:lnTo>
                  <a:lnTo>
                    <a:pt x="2408478" y="72796"/>
                  </a:lnTo>
                  <a:lnTo>
                    <a:pt x="2401722" y="108013"/>
                  </a:lnTo>
                  <a:lnTo>
                    <a:pt x="2408478" y="142938"/>
                  </a:lnTo>
                  <a:lnTo>
                    <a:pt x="2427440" y="170649"/>
                  </a:lnTo>
                  <a:lnTo>
                    <a:pt x="2456078" y="188912"/>
                  </a:lnTo>
                  <a:lnTo>
                    <a:pt x="2491841" y="195503"/>
                  </a:lnTo>
                  <a:lnTo>
                    <a:pt x="2510967" y="193598"/>
                  </a:lnTo>
                  <a:lnTo>
                    <a:pt x="2528608" y="188150"/>
                  </a:lnTo>
                  <a:lnTo>
                    <a:pt x="2544381" y="179463"/>
                  </a:lnTo>
                  <a:lnTo>
                    <a:pt x="2557881" y="167868"/>
                  </a:lnTo>
                  <a:lnTo>
                    <a:pt x="2635504" y="167868"/>
                  </a:lnTo>
                  <a:lnTo>
                    <a:pt x="2635504" y="248119"/>
                  </a:lnTo>
                  <a:lnTo>
                    <a:pt x="2682862" y="248119"/>
                  </a:lnTo>
                  <a:lnTo>
                    <a:pt x="2682862" y="167868"/>
                  </a:lnTo>
                  <a:lnTo>
                    <a:pt x="2682862" y="153530"/>
                  </a:lnTo>
                  <a:lnTo>
                    <a:pt x="2682862" y="129717"/>
                  </a:lnTo>
                  <a:lnTo>
                    <a:pt x="2682862" y="85915"/>
                  </a:lnTo>
                  <a:lnTo>
                    <a:pt x="2682862" y="62357"/>
                  </a:lnTo>
                  <a:lnTo>
                    <a:pt x="2682862" y="47891"/>
                  </a:lnTo>
                  <a:lnTo>
                    <a:pt x="2682862" y="533"/>
                  </a:lnTo>
                  <a:close/>
                </a:path>
                <a:path w="4445000" h="382904">
                  <a:moveTo>
                    <a:pt x="2690888" y="294690"/>
                  </a:moveTo>
                  <a:lnTo>
                    <a:pt x="2505519" y="294690"/>
                  </a:lnTo>
                  <a:lnTo>
                    <a:pt x="2505519" y="223253"/>
                  </a:lnTo>
                  <a:lnTo>
                    <a:pt x="2458161" y="223253"/>
                  </a:lnTo>
                  <a:lnTo>
                    <a:pt x="2458161" y="332981"/>
                  </a:lnTo>
                  <a:lnTo>
                    <a:pt x="2690888" y="332981"/>
                  </a:lnTo>
                  <a:lnTo>
                    <a:pt x="2690888" y="294690"/>
                  </a:lnTo>
                  <a:close/>
                </a:path>
                <a:path w="4445000" h="382904">
                  <a:moveTo>
                    <a:pt x="2786672" y="276936"/>
                  </a:moveTo>
                  <a:lnTo>
                    <a:pt x="2733662" y="276936"/>
                  </a:lnTo>
                  <a:lnTo>
                    <a:pt x="2715247" y="382841"/>
                  </a:lnTo>
                  <a:lnTo>
                    <a:pt x="2754579" y="382841"/>
                  </a:lnTo>
                  <a:lnTo>
                    <a:pt x="2786672" y="276936"/>
                  </a:lnTo>
                  <a:close/>
                </a:path>
                <a:path w="4445000" h="382904">
                  <a:moveTo>
                    <a:pt x="3070034" y="144449"/>
                  </a:moveTo>
                  <a:lnTo>
                    <a:pt x="3063227" y="94538"/>
                  </a:lnTo>
                  <a:lnTo>
                    <a:pt x="3049676" y="66840"/>
                  </a:lnTo>
                  <a:lnTo>
                    <a:pt x="3044660" y="56578"/>
                  </a:lnTo>
                  <a:lnTo>
                    <a:pt x="3024505" y="39319"/>
                  </a:lnTo>
                  <a:lnTo>
                    <a:pt x="3024505" y="144449"/>
                  </a:lnTo>
                  <a:lnTo>
                    <a:pt x="3021342" y="178015"/>
                  </a:lnTo>
                  <a:lnTo>
                    <a:pt x="3012529" y="202450"/>
                  </a:lnTo>
                  <a:lnTo>
                    <a:pt x="2998736" y="217398"/>
                  </a:lnTo>
                  <a:lnTo>
                    <a:pt x="2980702" y="222465"/>
                  </a:lnTo>
                  <a:lnTo>
                    <a:pt x="2962960" y="217398"/>
                  </a:lnTo>
                  <a:lnTo>
                    <a:pt x="2949232" y="202450"/>
                  </a:lnTo>
                  <a:lnTo>
                    <a:pt x="2940367" y="178015"/>
                  </a:lnTo>
                  <a:lnTo>
                    <a:pt x="2937294" y="144449"/>
                  </a:lnTo>
                  <a:lnTo>
                    <a:pt x="2940367" y="111175"/>
                  </a:lnTo>
                  <a:lnTo>
                    <a:pt x="2949232" y="86842"/>
                  </a:lnTo>
                  <a:lnTo>
                    <a:pt x="2962960" y="71907"/>
                  </a:lnTo>
                  <a:lnTo>
                    <a:pt x="2980702" y="66840"/>
                  </a:lnTo>
                  <a:lnTo>
                    <a:pt x="2998736" y="71907"/>
                  </a:lnTo>
                  <a:lnTo>
                    <a:pt x="3012529" y="86842"/>
                  </a:lnTo>
                  <a:lnTo>
                    <a:pt x="3021342" y="111175"/>
                  </a:lnTo>
                  <a:lnTo>
                    <a:pt x="3024505" y="144449"/>
                  </a:lnTo>
                  <a:lnTo>
                    <a:pt x="3024505" y="39319"/>
                  </a:lnTo>
                  <a:lnTo>
                    <a:pt x="3016440" y="32410"/>
                  </a:lnTo>
                  <a:lnTo>
                    <a:pt x="2980702" y="23952"/>
                  </a:lnTo>
                  <a:lnTo>
                    <a:pt x="2944838" y="32410"/>
                  </a:lnTo>
                  <a:lnTo>
                    <a:pt x="2916504" y="56578"/>
                  </a:lnTo>
                  <a:lnTo>
                    <a:pt x="2897936" y="94538"/>
                  </a:lnTo>
                  <a:lnTo>
                    <a:pt x="2891371" y="144449"/>
                  </a:lnTo>
                  <a:lnTo>
                    <a:pt x="2897936" y="194779"/>
                  </a:lnTo>
                  <a:lnTo>
                    <a:pt x="2916504" y="232892"/>
                  </a:lnTo>
                  <a:lnTo>
                    <a:pt x="2944838" y="257048"/>
                  </a:lnTo>
                  <a:lnTo>
                    <a:pt x="2980702" y="265480"/>
                  </a:lnTo>
                  <a:lnTo>
                    <a:pt x="3016440" y="257048"/>
                  </a:lnTo>
                  <a:lnTo>
                    <a:pt x="3044660" y="232892"/>
                  </a:lnTo>
                  <a:lnTo>
                    <a:pt x="3049740" y="222465"/>
                  </a:lnTo>
                  <a:lnTo>
                    <a:pt x="3063227" y="194779"/>
                  </a:lnTo>
                  <a:lnTo>
                    <a:pt x="3070034" y="144449"/>
                  </a:lnTo>
                  <a:close/>
                </a:path>
                <a:path w="4445000" h="382904">
                  <a:moveTo>
                    <a:pt x="3206712" y="127876"/>
                  </a:moveTo>
                  <a:lnTo>
                    <a:pt x="3156724" y="127876"/>
                  </a:lnTo>
                  <a:lnTo>
                    <a:pt x="3156724" y="0"/>
                  </a:lnTo>
                  <a:lnTo>
                    <a:pt x="3109239" y="0"/>
                  </a:lnTo>
                  <a:lnTo>
                    <a:pt x="3109239" y="338899"/>
                  </a:lnTo>
                  <a:lnTo>
                    <a:pt x="3156724" y="338899"/>
                  </a:lnTo>
                  <a:lnTo>
                    <a:pt x="3156724" y="167474"/>
                  </a:lnTo>
                  <a:lnTo>
                    <a:pt x="3206712" y="167474"/>
                  </a:lnTo>
                  <a:lnTo>
                    <a:pt x="3206712" y="127876"/>
                  </a:lnTo>
                  <a:close/>
                </a:path>
                <a:path w="4445000" h="382904">
                  <a:moveTo>
                    <a:pt x="3396310" y="144449"/>
                  </a:moveTo>
                  <a:lnTo>
                    <a:pt x="3389515" y="94538"/>
                  </a:lnTo>
                  <a:lnTo>
                    <a:pt x="3375888" y="66840"/>
                  </a:lnTo>
                  <a:lnTo>
                    <a:pt x="3370846" y="56578"/>
                  </a:lnTo>
                  <a:lnTo>
                    <a:pt x="3350399" y="39077"/>
                  </a:lnTo>
                  <a:lnTo>
                    <a:pt x="3350399" y="144449"/>
                  </a:lnTo>
                  <a:lnTo>
                    <a:pt x="3347262" y="178015"/>
                  </a:lnTo>
                  <a:lnTo>
                    <a:pt x="3338423" y="202450"/>
                  </a:lnTo>
                  <a:lnTo>
                    <a:pt x="3324758" y="217398"/>
                  </a:lnTo>
                  <a:lnTo>
                    <a:pt x="3307118" y="222465"/>
                  </a:lnTo>
                  <a:lnTo>
                    <a:pt x="3289147" y="217398"/>
                  </a:lnTo>
                  <a:lnTo>
                    <a:pt x="3275304" y="202450"/>
                  </a:lnTo>
                  <a:lnTo>
                    <a:pt x="3266452" y="178015"/>
                  </a:lnTo>
                  <a:lnTo>
                    <a:pt x="3263430" y="144449"/>
                  </a:lnTo>
                  <a:lnTo>
                    <a:pt x="3266452" y="111175"/>
                  </a:lnTo>
                  <a:lnTo>
                    <a:pt x="3275304" y="86842"/>
                  </a:lnTo>
                  <a:lnTo>
                    <a:pt x="3289147" y="71907"/>
                  </a:lnTo>
                  <a:lnTo>
                    <a:pt x="3307118" y="66840"/>
                  </a:lnTo>
                  <a:lnTo>
                    <a:pt x="3324758" y="71907"/>
                  </a:lnTo>
                  <a:lnTo>
                    <a:pt x="3338423" y="86842"/>
                  </a:lnTo>
                  <a:lnTo>
                    <a:pt x="3347262" y="111175"/>
                  </a:lnTo>
                  <a:lnTo>
                    <a:pt x="3350399" y="144449"/>
                  </a:lnTo>
                  <a:lnTo>
                    <a:pt x="3350399" y="39077"/>
                  </a:lnTo>
                  <a:lnTo>
                    <a:pt x="3342614" y="32410"/>
                  </a:lnTo>
                  <a:lnTo>
                    <a:pt x="3307118" y="23952"/>
                  </a:lnTo>
                  <a:lnTo>
                    <a:pt x="3271228" y="32410"/>
                  </a:lnTo>
                  <a:lnTo>
                    <a:pt x="3242830" y="56578"/>
                  </a:lnTo>
                  <a:lnTo>
                    <a:pt x="3224174" y="94538"/>
                  </a:lnTo>
                  <a:lnTo>
                    <a:pt x="3217519" y="144449"/>
                  </a:lnTo>
                  <a:lnTo>
                    <a:pt x="3224174" y="194779"/>
                  </a:lnTo>
                  <a:lnTo>
                    <a:pt x="3242830" y="232892"/>
                  </a:lnTo>
                  <a:lnTo>
                    <a:pt x="3271228" y="257048"/>
                  </a:lnTo>
                  <a:lnTo>
                    <a:pt x="3307118" y="265480"/>
                  </a:lnTo>
                  <a:lnTo>
                    <a:pt x="3342614" y="257048"/>
                  </a:lnTo>
                  <a:lnTo>
                    <a:pt x="3370846" y="232892"/>
                  </a:lnTo>
                  <a:lnTo>
                    <a:pt x="3375952" y="222465"/>
                  </a:lnTo>
                  <a:lnTo>
                    <a:pt x="3389515" y="194779"/>
                  </a:lnTo>
                  <a:lnTo>
                    <a:pt x="3396310" y="144449"/>
                  </a:lnTo>
                  <a:close/>
                </a:path>
                <a:path w="4445000" h="382904">
                  <a:moveTo>
                    <a:pt x="3491026" y="0"/>
                  </a:moveTo>
                  <a:lnTo>
                    <a:pt x="3443008" y="0"/>
                  </a:lnTo>
                  <a:lnTo>
                    <a:pt x="3443008" y="339686"/>
                  </a:lnTo>
                  <a:lnTo>
                    <a:pt x="3491026" y="339686"/>
                  </a:lnTo>
                  <a:lnTo>
                    <a:pt x="3491026" y="0"/>
                  </a:lnTo>
                  <a:close/>
                </a:path>
                <a:path w="4445000" h="382904">
                  <a:moveTo>
                    <a:pt x="3835336" y="260489"/>
                  </a:moveTo>
                  <a:lnTo>
                    <a:pt x="3703243" y="260489"/>
                  </a:lnTo>
                  <a:lnTo>
                    <a:pt x="3703243" y="202603"/>
                  </a:lnTo>
                  <a:lnTo>
                    <a:pt x="3745230" y="192481"/>
                  </a:lnTo>
                  <a:lnTo>
                    <a:pt x="3778186" y="173050"/>
                  </a:lnTo>
                  <a:lnTo>
                    <a:pt x="3783533" y="166154"/>
                  </a:lnTo>
                  <a:lnTo>
                    <a:pt x="3799725" y="145300"/>
                  </a:lnTo>
                  <a:lnTo>
                    <a:pt x="3807447" y="110248"/>
                  </a:lnTo>
                  <a:lnTo>
                    <a:pt x="3797770" y="72301"/>
                  </a:lnTo>
                  <a:lnTo>
                    <a:pt x="3782415" y="55524"/>
                  </a:lnTo>
                  <a:lnTo>
                    <a:pt x="3771011" y="43065"/>
                  </a:lnTo>
                  <a:lnTo>
                    <a:pt x="3760609" y="38239"/>
                  </a:lnTo>
                  <a:lnTo>
                    <a:pt x="3760609" y="110248"/>
                  </a:lnTo>
                  <a:lnTo>
                    <a:pt x="3754640" y="134061"/>
                  </a:lnTo>
                  <a:lnTo>
                    <a:pt x="3738080" y="151574"/>
                  </a:lnTo>
                  <a:lnTo>
                    <a:pt x="3712578" y="162394"/>
                  </a:lnTo>
                  <a:lnTo>
                    <a:pt x="3679825" y="166154"/>
                  </a:lnTo>
                  <a:lnTo>
                    <a:pt x="3647363" y="162394"/>
                  </a:lnTo>
                  <a:lnTo>
                    <a:pt x="3621989" y="151574"/>
                  </a:lnTo>
                  <a:lnTo>
                    <a:pt x="3605479" y="134061"/>
                  </a:lnTo>
                  <a:lnTo>
                    <a:pt x="3599586" y="110248"/>
                  </a:lnTo>
                  <a:lnTo>
                    <a:pt x="3605479" y="87439"/>
                  </a:lnTo>
                  <a:lnTo>
                    <a:pt x="3621989" y="70205"/>
                  </a:lnTo>
                  <a:lnTo>
                    <a:pt x="3647363" y="59321"/>
                  </a:lnTo>
                  <a:lnTo>
                    <a:pt x="3679825" y="55524"/>
                  </a:lnTo>
                  <a:lnTo>
                    <a:pt x="3712578" y="59321"/>
                  </a:lnTo>
                  <a:lnTo>
                    <a:pt x="3738080" y="70205"/>
                  </a:lnTo>
                  <a:lnTo>
                    <a:pt x="3754640" y="87439"/>
                  </a:lnTo>
                  <a:lnTo>
                    <a:pt x="3760609" y="110248"/>
                  </a:lnTo>
                  <a:lnTo>
                    <a:pt x="3760609" y="38239"/>
                  </a:lnTo>
                  <a:lnTo>
                    <a:pt x="3730574" y="24282"/>
                  </a:lnTo>
                  <a:lnTo>
                    <a:pt x="3679825" y="17627"/>
                  </a:lnTo>
                  <a:lnTo>
                    <a:pt x="3629342" y="24282"/>
                  </a:lnTo>
                  <a:lnTo>
                    <a:pt x="3589070" y="43065"/>
                  </a:lnTo>
                  <a:lnTo>
                    <a:pt x="3562451" y="72301"/>
                  </a:lnTo>
                  <a:lnTo>
                    <a:pt x="3552875" y="110248"/>
                  </a:lnTo>
                  <a:lnTo>
                    <a:pt x="3560470" y="145224"/>
                  </a:lnTo>
                  <a:lnTo>
                    <a:pt x="3581831" y="172935"/>
                  </a:lnTo>
                  <a:lnTo>
                    <a:pt x="3614572" y="192354"/>
                  </a:lnTo>
                  <a:lnTo>
                    <a:pt x="3656279" y="202476"/>
                  </a:lnTo>
                  <a:lnTo>
                    <a:pt x="3656279" y="260489"/>
                  </a:lnTo>
                  <a:lnTo>
                    <a:pt x="3525647" y="260489"/>
                  </a:lnTo>
                  <a:lnTo>
                    <a:pt x="3525647" y="299161"/>
                  </a:lnTo>
                  <a:lnTo>
                    <a:pt x="3835336" y="299161"/>
                  </a:lnTo>
                  <a:lnTo>
                    <a:pt x="3835336" y="260489"/>
                  </a:lnTo>
                  <a:close/>
                </a:path>
                <a:path w="4445000" h="382904">
                  <a:moveTo>
                    <a:pt x="4064914" y="7759"/>
                  </a:moveTo>
                  <a:lnTo>
                    <a:pt x="4020451" y="7759"/>
                  </a:lnTo>
                  <a:lnTo>
                    <a:pt x="4020451" y="128270"/>
                  </a:lnTo>
                  <a:lnTo>
                    <a:pt x="3984142" y="128270"/>
                  </a:lnTo>
                  <a:lnTo>
                    <a:pt x="3988752" y="106870"/>
                  </a:lnTo>
                  <a:lnTo>
                    <a:pt x="3991851" y="84709"/>
                  </a:lnTo>
                  <a:lnTo>
                    <a:pt x="3993591" y="61836"/>
                  </a:lnTo>
                  <a:lnTo>
                    <a:pt x="3994137" y="38290"/>
                  </a:lnTo>
                  <a:lnTo>
                    <a:pt x="3861003" y="38290"/>
                  </a:lnTo>
                  <a:lnTo>
                    <a:pt x="3861003" y="76301"/>
                  </a:lnTo>
                  <a:lnTo>
                    <a:pt x="3947833" y="76301"/>
                  </a:lnTo>
                  <a:lnTo>
                    <a:pt x="3946868" y="86537"/>
                  </a:lnTo>
                  <a:lnTo>
                    <a:pt x="3945547" y="96532"/>
                  </a:lnTo>
                  <a:lnTo>
                    <a:pt x="3943845" y="106273"/>
                  </a:lnTo>
                  <a:lnTo>
                    <a:pt x="3941775" y="115773"/>
                  </a:lnTo>
                  <a:lnTo>
                    <a:pt x="3844163" y="120904"/>
                  </a:lnTo>
                  <a:lnTo>
                    <a:pt x="3849560" y="161290"/>
                  </a:lnTo>
                  <a:lnTo>
                    <a:pt x="3928364" y="153263"/>
                  </a:lnTo>
                  <a:lnTo>
                    <a:pt x="3914216" y="176974"/>
                  </a:lnTo>
                  <a:lnTo>
                    <a:pt x="3895496" y="199085"/>
                  </a:lnTo>
                  <a:lnTo>
                    <a:pt x="3871709" y="219760"/>
                  </a:lnTo>
                  <a:lnTo>
                    <a:pt x="3842321" y="239179"/>
                  </a:lnTo>
                  <a:lnTo>
                    <a:pt x="3869029" y="271538"/>
                  </a:lnTo>
                  <a:lnTo>
                    <a:pt x="3904196" y="248285"/>
                  </a:lnTo>
                  <a:lnTo>
                    <a:pt x="3932415" y="222961"/>
                  </a:lnTo>
                  <a:lnTo>
                    <a:pt x="3954399" y="195618"/>
                  </a:lnTo>
                  <a:lnTo>
                    <a:pt x="3970845" y="166293"/>
                  </a:lnTo>
                  <a:lnTo>
                    <a:pt x="4020451" y="166293"/>
                  </a:lnTo>
                  <a:lnTo>
                    <a:pt x="4020451" y="323761"/>
                  </a:lnTo>
                  <a:lnTo>
                    <a:pt x="4064914" y="323761"/>
                  </a:lnTo>
                  <a:lnTo>
                    <a:pt x="4064914" y="166293"/>
                  </a:lnTo>
                  <a:lnTo>
                    <a:pt x="4064914" y="153263"/>
                  </a:lnTo>
                  <a:lnTo>
                    <a:pt x="4064914" y="128270"/>
                  </a:lnTo>
                  <a:lnTo>
                    <a:pt x="4064914" y="7759"/>
                  </a:lnTo>
                  <a:close/>
                </a:path>
                <a:path w="4445000" h="382904">
                  <a:moveTo>
                    <a:pt x="4137012" y="0"/>
                  </a:moveTo>
                  <a:lnTo>
                    <a:pt x="4092283" y="0"/>
                  </a:lnTo>
                  <a:lnTo>
                    <a:pt x="4092283" y="338899"/>
                  </a:lnTo>
                  <a:lnTo>
                    <a:pt x="4137012" y="338899"/>
                  </a:lnTo>
                  <a:lnTo>
                    <a:pt x="4137012" y="0"/>
                  </a:lnTo>
                  <a:close/>
                </a:path>
                <a:path w="4445000" h="382904">
                  <a:moveTo>
                    <a:pt x="4350283" y="144449"/>
                  </a:moveTo>
                  <a:lnTo>
                    <a:pt x="4343489" y="94538"/>
                  </a:lnTo>
                  <a:lnTo>
                    <a:pt x="4329862" y="66840"/>
                  </a:lnTo>
                  <a:lnTo>
                    <a:pt x="4324820" y="56578"/>
                  </a:lnTo>
                  <a:lnTo>
                    <a:pt x="4304360" y="39065"/>
                  </a:lnTo>
                  <a:lnTo>
                    <a:pt x="4304360" y="144449"/>
                  </a:lnTo>
                  <a:lnTo>
                    <a:pt x="4301223" y="178015"/>
                  </a:lnTo>
                  <a:lnTo>
                    <a:pt x="4292397" y="202450"/>
                  </a:lnTo>
                  <a:lnTo>
                    <a:pt x="4278719" y="217398"/>
                  </a:lnTo>
                  <a:lnTo>
                    <a:pt x="4261078" y="222465"/>
                  </a:lnTo>
                  <a:lnTo>
                    <a:pt x="4243121" y="217398"/>
                  </a:lnTo>
                  <a:lnTo>
                    <a:pt x="4229278" y="202450"/>
                  </a:lnTo>
                  <a:lnTo>
                    <a:pt x="4220413" y="178015"/>
                  </a:lnTo>
                  <a:lnTo>
                    <a:pt x="4217403" y="144449"/>
                  </a:lnTo>
                  <a:lnTo>
                    <a:pt x="4220413" y="111175"/>
                  </a:lnTo>
                  <a:lnTo>
                    <a:pt x="4229278" y="86842"/>
                  </a:lnTo>
                  <a:lnTo>
                    <a:pt x="4243121" y="71907"/>
                  </a:lnTo>
                  <a:lnTo>
                    <a:pt x="4261078" y="66840"/>
                  </a:lnTo>
                  <a:lnTo>
                    <a:pt x="4278719" y="71907"/>
                  </a:lnTo>
                  <a:lnTo>
                    <a:pt x="4292397" y="86842"/>
                  </a:lnTo>
                  <a:lnTo>
                    <a:pt x="4301223" y="111175"/>
                  </a:lnTo>
                  <a:lnTo>
                    <a:pt x="4304360" y="144449"/>
                  </a:lnTo>
                  <a:lnTo>
                    <a:pt x="4304360" y="39065"/>
                  </a:lnTo>
                  <a:lnTo>
                    <a:pt x="4296588" y="32410"/>
                  </a:lnTo>
                  <a:lnTo>
                    <a:pt x="4261078" y="23952"/>
                  </a:lnTo>
                  <a:lnTo>
                    <a:pt x="4225201" y="32410"/>
                  </a:lnTo>
                  <a:lnTo>
                    <a:pt x="4196804" y="56578"/>
                  </a:lnTo>
                  <a:lnTo>
                    <a:pt x="4178147" y="94538"/>
                  </a:lnTo>
                  <a:lnTo>
                    <a:pt x="4171492" y="144449"/>
                  </a:lnTo>
                  <a:lnTo>
                    <a:pt x="4178147" y="194779"/>
                  </a:lnTo>
                  <a:lnTo>
                    <a:pt x="4196804" y="232892"/>
                  </a:lnTo>
                  <a:lnTo>
                    <a:pt x="4225201" y="257048"/>
                  </a:lnTo>
                  <a:lnTo>
                    <a:pt x="4261078" y="265480"/>
                  </a:lnTo>
                  <a:lnTo>
                    <a:pt x="4296588" y="257048"/>
                  </a:lnTo>
                  <a:lnTo>
                    <a:pt x="4324820" y="232892"/>
                  </a:lnTo>
                  <a:lnTo>
                    <a:pt x="4329925" y="222465"/>
                  </a:lnTo>
                  <a:lnTo>
                    <a:pt x="4343489" y="194779"/>
                  </a:lnTo>
                  <a:lnTo>
                    <a:pt x="4350283" y="144449"/>
                  </a:lnTo>
                  <a:close/>
                </a:path>
                <a:path w="4445000" h="382904">
                  <a:moveTo>
                    <a:pt x="4445000" y="0"/>
                  </a:moveTo>
                  <a:lnTo>
                    <a:pt x="4396981" y="0"/>
                  </a:lnTo>
                  <a:lnTo>
                    <a:pt x="4396981" y="339686"/>
                  </a:lnTo>
                  <a:lnTo>
                    <a:pt x="4445000" y="339686"/>
                  </a:lnTo>
                  <a:lnTo>
                    <a:pt x="444500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3705860" cy="523240"/>
            <a:chOff x="340352" y="3282562"/>
            <a:chExt cx="370586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3705860" cy="523240"/>
            </a:xfrm>
            <a:custGeom>
              <a:avLst/>
              <a:gdLst/>
              <a:ahLst/>
              <a:cxnLst/>
              <a:rect l="l" t="t" r="r" b="b"/>
              <a:pathLst>
                <a:path w="3705860" h="523239">
                  <a:moveTo>
                    <a:pt x="370547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705472" y="0"/>
                  </a:lnTo>
                  <a:lnTo>
                    <a:pt x="370547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45954"/>
              <a:ext cx="3662045" cy="397510"/>
            </a:xfrm>
            <a:custGeom>
              <a:avLst/>
              <a:gdLst/>
              <a:ahLst/>
              <a:cxnLst/>
              <a:rect l="l" t="t" r="r" b="b"/>
              <a:pathLst>
                <a:path w="3662045" h="397510">
                  <a:moveTo>
                    <a:pt x="264452" y="197840"/>
                  </a:moveTo>
                  <a:lnTo>
                    <a:pt x="257670" y="143916"/>
                  </a:lnTo>
                  <a:lnTo>
                    <a:pt x="238023" y="100317"/>
                  </a:lnTo>
                  <a:lnTo>
                    <a:pt x="234784" y="97002"/>
                  </a:lnTo>
                  <a:lnTo>
                    <a:pt x="206502" y="67995"/>
                  </a:lnTo>
                  <a:lnTo>
                    <a:pt x="199224" y="64554"/>
                  </a:lnTo>
                  <a:lnTo>
                    <a:pt x="199224" y="197840"/>
                  </a:lnTo>
                  <a:lnTo>
                    <a:pt x="193370" y="243408"/>
                  </a:lnTo>
                  <a:lnTo>
                    <a:pt x="176022" y="274980"/>
                  </a:lnTo>
                  <a:lnTo>
                    <a:pt x="147485" y="293344"/>
                  </a:lnTo>
                  <a:lnTo>
                    <a:pt x="108051" y="299288"/>
                  </a:lnTo>
                  <a:lnTo>
                    <a:pt x="65227" y="299288"/>
                  </a:lnTo>
                  <a:lnTo>
                    <a:pt x="65227" y="97002"/>
                  </a:lnTo>
                  <a:lnTo>
                    <a:pt x="108356" y="97002"/>
                  </a:lnTo>
                  <a:lnTo>
                    <a:pt x="147612" y="102908"/>
                  </a:lnTo>
                  <a:lnTo>
                    <a:pt x="176060" y="121170"/>
                  </a:lnTo>
                  <a:lnTo>
                    <a:pt x="193370" y="152552"/>
                  </a:lnTo>
                  <a:lnTo>
                    <a:pt x="199224" y="197840"/>
                  </a:lnTo>
                  <a:lnTo>
                    <a:pt x="199224" y="64554"/>
                  </a:lnTo>
                  <a:lnTo>
                    <a:pt x="164122" y="47891"/>
                  </a:lnTo>
                  <a:lnTo>
                    <a:pt x="111887" y="40970"/>
                  </a:lnTo>
                  <a:lnTo>
                    <a:pt x="0" y="40970"/>
                  </a:lnTo>
                  <a:lnTo>
                    <a:pt x="0" y="355320"/>
                  </a:lnTo>
                  <a:lnTo>
                    <a:pt x="110807" y="355320"/>
                  </a:lnTo>
                  <a:lnTo>
                    <a:pt x="163563" y="348361"/>
                  </a:lnTo>
                  <a:lnTo>
                    <a:pt x="206273" y="328168"/>
                  </a:lnTo>
                  <a:lnTo>
                    <a:pt x="234454" y="299288"/>
                  </a:lnTo>
                  <a:lnTo>
                    <a:pt x="257670" y="251942"/>
                  </a:lnTo>
                  <a:lnTo>
                    <a:pt x="264452" y="197840"/>
                  </a:lnTo>
                  <a:close/>
                </a:path>
                <a:path w="3662045" h="397510">
                  <a:moveTo>
                    <a:pt x="495617" y="196456"/>
                  </a:moveTo>
                  <a:lnTo>
                    <a:pt x="488061" y="163614"/>
                  </a:lnTo>
                  <a:lnTo>
                    <a:pt x="487235" y="160007"/>
                  </a:lnTo>
                  <a:lnTo>
                    <a:pt x="464934" y="135178"/>
                  </a:lnTo>
                  <a:lnTo>
                    <a:pt x="433006" y="121005"/>
                  </a:lnTo>
                  <a:lnTo>
                    <a:pt x="431927" y="120878"/>
                  </a:lnTo>
                  <a:lnTo>
                    <a:pt x="431927" y="253860"/>
                  </a:lnTo>
                  <a:lnTo>
                    <a:pt x="431927" y="271056"/>
                  </a:lnTo>
                  <a:lnTo>
                    <a:pt x="428332" y="288429"/>
                  </a:lnTo>
                  <a:lnTo>
                    <a:pt x="418109" y="302399"/>
                  </a:lnTo>
                  <a:lnTo>
                    <a:pt x="402348" y="311708"/>
                  </a:lnTo>
                  <a:lnTo>
                    <a:pt x="382193" y="315099"/>
                  </a:lnTo>
                  <a:lnTo>
                    <a:pt x="368020" y="313347"/>
                  </a:lnTo>
                  <a:lnTo>
                    <a:pt x="356908" y="308140"/>
                  </a:lnTo>
                  <a:lnTo>
                    <a:pt x="349643" y="299491"/>
                  </a:lnTo>
                  <a:lnTo>
                    <a:pt x="347040" y="287477"/>
                  </a:lnTo>
                  <a:lnTo>
                    <a:pt x="349605" y="275323"/>
                  </a:lnTo>
                  <a:lnTo>
                    <a:pt x="383578" y="256933"/>
                  </a:lnTo>
                  <a:lnTo>
                    <a:pt x="431927" y="253860"/>
                  </a:lnTo>
                  <a:lnTo>
                    <a:pt x="431927" y="120878"/>
                  </a:lnTo>
                  <a:lnTo>
                    <a:pt x="353872" y="122161"/>
                  </a:lnTo>
                  <a:lnTo>
                    <a:pt x="302463" y="160972"/>
                  </a:lnTo>
                  <a:lnTo>
                    <a:pt x="293789" y="189699"/>
                  </a:lnTo>
                  <a:lnTo>
                    <a:pt x="354723" y="189699"/>
                  </a:lnTo>
                  <a:lnTo>
                    <a:pt x="359257" y="178828"/>
                  </a:lnTo>
                  <a:lnTo>
                    <a:pt x="367474" y="170611"/>
                  </a:lnTo>
                  <a:lnTo>
                    <a:pt x="379171" y="165417"/>
                  </a:lnTo>
                  <a:lnTo>
                    <a:pt x="394169" y="163614"/>
                  </a:lnTo>
                  <a:lnTo>
                    <a:pt x="410032" y="165696"/>
                  </a:lnTo>
                  <a:lnTo>
                    <a:pt x="421754" y="171780"/>
                  </a:lnTo>
                  <a:lnTo>
                    <a:pt x="429044" y="181610"/>
                  </a:lnTo>
                  <a:lnTo>
                    <a:pt x="431609" y="194919"/>
                  </a:lnTo>
                  <a:lnTo>
                    <a:pt x="431609" y="213956"/>
                  </a:lnTo>
                  <a:lnTo>
                    <a:pt x="387946" y="215874"/>
                  </a:lnTo>
                  <a:lnTo>
                    <a:pt x="373138" y="216712"/>
                  </a:lnTo>
                  <a:lnTo>
                    <a:pt x="340347" y="221894"/>
                  </a:lnTo>
                  <a:lnTo>
                    <a:pt x="312343" y="234391"/>
                  </a:lnTo>
                  <a:lnTo>
                    <a:pt x="292823" y="256235"/>
                  </a:lnTo>
                  <a:lnTo>
                    <a:pt x="285496" y="289471"/>
                  </a:lnTo>
                  <a:lnTo>
                    <a:pt x="291426" y="320078"/>
                  </a:lnTo>
                  <a:lnTo>
                    <a:pt x="307848" y="342061"/>
                  </a:lnTo>
                  <a:lnTo>
                    <a:pt x="332689" y="355320"/>
                  </a:lnTo>
                  <a:lnTo>
                    <a:pt x="363931" y="359765"/>
                  </a:lnTo>
                  <a:lnTo>
                    <a:pt x="387858" y="357022"/>
                  </a:lnTo>
                  <a:lnTo>
                    <a:pt x="407250" y="349364"/>
                  </a:lnTo>
                  <a:lnTo>
                    <a:pt x="422198" y="337616"/>
                  </a:lnTo>
                  <a:lnTo>
                    <a:pt x="432841" y="322618"/>
                  </a:lnTo>
                  <a:lnTo>
                    <a:pt x="434682" y="322618"/>
                  </a:lnTo>
                  <a:lnTo>
                    <a:pt x="434682" y="355320"/>
                  </a:lnTo>
                  <a:lnTo>
                    <a:pt x="495617" y="355320"/>
                  </a:lnTo>
                  <a:lnTo>
                    <a:pt x="495617" y="322618"/>
                  </a:lnTo>
                  <a:lnTo>
                    <a:pt x="495617" y="315099"/>
                  </a:lnTo>
                  <a:lnTo>
                    <a:pt x="495617" y="253860"/>
                  </a:lnTo>
                  <a:lnTo>
                    <a:pt x="495617" y="196456"/>
                  </a:lnTo>
                  <a:close/>
                </a:path>
                <a:path w="3662045" h="397510">
                  <a:moveTo>
                    <a:pt x="658634" y="305587"/>
                  </a:moveTo>
                  <a:lnTo>
                    <a:pt x="639762" y="306806"/>
                  </a:lnTo>
                  <a:lnTo>
                    <a:pt x="633463" y="306654"/>
                  </a:lnTo>
                  <a:lnTo>
                    <a:pt x="624395" y="305409"/>
                  </a:lnTo>
                  <a:lnTo>
                    <a:pt x="617308" y="301688"/>
                  </a:lnTo>
                  <a:lnTo>
                    <a:pt x="612698" y="294551"/>
                  </a:lnTo>
                  <a:lnTo>
                    <a:pt x="611060" y="283019"/>
                  </a:lnTo>
                  <a:lnTo>
                    <a:pt x="611060" y="167906"/>
                  </a:lnTo>
                  <a:lnTo>
                    <a:pt x="655574" y="167906"/>
                  </a:lnTo>
                  <a:lnTo>
                    <a:pt x="655574" y="119557"/>
                  </a:lnTo>
                  <a:lnTo>
                    <a:pt x="611060" y="119557"/>
                  </a:lnTo>
                  <a:lnTo>
                    <a:pt x="611060" y="63080"/>
                  </a:lnTo>
                  <a:lnTo>
                    <a:pt x="546747" y="63080"/>
                  </a:lnTo>
                  <a:lnTo>
                    <a:pt x="546747" y="119557"/>
                  </a:lnTo>
                  <a:lnTo>
                    <a:pt x="514362" y="119557"/>
                  </a:lnTo>
                  <a:lnTo>
                    <a:pt x="514362" y="167906"/>
                  </a:lnTo>
                  <a:lnTo>
                    <a:pt x="546747" y="167906"/>
                  </a:lnTo>
                  <a:lnTo>
                    <a:pt x="546747" y="291769"/>
                  </a:lnTo>
                  <a:lnTo>
                    <a:pt x="552234" y="321564"/>
                  </a:lnTo>
                  <a:lnTo>
                    <a:pt x="568121" y="342366"/>
                  </a:lnTo>
                  <a:lnTo>
                    <a:pt x="592810" y="354558"/>
                  </a:lnTo>
                  <a:lnTo>
                    <a:pt x="624713" y="358533"/>
                  </a:lnTo>
                  <a:lnTo>
                    <a:pt x="635673" y="358330"/>
                  </a:lnTo>
                  <a:lnTo>
                    <a:pt x="645020" y="357784"/>
                  </a:lnTo>
                  <a:lnTo>
                    <a:pt x="652691" y="357047"/>
                  </a:lnTo>
                  <a:lnTo>
                    <a:pt x="658634" y="356235"/>
                  </a:lnTo>
                  <a:lnTo>
                    <a:pt x="658634" y="306806"/>
                  </a:lnTo>
                  <a:lnTo>
                    <a:pt x="658634" y="305587"/>
                  </a:lnTo>
                  <a:close/>
                </a:path>
                <a:path w="3662045" h="397510">
                  <a:moveTo>
                    <a:pt x="881367" y="196456"/>
                  </a:moveTo>
                  <a:lnTo>
                    <a:pt x="873810" y="163614"/>
                  </a:lnTo>
                  <a:lnTo>
                    <a:pt x="872985" y="160007"/>
                  </a:lnTo>
                  <a:lnTo>
                    <a:pt x="850684" y="135178"/>
                  </a:lnTo>
                  <a:lnTo>
                    <a:pt x="818743" y="121005"/>
                  </a:lnTo>
                  <a:lnTo>
                    <a:pt x="817664" y="120878"/>
                  </a:lnTo>
                  <a:lnTo>
                    <a:pt x="817664" y="253860"/>
                  </a:lnTo>
                  <a:lnTo>
                    <a:pt x="817664" y="271056"/>
                  </a:lnTo>
                  <a:lnTo>
                    <a:pt x="814082" y="288429"/>
                  </a:lnTo>
                  <a:lnTo>
                    <a:pt x="803859" y="302399"/>
                  </a:lnTo>
                  <a:lnTo>
                    <a:pt x="788098" y="311708"/>
                  </a:lnTo>
                  <a:lnTo>
                    <a:pt x="767943" y="315099"/>
                  </a:lnTo>
                  <a:lnTo>
                    <a:pt x="753770" y="313347"/>
                  </a:lnTo>
                  <a:lnTo>
                    <a:pt x="742657" y="308140"/>
                  </a:lnTo>
                  <a:lnTo>
                    <a:pt x="735393" y="299491"/>
                  </a:lnTo>
                  <a:lnTo>
                    <a:pt x="732790" y="287477"/>
                  </a:lnTo>
                  <a:lnTo>
                    <a:pt x="735342" y="275323"/>
                  </a:lnTo>
                  <a:lnTo>
                    <a:pt x="769315" y="256933"/>
                  </a:lnTo>
                  <a:lnTo>
                    <a:pt x="817664" y="253860"/>
                  </a:lnTo>
                  <a:lnTo>
                    <a:pt x="817664" y="120878"/>
                  </a:lnTo>
                  <a:lnTo>
                    <a:pt x="739622" y="122161"/>
                  </a:lnTo>
                  <a:lnTo>
                    <a:pt x="688200" y="160972"/>
                  </a:lnTo>
                  <a:lnTo>
                    <a:pt x="679526" y="189699"/>
                  </a:lnTo>
                  <a:lnTo>
                    <a:pt x="740460" y="189699"/>
                  </a:lnTo>
                  <a:lnTo>
                    <a:pt x="745007" y="178828"/>
                  </a:lnTo>
                  <a:lnTo>
                    <a:pt x="753224" y="170611"/>
                  </a:lnTo>
                  <a:lnTo>
                    <a:pt x="764921" y="165417"/>
                  </a:lnTo>
                  <a:lnTo>
                    <a:pt x="779907" y="163614"/>
                  </a:lnTo>
                  <a:lnTo>
                    <a:pt x="795782" y="165696"/>
                  </a:lnTo>
                  <a:lnTo>
                    <a:pt x="807504" y="171780"/>
                  </a:lnTo>
                  <a:lnTo>
                    <a:pt x="814793" y="181610"/>
                  </a:lnTo>
                  <a:lnTo>
                    <a:pt x="817359" y="194919"/>
                  </a:lnTo>
                  <a:lnTo>
                    <a:pt x="817359" y="213956"/>
                  </a:lnTo>
                  <a:lnTo>
                    <a:pt x="773696" y="215874"/>
                  </a:lnTo>
                  <a:lnTo>
                    <a:pt x="758888" y="216712"/>
                  </a:lnTo>
                  <a:lnTo>
                    <a:pt x="726084" y="221894"/>
                  </a:lnTo>
                  <a:lnTo>
                    <a:pt x="698080" y="234391"/>
                  </a:lnTo>
                  <a:lnTo>
                    <a:pt x="678573" y="256235"/>
                  </a:lnTo>
                  <a:lnTo>
                    <a:pt x="671245" y="289471"/>
                  </a:lnTo>
                  <a:lnTo>
                    <a:pt x="677176" y="320078"/>
                  </a:lnTo>
                  <a:lnTo>
                    <a:pt x="693597" y="342061"/>
                  </a:lnTo>
                  <a:lnTo>
                    <a:pt x="718439" y="355320"/>
                  </a:lnTo>
                  <a:lnTo>
                    <a:pt x="749668" y="359765"/>
                  </a:lnTo>
                  <a:lnTo>
                    <a:pt x="773607" y="357022"/>
                  </a:lnTo>
                  <a:lnTo>
                    <a:pt x="793000" y="349364"/>
                  </a:lnTo>
                  <a:lnTo>
                    <a:pt x="807948" y="337616"/>
                  </a:lnTo>
                  <a:lnTo>
                    <a:pt x="818591" y="322618"/>
                  </a:lnTo>
                  <a:lnTo>
                    <a:pt x="820432" y="322618"/>
                  </a:lnTo>
                  <a:lnTo>
                    <a:pt x="820432" y="355320"/>
                  </a:lnTo>
                  <a:lnTo>
                    <a:pt x="881367" y="355320"/>
                  </a:lnTo>
                  <a:lnTo>
                    <a:pt x="881367" y="322618"/>
                  </a:lnTo>
                  <a:lnTo>
                    <a:pt x="881367" y="315099"/>
                  </a:lnTo>
                  <a:lnTo>
                    <a:pt x="881367" y="253860"/>
                  </a:lnTo>
                  <a:lnTo>
                    <a:pt x="881367" y="196456"/>
                  </a:lnTo>
                  <a:close/>
                </a:path>
                <a:path w="3662045" h="397510">
                  <a:moveTo>
                    <a:pt x="1243291" y="267208"/>
                  </a:moveTo>
                  <a:lnTo>
                    <a:pt x="1238758" y="240017"/>
                  </a:lnTo>
                  <a:lnTo>
                    <a:pt x="1225029" y="218084"/>
                  </a:lnTo>
                  <a:lnTo>
                    <a:pt x="1202537" y="202438"/>
                  </a:lnTo>
                  <a:lnTo>
                    <a:pt x="1171765" y="194157"/>
                  </a:lnTo>
                  <a:lnTo>
                    <a:pt x="1171765" y="191693"/>
                  </a:lnTo>
                  <a:lnTo>
                    <a:pt x="1196098" y="183603"/>
                  </a:lnTo>
                  <a:lnTo>
                    <a:pt x="1215021" y="169265"/>
                  </a:lnTo>
                  <a:lnTo>
                    <a:pt x="1227251" y="149504"/>
                  </a:lnTo>
                  <a:lnTo>
                    <a:pt x="1231468" y="125082"/>
                  </a:lnTo>
                  <a:lnTo>
                    <a:pt x="1223784" y="90360"/>
                  </a:lnTo>
                  <a:lnTo>
                    <a:pt x="1222489" y="88709"/>
                  </a:lnTo>
                  <a:lnTo>
                    <a:pt x="1201699" y="62293"/>
                  </a:lnTo>
                  <a:lnTo>
                    <a:pt x="1167282" y="43522"/>
                  </a:lnTo>
                  <a:lnTo>
                    <a:pt x="1122654" y="36677"/>
                  </a:lnTo>
                  <a:lnTo>
                    <a:pt x="1077734" y="43395"/>
                  </a:lnTo>
                  <a:lnTo>
                    <a:pt x="1041704" y="62230"/>
                  </a:lnTo>
                  <a:lnTo>
                    <a:pt x="1017562" y="91198"/>
                  </a:lnTo>
                  <a:lnTo>
                    <a:pt x="1008303" y="128308"/>
                  </a:lnTo>
                  <a:lnTo>
                    <a:pt x="1070927" y="128308"/>
                  </a:lnTo>
                  <a:lnTo>
                    <a:pt x="1075436" y="111950"/>
                  </a:lnTo>
                  <a:lnTo>
                    <a:pt x="1086561" y="99479"/>
                  </a:lnTo>
                  <a:lnTo>
                    <a:pt x="1102715" y="91503"/>
                  </a:lnTo>
                  <a:lnTo>
                    <a:pt x="1122337" y="88709"/>
                  </a:lnTo>
                  <a:lnTo>
                    <a:pt x="1141298" y="91655"/>
                  </a:lnTo>
                  <a:lnTo>
                    <a:pt x="1155915" y="99910"/>
                  </a:lnTo>
                  <a:lnTo>
                    <a:pt x="1165288" y="112674"/>
                  </a:lnTo>
                  <a:lnTo>
                    <a:pt x="1168539" y="129082"/>
                  </a:lnTo>
                  <a:lnTo>
                    <a:pt x="1164755" y="146088"/>
                  </a:lnTo>
                  <a:lnTo>
                    <a:pt x="1153960" y="159270"/>
                  </a:lnTo>
                  <a:lnTo>
                    <a:pt x="1137285" y="167792"/>
                  </a:lnTo>
                  <a:lnTo>
                    <a:pt x="1115898" y="170827"/>
                  </a:lnTo>
                  <a:lnTo>
                    <a:pt x="1086739" y="170827"/>
                  </a:lnTo>
                  <a:lnTo>
                    <a:pt x="1086739" y="219176"/>
                  </a:lnTo>
                  <a:lnTo>
                    <a:pt x="1115898" y="219176"/>
                  </a:lnTo>
                  <a:lnTo>
                    <a:pt x="1140828" y="222402"/>
                  </a:lnTo>
                  <a:lnTo>
                    <a:pt x="1159598" y="231432"/>
                  </a:lnTo>
                  <a:lnTo>
                    <a:pt x="1171409" y="245262"/>
                  </a:lnTo>
                  <a:lnTo>
                    <a:pt x="1175448" y="262915"/>
                  </a:lnTo>
                  <a:lnTo>
                    <a:pt x="1171549" y="280263"/>
                  </a:lnTo>
                  <a:lnTo>
                    <a:pt x="1160462" y="293751"/>
                  </a:lnTo>
                  <a:lnTo>
                    <a:pt x="1143482" y="302475"/>
                  </a:lnTo>
                  <a:lnTo>
                    <a:pt x="1121879" y="305587"/>
                  </a:lnTo>
                  <a:lnTo>
                    <a:pt x="1100836" y="302806"/>
                  </a:lnTo>
                  <a:lnTo>
                    <a:pt x="1083932" y="294932"/>
                  </a:lnTo>
                  <a:lnTo>
                    <a:pt x="1072502" y="282727"/>
                  </a:lnTo>
                  <a:lnTo>
                    <a:pt x="1067854" y="266903"/>
                  </a:lnTo>
                  <a:lnTo>
                    <a:pt x="1002004" y="266903"/>
                  </a:lnTo>
                  <a:lnTo>
                    <a:pt x="1011428" y="304507"/>
                  </a:lnTo>
                  <a:lnTo>
                    <a:pt x="1036307" y="333806"/>
                  </a:lnTo>
                  <a:lnTo>
                    <a:pt x="1073975" y="352831"/>
                  </a:lnTo>
                  <a:lnTo>
                    <a:pt x="1121727" y="359613"/>
                  </a:lnTo>
                  <a:lnTo>
                    <a:pt x="1170609" y="352729"/>
                  </a:lnTo>
                  <a:lnTo>
                    <a:pt x="1209154" y="333552"/>
                  </a:lnTo>
                  <a:lnTo>
                    <a:pt x="1233271" y="305587"/>
                  </a:lnTo>
                  <a:lnTo>
                    <a:pt x="1234376" y="304317"/>
                  </a:lnTo>
                  <a:lnTo>
                    <a:pt x="1243291" y="267208"/>
                  </a:lnTo>
                  <a:close/>
                </a:path>
                <a:path w="3662045" h="397510">
                  <a:moveTo>
                    <a:pt x="1350441" y="322770"/>
                  </a:moveTo>
                  <a:lnTo>
                    <a:pt x="1347406" y="308698"/>
                  </a:lnTo>
                  <a:lnTo>
                    <a:pt x="1339443" y="297180"/>
                  </a:lnTo>
                  <a:lnTo>
                    <a:pt x="1327886" y="289407"/>
                  </a:lnTo>
                  <a:lnTo>
                    <a:pt x="1314069" y="286550"/>
                  </a:lnTo>
                  <a:lnTo>
                    <a:pt x="1299832" y="289407"/>
                  </a:lnTo>
                  <a:lnTo>
                    <a:pt x="1288148" y="297180"/>
                  </a:lnTo>
                  <a:lnTo>
                    <a:pt x="1280287" y="308698"/>
                  </a:lnTo>
                  <a:lnTo>
                    <a:pt x="1277531" y="322770"/>
                  </a:lnTo>
                  <a:lnTo>
                    <a:pt x="1280287" y="336943"/>
                  </a:lnTo>
                  <a:lnTo>
                    <a:pt x="1288148" y="348500"/>
                  </a:lnTo>
                  <a:lnTo>
                    <a:pt x="1299832" y="356298"/>
                  </a:lnTo>
                  <a:lnTo>
                    <a:pt x="1314069" y="359156"/>
                  </a:lnTo>
                  <a:lnTo>
                    <a:pt x="1327886" y="356298"/>
                  </a:lnTo>
                  <a:lnTo>
                    <a:pt x="1339443" y="348500"/>
                  </a:lnTo>
                  <a:lnTo>
                    <a:pt x="1347406" y="336943"/>
                  </a:lnTo>
                  <a:lnTo>
                    <a:pt x="1350441" y="322770"/>
                  </a:lnTo>
                  <a:close/>
                </a:path>
                <a:path w="3662045" h="397510">
                  <a:moveTo>
                    <a:pt x="1797685" y="0"/>
                  </a:moveTo>
                  <a:lnTo>
                    <a:pt x="1742884" y="0"/>
                  </a:lnTo>
                  <a:lnTo>
                    <a:pt x="1742884" y="81343"/>
                  </a:lnTo>
                  <a:lnTo>
                    <a:pt x="1742884" y="126009"/>
                  </a:lnTo>
                  <a:lnTo>
                    <a:pt x="1742884" y="203822"/>
                  </a:lnTo>
                  <a:lnTo>
                    <a:pt x="1672894" y="203822"/>
                  </a:lnTo>
                  <a:lnTo>
                    <a:pt x="1674012" y="195389"/>
                  </a:lnTo>
                  <a:lnTo>
                    <a:pt x="1674837" y="186690"/>
                  </a:lnTo>
                  <a:lnTo>
                    <a:pt x="1675333" y="177723"/>
                  </a:lnTo>
                  <a:lnTo>
                    <a:pt x="1675511" y="168516"/>
                  </a:lnTo>
                  <a:lnTo>
                    <a:pt x="1675257" y="157302"/>
                  </a:lnTo>
                  <a:lnTo>
                    <a:pt x="1674507" y="146456"/>
                  </a:lnTo>
                  <a:lnTo>
                    <a:pt x="1673301" y="136017"/>
                  </a:lnTo>
                  <a:lnTo>
                    <a:pt x="1671675" y="126009"/>
                  </a:lnTo>
                  <a:lnTo>
                    <a:pt x="1742884" y="126009"/>
                  </a:lnTo>
                  <a:lnTo>
                    <a:pt x="1742884" y="81343"/>
                  </a:lnTo>
                  <a:lnTo>
                    <a:pt x="1656321" y="81343"/>
                  </a:lnTo>
                  <a:lnTo>
                    <a:pt x="1653997" y="77965"/>
                  </a:lnTo>
                  <a:lnTo>
                    <a:pt x="1640687" y="58686"/>
                  </a:lnTo>
                  <a:lnTo>
                    <a:pt x="1623009" y="43383"/>
                  </a:lnTo>
                  <a:lnTo>
                    <a:pt x="1623009" y="168516"/>
                  </a:lnTo>
                  <a:lnTo>
                    <a:pt x="1619364" y="207670"/>
                  </a:lnTo>
                  <a:lnTo>
                    <a:pt x="1609255" y="236194"/>
                  </a:lnTo>
                  <a:lnTo>
                    <a:pt x="1593596" y="253631"/>
                  </a:lnTo>
                  <a:lnTo>
                    <a:pt x="1573288" y="259537"/>
                  </a:lnTo>
                  <a:lnTo>
                    <a:pt x="1553083" y="253631"/>
                  </a:lnTo>
                  <a:lnTo>
                    <a:pt x="1537385" y="236194"/>
                  </a:lnTo>
                  <a:lnTo>
                    <a:pt x="1527251" y="207670"/>
                  </a:lnTo>
                  <a:lnTo>
                    <a:pt x="1523707" y="168516"/>
                  </a:lnTo>
                  <a:lnTo>
                    <a:pt x="1527251" y="129705"/>
                  </a:lnTo>
                  <a:lnTo>
                    <a:pt x="1537385" y="101320"/>
                  </a:lnTo>
                  <a:lnTo>
                    <a:pt x="1553083" y="83896"/>
                  </a:lnTo>
                  <a:lnTo>
                    <a:pt x="1573288" y="77965"/>
                  </a:lnTo>
                  <a:lnTo>
                    <a:pt x="1593596" y="83896"/>
                  </a:lnTo>
                  <a:lnTo>
                    <a:pt x="1609255" y="101320"/>
                  </a:lnTo>
                  <a:lnTo>
                    <a:pt x="1619364" y="129705"/>
                  </a:lnTo>
                  <a:lnTo>
                    <a:pt x="1623009" y="168516"/>
                  </a:lnTo>
                  <a:lnTo>
                    <a:pt x="1623009" y="43383"/>
                  </a:lnTo>
                  <a:lnTo>
                    <a:pt x="1621307" y="41910"/>
                  </a:lnTo>
                  <a:lnTo>
                    <a:pt x="1598676" y="31508"/>
                  </a:lnTo>
                  <a:lnTo>
                    <a:pt x="1573288" y="27927"/>
                  </a:lnTo>
                  <a:lnTo>
                    <a:pt x="1531899" y="37807"/>
                  </a:lnTo>
                  <a:lnTo>
                    <a:pt x="1499387" y="65989"/>
                  </a:lnTo>
                  <a:lnTo>
                    <a:pt x="1478140" y="110299"/>
                  </a:lnTo>
                  <a:lnTo>
                    <a:pt x="1470609" y="168516"/>
                  </a:lnTo>
                  <a:lnTo>
                    <a:pt x="1478140" y="227241"/>
                  </a:lnTo>
                  <a:lnTo>
                    <a:pt x="1499387" y="271703"/>
                  </a:lnTo>
                  <a:lnTo>
                    <a:pt x="1531899" y="299885"/>
                  </a:lnTo>
                  <a:lnTo>
                    <a:pt x="1573288" y="309727"/>
                  </a:lnTo>
                  <a:lnTo>
                    <a:pt x="1600542" y="305612"/>
                  </a:lnTo>
                  <a:lnTo>
                    <a:pt x="1624571" y="293636"/>
                  </a:lnTo>
                  <a:lnTo>
                    <a:pt x="1644713" y="274307"/>
                  </a:lnTo>
                  <a:lnTo>
                    <a:pt x="1653527" y="259537"/>
                  </a:lnTo>
                  <a:lnTo>
                    <a:pt x="1660309" y="248183"/>
                  </a:lnTo>
                  <a:lnTo>
                    <a:pt x="1742884" y="248183"/>
                  </a:lnTo>
                  <a:lnTo>
                    <a:pt x="1742884" y="396290"/>
                  </a:lnTo>
                  <a:lnTo>
                    <a:pt x="1797685" y="396290"/>
                  </a:lnTo>
                  <a:lnTo>
                    <a:pt x="1797685" y="248183"/>
                  </a:lnTo>
                  <a:lnTo>
                    <a:pt x="1797685" y="203822"/>
                  </a:lnTo>
                  <a:lnTo>
                    <a:pt x="1797685" y="126009"/>
                  </a:lnTo>
                  <a:lnTo>
                    <a:pt x="1797685" y="81343"/>
                  </a:lnTo>
                  <a:lnTo>
                    <a:pt x="1797685" y="0"/>
                  </a:lnTo>
                  <a:close/>
                </a:path>
                <a:path w="3662045" h="397510">
                  <a:moveTo>
                    <a:pt x="2161311" y="353161"/>
                  </a:moveTo>
                  <a:lnTo>
                    <a:pt x="1935988" y="353161"/>
                  </a:lnTo>
                  <a:lnTo>
                    <a:pt x="1935988" y="283019"/>
                  </a:lnTo>
                  <a:lnTo>
                    <a:pt x="1880577" y="283019"/>
                  </a:lnTo>
                  <a:lnTo>
                    <a:pt x="1880577" y="397370"/>
                  </a:lnTo>
                  <a:lnTo>
                    <a:pt x="2161311" y="397370"/>
                  </a:lnTo>
                  <a:lnTo>
                    <a:pt x="2161311" y="353161"/>
                  </a:lnTo>
                  <a:close/>
                </a:path>
                <a:path w="3662045" h="397510">
                  <a:moveTo>
                    <a:pt x="2196300" y="218554"/>
                  </a:moveTo>
                  <a:lnTo>
                    <a:pt x="2043125" y="218554"/>
                  </a:lnTo>
                  <a:lnTo>
                    <a:pt x="2043125" y="188163"/>
                  </a:lnTo>
                  <a:lnTo>
                    <a:pt x="2159927" y="188163"/>
                  </a:lnTo>
                  <a:lnTo>
                    <a:pt x="2159927" y="146265"/>
                  </a:lnTo>
                  <a:lnTo>
                    <a:pt x="1935073" y="146265"/>
                  </a:lnTo>
                  <a:lnTo>
                    <a:pt x="1935073" y="118338"/>
                  </a:lnTo>
                  <a:lnTo>
                    <a:pt x="2152713" y="118338"/>
                  </a:lnTo>
                  <a:lnTo>
                    <a:pt x="2152713" y="8902"/>
                  </a:lnTo>
                  <a:lnTo>
                    <a:pt x="1879358" y="8902"/>
                  </a:lnTo>
                  <a:lnTo>
                    <a:pt x="1879358" y="51562"/>
                  </a:lnTo>
                  <a:lnTo>
                    <a:pt x="2097151" y="51562"/>
                  </a:lnTo>
                  <a:lnTo>
                    <a:pt x="2097151" y="79349"/>
                  </a:lnTo>
                  <a:lnTo>
                    <a:pt x="1879968" y="79349"/>
                  </a:lnTo>
                  <a:lnTo>
                    <a:pt x="1879968" y="188163"/>
                  </a:lnTo>
                  <a:lnTo>
                    <a:pt x="1988324" y="188163"/>
                  </a:lnTo>
                  <a:lnTo>
                    <a:pt x="1988324" y="218554"/>
                  </a:lnTo>
                  <a:lnTo>
                    <a:pt x="1834997" y="218554"/>
                  </a:lnTo>
                  <a:lnTo>
                    <a:pt x="1834997" y="262915"/>
                  </a:lnTo>
                  <a:lnTo>
                    <a:pt x="2196300" y="262915"/>
                  </a:lnTo>
                  <a:lnTo>
                    <a:pt x="2196300" y="218554"/>
                  </a:lnTo>
                  <a:close/>
                </a:path>
                <a:path w="3662045" h="397510">
                  <a:moveTo>
                    <a:pt x="2554554" y="187706"/>
                  </a:moveTo>
                  <a:lnTo>
                    <a:pt x="2497798" y="172199"/>
                  </a:lnTo>
                  <a:lnTo>
                    <a:pt x="2455189" y="146291"/>
                  </a:lnTo>
                  <a:lnTo>
                    <a:pt x="2448953" y="138747"/>
                  </a:lnTo>
                  <a:lnTo>
                    <a:pt x="2427579" y="112915"/>
                  </a:lnTo>
                  <a:lnTo>
                    <a:pt x="2415806" y="75044"/>
                  </a:lnTo>
                  <a:lnTo>
                    <a:pt x="2536139" y="75044"/>
                  </a:lnTo>
                  <a:lnTo>
                    <a:pt x="2536139" y="30226"/>
                  </a:lnTo>
                  <a:lnTo>
                    <a:pt x="2236533" y="30226"/>
                  </a:lnTo>
                  <a:lnTo>
                    <a:pt x="2236533" y="75044"/>
                  </a:lnTo>
                  <a:lnTo>
                    <a:pt x="2356713" y="75044"/>
                  </a:lnTo>
                  <a:lnTo>
                    <a:pt x="2345029" y="113233"/>
                  </a:lnTo>
                  <a:lnTo>
                    <a:pt x="2317826" y="147205"/>
                  </a:lnTo>
                  <a:lnTo>
                    <a:pt x="2276144" y="173837"/>
                  </a:lnTo>
                  <a:lnTo>
                    <a:pt x="2221026" y="190004"/>
                  </a:lnTo>
                  <a:lnTo>
                    <a:pt x="2242820" y="233756"/>
                  </a:lnTo>
                  <a:lnTo>
                    <a:pt x="2290534" y="220370"/>
                  </a:lnTo>
                  <a:lnTo>
                    <a:pt x="2330907" y="199491"/>
                  </a:lnTo>
                  <a:lnTo>
                    <a:pt x="2363203" y="171983"/>
                  </a:lnTo>
                  <a:lnTo>
                    <a:pt x="2386647" y="138747"/>
                  </a:lnTo>
                  <a:lnTo>
                    <a:pt x="2410460" y="171272"/>
                  </a:lnTo>
                  <a:lnTo>
                    <a:pt x="2443226" y="198107"/>
                  </a:lnTo>
                  <a:lnTo>
                    <a:pt x="2484183" y="218440"/>
                  </a:lnTo>
                  <a:lnTo>
                    <a:pt x="2532608" y="231457"/>
                  </a:lnTo>
                  <a:lnTo>
                    <a:pt x="2554554" y="187706"/>
                  </a:lnTo>
                  <a:close/>
                </a:path>
                <a:path w="3662045" h="397510">
                  <a:moveTo>
                    <a:pt x="2567749" y="304355"/>
                  </a:moveTo>
                  <a:lnTo>
                    <a:pt x="2414574" y="304355"/>
                  </a:lnTo>
                  <a:lnTo>
                    <a:pt x="2414574" y="216255"/>
                  </a:lnTo>
                  <a:lnTo>
                    <a:pt x="2359012" y="216255"/>
                  </a:lnTo>
                  <a:lnTo>
                    <a:pt x="2359012" y="304355"/>
                  </a:lnTo>
                  <a:lnTo>
                    <a:pt x="2206447" y="304355"/>
                  </a:lnTo>
                  <a:lnTo>
                    <a:pt x="2206447" y="349326"/>
                  </a:lnTo>
                  <a:lnTo>
                    <a:pt x="2567749" y="349326"/>
                  </a:lnTo>
                  <a:lnTo>
                    <a:pt x="2567749" y="304355"/>
                  </a:lnTo>
                  <a:close/>
                </a:path>
                <a:path w="3662045" h="397510">
                  <a:moveTo>
                    <a:pt x="2816110" y="262458"/>
                  </a:moveTo>
                  <a:lnTo>
                    <a:pt x="2774746" y="232448"/>
                  </a:lnTo>
                  <a:lnTo>
                    <a:pt x="2751213" y="199059"/>
                  </a:lnTo>
                  <a:lnTo>
                    <a:pt x="2745562" y="191071"/>
                  </a:lnTo>
                  <a:lnTo>
                    <a:pt x="2728328" y="142163"/>
                  </a:lnTo>
                  <a:lnTo>
                    <a:pt x="2722791" y="89636"/>
                  </a:lnTo>
                  <a:lnTo>
                    <a:pt x="2722791" y="30543"/>
                  </a:lnTo>
                  <a:lnTo>
                    <a:pt x="2667381" y="30543"/>
                  </a:lnTo>
                  <a:lnTo>
                    <a:pt x="2667381" y="89636"/>
                  </a:lnTo>
                  <a:lnTo>
                    <a:pt x="2663482" y="133527"/>
                  </a:lnTo>
                  <a:lnTo>
                    <a:pt x="2651861" y="175691"/>
                  </a:lnTo>
                  <a:lnTo>
                    <a:pt x="2632329" y="213868"/>
                  </a:lnTo>
                  <a:lnTo>
                    <a:pt x="2604719" y="245783"/>
                  </a:lnTo>
                  <a:lnTo>
                    <a:pt x="2568841" y="269214"/>
                  </a:lnTo>
                  <a:lnTo>
                    <a:pt x="2602763" y="314185"/>
                  </a:lnTo>
                  <a:lnTo>
                    <a:pt x="2633713" y="293992"/>
                  </a:lnTo>
                  <a:lnTo>
                    <a:pt x="2659405" y="267449"/>
                  </a:lnTo>
                  <a:lnTo>
                    <a:pt x="2679903" y="235483"/>
                  </a:lnTo>
                  <a:lnTo>
                    <a:pt x="2695321" y="199059"/>
                  </a:lnTo>
                  <a:lnTo>
                    <a:pt x="2709964" y="232994"/>
                  </a:lnTo>
                  <a:lnTo>
                    <a:pt x="2729319" y="262801"/>
                  </a:lnTo>
                  <a:lnTo>
                    <a:pt x="2753512" y="287604"/>
                  </a:lnTo>
                  <a:lnTo>
                    <a:pt x="2782659" y="306501"/>
                  </a:lnTo>
                  <a:lnTo>
                    <a:pt x="2816110" y="262458"/>
                  </a:lnTo>
                  <a:close/>
                </a:path>
                <a:path w="3662045" h="397510">
                  <a:moveTo>
                    <a:pt x="2947339" y="152412"/>
                  </a:moveTo>
                  <a:lnTo>
                    <a:pt x="2889021" y="152412"/>
                  </a:lnTo>
                  <a:lnTo>
                    <a:pt x="2889021" y="0"/>
                  </a:lnTo>
                  <a:lnTo>
                    <a:pt x="2833611" y="0"/>
                  </a:lnTo>
                  <a:lnTo>
                    <a:pt x="2833611" y="395376"/>
                  </a:lnTo>
                  <a:lnTo>
                    <a:pt x="2889021" y="395376"/>
                  </a:lnTo>
                  <a:lnTo>
                    <a:pt x="2889021" y="199224"/>
                  </a:lnTo>
                  <a:lnTo>
                    <a:pt x="2947339" y="199224"/>
                  </a:lnTo>
                  <a:lnTo>
                    <a:pt x="2947339" y="152412"/>
                  </a:lnTo>
                  <a:close/>
                </a:path>
                <a:path w="3662045" h="397510">
                  <a:moveTo>
                    <a:pt x="3265538" y="330136"/>
                  </a:moveTo>
                  <a:lnTo>
                    <a:pt x="3257435" y="306197"/>
                  </a:lnTo>
                  <a:lnTo>
                    <a:pt x="3256153" y="302425"/>
                  </a:lnTo>
                  <a:lnTo>
                    <a:pt x="3229279" y="282028"/>
                  </a:lnTo>
                  <a:lnTo>
                    <a:pt x="3209975" y="276402"/>
                  </a:lnTo>
                  <a:lnTo>
                    <a:pt x="3209975" y="330136"/>
                  </a:lnTo>
                  <a:lnTo>
                    <a:pt x="3204908" y="341045"/>
                  </a:lnTo>
                  <a:lnTo>
                    <a:pt x="3189757" y="348576"/>
                  </a:lnTo>
                  <a:lnTo>
                    <a:pt x="3164179" y="352907"/>
                  </a:lnTo>
                  <a:lnTo>
                    <a:pt x="3127857" y="354241"/>
                  </a:lnTo>
                  <a:lnTo>
                    <a:pt x="3090989" y="352907"/>
                  </a:lnTo>
                  <a:lnTo>
                    <a:pt x="3065119" y="348576"/>
                  </a:lnTo>
                  <a:lnTo>
                    <a:pt x="3049905" y="341045"/>
                  </a:lnTo>
                  <a:lnTo>
                    <a:pt x="3044977" y="330136"/>
                  </a:lnTo>
                  <a:lnTo>
                    <a:pt x="3049905" y="319405"/>
                  </a:lnTo>
                  <a:lnTo>
                    <a:pt x="3065119" y="311950"/>
                  </a:lnTo>
                  <a:lnTo>
                    <a:pt x="3090989" y="307606"/>
                  </a:lnTo>
                  <a:lnTo>
                    <a:pt x="3127857" y="306197"/>
                  </a:lnTo>
                  <a:lnTo>
                    <a:pt x="3164179" y="307606"/>
                  </a:lnTo>
                  <a:lnTo>
                    <a:pt x="3189757" y="311950"/>
                  </a:lnTo>
                  <a:lnTo>
                    <a:pt x="3204908" y="319405"/>
                  </a:lnTo>
                  <a:lnTo>
                    <a:pt x="3209975" y="330136"/>
                  </a:lnTo>
                  <a:lnTo>
                    <a:pt x="3209975" y="276402"/>
                  </a:lnTo>
                  <a:lnTo>
                    <a:pt x="3186112" y="269443"/>
                  </a:lnTo>
                  <a:lnTo>
                    <a:pt x="3127857" y="265214"/>
                  </a:lnTo>
                  <a:lnTo>
                    <a:pt x="3069018" y="269443"/>
                  </a:lnTo>
                  <a:lnTo>
                    <a:pt x="3025622" y="282028"/>
                  </a:lnTo>
                  <a:lnTo>
                    <a:pt x="2998762" y="302425"/>
                  </a:lnTo>
                  <a:lnTo>
                    <a:pt x="2989567" y="330136"/>
                  </a:lnTo>
                  <a:lnTo>
                    <a:pt x="2998762" y="358330"/>
                  </a:lnTo>
                  <a:lnTo>
                    <a:pt x="3025622" y="378739"/>
                  </a:lnTo>
                  <a:lnTo>
                    <a:pt x="3069018" y="391121"/>
                  </a:lnTo>
                  <a:lnTo>
                    <a:pt x="3127857" y="395224"/>
                  </a:lnTo>
                  <a:lnTo>
                    <a:pt x="3186112" y="391121"/>
                  </a:lnTo>
                  <a:lnTo>
                    <a:pt x="3229279" y="378739"/>
                  </a:lnTo>
                  <a:lnTo>
                    <a:pt x="3256153" y="358330"/>
                  </a:lnTo>
                  <a:lnTo>
                    <a:pt x="3257512" y="354241"/>
                  </a:lnTo>
                  <a:lnTo>
                    <a:pt x="3265538" y="330136"/>
                  </a:lnTo>
                  <a:close/>
                </a:path>
                <a:path w="3662045" h="397510">
                  <a:moveTo>
                    <a:pt x="3308820" y="203822"/>
                  </a:moveTo>
                  <a:lnTo>
                    <a:pt x="3155645" y="203822"/>
                  </a:lnTo>
                  <a:lnTo>
                    <a:pt x="3155645" y="179425"/>
                  </a:lnTo>
                  <a:lnTo>
                    <a:pt x="3269983" y="179425"/>
                  </a:lnTo>
                  <a:lnTo>
                    <a:pt x="3269983" y="137210"/>
                  </a:lnTo>
                  <a:lnTo>
                    <a:pt x="3048050" y="137210"/>
                  </a:lnTo>
                  <a:lnTo>
                    <a:pt x="3048050" y="114642"/>
                  </a:lnTo>
                  <a:lnTo>
                    <a:pt x="3257397" y="114642"/>
                  </a:lnTo>
                  <a:lnTo>
                    <a:pt x="3257397" y="74434"/>
                  </a:lnTo>
                  <a:lnTo>
                    <a:pt x="3048050" y="74434"/>
                  </a:lnTo>
                  <a:lnTo>
                    <a:pt x="3048050" y="52489"/>
                  </a:lnTo>
                  <a:lnTo>
                    <a:pt x="3266605" y="52489"/>
                  </a:lnTo>
                  <a:lnTo>
                    <a:pt x="3266605" y="9664"/>
                  </a:lnTo>
                  <a:lnTo>
                    <a:pt x="2992793" y="9664"/>
                  </a:lnTo>
                  <a:lnTo>
                    <a:pt x="2992793" y="179425"/>
                  </a:lnTo>
                  <a:lnTo>
                    <a:pt x="3100082" y="179425"/>
                  </a:lnTo>
                  <a:lnTo>
                    <a:pt x="3100082" y="203822"/>
                  </a:lnTo>
                  <a:lnTo>
                    <a:pt x="2947517" y="203822"/>
                  </a:lnTo>
                  <a:lnTo>
                    <a:pt x="2947517" y="247256"/>
                  </a:lnTo>
                  <a:lnTo>
                    <a:pt x="3308820" y="247256"/>
                  </a:lnTo>
                  <a:lnTo>
                    <a:pt x="3308820" y="203822"/>
                  </a:lnTo>
                  <a:close/>
                </a:path>
                <a:path w="3662045" h="397510">
                  <a:moveTo>
                    <a:pt x="3579279" y="9055"/>
                  </a:moveTo>
                  <a:lnTo>
                    <a:pt x="3526942" y="9055"/>
                  </a:lnTo>
                  <a:lnTo>
                    <a:pt x="3526942" y="104368"/>
                  </a:lnTo>
                  <a:lnTo>
                    <a:pt x="3487343" y="104368"/>
                  </a:lnTo>
                  <a:lnTo>
                    <a:pt x="3488956" y="90436"/>
                  </a:lnTo>
                  <a:lnTo>
                    <a:pt x="3490099" y="76263"/>
                  </a:lnTo>
                  <a:lnTo>
                    <a:pt x="3490798" y="61823"/>
                  </a:lnTo>
                  <a:lnTo>
                    <a:pt x="3491026" y="47117"/>
                  </a:lnTo>
                  <a:lnTo>
                    <a:pt x="3336315" y="47117"/>
                  </a:lnTo>
                  <a:lnTo>
                    <a:pt x="3336315" y="91630"/>
                  </a:lnTo>
                  <a:lnTo>
                    <a:pt x="3436226" y="91630"/>
                  </a:lnTo>
                  <a:lnTo>
                    <a:pt x="3428174" y="135813"/>
                  </a:lnTo>
                  <a:lnTo>
                    <a:pt x="3412680" y="175691"/>
                  </a:lnTo>
                  <a:lnTo>
                    <a:pt x="3388931" y="211721"/>
                  </a:lnTo>
                  <a:lnTo>
                    <a:pt x="3356127" y="244373"/>
                  </a:lnTo>
                  <a:lnTo>
                    <a:pt x="3313442" y="274116"/>
                  </a:lnTo>
                  <a:lnTo>
                    <a:pt x="3345827" y="312953"/>
                  </a:lnTo>
                  <a:lnTo>
                    <a:pt x="3394989" y="278155"/>
                  </a:lnTo>
                  <a:lnTo>
                    <a:pt x="3432695" y="239204"/>
                  </a:lnTo>
                  <a:lnTo>
                    <a:pt x="3460051" y="196227"/>
                  </a:lnTo>
                  <a:lnTo>
                    <a:pt x="3478136" y="149339"/>
                  </a:lnTo>
                  <a:lnTo>
                    <a:pt x="3526942" y="149339"/>
                  </a:lnTo>
                  <a:lnTo>
                    <a:pt x="3526942" y="202755"/>
                  </a:lnTo>
                  <a:lnTo>
                    <a:pt x="3470922" y="202755"/>
                  </a:lnTo>
                  <a:lnTo>
                    <a:pt x="3470922" y="247573"/>
                  </a:lnTo>
                  <a:lnTo>
                    <a:pt x="3526942" y="247573"/>
                  </a:lnTo>
                  <a:lnTo>
                    <a:pt x="3526942" y="377723"/>
                  </a:lnTo>
                  <a:lnTo>
                    <a:pt x="3579279" y="377723"/>
                  </a:lnTo>
                  <a:lnTo>
                    <a:pt x="3579279" y="149339"/>
                  </a:lnTo>
                  <a:lnTo>
                    <a:pt x="3579279" y="104368"/>
                  </a:lnTo>
                  <a:lnTo>
                    <a:pt x="3579279" y="9055"/>
                  </a:lnTo>
                  <a:close/>
                </a:path>
                <a:path w="3662045" h="397510">
                  <a:moveTo>
                    <a:pt x="3661702" y="0"/>
                  </a:moveTo>
                  <a:lnTo>
                    <a:pt x="3609517" y="0"/>
                  </a:lnTo>
                  <a:lnTo>
                    <a:pt x="3609517" y="395376"/>
                  </a:lnTo>
                  <a:lnTo>
                    <a:pt x="3661702" y="395376"/>
                  </a:lnTo>
                  <a:lnTo>
                    <a:pt x="366170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40352" y="4042971"/>
            <a:ext cx="1985010" cy="448945"/>
            <a:chOff x="340352" y="4042971"/>
            <a:chExt cx="1985010" cy="448945"/>
          </a:xfrm>
        </p:grpSpPr>
        <p:sp>
          <p:nvSpPr>
            <p:cNvPr id="7" name="object 7"/>
            <p:cNvSpPr/>
            <p:nvPr/>
          </p:nvSpPr>
          <p:spPr>
            <a:xfrm>
              <a:off x="340352" y="4042971"/>
              <a:ext cx="1985010" cy="448945"/>
            </a:xfrm>
            <a:custGeom>
              <a:avLst/>
              <a:gdLst/>
              <a:ahLst/>
              <a:cxnLst/>
              <a:rect l="l" t="t" r="r" b="b"/>
              <a:pathLst>
                <a:path w="1985010" h="448945">
                  <a:moveTo>
                    <a:pt x="198454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984543" y="0"/>
                  </a:lnTo>
                  <a:lnTo>
                    <a:pt x="198454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8894" y="4097311"/>
              <a:ext cx="1976755" cy="339090"/>
            </a:xfrm>
            <a:custGeom>
              <a:avLst/>
              <a:gdLst/>
              <a:ahLst/>
              <a:cxnLst/>
              <a:rect l="l" t="t" r="r" b="b"/>
              <a:pathLst>
                <a:path w="1976755" h="339089">
                  <a:moveTo>
                    <a:pt x="211150" y="130111"/>
                  </a:moveTo>
                  <a:lnTo>
                    <a:pt x="175196" y="114096"/>
                  </a:lnTo>
                  <a:lnTo>
                    <a:pt x="161480" y="101561"/>
                  </a:lnTo>
                  <a:lnTo>
                    <a:pt x="150241" y="91300"/>
                  </a:lnTo>
                  <a:lnTo>
                    <a:pt x="135750" y="63766"/>
                  </a:lnTo>
                  <a:lnTo>
                    <a:pt x="131165" y="33553"/>
                  </a:lnTo>
                  <a:lnTo>
                    <a:pt x="131165" y="7632"/>
                  </a:lnTo>
                  <a:lnTo>
                    <a:pt x="81965" y="7632"/>
                  </a:lnTo>
                  <a:lnTo>
                    <a:pt x="81965" y="33553"/>
                  </a:lnTo>
                  <a:lnTo>
                    <a:pt x="77050" y="64833"/>
                  </a:lnTo>
                  <a:lnTo>
                    <a:pt x="62141" y="93891"/>
                  </a:lnTo>
                  <a:lnTo>
                    <a:pt x="36652" y="118224"/>
                  </a:lnTo>
                  <a:lnTo>
                    <a:pt x="0" y="135382"/>
                  </a:lnTo>
                  <a:lnTo>
                    <a:pt x="23545" y="172478"/>
                  </a:lnTo>
                  <a:lnTo>
                    <a:pt x="51396" y="160972"/>
                  </a:lnTo>
                  <a:lnTo>
                    <a:pt x="74574" y="144868"/>
                  </a:lnTo>
                  <a:lnTo>
                    <a:pt x="93091" y="124841"/>
                  </a:lnTo>
                  <a:lnTo>
                    <a:pt x="106959" y="101561"/>
                  </a:lnTo>
                  <a:lnTo>
                    <a:pt x="120586" y="122859"/>
                  </a:lnTo>
                  <a:lnTo>
                    <a:pt x="138582" y="141185"/>
                  </a:lnTo>
                  <a:lnTo>
                    <a:pt x="160997" y="155968"/>
                  </a:lnTo>
                  <a:lnTo>
                    <a:pt x="187871" y="166687"/>
                  </a:lnTo>
                  <a:lnTo>
                    <a:pt x="211150" y="130111"/>
                  </a:lnTo>
                  <a:close/>
                </a:path>
                <a:path w="1976755" h="339089">
                  <a:moveTo>
                    <a:pt x="284429" y="0"/>
                  </a:moveTo>
                  <a:lnTo>
                    <a:pt x="237337" y="0"/>
                  </a:lnTo>
                  <a:lnTo>
                    <a:pt x="237337" y="171551"/>
                  </a:lnTo>
                  <a:lnTo>
                    <a:pt x="284429" y="171551"/>
                  </a:lnTo>
                  <a:lnTo>
                    <a:pt x="284429" y="0"/>
                  </a:lnTo>
                  <a:close/>
                </a:path>
                <a:path w="1976755" h="339089">
                  <a:moveTo>
                    <a:pt x="294170" y="299161"/>
                  </a:moveTo>
                  <a:lnTo>
                    <a:pt x="104851" y="299161"/>
                  </a:lnTo>
                  <a:lnTo>
                    <a:pt x="104851" y="277990"/>
                  </a:lnTo>
                  <a:lnTo>
                    <a:pt x="284949" y="277990"/>
                  </a:lnTo>
                  <a:lnTo>
                    <a:pt x="284949" y="186423"/>
                  </a:lnTo>
                  <a:lnTo>
                    <a:pt x="57759" y="186423"/>
                  </a:lnTo>
                  <a:lnTo>
                    <a:pt x="57759" y="223126"/>
                  </a:lnTo>
                  <a:lnTo>
                    <a:pt x="237591" y="223126"/>
                  </a:lnTo>
                  <a:lnTo>
                    <a:pt x="237591" y="242989"/>
                  </a:lnTo>
                  <a:lnTo>
                    <a:pt x="58547" y="242989"/>
                  </a:lnTo>
                  <a:lnTo>
                    <a:pt x="58547" y="336524"/>
                  </a:lnTo>
                  <a:lnTo>
                    <a:pt x="294170" y="336524"/>
                  </a:lnTo>
                  <a:lnTo>
                    <a:pt x="294170" y="299161"/>
                  </a:lnTo>
                  <a:close/>
                </a:path>
                <a:path w="1976755" h="339089">
                  <a:moveTo>
                    <a:pt x="532561" y="134061"/>
                  </a:moveTo>
                  <a:lnTo>
                    <a:pt x="498487" y="120535"/>
                  </a:lnTo>
                  <a:lnTo>
                    <a:pt x="482523" y="108140"/>
                  </a:lnTo>
                  <a:lnTo>
                    <a:pt x="473925" y="101473"/>
                  </a:lnTo>
                  <a:lnTo>
                    <a:pt x="458482" y="78600"/>
                  </a:lnTo>
                  <a:lnTo>
                    <a:pt x="451789" y="53682"/>
                  </a:lnTo>
                  <a:lnTo>
                    <a:pt x="519544" y="53682"/>
                  </a:lnTo>
                  <a:lnTo>
                    <a:pt x="519544" y="15786"/>
                  </a:lnTo>
                  <a:lnTo>
                    <a:pt x="333387" y="15786"/>
                  </a:lnTo>
                  <a:lnTo>
                    <a:pt x="333387" y="53682"/>
                  </a:lnTo>
                  <a:lnTo>
                    <a:pt x="402983" y="53682"/>
                  </a:lnTo>
                  <a:lnTo>
                    <a:pt x="396125" y="80454"/>
                  </a:lnTo>
                  <a:lnTo>
                    <a:pt x="380453" y="105054"/>
                  </a:lnTo>
                  <a:lnTo>
                    <a:pt x="355549" y="125603"/>
                  </a:lnTo>
                  <a:lnTo>
                    <a:pt x="321017" y="140246"/>
                  </a:lnTo>
                  <a:lnTo>
                    <a:pt x="342595" y="177609"/>
                  </a:lnTo>
                  <a:lnTo>
                    <a:pt x="371462" y="166344"/>
                  </a:lnTo>
                  <a:lnTo>
                    <a:pt x="395338" y="150571"/>
                  </a:lnTo>
                  <a:lnTo>
                    <a:pt x="414248" y="130949"/>
                  </a:lnTo>
                  <a:lnTo>
                    <a:pt x="428244" y="108140"/>
                  </a:lnTo>
                  <a:lnTo>
                    <a:pt x="441934" y="128600"/>
                  </a:lnTo>
                  <a:lnTo>
                    <a:pt x="460121" y="146202"/>
                  </a:lnTo>
                  <a:lnTo>
                    <a:pt x="482828" y="160388"/>
                  </a:lnTo>
                  <a:lnTo>
                    <a:pt x="510070" y="170637"/>
                  </a:lnTo>
                  <a:lnTo>
                    <a:pt x="532561" y="134061"/>
                  </a:lnTo>
                  <a:close/>
                </a:path>
                <a:path w="1976755" h="339089">
                  <a:moveTo>
                    <a:pt x="602424" y="0"/>
                  </a:moveTo>
                  <a:lnTo>
                    <a:pt x="555320" y="0"/>
                  </a:lnTo>
                  <a:lnTo>
                    <a:pt x="555320" y="173926"/>
                  </a:lnTo>
                  <a:lnTo>
                    <a:pt x="602424" y="173926"/>
                  </a:lnTo>
                  <a:lnTo>
                    <a:pt x="602424" y="0"/>
                  </a:lnTo>
                  <a:close/>
                </a:path>
                <a:path w="1976755" h="339089">
                  <a:moveTo>
                    <a:pt x="612152" y="299948"/>
                  </a:moveTo>
                  <a:lnTo>
                    <a:pt x="422846" y="299948"/>
                  </a:lnTo>
                  <a:lnTo>
                    <a:pt x="422846" y="277850"/>
                  </a:lnTo>
                  <a:lnTo>
                    <a:pt x="602945" y="277850"/>
                  </a:lnTo>
                  <a:lnTo>
                    <a:pt x="602945" y="187477"/>
                  </a:lnTo>
                  <a:lnTo>
                    <a:pt x="375742" y="187477"/>
                  </a:lnTo>
                  <a:lnTo>
                    <a:pt x="375742" y="223393"/>
                  </a:lnTo>
                  <a:lnTo>
                    <a:pt x="555586" y="223393"/>
                  </a:lnTo>
                  <a:lnTo>
                    <a:pt x="555586" y="243916"/>
                  </a:lnTo>
                  <a:lnTo>
                    <a:pt x="376529" y="243916"/>
                  </a:lnTo>
                  <a:lnTo>
                    <a:pt x="376529" y="336524"/>
                  </a:lnTo>
                  <a:lnTo>
                    <a:pt x="612152" y="336524"/>
                  </a:lnTo>
                  <a:lnTo>
                    <a:pt x="612152" y="299948"/>
                  </a:lnTo>
                  <a:close/>
                </a:path>
                <a:path w="1976755" h="339089">
                  <a:moveTo>
                    <a:pt x="843191" y="155371"/>
                  </a:moveTo>
                  <a:lnTo>
                    <a:pt x="808520" y="138074"/>
                  </a:lnTo>
                  <a:lnTo>
                    <a:pt x="770077" y="86499"/>
                  </a:lnTo>
                  <a:lnTo>
                    <a:pt x="765302" y="56832"/>
                  </a:lnTo>
                  <a:lnTo>
                    <a:pt x="832789" y="56832"/>
                  </a:lnTo>
                  <a:lnTo>
                    <a:pt x="832789" y="19075"/>
                  </a:lnTo>
                  <a:lnTo>
                    <a:pt x="649135" y="19075"/>
                  </a:lnTo>
                  <a:lnTo>
                    <a:pt x="649135" y="56832"/>
                  </a:lnTo>
                  <a:lnTo>
                    <a:pt x="717016" y="56832"/>
                  </a:lnTo>
                  <a:lnTo>
                    <a:pt x="712025" y="88417"/>
                  </a:lnTo>
                  <a:lnTo>
                    <a:pt x="697128" y="118211"/>
                  </a:lnTo>
                  <a:lnTo>
                    <a:pt x="671804" y="143459"/>
                  </a:lnTo>
                  <a:lnTo>
                    <a:pt x="635584" y="161429"/>
                  </a:lnTo>
                  <a:lnTo>
                    <a:pt x="659930" y="198920"/>
                  </a:lnTo>
                  <a:lnTo>
                    <a:pt x="687438" y="186702"/>
                  </a:lnTo>
                  <a:lnTo>
                    <a:pt x="710209" y="169862"/>
                  </a:lnTo>
                  <a:lnTo>
                    <a:pt x="728306" y="149098"/>
                  </a:lnTo>
                  <a:lnTo>
                    <a:pt x="741756" y="125120"/>
                  </a:lnTo>
                  <a:lnTo>
                    <a:pt x="754888" y="146773"/>
                  </a:lnTo>
                  <a:lnTo>
                    <a:pt x="772223" y="165531"/>
                  </a:lnTo>
                  <a:lnTo>
                    <a:pt x="793838" y="180797"/>
                  </a:lnTo>
                  <a:lnTo>
                    <a:pt x="819772" y="191947"/>
                  </a:lnTo>
                  <a:lnTo>
                    <a:pt x="843191" y="155371"/>
                  </a:lnTo>
                  <a:close/>
                </a:path>
                <a:path w="1976755" h="339089">
                  <a:moveTo>
                    <a:pt x="922909" y="216814"/>
                  </a:moveTo>
                  <a:lnTo>
                    <a:pt x="690181" y="216814"/>
                  </a:lnTo>
                  <a:lnTo>
                    <a:pt x="690181" y="254825"/>
                  </a:lnTo>
                  <a:lnTo>
                    <a:pt x="875550" y="254825"/>
                  </a:lnTo>
                  <a:lnTo>
                    <a:pt x="875550" y="338899"/>
                  </a:lnTo>
                  <a:lnTo>
                    <a:pt x="922909" y="338899"/>
                  </a:lnTo>
                  <a:lnTo>
                    <a:pt x="922909" y="216814"/>
                  </a:lnTo>
                  <a:close/>
                </a:path>
                <a:path w="1976755" h="339089">
                  <a:moveTo>
                    <a:pt x="922909" y="0"/>
                  </a:moveTo>
                  <a:lnTo>
                    <a:pt x="875550" y="0"/>
                  </a:lnTo>
                  <a:lnTo>
                    <a:pt x="875550" y="81572"/>
                  </a:lnTo>
                  <a:lnTo>
                    <a:pt x="823061" y="81572"/>
                  </a:lnTo>
                  <a:lnTo>
                    <a:pt x="823061" y="120383"/>
                  </a:lnTo>
                  <a:lnTo>
                    <a:pt x="875550" y="120383"/>
                  </a:lnTo>
                  <a:lnTo>
                    <a:pt x="875550" y="201942"/>
                  </a:lnTo>
                  <a:lnTo>
                    <a:pt x="922909" y="201942"/>
                  </a:lnTo>
                  <a:lnTo>
                    <a:pt x="922909" y="0"/>
                  </a:lnTo>
                  <a:close/>
                </a:path>
                <a:path w="1976755" h="339089">
                  <a:moveTo>
                    <a:pt x="1247584" y="229311"/>
                  </a:moveTo>
                  <a:lnTo>
                    <a:pt x="1210386" y="205689"/>
                  </a:lnTo>
                  <a:lnTo>
                    <a:pt x="1185748" y="174980"/>
                  </a:lnTo>
                  <a:lnTo>
                    <a:pt x="1167904" y="133591"/>
                  </a:lnTo>
                  <a:lnTo>
                    <a:pt x="1162596" y="92354"/>
                  </a:lnTo>
                  <a:lnTo>
                    <a:pt x="1162596" y="71564"/>
                  </a:lnTo>
                  <a:lnTo>
                    <a:pt x="1233512" y="71564"/>
                  </a:lnTo>
                  <a:lnTo>
                    <a:pt x="1233512" y="32766"/>
                  </a:lnTo>
                  <a:lnTo>
                    <a:pt x="1042352" y="32766"/>
                  </a:lnTo>
                  <a:lnTo>
                    <a:pt x="1042352" y="71564"/>
                  </a:lnTo>
                  <a:lnTo>
                    <a:pt x="1114310" y="71564"/>
                  </a:lnTo>
                  <a:lnTo>
                    <a:pt x="1114310" y="92354"/>
                  </a:lnTo>
                  <a:lnTo>
                    <a:pt x="1108824" y="135788"/>
                  </a:lnTo>
                  <a:lnTo>
                    <a:pt x="1092657" y="177177"/>
                  </a:lnTo>
                  <a:lnTo>
                    <a:pt x="1066012" y="212496"/>
                  </a:lnTo>
                  <a:lnTo>
                    <a:pt x="1029068" y="237731"/>
                  </a:lnTo>
                  <a:lnTo>
                    <a:pt x="1056043" y="274955"/>
                  </a:lnTo>
                  <a:lnTo>
                    <a:pt x="1083779" y="257898"/>
                  </a:lnTo>
                  <a:lnTo>
                    <a:pt x="1106944" y="234835"/>
                  </a:lnTo>
                  <a:lnTo>
                    <a:pt x="1125486" y="206844"/>
                  </a:lnTo>
                  <a:lnTo>
                    <a:pt x="1139317" y="174980"/>
                  </a:lnTo>
                  <a:lnTo>
                    <a:pt x="1153058" y="204228"/>
                  </a:lnTo>
                  <a:lnTo>
                    <a:pt x="1171409" y="229831"/>
                  </a:lnTo>
                  <a:lnTo>
                    <a:pt x="1194409" y="250901"/>
                  </a:lnTo>
                  <a:lnTo>
                    <a:pt x="1222057" y="266534"/>
                  </a:lnTo>
                  <a:lnTo>
                    <a:pt x="1247584" y="229311"/>
                  </a:lnTo>
                  <a:close/>
                </a:path>
                <a:path w="1976755" h="339089">
                  <a:moveTo>
                    <a:pt x="1314945" y="0"/>
                  </a:moveTo>
                  <a:lnTo>
                    <a:pt x="1266926" y="0"/>
                  </a:lnTo>
                  <a:lnTo>
                    <a:pt x="1266926" y="338899"/>
                  </a:lnTo>
                  <a:lnTo>
                    <a:pt x="1314945" y="338899"/>
                  </a:lnTo>
                  <a:lnTo>
                    <a:pt x="1314945" y="0"/>
                  </a:lnTo>
                  <a:close/>
                </a:path>
                <a:path w="1976755" h="339089">
                  <a:moveTo>
                    <a:pt x="1565579" y="229311"/>
                  </a:moveTo>
                  <a:lnTo>
                    <a:pt x="1528368" y="205689"/>
                  </a:lnTo>
                  <a:lnTo>
                    <a:pt x="1503743" y="174980"/>
                  </a:lnTo>
                  <a:lnTo>
                    <a:pt x="1485900" y="133591"/>
                  </a:lnTo>
                  <a:lnTo>
                    <a:pt x="1480591" y="92354"/>
                  </a:lnTo>
                  <a:lnTo>
                    <a:pt x="1480591" y="71564"/>
                  </a:lnTo>
                  <a:lnTo>
                    <a:pt x="1551495" y="71564"/>
                  </a:lnTo>
                  <a:lnTo>
                    <a:pt x="1551495" y="32766"/>
                  </a:lnTo>
                  <a:lnTo>
                    <a:pt x="1360347" y="32766"/>
                  </a:lnTo>
                  <a:lnTo>
                    <a:pt x="1360347" y="71564"/>
                  </a:lnTo>
                  <a:lnTo>
                    <a:pt x="1432306" y="71564"/>
                  </a:lnTo>
                  <a:lnTo>
                    <a:pt x="1432306" y="92354"/>
                  </a:lnTo>
                  <a:lnTo>
                    <a:pt x="1426806" y="135788"/>
                  </a:lnTo>
                  <a:lnTo>
                    <a:pt x="1410652" y="177177"/>
                  </a:lnTo>
                  <a:lnTo>
                    <a:pt x="1384007" y="212496"/>
                  </a:lnTo>
                  <a:lnTo>
                    <a:pt x="1347063" y="237731"/>
                  </a:lnTo>
                  <a:lnTo>
                    <a:pt x="1374025" y="274955"/>
                  </a:lnTo>
                  <a:lnTo>
                    <a:pt x="1401762" y="257898"/>
                  </a:lnTo>
                  <a:lnTo>
                    <a:pt x="1424940" y="234835"/>
                  </a:lnTo>
                  <a:lnTo>
                    <a:pt x="1443482" y="206844"/>
                  </a:lnTo>
                  <a:lnTo>
                    <a:pt x="1457299" y="174980"/>
                  </a:lnTo>
                  <a:lnTo>
                    <a:pt x="1471041" y="204228"/>
                  </a:lnTo>
                  <a:lnTo>
                    <a:pt x="1489405" y="229831"/>
                  </a:lnTo>
                  <a:lnTo>
                    <a:pt x="1512392" y="250901"/>
                  </a:lnTo>
                  <a:lnTo>
                    <a:pt x="1540052" y="266534"/>
                  </a:lnTo>
                  <a:lnTo>
                    <a:pt x="1565579" y="229311"/>
                  </a:lnTo>
                  <a:close/>
                </a:path>
                <a:path w="1976755" h="339089">
                  <a:moveTo>
                    <a:pt x="1632927" y="0"/>
                  </a:moveTo>
                  <a:lnTo>
                    <a:pt x="1584909" y="0"/>
                  </a:lnTo>
                  <a:lnTo>
                    <a:pt x="1584909" y="338899"/>
                  </a:lnTo>
                  <a:lnTo>
                    <a:pt x="1632927" y="338899"/>
                  </a:lnTo>
                  <a:lnTo>
                    <a:pt x="1632927" y="0"/>
                  </a:lnTo>
                  <a:close/>
                </a:path>
                <a:path w="1976755" h="339089">
                  <a:moveTo>
                    <a:pt x="1944865" y="61048"/>
                  </a:moveTo>
                  <a:lnTo>
                    <a:pt x="1937181" y="38150"/>
                  </a:lnTo>
                  <a:lnTo>
                    <a:pt x="1936546" y="36258"/>
                  </a:lnTo>
                  <a:lnTo>
                    <a:pt x="1912505" y="18135"/>
                  </a:lnTo>
                  <a:lnTo>
                    <a:pt x="1895932" y="13373"/>
                  </a:lnTo>
                  <a:lnTo>
                    <a:pt x="1895932" y="61048"/>
                  </a:lnTo>
                  <a:lnTo>
                    <a:pt x="1891411" y="71602"/>
                  </a:lnTo>
                  <a:lnTo>
                    <a:pt x="1877682" y="78790"/>
                  </a:lnTo>
                  <a:lnTo>
                    <a:pt x="1854530" y="82892"/>
                  </a:lnTo>
                  <a:lnTo>
                    <a:pt x="1821738" y="84201"/>
                  </a:lnTo>
                  <a:lnTo>
                    <a:pt x="1789277" y="82892"/>
                  </a:lnTo>
                  <a:lnTo>
                    <a:pt x="1766265" y="78790"/>
                  </a:lnTo>
                  <a:lnTo>
                    <a:pt x="1752600" y="71602"/>
                  </a:lnTo>
                  <a:lnTo>
                    <a:pt x="1748193" y="61048"/>
                  </a:lnTo>
                  <a:lnTo>
                    <a:pt x="1752600" y="51054"/>
                  </a:lnTo>
                  <a:lnTo>
                    <a:pt x="1766265" y="43929"/>
                  </a:lnTo>
                  <a:lnTo>
                    <a:pt x="1789277" y="39636"/>
                  </a:lnTo>
                  <a:lnTo>
                    <a:pt x="1821738" y="38150"/>
                  </a:lnTo>
                  <a:lnTo>
                    <a:pt x="1854530" y="39636"/>
                  </a:lnTo>
                  <a:lnTo>
                    <a:pt x="1877682" y="43929"/>
                  </a:lnTo>
                  <a:lnTo>
                    <a:pt x="1891411" y="51054"/>
                  </a:lnTo>
                  <a:lnTo>
                    <a:pt x="1895932" y="61048"/>
                  </a:lnTo>
                  <a:lnTo>
                    <a:pt x="1895932" y="13373"/>
                  </a:lnTo>
                  <a:lnTo>
                    <a:pt x="1873872" y="7010"/>
                  </a:lnTo>
                  <a:lnTo>
                    <a:pt x="1821738" y="3162"/>
                  </a:lnTo>
                  <a:lnTo>
                    <a:pt x="1769491" y="7010"/>
                  </a:lnTo>
                  <a:lnTo>
                    <a:pt x="1730743" y="18135"/>
                  </a:lnTo>
                  <a:lnTo>
                    <a:pt x="1706676" y="36258"/>
                  </a:lnTo>
                  <a:lnTo>
                    <a:pt x="1698459" y="61048"/>
                  </a:lnTo>
                  <a:lnTo>
                    <a:pt x="1706676" y="85902"/>
                  </a:lnTo>
                  <a:lnTo>
                    <a:pt x="1730743" y="104051"/>
                  </a:lnTo>
                  <a:lnTo>
                    <a:pt x="1769491" y="115163"/>
                  </a:lnTo>
                  <a:lnTo>
                    <a:pt x="1821738" y="118935"/>
                  </a:lnTo>
                  <a:lnTo>
                    <a:pt x="1873872" y="115163"/>
                  </a:lnTo>
                  <a:lnTo>
                    <a:pt x="1912505" y="104051"/>
                  </a:lnTo>
                  <a:lnTo>
                    <a:pt x="1936546" y="85902"/>
                  </a:lnTo>
                  <a:lnTo>
                    <a:pt x="1937118" y="84201"/>
                  </a:lnTo>
                  <a:lnTo>
                    <a:pt x="1944865" y="61048"/>
                  </a:lnTo>
                  <a:close/>
                </a:path>
                <a:path w="1976755" h="339089">
                  <a:moveTo>
                    <a:pt x="1976450" y="133007"/>
                  </a:moveTo>
                  <a:lnTo>
                    <a:pt x="1851723" y="133007"/>
                  </a:lnTo>
                  <a:lnTo>
                    <a:pt x="1851723" y="170243"/>
                  </a:lnTo>
                  <a:lnTo>
                    <a:pt x="1851723" y="193916"/>
                  </a:lnTo>
                  <a:lnTo>
                    <a:pt x="1792135" y="193916"/>
                  </a:lnTo>
                  <a:lnTo>
                    <a:pt x="1792135" y="170243"/>
                  </a:lnTo>
                  <a:lnTo>
                    <a:pt x="1851723" y="170243"/>
                  </a:lnTo>
                  <a:lnTo>
                    <a:pt x="1851723" y="133007"/>
                  </a:lnTo>
                  <a:lnTo>
                    <a:pt x="1667548" y="133007"/>
                  </a:lnTo>
                  <a:lnTo>
                    <a:pt x="1667548" y="170243"/>
                  </a:lnTo>
                  <a:lnTo>
                    <a:pt x="1745170" y="170243"/>
                  </a:lnTo>
                  <a:lnTo>
                    <a:pt x="1745170" y="193916"/>
                  </a:lnTo>
                  <a:lnTo>
                    <a:pt x="1703197" y="193916"/>
                  </a:lnTo>
                  <a:lnTo>
                    <a:pt x="1703197" y="228777"/>
                  </a:lnTo>
                  <a:lnTo>
                    <a:pt x="1891855" y="228777"/>
                  </a:lnTo>
                  <a:lnTo>
                    <a:pt x="1891855" y="247205"/>
                  </a:lnTo>
                  <a:lnTo>
                    <a:pt x="1703463" y="247205"/>
                  </a:lnTo>
                  <a:lnTo>
                    <a:pt x="1703463" y="336524"/>
                  </a:lnTo>
                  <a:lnTo>
                    <a:pt x="1947506" y="336524"/>
                  </a:lnTo>
                  <a:lnTo>
                    <a:pt x="1947506" y="300748"/>
                  </a:lnTo>
                  <a:lnTo>
                    <a:pt x="1750034" y="300748"/>
                  </a:lnTo>
                  <a:lnTo>
                    <a:pt x="1750034" y="280352"/>
                  </a:lnTo>
                  <a:lnTo>
                    <a:pt x="1938693" y="280352"/>
                  </a:lnTo>
                  <a:lnTo>
                    <a:pt x="1938693" y="193916"/>
                  </a:lnTo>
                  <a:lnTo>
                    <a:pt x="1899094" y="193916"/>
                  </a:lnTo>
                  <a:lnTo>
                    <a:pt x="1899094" y="170243"/>
                  </a:lnTo>
                  <a:lnTo>
                    <a:pt x="1976450" y="170243"/>
                  </a:lnTo>
                  <a:lnTo>
                    <a:pt x="1976450" y="1330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7574" y="4895849"/>
            <a:ext cx="6172200" cy="48898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8225" y="5139164"/>
            <a:ext cx="7677726" cy="20639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8225" y="7323030"/>
            <a:ext cx="7677726" cy="22127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3658870" cy="523240"/>
            <a:chOff x="340352" y="3282562"/>
            <a:chExt cx="365887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3658870" cy="523240"/>
            </a:xfrm>
            <a:custGeom>
              <a:avLst/>
              <a:gdLst/>
              <a:ahLst/>
              <a:cxnLst/>
              <a:rect l="l" t="t" r="r" b="b"/>
              <a:pathLst>
                <a:path w="3658870" h="523239">
                  <a:moveTo>
                    <a:pt x="365836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658362" y="0"/>
                  </a:lnTo>
                  <a:lnTo>
                    <a:pt x="365836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45954"/>
              <a:ext cx="3604260" cy="395605"/>
            </a:xfrm>
            <a:custGeom>
              <a:avLst/>
              <a:gdLst/>
              <a:ahLst/>
              <a:cxnLst/>
              <a:rect l="l" t="t" r="r" b="b"/>
              <a:pathLst>
                <a:path w="3604260" h="395604">
                  <a:moveTo>
                    <a:pt x="264452" y="197840"/>
                  </a:moveTo>
                  <a:lnTo>
                    <a:pt x="257670" y="143916"/>
                  </a:lnTo>
                  <a:lnTo>
                    <a:pt x="238023" y="100317"/>
                  </a:lnTo>
                  <a:lnTo>
                    <a:pt x="234784" y="97002"/>
                  </a:lnTo>
                  <a:lnTo>
                    <a:pt x="206502" y="67995"/>
                  </a:lnTo>
                  <a:lnTo>
                    <a:pt x="199224" y="64554"/>
                  </a:lnTo>
                  <a:lnTo>
                    <a:pt x="199224" y="197840"/>
                  </a:lnTo>
                  <a:lnTo>
                    <a:pt x="193370" y="243408"/>
                  </a:lnTo>
                  <a:lnTo>
                    <a:pt x="176022" y="274980"/>
                  </a:lnTo>
                  <a:lnTo>
                    <a:pt x="147485" y="293344"/>
                  </a:lnTo>
                  <a:lnTo>
                    <a:pt x="108051" y="299288"/>
                  </a:lnTo>
                  <a:lnTo>
                    <a:pt x="65227" y="299288"/>
                  </a:lnTo>
                  <a:lnTo>
                    <a:pt x="65227" y="97002"/>
                  </a:lnTo>
                  <a:lnTo>
                    <a:pt x="108356" y="97002"/>
                  </a:lnTo>
                  <a:lnTo>
                    <a:pt x="147612" y="102908"/>
                  </a:lnTo>
                  <a:lnTo>
                    <a:pt x="176060" y="121170"/>
                  </a:lnTo>
                  <a:lnTo>
                    <a:pt x="193370" y="152552"/>
                  </a:lnTo>
                  <a:lnTo>
                    <a:pt x="199224" y="197840"/>
                  </a:lnTo>
                  <a:lnTo>
                    <a:pt x="199224" y="64554"/>
                  </a:lnTo>
                  <a:lnTo>
                    <a:pt x="164122" y="47891"/>
                  </a:lnTo>
                  <a:lnTo>
                    <a:pt x="111887" y="40970"/>
                  </a:lnTo>
                  <a:lnTo>
                    <a:pt x="0" y="40970"/>
                  </a:lnTo>
                  <a:lnTo>
                    <a:pt x="0" y="355320"/>
                  </a:lnTo>
                  <a:lnTo>
                    <a:pt x="110807" y="355320"/>
                  </a:lnTo>
                  <a:lnTo>
                    <a:pt x="163563" y="348361"/>
                  </a:lnTo>
                  <a:lnTo>
                    <a:pt x="206273" y="328168"/>
                  </a:lnTo>
                  <a:lnTo>
                    <a:pt x="234454" y="299288"/>
                  </a:lnTo>
                  <a:lnTo>
                    <a:pt x="257670" y="251942"/>
                  </a:lnTo>
                  <a:lnTo>
                    <a:pt x="264452" y="197840"/>
                  </a:lnTo>
                  <a:close/>
                </a:path>
                <a:path w="3604260" h="395604">
                  <a:moveTo>
                    <a:pt x="495617" y="196456"/>
                  </a:moveTo>
                  <a:lnTo>
                    <a:pt x="488061" y="163614"/>
                  </a:lnTo>
                  <a:lnTo>
                    <a:pt x="487235" y="160007"/>
                  </a:lnTo>
                  <a:lnTo>
                    <a:pt x="464934" y="135178"/>
                  </a:lnTo>
                  <a:lnTo>
                    <a:pt x="433006" y="121005"/>
                  </a:lnTo>
                  <a:lnTo>
                    <a:pt x="431927" y="120878"/>
                  </a:lnTo>
                  <a:lnTo>
                    <a:pt x="431927" y="253860"/>
                  </a:lnTo>
                  <a:lnTo>
                    <a:pt x="431927" y="271056"/>
                  </a:lnTo>
                  <a:lnTo>
                    <a:pt x="428332" y="288429"/>
                  </a:lnTo>
                  <a:lnTo>
                    <a:pt x="418109" y="302399"/>
                  </a:lnTo>
                  <a:lnTo>
                    <a:pt x="402348" y="311708"/>
                  </a:lnTo>
                  <a:lnTo>
                    <a:pt x="382193" y="315099"/>
                  </a:lnTo>
                  <a:lnTo>
                    <a:pt x="368020" y="313347"/>
                  </a:lnTo>
                  <a:lnTo>
                    <a:pt x="356908" y="308140"/>
                  </a:lnTo>
                  <a:lnTo>
                    <a:pt x="349643" y="299491"/>
                  </a:lnTo>
                  <a:lnTo>
                    <a:pt x="347040" y="287477"/>
                  </a:lnTo>
                  <a:lnTo>
                    <a:pt x="349605" y="275323"/>
                  </a:lnTo>
                  <a:lnTo>
                    <a:pt x="383578" y="256933"/>
                  </a:lnTo>
                  <a:lnTo>
                    <a:pt x="431927" y="253860"/>
                  </a:lnTo>
                  <a:lnTo>
                    <a:pt x="431927" y="120878"/>
                  </a:lnTo>
                  <a:lnTo>
                    <a:pt x="353872" y="122161"/>
                  </a:lnTo>
                  <a:lnTo>
                    <a:pt x="302463" y="160972"/>
                  </a:lnTo>
                  <a:lnTo>
                    <a:pt x="293789" y="189699"/>
                  </a:lnTo>
                  <a:lnTo>
                    <a:pt x="354723" y="189699"/>
                  </a:lnTo>
                  <a:lnTo>
                    <a:pt x="359257" y="178828"/>
                  </a:lnTo>
                  <a:lnTo>
                    <a:pt x="367474" y="170611"/>
                  </a:lnTo>
                  <a:lnTo>
                    <a:pt x="379171" y="165417"/>
                  </a:lnTo>
                  <a:lnTo>
                    <a:pt x="394169" y="163614"/>
                  </a:lnTo>
                  <a:lnTo>
                    <a:pt x="410032" y="165696"/>
                  </a:lnTo>
                  <a:lnTo>
                    <a:pt x="421754" y="171780"/>
                  </a:lnTo>
                  <a:lnTo>
                    <a:pt x="429044" y="181610"/>
                  </a:lnTo>
                  <a:lnTo>
                    <a:pt x="431609" y="194919"/>
                  </a:lnTo>
                  <a:lnTo>
                    <a:pt x="431609" y="213956"/>
                  </a:lnTo>
                  <a:lnTo>
                    <a:pt x="387946" y="215874"/>
                  </a:lnTo>
                  <a:lnTo>
                    <a:pt x="373138" y="216712"/>
                  </a:lnTo>
                  <a:lnTo>
                    <a:pt x="340347" y="221894"/>
                  </a:lnTo>
                  <a:lnTo>
                    <a:pt x="312343" y="234391"/>
                  </a:lnTo>
                  <a:lnTo>
                    <a:pt x="292823" y="256235"/>
                  </a:lnTo>
                  <a:lnTo>
                    <a:pt x="285496" y="289471"/>
                  </a:lnTo>
                  <a:lnTo>
                    <a:pt x="291426" y="320078"/>
                  </a:lnTo>
                  <a:lnTo>
                    <a:pt x="307848" y="342061"/>
                  </a:lnTo>
                  <a:lnTo>
                    <a:pt x="332689" y="355320"/>
                  </a:lnTo>
                  <a:lnTo>
                    <a:pt x="363931" y="359765"/>
                  </a:lnTo>
                  <a:lnTo>
                    <a:pt x="387858" y="357022"/>
                  </a:lnTo>
                  <a:lnTo>
                    <a:pt x="407250" y="349364"/>
                  </a:lnTo>
                  <a:lnTo>
                    <a:pt x="422198" y="337616"/>
                  </a:lnTo>
                  <a:lnTo>
                    <a:pt x="432841" y="322618"/>
                  </a:lnTo>
                  <a:lnTo>
                    <a:pt x="434682" y="322618"/>
                  </a:lnTo>
                  <a:lnTo>
                    <a:pt x="434682" y="355320"/>
                  </a:lnTo>
                  <a:lnTo>
                    <a:pt x="495617" y="355320"/>
                  </a:lnTo>
                  <a:lnTo>
                    <a:pt x="495617" y="322618"/>
                  </a:lnTo>
                  <a:lnTo>
                    <a:pt x="495617" y="315099"/>
                  </a:lnTo>
                  <a:lnTo>
                    <a:pt x="495617" y="253860"/>
                  </a:lnTo>
                  <a:lnTo>
                    <a:pt x="495617" y="196456"/>
                  </a:lnTo>
                  <a:close/>
                </a:path>
                <a:path w="3604260" h="395604">
                  <a:moveTo>
                    <a:pt x="658634" y="305587"/>
                  </a:moveTo>
                  <a:lnTo>
                    <a:pt x="639762" y="306806"/>
                  </a:lnTo>
                  <a:lnTo>
                    <a:pt x="633463" y="306654"/>
                  </a:lnTo>
                  <a:lnTo>
                    <a:pt x="624395" y="305409"/>
                  </a:lnTo>
                  <a:lnTo>
                    <a:pt x="617308" y="301688"/>
                  </a:lnTo>
                  <a:lnTo>
                    <a:pt x="612698" y="294551"/>
                  </a:lnTo>
                  <a:lnTo>
                    <a:pt x="611060" y="283019"/>
                  </a:lnTo>
                  <a:lnTo>
                    <a:pt x="611060" y="167906"/>
                  </a:lnTo>
                  <a:lnTo>
                    <a:pt x="655574" y="167906"/>
                  </a:lnTo>
                  <a:lnTo>
                    <a:pt x="655574" y="119557"/>
                  </a:lnTo>
                  <a:lnTo>
                    <a:pt x="611060" y="119557"/>
                  </a:lnTo>
                  <a:lnTo>
                    <a:pt x="611060" y="63080"/>
                  </a:lnTo>
                  <a:lnTo>
                    <a:pt x="546747" y="63080"/>
                  </a:lnTo>
                  <a:lnTo>
                    <a:pt x="546747" y="119557"/>
                  </a:lnTo>
                  <a:lnTo>
                    <a:pt x="514362" y="119557"/>
                  </a:lnTo>
                  <a:lnTo>
                    <a:pt x="514362" y="167906"/>
                  </a:lnTo>
                  <a:lnTo>
                    <a:pt x="546747" y="167906"/>
                  </a:lnTo>
                  <a:lnTo>
                    <a:pt x="546747" y="291769"/>
                  </a:lnTo>
                  <a:lnTo>
                    <a:pt x="552234" y="321564"/>
                  </a:lnTo>
                  <a:lnTo>
                    <a:pt x="568121" y="342366"/>
                  </a:lnTo>
                  <a:lnTo>
                    <a:pt x="592810" y="354558"/>
                  </a:lnTo>
                  <a:lnTo>
                    <a:pt x="624713" y="358533"/>
                  </a:lnTo>
                  <a:lnTo>
                    <a:pt x="635673" y="358330"/>
                  </a:lnTo>
                  <a:lnTo>
                    <a:pt x="645020" y="357784"/>
                  </a:lnTo>
                  <a:lnTo>
                    <a:pt x="652691" y="357047"/>
                  </a:lnTo>
                  <a:lnTo>
                    <a:pt x="658634" y="356235"/>
                  </a:lnTo>
                  <a:lnTo>
                    <a:pt x="658634" y="306806"/>
                  </a:lnTo>
                  <a:lnTo>
                    <a:pt x="658634" y="305587"/>
                  </a:lnTo>
                  <a:close/>
                </a:path>
                <a:path w="3604260" h="395604">
                  <a:moveTo>
                    <a:pt x="881367" y="196456"/>
                  </a:moveTo>
                  <a:lnTo>
                    <a:pt x="873810" y="163614"/>
                  </a:lnTo>
                  <a:lnTo>
                    <a:pt x="872985" y="160007"/>
                  </a:lnTo>
                  <a:lnTo>
                    <a:pt x="850684" y="135178"/>
                  </a:lnTo>
                  <a:lnTo>
                    <a:pt x="818743" y="121005"/>
                  </a:lnTo>
                  <a:lnTo>
                    <a:pt x="817664" y="120878"/>
                  </a:lnTo>
                  <a:lnTo>
                    <a:pt x="817664" y="253860"/>
                  </a:lnTo>
                  <a:lnTo>
                    <a:pt x="817664" y="271056"/>
                  </a:lnTo>
                  <a:lnTo>
                    <a:pt x="814082" y="288429"/>
                  </a:lnTo>
                  <a:lnTo>
                    <a:pt x="803859" y="302399"/>
                  </a:lnTo>
                  <a:lnTo>
                    <a:pt x="788098" y="311708"/>
                  </a:lnTo>
                  <a:lnTo>
                    <a:pt x="767943" y="315099"/>
                  </a:lnTo>
                  <a:lnTo>
                    <a:pt x="753770" y="313347"/>
                  </a:lnTo>
                  <a:lnTo>
                    <a:pt x="742657" y="308140"/>
                  </a:lnTo>
                  <a:lnTo>
                    <a:pt x="735393" y="299491"/>
                  </a:lnTo>
                  <a:lnTo>
                    <a:pt x="732790" y="287477"/>
                  </a:lnTo>
                  <a:lnTo>
                    <a:pt x="735342" y="275323"/>
                  </a:lnTo>
                  <a:lnTo>
                    <a:pt x="769315" y="256933"/>
                  </a:lnTo>
                  <a:lnTo>
                    <a:pt x="817664" y="253860"/>
                  </a:lnTo>
                  <a:lnTo>
                    <a:pt x="817664" y="120878"/>
                  </a:lnTo>
                  <a:lnTo>
                    <a:pt x="739622" y="122161"/>
                  </a:lnTo>
                  <a:lnTo>
                    <a:pt x="688200" y="160972"/>
                  </a:lnTo>
                  <a:lnTo>
                    <a:pt x="679526" y="189699"/>
                  </a:lnTo>
                  <a:lnTo>
                    <a:pt x="740460" y="189699"/>
                  </a:lnTo>
                  <a:lnTo>
                    <a:pt x="745007" y="178828"/>
                  </a:lnTo>
                  <a:lnTo>
                    <a:pt x="753224" y="170611"/>
                  </a:lnTo>
                  <a:lnTo>
                    <a:pt x="764921" y="165417"/>
                  </a:lnTo>
                  <a:lnTo>
                    <a:pt x="779907" y="163614"/>
                  </a:lnTo>
                  <a:lnTo>
                    <a:pt x="795782" y="165696"/>
                  </a:lnTo>
                  <a:lnTo>
                    <a:pt x="807504" y="171780"/>
                  </a:lnTo>
                  <a:lnTo>
                    <a:pt x="814793" y="181610"/>
                  </a:lnTo>
                  <a:lnTo>
                    <a:pt x="817359" y="194919"/>
                  </a:lnTo>
                  <a:lnTo>
                    <a:pt x="817359" y="213956"/>
                  </a:lnTo>
                  <a:lnTo>
                    <a:pt x="773696" y="215874"/>
                  </a:lnTo>
                  <a:lnTo>
                    <a:pt x="758888" y="216712"/>
                  </a:lnTo>
                  <a:lnTo>
                    <a:pt x="726084" y="221894"/>
                  </a:lnTo>
                  <a:lnTo>
                    <a:pt x="698080" y="234391"/>
                  </a:lnTo>
                  <a:lnTo>
                    <a:pt x="678573" y="256235"/>
                  </a:lnTo>
                  <a:lnTo>
                    <a:pt x="671245" y="289471"/>
                  </a:lnTo>
                  <a:lnTo>
                    <a:pt x="677176" y="320078"/>
                  </a:lnTo>
                  <a:lnTo>
                    <a:pt x="693597" y="342061"/>
                  </a:lnTo>
                  <a:lnTo>
                    <a:pt x="718439" y="355320"/>
                  </a:lnTo>
                  <a:lnTo>
                    <a:pt x="749668" y="359765"/>
                  </a:lnTo>
                  <a:lnTo>
                    <a:pt x="773607" y="357022"/>
                  </a:lnTo>
                  <a:lnTo>
                    <a:pt x="793000" y="349364"/>
                  </a:lnTo>
                  <a:lnTo>
                    <a:pt x="807948" y="337616"/>
                  </a:lnTo>
                  <a:lnTo>
                    <a:pt x="818591" y="322618"/>
                  </a:lnTo>
                  <a:lnTo>
                    <a:pt x="820432" y="322618"/>
                  </a:lnTo>
                  <a:lnTo>
                    <a:pt x="820432" y="355320"/>
                  </a:lnTo>
                  <a:lnTo>
                    <a:pt x="881367" y="355320"/>
                  </a:lnTo>
                  <a:lnTo>
                    <a:pt x="881367" y="322618"/>
                  </a:lnTo>
                  <a:lnTo>
                    <a:pt x="881367" y="315099"/>
                  </a:lnTo>
                  <a:lnTo>
                    <a:pt x="881367" y="253860"/>
                  </a:lnTo>
                  <a:lnTo>
                    <a:pt x="881367" y="196456"/>
                  </a:lnTo>
                  <a:close/>
                </a:path>
                <a:path w="3604260" h="395604">
                  <a:moveTo>
                    <a:pt x="1254645" y="247256"/>
                  </a:moveTo>
                  <a:lnTo>
                    <a:pt x="1215047" y="247256"/>
                  </a:lnTo>
                  <a:lnTo>
                    <a:pt x="1215047" y="112496"/>
                  </a:lnTo>
                  <a:lnTo>
                    <a:pt x="1215047" y="40970"/>
                  </a:lnTo>
                  <a:lnTo>
                    <a:pt x="1153655" y="40970"/>
                  </a:lnTo>
                  <a:lnTo>
                    <a:pt x="1153655" y="112496"/>
                  </a:lnTo>
                  <a:lnTo>
                    <a:pt x="1153655" y="247256"/>
                  </a:lnTo>
                  <a:lnTo>
                    <a:pt x="1065860" y="247256"/>
                  </a:lnTo>
                  <a:lnTo>
                    <a:pt x="1065860" y="244805"/>
                  </a:lnTo>
                  <a:lnTo>
                    <a:pt x="1150734" y="112496"/>
                  </a:lnTo>
                  <a:lnTo>
                    <a:pt x="1153655" y="112496"/>
                  </a:lnTo>
                  <a:lnTo>
                    <a:pt x="1153655" y="40970"/>
                  </a:lnTo>
                  <a:lnTo>
                    <a:pt x="1133081" y="40970"/>
                  </a:lnTo>
                  <a:lnTo>
                    <a:pt x="1000010" y="248183"/>
                  </a:lnTo>
                  <a:lnTo>
                    <a:pt x="1000010" y="299593"/>
                  </a:lnTo>
                  <a:lnTo>
                    <a:pt x="1152728" y="299593"/>
                  </a:lnTo>
                  <a:lnTo>
                    <a:pt x="1152728" y="355320"/>
                  </a:lnTo>
                  <a:lnTo>
                    <a:pt x="1215047" y="355320"/>
                  </a:lnTo>
                  <a:lnTo>
                    <a:pt x="1215047" y="299593"/>
                  </a:lnTo>
                  <a:lnTo>
                    <a:pt x="1254645" y="299593"/>
                  </a:lnTo>
                  <a:lnTo>
                    <a:pt x="1254645" y="247256"/>
                  </a:lnTo>
                  <a:close/>
                </a:path>
                <a:path w="3604260" h="395604">
                  <a:moveTo>
                    <a:pt x="1358265" y="322770"/>
                  </a:moveTo>
                  <a:lnTo>
                    <a:pt x="1355242" y="308698"/>
                  </a:lnTo>
                  <a:lnTo>
                    <a:pt x="1347279" y="297180"/>
                  </a:lnTo>
                  <a:lnTo>
                    <a:pt x="1335709" y="289407"/>
                  </a:lnTo>
                  <a:lnTo>
                    <a:pt x="1321892" y="286550"/>
                  </a:lnTo>
                  <a:lnTo>
                    <a:pt x="1307655" y="289407"/>
                  </a:lnTo>
                  <a:lnTo>
                    <a:pt x="1295971" y="297180"/>
                  </a:lnTo>
                  <a:lnTo>
                    <a:pt x="1288110" y="308698"/>
                  </a:lnTo>
                  <a:lnTo>
                    <a:pt x="1285367" y="322770"/>
                  </a:lnTo>
                  <a:lnTo>
                    <a:pt x="1288110" y="336943"/>
                  </a:lnTo>
                  <a:lnTo>
                    <a:pt x="1295971" y="348500"/>
                  </a:lnTo>
                  <a:lnTo>
                    <a:pt x="1307655" y="356298"/>
                  </a:lnTo>
                  <a:lnTo>
                    <a:pt x="1321892" y="359156"/>
                  </a:lnTo>
                  <a:lnTo>
                    <a:pt x="1335709" y="356298"/>
                  </a:lnTo>
                  <a:lnTo>
                    <a:pt x="1347279" y="348500"/>
                  </a:lnTo>
                  <a:lnTo>
                    <a:pt x="1355242" y="336943"/>
                  </a:lnTo>
                  <a:lnTo>
                    <a:pt x="1358265" y="322770"/>
                  </a:lnTo>
                  <a:close/>
                </a:path>
                <a:path w="3604260" h="395604">
                  <a:moveTo>
                    <a:pt x="1667116" y="103136"/>
                  </a:moveTo>
                  <a:lnTo>
                    <a:pt x="1665719" y="100685"/>
                  </a:lnTo>
                  <a:lnTo>
                    <a:pt x="1646707" y="67221"/>
                  </a:lnTo>
                  <a:lnTo>
                    <a:pt x="1596821" y="100685"/>
                  </a:lnTo>
                  <a:lnTo>
                    <a:pt x="1600657" y="40970"/>
                  </a:lnTo>
                  <a:lnTo>
                    <a:pt x="1559674" y="40970"/>
                  </a:lnTo>
                  <a:lnTo>
                    <a:pt x="1563509" y="100685"/>
                  </a:lnTo>
                  <a:lnTo>
                    <a:pt x="1513636" y="67221"/>
                  </a:lnTo>
                  <a:lnTo>
                    <a:pt x="1493215" y="103136"/>
                  </a:lnTo>
                  <a:lnTo>
                    <a:pt x="1547088" y="129387"/>
                  </a:lnTo>
                  <a:lnTo>
                    <a:pt x="1493215" y="155625"/>
                  </a:lnTo>
                  <a:lnTo>
                    <a:pt x="1513636" y="191541"/>
                  </a:lnTo>
                  <a:lnTo>
                    <a:pt x="1563509" y="158089"/>
                  </a:lnTo>
                  <a:lnTo>
                    <a:pt x="1559674" y="217792"/>
                  </a:lnTo>
                  <a:lnTo>
                    <a:pt x="1600657" y="217792"/>
                  </a:lnTo>
                  <a:lnTo>
                    <a:pt x="1596821" y="158089"/>
                  </a:lnTo>
                  <a:lnTo>
                    <a:pt x="1646707" y="191541"/>
                  </a:lnTo>
                  <a:lnTo>
                    <a:pt x="1665719" y="158089"/>
                  </a:lnTo>
                  <a:lnTo>
                    <a:pt x="1667116" y="155625"/>
                  </a:lnTo>
                  <a:lnTo>
                    <a:pt x="1613242" y="129387"/>
                  </a:lnTo>
                  <a:lnTo>
                    <a:pt x="1667116" y="103136"/>
                  </a:lnTo>
                  <a:close/>
                </a:path>
                <a:path w="3604260" h="395604">
                  <a:moveTo>
                    <a:pt x="2059749" y="306806"/>
                  </a:moveTo>
                  <a:lnTo>
                    <a:pt x="1906574" y="306806"/>
                  </a:lnTo>
                  <a:lnTo>
                    <a:pt x="1906574" y="240042"/>
                  </a:lnTo>
                  <a:lnTo>
                    <a:pt x="2020455" y="240042"/>
                  </a:lnTo>
                  <a:lnTo>
                    <a:pt x="2020455" y="196151"/>
                  </a:lnTo>
                  <a:lnTo>
                    <a:pt x="1797291" y="196151"/>
                  </a:lnTo>
                  <a:lnTo>
                    <a:pt x="1797291" y="154863"/>
                  </a:lnTo>
                  <a:lnTo>
                    <a:pt x="2008022" y="154863"/>
                  </a:lnTo>
                  <a:lnTo>
                    <a:pt x="2008022" y="111429"/>
                  </a:lnTo>
                  <a:lnTo>
                    <a:pt x="1797291" y="111429"/>
                  </a:lnTo>
                  <a:lnTo>
                    <a:pt x="1797291" y="71983"/>
                  </a:lnTo>
                  <a:lnTo>
                    <a:pt x="2017382" y="71983"/>
                  </a:lnTo>
                  <a:lnTo>
                    <a:pt x="2017382" y="27470"/>
                  </a:lnTo>
                  <a:lnTo>
                    <a:pt x="1741119" y="27470"/>
                  </a:lnTo>
                  <a:lnTo>
                    <a:pt x="1741119" y="240042"/>
                  </a:lnTo>
                  <a:lnTo>
                    <a:pt x="1850859" y="240042"/>
                  </a:lnTo>
                  <a:lnTo>
                    <a:pt x="1850859" y="306806"/>
                  </a:lnTo>
                  <a:lnTo>
                    <a:pt x="1698447" y="306806"/>
                  </a:lnTo>
                  <a:lnTo>
                    <a:pt x="1698447" y="351167"/>
                  </a:lnTo>
                  <a:lnTo>
                    <a:pt x="2059749" y="351167"/>
                  </a:lnTo>
                  <a:lnTo>
                    <a:pt x="2059749" y="306806"/>
                  </a:lnTo>
                  <a:close/>
                </a:path>
                <a:path w="3604260" h="395604">
                  <a:moveTo>
                    <a:pt x="2320074" y="212420"/>
                  </a:moveTo>
                  <a:lnTo>
                    <a:pt x="2317153" y="180340"/>
                  </a:lnTo>
                  <a:lnTo>
                    <a:pt x="2316772" y="176199"/>
                  </a:lnTo>
                  <a:lnTo>
                    <a:pt x="2316391" y="172046"/>
                  </a:lnTo>
                  <a:lnTo>
                    <a:pt x="2304656" y="173266"/>
                  </a:lnTo>
                  <a:lnTo>
                    <a:pt x="2292718" y="174358"/>
                  </a:lnTo>
                  <a:lnTo>
                    <a:pt x="2280615" y="175336"/>
                  </a:lnTo>
                  <a:lnTo>
                    <a:pt x="2268359" y="176199"/>
                  </a:lnTo>
                  <a:lnTo>
                    <a:pt x="2268359" y="73672"/>
                  </a:lnTo>
                  <a:lnTo>
                    <a:pt x="2301202" y="73672"/>
                  </a:lnTo>
                  <a:lnTo>
                    <a:pt x="2301202" y="28232"/>
                  </a:lnTo>
                  <a:lnTo>
                    <a:pt x="2215400" y="28232"/>
                  </a:lnTo>
                  <a:lnTo>
                    <a:pt x="2215400" y="73672"/>
                  </a:lnTo>
                  <a:lnTo>
                    <a:pt x="2215400" y="178955"/>
                  </a:lnTo>
                  <a:lnTo>
                    <a:pt x="2182317" y="180086"/>
                  </a:lnTo>
                  <a:lnTo>
                    <a:pt x="2171357" y="180340"/>
                  </a:lnTo>
                  <a:lnTo>
                    <a:pt x="2171357" y="73672"/>
                  </a:lnTo>
                  <a:lnTo>
                    <a:pt x="2215400" y="73672"/>
                  </a:lnTo>
                  <a:lnTo>
                    <a:pt x="2215400" y="28232"/>
                  </a:lnTo>
                  <a:lnTo>
                    <a:pt x="2086317" y="28232"/>
                  </a:lnTo>
                  <a:lnTo>
                    <a:pt x="2086317" y="73672"/>
                  </a:lnTo>
                  <a:lnTo>
                    <a:pt x="2118398" y="73672"/>
                  </a:lnTo>
                  <a:lnTo>
                    <a:pt x="2118398" y="181267"/>
                  </a:lnTo>
                  <a:lnTo>
                    <a:pt x="2075878" y="181419"/>
                  </a:lnTo>
                  <a:lnTo>
                    <a:pt x="2081720" y="226695"/>
                  </a:lnTo>
                  <a:lnTo>
                    <a:pt x="2125395" y="226402"/>
                  </a:lnTo>
                  <a:lnTo>
                    <a:pt x="2172449" y="225247"/>
                  </a:lnTo>
                  <a:lnTo>
                    <a:pt x="2221496" y="222808"/>
                  </a:lnTo>
                  <a:lnTo>
                    <a:pt x="2271166" y="218681"/>
                  </a:lnTo>
                  <a:lnTo>
                    <a:pt x="2320074" y="212420"/>
                  </a:lnTo>
                  <a:close/>
                </a:path>
                <a:path w="3604260" h="395604">
                  <a:moveTo>
                    <a:pt x="2400046" y="257695"/>
                  </a:moveTo>
                  <a:lnTo>
                    <a:pt x="2128532" y="257695"/>
                  </a:lnTo>
                  <a:lnTo>
                    <a:pt x="2128532" y="301904"/>
                  </a:lnTo>
                  <a:lnTo>
                    <a:pt x="2344483" y="301904"/>
                  </a:lnTo>
                  <a:lnTo>
                    <a:pt x="2344483" y="395376"/>
                  </a:lnTo>
                  <a:lnTo>
                    <a:pt x="2400046" y="395376"/>
                  </a:lnTo>
                  <a:lnTo>
                    <a:pt x="2400046" y="257695"/>
                  </a:lnTo>
                  <a:close/>
                </a:path>
                <a:path w="3604260" h="395604">
                  <a:moveTo>
                    <a:pt x="2400046" y="0"/>
                  </a:moveTo>
                  <a:lnTo>
                    <a:pt x="2344483" y="0"/>
                  </a:lnTo>
                  <a:lnTo>
                    <a:pt x="2344483" y="241884"/>
                  </a:lnTo>
                  <a:lnTo>
                    <a:pt x="2400046" y="241884"/>
                  </a:lnTo>
                  <a:lnTo>
                    <a:pt x="2400046" y="0"/>
                  </a:lnTo>
                  <a:close/>
                </a:path>
                <a:path w="3604260" h="395604">
                  <a:moveTo>
                    <a:pt x="2890507" y="303898"/>
                  </a:moveTo>
                  <a:lnTo>
                    <a:pt x="2736418" y="303898"/>
                  </a:lnTo>
                  <a:lnTo>
                    <a:pt x="2736418" y="222859"/>
                  </a:lnTo>
                  <a:lnTo>
                    <a:pt x="2850299" y="222859"/>
                  </a:lnTo>
                  <a:lnTo>
                    <a:pt x="2850299" y="179425"/>
                  </a:lnTo>
                  <a:lnTo>
                    <a:pt x="2850299" y="73672"/>
                  </a:lnTo>
                  <a:lnTo>
                    <a:pt x="2850299" y="29311"/>
                  </a:lnTo>
                  <a:lnTo>
                    <a:pt x="2795663" y="29311"/>
                  </a:lnTo>
                  <a:lnTo>
                    <a:pt x="2795663" y="73672"/>
                  </a:lnTo>
                  <a:lnTo>
                    <a:pt x="2795663" y="179425"/>
                  </a:lnTo>
                  <a:lnTo>
                    <a:pt x="2622067" y="179425"/>
                  </a:lnTo>
                  <a:lnTo>
                    <a:pt x="2622067" y="73672"/>
                  </a:lnTo>
                  <a:lnTo>
                    <a:pt x="2795663" y="73672"/>
                  </a:lnTo>
                  <a:lnTo>
                    <a:pt x="2795663" y="29311"/>
                  </a:lnTo>
                  <a:lnTo>
                    <a:pt x="2567419" y="29311"/>
                  </a:lnTo>
                  <a:lnTo>
                    <a:pt x="2567419" y="222859"/>
                  </a:lnTo>
                  <a:lnTo>
                    <a:pt x="2681617" y="222859"/>
                  </a:lnTo>
                  <a:lnTo>
                    <a:pt x="2681617" y="303898"/>
                  </a:lnTo>
                  <a:lnTo>
                    <a:pt x="2529205" y="303898"/>
                  </a:lnTo>
                  <a:lnTo>
                    <a:pt x="2529205" y="349021"/>
                  </a:lnTo>
                  <a:lnTo>
                    <a:pt x="2890507" y="349021"/>
                  </a:lnTo>
                  <a:lnTo>
                    <a:pt x="2890507" y="303898"/>
                  </a:lnTo>
                  <a:close/>
                </a:path>
                <a:path w="3604260" h="395604">
                  <a:moveTo>
                    <a:pt x="3085922" y="189395"/>
                  </a:moveTo>
                  <a:lnTo>
                    <a:pt x="3083128" y="153327"/>
                  </a:lnTo>
                  <a:lnTo>
                    <a:pt x="3082544" y="145808"/>
                  </a:lnTo>
                  <a:lnTo>
                    <a:pt x="3056407" y="149402"/>
                  </a:lnTo>
                  <a:lnTo>
                    <a:pt x="3030448" y="151638"/>
                  </a:lnTo>
                  <a:lnTo>
                    <a:pt x="3002915" y="152844"/>
                  </a:lnTo>
                  <a:lnTo>
                    <a:pt x="2972028" y="153327"/>
                  </a:lnTo>
                  <a:lnTo>
                    <a:pt x="2972028" y="62623"/>
                  </a:lnTo>
                  <a:lnTo>
                    <a:pt x="3071177" y="62623"/>
                  </a:lnTo>
                  <a:lnTo>
                    <a:pt x="3071177" y="19329"/>
                  </a:lnTo>
                  <a:lnTo>
                    <a:pt x="2916936" y="19329"/>
                  </a:lnTo>
                  <a:lnTo>
                    <a:pt x="2916936" y="197218"/>
                  </a:lnTo>
                  <a:lnTo>
                    <a:pt x="2944253" y="197218"/>
                  </a:lnTo>
                  <a:lnTo>
                    <a:pt x="2986544" y="196951"/>
                  </a:lnTo>
                  <a:lnTo>
                    <a:pt x="3022219" y="195846"/>
                  </a:lnTo>
                  <a:lnTo>
                    <a:pt x="3054324" y="193471"/>
                  </a:lnTo>
                  <a:lnTo>
                    <a:pt x="3085922" y="189395"/>
                  </a:lnTo>
                  <a:close/>
                </a:path>
                <a:path w="3604260" h="395604">
                  <a:moveTo>
                    <a:pt x="3162198" y="7366"/>
                  </a:moveTo>
                  <a:lnTo>
                    <a:pt x="3110014" y="7366"/>
                  </a:lnTo>
                  <a:lnTo>
                    <a:pt x="3110014" y="83032"/>
                  </a:lnTo>
                  <a:lnTo>
                    <a:pt x="3048317" y="83032"/>
                  </a:lnTo>
                  <a:lnTo>
                    <a:pt x="3048317" y="124777"/>
                  </a:lnTo>
                  <a:lnTo>
                    <a:pt x="3110014" y="124777"/>
                  </a:lnTo>
                  <a:lnTo>
                    <a:pt x="3110014" y="205511"/>
                  </a:lnTo>
                  <a:lnTo>
                    <a:pt x="3162198" y="205511"/>
                  </a:lnTo>
                  <a:lnTo>
                    <a:pt x="3162198" y="7366"/>
                  </a:lnTo>
                  <a:close/>
                </a:path>
                <a:path w="3604260" h="395604">
                  <a:moveTo>
                    <a:pt x="3241852" y="609"/>
                  </a:moveTo>
                  <a:lnTo>
                    <a:pt x="3189211" y="609"/>
                  </a:lnTo>
                  <a:lnTo>
                    <a:pt x="3189211" y="207048"/>
                  </a:lnTo>
                  <a:lnTo>
                    <a:pt x="3241852" y="207048"/>
                  </a:lnTo>
                  <a:lnTo>
                    <a:pt x="3241852" y="609"/>
                  </a:lnTo>
                  <a:close/>
                </a:path>
                <a:path w="3604260" h="395604">
                  <a:moveTo>
                    <a:pt x="3253676" y="347332"/>
                  </a:moveTo>
                  <a:lnTo>
                    <a:pt x="3024682" y="347332"/>
                  </a:lnTo>
                  <a:lnTo>
                    <a:pt x="3024682" y="324764"/>
                  </a:lnTo>
                  <a:lnTo>
                    <a:pt x="3241852" y="324764"/>
                  </a:lnTo>
                  <a:lnTo>
                    <a:pt x="3241852" y="219938"/>
                  </a:lnTo>
                  <a:lnTo>
                    <a:pt x="2969120" y="219938"/>
                  </a:lnTo>
                  <a:lnTo>
                    <a:pt x="2969120" y="263067"/>
                  </a:lnTo>
                  <a:lnTo>
                    <a:pt x="3187369" y="263067"/>
                  </a:lnTo>
                  <a:lnTo>
                    <a:pt x="3187369" y="283946"/>
                  </a:lnTo>
                  <a:lnTo>
                    <a:pt x="2969577" y="283946"/>
                  </a:lnTo>
                  <a:lnTo>
                    <a:pt x="2969577" y="390918"/>
                  </a:lnTo>
                  <a:lnTo>
                    <a:pt x="3253676" y="390918"/>
                  </a:lnTo>
                  <a:lnTo>
                    <a:pt x="3253676" y="347332"/>
                  </a:lnTo>
                  <a:close/>
                </a:path>
                <a:path w="3604260" h="395604">
                  <a:moveTo>
                    <a:pt x="3518763" y="212572"/>
                  </a:moveTo>
                  <a:lnTo>
                    <a:pt x="3513518" y="178955"/>
                  </a:lnTo>
                  <a:lnTo>
                    <a:pt x="3511854" y="168363"/>
                  </a:lnTo>
                  <a:lnTo>
                    <a:pt x="3472865" y="173342"/>
                  </a:lnTo>
                  <a:lnTo>
                    <a:pt x="3433902" y="176542"/>
                  </a:lnTo>
                  <a:lnTo>
                    <a:pt x="3392563" y="178295"/>
                  </a:lnTo>
                  <a:lnTo>
                    <a:pt x="3346399" y="178955"/>
                  </a:lnTo>
                  <a:lnTo>
                    <a:pt x="3346399" y="143344"/>
                  </a:lnTo>
                  <a:lnTo>
                    <a:pt x="3474555" y="143344"/>
                  </a:lnTo>
                  <a:lnTo>
                    <a:pt x="3474555" y="23787"/>
                  </a:lnTo>
                  <a:lnTo>
                    <a:pt x="3291459" y="23787"/>
                  </a:lnTo>
                  <a:lnTo>
                    <a:pt x="3291459" y="68453"/>
                  </a:lnTo>
                  <a:lnTo>
                    <a:pt x="3419767" y="68453"/>
                  </a:lnTo>
                  <a:lnTo>
                    <a:pt x="3419767" y="102057"/>
                  </a:lnTo>
                  <a:lnTo>
                    <a:pt x="3291916" y="102057"/>
                  </a:lnTo>
                  <a:lnTo>
                    <a:pt x="3291916" y="224078"/>
                  </a:lnTo>
                  <a:lnTo>
                    <a:pt x="3326600" y="224078"/>
                  </a:lnTo>
                  <a:lnTo>
                    <a:pt x="3381210" y="223672"/>
                  </a:lnTo>
                  <a:lnTo>
                    <a:pt x="3429419" y="222008"/>
                  </a:lnTo>
                  <a:lnTo>
                    <a:pt x="3474250" y="218516"/>
                  </a:lnTo>
                  <a:lnTo>
                    <a:pt x="3518763" y="212572"/>
                  </a:lnTo>
                  <a:close/>
                </a:path>
                <a:path w="3604260" h="395604">
                  <a:moveTo>
                    <a:pt x="3601796" y="609"/>
                  </a:moveTo>
                  <a:lnTo>
                    <a:pt x="3546233" y="609"/>
                  </a:lnTo>
                  <a:lnTo>
                    <a:pt x="3546233" y="240512"/>
                  </a:lnTo>
                  <a:lnTo>
                    <a:pt x="3601796" y="240512"/>
                  </a:lnTo>
                  <a:lnTo>
                    <a:pt x="3601796" y="609"/>
                  </a:lnTo>
                  <a:close/>
                </a:path>
                <a:path w="3604260" h="395604">
                  <a:moveTo>
                    <a:pt x="3604260" y="321246"/>
                  </a:moveTo>
                  <a:lnTo>
                    <a:pt x="3594925" y="289928"/>
                  </a:lnTo>
                  <a:lnTo>
                    <a:pt x="3594836" y="289623"/>
                  </a:lnTo>
                  <a:lnTo>
                    <a:pt x="3567760" y="266306"/>
                  </a:lnTo>
                  <a:lnTo>
                    <a:pt x="3548850" y="259956"/>
                  </a:lnTo>
                  <a:lnTo>
                    <a:pt x="3548850" y="321246"/>
                  </a:lnTo>
                  <a:lnTo>
                    <a:pt x="3543566" y="334822"/>
                  </a:lnTo>
                  <a:lnTo>
                    <a:pt x="3528149" y="344487"/>
                  </a:lnTo>
                  <a:lnTo>
                    <a:pt x="3502850" y="350253"/>
                  </a:lnTo>
                  <a:lnTo>
                    <a:pt x="3467963" y="352094"/>
                  </a:lnTo>
                  <a:lnTo>
                    <a:pt x="3432899" y="350253"/>
                  </a:lnTo>
                  <a:lnTo>
                    <a:pt x="3407549" y="344487"/>
                  </a:lnTo>
                  <a:lnTo>
                    <a:pt x="3392182" y="334822"/>
                  </a:lnTo>
                  <a:lnTo>
                    <a:pt x="3387077" y="321246"/>
                  </a:lnTo>
                  <a:lnTo>
                    <a:pt x="3392182" y="307543"/>
                  </a:lnTo>
                  <a:lnTo>
                    <a:pt x="3407549" y="297751"/>
                  </a:lnTo>
                  <a:lnTo>
                    <a:pt x="3432899" y="291884"/>
                  </a:lnTo>
                  <a:lnTo>
                    <a:pt x="3467963" y="289928"/>
                  </a:lnTo>
                  <a:lnTo>
                    <a:pt x="3502850" y="291884"/>
                  </a:lnTo>
                  <a:lnTo>
                    <a:pt x="3528149" y="297751"/>
                  </a:lnTo>
                  <a:lnTo>
                    <a:pt x="3543566" y="307543"/>
                  </a:lnTo>
                  <a:lnTo>
                    <a:pt x="3548850" y="321246"/>
                  </a:lnTo>
                  <a:lnTo>
                    <a:pt x="3548850" y="259956"/>
                  </a:lnTo>
                  <a:lnTo>
                    <a:pt x="3524872" y="251891"/>
                  </a:lnTo>
                  <a:lnTo>
                    <a:pt x="3467963" y="246951"/>
                  </a:lnTo>
                  <a:lnTo>
                    <a:pt x="3411016" y="251891"/>
                  </a:lnTo>
                  <a:lnTo>
                    <a:pt x="3368179" y="266306"/>
                  </a:lnTo>
                  <a:lnTo>
                    <a:pt x="3341205" y="289623"/>
                  </a:lnTo>
                  <a:lnTo>
                    <a:pt x="3331819" y="321246"/>
                  </a:lnTo>
                  <a:lnTo>
                    <a:pt x="3341205" y="352501"/>
                  </a:lnTo>
                  <a:lnTo>
                    <a:pt x="3368179" y="375780"/>
                  </a:lnTo>
                  <a:lnTo>
                    <a:pt x="3411016" y="390283"/>
                  </a:lnTo>
                  <a:lnTo>
                    <a:pt x="3467963" y="395224"/>
                  </a:lnTo>
                  <a:lnTo>
                    <a:pt x="3524872" y="390283"/>
                  </a:lnTo>
                  <a:lnTo>
                    <a:pt x="3567760" y="375780"/>
                  </a:lnTo>
                  <a:lnTo>
                    <a:pt x="3594836" y="352501"/>
                  </a:lnTo>
                  <a:lnTo>
                    <a:pt x="3594951" y="352094"/>
                  </a:lnTo>
                  <a:lnTo>
                    <a:pt x="3604260" y="3212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40352" y="4042971"/>
            <a:ext cx="2827655" cy="448945"/>
            <a:chOff x="340352" y="4042971"/>
            <a:chExt cx="2827655" cy="448945"/>
          </a:xfrm>
        </p:grpSpPr>
        <p:sp>
          <p:nvSpPr>
            <p:cNvPr id="7" name="object 7"/>
            <p:cNvSpPr/>
            <p:nvPr/>
          </p:nvSpPr>
          <p:spPr>
            <a:xfrm>
              <a:off x="340352" y="4042971"/>
              <a:ext cx="2827655" cy="448945"/>
            </a:xfrm>
            <a:custGeom>
              <a:avLst/>
              <a:gdLst/>
              <a:ahLst/>
              <a:cxnLst/>
              <a:rect l="l" t="t" r="r" b="b"/>
              <a:pathLst>
                <a:path w="2827655" h="448945">
                  <a:moveTo>
                    <a:pt x="2827639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2827639" y="0"/>
                  </a:lnTo>
                  <a:lnTo>
                    <a:pt x="2827639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0481" y="4097184"/>
              <a:ext cx="2816860" cy="345440"/>
            </a:xfrm>
            <a:custGeom>
              <a:avLst/>
              <a:gdLst/>
              <a:ahLst/>
              <a:cxnLst/>
              <a:rect l="l" t="t" r="r" b="b"/>
              <a:pathLst>
                <a:path w="2816860" h="345439">
                  <a:moveTo>
                    <a:pt x="274027" y="272986"/>
                  </a:moveTo>
                  <a:lnTo>
                    <a:pt x="265633" y="244754"/>
                  </a:lnTo>
                  <a:lnTo>
                    <a:pt x="264960" y="244170"/>
                  </a:lnTo>
                  <a:lnTo>
                    <a:pt x="241757" y="223723"/>
                  </a:lnTo>
                  <a:lnTo>
                    <a:pt x="226275" y="218338"/>
                  </a:lnTo>
                  <a:lnTo>
                    <a:pt x="226275" y="272986"/>
                  </a:lnTo>
                  <a:lnTo>
                    <a:pt x="221538" y="285089"/>
                  </a:lnTo>
                  <a:lnTo>
                    <a:pt x="207772" y="293801"/>
                  </a:lnTo>
                  <a:lnTo>
                    <a:pt x="185293" y="299097"/>
                  </a:lnTo>
                  <a:lnTo>
                    <a:pt x="154444" y="301002"/>
                  </a:lnTo>
                  <a:lnTo>
                    <a:pt x="122986" y="299097"/>
                  </a:lnTo>
                  <a:lnTo>
                    <a:pt x="100241" y="293801"/>
                  </a:lnTo>
                  <a:lnTo>
                    <a:pt x="86474" y="285089"/>
                  </a:lnTo>
                  <a:lnTo>
                    <a:pt x="81953" y="272986"/>
                  </a:lnTo>
                  <a:lnTo>
                    <a:pt x="86474" y="260210"/>
                  </a:lnTo>
                  <a:lnTo>
                    <a:pt x="100241" y="251218"/>
                  </a:lnTo>
                  <a:lnTo>
                    <a:pt x="122986" y="245910"/>
                  </a:lnTo>
                  <a:lnTo>
                    <a:pt x="154444" y="244170"/>
                  </a:lnTo>
                  <a:lnTo>
                    <a:pt x="185293" y="245910"/>
                  </a:lnTo>
                  <a:lnTo>
                    <a:pt x="207772" y="251218"/>
                  </a:lnTo>
                  <a:lnTo>
                    <a:pt x="221538" y="260210"/>
                  </a:lnTo>
                  <a:lnTo>
                    <a:pt x="226275" y="272986"/>
                  </a:lnTo>
                  <a:lnTo>
                    <a:pt x="226275" y="218338"/>
                  </a:lnTo>
                  <a:lnTo>
                    <a:pt x="204139" y="210616"/>
                  </a:lnTo>
                  <a:lnTo>
                    <a:pt x="154444" y="206146"/>
                  </a:lnTo>
                  <a:lnTo>
                    <a:pt x="104254" y="210616"/>
                  </a:lnTo>
                  <a:lnTo>
                    <a:pt x="66344" y="223723"/>
                  </a:lnTo>
                  <a:lnTo>
                    <a:pt x="42418" y="244754"/>
                  </a:lnTo>
                  <a:lnTo>
                    <a:pt x="34201" y="272986"/>
                  </a:lnTo>
                  <a:lnTo>
                    <a:pt x="42418" y="301053"/>
                  </a:lnTo>
                  <a:lnTo>
                    <a:pt x="66344" y="321627"/>
                  </a:lnTo>
                  <a:lnTo>
                    <a:pt x="104254" y="334251"/>
                  </a:lnTo>
                  <a:lnTo>
                    <a:pt x="154444" y="338493"/>
                  </a:lnTo>
                  <a:lnTo>
                    <a:pt x="204139" y="334251"/>
                  </a:lnTo>
                  <a:lnTo>
                    <a:pt x="241757" y="321627"/>
                  </a:lnTo>
                  <a:lnTo>
                    <a:pt x="265633" y="301053"/>
                  </a:lnTo>
                  <a:lnTo>
                    <a:pt x="274027" y="272986"/>
                  </a:lnTo>
                  <a:close/>
                </a:path>
                <a:path w="2816860" h="345439">
                  <a:moveTo>
                    <a:pt x="308889" y="139319"/>
                  </a:moveTo>
                  <a:lnTo>
                    <a:pt x="265087" y="139319"/>
                  </a:lnTo>
                  <a:lnTo>
                    <a:pt x="269722" y="111709"/>
                  </a:lnTo>
                  <a:lnTo>
                    <a:pt x="272110" y="86829"/>
                  </a:lnTo>
                  <a:lnTo>
                    <a:pt x="272986" y="64211"/>
                  </a:lnTo>
                  <a:lnTo>
                    <a:pt x="273100" y="16306"/>
                  </a:lnTo>
                  <a:lnTo>
                    <a:pt x="37884" y="16306"/>
                  </a:lnTo>
                  <a:lnTo>
                    <a:pt x="37884" y="54330"/>
                  </a:lnTo>
                  <a:lnTo>
                    <a:pt x="225742" y="54330"/>
                  </a:lnTo>
                  <a:lnTo>
                    <a:pt x="225310" y="72923"/>
                  </a:lnTo>
                  <a:lnTo>
                    <a:pt x="224040" y="92925"/>
                  </a:lnTo>
                  <a:lnTo>
                    <a:pt x="221386" y="114884"/>
                  </a:lnTo>
                  <a:lnTo>
                    <a:pt x="216801" y="139319"/>
                  </a:lnTo>
                  <a:lnTo>
                    <a:pt x="0" y="139319"/>
                  </a:lnTo>
                  <a:lnTo>
                    <a:pt x="0" y="177342"/>
                  </a:lnTo>
                  <a:lnTo>
                    <a:pt x="308889" y="177342"/>
                  </a:lnTo>
                  <a:lnTo>
                    <a:pt x="308889" y="139319"/>
                  </a:lnTo>
                  <a:close/>
                </a:path>
                <a:path w="2816860" h="345439">
                  <a:moveTo>
                    <a:pt x="445858" y="22631"/>
                  </a:moveTo>
                  <a:lnTo>
                    <a:pt x="398233" y="22631"/>
                  </a:lnTo>
                  <a:lnTo>
                    <a:pt x="311404" y="345211"/>
                  </a:lnTo>
                  <a:lnTo>
                    <a:pt x="359029" y="345211"/>
                  </a:lnTo>
                  <a:lnTo>
                    <a:pt x="445858" y="22631"/>
                  </a:lnTo>
                  <a:close/>
                </a:path>
                <a:path w="2816860" h="345439">
                  <a:moveTo>
                    <a:pt x="720699" y="13411"/>
                  </a:moveTo>
                  <a:lnTo>
                    <a:pt x="673201" y="13411"/>
                  </a:lnTo>
                  <a:lnTo>
                    <a:pt x="673201" y="52362"/>
                  </a:lnTo>
                  <a:lnTo>
                    <a:pt x="673201" y="89585"/>
                  </a:lnTo>
                  <a:lnTo>
                    <a:pt x="673201" y="124980"/>
                  </a:lnTo>
                  <a:lnTo>
                    <a:pt x="530860" y="124980"/>
                  </a:lnTo>
                  <a:lnTo>
                    <a:pt x="530860" y="89585"/>
                  </a:lnTo>
                  <a:lnTo>
                    <a:pt x="673201" y="89585"/>
                  </a:lnTo>
                  <a:lnTo>
                    <a:pt x="673201" y="52362"/>
                  </a:lnTo>
                  <a:lnTo>
                    <a:pt x="530860" y="52362"/>
                  </a:lnTo>
                  <a:lnTo>
                    <a:pt x="530860" y="13411"/>
                  </a:lnTo>
                  <a:lnTo>
                    <a:pt x="484022" y="13411"/>
                  </a:lnTo>
                  <a:lnTo>
                    <a:pt x="484022" y="162864"/>
                  </a:lnTo>
                  <a:lnTo>
                    <a:pt x="720699" y="162864"/>
                  </a:lnTo>
                  <a:lnTo>
                    <a:pt x="720699" y="124980"/>
                  </a:lnTo>
                  <a:lnTo>
                    <a:pt x="720699" y="89585"/>
                  </a:lnTo>
                  <a:lnTo>
                    <a:pt x="720699" y="52362"/>
                  </a:lnTo>
                  <a:lnTo>
                    <a:pt x="720699" y="13411"/>
                  </a:lnTo>
                  <a:close/>
                </a:path>
                <a:path w="2816860" h="345439">
                  <a:moveTo>
                    <a:pt x="757402" y="195630"/>
                  </a:moveTo>
                  <a:lnTo>
                    <a:pt x="447713" y="195630"/>
                  </a:lnTo>
                  <a:lnTo>
                    <a:pt x="447713" y="232854"/>
                  </a:lnTo>
                  <a:lnTo>
                    <a:pt x="578091" y="232854"/>
                  </a:lnTo>
                  <a:lnTo>
                    <a:pt x="578091" y="339026"/>
                  </a:lnTo>
                  <a:lnTo>
                    <a:pt x="625055" y="339026"/>
                  </a:lnTo>
                  <a:lnTo>
                    <a:pt x="625055" y="232854"/>
                  </a:lnTo>
                  <a:lnTo>
                    <a:pt x="757402" y="232854"/>
                  </a:lnTo>
                  <a:lnTo>
                    <a:pt x="757402" y="195630"/>
                  </a:lnTo>
                  <a:close/>
                </a:path>
                <a:path w="2816860" h="345439">
                  <a:moveTo>
                    <a:pt x="971727" y="155371"/>
                  </a:moveTo>
                  <a:lnTo>
                    <a:pt x="924191" y="125641"/>
                  </a:lnTo>
                  <a:lnTo>
                    <a:pt x="899134" y="88150"/>
                  </a:lnTo>
                  <a:lnTo>
                    <a:pt x="893838" y="58940"/>
                  </a:lnTo>
                  <a:lnTo>
                    <a:pt x="961326" y="58940"/>
                  </a:lnTo>
                  <a:lnTo>
                    <a:pt x="961326" y="20789"/>
                  </a:lnTo>
                  <a:lnTo>
                    <a:pt x="777671" y="20789"/>
                  </a:lnTo>
                  <a:lnTo>
                    <a:pt x="777671" y="58940"/>
                  </a:lnTo>
                  <a:lnTo>
                    <a:pt x="845566" y="58940"/>
                  </a:lnTo>
                  <a:lnTo>
                    <a:pt x="840117" y="90678"/>
                  </a:lnTo>
                  <a:lnTo>
                    <a:pt x="825042" y="120459"/>
                  </a:lnTo>
                  <a:lnTo>
                    <a:pt x="799795" y="145719"/>
                  </a:lnTo>
                  <a:lnTo>
                    <a:pt x="763866" y="163918"/>
                  </a:lnTo>
                  <a:lnTo>
                    <a:pt x="788466" y="201549"/>
                  </a:lnTo>
                  <a:lnTo>
                    <a:pt x="816127" y="188709"/>
                  </a:lnTo>
                  <a:lnTo>
                    <a:pt x="838962" y="171335"/>
                  </a:lnTo>
                  <a:lnTo>
                    <a:pt x="857046" y="150101"/>
                  </a:lnTo>
                  <a:lnTo>
                    <a:pt x="870419" y="125641"/>
                  </a:lnTo>
                  <a:lnTo>
                    <a:pt x="883615" y="147218"/>
                  </a:lnTo>
                  <a:lnTo>
                    <a:pt x="900925" y="165989"/>
                  </a:lnTo>
                  <a:lnTo>
                    <a:pt x="922464" y="181356"/>
                  </a:lnTo>
                  <a:lnTo>
                    <a:pt x="948309" y="192735"/>
                  </a:lnTo>
                  <a:lnTo>
                    <a:pt x="971727" y="155371"/>
                  </a:lnTo>
                  <a:close/>
                </a:path>
                <a:path w="2816860" h="345439">
                  <a:moveTo>
                    <a:pt x="1051445" y="127"/>
                  </a:moveTo>
                  <a:lnTo>
                    <a:pt x="1004087" y="127"/>
                  </a:lnTo>
                  <a:lnTo>
                    <a:pt x="1004087" y="82753"/>
                  </a:lnTo>
                  <a:lnTo>
                    <a:pt x="951204" y="82753"/>
                  </a:lnTo>
                  <a:lnTo>
                    <a:pt x="951204" y="121424"/>
                  </a:lnTo>
                  <a:lnTo>
                    <a:pt x="1004087" y="121424"/>
                  </a:lnTo>
                  <a:lnTo>
                    <a:pt x="1004087" y="201409"/>
                  </a:lnTo>
                  <a:lnTo>
                    <a:pt x="1051445" y="201409"/>
                  </a:lnTo>
                  <a:lnTo>
                    <a:pt x="1051445" y="127"/>
                  </a:lnTo>
                  <a:close/>
                </a:path>
                <a:path w="2816860" h="345439">
                  <a:moveTo>
                    <a:pt x="1052372" y="274167"/>
                  </a:moveTo>
                  <a:lnTo>
                    <a:pt x="1044257" y="246646"/>
                  </a:lnTo>
                  <a:lnTo>
                    <a:pt x="1042339" y="244957"/>
                  </a:lnTo>
                  <a:lnTo>
                    <a:pt x="1021105" y="226148"/>
                  </a:lnTo>
                  <a:lnTo>
                    <a:pt x="1005268" y="220624"/>
                  </a:lnTo>
                  <a:lnTo>
                    <a:pt x="1005268" y="274167"/>
                  </a:lnTo>
                  <a:lnTo>
                    <a:pt x="1000671" y="286867"/>
                  </a:lnTo>
                  <a:lnTo>
                    <a:pt x="987298" y="295935"/>
                  </a:lnTo>
                  <a:lnTo>
                    <a:pt x="965517" y="301358"/>
                  </a:lnTo>
                  <a:lnTo>
                    <a:pt x="935672" y="303110"/>
                  </a:lnTo>
                  <a:lnTo>
                    <a:pt x="905941" y="301358"/>
                  </a:lnTo>
                  <a:lnTo>
                    <a:pt x="884275" y="295935"/>
                  </a:lnTo>
                  <a:lnTo>
                    <a:pt x="871042" y="286867"/>
                  </a:lnTo>
                  <a:lnTo>
                    <a:pt x="866609" y="274167"/>
                  </a:lnTo>
                  <a:lnTo>
                    <a:pt x="871042" y="261391"/>
                  </a:lnTo>
                  <a:lnTo>
                    <a:pt x="884275" y="252260"/>
                  </a:lnTo>
                  <a:lnTo>
                    <a:pt x="905941" y="246786"/>
                  </a:lnTo>
                  <a:lnTo>
                    <a:pt x="935672" y="244957"/>
                  </a:lnTo>
                  <a:lnTo>
                    <a:pt x="965517" y="246786"/>
                  </a:lnTo>
                  <a:lnTo>
                    <a:pt x="987298" y="252260"/>
                  </a:lnTo>
                  <a:lnTo>
                    <a:pt x="1000671" y="261391"/>
                  </a:lnTo>
                  <a:lnTo>
                    <a:pt x="1005268" y="274167"/>
                  </a:lnTo>
                  <a:lnTo>
                    <a:pt x="1005268" y="220624"/>
                  </a:lnTo>
                  <a:lnTo>
                    <a:pt x="984415" y="213334"/>
                  </a:lnTo>
                  <a:lnTo>
                    <a:pt x="935672" y="208915"/>
                  </a:lnTo>
                  <a:lnTo>
                    <a:pt x="887069" y="213334"/>
                  </a:lnTo>
                  <a:lnTo>
                    <a:pt x="850442" y="226148"/>
                  </a:lnTo>
                  <a:lnTo>
                    <a:pt x="827354" y="246646"/>
                  </a:lnTo>
                  <a:lnTo>
                    <a:pt x="819378" y="274167"/>
                  </a:lnTo>
                  <a:lnTo>
                    <a:pt x="827354" y="301663"/>
                  </a:lnTo>
                  <a:lnTo>
                    <a:pt x="850442" y="322135"/>
                  </a:lnTo>
                  <a:lnTo>
                    <a:pt x="887069" y="334937"/>
                  </a:lnTo>
                  <a:lnTo>
                    <a:pt x="935672" y="339420"/>
                  </a:lnTo>
                  <a:lnTo>
                    <a:pt x="984415" y="334937"/>
                  </a:lnTo>
                  <a:lnTo>
                    <a:pt x="1021105" y="322135"/>
                  </a:lnTo>
                  <a:lnTo>
                    <a:pt x="1042619" y="303110"/>
                  </a:lnTo>
                  <a:lnTo>
                    <a:pt x="1044257" y="301663"/>
                  </a:lnTo>
                  <a:lnTo>
                    <a:pt x="1052372" y="274167"/>
                  </a:lnTo>
                  <a:close/>
                </a:path>
                <a:path w="2816860" h="345439">
                  <a:moveTo>
                    <a:pt x="1344955" y="32753"/>
                  </a:moveTo>
                  <a:lnTo>
                    <a:pt x="1183398" y="32753"/>
                  </a:lnTo>
                  <a:lnTo>
                    <a:pt x="1183398" y="70777"/>
                  </a:lnTo>
                  <a:lnTo>
                    <a:pt x="1297724" y="70777"/>
                  </a:lnTo>
                  <a:lnTo>
                    <a:pt x="1296416" y="82638"/>
                  </a:lnTo>
                  <a:lnTo>
                    <a:pt x="1294650" y="94183"/>
                  </a:lnTo>
                  <a:lnTo>
                    <a:pt x="1292415" y="105384"/>
                  </a:lnTo>
                  <a:lnTo>
                    <a:pt x="1289697" y="116293"/>
                  </a:lnTo>
                  <a:lnTo>
                    <a:pt x="1165898" y="123393"/>
                  </a:lnTo>
                  <a:lnTo>
                    <a:pt x="1171689" y="163791"/>
                  </a:lnTo>
                  <a:lnTo>
                    <a:pt x="1274305" y="154711"/>
                  </a:lnTo>
                  <a:lnTo>
                    <a:pt x="1256195" y="181978"/>
                  </a:lnTo>
                  <a:lnTo>
                    <a:pt x="1232052" y="207098"/>
                  </a:lnTo>
                  <a:lnTo>
                    <a:pt x="1201280" y="230301"/>
                  </a:lnTo>
                  <a:lnTo>
                    <a:pt x="1163269" y="251802"/>
                  </a:lnTo>
                  <a:lnTo>
                    <a:pt x="1188262" y="288378"/>
                  </a:lnTo>
                  <a:lnTo>
                    <a:pt x="1237157" y="259918"/>
                  </a:lnTo>
                  <a:lnTo>
                    <a:pt x="1275143" y="228460"/>
                  </a:lnTo>
                  <a:lnTo>
                    <a:pt x="1303477" y="194183"/>
                  </a:lnTo>
                  <a:lnTo>
                    <a:pt x="1323390" y="157289"/>
                  </a:lnTo>
                  <a:lnTo>
                    <a:pt x="1336116" y="117957"/>
                  </a:lnTo>
                  <a:lnTo>
                    <a:pt x="1342898" y="76390"/>
                  </a:lnTo>
                  <a:lnTo>
                    <a:pt x="1344955" y="32753"/>
                  </a:lnTo>
                  <a:close/>
                </a:path>
                <a:path w="2816860" h="345439">
                  <a:moveTo>
                    <a:pt x="1444675" y="127"/>
                  </a:moveTo>
                  <a:lnTo>
                    <a:pt x="1396657" y="127"/>
                  </a:lnTo>
                  <a:lnTo>
                    <a:pt x="1396657" y="339026"/>
                  </a:lnTo>
                  <a:lnTo>
                    <a:pt x="1444675" y="339026"/>
                  </a:lnTo>
                  <a:lnTo>
                    <a:pt x="1444675" y="127"/>
                  </a:lnTo>
                  <a:close/>
                </a:path>
                <a:path w="2816860" h="345439">
                  <a:moveTo>
                    <a:pt x="1674520" y="83540"/>
                  </a:moveTo>
                  <a:lnTo>
                    <a:pt x="1667903" y="55613"/>
                  </a:lnTo>
                  <a:lnTo>
                    <a:pt x="1663369" y="50126"/>
                  </a:lnTo>
                  <a:lnTo>
                    <a:pt x="1649755" y="33680"/>
                  </a:lnTo>
                  <a:lnTo>
                    <a:pt x="1629397" y="23063"/>
                  </a:lnTo>
                  <a:lnTo>
                    <a:pt x="1629397" y="83540"/>
                  </a:lnTo>
                  <a:lnTo>
                    <a:pt x="1626247" y="97764"/>
                  </a:lnTo>
                  <a:lnTo>
                    <a:pt x="1617624" y="108153"/>
                  </a:lnTo>
                  <a:lnTo>
                    <a:pt x="1604454" y="114528"/>
                  </a:lnTo>
                  <a:lnTo>
                    <a:pt x="1587690" y="116687"/>
                  </a:lnTo>
                  <a:lnTo>
                    <a:pt x="1570316" y="114528"/>
                  </a:lnTo>
                  <a:lnTo>
                    <a:pt x="1556867" y="108153"/>
                  </a:lnTo>
                  <a:lnTo>
                    <a:pt x="1548206" y="97764"/>
                  </a:lnTo>
                  <a:lnTo>
                    <a:pt x="1545196" y="83540"/>
                  </a:lnTo>
                  <a:lnTo>
                    <a:pt x="1548193" y="69672"/>
                  </a:lnTo>
                  <a:lnTo>
                    <a:pt x="1556816" y="59182"/>
                  </a:lnTo>
                  <a:lnTo>
                    <a:pt x="1570266" y="52514"/>
                  </a:lnTo>
                  <a:lnTo>
                    <a:pt x="1587690" y="50126"/>
                  </a:lnTo>
                  <a:lnTo>
                    <a:pt x="1604454" y="52514"/>
                  </a:lnTo>
                  <a:lnTo>
                    <a:pt x="1617624" y="59182"/>
                  </a:lnTo>
                  <a:lnTo>
                    <a:pt x="1626247" y="69672"/>
                  </a:lnTo>
                  <a:lnTo>
                    <a:pt x="1629397" y="83540"/>
                  </a:lnTo>
                  <a:lnTo>
                    <a:pt x="1629397" y="23063"/>
                  </a:lnTo>
                  <a:lnTo>
                    <a:pt x="1622272" y="19342"/>
                  </a:lnTo>
                  <a:lnTo>
                    <a:pt x="1587690" y="14211"/>
                  </a:lnTo>
                  <a:lnTo>
                    <a:pt x="1552562" y="19342"/>
                  </a:lnTo>
                  <a:lnTo>
                    <a:pt x="1524939" y="33680"/>
                  </a:lnTo>
                  <a:lnTo>
                    <a:pt x="1506880" y="55613"/>
                  </a:lnTo>
                  <a:lnTo>
                    <a:pt x="1500466" y="83540"/>
                  </a:lnTo>
                  <a:lnTo>
                    <a:pt x="1506880" y="112026"/>
                  </a:lnTo>
                  <a:lnTo>
                    <a:pt x="1524939" y="133908"/>
                  </a:lnTo>
                  <a:lnTo>
                    <a:pt x="1552562" y="147967"/>
                  </a:lnTo>
                  <a:lnTo>
                    <a:pt x="1587690" y="152996"/>
                  </a:lnTo>
                  <a:lnTo>
                    <a:pt x="1622272" y="147967"/>
                  </a:lnTo>
                  <a:lnTo>
                    <a:pt x="1649755" y="133908"/>
                  </a:lnTo>
                  <a:lnTo>
                    <a:pt x="1664030" y="116687"/>
                  </a:lnTo>
                  <a:lnTo>
                    <a:pt x="1667903" y="112026"/>
                  </a:lnTo>
                  <a:lnTo>
                    <a:pt x="1674520" y="83540"/>
                  </a:lnTo>
                  <a:close/>
                </a:path>
                <a:path w="2816860" h="345439">
                  <a:moveTo>
                    <a:pt x="1699907" y="196672"/>
                  </a:moveTo>
                  <a:lnTo>
                    <a:pt x="1697278" y="162077"/>
                  </a:lnTo>
                  <a:lnTo>
                    <a:pt x="1640865" y="167843"/>
                  </a:lnTo>
                  <a:lnTo>
                    <a:pt x="1583334" y="170903"/>
                  </a:lnTo>
                  <a:lnTo>
                    <a:pt x="1527644" y="172123"/>
                  </a:lnTo>
                  <a:lnTo>
                    <a:pt x="1476781" y="172339"/>
                  </a:lnTo>
                  <a:lnTo>
                    <a:pt x="1482572" y="211010"/>
                  </a:lnTo>
                  <a:lnTo>
                    <a:pt x="1540624" y="210515"/>
                  </a:lnTo>
                  <a:lnTo>
                    <a:pt x="1561376" y="209969"/>
                  </a:lnTo>
                  <a:lnTo>
                    <a:pt x="1561376" y="328891"/>
                  </a:lnTo>
                  <a:lnTo>
                    <a:pt x="1609267" y="328891"/>
                  </a:lnTo>
                  <a:lnTo>
                    <a:pt x="1609267" y="209969"/>
                  </a:lnTo>
                  <a:lnTo>
                    <a:pt x="1609267" y="207467"/>
                  </a:lnTo>
                  <a:lnTo>
                    <a:pt x="1631937" y="205625"/>
                  </a:lnTo>
                  <a:lnTo>
                    <a:pt x="1654683" y="203250"/>
                  </a:lnTo>
                  <a:lnTo>
                    <a:pt x="1677377" y="200291"/>
                  </a:lnTo>
                  <a:lnTo>
                    <a:pt x="1699907" y="196672"/>
                  </a:lnTo>
                  <a:close/>
                </a:path>
                <a:path w="2816860" h="345439">
                  <a:moveTo>
                    <a:pt x="1767268" y="660"/>
                  </a:moveTo>
                  <a:lnTo>
                    <a:pt x="1718856" y="660"/>
                  </a:lnTo>
                  <a:lnTo>
                    <a:pt x="1718856" y="228511"/>
                  </a:lnTo>
                  <a:lnTo>
                    <a:pt x="1650047" y="228511"/>
                  </a:lnTo>
                  <a:lnTo>
                    <a:pt x="1650047" y="264160"/>
                  </a:lnTo>
                  <a:lnTo>
                    <a:pt x="1718856" y="264160"/>
                  </a:lnTo>
                  <a:lnTo>
                    <a:pt x="1718856" y="338759"/>
                  </a:lnTo>
                  <a:lnTo>
                    <a:pt x="1767268" y="338759"/>
                  </a:lnTo>
                  <a:lnTo>
                    <a:pt x="1767268" y="660"/>
                  </a:lnTo>
                  <a:close/>
                </a:path>
                <a:path w="2816860" h="345439">
                  <a:moveTo>
                    <a:pt x="2072093" y="157073"/>
                  </a:moveTo>
                  <a:lnTo>
                    <a:pt x="1879498" y="157073"/>
                  </a:lnTo>
                  <a:lnTo>
                    <a:pt x="1879498" y="66967"/>
                  </a:lnTo>
                  <a:lnTo>
                    <a:pt x="2069731" y="66967"/>
                  </a:lnTo>
                  <a:lnTo>
                    <a:pt x="2069731" y="28549"/>
                  </a:lnTo>
                  <a:lnTo>
                    <a:pt x="1832660" y="28549"/>
                  </a:lnTo>
                  <a:lnTo>
                    <a:pt x="1832660" y="195097"/>
                  </a:lnTo>
                  <a:lnTo>
                    <a:pt x="2072093" y="195097"/>
                  </a:lnTo>
                  <a:lnTo>
                    <a:pt x="2072093" y="157073"/>
                  </a:lnTo>
                  <a:close/>
                </a:path>
                <a:path w="2816860" h="345439">
                  <a:moveTo>
                    <a:pt x="2105914" y="258635"/>
                  </a:moveTo>
                  <a:lnTo>
                    <a:pt x="1796224" y="258635"/>
                  </a:lnTo>
                  <a:lnTo>
                    <a:pt x="1796224" y="297713"/>
                  </a:lnTo>
                  <a:lnTo>
                    <a:pt x="2105914" y="297713"/>
                  </a:lnTo>
                  <a:lnTo>
                    <a:pt x="2105914" y="258635"/>
                  </a:lnTo>
                  <a:close/>
                </a:path>
                <a:path w="2816860" h="345439">
                  <a:moveTo>
                    <a:pt x="2482812" y="147866"/>
                  </a:moveTo>
                  <a:lnTo>
                    <a:pt x="2436317" y="137464"/>
                  </a:lnTo>
                  <a:lnTo>
                    <a:pt x="2401849" y="120319"/>
                  </a:lnTo>
                  <a:lnTo>
                    <a:pt x="2369147" y="76695"/>
                  </a:lnTo>
                  <a:lnTo>
                    <a:pt x="2470962" y="76695"/>
                  </a:lnTo>
                  <a:lnTo>
                    <a:pt x="2470962" y="39331"/>
                  </a:lnTo>
                  <a:lnTo>
                    <a:pt x="2367953" y="39331"/>
                  </a:lnTo>
                  <a:lnTo>
                    <a:pt x="2367953" y="660"/>
                  </a:lnTo>
                  <a:lnTo>
                    <a:pt x="2320861" y="660"/>
                  </a:lnTo>
                  <a:lnTo>
                    <a:pt x="2320861" y="39331"/>
                  </a:lnTo>
                  <a:lnTo>
                    <a:pt x="2218372" y="39331"/>
                  </a:lnTo>
                  <a:lnTo>
                    <a:pt x="2218372" y="76695"/>
                  </a:lnTo>
                  <a:lnTo>
                    <a:pt x="2320074" y="76695"/>
                  </a:lnTo>
                  <a:lnTo>
                    <a:pt x="2309723" y="99326"/>
                  </a:lnTo>
                  <a:lnTo>
                    <a:pt x="2287219" y="120472"/>
                  </a:lnTo>
                  <a:lnTo>
                    <a:pt x="2252624" y="137528"/>
                  </a:lnTo>
                  <a:lnTo>
                    <a:pt x="2206015" y="147866"/>
                  </a:lnTo>
                  <a:lnTo>
                    <a:pt x="2223249" y="185102"/>
                  </a:lnTo>
                  <a:lnTo>
                    <a:pt x="2263495" y="177038"/>
                  </a:lnTo>
                  <a:lnTo>
                    <a:pt x="2297392" y="163652"/>
                  </a:lnTo>
                  <a:lnTo>
                    <a:pt x="2324608" y="145732"/>
                  </a:lnTo>
                  <a:lnTo>
                    <a:pt x="2344801" y="124053"/>
                  </a:lnTo>
                  <a:lnTo>
                    <a:pt x="2364956" y="145643"/>
                  </a:lnTo>
                  <a:lnTo>
                    <a:pt x="2392032" y="163601"/>
                  </a:lnTo>
                  <a:lnTo>
                    <a:pt x="2425674" y="177038"/>
                  </a:lnTo>
                  <a:lnTo>
                    <a:pt x="2465705" y="185102"/>
                  </a:lnTo>
                  <a:lnTo>
                    <a:pt x="2482812" y="147866"/>
                  </a:lnTo>
                  <a:close/>
                </a:path>
                <a:path w="2816860" h="345439">
                  <a:moveTo>
                    <a:pt x="2499385" y="202996"/>
                  </a:moveTo>
                  <a:lnTo>
                    <a:pt x="2190483" y="202996"/>
                  </a:lnTo>
                  <a:lnTo>
                    <a:pt x="2190483" y="241795"/>
                  </a:lnTo>
                  <a:lnTo>
                    <a:pt x="2320861" y="241795"/>
                  </a:lnTo>
                  <a:lnTo>
                    <a:pt x="2320861" y="339280"/>
                  </a:lnTo>
                  <a:lnTo>
                    <a:pt x="2367953" y="339280"/>
                  </a:lnTo>
                  <a:lnTo>
                    <a:pt x="2367953" y="241795"/>
                  </a:lnTo>
                  <a:lnTo>
                    <a:pt x="2499385" y="241795"/>
                  </a:lnTo>
                  <a:lnTo>
                    <a:pt x="2499385" y="202996"/>
                  </a:lnTo>
                  <a:close/>
                </a:path>
                <a:path w="2816860" h="345439">
                  <a:moveTo>
                    <a:pt x="2804223" y="100507"/>
                  </a:moveTo>
                  <a:lnTo>
                    <a:pt x="2759138" y="95999"/>
                  </a:lnTo>
                  <a:lnTo>
                    <a:pt x="2703741" y="75742"/>
                  </a:lnTo>
                  <a:lnTo>
                    <a:pt x="2691739" y="61836"/>
                  </a:lnTo>
                  <a:lnTo>
                    <a:pt x="2787383" y="61836"/>
                  </a:lnTo>
                  <a:lnTo>
                    <a:pt x="2787383" y="26708"/>
                  </a:lnTo>
                  <a:lnTo>
                    <a:pt x="2685948" y="26708"/>
                  </a:lnTo>
                  <a:lnTo>
                    <a:pt x="2685948" y="0"/>
                  </a:lnTo>
                  <a:lnTo>
                    <a:pt x="2638844" y="0"/>
                  </a:lnTo>
                  <a:lnTo>
                    <a:pt x="2638844" y="26708"/>
                  </a:lnTo>
                  <a:lnTo>
                    <a:pt x="2538082" y="26708"/>
                  </a:lnTo>
                  <a:lnTo>
                    <a:pt x="2538082" y="61836"/>
                  </a:lnTo>
                  <a:lnTo>
                    <a:pt x="2632926" y="61836"/>
                  </a:lnTo>
                  <a:lnTo>
                    <a:pt x="2620810" y="75742"/>
                  </a:lnTo>
                  <a:lnTo>
                    <a:pt x="2598686" y="87439"/>
                  </a:lnTo>
                  <a:lnTo>
                    <a:pt x="2565768" y="95999"/>
                  </a:lnTo>
                  <a:lnTo>
                    <a:pt x="2521242" y="100507"/>
                  </a:lnTo>
                  <a:lnTo>
                    <a:pt x="2534259" y="135509"/>
                  </a:lnTo>
                  <a:lnTo>
                    <a:pt x="2577985" y="130721"/>
                  </a:lnTo>
                  <a:lnTo>
                    <a:pt x="2614066" y="121488"/>
                  </a:lnTo>
                  <a:lnTo>
                    <a:pt x="2642285" y="108127"/>
                  </a:lnTo>
                  <a:lnTo>
                    <a:pt x="2662402" y="90906"/>
                  </a:lnTo>
                  <a:lnTo>
                    <a:pt x="2682595" y="108127"/>
                  </a:lnTo>
                  <a:lnTo>
                    <a:pt x="2710840" y="121488"/>
                  </a:lnTo>
                  <a:lnTo>
                    <a:pt x="2746832" y="130721"/>
                  </a:lnTo>
                  <a:lnTo>
                    <a:pt x="2790279" y="135509"/>
                  </a:lnTo>
                  <a:lnTo>
                    <a:pt x="2804223" y="100507"/>
                  </a:lnTo>
                  <a:close/>
                </a:path>
                <a:path w="2816860" h="345439">
                  <a:moveTo>
                    <a:pt x="2816580" y="144576"/>
                  </a:moveTo>
                  <a:lnTo>
                    <a:pt x="2509139" y="144576"/>
                  </a:lnTo>
                  <a:lnTo>
                    <a:pt x="2509139" y="179184"/>
                  </a:lnTo>
                  <a:lnTo>
                    <a:pt x="2639110" y="179184"/>
                  </a:lnTo>
                  <a:lnTo>
                    <a:pt x="2639110" y="200494"/>
                  </a:lnTo>
                  <a:lnTo>
                    <a:pt x="2544127" y="200494"/>
                  </a:lnTo>
                  <a:lnTo>
                    <a:pt x="2544127" y="234429"/>
                  </a:lnTo>
                  <a:lnTo>
                    <a:pt x="2732786" y="234429"/>
                  </a:lnTo>
                  <a:lnTo>
                    <a:pt x="2732786" y="251269"/>
                  </a:lnTo>
                  <a:lnTo>
                    <a:pt x="2544394" y="251269"/>
                  </a:lnTo>
                  <a:lnTo>
                    <a:pt x="2544394" y="336651"/>
                  </a:lnTo>
                  <a:lnTo>
                    <a:pt x="2788437" y="336651"/>
                  </a:lnTo>
                  <a:lnTo>
                    <a:pt x="2788437" y="301663"/>
                  </a:lnTo>
                  <a:lnTo>
                    <a:pt x="2590965" y="301663"/>
                  </a:lnTo>
                  <a:lnTo>
                    <a:pt x="2590965" y="283108"/>
                  </a:lnTo>
                  <a:lnTo>
                    <a:pt x="2779611" y="283108"/>
                  </a:lnTo>
                  <a:lnTo>
                    <a:pt x="2779611" y="200494"/>
                  </a:lnTo>
                  <a:lnTo>
                    <a:pt x="2686075" y="200494"/>
                  </a:lnTo>
                  <a:lnTo>
                    <a:pt x="2686075" y="179184"/>
                  </a:lnTo>
                  <a:lnTo>
                    <a:pt x="2816580" y="179184"/>
                  </a:lnTo>
                  <a:lnTo>
                    <a:pt x="2816580" y="1445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4892" y="5947520"/>
            <a:ext cx="5175250" cy="448945"/>
          </a:xfrm>
          <a:custGeom>
            <a:avLst/>
            <a:gdLst/>
            <a:ahLst/>
            <a:cxnLst/>
            <a:rect l="l" t="t" r="r" b="b"/>
            <a:pathLst>
              <a:path w="5175250" h="448945">
                <a:moveTo>
                  <a:pt x="5174646" y="448351"/>
                </a:moveTo>
                <a:lnTo>
                  <a:pt x="0" y="448351"/>
                </a:lnTo>
                <a:lnTo>
                  <a:pt x="0" y="0"/>
                </a:lnTo>
                <a:lnTo>
                  <a:pt x="5174646" y="0"/>
                </a:lnTo>
                <a:lnTo>
                  <a:pt x="5174646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4892" y="6461870"/>
            <a:ext cx="8921750" cy="448945"/>
          </a:xfrm>
          <a:custGeom>
            <a:avLst/>
            <a:gdLst/>
            <a:ahLst/>
            <a:cxnLst/>
            <a:rect l="l" t="t" r="r" b="b"/>
            <a:pathLst>
              <a:path w="8921750" h="448945">
                <a:moveTo>
                  <a:pt x="8921562" y="448351"/>
                </a:moveTo>
                <a:lnTo>
                  <a:pt x="0" y="448351"/>
                </a:lnTo>
                <a:lnTo>
                  <a:pt x="0" y="0"/>
                </a:lnTo>
                <a:lnTo>
                  <a:pt x="8921562" y="0"/>
                </a:lnTo>
                <a:lnTo>
                  <a:pt x="8921562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98178" y="6001856"/>
            <a:ext cx="937260" cy="333375"/>
          </a:xfrm>
          <a:custGeom>
            <a:avLst/>
            <a:gdLst/>
            <a:ahLst/>
            <a:cxnLst/>
            <a:rect l="l" t="t" r="r" b="b"/>
            <a:pathLst>
              <a:path w="937259" h="333375">
                <a:moveTo>
                  <a:pt x="255484" y="245091"/>
                </a:moveTo>
                <a:lnTo>
                  <a:pt x="207860" y="245091"/>
                </a:lnTo>
                <a:lnTo>
                  <a:pt x="207860" y="263"/>
                </a:lnTo>
                <a:lnTo>
                  <a:pt x="255484" y="263"/>
                </a:lnTo>
                <a:lnTo>
                  <a:pt x="255484" y="92616"/>
                </a:lnTo>
                <a:lnTo>
                  <a:pt x="301266" y="92616"/>
                </a:lnTo>
                <a:lnTo>
                  <a:pt x="301266" y="131689"/>
                </a:lnTo>
                <a:lnTo>
                  <a:pt x="255484" y="131689"/>
                </a:lnTo>
                <a:lnTo>
                  <a:pt x="255484" y="245091"/>
                </a:lnTo>
                <a:close/>
              </a:path>
              <a:path w="937259" h="333375">
                <a:moveTo>
                  <a:pt x="28284" y="189179"/>
                </a:moveTo>
                <a:lnTo>
                  <a:pt x="0" y="189179"/>
                </a:lnTo>
                <a:lnTo>
                  <a:pt x="0" y="27363"/>
                </a:lnTo>
                <a:lnTo>
                  <a:pt x="152606" y="27363"/>
                </a:lnTo>
                <a:lnTo>
                  <a:pt x="152606" y="65252"/>
                </a:lnTo>
                <a:lnTo>
                  <a:pt x="47229" y="65252"/>
                </a:lnTo>
                <a:lnTo>
                  <a:pt x="47229" y="150896"/>
                </a:lnTo>
                <a:lnTo>
                  <a:pt x="181468" y="150896"/>
                </a:lnTo>
                <a:lnTo>
                  <a:pt x="185101" y="178523"/>
                </a:lnTo>
                <a:lnTo>
                  <a:pt x="153180" y="183851"/>
                </a:lnTo>
                <a:lnTo>
                  <a:pt x="118878" y="187107"/>
                </a:lnTo>
                <a:lnTo>
                  <a:pt x="78484" y="188735"/>
                </a:lnTo>
                <a:lnTo>
                  <a:pt x="28284" y="189179"/>
                </a:lnTo>
                <a:close/>
              </a:path>
              <a:path w="937259" h="333375">
                <a:moveTo>
                  <a:pt x="181468" y="150896"/>
                </a:moveTo>
                <a:lnTo>
                  <a:pt x="47229" y="150896"/>
                </a:lnTo>
                <a:lnTo>
                  <a:pt x="88599" y="150290"/>
                </a:lnTo>
                <a:lnTo>
                  <a:pt x="122545" y="148610"/>
                </a:lnTo>
                <a:lnTo>
                  <a:pt x="152051" y="145475"/>
                </a:lnTo>
                <a:lnTo>
                  <a:pt x="180102" y="140503"/>
                </a:lnTo>
                <a:lnTo>
                  <a:pt x="181468" y="150896"/>
                </a:lnTo>
                <a:close/>
              </a:path>
              <a:path w="937259" h="333375">
                <a:moveTo>
                  <a:pt x="267587" y="332972"/>
                </a:moveTo>
                <a:lnTo>
                  <a:pt x="35783" y="332972"/>
                </a:lnTo>
                <a:lnTo>
                  <a:pt x="35783" y="218911"/>
                </a:lnTo>
                <a:lnTo>
                  <a:pt x="83144" y="218911"/>
                </a:lnTo>
                <a:lnTo>
                  <a:pt x="83144" y="294688"/>
                </a:lnTo>
                <a:lnTo>
                  <a:pt x="267587" y="294688"/>
                </a:lnTo>
                <a:lnTo>
                  <a:pt x="267587" y="332972"/>
                </a:lnTo>
                <a:close/>
              </a:path>
              <a:path w="937259" h="333375">
                <a:moveTo>
                  <a:pt x="338118" y="148002"/>
                </a:moveTo>
                <a:lnTo>
                  <a:pt x="320621" y="110902"/>
                </a:lnTo>
                <a:lnTo>
                  <a:pt x="369692" y="97623"/>
                </a:lnTo>
                <a:lnTo>
                  <a:pt x="405443" y="76007"/>
                </a:lnTo>
                <a:lnTo>
                  <a:pt x="427330" y="49112"/>
                </a:lnTo>
                <a:lnTo>
                  <a:pt x="434813" y="19996"/>
                </a:lnTo>
                <a:lnTo>
                  <a:pt x="434813" y="8814"/>
                </a:lnTo>
                <a:lnTo>
                  <a:pt x="483752" y="8814"/>
                </a:lnTo>
                <a:lnTo>
                  <a:pt x="483752" y="19996"/>
                </a:lnTo>
                <a:lnTo>
                  <a:pt x="491070" y="48464"/>
                </a:lnTo>
                <a:lnTo>
                  <a:pt x="512892" y="75168"/>
                </a:lnTo>
                <a:lnTo>
                  <a:pt x="516967" y="77618"/>
                </a:lnTo>
                <a:lnTo>
                  <a:pt x="459414" y="77618"/>
                </a:lnTo>
                <a:lnTo>
                  <a:pt x="439296" y="102269"/>
                </a:lnTo>
                <a:lnTo>
                  <a:pt x="412037" y="122776"/>
                </a:lnTo>
                <a:lnTo>
                  <a:pt x="378142" y="138299"/>
                </a:lnTo>
                <a:lnTo>
                  <a:pt x="338118" y="148002"/>
                </a:lnTo>
                <a:close/>
              </a:path>
              <a:path w="937259" h="333375">
                <a:moveTo>
                  <a:pt x="579921" y="147212"/>
                </a:moveTo>
                <a:lnTo>
                  <a:pt x="540094" y="137633"/>
                </a:lnTo>
                <a:lnTo>
                  <a:pt x="506397" y="122282"/>
                </a:lnTo>
                <a:lnTo>
                  <a:pt x="479335" y="101998"/>
                </a:lnTo>
                <a:lnTo>
                  <a:pt x="459414" y="77618"/>
                </a:lnTo>
                <a:lnTo>
                  <a:pt x="516967" y="77618"/>
                </a:lnTo>
                <a:lnTo>
                  <a:pt x="548725" y="96717"/>
                </a:lnTo>
                <a:lnTo>
                  <a:pt x="598076" y="109718"/>
                </a:lnTo>
                <a:lnTo>
                  <a:pt x="579921" y="147212"/>
                </a:lnTo>
                <a:close/>
              </a:path>
              <a:path w="937259" h="333375">
                <a:moveTo>
                  <a:pt x="614126" y="204571"/>
                </a:moveTo>
                <a:lnTo>
                  <a:pt x="304439" y="204571"/>
                </a:lnTo>
                <a:lnTo>
                  <a:pt x="304439" y="166551"/>
                </a:lnTo>
                <a:lnTo>
                  <a:pt x="614126" y="166551"/>
                </a:lnTo>
                <a:lnTo>
                  <a:pt x="614126" y="204571"/>
                </a:lnTo>
                <a:close/>
              </a:path>
              <a:path w="937259" h="333375">
                <a:moveTo>
                  <a:pt x="486778" y="262851"/>
                </a:moveTo>
                <a:lnTo>
                  <a:pt x="439812" y="262851"/>
                </a:lnTo>
                <a:lnTo>
                  <a:pt x="439812" y="204571"/>
                </a:lnTo>
                <a:lnTo>
                  <a:pt x="486778" y="204571"/>
                </a:lnTo>
                <a:lnTo>
                  <a:pt x="486778" y="262851"/>
                </a:lnTo>
                <a:close/>
              </a:path>
              <a:path w="937259" h="333375">
                <a:moveTo>
                  <a:pt x="580052" y="332972"/>
                </a:moveTo>
                <a:lnTo>
                  <a:pt x="340749" y="332972"/>
                </a:lnTo>
                <a:lnTo>
                  <a:pt x="340749" y="233514"/>
                </a:lnTo>
                <a:lnTo>
                  <a:pt x="388110" y="233514"/>
                </a:lnTo>
                <a:lnTo>
                  <a:pt x="388110" y="294688"/>
                </a:lnTo>
                <a:lnTo>
                  <a:pt x="580052" y="294688"/>
                </a:lnTo>
                <a:lnTo>
                  <a:pt x="580052" y="332972"/>
                </a:lnTo>
                <a:close/>
              </a:path>
              <a:path w="937259" h="333375">
                <a:moveTo>
                  <a:pt x="747014" y="36046"/>
                </a:moveTo>
                <a:lnTo>
                  <a:pt x="699654" y="36046"/>
                </a:lnTo>
                <a:lnTo>
                  <a:pt x="699654" y="0"/>
                </a:lnTo>
                <a:lnTo>
                  <a:pt x="747014" y="0"/>
                </a:lnTo>
                <a:lnTo>
                  <a:pt x="747014" y="36046"/>
                </a:lnTo>
                <a:close/>
              </a:path>
              <a:path w="937259" h="333375">
                <a:moveTo>
                  <a:pt x="823713" y="73409"/>
                </a:moveTo>
                <a:lnTo>
                  <a:pt x="622693" y="73409"/>
                </a:lnTo>
                <a:lnTo>
                  <a:pt x="622693" y="36046"/>
                </a:lnTo>
                <a:lnTo>
                  <a:pt x="823713" y="36046"/>
                </a:lnTo>
                <a:lnTo>
                  <a:pt x="823713" y="73409"/>
                </a:lnTo>
                <a:close/>
              </a:path>
              <a:path w="937259" h="333375">
                <a:moveTo>
                  <a:pt x="891465" y="253379"/>
                </a:moveTo>
                <a:lnTo>
                  <a:pt x="843841" y="253379"/>
                </a:lnTo>
                <a:lnTo>
                  <a:pt x="843841" y="526"/>
                </a:lnTo>
                <a:lnTo>
                  <a:pt x="891465" y="526"/>
                </a:lnTo>
                <a:lnTo>
                  <a:pt x="891465" y="104325"/>
                </a:lnTo>
                <a:lnTo>
                  <a:pt x="936984" y="104325"/>
                </a:lnTo>
                <a:lnTo>
                  <a:pt x="936984" y="143266"/>
                </a:lnTo>
                <a:lnTo>
                  <a:pt x="891465" y="143266"/>
                </a:lnTo>
                <a:lnTo>
                  <a:pt x="891465" y="253379"/>
                </a:lnTo>
                <a:close/>
              </a:path>
              <a:path w="937259" h="333375">
                <a:moveTo>
                  <a:pt x="723334" y="215622"/>
                </a:moveTo>
                <a:lnTo>
                  <a:pt x="689312" y="211061"/>
                </a:lnTo>
                <a:lnTo>
                  <a:pt x="662703" y="197977"/>
                </a:lnTo>
                <a:lnTo>
                  <a:pt x="645393" y="177567"/>
                </a:lnTo>
                <a:lnTo>
                  <a:pt x="639269" y="151027"/>
                </a:lnTo>
                <a:lnTo>
                  <a:pt x="645393" y="124175"/>
                </a:lnTo>
                <a:lnTo>
                  <a:pt x="662703" y="103453"/>
                </a:lnTo>
                <a:lnTo>
                  <a:pt x="689312" y="90106"/>
                </a:lnTo>
                <a:lnTo>
                  <a:pt x="723334" y="85380"/>
                </a:lnTo>
                <a:lnTo>
                  <a:pt x="756992" y="90106"/>
                </a:lnTo>
                <a:lnTo>
                  <a:pt x="783324" y="103453"/>
                </a:lnTo>
                <a:lnTo>
                  <a:pt x="798314" y="121559"/>
                </a:lnTo>
                <a:lnTo>
                  <a:pt x="723334" y="121559"/>
                </a:lnTo>
                <a:lnTo>
                  <a:pt x="707812" y="123555"/>
                </a:lnTo>
                <a:lnTo>
                  <a:pt x="695855" y="129238"/>
                </a:lnTo>
                <a:lnTo>
                  <a:pt x="688165" y="138449"/>
                </a:lnTo>
                <a:lnTo>
                  <a:pt x="685446" y="151027"/>
                </a:lnTo>
                <a:lnTo>
                  <a:pt x="688165" y="163314"/>
                </a:lnTo>
                <a:lnTo>
                  <a:pt x="695855" y="172258"/>
                </a:lnTo>
                <a:lnTo>
                  <a:pt x="707812" y="177723"/>
                </a:lnTo>
                <a:lnTo>
                  <a:pt x="723334" y="179575"/>
                </a:lnTo>
                <a:lnTo>
                  <a:pt x="798792" y="179575"/>
                </a:lnTo>
                <a:lnTo>
                  <a:pt x="783324" y="197977"/>
                </a:lnTo>
                <a:lnTo>
                  <a:pt x="756992" y="211061"/>
                </a:lnTo>
                <a:lnTo>
                  <a:pt x="723334" y="215622"/>
                </a:lnTo>
                <a:close/>
              </a:path>
              <a:path w="937259" h="333375">
                <a:moveTo>
                  <a:pt x="798792" y="179575"/>
                </a:moveTo>
                <a:lnTo>
                  <a:pt x="723334" y="179575"/>
                </a:lnTo>
                <a:lnTo>
                  <a:pt x="738844" y="177723"/>
                </a:lnTo>
                <a:lnTo>
                  <a:pt x="750912" y="172258"/>
                </a:lnTo>
                <a:lnTo>
                  <a:pt x="758762" y="163314"/>
                </a:lnTo>
                <a:lnTo>
                  <a:pt x="761617" y="151027"/>
                </a:lnTo>
                <a:lnTo>
                  <a:pt x="758762" y="138449"/>
                </a:lnTo>
                <a:lnTo>
                  <a:pt x="750912" y="129238"/>
                </a:lnTo>
                <a:lnTo>
                  <a:pt x="738844" y="123555"/>
                </a:lnTo>
                <a:lnTo>
                  <a:pt x="723334" y="121559"/>
                </a:lnTo>
                <a:lnTo>
                  <a:pt x="798314" y="121559"/>
                </a:lnTo>
                <a:lnTo>
                  <a:pt x="800480" y="124175"/>
                </a:lnTo>
                <a:lnTo>
                  <a:pt x="806610" y="151027"/>
                </a:lnTo>
                <a:lnTo>
                  <a:pt x="800480" y="177567"/>
                </a:lnTo>
                <a:lnTo>
                  <a:pt x="798792" y="179575"/>
                </a:lnTo>
                <a:close/>
              </a:path>
              <a:path w="937259" h="333375">
                <a:moveTo>
                  <a:pt x="903568" y="332972"/>
                </a:moveTo>
                <a:lnTo>
                  <a:pt x="671764" y="332972"/>
                </a:lnTo>
                <a:lnTo>
                  <a:pt x="671764" y="233777"/>
                </a:lnTo>
                <a:lnTo>
                  <a:pt x="719124" y="233777"/>
                </a:lnTo>
                <a:lnTo>
                  <a:pt x="719124" y="294688"/>
                </a:lnTo>
                <a:lnTo>
                  <a:pt x="903568" y="294688"/>
                </a:lnTo>
                <a:lnTo>
                  <a:pt x="903568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19218" y="6001856"/>
            <a:ext cx="916305" cy="340995"/>
          </a:xfrm>
          <a:custGeom>
            <a:avLst/>
            <a:gdLst/>
            <a:ahLst/>
            <a:cxnLst/>
            <a:rect l="l" t="t" r="r" b="b"/>
            <a:pathLst>
              <a:path w="916304" h="340995">
                <a:moveTo>
                  <a:pt x="281138" y="89459"/>
                </a:moveTo>
                <a:lnTo>
                  <a:pt x="233777" y="89459"/>
                </a:lnTo>
                <a:lnTo>
                  <a:pt x="233777" y="526"/>
                </a:lnTo>
                <a:lnTo>
                  <a:pt x="281138" y="526"/>
                </a:lnTo>
                <a:lnTo>
                  <a:pt x="281138" y="89459"/>
                </a:lnTo>
                <a:close/>
              </a:path>
              <a:path w="916304" h="340995">
                <a:moveTo>
                  <a:pt x="90116" y="193521"/>
                </a:moveTo>
                <a:lnTo>
                  <a:pt x="54353" y="187043"/>
                </a:lnTo>
                <a:lnTo>
                  <a:pt x="25719" y="169034"/>
                </a:lnTo>
                <a:lnTo>
                  <a:pt x="6754" y="141627"/>
                </a:lnTo>
                <a:lnTo>
                  <a:pt x="0" y="106956"/>
                </a:lnTo>
                <a:lnTo>
                  <a:pt x="6754" y="72255"/>
                </a:lnTo>
                <a:lnTo>
                  <a:pt x="25719" y="45041"/>
                </a:lnTo>
                <a:lnTo>
                  <a:pt x="54353" y="27275"/>
                </a:lnTo>
                <a:lnTo>
                  <a:pt x="90116" y="20917"/>
                </a:lnTo>
                <a:lnTo>
                  <a:pt x="121182" y="25873"/>
                </a:lnTo>
                <a:lnTo>
                  <a:pt x="147426" y="39845"/>
                </a:lnTo>
                <a:lnTo>
                  <a:pt x="166985" y="61488"/>
                </a:lnTo>
                <a:lnTo>
                  <a:pt x="167327" y="62358"/>
                </a:lnTo>
                <a:lnTo>
                  <a:pt x="90116" y="62358"/>
                </a:lnTo>
                <a:lnTo>
                  <a:pt x="72299" y="65349"/>
                </a:lnTo>
                <a:lnTo>
                  <a:pt x="57983" y="74050"/>
                </a:lnTo>
                <a:lnTo>
                  <a:pt x="48454" y="88055"/>
                </a:lnTo>
                <a:lnTo>
                  <a:pt x="44992" y="106956"/>
                </a:lnTo>
                <a:lnTo>
                  <a:pt x="48454" y="125890"/>
                </a:lnTo>
                <a:lnTo>
                  <a:pt x="57983" y="140223"/>
                </a:lnTo>
                <a:lnTo>
                  <a:pt x="72299" y="149303"/>
                </a:lnTo>
                <a:lnTo>
                  <a:pt x="90116" y="152475"/>
                </a:lnTo>
                <a:lnTo>
                  <a:pt x="166485" y="152475"/>
                </a:lnTo>
                <a:lnTo>
                  <a:pt x="165523" y="154670"/>
                </a:lnTo>
                <a:lnTo>
                  <a:pt x="145995" y="175366"/>
                </a:lnTo>
                <a:lnTo>
                  <a:pt x="120301" y="188760"/>
                </a:lnTo>
                <a:lnTo>
                  <a:pt x="90116" y="193521"/>
                </a:lnTo>
                <a:close/>
              </a:path>
              <a:path w="916304" h="340995">
                <a:moveTo>
                  <a:pt x="166485" y="152475"/>
                </a:moveTo>
                <a:lnTo>
                  <a:pt x="90116" y="152475"/>
                </a:lnTo>
                <a:lnTo>
                  <a:pt x="107572" y="149303"/>
                </a:lnTo>
                <a:lnTo>
                  <a:pt x="121624" y="140223"/>
                </a:lnTo>
                <a:lnTo>
                  <a:pt x="131039" y="125890"/>
                </a:lnTo>
                <a:lnTo>
                  <a:pt x="134583" y="106956"/>
                </a:lnTo>
                <a:lnTo>
                  <a:pt x="131039" y="88055"/>
                </a:lnTo>
                <a:lnTo>
                  <a:pt x="121624" y="74050"/>
                </a:lnTo>
                <a:lnTo>
                  <a:pt x="107572" y="65349"/>
                </a:lnTo>
                <a:lnTo>
                  <a:pt x="90116" y="62358"/>
                </a:lnTo>
                <a:lnTo>
                  <a:pt x="167327" y="62358"/>
                </a:lnTo>
                <a:lnTo>
                  <a:pt x="177997" y="89459"/>
                </a:lnTo>
                <a:lnTo>
                  <a:pt x="281138" y="89459"/>
                </a:lnTo>
                <a:lnTo>
                  <a:pt x="281138" y="128005"/>
                </a:lnTo>
                <a:lnTo>
                  <a:pt x="177207" y="128005"/>
                </a:lnTo>
                <a:lnTo>
                  <a:pt x="166485" y="152475"/>
                </a:lnTo>
                <a:close/>
              </a:path>
              <a:path w="916304" h="340995">
                <a:moveTo>
                  <a:pt x="281138" y="248117"/>
                </a:moveTo>
                <a:lnTo>
                  <a:pt x="233777" y="248117"/>
                </a:lnTo>
                <a:lnTo>
                  <a:pt x="233777" y="128005"/>
                </a:lnTo>
                <a:lnTo>
                  <a:pt x="281138" y="128005"/>
                </a:lnTo>
                <a:lnTo>
                  <a:pt x="281138" y="248117"/>
                </a:lnTo>
                <a:close/>
              </a:path>
              <a:path w="916304" h="340995">
                <a:moveTo>
                  <a:pt x="289163" y="332972"/>
                </a:moveTo>
                <a:lnTo>
                  <a:pt x="56438" y="332972"/>
                </a:lnTo>
                <a:lnTo>
                  <a:pt x="56438" y="223253"/>
                </a:lnTo>
                <a:lnTo>
                  <a:pt x="103798" y="223253"/>
                </a:lnTo>
                <a:lnTo>
                  <a:pt x="103798" y="294688"/>
                </a:lnTo>
                <a:lnTo>
                  <a:pt x="289163" y="294688"/>
                </a:lnTo>
                <a:lnTo>
                  <a:pt x="289163" y="332972"/>
                </a:lnTo>
                <a:close/>
              </a:path>
              <a:path w="916304" h="340995">
                <a:moveTo>
                  <a:pt x="591892" y="161289"/>
                </a:moveTo>
                <a:lnTo>
                  <a:pt x="351932" y="161289"/>
                </a:lnTo>
                <a:lnTo>
                  <a:pt x="351932" y="68015"/>
                </a:lnTo>
                <a:lnTo>
                  <a:pt x="538085" y="68015"/>
                </a:lnTo>
                <a:lnTo>
                  <a:pt x="538085" y="44203"/>
                </a:lnTo>
                <a:lnTo>
                  <a:pt x="351405" y="44203"/>
                </a:lnTo>
                <a:lnTo>
                  <a:pt x="351405" y="7630"/>
                </a:lnTo>
                <a:lnTo>
                  <a:pt x="585709" y="7630"/>
                </a:lnTo>
                <a:lnTo>
                  <a:pt x="585709" y="101430"/>
                </a:lnTo>
                <a:lnTo>
                  <a:pt x="399161" y="101430"/>
                </a:lnTo>
                <a:lnTo>
                  <a:pt x="399161" y="125374"/>
                </a:lnTo>
                <a:lnTo>
                  <a:pt x="591892" y="125374"/>
                </a:lnTo>
                <a:lnTo>
                  <a:pt x="591892" y="161289"/>
                </a:lnTo>
                <a:close/>
              </a:path>
              <a:path w="916304" h="340995">
                <a:moveTo>
                  <a:pt x="491777" y="187337"/>
                </a:moveTo>
                <a:lnTo>
                  <a:pt x="444811" y="187337"/>
                </a:lnTo>
                <a:lnTo>
                  <a:pt x="444811" y="161289"/>
                </a:lnTo>
                <a:lnTo>
                  <a:pt x="491777" y="161289"/>
                </a:lnTo>
                <a:lnTo>
                  <a:pt x="491777" y="187337"/>
                </a:lnTo>
                <a:close/>
              </a:path>
              <a:path w="916304" h="340995">
                <a:moveTo>
                  <a:pt x="623072" y="225357"/>
                </a:moveTo>
                <a:lnTo>
                  <a:pt x="313385" y="225357"/>
                </a:lnTo>
                <a:lnTo>
                  <a:pt x="313385" y="187337"/>
                </a:lnTo>
                <a:lnTo>
                  <a:pt x="623072" y="187337"/>
                </a:lnTo>
                <a:lnTo>
                  <a:pt x="623072" y="225357"/>
                </a:lnTo>
                <a:close/>
              </a:path>
              <a:path w="916304" h="340995">
                <a:moveTo>
                  <a:pt x="593076" y="340602"/>
                </a:moveTo>
                <a:lnTo>
                  <a:pt x="352458" y="340602"/>
                </a:lnTo>
                <a:lnTo>
                  <a:pt x="352458" y="242592"/>
                </a:lnTo>
                <a:lnTo>
                  <a:pt x="399950" y="242592"/>
                </a:lnTo>
                <a:lnTo>
                  <a:pt x="399950" y="302713"/>
                </a:lnTo>
                <a:lnTo>
                  <a:pt x="593076" y="302713"/>
                </a:lnTo>
                <a:lnTo>
                  <a:pt x="593076" y="340602"/>
                </a:lnTo>
                <a:close/>
              </a:path>
              <a:path w="916304" h="340995">
                <a:moveTo>
                  <a:pt x="916197" y="339681"/>
                </a:moveTo>
                <a:lnTo>
                  <a:pt x="868968" y="339681"/>
                </a:lnTo>
                <a:lnTo>
                  <a:pt x="868968" y="0"/>
                </a:lnTo>
                <a:lnTo>
                  <a:pt x="916197" y="0"/>
                </a:lnTo>
                <a:lnTo>
                  <a:pt x="916197" y="339681"/>
                </a:lnTo>
                <a:close/>
              </a:path>
              <a:path w="916304" h="340995">
                <a:moveTo>
                  <a:pt x="741226" y="189048"/>
                </a:moveTo>
                <a:lnTo>
                  <a:pt x="704053" y="182901"/>
                </a:lnTo>
                <a:lnTo>
                  <a:pt x="674230" y="165729"/>
                </a:lnTo>
                <a:lnTo>
                  <a:pt x="654423" y="139430"/>
                </a:lnTo>
                <a:lnTo>
                  <a:pt x="647294" y="105903"/>
                </a:lnTo>
                <a:lnTo>
                  <a:pt x="654423" y="72432"/>
                </a:lnTo>
                <a:lnTo>
                  <a:pt x="674230" y="46127"/>
                </a:lnTo>
                <a:lnTo>
                  <a:pt x="704053" y="28924"/>
                </a:lnTo>
                <a:lnTo>
                  <a:pt x="741226" y="22759"/>
                </a:lnTo>
                <a:lnTo>
                  <a:pt x="778642" y="28924"/>
                </a:lnTo>
                <a:lnTo>
                  <a:pt x="808386" y="46127"/>
                </a:lnTo>
                <a:lnTo>
                  <a:pt x="821612" y="63805"/>
                </a:lnTo>
                <a:lnTo>
                  <a:pt x="741226" y="63805"/>
                </a:lnTo>
                <a:lnTo>
                  <a:pt x="722641" y="66664"/>
                </a:lnTo>
                <a:lnTo>
                  <a:pt x="707794" y="74938"/>
                </a:lnTo>
                <a:lnTo>
                  <a:pt x="697954" y="88170"/>
                </a:lnTo>
                <a:lnTo>
                  <a:pt x="694391" y="105903"/>
                </a:lnTo>
                <a:lnTo>
                  <a:pt x="697972" y="123803"/>
                </a:lnTo>
                <a:lnTo>
                  <a:pt x="707843" y="137017"/>
                </a:lnTo>
                <a:lnTo>
                  <a:pt x="722697" y="145198"/>
                </a:lnTo>
                <a:lnTo>
                  <a:pt x="741226" y="148002"/>
                </a:lnTo>
                <a:lnTo>
                  <a:pt x="821652" y="148002"/>
                </a:lnTo>
                <a:lnTo>
                  <a:pt x="808386" y="165729"/>
                </a:lnTo>
                <a:lnTo>
                  <a:pt x="778642" y="182901"/>
                </a:lnTo>
                <a:lnTo>
                  <a:pt x="741226" y="189048"/>
                </a:lnTo>
                <a:close/>
              </a:path>
              <a:path w="916304" h="340995">
                <a:moveTo>
                  <a:pt x="821652" y="148002"/>
                </a:moveTo>
                <a:lnTo>
                  <a:pt x="741226" y="148002"/>
                </a:lnTo>
                <a:lnTo>
                  <a:pt x="760102" y="145198"/>
                </a:lnTo>
                <a:lnTo>
                  <a:pt x="775217" y="137017"/>
                </a:lnTo>
                <a:lnTo>
                  <a:pt x="785275" y="123803"/>
                </a:lnTo>
                <a:lnTo>
                  <a:pt x="788981" y="105903"/>
                </a:lnTo>
                <a:lnTo>
                  <a:pt x="785294" y="88170"/>
                </a:lnTo>
                <a:lnTo>
                  <a:pt x="775266" y="74938"/>
                </a:lnTo>
                <a:lnTo>
                  <a:pt x="760158" y="66664"/>
                </a:lnTo>
                <a:lnTo>
                  <a:pt x="741226" y="63805"/>
                </a:lnTo>
                <a:lnTo>
                  <a:pt x="821612" y="63805"/>
                </a:lnTo>
                <a:lnTo>
                  <a:pt x="828066" y="72432"/>
                </a:lnTo>
                <a:lnTo>
                  <a:pt x="835290" y="105903"/>
                </a:lnTo>
                <a:lnTo>
                  <a:pt x="828066" y="139430"/>
                </a:lnTo>
                <a:lnTo>
                  <a:pt x="821652" y="148002"/>
                </a:lnTo>
                <a:close/>
              </a:path>
              <a:path w="916304" h="340995">
                <a:moveTo>
                  <a:pt x="638611" y="270350"/>
                </a:moveTo>
                <a:lnTo>
                  <a:pt x="633217" y="231804"/>
                </a:lnTo>
                <a:lnTo>
                  <a:pt x="682333" y="231522"/>
                </a:lnTo>
                <a:lnTo>
                  <a:pt x="736950" y="230143"/>
                </a:lnTo>
                <a:lnTo>
                  <a:pt x="793837" y="226864"/>
                </a:lnTo>
                <a:lnTo>
                  <a:pt x="849761" y="220885"/>
                </a:lnTo>
                <a:lnTo>
                  <a:pt x="853313" y="255089"/>
                </a:lnTo>
                <a:lnTo>
                  <a:pt x="796474" y="263635"/>
                </a:lnTo>
                <a:lnTo>
                  <a:pt x="740091" y="268196"/>
                </a:lnTo>
                <a:lnTo>
                  <a:pt x="686644" y="270019"/>
                </a:lnTo>
                <a:lnTo>
                  <a:pt x="638611" y="2703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45251" y="6001725"/>
            <a:ext cx="1264285" cy="337185"/>
          </a:xfrm>
          <a:custGeom>
            <a:avLst/>
            <a:gdLst/>
            <a:ahLst/>
            <a:cxnLst/>
            <a:rect l="l" t="t" r="r" b="b"/>
            <a:pathLst>
              <a:path w="1264284" h="337185">
                <a:moveTo>
                  <a:pt x="276007" y="184575"/>
                </a:moveTo>
                <a:lnTo>
                  <a:pt x="34599" y="184575"/>
                </a:lnTo>
                <a:lnTo>
                  <a:pt x="34599" y="26311"/>
                </a:lnTo>
                <a:lnTo>
                  <a:pt x="83012" y="26311"/>
                </a:lnTo>
                <a:lnTo>
                  <a:pt x="83012" y="146423"/>
                </a:lnTo>
                <a:lnTo>
                  <a:pt x="276007" y="146423"/>
                </a:lnTo>
                <a:lnTo>
                  <a:pt x="276007" y="184575"/>
                </a:lnTo>
                <a:close/>
              </a:path>
              <a:path w="1264284" h="337185">
                <a:moveTo>
                  <a:pt x="178391" y="262194"/>
                </a:moveTo>
                <a:lnTo>
                  <a:pt x="130636" y="262194"/>
                </a:lnTo>
                <a:lnTo>
                  <a:pt x="130636" y="184575"/>
                </a:lnTo>
                <a:lnTo>
                  <a:pt x="178391" y="184575"/>
                </a:lnTo>
                <a:lnTo>
                  <a:pt x="178391" y="262194"/>
                </a:lnTo>
                <a:close/>
              </a:path>
              <a:path w="1264284" h="337185">
                <a:moveTo>
                  <a:pt x="309686" y="300345"/>
                </a:moveTo>
                <a:lnTo>
                  <a:pt x="0" y="300345"/>
                </a:lnTo>
                <a:lnTo>
                  <a:pt x="0" y="262194"/>
                </a:lnTo>
                <a:lnTo>
                  <a:pt x="309686" y="262194"/>
                </a:lnTo>
                <a:lnTo>
                  <a:pt x="309686" y="300345"/>
                </a:lnTo>
                <a:close/>
              </a:path>
              <a:path w="1264284" h="337185">
                <a:moveTo>
                  <a:pt x="495461" y="26706"/>
                </a:moveTo>
                <a:lnTo>
                  <a:pt x="448363" y="26706"/>
                </a:lnTo>
                <a:lnTo>
                  <a:pt x="448363" y="0"/>
                </a:lnTo>
                <a:lnTo>
                  <a:pt x="495461" y="0"/>
                </a:lnTo>
                <a:lnTo>
                  <a:pt x="495461" y="26706"/>
                </a:lnTo>
                <a:close/>
              </a:path>
              <a:path w="1264284" h="337185">
                <a:moveTo>
                  <a:pt x="596892" y="61832"/>
                </a:moveTo>
                <a:lnTo>
                  <a:pt x="347590" y="61832"/>
                </a:lnTo>
                <a:lnTo>
                  <a:pt x="347590" y="26706"/>
                </a:lnTo>
                <a:lnTo>
                  <a:pt x="596892" y="26706"/>
                </a:lnTo>
                <a:lnTo>
                  <a:pt x="596892" y="61832"/>
                </a:lnTo>
                <a:close/>
              </a:path>
              <a:path w="1264284" h="337185">
                <a:moveTo>
                  <a:pt x="343775" y="135504"/>
                </a:moveTo>
                <a:lnTo>
                  <a:pt x="330751" y="100509"/>
                </a:lnTo>
                <a:lnTo>
                  <a:pt x="375287" y="96002"/>
                </a:lnTo>
                <a:lnTo>
                  <a:pt x="408205" y="87436"/>
                </a:lnTo>
                <a:lnTo>
                  <a:pt x="430319" y="75738"/>
                </a:lnTo>
                <a:lnTo>
                  <a:pt x="442443" y="61832"/>
                </a:lnTo>
                <a:lnTo>
                  <a:pt x="501249" y="61832"/>
                </a:lnTo>
                <a:lnTo>
                  <a:pt x="513256" y="75738"/>
                </a:lnTo>
                <a:lnTo>
                  <a:pt x="535438" y="87436"/>
                </a:lnTo>
                <a:lnTo>
                  <a:pt x="548890" y="90906"/>
                </a:lnTo>
                <a:lnTo>
                  <a:pt x="471912" y="90906"/>
                </a:lnTo>
                <a:lnTo>
                  <a:pt x="451798" y="108123"/>
                </a:lnTo>
                <a:lnTo>
                  <a:pt x="423581" y="121493"/>
                </a:lnTo>
                <a:lnTo>
                  <a:pt x="387495" y="130718"/>
                </a:lnTo>
                <a:lnTo>
                  <a:pt x="343775" y="135504"/>
                </a:lnTo>
                <a:close/>
              </a:path>
              <a:path w="1264284" h="337185">
                <a:moveTo>
                  <a:pt x="599786" y="135504"/>
                </a:moveTo>
                <a:lnTo>
                  <a:pt x="556347" y="130718"/>
                </a:lnTo>
                <a:lnTo>
                  <a:pt x="520358" y="121493"/>
                </a:lnTo>
                <a:lnTo>
                  <a:pt x="492114" y="108123"/>
                </a:lnTo>
                <a:lnTo>
                  <a:pt x="471912" y="90906"/>
                </a:lnTo>
                <a:lnTo>
                  <a:pt x="548890" y="90906"/>
                </a:lnTo>
                <a:lnTo>
                  <a:pt x="568646" y="96002"/>
                </a:lnTo>
                <a:lnTo>
                  <a:pt x="613731" y="100509"/>
                </a:lnTo>
                <a:lnTo>
                  <a:pt x="599786" y="135504"/>
                </a:lnTo>
                <a:close/>
              </a:path>
              <a:path w="1264284" h="337185">
                <a:moveTo>
                  <a:pt x="626097" y="179181"/>
                </a:moveTo>
                <a:lnTo>
                  <a:pt x="318648" y="179181"/>
                </a:lnTo>
                <a:lnTo>
                  <a:pt x="318648" y="144581"/>
                </a:lnTo>
                <a:lnTo>
                  <a:pt x="626097" y="144581"/>
                </a:lnTo>
                <a:lnTo>
                  <a:pt x="626097" y="179181"/>
                </a:lnTo>
                <a:close/>
              </a:path>
              <a:path w="1264284" h="337185">
                <a:moveTo>
                  <a:pt x="495592" y="200493"/>
                </a:moveTo>
                <a:lnTo>
                  <a:pt x="448626" y="200493"/>
                </a:lnTo>
                <a:lnTo>
                  <a:pt x="448626" y="179181"/>
                </a:lnTo>
                <a:lnTo>
                  <a:pt x="495592" y="179181"/>
                </a:lnTo>
                <a:lnTo>
                  <a:pt x="495592" y="200493"/>
                </a:lnTo>
                <a:close/>
              </a:path>
              <a:path w="1264284" h="337185">
                <a:moveTo>
                  <a:pt x="597944" y="336655"/>
                </a:moveTo>
                <a:lnTo>
                  <a:pt x="353905" y="336655"/>
                </a:lnTo>
                <a:lnTo>
                  <a:pt x="353905" y="251274"/>
                </a:lnTo>
                <a:lnTo>
                  <a:pt x="542295" y="251274"/>
                </a:lnTo>
                <a:lnTo>
                  <a:pt x="542295" y="234435"/>
                </a:lnTo>
                <a:lnTo>
                  <a:pt x="353642" y="234435"/>
                </a:lnTo>
                <a:lnTo>
                  <a:pt x="353642" y="200493"/>
                </a:lnTo>
                <a:lnTo>
                  <a:pt x="589130" y="200493"/>
                </a:lnTo>
                <a:lnTo>
                  <a:pt x="589130" y="283111"/>
                </a:lnTo>
                <a:lnTo>
                  <a:pt x="400476" y="283111"/>
                </a:lnTo>
                <a:lnTo>
                  <a:pt x="400476" y="301661"/>
                </a:lnTo>
                <a:lnTo>
                  <a:pt x="597944" y="301661"/>
                </a:lnTo>
                <a:lnTo>
                  <a:pt x="597944" y="336655"/>
                </a:lnTo>
                <a:close/>
              </a:path>
              <a:path w="1264284" h="337185">
                <a:moveTo>
                  <a:pt x="911856" y="189442"/>
                </a:moveTo>
                <a:lnTo>
                  <a:pt x="672421" y="189442"/>
                </a:lnTo>
                <a:lnTo>
                  <a:pt x="672421" y="24206"/>
                </a:lnTo>
                <a:lnTo>
                  <a:pt x="909488" y="24206"/>
                </a:lnTo>
                <a:lnTo>
                  <a:pt x="909488" y="61963"/>
                </a:lnTo>
                <a:lnTo>
                  <a:pt x="719914" y="61963"/>
                </a:lnTo>
                <a:lnTo>
                  <a:pt x="719914" y="151948"/>
                </a:lnTo>
                <a:lnTo>
                  <a:pt x="911856" y="151948"/>
                </a:lnTo>
                <a:lnTo>
                  <a:pt x="911856" y="189442"/>
                </a:lnTo>
                <a:close/>
              </a:path>
              <a:path w="1264284" h="337185">
                <a:moveTo>
                  <a:pt x="813583" y="261667"/>
                </a:moveTo>
                <a:lnTo>
                  <a:pt x="766617" y="261667"/>
                </a:lnTo>
                <a:lnTo>
                  <a:pt x="766617" y="189442"/>
                </a:lnTo>
                <a:lnTo>
                  <a:pt x="813583" y="189442"/>
                </a:lnTo>
                <a:lnTo>
                  <a:pt x="813583" y="261667"/>
                </a:lnTo>
                <a:close/>
              </a:path>
              <a:path w="1264284" h="337185">
                <a:moveTo>
                  <a:pt x="945666" y="300345"/>
                </a:moveTo>
                <a:lnTo>
                  <a:pt x="635980" y="300345"/>
                </a:lnTo>
                <a:lnTo>
                  <a:pt x="635980" y="261667"/>
                </a:lnTo>
                <a:lnTo>
                  <a:pt x="945666" y="261667"/>
                </a:lnTo>
                <a:lnTo>
                  <a:pt x="945666" y="300345"/>
                </a:lnTo>
                <a:close/>
              </a:path>
              <a:path w="1264284" h="337185">
                <a:moveTo>
                  <a:pt x="1229846" y="189442"/>
                </a:moveTo>
                <a:lnTo>
                  <a:pt x="990412" y="189442"/>
                </a:lnTo>
                <a:lnTo>
                  <a:pt x="990412" y="24206"/>
                </a:lnTo>
                <a:lnTo>
                  <a:pt x="1227478" y="24206"/>
                </a:lnTo>
                <a:lnTo>
                  <a:pt x="1227478" y="61963"/>
                </a:lnTo>
                <a:lnTo>
                  <a:pt x="1037904" y="61963"/>
                </a:lnTo>
                <a:lnTo>
                  <a:pt x="1037904" y="151948"/>
                </a:lnTo>
                <a:lnTo>
                  <a:pt x="1229846" y="151948"/>
                </a:lnTo>
                <a:lnTo>
                  <a:pt x="1229846" y="189442"/>
                </a:lnTo>
                <a:close/>
              </a:path>
              <a:path w="1264284" h="337185">
                <a:moveTo>
                  <a:pt x="1131573" y="261667"/>
                </a:moveTo>
                <a:lnTo>
                  <a:pt x="1084607" y="261667"/>
                </a:lnTo>
                <a:lnTo>
                  <a:pt x="1084607" y="189442"/>
                </a:lnTo>
                <a:lnTo>
                  <a:pt x="1131573" y="189442"/>
                </a:lnTo>
                <a:lnTo>
                  <a:pt x="1131573" y="261667"/>
                </a:lnTo>
                <a:close/>
              </a:path>
              <a:path w="1264284" h="337185">
                <a:moveTo>
                  <a:pt x="1263657" y="300345"/>
                </a:moveTo>
                <a:lnTo>
                  <a:pt x="953970" y="300345"/>
                </a:lnTo>
                <a:lnTo>
                  <a:pt x="953970" y="261667"/>
                </a:lnTo>
                <a:lnTo>
                  <a:pt x="1263657" y="261667"/>
                </a:lnTo>
                <a:lnTo>
                  <a:pt x="1263657" y="3003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93429" y="6001856"/>
            <a:ext cx="1661160" cy="382905"/>
          </a:xfrm>
          <a:custGeom>
            <a:avLst/>
            <a:gdLst/>
            <a:ahLst/>
            <a:cxnLst/>
            <a:rect l="l" t="t" r="r" b="b"/>
            <a:pathLst>
              <a:path w="1661159" h="382904">
                <a:moveTo>
                  <a:pt x="281006" y="52096"/>
                </a:moveTo>
                <a:lnTo>
                  <a:pt x="28021" y="52096"/>
                </a:lnTo>
                <a:lnTo>
                  <a:pt x="28021" y="14602"/>
                </a:lnTo>
                <a:lnTo>
                  <a:pt x="281006" y="14602"/>
                </a:lnTo>
                <a:lnTo>
                  <a:pt x="281006" y="52096"/>
                </a:lnTo>
                <a:close/>
              </a:path>
              <a:path w="1661159" h="382904">
                <a:moveTo>
                  <a:pt x="29468" y="141161"/>
                </a:moveTo>
                <a:lnTo>
                  <a:pt x="13550" y="103930"/>
                </a:lnTo>
                <a:lnTo>
                  <a:pt x="55315" y="96848"/>
                </a:lnTo>
                <a:lnTo>
                  <a:pt x="86795" y="84772"/>
                </a:lnTo>
                <a:lnTo>
                  <a:pt x="108160" y="69316"/>
                </a:lnTo>
                <a:lnTo>
                  <a:pt x="119585" y="52096"/>
                </a:lnTo>
                <a:lnTo>
                  <a:pt x="188653" y="52096"/>
                </a:lnTo>
                <a:lnTo>
                  <a:pt x="199909" y="69427"/>
                </a:lnTo>
                <a:lnTo>
                  <a:pt x="211790" y="78013"/>
                </a:lnTo>
                <a:lnTo>
                  <a:pt x="153922" y="78013"/>
                </a:lnTo>
                <a:lnTo>
                  <a:pt x="135937" y="100904"/>
                </a:lnTo>
                <a:lnTo>
                  <a:pt x="109011" y="119651"/>
                </a:lnTo>
                <a:lnTo>
                  <a:pt x="73427" y="133366"/>
                </a:lnTo>
                <a:lnTo>
                  <a:pt x="29468" y="141161"/>
                </a:lnTo>
                <a:close/>
              </a:path>
              <a:path w="1661159" h="382904">
                <a:moveTo>
                  <a:pt x="279164" y="141161"/>
                </a:moveTo>
                <a:lnTo>
                  <a:pt x="235071" y="133366"/>
                </a:lnTo>
                <a:lnTo>
                  <a:pt x="199326" y="119700"/>
                </a:lnTo>
                <a:lnTo>
                  <a:pt x="172140" y="100960"/>
                </a:lnTo>
                <a:lnTo>
                  <a:pt x="153922" y="78013"/>
                </a:lnTo>
                <a:lnTo>
                  <a:pt x="211790" y="78013"/>
                </a:lnTo>
                <a:lnTo>
                  <a:pt x="221279" y="84871"/>
                </a:lnTo>
                <a:lnTo>
                  <a:pt x="253108" y="96885"/>
                </a:lnTo>
                <a:lnTo>
                  <a:pt x="295741" y="103930"/>
                </a:lnTo>
                <a:lnTo>
                  <a:pt x="279164" y="141161"/>
                </a:lnTo>
                <a:close/>
              </a:path>
              <a:path w="1661159" h="382904">
                <a:moveTo>
                  <a:pt x="308896" y="192073"/>
                </a:moveTo>
                <a:lnTo>
                  <a:pt x="0" y="192073"/>
                </a:lnTo>
                <a:lnTo>
                  <a:pt x="0" y="154053"/>
                </a:lnTo>
                <a:lnTo>
                  <a:pt x="308896" y="154053"/>
                </a:lnTo>
                <a:lnTo>
                  <a:pt x="308896" y="192073"/>
                </a:lnTo>
                <a:close/>
              </a:path>
              <a:path w="1661159" h="382904">
                <a:moveTo>
                  <a:pt x="153790" y="338760"/>
                </a:moveTo>
                <a:lnTo>
                  <a:pt x="104022" y="334789"/>
                </a:lnTo>
                <a:lnTo>
                  <a:pt x="66748" y="322973"/>
                </a:lnTo>
                <a:lnTo>
                  <a:pt x="43362" y="303758"/>
                </a:lnTo>
                <a:lnTo>
                  <a:pt x="35257" y="277586"/>
                </a:lnTo>
                <a:lnTo>
                  <a:pt x="41685" y="254053"/>
                </a:lnTo>
                <a:lnTo>
                  <a:pt x="41782" y="253905"/>
                </a:lnTo>
                <a:lnTo>
                  <a:pt x="60401" y="235849"/>
                </a:lnTo>
                <a:lnTo>
                  <a:pt x="90369" y="223491"/>
                </a:lnTo>
                <a:lnTo>
                  <a:pt x="130636" y="217201"/>
                </a:lnTo>
                <a:lnTo>
                  <a:pt x="130636" y="192073"/>
                </a:lnTo>
                <a:lnTo>
                  <a:pt x="177602" y="192073"/>
                </a:lnTo>
                <a:lnTo>
                  <a:pt x="177602" y="217201"/>
                </a:lnTo>
                <a:lnTo>
                  <a:pt x="217147" y="223565"/>
                </a:lnTo>
                <a:lnTo>
                  <a:pt x="246703" y="235948"/>
                </a:lnTo>
                <a:lnTo>
                  <a:pt x="263352" y="252195"/>
                </a:lnTo>
                <a:lnTo>
                  <a:pt x="153790" y="252195"/>
                </a:lnTo>
                <a:lnTo>
                  <a:pt x="123039" y="253905"/>
                </a:lnTo>
                <a:lnTo>
                  <a:pt x="101069" y="258674"/>
                </a:lnTo>
                <a:lnTo>
                  <a:pt x="87929" y="266551"/>
                </a:lnTo>
                <a:lnTo>
                  <a:pt x="83670" y="277586"/>
                </a:lnTo>
                <a:lnTo>
                  <a:pt x="87929" y="288565"/>
                </a:lnTo>
                <a:lnTo>
                  <a:pt x="101069" y="296547"/>
                </a:lnTo>
                <a:lnTo>
                  <a:pt x="123039" y="301396"/>
                </a:lnTo>
                <a:lnTo>
                  <a:pt x="153790" y="302976"/>
                </a:lnTo>
                <a:lnTo>
                  <a:pt x="263798" y="302976"/>
                </a:lnTo>
                <a:lnTo>
                  <a:pt x="263552" y="303758"/>
                </a:lnTo>
                <a:lnTo>
                  <a:pt x="240174" y="322973"/>
                </a:lnTo>
                <a:lnTo>
                  <a:pt x="203106" y="334789"/>
                </a:lnTo>
                <a:lnTo>
                  <a:pt x="153790" y="338760"/>
                </a:lnTo>
                <a:close/>
              </a:path>
              <a:path w="1661159" h="382904">
                <a:moveTo>
                  <a:pt x="263798" y="302976"/>
                </a:moveTo>
                <a:lnTo>
                  <a:pt x="153790" y="302976"/>
                </a:lnTo>
                <a:lnTo>
                  <a:pt x="184194" y="301396"/>
                </a:lnTo>
                <a:lnTo>
                  <a:pt x="206199" y="296547"/>
                </a:lnTo>
                <a:lnTo>
                  <a:pt x="219596" y="288565"/>
                </a:lnTo>
                <a:lnTo>
                  <a:pt x="224173" y="277586"/>
                </a:lnTo>
                <a:lnTo>
                  <a:pt x="219596" y="266551"/>
                </a:lnTo>
                <a:lnTo>
                  <a:pt x="206199" y="258674"/>
                </a:lnTo>
                <a:lnTo>
                  <a:pt x="184194" y="253905"/>
                </a:lnTo>
                <a:lnTo>
                  <a:pt x="153790" y="252195"/>
                </a:lnTo>
                <a:lnTo>
                  <a:pt x="263352" y="252195"/>
                </a:lnTo>
                <a:lnTo>
                  <a:pt x="265256" y="254053"/>
                </a:lnTo>
                <a:lnTo>
                  <a:pt x="271797" y="277586"/>
                </a:lnTo>
                <a:lnTo>
                  <a:pt x="263798" y="302976"/>
                </a:lnTo>
                <a:close/>
              </a:path>
              <a:path w="1661159" h="382904">
                <a:moveTo>
                  <a:pt x="434023" y="260483"/>
                </a:moveTo>
                <a:lnTo>
                  <a:pt x="387057" y="260483"/>
                </a:lnTo>
                <a:lnTo>
                  <a:pt x="387057" y="177339"/>
                </a:lnTo>
                <a:lnTo>
                  <a:pt x="369457" y="163984"/>
                </a:lnTo>
                <a:lnTo>
                  <a:pt x="356273" y="147755"/>
                </a:lnTo>
                <a:lnTo>
                  <a:pt x="348022" y="128887"/>
                </a:lnTo>
                <a:lnTo>
                  <a:pt x="345222" y="107614"/>
                </a:lnTo>
                <a:lnTo>
                  <a:pt x="354680" y="70321"/>
                </a:lnTo>
                <a:lnTo>
                  <a:pt x="381121" y="41637"/>
                </a:lnTo>
                <a:lnTo>
                  <a:pt x="421351" y="23215"/>
                </a:lnTo>
                <a:lnTo>
                  <a:pt x="472175" y="16707"/>
                </a:lnTo>
                <a:lnTo>
                  <a:pt x="523084" y="23215"/>
                </a:lnTo>
                <a:lnTo>
                  <a:pt x="563509" y="41637"/>
                </a:lnTo>
                <a:lnTo>
                  <a:pt x="575187" y="54201"/>
                </a:lnTo>
                <a:lnTo>
                  <a:pt x="472175" y="54201"/>
                </a:lnTo>
                <a:lnTo>
                  <a:pt x="439212" y="57663"/>
                </a:lnTo>
                <a:lnTo>
                  <a:pt x="413895" y="68081"/>
                </a:lnTo>
                <a:lnTo>
                  <a:pt x="397656" y="84912"/>
                </a:lnTo>
                <a:lnTo>
                  <a:pt x="391925" y="107614"/>
                </a:lnTo>
                <a:lnTo>
                  <a:pt x="397656" y="130044"/>
                </a:lnTo>
                <a:lnTo>
                  <a:pt x="413895" y="146949"/>
                </a:lnTo>
                <a:lnTo>
                  <a:pt x="439212" y="157638"/>
                </a:lnTo>
                <a:lnTo>
                  <a:pt x="472175" y="161421"/>
                </a:lnTo>
                <a:lnTo>
                  <a:pt x="577508" y="161421"/>
                </a:lnTo>
                <a:lnTo>
                  <a:pt x="576032" y="163262"/>
                </a:lnTo>
                <a:lnTo>
                  <a:pt x="558872" y="176550"/>
                </a:lnTo>
                <a:lnTo>
                  <a:pt x="558872" y="194573"/>
                </a:lnTo>
                <a:lnTo>
                  <a:pt x="434023" y="194573"/>
                </a:lnTo>
                <a:lnTo>
                  <a:pt x="434023" y="260483"/>
                </a:lnTo>
                <a:close/>
              </a:path>
              <a:path w="1661159" h="382904">
                <a:moveTo>
                  <a:pt x="577508" y="161421"/>
                </a:moveTo>
                <a:lnTo>
                  <a:pt x="472175" y="161421"/>
                </a:lnTo>
                <a:lnTo>
                  <a:pt x="505036" y="157638"/>
                </a:lnTo>
                <a:lnTo>
                  <a:pt x="530521" y="146949"/>
                </a:lnTo>
                <a:lnTo>
                  <a:pt x="547027" y="130044"/>
                </a:lnTo>
                <a:lnTo>
                  <a:pt x="552951" y="107614"/>
                </a:lnTo>
                <a:lnTo>
                  <a:pt x="547027" y="84912"/>
                </a:lnTo>
                <a:lnTo>
                  <a:pt x="530521" y="68081"/>
                </a:lnTo>
                <a:lnTo>
                  <a:pt x="505036" y="57663"/>
                </a:lnTo>
                <a:lnTo>
                  <a:pt x="472175" y="54201"/>
                </a:lnTo>
                <a:lnTo>
                  <a:pt x="575187" y="54201"/>
                </a:lnTo>
                <a:lnTo>
                  <a:pt x="590170" y="70321"/>
                </a:lnTo>
                <a:lnTo>
                  <a:pt x="599786" y="107614"/>
                </a:lnTo>
                <a:lnTo>
                  <a:pt x="596982" y="128597"/>
                </a:lnTo>
                <a:lnTo>
                  <a:pt x="588899" y="147212"/>
                </a:lnTo>
                <a:lnTo>
                  <a:pt x="577508" y="161421"/>
                </a:lnTo>
                <a:close/>
              </a:path>
              <a:path w="1661159" h="382904">
                <a:moveTo>
                  <a:pt x="472175" y="198125"/>
                </a:moveTo>
                <a:lnTo>
                  <a:pt x="462236" y="197903"/>
                </a:lnTo>
                <a:lnTo>
                  <a:pt x="452557" y="197237"/>
                </a:lnTo>
                <a:lnTo>
                  <a:pt x="443148" y="196127"/>
                </a:lnTo>
                <a:lnTo>
                  <a:pt x="434023" y="194573"/>
                </a:lnTo>
                <a:lnTo>
                  <a:pt x="510853" y="194573"/>
                </a:lnTo>
                <a:lnTo>
                  <a:pt x="501628" y="196072"/>
                </a:lnTo>
                <a:lnTo>
                  <a:pt x="492106" y="197188"/>
                </a:lnTo>
                <a:lnTo>
                  <a:pt x="482289" y="197885"/>
                </a:lnTo>
                <a:lnTo>
                  <a:pt x="472175" y="198125"/>
                </a:lnTo>
                <a:close/>
              </a:path>
              <a:path w="1661159" h="382904">
                <a:moveTo>
                  <a:pt x="558872" y="260483"/>
                </a:moveTo>
                <a:lnTo>
                  <a:pt x="510853" y="260483"/>
                </a:lnTo>
                <a:lnTo>
                  <a:pt x="510853" y="194573"/>
                </a:lnTo>
                <a:lnTo>
                  <a:pt x="558872" y="194573"/>
                </a:lnTo>
                <a:lnTo>
                  <a:pt x="558872" y="260483"/>
                </a:lnTo>
                <a:close/>
              </a:path>
              <a:path w="1661159" h="382904">
                <a:moveTo>
                  <a:pt x="627676" y="299161"/>
                </a:moveTo>
                <a:lnTo>
                  <a:pt x="317990" y="299161"/>
                </a:lnTo>
                <a:lnTo>
                  <a:pt x="317990" y="260483"/>
                </a:lnTo>
                <a:lnTo>
                  <a:pt x="627676" y="260483"/>
                </a:lnTo>
                <a:lnTo>
                  <a:pt x="627676" y="299161"/>
                </a:lnTo>
                <a:close/>
              </a:path>
              <a:path w="1661159" h="382904">
                <a:moveTo>
                  <a:pt x="903042" y="338892"/>
                </a:moveTo>
                <a:lnTo>
                  <a:pt x="856076" y="338892"/>
                </a:lnTo>
                <a:lnTo>
                  <a:pt x="856076" y="0"/>
                </a:lnTo>
                <a:lnTo>
                  <a:pt x="903042" y="0"/>
                </a:lnTo>
                <a:lnTo>
                  <a:pt x="903042" y="132741"/>
                </a:lnTo>
                <a:lnTo>
                  <a:pt x="953034" y="132741"/>
                </a:lnTo>
                <a:lnTo>
                  <a:pt x="953034" y="171814"/>
                </a:lnTo>
                <a:lnTo>
                  <a:pt x="903042" y="171814"/>
                </a:lnTo>
                <a:lnTo>
                  <a:pt x="903042" y="338892"/>
                </a:lnTo>
                <a:close/>
              </a:path>
              <a:path w="1661159" h="382904">
                <a:moveTo>
                  <a:pt x="1155911" y="71567"/>
                </a:moveTo>
                <a:lnTo>
                  <a:pt x="964758" y="71567"/>
                </a:lnTo>
                <a:lnTo>
                  <a:pt x="964758" y="32757"/>
                </a:lnTo>
                <a:lnTo>
                  <a:pt x="1155911" y="32757"/>
                </a:lnTo>
                <a:lnTo>
                  <a:pt x="1155911" y="71567"/>
                </a:lnTo>
                <a:close/>
              </a:path>
              <a:path w="1661159" h="382904">
                <a:moveTo>
                  <a:pt x="978440" y="274955"/>
                </a:moveTo>
                <a:lnTo>
                  <a:pt x="951471" y="237724"/>
                </a:lnTo>
                <a:lnTo>
                  <a:pt x="988416" y="212494"/>
                </a:lnTo>
                <a:lnTo>
                  <a:pt x="1015062" y="177175"/>
                </a:lnTo>
                <a:lnTo>
                  <a:pt x="1031225" y="135787"/>
                </a:lnTo>
                <a:lnTo>
                  <a:pt x="1036720" y="92353"/>
                </a:lnTo>
                <a:lnTo>
                  <a:pt x="1036720" y="71567"/>
                </a:lnTo>
                <a:lnTo>
                  <a:pt x="1085001" y="71567"/>
                </a:lnTo>
                <a:lnTo>
                  <a:pt x="1085001" y="92353"/>
                </a:lnTo>
                <a:lnTo>
                  <a:pt x="1090307" y="133584"/>
                </a:lnTo>
                <a:lnTo>
                  <a:pt x="1106232" y="172570"/>
                </a:lnTo>
                <a:lnTo>
                  <a:pt x="1108157" y="174971"/>
                </a:lnTo>
                <a:lnTo>
                  <a:pt x="1061716" y="174971"/>
                </a:lnTo>
                <a:lnTo>
                  <a:pt x="1047890" y="206837"/>
                </a:lnTo>
                <a:lnTo>
                  <a:pt x="1029353" y="234830"/>
                </a:lnTo>
                <a:lnTo>
                  <a:pt x="1006178" y="257889"/>
                </a:lnTo>
                <a:lnTo>
                  <a:pt x="978440" y="274955"/>
                </a:lnTo>
                <a:close/>
              </a:path>
              <a:path w="1661159" h="382904">
                <a:moveTo>
                  <a:pt x="1144465" y="266535"/>
                </a:moveTo>
                <a:lnTo>
                  <a:pt x="1116810" y="250896"/>
                </a:lnTo>
                <a:lnTo>
                  <a:pt x="1093816" y="229830"/>
                </a:lnTo>
                <a:lnTo>
                  <a:pt x="1075459" y="204226"/>
                </a:lnTo>
                <a:lnTo>
                  <a:pt x="1061716" y="174971"/>
                </a:lnTo>
                <a:lnTo>
                  <a:pt x="1108157" y="174971"/>
                </a:lnTo>
                <a:lnTo>
                  <a:pt x="1132788" y="205686"/>
                </a:lnTo>
                <a:lnTo>
                  <a:pt x="1169988" y="229304"/>
                </a:lnTo>
                <a:lnTo>
                  <a:pt x="1144465" y="266535"/>
                </a:lnTo>
                <a:close/>
              </a:path>
              <a:path w="1661159" h="382904">
                <a:moveTo>
                  <a:pt x="758197" y="50649"/>
                </a:moveTo>
                <a:lnTo>
                  <a:pt x="710836" y="50649"/>
                </a:lnTo>
                <a:lnTo>
                  <a:pt x="710836" y="5393"/>
                </a:lnTo>
                <a:lnTo>
                  <a:pt x="758197" y="5393"/>
                </a:lnTo>
                <a:lnTo>
                  <a:pt x="758197" y="50649"/>
                </a:lnTo>
                <a:close/>
              </a:path>
              <a:path w="1661159" h="382904">
                <a:moveTo>
                  <a:pt x="833185" y="88669"/>
                </a:moveTo>
                <a:lnTo>
                  <a:pt x="634138" y="88669"/>
                </a:lnTo>
                <a:lnTo>
                  <a:pt x="634138" y="50649"/>
                </a:lnTo>
                <a:lnTo>
                  <a:pt x="833185" y="50649"/>
                </a:lnTo>
                <a:lnTo>
                  <a:pt x="833185" y="88669"/>
                </a:lnTo>
                <a:close/>
              </a:path>
              <a:path w="1661159" h="382904">
                <a:moveTo>
                  <a:pt x="734517" y="269166"/>
                </a:moveTo>
                <a:lnTo>
                  <a:pt x="699861" y="263149"/>
                </a:lnTo>
                <a:lnTo>
                  <a:pt x="672372" y="246489"/>
                </a:lnTo>
                <a:lnTo>
                  <a:pt x="654281" y="220973"/>
                </a:lnTo>
                <a:lnTo>
                  <a:pt x="647820" y="188390"/>
                </a:lnTo>
                <a:lnTo>
                  <a:pt x="654281" y="155844"/>
                </a:lnTo>
                <a:lnTo>
                  <a:pt x="672372" y="130291"/>
                </a:lnTo>
                <a:lnTo>
                  <a:pt x="699861" y="113593"/>
                </a:lnTo>
                <a:lnTo>
                  <a:pt x="734517" y="107614"/>
                </a:lnTo>
                <a:lnTo>
                  <a:pt x="768816" y="113593"/>
                </a:lnTo>
                <a:lnTo>
                  <a:pt x="796184" y="130291"/>
                </a:lnTo>
                <a:lnTo>
                  <a:pt x="807451" y="146160"/>
                </a:lnTo>
                <a:lnTo>
                  <a:pt x="734517" y="146160"/>
                </a:lnTo>
                <a:lnTo>
                  <a:pt x="717963" y="149225"/>
                </a:lnTo>
                <a:lnTo>
                  <a:pt x="704900" y="157655"/>
                </a:lnTo>
                <a:lnTo>
                  <a:pt x="696350" y="170895"/>
                </a:lnTo>
                <a:lnTo>
                  <a:pt x="693339" y="188390"/>
                </a:lnTo>
                <a:lnTo>
                  <a:pt x="696350" y="206045"/>
                </a:lnTo>
                <a:lnTo>
                  <a:pt x="704900" y="219224"/>
                </a:lnTo>
                <a:lnTo>
                  <a:pt x="717963" y="227444"/>
                </a:lnTo>
                <a:lnTo>
                  <a:pt x="734517" y="230225"/>
                </a:lnTo>
                <a:lnTo>
                  <a:pt x="807748" y="230225"/>
                </a:lnTo>
                <a:lnTo>
                  <a:pt x="796184" y="246489"/>
                </a:lnTo>
                <a:lnTo>
                  <a:pt x="768816" y="263149"/>
                </a:lnTo>
                <a:lnTo>
                  <a:pt x="734517" y="269166"/>
                </a:lnTo>
                <a:close/>
              </a:path>
              <a:path w="1661159" h="382904">
                <a:moveTo>
                  <a:pt x="807748" y="230225"/>
                </a:moveTo>
                <a:lnTo>
                  <a:pt x="734517" y="230225"/>
                </a:lnTo>
                <a:lnTo>
                  <a:pt x="750883" y="227444"/>
                </a:lnTo>
                <a:lnTo>
                  <a:pt x="763821" y="219224"/>
                </a:lnTo>
                <a:lnTo>
                  <a:pt x="772368" y="206045"/>
                </a:lnTo>
                <a:lnTo>
                  <a:pt x="775562" y="188390"/>
                </a:lnTo>
                <a:lnTo>
                  <a:pt x="772368" y="170895"/>
                </a:lnTo>
                <a:lnTo>
                  <a:pt x="763821" y="157655"/>
                </a:lnTo>
                <a:lnTo>
                  <a:pt x="750883" y="149225"/>
                </a:lnTo>
                <a:lnTo>
                  <a:pt x="734517" y="146160"/>
                </a:lnTo>
                <a:lnTo>
                  <a:pt x="807451" y="146160"/>
                </a:lnTo>
                <a:lnTo>
                  <a:pt x="814327" y="155844"/>
                </a:lnTo>
                <a:lnTo>
                  <a:pt x="820950" y="188390"/>
                </a:lnTo>
                <a:lnTo>
                  <a:pt x="814327" y="220973"/>
                </a:lnTo>
                <a:lnTo>
                  <a:pt x="807748" y="230225"/>
                </a:lnTo>
                <a:close/>
              </a:path>
              <a:path w="1661159" h="382904">
                <a:moveTo>
                  <a:pt x="1237345" y="338892"/>
                </a:moveTo>
                <a:lnTo>
                  <a:pt x="1189327" y="338892"/>
                </a:lnTo>
                <a:lnTo>
                  <a:pt x="1189327" y="0"/>
                </a:lnTo>
                <a:lnTo>
                  <a:pt x="1237345" y="0"/>
                </a:lnTo>
                <a:lnTo>
                  <a:pt x="1237345" y="338892"/>
                </a:lnTo>
                <a:close/>
              </a:path>
              <a:path w="1661159" h="382904">
                <a:moveTo>
                  <a:pt x="1540601" y="247328"/>
                </a:moveTo>
                <a:lnTo>
                  <a:pt x="1492977" y="247328"/>
                </a:lnTo>
                <a:lnTo>
                  <a:pt x="1492977" y="263"/>
                </a:lnTo>
                <a:lnTo>
                  <a:pt x="1540601" y="263"/>
                </a:lnTo>
                <a:lnTo>
                  <a:pt x="1540601" y="97747"/>
                </a:lnTo>
                <a:lnTo>
                  <a:pt x="1586120" y="97747"/>
                </a:lnTo>
                <a:lnTo>
                  <a:pt x="1586120" y="136951"/>
                </a:lnTo>
                <a:lnTo>
                  <a:pt x="1540601" y="136951"/>
                </a:lnTo>
                <a:lnTo>
                  <a:pt x="1540601" y="247328"/>
                </a:lnTo>
                <a:close/>
              </a:path>
              <a:path w="1661159" h="382904">
                <a:moveTo>
                  <a:pt x="1444564" y="190889"/>
                </a:moveTo>
                <a:lnTo>
                  <a:pt x="1281959" y="190889"/>
                </a:lnTo>
                <a:lnTo>
                  <a:pt x="1281959" y="28284"/>
                </a:lnTo>
                <a:lnTo>
                  <a:pt x="1444564" y="28284"/>
                </a:lnTo>
                <a:lnTo>
                  <a:pt x="1444564" y="66041"/>
                </a:lnTo>
                <a:lnTo>
                  <a:pt x="1328925" y="66041"/>
                </a:lnTo>
                <a:lnTo>
                  <a:pt x="1328925" y="153527"/>
                </a:lnTo>
                <a:lnTo>
                  <a:pt x="1444564" y="153527"/>
                </a:lnTo>
                <a:lnTo>
                  <a:pt x="1444564" y="190889"/>
                </a:lnTo>
                <a:close/>
              </a:path>
              <a:path w="1661159" h="382904">
                <a:moveTo>
                  <a:pt x="1444564" y="153527"/>
                </a:moveTo>
                <a:lnTo>
                  <a:pt x="1397729" y="153527"/>
                </a:lnTo>
                <a:lnTo>
                  <a:pt x="1397729" y="66041"/>
                </a:lnTo>
                <a:lnTo>
                  <a:pt x="1444564" y="66041"/>
                </a:lnTo>
                <a:lnTo>
                  <a:pt x="1444564" y="153527"/>
                </a:lnTo>
                <a:close/>
              </a:path>
              <a:path w="1661159" h="382904">
                <a:moveTo>
                  <a:pt x="1552704" y="332972"/>
                </a:moveTo>
                <a:lnTo>
                  <a:pt x="1320900" y="332972"/>
                </a:lnTo>
                <a:lnTo>
                  <a:pt x="1320900" y="222858"/>
                </a:lnTo>
                <a:lnTo>
                  <a:pt x="1368261" y="222858"/>
                </a:lnTo>
                <a:lnTo>
                  <a:pt x="1368261" y="294688"/>
                </a:lnTo>
                <a:lnTo>
                  <a:pt x="1552704" y="294688"/>
                </a:lnTo>
                <a:lnTo>
                  <a:pt x="1552704" y="332972"/>
                </a:lnTo>
                <a:close/>
              </a:path>
              <a:path w="1661159" h="382904">
                <a:moveTo>
                  <a:pt x="1629023" y="382832"/>
                </a:moveTo>
                <a:lnTo>
                  <a:pt x="1589688" y="382832"/>
                </a:lnTo>
                <a:lnTo>
                  <a:pt x="1608106" y="276928"/>
                </a:lnTo>
                <a:lnTo>
                  <a:pt x="1661123" y="276928"/>
                </a:lnTo>
                <a:lnTo>
                  <a:pt x="1629023" y="38283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90284" y="6516206"/>
            <a:ext cx="944880" cy="339725"/>
          </a:xfrm>
          <a:custGeom>
            <a:avLst/>
            <a:gdLst/>
            <a:ahLst/>
            <a:cxnLst/>
            <a:rect l="l" t="t" r="r" b="b"/>
            <a:pathLst>
              <a:path w="944879" h="339725">
                <a:moveTo>
                  <a:pt x="280349" y="122480"/>
                </a:moveTo>
                <a:lnTo>
                  <a:pt x="233382" y="122480"/>
                </a:lnTo>
                <a:lnTo>
                  <a:pt x="233382" y="0"/>
                </a:lnTo>
                <a:lnTo>
                  <a:pt x="280349" y="0"/>
                </a:lnTo>
                <a:lnTo>
                  <a:pt x="280349" y="122480"/>
                </a:lnTo>
                <a:close/>
              </a:path>
              <a:path w="944879" h="339725">
                <a:moveTo>
                  <a:pt x="88011" y="265483"/>
                </a:moveTo>
                <a:lnTo>
                  <a:pt x="52540" y="257042"/>
                </a:lnTo>
                <a:lnTo>
                  <a:pt x="24667" y="232889"/>
                </a:lnTo>
                <a:lnTo>
                  <a:pt x="6462" y="194774"/>
                </a:lnTo>
                <a:lnTo>
                  <a:pt x="0" y="144450"/>
                </a:lnTo>
                <a:lnTo>
                  <a:pt x="6462" y="94540"/>
                </a:lnTo>
                <a:lnTo>
                  <a:pt x="24667" y="56569"/>
                </a:lnTo>
                <a:lnTo>
                  <a:pt x="52540" y="32412"/>
                </a:lnTo>
                <a:lnTo>
                  <a:pt x="88011" y="23943"/>
                </a:lnTo>
                <a:lnTo>
                  <a:pt x="119850" y="30774"/>
                </a:lnTo>
                <a:lnTo>
                  <a:pt x="145880" y="50370"/>
                </a:lnTo>
                <a:lnTo>
                  <a:pt x="155807" y="66831"/>
                </a:lnTo>
                <a:lnTo>
                  <a:pt x="88011" y="66831"/>
                </a:lnTo>
                <a:lnTo>
                  <a:pt x="70697" y="71910"/>
                </a:lnTo>
                <a:lnTo>
                  <a:pt x="57243" y="86844"/>
                </a:lnTo>
                <a:lnTo>
                  <a:pt x="48550" y="111176"/>
                </a:lnTo>
                <a:lnTo>
                  <a:pt x="45518" y="144450"/>
                </a:lnTo>
                <a:lnTo>
                  <a:pt x="48550" y="178007"/>
                </a:lnTo>
                <a:lnTo>
                  <a:pt x="57243" y="202450"/>
                </a:lnTo>
                <a:lnTo>
                  <a:pt x="70697" y="217396"/>
                </a:lnTo>
                <a:lnTo>
                  <a:pt x="88011" y="222463"/>
                </a:lnTo>
                <a:lnTo>
                  <a:pt x="155726" y="222463"/>
                </a:lnTo>
                <a:lnTo>
                  <a:pt x="147327" y="237362"/>
                </a:lnTo>
                <a:lnTo>
                  <a:pt x="120784" y="258218"/>
                </a:lnTo>
                <a:lnTo>
                  <a:pt x="88011" y="265483"/>
                </a:lnTo>
                <a:close/>
              </a:path>
              <a:path w="944879" h="339725">
                <a:moveTo>
                  <a:pt x="155726" y="222463"/>
                </a:moveTo>
                <a:lnTo>
                  <a:pt x="88011" y="222463"/>
                </a:lnTo>
                <a:lnTo>
                  <a:pt x="105420" y="217396"/>
                </a:lnTo>
                <a:lnTo>
                  <a:pt x="118845" y="202450"/>
                </a:lnTo>
                <a:lnTo>
                  <a:pt x="127510" y="178007"/>
                </a:lnTo>
                <a:lnTo>
                  <a:pt x="130636" y="144450"/>
                </a:lnTo>
                <a:lnTo>
                  <a:pt x="127510" y="111176"/>
                </a:lnTo>
                <a:lnTo>
                  <a:pt x="118845" y="86844"/>
                </a:lnTo>
                <a:lnTo>
                  <a:pt x="105420" y="71910"/>
                </a:lnTo>
                <a:lnTo>
                  <a:pt x="88011" y="66831"/>
                </a:lnTo>
                <a:lnTo>
                  <a:pt x="155807" y="66831"/>
                </a:lnTo>
                <a:lnTo>
                  <a:pt x="164584" y="81386"/>
                </a:lnTo>
                <a:lnTo>
                  <a:pt x="174445" y="122480"/>
                </a:lnTo>
                <a:lnTo>
                  <a:pt x="280349" y="122480"/>
                </a:lnTo>
                <a:lnTo>
                  <a:pt x="280349" y="160500"/>
                </a:lnTo>
                <a:lnTo>
                  <a:pt x="174971" y="160500"/>
                </a:lnTo>
                <a:lnTo>
                  <a:pt x="165953" y="204321"/>
                </a:lnTo>
                <a:lnTo>
                  <a:pt x="155726" y="222463"/>
                </a:lnTo>
                <a:close/>
              </a:path>
              <a:path w="944879" h="339725">
                <a:moveTo>
                  <a:pt x="280349" y="339681"/>
                </a:moveTo>
                <a:lnTo>
                  <a:pt x="233382" y="339681"/>
                </a:lnTo>
                <a:lnTo>
                  <a:pt x="233382" y="160500"/>
                </a:lnTo>
                <a:lnTo>
                  <a:pt x="280349" y="160500"/>
                </a:lnTo>
                <a:lnTo>
                  <a:pt x="280349" y="339681"/>
                </a:lnTo>
                <a:close/>
              </a:path>
              <a:path w="944879" h="339725">
                <a:moveTo>
                  <a:pt x="602022" y="338892"/>
                </a:moveTo>
                <a:lnTo>
                  <a:pt x="554793" y="338892"/>
                </a:lnTo>
                <a:lnTo>
                  <a:pt x="554793" y="156553"/>
                </a:lnTo>
                <a:lnTo>
                  <a:pt x="502960" y="156553"/>
                </a:lnTo>
                <a:lnTo>
                  <a:pt x="502960" y="118533"/>
                </a:lnTo>
                <a:lnTo>
                  <a:pt x="554793" y="118533"/>
                </a:lnTo>
                <a:lnTo>
                  <a:pt x="554793" y="0"/>
                </a:lnTo>
                <a:lnTo>
                  <a:pt x="602022" y="0"/>
                </a:lnTo>
                <a:lnTo>
                  <a:pt x="602022" y="338892"/>
                </a:lnTo>
                <a:close/>
              </a:path>
              <a:path w="944879" h="339725">
                <a:moveTo>
                  <a:pt x="442969" y="254563"/>
                </a:moveTo>
                <a:lnTo>
                  <a:pt x="424025" y="254563"/>
                </a:lnTo>
                <a:lnTo>
                  <a:pt x="424025" y="31179"/>
                </a:lnTo>
                <a:lnTo>
                  <a:pt x="516773" y="31179"/>
                </a:lnTo>
                <a:lnTo>
                  <a:pt x="516773" y="69330"/>
                </a:lnTo>
                <a:lnTo>
                  <a:pt x="471517" y="69330"/>
                </a:lnTo>
                <a:lnTo>
                  <a:pt x="471517" y="215754"/>
                </a:lnTo>
                <a:lnTo>
                  <a:pt x="527992" y="215754"/>
                </a:lnTo>
                <a:lnTo>
                  <a:pt x="531113" y="247854"/>
                </a:lnTo>
                <a:lnTo>
                  <a:pt x="512031" y="251566"/>
                </a:lnTo>
                <a:lnTo>
                  <a:pt x="492419" y="253577"/>
                </a:lnTo>
                <a:lnTo>
                  <a:pt x="470117" y="254403"/>
                </a:lnTo>
                <a:lnTo>
                  <a:pt x="442969" y="254563"/>
                </a:lnTo>
                <a:close/>
              </a:path>
              <a:path w="944879" h="339725">
                <a:moveTo>
                  <a:pt x="527992" y="215754"/>
                </a:moveTo>
                <a:lnTo>
                  <a:pt x="471517" y="215754"/>
                </a:lnTo>
                <a:lnTo>
                  <a:pt x="487006" y="215256"/>
                </a:lnTo>
                <a:lnTo>
                  <a:pt x="501003" y="214241"/>
                </a:lnTo>
                <a:lnTo>
                  <a:pt x="514234" y="212535"/>
                </a:lnTo>
                <a:lnTo>
                  <a:pt x="527429" y="209965"/>
                </a:lnTo>
                <a:lnTo>
                  <a:pt x="527992" y="215754"/>
                </a:lnTo>
                <a:close/>
              </a:path>
              <a:path w="944879" h="339725">
                <a:moveTo>
                  <a:pt x="337066" y="254563"/>
                </a:moveTo>
                <a:lnTo>
                  <a:pt x="320489" y="254563"/>
                </a:lnTo>
                <a:lnTo>
                  <a:pt x="320489" y="31179"/>
                </a:lnTo>
                <a:lnTo>
                  <a:pt x="407843" y="31179"/>
                </a:lnTo>
                <a:lnTo>
                  <a:pt x="407843" y="69330"/>
                </a:lnTo>
                <a:lnTo>
                  <a:pt x="367192" y="69330"/>
                </a:lnTo>
                <a:lnTo>
                  <a:pt x="367192" y="215359"/>
                </a:lnTo>
                <a:lnTo>
                  <a:pt x="407764" y="215359"/>
                </a:lnTo>
                <a:lnTo>
                  <a:pt x="411922" y="249433"/>
                </a:lnTo>
                <a:lnTo>
                  <a:pt x="394564" y="252288"/>
                </a:lnTo>
                <a:lnTo>
                  <a:pt x="377256" y="253823"/>
                </a:lnTo>
                <a:lnTo>
                  <a:pt x="358567" y="254446"/>
                </a:lnTo>
                <a:lnTo>
                  <a:pt x="337066" y="254563"/>
                </a:lnTo>
                <a:close/>
              </a:path>
              <a:path w="944879" h="339725">
                <a:moveTo>
                  <a:pt x="407764" y="215359"/>
                </a:moveTo>
                <a:lnTo>
                  <a:pt x="367192" y="215359"/>
                </a:lnTo>
                <a:lnTo>
                  <a:pt x="377456" y="214804"/>
                </a:lnTo>
                <a:lnTo>
                  <a:pt x="387337" y="213879"/>
                </a:lnTo>
                <a:lnTo>
                  <a:pt x="397144" y="212510"/>
                </a:lnTo>
                <a:lnTo>
                  <a:pt x="407186" y="210623"/>
                </a:lnTo>
                <a:lnTo>
                  <a:pt x="407764" y="215359"/>
                </a:lnTo>
                <a:close/>
              </a:path>
              <a:path w="944879" h="339725">
                <a:moveTo>
                  <a:pt x="754908" y="36046"/>
                </a:moveTo>
                <a:lnTo>
                  <a:pt x="707547" y="36046"/>
                </a:lnTo>
                <a:lnTo>
                  <a:pt x="707547" y="0"/>
                </a:lnTo>
                <a:lnTo>
                  <a:pt x="754908" y="0"/>
                </a:lnTo>
                <a:lnTo>
                  <a:pt x="754908" y="36046"/>
                </a:lnTo>
                <a:close/>
              </a:path>
              <a:path w="944879" h="339725">
                <a:moveTo>
                  <a:pt x="831606" y="73409"/>
                </a:moveTo>
                <a:lnTo>
                  <a:pt x="630586" y="73409"/>
                </a:lnTo>
                <a:lnTo>
                  <a:pt x="630586" y="36046"/>
                </a:lnTo>
                <a:lnTo>
                  <a:pt x="831606" y="36046"/>
                </a:lnTo>
                <a:lnTo>
                  <a:pt x="831606" y="73409"/>
                </a:lnTo>
                <a:close/>
              </a:path>
              <a:path w="944879" h="339725">
                <a:moveTo>
                  <a:pt x="899358" y="253379"/>
                </a:moveTo>
                <a:lnTo>
                  <a:pt x="851734" y="253379"/>
                </a:lnTo>
                <a:lnTo>
                  <a:pt x="851734" y="526"/>
                </a:lnTo>
                <a:lnTo>
                  <a:pt x="899358" y="526"/>
                </a:lnTo>
                <a:lnTo>
                  <a:pt x="899358" y="104325"/>
                </a:lnTo>
                <a:lnTo>
                  <a:pt x="944877" y="104325"/>
                </a:lnTo>
                <a:lnTo>
                  <a:pt x="944877" y="143266"/>
                </a:lnTo>
                <a:lnTo>
                  <a:pt x="899358" y="143266"/>
                </a:lnTo>
                <a:lnTo>
                  <a:pt x="899358" y="253379"/>
                </a:lnTo>
                <a:close/>
              </a:path>
              <a:path w="944879" h="339725">
                <a:moveTo>
                  <a:pt x="731228" y="215622"/>
                </a:moveTo>
                <a:lnTo>
                  <a:pt x="697206" y="211061"/>
                </a:lnTo>
                <a:lnTo>
                  <a:pt x="670596" y="197977"/>
                </a:lnTo>
                <a:lnTo>
                  <a:pt x="653286" y="177567"/>
                </a:lnTo>
                <a:lnTo>
                  <a:pt x="647162" y="151027"/>
                </a:lnTo>
                <a:lnTo>
                  <a:pt x="653286" y="124175"/>
                </a:lnTo>
                <a:lnTo>
                  <a:pt x="670596" y="103453"/>
                </a:lnTo>
                <a:lnTo>
                  <a:pt x="697206" y="90106"/>
                </a:lnTo>
                <a:lnTo>
                  <a:pt x="731228" y="85380"/>
                </a:lnTo>
                <a:lnTo>
                  <a:pt x="764886" y="90106"/>
                </a:lnTo>
                <a:lnTo>
                  <a:pt x="791218" y="103453"/>
                </a:lnTo>
                <a:lnTo>
                  <a:pt x="806207" y="121559"/>
                </a:lnTo>
                <a:lnTo>
                  <a:pt x="731228" y="121559"/>
                </a:lnTo>
                <a:lnTo>
                  <a:pt x="715706" y="123555"/>
                </a:lnTo>
                <a:lnTo>
                  <a:pt x="703749" y="129238"/>
                </a:lnTo>
                <a:lnTo>
                  <a:pt x="696059" y="138449"/>
                </a:lnTo>
                <a:lnTo>
                  <a:pt x="693339" y="151027"/>
                </a:lnTo>
                <a:lnTo>
                  <a:pt x="696059" y="163314"/>
                </a:lnTo>
                <a:lnTo>
                  <a:pt x="703749" y="172258"/>
                </a:lnTo>
                <a:lnTo>
                  <a:pt x="715706" y="177723"/>
                </a:lnTo>
                <a:lnTo>
                  <a:pt x="731228" y="179575"/>
                </a:lnTo>
                <a:lnTo>
                  <a:pt x="806686" y="179575"/>
                </a:lnTo>
                <a:lnTo>
                  <a:pt x="791218" y="197977"/>
                </a:lnTo>
                <a:lnTo>
                  <a:pt x="764886" y="211061"/>
                </a:lnTo>
                <a:lnTo>
                  <a:pt x="731228" y="215622"/>
                </a:lnTo>
                <a:close/>
              </a:path>
              <a:path w="944879" h="339725">
                <a:moveTo>
                  <a:pt x="806686" y="179575"/>
                </a:moveTo>
                <a:lnTo>
                  <a:pt x="731228" y="179575"/>
                </a:lnTo>
                <a:lnTo>
                  <a:pt x="746737" y="177723"/>
                </a:lnTo>
                <a:lnTo>
                  <a:pt x="758805" y="172258"/>
                </a:lnTo>
                <a:lnTo>
                  <a:pt x="766656" y="163314"/>
                </a:lnTo>
                <a:lnTo>
                  <a:pt x="769511" y="151027"/>
                </a:lnTo>
                <a:lnTo>
                  <a:pt x="766656" y="138449"/>
                </a:lnTo>
                <a:lnTo>
                  <a:pt x="758805" y="129238"/>
                </a:lnTo>
                <a:lnTo>
                  <a:pt x="746737" y="123555"/>
                </a:lnTo>
                <a:lnTo>
                  <a:pt x="731228" y="121559"/>
                </a:lnTo>
                <a:lnTo>
                  <a:pt x="806207" y="121559"/>
                </a:lnTo>
                <a:lnTo>
                  <a:pt x="808374" y="124175"/>
                </a:lnTo>
                <a:lnTo>
                  <a:pt x="814503" y="151027"/>
                </a:lnTo>
                <a:lnTo>
                  <a:pt x="808374" y="177567"/>
                </a:lnTo>
                <a:lnTo>
                  <a:pt x="806686" y="179575"/>
                </a:lnTo>
                <a:close/>
              </a:path>
              <a:path w="944879" h="339725">
                <a:moveTo>
                  <a:pt x="911461" y="332972"/>
                </a:moveTo>
                <a:lnTo>
                  <a:pt x="679657" y="332972"/>
                </a:lnTo>
                <a:lnTo>
                  <a:pt x="679657" y="233777"/>
                </a:lnTo>
                <a:lnTo>
                  <a:pt x="727018" y="233777"/>
                </a:lnTo>
                <a:lnTo>
                  <a:pt x="727018" y="294688"/>
                </a:lnTo>
                <a:lnTo>
                  <a:pt x="911461" y="294688"/>
                </a:lnTo>
                <a:lnTo>
                  <a:pt x="911461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28558" y="6516206"/>
            <a:ext cx="1250315" cy="339090"/>
          </a:xfrm>
          <a:custGeom>
            <a:avLst/>
            <a:gdLst/>
            <a:ahLst/>
            <a:cxnLst/>
            <a:rect l="l" t="t" r="r" b="b"/>
            <a:pathLst>
              <a:path w="1250315" h="339090">
                <a:moveTo>
                  <a:pt x="278375" y="131031"/>
                </a:moveTo>
                <a:lnTo>
                  <a:pt x="232725" y="131031"/>
                </a:lnTo>
                <a:lnTo>
                  <a:pt x="232725" y="0"/>
                </a:lnTo>
                <a:lnTo>
                  <a:pt x="278375" y="0"/>
                </a:lnTo>
                <a:lnTo>
                  <a:pt x="278375" y="131031"/>
                </a:lnTo>
                <a:close/>
              </a:path>
              <a:path w="1250315" h="339090">
                <a:moveTo>
                  <a:pt x="201019" y="322315"/>
                </a:moveTo>
                <a:lnTo>
                  <a:pt x="156553" y="322315"/>
                </a:lnTo>
                <a:lnTo>
                  <a:pt x="156553" y="5920"/>
                </a:lnTo>
                <a:lnTo>
                  <a:pt x="201019" y="5920"/>
                </a:lnTo>
                <a:lnTo>
                  <a:pt x="201019" y="131031"/>
                </a:lnTo>
                <a:lnTo>
                  <a:pt x="278375" y="131031"/>
                </a:lnTo>
                <a:lnTo>
                  <a:pt x="278375" y="169446"/>
                </a:lnTo>
                <a:lnTo>
                  <a:pt x="201019" y="169446"/>
                </a:lnTo>
                <a:lnTo>
                  <a:pt x="201019" y="322315"/>
                </a:lnTo>
                <a:close/>
              </a:path>
              <a:path w="1250315" h="339090">
                <a:moveTo>
                  <a:pt x="278375" y="338892"/>
                </a:moveTo>
                <a:lnTo>
                  <a:pt x="232725" y="338892"/>
                </a:lnTo>
                <a:lnTo>
                  <a:pt x="232725" y="169446"/>
                </a:lnTo>
                <a:lnTo>
                  <a:pt x="278375" y="169446"/>
                </a:lnTo>
                <a:lnTo>
                  <a:pt x="278375" y="338892"/>
                </a:lnTo>
                <a:close/>
              </a:path>
              <a:path w="1250315" h="339090">
                <a:moveTo>
                  <a:pt x="23022" y="256142"/>
                </a:moveTo>
                <a:lnTo>
                  <a:pt x="0" y="256142"/>
                </a:lnTo>
                <a:lnTo>
                  <a:pt x="0" y="37625"/>
                </a:lnTo>
                <a:lnTo>
                  <a:pt x="47623" y="37625"/>
                </a:lnTo>
                <a:lnTo>
                  <a:pt x="47623" y="214701"/>
                </a:lnTo>
                <a:lnTo>
                  <a:pt x="138442" y="214701"/>
                </a:lnTo>
                <a:lnTo>
                  <a:pt x="142082" y="246144"/>
                </a:lnTo>
                <a:lnTo>
                  <a:pt x="109381" y="251054"/>
                </a:lnTo>
                <a:lnTo>
                  <a:pt x="78802" y="254152"/>
                </a:lnTo>
                <a:lnTo>
                  <a:pt x="50098" y="255745"/>
                </a:lnTo>
                <a:lnTo>
                  <a:pt x="23022" y="256142"/>
                </a:lnTo>
                <a:close/>
              </a:path>
              <a:path w="1250315" h="339090">
                <a:moveTo>
                  <a:pt x="138442" y="214701"/>
                </a:moveTo>
                <a:lnTo>
                  <a:pt x="47623" y="214701"/>
                </a:lnTo>
                <a:lnTo>
                  <a:pt x="68543" y="213776"/>
                </a:lnTo>
                <a:lnTo>
                  <a:pt x="90462" y="212037"/>
                </a:lnTo>
                <a:lnTo>
                  <a:pt x="113392" y="209262"/>
                </a:lnTo>
                <a:lnTo>
                  <a:pt x="137346" y="205229"/>
                </a:lnTo>
                <a:lnTo>
                  <a:pt x="138442" y="214701"/>
                </a:lnTo>
                <a:close/>
              </a:path>
              <a:path w="1250315" h="339090">
                <a:moveTo>
                  <a:pt x="421920" y="160763"/>
                </a:moveTo>
                <a:lnTo>
                  <a:pt x="373902" y="160763"/>
                </a:lnTo>
                <a:lnTo>
                  <a:pt x="373902" y="119980"/>
                </a:lnTo>
                <a:lnTo>
                  <a:pt x="357482" y="110676"/>
                </a:lnTo>
                <a:lnTo>
                  <a:pt x="345354" y="99227"/>
                </a:lnTo>
                <a:lnTo>
                  <a:pt x="337863" y="85754"/>
                </a:lnTo>
                <a:lnTo>
                  <a:pt x="335355" y="70383"/>
                </a:lnTo>
                <a:lnTo>
                  <a:pt x="343979" y="42980"/>
                </a:lnTo>
                <a:lnTo>
                  <a:pt x="368722" y="22446"/>
                </a:lnTo>
                <a:lnTo>
                  <a:pt x="407599" y="9535"/>
                </a:lnTo>
                <a:lnTo>
                  <a:pt x="458625" y="4999"/>
                </a:lnTo>
                <a:lnTo>
                  <a:pt x="509482" y="9535"/>
                </a:lnTo>
                <a:lnTo>
                  <a:pt x="548265" y="22446"/>
                </a:lnTo>
                <a:lnTo>
                  <a:pt x="571315" y="41572"/>
                </a:lnTo>
                <a:lnTo>
                  <a:pt x="458625" y="41572"/>
                </a:lnTo>
                <a:lnTo>
                  <a:pt x="426889" y="43409"/>
                </a:lnTo>
                <a:lnTo>
                  <a:pt x="403650" y="48873"/>
                </a:lnTo>
                <a:lnTo>
                  <a:pt x="389415" y="57889"/>
                </a:lnTo>
                <a:lnTo>
                  <a:pt x="384689" y="70383"/>
                </a:lnTo>
                <a:lnTo>
                  <a:pt x="389415" y="82718"/>
                </a:lnTo>
                <a:lnTo>
                  <a:pt x="403650" y="91514"/>
                </a:lnTo>
                <a:lnTo>
                  <a:pt x="426889" y="96783"/>
                </a:lnTo>
                <a:lnTo>
                  <a:pt x="458625" y="98536"/>
                </a:lnTo>
                <a:lnTo>
                  <a:pt x="571910" y="98536"/>
                </a:lnTo>
                <a:lnTo>
                  <a:pt x="571320" y="99572"/>
                </a:lnTo>
                <a:lnTo>
                  <a:pt x="558878" y="111065"/>
                </a:lnTo>
                <a:lnTo>
                  <a:pt x="542032" y="120375"/>
                </a:lnTo>
                <a:lnTo>
                  <a:pt x="542032" y="132215"/>
                </a:lnTo>
                <a:lnTo>
                  <a:pt x="421920" y="132215"/>
                </a:lnTo>
                <a:lnTo>
                  <a:pt x="421920" y="160763"/>
                </a:lnTo>
                <a:close/>
              </a:path>
              <a:path w="1250315" h="339090">
                <a:moveTo>
                  <a:pt x="571910" y="98536"/>
                </a:moveTo>
                <a:lnTo>
                  <a:pt x="458625" y="98536"/>
                </a:lnTo>
                <a:lnTo>
                  <a:pt x="490198" y="96783"/>
                </a:lnTo>
                <a:lnTo>
                  <a:pt x="513484" y="91514"/>
                </a:lnTo>
                <a:lnTo>
                  <a:pt x="527890" y="82718"/>
                </a:lnTo>
                <a:lnTo>
                  <a:pt x="532823" y="70383"/>
                </a:lnTo>
                <a:lnTo>
                  <a:pt x="527890" y="57889"/>
                </a:lnTo>
                <a:lnTo>
                  <a:pt x="513484" y="48873"/>
                </a:lnTo>
                <a:lnTo>
                  <a:pt x="490198" y="43409"/>
                </a:lnTo>
                <a:lnTo>
                  <a:pt x="458625" y="41572"/>
                </a:lnTo>
                <a:lnTo>
                  <a:pt x="571315" y="41572"/>
                </a:lnTo>
                <a:lnTo>
                  <a:pt x="573012" y="42980"/>
                </a:lnTo>
                <a:lnTo>
                  <a:pt x="581762" y="70383"/>
                </a:lnTo>
                <a:lnTo>
                  <a:pt x="579051" y="85983"/>
                </a:lnTo>
                <a:lnTo>
                  <a:pt x="571910" y="98536"/>
                </a:lnTo>
                <a:close/>
              </a:path>
              <a:path w="1250315" h="339090">
                <a:moveTo>
                  <a:pt x="458625" y="134320"/>
                </a:moveTo>
                <a:lnTo>
                  <a:pt x="448931" y="134194"/>
                </a:lnTo>
                <a:lnTo>
                  <a:pt x="439582" y="133810"/>
                </a:lnTo>
                <a:lnTo>
                  <a:pt x="430578" y="133154"/>
                </a:lnTo>
                <a:lnTo>
                  <a:pt x="421920" y="132215"/>
                </a:lnTo>
                <a:lnTo>
                  <a:pt x="494803" y="132215"/>
                </a:lnTo>
                <a:lnTo>
                  <a:pt x="486246" y="133154"/>
                </a:lnTo>
                <a:lnTo>
                  <a:pt x="477355" y="133810"/>
                </a:lnTo>
                <a:lnTo>
                  <a:pt x="468144" y="134194"/>
                </a:lnTo>
                <a:lnTo>
                  <a:pt x="458625" y="134320"/>
                </a:lnTo>
                <a:close/>
              </a:path>
              <a:path w="1250315" h="339090">
                <a:moveTo>
                  <a:pt x="542032" y="160763"/>
                </a:moveTo>
                <a:lnTo>
                  <a:pt x="494803" y="160763"/>
                </a:lnTo>
                <a:lnTo>
                  <a:pt x="494803" y="132215"/>
                </a:lnTo>
                <a:lnTo>
                  <a:pt x="542032" y="132215"/>
                </a:lnTo>
                <a:lnTo>
                  <a:pt x="542032" y="160763"/>
                </a:lnTo>
                <a:close/>
              </a:path>
              <a:path w="1250315" h="339090">
                <a:moveTo>
                  <a:pt x="613336" y="198651"/>
                </a:moveTo>
                <a:lnTo>
                  <a:pt x="304439" y="198651"/>
                </a:lnTo>
                <a:lnTo>
                  <a:pt x="304439" y="160763"/>
                </a:lnTo>
                <a:lnTo>
                  <a:pt x="613336" y="160763"/>
                </a:lnTo>
                <a:lnTo>
                  <a:pt x="613336" y="198651"/>
                </a:lnTo>
                <a:close/>
              </a:path>
              <a:path w="1250315" h="339090">
                <a:moveTo>
                  <a:pt x="458230" y="338365"/>
                </a:moveTo>
                <a:lnTo>
                  <a:pt x="408462" y="334449"/>
                </a:lnTo>
                <a:lnTo>
                  <a:pt x="371188" y="322726"/>
                </a:lnTo>
                <a:lnTo>
                  <a:pt x="347802" y="303529"/>
                </a:lnTo>
                <a:lnTo>
                  <a:pt x="339697" y="277191"/>
                </a:lnTo>
                <a:lnTo>
                  <a:pt x="347802" y="251116"/>
                </a:lnTo>
                <a:lnTo>
                  <a:pt x="371188" y="231985"/>
                </a:lnTo>
                <a:lnTo>
                  <a:pt x="408462" y="220229"/>
                </a:lnTo>
                <a:lnTo>
                  <a:pt x="458230" y="216280"/>
                </a:lnTo>
                <a:lnTo>
                  <a:pt x="507546" y="220229"/>
                </a:lnTo>
                <a:lnTo>
                  <a:pt x="544614" y="231985"/>
                </a:lnTo>
                <a:lnTo>
                  <a:pt x="567992" y="251116"/>
                </a:lnTo>
                <a:lnTo>
                  <a:pt x="568292" y="252064"/>
                </a:lnTo>
                <a:lnTo>
                  <a:pt x="458230" y="252064"/>
                </a:lnTo>
                <a:lnTo>
                  <a:pt x="427478" y="253714"/>
                </a:lnTo>
                <a:lnTo>
                  <a:pt x="405508" y="258362"/>
                </a:lnTo>
                <a:lnTo>
                  <a:pt x="392369" y="266142"/>
                </a:lnTo>
                <a:lnTo>
                  <a:pt x="388110" y="277191"/>
                </a:lnTo>
                <a:lnTo>
                  <a:pt x="392369" y="288454"/>
                </a:lnTo>
                <a:lnTo>
                  <a:pt x="405508" y="296547"/>
                </a:lnTo>
                <a:lnTo>
                  <a:pt x="427478" y="301408"/>
                </a:lnTo>
                <a:lnTo>
                  <a:pt x="458230" y="302976"/>
                </a:lnTo>
                <a:lnTo>
                  <a:pt x="568165" y="302976"/>
                </a:lnTo>
                <a:lnTo>
                  <a:pt x="567992" y="303529"/>
                </a:lnTo>
                <a:lnTo>
                  <a:pt x="544614" y="322726"/>
                </a:lnTo>
                <a:lnTo>
                  <a:pt x="507546" y="334449"/>
                </a:lnTo>
                <a:lnTo>
                  <a:pt x="458230" y="338365"/>
                </a:lnTo>
                <a:close/>
              </a:path>
              <a:path w="1250315" h="339090">
                <a:moveTo>
                  <a:pt x="568165" y="302976"/>
                </a:moveTo>
                <a:lnTo>
                  <a:pt x="458230" y="302976"/>
                </a:lnTo>
                <a:lnTo>
                  <a:pt x="488634" y="301408"/>
                </a:lnTo>
                <a:lnTo>
                  <a:pt x="510639" y="296547"/>
                </a:lnTo>
                <a:lnTo>
                  <a:pt x="524035" y="288454"/>
                </a:lnTo>
                <a:lnTo>
                  <a:pt x="528613" y="277191"/>
                </a:lnTo>
                <a:lnTo>
                  <a:pt x="524035" y="266142"/>
                </a:lnTo>
                <a:lnTo>
                  <a:pt x="510639" y="258362"/>
                </a:lnTo>
                <a:lnTo>
                  <a:pt x="488634" y="253714"/>
                </a:lnTo>
                <a:lnTo>
                  <a:pt x="458230" y="252064"/>
                </a:lnTo>
                <a:lnTo>
                  <a:pt x="568292" y="252064"/>
                </a:lnTo>
                <a:lnTo>
                  <a:pt x="576237" y="277191"/>
                </a:lnTo>
                <a:lnTo>
                  <a:pt x="568165" y="302976"/>
                </a:lnTo>
                <a:close/>
              </a:path>
              <a:path w="1250315" h="339090">
                <a:moveTo>
                  <a:pt x="776615" y="212465"/>
                </a:moveTo>
                <a:lnTo>
                  <a:pt x="726623" y="205519"/>
                </a:lnTo>
                <a:lnTo>
                  <a:pt x="686301" y="185808"/>
                </a:lnTo>
                <a:lnTo>
                  <a:pt x="659397" y="155022"/>
                </a:lnTo>
                <a:lnTo>
                  <a:pt x="649662" y="114849"/>
                </a:lnTo>
                <a:lnTo>
                  <a:pt x="659397" y="74884"/>
                </a:lnTo>
                <a:lnTo>
                  <a:pt x="686301" y="44170"/>
                </a:lnTo>
                <a:lnTo>
                  <a:pt x="726623" y="24457"/>
                </a:lnTo>
                <a:lnTo>
                  <a:pt x="776615" y="17497"/>
                </a:lnTo>
                <a:lnTo>
                  <a:pt x="826802" y="24457"/>
                </a:lnTo>
                <a:lnTo>
                  <a:pt x="867307" y="44170"/>
                </a:lnTo>
                <a:lnTo>
                  <a:pt x="877652" y="55911"/>
                </a:lnTo>
                <a:lnTo>
                  <a:pt x="776615" y="55911"/>
                </a:lnTo>
                <a:lnTo>
                  <a:pt x="744141" y="59903"/>
                </a:lnTo>
                <a:lnTo>
                  <a:pt x="718499" y="71665"/>
                </a:lnTo>
                <a:lnTo>
                  <a:pt x="701689" y="90285"/>
                </a:lnTo>
                <a:lnTo>
                  <a:pt x="695707" y="114849"/>
                </a:lnTo>
                <a:lnTo>
                  <a:pt x="701689" y="139557"/>
                </a:lnTo>
                <a:lnTo>
                  <a:pt x="718499" y="158000"/>
                </a:lnTo>
                <a:lnTo>
                  <a:pt x="744141" y="169536"/>
                </a:lnTo>
                <a:lnTo>
                  <a:pt x="776615" y="173524"/>
                </a:lnTo>
                <a:lnTo>
                  <a:pt x="878105" y="173524"/>
                </a:lnTo>
                <a:lnTo>
                  <a:pt x="867307" y="185808"/>
                </a:lnTo>
                <a:lnTo>
                  <a:pt x="826802" y="205519"/>
                </a:lnTo>
                <a:lnTo>
                  <a:pt x="776615" y="212465"/>
                </a:lnTo>
                <a:close/>
              </a:path>
              <a:path w="1250315" h="339090">
                <a:moveTo>
                  <a:pt x="878105" y="173524"/>
                </a:moveTo>
                <a:lnTo>
                  <a:pt x="776615" y="173524"/>
                </a:lnTo>
                <a:lnTo>
                  <a:pt x="808976" y="169536"/>
                </a:lnTo>
                <a:lnTo>
                  <a:pt x="834517" y="158000"/>
                </a:lnTo>
                <a:lnTo>
                  <a:pt x="851301" y="139557"/>
                </a:lnTo>
                <a:lnTo>
                  <a:pt x="857391" y="114849"/>
                </a:lnTo>
                <a:lnTo>
                  <a:pt x="851301" y="90285"/>
                </a:lnTo>
                <a:lnTo>
                  <a:pt x="834517" y="71665"/>
                </a:lnTo>
                <a:lnTo>
                  <a:pt x="808976" y="59903"/>
                </a:lnTo>
                <a:lnTo>
                  <a:pt x="776615" y="55911"/>
                </a:lnTo>
                <a:lnTo>
                  <a:pt x="877652" y="55911"/>
                </a:lnTo>
                <a:lnTo>
                  <a:pt x="894369" y="74884"/>
                </a:lnTo>
                <a:lnTo>
                  <a:pt x="904226" y="114849"/>
                </a:lnTo>
                <a:lnTo>
                  <a:pt x="894369" y="155022"/>
                </a:lnTo>
                <a:lnTo>
                  <a:pt x="878105" y="173524"/>
                </a:lnTo>
                <a:close/>
              </a:path>
              <a:path w="1250315" h="339090">
                <a:moveTo>
                  <a:pt x="932116" y="297583"/>
                </a:moveTo>
                <a:lnTo>
                  <a:pt x="622430" y="297583"/>
                </a:lnTo>
                <a:lnTo>
                  <a:pt x="622430" y="259168"/>
                </a:lnTo>
                <a:lnTo>
                  <a:pt x="932116" y="259168"/>
                </a:lnTo>
                <a:lnTo>
                  <a:pt x="932116" y="297583"/>
                </a:lnTo>
                <a:close/>
              </a:path>
              <a:path w="1250315" h="339090">
                <a:moveTo>
                  <a:pt x="1222347" y="211018"/>
                </a:moveTo>
                <a:lnTo>
                  <a:pt x="976072" y="211018"/>
                </a:lnTo>
                <a:lnTo>
                  <a:pt x="976072" y="97089"/>
                </a:lnTo>
                <a:lnTo>
                  <a:pt x="1167488" y="97089"/>
                </a:lnTo>
                <a:lnTo>
                  <a:pt x="1167488" y="60253"/>
                </a:lnTo>
                <a:lnTo>
                  <a:pt x="975546" y="60253"/>
                </a:lnTo>
                <a:lnTo>
                  <a:pt x="975546" y="22101"/>
                </a:lnTo>
                <a:lnTo>
                  <a:pt x="1214454" y="22101"/>
                </a:lnTo>
                <a:lnTo>
                  <a:pt x="1214454" y="134320"/>
                </a:lnTo>
                <a:lnTo>
                  <a:pt x="1023433" y="134320"/>
                </a:lnTo>
                <a:lnTo>
                  <a:pt x="1023433" y="172471"/>
                </a:lnTo>
                <a:lnTo>
                  <a:pt x="1222347" y="172471"/>
                </a:lnTo>
                <a:lnTo>
                  <a:pt x="1222347" y="211018"/>
                </a:lnTo>
                <a:close/>
              </a:path>
              <a:path w="1250315" h="339090">
                <a:moveTo>
                  <a:pt x="1118022" y="262194"/>
                </a:moveTo>
                <a:lnTo>
                  <a:pt x="1071056" y="262194"/>
                </a:lnTo>
                <a:lnTo>
                  <a:pt x="1071056" y="211018"/>
                </a:lnTo>
                <a:lnTo>
                  <a:pt x="1118022" y="211018"/>
                </a:lnTo>
                <a:lnTo>
                  <a:pt x="1118022" y="262194"/>
                </a:lnTo>
                <a:close/>
              </a:path>
              <a:path w="1250315" h="339090">
                <a:moveTo>
                  <a:pt x="1250106" y="301003"/>
                </a:moveTo>
                <a:lnTo>
                  <a:pt x="940420" y="301003"/>
                </a:lnTo>
                <a:lnTo>
                  <a:pt x="940420" y="262194"/>
                </a:lnTo>
                <a:lnTo>
                  <a:pt x="1250106" y="262194"/>
                </a:lnTo>
                <a:lnTo>
                  <a:pt x="1250106" y="3010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568449" y="6516206"/>
            <a:ext cx="924560" cy="339725"/>
          </a:xfrm>
          <a:custGeom>
            <a:avLst/>
            <a:gdLst/>
            <a:ahLst/>
            <a:cxnLst/>
            <a:rect l="l" t="t" r="r" b="b"/>
            <a:pathLst>
              <a:path w="924559" h="339725">
                <a:moveTo>
                  <a:pt x="280349" y="122480"/>
                </a:moveTo>
                <a:lnTo>
                  <a:pt x="233382" y="122480"/>
                </a:lnTo>
                <a:lnTo>
                  <a:pt x="233382" y="0"/>
                </a:lnTo>
                <a:lnTo>
                  <a:pt x="280349" y="0"/>
                </a:lnTo>
                <a:lnTo>
                  <a:pt x="280349" y="122480"/>
                </a:lnTo>
                <a:close/>
              </a:path>
              <a:path w="924559" h="339725">
                <a:moveTo>
                  <a:pt x="88011" y="265483"/>
                </a:moveTo>
                <a:lnTo>
                  <a:pt x="52540" y="257042"/>
                </a:lnTo>
                <a:lnTo>
                  <a:pt x="24667" y="232889"/>
                </a:lnTo>
                <a:lnTo>
                  <a:pt x="6462" y="194774"/>
                </a:lnTo>
                <a:lnTo>
                  <a:pt x="0" y="144450"/>
                </a:lnTo>
                <a:lnTo>
                  <a:pt x="6462" y="94540"/>
                </a:lnTo>
                <a:lnTo>
                  <a:pt x="24667" y="56569"/>
                </a:lnTo>
                <a:lnTo>
                  <a:pt x="52540" y="32412"/>
                </a:lnTo>
                <a:lnTo>
                  <a:pt x="88011" y="23943"/>
                </a:lnTo>
                <a:lnTo>
                  <a:pt x="119850" y="30774"/>
                </a:lnTo>
                <a:lnTo>
                  <a:pt x="145880" y="50370"/>
                </a:lnTo>
                <a:lnTo>
                  <a:pt x="155807" y="66831"/>
                </a:lnTo>
                <a:lnTo>
                  <a:pt x="88011" y="66831"/>
                </a:lnTo>
                <a:lnTo>
                  <a:pt x="70697" y="71910"/>
                </a:lnTo>
                <a:lnTo>
                  <a:pt x="57243" y="86844"/>
                </a:lnTo>
                <a:lnTo>
                  <a:pt x="48550" y="111176"/>
                </a:lnTo>
                <a:lnTo>
                  <a:pt x="45518" y="144450"/>
                </a:lnTo>
                <a:lnTo>
                  <a:pt x="48550" y="178007"/>
                </a:lnTo>
                <a:lnTo>
                  <a:pt x="57243" y="202450"/>
                </a:lnTo>
                <a:lnTo>
                  <a:pt x="70697" y="217396"/>
                </a:lnTo>
                <a:lnTo>
                  <a:pt x="88011" y="222463"/>
                </a:lnTo>
                <a:lnTo>
                  <a:pt x="155726" y="222463"/>
                </a:lnTo>
                <a:lnTo>
                  <a:pt x="147327" y="237362"/>
                </a:lnTo>
                <a:lnTo>
                  <a:pt x="120784" y="258218"/>
                </a:lnTo>
                <a:lnTo>
                  <a:pt x="88011" y="265483"/>
                </a:lnTo>
                <a:close/>
              </a:path>
              <a:path w="924559" h="339725">
                <a:moveTo>
                  <a:pt x="155726" y="222463"/>
                </a:moveTo>
                <a:lnTo>
                  <a:pt x="88011" y="222463"/>
                </a:lnTo>
                <a:lnTo>
                  <a:pt x="105420" y="217396"/>
                </a:lnTo>
                <a:lnTo>
                  <a:pt x="118845" y="202450"/>
                </a:lnTo>
                <a:lnTo>
                  <a:pt x="127510" y="178007"/>
                </a:lnTo>
                <a:lnTo>
                  <a:pt x="130636" y="144450"/>
                </a:lnTo>
                <a:lnTo>
                  <a:pt x="127510" y="111176"/>
                </a:lnTo>
                <a:lnTo>
                  <a:pt x="118845" y="86844"/>
                </a:lnTo>
                <a:lnTo>
                  <a:pt x="105420" y="71910"/>
                </a:lnTo>
                <a:lnTo>
                  <a:pt x="88011" y="66831"/>
                </a:lnTo>
                <a:lnTo>
                  <a:pt x="155807" y="66831"/>
                </a:lnTo>
                <a:lnTo>
                  <a:pt x="164584" y="81386"/>
                </a:lnTo>
                <a:lnTo>
                  <a:pt x="174445" y="122480"/>
                </a:lnTo>
                <a:lnTo>
                  <a:pt x="280349" y="122480"/>
                </a:lnTo>
                <a:lnTo>
                  <a:pt x="280349" y="160500"/>
                </a:lnTo>
                <a:lnTo>
                  <a:pt x="174971" y="160500"/>
                </a:lnTo>
                <a:lnTo>
                  <a:pt x="165953" y="204321"/>
                </a:lnTo>
                <a:lnTo>
                  <a:pt x="155726" y="222463"/>
                </a:lnTo>
                <a:close/>
              </a:path>
              <a:path w="924559" h="339725">
                <a:moveTo>
                  <a:pt x="280349" y="339681"/>
                </a:moveTo>
                <a:lnTo>
                  <a:pt x="233382" y="339681"/>
                </a:lnTo>
                <a:lnTo>
                  <a:pt x="233382" y="160500"/>
                </a:lnTo>
                <a:lnTo>
                  <a:pt x="280349" y="160500"/>
                </a:lnTo>
                <a:lnTo>
                  <a:pt x="280349" y="339681"/>
                </a:lnTo>
                <a:close/>
              </a:path>
              <a:path w="924559" h="339725">
                <a:moveTo>
                  <a:pt x="601101" y="180759"/>
                </a:moveTo>
                <a:lnTo>
                  <a:pt x="554399" y="180759"/>
                </a:lnTo>
                <a:lnTo>
                  <a:pt x="554399" y="101693"/>
                </a:lnTo>
                <a:lnTo>
                  <a:pt x="508353" y="101693"/>
                </a:lnTo>
                <a:lnTo>
                  <a:pt x="508353" y="65778"/>
                </a:lnTo>
                <a:lnTo>
                  <a:pt x="554399" y="65778"/>
                </a:lnTo>
                <a:lnTo>
                  <a:pt x="554399" y="0"/>
                </a:lnTo>
                <a:lnTo>
                  <a:pt x="601101" y="0"/>
                </a:lnTo>
                <a:lnTo>
                  <a:pt x="601101" y="180759"/>
                </a:lnTo>
                <a:close/>
              </a:path>
              <a:path w="924559" h="339725">
                <a:moveTo>
                  <a:pt x="334698" y="159316"/>
                </a:moveTo>
                <a:lnTo>
                  <a:pt x="318253" y="159316"/>
                </a:lnTo>
                <a:lnTo>
                  <a:pt x="318253" y="14076"/>
                </a:lnTo>
                <a:lnTo>
                  <a:pt x="407054" y="14076"/>
                </a:lnTo>
                <a:lnTo>
                  <a:pt x="407054" y="50649"/>
                </a:lnTo>
                <a:lnTo>
                  <a:pt x="364430" y="50649"/>
                </a:lnTo>
                <a:lnTo>
                  <a:pt x="364430" y="122216"/>
                </a:lnTo>
                <a:lnTo>
                  <a:pt x="410858" y="122216"/>
                </a:lnTo>
                <a:lnTo>
                  <a:pt x="413632" y="153396"/>
                </a:lnTo>
                <a:lnTo>
                  <a:pt x="393288" y="156726"/>
                </a:lnTo>
                <a:lnTo>
                  <a:pt x="374313" y="158526"/>
                </a:lnTo>
                <a:lnTo>
                  <a:pt x="355264" y="159242"/>
                </a:lnTo>
                <a:lnTo>
                  <a:pt x="334698" y="159316"/>
                </a:lnTo>
                <a:close/>
              </a:path>
              <a:path w="924559" h="339725">
                <a:moveTo>
                  <a:pt x="440864" y="159316"/>
                </a:moveTo>
                <a:lnTo>
                  <a:pt x="422709" y="159316"/>
                </a:lnTo>
                <a:lnTo>
                  <a:pt x="422709" y="14076"/>
                </a:lnTo>
                <a:lnTo>
                  <a:pt x="517826" y="14076"/>
                </a:lnTo>
                <a:lnTo>
                  <a:pt x="517826" y="50649"/>
                </a:lnTo>
                <a:lnTo>
                  <a:pt x="469544" y="50649"/>
                </a:lnTo>
                <a:lnTo>
                  <a:pt x="469544" y="122480"/>
                </a:lnTo>
                <a:lnTo>
                  <a:pt x="526825" y="122480"/>
                </a:lnTo>
                <a:lnTo>
                  <a:pt x="529666" y="153396"/>
                </a:lnTo>
                <a:lnTo>
                  <a:pt x="512090" y="156670"/>
                </a:lnTo>
                <a:lnTo>
                  <a:pt x="493159" y="158477"/>
                </a:lnTo>
                <a:lnTo>
                  <a:pt x="470280" y="159223"/>
                </a:lnTo>
                <a:lnTo>
                  <a:pt x="440864" y="159316"/>
                </a:lnTo>
                <a:close/>
              </a:path>
              <a:path w="924559" h="339725">
                <a:moveTo>
                  <a:pt x="526825" y="122480"/>
                </a:moveTo>
                <a:lnTo>
                  <a:pt x="469544" y="122480"/>
                </a:lnTo>
                <a:lnTo>
                  <a:pt x="486100" y="121844"/>
                </a:lnTo>
                <a:lnTo>
                  <a:pt x="500361" y="120654"/>
                </a:lnTo>
                <a:lnTo>
                  <a:pt x="513390" y="118798"/>
                </a:lnTo>
                <a:lnTo>
                  <a:pt x="526245" y="116165"/>
                </a:lnTo>
                <a:lnTo>
                  <a:pt x="526825" y="122480"/>
                </a:lnTo>
                <a:close/>
              </a:path>
              <a:path w="924559" h="339725">
                <a:moveTo>
                  <a:pt x="410858" y="122216"/>
                </a:moveTo>
                <a:lnTo>
                  <a:pt x="364430" y="122216"/>
                </a:lnTo>
                <a:lnTo>
                  <a:pt x="375692" y="121460"/>
                </a:lnTo>
                <a:lnTo>
                  <a:pt x="386942" y="120309"/>
                </a:lnTo>
                <a:lnTo>
                  <a:pt x="398415" y="118664"/>
                </a:lnTo>
                <a:lnTo>
                  <a:pt x="410343" y="116428"/>
                </a:lnTo>
                <a:lnTo>
                  <a:pt x="410858" y="122216"/>
                </a:lnTo>
                <a:close/>
              </a:path>
              <a:path w="924559" h="339725">
                <a:moveTo>
                  <a:pt x="504933" y="197599"/>
                </a:moveTo>
                <a:lnTo>
                  <a:pt x="457572" y="197599"/>
                </a:lnTo>
                <a:lnTo>
                  <a:pt x="457572" y="170761"/>
                </a:lnTo>
                <a:lnTo>
                  <a:pt x="504933" y="170761"/>
                </a:lnTo>
                <a:lnTo>
                  <a:pt x="504933" y="197599"/>
                </a:lnTo>
                <a:close/>
              </a:path>
              <a:path w="924559" h="339725">
                <a:moveTo>
                  <a:pt x="606101" y="233382"/>
                </a:moveTo>
                <a:lnTo>
                  <a:pt x="355615" y="233382"/>
                </a:lnTo>
                <a:lnTo>
                  <a:pt x="355615" y="197599"/>
                </a:lnTo>
                <a:lnTo>
                  <a:pt x="606101" y="197599"/>
                </a:lnTo>
                <a:lnTo>
                  <a:pt x="606101" y="233382"/>
                </a:lnTo>
                <a:close/>
              </a:path>
              <a:path w="924559" h="339725">
                <a:moveTo>
                  <a:pt x="480463" y="339286"/>
                </a:moveTo>
                <a:lnTo>
                  <a:pt x="438482" y="336112"/>
                </a:lnTo>
                <a:lnTo>
                  <a:pt x="407071" y="326920"/>
                </a:lnTo>
                <a:lnTo>
                  <a:pt x="387425" y="311906"/>
                </a:lnTo>
                <a:lnTo>
                  <a:pt x="380743" y="291268"/>
                </a:lnTo>
                <a:lnTo>
                  <a:pt x="387425" y="271006"/>
                </a:lnTo>
                <a:lnTo>
                  <a:pt x="407071" y="256060"/>
                </a:lnTo>
                <a:lnTo>
                  <a:pt x="438482" y="246812"/>
                </a:lnTo>
                <a:lnTo>
                  <a:pt x="480463" y="243644"/>
                </a:lnTo>
                <a:lnTo>
                  <a:pt x="522354" y="246812"/>
                </a:lnTo>
                <a:lnTo>
                  <a:pt x="553724" y="256060"/>
                </a:lnTo>
                <a:lnTo>
                  <a:pt x="573427" y="271006"/>
                </a:lnTo>
                <a:lnTo>
                  <a:pt x="575262" y="276402"/>
                </a:lnTo>
                <a:lnTo>
                  <a:pt x="480463" y="276402"/>
                </a:lnTo>
                <a:lnTo>
                  <a:pt x="459346" y="277319"/>
                </a:lnTo>
                <a:lnTo>
                  <a:pt x="443940" y="279987"/>
                </a:lnTo>
                <a:lnTo>
                  <a:pt x="434527" y="284579"/>
                </a:lnTo>
                <a:lnTo>
                  <a:pt x="431392" y="291268"/>
                </a:lnTo>
                <a:lnTo>
                  <a:pt x="434527" y="298318"/>
                </a:lnTo>
                <a:lnTo>
                  <a:pt x="443940" y="303174"/>
                </a:lnTo>
                <a:lnTo>
                  <a:pt x="459346" y="305957"/>
                </a:lnTo>
                <a:lnTo>
                  <a:pt x="480463" y="306792"/>
                </a:lnTo>
                <a:lnTo>
                  <a:pt x="575134" y="306792"/>
                </a:lnTo>
                <a:lnTo>
                  <a:pt x="573427" y="311906"/>
                </a:lnTo>
                <a:lnTo>
                  <a:pt x="553724" y="326920"/>
                </a:lnTo>
                <a:lnTo>
                  <a:pt x="522354" y="336112"/>
                </a:lnTo>
                <a:lnTo>
                  <a:pt x="480463" y="339286"/>
                </a:lnTo>
                <a:close/>
              </a:path>
              <a:path w="924559" h="339725">
                <a:moveTo>
                  <a:pt x="575134" y="306792"/>
                </a:moveTo>
                <a:lnTo>
                  <a:pt x="480463" y="306792"/>
                </a:lnTo>
                <a:lnTo>
                  <a:pt x="501200" y="305957"/>
                </a:lnTo>
                <a:lnTo>
                  <a:pt x="516313" y="303174"/>
                </a:lnTo>
                <a:lnTo>
                  <a:pt x="525604" y="298318"/>
                </a:lnTo>
                <a:lnTo>
                  <a:pt x="528876" y="291268"/>
                </a:lnTo>
                <a:lnTo>
                  <a:pt x="525604" y="284579"/>
                </a:lnTo>
                <a:lnTo>
                  <a:pt x="516313" y="279987"/>
                </a:lnTo>
                <a:lnTo>
                  <a:pt x="501200" y="277319"/>
                </a:lnTo>
                <a:lnTo>
                  <a:pt x="480463" y="276402"/>
                </a:lnTo>
                <a:lnTo>
                  <a:pt x="575262" y="276402"/>
                </a:lnTo>
                <a:lnTo>
                  <a:pt x="580315" y="291268"/>
                </a:lnTo>
                <a:lnTo>
                  <a:pt x="575134" y="306792"/>
                </a:lnTo>
                <a:close/>
              </a:path>
              <a:path w="924559" h="339725">
                <a:moveTo>
                  <a:pt x="924091" y="338892"/>
                </a:moveTo>
                <a:lnTo>
                  <a:pt x="879361" y="338892"/>
                </a:lnTo>
                <a:lnTo>
                  <a:pt x="879361" y="0"/>
                </a:lnTo>
                <a:lnTo>
                  <a:pt x="924091" y="0"/>
                </a:lnTo>
                <a:lnTo>
                  <a:pt x="924091" y="338892"/>
                </a:lnTo>
                <a:close/>
              </a:path>
              <a:path w="924559" h="339725">
                <a:moveTo>
                  <a:pt x="851997" y="130768"/>
                </a:moveTo>
                <a:lnTo>
                  <a:pt x="807531" y="130768"/>
                </a:lnTo>
                <a:lnTo>
                  <a:pt x="807531" y="7761"/>
                </a:lnTo>
                <a:lnTo>
                  <a:pt x="851997" y="7761"/>
                </a:lnTo>
                <a:lnTo>
                  <a:pt x="851997" y="130768"/>
                </a:lnTo>
                <a:close/>
              </a:path>
              <a:path w="924559" h="339725">
                <a:moveTo>
                  <a:pt x="653346" y="268245"/>
                </a:moveTo>
                <a:lnTo>
                  <a:pt x="626508" y="234961"/>
                </a:lnTo>
                <a:lnTo>
                  <a:pt x="670884" y="202713"/>
                </a:lnTo>
                <a:lnTo>
                  <a:pt x="702285" y="166420"/>
                </a:lnTo>
                <a:lnTo>
                  <a:pt x="722043" y="125292"/>
                </a:lnTo>
                <a:lnTo>
                  <a:pt x="731491" y="78539"/>
                </a:lnTo>
                <a:lnTo>
                  <a:pt x="645189" y="78539"/>
                </a:lnTo>
                <a:lnTo>
                  <a:pt x="645189" y="40388"/>
                </a:lnTo>
                <a:lnTo>
                  <a:pt x="778720" y="40388"/>
                </a:lnTo>
                <a:lnTo>
                  <a:pt x="777982" y="64185"/>
                </a:lnTo>
                <a:lnTo>
                  <a:pt x="775875" y="87206"/>
                </a:lnTo>
                <a:lnTo>
                  <a:pt x="772263" y="109412"/>
                </a:lnTo>
                <a:lnTo>
                  <a:pt x="767011" y="130768"/>
                </a:lnTo>
                <a:lnTo>
                  <a:pt x="851997" y="130768"/>
                </a:lnTo>
                <a:lnTo>
                  <a:pt x="851997" y="168393"/>
                </a:lnTo>
                <a:lnTo>
                  <a:pt x="752277" y="168393"/>
                </a:lnTo>
                <a:lnTo>
                  <a:pt x="735431" y="196427"/>
                </a:lnTo>
                <a:lnTo>
                  <a:pt x="713615" y="222463"/>
                </a:lnTo>
                <a:lnTo>
                  <a:pt x="686397" y="246427"/>
                </a:lnTo>
                <a:lnTo>
                  <a:pt x="653346" y="268245"/>
                </a:lnTo>
                <a:close/>
              </a:path>
              <a:path w="924559" h="339725">
                <a:moveTo>
                  <a:pt x="851997" y="323762"/>
                </a:moveTo>
                <a:lnTo>
                  <a:pt x="807531" y="323762"/>
                </a:lnTo>
                <a:lnTo>
                  <a:pt x="807531" y="168393"/>
                </a:lnTo>
                <a:lnTo>
                  <a:pt x="851997" y="168393"/>
                </a:lnTo>
                <a:lnTo>
                  <a:pt x="851997" y="3237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97638" y="6516206"/>
            <a:ext cx="925194" cy="340995"/>
          </a:xfrm>
          <a:custGeom>
            <a:avLst/>
            <a:gdLst/>
            <a:ahLst/>
            <a:cxnLst/>
            <a:rect l="l" t="t" r="r" b="b"/>
            <a:pathLst>
              <a:path w="925195" h="340995">
                <a:moveTo>
                  <a:pt x="281138" y="89459"/>
                </a:moveTo>
                <a:lnTo>
                  <a:pt x="233777" y="89459"/>
                </a:lnTo>
                <a:lnTo>
                  <a:pt x="233777" y="526"/>
                </a:lnTo>
                <a:lnTo>
                  <a:pt x="281138" y="526"/>
                </a:lnTo>
                <a:lnTo>
                  <a:pt x="281138" y="89459"/>
                </a:lnTo>
                <a:close/>
              </a:path>
              <a:path w="925195" h="340995">
                <a:moveTo>
                  <a:pt x="90116" y="193521"/>
                </a:moveTo>
                <a:lnTo>
                  <a:pt x="54353" y="187043"/>
                </a:lnTo>
                <a:lnTo>
                  <a:pt x="25719" y="169034"/>
                </a:lnTo>
                <a:lnTo>
                  <a:pt x="6754" y="141627"/>
                </a:lnTo>
                <a:lnTo>
                  <a:pt x="0" y="106956"/>
                </a:lnTo>
                <a:lnTo>
                  <a:pt x="6754" y="72255"/>
                </a:lnTo>
                <a:lnTo>
                  <a:pt x="25719" y="45041"/>
                </a:lnTo>
                <a:lnTo>
                  <a:pt x="54353" y="27275"/>
                </a:lnTo>
                <a:lnTo>
                  <a:pt x="90116" y="20917"/>
                </a:lnTo>
                <a:lnTo>
                  <a:pt x="121182" y="25873"/>
                </a:lnTo>
                <a:lnTo>
                  <a:pt x="147426" y="39845"/>
                </a:lnTo>
                <a:lnTo>
                  <a:pt x="166985" y="61488"/>
                </a:lnTo>
                <a:lnTo>
                  <a:pt x="167327" y="62358"/>
                </a:lnTo>
                <a:lnTo>
                  <a:pt x="90116" y="62358"/>
                </a:lnTo>
                <a:lnTo>
                  <a:pt x="72299" y="65349"/>
                </a:lnTo>
                <a:lnTo>
                  <a:pt x="57983" y="74050"/>
                </a:lnTo>
                <a:lnTo>
                  <a:pt x="48454" y="88055"/>
                </a:lnTo>
                <a:lnTo>
                  <a:pt x="44992" y="106956"/>
                </a:lnTo>
                <a:lnTo>
                  <a:pt x="48454" y="125890"/>
                </a:lnTo>
                <a:lnTo>
                  <a:pt x="57983" y="140223"/>
                </a:lnTo>
                <a:lnTo>
                  <a:pt x="72299" y="149303"/>
                </a:lnTo>
                <a:lnTo>
                  <a:pt x="90116" y="152475"/>
                </a:lnTo>
                <a:lnTo>
                  <a:pt x="166485" y="152475"/>
                </a:lnTo>
                <a:lnTo>
                  <a:pt x="165523" y="154670"/>
                </a:lnTo>
                <a:lnTo>
                  <a:pt x="145995" y="175366"/>
                </a:lnTo>
                <a:lnTo>
                  <a:pt x="120301" y="188760"/>
                </a:lnTo>
                <a:lnTo>
                  <a:pt x="90116" y="193521"/>
                </a:lnTo>
                <a:close/>
              </a:path>
              <a:path w="925195" h="340995">
                <a:moveTo>
                  <a:pt x="166485" y="152475"/>
                </a:moveTo>
                <a:lnTo>
                  <a:pt x="90116" y="152475"/>
                </a:lnTo>
                <a:lnTo>
                  <a:pt x="107572" y="149303"/>
                </a:lnTo>
                <a:lnTo>
                  <a:pt x="121624" y="140223"/>
                </a:lnTo>
                <a:lnTo>
                  <a:pt x="131039" y="125890"/>
                </a:lnTo>
                <a:lnTo>
                  <a:pt x="134583" y="106956"/>
                </a:lnTo>
                <a:lnTo>
                  <a:pt x="131039" y="88055"/>
                </a:lnTo>
                <a:lnTo>
                  <a:pt x="121624" y="74050"/>
                </a:lnTo>
                <a:lnTo>
                  <a:pt x="107572" y="65349"/>
                </a:lnTo>
                <a:lnTo>
                  <a:pt x="90116" y="62358"/>
                </a:lnTo>
                <a:lnTo>
                  <a:pt x="167327" y="62358"/>
                </a:lnTo>
                <a:lnTo>
                  <a:pt x="177997" y="89459"/>
                </a:lnTo>
                <a:lnTo>
                  <a:pt x="281138" y="89459"/>
                </a:lnTo>
                <a:lnTo>
                  <a:pt x="281138" y="128005"/>
                </a:lnTo>
                <a:lnTo>
                  <a:pt x="177207" y="128005"/>
                </a:lnTo>
                <a:lnTo>
                  <a:pt x="166485" y="152475"/>
                </a:lnTo>
                <a:close/>
              </a:path>
              <a:path w="925195" h="340995">
                <a:moveTo>
                  <a:pt x="281138" y="248117"/>
                </a:moveTo>
                <a:lnTo>
                  <a:pt x="233777" y="248117"/>
                </a:lnTo>
                <a:lnTo>
                  <a:pt x="233777" y="128005"/>
                </a:lnTo>
                <a:lnTo>
                  <a:pt x="281138" y="128005"/>
                </a:lnTo>
                <a:lnTo>
                  <a:pt x="281138" y="248117"/>
                </a:lnTo>
                <a:close/>
              </a:path>
              <a:path w="925195" h="340995">
                <a:moveTo>
                  <a:pt x="289163" y="332972"/>
                </a:moveTo>
                <a:lnTo>
                  <a:pt x="56438" y="332972"/>
                </a:lnTo>
                <a:lnTo>
                  <a:pt x="56438" y="223253"/>
                </a:lnTo>
                <a:lnTo>
                  <a:pt x="103798" y="223253"/>
                </a:lnTo>
                <a:lnTo>
                  <a:pt x="103798" y="294688"/>
                </a:lnTo>
                <a:lnTo>
                  <a:pt x="289163" y="294688"/>
                </a:lnTo>
                <a:lnTo>
                  <a:pt x="289163" y="332972"/>
                </a:lnTo>
                <a:close/>
              </a:path>
              <a:path w="925195" h="340995">
                <a:moveTo>
                  <a:pt x="591892" y="161289"/>
                </a:moveTo>
                <a:lnTo>
                  <a:pt x="351932" y="161289"/>
                </a:lnTo>
                <a:lnTo>
                  <a:pt x="351932" y="68015"/>
                </a:lnTo>
                <a:lnTo>
                  <a:pt x="538085" y="68015"/>
                </a:lnTo>
                <a:lnTo>
                  <a:pt x="538085" y="44203"/>
                </a:lnTo>
                <a:lnTo>
                  <a:pt x="351405" y="44203"/>
                </a:lnTo>
                <a:lnTo>
                  <a:pt x="351405" y="7630"/>
                </a:lnTo>
                <a:lnTo>
                  <a:pt x="585709" y="7630"/>
                </a:lnTo>
                <a:lnTo>
                  <a:pt x="585709" y="101430"/>
                </a:lnTo>
                <a:lnTo>
                  <a:pt x="399161" y="101430"/>
                </a:lnTo>
                <a:lnTo>
                  <a:pt x="399161" y="125374"/>
                </a:lnTo>
                <a:lnTo>
                  <a:pt x="591892" y="125374"/>
                </a:lnTo>
                <a:lnTo>
                  <a:pt x="591892" y="161289"/>
                </a:lnTo>
                <a:close/>
              </a:path>
              <a:path w="925195" h="340995">
                <a:moveTo>
                  <a:pt x="491777" y="187337"/>
                </a:moveTo>
                <a:lnTo>
                  <a:pt x="444811" y="187337"/>
                </a:lnTo>
                <a:lnTo>
                  <a:pt x="444811" y="161289"/>
                </a:lnTo>
                <a:lnTo>
                  <a:pt x="491777" y="161289"/>
                </a:lnTo>
                <a:lnTo>
                  <a:pt x="491777" y="187337"/>
                </a:lnTo>
                <a:close/>
              </a:path>
              <a:path w="925195" h="340995">
                <a:moveTo>
                  <a:pt x="623072" y="225357"/>
                </a:moveTo>
                <a:lnTo>
                  <a:pt x="313385" y="225357"/>
                </a:lnTo>
                <a:lnTo>
                  <a:pt x="313385" y="187337"/>
                </a:lnTo>
                <a:lnTo>
                  <a:pt x="623072" y="187337"/>
                </a:lnTo>
                <a:lnTo>
                  <a:pt x="623072" y="225357"/>
                </a:lnTo>
                <a:close/>
              </a:path>
              <a:path w="925195" h="340995">
                <a:moveTo>
                  <a:pt x="593076" y="340602"/>
                </a:moveTo>
                <a:lnTo>
                  <a:pt x="352458" y="340602"/>
                </a:lnTo>
                <a:lnTo>
                  <a:pt x="352458" y="242592"/>
                </a:lnTo>
                <a:lnTo>
                  <a:pt x="399950" y="242592"/>
                </a:lnTo>
                <a:lnTo>
                  <a:pt x="399950" y="302713"/>
                </a:lnTo>
                <a:lnTo>
                  <a:pt x="593076" y="302713"/>
                </a:lnTo>
                <a:lnTo>
                  <a:pt x="593076" y="340602"/>
                </a:lnTo>
                <a:close/>
              </a:path>
              <a:path w="925195" h="340995">
                <a:moveTo>
                  <a:pt x="925143" y="338892"/>
                </a:moveTo>
                <a:lnTo>
                  <a:pt x="879756" y="338892"/>
                </a:lnTo>
                <a:lnTo>
                  <a:pt x="879756" y="0"/>
                </a:lnTo>
                <a:lnTo>
                  <a:pt x="925143" y="0"/>
                </a:lnTo>
                <a:lnTo>
                  <a:pt x="925143" y="338892"/>
                </a:lnTo>
                <a:close/>
              </a:path>
              <a:path w="925195" h="340995">
                <a:moveTo>
                  <a:pt x="854629" y="125374"/>
                </a:moveTo>
                <a:lnTo>
                  <a:pt x="809767" y="125374"/>
                </a:lnTo>
                <a:lnTo>
                  <a:pt x="809767" y="5262"/>
                </a:lnTo>
                <a:lnTo>
                  <a:pt x="854629" y="5262"/>
                </a:lnTo>
                <a:lnTo>
                  <a:pt x="854629" y="125374"/>
                </a:lnTo>
                <a:close/>
              </a:path>
              <a:path w="925195" h="340995">
                <a:moveTo>
                  <a:pt x="708205" y="269824"/>
                </a:moveTo>
                <a:lnTo>
                  <a:pt x="677881" y="261369"/>
                </a:lnTo>
                <a:lnTo>
                  <a:pt x="654661" y="236918"/>
                </a:lnTo>
                <a:lnTo>
                  <a:pt x="639828" y="198135"/>
                </a:lnTo>
                <a:lnTo>
                  <a:pt x="634664" y="146686"/>
                </a:lnTo>
                <a:lnTo>
                  <a:pt x="639828" y="95656"/>
                </a:lnTo>
                <a:lnTo>
                  <a:pt x="654661" y="57145"/>
                </a:lnTo>
                <a:lnTo>
                  <a:pt x="677881" y="32817"/>
                </a:lnTo>
                <a:lnTo>
                  <a:pt x="708205" y="24338"/>
                </a:lnTo>
                <a:lnTo>
                  <a:pt x="736241" y="31263"/>
                </a:lnTo>
                <a:lnTo>
                  <a:pt x="758542" y="51225"/>
                </a:lnTo>
                <a:lnTo>
                  <a:pt x="767375" y="69199"/>
                </a:lnTo>
                <a:lnTo>
                  <a:pt x="708205" y="69199"/>
                </a:lnTo>
                <a:lnTo>
                  <a:pt x="695510" y="73980"/>
                </a:lnTo>
                <a:lnTo>
                  <a:pt x="686070" y="88505"/>
                </a:lnTo>
                <a:lnTo>
                  <a:pt x="680233" y="112748"/>
                </a:lnTo>
                <a:lnTo>
                  <a:pt x="678341" y="146686"/>
                </a:lnTo>
                <a:lnTo>
                  <a:pt x="680233" y="180866"/>
                </a:lnTo>
                <a:lnTo>
                  <a:pt x="686070" y="205131"/>
                </a:lnTo>
                <a:lnTo>
                  <a:pt x="695510" y="219577"/>
                </a:lnTo>
                <a:lnTo>
                  <a:pt x="708205" y="224305"/>
                </a:lnTo>
                <a:lnTo>
                  <a:pt x="767504" y="224305"/>
                </a:lnTo>
                <a:lnTo>
                  <a:pt x="759529" y="241506"/>
                </a:lnTo>
                <a:lnTo>
                  <a:pt x="736895" y="262572"/>
                </a:lnTo>
                <a:lnTo>
                  <a:pt x="708205" y="269824"/>
                </a:lnTo>
                <a:close/>
              </a:path>
              <a:path w="925195" h="340995">
                <a:moveTo>
                  <a:pt x="767504" y="224305"/>
                </a:moveTo>
                <a:lnTo>
                  <a:pt x="708205" y="224305"/>
                </a:lnTo>
                <a:lnTo>
                  <a:pt x="721346" y="219577"/>
                </a:lnTo>
                <a:lnTo>
                  <a:pt x="731145" y="205131"/>
                </a:lnTo>
                <a:lnTo>
                  <a:pt x="737269" y="180866"/>
                </a:lnTo>
                <a:lnTo>
                  <a:pt x="739384" y="146686"/>
                </a:lnTo>
                <a:lnTo>
                  <a:pt x="737269" y="112748"/>
                </a:lnTo>
                <a:lnTo>
                  <a:pt x="731145" y="88505"/>
                </a:lnTo>
                <a:lnTo>
                  <a:pt x="721346" y="73980"/>
                </a:lnTo>
                <a:lnTo>
                  <a:pt x="708205" y="69199"/>
                </a:lnTo>
                <a:lnTo>
                  <a:pt x="767375" y="69199"/>
                </a:lnTo>
                <a:lnTo>
                  <a:pt x="774159" y="83002"/>
                </a:lnTo>
                <a:lnTo>
                  <a:pt x="782140" y="125374"/>
                </a:lnTo>
                <a:lnTo>
                  <a:pt x="854629" y="125374"/>
                </a:lnTo>
                <a:lnTo>
                  <a:pt x="854629" y="163262"/>
                </a:lnTo>
                <a:lnTo>
                  <a:pt x="782535" y="163262"/>
                </a:lnTo>
                <a:lnTo>
                  <a:pt x="775084" y="207959"/>
                </a:lnTo>
                <a:lnTo>
                  <a:pt x="767504" y="224305"/>
                </a:lnTo>
                <a:close/>
              </a:path>
              <a:path w="925195" h="340995">
                <a:moveTo>
                  <a:pt x="854629" y="323236"/>
                </a:moveTo>
                <a:lnTo>
                  <a:pt x="809767" y="323236"/>
                </a:lnTo>
                <a:lnTo>
                  <a:pt x="809767" y="163262"/>
                </a:lnTo>
                <a:lnTo>
                  <a:pt x="854629" y="163262"/>
                </a:lnTo>
                <a:lnTo>
                  <a:pt x="854629" y="323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40511" y="6516206"/>
            <a:ext cx="1883410" cy="339725"/>
          </a:xfrm>
          <a:custGeom>
            <a:avLst/>
            <a:gdLst/>
            <a:ahLst/>
            <a:cxnLst/>
            <a:rect l="l" t="t" r="r" b="b"/>
            <a:pathLst>
              <a:path w="1883409" h="339725">
                <a:moveTo>
                  <a:pt x="266535" y="339681"/>
                </a:moveTo>
                <a:lnTo>
                  <a:pt x="218516" y="339681"/>
                </a:lnTo>
                <a:lnTo>
                  <a:pt x="218516" y="0"/>
                </a:lnTo>
                <a:lnTo>
                  <a:pt x="266535" y="0"/>
                </a:lnTo>
                <a:lnTo>
                  <a:pt x="266535" y="339681"/>
                </a:lnTo>
                <a:close/>
              </a:path>
              <a:path w="1883409" h="339725">
                <a:moveTo>
                  <a:pt x="167209" y="260352"/>
                </a:moveTo>
                <a:lnTo>
                  <a:pt x="0" y="260352"/>
                </a:lnTo>
                <a:lnTo>
                  <a:pt x="0" y="27232"/>
                </a:lnTo>
                <a:lnTo>
                  <a:pt x="47492" y="27232"/>
                </a:lnTo>
                <a:lnTo>
                  <a:pt x="47492" y="109455"/>
                </a:lnTo>
                <a:lnTo>
                  <a:pt x="167209" y="109455"/>
                </a:lnTo>
                <a:lnTo>
                  <a:pt x="167209" y="146423"/>
                </a:lnTo>
                <a:lnTo>
                  <a:pt x="47492" y="146423"/>
                </a:lnTo>
                <a:lnTo>
                  <a:pt x="47492" y="221805"/>
                </a:lnTo>
                <a:lnTo>
                  <a:pt x="167209" y="221805"/>
                </a:lnTo>
                <a:lnTo>
                  <a:pt x="167209" y="260352"/>
                </a:lnTo>
                <a:close/>
              </a:path>
              <a:path w="1883409" h="339725">
                <a:moveTo>
                  <a:pt x="167209" y="109455"/>
                </a:moveTo>
                <a:lnTo>
                  <a:pt x="120506" y="109455"/>
                </a:lnTo>
                <a:lnTo>
                  <a:pt x="120506" y="27232"/>
                </a:lnTo>
                <a:lnTo>
                  <a:pt x="167209" y="27232"/>
                </a:lnTo>
                <a:lnTo>
                  <a:pt x="167209" y="109455"/>
                </a:lnTo>
                <a:close/>
              </a:path>
              <a:path w="1883409" h="339725">
                <a:moveTo>
                  <a:pt x="167209" y="221805"/>
                </a:moveTo>
                <a:lnTo>
                  <a:pt x="120506" y="221805"/>
                </a:lnTo>
                <a:lnTo>
                  <a:pt x="120506" y="146423"/>
                </a:lnTo>
                <a:lnTo>
                  <a:pt x="167209" y="146423"/>
                </a:lnTo>
                <a:lnTo>
                  <a:pt x="167209" y="221805"/>
                </a:lnTo>
                <a:close/>
              </a:path>
              <a:path w="1883409" h="339725">
                <a:moveTo>
                  <a:pt x="590182" y="338628"/>
                </a:moveTo>
                <a:lnTo>
                  <a:pt x="541769" y="338628"/>
                </a:lnTo>
                <a:lnTo>
                  <a:pt x="541769" y="272324"/>
                </a:lnTo>
                <a:lnTo>
                  <a:pt x="472964" y="272324"/>
                </a:lnTo>
                <a:lnTo>
                  <a:pt x="472964" y="235882"/>
                </a:lnTo>
                <a:lnTo>
                  <a:pt x="541769" y="235882"/>
                </a:lnTo>
                <a:lnTo>
                  <a:pt x="541769" y="526"/>
                </a:lnTo>
                <a:lnTo>
                  <a:pt x="590182" y="526"/>
                </a:lnTo>
                <a:lnTo>
                  <a:pt x="590182" y="338628"/>
                </a:lnTo>
                <a:close/>
              </a:path>
              <a:path w="1883409" h="339725">
                <a:moveTo>
                  <a:pt x="434155" y="33284"/>
                </a:moveTo>
                <a:lnTo>
                  <a:pt x="387189" y="33284"/>
                </a:lnTo>
                <a:lnTo>
                  <a:pt x="387189" y="789"/>
                </a:lnTo>
                <a:lnTo>
                  <a:pt x="434155" y="789"/>
                </a:lnTo>
                <a:lnTo>
                  <a:pt x="434155" y="33284"/>
                </a:lnTo>
                <a:close/>
              </a:path>
              <a:path w="1883409" h="339725">
                <a:moveTo>
                  <a:pt x="499408" y="69988"/>
                </a:moveTo>
                <a:lnTo>
                  <a:pt x="320358" y="69988"/>
                </a:lnTo>
                <a:lnTo>
                  <a:pt x="320358" y="33284"/>
                </a:lnTo>
                <a:lnTo>
                  <a:pt x="499408" y="33284"/>
                </a:lnTo>
                <a:lnTo>
                  <a:pt x="499408" y="69988"/>
                </a:lnTo>
                <a:close/>
              </a:path>
              <a:path w="1883409" h="339725">
                <a:moveTo>
                  <a:pt x="330619" y="169314"/>
                </a:moveTo>
                <a:lnTo>
                  <a:pt x="310886" y="133399"/>
                </a:lnTo>
                <a:lnTo>
                  <a:pt x="343247" y="123417"/>
                </a:lnTo>
                <a:lnTo>
                  <a:pt x="366321" y="108600"/>
                </a:lnTo>
                <a:lnTo>
                  <a:pt x="380391" y="90330"/>
                </a:lnTo>
                <a:lnTo>
                  <a:pt x="385742" y="69988"/>
                </a:lnTo>
                <a:lnTo>
                  <a:pt x="435734" y="69988"/>
                </a:lnTo>
                <a:lnTo>
                  <a:pt x="440953" y="88844"/>
                </a:lnTo>
                <a:lnTo>
                  <a:pt x="454793" y="105689"/>
                </a:lnTo>
                <a:lnTo>
                  <a:pt x="474521" y="117480"/>
                </a:lnTo>
                <a:lnTo>
                  <a:pt x="411527" y="117480"/>
                </a:lnTo>
                <a:lnTo>
                  <a:pt x="398330" y="134977"/>
                </a:lnTo>
                <a:lnTo>
                  <a:pt x="380447" y="149712"/>
                </a:lnTo>
                <a:lnTo>
                  <a:pt x="357876" y="161289"/>
                </a:lnTo>
                <a:lnTo>
                  <a:pt x="330619" y="169314"/>
                </a:lnTo>
                <a:close/>
              </a:path>
              <a:path w="1883409" h="339725">
                <a:moveTo>
                  <a:pt x="490067" y="165104"/>
                </a:moveTo>
                <a:lnTo>
                  <a:pt x="463864" y="157718"/>
                </a:lnTo>
                <a:lnTo>
                  <a:pt x="442065" y="147064"/>
                </a:lnTo>
                <a:lnTo>
                  <a:pt x="424631" y="133524"/>
                </a:lnTo>
                <a:lnTo>
                  <a:pt x="411527" y="117480"/>
                </a:lnTo>
                <a:lnTo>
                  <a:pt x="474521" y="117480"/>
                </a:lnTo>
                <a:lnTo>
                  <a:pt x="477489" y="119254"/>
                </a:lnTo>
                <a:lnTo>
                  <a:pt x="509274" y="128268"/>
                </a:lnTo>
                <a:lnTo>
                  <a:pt x="490067" y="165104"/>
                </a:lnTo>
                <a:close/>
              </a:path>
              <a:path w="1883409" h="339725">
                <a:moveTo>
                  <a:pt x="305492" y="221937"/>
                </a:moveTo>
                <a:lnTo>
                  <a:pt x="299703" y="183128"/>
                </a:lnTo>
                <a:lnTo>
                  <a:pt x="350273" y="183000"/>
                </a:lnTo>
                <a:lnTo>
                  <a:pt x="405689" y="181713"/>
                </a:lnTo>
                <a:lnTo>
                  <a:pt x="463005" y="178502"/>
                </a:lnTo>
                <a:lnTo>
                  <a:pt x="519273" y="172603"/>
                </a:lnTo>
                <a:lnTo>
                  <a:pt x="522035" y="207466"/>
                </a:lnTo>
                <a:lnTo>
                  <a:pt x="499708" y="211075"/>
                </a:lnTo>
                <a:lnTo>
                  <a:pt x="477207" y="214044"/>
                </a:lnTo>
                <a:lnTo>
                  <a:pt x="454657" y="216420"/>
                </a:lnTo>
                <a:lnTo>
                  <a:pt x="432182" y="218253"/>
                </a:lnTo>
                <a:lnTo>
                  <a:pt x="432182" y="220753"/>
                </a:lnTo>
                <a:lnTo>
                  <a:pt x="384295" y="220753"/>
                </a:lnTo>
                <a:lnTo>
                  <a:pt x="363472" y="221382"/>
                </a:lnTo>
                <a:lnTo>
                  <a:pt x="323947" y="221900"/>
                </a:lnTo>
                <a:lnTo>
                  <a:pt x="305492" y="221937"/>
                </a:lnTo>
                <a:close/>
              </a:path>
              <a:path w="1883409" h="339725">
                <a:moveTo>
                  <a:pt x="432182" y="328762"/>
                </a:moveTo>
                <a:lnTo>
                  <a:pt x="384295" y="328762"/>
                </a:lnTo>
                <a:lnTo>
                  <a:pt x="384295" y="220753"/>
                </a:lnTo>
                <a:lnTo>
                  <a:pt x="432182" y="220753"/>
                </a:lnTo>
                <a:lnTo>
                  <a:pt x="432182" y="328762"/>
                </a:lnTo>
                <a:close/>
              </a:path>
              <a:path w="1883409" h="339725">
                <a:moveTo>
                  <a:pt x="904489" y="151817"/>
                </a:moveTo>
                <a:lnTo>
                  <a:pt x="807136" y="151817"/>
                </a:lnTo>
                <a:lnTo>
                  <a:pt x="807136" y="118796"/>
                </a:lnTo>
                <a:lnTo>
                  <a:pt x="857128" y="118796"/>
                </a:lnTo>
                <a:lnTo>
                  <a:pt x="857128" y="97220"/>
                </a:lnTo>
                <a:lnTo>
                  <a:pt x="807136" y="97220"/>
                </a:lnTo>
                <a:lnTo>
                  <a:pt x="807136" y="59069"/>
                </a:lnTo>
                <a:lnTo>
                  <a:pt x="857128" y="59069"/>
                </a:lnTo>
                <a:lnTo>
                  <a:pt x="857128" y="0"/>
                </a:lnTo>
                <a:lnTo>
                  <a:pt x="904489" y="0"/>
                </a:lnTo>
                <a:lnTo>
                  <a:pt x="904489" y="151817"/>
                </a:lnTo>
                <a:close/>
              </a:path>
              <a:path w="1883409" h="339725">
                <a:moveTo>
                  <a:pt x="813583" y="58411"/>
                </a:moveTo>
                <a:lnTo>
                  <a:pt x="632165" y="58411"/>
                </a:lnTo>
                <a:lnTo>
                  <a:pt x="632165" y="19996"/>
                </a:lnTo>
                <a:lnTo>
                  <a:pt x="813583" y="19996"/>
                </a:lnTo>
                <a:lnTo>
                  <a:pt x="813583" y="58411"/>
                </a:lnTo>
                <a:close/>
              </a:path>
              <a:path w="1883409" h="339725">
                <a:moveTo>
                  <a:pt x="642032" y="202335"/>
                </a:moveTo>
                <a:lnTo>
                  <a:pt x="617562" y="164841"/>
                </a:lnTo>
                <a:lnTo>
                  <a:pt x="654044" y="147101"/>
                </a:lnTo>
                <a:lnTo>
                  <a:pt x="679427" y="122282"/>
                </a:lnTo>
                <a:lnTo>
                  <a:pt x="694301" y="92727"/>
                </a:lnTo>
                <a:lnTo>
                  <a:pt x="699259" y="60779"/>
                </a:lnTo>
                <a:lnTo>
                  <a:pt x="699259" y="58411"/>
                </a:lnTo>
                <a:lnTo>
                  <a:pt x="747804" y="58411"/>
                </a:lnTo>
                <a:lnTo>
                  <a:pt x="747837" y="60779"/>
                </a:lnTo>
                <a:lnTo>
                  <a:pt x="751191" y="87232"/>
                </a:lnTo>
                <a:lnTo>
                  <a:pt x="761979" y="112333"/>
                </a:lnTo>
                <a:lnTo>
                  <a:pt x="776389" y="129452"/>
                </a:lnTo>
                <a:lnTo>
                  <a:pt x="723860" y="129452"/>
                </a:lnTo>
                <a:lnTo>
                  <a:pt x="710409" y="153050"/>
                </a:lnTo>
                <a:lnTo>
                  <a:pt x="692319" y="173491"/>
                </a:lnTo>
                <a:lnTo>
                  <a:pt x="669544" y="190133"/>
                </a:lnTo>
                <a:lnTo>
                  <a:pt x="642032" y="202335"/>
                </a:lnTo>
                <a:close/>
              </a:path>
              <a:path w="1883409" h="339725">
                <a:moveTo>
                  <a:pt x="801611" y="195625"/>
                </a:moveTo>
                <a:lnTo>
                  <a:pt x="775772" y="184435"/>
                </a:lnTo>
                <a:lnTo>
                  <a:pt x="754250" y="169347"/>
                </a:lnTo>
                <a:lnTo>
                  <a:pt x="736971" y="150855"/>
                </a:lnTo>
                <a:lnTo>
                  <a:pt x="723860" y="129452"/>
                </a:lnTo>
                <a:lnTo>
                  <a:pt x="776389" y="129452"/>
                </a:lnTo>
                <a:lnTo>
                  <a:pt x="780512" y="134351"/>
                </a:lnTo>
                <a:lnTo>
                  <a:pt x="807136" y="151817"/>
                </a:lnTo>
                <a:lnTo>
                  <a:pt x="904489" y="151817"/>
                </a:lnTo>
                <a:lnTo>
                  <a:pt x="904489" y="156816"/>
                </a:lnTo>
                <a:lnTo>
                  <a:pt x="818845" y="156816"/>
                </a:lnTo>
                <a:lnTo>
                  <a:pt x="820950" y="157605"/>
                </a:lnTo>
                <a:lnTo>
                  <a:pt x="822923" y="158263"/>
                </a:lnTo>
                <a:lnTo>
                  <a:pt x="825028" y="158921"/>
                </a:lnTo>
                <a:lnTo>
                  <a:pt x="801611" y="195625"/>
                </a:lnTo>
                <a:close/>
              </a:path>
              <a:path w="1883409" h="339725">
                <a:moveTo>
                  <a:pt x="904489" y="196152"/>
                </a:moveTo>
                <a:lnTo>
                  <a:pt x="857128" y="196152"/>
                </a:lnTo>
                <a:lnTo>
                  <a:pt x="857128" y="156816"/>
                </a:lnTo>
                <a:lnTo>
                  <a:pt x="904489" y="156816"/>
                </a:lnTo>
                <a:lnTo>
                  <a:pt x="904489" y="196152"/>
                </a:lnTo>
                <a:close/>
              </a:path>
              <a:path w="1883409" h="339725">
                <a:moveTo>
                  <a:pt x="659923" y="334287"/>
                </a:moveTo>
                <a:lnTo>
                  <a:pt x="636901" y="299424"/>
                </a:lnTo>
                <a:lnTo>
                  <a:pt x="665626" y="284918"/>
                </a:lnTo>
                <a:lnTo>
                  <a:pt x="685347" y="264973"/>
                </a:lnTo>
                <a:lnTo>
                  <a:pt x="696731" y="241500"/>
                </a:lnTo>
                <a:lnTo>
                  <a:pt x="700443" y="216412"/>
                </a:lnTo>
                <a:lnTo>
                  <a:pt x="700443" y="206808"/>
                </a:lnTo>
                <a:lnTo>
                  <a:pt x="746620" y="206808"/>
                </a:lnTo>
                <a:lnTo>
                  <a:pt x="746620" y="216412"/>
                </a:lnTo>
                <a:lnTo>
                  <a:pt x="748745" y="237200"/>
                </a:lnTo>
                <a:lnTo>
                  <a:pt x="755632" y="257310"/>
                </a:lnTo>
                <a:lnTo>
                  <a:pt x="767747" y="275816"/>
                </a:lnTo>
                <a:lnTo>
                  <a:pt x="769280" y="277191"/>
                </a:lnTo>
                <a:lnTo>
                  <a:pt x="723597" y="277191"/>
                </a:lnTo>
                <a:lnTo>
                  <a:pt x="712871" y="295178"/>
                </a:lnTo>
                <a:lnTo>
                  <a:pt x="698766" y="310969"/>
                </a:lnTo>
                <a:lnTo>
                  <a:pt x="681123" y="324161"/>
                </a:lnTo>
                <a:lnTo>
                  <a:pt x="659923" y="334287"/>
                </a:lnTo>
                <a:close/>
              </a:path>
              <a:path w="1883409" h="339725">
                <a:moveTo>
                  <a:pt x="839007" y="291794"/>
                </a:moveTo>
                <a:lnTo>
                  <a:pt x="785561" y="291794"/>
                </a:lnTo>
                <a:lnTo>
                  <a:pt x="803401" y="274946"/>
                </a:lnTo>
                <a:lnTo>
                  <a:pt x="815605" y="255879"/>
                </a:lnTo>
                <a:lnTo>
                  <a:pt x="822654" y="235923"/>
                </a:lnTo>
                <a:lnTo>
                  <a:pt x="825028" y="216412"/>
                </a:lnTo>
                <a:lnTo>
                  <a:pt x="825028" y="206808"/>
                </a:lnTo>
                <a:lnTo>
                  <a:pt x="871731" y="206808"/>
                </a:lnTo>
                <a:lnTo>
                  <a:pt x="871731" y="216412"/>
                </a:lnTo>
                <a:lnTo>
                  <a:pt x="875351" y="242314"/>
                </a:lnTo>
                <a:lnTo>
                  <a:pt x="886778" y="265861"/>
                </a:lnTo>
                <a:lnTo>
                  <a:pt x="897054" y="275876"/>
                </a:lnTo>
                <a:lnTo>
                  <a:pt x="847524" y="275876"/>
                </a:lnTo>
                <a:lnTo>
                  <a:pt x="839007" y="291794"/>
                </a:lnTo>
                <a:close/>
              </a:path>
              <a:path w="1883409" h="339725">
                <a:moveTo>
                  <a:pt x="912382" y="334287"/>
                </a:moveTo>
                <a:lnTo>
                  <a:pt x="890256" y="324145"/>
                </a:lnTo>
                <a:lnTo>
                  <a:pt x="872208" y="310804"/>
                </a:lnTo>
                <a:lnTo>
                  <a:pt x="858010" y="294585"/>
                </a:lnTo>
                <a:lnTo>
                  <a:pt x="847524" y="275876"/>
                </a:lnTo>
                <a:lnTo>
                  <a:pt x="897054" y="275876"/>
                </a:lnTo>
                <a:lnTo>
                  <a:pt x="906863" y="285436"/>
                </a:lnTo>
                <a:lnTo>
                  <a:pt x="936457" y="299424"/>
                </a:lnTo>
                <a:lnTo>
                  <a:pt x="912382" y="334287"/>
                </a:lnTo>
                <a:close/>
              </a:path>
              <a:path w="1883409" h="339725">
                <a:moveTo>
                  <a:pt x="785561" y="337313"/>
                </a:moveTo>
                <a:lnTo>
                  <a:pt x="764335" y="326753"/>
                </a:lnTo>
                <a:lnTo>
                  <a:pt x="747080" y="312827"/>
                </a:lnTo>
                <a:lnTo>
                  <a:pt x="733575" y="296113"/>
                </a:lnTo>
                <a:lnTo>
                  <a:pt x="723597" y="277191"/>
                </a:lnTo>
                <a:lnTo>
                  <a:pt x="769280" y="277191"/>
                </a:lnTo>
                <a:lnTo>
                  <a:pt x="785561" y="291794"/>
                </a:lnTo>
                <a:lnTo>
                  <a:pt x="839007" y="291794"/>
                </a:lnTo>
                <a:lnTo>
                  <a:pt x="837399" y="294799"/>
                </a:lnTo>
                <a:lnTo>
                  <a:pt x="823844" y="311824"/>
                </a:lnTo>
                <a:lnTo>
                  <a:pt x="806639" y="326233"/>
                </a:lnTo>
                <a:lnTo>
                  <a:pt x="785561" y="337313"/>
                </a:lnTo>
                <a:close/>
              </a:path>
              <a:path w="1883409" h="339725">
                <a:moveTo>
                  <a:pt x="1212086" y="129847"/>
                </a:moveTo>
                <a:lnTo>
                  <a:pt x="975546" y="129847"/>
                </a:lnTo>
                <a:lnTo>
                  <a:pt x="975546" y="12103"/>
                </a:lnTo>
                <a:lnTo>
                  <a:pt x="1022775" y="12103"/>
                </a:lnTo>
                <a:lnTo>
                  <a:pt x="1022775" y="92616"/>
                </a:lnTo>
                <a:lnTo>
                  <a:pt x="1212086" y="92616"/>
                </a:lnTo>
                <a:lnTo>
                  <a:pt x="1212086" y="129847"/>
                </a:lnTo>
                <a:close/>
              </a:path>
              <a:path w="1883409" h="339725">
                <a:moveTo>
                  <a:pt x="1246423" y="203256"/>
                </a:moveTo>
                <a:lnTo>
                  <a:pt x="936736" y="203256"/>
                </a:lnTo>
                <a:lnTo>
                  <a:pt x="936736" y="166025"/>
                </a:lnTo>
                <a:lnTo>
                  <a:pt x="1246423" y="166025"/>
                </a:lnTo>
                <a:lnTo>
                  <a:pt x="1246423" y="203256"/>
                </a:lnTo>
                <a:close/>
              </a:path>
              <a:path w="1883409" h="339725">
                <a:moveTo>
                  <a:pt x="1214191" y="331393"/>
                </a:moveTo>
                <a:lnTo>
                  <a:pt x="972388" y="331393"/>
                </a:lnTo>
                <a:lnTo>
                  <a:pt x="972388" y="231014"/>
                </a:lnTo>
                <a:lnTo>
                  <a:pt x="1019881" y="231014"/>
                </a:lnTo>
                <a:lnTo>
                  <a:pt x="1019881" y="293241"/>
                </a:lnTo>
                <a:lnTo>
                  <a:pt x="1214191" y="293241"/>
                </a:lnTo>
                <a:lnTo>
                  <a:pt x="1214191" y="331393"/>
                </a:lnTo>
                <a:close/>
              </a:path>
              <a:path w="1883409" h="339725">
                <a:moveTo>
                  <a:pt x="1538496" y="338892"/>
                </a:moveTo>
                <a:lnTo>
                  <a:pt x="1490477" y="338892"/>
                </a:lnTo>
                <a:lnTo>
                  <a:pt x="1490477" y="0"/>
                </a:lnTo>
                <a:lnTo>
                  <a:pt x="1538496" y="0"/>
                </a:lnTo>
                <a:lnTo>
                  <a:pt x="1538496" y="338892"/>
                </a:lnTo>
                <a:close/>
              </a:path>
              <a:path w="1883409" h="339725">
                <a:moveTo>
                  <a:pt x="1457062" y="71567"/>
                </a:moveTo>
                <a:lnTo>
                  <a:pt x="1265909" y="71567"/>
                </a:lnTo>
                <a:lnTo>
                  <a:pt x="1265909" y="32757"/>
                </a:lnTo>
                <a:lnTo>
                  <a:pt x="1457062" y="32757"/>
                </a:lnTo>
                <a:lnTo>
                  <a:pt x="1457062" y="71567"/>
                </a:lnTo>
                <a:close/>
              </a:path>
              <a:path w="1883409" h="339725">
                <a:moveTo>
                  <a:pt x="1279591" y="274955"/>
                </a:moveTo>
                <a:lnTo>
                  <a:pt x="1252621" y="237724"/>
                </a:lnTo>
                <a:lnTo>
                  <a:pt x="1289567" y="212494"/>
                </a:lnTo>
                <a:lnTo>
                  <a:pt x="1316213" y="177175"/>
                </a:lnTo>
                <a:lnTo>
                  <a:pt x="1332376" y="135787"/>
                </a:lnTo>
                <a:lnTo>
                  <a:pt x="1337871" y="92353"/>
                </a:lnTo>
                <a:lnTo>
                  <a:pt x="1337871" y="71567"/>
                </a:lnTo>
                <a:lnTo>
                  <a:pt x="1386152" y="71567"/>
                </a:lnTo>
                <a:lnTo>
                  <a:pt x="1386152" y="92353"/>
                </a:lnTo>
                <a:lnTo>
                  <a:pt x="1391458" y="133584"/>
                </a:lnTo>
                <a:lnTo>
                  <a:pt x="1407382" y="172570"/>
                </a:lnTo>
                <a:lnTo>
                  <a:pt x="1409308" y="174971"/>
                </a:lnTo>
                <a:lnTo>
                  <a:pt x="1362867" y="174971"/>
                </a:lnTo>
                <a:lnTo>
                  <a:pt x="1349041" y="206837"/>
                </a:lnTo>
                <a:lnTo>
                  <a:pt x="1330504" y="234830"/>
                </a:lnTo>
                <a:lnTo>
                  <a:pt x="1307329" y="257889"/>
                </a:lnTo>
                <a:lnTo>
                  <a:pt x="1279591" y="274955"/>
                </a:lnTo>
                <a:close/>
              </a:path>
              <a:path w="1883409" h="339725">
                <a:moveTo>
                  <a:pt x="1445616" y="266535"/>
                </a:moveTo>
                <a:lnTo>
                  <a:pt x="1417960" y="250896"/>
                </a:lnTo>
                <a:lnTo>
                  <a:pt x="1394967" y="229830"/>
                </a:lnTo>
                <a:lnTo>
                  <a:pt x="1376610" y="204226"/>
                </a:lnTo>
                <a:lnTo>
                  <a:pt x="1362867" y="174971"/>
                </a:lnTo>
                <a:lnTo>
                  <a:pt x="1409308" y="174971"/>
                </a:lnTo>
                <a:lnTo>
                  <a:pt x="1433939" y="205686"/>
                </a:lnTo>
                <a:lnTo>
                  <a:pt x="1471138" y="229304"/>
                </a:lnTo>
                <a:lnTo>
                  <a:pt x="1445616" y="266535"/>
                </a:lnTo>
                <a:close/>
              </a:path>
              <a:path w="1883409" h="339725">
                <a:moveTo>
                  <a:pt x="1848987" y="189311"/>
                </a:moveTo>
                <a:lnTo>
                  <a:pt x="1609553" y="189311"/>
                </a:lnTo>
                <a:lnTo>
                  <a:pt x="1609553" y="24075"/>
                </a:lnTo>
                <a:lnTo>
                  <a:pt x="1846619" y="24075"/>
                </a:lnTo>
                <a:lnTo>
                  <a:pt x="1846619" y="61832"/>
                </a:lnTo>
                <a:lnTo>
                  <a:pt x="1657045" y="61832"/>
                </a:lnTo>
                <a:lnTo>
                  <a:pt x="1657045" y="151817"/>
                </a:lnTo>
                <a:lnTo>
                  <a:pt x="1848987" y="151817"/>
                </a:lnTo>
                <a:lnTo>
                  <a:pt x="1848987" y="189311"/>
                </a:lnTo>
                <a:close/>
              </a:path>
              <a:path w="1883409" h="339725">
                <a:moveTo>
                  <a:pt x="1750714" y="261536"/>
                </a:moveTo>
                <a:lnTo>
                  <a:pt x="1703748" y="261536"/>
                </a:lnTo>
                <a:lnTo>
                  <a:pt x="1703748" y="189311"/>
                </a:lnTo>
                <a:lnTo>
                  <a:pt x="1750714" y="189311"/>
                </a:lnTo>
                <a:lnTo>
                  <a:pt x="1750714" y="261536"/>
                </a:lnTo>
                <a:close/>
              </a:path>
              <a:path w="1883409" h="339725">
                <a:moveTo>
                  <a:pt x="1882798" y="300214"/>
                </a:moveTo>
                <a:lnTo>
                  <a:pt x="1573111" y="300214"/>
                </a:lnTo>
                <a:lnTo>
                  <a:pt x="1573111" y="261536"/>
                </a:lnTo>
                <a:lnTo>
                  <a:pt x="1882798" y="261536"/>
                </a:lnTo>
                <a:lnTo>
                  <a:pt x="1882798" y="3002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607701" y="6516206"/>
            <a:ext cx="1237615" cy="339090"/>
          </a:xfrm>
          <a:custGeom>
            <a:avLst/>
            <a:gdLst/>
            <a:ahLst/>
            <a:cxnLst/>
            <a:rect l="l" t="t" r="r" b="b"/>
            <a:pathLst>
              <a:path w="1237615" h="339090">
                <a:moveTo>
                  <a:pt x="281006" y="52096"/>
                </a:moveTo>
                <a:lnTo>
                  <a:pt x="28021" y="52096"/>
                </a:lnTo>
                <a:lnTo>
                  <a:pt x="28021" y="14602"/>
                </a:lnTo>
                <a:lnTo>
                  <a:pt x="281006" y="14602"/>
                </a:lnTo>
                <a:lnTo>
                  <a:pt x="281006" y="52096"/>
                </a:lnTo>
                <a:close/>
              </a:path>
              <a:path w="1237615" h="339090">
                <a:moveTo>
                  <a:pt x="29468" y="141161"/>
                </a:moveTo>
                <a:lnTo>
                  <a:pt x="13550" y="103930"/>
                </a:lnTo>
                <a:lnTo>
                  <a:pt x="55315" y="96848"/>
                </a:lnTo>
                <a:lnTo>
                  <a:pt x="86795" y="84772"/>
                </a:lnTo>
                <a:lnTo>
                  <a:pt x="108160" y="69316"/>
                </a:lnTo>
                <a:lnTo>
                  <a:pt x="119585" y="52096"/>
                </a:lnTo>
                <a:lnTo>
                  <a:pt x="188653" y="52096"/>
                </a:lnTo>
                <a:lnTo>
                  <a:pt x="199909" y="69427"/>
                </a:lnTo>
                <a:lnTo>
                  <a:pt x="211790" y="78013"/>
                </a:lnTo>
                <a:lnTo>
                  <a:pt x="153922" y="78013"/>
                </a:lnTo>
                <a:lnTo>
                  <a:pt x="135937" y="100904"/>
                </a:lnTo>
                <a:lnTo>
                  <a:pt x="109011" y="119651"/>
                </a:lnTo>
                <a:lnTo>
                  <a:pt x="73427" y="133366"/>
                </a:lnTo>
                <a:lnTo>
                  <a:pt x="29468" y="141161"/>
                </a:lnTo>
                <a:close/>
              </a:path>
              <a:path w="1237615" h="339090">
                <a:moveTo>
                  <a:pt x="279164" y="141161"/>
                </a:moveTo>
                <a:lnTo>
                  <a:pt x="235071" y="133366"/>
                </a:lnTo>
                <a:lnTo>
                  <a:pt x="199326" y="119700"/>
                </a:lnTo>
                <a:lnTo>
                  <a:pt x="172140" y="100960"/>
                </a:lnTo>
                <a:lnTo>
                  <a:pt x="153922" y="78013"/>
                </a:lnTo>
                <a:lnTo>
                  <a:pt x="211790" y="78013"/>
                </a:lnTo>
                <a:lnTo>
                  <a:pt x="221279" y="84871"/>
                </a:lnTo>
                <a:lnTo>
                  <a:pt x="253108" y="96885"/>
                </a:lnTo>
                <a:lnTo>
                  <a:pt x="295741" y="103930"/>
                </a:lnTo>
                <a:lnTo>
                  <a:pt x="279164" y="141161"/>
                </a:lnTo>
                <a:close/>
              </a:path>
              <a:path w="1237615" h="339090">
                <a:moveTo>
                  <a:pt x="308896" y="192073"/>
                </a:moveTo>
                <a:lnTo>
                  <a:pt x="0" y="192073"/>
                </a:lnTo>
                <a:lnTo>
                  <a:pt x="0" y="154053"/>
                </a:lnTo>
                <a:lnTo>
                  <a:pt x="308896" y="154053"/>
                </a:lnTo>
                <a:lnTo>
                  <a:pt x="308896" y="192073"/>
                </a:lnTo>
                <a:close/>
              </a:path>
              <a:path w="1237615" h="339090">
                <a:moveTo>
                  <a:pt x="153790" y="338760"/>
                </a:moveTo>
                <a:lnTo>
                  <a:pt x="104022" y="334789"/>
                </a:lnTo>
                <a:lnTo>
                  <a:pt x="66748" y="322973"/>
                </a:lnTo>
                <a:lnTo>
                  <a:pt x="43362" y="303758"/>
                </a:lnTo>
                <a:lnTo>
                  <a:pt x="35257" y="277586"/>
                </a:lnTo>
                <a:lnTo>
                  <a:pt x="41685" y="254053"/>
                </a:lnTo>
                <a:lnTo>
                  <a:pt x="41782" y="253905"/>
                </a:lnTo>
                <a:lnTo>
                  <a:pt x="60401" y="235849"/>
                </a:lnTo>
                <a:lnTo>
                  <a:pt x="90369" y="223491"/>
                </a:lnTo>
                <a:lnTo>
                  <a:pt x="130636" y="217201"/>
                </a:lnTo>
                <a:lnTo>
                  <a:pt x="130636" y="192073"/>
                </a:lnTo>
                <a:lnTo>
                  <a:pt x="177602" y="192073"/>
                </a:lnTo>
                <a:lnTo>
                  <a:pt x="177602" y="217201"/>
                </a:lnTo>
                <a:lnTo>
                  <a:pt x="217147" y="223565"/>
                </a:lnTo>
                <a:lnTo>
                  <a:pt x="246703" y="235948"/>
                </a:lnTo>
                <a:lnTo>
                  <a:pt x="263352" y="252195"/>
                </a:lnTo>
                <a:lnTo>
                  <a:pt x="153790" y="252195"/>
                </a:lnTo>
                <a:lnTo>
                  <a:pt x="123039" y="253905"/>
                </a:lnTo>
                <a:lnTo>
                  <a:pt x="101069" y="258674"/>
                </a:lnTo>
                <a:lnTo>
                  <a:pt x="87929" y="266551"/>
                </a:lnTo>
                <a:lnTo>
                  <a:pt x="83670" y="277586"/>
                </a:lnTo>
                <a:lnTo>
                  <a:pt x="87929" y="288565"/>
                </a:lnTo>
                <a:lnTo>
                  <a:pt x="101069" y="296547"/>
                </a:lnTo>
                <a:lnTo>
                  <a:pt x="123039" y="301396"/>
                </a:lnTo>
                <a:lnTo>
                  <a:pt x="153790" y="302976"/>
                </a:lnTo>
                <a:lnTo>
                  <a:pt x="263798" y="302976"/>
                </a:lnTo>
                <a:lnTo>
                  <a:pt x="263552" y="303758"/>
                </a:lnTo>
                <a:lnTo>
                  <a:pt x="240174" y="322973"/>
                </a:lnTo>
                <a:lnTo>
                  <a:pt x="203106" y="334789"/>
                </a:lnTo>
                <a:lnTo>
                  <a:pt x="153790" y="338760"/>
                </a:lnTo>
                <a:close/>
              </a:path>
              <a:path w="1237615" h="339090">
                <a:moveTo>
                  <a:pt x="263798" y="302976"/>
                </a:moveTo>
                <a:lnTo>
                  <a:pt x="153790" y="302976"/>
                </a:lnTo>
                <a:lnTo>
                  <a:pt x="184194" y="301396"/>
                </a:lnTo>
                <a:lnTo>
                  <a:pt x="206199" y="296547"/>
                </a:lnTo>
                <a:lnTo>
                  <a:pt x="219596" y="288565"/>
                </a:lnTo>
                <a:lnTo>
                  <a:pt x="224173" y="277586"/>
                </a:lnTo>
                <a:lnTo>
                  <a:pt x="219596" y="266551"/>
                </a:lnTo>
                <a:lnTo>
                  <a:pt x="206199" y="258674"/>
                </a:lnTo>
                <a:lnTo>
                  <a:pt x="184194" y="253905"/>
                </a:lnTo>
                <a:lnTo>
                  <a:pt x="153790" y="252195"/>
                </a:lnTo>
                <a:lnTo>
                  <a:pt x="263352" y="252195"/>
                </a:lnTo>
                <a:lnTo>
                  <a:pt x="265256" y="254053"/>
                </a:lnTo>
                <a:lnTo>
                  <a:pt x="271797" y="277586"/>
                </a:lnTo>
                <a:lnTo>
                  <a:pt x="263798" y="302976"/>
                </a:lnTo>
                <a:close/>
              </a:path>
              <a:path w="1237615" h="339090">
                <a:moveTo>
                  <a:pt x="434023" y="260483"/>
                </a:moveTo>
                <a:lnTo>
                  <a:pt x="387057" y="260483"/>
                </a:lnTo>
                <a:lnTo>
                  <a:pt x="387057" y="177339"/>
                </a:lnTo>
                <a:lnTo>
                  <a:pt x="369457" y="163984"/>
                </a:lnTo>
                <a:lnTo>
                  <a:pt x="356273" y="147755"/>
                </a:lnTo>
                <a:lnTo>
                  <a:pt x="348022" y="128887"/>
                </a:lnTo>
                <a:lnTo>
                  <a:pt x="345222" y="107614"/>
                </a:lnTo>
                <a:lnTo>
                  <a:pt x="354680" y="70321"/>
                </a:lnTo>
                <a:lnTo>
                  <a:pt x="381121" y="41637"/>
                </a:lnTo>
                <a:lnTo>
                  <a:pt x="421351" y="23215"/>
                </a:lnTo>
                <a:lnTo>
                  <a:pt x="472175" y="16707"/>
                </a:lnTo>
                <a:lnTo>
                  <a:pt x="523084" y="23215"/>
                </a:lnTo>
                <a:lnTo>
                  <a:pt x="563509" y="41637"/>
                </a:lnTo>
                <a:lnTo>
                  <a:pt x="575187" y="54201"/>
                </a:lnTo>
                <a:lnTo>
                  <a:pt x="472175" y="54201"/>
                </a:lnTo>
                <a:lnTo>
                  <a:pt x="439212" y="57663"/>
                </a:lnTo>
                <a:lnTo>
                  <a:pt x="413895" y="68081"/>
                </a:lnTo>
                <a:lnTo>
                  <a:pt x="397656" y="84912"/>
                </a:lnTo>
                <a:lnTo>
                  <a:pt x="391925" y="107614"/>
                </a:lnTo>
                <a:lnTo>
                  <a:pt x="397656" y="130044"/>
                </a:lnTo>
                <a:lnTo>
                  <a:pt x="413895" y="146949"/>
                </a:lnTo>
                <a:lnTo>
                  <a:pt x="439212" y="157638"/>
                </a:lnTo>
                <a:lnTo>
                  <a:pt x="472175" y="161421"/>
                </a:lnTo>
                <a:lnTo>
                  <a:pt x="577508" y="161421"/>
                </a:lnTo>
                <a:lnTo>
                  <a:pt x="576032" y="163262"/>
                </a:lnTo>
                <a:lnTo>
                  <a:pt x="558872" y="176550"/>
                </a:lnTo>
                <a:lnTo>
                  <a:pt x="558872" y="194573"/>
                </a:lnTo>
                <a:lnTo>
                  <a:pt x="434023" y="194573"/>
                </a:lnTo>
                <a:lnTo>
                  <a:pt x="434023" y="260483"/>
                </a:lnTo>
                <a:close/>
              </a:path>
              <a:path w="1237615" h="339090">
                <a:moveTo>
                  <a:pt x="577508" y="161421"/>
                </a:moveTo>
                <a:lnTo>
                  <a:pt x="472175" y="161421"/>
                </a:lnTo>
                <a:lnTo>
                  <a:pt x="505036" y="157638"/>
                </a:lnTo>
                <a:lnTo>
                  <a:pt x="530521" y="146949"/>
                </a:lnTo>
                <a:lnTo>
                  <a:pt x="547027" y="130044"/>
                </a:lnTo>
                <a:lnTo>
                  <a:pt x="552951" y="107614"/>
                </a:lnTo>
                <a:lnTo>
                  <a:pt x="547027" y="84912"/>
                </a:lnTo>
                <a:lnTo>
                  <a:pt x="530521" y="68081"/>
                </a:lnTo>
                <a:lnTo>
                  <a:pt x="505036" y="57663"/>
                </a:lnTo>
                <a:lnTo>
                  <a:pt x="472175" y="54201"/>
                </a:lnTo>
                <a:lnTo>
                  <a:pt x="575187" y="54201"/>
                </a:lnTo>
                <a:lnTo>
                  <a:pt x="590170" y="70321"/>
                </a:lnTo>
                <a:lnTo>
                  <a:pt x="599786" y="107614"/>
                </a:lnTo>
                <a:lnTo>
                  <a:pt x="596982" y="128597"/>
                </a:lnTo>
                <a:lnTo>
                  <a:pt x="588899" y="147212"/>
                </a:lnTo>
                <a:lnTo>
                  <a:pt x="577508" y="161421"/>
                </a:lnTo>
                <a:close/>
              </a:path>
              <a:path w="1237615" h="339090">
                <a:moveTo>
                  <a:pt x="472175" y="198125"/>
                </a:moveTo>
                <a:lnTo>
                  <a:pt x="462236" y="197903"/>
                </a:lnTo>
                <a:lnTo>
                  <a:pt x="452557" y="197237"/>
                </a:lnTo>
                <a:lnTo>
                  <a:pt x="443148" y="196127"/>
                </a:lnTo>
                <a:lnTo>
                  <a:pt x="434023" y="194573"/>
                </a:lnTo>
                <a:lnTo>
                  <a:pt x="510853" y="194573"/>
                </a:lnTo>
                <a:lnTo>
                  <a:pt x="501628" y="196072"/>
                </a:lnTo>
                <a:lnTo>
                  <a:pt x="492106" y="197188"/>
                </a:lnTo>
                <a:lnTo>
                  <a:pt x="482289" y="197885"/>
                </a:lnTo>
                <a:lnTo>
                  <a:pt x="472175" y="198125"/>
                </a:lnTo>
                <a:close/>
              </a:path>
              <a:path w="1237615" h="339090">
                <a:moveTo>
                  <a:pt x="558872" y="260483"/>
                </a:moveTo>
                <a:lnTo>
                  <a:pt x="510853" y="260483"/>
                </a:lnTo>
                <a:lnTo>
                  <a:pt x="510853" y="194573"/>
                </a:lnTo>
                <a:lnTo>
                  <a:pt x="558872" y="194573"/>
                </a:lnTo>
                <a:lnTo>
                  <a:pt x="558872" y="260483"/>
                </a:lnTo>
                <a:close/>
              </a:path>
              <a:path w="1237615" h="339090">
                <a:moveTo>
                  <a:pt x="627676" y="299161"/>
                </a:moveTo>
                <a:lnTo>
                  <a:pt x="317990" y="299161"/>
                </a:lnTo>
                <a:lnTo>
                  <a:pt x="317990" y="260483"/>
                </a:lnTo>
                <a:lnTo>
                  <a:pt x="627676" y="260483"/>
                </a:lnTo>
                <a:lnTo>
                  <a:pt x="627676" y="299161"/>
                </a:lnTo>
                <a:close/>
              </a:path>
              <a:path w="1237615" h="339090">
                <a:moveTo>
                  <a:pt x="903042" y="338892"/>
                </a:moveTo>
                <a:lnTo>
                  <a:pt x="856076" y="338892"/>
                </a:lnTo>
                <a:lnTo>
                  <a:pt x="856076" y="0"/>
                </a:lnTo>
                <a:lnTo>
                  <a:pt x="903042" y="0"/>
                </a:lnTo>
                <a:lnTo>
                  <a:pt x="903042" y="132741"/>
                </a:lnTo>
                <a:lnTo>
                  <a:pt x="953034" y="132741"/>
                </a:lnTo>
                <a:lnTo>
                  <a:pt x="953034" y="171814"/>
                </a:lnTo>
                <a:lnTo>
                  <a:pt x="903042" y="171814"/>
                </a:lnTo>
                <a:lnTo>
                  <a:pt x="903042" y="338892"/>
                </a:lnTo>
                <a:close/>
              </a:path>
              <a:path w="1237615" h="339090">
                <a:moveTo>
                  <a:pt x="1155911" y="71567"/>
                </a:moveTo>
                <a:lnTo>
                  <a:pt x="964758" y="71567"/>
                </a:lnTo>
                <a:lnTo>
                  <a:pt x="964758" y="32757"/>
                </a:lnTo>
                <a:lnTo>
                  <a:pt x="1155911" y="32757"/>
                </a:lnTo>
                <a:lnTo>
                  <a:pt x="1155911" y="71567"/>
                </a:lnTo>
                <a:close/>
              </a:path>
              <a:path w="1237615" h="339090">
                <a:moveTo>
                  <a:pt x="978440" y="274955"/>
                </a:moveTo>
                <a:lnTo>
                  <a:pt x="951471" y="237724"/>
                </a:lnTo>
                <a:lnTo>
                  <a:pt x="988416" y="212494"/>
                </a:lnTo>
                <a:lnTo>
                  <a:pt x="1015062" y="177175"/>
                </a:lnTo>
                <a:lnTo>
                  <a:pt x="1031225" y="135787"/>
                </a:lnTo>
                <a:lnTo>
                  <a:pt x="1036720" y="92353"/>
                </a:lnTo>
                <a:lnTo>
                  <a:pt x="1036720" y="71567"/>
                </a:lnTo>
                <a:lnTo>
                  <a:pt x="1085001" y="71567"/>
                </a:lnTo>
                <a:lnTo>
                  <a:pt x="1085001" y="92353"/>
                </a:lnTo>
                <a:lnTo>
                  <a:pt x="1090307" y="133584"/>
                </a:lnTo>
                <a:lnTo>
                  <a:pt x="1106232" y="172570"/>
                </a:lnTo>
                <a:lnTo>
                  <a:pt x="1108157" y="174971"/>
                </a:lnTo>
                <a:lnTo>
                  <a:pt x="1061716" y="174971"/>
                </a:lnTo>
                <a:lnTo>
                  <a:pt x="1047890" y="206837"/>
                </a:lnTo>
                <a:lnTo>
                  <a:pt x="1029353" y="234830"/>
                </a:lnTo>
                <a:lnTo>
                  <a:pt x="1006178" y="257889"/>
                </a:lnTo>
                <a:lnTo>
                  <a:pt x="978440" y="274955"/>
                </a:lnTo>
                <a:close/>
              </a:path>
              <a:path w="1237615" h="339090">
                <a:moveTo>
                  <a:pt x="1144465" y="266535"/>
                </a:moveTo>
                <a:lnTo>
                  <a:pt x="1116810" y="250896"/>
                </a:lnTo>
                <a:lnTo>
                  <a:pt x="1093816" y="229830"/>
                </a:lnTo>
                <a:lnTo>
                  <a:pt x="1075459" y="204226"/>
                </a:lnTo>
                <a:lnTo>
                  <a:pt x="1061716" y="174971"/>
                </a:lnTo>
                <a:lnTo>
                  <a:pt x="1108157" y="174971"/>
                </a:lnTo>
                <a:lnTo>
                  <a:pt x="1132788" y="205686"/>
                </a:lnTo>
                <a:lnTo>
                  <a:pt x="1169988" y="229304"/>
                </a:lnTo>
                <a:lnTo>
                  <a:pt x="1144465" y="266535"/>
                </a:lnTo>
                <a:close/>
              </a:path>
              <a:path w="1237615" h="339090">
                <a:moveTo>
                  <a:pt x="758197" y="50649"/>
                </a:moveTo>
                <a:lnTo>
                  <a:pt x="710836" y="50649"/>
                </a:lnTo>
                <a:lnTo>
                  <a:pt x="710836" y="5393"/>
                </a:lnTo>
                <a:lnTo>
                  <a:pt x="758197" y="5393"/>
                </a:lnTo>
                <a:lnTo>
                  <a:pt x="758197" y="50649"/>
                </a:lnTo>
                <a:close/>
              </a:path>
              <a:path w="1237615" h="339090">
                <a:moveTo>
                  <a:pt x="833185" y="88669"/>
                </a:moveTo>
                <a:lnTo>
                  <a:pt x="634138" y="88669"/>
                </a:lnTo>
                <a:lnTo>
                  <a:pt x="634138" y="50649"/>
                </a:lnTo>
                <a:lnTo>
                  <a:pt x="833185" y="50649"/>
                </a:lnTo>
                <a:lnTo>
                  <a:pt x="833185" y="88669"/>
                </a:lnTo>
                <a:close/>
              </a:path>
              <a:path w="1237615" h="339090">
                <a:moveTo>
                  <a:pt x="734517" y="269166"/>
                </a:moveTo>
                <a:lnTo>
                  <a:pt x="699861" y="263149"/>
                </a:lnTo>
                <a:lnTo>
                  <a:pt x="672372" y="246489"/>
                </a:lnTo>
                <a:lnTo>
                  <a:pt x="654281" y="220973"/>
                </a:lnTo>
                <a:lnTo>
                  <a:pt x="647820" y="188390"/>
                </a:lnTo>
                <a:lnTo>
                  <a:pt x="654281" y="155844"/>
                </a:lnTo>
                <a:lnTo>
                  <a:pt x="672372" y="130291"/>
                </a:lnTo>
                <a:lnTo>
                  <a:pt x="699861" y="113593"/>
                </a:lnTo>
                <a:lnTo>
                  <a:pt x="734517" y="107614"/>
                </a:lnTo>
                <a:lnTo>
                  <a:pt x="768816" y="113593"/>
                </a:lnTo>
                <a:lnTo>
                  <a:pt x="796184" y="130291"/>
                </a:lnTo>
                <a:lnTo>
                  <a:pt x="807451" y="146160"/>
                </a:lnTo>
                <a:lnTo>
                  <a:pt x="734517" y="146160"/>
                </a:lnTo>
                <a:lnTo>
                  <a:pt x="717963" y="149225"/>
                </a:lnTo>
                <a:lnTo>
                  <a:pt x="704900" y="157655"/>
                </a:lnTo>
                <a:lnTo>
                  <a:pt x="696350" y="170895"/>
                </a:lnTo>
                <a:lnTo>
                  <a:pt x="693339" y="188390"/>
                </a:lnTo>
                <a:lnTo>
                  <a:pt x="696350" y="206045"/>
                </a:lnTo>
                <a:lnTo>
                  <a:pt x="704900" y="219224"/>
                </a:lnTo>
                <a:lnTo>
                  <a:pt x="717963" y="227444"/>
                </a:lnTo>
                <a:lnTo>
                  <a:pt x="734517" y="230225"/>
                </a:lnTo>
                <a:lnTo>
                  <a:pt x="807748" y="230225"/>
                </a:lnTo>
                <a:lnTo>
                  <a:pt x="796184" y="246489"/>
                </a:lnTo>
                <a:lnTo>
                  <a:pt x="768816" y="263149"/>
                </a:lnTo>
                <a:lnTo>
                  <a:pt x="734517" y="269166"/>
                </a:lnTo>
                <a:close/>
              </a:path>
              <a:path w="1237615" h="339090">
                <a:moveTo>
                  <a:pt x="807748" y="230225"/>
                </a:moveTo>
                <a:lnTo>
                  <a:pt x="734517" y="230225"/>
                </a:lnTo>
                <a:lnTo>
                  <a:pt x="750883" y="227444"/>
                </a:lnTo>
                <a:lnTo>
                  <a:pt x="763821" y="219224"/>
                </a:lnTo>
                <a:lnTo>
                  <a:pt x="772368" y="206045"/>
                </a:lnTo>
                <a:lnTo>
                  <a:pt x="775562" y="188390"/>
                </a:lnTo>
                <a:lnTo>
                  <a:pt x="772368" y="170895"/>
                </a:lnTo>
                <a:lnTo>
                  <a:pt x="763821" y="157655"/>
                </a:lnTo>
                <a:lnTo>
                  <a:pt x="750883" y="149225"/>
                </a:lnTo>
                <a:lnTo>
                  <a:pt x="734517" y="146160"/>
                </a:lnTo>
                <a:lnTo>
                  <a:pt x="807451" y="146160"/>
                </a:lnTo>
                <a:lnTo>
                  <a:pt x="814327" y="155844"/>
                </a:lnTo>
                <a:lnTo>
                  <a:pt x="820950" y="188390"/>
                </a:lnTo>
                <a:lnTo>
                  <a:pt x="814327" y="220973"/>
                </a:lnTo>
                <a:lnTo>
                  <a:pt x="807748" y="230225"/>
                </a:lnTo>
                <a:close/>
              </a:path>
              <a:path w="1237615" h="339090">
                <a:moveTo>
                  <a:pt x="1237345" y="338892"/>
                </a:moveTo>
                <a:lnTo>
                  <a:pt x="1189327" y="338892"/>
                </a:lnTo>
                <a:lnTo>
                  <a:pt x="1189327" y="0"/>
                </a:lnTo>
                <a:lnTo>
                  <a:pt x="1237345" y="0"/>
                </a:lnTo>
                <a:lnTo>
                  <a:pt x="1237345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958247" y="6516206"/>
            <a:ext cx="1130935" cy="339090"/>
          </a:xfrm>
          <a:custGeom>
            <a:avLst/>
            <a:gdLst/>
            <a:ahLst/>
            <a:cxnLst/>
            <a:rect l="l" t="t" r="r" b="b"/>
            <a:pathLst>
              <a:path w="1130934" h="339090">
                <a:moveTo>
                  <a:pt x="266272" y="167341"/>
                </a:moveTo>
                <a:lnTo>
                  <a:pt x="218648" y="167341"/>
                </a:lnTo>
                <a:lnTo>
                  <a:pt x="218648" y="0"/>
                </a:lnTo>
                <a:lnTo>
                  <a:pt x="266272" y="0"/>
                </a:lnTo>
                <a:lnTo>
                  <a:pt x="266272" y="70514"/>
                </a:lnTo>
                <a:lnTo>
                  <a:pt x="311791" y="70514"/>
                </a:lnTo>
                <a:lnTo>
                  <a:pt x="311791" y="109587"/>
                </a:lnTo>
                <a:lnTo>
                  <a:pt x="266272" y="109587"/>
                </a:lnTo>
                <a:lnTo>
                  <a:pt x="266272" y="167341"/>
                </a:lnTo>
                <a:close/>
              </a:path>
              <a:path w="1130934" h="339090">
                <a:moveTo>
                  <a:pt x="91037" y="174708"/>
                </a:moveTo>
                <a:lnTo>
                  <a:pt x="54908" y="168841"/>
                </a:lnTo>
                <a:lnTo>
                  <a:pt x="25982" y="152442"/>
                </a:lnTo>
                <a:lnTo>
                  <a:pt x="6824" y="127310"/>
                </a:lnTo>
                <a:lnTo>
                  <a:pt x="0" y="95247"/>
                </a:lnTo>
                <a:lnTo>
                  <a:pt x="6824" y="63675"/>
                </a:lnTo>
                <a:lnTo>
                  <a:pt x="25982" y="38727"/>
                </a:lnTo>
                <a:lnTo>
                  <a:pt x="54908" y="22338"/>
                </a:lnTo>
                <a:lnTo>
                  <a:pt x="91037" y="16444"/>
                </a:lnTo>
                <a:lnTo>
                  <a:pt x="127179" y="22338"/>
                </a:lnTo>
                <a:lnTo>
                  <a:pt x="155895" y="38727"/>
                </a:lnTo>
                <a:lnTo>
                  <a:pt x="168647" y="55517"/>
                </a:lnTo>
                <a:lnTo>
                  <a:pt x="91037" y="55517"/>
                </a:lnTo>
                <a:lnTo>
                  <a:pt x="73168" y="58284"/>
                </a:lnTo>
                <a:lnTo>
                  <a:pt x="58888" y="66206"/>
                </a:lnTo>
                <a:lnTo>
                  <a:pt x="49467" y="78716"/>
                </a:lnTo>
                <a:lnTo>
                  <a:pt x="46176" y="95247"/>
                </a:lnTo>
                <a:lnTo>
                  <a:pt x="49467" y="112202"/>
                </a:lnTo>
                <a:lnTo>
                  <a:pt x="58888" y="125012"/>
                </a:lnTo>
                <a:lnTo>
                  <a:pt x="73168" y="133136"/>
                </a:lnTo>
                <a:lnTo>
                  <a:pt x="91037" y="136030"/>
                </a:lnTo>
                <a:lnTo>
                  <a:pt x="168269" y="136030"/>
                </a:lnTo>
                <a:lnTo>
                  <a:pt x="155895" y="152442"/>
                </a:lnTo>
                <a:lnTo>
                  <a:pt x="127179" y="168841"/>
                </a:lnTo>
                <a:lnTo>
                  <a:pt x="91037" y="174708"/>
                </a:lnTo>
                <a:close/>
              </a:path>
              <a:path w="1130934" h="339090">
                <a:moveTo>
                  <a:pt x="168269" y="136030"/>
                </a:moveTo>
                <a:lnTo>
                  <a:pt x="91037" y="136030"/>
                </a:lnTo>
                <a:lnTo>
                  <a:pt x="108775" y="133136"/>
                </a:lnTo>
                <a:lnTo>
                  <a:pt x="122924" y="125012"/>
                </a:lnTo>
                <a:lnTo>
                  <a:pt x="132311" y="112202"/>
                </a:lnTo>
                <a:lnTo>
                  <a:pt x="135767" y="95247"/>
                </a:lnTo>
                <a:lnTo>
                  <a:pt x="132311" y="78716"/>
                </a:lnTo>
                <a:lnTo>
                  <a:pt x="122924" y="66206"/>
                </a:lnTo>
                <a:lnTo>
                  <a:pt x="108775" y="58284"/>
                </a:lnTo>
                <a:lnTo>
                  <a:pt x="91037" y="55517"/>
                </a:lnTo>
                <a:lnTo>
                  <a:pt x="168647" y="55517"/>
                </a:lnTo>
                <a:lnTo>
                  <a:pt x="174844" y="63675"/>
                </a:lnTo>
                <a:lnTo>
                  <a:pt x="181680" y="95247"/>
                </a:lnTo>
                <a:lnTo>
                  <a:pt x="174844" y="127310"/>
                </a:lnTo>
                <a:lnTo>
                  <a:pt x="168269" y="136030"/>
                </a:lnTo>
                <a:close/>
              </a:path>
              <a:path w="1130934" h="339090">
                <a:moveTo>
                  <a:pt x="232067" y="200362"/>
                </a:moveTo>
                <a:lnTo>
                  <a:pt x="185890" y="200362"/>
                </a:lnTo>
                <a:lnTo>
                  <a:pt x="185890" y="176550"/>
                </a:lnTo>
                <a:lnTo>
                  <a:pt x="232067" y="176550"/>
                </a:lnTo>
                <a:lnTo>
                  <a:pt x="232067" y="200362"/>
                </a:lnTo>
                <a:close/>
              </a:path>
              <a:path w="1130934" h="339090">
                <a:moveTo>
                  <a:pt x="46702" y="329946"/>
                </a:moveTo>
                <a:lnTo>
                  <a:pt x="28021" y="329946"/>
                </a:lnTo>
                <a:lnTo>
                  <a:pt x="28021" y="200098"/>
                </a:lnTo>
                <a:lnTo>
                  <a:pt x="74329" y="200098"/>
                </a:lnTo>
                <a:lnTo>
                  <a:pt x="74329" y="291136"/>
                </a:lnTo>
                <a:lnTo>
                  <a:pt x="129944" y="291136"/>
                </a:lnTo>
                <a:lnTo>
                  <a:pt x="134977" y="318237"/>
                </a:lnTo>
                <a:lnTo>
                  <a:pt x="113636" y="324451"/>
                </a:lnTo>
                <a:lnTo>
                  <a:pt x="92221" y="327989"/>
                </a:lnTo>
                <a:lnTo>
                  <a:pt x="70116" y="329578"/>
                </a:lnTo>
                <a:lnTo>
                  <a:pt x="46702" y="329946"/>
                </a:lnTo>
                <a:close/>
              </a:path>
              <a:path w="1130934" h="339090">
                <a:moveTo>
                  <a:pt x="293767" y="235224"/>
                </a:moveTo>
                <a:lnTo>
                  <a:pt x="123269" y="235224"/>
                </a:lnTo>
                <a:lnTo>
                  <a:pt x="123269" y="200362"/>
                </a:lnTo>
                <a:lnTo>
                  <a:pt x="293767" y="200362"/>
                </a:lnTo>
                <a:lnTo>
                  <a:pt x="293767" y="235224"/>
                </a:lnTo>
                <a:close/>
              </a:path>
              <a:path w="1130934" h="339090">
                <a:moveTo>
                  <a:pt x="208255" y="338760"/>
                </a:moveTo>
                <a:lnTo>
                  <a:pt x="181518" y="335502"/>
                </a:lnTo>
                <a:lnTo>
                  <a:pt x="160812" y="326015"/>
                </a:lnTo>
                <a:lnTo>
                  <a:pt x="147482" y="311028"/>
                </a:lnTo>
                <a:lnTo>
                  <a:pt x="142871" y="291268"/>
                </a:lnTo>
                <a:lnTo>
                  <a:pt x="147482" y="271386"/>
                </a:lnTo>
                <a:lnTo>
                  <a:pt x="160812" y="256241"/>
                </a:lnTo>
                <a:lnTo>
                  <a:pt x="181518" y="246571"/>
                </a:lnTo>
                <a:lnTo>
                  <a:pt x="208255" y="243118"/>
                </a:lnTo>
                <a:lnTo>
                  <a:pt x="234813" y="246571"/>
                </a:lnTo>
                <a:lnTo>
                  <a:pt x="255550" y="256241"/>
                </a:lnTo>
                <a:lnTo>
                  <a:pt x="269084" y="271386"/>
                </a:lnTo>
                <a:lnTo>
                  <a:pt x="270234" y="276007"/>
                </a:lnTo>
                <a:lnTo>
                  <a:pt x="208255" y="276007"/>
                </a:lnTo>
                <a:lnTo>
                  <a:pt x="198937" y="277060"/>
                </a:lnTo>
                <a:lnTo>
                  <a:pt x="191531" y="279987"/>
                </a:lnTo>
                <a:lnTo>
                  <a:pt x="186665" y="284739"/>
                </a:lnTo>
                <a:lnTo>
                  <a:pt x="184969" y="291268"/>
                </a:lnTo>
                <a:lnTo>
                  <a:pt x="186665" y="297905"/>
                </a:lnTo>
                <a:lnTo>
                  <a:pt x="191531" y="302631"/>
                </a:lnTo>
                <a:lnTo>
                  <a:pt x="198937" y="305457"/>
                </a:lnTo>
                <a:lnTo>
                  <a:pt x="208255" y="306397"/>
                </a:lnTo>
                <a:lnTo>
                  <a:pt x="270244" y="306397"/>
                </a:lnTo>
                <a:lnTo>
                  <a:pt x="269084" y="311028"/>
                </a:lnTo>
                <a:lnTo>
                  <a:pt x="255550" y="326015"/>
                </a:lnTo>
                <a:lnTo>
                  <a:pt x="234813" y="335502"/>
                </a:lnTo>
                <a:lnTo>
                  <a:pt x="208255" y="338760"/>
                </a:lnTo>
                <a:close/>
              </a:path>
              <a:path w="1130934" h="339090">
                <a:moveTo>
                  <a:pt x="270244" y="306397"/>
                </a:moveTo>
                <a:lnTo>
                  <a:pt x="208255" y="306397"/>
                </a:lnTo>
                <a:lnTo>
                  <a:pt x="217536" y="305457"/>
                </a:lnTo>
                <a:lnTo>
                  <a:pt x="224881" y="302631"/>
                </a:lnTo>
                <a:lnTo>
                  <a:pt x="229734" y="297905"/>
                </a:lnTo>
                <a:lnTo>
                  <a:pt x="231541" y="291268"/>
                </a:lnTo>
                <a:lnTo>
                  <a:pt x="229734" y="284739"/>
                </a:lnTo>
                <a:lnTo>
                  <a:pt x="224881" y="279987"/>
                </a:lnTo>
                <a:lnTo>
                  <a:pt x="217536" y="277060"/>
                </a:lnTo>
                <a:lnTo>
                  <a:pt x="208255" y="276007"/>
                </a:lnTo>
                <a:lnTo>
                  <a:pt x="270234" y="276007"/>
                </a:lnTo>
                <a:lnTo>
                  <a:pt x="274034" y="291268"/>
                </a:lnTo>
                <a:lnTo>
                  <a:pt x="270244" y="306397"/>
                </a:lnTo>
                <a:close/>
              </a:path>
              <a:path w="1130934" h="339090">
                <a:moveTo>
                  <a:pt x="129944" y="291136"/>
                </a:moveTo>
                <a:lnTo>
                  <a:pt x="74329" y="291136"/>
                </a:lnTo>
                <a:lnTo>
                  <a:pt x="88157" y="289911"/>
                </a:lnTo>
                <a:lnTo>
                  <a:pt x="101677" y="287946"/>
                </a:lnTo>
                <a:lnTo>
                  <a:pt x="114975" y="285142"/>
                </a:lnTo>
                <a:lnTo>
                  <a:pt x="128136" y="281401"/>
                </a:lnTo>
                <a:lnTo>
                  <a:pt x="129944" y="291136"/>
                </a:lnTo>
                <a:close/>
              </a:path>
              <a:path w="1130934" h="339090">
                <a:moveTo>
                  <a:pt x="469807" y="120769"/>
                </a:moveTo>
                <a:lnTo>
                  <a:pt x="417560" y="117012"/>
                </a:lnTo>
                <a:lnTo>
                  <a:pt x="378819" y="105903"/>
                </a:lnTo>
                <a:lnTo>
                  <a:pt x="354754" y="87691"/>
                </a:lnTo>
                <a:lnTo>
                  <a:pt x="346538" y="62621"/>
                </a:lnTo>
                <a:lnTo>
                  <a:pt x="354754" y="37911"/>
                </a:lnTo>
                <a:lnTo>
                  <a:pt x="378819" y="19848"/>
                </a:lnTo>
                <a:lnTo>
                  <a:pt x="417560" y="8767"/>
                </a:lnTo>
                <a:lnTo>
                  <a:pt x="469807" y="4999"/>
                </a:lnTo>
                <a:lnTo>
                  <a:pt x="521941" y="8767"/>
                </a:lnTo>
                <a:lnTo>
                  <a:pt x="560582" y="19848"/>
                </a:lnTo>
                <a:lnTo>
                  <a:pt x="584620" y="37911"/>
                </a:lnTo>
                <a:lnTo>
                  <a:pt x="585233" y="39730"/>
                </a:lnTo>
                <a:lnTo>
                  <a:pt x="469807" y="39730"/>
                </a:lnTo>
                <a:lnTo>
                  <a:pt x="437356" y="41161"/>
                </a:lnTo>
                <a:lnTo>
                  <a:pt x="414339" y="45551"/>
                </a:lnTo>
                <a:lnTo>
                  <a:pt x="400672" y="52754"/>
                </a:lnTo>
                <a:lnTo>
                  <a:pt x="396266" y="62621"/>
                </a:lnTo>
                <a:lnTo>
                  <a:pt x="400672" y="73289"/>
                </a:lnTo>
                <a:lnTo>
                  <a:pt x="414339" y="80480"/>
                </a:lnTo>
                <a:lnTo>
                  <a:pt x="437356" y="84562"/>
                </a:lnTo>
                <a:lnTo>
                  <a:pt x="469807" y="85907"/>
                </a:lnTo>
                <a:lnTo>
                  <a:pt x="585212" y="85907"/>
                </a:lnTo>
                <a:lnTo>
                  <a:pt x="584620" y="87691"/>
                </a:lnTo>
                <a:lnTo>
                  <a:pt x="560582" y="105903"/>
                </a:lnTo>
                <a:lnTo>
                  <a:pt x="521941" y="117012"/>
                </a:lnTo>
                <a:lnTo>
                  <a:pt x="469807" y="120769"/>
                </a:lnTo>
                <a:close/>
              </a:path>
              <a:path w="1130934" h="339090">
                <a:moveTo>
                  <a:pt x="585212" y="85907"/>
                </a:moveTo>
                <a:lnTo>
                  <a:pt x="469807" y="85907"/>
                </a:lnTo>
                <a:lnTo>
                  <a:pt x="502602" y="84562"/>
                </a:lnTo>
                <a:lnTo>
                  <a:pt x="525752" y="80480"/>
                </a:lnTo>
                <a:lnTo>
                  <a:pt x="539479" y="73289"/>
                </a:lnTo>
                <a:lnTo>
                  <a:pt x="544005" y="62621"/>
                </a:lnTo>
                <a:lnTo>
                  <a:pt x="539479" y="52754"/>
                </a:lnTo>
                <a:lnTo>
                  <a:pt x="525752" y="45551"/>
                </a:lnTo>
                <a:lnTo>
                  <a:pt x="502602" y="41161"/>
                </a:lnTo>
                <a:lnTo>
                  <a:pt x="469807" y="39730"/>
                </a:lnTo>
                <a:lnTo>
                  <a:pt x="585233" y="39730"/>
                </a:lnTo>
                <a:lnTo>
                  <a:pt x="592945" y="62621"/>
                </a:lnTo>
                <a:lnTo>
                  <a:pt x="585212" y="85907"/>
                </a:lnTo>
                <a:close/>
              </a:path>
              <a:path w="1130934" h="339090">
                <a:moveTo>
                  <a:pt x="624519" y="174445"/>
                </a:moveTo>
                <a:lnTo>
                  <a:pt x="315622" y="174445"/>
                </a:lnTo>
                <a:lnTo>
                  <a:pt x="315622" y="136819"/>
                </a:lnTo>
                <a:lnTo>
                  <a:pt x="624519" y="136819"/>
                </a:lnTo>
                <a:lnTo>
                  <a:pt x="624519" y="174445"/>
                </a:lnTo>
                <a:close/>
              </a:path>
              <a:path w="1130934" h="339090">
                <a:moveTo>
                  <a:pt x="595576" y="336524"/>
                </a:moveTo>
                <a:lnTo>
                  <a:pt x="351537" y="336524"/>
                </a:lnTo>
                <a:lnTo>
                  <a:pt x="351537" y="247196"/>
                </a:lnTo>
                <a:lnTo>
                  <a:pt x="539927" y="247196"/>
                </a:lnTo>
                <a:lnTo>
                  <a:pt x="539927" y="228778"/>
                </a:lnTo>
                <a:lnTo>
                  <a:pt x="351274" y="228778"/>
                </a:lnTo>
                <a:lnTo>
                  <a:pt x="351274" y="193915"/>
                </a:lnTo>
                <a:lnTo>
                  <a:pt x="586762" y="193915"/>
                </a:lnTo>
                <a:lnTo>
                  <a:pt x="586762" y="280349"/>
                </a:lnTo>
                <a:lnTo>
                  <a:pt x="398108" y="280349"/>
                </a:lnTo>
                <a:lnTo>
                  <a:pt x="398108" y="300740"/>
                </a:lnTo>
                <a:lnTo>
                  <a:pt x="595576" y="300740"/>
                </a:lnTo>
                <a:lnTo>
                  <a:pt x="595576" y="336524"/>
                </a:lnTo>
                <a:close/>
              </a:path>
              <a:path w="1130934" h="339090">
                <a:moveTo>
                  <a:pt x="904752" y="338892"/>
                </a:moveTo>
                <a:lnTo>
                  <a:pt x="857128" y="338892"/>
                </a:lnTo>
                <a:lnTo>
                  <a:pt x="857128" y="0"/>
                </a:lnTo>
                <a:lnTo>
                  <a:pt x="904752" y="0"/>
                </a:lnTo>
                <a:lnTo>
                  <a:pt x="904752" y="133004"/>
                </a:lnTo>
                <a:lnTo>
                  <a:pt x="949745" y="133004"/>
                </a:lnTo>
                <a:lnTo>
                  <a:pt x="949745" y="172077"/>
                </a:lnTo>
                <a:lnTo>
                  <a:pt x="904752" y="172077"/>
                </a:lnTo>
                <a:lnTo>
                  <a:pt x="904752" y="338892"/>
                </a:lnTo>
                <a:close/>
              </a:path>
              <a:path w="1130934" h="339090">
                <a:moveTo>
                  <a:pt x="663870" y="267061"/>
                </a:moveTo>
                <a:lnTo>
                  <a:pt x="626639" y="240355"/>
                </a:lnTo>
                <a:lnTo>
                  <a:pt x="655498" y="202748"/>
                </a:lnTo>
                <a:lnTo>
                  <a:pt x="674181" y="163575"/>
                </a:lnTo>
                <a:lnTo>
                  <a:pt x="684749" y="121121"/>
                </a:lnTo>
                <a:lnTo>
                  <a:pt x="689261" y="73672"/>
                </a:lnTo>
                <a:lnTo>
                  <a:pt x="641769" y="73672"/>
                </a:lnTo>
                <a:lnTo>
                  <a:pt x="641769" y="34862"/>
                </a:lnTo>
                <a:lnTo>
                  <a:pt x="734648" y="34862"/>
                </a:lnTo>
                <a:lnTo>
                  <a:pt x="733021" y="88286"/>
                </a:lnTo>
                <a:lnTo>
                  <a:pt x="727125" y="137549"/>
                </a:lnTo>
                <a:lnTo>
                  <a:pt x="714965" y="183319"/>
                </a:lnTo>
                <a:lnTo>
                  <a:pt x="694545" y="226267"/>
                </a:lnTo>
                <a:lnTo>
                  <a:pt x="663870" y="267061"/>
                </a:lnTo>
                <a:close/>
              </a:path>
              <a:path w="1130934" h="339090">
                <a:moveTo>
                  <a:pt x="760039" y="288768"/>
                </a:moveTo>
                <a:lnTo>
                  <a:pt x="722545" y="262457"/>
                </a:lnTo>
                <a:lnTo>
                  <a:pt x="751029" y="219546"/>
                </a:lnTo>
                <a:lnTo>
                  <a:pt x="769264" y="174724"/>
                </a:lnTo>
                <a:lnTo>
                  <a:pt x="779433" y="126572"/>
                </a:lnTo>
                <a:lnTo>
                  <a:pt x="783719" y="73672"/>
                </a:lnTo>
                <a:lnTo>
                  <a:pt x="746094" y="73672"/>
                </a:lnTo>
                <a:lnTo>
                  <a:pt x="746094" y="34862"/>
                </a:lnTo>
                <a:lnTo>
                  <a:pt x="828449" y="34862"/>
                </a:lnTo>
                <a:lnTo>
                  <a:pt x="827042" y="91289"/>
                </a:lnTo>
                <a:lnTo>
                  <a:pt x="821589" y="144773"/>
                </a:lnTo>
                <a:lnTo>
                  <a:pt x="809997" y="195434"/>
                </a:lnTo>
                <a:lnTo>
                  <a:pt x="790177" y="243392"/>
                </a:lnTo>
                <a:lnTo>
                  <a:pt x="760039" y="288768"/>
                </a:lnTo>
                <a:close/>
              </a:path>
              <a:path w="1130934" h="339090">
                <a:moveTo>
                  <a:pt x="1007251" y="108798"/>
                </a:moveTo>
                <a:lnTo>
                  <a:pt x="954365" y="108798"/>
                </a:lnTo>
                <a:lnTo>
                  <a:pt x="961800" y="74677"/>
                </a:lnTo>
                <a:lnTo>
                  <a:pt x="980693" y="50534"/>
                </a:lnTo>
                <a:lnTo>
                  <a:pt x="1008293" y="36184"/>
                </a:lnTo>
                <a:lnTo>
                  <a:pt x="1041851" y="31442"/>
                </a:lnTo>
                <a:lnTo>
                  <a:pt x="1077628" y="36373"/>
                </a:lnTo>
                <a:lnTo>
                  <a:pt x="1105672" y="50666"/>
                </a:lnTo>
                <a:lnTo>
                  <a:pt x="1123973" y="73567"/>
                </a:lnTo>
                <a:lnTo>
                  <a:pt x="1124388" y="75514"/>
                </a:lnTo>
                <a:lnTo>
                  <a:pt x="1041456" y="75514"/>
                </a:lnTo>
                <a:lnTo>
                  <a:pt x="1028970" y="77662"/>
                </a:lnTo>
                <a:lnTo>
                  <a:pt x="1018236" y="84015"/>
                </a:lnTo>
                <a:lnTo>
                  <a:pt x="1010560" y="94439"/>
                </a:lnTo>
                <a:lnTo>
                  <a:pt x="1007251" y="108798"/>
                </a:lnTo>
                <a:close/>
              </a:path>
              <a:path w="1130934" h="339090">
                <a:moveTo>
                  <a:pt x="1059874" y="223910"/>
                </a:moveTo>
                <a:lnTo>
                  <a:pt x="1010671" y="223910"/>
                </a:lnTo>
                <a:lnTo>
                  <a:pt x="1010671" y="219701"/>
                </a:lnTo>
                <a:lnTo>
                  <a:pt x="1019913" y="170334"/>
                </a:lnTo>
                <a:lnTo>
                  <a:pt x="1056821" y="137226"/>
                </a:lnTo>
                <a:lnTo>
                  <a:pt x="1065876" y="128301"/>
                </a:lnTo>
                <a:lnTo>
                  <a:pt x="1071897" y="118044"/>
                </a:lnTo>
                <a:lnTo>
                  <a:pt x="1074082" y="106035"/>
                </a:lnTo>
                <a:lnTo>
                  <a:pt x="1071537" y="93496"/>
                </a:lnTo>
                <a:lnTo>
                  <a:pt x="1064577" y="83867"/>
                </a:lnTo>
                <a:lnTo>
                  <a:pt x="1054213" y="77692"/>
                </a:lnTo>
                <a:lnTo>
                  <a:pt x="1041456" y="75514"/>
                </a:lnTo>
                <a:lnTo>
                  <a:pt x="1124388" y="75514"/>
                </a:lnTo>
                <a:lnTo>
                  <a:pt x="1130520" y="104325"/>
                </a:lnTo>
                <a:lnTo>
                  <a:pt x="1127669" y="125318"/>
                </a:lnTo>
                <a:lnTo>
                  <a:pt x="1119552" y="142723"/>
                </a:lnTo>
                <a:lnTo>
                  <a:pt x="1106822" y="157143"/>
                </a:lnTo>
                <a:lnTo>
                  <a:pt x="1090132" y="169182"/>
                </a:lnTo>
                <a:lnTo>
                  <a:pt x="1076654" y="178704"/>
                </a:lnTo>
                <a:lnTo>
                  <a:pt x="1067258" y="189409"/>
                </a:lnTo>
                <a:lnTo>
                  <a:pt x="1061734" y="202631"/>
                </a:lnTo>
                <a:lnTo>
                  <a:pt x="1059874" y="219701"/>
                </a:lnTo>
                <a:lnTo>
                  <a:pt x="1059874" y="223910"/>
                </a:lnTo>
                <a:close/>
              </a:path>
              <a:path w="1130934" h="339090">
                <a:moveTo>
                  <a:pt x="1036325" y="307844"/>
                </a:moveTo>
                <a:lnTo>
                  <a:pt x="1024146" y="305396"/>
                </a:lnTo>
                <a:lnTo>
                  <a:pt x="1014174" y="298717"/>
                </a:lnTo>
                <a:lnTo>
                  <a:pt x="1007483" y="288807"/>
                </a:lnTo>
                <a:lnTo>
                  <a:pt x="1005146" y="276665"/>
                </a:lnTo>
                <a:lnTo>
                  <a:pt x="1007483" y="264599"/>
                </a:lnTo>
                <a:lnTo>
                  <a:pt x="1014174" y="254728"/>
                </a:lnTo>
                <a:lnTo>
                  <a:pt x="1024146" y="248063"/>
                </a:lnTo>
                <a:lnTo>
                  <a:pt x="1036325" y="245617"/>
                </a:lnTo>
                <a:lnTo>
                  <a:pt x="1048248" y="248063"/>
                </a:lnTo>
                <a:lnTo>
                  <a:pt x="1058197" y="254728"/>
                </a:lnTo>
                <a:lnTo>
                  <a:pt x="1065038" y="264599"/>
                </a:lnTo>
                <a:lnTo>
                  <a:pt x="1067636" y="276665"/>
                </a:lnTo>
                <a:lnTo>
                  <a:pt x="1065038" y="288807"/>
                </a:lnTo>
                <a:lnTo>
                  <a:pt x="1058197" y="298717"/>
                </a:lnTo>
                <a:lnTo>
                  <a:pt x="1048248" y="305396"/>
                </a:lnTo>
                <a:lnTo>
                  <a:pt x="1036325" y="3078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8244101" y="7310682"/>
            <a:ext cx="5033645" cy="628015"/>
            <a:chOff x="8244101" y="7310682"/>
            <a:chExt cx="5033645" cy="628015"/>
          </a:xfrm>
        </p:grpSpPr>
        <p:sp>
          <p:nvSpPr>
            <p:cNvPr id="28" name="object 28"/>
            <p:cNvSpPr/>
            <p:nvPr/>
          </p:nvSpPr>
          <p:spPr>
            <a:xfrm>
              <a:off x="8244101" y="7310682"/>
              <a:ext cx="5033645" cy="628015"/>
            </a:xfrm>
            <a:custGeom>
              <a:avLst/>
              <a:gdLst/>
              <a:ahLst/>
              <a:cxnLst/>
              <a:rect l="l" t="t" r="r" b="b"/>
              <a:pathLst>
                <a:path w="5033644" h="628015">
                  <a:moveTo>
                    <a:pt x="5033314" y="627687"/>
                  </a:moveTo>
                  <a:lnTo>
                    <a:pt x="0" y="627687"/>
                  </a:lnTo>
                  <a:lnTo>
                    <a:pt x="0" y="0"/>
                  </a:lnTo>
                  <a:lnTo>
                    <a:pt x="5033314" y="0"/>
                  </a:lnTo>
                  <a:lnTo>
                    <a:pt x="5033314" y="627687"/>
                  </a:lnTo>
                  <a:close/>
                </a:path>
              </a:pathLst>
            </a:custGeom>
            <a:solidFill>
              <a:srgbClr val="FD8A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268779" y="7386751"/>
              <a:ext cx="4986020" cy="475615"/>
            </a:xfrm>
            <a:custGeom>
              <a:avLst/>
              <a:gdLst/>
              <a:ahLst/>
              <a:cxnLst/>
              <a:rect l="l" t="t" r="r" b="b"/>
              <a:pathLst>
                <a:path w="4986019" h="475615">
                  <a:moveTo>
                    <a:pt x="55435" y="49174"/>
                  </a:moveTo>
                  <a:lnTo>
                    <a:pt x="0" y="49174"/>
                  </a:lnTo>
                  <a:lnTo>
                    <a:pt x="0" y="192100"/>
                  </a:lnTo>
                  <a:lnTo>
                    <a:pt x="55435" y="192100"/>
                  </a:lnTo>
                  <a:lnTo>
                    <a:pt x="55435" y="49174"/>
                  </a:lnTo>
                  <a:close/>
                </a:path>
                <a:path w="4986019" h="475615">
                  <a:moveTo>
                    <a:pt x="301155" y="264858"/>
                  </a:moveTo>
                  <a:lnTo>
                    <a:pt x="295960" y="222681"/>
                  </a:lnTo>
                  <a:lnTo>
                    <a:pt x="294703" y="212547"/>
                  </a:lnTo>
                  <a:lnTo>
                    <a:pt x="262559" y="217258"/>
                  </a:lnTo>
                  <a:lnTo>
                    <a:pt x="230886" y="220306"/>
                  </a:lnTo>
                  <a:lnTo>
                    <a:pt x="197840" y="221996"/>
                  </a:lnTo>
                  <a:lnTo>
                    <a:pt x="161544" y="222681"/>
                  </a:lnTo>
                  <a:lnTo>
                    <a:pt x="161544" y="177368"/>
                  </a:lnTo>
                  <a:lnTo>
                    <a:pt x="260819" y="177368"/>
                  </a:lnTo>
                  <a:lnTo>
                    <a:pt x="260819" y="126898"/>
                  </a:lnTo>
                  <a:lnTo>
                    <a:pt x="161544" y="126898"/>
                  </a:lnTo>
                  <a:lnTo>
                    <a:pt x="161544" y="84543"/>
                  </a:lnTo>
                  <a:lnTo>
                    <a:pt x="278320" y="84543"/>
                  </a:lnTo>
                  <a:lnTo>
                    <a:pt x="278320" y="31864"/>
                  </a:lnTo>
                  <a:lnTo>
                    <a:pt x="97637" y="31864"/>
                  </a:lnTo>
                  <a:lnTo>
                    <a:pt x="97637" y="274980"/>
                  </a:lnTo>
                  <a:lnTo>
                    <a:pt x="129870" y="274980"/>
                  </a:lnTo>
                  <a:lnTo>
                    <a:pt x="179209" y="274650"/>
                  </a:lnTo>
                  <a:lnTo>
                    <a:pt x="222008" y="273227"/>
                  </a:lnTo>
                  <a:lnTo>
                    <a:pt x="261543" y="270167"/>
                  </a:lnTo>
                  <a:lnTo>
                    <a:pt x="301155" y="264858"/>
                  </a:lnTo>
                  <a:close/>
                </a:path>
                <a:path w="4986019" h="475615">
                  <a:moveTo>
                    <a:pt x="391960" y="9766"/>
                  </a:moveTo>
                  <a:lnTo>
                    <a:pt x="328968" y="9766"/>
                  </a:lnTo>
                  <a:lnTo>
                    <a:pt x="328968" y="120827"/>
                  </a:lnTo>
                  <a:lnTo>
                    <a:pt x="281076" y="120827"/>
                  </a:lnTo>
                  <a:lnTo>
                    <a:pt x="281076" y="174053"/>
                  </a:lnTo>
                  <a:lnTo>
                    <a:pt x="328968" y="174053"/>
                  </a:lnTo>
                  <a:lnTo>
                    <a:pt x="328968" y="292658"/>
                  </a:lnTo>
                  <a:lnTo>
                    <a:pt x="391960" y="292658"/>
                  </a:lnTo>
                  <a:lnTo>
                    <a:pt x="391960" y="9766"/>
                  </a:lnTo>
                  <a:close/>
                </a:path>
                <a:path w="4986019" h="475615">
                  <a:moveTo>
                    <a:pt x="486257" y="314401"/>
                  </a:moveTo>
                  <a:lnTo>
                    <a:pt x="157124" y="314401"/>
                  </a:lnTo>
                  <a:lnTo>
                    <a:pt x="157124" y="367626"/>
                  </a:lnTo>
                  <a:lnTo>
                    <a:pt x="420141" y="367626"/>
                  </a:lnTo>
                  <a:lnTo>
                    <a:pt x="420141" y="474446"/>
                  </a:lnTo>
                  <a:lnTo>
                    <a:pt x="486257" y="474446"/>
                  </a:lnTo>
                  <a:lnTo>
                    <a:pt x="486257" y="314401"/>
                  </a:lnTo>
                  <a:close/>
                </a:path>
                <a:path w="4986019" h="475615">
                  <a:moveTo>
                    <a:pt x="486257" y="736"/>
                  </a:moveTo>
                  <a:lnTo>
                    <a:pt x="423265" y="736"/>
                  </a:lnTo>
                  <a:lnTo>
                    <a:pt x="423265" y="295986"/>
                  </a:lnTo>
                  <a:lnTo>
                    <a:pt x="486257" y="295986"/>
                  </a:lnTo>
                  <a:lnTo>
                    <a:pt x="486257" y="736"/>
                  </a:lnTo>
                  <a:close/>
                </a:path>
                <a:path w="4986019" h="475615">
                  <a:moveTo>
                    <a:pt x="942314" y="224701"/>
                  </a:moveTo>
                  <a:lnTo>
                    <a:pt x="883513" y="207530"/>
                  </a:lnTo>
                  <a:lnTo>
                    <a:pt x="836485" y="179819"/>
                  </a:lnTo>
                  <a:lnTo>
                    <a:pt x="813396" y="156184"/>
                  </a:lnTo>
                  <a:lnTo>
                    <a:pt x="801979" y="144500"/>
                  </a:lnTo>
                  <a:lnTo>
                    <a:pt x="780770" y="104457"/>
                  </a:lnTo>
                  <a:lnTo>
                    <a:pt x="773607" y="62623"/>
                  </a:lnTo>
                  <a:lnTo>
                    <a:pt x="773607" y="28549"/>
                  </a:lnTo>
                  <a:lnTo>
                    <a:pt x="702691" y="28549"/>
                  </a:lnTo>
                  <a:lnTo>
                    <a:pt x="702691" y="62623"/>
                  </a:lnTo>
                  <a:lnTo>
                    <a:pt x="695236" y="104127"/>
                  </a:lnTo>
                  <a:lnTo>
                    <a:pt x="673874" y="144018"/>
                  </a:lnTo>
                  <a:lnTo>
                    <a:pt x="639495" y="179374"/>
                  </a:lnTo>
                  <a:lnTo>
                    <a:pt x="592937" y="207238"/>
                  </a:lnTo>
                  <a:lnTo>
                    <a:pt x="535089" y="224701"/>
                  </a:lnTo>
                  <a:lnTo>
                    <a:pt x="563638" y="279958"/>
                  </a:lnTo>
                  <a:lnTo>
                    <a:pt x="610374" y="266522"/>
                  </a:lnTo>
                  <a:lnTo>
                    <a:pt x="651687" y="246621"/>
                  </a:lnTo>
                  <a:lnTo>
                    <a:pt x="687108" y="221081"/>
                  </a:lnTo>
                  <a:lnTo>
                    <a:pt x="716178" y="190665"/>
                  </a:lnTo>
                  <a:lnTo>
                    <a:pt x="738428" y="156184"/>
                  </a:lnTo>
                  <a:lnTo>
                    <a:pt x="760387" y="190830"/>
                  </a:lnTo>
                  <a:lnTo>
                    <a:pt x="789279" y="221284"/>
                  </a:lnTo>
                  <a:lnTo>
                    <a:pt x="824649" y="246811"/>
                  </a:lnTo>
                  <a:lnTo>
                    <a:pt x="866051" y="266623"/>
                  </a:lnTo>
                  <a:lnTo>
                    <a:pt x="913028" y="279958"/>
                  </a:lnTo>
                  <a:lnTo>
                    <a:pt x="942314" y="224701"/>
                  </a:lnTo>
                  <a:close/>
                </a:path>
                <a:path w="4986019" h="475615">
                  <a:moveTo>
                    <a:pt x="957783" y="361543"/>
                  </a:moveTo>
                  <a:lnTo>
                    <a:pt x="524217" y="361543"/>
                  </a:lnTo>
                  <a:lnTo>
                    <a:pt x="524217" y="416255"/>
                  </a:lnTo>
                  <a:lnTo>
                    <a:pt x="957783" y="416255"/>
                  </a:lnTo>
                  <a:lnTo>
                    <a:pt x="957783" y="361543"/>
                  </a:lnTo>
                  <a:close/>
                </a:path>
                <a:path w="4986019" h="475615">
                  <a:moveTo>
                    <a:pt x="1355826" y="245148"/>
                  </a:moveTo>
                  <a:lnTo>
                    <a:pt x="1088021" y="245148"/>
                  </a:lnTo>
                  <a:lnTo>
                    <a:pt x="1088021" y="191185"/>
                  </a:lnTo>
                  <a:lnTo>
                    <a:pt x="1340904" y="191185"/>
                  </a:lnTo>
                  <a:lnTo>
                    <a:pt x="1340904" y="139052"/>
                  </a:lnTo>
                  <a:lnTo>
                    <a:pt x="1088021" y="139052"/>
                  </a:lnTo>
                  <a:lnTo>
                    <a:pt x="1088021" y="88963"/>
                  </a:lnTo>
                  <a:lnTo>
                    <a:pt x="1352143" y="88963"/>
                  </a:lnTo>
                  <a:lnTo>
                    <a:pt x="1352143" y="35179"/>
                  </a:lnTo>
                  <a:lnTo>
                    <a:pt x="1020610" y="35179"/>
                  </a:lnTo>
                  <a:lnTo>
                    <a:pt x="1020610" y="297459"/>
                  </a:lnTo>
                  <a:lnTo>
                    <a:pt x="1355826" y="297459"/>
                  </a:lnTo>
                  <a:lnTo>
                    <a:pt x="1355826" y="245148"/>
                  </a:lnTo>
                  <a:close/>
                </a:path>
                <a:path w="4986019" h="475615">
                  <a:moveTo>
                    <a:pt x="1402981" y="365048"/>
                  </a:moveTo>
                  <a:lnTo>
                    <a:pt x="969416" y="365048"/>
                  </a:lnTo>
                  <a:lnTo>
                    <a:pt x="969416" y="419201"/>
                  </a:lnTo>
                  <a:lnTo>
                    <a:pt x="1402981" y="419201"/>
                  </a:lnTo>
                  <a:lnTo>
                    <a:pt x="1402981" y="365048"/>
                  </a:lnTo>
                  <a:close/>
                </a:path>
                <a:path w="4986019" h="475615">
                  <a:moveTo>
                    <a:pt x="1657350" y="45123"/>
                  </a:moveTo>
                  <a:lnTo>
                    <a:pt x="1591233" y="45123"/>
                  </a:lnTo>
                  <a:lnTo>
                    <a:pt x="1591233" y="97243"/>
                  </a:lnTo>
                  <a:lnTo>
                    <a:pt x="1591233" y="305930"/>
                  </a:lnTo>
                  <a:lnTo>
                    <a:pt x="1495082" y="305930"/>
                  </a:lnTo>
                  <a:lnTo>
                    <a:pt x="1495082" y="97243"/>
                  </a:lnTo>
                  <a:lnTo>
                    <a:pt x="1591233" y="97243"/>
                  </a:lnTo>
                  <a:lnTo>
                    <a:pt x="1591233" y="45123"/>
                  </a:lnTo>
                  <a:lnTo>
                    <a:pt x="1429524" y="45123"/>
                  </a:lnTo>
                  <a:lnTo>
                    <a:pt x="1429524" y="358597"/>
                  </a:lnTo>
                  <a:lnTo>
                    <a:pt x="1657350" y="358597"/>
                  </a:lnTo>
                  <a:lnTo>
                    <a:pt x="1657350" y="305930"/>
                  </a:lnTo>
                  <a:lnTo>
                    <a:pt x="1657350" y="97243"/>
                  </a:lnTo>
                  <a:lnTo>
                    <a:pt x="1657350" y="45123"/>
                  </a:lnTo>
                  <a:close/>
                </a:path>
                <a:path w="4986019" h="475615">
                  <a:moveTo>
                    <a:pt x="1858479" y="179019"/>
                  </a:moveTo>
                  <a:lnTo>
                    <a:pt x="1788490" y="179019"/>
                  </a:lnTo>
                  <a:lnTo>
                    <a:pt x="1788490" y="0"/>
                  </a:lnTo>
                  <a:lnTo>
                    <a:pt x="1722005" y="0"/>
                  </a:lnTo>
                  <a:lnTo>
                    <a:pt x="1722005" y="474446"/>
                  </a:lnTo>
                  <a:lnTo>
                    <a:pt x="1788490" y="474446"/>
                  </a:lnTo>
                  <a:lnTo>
                    <a:pt x="1788490" y="234467"/>
                  </a:lnTo>
                  <a:lnTo>
                    <a:pt x="1858479" y="234467"/>
                  </a:lnTo>
                  <a:lnTo>
                    <a:pt x="1858479" y="179019"/>
                  </a:lnTo>
                  <a:close/>
                </a:path>
                <a:path w="4986019" h="475615">
                  <a:moveTo>
                    <a:pt x="2123910" y="202234"/>
                  </a:moveTo>
                  <a:lnTo>
                    <a:pt x="2117725" y="145084"/>
                  </a:lnTo>
                  <a:lnTo>
                    <a:pt x="2100503" y="98285"/>
                  </a:lnTo>
                  <a:lnTo>
                    <a:pt x="2073884" y="63207"/>
                  </a:lnTo>
                  <a:lnTo>
                    <a:pt x="2059622" y="54063"/>
                  </a:lnTo>
                  <a:lnTo>
                    <a:pt x="2059622" y="202234"/>
                  </a:lnTo>
                  <a:lnTo>
                    <a:pt x="2055241" y="249212"/>
                  </a:lnTo>
                  <a:lnTo>
                    <a:pt x="2042871" y="283438"/>
                  </a:lnTo>
                  <a:lnTo>
                    <a:pt x="2023732" y="304355"/>
                  </a:lnTo>
                  <a:lnTo>
                    <a:pt x="1999030" y="311454"/>
                  </a:lnTo>
                  <a:lnTo>
                    <a:pt x="1973884" y="304355"/>
                  </a:lnTo>
                  <a:lnTo>
                    <a:pt x="1954504" y="283438"/>
                  </a:lnTo>
                  <a:lnTo>
                    <a:pt x="1942096" y="249212"/>
                  </a:lnTo>
                  <a:lnTo>
                    <a:pt x="1937880" y="202234"/>
                  </a:lnTo>
                  <a:lnTo>
                    <a:pt x="1942096" y="155651"/>
                  </a:lnTo>
                  <a:lnTo>
                    <a:pt x="1954504" y="121577"/>
                  </a:lnTo>
                  <a:lnTo>
                    <a:pt x="1973884" y="100672"/>
                  </a:lnTo>
                  <a:lnTo>
                    <a:pt x="1999030" y="93560"/>
                  </a:lnTo>
                  <a:lnTo>
                    <a:pt x="2023732" y="100672"/>
                  </a:lnTo>
                  <a:lnTo>
                    <a:pt x="2042871" y="121577"/>
                  </a:lnTo>
                  <a:lnTo>
                    <a:pt x="2055241" y="155651"/>
                  </a:lnTo>
                  <a:lnTo>
                    <a:pt x="2059622" y="202234"/>
                  </a:lnTo>
                  <a:lnTo>
                    <a:pt x="2059622" y="54063"/>
                  </a:lnTo>
                  <a:lnTo>
                    <a:pt x="2039518" y="41160"/>
                  </a:lnTo>
                  <a:lnTo>
                    <a:pt x="1999030" y="33515"/>
                  </a:lnTo>
                  <a:lnTo>
                    <a:pt x="1958098" y="41160"/>
                  </a:lnTo>
                  <a:lnTo>
                    <a:pt x="1923478" y="63207"/>
                  </a:lnTo>
                  <a:lnTo>
                    <a:pt x="1896770" y="98285"/>
                  </a:lnTo>
                  <a:lnTo>
                    <a:pt x="1879612" y="145084"/>
                  </a:lnTo>
                  <a:lnTo>
                    <a:pt x="1873605" y="202234"/>
                  </a:lnTo>
                  <a:lnTo>
                    <a:pt x="1879612" y="259880"/>
                  </a:lnTo>
                  <a:lnTo>
                    <a:pt x="1896770" y="306908"/>
                  </a:lnTo>
                  <a:lnTo>
                    <a:pt x="1923478" y="342061"/>
                  </a:lnTo>
                  <a:lnTo>
                    <a:pt x="1958098" y="364058"/>
                  </a:lnTo>
                  <a:lnTo>
                    <a:pt x="1999030" y="371678"/>
                  </a:lnTo>
                  <a:lnTo>
                    <a:pt x="2039518" y="364058"/>
                  </a:lnTo>
                  <a:lnTo>
                    <a:pt x="2073884" y="342061"/>
                  </a:lnTo>
                  <a:lnTo>
                    <a:pt x="2097062" y="311454"/>
                  </a:lnTo>
                  <a:lnTo>
                    <a:pt x="2100503" y="306908"/>
                  </a:lnTo>
                  <a:lnTo>
                    <a:pt x="2117725" y="259880"/>
                  </a:lnTo>
                  <a:lnTo>
                    <a:pt x="2123910" y="202234"/>
                  </a:lnTo>
                  <a:close/>
                </a:path>
                <a:path w="4986019" h="475615">
                  <a:moveTo>
                    <a:pt x="2256523" y="0"/>
                  </a:moveTo>
                  <a:lnTo>
                    <a:pt x="2189289" y="0"/>
                  </a:lnTo>
                  <a:lnTo>
                    <a:pt x="2189289" y="475551"/>
                  </a:lnTo>
                  <a:lnTo>
                    <a:pt x="2256523" y="475551"/>
                  </a:lnTo>
                  <a:lnTo>
                    <a:pt x="2256523" y="0"/>
                  </a:lnTo>
                  <a:close/>
                </a:path>
                <a:path w="4986019" h="475615">
                  <a:moveTo>
                    <a:pt x="2603360" y="226910"/>
                  </a:moveTo>
                  <a:lnTo>
                    <a:pt x="2598432" y="193573"/>
                  </a:lnTo>
                  <a:lnTo>
                    <a:pt x="2595435" y="173316"/>
                  </a:lnTo>
                  <a:lnTo>
                    <a:pt x="2545435" y="182257"/>
                  </a:lnTo>
                  <a:lnTo>
                    <a:pt x="2496248" y="188353"/>
                  </a:lnTo>
                  <a:lnTo>
                    <a:pt x="2447493" y="191985"/>
                  </a:lnTo>
                  <a:lnTo>
                    <a:pt x="2398725" y="193573"/>
                  </a:lnTo>
                  <a:lnTo>
                    <a:pt x="2398725" y="29832"/>
                  </a:lnTo>
                  <a:lnTo>
                    <a:pt x="2332050" y="29832"/>
                  </a:lnTo>
                  <a:lnTo>
                    <a:pt x="2332050" y="248462"/>
                  </a:lnTo>
                  <a:lnTo>
                    <a:pt x="2373122" y="248462"/>
                  </a:lnTo>
                  <a:lnTo>
                    <a:pt x="2418956" y="247878"/>
                  </a:lnTo>
                  <a:lnTo>
                    <a:pt x="2464676" y="245732"/>
                  </a:lnTo>
                  <a:lnTo>
                    <a:pt x="2510485" y="241706"/>
                  </a:lnTo>
                  <a:lnTo>
                    <a:pt x="2556637" y="235534"/>
                  </a:lnTo>
                  <a:lnTo>
                    <a:pt x="2603360" y="226910"/>
                  </a:lnTo>
                  <a:close/>
                </a:path>
                <a:path w="4986019" h="475615">
                  <a:moveTo>
                    <a:pt x="2700045" y="0"/>
                  </a:moveTo>
                  <a:lnTo>
                    <a:pt x="2633929" y="0"/>
                  </a:lnTo>
                  <a:lnTo>
                    <a:pt x="2633929" y="275539"/>
                  </a:lnTo>
                  <a:lnTo>
                    <a:pt x="2700045" y="275539"/>
                  </a:lnTo>
                  <a:lnTo>
                    <a:pt x="2700045" y="0"/>
                  </a:lnTo>
                  <a:close/>
                </a:path>
                <a:path w="4986019" h="475615">
                  <a:moveTo>
                    <a:pt x="2702445" y="378498"/>
                  </a:moveTo>
                  <a:lnTo>
                    <a:pt x="2694978" y="344805"/>
                  </a:lnTo>
                  <a:lnTo>
                    <a:pt x="2686989" y="334657"/>
                  </a:lnTo>
                  <a:lnTo>
                    <a:pt x="2673667" y="317715"/>
                  </a:lnTo>
                  <a:lnTo>
                    <a:pt x="2639733" y="297738"/>
                  </a:lnTo>
                  <a:lnTo>
                    <a:pt x="2635770" y="296672"/>
                  </a:lnTo>
                  <a:lnTo>
                    <a:pt x="2635770" y="378498"/>
                  </a:lnTo>
                  <a:lnTo>
                    <a:pt x="2629344" y="397116"/>
                  </a:lnTo>
                  <a:lnTo>
                    <a:pt x="2610840" y="410616"/>
                  </a:lnTo>
                  <a:lnTo>
                    <a:pt x="2580627" y="418820"/>
                  </a:lnTo>
                  <a:lnTo>
                    <a:pt x="2539073" y="421589"/>
                  </a:lnTo>
                  <a:lnTo>
                    <a:pt x="2497302" y="418820"/>
                  </a:lnTo>
                  <a:lnTo>
                    <a:pt x="2466848" y="410616"/>
                  </a:lnTo>
                  <a:lnTo>
                    <a:pt x="2448242" y="397116"/>
                  </a:lnTo>
                  <a:lnTo>
                    <a:pt x="2442006" y="378498"/>
                  </a:lnTo>
                  <a:lnTo>
                    <a:pt x="2448242" y="359054"/>
                  </a:lnTo>
                  <a:lnTo>
                    <a:pt x="2466848" y="345389"/>
                  </a:lnTo>
                  <a:lnTo>
                    <a:pt x="2497302" y="337312"/>
                  </a:lnTo>
                  <a:lnTo>
                    <a:pt x="2539073" y="334657"/>
                  </a:lnTo>
                  <a:lnTo>
                    <a:pt x="2580627" y="337312"/>
                  </a:lnTo>
                  <a:lnTo>
                    <a:pt x="2610840" y="345389"/>
                  </a:lnTo>
                  <a:lnTo>
                    <a:pt x="2629344" y="359054"/>
                  </a:lnTo>
                  <a:lnTo>
                    <a:pt x="2635770" y="378498"/>
                  </a:lnTo>
                  <a:lnTo>
                    <a:pt x="2635770" y="296672"/>
                  </a:lnTo>
                  <a:lnTo>
                    <a:pt x="2594457" y="285407"/>
                  </a:lnTo>
                  <a:lnTo>
                    <a:pt x="2539073" y="281241"/>
                  </a:lnTo>
                  <a:lnTo>
                    <a:pt x="2483574" y="285407"/>
                  </a:lnTo>
                  <a:lnTo>
                    <a:pt x="2438171" y="297738"/>
                  </a:lnTo>
                  <a:lnTo>
                    <a:pt x="2404160" y="317715"/>
                  </a:lnTo>
                  <a:lnTo>
                    <a:pt x="2382837" y="344805"/>
                  </a:lnTo>
                  <a:lnTo>
                    <a:pt x="2375522" y="378498"/>
                  </a:lnTo>
                  <a:lnTo>
                    <a:pt x="2382837" y="411391"/>
                  </a:lnTo>
                  <a:lnTo>
                    <a:pt x="2404160" y="438035"/>
                  </a:lnTo>
                  <a:lnTo>
                    <a:pt x="2438171" y="457822"/>
                  </a:lnTo>
                  <a:lnTo>
                    <a:pt x="2483574" y="470103"/>
                  </a:lnTo>
                  <a:lnTo>
                    <a:pt x="2539073" y="474268"/>
                  </a:lnTo>
                  <a:lnTo>
                    <a:pt x="2594457" y="470103"/>
                  </a:lnTo>
                  <a:lnTo>
                    <a:pt x="2639733" y="457822"/>
                  </a:lnTo>
                  <a:lnTo>
                    <a:pt x="2673667" y="438035"/>
                  </a:lnTo>
                  <a:lnTo>
                    <a:pt x="2686824" y="421589"/>
                  </a:lnTo>
                  <a:lnTo>
                    <a:pt x="2694978" y="411391"/>
                  </a:lnTo>
                  <a:lnTo>
                    <a:pt x="2702445" y="378498"/>
                  </a:lnTo>
                  <a:close/>
                </a:path>
                <a:path w="4986019" h="475615">
                  <a:moveTo>
                    <a:pt x="2816110" y="49174"/>
                  </a:moveTo>
                  <a:lnTo>
                    <a:pt x="2760662" y="49174"/>
                  </a:lnTo>
                  <a:lnTo>
                    <a:pt x="2760662" y="192100"/>
                  </a:lnTo>
                  <a:lnTo>
                    <a:pt x="2816110" y="192100"/>
                  </a:lnTo>
                  <a:lnTo>
                    <a:pt x="2816110" y="49174"/>
                  </a:lnTo>
                  <a:close/>
                </a:path>
                <a:path w="4986019" h="475615">
                  <a:moveTo>
                    <a:pt x="3124631" y="148272"/>
                  </a:moveTo>
                  <a:lnTo>
                    <a:pt x="3114522" y="101409"/>
                  </a:lnTo>
                  <a:lnTo>
                    <a:pt x="3105480" y="89331"/>
                  </a:lnTo>
                  <a:lnTo>
                    <a:pt x="3086963" y="64579"/>
                  </a:lnTo>
                  <a:lnTo>
                    <a:pt x="3059798" y="48882"/>
                  </a:lnTo>
                  <a:lnTo>
                    <a:pt x="3059798" y="148272"/>
                  </a:lnTo>
                  <a:lnTo>
                    <a:pt x="3054616" y="173329"/>
                  </a:lnTo>
                  <a:lnTo>
                    <a:pt x="3040532" y="191820"/>
                  </a:lnTo>
                  <a:lnTo>
                    <a:pt x="3019374" y="203276"/>
                  </a:lnTo>
                  <a:lnTo>
                    <a:pt x="2992945" y="207200"/>
                  </a:lnTo>
                  <a:lnTo>
                    <a:pt x="2966999" y="203276"/>
                  </a:lnTo>
                  <a:lnTo>
                    <a:pt x="2946209" y="191820"/>
                  </a:lnTo>
                  <a:lnTo>
                    <a:pt x="2932392" y="173329"/>
                  </a:lnTo>
                  <a:lnTo>
                    <a:pt x="2927375" y="148272"/>
                  </a:lnTo>
                  <a:lnTo>
                    <a:pt x="2932366" y="123444"/>
                  </a:lnTo>
                  <a:lnTo>
                    <a:pt x="2946133" y="104914"/>
                  </a:lnTo>
                  <a:lnTo>
                    <a:pt x="2966923" y="93332"/>
                  </a:lnTo>
                  <a:lnTo>
                    <a:pt x="2992945" y="89331"/>
                  </a:lnTo>
                  <a:lnTo>
                    <a:pt x="3019450" y="93332"/>
                  </a:lnTo>
                  <a:lnTo>
                    <a:pt x="3040596" y="104914"/>
                  </a:lnTo>
                  <a:lnTo>
                    <a:pt x="3054642" y="123444"/>
                  </a:lnTo>
                  <a:lnTo>
                    <a:pt x="3059798" y="148272"/>
                  </a:lnTo>
                  <a:lnTo>
                    <a:pt x="3059798" y="48882"/>
                  </a:lnTo>
                  <a:lnTo>
                    <a:pt x="3045320" y="40500"/>
                  </a:lnTo>
                  <a:lnTo>
                    <a:pt x="2992945" y="31864"/>
                  </a:lnTo>
                  <a:lnTo>
                    <a:pt x="2940901" y="40500"/>
                  </a:lnTo>
                  <a:lnTo>
                    <a:pt x="2899143" y="64579"/>
                  </a:lnTo>
                  <a:lnTo>
                    <a:pt x="2871419" y="101409"/>
                  </a:lnTo>
                  <a:lnTo>
                    <a:pt x="2861437" y="148272"/>
                  </a:lnTo>
                  <a:lnTo>
                    <a:pt x="2871419" y="195199"/>
                  </a:lnTo>
                  <a:lnTo>
                    <a:pt x="2899143" y="232029"/>
                  </a:lnTo>
                  <a:lnTo>
                    <a:pt x="2940901" y="256070"/>
                  </a:lnTo>
                  <a:lnTo>
                    <a:pt x="2992945" y="264668"/>
                  </a:lnTo>
                  <a:lnTo>
                    <a:pt x="3045320" y="256070"/>
                  </a:lnTo>
                  <a:lnTo>
                    <a:pt x="3086963" y="232029"/>
                  </a:lnTo>
                  <a:lnTo>
                    <a:pt x="3105543" y="207200"/>
                  </a:lnTo>
                  <a:lnTo>
                    <a:pt x="3114522" y="195199"/>
                  </a:lnTo>
                  <a:lnTo>
                    <a:pt x="3124631" y="148272"/>
                  </a:lnTo>
                  <a:close/>
                </a:path>
                <a:path w="4986019" h="475615">
                  <a:moveTo>
                    <a:pt x="3149866" y="357124"/>
                  </a:moveTo>
                  <a:lnTo>
                    <a:pt x="3144888" y="309245"/>
                  </a:lnTo>
                  <a:lnTo>
                    <a:pt x="3093072" y="315302"/>
                  </a:lnTo>
                  <a:lnTo>
                    <a:pt x="3039973" y="319506"/>
                  </a:lnTo>
                  <a:lnTo>
                    <a:pt x="2986951" y="322199"/>
                  </a:lnTo>
                  <a:lnTo>
                    <a:pt x="2935351" y="323723"/>
                  </a:lnTo>
                  <a:lnTo>
                    <a:pt x="2886494" y="324383"/>
                  </a:lnTo>
                  <a:lnTo>
                    <a:pt x="2841726" y="324523"/>
                  </a:lnTo>
                  <a:lnTo>
                    <a:pt x="2849283" y="378498"/>
                  </a:lnTo>
                  <a:lnTo>
                    <a:pt x="2893098" y="378333"/>
                  </a:lnTo>
                  <a:lnTo>
                    <a:pt x="2940799" y="377494"/>
                  </a:lnTo>
                  <a:lnTo>
                    <a:pt x="2991358" y="375475"/>
                  </a:lnTo>
                  <a:lnTo>
                    <a:pt x="3043732" y="371754"/>
                  </a:lnTo>
                  <a:lnTo>
                    <a:pt x="3096920" y="365810"/>
                  </a:lnTo>
                  <a:lnTo>
                    <a:pt x="3149866" y="357124"/>
                  </a:lnTo>
                  <a:close/>
                </a:path>
                <a:path w="4986019" h="475615">
                  <a:moveTo>
                    <a:pt x="3237903" y="0"/>
                  </a:moveTo>
                  <a:lnTo>
                    <a:pt x="3171787" y="0"/>
                  </a:lnTo>
                  <a:lnTo>
                    <a:pt x="3171787" y="475551"/>
                  </a:lnTo>
                  <a:lnTo>
                    <a:pt x="3237903" y="475551"/>
                  </a:lnTo>
                  <a:lnTo>
                    <a:pt x="3237903" y="0"/>
                  </a:lnTo>
                  <a:close/>
                </a:path>
                <a:path w="4986019" h="475615">
                  <a:moveTo>
                    <a:pt x="3690518" y="216408"/>
                  </a:moveTo>
                  <a:lnTo>
                    <a:pt x="3688270" y="180314"/>
                  </a:lnTo>
                  <a:lnTo>
                    <a:pt x="3687915" y="174599"/>
                  </a:lnTo>
                  <a:lnTo>
                    <a:pt x="3687572" y="168897"/>
                  </a:lnTo>
                  <a:lnTo>
                    <a:pt x="3673487" y="170484"/>
                  </a:lnTo>
                  <a:lnTo>
                    <a:pt x="3644620" y="173329"/>
                  </a:lnTo>
                  <a:lnTo>
                    <a:pt x="3629914" y="174599"/>
                  </a:lnTo>
                  <a:lnTo>
                    <a:pt x="3629914" y="80124"/>
                  </a:lnTo>
                  <a:lnTo>
                    <a:pt x="3669334" y="80124"/>
                  </a:lnTo>
                  <a:lnTo>
                    <a:pt x="3669334" y="29464"/>
                  </a:lnTo>
                  <a:lnTo>
                    <a:pt x="3566376" y="29464"/>
                  </a:lnTo>
                  <a:lnTo>
                    <a:pt x="3566376" y="80124"/>
                  </a:lnTo>
                  <a:lnTo>
                    <a:pt x="3566376" y="178473"/>
                  </a:lnTo>
                  <a:lnTo>
                    <a:pt x="3526675" y="179971"/>
                  </a:lnTo>
                  <a:lnTo>
                    <a:pt x="3513518" y="180314"/>
                  </a:lnTo>
                  <a:lnTo>
                    <a:pt x="3513518" y="80124"/>
                  </a:lnTo>
                  <a:lnTo>
                    <a:pt x="3566376" y="80124"/>
                  </a:lnTo>
                  <a:lnTo>
                    <a:pt x="3566376" y="29464"/>
                  </a:lnTo>
                  <a:lnTo>
                    <a:pt x="3411474" y="29464"/>
                  </a:lnTo>
                  <a:lnTo>
                    <a:pt x="3411474" y="80124"/>
                  </a:lnTo>
                  <a:lnTo>
                    <a:pt x="3449967" y="80124"/>
                  </a:lnTo>
                  <a:lnTo>
                    <a:pt x="3449967" y="181597"/>
                  </a:lnTo>
                  <a:lnTo>
                    <a:pt x="3398951" y="182156"/>
                  </a:lnTo>
                  <a:lnTo>
                    <a:pt x="3405949" y="234099"/>
                  </a:lnTo>
                  <a:lnTo>
                    <a:pt x="3449142" y="233908"/>
                  </a:lnTo>
                  <a:lnTo>
                    <a:pt x="3495484" y="232994"/>
                  </a:lnTo>
                  <a:lnTo>
                    <a:pt x="3543884" y="231051"/>
                  </a:lnTo>
                  <a:lnTo>
                    <a:pt x="3593249" y="227838"/>
                  </a:lnTo>
                  <a:lnTo>
                    <a:pt x="3642487" y="223050"/>
                  </a:lnTo>
                  <a:lnTo>
                    <a:pt x="3690518" y="216408"/>
                  </a:lnTo>
                  <a:close/>
                </a:path>
                <a:path w="4986019" h="475615">
                  <a:moveTo>
                    <a:pt x="3789045" y="0"/>
                  </a:moveTo>
                  <a:lnTo>
                    <a:pt x="3722192" y="0"/>
                  </a:lnTo>
                  <a:lnTo>
                    <a:pt x="3722192" y="243484"/>
                  </a:lnTo>
                  <a:lnTo>
                    <a:pt x="3789045" y="243484"/>
                  </a:lnTo>
                  <a:lnTo>
                    <a:pt x="3789045" y="0"/>
                  </a:lnTo>
                  <a:close/>
                </a:path>
                <a:path w="4986019" h="475615">
                  <a:moveTo>
                    <a:pt x="3802316" y="418833"/>
                  </a:moveTo>
                  <a:lnTo>
                    <a:pt x="3533406" y="418833"/>
                  </a:lnTo>
                  <a:lnTo>
                    <a:pt x="3533406" y="388988"/>
                  </a:lnTo>
                  <a:lnTo>
                    <a:pt x="3789045" y="388988"/>
                  </a:lnTo>
                  <a:lnTo>
                    <a:pt x="3789045" y="262458"/>
                  </a:lnTo>
                  <a:lnTo>
                    <a:pt x="3466554" y="262458"/>
                  </a:lnTo>
                  <a:lnTo>
                    <a:pt x="3466554" y="313664"/>
                  </a:lnTo>
                  <a:lnTo>
                    <a:pt x="3723297" y="313664"/>
                  </a:lnTo>
                  <a:lnTo>
                    <a:pt x="3723297" y="341477"/>
                  </a:lnTo>
                  <a:lnTo>
                    <a:pt x="3467468" y="341477"/>
                  </a:lnTo>
                  <a:lnTo>
                    <a:pt x="3467468" y="471131"/>
                  </a:lnTo>
                  <a:lnTo>
                    <a:pt x="3802316" y="471131"/>
                  </a:lnTo>
                  <a:lnTo>
                    <a:pt x="3802316" y="418833"/>
                  </a:lnTo>
                  <a:close/>
                </a:path>
                <a:path w="4986019" h="475615">
                  <a:moveTo>
                    <a:pt x="4269968" y="364680"/>
                  </a:moveTo>
                  <a:lnTo>
                    <a:pt x="4173639" y="364680"/>
                  </a:lnTo>
                  <a:lnTo>
                    <a:pt x="4173639" y="272402"/>
                  </a:lnTo>
                  <a:lnTo>
                    <a:pt x="4173639" y="247167"/>
                  </a:lnTo>
                  <a:lnTo>
                    <a:pt x="4215689" y="206095"/>
                  </a:lnTo>
                  <a:lnTo>
                    <a:pt x="4230929" y="150660"/>
                  </a:lnTo>
                  <a:lnTo>
                    <a:pt x="4222216" y="108000"/>
                  </a:lnTo>
                  <a:lnTo>
                    <a:pt x="4199813" y="75882"/>
                  </a:lnTo>
                  <a:lnTo>
                    <a:pt x="4197642" y="72758"/>
                  </a:lnTo>
                  <a:lnTo>
                    <a:pt x="4165358" y="50190"/>
                  </a:lnTo>
                  <a:lnTo>
                    <a:pt x="4165358" y="150660"/>
                  </a:lnTo>
                  <a:lnTo>
                    <a:pt x="4157065" y="182067"/>
                  </a:lnTo>
                  <a:lnTo>
                    <a:pt x="4133951" y="205727"/>
                  </a:lnTo>
                  <a:lnTo>
                    <a:pt x="4106418" y="217284"/>
                  </a:lnTo>
                  <a:lnTo>
                    <a:pt x="4106418" y="272402"/>
                  </a:lnTo>
                  <a:lnTo>
                    <a:pt x="4106418" y="364680"/>
                  </a:lnTo>
                  <a:lnTo>
                    <a:pt x="3998861" y="364680"/>
                  </a:lnTo>
                  <a:lnTo>
                    <a:pt x="3998861" y="272402"/>
                  </a:lnTo>
                  <a:lnTo>
                    <a:pt x="4011625" y="274586"/>
                  </a:lnTo>
                  <a:lnTo>
                    <a:pt x="4024807" y="276136"/>
                  </a:lnTo>
                  <a:lnTo>
                    <a:pt x="4038358" y="277063"/>
                  </a:lnTo>
                  <a:lnTo>
                    <a:pt x="4052265" y="277380"/>
                  </a:lnTo>
                  <a:lnTo>
                    <a:pt x="4066425" y="277037"/>
                  </a:lnTo>
                  <a:lnTo>
                    <a:pt x="4080167" y="276059"/>
                  </a:lnTo>
                  <a:lnTo>
                    <a:pt x="4093502" y="274497"/>
                  </a:lnTo>
                  <a:lnTo>
                    <a:pt x="4106418" y="272402"/>
                  </a:lnTo>
                  <a:lnTo>
                    <a:pt x="4106418" y="217284"/>
                  </a:lnTo>
                  <a:lnTo>
                    <a:pt x="4098277" y="220700"/>
                  </a:lnTo>
                  <a:lnTo>
                    <a:pt x="4052265" y="225996"/>
                  </a:lnTo>
                  <a:lnTo>
                    <a:pt x="4006126" y="220700"/>
                  </a:lnTo>
                  <a:lnTo>
                    <a:pt x="3970680" y="205727"/>
                  </a:lnTo>
                  <a:lnTo>
                    <a:pt x="3947947" y="182067"/>
                  </a:lnTo>
                  <a:lnTo>
                    <a:pt x="3939921" y="150660"/>
                  </a:lnTo>
                  <a:lnTo>
                    <a:pt x="3947947" y="118872"/>
                  </a:lnTo>
                  <a:lnTo>
                    <a:pt x="3970680" y="95313"/>
                  </a:lnTo>
                  <a:lnTo>
                    <a:pt x="4006126" y="80733"/>
                  </a:lnTo>
                  <a:lnTo>
                    <a:pt x="4052265" y="75882"/>
                  </a:lnTo>
                  <a:lnTo>
                    <a:pt x="4098277" y="80733"/>
                  </a:lnTo>
                  <a:lnTo>
                    <a:pt x="4133951" y="95313"/>
                  </a:lnTo>
                  <a:lnTo>
                    <a:pt x="4157065" y="118872"/>
                  </a:lnTo>
                  <a:lnTo>
                    <a:pt x="4165358" y="150660"/>
                  </a:lnTo>
                  <a:lnTo>
                    <a:pt x="4165358" y="50190"/>
                  </a:lnTo>
                  <a:lnTo>
                    <a:pt x="4159554" y="46126"/>
                  </a:lnTo>
                  <a:lnTo>
                    <a:pt x="4110317" y="29273"/>
                  </a:lnTo>
                  <a:lnTo>
                    <a:pt x="4052265" y="23393"/>
                  </a:lnTo>
                  <a:lnTo>
                    <a:pt x="3994302" y="29273"/>
                  </a:lnTo>
                  <a:lnTo>
                    <a:pt x="3945255" y="46126"/>
                  </a:lnTo>
                  <a:lnTo>
                    <a:pt x="3907421" y="72758"/>
                  </a:lnTo>
                  <a:lnTo>
                    <a:pt x="3883075" y="108000"/>
                  </a:lnTo>
                  <a:lnTo>
                    <a:pt x="3874528" y="150660"/>
                  </a:lnTo>
                  <a:lnTo>
                    <a:pt x="3878453" y="180441"/>
                  </a:lnTo>
                  <a:lnTo>
                    <a:pt x="3890010" y="206857"/>
                  </a:lnTo>
                  <a:lnTo>
                    <a:pt x="3908463" y="229577"/>
                  </a:lnTo>
                  <a:lnTo>
                    <a:pt x="3933101" y="248272"/>
                  </a:lnTo>
                  <a:lnTo>
                    <a:pt x="3933101" y="364680"/>
                  </a:lnTo>
                  <a:lnTo>
                    <a:pt x="3836403" y="364680"/>
                  </a:lnTo>
                  <a:lnTo>
                    <a:pt x="3836403" y="418833"/>
                  </a:lnTo>
                  <a:lnTo>
                    <a:pt x="4269968" y="418833"/>
                  </a:lnTo>
                  <a:lnTo>
                    <a:pt x="4269968" y="364680"/>
                  </a:lnTo>
                  <a:close/>
                </a:path>
                <a:path w="4986019" h="475615">
                  <a:moveTo>
                    <a:pt x="4569295" y="210337"/>
                  </a:moveTo>
                  <a:lnTo>
                    <a:pt x="4520095" y="186563"/>
                  </a:lnTo>
                  <a:lnTo>
                    <a:pt x="4503090" y="169443"/>
                  </a:lnTo>
                  <a:lnTo>
                    <a:pt x="4486224" y="152476"/>
                  </a:lnTo>
                  <a:lnTo>
                    <a:pt x="4466717" y="110909"/>
                  </a:lnTo>
                  <a:lnTo>
                    <a:pt x="4460621" y="64643"/>
                  </a:lnTo>
                  <a:lnTo>
                    <a:pt x="4460621" y="24866"/>
                  </a:lnTo>
                  <a:lnTo>
                    <a:pt x="4393577" y="24866"/>
                  </a:lnTo>
                  <a:lnTo>
                    <a:pt x="4393577" y="67779"/>
                  </a:lnTo>
                  <a:lnTo>
                    <a:pt x="4386656" y="116446"/>
                  </a:lnTo>
                  <a:lnTo>
                    <a:pt x="4365676" y="160832"/>
                  </a:lnTo>
                  <a:lnTo>
                    <a:pt x="4329506" y="197700"/>
                  </a:lnTo>
                  <a:lnTo>
                    <a:pt x="4276991" y="223786"/>
                  </a:lnTo>
                  <a:lnTo>
                    <a:pt x="4312361" y="276821"/>
                  </a:lnTo>
                  <a:lnTo>
                    <a:pt x="4351540" y="258902"/>
                  </a:lnTo>
                  <a:lnTo>
                    <a:pt x="4383862" y="234467"/>
                  </a:lnTo>
                  <a:lnTo>
                    <a:pt x="4409478" y="204355"/>
                  </a:lnTo>
                  <a:lnTo>
                    <a:pt x="4428579" y="169443"/>
                  </a:lnTo>
                  <a:lnTo>
                    <a:pt x="4446257" y="199440"/>
                  </a:lnTo>
                  <a:lnTo>
                    <a:pt x="4469574" y="225259"/>
                  </a:lnTo>
                  <a:lnTo>
                    <a:pt x="4498733" y="246367"/>
                  </a:lnTo>
                  <a:lnTo>
                    <a:pt x="4533925" y="262280"/>
                  </a:lnTo>
                  <a:lnTo>
                    <a:pt x="4569295" y="210337"/>
                  </a:lnTo>
                  <a:close/>
                </a:path>
                <a:path w="4986019" h="475615">
                  <a:moveTo>
                    <a:pt x="4681093" y="0"/>
                  </a:moveTo>
                  <a:lnTo>
                    <a:pt x="4614786" y="0"/>
                  </a:lnTo>
                  <a:lnTo>
                    <a:pt x="4614786" y="87122"/>
                  </a:lnTo>
                  <a:lnTo>
                    <a:pt x="4525823" y="87122"/>
                  </a:lnTo>
                  <a:lnTo>
                    <a:pt x="4525823" y="141452"/>
                  </a:lnTo>
                  <a:lnTo>
                    <a:pt x="4614786" y="141452"/>
                  </a:lnTo>
                  <a:lnTo>
                    <a:pt x="4614786" y="278117"/>
                  </a:lnTo>
                  <a:lnTo>
                    <a:pt x="4681093" y="278117"/>
                  </a:lnTo>
                  <a:lnTo>
                    <a:pt x="4681093" y="0"/>
                  </a:lnTo>
                  <a:close/>
                </a:path>
                <a:path w="4986019" h="475615">
                  <a:moveTo>
                    <a:pt x="4682375" y="382549"/>
                  </a:moveTo>
                  <a:lnTo>
                    <a:pt x="4675035" y="350596"/>
                  </a:lnTo>
                  <a:lnTo>
                    <a:pt x="4667847" y="341845"/>
                  </a:lnTo>
                  <a:lnTo>
                    <a:pt x="4653966" y="324916"/>
                  </a:lnTo>
                  <a:lnTo>
                    <a:pt x="4620222" y="305993"/>
                  </a:lnTo>
                  <a:lnTo>
                    <a:pt x="4616437" y="305028"/>
                  </a:lnTo>
                  <a:lnTo>
                    <a:pt x="4616437" y="382549"/>
                  </a:lnTo>
                  <a:lnTo>
                    <a:pt x="4609998" y="399923"/>
                  </a:lnTo>
                  <a:lnTo>
                    <a:pt x="4591278" y="412470"/>
                  </a:lnTo>
                  <a:lnTo>
                    <a:pt x="4560786" y="420052"/>
                  </a:lnTo>
                  <a:lnTo>
                    <a:pt x="4519003" y="422516"/>
                  </a:lnTo>
                  <a:lnTo>
                    <a:pt x="4477372" y="420052"/>
                  </a:lnTo>
                  <a:lnTo>
                    <a:pt x="4447044" y="412470"/>
                  </a:lnTo>
                  <a:lnTo>
                    <a:pt x="4428515" y="399923"/>
                  </a:lnTo>
                  <a:lnTo>
                    <a:pt x="4422318" y="382549"/>
                  </a:lnTo>
                  <a:lnTo>
                    <a:pt x="4428515" y="364769"/>
                  </a:lnTo>
                  <a:lnTo>
                    <a:pt x="4447044" y="352044"/>
                  </a:lnTo>
                  <a:lnTo>
                    <a:pt x="4477372" y="344398"/>
                  </a:lnTo>
                  <a:lnTo>
                    <a:pt x="4519003" y="341845"/>
                  </a:lnTo>
                  <a:lnTo>
                    <a:pt x="4560786" y="344398"/>
                  </a:lnTo>
                  <a:lnTo>
                    <a:pt x="4591278" y="352044"/>
                  </a:lnTo>
                  <a:lnTo>
                    <a:pt x="4609998" y="364769"/>
                  </a:lnTo>
                  <a:lnTo>
                    <a:pt x="4616437" y="382549"/>
                  </a:lnTo>
                  <a:lnTo>
                    <a:pt x="4616437" y="305028"/>
                  </a:lnTo>
                  <a:lnTo>
                    <a:pt x="4574883" y="294284"/>
                  </a:lnTo>
                  <a:lnTo>
                    <a:pt x="4519003" y="290271"/>
                  </a:lnTo>
                  <a:lnTo>
                    <a:pt x="4463300" y="294284"/>
                  </a:lnTo>
                  <a:lnTo>
                    <a:pt x="4418038" y="305993"/>
                  </a:lnTo>
                  <a:lnTo>
                    <a:pt x="4384357" y="324916"/>
                  </a:lnTo>
                  <a:lnTo>
                    <a:pt x="4363364" y="350596"/>
                  </a:lnTo>
                  <a:lnTo>
                    <a:pt x="4356189" y="382549"/>
                  </a:lnTo>
                  <a:lnTo>
                    <a:pt x="4363364" y="414591"/>
                  </a:lnTo>
                  <a:lnTo>
                    <a:pt x="4384357" y="440182"/>
                  </a:lnTo>
                  <a:lnTo>
                    <a:pt x="4418038" y="458927"/>
                  </a:lnTo>
                  <a:lnTo>
                    <a:pt x="4463300" y="470420"/>
                  </a:lnTo>
                  <a:lnTo>
                    <a:pt x="4519003" y="474268"/>
                  </a:lnTo>
                  <a:lnTo>
                    <a:pt x="4574883" y="470420"/>
                  </a:lnTo>
                  <a:lnTo>
                    <a:pt x="4620222" y="458927"/>
                  </a:lnTo>
                  <a:lnTo>
                    <a:pt x="4653966" y="440182"/>
                  </a:lnTo>
                  <a:lnTo>
                    <a:pt x="4668520" y="422516"/>
                  </a:lnTo>
                  <a:lnTo>
                    <a:pt x="4675035" y="414591"/>
                  </a:lnTo>
                  <a:lnTo>
                    <a:pt x="4682375" y="382549"/>
                  </a:lnTo>
                  <a:close/>
                </a:path>
                <a:path w="4986019" h="475615">
                  <a:moveTo>
                    <a:pt x="4834712" y="49174"/>
                  </a:moveTo>
                  <a:lnTo>
                    <a:pt x="4754042" y="49174"/>
                  </a:lnTo>
                  <a:lnTo>
                    <a:pt x="4761039" y="313474"/>
                  </a:lnTo>
                  <a:lnTo>
                    <a:pt x="4827714" y="313474"/>
                  </a:lnTo>
                  <a:lnTo>
                    <a:pt x="4834712" y="49174"/>
                  </a:lnTo>
                  <a:close/>
                </a:path>
                <a:path w="4986019" h="475615">
                  <a:moveTo>
                    <a:pt x="4838217" y="387337"/>
                  </a:moveTo>
                  <a:lnTo>
                    <a:pt x="4834585" y="370446"/>
                  </a:lnTo>
                  <a:lnTo>
                    <a:pt x="4824996" y="356616"/>
                  </a:lnTo>
                  <a:lnTo>
                    <a:pt x="4811077" y="347294"/>
                  </a:lnTo>
                  <a:lnTo>
                    <a:pt x="4794377" y="343865"/>
                  </a:lnTo>
                  <a:lnTo>
                    <a:pt x="4777333" y="347294"/>
                  </a:lnTo>
                  <a:lnTo>
                    <a:pt x="4763376" y="356616"/>
                  </a:lnTo>
                  <a:lnTo>
                    <a:pt x="4754003" y="370446"/>
                  </a:lnTo>
                  <a:lnTo>
                    <a:pt x="4750727" y="387337"/>
                  </a:lnTo>
                  <a:lnTo>
                    <a:pt x="4754003" y="404329"/>
                  </a:lnTo>
                  <a:lnTo>
                    <a:pt x="4763376" y="418211"/>
                  </a:lnTo>
                  <a:lnTo>
                    <a:pt x="4777333" y="427558"/>
                  </a:lnTo>
                  <a:lnTo>
                    <a:pt x="4794377" y="430987"/>
                  </a:lnTo>
                  <a:lnTo>
                    <a:pt x="4811077" y="427558"/>
                  </a:lnTo>
                  <a:lnTo>
                    <a:pt x="4824996" y="418211"/>
                  </a:lnTo>
                  <a:lnTo>
                    <a:pt x="4834585" y="404329"/>
                  </a:lnTo>
                  <a:lnTo>
                    <a:pt x="4838217" y="387337"/>
                  </a:lnTo>
                  <a:close/>
                </a:path>
                <a:path w="4986019" h="475615">
                  <a:moveTo>
                    <a:pt x="4982451" y="49174"/>
                  </a:moveTo>
                  <a:lnTo>
                    <a:pt x="4901781" y="49174"/>
                  </a:lnTo>
                  <a:lnTo>
                    <a:pt x="4908778" y="313474"/>
                  </a:lnTo>
                  <a:lnTo>
                    <a:pt x="4975453" y="313474"/>
                  </a:lnTo>
                  <a:lnTo>
                    <a:pt x="4982451" y="49174"/>
                  </a:lnTo>
                  <a:close/>
                </a:path>
                <a:path w="4986019" h="475615">
                  <a:moveTo>
                    <a:pt x="4985956" y="387337"/>
                  </a:moveTo>
                  <a:lnTo>
                    <a:pt x="4982311" y="370446"/>
                  </a:lnTo>
                  <a:lnTo>
                    <a:pt x="4972736" y="356616"/>
                  </a:lnTo>
                  <a:lnTo>
                    <a:pt x="4958804" y="347294"/>
                  </a:lnTo>
                  <a:lnTo>
                    <a:pt x="4942116" y="343865"/>
                  </a:lnTo>
                  <a:lnTo>
                    <a:pt x="4925072" y="347294"/>
                  </a:lnTo>
                  <a:lnTo>
                    <a:pt x="4911102" y="356616"/>
                  </a:lnTo>
                  <a:lnTo>
                    <a:pt x="4901743" y="370446"/>
                  </a:lnTo>
                  <a:lnTo>
                    <a:pt x="4898466" y="387337"/>
                  </a:lnTo>
                  <a:lnTo>
                    <a:pt x="4901743" y="404329"/>
                  </a:lnTo>
                  <a:lnTo>
                    <a:pt x="4911102" y="418211"/>
                  </a:lnTo>
                  <a:lnTo>
                    <a:pt x="4925072" y="427558"/>
                  </a:lnTo>
                  <a:lnTo>
                    <a:pt x="4942116" y="430987"/>
                  </a:lnTo>
                  <a:lnTo>
                    <a:pt x="4958804" y="427558"/>
                  </a:lnTo>
                  <a:lnTo>
                    <a:pt x="4972736" y="418211"/>
                  </a:lnTo>
                  <a:lnTo>
                    <a:pt x="4982311" y="404329"/>
                  </a:lnTo>
                  <a:lnTo>
                    <a:pt x="4985956" y="38733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7027881" y="7301127"/>
            <a:ext cx="833755" cy="714375"/>
          </a:xfrm>
          <a:custGeom>
            <a:avLst/>
            <a:gdLst/>
            <a:ahLst/>
            <a:cxnLst/>
            <a:rect l="l" t="t" r="r" b="b"/>
            <a:pathLst>
              <a:path w="833754" h="714375">
                <a:moveTo>
                  <a:pt x="575222" y="714374"/>
                </a:moveTo>
                <a:lnTo>
                  <a:pt x="575222" y="568466"/>
                </a:lnTo>
                <a:lnTo>
                  <a:pt x="377892" y="568466"/>
                </a:lnTo>
                <a:lnTo>
                  <a:pt x="377892" y="145907"/>
                </a:lnTo>
                <a:lnTo>
                  <a:pt x="575222" y="145907"/>
                </a:lnTo>
                <a:lnTo>
                  <a:pt x="575222" y="0"/>
                </a:lnTo>
                <a:lnTo>
                  <a:pt x="833310" y="357187"/>
                </a:lnTo>
                <a:lnTo>
                  <a:pt x="575222" y="714374"/>
                </a:lnTo>
                <a:close/>
              </a:path>
              <a:path w="833754" h="714375">
                <a:moveTo>
                  <a:pt x="137260" y="568466"/>
                </a:moveTo>
                <a:lnTo>
                  <a:pt x="0" y="568466"/>
                </a:lnTo>
                <a:lnTo>
                  <a:pt x="0" y="145907"/>
                </a:lnTo>
                <a:lnTo>
                  <a:pt x="137260" y="145907"/>
                </a:lnTo>
                <a:lnTo>
                  <a:pt x="137260" y="568466"/>
                </a:lnTo>
                <a:close/>
              </a:path>
              <a:path w="833754" h="714375">
                <a:moveTo>
                  <a:pt x="163997" y="568466"/>
                </a:moveTo>
                <a:lnTo>
                  <a:pt x="137260" y="568466"/>
                </a:lnTo>
                <a:lnTo>
                  <a:pt x="137260" y="145907"/>
                </a:lnTo>
                <a:lnTo>
                  <a:pt x="163997" y="145907"/>
                </a:lnTo>
                <a:lnTo>
                  <a:pt x="163997" y="568466"/>
                </a:lnTo>
                <a:close/>
              </a:path>
              <a:path w="833754" h="714375">
                <a:moveTo>
                  <a:pt x="351155" y="568466"/>
                </a:moveTo>
                <a:lnTo>
                  <a:pt x="163997" y="568466"/>
                </a:lnTo>
                <a:lnTo>
                  <a:pt x="163997" y="145907"/>
                </a:lnTo>
                <a:lnTo>
                  <a:pt x="351155" y="145907"/>
                </a:lnTo>
                <a:lnTo>
                  <a:pt x="351155" y="568466"/>
                </a:lnTo>
                <a:close/>
              </a:path>
              <a:path w="833754" h="714375">
                <a:moveTo>
                  <a:pt x="377892" y="568466"/>
                </a:moveTo>
                <a:lnTo>
                  <a:pt x="351155" y="568466"/>
                </a:lnTo>
                <a:lnTo>
                  <a:pt x="351155" y="145907"/>
                </a:lnTo>
                <a:lnTo>
                  <a:pt x="377892" y="145907"/>
                </a:lnTo>
                <a:lnTo>
                  <a:pt x="377892" y="568466"/>
                </a:lnTo>
                <a:close/>
              </a:path>
            </a:pathLst>
          </a:custGeom>
          <a:solidFill>
            <a:srgbClr val="ED1C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553736" y="8459632"/>
            <a:ext cx="1025525" cy="354330"/>
          </a:xfrm>
          <a:custGeom>
            <a:avLst/>
            <a:gdLst/>
            <a:ahLst/>
            <a:cxnLst/>
            <a:rect l="l" t="t" r="r" b="b"/>
            <a:pathLst>
              <a:path w="1025525" h="354329">
                <a:moveTo>
                  <a:pt x="966800" y="354268"/>
                </a:moveTo>
                <a:lnTo>
                  <a:pt x="58529" y="354268"/>
                </a:lnTo>
                <a:lnTo>
                  <a:pt x="35775" y="349659"/>
                </a:lnTo>
                <a:lnTo>
                  <a:pt x="17167" y="337100"/>
                </a:lnTo>
                <a:lnTo>
                  <a:pt x="4608" y="318493"/>
                </a:lnTo>
                <a:lnTo>
                  <a:pt x="0" y="295738"/>
                </a:lnTo>
                <a:lnTo>
                  <a:pt x="0" y="58529"/>
                </a:lnTo>
                <a:lnTo>
                  <a:pt x="4608" y="35775"/>
                </a:lnTo>
                <a:lnTo>
                  <a:pt x="17167" y="17167"/>
                </a:lnTo>
                <a:lnTo>
                  <a:pt x="35775" y="4608"/>
                </a:lnTo>
                <a:lnTo>
                  <a:pt x="58529" y="0"/>
                </a:lnTo>
                <a:lnTo>
                  <a:pt x="966800" y="0"/>
                </a:lnTo>
                <a:lnTo>
                  <a:pt x="989555" y="4608"/>
                </a:lnTo>
                <a:lnTo>
                  <a:pt x="1008162" y="17167"/>
                </a:lnTo>
                <a:lnTo>
                  <a:pt x="1020721" y="35775"/>
                </a:lnTo>
                <a:lnTo>
                  <a:pt x="1025330" y="58529"/>
                </a:lnTo>
                <a:lnTo>
                  <a:pt x="1020721" y="81284"/>
                </a:lnTo>
                <a:lnTo>
                  <a:pt x="1008162" y="99891"/>
                </a:lnTo>
                <a:lnTo>
                  <a:pt x="989555" y="112450"/>
                </a:lnTo>
                <a:lnTo>
                  <a:pt x="966800" y="117059"/>
                </a:lnTo>
                <a:lnTo>
                  <a:pt x="117059" y="117059"/>
                </a:lnTo>
                <a:lnTo>
                  <a:pt x="117059" y="237209"/>
                </a:lnTo>
                <a:lnTo>
                  <a:pt x="908271" y="237209"/>
                </a:lnTo>
                <a:lnTo>
                  <a:pt x="908271" y="195098"/>
                </a:lnTo>
                <a:lnTo>
                  <a:pt x="912880" y="172344"/>
                </a:lnTo>
                <a:lnTo>
                  <a:pt x="925438" y="153736"/>
                </a:lnTo>
                <a:lnTo>
                  <a:pt x="944046" y="141177"/>
                </a:lnTo>
                <a:lnTo>
                  <a:pt x="966800" y="136569"/>
                </a:lnTo>
                <a:lnTo>
                  <a:pt x="989555" y="141177"/>
                </a:lnTo>
                <a:lnTo>
                  <a:pt x="1008162" y="153736"/>
                </a:lnTo>
                <a:lnTo>
                  <a:pt x="1020721" y="172344"/>
                </a:lnTo>
                <a:lnTo>
                  <a:pt x="1025330" y="195098"/>
                </a:lnTo>
                <a:lnTo>
                  <a:pt x="1025330" y="295738"/>
                </a:lnTo>
                <a:lnTo>
                  <a:pt x="1020721" y="318493"/>
                </a:lnTo>
                <a:lnTo>
                  <a:pt x="1008162" y="337100"/>
                </a:lnTo>
                <a:lnTo>
                  <a:pt x="989555" y="349659"/>
                </a:lnTo>
                <a:lnTo>
                  <a:pt x="966800" y="354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44597" y="8018825"/>
            <a:ext cx="1243965" cy="354330"/>
          </a:xfrm>
          <a:custGeom>
            <a:avLst/>
            <a:gdLst/>
            <a:ahLst/>
            <a:cxnLst/>
            <a:rect l="l" t="t" r="r" b="b"/>
            <a:pathLst>
              <a:path w="1243964" h="354329">
                <a:moveTo>
                  <a:pt x="1185079" y="354268"/>
                </a:moveTo>
                <a:lnTo>
                  <a:pt x="58529" y="354268"/>
                </a:lnTo>
                <a:lnTo>
                  <a:pt x="35775" y="349659"/>
                </a:lnTo>
                <a:lnTo>
                  <a:pt x="17167" y="337100"/>
                </a:lnTo>
                <a:lnTo>
                  <a:pt x="4608" y="318493"/>
                </a:lnTo>
                <a:lnTo>
                  <a:pt x="0" y="295738"/>
                </a:lnTo>
                <a:lnTo>
                  <a:pt x="0" y="58529"/>
                </a:lnTo>
                <a:lnTo>
                  <a:pt x="4608" y="35775"/>
                </a:lnTo>
                <a:lnTo>
                  <a:pt x="17167" y="17167"/>
                </a:lnTo>
                <a:lnTo>
                  <a:pt x="35775" y="4608"/>
                </a:lnTo>
                <a:lnTo>
                  <a:pt x="58529" y="0"/>
                </a:lnTo>
                <a:lnTo>
                  <a:pt x="1185079" y="0"/>
                </a:lnTo>
                <a:lnTo>
                  <a:pt x="1207833" y="4608"/>
                </a:lnTo>
                <a:lnTo>
                  <a:pt x="1226441" y="17167"/>
                </a:lnTo>
                <a:lnTo>
                  <a:pt x="1239000" y="35775"/>
                </a:lnTo>
                <a:lnTo>
                  <a:pt x="1243609" y="58529"/>
                </a:lnTo>
                <a:lnTo>
                  <a:pt x="1239000" y="81284"/>
                </a:lnTo>
                <a:lnTo>
                  <a:pt x="1226441" y="99891"/>
                </a:lnTo>
                <a:lnTo>
                  <a:pt x="1207833" y="112450"/>
                </a:lnTo>
                <a:lnTo>
                  <a:pt x="1185079" y="117059"/>
                </a:lnTo>
                <a:lnTo>
                  <a:pt x="117059" y="117059"/>
                </a:lnTo>
                <a:lnTo>
                  <a:pt x="117059" y="237209"/>
                </a:lnTo>
                <a:lnTo>
                  <a:pt x="1126549" y="237209"/>
                </a:lnTo>
                <a:lnTo>
                  <a:pt x="1126549" y="203791"/>
                </a:lnTo>
                <a:lnTo>
                  <a:pt x="1131158" y="181036"/>
                </a:lnTo>
                <a:lnTo>
                  <a:pt x="1143717" y="162429"/>
                </a:lnTo>
                <a:lnTo>
                  <a:pt x="1162325" y="149870"/>
                </a:lnTo>
                <a:lnTo>
                  <a:pt x="1185079" y="145261"/>
                </a:lnTo>
                <a:lnTo>
                  <a:pt x="1207833" y="149870"/>
                </a:lnTo>
                <a:lnTo>
                  <a:pt x="1226441" y="162429"/>
                </a:lnTo>
                <a:lnTo>
                  <a:pt x="1239000" y="181036"/>
                </a:lnTo>
                <a:lnTo>
                  <a:pt x="1243609" y="203791"/>
                </a:lnTo>
                <a:lnTo>
                  <a:pt x="1243609" y="295738"/>
                </a:lnTo>
                <a:lnTo>
                  <a:pt x="1239000" y="318574"/>
                </a:lnTo>
                <a:lnTo>
                  <a:pt x="1226441" y="337172"/>
                </a:lnTo>
                <a:lnTo>
                  <a:pt x="1207833" y="349686"/>
                </a:lnTo>
                <a:lnTo>
                  <a:pt x="1185079" y="354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3158516" y="5670687"/>
            <a:ext cx="1964055" cy="2265680"/>
            <a:chOff x="3158516" y="5670687"/>
            <a:chExt cx="1964055" cy="2265680"/>
          </a:xfrm>
        </p:grpSpPr>
        <p:sp>
          <p:nvSpPr>
            <p:cNvPr id="34" name="object 34"/>
            <p:cNvSpPr/>
            <p:nvPr/>
          </p:nvSpPr>
          <p:spPr>
            <a:xfrm>
              <a:off x="3158516" y="5670687"/>
              <a:ext cx="1816100" cy="2265680"/>
            </a:xfrm>
            <a:custGeom>
              <a:avLst/>
              <a:gdLst/>
              <a:ahLst/>
              <a:cxnLst/>
              <a:rect l="l" t="t" r="r" b="b"/>
              <a:pathLst>
                <a:path w="1816100" h="2265679">
                  <a:moveTo>
                    <a:pt x="1471159" y="2265655"/>
                  </a:moveTo>
                  <a:lnTo>
                    <a:pt x="344609" y="2265655"/>
                  </a:lnTo>
                  <a:lnTo>
                    <a:pt x="321855" y="2261046"/>
                  </a:lnTo>
                  <a:lnTo>
                    <a:pt x="303248" y="2248487"/>
                  </a:lnTo>
                  <a:lnTo>
                    <a:pt x="290689" y="2229880"/>
                  </a:lnTo>
                  <a:lnTo>
                    <a:pt x="286080" y="2207126"/>
                  </a:lnTo>
                  <a:lnTo>
                    <a:pt x="286080" y="1969723"/>
                  </a:lnTo>
                  <a:lnTo>
                    <a:pt x="290689" y="1946969"/>
                  </a:lnTo>
                  <a:lnTo>
                    <a:pt x="303248" y="1928361"/>
                  </a:lnTo>
                  <a:lnTo>
                    <a:pt x="321855" y="1915803"/>
                  </a:lnTo>
                  <a:lnTo>
                    <a:pt x="344609" y="1911194"/>
                  </a:lnTo>
                  <a:lnTo>
                    <a:pt x="1103176" y="1911194"/>
                  </a:lnTo>
                  <a:lnTo>
                    <a:pt x="1144538" y="1928361"/>
                  </a:lnTo>
                  <a:lnTo>
                    <a:pt x="1161706" y="1969723"/>
                  </a:lnTo>
                  <a:lnTo>
                    <a:pt x="1144538" y="2011085"/>
                  </a:lnTo>
                  <a:lnTo>
                    <a:pt x="1103176" y="2028253"/>
                  </a:lnTo>
                  <a:lnTo>
                    <a:pt x="403139" y="2028253"/>
                  </a:lnTo>
                  <a:lnTo>
                    <a:pt x="403139" y="2148596"/>
                  </a:lnTo>
                  <a:lnTo>
                    <a:pt x="1412630" y="2148596"/>
                  </a:lnTo>
                  <a:lnTo>
                    <a:pt x="1412630" y="2028253"/>
                  </a:lnTo>
                  <a:lnTo>
                    <a:pt x="1347146" y="2028253"/>
                  </a:lnTo>
                  <a:lnTo>
                    <a:pt x="1328644" y="2025274"/>
                  </a:lnTo>
                  <a:lnTo>
                    <a:pt x="1291321" y="1987108"/>
                  </a:lnTo>
                  <a:lnTo>
                    <a:pt x="1285457" y="1943155"/>
                  </a:lnTo>
                  <a:lnTo>
                    <a:pt x="1286237" y="1917725"/>
                  </a:lnTo>
                  <a:lnTo>
                    <a:pt x="1297493" y="1849535"/>
                  </a:lnTo>
                  <a:lnTo>
                    <a:pt x="1309835" y="1806387"/>
                  </a:lnTo>
                  <a:lnTo>
                    <a:pt x="1327897" y="1756947"/>
                  </a:lnTo>
                  <a:lnTo>
                    <a:pt x="1352611" y="1701020"/>
                  </a:lnTo>
                  <a:lnTo>
                    <a:pt x="1384910" y="1638413"/>
                  </a:lnTo>
                  <a:lnTo>
                    <a:pt x="1425726" y="1568931"/>
                  </a:lnTo>
                  <a:lnTo>
                    <a:pt x="1475993" y="1492383"/>
                  </a:lnTo>
                  <a:lnTo>
                    <a:pt x="1536643" y="1408573"/>
                  </a:lnTo>
                  <a:lnTo>
                    <a:pt x="1576995" y="1350469"/>
                  </a:lnTo>
                  <a:lnTo>
                    <a:pt x="1610032" y="1293517"/>
                  </a:lnTo>
                  <a:lnTo>
                    <a:pt x="1636486" y="1238173"/>
                  </a:lnTo>
                  <a:lnTo>
                    <a:pt x="1657089" y="1184888"/>
                  </a:lnTo>
                  <a:lnTo>
                    <a:pt x="1672571" y="1134117"/>
                  </a:lnTo>
                  <a:lnTo>
                    <a:pt x="1683665" y="1086314"/>
                  </a:lnTo>
                  <a:lnTo>
                    <a:pt x="1691101" y="1041932"/>
                  </a:lnTo>
                  <a:lnTo>
                    <a:pt x="1695612" y="1001425"/>
                  </a:lnTo>
                  <a:lnTo>
                    <a:pt x="1698781" y="933851"/>
                  </a:lnTo>
                  <a:lnTo>
                    <a:pt x="1698903" y="907691"/>
                  </a:lnTo>
                  <a:lnTo>
                    <a:pt x="1697457" y="859577"/>
                  </a:lnTo>
                  <a:lnTo>
                    <a:pt x="1693173" y="812217"/>
                  </a:lnTo>
                  <a:lnTo>
                    <a:pt x="1686136" y="765695"/>
                  </a:lnTo>
                  <a:lnTo>
                    <a:pt x="1676428" y="720093"/>
                  </a:lnTo>
                  <a:lnTo>
                    <a:pt x="1664133" y="675495"/>
                  </a:lnTo>
                  <a:lnTo>
                    <a:pt x="1649335" y="631984"/>
                  </a:lnTo>
                  <a:lnTo>
                    <a:pt x="1632116" y="589644"/>
                  </a:lnTo>
                  <a:lnTo>
                    <a:pt x="1612560" y="548558"/>
                  </a:lnTo>
                  <a:lnTo>
                    <a:pt x="1590751" y="508809"/>
                  </a:lnTo>
                  <a:lnTo>
                    <a:pt x="1566772" y="470479"/>
                  </a:lnTo>
                  <a:lnTo>
                    <a:pt x="1540706" y="433654"/>
                  </a:lnTo>
                  <a:lnTo>
                    <a:pt x="1512636" y="398415"/>
                  </a:lnTo>
                  <a:lnTo>
                    <a:pt x="1482647" y="364846"/>
                  </a:lnTo>
                  <a:lnTo>
                    <a:pt x="1450821" y="333031"/>
                  </a:lnTo>
                  <a:lnTo>
                    <a:pt x="1417241" y="303052"/>
                  </a:lnTo>
                  <a:lnTo>
                    <a:pt x="1381992" y="274993"/>
                  </a:lnTo>
                  <a:lnTo>
                    <a:pt x="1345156" y="248937"/>
                  </a:lnTo>
                  <a:lnTo>
                    <a:pt x="1306817" y="224968"/>
                  </a:lnTo>
                  <a:lnTo>
                    <a:pt x="1267059" y="203168"/>
                  </a:lnTo>
                  <a:lnTo>
                    <a:pt x="1225964" y="183620"/>
                  </a:lnTo>
                  <a:lnTo>
                    <a:pt x="1183616" y="166410"/>
                  </a:lnTo>
                  <a:lnTo>
                    <a:pt x="1140098" y="151618"/>
                  </a:lnTo>
                  <a:lnTo>
                    <a:pt x="1095494" y="139329"/>
                  </a:lnTo>
                  <a:lnTo>
                    <a:pt x="1049888" y="129626"/>
                  </a:lnTo>
                  <a:lnTo>
                    <a:pt x="1003361" y="122592"/>
                  </a:lnTo>
                  <a:lnTo>
                    <a:pt x="955999" y="118311"/>
                  </a:lnTo>
                  <a:lnTo>
                    <a:pt x="907884" y="116866"/>
                  </a:lnTo>
                  <a:lnTo>
                    <a:pt x="859790" y="118312"/>
                  </a:lnTo>
                  <a:lnTo>
                    <a:pt x="812447" y="122595"/>
                  </a:lnTo>
                  <a:lnTo>
                    <a:pt x="765939" y="129633"/>
                  </a:lnTo>
                  <a:lnTo>
                    <a:pt x="720348" y="139340"/>
                  </a:lnTo>
                  <a:lnTo>
                    <a:pt x="675759" y="151634"/>
                  </a:lnTo>
                  <a:lnTo>
                    <a:pt x="632255" y="166432"/>
                  </a:lnTo>
                  <a:lnTo>
                    <a:pt x="589920" y="183649"/>
                  </a:lnTo>
                  <a:lnTo>
                    <a:pt x="548836" y="203203"/>
                  </a:lnTo>
                  <a:lnTo>
                    <a:pt x="509088" y="225010"/>
                  </a:lnTo>
                  <a:lnTo>
                    <a:pt x="470758" y="248987"/>
                  </a:lnTo>
                  <a:lnTo>
                    <a:pt x="433930" y="275050"/>
                  </a:lnTo>
                  <a:lnTo>
                    <a:pt x="398688" y="303116"/>
                  </a:lnTo>
                  <a:lnTo>
                    <a:pt x="365114" y="333101"/>
                  </a:lnTo>
                  <a:lnTo>
                    <a:pt x="333294" y="364921"/>
                  </a:lnTo>
                  <a:lnTo>
                    <a:pt x="303309" y="398495"/>
                  </a:lnTo>
                  <a:lnTo>
                    <a:pt x="275243" y="433737"/>
                  </a:lnTo>
                  <a:lnTo>
                    <a:pt x="249180" y="470564"/>
                  </a:lnTo>
                  <a:lnTo>
                    <a:pt x="225204" y="508894"/>
                  </a:lnTo>
                  <a:lnTo>
                    <a:pt x="203397" y="548643"/>
                  </a:lnTo>
                  <a:lnTo>
                    <a:pt x="183843" y="589727"/>
                  </a:lnTo>
                  <a:lnTo>
                    <a:pt x="166625" y="632062"/>
                  </a:lnTo>
                  <a:lnTo>
                    <a:pt x="151827" y="675566"/>
                  </a:lnTo>
                  <a:lnTo>
                    <a:pt x="139533" y="720155"/>
                  </a:lnTo>
                  <a:lnTo>
                    <a:pt x="129826" y="765746"/>
                  </a:lnTo>
                  <a:lnTo>
                    <a:pt x="122789" y="812254"/>
                  </a:lnTo>
                  <a:lnTo>
                    <a:pt x="118505" y="859597"/>
                  </a:lnTo>
                  <a:lnTo>
                    <a:pt x="117059" y="907691"/>
                  </a:lnTo>
                  <a:lnTo>
                    <a:pt x="117181" y="933851"/>
                  </a:lnTo>
                  <a:lnTo>
                    <a:pt x="120350" y="1001425"/>
                  </a:lnTo>
                  <a:lnTo>
                    <a:pt x="124861" y="1041932"/>
                  </a:lnTo>
                  <a:lnTo>
                    <a:pt x="132297" y="1086314"/>
                  </a:lnTo>
                  <a:lnTo>
                    <a:pt x="143391" y="1134117"/>
                  </a:lnTo>
                  <a:lnTo>
                    <a:pt x="158873" y="1184888"/>
                  </a:lnTo>
                  <a:lnTo>
                    <a:pt x="179476" y="1238173"/>
                  </a:lnTo>
                  <a:lnTo>
                    <a:pt x="205930" y="1293517"/>
                  </a:lnTo>
                  <a:lnTo>
                    <a:pt x="238967" y="1350469"/>
                  </a:lnTo>
                  <a:lnTo>
                    <a:pt x="279319" y="1408573"/>
                  </a:lnTo>
                  <a:lnTo>
                    <a:pt x="315362" y="1457481"/>
                  </a:lnTo>
                  <a:lnTo>
                    <a:pt x="348717" y="1505229"/>
                  </a:lnTo>
                  <a:lnTo>
                    <a:pt x="379361" y="1551782"/>
                  </a:lnTo>
                  <a:lnTo>
                    <a:pt x="407268" y="1597104"/>
                  </a:lnTo>
                  <a:lnTo>
                    <a:pt x="432413" y="1641158"/>
                  </a:lnTo>
                  <a:lnTo>
                    <a:pt x="454772" y="1683909"/>
                  </a:lnTo>
                  <a:lnTo>
                    <a:pt x="474319" y="1725319"/>
                  </a:lnTo>
                  <a:lnTo>
                    <a:pt x="491030" y="1765353"/>
                  </a:lnTo>
                  <a:lnTo>
                    <a:pt x="495020" y="1788240"/>
                  </a:lnTo>
                  <a:lnTo>
                    <a:pt x="490064" y="1810095"/>
                  </a:lnTo>
                  <a:lnTo>
                    <a:pt x="477285" y="1828509"/>
                  </a:lnTo>
                  <a:lnTo>
                    <a:pt x="457805" y="1841074"/>
                  </a:lnTo>
                  <a:lnTo>
                    <a:pt x="434891" y="1844980"/>
                  </a:lnTo>
                  <a:lnTo>
                    <a:pt x="412991" y="1840012"/>
                  </a:lnTo>
                  <a:lnTo>
                    <a:pt x="394567" y="1827220"/>
                  </a:lnTo>
                  <a:lnTo>
                    <a:pt x="382084" y="1807656"/>
                  </a:lnTo>
                  <a:lnTo>
                    <a:pt x="366893" y="1771362"/>
                  </a:lnTo>
                  <a:lnTo>
                    <a:pt x="349004" y="1733634"/>
                  </a:lnTo>
                  <a:lnTo>
                    <a:pt x="328435" y="1694508"/>
                  </a:lnTo>
                  <a:lnTo>
                    <a:pt x="305203" y="1654016"/>
                  </a:lnTo>
                  <a:lnTo>
                    <a:pt x="279328" y="1612194"/>
                  </a:lnTo>
                  <a:lnTo>
                    <a:pt x="250827" y="1569074"/>
                  </a:lnTo>
                  <a:lnTo>
                    <a:pt x="219718" y="1524691"/>
                  </a:lnTo>
                  <a:lnTo>
                    <a:pt x="186019" y="1479079"/>
                  </a:lnTo>
                  <a:lnTo>
                    <a:pt x="143282" y="1417925"/>
                  </a:lnTo>
                  <a:lnTo>
                    <a:pt x="107650" y="1357637"/>
                  </a:lnTo>
                  <a:lnTo>
                    <a:pt x="78477" y="1298694"/>
                  </a:lnTo>
                  <a:lnTo>
                    <a:pt x="55116" y="1241577"/>
                  </a:lnTo>
                  <a:lnTo>
                    <a:pt x="36924" y="1186764"/>
                  </a:lnTo>
                  <a:lnTo>
                    <a:pt x="23252" y="1134735"/>
                  </a:lnTo>
                  <a:lnTo>
                    <a:pt x="13456" y="1085970"/>
                  </a:lnTo>
                  <a:lnTo>
                    <a:pt x="6889" y="1040948"/>
                  </a:lnTo>
                  <a:lnTo>
                    <a:pt x="2906" y="1000149"/>
                  </a:lnTo>
                  <a:lnTo>
                    <a:pt x="107" y="933138"/>
                  </a:lnTo>
                  <a:lnTo>
                    <a:pt x="0" y="907884"/>
                  </a:lnTo>
                  <a:lnTo>
                    <a:pt x="1260" y="859733"/>
                  </a:lnTo>
                  <a:lnTo>
                    <a:pt x="5000" y="812229"/>
                  </a:lnTo>
                  <a:lnTo>
                    <a:pt x="11156" y="765434"/>
                  </a:lnTo>
                  <a:lnTo>
                    <a:pt x="19664" y="719413"/>
                  </a:lnTo>
                  <a:lnTo>
                    <a:pt x="30462" y="674228"/>
                  </a:lnTo>
                  <a:lnTo>
                    <a:pt x="43487" y="629943"/>
                  </a:lnTo>
                  <a:lnTo>
                    <a:pt x="58675" y="586621"/>
                  </a:lnTo>
                  <a:lnTo>
                    <a:pt x="75963" y="544325"/>
                  </a:lnTo>
                  <a:lnTo>
                    <a:pt x="95287" y="503118"/>
                  </a:lnTo>
                  <a:lnTo>
                    <a:pt x="116586" y="463063"/>
                  </a:lnTo>
                  <a:lnTo>
                    <a:pt x="139795" y="424224"/>
                  </a:lnTo>
                  <a:lnTo>
                    <a:pt x="164851" y="386663"/>
                  </a:lnTo>
                  <a:lnTo>
                    <a:pt x="191691" y="350445"/>
                  </a:lnTo>
                  <a:lnTo>
                    <a:pt x="220253" y="315631"/>
                  </a:lnTo>
                  <a:lnTo>
                    <a:pt x="250472" y="282286"/>
                  </a:lnTo>
                  <a:lnTo>
                    <a:pt x="282286" y="250472"/>
                  </a:lnTo>
                  <a:lnTo>
                    <a:pt x="315631" y="220253"/>
                  </a:lnTo>
                  <a:lnTo>
                    <a:pt x="350445" y="191691"/>
                  </a:lnTo>
                  <a:lnTo>
                    <a:pt x="386663" y="164851"/>
                  </a:lnTo>
                  <a:lnTo>
                    <a:pt x="424224" y="139795"/>
                  </a:lnTo>
                  <a:lnTo>
                    <a:pt x="463063" y="116586"/>
                  </a:lnTo>
                  <a:lnTo>
                    <a:pt x="503118" y="95287"/>
                  </a:lnTo>
                  <a:lnTo>
                    <a:pt x="544325" y="75963"/>
                  </a:lnTo>
                  <a:lnTo>
                    <a:pt x="586621" y="58675"/>
                  </a:lnTo>
                  <a:lnTo>
                    <a:pt x="629943" y="43487"/>
                  </a:lnTo>
                  <a:lnTo>
                    <a:pt x="674228" y="30462"/>
                  </a:lnTo>
                  <a:lnTo>
                    <a:pt x="719413" y="19664"/>
                  </a:lnTo>
                  <a:lnTo>
                    <a:pt x="765434" y="11156"/>
                  </a:lnTo>
                  <a:lnTo>
                    <a:pt x="812229" y="5000"/>
                  </a:lnTo>
                  <a:lnTo>
                    <a:pt x="859733" y="1260"/>
                  </a:lnTo>
                  <a:lnTo>
                    <a:pt x="907884" y="0"/>
                  </a:lnTo>
                  <a:lnTo>
                    <a:pt x="956036" y="1260"/>
                  </a:lnTo>
                  <a:lnTo>
                    <a:pt x="1003543" y="5000"/>
                  </a:lnTo>
                  <a:lnTo>
                    <a:pt x="1050340" y="11156"/>
                  </a:lnTo>
                  <a:lnTo>
                    <a:pt x="1096365" y="19664"/>
                  </a:lnTo>
                  <a:lnTo>
                    <a:pt x="1141554" y="30462"/>
                  </a:lnTo>
                  <a:lnTo>
                    <a:pt x="1185844" y="43487"/>
                  </a:lnTo>
                  <a:lnTo>
                    <a:pt x="1229173" y="58675"/>
                  </a:lnTo>
                  <a:lnTo>
                    <a:pt x="1271476" y="75963"/>
                  </a:lnTo>
                  <a:lnTo>
                    <a:pt x="1312690" y="95287"/>
                  </a:lnTo>
                  <a:lnTo>
                    <a:pt x="1352753" y="116586"/>
                  </a:lnTo>
                  <a:lnTo>
                    <a:pt x="1391601" y="139795"/>
                  </a:lnTo>
                  <a:lnTo>
                    <a:pt x="1429170" y="164851"/>
                  </a:lnTo>
                  <a:lnTo>
                    <a:pt x="1465397" y="191691"/>
                  </a:lnTo>
                  <a:lnTo>
                    <a:pt x="1500220" y="220253"/>
                  </a:lnTo>
                  <a:lnTo>
                    <a:pt x="1533575" y="250472"/>
                  </a:lnTo>
                  <a:lnTo>
                    <a:pt x="1565398" y="282286"/>
                  </a:lnTo>
                  <a:lnTo>
                    <a:pt x="1595626" y="315631"/>
                  </a:lnTo>
                  <a:lnTo>
                    <a:pt x="1624197" y="350445"/>
                  </a:lnTo>
                  <a:lnTo>
                    <a:pt x="1651047" y="386663"/>
                  </a:lnTo>
                  <a:lnTo>
                    <a:pt x="1676112" y="424224"/>
                  </a:lnTo>
                  <a:lnTo>
                    <a:pt x="1699329" y="463063"/>
                  </a:lnTo>
                  <a:lnTo>
                    <a:pt x="1720635" y="503118"/>
                  </a:lnTo>
                  <a:lnTo>
                    <a:pt x="1739967" y="544325"/>
                  </a:lnTo>
                  <a:lnTo>
                    <a:pt x="1757262" y="586621"/>
                  </a:lnTo>
                  <a:lnTo>
                    <a:pt x="1772456" y="629943"/>
                  </a:lnTo>
                  <a:lnTo>
                    <a:pt x="1785486" y="674228"/>
                  </a:lnTo>
                  <a:lnTo>
                    <a:pt x="1796289" y="719413"/>
                  </a:lnTo>
                  <a:lnTo>
                    <a:pt x="1804801" y="765434"/>
                  </a:lnTo>
                  <a:lnTo>
                    <a:pt x="1810960" y="812229"/>
                  </a:lnTo>
                  <a:lnTo>
                    <a:pt x="1814701" y="859733"/>
                  </a:lnTo>
                  <a:lnTo>
                    <a:pt x="1815962" y="907884"/>
                  </a:lnTo>
                  <a:lnTo>
                    <a:pt x="1815855" y="933141"/>
                  </a:lnTo>
                  <a:lnTo>
                    <a:pt x="1813059" y="1000179"/>
                  </a:lnTo>
                  <a:lnTo>
                    <a:pt x="1809080" y="1040998"/>
                  </a:lnTo>
                  <a:lnTo>
                    <a:pt x="1802520" y="1086042"/>
                  </a:lnTo>
                  <a:lnTo>
                    <a:pt x="1792734" y="1134831"/>
                  </a:lnTo>
                  <a:lnTo>
                    <a:pt x="1779077" y="1186884"/>
                  </a:lnTo>
                  <a:lnTo>
                    <a:pt x="1760903" y="1241720"/>
                  </a:lnTo>
                  <a:lnTo>
                    <a:pt x="1737567" y="1298857"/>
                  </a:lnTo>
                  <a:lnTo>
                    <a:pt x="1708424" y="1357816"/>
                  </a:lnTo>
                  <a:lnTo>
                    <a:pt x="1672829" y="1418115"/>
                  </a:lnTo>
                  <a:lnTo>
                    <a:pt x="1630136" y="1479272"/>
                  </a:lnTo>
                  <a:lnTo>
                    <a:pt x="1581892" y="1545446"/>
                  </a:lnTo>
                  <a:lnTo>
                    <a:pt x="1540959" y="1606233"/>
                  </a:lnTo>
                  <a:lnTo>
                    <a:pt x="1506744" y="1661739"/>
                  </a:lnTo>
                  <a:lnTo>
                    <a:pt x="1478653" y="1712071"/>
                  </a:lnTo>
                  <a:lnTo>
                    <a:pt x="1456092" y="1757336"/>
                  </a:lnTo>
                  <a:lnTo>
                    <a:pt x="1438469" y="1797641"/>
                  </a:lnTo>
                  <a:lnTo>
                    <a:pt x="1415662" y="1863795"/>
                  </a:lnTo>
                  <a:lnTo>
                    <a:pt x="1405483" y="1911387"/>
                  </a:lnTo>
                  <a:lnTo>
                    <a:pt x="1471353" y="1911387"/>
                  </a:lnTo>
                  <a:lnTo>
                    <a:pt x="1494107" y="1915996"/>
                  </a:lnTo>
                  <a:lnTo>
                    <a:pt x="1512714" y="1928555"/>
                  </a:lnTo>
                  <a:lnTo>
                    <a:pt x="1525273" y="1947162"/>
                  </a:lnTo>
                  <a:lnTo>
                    <a:pt x="1529882" y="1969917"/>
                  </a:lnTo>
                  <a:lnTo>
                    <a:pt x="1529882" y="2207319"/>
                  </a:lnTo>
                  <a:lnTo>
                    <a:pt x="1525162" y="2230043"/>
                  </a:lnTo>
                  <a:lnTo>
                    <a:pt x="1512545" y="2248584"/>
                  </a:lnTo>
                  <a:lnTo>
                    <a:pt x="1493917" y="2261077"/>
                  </a:lnTo>
                  <a:lnTo>
                    <a:pt x="1471159" y="2265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8605" y="7050385"/>
              <a:ext cx="193547" cy="161001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6439" y="7192749"/>
            <a:ext cx="193354" cy="16119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9904" y="6517917"/>
            <a:ext cx="206109" cy="11725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5598" y="6517338"/>
            <a:ext cx="206109" cy="11725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6836" y="5942376"/>
            <a:ext cx="193221" cy="16139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73897" y="5799019"/>
            <a:ext cx="193221" cy="1612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36588" y="5521966"/>
            <a:ext cx="160292" cy="19372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78759" y="5274133"/>
            <a:ext cx="160292" cy="19372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03622" y="5368767"/>
            <a:ext cx="117445" cy="20610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02463" y="5083266"/>
            <a:ext cx="117445" cy="20610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28410" y="5526044"/>
            <a:ext cx="161022" cy="19351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84721" y="5279397"/>
            <a:ext cx="160775" cy="19348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008474" y="5949668"/>
            <a:ext cx="193456" cy="16085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760417" y="5808240"/>
            <a:ext cx="193517" cy="16069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856790" y="6526031"/>
            <a:ext cx="206109" cy="11725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71096" y="6527382"/>
            <a:ext cx="206109" cy="11763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15030" y="7057194"/>
            <a:ext cx="192708" cy="16153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68355" y="7201683"/>
            <a:ext cx="192901" cy="1615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1042" y="1300567"/>
            <a:ext cx="915035" cy="506095"/>
          </a:xfrm>
          <a:custGeom>
            <a:avLst/>
            <a:gdLst/>
            <a:ahLst/>
            <a:cxnLst/>
            <a:rect l="l" t="t" r="r" b="b"/>
            <a:pathLst>
              <a:path w="915035" h="506094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915035" h="506094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915035" h="506094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915035" h="506094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915035" h="506094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915035" h="506094">
                <a:moveTo>
                  <a:pt x="811466" y="483473"/>
                </a:moveTo>
                <a:lnTo>
                  <a:pt x="743890" y="483473"/>
                </a:lnTo>
                <a:lnTo>
                  <a:pt x="743890" y="250527"/>
                </a:lnTo>
                <a:lnTo>
                  <a:pt x="686203" y="250527"/>
                </a:lnTo>
                <a:lnTo>
                  <a:pt x="686203" y="191741"/>
                </a:lnTo>
                <a:lnTo>
                  <a:pt x="743890" y="191741"/>
                </a:lnTo>
                <a:lnTo>
                  <a:pt x="743890" y="8790"/>
                </a:lnTo>
                <a:lnTo>
                  <a:pt x="811466" y="8790"/>
                </a:lnTo>
                <a:lnTo>
                  <a:pt x="811466" y="483473"/>
                </a:lnTo>
                <a:close/>
              </a:path>
              <a:path w="915035" h="506094">
                <a:moveTo>
                  <a:pt x="637855" y="85157"/>
                </a:moveTo>
                <a:lnTo>
                  <a:pt x="569180" y="85157"/>
                </a:lnTo>
                <a:lnTo>
                  <a:pt x="569180" y="17031"/>
                </a:lnTo>
                <a:lnTo>
                  <a:pt x="637855" y="17031"/>
                </a:lnTo>
                <a:lnTo>
                  <a:pt x="637855" y="85157"/>
                </a:lnTo>
                <a:close/>
              </a:path>
              <a:path w="915035" h="506094">
                <a:moveTo>
                  <a:pt x="715321" y="143393"/>
                </a:moveTo>
                <a:lnTo>
                  <a:pt x="490066" y="143393"/>
                </a:lnTo>
                <a:lnTo>
                  <a:pt x="490066" y="85157"/>
                </a:lnTo>
                <a:lnTo>
                  <a:pt x="715321" y="85157"/>
                </a:lnTo>
                <a:lnTo>
                  <a:pt x="715321" y="143393"/>
                </a:lnTo>
                <a:close/>
              </a:path>
              <a:path w="915035" h="506094">
                <a:moveTo>
                  <a:pt x="512042" y="411502"/>
                </a:moveTo>
                <a:lnTo>
                  <a:pt x="471386" y="357111"/>
                </a:lnTo>
                <a:lnTo>
                  <a:pt x="509194" y="327215"/>
                </a:lnTo>
                <a:lnTo>
                  <a:pt x="536902" y="289750"/>
                </a:lnTo>
                <a:lnTo>
                  <a:pt x="555484" y="246905"/>
                </a:lnTo>
                <a:lnTo>
                  <a:pt x="565919" y="200870"/>
                </a:lnTo>
                <a:lnTo>
                  <a:pt x="569180" y="153832"/>
                </a:lnTo>
                <a:lnTo>
                  <a:pt x="569180" y="143393"/>
                </a:lnTo>
                <a:lnTo>
                  <a:pt x="637855" y="143393"/>
                </a:lnTo>
                <a:lnTo>
                  <a:pt x="637855" y="153832"/>
                </a:lnTo>
                <a:lnTo>
                  <a:pt x="641112" y="199459"/>
                </a:lnTo>
                <a:lnTo>
                  <a:pt x="651516" y="243398"/>
                </a:lnTo>
                <a:lnTo>
                  <a:pt x="670015" y="283698"/>
                </a:lnTo>
                <a:lnTo>
                  <a:pt x="672903" y="287337"/>
                </a:lnTo>
                <a:lnTo>
                  <a:pt x="604342" y="287337"/>
                </a:lnTo>
                <a:lnTo>
                  <a:pt x="589147" y="325280"/>
                </a:lnTo>
                <a:lnTo>
                  <a:pt x="568905" y="359308"/>
                </a:lnTo>
                <a:lnTo>
                  <a:pt x="543307" y="388392"/>
                </a:lnTo>
                <a:lnTo>
                  <a:pt x="512042" y="411502"/>
                </a:lnTo>
                <a:close/>
              </a:path>
              <a:path w="915035" h="506094">
                <a:moveTo>
                  <a:pt x="696092" y="399415"/>
                </a:moveTo>
                <a:lnTo>
                  <a:pt x="665531" y="378735"/>
                </a:lnTo>
                <a:lnTo>
                  <a:pt x="640328" y="352647"/>
                </a:lnTo>
                <a:lnTo>
                  <a:pt x="620068" y="321923"/>
                </a:lnTo>
                <a:lnTo>
                  <a:pt x="604342" y="287337"/>
                </a:lnTo>
                <a:lnTo>
                  <a:pt x="672903" y="287337"/>
                </a:lnTo>
                <a:lnTo>
                  <a:pt x="697560" y="318407"/>
                </a:lnTo>
                <a:lnTo>
                  <a:pt x="735099" y="345573"/>
                </a:lnTo>
                <a:lnTo>
                  <a:pt x="696092" y="399415"/>
                </a:lnTo>
                <a:close/>
              </a:path>
              <a:path w="915035" h="506094">
                <a:moveTo>
                  <a:pt x="914754" y="505999"/>
                </a:moveTo>
                <a:lnTo>
                  <a:pt x="846079" y="505999"/>
                </a:lnTo>
                <a:lnTo>
                  <a:pt x="846079" y="0"/>
                </a:lnTo>
                <a:lnTo>
                  <a:pt x="914754" y="0"/>
                </a:lnTo>
                <a:lnTo>
                  <a:pt x="914754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8090" y="1313753"/>
            <a:ext cx="1082040" cy="454025"/>
          </a:xfrm>
          <a:custGeom>
            <a:avLst/>
            <a:gdLst/>
            <a:ahLst/>
            <a:cxnLst/>
            <a:rect l="l" t="t" r="r" b="b"/>
            <a:pathLst>
              <a:path w="1082039" h="454025">
                <a:moveTo>
                  <a:pt x="179654" y="202179"/>
                </a:moveTo>
                <a:lnTo>
                  <a:pt x="0" y="202179"/>
                </a:lnTo>
                <a:lnTo>
                  <a:pt x="0" y="142295"/>
                </a:lnTo>
                <a:lnTo>
                  <a:pt x="41205" y="138998"/>
                </a:lnTo>
                <a:lnTo>
                  <a:pt x="41205" y="113726"/>
                </a:lnTo>
                <a:lnTo>
                  <a:pt x="47051" y="68838"/>
                </a:lnTo>
                <a:lnTo>
                  <a:pt x="65722" y="32758"/>
                </a:lnTo>
                <a:lnTo>
                  <a:pt x="98918" y="8730"/>
                </a:lnTo>
                <a:lnTo>
                  <a:pt x="148338" y="0"/>
                </a:lnTo>
                <a:lnTo>
                  <a:pt x="165473" y="944"/>
                </a:lnTo>
                <a:lnTo>
                  <a:pt x="181165" y="3433"/>
                </a:lnTo>
                <a:lnTo>
                  <a:pt x="195003" y="6953"/>
                </a:lnTo>
                <a:lnTo>
                  <a:pt x="204377" y="10221"/>
                </a:lnTo>
                <a:lnTo>
                  <a:pt x="204377" y="19778"/>
                </a:lnTo>
                <a:lnTo>
                  <a:pt x="193389" y="63730"/>
                </a:lnTo>
                <a:lnTo>
                  <a:pt x="159326" y="63730"/>
                </a:lnTo>
                <a:lnTo>
                  <a:pt x="143290" y="66494"/>
                </a:lnTo>
                <a:lnTo>
                  <a:pt x="131581" y="75130"/>
                </a:lnTo>
                <a:lnTo>
                  <a:pt x="124405" y="90153"/>
                </a:lnTo>
                <a:lnTo>
                  <a:pt x="121967" y="112078"/>
                </a:lnTo>
                <a:lnTo>
                  <a:pt x="121967" y="138449"/>
                </a:lnTo>
                <a:lnTo>
                  <a:pt x="179654" y="138449"/>
                </a:lnTo>
                <a:lnTo>
                  <a:pt x="179654" y="202179"/>
                </a:lnTo>
                <a:close/>
              </a:path>
              <a:path w="1082039" h="454025">
                <a:moveTo>
                  <a:pt x="280195" y="453806"/>
                </a:moveTo>
                <a:lnTo>
                  <a:pt x="244707" y="447161"/>
                </a:lnTo>
                <a:lnTo>
                  <a:pt x="221271" y="428258"/>
                </a:lnTo>
                <a:lnTo>
                  <a:pt x="208343" y="398642"/>
                </a:lnTo>
                <a:lnTo>
                  <a:pt x="204377" y="359858"/>
                </a:lnTo>
                <a:lnTo>
                  <a:pt x="204377" y="19778"/>
                </a:lnTo>
                <a:lnTo>
                  <a:pt x="206575" y="10988"/>
                </a:lnTo>
                <a:lnTo>
                  <a:pt x="204377" y="10221"/>
                </a:lnTo>
                <a:lnTo>
                  <a:pt x="204377" y="7691"/>
                </a:lnTo>
                <a:lnTo>
                  <a:pt x="284590" y="7691"/>
                </a:lnTo>
                <a:lnTo>
                  <a:pt x="284590" y="363704"/>
                </a:lnTo>
                <a:lnTo>
                  <a:pt x="286083" y="375129"/>
                </a:lnTo>
                <a:lnTo>
                  <a:pt x="289946" y="382589"/>
                </a:lnTo>
                <a:lnTo>
                  <a:pt x="295252" y="386650"/>
                </a:lnTo>
                <a:lnTo>
                  <a:pt x="301072" y="387877"/>
                </a:lnTo>
                <a:lnTo>
                  <a:pt x="312241" y="387877"/>
                </a:lnTo>
                <a:lnTo>
                  <a:pt x="321949" y="446663"/>
                </a:lnTo>
                <a:lnTo>
                  <a:pt x="314112" y="449402"/>
                </a:lnTo>
                <a:lnTo>
                  <a:pt x="304574" y="451677"/>
                </a:lnTo>
                <a:lnTo>
                  <a:pt x="293286" y="453230"/>
                </a:lnTo>
                <a:lnTo>
                  <a:pt x="280195" y="453806"/>
                </a:lnTo>
                <a:close/>
              </a:path>
              <a:path w="1082039" h="454025">
                <a:moveTo>
                  <a:pt x="204377" y="19778"/>
                </a:moveTo>
                <a:lnTo>
                  <a:pt x="204377" y="10221"/>
                </a:lnTo>
                <a:lnTo>
                  <a:pt x="206575" y="10988"/>
                </a:lnTo>
                <a:lnTo>
                  <a:pt x="204377" y="19778"/>
                </a:lnTo>
                <a:close/>
              </a:path>
              <a:path w="1082039" h="454025">
                <a:moveTo>
                  <a:pt x="191741" y="70323"/>
                </a:moveTo>
                <a:lnTo>
                  <a:pt x="183663" y="67670"/>
                </a:lnTo>
                <a:lnTo>
                  <a:pt x="175327" y="65584"/>
                </a:lnTo>
                <a:lnTo>
                  <a:pt x="167095" y="64219"/>
                </a:lnTo>
                <a:lnTo>
                  <a:pt x="159326" y="63730"/>
                </a:lnTo>
                <a:lnTo>
                  <a:pt x="193389" y="63730"/>
                </a:lnTo>
                <a:lnTo>
                  <a:pt x="191741" y="70323"/>
                </a:lnTo>
                <a:close/>
              </a:path>
              <a:path w="1082039" h="454025">
                <a:moveTo>
                  <a:pt x="121967" y="446114"/>
                </a:moveTo>
                <a:lnTo>
                  <a:pt x="41205" y="446114"/>
                </a:lnTo>
                <a:lnTo>
                  <a:pt x="41205" y="202179"/>
                </a:lnTo>
                <a:lnTo>
                  <a:pt x="121967" y="202179"/>
                </a:lnTo>
                <a:lnTo>
                  <a:pt x="121967" y="446114"/>
                </a:lnTo>
                <a:close/>
              </a:path>
              <a:path w="1082039" h="454025">
                <a:moveTo>
                  <a:pt x="312241" y="387877"/>
                </a:moveTo>
                <a:lnTo>
                  <a:pt x="306566" y="387877"/>
                </a:lnTo>
                <a:lnTo>
                  <a:pt x="312060" y="386779"/>
                </a:lnTo>
                <a:lnTo>
                  <a:pt x="312241" y="387877"/>
                </a:lnTo>
                <a:close/>
              </a:path>
              <a:path w="1082039" h="454025">
                <a:moveTo>
                  <a:pt x="478529" y="453806"/>
                </a:moveTo>
                <a:lnTo>
                  <a:pt x="433623" y="446822"/>
                </a:lnTo>
                <a:lnTo>
                  <a:pt x="393279" y="426415"/>
                </a:lnTo>
                <a:lnTo>
                  <a:pt x="360609" y="393402"/>
                </a:lnTo>
                <a:lnTo>
                  <a:pt x="338726" y="348602"/>
                </a:lnTo>
                <a:lnTo>
                  <a:pt x="330740" y="292831"/>
                </a:lnTo>
                <a:lnTo>
                  <a:pt x="338726" y="236524"/>
                </a:lnTo>
                <a:lnTo>
                  <a:pt x="360609" y="191398"/>
                </a:lnTo>
                <a:lnTo>
                  <a:pt x="393279" y="158218"/>
                </a:lnTo>
                <a:lnTo>
                  <a:pt x="433623" y="137750"/>
                </a:lnTo>
                <a:lnTo>
                  <a:pt x="478529" y="130757"/>
                </a:lnTo>
                <a:lnTo>
                  <a:pt x="523435" y="137750"/>
                </a:lnTo>
                <a:lnTo>
                  <a:pt x="563778" y="158218"/>
                </a:lnTo>
                <a:lnTo>
                  <a:pt x="596448" y="191398"/>
                </a:lnTo>
                <a:lnTo>
                  <a:pt x="599012" y="196685"/>
                </a:lnTo>
                <a:lnTo>
                  <a:pt x="478529" y="196685"/>
                </a:lnTo>
                <a:lnTo>
                  <a:pt x="450698" y="203519"/>
                </a:lnTo>
                <a:lnTo>
                  <a:pt x="430181" y="222919"/>
                </a:lnTo>
                <a:lnTo>
                  <a:pt x="417494" y="253239"/>
                </a:lnTo>
                <a:lnTo>
                  <a:pt x="413150" y="292831"/>
                </a:lnTo>
                <a:lnTo>
                  <a:pt x="417494" y="332019"/>
                </a:lnTo>
                <a:lnTo>
                  <a:pt x="430181" y="361987"/>
                </a:lnTo>
                <a:lnTo>
                  <a:pt x="450698" y="381139"/>
                </a:lnTo>
                <a:lnTo>
                  <a:pt x="478529" y="387877"/>
                </a:lnTo>
                <a:lnTo>
                  <a:pt x="599147" y="387877"/>
                </a:lnTo>
                <a:lnTo>
                  <a:pt x="596448" y="393402"/>
                </a:lnTo>
                <a:lnTo>
                  <a:pt x="563778" y="426415"/>
                </a:lnTo>
                <a:lnTo>
                  <a:pt x="523435" y="446822"/>
                </a:lnTo>
                <a:lnTo>
                  <a:pt x="478529" y="453806"/>
                </a:lnTo>
                <a:close/>
              </a:path>
              <a:path w="1082039" h="454025">
                <a:moveTo>
                  <a:pt x="599147" y="387877"/>
                </a:moveTo>
                <a:lnTo>
                  <a:pt x="478529" y="387877"/>
                </a:lnTo>
                <a:lnTo>
                  <a:pt x="506359" y="381139"/>
                </a:lnTo>
                <a:lnTo>
                  <a:pt x="526876" y="361987"/>
                </a:lnTo>
                <a:lnTo>
                  <a:pt x="539564" y="332019"/>
                </a:lnTo>
                <a:lnTo>
                  <a:pt x="543907" y="292831"/>
                </a:lnTo>
                <a:lnTo>
                  <a:pt x="539564" y="253239"/>
                </a:lnTo>
                <a:lnTo>
                  <a:pt x="526876" y="222919"/>
                </a:lnTo>
                <a:lnTo>
                  <a:pt x="506359" y="203519"/>
                </a:lnTo>
                <a:lnTo>
                  <a:pt x="478529" y="196685"/>
                </a:lnTo>
                <a:lnTo>
                  <a:pt x="599012" y="196685"/>
                </a:lnTo>
                <a:lnTo>
                  <a:pt x="618332" y="236524"/>
                </a:lnTo>
                <a:lnTo>
                  <a:pt x="626318" y="292831"/>
                </a:lnTo>
                <a:lnTo>
                  <a:pt x="618332" y="348602"/>
                </a:lnTo>
                <a:lnTo>
                  <a:pt x="599147" y="387877"/>
                </a:lnTo>
                <a:close/>
              </a:path>
              <a:path w="1082039" h="454025">
                <a:moveTo>
                  <a:pt x="809818" y="446114"/>
                </a:moveTo>
                <a:lnTo>
                  <a:pt x="717519" y="446114"/>
                </a:lnTo>
                <a:lnTo>
                  <a:pt x="637855" y="138449"/>
                </a:lnTo>
                <a:lnTo>
                  <a:pt x="718617" y="138449"/>
                </a:lnTo>
                <a:lnTo>
                  <a:pt x="752131" y="290633"/>
                </a:lnTo>
                <a:lnTo>
                  <a:pt x="756311" y="312893"/>
                </a:lnTo>
                <a:lnTo>
                  <a:pt x="760029" y="335203"/>
                </a:lnTo>
                <a:lnTo>
                  <a:pt x="763643" y="357617"/>
                </a:lnTo>
                <a:lnTo>
                  <a:pt x="767514" y="380186"/>
                </a:lnTo>
                <a:lnTo>
                  <a:pt x="825219" y="380186"/>
                </a:lnTo>
                <a:lnTo>
                  <a:pt x="809818" y="446114"/>
                </a:lnTo>
                <a:close/>
              </a:path>
              <a:path w="1082039" h="454025">
                <a:moveTo>
                  <a:pt x="825219" y="380186"/>
                </a:moveTo>
                <a:lnTo>
                  <a:pt x="769712" y="380186"/>
                </a:lnTo>
                <a:lnTo>
                  <a:pt x="774184" y="357540"/>
                </a:lnTo>
                <a:lnTo>
                  <a:pt x="778708" y="334997"/>
                </a:lnTo>
                <a:lnTo>
                  <a:pt x="783541" y="312661"/>
                </a:lnTo>
                <a:lnTo>
                  <a:pt x="789011" y="290341"/>
                </a:lnTo>
                <a:lnTo>
                  <a:pt x="825751" y="138449"/>
                </a:lnTo>
                <a:lnTo>
                  <a:pt x="897722" y="138449"/>
                </a:lnTo>
                <a:lnTo>
                  <a:pt x="918965" y="222507"/>
                </a:lnTo>
                <a:lnTo>
                  <a:pt x="858165" y="222507"/>
                </a:lnTo>
                <a:lnTo>
                  <a:pt x="853882" y="246157"/>
                </a:lnTo>
                <a:lnTo>
                  <a:pt x="849856" y="268726"/>
                </a:lnTo>
                <a:lnTo>
                  <a:pt x="845714" y="290633"/>
                </a:lnTo>
                <a:lnTo>
                  <a:pt x="840939" y="312893"/>
                </a:lnTo>
                <a:lnTo>
                  <a:pt x="825219" y="380186"/>
                </a:lnTo>
                <a:close/>
              </a:path>
              <a:path w="1082039" h="454025">
                <a:moveTo>
                  <a:pt x="1022201" y="380186"/>
                </a:moveTo>
                <a:lnTo>
                  <a:pt x="958157" y="380186"/>
                </a:lnTo>
                <a:lnTo>
                  <a:pt x="962041" y="357540"/>
                </a:lnTo>
                <a:lnTo>
                  <a:pt x="965677" y="334997"/>
                </a:lnTo>
                <a:lnTo>
                  <a:pt x="969516" y="312060"/>
                </a:lnTo>
                <a:lnTo>
                  <a:pt x="973604" y="290341"/>
                </a:lnTo>
                <a:lnTo>
                  <a:pt x="1007053" y="138449"/>
                </a:lnTo>
                <a:lnTo>
                  <a:pt x="1081772" y="138449"/>
                </a:lnTo>
                <a:lnTo>
                  <a:pt x="1022201" y="380186"/>
                </a:lnTo>
                <a:close/>
              </a:path>
              <a:path w="1082039" h="454025">
                <a:moveTo>
                  <a:pt x="1005955" y="446114"/>
                </a:moveTo>
                <a:lnTo>
                  <a:pt x="910908" y="446114"/>
                </a:lnTo>
                <a:lnTo>
                  <a:pt x="878493" y="312060"/>
                </a:lnTo>
                <a:lnTo>
                  <a:pt x="873815" y="290341"/>
                </a:lnTo>
                <a:lnTo>
                  <a:pt x="869497" y="268520"/>
                </a:lnTo>
                <a:lnTo>
                  <a:pt x="865282" y="246080"/>
                </a:lnTo>
                <a:lnTo>
                  <a:pt x="860912" y="222507"/>
                </a:lnTo>
                <a:lnTo>
                  <a:pt x="918965" y="222507"/>
                </a:lnTo>
                <a:lnTo>
                  <a:pt x="936181" y="290633"/>
                </a:lnTo>
                <a:lnTo>
                  <a:pt x="941271" y="312893"/>
                </a:lnTo>
                <a:lnTo>
                  <a:pt x="946001" y="335203"/>
                </a:lnTo>
                <a:lnTo>
                  <a:pt x="950628" y="357617"/>
                </a:lnTo>
                <a:lnTo>
                  <a:pt x="955410" y="380186"/>
                </a:lnTo>
                <a:lnTo>
                  <a:pt x="1022201" y="380186"/>
                </a:lnTo>
                <a:lnTo>
                  <a:pt x="1005955" y="446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3120" y="1332966"/>
            <a:ext cx="807085" cy="743585"/>
          </a:xfrm>
          <a:custGeom>
            <a:avLst/>
            <a:gdLst/>
            <a:ahLst/>
            <a:cxnLst/>
            <a:rect l="l" t="t" r="r" b="b"/>
            <a:pathLst>
              <a:path w="80708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80708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807085" h="743585">
                <a:moveTo>
                  <a:pt x="596461" y="193124"/>
                </a:moveTo>
                <a:lnTo>
                  <a:pt x="568308" y="158055"/>
                </a:lnTo>
                <a:lnTo>
                  <a:pt x="764395" y="11360"/>
                </a:lnTo>
                <a:lnTo>
                  <a:pt x="806873" y="11360"/>
                </a:lnTo>
                <a:lnTo>
                  <a:pt x="806873" y="58776"/>
                </a:lnTo>
                <a:lnTo>
                  <a:pt x="764395" y="58776"/>
                </a:lnTo>
                <a:lnTo>
                  <a:pt x="756986" y="66185"/>
                </a:lnTo>
                <a:lnTo>
                  <a:pt x="749084" y="73100"/>
                </a:lnTo>
                <a:lnTo>
                  <a:pt x="742254" y="78865"/>
                </a:lnTo>
                <a:lnTo>
                  <a:pt x="724079" y="93289"/>
                </a:lnTo>
                <a:lnTo>
                  <a:pt x="596461" y="193124"/>
                </a:lnTo>
                <a:close/>
              </a:path>
              <a:path w="807085" h="743585">
                <a:moveTo>
                  <a:pt x="806873" y="733476"/>
                </a:moveTo>
                <a:lnTo>
                  <a:pt x="758468" y="733476"/>
                </a:lnTo>
                <a:lnTo>
                  <a:pt x="758561" y="164839"/>
                </a:lnTo>
                <a:lnTo>
                  <a:pt x="759209" y="135149"/>
                </a:lnTo>
                <a:lnTo>
                  <a:pt x="760969" y="104441"/>
                </a:lnTo>
                <a:lnTo>
                  <a:pt x="764395" y="58776"/>
                </a:lnTo>
                <a:lnTo>
                  <a:pt x="806873" y="58776"/>
                </a:lnTo>
                <a:lnTo>
                  <a:pt x="806873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14199" y="2094430"/>
            <a:ext cx="2618105" cy="384175"/>
          </a:xfrm>
          <a:custGeom>
            <a:avLst/>
            <a:gdLst/>
            <a:ahLst/>
            <a:cxnLst/>
            <a:rect l="l" t="t" r="r" b="b"/>
            <a:pathLst>
              <a:path w="2618104" h="384175">
                <a:moveTo>
                  <a:pt x="317714" y="41134"/>
                </a:moveTo>
                <a:lnTo>
                  <a:pt x="32078" y="41134"/>
                </a:lnTo>
                <a:lnTo>
                  <a:pt x="32078" y="18418"/>
                </a:lnTo>
                <a:lnTo>
                  <a:pt x="317714" y="18418"/>
                </a:lnTo>
                <a:lnTo>
                  <a:pt x="317714" y="41134"/>
                </a:lnTo>
                <a:close/>
              </a:path>
              <a:path w="2618104" h="384175">
                <a:moveTo>
                  <a:pt x="31464" y="154866"/>
                </a:moveTo>
                <a:lnTo>
                  <a:pt x="21334" y="132918"/>
                </a:lnTo>
                <a:lnTo>
                  <a:pt x="69027" y="122522"/>
                </a:lnTo>
                <a:lnTo>
                  <a:pt x="112907" y="103046"/>
                </a:lnTo>
                <a:lnTo>
                  <a:pt x="145074" y="75828"/>
                </a:lnTo>
                <a:lnTo>
                  <a:pt x="157629" y="42208"/>
                </a:lnTo>
                <a:lnTo>
                  <a:pt x="157629" y="41134"/>
                </a:lnTo>
                <a:lnTo>
                  <a:pt x="191549" y="41134"/>
                </a:lnTo>
                <a:lnTo>
                  <a:pt x="191549" y="42208"/>
                </a:lnTo>
                <a:lnTo>
                  <a:pt x="203244" y="74286"/>
                </a:lnTo>
                <a:lnTo>
                  <a:pt x="174666" y="74286"/>
                </a:lnTo>
                <a:lnTo>
                  <a:pt x="151665" y="104533"/>
                </a:lnTo>
                <a:lnTo>
                  <a:pt x="117282" y="128275"/>
                </a:lnTo>
                <a:lnTo>
                  <a:pt x="75790" y="145168"/>
                </a:lnTo>
                <a:lnTo>
                  <a:pt x="31464" y="154866"/>
                </a:lnTo>
                <a:close/>
              </a:path>
              <a:path w="2618104" h="384175">
                <a:moveTo>
                  <a:pt x="317561" y="154866"/>
                </a:moveTo>
                <a:lnTo>
                  <a:pt x="273239" y="145168"/>
                </a:lnTo>
                <a:lnTo>
                  <a:pt x="231782" y="128275"/>
                </a:lnTo>
                <a:lnTo>
                  <a:pt x="197490" y="104533"/>
                </a:lnTo>
                <a:lnTo>
                  <a:pt x="174666" y="74286"/>
                </a:lnTo>
                <a:lnTo>
                  <a:pt x="203244" y="74286"/>
                </a:lnTo>
                <a:lnTo>
                  <a:pt x="203806" y="75828"/>
                </a:lnTo>
                <a:lnTo>
                  <a:pt x="235849" y="103046"/>
                </a:lnTo>
                <a:lnTo>
                  <a:pt x="279892" y="122522"/>
                </a:lnTo>
                <a:lnTo>
                  <a:pt x="328151" y="132918"/>
                </a:lnTo>
                <a:lnTo>
                  <a:pt x="317561" y="154866"/>
                </a:lnTo>
                <a:close/>
              </a:path>
              <a:path w="2618104" h="384175">
                <a:moveTo>
                  <a:pt x="349025" y="203982"/>
                </a:moveTo>
                <a:lnTo>
                  <a:pt x="0" y="203982"/>
                </a:lnTo>
                <a:lnTo>
                  <a:pt x="0" y="180805"/>
                </a:lnTo>
                <a:lnTo>
                  <a:pt x="349025" y="180805"/>
                </a:lnTo>
                <a:lnTo>
                  <a:pt x="349025" y="203982"/>
                </a:lnTo>
                <a:close/>
              </a:path>
              <a:path w="2618104" h="384175">
                <a:moveTo>
                  <a:pt x="174359" y="381871"/>
                </a:moveTo>
                <a:lnTo>
                  <a:pt x="118946" y="377466"/>
                </a:lnTo>
                <a:lnTo>
                  <a:pt x="77548" y="364585"/>
                </a:lnTo>
                <a:lnTo>
                  <a:pt x="51633" y="343732"/>
                </a:lnTo>
                <a:lnTo>
                  <a:pt x="42668" y="315412"/>
                </a:lnTo>
                <a:lnTo>
                  <a:pt x="50664" y="288341"/>
                </a:lnTo>
                <a:lnTo>
                  <a:pt x="73826" y="267947"/>
                </a:lnTo>
                <a:lnTo>
                  <a:pt x="110917" y="254632"/>
                </a:lnTo>
                <a:lnTo>
                  <a:pt x="160699" y="248799"/>
                </a:lnTo>
                <a:lnTo>
                  <a:pt x="160699" y="203982"/>
                </a:lnTo>
                <a:lnTo>
                  <a:pt x="187712" y="203982"/>
                </a:lnTo>
                <a:lnTo>
                  <a:pt x="187712" y="248799"/>
                </a:lnTo>
                <a:lnTo>
                  <a:pt x="237408" y="254610"/>
                </a:lnTo>
                <a:lnTo>
                  <a:pt x="274470" y="267889"/>
                </a:lnTo>
                <a:lnTo>
                  <a:pt x="277372" y="270441"/>
                </a:lnTo>
                <a:lnTo>
                  <a:pt x="174359" y="270441"/>
                </a:lnTo>
                <a:lnTo>
                  <a:pt x="131102" y="273582"/>
                </a:lnTo>
                <a:lnTo>
                  <a:pt x="98364" y="282451"/>
                </a:lnTo>
                <a:lnTo>
                  <a:pt x="77685" y="296557"/>
                </a:lnTo>
                <a:lnTo>
                  <a:pt x="70603" y="315412"/>
                </a:lnTo>
                <a:lnTo>
                  <a:pt x="77685" y="334195"/>
                </a:lnTo>
                <a:lnTo>
                  <a:pt x="98364" y="348258"/>
                </a:lnTo>
                <a:lnTo>
                  <a:pt x="131102" y="357026"/>
                </a:lnTo>
                <a:lnTo>
                  <a:pt x="174359" y="359923"/>
                </a:lnTo>
                <a:lnTo>
                  <a:pt x="276579" y="359923"/>
                </a:lnTo>
                <a:lnTo>
                  <a:pt x="270786" y="364585"/>
                </a:lnTo>
                <a:lnTo>
                  <a:pt x="229508" y="377466"/>
                </a:lnTo>
                <a:lnTo>
                  <a:pt x="174359" y="381871"/>
                </a:lnTo>
                <a:close/>
              </a:path>
              <a:path w="2618104" h="384175">
                <a:moveTo>
                  <a:pt x="276579" y="359923"/>
                </a:moveTo>
                <a:lnTo>
                  <a:pt x="174359" y="359923"/>
                </a:lnTo>
                <a:lnTo>
                  <a:pt x="217448" y="357026"/>
                </a:lnTo>
                <a:lnTo>
                  <a:pt x="250161" y="348258"/>
                </a:lnTo>
                <a:lnTo>
                  <a:pt x="270990" y="334195"/>
                </a:lnTo>
                <a:lnTo>
                  <a:pt x="278422" y="315412"/>
                </a:lnTo>
                <a:lnTo>
                  <a:pt x="270990" y="296557"/>
                </a:lnTo>
                <a:lnTo>
                  <a:pt x="250161" y="282451"/>
                </a:lnTo>
                <a:lnTo>
                  <a:pt x="217448" y="273582"/>
                </a:lnTo>
                <a:lnTo>
                  <a:pt x="174359" y="270441"/>
                </a:lnTo>
                <a:lnTo>
                  <a:pt x="277372" y="270441"/>
                </a:lnTo>
                <a:lnTo>
                  <a:pt x="297660" y="288276"/>
                </a:lnTo>
                <a:lnTo>
                  <a:pt x="305742" y="315412"/>
                </a:lnTo>
                <a:lnTo>
                  <a:pt x="296696" y="343732"/>
                </a:lnTo>
                <a:lnTo>
                  <a:pt x="276579" y="359923"/>
                </a:lnTo>
                <a:close/>
              </a:path>
              <a:path w="2618104" h="384175">
                <a:moveTo>
                  <a:pt x="682549" y="282106"/>
                </a:moveTo>
                <a:lnTo>
                  <a:pt x="654922" y="282106"/>
                </a:lnTo>
                <a:lnTo>
                  <a:pt x="654922" y="0"/>
                </a:lnTo>
                <a:lnTo>
                  <a:pt x="682549" y="0"/>
                </a:lnTo>
                <a:lnTo>
                  <a:pt x="682549" y="119565"/>
                </a:lnTo>
                <a:lnTo>
                  <a:pt x="741794" y="119565"/>
                </a:lnTo>
                <a:lnTo>
                  <a:pt x="741794" y="143048"/>
                </a:lnTo>
                <a:lnTo>
                  <a:pt x="682549" y="143048"/>
                </a:lnTo>
                <a:lnTo>
                  <a:pt x="682549" y="282106"/>
                </a:lnTo>
                <a:close/>
              </a:path>
              <a:path w="2618104" h="384175">
                <a:moveTo>
                  <a:pt x="397987" y="235600"/>
                </a:moveTo>
                <a:lnTo>
                  <a:pt x="386015" y="213191"/>
                </a:lnTo>
                <a:lnTo>
                  <a:pt x="438231" y="192020"/>
                </a:lnTo>
                <a:lnTo>
                  <a:pt x="482011" y="164829"/>
                </a:lnTo>
                <a:lnTo>
                  <a:pt x="516030" y="132231"/>
                </a:lnTo>
                <a:lnTo>
                  <a:pt x="538960" y="94838"/>
                </a:lnTo>
                <a:lnTo>
                  <a:pt x="549477" y="53259"/>
                </a:lnTo>
                <a:lnTo>
                  <a:pt x="401517" y="53259"/>
                </a:lnTo>
                <a:lnTo>
                  <a:pt x="401517" y="29929"/>
                </a:lnTo>
                <a:lnTo>
                  <a:pt x="579100" y="29929"/>
                </a:lnTo>
                <a:lnTo>
                  <a:pt x="573252" y="76458"/>
                </a:lnTo>
                <a:lnTo>
                  <a:pt x="556361" y="118621"/>
                </a:lnTo>
                <a:lnTo>
                  <a:pt x="529409" y="156017"/>
                </a:lnTo>
                <a:lnTo>
                  <a:pt x="493375" y="188246"/>
                </a:lnTo>
                <a:lnTo>
                  <a:pt x="449241" y="214907"/>
                </a:lnTo>
                <a:lnTo>
                  <a:pt x="397987" y="235600"/>
                </a:lnTo>
                <a:close/>
              </a:path>
              <a:path w="2618104" h="384175">
                <a:moveTo>
                  <a:pt x="701121" y="373890"/>
                </a:moveTo>
                <a:lnTo>
                  <a:pt x="445261" y="373890"/>
                </a:lnTo>
                <a:lnTo>
                  <a:pt x="445261" y="253250"/>
                </a:lnTo>
                <a:lnTo>
                  <a:pt x="472427" y="253250"/>
                </a:lnTo>
                <a:lnTo>
                  <a:pt x="472427" y="350714"/>
                </a:lnTo>
                <a:lnTo>
                  <a:pt x="701121" y="350714"/>
                </a:lnTo>
                <a:lnTo>
                  <a:pt x="701121" y="373890"/>
                </a:lnTo>
                <a:close/>
              </a:path>
              <a:path w="2618104" h="384175">
                <a:moveTo>
                  <a:pt x="1066876" y="199070"/>
                </a:moveTo>
                <a:lnTo>
                  <a:pt x="1039402" y="199070"/>
                </a:lnTo>
                <a:lnTo>
                  <a:pt x="1039402" y="0"/>
                </a:lnTo>
                <a:lnTo>
                  <a:pt x="1066876" y="0"/>
                </a:lnTo>
                <a:lnTo>
                  <a:pt x="1066876" y="85951"/>
                </a:lnTo>
                <a:lnTo>
                  <a:pt x="1126122" y="85951"/>
                </a:lnTo>
                <a:lnTo>
                  <a:pt x="1126122" y="108974"/>
                </a:lnTo>
                <a:lnTo>
                  <a:pt x="1066876" y="108974"/>
                </a:lnTo>
                <a:lnTo>
                  <a:pt x="1066876" y="199070"/>
                </a:lnTo>
                <a:close/>
              </a:path>
              <a:path w="2618104" h="384175">
                <a:moveTo>
                  <a:pt x="962660" y="182340"/>
                </a:moveTo>
                <a:lnTo>
                  <a:pt x="786612" y="182340"/>
                </a:lnTo>
                <a:lnTo>
                  <a:pt x="786612" y="15808"/>
                </a:lnTo>
                <a:lnTo>
                  <a:pt x="813472" y="15808"/>
                </a:lnTo>
                <a:lnTo>
                  <a:pt x="813472" y="74133"/>
                </a:lnTo>
                <a:lnTo>
                  <a:pt x="962660" y="74133"/>
                </a:lnTo>
                <a:lnTo>
                  <a:pt x="962660" y="96235"/>
                </a:lnTo>
                <a:lnTo>
                  <a:pt x="813472" y="96235"/>
                </a:lnTo>
                <a:lnTo>
                  <a:pt x="813472" y="159624"/>
                </a:lnTo>
                <a:lnTo>
                  <a:pt x="962660" y="159624"/>
                </a:lnTo>
                <a:lnTo>
                  <a:pt x="962660" y="182340"/>
                </a:lnTo>
                <a:close/>
              </a:path>
              <a:path w="2618104" h="384175">
                <a:moveTo>
                  <a:pt x="962660" y="74133"/>
                </a:moveTo>
                <a:lnTo>
                  <a:pt x="935646" y="74133"/>
                </a:lnTo>
                <a:lnTo>
                  <a:pt x="935646" y="15808"/>
                </a:lnTo>
                <a:lnTo>
                  <a:pt x="962660" y="15808"/>
                </a:lnTo>
                <a:lnTo>
                  <a:pt x="962660" y="74133"/>
                </a:lnTo>
                <a:close/>
              </a:path>
              <a:path w="2618104" h="384175">
                <a:moveTo>
                  <a:pt x="962660" y="159624"/>
                </a:moveTo>
                <a:lnTo>
                  <a:pt x="935646" y="159624"/>
                </a:lnTo>
                <a:lnTo>
                  <a:pt x="935646" y="96235"/>
                </a:lnTo>
                <a:lnTo>
                  <a:pt x="962660" y="96235"/>
                </a:lnTo>
                <a:lnTo>
                  <a:pt x="962660" y="159624"/>
                </a:lnTo>
                <a:close/>
              </a:path>
              <a:path w="2618104" h="384175">
                <a:moveTo>
                  <a:pt x="1081764" y="378187"/>
                </a:moveTo>
                <a:lnTo>
                  <a:pt x="826518" y="378187"/>
                </a:lnTo>
                <a:lnTo>
                  <a:pt x="826518" y="285789"/>
                </a:lnTo>
                <a:lnTo>
                  <a:pt x="1039709" y="285789"/>
                </a:lnTo>
                <a:lnTo>
                  <a:pt x="1039709" y="240818"/>
                </a:lnTo>
                <a:lnTo>
                  <a:pt x="825597" y="240818"/>
                </a:lnTo>
                <a:lnTo>
                  <a:pt x="825597" y="218256"/>
                </a:lnTo>
                <a:lnTo>
                  <a:pt x="1066876" y="218256"/>
                </a:lnTo>
                <a:lnTo>
                  <a:pt x="1066876" y="307124"/>
                </a:lnTo>
                <a:lnTo>
                  <a:pt x="853378" y="307124"/>
                </a:lnTo>
                <a:lnTo>
                  <a:pt x="853378" y="355318"/>
                </a:lnTo>
                <a:lnTo>
                  <a:pt x="1081764" y="355318"/>
                </a:lnTo>
                <a:lnTo>
                  <a:pt x="1081764" y="378187"/>
                </a:lnTo>
                <a:close/>
              </a:path>
              <a:path w="2618104" h="384175">
                <a:moveTo>
                  <a:pt x="1468855" y="60473"/>
                </a:moveTo>
                <a:lnTo>
                  <a:pt x="1185214" y="60473"/>
                </a:lnTo>
                <a:lnTo>
                  <a:pt x="1185214" y="37450"/>
                </a:lnTo>
                <a:lnTo>
                  <a:pt x="1468855" y="37450"/>
                </a:lnTo>
                <a:lnTo>
                  <a:pt x="1468855" y="60473"/>
                </a:lnTo>
                <a:close/>
              </a:path>
              <a:path w="2618104" h="384175">
                <a:moveTo>
                  <a:pt x="1275463" y="190935"/>
                </a:moveTo>
                <a:lnTo>
                  <a:pt x="1248296" y="190935"/>
                </a:lnTo>
                <a:lnTo>
                  <a:pt x="1248296" y="60473"/>
                </a:lnTo>
                <a:lnTo>
                  <a:pt x="1275463" y="60473"/>
                </a:lnTo>
                <a:lnTo>
                  <a:pt x="1275463" y="190935"/>
                </a:lnTo>
                <a:close/>
              </a:path>
              <a:path w="2618104" h="384175">
                <a:moveTo>
                  <a:pt x="1405619" y="190935"/>
                </a:moveTo>
                <a:lnTo>
                  <a:pt x="1378759" y="190935"/>
                </a:lnTo>
                <a:lnTo>
                  <a:pt x="1378759" y="60473"/>
                </a:lnTo>
                <a:lnTo>
                  <a:pt x="1405619" y="60473"/>
                </a:lnTo>
                <a:lnTo>
                  <a:pt x="1405619" y="190935"/>
                </a:lnTo>
                <a:close/>
              </a:path>
              <a:path w="2618104" h="384175">
                <a:moveTo>
                  <a:pt x="1468241" y="213958"/>
                </a:moveTo>
                <a:lnTo>
                  <a:pt x="1185521" y="213958"/>
                </a:lnTo>
                <a:lnTo>
                  <a:pt x="1185521" y="190935"/>
                </a:lnTo>
                <a:lnTo>
                  <a:pt x="1468241" y="190935"/>
                </a:lnTo>
                <a:lnTo>
                  <a:pt x="1468241" y="213958"/>
                </a:lnTo>
                <a:close/>
              </a:path>
              <a:path w="2618104" h="384175">
                <a:moveTo>
                  <a:pt x="1281756" y="311421"/>
                </a:moveTo>
                <a:lnTo>
                  <a:pt x="1254282" y="311421"/>
                </a:lnTo>
                <a:lnTo>
                  <a:pt x="1254282" y="213958"/>
                </a:lnTo>
                <a:lnTo>
                  <a:pt x="1281756" y="213958"/>
                </a:lnTo>
                <a:lnTo>
                  <a:pt x="1281756" y="311421"/>
                </a:lnTo>
                <a:close/>
              </a:path>
              <a:path w="2618104" h="384175">
                <a:moveTo>
                  <a:pt x="1399786" y="311421"/>
                </a:moveTo>
                <a:lnTo>
                  <a:pt x="1372312" y="311421"/>
                </a:lnTo>
                <a:lnTo>
                  <a:pt x="1372312" y="213958"/>
                </a:lnTo>
                <a:lnTo>
                  <a:pt x="1399786" y="213958"/>
                </a:lnTo>
                <a:lnTo>
                  <a:pt x="1399786" y="311421"/>
                </a:lnTo>
                <a:close/>
              </a:path>
              <a:path w="2618104" h="384175">
                <a:moveTo>
                  <a:pt x="1503696" y="334598"/>
                </a:moveTo>
                <a:lnTo>
                  <a:pt x="1152982" y="334598"/>
                </a:lnTo>
                <a:lnTo>
                  <a:pt x="1152982" y="311421"/>
                </a:lnTo>
                <a:lnTo>
                  <a:pt x="1503696" y="311421"/>
                </a:lnTo>
                <a:lnTo>
                  <a:pt x="1503696" y="334598"/>
                </a:lnTo>
                <a:close/>
              </a:path>
              <a:path w="2618104" h="384175">
                <a:moveTo>
                  <a:pt x="1839215" y="383099"/>
                </a:moveTo>
                <a:lnTo>
                  <a:pt x="1811894" y="383099"/>
                </a:lnTo>
                <a:lnTo>
                  <a:pt x="1811894" y="0"/>
                </a:lnTo>
                <a:lnTo>
                  <a:pt x="1839215" y="0"/>
                </a:lnTo>
                <a:lnTo>
                  <a:pt x="1839215" y="160852"/>
                </a:lnTo>
                <a:lnTo>
                  <a:pt x="1899842" y="160852"/>
                </a:lnTo>
                <a:lnTo>
                  <a:pt x="1899842" y="183875"/>
                </a:lnTo>
                <a:lnTo>
                  <a:pt x="1839215" y="183875"/>
                </a:lnTo>
                <a:lnTo>
                  <a:pt x="1839215" y="383099"/>
                </a:lnTo>
                <a:close/>
              </a:path>
              <a:path w="2618104" h="384175">
                <a:moveTo>
                  <a:pt x="1560485" y="294384"/>
                </a:moveTo>
                <a:lnTo>
                  <a:pt x="1537923" y="278729"/>
                </a:lnTo>
                <a:lnTo>
                  <a:pt x="1569956" y="240748"/>
                </a:lnTo>
                <a:lnTo>
                  <a:pt x="1594423" y="199585"/>
                </a:lnTo>
                <a:lnTo>
                  <a:pt x="1611898" y="156108"/>
                </a:lnTo>
                <a:lnTo>
                  <a:pt x="1622956" y="111187"/>
                </a:lnTo>
                <a:lnTo>
                  <a:pt x="1628172" y="65691"/>
                </a:lnTo>
                <a:lnTo>
                  <a:pt x="1548514" y="65691"/>
                </a:lnTo>
                <a:lnTo>
                  <a:pt x="1548514" y="42361"/>
                </a:lnTo>
                <a:lnTo>
                  <a:pt x="1653958" y="42361"/>
                </a:lnTo>
                <a:lnTo>
                  <a:pt x="1651767" y="86078"/>
                </a:lnTo>
                <a:lnTo>
                  <a:pt x="1645073" y="130041"/>
                </a:lnTo>
                <a:lnTo>
                  <a:pt x="1633237" y="173553"/>
                </a:lnTo>
                <a:lnTo>
                  <a:pt x="1615621" y="215914"/>
                </a:lnTo>
                <a:lnTo>
                  <a:pt x="1591583" y="256424"/>
                </a:lnTo>
                <a:lnTo>
                  <a:pt x="1560485" y="294384"/>
                </a:lnTo>
                <a:close/>
              </a:path>
              <a:path w="2618104" h="384175">
                <a:moveTo>
                  <a:pt x="1671302" y="320170"/>
                </a:moveTo>
                <a:lnTo>
                  <a:pt x="1648432" y="304975"/>
                </a:lnTo>
                <a:lnTo>
                  <a:pt x="1681086" y="260979"/>
                </a:lnTo>
                <a:lnTo>
                  <a:pt x="1704588" y="213255"/>
                </a:lnTo>
                <a:lnTo>
                  <a:pt x="1720253" y="163600"/>
                </a:lnTo>
                <a:lnTo>
                  <a:pt x="1729389" y="113813"/>
                </a:lnTo>
                <a:lnTo>
                  <a:pt x="1733310" y="65691"/>
                </a:lnTo>
                <a:lnTo>
                  <a:pt x="1666083" y="65691"/>
                </a:lnTo>
                <a:lnTo>
                  <a:pt x="1666083" y="42361"/>
                </a:lnTo>
                <a:lnTo>
                  <a:pt x="1759095" y="42361"/>
                </a:lnTo>
                <a:lnTo>
                  <a:pt x="1757538" y="86613"/>
                </a:lnTo>
                <a:lnTo>
                  <a:pt x="1752365" y="133555"/>
                </a:lnTo>
                <a:lnTo>
                  <a:pt x="1742366" y="181784"/>
                </a:lnTo>
                <a:lnTo>
                  <a:pt x="1726329" y="229898"/>
                </a:lnTo>
                <a:lnTo>
                  <a:pt x="1703045" y="276494"/>
                </a:lnTo>
                <a:lnTo>
                  <a:pt x="1671302" y="320170"/>
                </a:lnTo>
                <a:close/>
              </a:path>
              <a:path w="2618104" h="384175">
                <a:moveTo>
                  <a:pt x="2235821" y="383099"/>
                </a:moveTo>
                <a:lnTo>
                  <a:pt x="2208501" y="383099"/>
                </a:lnTo>
                <a:lnTo>
                  <a:pt x="2208501" y="0"/>
                </a:lnTo>
                <a:lnTo>
                  <a:pt x="2235821" y="0"/>
                </a:lnTo>
                <a:lnTo>
                  <a:pt x="2235821" y="383099"/>
                </a:lnTo>
                <a:close/>
              </a:path>
              <a:path w="2618104" h="384175">
                <a:moveTo>
                  <a:pt x="2149562" y="63389"/>
                </a:moveTo>
                <a:lnTo>
                  <a:pt x="1934222" y="63389"/>
                </a:lnTo>
                <a:lnTo>
                  <a:pt x="1934222" y="40059"/>
                </a:lnTo>
                <a:lnTo>
                  <a:pt x="2149562" y="40059"/>
                </a:lnTo>
                <a:lnTo>
                  <a:pt x="2149562" y="63389"/>
                </a:lnTo>
                <a:close/>
              </a:path>
              <a:path w="2618104" h="384175">
                <a:moveTo>
                  <a:pt x="1939134" y="308659"/>
                </a:moveTo>
                <a:lnTo>
                  <a:pt x="1922711" y="286864"/>
                </a:lnTo>
                <a:lnTo>
                  <a:pt x="1960958" y="259728"/>
                </a:lnTo>
                <a:lnTo>
                  <a:pt x="1994542" y="219886"/>
                </a:lnTo>
                <a:lnTo>
                  <a:pt x="2018457" y="172361"/>
                </a:lnTo>
                <a:lnTo>
                  <a:pt x="2027695" y="122174"/>
                </a:lnTo>
                <a:lnTo>
                  <a:pt x="2027695" y="63389"/>
                </a:lnTo>
                <a:lnTo>
                  <a:pt x="2055015" y="63389"/>
                </a:lnTo>
                <a:lnTo>
                  <a:pt x="2055015" y="122174"/>
                </a:lnTo>
                <a:lnTo>
                  <a:pt x="2064035" y="170834"/>
                </a:lnTo>
                <a:lnTo>
                  <a:pt x="2067962" y="178196"/>
                </a:lnTo>
                <a:lnTo>
                  <a:pt x="2041662" y="178196"/>
                </a:lnTo>
                <a:lnTo>
                  <a:pt x="2024153" y="219668"/>
                </a:lnTo>
                <a:lnTo>
                  <a:pt x="1999780" y="256608"/>
                </a:lnTo>
                <a:lnTo>
                  <a:pt x="1970716" y="286957"/>
                </a:lnTo>
                <a:lnTo>
                  <a:pt x="1939134" y="308659"/>
                </a:lnTo>
                <a:close/>
              </a:path>
              <a:path w="2618104" h="384175">
                <a:moveTo>
                  <a:pt x="2145572" y="299296"/>
                </a:moveTo>
                <a:lnTo>
                  <a:pt x="2113191" y="279317"/>
                </a:lnTo>
                <a:lnTo>
                  <a:pt x="2083717" y="251466"/>
                </a:lnTo>
                <a:lnTo>
                  <a:pt x="2059193" y="217256"/>
                </a:lnTo>
                <a:lnTo>
                  <a:pt x="2041662" y="178196"/>
                </a:lnTo>
                <a:lnTo>
                  <a:pt x="2067962" y="178196"/>
                </a:lnTo>
                <a:lnTo>
                  <a:pt x="2087919" y="215608"/>
                </a:lnTo>
                <a:lnTo>
                  <a:pt x="2121904" y="252497"/>
                </a:lnTo>
                <a:lnTo>
                  <a:pt x="2161227" y="277501"/>
                </a:lnTo>
                <a:lnTo>
                  <a:pt x="2145572" y="299296"/>
                </a:lnTo>
                <a:close/>
              </a:path>
              <a:path w="2618104" h="384175">
                <a:moveTo>
                  <a:pt x="2617693" y="383559"/>
                </a:moveTo>
                <a:lnTo>
                  <a:pt x="2590219" y="383559"/>
                </a:lnTo>
                <a:lnTo>
                  <a:pt x="2590219" y="0"/>
                </a:lnTo>
                <a:lnTo>
                  <a:pt x="2617693" y="0"/>
                </a:lnTo>
                <a:lnTo>
                  <a:pt x="2617693" y="383559"/>
                </a:lnTo>
                <a:close/>
              </a:path>
              <a:path w="2618104" h="384175">
                <a:moveTo>
                  <a:pt x="2431668" y="205977"/>
                </a:moveTo>
                <a:lnTo>
                  <a:pt x="2390158" y="199564"/>
                </a:lnTo>
                <a:lnTo>
                  <a:pt x="2357669" y="181496"/>
                </a:lnTo>
                <a:lnTo>
                  <a:pt x="2336548" y="153528"/>
                </a:lnTo>
                <a:lnTo>
                  <a:pt x="2329140" y="117416"/>
                </a:lnTo>
                <a:lnTo>
                  <a:pt x="2336548" y="81304"/>
                </a:lnTo>
                <a:lnTo>
                  <a:pt x="2357669" y="53336"/>
                </a:lnTo>
                <a:lnTo>
                  <a:pt x="2390158" y="35268"/>
                </a:lnTo>
                <a:lnTo>
                  <a:pt x="2431668" y="28855"/>
                </a:lnTo>
                <a:lnTo>
                  <a:pt x="2472915" y="35268"/>
                </a:lnTo>
                <a:lnTo>
                  <a:pt x="2504484" y="52952"/>
                </a:lnTo>
                <a:lnTo>
                  <a:pt x="2431668" y="52952"/>
                </a:lnTo>
                <a:lnTo>
                  <a:pt x="2401154" y="57801"/>
                </a:lnTo>
                <a:lnTo>
                  <a:pt x="2377143" y="71140"/>
                </a:lnTo>
                <a:lnTo>
                  <a:pt x="2361478" y="91501"/>
                </a:lnTo>
                <a:lnTo>
                  <a:pt x="2356000" y="117416"/>
                </a:lnTo>
                <a:lnTo>
                  <a:pt x="2361478" y="143288"/>
                </a:lnTo>
                <a:lnTo>
                  <a:pt x="2377143" y="163692"/>
                </a:lnTo>
                <a:lnTo>
                  <a:pt x="2401154" y="177074"/>
                </a:lnTo>
                <a:lnTo>
                  <a:pt x="2431668" y="181880"/>
                </a:lnTo>
                <a:lnTo>
                  <a:pt x="2504484" y="181880"/>
                </a:lnTo>
                <a:lnTo>
                  <a:pt x="2472915" y="199564"/>
                </a:lnTo>
                <a:lnTo>
                  <a:pt x="2431668" y="205977"/>
                </a:lnTo>
                <a:close/>
              </a:path>
              <a:path w="2618104" h="384175">
                <a:moveTo>
                  <a:pt x="2504484" y="181880"/>
                </a:moveTo>
                <a:lnTo>
                  <a:pt x="2431668" y="181880"/>
                </a:lnTo>
                <a:lnTo>
                  <a:pt x="2461811" y="177074"/>
                </a:lnTo>
                <a:lnTo>
                  <a:pt x="2485638" y="163692"/>
                </a:lnTo>
                <a:lnTo>
                  <a:pt x="2501320" y="143288"/>
                </a:lnTo>
                <a:lnTo>
                  <a:pt x="2507030" y="117416"/>
                </a:lnTo>
                <a:lnTo>
                  <a:pt x="2501320" y="91501"/>
                </a:lnTo>
                <a:lnTo>
                  <a:pt x="2485638" y="71140"/>
                </a:lnTo>
                <a:lnTo>
                  <a:pt x="2461811" y="57801"/>
                </a:lnTo>
                <a:lnTo>
                  <a:pt x="2431668" y="52952"/>
                </a:lnTo>
                <a:lnTo>
                  <a:pt x="2504484" y="52952"/>
                </a:lnTo>
                <a:lnTo>
                  <a:pt x="2505169" y="53336"/>
                </a:lnTo>
                <a:lnTo>
                  <a:pt x="2526227" y="81304"/>
                </a:lnTo>
                <a:lnTo>
                  <a:pt x="2533890" y="117416"/>
                </a:lnTo>
                <a:lnTo>
                  <a:pt x="2526227" y="153528"/>
                </a:lnTo>
                <a:lnTo>
                  <a:pt x="2505169" y="181496"/>
                </a:lnTo>
                <a:lnTo>
                  <a:pt x="2504484" y="181880"/>
                </a:lnTo>
                <a:close/>
              </a:path>
              <a:path w="2618104" h="384175">
                <a:moveTo>
                  <a:pt x="2312410" y="297147"/>
                </a:moveTo>
                <a:lnTo>
                  <a:pt x="2308266" y="273050"/>
                </a:lnTo>
                <a:lnTo>
                  <a:pt x="2354027" y="273048"/>
                </a:lnTo>
                <a:lnTo>
                  <a:pt x="2404377" y="272294"/>
                </a:lnTo>
                <a:lnTo>
                  <a:pt x="2457388" y="270221"/>
                </a:lnTo>
                <a:lnTo>
                  <a:pt x="2511127" y="266262"/>
                </a:lnTo>
                <a:lnTo>
                  <a:pt x="2563666" y="259850"/>
                </a:lnTo>
                <a:lnTo>
                  <a:pt x="2566122" y="280417"/>
                </a:lnTo>
                <a:lnTo>
                  <a:pt x="2512359" y="288523"/>
                </a:lnTo>
                <a:lnTo>
                  <a:pt x="2458559" y="293467"/>
                </a:lnTo>
                <a:lnTo>
                  <a:pt x="2406270" y="296032"/>
                </a:lnTo>
                <a:lnTo>
                  <a:pt x="2357038" y="296999"/>
                </a:lnTo>
                <a:lnTo>
                  <a:pt x="2312410" y="29714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62" y="2094430"/>
            <a:ext cx="713105" cy="383540"/>
          </a:xfrm>
          <a:custGeom>
            <a:avLst/>
            <a:gdLst/>
            <a:ahLst/>
            <a:cxnLst/>
            <a:rect l="l" t="t" r="r" b="b"/>
            <a:pathLst>
              <a:path w="713104" h="383539">
                <a:moveTo>
                  <a:pt x="305435" y="158703"/>
                </a:moveTo>
                <a:lnTo>
                  <a:pt x="278575" y="158703"/>
                </a:lnTo>
                <a:lnTo>
                  <a:pt x="278575" y="0"/>
                </a:lnTo>
                <a:lnTo>
                  <a:pt x="305435" y="0"/>
                </a:lnTo>
                <a:lnTo>
                  <a:pt x="305435" y="158703"/>
                </a:lnTo>
                <a:close/>
              </a:path>
              <a:path w="713104" h="383539">
                <a:moveTo>
                  <a:pt x="216874" y="362532"/>
                </a:moveTo>
                <a:lnTo>
                  <a:pt x="190782" y="362532"/>
                </a:lnTo>
                <a:lnTo>
                  <a:pt x="190782" y="9209"/>
                </a:lnTo>
                <a:lnTo>
                  <a:pt x="216874" y="9209"/>
                </a:lnTo>
                <a:lnTo>
                  <a:pt x="216874" y="158703"/>
                </a:lnTo>
                <a:lnTo>
                  <a:pt x="305435" y="158703"/>
                </a:lnTo>
                <a:lnTo>
                  <a:pt x="305435" y="182340"/>
                </a:lnTo>
                <a:lnTo>
                  <a:pt x="216874" y="182340"/>
                </a:lnTo>
                <a:lnTo>
                  <a:pt x="216874" y="362532"/>
                </a:lnTo>
                <a:close/>
              </a:path>
              <a:path w="713104" h="383539">
                <a:moveTo>
                  <a:pt x="305435" y="383099"/>
                </a:moveTo>
                <a:lnTo>
                  <a:pt x="278575" y="383099"/>
                </a:lnTo>
                <a:lnTo>
                  <a:pt x="278575" y="182340"/>
                </a:lnTo>
                <a:lnTo>
                  <a:pt x="305435" y="182340"/>
                </a:lnTo>
                <a:lnTo>
                  <a:pt x="305435" y="383099"/>
                </a:lnTo>
                <a:close/>
              </a:path>
              <a:path w="713104" h="383539">
                <a:moveTo>
                  <a:pt x="23483" y="281645"/>
                </a:moveTo>
                <a:lnTo>
                  <a:pt x="0" y="281645"/>
                </a:lnTo>
                <a:lnTo>
                  <a:pt x="0" y="47887"/>
                </a:lnTo>
                <a:lnTo>
                  <a:pt x="27320" y="47887"/>
                </a:lnTo>
                <a:lnTo>
                  <a:pt x="27320" y="257088"/>
                </a:lnTo>
                <a:lnTo>
                  <a:pt x="162376" y="257088"/>
                </a:lnTo>
                <a:lnTo>
                  <a:pt x="164075" y="268906"/>
                </a:lnTo>
                <a:lnTo>
                  <a:pt x="125316" y="275192"/>
                </a:lnTo>
                <a:lnTo>
                  <a:pt x="89520" y="279132"/>
                </a:lnTo>
                <a:lnTo>
                  <a:pt x="55854" y="281144"/>
                </a:lnTo>
                <a:lnTo>
                  <a:pt x="23483" y="281645"/>
                </a:lnTo>
                <a:close/>
              </a:path>
              <a:path w="713104" h="383539">
                <a:moveTo>
                  <a:pt x="162376" y="257088"/>
                </a:moveTo>
                <a:lnTo>
                  <a:pt x="27320" y="257088"/>
                </a:lnTo>
                <a:lnTo>
                  <a:pt x="58065" y="256500"/>
                </a:lnTo>
                <a:lnTo>
                  <a:pt x="90249" y="254459"/>
                </a:lnTo>
                <a:lnTo>
                  <a:pt x="124275" y="250548"/>
                </a:lnTo>
                <a:lnTo>
                  <a:pt x="160545" y="244348"/>
                </a:lnTo>
                <a:lnTo>
                  <a:pt x="162376" y="257088"/>
                </a:lnTo>
                <a:close/>
              </a:path>
              <a:path w="713104" h="383539">
                <a:moveTo>
                  <a:pt x="480102" y="192163"/>
                </a:moveTo>
                <a:lnTo>
                  <a:pt x="452935" y="192163"/>
                </a:lnTo>
                <a:lnTo>
                  <a:pt x="452935" y="135374"/>
                </a:lnTo>
                <a:lnTo>
                  <a:pt x="431986" y="125174"/>
                </a:lnTo>
                <a:lnTo>
                  <a:pt x="416578" y="112140"/>
                </a:lnTo>
                <a:lnTo>
                  <a:pt x="407069" y="96372"/>
                </a:lnTo>
                <a:lnTo>
                  <a:pt x="403820" y="77970"/>
                </a:lnTo>
                <a:lnTo>
                  <a:pt x="413084" y="48168"/>
                </a:lnTo>
                <a:lnTo>
                  <a:pt x="439716" y="26150"/>
                </a:lnTo>
                <a:lnTo>
                  <a:pt x="481975" y="12506"/>
                </a:lnTo>
                <a:lnTo>
                  <a:pt x="538119" y="7827"/>
                </a:lnTo>
                <a:lnTo>
                  <a:pt x="594110" y="12506"/>
                </a:lnTo>
                <a:lnTo>
                  <a:pt x="636331" y="26150"/>
                </a:lnTo>
                <a:lnTo>
                  <a:pt x="640534" y="29622"/>
                </a:lnTo>
                <a:lnTo>
                  <a:pt x="538119" y="29622"/>
                </a:lnTo>
                <a:lnTo>
                  <a:pt x="494050" y="32989"/>
                </a:lnTo>
                <a:lnTo>
                  <a:pt x="460571" y="42630"/>
                </a:lnTo>
                <a:lnTo>
                  <a:pt x="439351" y="57854"/>
                </a:lnTo>
                <a:lnTo>
                  <a:pt x="432061" y="77970"/>
                </a:lnTo>
                <a:lnTo>
                  <a:pt x="439351" y="98192"/>
                </a:lnTo>
                <a:lnTo>
                  <a:pt x="460571" y="113348"/>
                </a:lnTo>
                <a:lnTo>
                  <a:pt x="494050" y="122865"/>
                </a:lnTo>
                <a:lnTo>
                  <a:pt x="538119" y="126164"/>
                </a:lnTo>
                <a:lnTo>
                  <a:pt x="641744" y="126164"/>
                </a:lnTo>
                <a:lnTo>
                  <a:pt x="624071" y="134913"/>
                </a:lnTo>
                <a:lnTo>
                  <a:pt x="624071" y="142587"/>
                </a:lnTo>
                <a:lnTo>
                  <a:pt x="597058" y="142587"/>
                </a:lnTo>
                <a:lnTo>
                  <a:pt x="596131" y="142741"/>
                </a:lnTo>
                <a:lnTo>
                  <a:pt x="480102" y="142741"/>
                </a:lnTo>
                <a:lnTo>
                  <a:pt x="480102" y="192163"/>
                </a:lnTo>
                <a:close/>
              </a:path>
              <a:path w="713104" h="383539">
                <a:moveTo>
                  <a:pt x="641744" y="126164"/>
                </a:moveTo>
                <a:lnTo>
                  <a:pt x="538119" y="126164"/>
                </a:lnTo>
                <a:lnTo>
                  <a:pt x="582129" y="122865"/>
                </a:lnTo>
                <a:lnTo>
                  <a:pt x="615649" y="113348"/>
                </a:lnTo>
                <a:lnTo>
                  <a:pt x="636995" y="98192"/>
                </a:lnTo>
                <a:lnTo>
                  <a:pt x="644485" y="77970"/>
                </a:lnTo>
                <a:lnTo>
                  <a:pt x="636995" y="57854"/>
                </a:lnTo>
                <a:lnTo>
                  <a:pt x="615649" y="42630"/>
                </a:lnTo>
                <a:lnTo>
                  <a:pt x="582129" y="32989"/>
                </a:lnTo>
                <a:lnTo>
                  <a:pt x="538119" y="29622"/>
                </a:lnTo>
                <a:lnTo>
                  <a:pt x="640534" y="29622"/>
                </a:lnTo>
                <a:lnTo>
                  <a:pt x="662982" y="48168"/>
                </a:lnTo>
                <a:lnTo>
                  <a:pt x="672265" y="77970"/>
                </a:lnTo>
                <a:lnTo>
                  <a:pt x="669073" y="96170"/>
                </a:lnTo>
                <a:lnTo>
                  <a:pt x="659737" y="111794"/>
                </a:lnTo>
                <a:lnTo>
                  <a:pt x="644617" y="124742"/>
                </a:lnTo>
                <a:lnTo>
                  <a:pt x="641744" y="126164"/>
                </a:lnTo>
                <a:close/>
              </a:path>
              <a:path w="713104" h="383539">
                <a:moveTo>
                  <a:pt x="624071" y="192163"/>
                </a:moveTo>
                <a:lnTo>
                  <a:pt x="597058" y="192163"/>
                </a:lnTo>
                <a:lnTo>
                  <a:pt x="597058" y="142587"/>
                </a:lnTo>
                <a:lnTo>
                  <a:pt x="624071" y="142587"/>
                </a:lnTo>
                <a:lnTo>
                  <a:pt x="624071" y="192163"/>
                </a:lnTo>
                <a:close/>
              </a:path>
              <a:path w="713104" h="383539">
                <a:moveTo>
                  <a:pt x="538119" y="147652"/>
                </a:moveTo>
                <a:lnTo>
                  <a:pt x="522260" y="147336"/>
                </a:lnTo>
                <a:lnTo>
                  <a:pt x="507326" y="146405"/>
                </a:lnTo>
                <a:lnTo>
                  <a:pt x="493246" y="144868"/>
                </a:lnTo>
                <a:lnTo>
                  <a:pt x="480102" y="142741"/>
                </a:lnTo>
                <a:lnTo>
                  <a:pt x="596131" y="142741"/>
                </a:lnTo>
                <a:lnTo>
                  <a:pt x="583683" y="144803"/>
                </a:lnTo>
                <a:lnTo>
                  <a:pt x="569373" y="146386"/>
                </a:lnTo>
                <a:lnTo>
                  <a:pt x="554049" y="147338"/>
                </a:lnTo>
                <a:lnTo>
                  <a:pt x="538119" y="147652"/>
                </a:lnTo>
                <a:close/>
              </a:path>
              <a:path w="713104" h="383539">
                <a:moveTo>
                  <a:pt x="712939" y="214879"/>
                </a:moveTo>
                <a:lnTo>
                  <a:pt x="363913" y="214879"/>
                </a:lnTo>
                <a:lnTo>
                  <a:pt x="363913" y="192163"/>
                </a:lnTo>
                <a:lnTo>
                  <a:pt x="712939" y="192163"/>
                </a:lnTo>
                <a:lnTo>
                  <a:pt x="712939" y="214879"/>
                </a:lnTo>
                <a:close/>
              </a:path>
              <a:path w="713104" h="383539">
                <a:moveTo>
                  <a:pt x="538273" y="382025"/>
                </a:moveTo>
                <a:lnTo>
                  <a:pt x="482860" y="377578"/>
                </a:lnTo>
                <a:lnTo>
                  <a:pt x="441462" y="364527"/>
                </a:lnTo>
                <a:lnTo>
                  <a:pt x="415547" y="343303"/>
                </a:lnTo>
                <a:lnTo>
                  <a:pt x="406582" y="314338"/>
                </a:lnTo>
                <a:lnTo>
                  <a:pt x="415547" y="285665"/>
                </a:lnTo>
                <a:lnTo>
                  <a:pt x="441462" y="264647"/>
                </a:lnTo>
                <a:lnTo>
                  <a:pt x="482860" y="251744"/>
                </a:lnTo>
                <a:lnTo>
                  <a:pt x="538273" y="247418"/>
                </a:lnTo>
                <a:lnTo>
                  <a:pt x="593422" y="251744"/>
                </a:lnTo>
                <a:lnTo>
                  <a:pt x="634700" y="264647"/>
                </a:lnTo>
                <a:lnTo>
                  <a:pt x="639951" y="268906"/>
                </a:lnTo>
                <a:lnTo>
                  <a:pt x="538273" y="268906"/>
                </a:lnTo>
                <a:lnTo>
                  <a:pt x="495016" y="272141"/>
                </a:lnTo>
                <a:lnTo>
                  <a:pt x="462278" y="281204"/>
                </a:lnTo>
                <a:lnTo>
                  <a:pt x="441599" y="295476"/>
                </a:lnTo>
                <a:lnTo>
                  <a:pt x="434517" y="314338"/>
                </a:lnTo>
                <a:lnTo>
                  <a:pt x="441599" y="333547"/>
                </a:lnTo>
                <a:lnTo>
                  <a:pt x="462278" y="347951"/>
                </a:lnTo>
                <a:lnTo>
                  <a:pt x="495016" y="356944"/>
                </a:lnTo>
                <a:lnTo>
                  <a:pt x="538273" y="359923"/>
                </a:lnTo>
                <a:lnTo>
                  <a:pt x="640321" y="359923"/>
                </a:lnTo>
                <a:lnTo>
                  <a:pt x="634700" y="364527"/>
                </a:lnTo>
                <a:lnTo>
                  <a:pt x="593422" y="377578"/>
                </a:lnTo>
                <a:lnTo>
                  <a:pt x="538273" y="382025"/>
                </a:lnTo>
                <a:close/>
              </a:path>
              <a:path w="713104" h="383539">
                <a:moveTo>
                  <a:pt x="640321" y="359923"/>
                </a:moveTo>
                <a:lnTo>
                  <a:pt x="538273" y="359923"/>
                </a:lnTo>
                <a:lnTo>
                  <a:pt x="581361" y="356944"/>
                </a:lnTo>
                <a:lnTo>
                  <a:pt x="614075" y="347951"/>
                </a:lnTo>
                <a:lnTo>
                  <a:pt x="634904" y="333547"/>
                </a:lnTo>
                <a:lnTo>
                  <a:pt x="642336" y="314338"/>
                </a:lnTo>
                <a:lnTo>
                  <a:pt x="634904" y="295476"/>
                </a:lnTo>
                <a:lnTo>
                  <a:pt x="614075" y="281204"/>
                </a:lnTo>
                <a:lnTo>
                  <a:pt x="581361" y="272141"/>
                </a:lnTo>
                <a:lnTo>
                  <a:pt x="538273" y="268906"/>
                </a:lnTo>
                <a:lnTo>
                  <a:pt x="639951" y="268906"/>
                </a:lnTo>
                <a:lnTo>
                  <a:pt x="660610" y="285665"/>
                </a:lnTo>
                <a:lnTo>
                  <a:pt x="669656" y="314338"/>
                </a:lnTo>
                <a:lnTo>
                  <a:pt x="660610" y="343303"/>
                </a:lnTo>
                <a:lnTo>
                  <a:pt x="640321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632507" y="3194063"/>
            <a:ext cx="17655540" cy="6637020"/>
            <a:chOff x="632507" y="3194063"/>
            <a:chExt cx="17655540" cy="6637020"/>
          </a:xfrm>
        </p:grpSpPr>
        <p:sp>
          <p:nvSpPr>
            <p:cNvPr id="9" name="object 9"/>
            <p:cNvSpPr/>
            <p:nvPr/>
          </p:nvSpPr>
          <p:spPr>
            <a:xfrm>
              <a:off x="1089694" y="3696904"/>
              <a:ext cx="9748520" cy="598170"/>
            </a:xfrm>
            <a:custGeom>
              <a:avLst/>
              <a:gdLst/>
              <a:ahLst/>
              <a:cxnLst/>
              <a:rect l="l" t="t" r="r" b="b"/>
              <a:pathLst>
                <a:path w="9748520" h="598170">
                  <a:moveTo>
                    <a:pt x="9748475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9748475" y="0"/>
                  </a:lnTo>
                  <a:lnTo>
                    <a:pt x="9748475" y="597798"/>
                  </a:lnTo>
                  <a:close/>
                </a:path>
              </a:pathLst>
            </a:custGeom>
            <a:solidFill>
              <a:srgbClr val="0035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507" y="3194063"/>
              <a:ext cx="11596977" cy="246752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2664" y="3766375"/>
              <a:ext cx="9744075" cy="455930"/>
            </a:xfrm>
            <a:custGeom>
              <a:avLst/>
              <a:gdLst/>
              <a:ahLst/>
              <a:cxnLst/>
              <a:rect l="l" t="t" r="r" b="b"/>
              <a:pathLst>
                <a:path w="9744075" h="455929">
                  <a:moveTo>
                    <a:pt x="369938" y="120675"/>
                  </a:moveTo>
                  <a:lnTo>
                    <a:pt x="362127" y="85979"/>
                  </a:lnTo>
                  <a:lnTo>
                    <a:pt x="348653" y="68757"/>
                  </a:lnTo>
                  <a:lnTo>
                    <a:pt x="339902" y="57569"/>
                  </a:lnTo>
                  <a:lnTo>
                    <a:pt x="305117" y="36258"/>
                  </a:lnTo>
                  <a:lnTo>
                    <a:pt x="304520" y="36093"/>
                  </a:lnTo>
                  <a:lnTo>
                    <a:pt x="304520" y="120675"/>
                  </a:lnTo>
                  <a:lnTo>
                    <a:pt x="297586" y="142290"/>
                  </a:lnTo>
                  <a:lnTo>
                    <a:pt x="277761" y="158191"/>
                  </a:lnTo>
                  <a:lnTo>
                    <a:pt x="246494" y="168008"/>
                  </a:lnTo>
                  <a:lnTo>
                    <a:pt x="205232" y="171373"/>
                  </a:lnTo>
                  <a:lnTo>
                    <a:pt x="164249" y="168008"/>
                  </a:lnTo>
                  <a:lnTo>
                    <a:pt x="133121" y="158191"/>
                  </a:lnTo>
                  <a:lnTo>
                    <a:pt x="113398" y="142290"/>
                  </a:lnTo>
                  <a:lnTo>
                    <a:pt x="106654" y="120675"/>
                  </a:lnTo>
                  <a:lnTo>
                    <a:pt x="113398" y="98602"/>
                  </a:lnTo>
                  <a:lnTo>
                    <a:pt x="133121" y="82346"/>
                  </a:lnTo>
                  <a:lnTo>
                    <a:pt x="164249" y="72275"/>
                  </a:lnTo>
                  <a:lnTo>
                    <a:pt x="205232" y="68757"/>
                  </a:lnTo>
                  <a:lnTo>
                    <a:pt x="246494" y="72275"/>
                  </a:lnTo>
                  <a:lnTo>
                    <a:pt x="277761" y="82346"/>
                  </a:lnTo>
                  <a:lnTo>
                    <a:pt x="297586" y="98602"/>
                  </a:lnTo>
                  <a:lnTo>
                    <a:pt x="304520" y="120675"/>
                  </a:lnTo>
                  <a:lnTo>
                    <a:pt x="304520" y="36093"/>
                  </a:lnTo>
                  <a:lnTo>
                    <a:pt x="259613" y="22885"/>
                  </a:lnTo>
                  <a:lnTo>
                    <a:pt x="205232" y="18237"/>
                  </a:lnTo>
                  <a:lnTo>
                    <a:pt x="151003" y="22885"/>
                  </a:lnTo>
                  <a:lnTo>
                    <a:pt x="105689" y="36258"/>
                  </a:lnTo>
                  <a:lnTo>
                    <a:pt x="71107" y="57569"/>
                  </a:lnTo>
                  <a:lnTo>
                    <a:pt x="49072" y="85979"/>
                  </a:lnTo>
                  <a:lnTo>
                    <a:pt x="41402" y="120675"/>
                  </a:lnTo>
                  <a:lnTo>
                    <a:pt x="49072" y="154787"/>
                  </a:lnTo>
                  <a:lnTo>
                    <a:pt x="71107" y="182714"/>
                  </a:lnTo>
                  <a:lnTo>
                    <a:pt x="105689" y="203657"/>
                  </a:lnTo>
                  <a:lnTo>
                    <a:pt x="151003" y="216801"/>
                  </a:lnTo>
                  <a:lnTo>
                    <a:pt x="205232" y="221361"/>
                  </a:lnTo>
                  <a:lnTo>
                    <a:pt x="259613" y="216801"/>
                  </a:lnTo>
                  <a:lnTo>
                    <a:pt x="305117" y="203657"/>
                  </a:lnTo>
                  <a:lnTo>
                    <a:pt x="339902" y="182714"/>
                  </a:lnTo>
                  <a:lnTo>
                    <a:pt x="348932" y="171373"/>
                  </a:lnTo>
                  <a:lnTo>
                    <a:pt x="362127" y="154787"/>
                  </a:lnTo>
                  <a:lnTo>
                    <a:pt x="369938" y="120675"/>
                  </a:lnTo>
                  <a:close/>
                </a:path>
                <a:path w="9744075" h="455929">
                  <a:moveTo>
                    <a:pt x="412915" y="255562"/>
                  </a:moveTo>
                  <a:lnTo>
                    <a:pt x="0" y="255562"/>
                  </a:lnTo>
                  <a:lnTo>
                    <a:pt x="0" y="307314"/>
                  </a:lnTo>
                  <a:lnTo>
                    <a:pt x="173837" y="307314"/>
                  </a:lnTo>
                  <a:lnTo>
                    <a:pt x="173837" y="455180"/>
                  </a:lnTo>
                  <a:lnTo>
                    <a:pt x="236461" y="455180"/>
                  </a:lnTo>
                  <a:lnTo>
                    <a:pt x="236461" y="307314"/>
                  </a:lnTo>
                  <a:lnTo>
                    <a:pt x="412915" y="307314"/>
                  </a:lnTo>
                  <a:lnTo>
                    <a:pt x="412915" y="255562"/>
                  </a:lnTo>
                  <a:close/>
                </a:path>
                <a:path w="9744075" h="455929">
                  <a:moveTo>
                    <a:pt x="712889" y="334149"/>
                  </a:moveTo>
                  <a:lnTo>
                    <a:pt x="709066" y="298018"/>
                  </a:lnTo>
                  <a:lnTo>
                    <a:pt x="707453" y="282752"/>
                  </a:lnTo>
                  <a:lnTo>
                    <a:pt x="659117" y="289725"/>
                  </a:lnTo>
                  <a:lnTo>
                    <a:pt x="611898" y="294335"/>
                  </a:lnTo>
                  <a:lnTo>
                    <a:pt x="564083" y="296964"/>
                  </a:lnTo>
                  <a:lnTo>
                    <a:pt x="513981" y="298018"/>
                  </a:lnTo>
                  <a:lnTo>
                    <a:pt x="513981" y="215049"/>
                  </a:lnTo>
                  <a:lnTo>
                    <a:pt x="662901" y="215049"/>
                  </a:lnTo>
                  <a:lnTo>
                    <a:pt x="662901" y="41046"/>
                  </a:lnTo>
                  <a:lnTo>
                    <a:pt x="448373" y="41046"/>
                  </a:lnTo>
                  <a:lnTo>
                    <a:pt x="448373" y="92087"/>
                  </a:lnTo>
                  <a:lnTo>
                    <a:pt x="598347" y="92087"/>
                  </a:lnTo>
                  <a:lnTo>
                    <a:pt x="598347" y="165227"/>
                  </a:lnTo>
                  <a:lnTo>
                    <a:pt x="448729" y="165227"/>
                  </a:lnTo>
                  <a:lnTo>
                    <a:pt x="448729" y="350113"/>
                  </a:lnTo>
                  <a:lnTo>
                    <a:pt x="489242" y="350113"/>
                  </a:lnTo>
                  <a:lnTo>
                    <a:pt x="548627" y="349465"/>
                  </a:lnTo>
                  <a:lnTo>
                    <a:pt x="604291" y="347065"/>
                  </a:lnTo>
                  <a:lnTo>
                    <a:pt x="658329" y="342201"/>
                  </a:lnTo>
                  <a:lnTo>
                    <a:pt x="712889" y="334149"/>
                  </a:lnTo>
                  <a:close/>
                </a:path>
                <a:path w="9744075" h="455929">
                  <a:moveTo>
                    <a:pt x="802703" y="2971"/>
                  </a:moveTo>
                  <a:lnTo>
                    <a:pt x="739724" y="2971"/>
                  </a:lnTo>
                  <a:lnTo>
                    <a:pt x="739724" y="455891"/>
                  </a:lnTo>
                  <a:lnTo>
                    <a:pt x="802703" y="455891"/>
                  </a:lnTo>
                  <a:lnTo>
                    <a:pt x="802703" y="2971"/>
                  </a:lnTo>
                  <a:close/>
                </a:path>
                <a:path w="9744075" h="455929">
                  <a:moveTo>
                    <a:pt x="1119860" y="144183"/>
                  </a:moveTo>
                  <a:lnTo>
                    <a:pt x="1110234" y="99555"/>
                  </a:lnTo>
                  <a:lnTo>
                    <a:pt x="1101623" y="88049"/>
                  </a:lnTo>
                  <a:lnTo>
                    <a:pt x="1083995" y="64477"/>
                  </a:lnTo>
                  <a:lnTo>
                    <a:pt x="1058113" y="49517"/>
                  </a:lnTo>
                  <a:lnTo>
                    <a:pt x="1058113" y="144183"/>
                  </a:lnTo>
                  <a:lnTo>
                    <a:pt x="1053172" y="168046"/>
                  </a:lnTo>
                  <a:lnTo>
                    <a:pt x="1039761" y="185661"/>
                  </a:lnTo>
                  <a:lnTo>
                    <a:pt x="1019619" y="196570"/>
                  </a:lnTo>
                  <a:lnTo>
                    <a:pt x="994448" y="200317"/>
                  </a:lnTo>
                  <a:lnTo>
                    <a:pt x="969733" y="196570"/>
                  </a:lnTo>
                  <a:lnTo>
                    <a:pt x="949934" y="185661"/>
                  </a:lnTo>
                  <a:lnTo>
                    <a:pt x="936777" y="168046"/>
                  </a:lnTo>
                  <a:lnTo>
                    <a:pt x="932002" y="144183"/>
                  </a:lnTo>
                  <a:lnTo>
                    <a:pt x="936752" y="120535"/>
                  </a:lnTo>
                  <a:lnTo>
                    <a:pt x="949871" y="102895"/>
                  </a:lnTo>
                  <a:lnTo>
                    <a:pt x="969670" y="91859"/>
                  </a:lnTo>
                  <a:lnTo>
                    <a:pt x="994448" y="88049"/>
                  </a:lnTo>
                  <a:lnTo>
                    <a:pt x="1019683" y="91859"/>
                  </a:lnTo>
                  <a:lnTo>
                    <a:pt x="1039837" y="102895"/>
                  </a:lnTo>
                  <a:lnTo>
                    <a:pt x="1053198" y="120535"/>
                  </a:lnTo>
                  <a:lnTo>
                    <a:pt x="1058113" y="144183"/>
                  </a:lnTo>
                  <a:lnTo>
                    <a:pt x="1058113" y="49517"/>
                  </a:lnTo>
                  <a:lnTo>
                    <a:pt x="1044333" y="41541"/>
                  </a:lnTo>
                  <a:lnTo>
                    <a:pt x="994448" y="33324"/>
                  </a:lnTo>
                  <a:lnTo>
                    <a:pt x="944880" y="41541"/>
                  </a:lnTo>
                  <a:lnTo>
                    <a:pt x="905116" y="64477"/>
                  </a:lnTo>
                  <a:lnTo>
                    <a:pt x="878713" y="99555"/>
                  </a:lnTo>
                  <a:lnTo>
                    <a:pt x="869200" y="144183"/>
                  </a:lnTo>
                  <a:lnTo>
                    <a:pt x="878713" y="188887"/>
                  </a:lnTo>
                  <a:lnTo>
                    <a:pt x="905116" y="223951"/>
                  </a:lnTo>
                  <a:lnTo>
                    <a:pt x="944880" y="246849"/>
                  </a:lnTo>
                  <a:lnTo>
                    <a:pt x="994448" y="255041"/>
                  </a:lnTo>
                  <a:lnTo>
                    <a:pt x="1044333" y="246849"/>
                  </a:lnTo>
                  <a:lnTo>
                    <a:pt x="1083995" y="223951"/>
                  </a:lnTo>
                  <a:lnTo>
                    <a:pt x="1101674" y="200317"/>
                  </a:lnTo>
                  <a:lnTo>
                    <a:pt x="1110234" y="188887"/>
                  </a:lnTo>
                  <a:lnTo>
                    <a:pt x="1119860" y="144183"/>
                  </a:lnTo>
                  <a:close/>
                </a:path>
                <a:path w="9744075" h="455929">
                  <a:moveTo>
                    <a:pt x="1143889" y="343103"/>
                  </a:moveTo>
                  <a:lnTo>
                    <a:pt x="1139164" y="297484"/>
                  </a:lnTo>
                  <a:lnTo>
                    <a:pt x="1089799" y="303263"/>
                  </a:lnTo>
                  <a:lnTo>
                    <a:pt x="1039241" y="307263"/>
                  </a:lnTo>
                  <a:lnTo>
                    <a:pt x="988745" y="309841"/>
                  </a:lnTo>
                  <a:lnTo>
                    <a:pt x="939596" y="311277"/>
                  </a:lnTo>
                  <a:lnTo>
                    <a:pt x="893064" y="311912"/>
                  </a:lnTo>
                  <a:lnTo>
                    <a:pt x="850430" y="312051"/>
                  </a:lnTo>
                  <a:lnTo>
                    <a:pt x="857631" y="363448"/>
                  </a:lnTo>
                  <a:lnTo>
                    <a:pt x="899350" y="363296"/>
                  </a:lnTo>
                  <a:lnTo>
                    <a:pt x="944778" y="362496"/>
                  </a:lnTo>
                  <a:lnTo>
                    <a:pt x="992936" y="360578"/>
                  </a:lnTo>
                  <a:lnTo>
                    <a:pt x="1042822" y="357022"/>
                  </a:lnTo>
                  <a:lnTo>
                    <a:pt x="1093470" y="351370"/>
                  </a:lnTo>
                  <a:lnTo>
                    <a:pt x="1143889" y="343103"/>
                  </a:lnTo>
                  <a:close/>
                </a:path>
                <a:path w="9744075" h="455929">
                  <a:moveTo>
                    <a:pt x="1227734" y="2971"/>
                  </a:moveTo>
                  <a:lnTo>
                    <a:pt x="1164767" y="2971"/>
                  </a:lnTo>
                  <a:lnTo>
                    <a:pt x="1164767" y="455891"/>
                  </a:lnTo>
                  <a:lnTo>
                    <a:pt x="1227734" y="455891"/>
                  </a:lnTo>
                  <a:lnTo>
                    <a:pt x="1227734" y="2971"/>
                  </a:lnTo>
                  <a:close/>
                </a:path>
                <a:path w="9744075" h="455929">
                  <a:moveTo>
                    <a:pt x="1645894" y="215404"/>
                  </a:moveTo>
                  <a:lnTo>
                    <a:pt x="1598561" y="196024"/>
                  </a:lnTo>
                  <a:lnTo>
                    <a:pt x="1565757" y="168719"/>
                  </a:lnTo>
                  <a:lnTo>
                    <a:pt x="1540471" y="101384"/>
                  </a:lnTo>
                  <a:lnTo>
                    <a:pt x="1540471" y="99809"/>
                  </a:lnTo>
                  <a:lnTo>
                    <a:pt x="1631340" y="99809"/>
                  </a:lnTo>
                  <a:lnTo>
                    <a:pt x="1631340" y="49987"/>
                  </a:lnTo>
                  <a:lnTo>
                    <a:pt x="1541183" y="49987"/>
                  </a:lnTo>
                  <a:lnTo>
                    <a:pt x="1541183" y="1930"/>
                  </a:lnTo>
                  <a:lnTo>
                    <a:pt x="1477327" y="1930"/>
                  </a:lnTo>
                  <a:lnTo>
                    <a:pt x="1477327" y="49987"/>
                  </a:lnTo>
                  <a:lnTo>
                    <a:pt x="1386471" y="49987"/>
                  </a:lnTo>
                  <a:lnTo>
                    <a:pt x="1386471" y="99809"/>
                  </a:lnTo>
                  <a:lnTo>
                    <a:pt x="1477327" y="99809"/>
                  </a:lnTo>
                  <a:lnTo>
                    <a:pt x="1477327" y="101384"/>
                  </a:lnTo>
                  <a:lnTo>
                    <a:pt x="1471028" y="139738"/>
                  </a:lnTo>
                  <a:lnTo>
                    <a:pt x="1451698" y="175094"/>
                  </a:lnTo>
                  <a:lnTo>
                    <a:pt x="1418640" y="204736"/>
                  </a:lnTo>
                  <a:lnTo>
                    <a:pt x="1371206" y="225920"/>
                  </a:lnTo>
                  <a:lnTo>
                    <a:pt x="1401546" y="275920"/>
                  </a:lnTo>
                  <a:lnTo>
                    <a:pt x="1438173" y="260908"/>
                  </a:lnTo>
                  <a:lnTo>
                    <a:pt x="1468386" y="240347"/>
                  </a:lnTo>
                  <a:lnTo>
                    <a:pt x="1492275" y="214985"/>
                  </a:lnTo>
                  <a:lnTo>
                    <a:pt x="1509953" y="185585"/>
                  </a:lnTo>
                  <a:lnTo>
                    <a:pt x="1528203" y="211328"/>
                  </a:lnTo>
                  <a:lnTo>
                    <a:pt x="1552168" y="233400"/>
                  </a:lnTo>
                  <a:lnTo>
                    <a:pt x="1581810" y="251167"/>
                  </a:lnTo>
                  <a:lnTo>
                    <a:pt x="1617129" y="263982"/>
                  </a:lnTo>
                  <a:lnTo>
                    <a:pt x="1645894" y="215404"/>
                  </a:lnTo>
                  <a:close/>
                </a:path>
                <a:path w="9744075" h="455929">
                  <a:moveTo>
                    <a:pt x="1754301" y="2971"/>
                  </a:moveTo>
                  <a:lnTo>
                    <a:pt x="1691157" y="2971"/>
                  </a:lnTo>
                  <a:lnTo>
                    <a:pt x="1691157" y="123304"/>
                  </a:lnTo>
                  <a:lnTo>
                    <a:pt x="1618881" y="123304"/>
                  </a:lnTo>
                  <a:lnTo>
                    <a:pt x="1618881" y="175056"/>
                  </a:lnTo>
                  <a:lnTo>
                    <a:pt x="1691157" y="175056"/>
                  </a:lnTo>
                  <a:lnTo>
                    <a:pt x="1691157" y="311175"/>
                  </a:lnTo>
                  <a:lnTo>
                    <a:pt x="1754301" y="311175"/>
                  </a:lnTo>
                  <a:lnTo>
                    <a:pt x="1754301" y="2971"/>
                  </a:lnTo>
                  <a:close/>
                </a:path>
                <a:path w="9744075" h="455929">
                  <a:moveTo>
                    <a:pt x="1780260" y="403263"/>
                  </a:moveTo>
                  <a:lnTo>
                    <a:pt x="1716646" y="387159"/>
                  </a:lnTo>
                  <a:lnTo>
                    <a:pt x="1679702" y="365544"/>
                  </a:lnTo>
                  <a:lnTo>
                    <a:pt x="1671307" y="360641"/>
                  </a:lnTo>
                  <a:lnTo>
                    <a:pt x="1644218" y="327533"/>
                  </a:lnTo>
                  <a:lnTo>
                    <a:pt x="1635379" y="291706"/>
                  </a:lnTo>
                  <a:lnTo>
                    <a:pt x="1635379" y="284162"/>
                  </a:lnTo>
                  <a:lnTo>
                    <a:pt x="1570291" y="284162"/>
                  </a:lnTo>
                  <a:lnTo>
                    <a:pt x="1570291" y="291706"/>
                  </a:lnTo>
                  <a:lnTo>
                    <a:pt x="1560868" y="326199"/>
                  </a:lnTo>
                  <a:lnTo>
                    <a:pt x="1533258" y="359194"/>
                  </a:lnTo>
                  <a:lnTo>
                    <a:pt x="1488135" y="386321"/>
                  </a:lnTo>
                  <a:lnTo>
                    <a:pt x="1426108" y="403263"/>
                  </a:lnTo>
                  <a:lnTo>
                    <a:pt x="1448384" y="452729"/>
                  </a:lnTo>
                  <a:lnTo>
                    <a:pt x="1499476" y="440829"/>
                  </a:lnTo>
                  <a:lnTo>
                    <a:pt x="1542465" y="421500"/>
                  </a:lnTo>
                  <a:lnTo>
                    <a:pt x="1576882" y="395998"/>
                  </a:lnTo>
                  <a:lnTo>
                    <a:pt x="1602219" y="365544"/>
                  </a:lnTo>
                  <a:lnTo>
                    <a:pt x="1627212" y="396189"/>
                  </a:lnTo>
                  <a:lnTo>
                    <a:pt x="1661401" y="421640"/>
                  </a:lnTo>
                  <a:lnTo>
                    <a:pt x="1704365" y="440829"/>
                  </a:lnTo>
                  <a:lnTo>
                    <a:pt x="1755698" y="452729"/>
                  </a:lnTo>
                  <a:lnTo>
                    <a:pt x="1780260" y="403263"/>
                  </a:lnTo>
                  <a:close/>
                </a:path>
                <a:path w="9744075" h="455929">
                  <a:moveTo>
                    <a:pt x="2135695" y="49288"/>
                  </a:moveTo>
                  <a:lnTo>
                    <a:pt x="1920646" y="49288"/>
                  </a:lnTo>
                  <a:lnTo>
                    <a:pt x="1920646" y="101028"/>
                  </a:lnTo>
                  <a:lnTo>
                    <a:pt x="2071141" y="101028"/>
                  </a:lnTo>
                  <a:lnTo>
                    <a:pt x="2061375" y="149021"/>
                  </a:lnTo>
                  <a:lnTo>
                    <a:pt x="2043925" y="192519"/>
                  </a:lnTo>
                  <a:lnTo>
                    <a:pt x="2018703" y="231800"/>
                  </a:lnTo>
                  <a:lnTo>
                    <a:pt x="1985568" y="267169"/>
                  </a:lnTo>
                  <a:lnTo>
                    <a:pt x="1944446" y="298907"/>
                  </a:lnTo>
                  <a:lnTo>
                    <a:pt x="1895208" y="327317"/>
                  </a:lnTo>
                  <a:lnTo>
                    <a:pt x="1930819" y="375729"/>
                  </a:lnTo>
                  <a:lnTo>
                    <a:pt x="1977796" y="349338"/>
                  </a:lnTo>
                  <a:lnTo>
                    <a:pt x="2017826" y="320027"/>
                  </a:lnTo>
                  <a:lnTo>
                    <a:pt x="2051291" y="287972"/>
                  </a:lnTo>
                  <a:lnTo>
                    <a:pt x="2078583" y="253377"/>
                  </a:lnTo>
                  <a:lnTo>
                    <a:pt x="2100072" y="216458"/>
                  </a:lnTo>
                  <a:lnTo>
                    <a:pt x="2116137" y="177380"/>
                  </a:lnTo>
                  <a:lnTo>
                    <a:pt x="2127186" y="136359"/>
                  </a:lnTo>
                  <a:lnTo>
                    <a:pt x="2133574" y="93599"/>
                  </a:lnTo>
                  <a:lnTo>
                    <a:pt x="2135695" y="49288"/>
                  </a:lnTo>
                  <a:close/>
                </a:path>
                <a:path w="9744075" h="455929">
                  <a:moveTo>
                    <a:pt x="2320048" y="176110"/>
                  </a:moveTo>
                  <a:lnTo>
                    <a:pt x="2256205" y="176110"/>
                  </a:lnTo>
                  <a:lnTo>
                    <a:pt x="2256205" y="2971"/>
                  </a:lnTo>
                  <a:lnTo>
                    <a:pt x="2192883" y="2971"/>
                  </a:lnTo>
                  <a:lnTo>
                    <a:pt x="2192883" y="453783"/>
                  </a:lnTo>
                  <a:lnTo>
                    <a:pt x="2256205" y="453783"/>
                  </a:lnTo>
                  <a:lnTo>
                    <a:pt x="2256205" y="228384"/>
                  </a:lnTo>
                  <a:lnTo>
                    <a:pt x="2320048" y="228384"/>
                  </a:lnTo>
                  <a:lnTo>
                    <a:pt x="2320048" y="176110"/>
                  </a:lnTo>
                  <a:close/>
                </a:path>
                <a:path w="9744075" h="455929">
                  <a:moveTo>
                    <a:pt x="2596337" y="178206"/>
                  </a:moveTo>
                  <a:lnTo>
                    <a:pt x="2549766" y="156959"/>
                  </a:lnTo>
                  <a:lnTo>
                    <a:pt x="2517610" y="126822"/>
                  </a:lnTo>
                  <a:lnTo>
                    <a:pt x="2499029" y="90500"/>
                  </a:lnTo>
                  <a:lnTo>
                    <a:pt x="2493200" y="50685"/>
                  </a:lnTo>
                  <a:lnTo>
                    <a:pt x="2493200" y="18059"/>
                  </a:lnTo>
                  <a:lnTo>
                    <a:pt x="2429002" y="18059"/>
                  </a:lnTo>
                  <a:lnTo>
                    <a:pt x="2429002" y="50685"/>
                  </a:lnTo>
                  <a:lnTo>
                    <a:pt x="2422525" y="93433"/>
                  </a:lnTo>
                  <a:lnTo>
                    <a:pt x="2402802" y="132168"/>
                  </a:lnTo>
                  <a:lnTo>
                    <a:pt x="2369032" y="164058"/>
                  </a:lnTo>
                  <a:lnTo>
                    <a:pt x="2320429" y="186283"/>
                  </a:lnTo>
                  <a:lnTo>
                    <a:pt x="2353399" y="236448"/>
                  </a:lnTo>
                  <a:lnTo>
                    <a:pt x="2389721" y="220853"/>
                  </a:lnTo>
                  <a:lnTo>
                    <a:pt x="2419794" y="199529"/>
                  </a:lnTo>
                  <a:lnTo>
                    <a:pt x="2443683" y="173202"/>
                  </a:lnTo>
                  <a:lnTo>
                    <a:pt x="2461450" y="142608"/>
                  </a:lnTo>
                  <a:lnTo>
                    <a:pt x="2478824" y="169976"/>
                  </a:lnTo>
                  <a:lnTo>
                    <a:pt x="2501506" y="193535"/>
                  </a:lnTo>
                  <a:lnTo>
                    <a:pt x="2529560" y="212737"/>
                  </a:lnTo>
                  <a:lnTo>
                    <a:pt x="2563012" y="226974"/>
                  </a:lnTo>
                  <a:lnTo>
                    <a:pt x="2596337" y="178206"/>
                  </a:lnTo>
                  <a:close/>
                </a:path>
                <a:path w="9744075" h="455929">
                  <a:moveTo>
                    <a:pt x="2704566" y="2971"/>
                  </a:moveTo>
                  <a:lnTo>
                    <a:pt x="2641422" y="2971"/>
                  </a:lnTo>
                  <a:lnTo>
                    <a:pt x="2641422" y="70510"/>
                  </a:lnTo>
                  <a:lnTo>
                    <a:pt x="2556700" y="70510"/>
                  </a:lnTo>
                  <a:lnTo>
                    <a:pt x="2556700" y="120675"/>
                  </a:lnTo>
                  <a:lnTo>
                    <a:pt x="2641422" y="120675"/>
                  </a:lnTo>
                  <a:lnTo>
                    <a:pt x="2641422" y="233121"/>
                  </a:lnTo>
                  <a:lnTo>
                    <a:pt x="2704566" y="233121"/>
                  </a:lnTo>
                  <a:lnTo>
                    <a:pt x="2704566" y="2971"/>
                  </a:lnTo>
                  <a:close/>
                </a:path>
                <a:path w="9744075" h="455929">
                  <a:moveTo>
                    <a:pt x="2717546" y="399935"/>
                  </a:moveTo>
                  <a:lnTo>
                    <a:pt x="2467241" y="399935"/>
                  </a:lnTo>
                  <a:lnTo>
                    <a:pt x="2467241" y="372567"/>
                  </a:lnTo>
                  <a:lnTo>
                    <a:pt x="2704566" y="372567"/>
                  </a:lnTo>
                  <a:lnTo>
                    <a:pt x="2704566" y="251536"/>
                  </a:lnTo>
                  <a:lnTo>
                    <a:pt x="2404275" y="251536"/>
                  </a:lnTo>
                  <a:lnTo>
                    <a:pt x="2404275" y="300469"/>
                  </a:lnTo>
                  <a:lnTo>
                    <a:pt x="2641777" y="300469"/>
                  </a:lnTo>
                  <a:lnTo>
                    <a:pt x="2641777" y="326263"/>
                  </a:lnTo>
                  <a:lnTo>
                    <a:pt x="2404973" y="326263"/>
                  </a:lnTo>
                  <a:lnTo>
                    <a:pt x="2404973" y="449745"/>
                  </a:lnTo>
                  <a:lnTo>
                    <a:pt x="2717546" y="449745"/>
                  </a:lnTo>
                  <a:lnTo>
                    <a:pt x="2717546" y="399935"/>
                  </a:lnTo>
                  <a:close/>
                </a:path>
                <a:path w="9744075" h="455929">
                  <a:moveTo>
                    <a:pt x="2847898" y="371868"/>
                  </a:moveTo>
                  <a:lnTo>
                    <a:pt x="2844444" y="355777"/>
                  </a:lnTo>
                  <a:lnTo>
                    <a:pt x="2835338" y="342620"/>
                  </a:lnTo>
                  <a:lnTo>
                    <a:pt x="2822130" y="333730"/>
                  </a:lnTo>
                  <a:lnTo>
                    <a:pt x="2806331" y="330466"/>
                  </a:lnTo>
                  <a:lnTo>
                    <a:pt x="2790063" y="333730"/>
                  </a:lnTo>
                  <a:lnTo>
                    <a:pt x="2776702" y="342620"/>
                  </a:lnTo>
                  <a:lnTo>
                    <a:pt x="2767723" y="355777"/>
                  </a:lnTo>
                  <a:lnTo>
                    <a:pt x="2764586" y="371868"/>
                  </a:lnTo>
                  <a:lnTo>
                    <a:pt x="2767723" y="388048"/>
                  </a:lnTo>
                  <a:lnTo>
                    <a:pt x="2776702" y="401269"/>
                  </a:lnTo>
                  <a:lnTo>
                    <a:pt x="2790063" y="410171"/>
                  </a:lnTo>
                  <a:lnTo>
                    <a:pt x="2806331" y="413435"/>
                  </a:lnTo>
                  <a:lnTo>
                    <a:pt x="2822130" y="410171"/>
                  </a:lnTo>
                  <a:lnTo>
                    <a:pt x="2835338" y="401269"/>
                  </a:lnTo>
                  <a:lnTo>
                    <a:pt x="2844444" y="388048"/>
                  </a:lnTo>
                  <a:lnTo>
                    <a:pt x="2847898" y="371868"/>
                  </a:lnTo>
                  <a:close/>
                </a:path>
                <a:path w="9744075" h="455929">
                  <a:moveTo>
                    <a:pt x="2848076" y="182778"/>
                  </a:moveTo>
                  <a:lnTo>
                    <a:pt x="2844622" y="166687"/>
                  </a:lnTo>
                  <a:lnTo>
                    <a:pt x="2835516" y="153517"/>
                  </a:lnTo>
                  <a:lnTo>
                    <a:pt x="2822295" y="144640"/>
                  </a:lnTo>
                  <a:lnTo>
                    <a:pt x="2806509" y="141376"/>
                  </a:lnTo>
                  <a:lnTo>
                    <a:pt x="2790164" y="144640"/>
                  </a:lnTo>
                  <a:lnTo>
                    <a:pt x="2776817" y="153517"/>
                  </a:lnTo>
                  <a:lnTo>
                    <a:pt x="2767876" y="166687"/>
                  </a:lnTo>
                  <a:lnTo>
                    <a:pt x="2764752" y="182778"/>
                  </a:lnTo>
                  <a:lnTo>
                    <a:pt x="2767876" y="198958"/>
                  </a:lnTo>
                  <a:lnTo>
                    <a:pt x="2776817" y="212178"/>
                  </a:lnTo>
                  <a:lnTo>
                    <a:pt x="2790164" y="221081"/>
                  </a:lnTo>
                  <a:lnTo>
                    <a:pt x="2806509" y="224345"/>
                  </a:lnTo>
                  <a:lnTo>
                    <a:pt x="2822295" y="221081"/>
                  </a:lnTo>
                  <a:lnTo>
                    <a:pt x="2835516" y="212178"/>
                  </a:lnTo>
                  <a:lnTo>
                    <a:pt x="2844622" y="198958"/>
                  </a:lnTo>
                  <a:lnTo>
                    <a:pt x="2848076" y="182778"/>
                  </a:lnTo>
                  <a:close/>
                </a:path>
                <a:path w="9744075" h="455929">
                  <a:moveTo>
                    <a:pt x="3242335" y="226098"/>
                  </a:moveTo>
                  <a:lnTo>
                    <a:pt x="3238246" y="189090"/>
                  </a:lnTo>
                  <a:lnTo>
                    <a:pt x="3236722" y="175399"/>
                  </a:lnTo>
                  <a:lnTo>
                    <a:pt x="3199130" y="181940"/>
                  </a:lnTo>
                  <a:lnTo>
                    <a:pt x="3159214" y="186067"/>
                  </a:lnTo>
                  <a:lnTo>
                    <a:pt x="3113024" y="188277"/>
                  </a:lnTo>
                  <a:lnTo>
                    <a:pt x="3056585" y="189090"/>
                  </a:lnTo>
                  <a:lnTo>
                    <a:pt x="3056585" y="84366"/>
                  </a:lnTo>
                  <a:lnTo>
                    <a:pt x="3196907" y="84366"/>
                  </a:lnTo>
                  <a:lnTo>
                    <a:pt x="3196907" y="33502"/>
                  </a:lnTo>
                  <a:lnTo>
                    <a:pt x="2993783" y="33502"/>
                  </a:lnTo>
                  <a:lnTo>
                    <a:pt x="2993783" y="240131"/>
                  </a:lnTo>
                  <a:lnTo>
                    <a:pt x="3031325" y="240131"/>
                  </a:lnTo>
                  <a:lnTo>
                    <a:pt x="3099524" y="239636"/>
                  </a:lnTo>
                  <a:lnTo>
                    <a:pt x="3154197" y="237655"/>
                  </a:lnTo>
                  <a:lnTo>
                    <a:pt x="3200196" y="233400"/>
                  </a:lnTo>
                  <a:lnTo>
                    <a:pt x="3242335" y="226098"/>
                  </a:lnTo>
                  <a:close/>
                </a:path>
                <a:path w="9744075" h="455929">
                  <a:moveTo>
                    <a:pt x="3340392" y="363093"/>
                  </a:moveTo>
                  <a:lnTo>
                    <a:pt x="3329673" y="324967"/>
                  </a:lnTo>
                  <a:lnTo>
                    <a:pt x="3327285" y="322745"/>
                  </a:lnTo>
                  <a:lnTo>
                    <a:pt x="3299104" y="296506"/>
                  </a:lnTo>
                  <a:lnTo>
                    <a:pt x="3279000" y="289039"/>
                  </a:lnTo>
                  <a:lnTo>
                    <a:pt x="3279000" y="363093"/>
                  </a:lnTo>
                  <a:lnTo>
                    <a:pt x="3272790" y="381038"/>
                  </a:lnTo>
                  <a:lnTo>
                    <a:pt x="3254997" y="393992"/>
                  </a:lnTo>
                  <a:lnTo>
                    <a:pt x="3226435" y="401840"/>
                  </a:lnTo>
                  <a:lnTo>
                    <a:pt x="3187966" y="404495"/>
                  </a:lnTo>
                  <a:lnTo>
                    <a:pt x="3148609" y="401840"/>
                  </a:lnTo>
                  <a:lnTo>
                    <a:pt x="3119678" y="393992"/>
                  </a:lnTo>
                  <a:lnTo>
                    <a:pt x="3101873" y="381038"/>
                  </a:lnTo>
                  <a:lnTo>
                    <a:pt x="3095879" y="363093"/>
                  </a:lnTo>
                  <a:lnTo>
                    <a:pt x="3101873" y="345516"/>
                  </a:lnTo>
                  <a:lnTo>
                    <a:pt x="3119678" y="332854"/>
                  </a:lnTo>
                  <a:lnTo>
                    <a:pt x="3148609" y="325234"/>
                  </a:lnTo>
                  <a:lnTo>
                    <a:pt x="3187966" y="322745"/>
                  </a:lnTo>
                  <a:lnTo>
                    <a:pt x="3226435" y="325234"/>
                  </a:lnTo>
                  <a:lnTo>
                    <a:pt x="3254997" y="332854"/>
                  </a:lnTo>
                  <a:lnTo>
                    <a:pt x="3272790" y="345516"/>
                  </a:lnTo>
                  <a:lnTo>
                    <a:pt x="3279000" y="363093"/>
                  </a:lnTo>
                  <a:lnTo>
                    <a:pt x="3279000" y="289039"/>
                  </a:lnTo>
                  <a:lnTo>
                    <a:pt x="3251073" y="278663"/>
                  </a:lnTo>
                  <a:lnTo>
                    <a:pt x="3187966" y="272402"/>
                  </a:lnTo>
                  <a:lnTo>
                    <a:pt x="3124047" y="278663"/>
                  </a:lnTo>
                  <a:lnTo>
                    <a:pt x="3075305" y="296506"/>
                  </a:lnTo>
                  <a:lnTo>
                    <a:pt x="3044253" y="324967"/>
                  </a:lnTo>
                  <a:lnTo>
                    <a:pt x="3033433" y="363093"/>
                  </a:lnTo>
                  <a:lnTo>
                    <a:pt x="3044253" y="401840"/>
                  </a:lnTo>
                  <a:lnTo>
                    <a:pt x="3075305" y="430644"/>
                  </a:lnTo>
                  <a:lnTo>
                    <a:pt x="3124047" y="448564"/>
                  </a:lnTo>
                  <a:lnTo>
                    <a:pt x="3187966" y="454660"/>
                  </a:lnTo>
                  <a:lnTo>
                    <a:pt x="3251073" y="448564"/>
                  </a:lnTo>
                  <a:lnTo>
                    <a:pt x="3299104" y="430644"/>
                  </a:lnTo>
                  <a:lnTo>
                    <a:pt x="3326866" y="404495"/>
                  </a:lnTo>
                  <a:lnTo>
                    <a:pt x="3329673" y="401840"/>
                  </a:lnTo>
                  <a:lnTo>
                    <a:pt x="3340392" y="363093"/>
                  </a:lnTo>
                  <a:close/>
                </a:path>
                <a:path w="9744075" h="455929">
                  <a:moveTo>
                    <a:pt x="3396881" y="110502"/>
                  </a:moveTo>
                  <a:lnTo>
                    <a:pt x="3336887" y="110502"/>
                  </a:lnTo>
                  <a:lnTo>
                    <a:pt x="3336887" y="2971"/>
                  </a:lnTo>
                  <a:lnTo>
                    <a:pt x="3272688" y="2971"/>
                  </a:lnTo>
                  <a:lnTo>
                    <a:pt x="3272688" y="264515"/>
                  </a:lnTo>
                  <a:lnTo>
                    <a:pt x="3336887" y="264515"/>
                  </a:lnTo>
                  <a:lnTo>
                    <a:pt x="3336887" y="161899"/>
                  </a:lnTo>
                  <a:lnTo>
                    <a:pt x="3396881" y="161899"/>
                  </a:lnTo>
                  <a:lnTo>
                    <a:pt x="3396881" y="110502"/>
                  </a:lnTo>
                  <a:close/>
                </a:path>
                <a:path w="9744075" h="455929">
                  <a:moveTo>
                    <a:pt x="3674224" y="221183"/>
                  </a:moveTo>
                  <a:lnTo>
                    <a:pt x="3627666" y="197307"/>
                  </a:lnTo>
                  <a:lnTo>
                    <a:pt x="3608997" y="177863"/>
                  </a:lnTo>
                  <a:lnTo>
                    <a:pt x="3595522" y="163830"/>
                  </a:lnTo>
                  <a:lnTo>
                    <a:pt x="3576904" y="123901"/>
                  </a:lnTo>
                  <a:lnTo>
                    <a:pt x="3570909" y="80683"/>
                  </a:lnTo>
                  <a:lnTo>
                    <a:pt x="3570909" y="30873"/>
                  </a:lnTo>
                  <a:lnTo>
                    <a:pt x="3507054" y="30873"/>
                  </a:lnTo>
                  <a:lnTo>
                    <a:pt x="3506990" y="80683"/>
                  </a:lnTo>
                  <a:lnTo>
                    <a:pt x="3500704" y="127609"/>
                  </a:lnTo>
                  <a:lnTo>
                    <a:pt x="3481273" y="170751"/>
                  </a:lnTo>
                  <a:lnTo>
                    <a:pt x="3447758" y="206400"/>
                  </a:lnTo>
                  <a:lnTo>
                    <a:pt x="3399180" y="231355"/>
                  </a:lnTo>
                  <a:lnTo>
                    <a:pt x="3433203" y="281178"/>
                  </a:lnTo>
                  <a:lnTo>
                    <a:pt x="3469233" y="263677"/>
                  </a:lnTo>
                  <a:lnTo>
                    <a:pt x="3498989" y="240106"/>
                  </a:lnTo>
                  <a:lnTo>
                    <a:pt x="3522548" y="211251"/>
                  </a:lnTo>
                  <a:lnTo>
                    <a:pt x="3540036" y="177863"/>
                  </a:lnTo>
                  <a:lnTo>
                    <a:pt x="3556978" y="207479"/>
                  </a:lnTo>
                  <a:lnTo>
                    <a:pt x="3579215" y="233248"/>
                  </a:lnTo>
                  <a:lnTo>
                    <a:pt x="3606800" y="254482"/>
                  </a:lnTo>
                  <a:lnTo>
                    <a:pt x="3639845" y="270471"/>
                  </a:lnTo>
                  <a:lnTo>
                    <a:pt x="3674224" y="221183"/>
                  </a:lnTo>
                  <a:close/>
                </a:path>
                <a:path w="9744075" h="455929">
                  <a:moveTo>
                    <a:pt x="3782453" y="3683"/>
                  </a:moveTo>
                  <a:lnTo>
                    <a:pt x="3719296" y="3683"/>
                  </a:lnTo>
                  <a:lnTo>
                    <a:pt x="3719296" y="99631"/>
                  </a:lnTo>
                  <a:lnTo>
                    <a:pt x="3634752" y="99631"/>
                  </a:lnTo>
                  <a:lnTo>
                    <a:pt x="3634752" y="150850"/>
                  </a:lnTo>
                  <a:lnTo>
                    <a:pt x="3719296" y="150850"/>
                  </a:lnTo>
                  <a:lnTo>
                    <a:pt x="3719296" y="337312"/>
                  </a:lnTo>
                  <a:lnTo>
                    <a:pt x="3782453" y="337312"/>
                  </a:lnTo>
                  <a:lnTo>
                    <a:pt x="3782453" y="3683"/>
                  </a:lnTo>
                  <a:close/>
                </a:path>
                <a:path w="9744075" h="455929">
                  <a:moveTo>
                    <a:pt x="3792093" y="395897"/>
                  </a:moveTo>
                  <a:lnTo>
                    <a:pt x="3545814" y="395897"/>
                  </a:lnTo>
                  <a:lnTo>
                    <a:pt x="3545814" y="302221"/>
                  </a:lnTo>
                  <a:lnTo>
                    <a:pt x="3481794" y="302221"/>
                  </a:lnTo>
                  <a:lnTo>
                    <a:pt x="3481794" y="446938"/>
                  </a:lnTo>
                  <a:lnTo>
                    <a:pt x="3792093" y="446938"/>
                  </a:lnTo>
                  <a:lnTo>
                    <a:pt x="3792093" y="395897"/>
                  </a:lnTo>
                  <a:close/>
                </a:path>
                <a:path w="9744075" h="455929">
                  <a:moveTo>
                    <a:pt x="4103116" y="308711"/>
                  </a:moveTo>
                  <a:lnTo>
                    <a:pt x="4063098" y="283210"/>
                  </a:lnTo>
                  <a:lnTo>
                    <a:pt x="4032059" y="249516"/>
                  </a:lnTo>
                  <a:lnTo>
                    <a:pt x="4023918" y="235038"/>
                  </a:lnTo>
                  <a:lnTo>
                    <a:pt x="4009987" y="210324"/>
                  </a:lnTo>
                  <a:lnTo>
                    <a:pt x="3996842" y="168287"/>
                  </a:lnTo>
                  <a:lnTo>
                    <a:pt x="3992613" y="126111"/>
                  </a:lnTo>
                  <a:lnTo>
                    <a:pt x="3992613" y="98399"/>
                  </a:lnTo>
                  <a:lnTo>
                    <a:pt x="4083469" y="98399"/>
                  </a:lnTo>
                  <a:lnTo>
                    <a:pt x="4083469" y="46659"/>
                  </a:lnTo>
                  <a:lnTo>
                    <a:pt x="3833342" y="46659"/>
                  </a:lnTo>
                  <a:lnTo>
                    <a:pt x="3833342" y="98399"/>
                  </a:lnTo>
                  <a:lnTo>
                    <a:pt x="3928935" y="98399"/>
                  </a:lnTo>
                  <a:lnTo>
                    <a:pt x="3928935" y="126111"/>
                  </a:lnTo>
                  <a:lnTo>
                    <a:pt x="3924223" y="171602"/>
                  </a:lnTo>
                  <a:lnTo>
                    <a:pt x="3910507" y="216522"/>
                  </a:lnTo>
                  <a:lnTo>
                    <a:pt x="3887800" y="258076"/>
                  </a:lnTo>
                  <a:lnTo>
                    <a:pt x="3856113" y="293484"/>
                  </a:lnTo>
                  <a:lnTo>
                    <a:pt x="3815448" y="319938"/>
                  </a:lnTo>
                  <a:lnTo>
                    <a:pt x="3852278" y="369938"/>
                  </a:lnTo>
                  <a:lnTo>
                    <a:pt x="3888422" y="346913"/>
                  </a:lnTo>
                  <a:lnTo>
                    <a:pt x="3918851" y="315709"/>
                  </a:lnTo>
                  <a:lnTo>
                    <a:pt x="3943350" y="277901"/>
                  </a:lnTo>
                  <a:lnTo>
                    <a:pt x="3961739" y="235038"/>
                  </a:lnTo>
                  <a:lnTo>
                    <a:pt x="3979672" y="273926"/>
                  </a:lnTo>
                  <a:lnTo>
                    <a:pt x="4003421" y="308343"/>
                  </a:lnTo>
                  <a:lnTo>
                    <a:pt x="4032859" y="336943"/>
                  </a:lnTo>
                  <a:lnTo>
                    <a:pt x="4067860" y="358355"/>
                  </a:lnTo>
                  <a:lnTo>
                    <a:pt x="4103116" y="308711"/>
                  </a:lnTo>
                  <a:close/>
                </a:path>
                <a:path w="9744075" h="455929">
                  <a:moveTo>
                    <a:pt x="4248709" y="175577"/>
                  </a:moveTo>
                  <a:lnTo>
                    <a:pt x="4182059" y="175577"/>
                  </a:lnTo>
                  <a:lnTo>
                    <a:pt x="4182059" y="2971"/>
                  </a:lnTo>
                  <a:lnTo>
                    <a:pt x="4118737" y="2971"/>
                  </a:lnTo>
                  <a:lnTo>
                    <a:pt x="4118737" y="454837"/>
                  </a:lnTo>
                  <a:lnTo>
                    <a:pt x="4182059" y="454837"/>
                  </a:lnTo>
                  <a:lnTo>
                    <a:pt x="4182059" y="228384"/>
                  </a:lnTo>
                  <a:lnTo>
                    <a:pt x="4248709" y="228384"/>
                  </a:lnTo>
                  <a:lnTo>
                    <a:pt x="4248709" y="175577"/>
                  </a:lnTo>
                  <a:close/>
                </a:path>
                <a:path w="9744075" h="455929">
                  <a:moveTo>
                    <a:pt x="4556963" y="344855"/>
                  </a:moveTo>
                  <a:lnTo>
                    <a:pt x="4552607" y="304152"/>
                  </a:lnTo>
                  <a:lnTo>
                    <a:pt x="4551527" y="294157"/>
                  </a:lnTo>
                  <a:lnTo>
                    <a:pt x="4520997" y="298513"/>
                  </a:lnTo>
                  <a:lnTo>
                    <a:pt x="4491075" y="301459"/>
                  </a:lnTo>
                  <a:lnTo>
                    <a:pt x="4459935" y="303263"/>
                  </a:lnTo>
                  <a:lnTo>
                    <a:pt x="4425759" y="304152"/>
                  </a:lnTo>
                  <a:lnTo>
                    <a:pt x="4425759" y="222935"/>
                  </a:lnTo>
                  <a:lnTo>
                    <a:pt x="4516793" y="222935"/>
                  </a:lnTo>
                  <a:lnTo>
                    <a:pt x="4516793" y="174701"/>
                  </a:lnTo>
                  <a:lnTo>
                    <a:pt x="4425759" y="174701"/>
                  </a:lnTo>
                  <a:lnTo>
                    <a:pt x="4425759" y="103136"/>
                  </a:lnTo>
                  <a:lnTo>
                    <a:pt x="4534509" y="103136"/>
                  </a:lnTo>
                  <a:lnTo>
                    <a:pt x="4534509" y="53149"/>
                  </a:lnTo>
                  <a:lnTo>
                    <a:pt x="4365599" y="53149"/>
                  </a:lnTo>
                  <a:lnTo>
                    <a:pt x="4365599" y="355206"/>
                  </a:lnTo>
                  <a:lnTo>
                    <a:pt x="4395762" y="355206"/>
                  </a:lnTo>
                  <a:lnTo>
                    <a:pt x="4441672" y="354838"/>
                  </a:lnTo>
                  <a:lnTo>
                    <a:pt x="4481893" y="353517"/>
                  </a:lnTo>
                  <a:lnTo>
                    <a:pt x="4519346" y="350443"/>
                  </a:lnTo>
                  <a:lnTo>
                    <a:pt x="4556963" y="344855"/>
                  </a:lnTo>
                  <a:close/>
                </a:path>
                <a:path w="9744075" h="455929">
                  <a:moveTo>
                    <a:pt x="4647476" y="11049"/>
                  </a:moveTo>
                  <a:lnTo>
                    <a:pt x="4588535" y="11049"/>
                  </a:lnTo>
                  <a:lnTo>
                    <a:pt x="4588535" y="168033"/>
                  </a:lnTo>
                  <a:lnTo>
                    <a:pt x="4537672" y="168033"/>
                  </a:lnTo>
                  <a:lnTo>
                    <a:pt x="4537672" y="218732"/>
                  </a:lnTo>
                  <a:lnTo>
                    <a:pt x="4588535" y="218732"/>
                  </a:lnTo>
                  <a:lnTo>
                    <a:pt x="4588535" y="434136"/>
                  </a:lnTo>
                  <a:lnTo>
                    <a:pt x="4647476" y="434136"/>
                  </a:lnTo>
                  <a:lnTo>
                    <a:pt x="4647476" y="11049"/>
                  </a:lnTo>
                  <a:close/>
                </a:path>
                <a:path w="9744075" h="455929">
                  <a:moveTo>
                    <a:pt x="4743081" y="2971"/>
                  </a:moveTo>
                  <a:lnTo>
                    <a:pt x="4682210" y="2971"/>
                  </a:lnTo>
                  <a:lnTo>
                    <a:pt x="4682210" y="454837"/>
                  </a:lnTo>
                  <a:lnTo>
                    <a:pt x="4743081" y="454837"/>
                  </a:lnTo>
                  <a:lnTo>
                    <a:pt x="4743081" y="2971"/>
                  </a:lnTo>
                  <a:close/>
                </a:path>
                <a:path w="9744075" h="455929">
                  <a:moveTo>
                    <a:pt x="5007089" y="45948"/>
                  </a:moveTo>
                  <a:lnTo>
                    <a:pt x="4944122" y="45948"/>
                  </a:lnTo>
                  <a:lnTo>
                    <a:pt x="4944122" y="95592"/>
                  </a:lnTo>
                  <a:lnTo>
                    <a:pt x="4944122" y="294335"/>
                  </a:lnTo>
                  <a:lnTo>
                    <a:pt x="4852555" y="294335"/>
                  </a:lnTo>
                  <a:lnTo>
                    <a:pt x="4852555" y="95592"/>
                  </a:lnTo>
                  <a:lnTo>
                    <a:pt x="4944122" y="95592"/>
                  </a:lnTo>
                  <a:lnTo>
                    <a:pt x="4944122" y="45948"/>
                  </a:lnTo>
                  <a:lnTo>
                    <a:pt x="4790110" y="45948"/>
                  </a:lnTo>
                  <a:lnTo>
                    <a:pt x="4790110" y="344500"/>
                  </a:lnTo>
                  <a:lnTo>
                    <a:pt x="5007089" y="344500"/>
                  </a:lnTo>
                  <a:lnTo>
                    <a:pt x="5007089" y="294335"/>
                  </a:lnTo>
                  <a:lnTo>
                    <a:pt x="5007089" y="95592"/>
                  </a:lnTo>
                  <a:lnTo>
                    <a:pt x="5007089" y="45948"/>
                  </a:lnTo>
                  <a:close/>
                </a:path>
                <a:path w="9744075" h="455929">
                  <a:moveTo>
                    <a:pt x="5198643" y="173482"/>
                  </a:moveTo>
                  <a:lnTo>
                    <a:pt x="5131981" y="173482"/>
                  </a:lnTo>
                  <a:lnTo>
                    <a:pt x="5131981" y="2971"/>
                  </a:lnTo>
                  <a:lnTo>
                    <a:pt x="5068659" y="2971"/>
                  </a:lnTo>
                  <a:lnTo>
                    <a:pt x="5068659" y="454837"/>
                  </a:lnTo>
                  <a:lnTo>
                    <a:pt x="5131981" y="454837"/>
                  </a:lnTo>
                  <a:lnTo>
                    <a:pt x="5131981" y="226275"/>
                  </a:lnTo>
                  <a:lnTo>
                    <a:pt x="5198643" y="226275"/>
                  </a:lnTo>
                  <a:lnTo>
                    <a:pt x="5198643" y="173482"/>
                  </a:lnTo>
                  <a:close/>
                </a:path>
                <a:path w="9744075" h="455929">
                  <a:moveTo>
                    <a:pt x="5592102" y="176453"/>
                  </a:moveTo>
                  <a:lnTo>
                    <a:pt x="5530456" y="162394"/>
                  </a:lnTo>
                  <a:lnTo>
                    <a:pt x="5485015" y="138899"/>
                  </a:lnTo>
                  <a:lnTo>
                    <a:pt x="5455894" y="109194"/>
                  </a:lnTo>
                  <a:lnTo>
                    <a:pt x="5443182" y="76479"/>
                  </a:lnTo>
                  <a:lnTo>
                    <a:pt x="5574741" y="76479"/>
                  </a:lnTo>
                  <a:lnTo>
                    <a:pt x="5574741" y="27012"/>
                  </a:lnTo>
                  <a:lnTo>
                    <a:pt x="5237073" y="27012"/>
                  </a:lnTo>
                  <a:lnTo>
                    <a:pt x="5237073" y="76479"/>
                  </a:lnTo>
                  <a:lnTo>
                    <a:pt x="5368810" y="76479"/>
                  </a:lnTo>
                  <a:lnTo>
                    <a:pt x="5355679" y="109194"/>
                  </a:lnTo>
                  <a:lnTo>
                    <a:pt x="5326405" y="138899"/>
                  </a:lnTo>
                  <a:lnTo>
                    <a:pt x="5281142" y="162394"/>
                  </a:lnTo>
                  <a:lnTo>
                    <a:pt x="5220055" y="176453"/>
                  </a:lnTo>
                  <a:lnTo>
                    <a:pt x="5243385" y="226098"/>
                  </a:lnTo>
                  <a:lnTo>
                    <a:pt x="5298071" y="213906"/>
                  </a:lnTo>
                  <a:lnTo>
                    <a:pt x="5343804" y="194017"/>
                  </a:lnTo>
                  <a:lnTo>
                    <a:pt x="5379948" y="167462"/>
                  </a:lnTo>
                  <a:lnTo>
                    <a:pt x="5405818" y="135242"/>
                  </a:lnTo>
                  <a:lnTo>
                    <a:pt x="5431726" y="167462"/>
                  </a:lnTo>
                  <a:lnTo>
                    <a:pt x="5467997" y="194017"/>
                  </a:lnTo>
                  <a:lnTo>
                    <a:pt x="5514010" y="213906"/>
                  </a:lnTo>
                  <a:lnTo>
                    <a:pt x="5569128" y="226098"/>
                  </a:lnTo>
                  <a:lnTo>
                    <a:pt x="5592102" y="176453"/>
                  </a:lnTo>
                  <a:close/>
                </a:path>
                <a:path w="9744075" h="455929">
                  <a:moveTo>
                    <a:pt x="5611749" y="252234"/>
                  </a:moveTo>
                  <a:lnTo>
                    <a:pt x="5199888" y="252234"/>
                  </a:lnTo>
                  <a:lnTo>
                    <a:pt x="5199888" y="302933"/>
                  </a:lnTo>
                  <a:lnTo>
                    <a:pt x="5373192" y="302933"/>
                  </a:lnTo>
                  <a:lnTo>
                    <a:pt x="5373192" y="454837"/>
                  </a:lnTo>
                  <a:lnTo>
                    <a:pt x="5435816" y="454837"/>
                  </a:lnTo>
                  <a:lnTo>
                    <a:pt x="5435816" y="302933"/>
                  </a:lnTo>
                  <a:lnTo>
                    <a:pt x="5611749" y="302933"/>
                  </a:lnTo>
                  <a:lnTo>
                    <a:pt x="5611749" y="252234"/>
                  </a:lnTo>
                  <a:close/>
                </a:path>
                <a:path w="9744075" h="455929">
                  <a:moveTo>
                    <a:pt x="6117780" y="176453"/>
                  </a:moveTo>
                  <a:lnTo>
                    <a:pt x="6056134" y="162394"/>
                  </a:lnTo>
                  <a:lnTo>
                    <a:pt x="6010694" y="138899"/>
                  </a:lnTo>
                  <a:lnTo>
                    <a:pt x="6007112" y="135242"/>
                  </a:lnTo>
                  <a:lnTo>
                    <a:pt x="5981573" y="109194"/>
                  </a:lnTo>
                  <a:lnTo>
                    <a:pt x="5968860" y="76479"/>
                  </a:lnTo>
                  <a:lnTo>
                    <a:pt x="6100419" y="76479"/>
                  </a:lnTo>
                  <a:lnTo>
                    <a:pt x="6100419" y="27012"/>
                  </a:lnTo>
                  <a:lnTo>
                    <a:pt x="5762752" y="27012"/>
                  </a:lnTo>
                  <a:lnTo>
                    <a:pt x="5762752" y="76479"/>
                  </a:lnTo>
                  <a:lnTo>
                    <a:pt x="5894489" y="76479"/>
                  </a:lnTo>
                  <a:lnTo>
                    <a:pt x="5881357" y="109194"/>
                  </a:lnTo>
                  <a:lnTo>
                    <a:pt x="5852084" y="138899"/>
                  </a:lnTo>
                  <a:lnTo>
                    <a:pt x="5806821" y="162394"/>
                  </a:lnTo>
                  <a:lnTo>
                    <a:pt x="5745746" y="176453"/>
                  </a:lnTo>
                  <a:lnTo>
                    <a:pt x="5769076" y="226098"/>
                  </a:lnTo>
                  <a:lnTo>
                    <a:pt x="5823750" y="213906"/>
                  </a:lnTo>
                  <a:lnTo>
                    <a:pt x="5869495" y="194017"/>
                  </a:lnTo>
                  <a:lnTo>
                    <a:pt x="5905627" y="167462"/>
                  </a:lnTo>
                  <a:lnTo>
                    <a:pt x="5931497" y="135242"/>
                  </a:lnTo>
                  <a:lnTo>
                    <a:pt x="5957417" y="167462"/>
                  </a:lnTo>
                  <a:lnTo>
                    <a:pt x="5993689" y="194017"/>
                  </a:lnTo>
                  <a:lnTo>
                    <a:pt x="6039688" y="213906"/>
                  </a:lnTo>
                  <a:lnTo>
                    <a:pt x="6094806" y="226098"/>
                  </a:lnTo>
                  <a:lnTo>
                    <a:pt x="6117780" y="176453"/>
                  </a:lnTo>
                  <a:close/>
                </a:path>
                <a:path w="9744075" h="455929">
                  <a:moveTo>
                    <a:pt x="6137427" y="252234"/>
                  </a:moveTo>
                  <a:lnTo>
                    <a:pt x="5725566" y="252234"/>
                  </a:lnTo>
                  <a:lnTo>
                    <a:pt x="5725566" y="302933"/>
                  </a:lnTo>
                  <a:lnTo>
                    <a:pt x="5898870" y="302933"/>
                  </a:lnTo>
                  <a:lnTo>
                    <a:pt x="5898870" y="454837"/>
                  </a:lnTo>
                  <a:lnTo>
                    <a:pt x="5961494" y="454837"/>
                  </a:lnTo>
                  <a:lnTo>
                    <a:pt x="5961494" y="302933"/>
                  </a:lnTo>
                  <a:lnTo>
                    <a:pt x="6137427" y="302933"/>
                  </a:lnTo>
                  <a:lnTo>
                    <a:pt x="6137427" y="252234"/>
                  </a:lnTo>
                  <a:close/>
                </a:path>
                <a:path w="9744075" h="455929">
                  <a:moveTo>
                    <a:pt x="6385128" y="49288"/>
                  </a:moveTo>
                  <a:lnTo>
                    <a:pt x="6170079" y="49288"/>
                  </a:lnTo>
                  <a:lnTo>
                    <a:pt x="6170079" y="101028"/>
                  </a:lnTo>
                  <a:lnTo>
                    <a:pt x="6320587" y="101028"/>
                  </a:lnTo>
                  <a:lnTo>
                    <a:pt x="6310808" y="149021"/>
                  </a:lnTo>
                  <a:lnTo>
                    <a:pt x="6293370" y="192519"/>
                  </a:lnTo>
                  <a:lnTo>
                    <a:pt x="6268136" y="231800"/>
                  </a:lnTo>
                  <a:lnTo>
                    <a:pt x="6235001" y="267169"/>
                  </a:lnTo>
                  <a:lnTo>
                    <a:pt x="6193879" y="298907"/>
                  </a:lnTo>
                  <a:lnTo>
                    <a:pt x="6144641" y="327317"/>
                  </a:lnTo>
                  <a:lnTo>
                    <a:pt x="6180252" y="375729"/>
                  </a:lnTo>
                  <a:lnTo>
                    <a:pt x="6227229" y="349338"/>
                  </a:lnTo>
                  <a:lnTo>
                    <a:pt x="6267259" y="320027"/>
                  </a:lnTo>
                  <a:lnTo>
                    <a:pt x="6300724" y="287972"/>
                  </a:lnTo>
                  <a:lnTo>
                    <a:pt x="6328016" y="253377"/>
                  </a:lnTo>
                  <a:lnTo>
                    <a:pt x="6349505" y="216458"/>
                  </a:lnTo>
                  <a:lnTo>
                    <a:pt x="6365583" y="177380"/>
                  </a:lnTo>
                  <a:lnTo>
                    <a:pt x="6376619" y="136359"/>
                  </a:lnTo>
                  <a:lnTo>
                    <a:pt x="6383007" y="93599"/>
                  </a:lnTo>
                  <a:lnTo>
                    <a:pt x="6385128" y="49288"/>
                  </a:lnTo>
                  <a:close/>
                </a:path>
                <a:path w="9744075" h="455929">
                  <a:moveTo>
                    <a:pt x="6569494" y="176110"/>
                  </a:moveTo>
                  <a:lnTo>
                    <a:pt x="6505638" y="176110"/>
                  </a:lnTo>
                  <a:lnTo>
                    <a:pt x="6505638" y="2971"/>
                  </a:lnTo>
                  <a:lnTo>
                    <a:pt x="6442316" y="2971"/>
                  </a:lnTo>
                  <a:lnTo>
                    <a:pt x="6442316" y="453783"/>
                  </a:lnTo>
                  <a:lnTo>
                    <a:pt x="6505638" y="453783"/>
                  </a:lnTo>
                  <a:lnTo>
                    <a:pt x="6505638" y="228384"/>
                  </a:lnTo>
                  <a:lnTo>
                    <a:pt x="6569494" y="228384"/>
                  </a:lnTo>
                  <a:lnTo>
                    <a:pt x="6569494" y="176110"/>
                  </a:lnTo>
                  <a:close/>
                </a:path>
                <a:path w="9744075" h="455929">
                  <a:moveTo>
                    <a:pt x="6809118" y="49288"/>
                  </a:moveTo>
                  <a:lnTo>
                    <a:pt x="6594068" y="49288"/>
                  </a:lnTo>
                  <a:lnTo>
                    <a:pt x="6594068" y="101028"/>
                  </a:lnTo>
                  <a:lnTo>
                    <a:pt x="6744563" y="101028"/>
                  </a:lnTo>
                  <a:lnTo>
                    <a:pt x="6734797" y="149021"/>
                  </a:lnTo>
                  <a:lnTo>
                    <a:pt x="6717347" y="192519"/>
                  </a:lnTo>
                  <a:lnTo>
                    <a:pt x="6692125" y="231800"/>
                  </a:lnTo>
                  <a:lnTo>
                    <a:pt x="6658991" y="267169"/>
                  </a:lnTo>
                  <a:lnTo>
                    <a:pt x="6617868" y="298907"/>
                  </a:lnTo>
                  <a:lnTo>
                    <a:pt x="6568630" y="327317"/>
                  </a:lnTo>
                  <a:lnTo>
                    <a:pt x="6604241" y="375729"/>
                  </a:lnTo>
                  <a:lnTo>
                    <a:pt x="6651218" y="349338"/>
                  </a:lnTo>
                  <a:lnTo>
                    <a:pt x="6691249" y="320027"/>
                  </a:lnTo>
                  <a:lnTo>
                    <a:pt x="6724713" y="287972"/>
                  </a:lnTo>
                  <a:lnTo>
                    <a:pt x="6752006" y="253377"/>
                  </a:lnTo>
                  <a:lnTo>
                    <a:pt x="6773494" y="216458"/>
                  </a:lnTo>
                  <a:lnTo>
                    <a:pt x="6789560" y="177380"/>
                  </a:lnTo>
                  <a:lnTo>
                    <a:pt x="6800609" y="136359"/>
                  </a:lnTo>
                  <a:lnTo>
                    <a:pt x="6806997" y="93599"/>
                  </a:lnTo>
                  <a:lnTo>
                    <a:pt x="6809118" y="49288"/>
                  </a:lnTo>
                  <a:close/>
                </a:path>
                <a:path w="9744075" h="455929">
                  <a:moveTo>
                    <a:pt x="6993471" y="176110"/>
                  </a:moveTo>
                  <a:lnTo>
                    <a:pt x="6929628" y="176110"/>
                  </a:lnTo>
                  <a:lnTo>
                    <a:pt x="6929628" y="2971"/>
                  </a:lnTo>
                  <a:lnTo>
                    <a:pt x="6866306" y="2971"/>
                  </a:lnTo>
                  <a:lnTo>
                    <a:pt x="6866306" y="453783"/>
                  </a:lnTo>
                  <a:lnTo>
                    <a:pt x="6929628" y="453783"/>
                  </a:lnTo>
                  <a:lnTo>
                    <a:pt x="6929628" y="228384"/>
                  </a:lnTo>
                  <a:lnTo>
                    <a:pt x="6993471" y="228384"/>
                  </a:lnTo>
                  <a:lnTo>
                    <a:pt x="6993471" y="176110"/>
                  </a:lnTo>
                  <a:close/>
                </a:path>
                <a:path w="9744075" h="455929">
                  <a:moveTo>
                    <a:pt x="7367156" y="203466"/>
                  </a:moveTo>
                  <a:lnTo>
                    <a:pt x="7320902" y="181711"/>
                  </a:lnTo>
                  <a:lnTo>
                    <a:pt x="7288733" y="151130"/>
                  </a:lnTo>
                  <a:lnTo>
                    <a:pt x="7269950" y="114401"/>
                  </a:lnTo>
                  <a:lnTo>
                    <a:pt x="7263841" y="74193"/>
                  </a:lnTo>
                  <a:lnTo>
                    <a:pt x="7263841" y="27178"/>
                  </a:lnTo>
                  <a:lnTo>
                    <a:pt x="7200519" y="27178"/>
                  </a:lnTo>
                  <a:lnTo>
                    <a:pt x="7200519" y="68059"/>
                  </a:lnTo>
                  <a:lnTo>
                    <a:pt x="7194093" y="113855"/>
                  </a:lnTo>
                  <a:lnTo>
                    <a:pt x="7174674" y="155778"/>
                  </a:lnTo>
                  <a:lnTo>
                    <a:pt x="7141197" y="190779"/>
                  </a:lnTo>
                  <a:lnTo>
                    <a:pt x="7092645" y="215747"/>
                  </a:lnTo>
                  <a:lnTo>
                    <a:pt x="7126668" y="265391"/>
                  </a:lnTo>
                  <a:lnTo>
                    <a:pt x="7162266" y="248945"/>
                  </a:lnTo>
                  <a:lnTo>
                    <a:pt x="7191769" y="226466"/>
                  </a:lnTo>
                  <a:lnTo>
                    <a:pt x="7215251" y="198767"/>
                  </a:lnTo>
                  <a:lnTo>
                    <a:pt x="7232790" y="166636"/>
                  </a:lnTo>
                  <a:lnTo>
                    <a:pt x="7250011" y="194525"/>
                  </a:lnTo>
                  <a:lnTo>
                    <a:pt x="7272502" y="218579"/>
                  </a:lnTo>
                  <a:lnTo>
                    <a:pt x="7300354" y="238188"/>
                  </a:lnTo>
                  <a:lnTo>
                    <a:pt x="7333653" y="252755"/>
                  </a:lnTo>
                  <a:lnTo>
                    <a:pt x="7367156" y="203466"/>
                  </a:lnTo>
                  <a:close/>
                </a:path>
                <a:path w="9744075" h="455929">
                  <a:moveTo>
                    <a:pt x="7461885" y="367131"/>
                  </a:moveTo>
                  <a:lnTo>
                    <a:pt x="7451242" y="330517"/>
                  </a:lnTo>
                  <a:lnTo>
                    <a:pt x="7450201" y="329590"/>
                  </a:lnTo>
                  <a:lnTo>
                    <a:pt x="7420788" y="303187"/>
                  </a:lnTo>
                  <a:lnTo>
                    <a:pt x="7399439" y="295605"/>
                  </a:lnTo>
                  <a:lnTo>
                    <a:pt x="7399439" y="367131"/>
                  </a:lnTo>
                  <a:lnTo>
                    <a:pt x="7393635" y="383933"/>
                  </a:lnTo>
                  <a:lnTo>
                    <a:pt x="7376477" y="395770"/>
                  </a:lnTo>
                  <a:lnTo>
                    <a:pt x="7348296" y="402793"/>
                  </a:lnTo>
                  <a:lnTo>
                    <a:pt x="7309447" y="405193"/>
                  </a:lnTo>
                  <a:lnTo>
                    <a:pt x="7270229" y="402793"/>
                  </a:lnTo>
                  <a:lnTo>
                    <a:pt x="7241616" y="395770"/>
                  </a:lnTo>
                  <a:lnTo>
                    <a:pt x="7224103" y="383933"/>
                  </a:lnTo>
                  <a:lnTo>
                    <a:pt x="7218235" y="367131"/>
                  </a:lnTo>
                  <a:lnTo>
                    <a:pt x="7224103" y="350977"/>
                  </a:lnTo>
                  <a:lnTo>
                    <a:pt x="7241616" y="339217"/>
                  </a:lnTo>
                  <a:lnTo>
                    <a:pt x="7270229" y="332028"/>
                  </a:lnTo>
                  <a:lnTo>
                    <a:pt x="7309447" y="329590"/>
                  </a:lnTo>
                  <a:lnTo>
                    <a:pt x="7348296" y="332028"/>
                  </a:lnTo>
                  <a:lnTo>
                    <a:pt x="7376477" y="339217"/>
                  </a:lnTo>
                  <a:lnTo>
                    <a:pt x="7393635" y="350977"/>
                  </a:lnTo>
                  <a:lnTo>
                    <a:pt x="7399439" y="367131"/>
                  </a:lnTo>
                  <a:lnTo>
                    <a:pt x="7399439" y="295605"/>
                  </a:lnTo>
                  <a:lnTo>
                    <a:pt x="7372782" y="286118"/>
                  </a:lnTo>
                  <a:lnTo>
                    <a:pt x="7309447" y="280301"/>
                  </a:lnTo>
                  <a:lnTo>
                    <a:pt x="7245172" y="286118"/>
                  </a:lnTo>
                  <a:lnTo>
                    <a:pt x="7196468" y="303187"/>
                  </a:lnTo>
                  <a:lnTo>
                    <a:pt x="7165619" y="330517"/>
                  </a:lnTo>
                  <a:lnTo>
                    <a:pt x="7154913" y="367131"/>
                  </a:lnTo>
                  <a:lnTo>
                    <a:pt x="7165619" y="404291"/>
                  </a:lnTo>
                  <a:lnTo>
                    <a:pt x="7196468" y="431812"/>
                  </a:lnTo>
                  <a:lnTo>
                    <a:pt x="7245172" y="448881"/>
                  </a:lnTo>
                  <a:lnTo>
                    <a:pt x="7309447" y="454660"/>
                  </a:lnTo>
                  <a:lnTo>
                    <a:pt x="7372782" y="448881"/>
                  </a:lnTo>
                  <a:lnTo>
                    <a:pt x="7420788" y="431812"/>
                  </a:lnTo>
                  <a:lnTo>
                    <a:pt x="7450239" y="405193"/>
                  </a:lnTo>
                  <a:lnTo>
                    <a:pt x="7451242" y="404291"/>
                  </a:lnTo>
                  <a:lnTo>
                    <a:pt x="7461885" y="367131"/>
                  </a:lnTo>
                  <a:close/>
                </a:path>
                <a:path w="9744075" h="455929">
                  <a:moveTo>
                    <a:pt x="7518362" y="108750"/>
                  </a:moveTo>
                  <a:lnTo>
                    <a:pt x="7457668" y="108750"/>
                  </a:lnTo>
                  <a:lnTo>
                    <a:pt x="7457668" y="2971"/>
                  </a:lnTo>
                  <a:lnTo>
                    <a:pt x="7394168" y="2971"/>
                  </a:lnTo>
                  <a:lnTo>
                    <a:pt x="7394168" y="271005"/>
                  </a:lnTo>
                  <a:lnTo>
                    <a:pt x="7457668" y="271005"/>
                  </a:lnTo>
                  <a:lnTo>
                    <a:pt x="7457668" y="161201"/>
                  </a:lnTo>
                  <a:lnTo>
                    <a:pt x="7518362" y="161201"/>
                  </a:lnTo>
                  <a:lnTo>
                    <a:pt x="7518362" y="108750"/>
                  </a:lnTo>
                  <a:close/>
                </a:path>
                <a:path w="9744075" h="455929">
                  <a:moveTo>
                    <a:pt x="7885874" y="373443"/>
                  </a:moveTo>
                  <a:lnTo>
                    <a:pt x="7875156" y="339064"/>
                  </a:lnTo>
                  <a:lnTo>
                    <a:pt x="7874876" y="338175"/>
                  </a:lnTo>
                  <a:lnTo>
                    <a:pt x="7843698" y="312407"/>
                  </a:lnTo>
                  <a:lnTo>
                    <a:pt x="7822374" y="305612"/>
                  </a:lnTo>
                  <a:lnTo>
                    <a:pt x="7822374" y="373443"/>
                  </a:lnTo>
                  <a:lnTo>
                    <a:pt x="7816266" y="388467"/>
                  </a:lnTo>
                  <a:lnTo>
                    <a:pt x="7798409" y="398945"/>
                  </a:lnTo>
                  <a:lnTo>
                    <a:pt x="7769060" y="405041"/>
                  </a:lnTo>
                  <a:lnTo>
                    <a:pt x="7728521" y="406946"/>
                  </a:lnTo>
                  <a:lnTo>
                    <a:pt x="7687526" y="405041"/>
                  </a:lnTo>
                  <a:lnTo>
                    <a:pt x="7658227" y="398945"/>
                  </a:lnTo>
                  <a:lnTo>
                    <a:pt x="7640714" y="388467"/>
                  </a:lnTo>
                  <a:lnTo>
                    <a:pt x="7635037" y="373443"/>
                  </a:lnTo>
                  <a:lnTo>
                    <a:pt x="7640714" y="358203"/>
                  </a:lnTo>
                  <a:lnTo>
                    <a:pt x="7658227" y="347573"/>
                  </a:lnTo>
                  <a:lnTo>
                    <a:pt x="7687526" y="341274"/>
                  </a:lnTo>
                  <a:lnTo>
                    <a:pt x="7728521" y="339064"/>
                  </a:lnTo>
                  <a:lnTo>
                    <a:pt x="7769060" y="341274"/>
                  </a:lnTo>
                  <a:lnTo>
                    <a:pt x="7798409" y="347573"/>
                  </a:lnTo>
                  <a:lnTo>
                    <a:pt x="7816266" y="358203"/>
                  </a:lnTo>
                  <a:lnTo>
                    <a:pt x="7822374" y="373443"/>
                  </a:lnTo>
                  <a:lnTo>
                    <a:pt x="7822374" y="305612"/>
                  </a:lnTo>
                  <a:lnTo>
                    <a:pt x="7794282" y="296633"/>
                  </a:lnTo>
                  <a:lnTo>
                    <a:pt x="7728521" y="291350"/>
                  </a:lnTo>
                  <a:lnTo>
                    <a:pt x="7662164" y="296633"/>
                  </a:lnTo>
                  <a:lnTo>
                    <a:pt x="7612469" y="312407"/>
                  </a:lnTo>
                  <a:lnTo>
                    <a:pt x="7581290" y="338175"/>
                  </a:lnTo>
                  <a:lnTo>
                    <a:pt x="7570483" y="373443"/>
                  </a:lnTo>
                  <a:lnTo>
                    <a:pt x="7581290" y="408190"/>
                  </a:lnTo>
                  <a:lnTo>
                    <a:pt x="7612469" y="433870"/>
                  </a:lnTo>
                  <a:lnTo>
                    <a:pt x="7662164" y="449808"/>
                  </a:lnTo>
                  <a:lnTo>
                    <a:pt x="7728521" y="455358"/>
                  </a:lnTo>
                  <a:lnTo>
                    <a:pt x="7794282" y="449808"/>
                  </a:lnTo>
                  <a:lnTo>
                    <a:pt x="7843698" y="433870"/>
                  </a:lnTo>
                  <a:lnTo>
                    <a:pt x="7874876" y="408190"/>
                  </a:lnTo>
                  <a:lnTo>
                    <a:pt x="7875270" y="406946"/>
                  </a:lnTo>
                  <a:lnTo>
                    <a:pt x="7885874" y="373443"/>
                  </a:lnTo>
                  <a:close/>
                </a:path>
                <a:path w="9744075" h="455929">
                  <a:moveTo>
                    <a:pt x="7914462" y="136461"/>
                  </a:moveTo>
                  <a:lnTo>
                    <a:pt x="7848435" y="120916"/>
                  </a:lnTo>
                  <a:lnTo>
                    <a:pt x="7808417" y="98577"/>
                  </a:lnTo>
                  <a:lnTo>
                    <a:pt x="7771714" y="60858"/>
                  </a:lnTo>
                  <a:lnTo>
                    <a:pt x="7762024" y="25082"/>
                  </a:lnTo>
                  <a:lnTo>
                    <a:pt x="7762024" y="10172"/>
                  </a:lnTo>
                  <a:lnTo>
                    <a:pt x="7696771" y="10172"/>
                  </a:lnTo>
                  <a:lnTo>
                    <a:pt x="7696771" y="25082"/>
                  </a:lnTo>
                  <a:lnTo>
                    <a:pt x="7686853" y="61010"/>
                  </a:lnTo>
                  <a:lnTo>
                    <a:pt x="7657681" y="94386"/>
                  </a:lnTo>
                  <a:lnTo>
                    <a:pt x="7609726" y="120954"/>
                  </a:lnTo>
                  <a:lnTo>
                    <a:pt x="7543470" y="136461"/>
                  </a:lnTo>
                  <a:lnTo>
                    <a:pt x="7567676" y="186283"/>
                  </a:lnTo>
                  <a:lnTo>
                    <a:pt x="7621244" y="174472"/>
                  </a:lnTo>
                  <a:lnTo>
                    <a:pt x="7666520" y="155257"/>
                  </a:lnTo>
                  <a:lnTo>
                    <a:pt x="7702855" y="129616"/>
                  </a:lnTo>
                  <a:lnTo>
                    <a:pt x="7729575" y="98577"/>
                  </a:lnTo>
                  <a:lnTo>
                    <a:pt x="7756233" y="129552"/>
                  </a:lnTo>
                  <a:lnTo>
                    <a:pt x="7792555" y="155194"/>
                  </a:lnTo>
                  <a:lnTo>
                    <a:pt x="7837818" y="174447"/>
                  </a:lnTo>
                  <a:lnTo>
                    <a:pt x="7891310" y="186283"/>
                  </a:lnTo>
                  <a:lnTo>
                    <a:pt x="7914462" y="136461"/>
                  </a:lnTo>
                  <a:close/>
                </a:path>
                <a:path w="9744075" h="455929">
                  <a:moveTo>
                    <a:pt x="7935328" y="211188"/>
                  </a:moveTo>
                  <a:lnTo>
                    <a:pt x="7523467" y="211188"/>
                  </a:lnTo>
                  <a:lnTo>
                    <a:pt x="7523467" y="260832"/>
                  </a:lnTo>
                  <a:lnTo>
                    <a:pt x="7935328" y="260832"/>
                  </a:lnTo>
                  <a:lnTo>
                    <a:pt x="7935328" y="211188"/>
                  </a:lnTo>
                  <a:close/>
                </a:path>
                <a:path w="9744075" h="455929">
                  <a:moveTo>
                    <a:pt x="8192503" y="169964"/>
                  </a:moveTo>
                  <a:lnTo>
                    <a:pt x="8184909" y="140500"/>
                  </a:lnTo>
                  <a:lnTo>
                    <a:pt x="8184629" y="139407"/>
                  </a:lnTo>
                  <a:lnTo>
                    <a:pt x="8162252" y="116141"/>
                  </a:lnTo>
                  <a:lnTo>
                    <a:pt x="8132521" y="103568"/>
                  </a:lnTo>
                  <a:lnTo>
                    <a:pt x="8132521" y="169964"/>
                  </a:lnTo>
                  <a:lnTo>
                    <a:pt x="8128851" y="182549"/>
                  </a:lnTo>
                  <a:lnTo>
                    <a:pt x="8118640" y="191439"/>
                  </a:lnTo>
                  <a:lnTo>
                    <a:pt x="8102600" y="196735"/>
                  </a:lnTo>
                  <a:lnTo>
                    <a:pt x="8081467" y="198564"/>
                  </a:lnTo>
                  <a:lnTo>
                    <a:pt x="8060334" y="196735"/>
                  </a:lnTo>
                  <a:lnTo>
                    <a:pt x="8044434" y="191439"/>
                  </a:lnTo>
                  <a:lnTo>
                    <a:pt x="8034426" y="182549"/>
                  </a:lnTo>
                  <a:lnTo>
                    <a:pt x="8030959" y="169964"/>
                  </a:lnTo>
                  <a:lnTo>
                    <a:pt x="8034426" y="157365"/>
                  </a:lnTo>
                  <a:lnTo>
                    <a:pt x="8044434" y="148132"/>
                  </a:lnTo>
                  <a:lnTo>
                    <a:pt x="8060334" y="142443"/>
                  </a:lnTo>
                  <a:lnTo>
                    <a:pt x="8081467" y="140500"/>
                  </a:lnTo>
                  <a:lnTo>
                    <a:pt x="8102600" y="142443"/>
                  </a:lnTo>
                  <a:lnTo>
                    <a:pt x="8118640" y="148132"/>
                  </a:lnTo>
                  <a:lnTo>
                    <a:pt x="8128851" y="157365"/>
                  </a:lnTo>
                  <a:lnTo>
                    <a:pt x="8132521" y="169964"/>
                  </a:lnTo>
                  <a:lnTo>
                    <a:pt x="8132521" y="103568"/>
                  </a:lnTo>
                  <a:lnTo>
                    <a:pt x="8127238" y="101320"/>
                  </a:lnTo>
                  <a:lnTo>
                    <a:pt x="8081467" y="96126"/>
                  </a:lnTo>
                  <a:lnTo>
                    <a:pt x="8035442" y="101320"/>
                  </a:lnTo>
                  <a:lnTo>
                    <a:pt x="8000035" y="116141"/>
                  </a:lnTo>
                  <a:lnTo>
                    <a:pt x="7977327" y="139407"/>
                  </a:lnTo>
                  <a:lnTo>
                    <a:pt x="7969390" y="169964"/>
                  </a:lnTo>
                  <a:lnTo>
                    <a:pt x="7977327" y="200939"/>
                  </a:lnTo>
                  <a:lnTo>
                    <a:pt x="8000035" y="224129"/>
                  </a:lnTo>
                  <a:lnTo>
                    <a:pt x="8035442" y="238696"/>
                  </a:lnTo>
                  <a:lnTo>
                    <a:pt x="8081467" y="243814"/>
                  </a:lnTo>
                  <a:lnTo>
                    <a:pt x="8127238" y="238696"/>
                  </a:lnTo>
                  <a:lnTo>
                    <a:pt x="8162252" y="224129"/>
                  </a:lnTo>
                  <a:lnTo>
                    <a:pt x="8184629" y="200939"/>
                  </a:lnTo>
                  <a:lnTo>
                    <a:pt x="8185239" y="198564"/>
                  </a:lnTo>
                  <a:lnTo>
                    <a:pt x="8192503" y="169964"/>
                  </a:lnTo>
                  <a:close/>
                </a:path>
                <a:path w="9744075" h="455929">
                  <a:moveTo>
                    <a:pt x="8215312" y="36830"/>
                  </a:moveTo>
                  <a:lnTo>
                    <a:pt x="8113039" y="36830"/>
                  </a:lnTo>
                  <a:lnTo>
                    <a:pt x="8113039" y="0"/>
                  </a:lnTo>
                  <a:lnTo>
                    <a:pt x="8049895" y="0"/>
                  </a:lnTo>
                  <a:lnTo>
                    <a:pt x="8049895" y="36830"/>
                  </a:lnTo>
                  <a:lnTo>
                    <a:pt x="7947279" y="36830"/>
                  </a:lnTo>
                  <a:lnTo>
                    <a:pt x="7947279" y="85064"/>
                  </a:lnTo>
                  <a:lnTo>
                    <a:pt x="8215312" y="85064"/>
                  </a:lnTo>
                  <a:lnTo>
                    <a:pt x="8215312" y="36830"/>
                  </a:lnTo>
                  <a:close/>
                </a:path>
                <a:path w="9744075" h="455929">
                  <a:moveTo>
                    <a:pt x="8318627" y="405015"/>
                  </a:moveTo>
                  <a:lnTo>
                    <a:pt x="8069199" y="405015"/>
                  </a:lnTo>
                  <a:lnTo>
                    <a:pt x="8069199" y="379056"/>
                  </a:lnTo>
                  <a:lnTo>
                    <a:pt x="8305647" y="379056"/>
                  </a:lnTo>
                  <a:lnTo>
                    <a:pt x="8305647" y="265214"/>
                  </a:lnTo>
                  <a:lnTo>
                    <a:pt x="8006042" y="265214"/>
                  </a:lnTo>
                  <a:lnTo>
                    <a:pt x="8006042" y="310642"/>
                  </a:lnTo>
                  <a:lnTo>
                    <a:pt x="8242503" y="310642"/>
                  </a:lnTo>
                  <a:lnTo>
                    <a:pt x="8242503" y="336080"/>
                  </a:lnTo>
                  <a:lnTo>
                    <a:pt x="8006753" y="336080"/>
                  </a:lnTo>
                  <a:lnTo>
                    <a:pt x="8006753" y="451675"/>
                  </a:lnTo>
                  <a:lnTo>
                    <a:pt x="8318627" y="451675"/>
                  </a:lnTo>
                  <a:lnTo>
                    <a:pt x="8318627" y="405015"/>
                  </a:lnTo>
                  <a:close/>
                </a:path>
                <a:path w="9744075" h="455929">
                  <a:moveTo>
                    <a:pt x="8366684" y="100330"/>
                  </a:moveTo>
                  <a:lnTo>
                    <a:pt x="8305647" y="100330"/>
                  </a:lnTo>
                  <a:lnTo>
                    <a:pt x="8305647" y="2451"/>
                  </a:lnTo>
                  <a:lnTo>
                    <a:pt x="8242147" y="2451"/>
                  </a:lnTo>
                  <a:lnTo>
                    <a:pt x="8242147" y="246976"/>
                  </a:lnTo>
                  <a:lnTo>
                    <a:pt x="8305647" y="246976"/>
                  </a:lnTo>
                  <a:lnTo>
                    <a:pt x="8305647" y="151028"/>
                  </a:lnTo>
                  <a:lnTo>
                    <a:pt x="8366684" y="151028"/>
                  </a:lnTo>
                  <a:lnTo>
                    <a:pt x="8366684" y="100330"/>
                  </a:lnTo>
                  <a:close/>
                </a:path>
                <a:path w="9744075" h="455929">
                  <a:moveTo>
                    <a:pt x="8707133" y="37884"/>
                  </a:moveTo>
                  <a:lnTo>
                    <a:pt x="8502256" y="37884"/>
                  </a:lnTo>
                  <a:lnTo>
                    <a:pt x="8502256" y="88049"/>
                  </a:lnTo>
                  <a:lnTo>
                    <a:pt x="8638908" y="88049"/>
                  </a:lnTo>
                  <a:lnTo>
                    <a:pt x="8628443" y="125450"/>
                  </a:lnTo>
                  <a:lnTo>
                    <a:pt x="8607781" y="158991"/>
                  </a:lnTo>
                  <a:lnTo>
                    <a:pt x="8576285" y="188391"/>
                  </a:lnTo>
                  <a:lnTo>
                    <a:pt x="8533320" y="213423"/>
                  </a:lnTo>
                  <a:lnTo>
                    <a:pt x="8478228" y="233819"/>
                  </a:lnTo>
                  <a:lnTo>
                    <a:pt x="8505419" y="283286"/>
                  </a:lnTo>
                  <a:lnTo>
                    <a:pt x="8559724" y="262724"/>
                  </a:lnTo>
                  <a:lnTo>
                    <a:pt x="8605317" y="237426"/>
                  </a:lnTo>
                  <a:lnTo>
                    <a:pt x="8642325" y="207314"/>
                  </a:lnTo>
                  <a:lnTo>
                    <a:pt x="8670874" y="172364"/>
                  </a:lnTo>
                  <a:lnTo>
                    <a:pt x="8691105" y="132499"/>
                  </a:lnTo>
                  <a:lnTo>
                    <a:pt x="8703158" y="87693"/>
                  </a:lnTo>
                  <a:lnTo>
                    <a:pt x="8707133" y="37884"/>
                  </a:lnTo>
                  <a:close/>
                </a:path>
                <a:path w="9744075" h="455929">
                  <a:moveTo>
                    <a:pt x="8853602" y="3683"/>
                  </a:moveTo>
                  <a:lnTo>
                    <a:pt x="8790457" y="3683"/>
                  </a:lnTo>
                  <a:lnTo>
                    <a:pt x="8790457" y="122605"/>
                  </a:lnTo>
                  <a:lnTo>
                    <a:pt x="8710651" y="122605"/>
                  </a:lnTo>
                  <a:lnTo>
                    <a:pt x="8710651" y="174358"/>
                  </a:lnTo>
                  <a:lnTo>
                    <a:pt x="8790457" y="174358"/>
                  </a:lnTo>
                  <a:lnTo>
                    <a:pt x="8790457" y="303098"/>
                  </a:lnTo>
                  <a:lnTo>
                    <a:pt x="8853602" y="303098"/>
                  </a:lnTo>
                  <a:lnTo>
                    <a:pt x="8853602" y="3683"/>
                  </a:lnTo>
                  <a:close/>
                </a:path>
                <a:path w="9744075" h="455929">
                  <a:moveTo>
                    <a:pt x="8875001" y="402564"/>
                  </a:moveTo>
                  <a:lnTo>
                    <a:pt x="8812390" y="385279"/>
                  </a:lnTo>
                  <a:lnTo>
                    <a:pt x="8780539" y="365544"/>
                  </a:lnTo>
                  <a:lnTo>
                    <a:pt x="8767699" y="357593"/>
                  </a:lnTo>
                  <a:lnTo>
                    <a:pt x="8740965" y="322961"/>
                  </a:lnTo>
                  <a:lnTo>
                    <a:pt x="8732228" y="284861"/>
                  </a:lnTo>
                  <a:lnTo>
                    <a:pt x="8732228" y="269252"/>
                  </a:lnTo>
                  <a:lnTo>
                    <a:pt x="8669249" y="269252"/>
                  </a:lnTo>
                  <a:lnTo>
                    <a:pt x="8669249" y="284861"/>
                  </a:lnTo>
                  <a:lnTo>
                    <a:pt x="8660219" y="323138"/>
                  </a:lnTo>
                  <a:lnTo>
                    <a:pt x="8633358" y="358114"/>
                  </a:lnTo>
                  <a:lnTo>
                    <a:pt x="8588565" y="386016"/>
                  </a:lnTo>
                  <a:lnTo>
                    <a:pt x="8525764" y="403085"/>
                  </a:lnTo>
                  <a:lnTo>
                    <a:pt x="8550504" y="453085"/>
                  </a:lnTo>
                  <a:lnTo>
                    <a:pt x="8600034" y="440588"/>
                  </a:lnTo>
                  <a:lnTo>
                    <a:pt x="8641804" y="421284"/>
                  </a:lnTo>
                  <a:lnTo>
                    <a:pt x="8675408" y="395998"/>
                  </a:lnTo>
                  <a:lnTo>
                    <a:pt x="8700478" y="365544"/>
                  </a:lnTo>
                  <a:lnTo>
                    <a:pt x="8725281" y="395998"/>
                  </a:lnTo>
                  <a:lnTo>
                    <a:pt x="8758669" y="421246"/>
                  </a:lnTo>
                  <a:lnTo>
                    <a:pt x="8800274" y="440436"/>
                  </a:lnTo>
                  <a:lnTo>
                    <a:pt x="8849741" y="452729"/>
                  </a:lnTo>
                  <a:lnTo>
                    <a:pt x="8875001" y="402564"/>
                  </a:lnTo>
                  <a:close/>
                </a:path>
                <a:path w="9744075" h="455929">
                  <a:moveTo>
                    <a:pt x="9148661" y="195580"/>
                  </a:moveTo>
                  <a:lnTo>
                    <a:pt x="9142781" y="141147"/>
                  </a:lnTo>
                  <a:lnTo>
                    <a:pt x="9126385" y="96583"/>
                  </a:lnTo>
                  <a:lnTo>
                    <a:pt x="9122969" y="92087"/>
                  </a:lnTo>
                  <a:lnTo>
                    <a:pt x="9101023" y="63169"/>
                  </a:lnTo>
                  <a:lnTo>
                    <a:pt x="9087447" y="54470"/>
                  </a:lnTo>
                  <a:lnTo>
                    <a:pt x="9087447" y="195580"/>
                  </a:lnTo>
                  <a:lnTo>
                    <a:pt x="9083269" y="240322"/>
                  </a:lnTo>
                  <a:lnTo>
                    <a:pt x="9071483" y="272910"/>
                  </a:lnTo>
                  <a:lnTo>
                    <a:pt x="9053258" y="292836"/>
                  </a:lnTo>
                  <a:lnTo>
                    <a:pt x="9029738" y="299593"/>
                  </a:lnTo>
                  <a:lnTo>
                    <a:pt x="9005786" y="292836"/>
                  </a:lnTo>
                  <a:lnTo>
                    <a:pt x="8987333" y="272910"/>
                  </a:lnTo>
                  <a:lnTo>
                    <a:pt x="8975522" y="240322"/>
                  </a:lnTo>
                  <a:lnTo>
                    <a:pt x="8971509" y="195580"/>
                  </a:lnTo>
                  <a:lnTo>
                    <a:pt x="8975522" y="151218"/>
                  </a:lnTo>
                  <a:lnTo>
                    <a:pt x="8987333" y="118770"/>
                  </a:lnTo>
                  <a:lnTo>
                    <a:pt x="9005786" y="98856"/>
                  </a:lnTo>
                  <a:lnTo>
                    <a:pt x="9029738" y="92087"/>
                  </a:lnTo>
                  <a:lnTo>
                    <a:pt x="9053258" y="98856"/>
                  </a:lnTo>
                  <a:lnTo>
                    <a:pt x="9071483" y="118770"/>
                  </a:lnTo>
                  <a:lnTo>
                    <a:pt x="9083269" y="151218"/>
                  </a:lnTo>
                  <a:lnTo>
                    <a:pt x="9087447" y="195580"/>
                  </a:lnTo>
                  <a:lnTo>
                    <a:pt x="9087447" y="54470"/>
                  </a:lnTo>
                  <a:lnTo>
                    <a:pt x="9068295" y="42176"/>
                  </a:lnTo>
                  <a:lnTo>
                    <a:pt x="9029738" y="34899"/>
                  </a:lnTo>
                  <a:lnTo>
                    <a:pt x="8990762" y="42176"/>
                  </a:lnTo>
                  <a:lnTo>
                    <a:pt x="8957780" y="63169"/>
                  </a:lnTo>
                  <a:lnTo>
                    <a:pt x="8932354" y="96583"/>
                  </a:lnTo>
                  <a:lnTo>
                    <a:pt x="8916010" y="141147"/>
                  </a:lnTo>
                  <a:lnTo>
                    <a:pt x="8910282" y="195580"/>
                  </a:lnTo>
                  <a:lnTo>
                    <a:pt x="8916010" y="250482"/>
                  </a:lnTo>
                  <a:lnTo>
                    <a:pt x="8932354" y="295275"/>
                  </a:lnTo>
                  <a:lnTo>
                    <a:pt x="8957780" y="328739"/>
                  </a:lnTo>
                  <a:lnTo>
                    <a:pt x="8990762" y="349707"/>
                  </a:lnTo>
                  <a:lnTo>
                    <a:pt x="9029738" y="356958"/>
                  </a:lnTo>
                  <a:lnTo>
                    <a:pt x="9068295" y="349707"/>
                  </a:lnTo>
                  <a:lnTo>
                    <a:pt x="9101023" y="328739"/>
                  </a:lnTo>
                  <a:lnTo>
                    <a:pt x="9123108" y="299593"/>
                  </a:lnTo>
                  <a:lnTo>
                    <a:pt x="9126385" y="295275"/>
                  </a:lnTo>
                  <a:lnTo>
                    <a:pt x="9142781" y="250482"/>
                  </a:lnTo>
                  <a:lnTo>
                    <a:pt x="9148661" y="195580"/>
                  </a:lnTo>
                  <a:close/>
                </a:path>
                <a:path w="9744075" h="455929">
                  <a:moveTo>
                    <a:pt x="9274962" y="2971"/>
                  </a:moveTo>
                  <a:lnTo>
                    <a:pt x="9210942" y="2971"/>
                  </a:lnTo>
                  <a:lnTo>
                    <a:pt x="9210942" y="455891"/>
                  </a:lnTo>
                  <a:lnTo>
                    <a:pt x="9274962" y="455891"/>
                  </a:lnTo>
                  <a:lnTo>
                    <a:pt x="9274962" y="2971"/>
                  </a:lnTo>
                  <a:close/>
                </a:path>
                <a:path w="9744075" h="455929">
                  <a:moveTo>
                    <a:pt x="9588271" y="332574"/>
                  </a:moveTo>
                  <a:lnTo>
                    <a:pt x="9583153" y="293979"/>
                  </a:lnTo>
                  <a:lnTo>
                    <a:pt x="9581248" y="279603"/>
                  </a:lnTo>
                  <a:lnTo>
                    <a:pt x="9537281" y="286143"/>
                  </a:lnTo>
                  <a:lnTo>
                    <a:pt x="9493783" y="290474"/>
                  </a:lnTo>
                  <a:lnTo>
                    <a:pt x="9449206" y="292963"/>
                  </a:lnTo>
                  <a:lnTo>
                    <a:pt x="9401975" y="293979"/>
                  </a:lnTo>
                  <a:lnTo>
                    <a:pt x="9401975" y="96126"/>
                  </a:lnTo>
                  <a:lnTo>
                    <a:pt x="9550730" y="96126"/>
                  </a:lnTo>
                  <a:lnTo>
                    <a:pt x="9550730" y="45072"/>
                  </a:lnTo>
                  <a:lnTo>
                    <a:pt x="9339008" y="45072"/>
                  </a:lnTo>
                  <a:lnTo>
                    <a:pt x="9339008" y="346075"/>
                  </a:lnTo>
                  <a:lnTo>
                    <a:pt x="9376893" y="346075"/>
                  </a:lnTo>
                  <a:lnTo>
                    <a:pt x="9433750" y="345719"/>
                  </a:lnTo>
                  <a:lnTo>
                    <a:pt x="9486265" y="343865"/>
                  </a:lnTo>
                  <a:lnTo>
                    <a:pt x="9536938" y="339737"/>
                  </a:lnTo>
                  <a:lnTo>
                    <a:pt x="9588271" y="332574"/>
                  </a:lnTo>
                  <a:close/>
                </a:path>
                <a:path w="9744075" h="455929">
                  <a:moveTo>
                    <a:pt x="9743859" y="170840"/>
                  </a:moveTo>
                  <a:lnTo>
                    <a:pt x="9677197" y="170840"/>
                  </a:lnTo>
                  <a:lnTo>
                    <a:pt x="9677197" y="2971"/>
                  </a:lnTo>
                  <a:lnTo>
                    <a:pt x="9613875" y="2971"/>
                  </a:lnTo>
                  <a:lnTo>
                    <a:pt x="9613875" y="455891"/>
                  </a:lnTo>
                  <a:lnTo>
                    <a:pt x="9677197" y="455891"/>
                  </a:lnTo>
                  <a:lnTo>
                    <a:pt x="9677197" y="222592"/>
                  </a:lnTo>
                  <a:lnTo>
                    <a:pt x="9743859" y="222592"/>
                  </a:lnTo>
                  <a:lnTo>
                    <a:pt x="9743859" y="170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686493" y="5323637"/>
              <a:ext cx="899794" cy="598170"/>
            </a:xfrm>
            <a:custGeom>
              <a:avLst/>
              <a:gdLst/>
              <a:ahLst/>
              <a:cxnLst/>
              <a:rect l="l" t="t" r="r" b="b"/>
              <a:pathLst>
                <a:path w="899795" h="598170">
                  <a:moveTo>
                    <a:pt x="899721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899721" y="0"/>
                  </a:lnTo>
                  <a:lnTo>
                    <a:pt x="899721" y="597798"/>
                  </a:lnTo>
                  <a:close/>
                </a:path>
              </a:pathLst>
            </a:custGeom>
            <a:solidFill>
              <a:srgbClr val="0035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3369" y="4820797"/>
              <a:ext cx="3277842" cy="24576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716839" y="5442915"/>
              <a:ext cx="847090" cy="464184"/>
            </a:xfrm>
            <a:custGeom>
              <a:avLst/>
              <a:gdLst/>
              <a:ahLst/>
              <a:cxnLst/>
              <a:rect l="l" t="t" r="r" b="b"/>
              <a:pathLst>
                <a:path w="847090" h="464185">
                  <a:moveTo>
                    <a:pt x="152255" y="359239"/>
                  </a:moveTo>
                  <a:lnTo>
                    <a:pt x="0" y="359239"/>
                  </a:lnTo>
                  <a:lnTo>
                    <a:pt x="0" y="0"/>
                  </a:lnTo>
                  <a:lnTo>
                    <a:pt x="142959" y="0"/>
                  </a:lnTo>
                  <a:lnTo>
                    <a:pt x="194943" y="6819"/>
                  </a:lnTo>
                  <a:lnTo>
                    <a:pt x="232177" y="25872"/>
                  </a:lnTo>
                  <a:lnTo>
                    <a:pt x="254577" y="55056"/>
                  </a:lnTo>
                  <a:lnTo>
                    <a:pt x="255675" y="60516"/>
                  </a:lnTo>
                  <a:lnTo>
                    <a:pt x="74549" y="60516"/>
                  </a:lnTo>
                  <a:lnTo>
                    <a:pt x="74549" y="150501"/>
                  </a:lnTo>
                  <a:lnTo>
                    <a:pt x="234752" y="150501"/>
                  </a:lnTo>
                  <a:lnTo>
                    <a:pt x="222989" y="159729"/>
                  </a:lnTo>
                  <a:lnTo>
                    <a:pt x="197160" y="169270"/>
                  </a:lnTo>
                  <a:lnTo>
                    <a:pt x="197160" y="172778"/>
                  </a:lnTo>
                  <a:lnTo>
                    <a:pt x="226662" y="179745"/>
                  </a:lnTo>
                  <a:lnTo>
                    <a:pt x="251888" y="197204"/>
                  </a:lnTo>
                  <a:lnTo>
                    <a:pt x="254704" y="201546"/>
                  </a:lnTo>
                  <a:lnTo>
                    <a:pt x="74549" y="201546"/>
                  </a:lnTo>
                  <a:lnTo>
                    <a:pt x="74549" y="298021"/>
                  </a:lnTo>
                  <a:lnTo>
                    <a:pt x="268488" y="298021"/>
                  </a:lnTo>
                  <a:lnTo>
                    <a:pt x="268141" y="299742"/>
                  </a:lnTo>
                  <a:lnTo>
                    <a:pt x="244565" y="331086"/>
                  </a:lnTo>
                  <a:lnTo>
                    <a:pt x="205794" y="351773"/>
                  </a:lnTo>
                  <a:lnTo>
                    <a:pt x="152255" y="359239"/>
                  </a:lnTo>
                  <a:close/>
                </a:path>
                <a:path w="847090" h="464185">
                  <a:moveTo>
                    <a:pt x="234752" y="150501"/>
                  </a:moveTo>
                  <a:lnTo>
                    <a:pt x="131908" y="150501"/>
                  </a:lnTo>
                  <a:lnTo>
                    <a:pt x="153705" y="147338"/>
                  </a:lnTo>
                  <a:lnTo>
                    <a:pt x="171046" y="138223"/>
                  </a:lnTo>
                  <a:lnTo>
                    <a:pt x="182500" y="123713"/>
                  </a:lnTo>
                  <a:lnTo>
                    <a:pt x="186636" y="104368"/>
                  </a:lnTo>
                  <a:lnTo>
                    <a:pt x="183089" y="86490"/>
                  </a:lnTo>
                  <a:lnTo>
                    <a:pt x="172734" y="72641"/>
                  </a:lnTo>
                  <a:lnTo>
                    <a:pt x="155999" y="63693"/>
                  </a:lnTo>
                  <a:lnTo>
                    <a:pt x="133311" y="60516"/>
                  </a:lnTo>
                  <a:lnTo>
                    <a:pt x="255675" y="60516"/>
                  </a:lnTo>
                  <a:lnTo>
                    <a:pt x="262062" y="92265"/>
                  </a:lnTo>
                  <a:lnTo>
                    <a:pt x="257151" y="121046"/>
                  </a:lnTo>
                  <a:lnTo>
                    <a:pt x="243556" y="143595"/>
                  </a:lnTo>
                  <a:lnTo>
                    <a:pt x="234752" y="150501"/>
                  </a:lnTo>
                  <a:close/>
                </a:path>
                <a:path w="847090" h="464185">
                  <a:moveTo>
                    <a:pt x="268488" y="298021"/>
                  </a:moveTo>
                  <a:lnTo>
                    <a:pt x="137521" y="298021"/>
                  </a:lnTo>
                  <a:lnTo>
                    <a:pt x="165197" y="294801"/>
                  </a:lnTo>
                  <a:lnTo>
                    <a:pt x="184355" y="285677"/>
                  </a:lnTo>
                  <a:lnTo>
                    <a:pt x="195488" y="271455"/>
                  </a:lnTo>
                  <a:lnTo>
                    <a:pt x="199090" y="252941"/>
                  </a:lnTo>
                  <a:lnTo>
                    <a:pt x="194921" y="232182"/>
                  </a:lnTo>
                  <a:lnTo>
                    <a:pt x="182974" y="215929"/>
                  </a:lnTo>
                  <a:lnTo>
                    <a:pt x="164087" y="205333"/>
                  </a:lnTo>
                  <a:lnTo>
                    <a:pt x="139100" y="201546"/>
                  </a:lnTo>
                  <a:lnTo>
                    <a:pt x="254704" y="201546"/>
                  </a:lnTo>
                  <a:lnTo>
                    <a:pt x="269484" y="224332"/>
                  </a:lnTo>
                  <a:lnTo>
                    <a:pt x="276095" y="260308"/>
                  </a:lnTo>
                  <a:lnTo>
                    <a:pt x="268488" y="298021"/>
                  </a:lnTo>
                  <a:close/>
                </a:path>
                <a:path w="847090" h="464185">
                  <a:moveTo>
                    <a:pt x="397500" y="362747"/>
                  </a:moveTo>
                  <a:lnTo>
                    <a:pt x="360406" y="355786"/>
                  </a:lnTo>
                  <a:lnTo>
                    <a:pt x="331633" y="335734"/>
                  </a:lnTo>
                  <a:lnTo>
                    <a:pt x="312990" y="303842"/>
                  </a:lnTo>
                  <a:lnTo>
                    <a:pt x="306286" y="261360"/>
                  </a:lnTo>
                  <a:lnTo>
                    <a:pt x="306286" y="89809"/>
                  </a:lnTo>
                  <a:lnTo>
                    <a:pt x="379783" y="89809"/>
                  </a:lnTo>
                  <a:lnTo>
                    <a:pt x="379783" y="248555"/>
                  </a:lnTo>
                  <a:lnTo>
                    <a:pt x="383135" y="270136"/>
                  </a:lnTo>
                  <a:lnTo>
                    <a:pt x="392654" y="286488"/>
                  </a:lnTo>
                  <a:lnTo>
                    <a:pt x="407534" y="296853"/>
                  </a:lnTo>
                  <a:lnTo>
                    <a:pt x="426968" y="300477"/>
                  </a:lnTo>
                  <a:lnTo>
                    <a:pt x="552387" y="300477"/>
                  </a:lnTo>
                  <a:lnTo>
                    <a:pt x="552387" y="310475"/>
                  </a:lnTo>
                  <a:lnTo>
                    <a:pt x="479065" y="310475"/>
                  </a:lnTo>
                  <a:lnTo>
                    <a:pt x="466888" y="331889"/>
                  </a:lnTo>
                  <a:lnTo>
                    <a:pt x="448873" y="348386"/>
                  </a:lnTo>
                  <a:lnTo>
                    <a:pt x="425562" y="358995"/>
                  </a:lnTo>
                  <a:lnTo>
                    <a:pt x="397500" y="362747"/>
                  </a:lnTo>
                  <a:close/>
                </a:path>
                <a:path w="847090" h="464185">
                  <a:moveTo>
                    <a:pt x="552387" y="300477"/>
                  </a:moveTo>
                  <a:lnTo>
                    <a:pt x="426968" y="300477"/>
                  </a:lnTo>
                  <a:lnTo>
                    <a:pt x="446455" y="296914"/>
                  </a:lnTo>
                  <a:lnTo>
                    <a:pt x="463147" y="286312"/>
                  </a:lnTo>
                  <a:lnTo>
                    <a:pt x="474773" y="268804"/>
                  </a:lnTo>
                  <a:lnTo>
                    <a:pt x="479065" y="244521"/>
                  </a:lnTo>
                  <a:lnTo>
                    <a:pt x="479065" y="89809"/>
                  </a:lnTo>
                  <a:lnTo>
                    <a:pt x="552387" y="89809"/>
                  </a:lnTo>
                  <a:lnTo>
                    <a:pt x="552387" y="300477"/>
                  </a:lnTo>
                  <a:close/>
                </a:path>
                <a:path w="847090" h="464185">
                  <a:moveTo>
                    <a:pt x="552387" y="359239"/>
                  </a:moveTo>
                  <a:lnTo>
                    <a:pt x="481872" y="359239"/>
                  </a:lnTo>
                  <a:lnTo>
                    <a:pt x="481872" y="310475"/>
                  </a:lnTo>
                  <a:lnTo>
                    <a:pt x="552387" y="310475"/>
                  </a:lnTo>
                  <a:lnTo>
                    <a:pt x="552387" y="359239"/>
                  </a:lnTo>
                  <a:close/>
                </a:path>
                <a:path w="847090" h="464185">
                  <a:moveTo>
                    <a:pt x="685719" y="89809"/>
                  </a:moveTo>
                  <a:lnTo>
                    <a:pt x="612222" y="89809"/>
                  </a:lnTo>
                  <a:lnTo>
                    <a:pt x="612222" y="25259"/>
                  </a:lnTo>
                  <a:lnTo>
                    <a:pt x="685719" y="25259"/>
                  </a:lnTo>
                  <a:lnTo>
                    <a:pt x="685719" y="89809"/>
                  </a:lnTo>
                  <a:close/>
                </a:path>
                <a:path w="847090" h="464185">
                  <a:moveTo>
                    <a:pt x="736588" y="145064"/>
                  </a:moveTo>
                  <a:lnTo>
                    <a:pt x="575211" y="145064"/>
                  </a:lnTo>
                  <a:lnTo>
                    <a:pt x="575211" y="89809"/>
                  </a:lnTo>
                  <a:lnTo>
                    <a:pt x="736588" y="89809"/>
                  </a:lnTo>
                  <a:lnTo>
                    <a:pt x="736588" y="145064"/>
                  </a:lnTo>
                  <a:close/>
                </a:path>
                <a:path w="847090" h="464185">
                  <a:moveTo>
                    <a:pt x="701331" y="362923"/>
                  </a:moveTo>
                  <a:lnTo>
                    <a:pt x="664862" y="358376"/>
                  </a:lnTo>
                  <a:lnTo>
                    <a:pt x="636648" y="344439"/>
                  </a:lnTo>
                  <a:lnTo>
                    <a:pt x="618499" y="320668"/>
                  </a:lnTo>
                  <a:lnTo>
                    <a:pt x="612222" y="286619"/>
                  </a:lnTo>
                  <a:lnTo>
                    <a:pt x="612222" y="145064"/>
                  </a:lnTo>
                  <a:lnTo>
                    <a:pt x="685719" y="145064"/>
                  </a:lnTo>
                  <a:lnTo>
                    <a:pt x="685719" y="276621"/>
                  </a:lnTo>
                  <a:lnTo>
                    <a:pt x="687599" y="289796"/>
                  </a:lnTo>
                  <a:lnTo>
                    <a:pt x="692867" y="297955"/>
                  </a:lnTo>
                  <a:lnTo>
                    <a:pt x="700963" y="302201"/>
                  </a:lnTo>
                  <a:lnTo>
                    <a:pt x="711329" y="303634"/>
                  </a:lnTo>
                  <a:lnTo>
                    <a:pt x="740096" y="303634"/>
                  </a:lnTo>
                  <a:lnTo>
                    <a:pt x="740096" y="360292"/>
                  </a:lnTo>
                  <a:lnTo>
                    <a:pt x="733299" y="361221"/>
                  </a:lnTo>
                  <a:lnTo>
                    <a:pt x="724529" y="362068"/>
                  </a:lnTo>
                  <a:lnTo>
                    <a:pt x="713851" y="362684"/>
                  </a:lnTo>
                  <a:lnTo>
                    <a:pt x="701331" y="362923"/>
                  </a:lnTo>
                  <a:close/>
                </a:path>
                <a:path w="847090" h="464185">
                  <a:moveTo>
                    <a:pt x="740096" y="303634"/>
                  </a:moveTo>
                  <a:lnTo>
                    <a:pt x="711329" y="303634"/>
                  </a:lnTo>
                  <a:lnTo>
                    <a:pt x="717625" y="303590"/>
                  </a:lnTo>
                  <a:lnTo>
                    <a:pt x="725121" y="303283"/>
                  </a:lnTo>
                  <a:lnTo>
                    <a:pt x="740096" y="302406"/>
                  </a:lnTo>
                  <a:lnTo>
                    <a:pt x="740096" y="303634"/>
                  </a:lnTo>
                  <a:close/>
                </a:path>
                <a:path w="847090" h="464185">
                  <a:moveTo>
                    <a:pt x="804142" y="463608"/>
                  </a:moveTo>
                  <a:lnTo>
                    <a:pt x="751694" y="463608"/>
                  </a:lnTo>
                  <a:lnTo>
                    <a:pt x="776252" y="322403"/>
                  </a:lnTo>
                  <a:lnTo>
                    <a:pt x="846942" y="322403"/>
                  </a:lnTo>
                  <a:lnTo>
                    <a:pt x="804142" y="463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869783" y="6950371"/>
              <a:ext cx="8312784" cy="598170"/>
            </a:xfrm>
            <a:custGeom>
              <a:avLst/>
              <a:gdLst/>
              <a:ahLst/>
              <a:cxnLst/>
              <a:rect l="l" t="t" r="r" b="b"/>
              <a:pathLst>
                <a:path w="8312784" h="598170">
                  <a:moveTo>
                    <a:pt x="8312505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8312505" y="0"/>
                  </a:lnTo>
                  <a:lnTo>
                    <a:pt x="8312505" y="597798"/>
                  </a:lnTo>
                  <a:close/>
                </a:path>
              </a:pathLst>
            </a:custGeom>
            <a:solidFill>
              <a:srgbClr val="0035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0469" y="6447531"/>
              <a:ext cx="10967530" cy="24675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895918" y="7022820"/>
              <a:ext cx="8263255" cy="510540"/>
            </a:xfrm>
            <a:custGeom>
              <a:avLst/>
              <a:gdLst/>
              <a:ahLst/>
              <a:cxnLst/>
              <a:rect l="l" t="t" r="r" b="b"/>
              <a:pathLst>
                <a:path w="8263255" h="510540">
                  <a:moveTo>
                    <a:pt x="194170" y="336956"/>
                  </a:moveTo>
                  <a:lnTo>
                    <a:pt x="190449" y="296443"/>
                  </a:lnTo>
                  <a:lnTo>
                    <a:pt x="189433" y="285394"/>
                  </a:lnTo>
                  <a:lnTo>
                    <a:pt x="157543" y="290347"/>
                  </a:lnTo>
                  <a:lnTo>
                    <a:pt x="126530" y="293611"/>
                  </a:lnTo>
                  <a:lnTo>
                    <a:pt x="95478" y="295529"/>
                  </a:lnTo>
                  <a:lnTo>
                    <a:pt x="63487" y="296443"/>
                  </a:lnTo>
                  <a:lnTo>
                    <a:pt x="63487" y="103314"/>
                  </a:lnTo>
                  <a:lnTo>
                    <a:pt x="168567" y="103314"/>
                  </a:lnTo>
                  <a:lnTo>
                    <a:pt x="168567" y="52451"/>
                  </a:lnTo>
                  <a:lnTo>
                    <a:pt x="0" y="52451"/>
                  </a:lnTo>
                  <a:lnTo>
                    <a:pt x="0" y="349415"/>
                  </a:lnTo>
                  <a:lnTo>
                    <a:pt x="31572" y="349415"/>
                  </a:lnTo>
                  <a:lnTo>
                    <a:pt x="74320" y="348907"/>
                  </a:lnTo>
                  <a:lnTo>
                    <a:pt x="114515" y="347141"/>
                  </a:lnTo>
                  <a:lnTo>
                    <a:pt x="153898" y="343395"/>
                  </a:lnTo>
                  <a:lnTo>
                    <a:pt x="194170" y="336956"/>
                  </a:lnTo>
                  <a:close/>
                </a:path>
                <a:path w="8263255" h="510540">
                  <a:moveTo>
                    <a:pt x="377482" y="0"/>
                  </a:moveTo>
                  <a:lnTo>
                    <a:pt x="317665" y="0"/>
                  </a:lnTo>
                  <a:lnTo>
                    <a:pt x="317665" y="174536"/>
                  </a:lnTo>
                  <a:lnTo>
                    <a:pt x="274154" y="174536"/>
                  </a:lnTo>
                  <a:lnTo>
                    <a:pt x="274154" y="7899"/>
                  </a:lnTo>
                  <a:lnTo>
                    <a:pt x="216103" y="7899"/>
                  </a:lnTo>
                  <a:lnTo>
                    <a:pt x="216103" y="429755"/>
                  </a:lnTo>
                  <a:lnTo>
                    <a:pt x="274154" y="429755"/>
                  </a:lnTo>
                  <a:lnTo>
                    <a:pt x="274154" y="225221"/>
                  </a:lnTo>
                  <a:lnTo>
                    <a:pt x="317665" y="225221"/>
                  </a:lnTo>
                  <a:lnTo>
                    <a:pt x="317665" y="451853"/>
                  </a:lnTo>
                  <a:lnTo>
                    <a:pt x="377482" y="451853"/>
                  </a:lnTo>
                  <a:lnTo>
                    <a:pt x="377482" y="225221"/>
                  </a:lnTo>
                  <a:lnTo>
                    <a:pt x="377482" y="174536"/>
                  </a:lnTo>
                  <a:lnTo>
                    <a:pt x="377482" y="0"/>
                  </a:lnTo>
                  <a:close/>
                </a:path>
                <a:path w="8263255" h="510540">
                  <a:moveTo>
                    <a:pt x="683590" y="218211"/>
                  </a:moveTo>
                  <a:lnTo>
                    <a:pt x="637032" y="194335"/>
                  </a:lnTo>
                  <a:lnTo>
                    <a:pt x="604901" y="160845"/>
                  </a:lnTo>
                  <a:lnTo>
                    <a:pt x="586282" y="120916"/>
                  </a:lnTo>
                  <a:lnTo>
                    <a:pt x="580275" y="77711"/>
                  </a:lnTo>
                  <a:lnTo>
                    <a:pt x="580275" y="27889"/>
                  </a:lnTo>
                  <a:lnTo>
                    <a:pt x="516420" y="27889"/>
                  </a:lnTo>
                  <a:lnTo>
                    <a:pt x="516356" y="77711"/>
                  </a:lnTo>
                  <a:lnTo>
                    <a:pt x="510070" y="124637"/>
                  </a:lnTo>
                  <a:lnTo>
                    <a:pt x="490639" y="167779"/>
                  </a:lnTo>
                  <a:lnTo>
                    <a:pt x="457123" y="203428"/>
                  </a:lnTo>
                  <a:lnTo>
                    <a:pt x="408546" y="228384"/>
                  </a:lnTo>
                  <a:lnTo>
                    <a:pt x="442569" y="278206"/>
                  </a:lnTo>
                  <a:lnTo>
                    <a:pt x="478599" y="260705"/>
                  </a:lnTo>
                  <a:lnTo>
                    <a:pt x="508355" y="237134"/>
                  </a:lnTo>
                  <a:lnTo>
                    <a:pt x="531914" y="208267"/>
                  </a:lnTo>
                  <a:lnTo>
                    <a:pt x="549402" y="174879"/>
                  </a:lnTo>
                  <a:lnTo>
                    <a:pt x="566356" y="204495"/>
                  </a:lnTo>
                  <a:lnTo>
                    <a:pt x="588581" y="230263"/>
                  </a:lnTo>
                  <a:lnTo>
                    <a:pt x="616178" y="251498"/>
                  </a:lnTo>
                  <a:lnTo>
                    <a:pt x="649211" y="267500"/>
                  </a:lnTo>
                  <a:lnTo>
                    <a:pt x="683590" y="218211"/>
                  </a:lnTo>
                  <a:close/>
                </a:path>
                <a:path w="8263255" h="510540">
                  <a:moveTo>
                    <a:pt x="791819" y="698"/>
                  </a:moveTo>
                  <a:lnTo>
                    <a:pt x="728662" y="698"/>
                  </a:lnTo>
                  <a:lnTo>
                    <a:pt x="728662" y="96647"/>
                  </a:lnTo>
                  <a:lnTo>
                    <a:pt x="644118" y="96647"/>
                  </a:lnTo>
                  <a:lnTo>
                    <a:pt x="644118" y="147866"/>
                  </a:lnTo>
                  <a:lnTo>
                    <a:pt x="728662" y="147866"/>
                  </a:lnTo>
                  <a:lnTo>
                    <a:pt x="728662" y="334327"/>
                  </a:lnTo>
                  <a:lnTo>
                    <a:pt x="791819" y="334327"/>
                  </a:lnTo>
                  <a:lnTo>
                    <a:pt x="791819" y="698"/>
                  </a:lnTo>
                  <a:close/>
                </a:path>
                <a:path w="8263255" h="510540">
                  <a:moveTo>
                    <a:pt x="801458" y="392912"/>
                  </a:moveTo>
                  <a:lnTo>
                    <a:pt x="555193" y="392912"/>
                  </a:lnTo>
                  <a:lnTo>
                    <a:pt x="555193" y="299250"/>
                  </a:lnTo>
                  <a:lnTo>
                    <a:pt x="491159" y="299250"/>
                  </a:lnTo>
                  <a:lnTo>
                    <a:pt x="491159" y="443966"/>
                  </a:lnTo>
                  <a:lnTo>
                    <a:pt x="801458" y="443966"/>
                  </a:lnTo>
                  <a:lnTo>
                    <a:pt x="801458" y="392912"/>
                  </a:lnTo>
                  <a:close/>
                </a:path>
                <a:path w="8263255" h="510540">
                  <a:moveTo>
                    <a:pt x="1109510" y="220662"/>
                  </a:moveTo>
                  <a:lnTo>
                    <a:pt x="1063015" y="197612"/>
                  </a:lnTo>
                  <a:lnTo>
                    <a:pt x="1030681" y="165722"/>
                  </a:lnTo>
                  <a:lnTo>
                    <a:pt x="1011796" y="128358"/>
                  </a:lnTo>
                  <a:lnTo>
                    <a:pt x="1005662" y="88938"/>
                  </a:lnTo>
                  <a:lnTo>
                    <a:pt x="1005662" y="81737"/>
                  </a:lnTo>
                  <a:lnTo>
                    <a:pt x="1095641" y="81737"/>
                  </a:lnTo>
                  <a:lnTo>
                    <a:pt x="1095641" y="31051"/>
                  </a:lnTo>
                  <a:lnTo>
                    <a:pt x="850773" y="31051"/>
                  </a:lnTo>
                  <a:lnTo>
                    <a:pt x="850773" y="81737"/>
                  </a:lnTo>
                  <a:lnTo>
                    <a:pt x="941285" y="81737"/>
                  </a:lnTo>
                  <a:lnTo>
                    <a:pt x="941235" y="88938"/>
                  </a:lnTo>
                  <a:lnTo>
                    <a:pt x="934732" y="131521"/>
                  </a:lnTo>
                  <a:lnTo>
                    <a:pt x="914882" y="171488"/>
                  </a:lnTo>
                  <a:lnTo>
                    <a:pt x="881100" y="205028"/>
                  </a:lnTo>
                  <a:lnTo>
                    <a:pt x="832713" y="228739"/>
                  </a:lnTo>
                  <a:lnTo>
                    <a:pt x="865162" y="279958"/>
                  </a:lnTo>
                  <a:lnTo>
                    <a:pt x="901814" y="263334"/>
                  </a:lnTo>
                  <a:lnTo>
                    <a:pt x="932141" y="240665"/>
                  </a:lnTo>
                  <a:lnTo>
                    <a:pt x="956259" y="212864"/>
                  </a:lnTo>
                  <a:lnTo>
                    <a:pt x="974267" y="180848"/>
                  </a:lnTo>
                  <a:lnTo>
                    <a:pt x="991768" y="209778"/>
                  </a:lnTo>
                  <a:lnTo>
                    <a:pt x="1014895" y="234988"/>
                  </a:lnTo>
                  <a:lnTo>
                    <a:pt x="1043698" y="255612"/>
                  </a:lnTo>
                  <a:lnTo>
                    <a:pt x="1078280" y="270827"/>
                  </a:lnTo>
                  <a:lnTo>
                    <a:pt x="1109510" y="220662"/>
                  </a:lnTo>
                  <a:close/>
                </a:path>
                <a:path w="8263255" h="510540">
                  <a:moveTo>
                    <a:pt x="1215809" y="698"/>
                  </a:moveTo>
                  <a:lnTo>
                    <a:pt x="1152652" y="698"/>
                  </a:lnTo>
                  <a:lnTo>
                    <a:pt x="1152652" y="117525"/>
                  </a:lnTo>
                  <a:lnTo>
                    <a:pt x="1078814" y="117525"/>
                  </a:lnTo>
                  <a:lnTo>
                    <a:pt x="1078814" y="168567"/>
                  </a:lnTo>
                  <a:lnTo>
                    <a:pt x="1152652" y="168567"/>
                  </a:lnTo>
                  <a:lnTo>
                    <a:pt x="1152652" y="330301"/>
                  </a:lnTo>
                  <a:lnTo>
                    <a:pt x="1215809" y="330301"/>
                  </a:lnTo>
                  <a:lnTo>
                    <a:pt x="1215809" y="698"/>
                  </a:lnTo>
                  <a:close/>
                </a:path>
                <a:path w="8263255" h="510540">
                  <a:moveTo>
                    <a:pt x="1226502" y="392912"/>
                  </a:moveTo>
                  <a:lnTo>
                    <a:pt x="979347" y="392912"/>
                  </a:lnTo>
                  <a:lnTo>
                    <a:pt x="979347" y="301523"/>
                  </a:lnTo>
                  <a:lnTo>
                    <a:pt x="916203" y="301523"/>
                  </a:lnTo>
                  <a:lnTo>
                    <a:pt x="916203" y="443966"/>
                  </a:lnTo>
                  <a:lnTo>
                    <a:pt x="1226502" y="443966"/>
                  </a:lnTo>
                  <a:lnTo>
                    <a:pt x="1226502" y="392912"/>
                  </a:lnTo>
                  <a:close/>
                </a:path>
                <a:path w="8263255" h="510540">
                  <a:moveTo>
                    <a:pt x="1394040" y="46482"/>
                  </a:moveTo>
                  <a:lnTo>
                    <a:pt x="1270203" y="46482"/>
                  </a:lnTo>
                  <a:lnTo>
                    <a:pt x="1270203" y="98234"/>
                  </a:lnTo>
                  <a:lnTo>
                    <a:pt x="1333525" y="98234"/>
                  </a:lnTo>
                  <a:lnTo>
                    <a:pt x="1329270" y="149453"/>
                  </a:lnTo>
                  <a:lnTo>
                    <a:pt x="1320203" y="196113"/>
                  </a:lnTo>
                  <a:lnTo>
                    <a:pt x="1304912" y="239395"/>
                  </a:lnTo>
                  <a:lnTo>
                    <a:pt x="1281988" y="280454"/>
                  </a:lnTo>
                  <a:lnTo>
                    <a:pt x="1250035" y="320471"/>
                  </a:lnTo>
                  <a:lnTo>
                    <a:pt x="1299667" y="356082"/>
                  </a:lnTo>
                  <a:lnTo>
                    <a:pt x="1330401" y="317487"/>
                  </a:lnTo>
                  <a:lnTo>
                    <a:pt x="1353756" y="277545"/>
                  </a:lnTo>
                  <a:lnTo>
                    <a:pt x="1370723" y="235953"/>
                  </a:lnTo>
                  <a:lnTo>
                    <a:pt x="1382268" y="192379"/>
                  </a:lnTo>
                  <a:lnTo>
                    <a:pt x="1389354" y="146494"/>
                  </a:lnTo>
                  <a:lnTo>
                    <a:pt x="1392961" y="97967"/>
                  </a:lnTo>
                  <a:lnTo>
                    <a:pt x="1394040" y="46482"/>
                  </a:lnTo>
                  <a:close/>
                </a:path>
                <a:path w="8263255" h="510540">
                  <a:moveTo>
                    <a:pt x="1519110" y="46482"/>
                  </a:moveTo>
                  <a:lnTo>
                    <a:pt x="1409306" y="46482"/>
                  </a:lnTo>
                  <a:lnTo>
                    <a:pt x="1409306" y="98234"/>
                  </a:lnTo>
                  <a:lnTo>
                    <a:pt x="1459471" y="98234"/>
                  </a:lnTo>
                  <a:lnTo>
                    <a:pt x="1455432" y="155219"/>
                  </a:lnTo>
                  <a:lnTo>
                    <a:pt x="1446745" y="207924"/>
                  </a:lnTo>
                  <a:lnTo>
                    <a:pt x="1431925" y="257302"/>
                  </a:lnTo>
                  <a:lnTo>
                    <a:pt x="1409471" y="304317"/>
                  </a:lnTo>
                  <a:lnTo>
                    <a:pt x="1377899" y="349948"/>
                  </a:lnTo>
                  <a:lnTo>
                    <a:pt x="1427899" y="385025"/>
                  </a:lnTo>
                  <a:lnTo>
                    <a:pt x="1458125" y="342150"/>
                  </a:lnTo>
                  <a:lnTo>
                    <a:pt x="1480921" y="297548"/>
                  </a:lnTo>
                  <a:lnTo>
                    <a:pt x="1497317" y="251155"/>
                  </a:lnTo>
                  <a:lnTo>
                    <a:pt x="1508315" y="202907"/>
                  </a:lnTo>
                  <a:lnTo>
                    <a:pt x="1514944" y="152755"/>
                  </a:lnTo>
                  <a:lnTo>
                    <a:pt x="1518196" y="100634"/>
                  </a:lnTo>
                  <a:lnTo>
                    <a:pt x="1519110" y="46482"/>
                  </a:lnTo>
                  <a:close/>
                </a:path>
                <a:path w="8263255" h="510540">
                  <a:moveTo>
                    <a:pt x="1680832" y="177342"/>
                  </a:moveTo>
                  <a:lnTo>
                    <a:pt x="1620850" y="177342"/>
                  </a:lnTo>
                  <a:lnTo>
                    <a:pt x="1620850" y="0"/>
                  </a:lnTo>
                  <a:lnTo>
                    <a:pt x="1557350" y="0"/>
                  </a:lnTo>
                  <a:lnTo>
                    <a:pt x="1557350" y="451853"/>
                  </a:lnTo>
                  <a:lnTo>
                    <a:pt x="1620850" y="451853"/>
                  </a:lnTo>
                  <a:lnTo>
                    <a:pt x="1620850" y="229438"/>
                  </a:lnTo>
                  <a:lnTo>
                    <a:pt x="1680832" y="229438"/>
                  </a:lnTo>
                  <a:lnTo>
                    <a:pt x="1680832" y="177342"/>
                  </a:lnTo>
                  <a:close/>
                </a:path>
                <a:path w="8263255" h="510540">
                  <a:moveTo>
                    <a:pt x="1971332" y="305739"/>
                  </a:moveTo>
                  <a:lnTo>
                    <a:pt x="1930514" y="281711"/>
                  </a:lnTo>
                  <a:lnTo>
                    <a:pt x="1898789" y="248970"/>
                  </a:lnTo>
                  <a:lnTo>
                    <a:pt x="1876132" y="209969"/>
                  </a:lnTo>
                  <a:lnTo>
                    <a:pt x="1862543" y="167208"/>
                  </a:lnTo>
                  <a:lnTo>
                    <a:pt x="1858022" y="123139"/>
                  </a:lnTo>
                  <a:lnTo>
                    <a:pt x="1858022" y="95427"/>
                  </a:lnTo>
                  <a:lnTo>
                    <a:pt x="1952561" y="95427"/>
                  </a:lnTo>
                  <a:lnTo>
                    <a:pt x="1952561" y="43675"/>
                  </a:lnTo>
                  <a:lnTo>
                    <a:pt x="1697697" y="43675"/>
                  </a:lnTo>
                  <a:lnTo>
                    <a:pt x="1697697" y="95427"/>
                  </a:lnTo>
                  <a:lnTo>
                    <a:pt x="1793646" y="95427"/>
                  </a:lnTo>
                  <a:lnTo>
                    <a:pt x="1793646" y="123139"/>
                  </a:lnTo>
                  <a:lnTo>
                    <a:pt x="1788934" y="169519"/>
                  </a:lnTo>
                  <a:lnTo>
                    <a:pt x="1775079" y="214833"/>
                  </a:lnTo>
                  <a:lnTo>
                    <a:pt x="1752219" y="256336"/>
                  </a:lnTo>
                  <a:lnTo>
                    <a:pt x="1720481" y="291299"/>
                  </a:lnTo>
                  <a:lnTo>
                    <a:pt x="1679981" y="316966"/>
                  </a:lnTo>
                  <a:lnTo>
                    <a:pt x="1715935" y="366610"/>
                  </a:lnTo>
                  <a:lnTo>
                    <a:pt x="1752917" y="343852"/>
                  </a:lnTo>
                  <a:lnTo>
                    <a:pt x="1783829" y="313105"/>
                  </a:lnTo>
                  <a:lnTo>
                    <a:pt x="1808543" y="275780"/>
                  </a:lnTo>
                  <a:lnTo>
                    <a:pt x="1826971" y="233299"/>
                  </a:lnTo>
                  <a:lnTo>
                    <a:pt x="1845297" y="272300"/>
                  </a:lnTo>
                  <a:lnTo>
                    <a:pt x="1869770" y="306438"/>
                  </a:lnTo>
                  <a:lnTo>
                    <a:pt x="1900428" y="334530"/>
                  </a:lnTo>
                  <a:lnTo>
                    <a:pt x="1937308" y="355384"/>
                  </a:lnTo>
                  <a:lnTo>
                    <a:pt x="1971332" y="305739"/>
                  </a:lnTo>
                  <a:close/>
                </a:path>
                <a:path w="8263255" h="510540">
                  <a:moveTo>
                    <a:pt x="2061146" y="0"/>
                  </a:moveTo>
                  <a:lnTo>
                    <a:pt x="1997125" y="0"/>
                  </a:lnTo>
                  <a:lnTo>
                    <a:pt x="1997125" y="451853"/>
                  </a:lnTo>
                  <a:lnTo>
                    <a:pt x="2061146" y="451853"/>
                  </a:lnTo>
                  <a:lnTo>
                    <a:pt x="2061146" y="0"/>
                  </a:lnTo>
                  <a:close/>
                </a:path>
                <a:path w="8263255" h="510540">
                  <a:moveTo>
                    <a:pt x="2378659" y="141198"/>
                  </a:moveTo>
                  <a:lnTo>
                    <a:pt x="2369032" y="96570"/>
                  </a:lnTo>
                  <a:lnTo>
                    <a:pt x="2360422" y="85077"/>
                  </a:lnTo>
                  <a:lnTo>
                    <a:pt x="2342781" y="61506"/>
                  </a:lnTo>
                  <a:lnTo>
                    <a:pt x="2316911" y="46545"/>
                  </a:lnTo>
                  <a:lnTo>
                    <a:pt x="2316911" y="141198"/>
                  </a:lnTo>
                  <a:lnTo>
                    <a:pt x="2311971" y="165074"/>
                  </a:lnTo>
                  <a:lnTo>
                    <a:pt x="2298560" y="182689"/>
                  </a:lnTo>
                  <a:lnTo>
                    <a:pt x="2278405" y="193598"/>
                  </a:lnTo>
                  <a:lnTo>
                    <a:pt x="2253246" y="197332"/>
                  </a:lnTo>
                  <a:lnTo>
                    <a:pt x="2228532" y="193598"/>
                  </a:lnTo>
                  <a:lnTo>
                    <a:pt x="2208733" y="182689"/>
                  </a:lnTo>
                  <a:lnTo>
                    <a:pt x="2195576" y="165074"/>
                  </a:lnTo>
                  <a:lnTo>
                    <a:pt x="2190800" y="141198"/>
                  </a:lnTo>
                  <a:lnTo>
                    <a:pt x="2195550" y="117563"/>
                  </a:lnTo>
                  <a:lnTo>
                    <a:pt x="2208669" y="99923"/>
                  </a:lnTo>
                  <a:lnTo>
                    <a:pt x="2228456" y="88887"/>
                  </a:lnTo>
                  <a:lnTo>
                    <a:pt x="2253246" y="85077"/>
                  </a:lnTo>
                  <a:lnTo>
                    <a:pt x="2278481" y="88887"/>
                  </a:lnTo>
                  <a:lnTo>
                    <a:pt x="2298623" y="99923"/>
                  </a:lnTo>
                  <a:lnTo>
                    <a:pt x="2311997" y="117563"/>
                  </a:lnTo>
                  <a:lnTo>
                    <a:pt x="2316911" y="141198"/>
                  </a:lnTo>
                  <a:lnTo>
                    <a:pt x="2316911" y="46545"/>
                  </a:lnTo>
                  <a:lnTo>
                    <a:pt x="2303132" y="38569"/>
                  </a:lnTo>
                  <a:lnTo>
                    <a:pt x="2253246" y="30340"/>
                  </a:lnTo>
                  <a:lnTo>
                    <a:pt x="2203678" y="38569"/>
                  </a:lnTo>
                  <a:lnTo>
                    <a:pt x="2163915" y="61506"/>
                  </a:lnTo>
                  <a:lnTo>
                    <a:pt x="2137499" y="96570"/>
                  </a:lnTo>
                  <a:lnTo>
                    <a:pt x="2127999" y="141198"/>
                  </a:lnTo>
                  <a:lnTo>
                    <a:pt x="2137499" y="185902"/>
                  </a:lnTo>
                  <a:lnTo>
                    <a:pt x="2163915" y="220967"/>
                  </a:lnTo>
                  <a:lnTo>
                    <a:pt x="2203678" y="243865"/>
                  </a:lnTo>
                  <a:lnTo>
                    <a:pt x="2253246" y="252069"/>
                  </a:lnTo>
                  <a:lnTo>
                    <a:pt x="2303132" y="243865"/>
                  </a:lnTo>
                  <a:lnTo>
                    <a:pt x="2342781" y="220967"/>
                  </a:lnTo>
                  <a:lnTo>
                    <a:pt x="2360472" y="197332"/>
                  </a:lnTo>
                  <a:lnTo>
                    <a:pt x="2369032" y="185902"/>
                  </a:lnTo>
                  <a:lnTo>
                    <a:pt x="2378659" y="141198"/>
                  </a:lnTo>
                  <a:close/>
                </a:path>
                <a:path w="8263255" h="510540">
                  <a:moveTo>
                    <a:pt x="2402687" y="340118"/>
                  </a:moveTo>
                  <a:lnTo>
                    <a:pt x="2397950" y="294513"/>
                  </a:lnTo>
                  <a:lnTo>
                    <a:pt x="2348598" y="300278"/>
                  </a:lnTo>
                  <a:lnTo>
                    <a:pt x="2298039" y="304292"/>
                  </a:lnTo>
                  <a:lnTo>
                    <a:pt x="2247544" y="306857"/>
                  </a:lnTo>
                  <a:lnTo>
                    <a:pt x="2198395" y="308305"/>
                  </a:lnTo>
                  <a:lnTo>
                    <a:pt x="2151862" y="308927"/>
                  </a:lnTo>
                  <a:lnTo>
                    <a:pt x="2109228" y="309067"/>
                  </a:lnTo>
                  <a:lnTo>
                    <a:pt x="2116417" y="360464"/>
                  </a:lnTo>
                  <a:lnTo>
                    <a:pt x="2158149" y="360311"/>
                  </a:lnTo>
                  <a:lnTo>
                    <a:pt x="2203577" y="359524"/>
                  </a:lnTo>
                  <a:lnTo>
                    <a:pt x="2251722" y="357593"/>
                  </a:lnTo>
                  <a:lnTo>
                    <a:pt x="2301621" y="354050"/>
                  </a:lnTo>
                  <a:lnTo>
                    <a:pt x="2352268" y="348386"/>
                  </a:lnTo>
                  <a:lnTo>
                    <a:pt x="2402687" y="340118"/>
                  </a:lnTo>
                  <a:close/>
                </a:path>
                <a:path w="8263255" h="510540">
                  <a:moveTo>
                    <a:pt x="2486533" y="0"/>
                  </a:moveTo>
                  <a:lnTo>
                    <a:pt x="2423566" y="0"/>
                  </a:lnTo>
                  <a:lnTo>
                    <a:pt x="2423566" y="452907"/>
                  </a:lnTo>
                  <a:lnTo>
                    <a:pt x="2486533" y="452907"/>
                  </a:lnTo>
                  <a:lnTo>
                    <a:pt x="2486533" y="0"/>
                  </a:lnTo>
                  <a:close/>
                </a:path>
                <a:path w="8263255" h="510540">
                  <a:moveTo>
                    <a:pt x="2837802" y="341871"/>
                  </a:moveTo>
                  <a:lnTo>
                    <a:pt x="2833433" y="301180"/>
                  </a:lnTo>
                  <a:lnTo>
                    <a:pt x="2832354" y="291185"/>
                  </a:lnTo>
                  <a:lnTo>
                    <a:pt x="2801836" y="295529"/>
                  </a:lnTo>
                  <a:lnTo>
                    <a:pt x="2771914" y="298488"/>
                  </a:lnTo>
                  <a:lnTo>
                    <a:pt x="2740774" y="300278"/>
                  </a:lnTo>
                  <a:lnTo>
                    <a:pt x="2706586" y="301180"/>
                  </a:lnTo>
                  <a:lnTo>
                    <a:pt x="2706586" y="219964"/>
                  </a:lnTo>
                  <a:lnTo>
                    <a:pt x="2797632" y="219964"/>
                  </a:lnTo>
                  <a:lnTo>
                    <a:pt x="2797632" y="171729"/>
                  </a:lnTo>
                  <a:lnTo>
                    <a:pt x="2706586" y="171729"/>
                  </a:lnTo>
                  <a:lnTo>
                    <a:pt x="2706586" y="100164"/>
                  </a:lnTo>
                  <a:lnTo>
                    <a:pt x="2815348" y="100164"/>
                  </a:lnTo>
                  <a:lnTo>
                    <a:pt x="2815348" y="50165"/>
                  </a:lnTo>
                  <a:lnTo>
                    <a:pt x="2646426" y="50165"/>
                  </a:lnTo>
                  <a:lnTo>
                    <a:pt x="2646426" y="352221"/>
                  </a:lnTo>
                  <a:lnTo>
                    <a:pt x="2676601" y="352221"/>
                  </a:lnTo>
                  <a:lnTo>
                    <a:pt x="2722499" y="351866"/>
                  </a:lnTo>
                  <a:lnTo>
                    <a:pt x="2762720" y="350532"/>
                  </a:lnTo>
                  <a:lnTo>
                    <a:pt x="2800172" y="347459"/>
                  </a:lnTo>
                  <a:lnTo>
                    <a:pt x="2837802" y="341871"/>
                  </a:lnTo>
                  <a:close/>
                </a:path>
                <a:path w="8263255" h="510540">
                  <a:moveTo>
                    <a:pt x="2928315" y="8064"/>
                  </a:moveTo>
                  <a:lnTo>
                    <a:pt x="2869374" y="8064"/>
                  </a:lnTo>
                  <a:lnTo>
                    <a:pt x="2869374" y="165061"/>
                  </a:lnTo>
                  <a:lnTo>
                    <a:pt x="2818498" y="165061"/>
                  </a:lnTo>
                  <a:lnTo>
                    <a:pt x="2818498" y="215760"/>
                  </a:lnTo>
                  <a:lnTo>
                    <a:pt x="2869374" y="215760"/>
                  </a:lnTo>
                  <a:lnTo>
                    <a:pt x="2869374" y="431152"/>
                  </a:lnTo>
                  <a:lnTo>
                    <a:pt x="2928315" y="431152"/>
                  </a:lnTo>
                  <a:lnTo>
                    <a:pt x="2928315" y="8064"/>
                  </a:lnTo>
                  <a:close/>
                </a:path>
                <a:path w="8263255" h="510540">
                  <a:moveTo>
                    <a:pt x="3023908" y="0"/>
                  </a:moveTo>
                  <a:lnTo>
                    <a:pt x="2963037" y="0"/>
                  </a:lnTo>
                  <a:lnTo>
                    <a:pt x="2963037" y="451853"/>
                  </a:lnTo>
                  <a:lnTo>
                    <a:pt x="3023908" y="451853"/>
                  </a:lnTo>
                  <a:lnTo>
                    <a:pt x="3023908" y="0"/>
                  </a:lnTo>
                  <a:close/>
                </a:path>
                <a:path w="8263255" h="510540">
                  <a:moveTo>
                    <a:pt x="3287915" y="42976"/>
                  </a:moveTo>
                  <a:lnTo>
                    <a:pt x="3224949" y="42976"/>
                  </a:lnTo>
                  <a:lnTo>
                    <a:pt x="3224949" y="92621"/>
                  </a:lnTo>
                  <a:lnTo>
                    <a:pt x="3224949" y="291350"/>
                  </a:lnTo>
                  <a:lnTo>
                    <a:pt x="3133382" y="291350"/>
                  </a:lnTo>
                  <a:lnTo>
                    <a:pt x="3133382" y="92621"/>
                  </a:lnTo>
                  <a:lnTo>
                    <a:pt x="3224949" y="92621"/>
                  </a:lnTo>
                  <a:lnTo>
                    <a:pt x="3224949" y="42976"/>
                  </a:lnTo>
                  <a:lnTo>
                    <a:pt x="3070936" y="42976"/>
                  </a:lnTo>
                  <a:lnTo>
                    <a:pt x="3070936" y="341528"/>
                  </a:lnTo>
                  <a:lnTo>
                    <a:pt x="3287915" y="341528"/>
                  </a:lnTo>
                  <a:lnTo>
                    <a:pt x="3287915" y="291350"/>
                  </a:lnTo>
                  <a:lnTo>
                    <a:pt x="3287915" y="92621"/>
                  </a:lnTo>
                  <a:lnTo>
                    <a:pt x="3287915" y="42976"/>
                  </a:lnTo>
                  <a:close/>
                </a:path>
                <a:path w="8263255" h="510540">
                  <a:moveTo>
                    <a:pt x="3479469" y="170497"/>
                  </a:moveTo>
                  <a:lnTo>
                    <a:pt x="3412807" y="170497"/>
                  </a:lnTo>
                  <a:lnTo>
                    <a:pt x="3412807" y="0"/>
                  </a:lnTo>
                  <a:lnTo>
                    <a:pt x="3349485" y="0"/>
                  </a:lnTo>
                  <a:lnTo>
                    <a:pt x="3349485" y="451853"/>
                  </a:lnTo>
                  <a:lnTo>
                    <a:pt x="3412807" y="451853"/>
                  </a:lnTo>
                  <a:lnTo>
                    <a:pt x="3412807" y="223291"/>
                  </a:lnTo>
                  <a:lnTo>
                    <a:pt x="3479469" y="223291"/>
                  </a:lnTo>
                  <a:lnTo>
                    <a:pt x="3479469" y="170497"/>
                  </a:lnTo>
                  <a:close/>
                </a:path>
                <a:path w="8263255" h="510540">
                  <a:moveTo>
                    <a:pt x="3872928" y="173482"/>
                  </a:moveTo>
                  <a:lnTo>
                    <a:pt x="3811282" y="159410"/>
                  </a:lnTo>
                  <a:lnTo>
                    <a:pt x="3765842" y="135915"/>
                  </a:lnTo>
                  <a:lnTo>
                    <a:pt x="3762260" y="132257"/>
                  </a:lnTo>
                  <a:lnTo>
                    <a:pt x="3736721" y="106210"/>
                  </a:lnTo>
                  <a:lnTo>
                    <a:pt x="3724008" y="73494"/>
                  </a:lnTo>
                  <a:lnTo>
                    <a:pt x="3855567" y="73494"/>
                  </a:lnTo>
                  <a:lnTo>
                    <a:pt x="3855567" y="24028"/>
                  </a:lnTo>
                  <a:lnTo>
                    <a:pt x="3517900" y="24028"/>
                  </a:lnTo>
                  <a:lnTo>
                    <a:pt x="3517900" y="73494"/>
                  </a:lnTo>
                  <a:lnTo>
                    <a:pt x="3649637" y="73494"/>
                  </a:lnTo>
                  <a:lnTo>
                    <a:pt x="3636505" y="106210"/>
                  </a:lnTo>
                  <a:lnTo>
                    <a:pt x="3607231" y="135915"/>
                  </a:lnTo>
                  <a:lnTo>
                    <a:pt x="3561969" y="159410"/>
                  </a:lnTo>
                  <a:lnTo>
                    <a:pt x="3500894" y="173482"/>
                  </a:lnTo>
                  <a:lnTo>
                    <a:pt x="3524224" y="223126"/>
                  </a:lnTo>
                  <a:lnTo>
                    <a:pt x="3578898" y="210921"/>
                  </a:lnTo>
                  <a:lnTo>
                    <a:pt x="3624643" y="191046"/>
                  </a:lnTo>
                  <a:lnTo>
                    <a:pt x="3660775" y="164490"/>
                  </a:lnTo>
                  <a:lnTo>
                    <a:pt x="3686645" y="132257"/>
                  </a:lnTo>
                  <a:lnTo>
                    <a:pt x="3712565" y="164490"/>
                  </a:lnTo>
                  <a:lnTo>
                    <a:pt x="3748836" y="191046"/>
                  </a:lnTo>
                  <a:lnTo>
                    <a:pt x="3794836" y="210921"/>
                  </a:lnTo>
                  <a:lnTo>
                    <a:pt x="3849954" y="223126"/>
                  </a:lnTo>
                  <a:lnTo>
                    <a:pt x="3872928" y="173482"/>
                  </a:lnTo>
                  <a:close/>
                </a:path>
                <a:path w="8263255" h="510540">
                  <a:moveTo>
                    <a:pt x="3892575" y="249262"/>
                  </a:moveTo>
                  <a:lnTo>
                    <a:pt x="3480714" y="249262"/>
                  </a:lnTo>
                  <a:lnTo>
                    <a:pt x="3480714" y="299948"/>
                  </a:lnTo>
                  <a:lnTo>
                    <a:pt x="3654018" y="299948"/>
                  </a:lnTo>
                  <a:lnTo>
                    <a:pt x="3654018" y="451853"/>
                  </a:lnTo>
                  <a:lnTo>
                    <a:pt x="3716642" y="451853"/>
                  </a:lnTo>
                  <a:lnTo>
                    <a:pt x="3716642" y="299948"/>
                  </a:lnTo>
                  <a:lnTo>
                    <a:pt x="3892575" y="299948"/>
                  </a:lnTo>
                  <a:lnTo>
                    <a:pt x="3892575" y="249262"/>
                  </a:lnTo>
                  <a:close/>
                </a:path>
                <a:path w="8263255" h="510540">
                  <a:moveTo>
                    <a:pt x="4268152" y="101739"/>
                  </a:moveTo>
                  <a:lnTo>
                    <a:pt x="4019245" y="101739"/>
                  </a:lnTo>
                  <a:lnTo>
                    <a:pt x="4019245" y="59639"/>
                  </a:lnTo>
                  <a:lnTo>
                    <a:pt x="4264647" y="59639"/>
                  </a:lnTo>
                  <a:lnTo>
                    <a:pt x="4264647" y="9474"/>
                  </a:lnTo>
                  <a:lnTo>
                    <a:pt x="3956100" y="9474"/>
                  </a:lnTo>
                  <a:lnTo>
                    <a:pt x="3956100" y="151549"/>
                  </a:lnTo>
                  <a:lnTo>
                    <a:pt x="4268152" y="151549"/>
                  </a:lnTo>
                  <a:lnTo>
                    <a:pt x="4268152" y="101739"/>
                  </a:lnTo>
                  <a:close/>
                </a:path>
                <a:path w="8263255" h="510540">
                  <a:moveTo>
                    <a:pt x="4277982" y="398881"/>
                  </a:moveTo>
                  <a:lnTo>
                    <a:pt x="4014686" y="398881"/>
                  </a:lnTo>
                  <a:lnTo>
                    <a:pt x="4014686" y="370636"/>
                  </a:lnTo>
                  <a:lnTo>
                    <a:pt x="4266222" y="370636"/>
                  </a:lnTo>
                  <a:lnTo>
                    <a:pt x="4266222" y="252590"/>
                  </a:lnTo>
                  <a:lnTo>
                    <a:pt x="3952240" y="252590"/>
                  </a:lnTo>
                  <a:lnTo>
                    <a:pt x="3952240" y="300482"/>
                  </a:lnTo>
                  <a:lnTo>
                    <a:pt x="4203776" y="300482"/>
                  </a:lnTo>
                  <a:lnTo>
                    <a:pt x="4203776" y="325564"/>
                  </a:lnTo>
                  <a:lnTo>
                    <a:pt x="3952595" y="325564"/>
                  </a:lnTo>
                  <a:lnTo>
                    <a:pt x="3952595" y="447827"/>
                  </a:lnTo>
                  <a:lnTo>
                    <a:pt x="4277982" y="447827"/>
                  </a:lnTo>
                  <a:lnTo>
                    <a:pt x="4277982" y="398881"/>
                  </a:lnTo>
                  <a:close/>
                </a:path>
                <a:path w="8263255" h="510540">
                  <a:moveTo>
                    <a:pt x="4317263" y="176631"/>
                  </a:moveTo>
                  <a:lnTo>
                    <a:pt x="3904704" y="176631"/>
                  </a:lnTo>
                  <a:lnTo>
                    <a:pt x="3904704" y="226275"/>
                  </a:lnTo>
                  <a:lnTo>
                    <a:pt x="4317263" y="226275"/>
                  </a:lnTo>
                  <a:lnTo>
                    <a:pt x="4317263" y="176631"/>
                  </a:lnTo>
                  <a:close/>
                </a:path>
                <a:path w="8263255" h="510540">
                  <a:moveTo>
                    <a:pt x="4423588" y="369239"/>
                  </a:moveTo>
                  <a:lnTo>
                    <a:pt x="4352899" y="369239"/>
                  </a:lnTo>
                  <a:lnTo>
                    <a:pt x="4328338" y="510438"/>
                  </a:lnTo>
                  <a:lnTo>
                    <a:pt x="4380789" y="510438"/>
                  </a:lnTo>
                  <a:lnTo>
                    <a:pt x="4423588" y="369239"/>
                  </a:lnTo>
                  <a:close/>
                </a:path>
                <a:path w="8263255" h="510540">
                  <a:moveTo>
                    <a:pt x="4835347" y="220662"/>
                  </a:moveTo>
                  <a:lnTo>
                    <a:pt x="4788852" y="197612"/>
                  </a:lnTo>
                  <a:lnTo>
                    <a:pt x="4756518" y="165722"/>
                  </a:lnTo>
                  <a:lnTo>
                    <a:pt x="4737633" y="128358"/>
                  </a:lnTo>
                  <a:lnTo>
                    <a:pt x="4731499" y="88938"/>
                  </a:lnTo>
                  <a:lnTo>
                    <a:pt x="4731499" y="81737"/>
                  </a:lnTo>
                  <a:lnTo>
                    <a:pt x="4821479" y="81737"/>
                  </a:lnTo>
                  <a:lnTo>
                    <a:pt x="4821479" y="31051"/>
                  </a:lnTo>
                  <a:lnTo>
                    <a:pt x="4576610" y="31051"/>
                  </a:lnTo>
                  <a:lnTo>
                    <a:pt x="4576610" y="81737"/>
                  </a:lnTo>
                  <a:lnTo>
                    <a:pt x="4667123" y="81737"/>
                  </a:lnTo>
                  <a:lnTo>
                    <a:pt x="4667072" y="88938"/>
                  </a:lnTo>
                  <a:lnTo>
                    <a:pt x="4660570" y="131521"/>
                  </a:lnTo>
                  <a:lnTo>
                    <a:pt x="4640719" y="171488"/>
                  </a:lnTo>
                  <a:lnTo>
                    <a:pt x="4606937" y="205028"/>
                  </a:lnTo>
                  <a:lnTo>
                    <a:pt x="4558538" y="228739"/>
                  </a:lnTo>
                  <a:lnTo>
                    <a:pt x="4590999" y="279958"/>
                  </a:lnTo>
                  <a:lnTo>
                    <a:pt x="4627651" y="263334"/>
                  </a:lnTo>
                  <a:lnTo>
                    <a:pt x="4657979" y="240665"/>
                  </a:lnTo>
                  <a:lnTo>
                    <a:pt x="4682096" y="212864"/>
                  </a:lnTo>
                  <a:lnTo>
                    <a:pt x="4700105" y="180848"/>
                  </a:lnTo>
                  <a:lnTo>
                    <a:pt x="4717605" y="209778"/>
                  </a:lnTo>
                  <a:lnTo>
                    <a:pt x="4740732" y="234988"/>
                  </a:lnTo>
                  <a:lnTo>
                    <a:pt x="4769536" y="255612"/>
                  </a:lnTo>
                  <a:lnTo>
                    <a:pt x="4804118" y="270827"/>
                  </a:lnTo>
                  <a:lnTo>
                    <a:pt x="4835347" y="220662"/>
                  </a:lnTo>
                  <a:close/>
                </a:path>
                <a:path w="8263255" h="510540">
                  <a:moveTo>
                    <a:pt x="4941633" y="698"/>
                  </a:moveTo>
                  <a:lnTo>
                    <a:pt x="4878489" y="698"/>
                  </a:lnTo>
                  <a:lnTo>
                    <a:pt x="4878489" y="117525"/>
                  </a:lnTo>
                  <a:lnTo>
                    <a:pt x="4804638" y="117525"/>
                  </a:lnTo>
                  <a:lnTo>
                    <a:pt x="4804638" y="168567"/>
                  </a:lnTo>
                  <a:lnTo>
                    <a:pt x="4878489" y="168567"/>
                  </a:lnTo>
                  <a:lnTo>
                    <a:pt x="4878489" y="330301"/>
                  </a:lnTo>
                  <a:lnTo>
                    <a:pt x="4941633" y="330301"/>
                  </a:lnTo>
                  <a:lnTo>
                    <a:pt x="4941633" y="698"/>
                  </a:lnTo>
                  <a:close/>
                </a:path>
                <a:path w="8263255" h="510540">
                  <a:moveTo>
                    <a:pt x="4952339" y="392912"/>
                  </a:moveTo>
                  <a:lnTo>
                    <a:pt x="4705185" y="392912"/>
                  </a:lnTo>
                  <a:lnTo>
                    <a:pt x="4705185" y="301523"/>
                  </a:lnTo>
                  <a:lnTo>
                    <a:pt x="4642040" y="301523"/>
                  </a:lnTo>
                  <a:lnTo>
                    <a:pt x="4642040" y="443966"/>
                  </a:lnTo>
                  <a:lnTo>
                    <a:pt x="4952339" y="443966"/>
                  </a:lnTo>
                  <a:lnTo>
                    <a:pt x="4952339" y="392912"/>
                  </a:lnTo>
                  <a:close/>
                </a:path>
                <a:path w="8263255" h="510540">
                  <a:moveTo>
                    <a:pt x="5214772" y="309245"/>
                  </a:moveTo>
                  <a:lnTo>
                    <a:pt x="5173802" y="277507"/>
                  </a:lnTo>
                  <a:lnTo>
                    <a:pt x="5146256" y="236232"/>
                  </a:lnTo>
                  <a:lnTo>
                    <a:pt x="5130787" y="188582"/>
                  </a:lnTo>
                  <a:lnTo>
                    <a:pt x="5126012" y="137693"/>
                  </a:lnTo>
                  <a:lnTo>
                    <a:pt x="5126012" y="127342"/>
                  </a:lnTo>
                  <a:lnTo>
                    <a:pt x="5197056" y="127342"/>
                  </a:lnTo>
                  <a:lnTo>
                    <a:pt x="5197056" y="76657"/>
                  </a:lnTo>
                  <a:lnTo>
                    <a:pt x="5125491" y="76657"/>
                  </a:lnTo>
                  <a:lnTo>
                    <a:pt x="5125491" y="15786"/>
                  </a:lnTo>
                  <a:lnTo>
                    <a:pt x="5066373" y="15786"/>
                  </a:lnTo>
                  <a:lnTo>
                    <a:pt x="5066373" y="76657"/>
                  </a:lnTo>
                  <a:lnTo>
                    <a:pt x="4993576" y="76657"/>
                  </a:lnTo>
                  <a:lnTo>
                    <a:pt x="4993576" y="127342"/>
                  </a:lnTo>
                  <a:lnTo>
                    <a:pt x="5066373" y="127342"/>
                  </a:lnTo>
                  <a:lnTo>
                    <a:pt x="5066373" y="137693"/>
                  </a:lnTo>
                  <a:lnTo>
                    <a:pt x="5061369" y="190131"/>
                  </a:lnTo>
                  <a:lnTo>
                    <a:pt x="5045811" y="240271"/>
                  </a:lnTo>
                  <a:lnTo>
                    <a:pt x="5018075" y="284416"/>
                  </a:lnTo>
                  <a:lnTo>
                    <a:pt x="4976571" y="318897"/>
                  </a:lnTo>
                  <a:lnTo>
                    <a:pt x="5012880" y="366433"/>
                  </a:lnTo>
                  <a:lnTo>
                    <a:pt x="5041049" y="345541"/>
                  </a:lnTo>
                  <a:lnTo>
                    <a:pt x="5064188" y="319239"/>
                  </a:lnTo>
                  <a:lnTo>
                    <a:pt x="5082591" y="288480"/>
                  </a:lnTo>
                  <a:lnTo>
                    <a:pt x="5096548" y="254165"/>
                  </a:lnTo>
                  <a:lnTo>
                    <a:pt x="5110505" y="285648"/>
                  </a:lnTo>
                  <a:lnTo>
                    <a:pt x="5128882" y="313550"/>
                  </a:lnTo>
                  <a:lnTo>
                    <a:pt x="5151971" y="337096"/>
                  </a:lnTo>
                  <a:lnTo>
                    <a:pt x="5180038" y="355561"/>
                  </a:lnTo>
                  <a:lnTo>
                    <a:pt x="5214772" y="309245"/>
                  </a:lnTo>
                  <a:close/>
                </a:path>
                <a:path w="8263255" h="510540">
                  <a:moveTo>
                    <a:pt x="5283009" y="7543"/>
                  </a:moveTo>
                  <a:lnTo>
                    <a:pt x="5223726" y="7543"/>
                  </a:lnTo>
                  <a:lnTo>
                    <a:pt x="5223726" y="171551"/>
                  </a:lnTo>
                  <a:lnTo>
                    <a:pt x="5170576" y="171551"/>
                  </a:lnTo>
                  <a:lnTo>
                    <a:pt x="5170576" y="223126"/>
                  </a:lnTo>
                  <a:lnTo>
                    <a:pt x="5223726" y="223126"/>
                  </a:lnTo>
                  <a:lnTo>
                    <a:pt x="5223726" y="430809"/>
                  </a:lnTo>
                  <a:lnTo>
                    <a:pt x="5283009" y="430809"/>
                  </a:lnTo>
                  <a:lnTo>
                    <a:pt x="5283009" y="7543"/>
                  </a:lnTo>
                  <a:close/>
                </a:path>
                <a:path w="8263255" h="510540">
                  <a:moveTo>
                    <a:pt x="5375275" y="0"/>
                  </a:moveTo>
                  <a:lnTo>
                    <a:pt x="5315458" y="0"/>
                  </a:lnTo>
                  <a:lnTo>
                    <a:pt x="5315458" y="451853"/>
                  </a:lnTo>
                  <a:lnTo>
                    <a:pt x="5375275" y="451853"/>
                  </a:lnTo>
                  <a:lnTo>
                    <a:pt x="5375275" y="0"/>
                  </a:lnTo>
                  <a:close/>
                </a:path>
                <a:path w="8263255" h="510540">
                  <a:moveTo>
                    <a:pt x="5683313" y="207162"/>
                  </a:moveTo>
                  <a:lnTo>
                    <a:pt x="5637098" y="184086"/>
                  </a:lnTo>
                  <a:lnTo>
                    <a:pt x="5604815" y="152450"/>
                  </a:lnTo>
                  <a:lnTo>
                    <a:pt x="5585828" y="115328"/>
                  </a:lnTo>
                  <a:lnTo>
                    <a:pt x="5579478" y="75780"/>
                  </a:lnTo>
                  <a:lnTo>
                    <a:pt x="5669458" y="75780"/>
                  </a:lnTo>
                  <a:lnTo>
                    <a:pt x="5669458" y="25438"/>
                  </a:lnTo>
                  <a:lnTo>
                    <a:pt x="5424589" y="25438"/>
                  </a:lnTo>
                  <a:lnTo>
                    <a:pt x="5424589" y="75780"/>
                  </a:lnTo>
                  <a:lnTo>
                    <a:pt x="5515102" y="75780"/>
                  </a:lnTo>
                  <a:lnTo>
                    <a:pt x="5508447" y="117894"/>
                  </a:lnTo>
                  <a:lnTo>
                    <a:pt x="5488571" y="157607"/>
                  </a:lnTo>
                  <a:lnTo>
                    <a:pt x="5454815" y="191262"/>
                  </a:lnTo>
                  <a:lnTo>
                    <a:pt x="5406517" y="215226"/>
                  </a:lnTo>
                  <a:lnTo>
                    <a:pt x="5438965" y="265214"/>
                  </a:lnTo>
                  <a:lnTo>
                    <a:pt x="5475656" y="248932"/>
                  </a:lnTo>
                  <a:lnTo>
                    <a:pt x="5506021" y="226479"/>
                  </a:lnTo>
                  <a:lnTo>
                    <a:pt x="5530139" y="198793"/>
                  </a:lnTo>
                  <a:lnTo>
                    <a:pt x="5548071" y="166814"/>
                  </a:lnTo>
                  <a:lnTo>
                    <a:pt x="5565584" y="195681"/>
                  </a:lnTo>
                  <a:lnTo>
                    <a:pt x="5588698" y="220713"/>
                  </a:lnTo>
                  <a:lnTo>
                    <a:pt x="5617515" y="241058"/>
                  </a:lnTo>
                  <a:lnTo>
                    <a:pt x="5652097" y="255917"/>
                  </a:lnTo>
                  <a:lnTo>
                    <a:pt x="5683313" y="207162"/>
                  </a:lnTo>
                  <a:close/>
                </a:path>
                <a:path w="8263255" h="510540">
                  <a:moveTo>
                    <a:pt x="5789612" y="289077"/>
                  </a:moveTo>
                  <a:lnTo>
                    <a:pt x="5479313" y="289077"/>
                  </a:lnTo>
                  <a:lnTo>
                    <a:pt x="5479313" y="339763"/>
                  </a:lnTo>
                  <a:lnTo>
                    <a:pt x="5726468" y="339763"/>
                  </a:lnTo>
                  <a:lnTo>
                    <a:pt x="5726468" y="451853"/>
                  </a:lnTo>
                  <a:lnTo>
                    <a:pt x="5789612" y="451853"/>
                  </a:lnTo>
                  <a:lnTo>
                    <a:pt x="5789612" y="289077"/>
                  </a:lnTo>
                  <a:close/>
                </a:path>
                <a:path w="8263255" h="510540">
                  <a:moveTo>
                    <a:pt x="5789612" y="0"/>
                  </a:moveTo>
                  <a:lnTo>
                    <a:pt x="5726468" y="0"/>
                  </a:lnTo>
                  <a:lnTo>
                    <a:pt x="5726468" y="108750"/>
                  </a:lnTo>
                  <a:lnTo>
                    <a:pt x="5656478" y="108750"/>
                  </a:lnTo>
                  <a:lnTo>
                    <a:pt x="5656478" y="160502"/>
                  </a:lnTo>
                  <a:lnTo>
                    <a:pt x="5726468" y="160502"/>
                  </a:lnTo>
                  <a:lnTo>
                    <a:pt x="5726468" y="269252"/>
                  </a:lnTo>
                  <a:lnTo>
                    <a:pt x="5789612" y="269252"/>
                  </a:lnTo>
                  <a:lnTo>
                    <a:pt x="5789612" y="0"/>
                  </a:lnTo>
                  <a:close/>
                </a:path>
                <a:path w="8263255" h="510540">
                  <a:moveTo>
                    <a:pt x="6208865" y="153136"/>
                  </a:moveTo>
                  <a:lnTo>
                    <a:pt x="6200343" y="109588"/>
                  </a:lnTo>
                  <a:lnTo>
                    <a:pt x="6177102" y="74549"/>
                  </a:lnTo>
                  <a:lnTo>
                    <a:pt x="6176505" y="73647"/>
                  </a:lnTo>
                  <a:lnTo>
                    <a:pt x="6146419" y="51333"/>
                  </a:lnTo>
                  <a:lnTo>
                    <a:pt x="6146419" y="153136"/>
                  </a:lnTo>
                  <a:lnTo>
                    <a:pt x="6138291" y="186080"/>
                  </a:lnTo>
                  <a:lnTo>
                    <a:pt x="6115913" y="210667"/>
                  </a:lnTo>
                  <a:lnTo>
                    <a:pt x="6081865" y="226047"/>
                  </a:lnTo>
                  <a:lnTo>
                    <a:pt x="6038710" y="231368"/>
                  </a:lnTo>
                  <a:lnTo>
                    <a:pt x="5995416" y="226047"/>
                  </a:lnTo>
                  <a:lnTo>
                    <a:pt x="5961227" y="210667"/>
                  </a:lnTo>
                  <a:lnTo>
                    <a:pt x="5938812" y="186080"/>
                  </a:lnTo>
                  <a:lnTo>
                    <a:pt x="5930836" y="153136"/>
                  </a:lnTo>
                  <a:lnTo>
                    <a:pt x="5938812" y="120383"/>
                  </a:lnTo>
                  <a:lnTo>
                    <a:pt x="5961227" y="95554"/>
                  </a:lnTo>
                  <a:lnTo>
                    <a:pt x="5995416" y="79870"/>
                  </a:lnTo>
                  <a:lnTo>
                    <a:pt x="6038710" y="74549"/>
                  </a:lnTo>
                  <a:lnTo>
                    <a:pt x="6081865" y="79870"/>
                  </a:lnTo>
                  <a:lnTo>
                    <a:pt x="6115913" y="95554"/>
                  </a:lnTo>
                  <a:lnTo>
                    <a:pt x="6138291" y="120383"/>
                  </a:lnTo>
                  <a:lnTo>
                    <a:pt x="6146419" y="153136"/>
                  </a:lnTo>
                  <a:lnTo>
                    <a:pt x="6146419" y="51333"/>
                  </a:lnTo>
                  <a:lnTo>
                    <a:pt x="6139904" y="46494"/>
                  </a:lnTo>
                  <a:lnTo>
                    <a:pt x="6093117" y="29324"/>
                  </a:lnTo>
                  <a:lnTo>
                    <a:pt x="6038710" y="23329"/>
                  </a:lnTo>
                  <a:lnTo>
                    <a:pt x="5984519" y="29324"/>
                  </a:lnTo>
                  <a:lnTo>
                    <a:pt x="5937936" y="46494"/>
                  </a:lnTo>
                  <a:lnTo>
                    <a:pt x="5901525" y="73647"/>
                  </a:lnTo>
                  <a:lnTo>
                    <a:pt x="5877839" y="109588"/>
                  </a:lnTo>
                  <a:lnTo>
                    <a:pt x="5869444" y="153136"/>
                  </a:lnTo>
                  <a:lnTo>
                    <a:pt x="5877839" y="196913"/>
                  </a:lnTo>
                  <a:lnTo>
                    <a:pt x="5901525" y="232968"/>
                  </a:lnTo>
                  <a:lnTo>
                    <a:pt x="5937936" y="260159"/>
                  </a:lnTo>
                  <a:lnTo>
                    <a:pt x="5984519" y="277317"/>
                  </a:lnTo>
                  <a:lnTo>
                    <a:pt x="6038710" y="283286"/>
                  </a:lnTo>
                  <a:lnTo>
                    <a:pt x="6093117" y="277317"/>
                  </a:lnTo>
                  <a:lnTo>
                    <a:pt x="6139904" y="260159"/>
                  </a:lnTo>
                  <a:lnTo>
                    <a:pt x="6176505" y="232968"/>
                  </a:lnTo>
                  <a:lnTo>
                    <a:pt x="6177572" y="231368"/>
                  </a:lnTo>
                  <a:lnTo>
                    <a:pt x="6200343" y="196913"/>
                  </a:lnTo>
                  <a:lnTo>
                    <a:pt x="6208865" y="153136"/>
                  </a:lnTo>
                  <a:close/>
                </a:path>
                <a:path w="8263255" h="510540">
                  <a:moveTo>
                    <a:pt x="6246050" y="345554"/>
                  </a:moveTo>
                  <a:lnTo>
                    <a:pt x="5833135" y="345554"/>
                  </a:lnTo>
                  <a:lnTo>
                    <a:pt x="5833135" y="396773"/>
                  </a:lnTo>
                  <a:lnTo>
                    <a:pt x="6246050" y="396773"/>
                  </a:lnTo>
                  <a:lnTo>
                    <a:pt x="6246050" y="345554"/>
                  </a:lnTo>
                  <a:close/>
                </a:path>
                <a:path w="8263255" h="510540">
                  <a:moveTo>
                    <a:pt x="6670040" y="349592"/>
                  </a:moveTo>
                  <a:lnTo>
                    <a:pt x="6493929" y="349592"/>
                  </a:lnTo>
                  <a:lnTo>
                    <a:pt x="6493929" y="281355"/>
                  </a:lnTo>
                  <a:lnTo>
                    <a:pt x="6633032" y="281355"/>
                  </a:lnTo>
                  <a:lnTo>
                    <a:pt x="6633032" y="229958"/>
                  </a:lnTo>
                  <a:lnTo>
                    <a:pt x="6367805" y="229958"/>
                  </a:lnTo>
                  <a:lnTo>
                    <a:pt x="6367805" y="179095"/>
                  </a:lnTo>
                  <a:lnTo>
                    <a:pt x="6622504" y="179095"/>
                  </a:lnTo>
                  <a:lnTo>
                    <a:pt x="6622504" y="29464"/>
                  </a:lnTo>
                  <a:lnTo>
                    <a:pt x="6303962" y="29464"/>
                  </a:lnTo>
                  <a:lnTo>
                    <a:pt x="6303962" y="80340"/>
                  </a:lnTo>
                  <a:lnTo>
                    <a:pt x="6559880" y="80340"/>
                  </a:lnTo>
                  <a:lnTo>
                    <a:pt x="6559880" y="129451"/>
                  </a:lnTo>
                  <a:lnTo>
                    <a:pt x="6304661" y="129451"/>
                  </a:lnTo>
                  <a:lnTo>
                    <a:pt x="6304661" y="281355"/>
                  </a:lnTo>
                  <a:lnTo>
                    <a:pt x="6431305" y="281355"/>
                  </a:lnTo>
                  <a:lnTo>
                    <a:pt x="6431305" y="349592"/>
                  </a:lnTo>
                  <a:lnTo>
                    <a:pt x="6257125" y="349592"/>
                  </a:lnTo>
                  <a:lnTo>
                    <a:pt x="6257125" y="401332"/>
                  </a:lnTo>
                  <a:lnTo>
                    <a:pt x="6670040" y="401332"/>
                  </a:lnTo>
                  <a:lnTo>
                    <a:pt x="6670040" y="349592"/>
                  </a:lnTo>
                  <a:close/>
                </a:path>
                <a:path w="8263255" h="510540">
                  <a:moveTo>
                    <a:pt x="7145299" y="257149"/>
                  </a:moveTo>
                  <a:lnTo>
                    <a:pt x="7082676" y="257149"/>
                  </a:lnTo>
                  <a:lnTo>
                    <a:pt x="7082676" y="305384"/>
                  </a:lnTo>
                  <a:lnTo>
                    <a:pt x="7082676" y="353631"/>
                  </a:lnTo>
                  <a:lnTo>
                    <a:pt x="7082676" y="395554"/>
                  </a:lnTo>
                  <a:lnTo>
                    <a:pt x="6894627" y="395554"/>
                  </a:lnTo>
                  <a:lnTo>
                    <a:pt x="6894627" y="353631"/>
                  </a:lnTo>
                  <a:lnTo>
                    <a:pt x="7082676" y="353631"/>
                  </a:lnTo>
                  <a:lnTo>
                    <a:pt x="7082676" y="305384"/>
                  </a:lnTo>
                  <a:lnTo>
                    <a:pt x="6894627" y="305384"/>
                  </a:lnTo>
                  <a:lnTo>
                    <a:pt x="6894627" y="257149"/>
                  </a:lnTo>
                  <a:lnTo>
                    <a:pt x="6832359" y="257149"/>
                  </a:lnTo>
                  <a:lnTo>
                    <a:pt x="6832359" y="446773"/>
                  </a:lnTo>
                  <a:lnTo>
                    <a:pt x="7145299" y="446773"/>
                  </a:lnTo>
                  <a:lnTo>
                    <a:pt x="7145299" y="395554"/>
                  </a:lnTo>
                  <a:lnTo>
                    <a:pt x="7145299" y="353631"/>
                  </a:lnTo>
                  <a:lnTo>
                    <a:pt x="7145299" y="305384"/>
                  </a:lnTo>
                  <a:lnTo>
                    <a:pt x="7145299" y="257149"/>
                  </a:lnTo>
                  <a:close/>
                </a:path>
                <a:path w="8263255" h="510540">
                  <a:moveTo>
                    <a:pt x="7195985" y="176987"/>
                  </a:moveTo>
                  <a:lnTo>
                    <a:pt x="7136524" y="176987"/>
                  </a:lnTo>
                  <a:lnTo>
                    <a:pt x="7142708" y="141008"/>
                  </a:lnTo>
                  <a:lnTo>
                    <a:pt x="7145883" y="109410"/>
                  </a:lnTo>
                  <a:lnTo>
                    <a:pt x="7147052" y="81038"/>
                  </a:lnTo>
                  <a:lnTo>
                    <a:pt x="7147128" y="69113"/>
                  </a:lnTo>
                  <a:lnTo>
                    <a:pt x="7147217" y="18415"/>
                  </a:lnTo>
                  <a:lnTo>
                    <a:pt x="6833590" y="18415"/>
                  </a:lnTo>
                  <a:lnTo>
                    <a:pt x="6833590" y="69113"/>
                  </a:lnTo>
                  <a:lnTo>
                    <a:pt x="7084073" y="69113"/>
                  </a:lnTo>
                  <a:lnTo>
                    <a:pt x="7083539" y="92608"/>
                  </a:lnTo>
                  <a:lnTo>
                    <a:pt x="7082053" y="117983"/>
                  </a:lnTo>
                  <a:lnTo>
                    <a:pt x="7078993" y="145897"/>
                  </a:lnTo>
                  <a:lnTo>
                    <a:pt x="7073722" y="176987"/>
                  </a:lnTo>
                  <a:lnTo>
                    <a:pt x="6783070" y="176987"/>
                  </a:lnTo>
                  <a:lnTo>
                    <a:pt x="6783070" y="227330"/>
                  </a:lnTo>
                  <a:lnTo>
                    <a:pt x="7195985" y="227330"/>
                  </a:lnTo>
                  <a:lnTo>
                    <a:pt x="7195985" y="176987"/>
                  </a:lnTo>
                  <a:close/>
                </a:path>
                <a:path w="8263255" h="510540">
                  <a:moveTo>
                    <a:pt x="7555370" y="251180"/>
                  </a:moveTo>
                  <a:lnTo>
                    <a:pt x="7546543" y="207797"/>
                  </a:lnTo>
                  <a:lnTo>
                    <a:pt x="7537374" y="194881"/>
                  </a:lnTo>
                  <a:lnTo>
                    <a:pt x="7522350" y="173723"/>
                  </a:lnTo>
                  <a:lnTo>
                    <a:pt x="7494854" y="156946"/>
                  </a:lnTo>
                  <a:lnTo>
                    <a:pt x="7494854" y="251180"/>
                  </a:lnTo>
                  <a:lnTo>
                    <a:pt x="7490600" y="274726"/>
                  </a:lnTo>
                  <a:lnTo>
                    <a:pt x="7479208" y="292303"/>
                  </a:lnTo>
                  <a:lnTo>
                    <a:pt x="7461948" y="303263"/>
                  </a:lnTo>
                  <a:lnTo>
                    <a:pt x="7440130" y="306971"/>
                  </a:lnTo>
                  <a:lnTo>
                    <a:pt x="7418057" y="303263"/>
                  </a:lnTo>
                  <a:lnTo>
                    <a:pt x="7400645" y="292303"/>
                  </a:lnTo>
                  <a:lnTo>
                    <a:pt x="7389241" y="274726"/>
                  </a:lnTo>
                  <a:lnTo>
                    <a:pt x="7385228" y="251180"/>
                  </a:lnTo>
                  <a:lnTo>
                    <a:pt x="7389241" y="227863"/>
                  </a:lnTo>
                  <a:lnTo>
                    <a:pt x="7400645" y="210210"/>
                  </a:lnTo>
                  <a:lnTo>
                    <a:pt x="7418057" y="198970"/>
                  </a:lnTo>
                  <a:lnTo>
                    <a:pt x="7440130" y="194881"/>
                  </a:lnTo>
                  <a:lnTo>
                    <a:pt x="7461948" y="198970"/>
                  </a:lnTo>
                  <a:lnTo>
                    <a:pt x="7479208" y="210210"/>
                  </a:lnTo>
                  <a:lnTo>
                    <a:pt x="7490600" y="227863"/>
                  </a:lnTo>
                  <a:lnTo>
                    <a:pt x="7494854" y="251180"/>
                  </a:lnTo>
                  <a:lnTo>
                    <a:pt x="7494854" y="156946"/>
                  </a:lnTo>
                  <a:lnTo>
                    <a:pt x="7485862" y="151460"/>
                  </a:lnTo>
                  <a:lnTo>
                    <a:pt x="7440130" y="143484"/>
                  </a:lnTo>
                  <a:lnTo>
                    <a:pt x="7393927" y="151460"/>
                  </a:lnTo>
                  <a:lnTo>
                    <a:pt x="7357275" y="173723"/>
                  </a:lnTo>
                  <a:lnTo>
                    <a:pt x="7333145" y="207797"/>
                  </a:lnTo>
                  <a:lnTo>
                    <a:pt x="7324534" y="251180"/>
                  </a:lnTo>
                  <a:lnTo>
                    <a:pt x="7333145" y="294627"/>
                  </a:lnTo>
                  <a:lnTo>
                    <a:pt x="7357275" y="328650"/>
                  </a:lnTo>
                  <a:lnTo>
                    <a:pt x="7393927" y="350862"/>
                  </a:lnTo>
                  <a:lnTo>
                    <a:pt x="7440130" y="358889"/>
                  </a:lnTo>
                  <a:lnTo>
                    <a:pt x="7485862" y="350862"/>
                  </a:lnTo>
                  <a:lnTo>
                    <a:pt x="7522350" y="328650"/>
                  </a:lnTo>
                  <a:lnTo>
                    <a:pt x="7537767" y="306971"/>
                  </a:lnTo>
                  <a:lnTo>
                    <a:pt x="7546543" y="294627"/>
                  </a:lnTo>
                  <a:lnTo>
                    <a:pt x="7555370" y="251180"/>
                  </a:lnTo>
                  <a:close/>
                </a:path>
                <a:path w="8263255" h="510540">
                  <a:moveTo>
                    <a:pt x="7571689" y="67538"/>
                  </a:moveTo>
                  <a:lnTo>
                    <a:pt x="7471702" y="67538"/>
                  </a:lnTo>
                  <a:lnTo>
                    <a:pt x="7471702" y="7188"/>
                  </a:lnTo>
                  <a:lnTo>
                    <a:pt x="7408558" y="7188"/>
                  </a:lnTo>
                  <a:lnTo>
                    <a:pt x="7408558" y="67538"/>
                  </a:lnTo>
                  <a:lnTo>
                    <a:pt x="7306297" y="67538"/>
                  </a:lnTo>
                  <a:lnTo>
                    <a:pt x="7306297" y="118224"/>
                  </a:lnTo>
                  <a:lnTo>
                    <a:pt x="7571689" y="118224"/>
                  </a:lnTo>
                  <a:lnTo>
                    <a:pt x="7571689" y="67538"/>
                  </a:lnTo>
                  <a:close/>
                </a:path>
                <a:path w="8263255" h="510540">
                  <a:moveTo>
                    <a:pt x="7731480" y="176987"/>
                  </a:moveTo>
                  <a:lnTo>
                    <a:pt x="7664831" y="176987"/>
                  </a:lnTo>
                  <a:lnTo>
                    <a:pt x="7664831" y="0"/>
                  </a:lnTo>
                  <a:lnTo>
                    <a:pt x="7602207" y="0"/>
                  </a:lnTo>
                  <a:lnTo>
                    <a:pt x="7602207" y="451853"/>
                  </a:lnTo>
                  <a:lnTo>
                    <a:pt x="7664831" y="451853"/>
                  </a:lnTo>
                  <a:lnTo>
                    <a:pt x="7664831" y="229082"/>
                  </a:lnTo>
                  <a:lnTo>
                    <a:pt x="7731480" y="229082"/>
                  </a:lnTo>
                  <a:lnTo>
                    <a:pt x="7731480" y="176987"/>
                  </a:lnTo>
                  <a:close/>
                </a:path>
                <a:path w="8263255" h="510540">
                  <a:moveTo>
                    <a:pt x="8001292" y="244348"/>
                  </a:moveTo>
                  <a:lnTo>
                    <a:pt x="7996364" y="207162"/>
                  </a:lnTo>
                  <a:lnTo>
                    <a:pt x="7994624" y="194005"/>
                  </a:lnTo>
                  <a:lnTo>
                    <a:pt x="7952372" y="200279"/>
                  </a:lnTo>
                  <a:lnTo>
                    <a:pt x="7909788" y="204203"/>
                  </a:lnTo>
                  <a:lnTo>
                    <a:pt x="7864005" y="206311"/>
                  </a:lnTo>
                  <a:lnTo>
                    <a:pt x="7812189" y="207162"/>
                  </a:lnTo>
                  <a:lnTo>
                    <a:pt x="7812189" y="163830"/>
                  </a:lnTo>
                  <a:lnTo>
                    <a:pt x="7956029" y="163830"/>
                  </a:lnTo>
                  <a:lnTo>
                    <a:pt x="7956029" y="25615"/>
                  </a:lnTo>
                  <a:lnTo>
                    <a:pt x="7748346" y="25615"/>
                  </a:lnTo>
                  <a:lnTo>
                    <a:pt x="7748346" y="76123"/>
                  </a:lnTo>
                  <a:lnTo>
                    <a:pt x="7894282" y="76123"/>
                  </a:lnTo>
                  <a:lnTo>
                    <a:pt x="7894282" y="115595"/>
                  </a:lnTo>
                  <a:lnTo>
                    <a:pt x="7749045" y="115595"/>
                  </a:lnTo>
                  <a:lnTo>
                    <a:pt x="7749045" y="258902"/>
                  </a:lnTo>
                  <a:lnTo>
                    <a:pt x="7786941" y="258902"/>
                  </a:lnTo>
                  <a:lnTo>
                    <a:pt x="7850048" y="258254"/>
                  </a:lnTo>
                  <a:lnTo>
                    <a:pt x="7904302" y="255968"/>
                  </a:lnTo>
                  <a:lnTo>
                    <a:pt x="7953464" y="251510"/>
                  </a:lnTo>
                  <a:lnTo>
                    <a:pt x="8001292" y="244348"/>
                  </a:lnTo>
                  <a:close/>
                </a:path>
                <a:path w="8263255" h="510540">
                  <a:moveTo>
                    <a:pt x="8090916" y="295389"/>
                  </a:moveTo>
                  <a:lnTo>
                    <a:pt x="7786941" y="295389"/>
                  </a:lnTo>
                  <a:lnTo>
                    <a:pt x="7786941" y="345909"/>
                  </a:lnTo>
                  <a:lnTo>
                    <a:pt x="8027429" y="345909"/>
                  </a:lnTo>
                  <a:lnTo>
                    <a:pt x="8027429" y="451154"/>
                  </a:lnTo>
                  <a:lnTo>
                    <a:pt x="8090916" y="451154"/>
                  </a:lnTo>
                  <a:lnTo>
                    <a:pt x="8090916" y="295389"/>
                  </a:lnTo>
                  <a:close/>
                </a:path>
                <a:path w="8263255" h="510540">
                  <a:moveTo>
                    <a:pt x="8151965" y="108572"/>
                  </a:moveTo>
                  <a:lnTo>
                    <a:pt x="8090916" y="108572"/>
                  </a:lnTo>
                  <a:lnTo>
                    <a:pt x="8090916" y="698"/>
                  </a:lnTo>
                  <a:lnTo>
                    <a:pt x="8027429" y="698"/>
                  </a:lnTo>
                  <a:lnTo>
                    <a:pt x="8027429" y="274866"/>
                  </a:lnTo>
                  <a:lnTo>
                    <a:pt x="8090916" y="274866"/>
                  </a:lnTo>
                  <a:lnTo>
                    <a:pt x="8090916" y="160324"/>
                  </a:lnTo>
                  <a:lnTo>
                    <a:pt x="8151965" y="160324"/>
                  </a:lnTo>
                  <a:lnTo>
                    <a:pt x="8151965" y="108572"/>
                  </a:lnTo>
                  <a:close/>
                </a:path>
                <a:path w="8263255" h="510540">
                  <a:moveTo>
                    <a:pt x="8259508" y="46837"/>
                  </a:moveTo>
                  <a:lnTo>
                    <a:pt x="8182686" y="46837"/>
                  </a:lnTo>
                  <a:lnTo>
                    <a:pt x="8189354" y="298551"/>
                  </a:lnTo>
                  <a:lnTo>
                    <a:pt x="8252841" y="298551"/>
                  </a:lnTo>
                  <a:lnTo>
                    <a:pt x="8259508" y="46837"/>
                  </a:lnTo>
                  <a:close/>
                </a:path>
                <a:path w="8263255" h="510540">
                  <a:moveTo>
                    <a:pt x="8262848" y="368884"/>
                  </a:moveTo>
                  <a:lnTo>
                    <a:pt x="8259381" y="352793"/>
                  </a:lnTo>
                  <a:lnTo>
                    <a:pt x="8250263" y="339636"/>
                  </a:lnTo>
                  <a:lnTo>
                    <a:pt x="8236991" y="330746"/>
                  </a:lnTo>
                  <a:lnTo>
                    <a:pt x="8221091" y="327494"/>
                  </a:lnTo>
                  <a:lnTo>
                    <a:pt x="8204860" y="330746"/>
                  </a:lnTo>
                  <a:lnTo>
                    <a:pt x="8191563" y="339636"/>
                  </a:lnTo>
                  <a:lnTo>
                    <a:pt x="8182635" y="352793"/>
                  </a:lnTo>
                  <a:lnTo>
                    <a:pt x="8179524" y="368884"/>
                  </a:lnTo>
                  <a:lnTo>
                    <a:pt x="8182635" y="385076"/>
                  </a:lnTo>
                  <a:lnTo>
                    <a:pt x="8191563" y="398284"/>
                  </a:lnTo>
                  <a:lnTo>
                    <a:pt x="8204860" y="407200"/>
                  </a:lnTo>
                  <a:lnTo>
                    <a:pt x="8221091" y="410464"/>
                  </a:lnTo>
                  <a:lnTo>
                    <a:pt x="8236991" y="407200"/>
                  </a:lnTo>
                  <a:lnTo>
                    <a:pt x="8250263" y="398284"/>
                  </a:lnTo>
                  <a:lnTo>
                    <a:pt x="8259381" y="385076"/>
                  </a:lnTo>
                  <a:lnTo>
                    <a:pt x="8262848" y="368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092254" y="7916786"/>
              <a:ext cx="2390140" cy="1914525"/>
            </a:xfrm>
            <a:custGeom>
              <a:avLst/>
              <a:gdLst/>
              <a:ahLst/>
              <a:cxnLst/>
              <a:rect l="l" t="t" r="r" b="b"/>
              <a:pathLst>
                <a:path w="2390140" h="1914525">
                  <a:moveTo>
                    <a:pt x="597839" y="259969"/>
                  </a:moveTo>
                  <a:lnTo>
                    <a:pt x="329260" y="259969"/>
                  </a:lnTo>
                  <a:lnTo>
                    <a:pt x="329260" y="1571002"/>
                  </a:lnTo>
                  <a:lnTo>
                    <a:pt x="597839" y="1571002"/>
                  </a:lnTo>
                  <a:lnTo>
                    <a:pt x="597839" y="259969"/>
                  </a:lnTo>
                  <a:close/>
                </a:path>
                <a:path w="2390140" h="1914525">
                  <a:moveTo>
                    <a:pt x="926680" y="621944"/>
                  </a:moveTo>
                  <a:lnTo>
                    <a:pt x="658101" y="621944"/>
                  </a:lnTo>
                  <a:lnTo>
                    <a:pt x="658101" y="1570570"/>
                  </a:lnTo>
                  <a:lnTo>
                    <a:pt x="926680" y="1570570"/>
                  </a:lnTo>
                  <a:lnTo>
                    <a:pt x="926680" y="621944"/>
                  </a:lnTo>
                  <a:close/>
                </a:path>
                <a:path w="2390140" h="1914525">
                  <a:moveTo>
                    <a:pt x="1255941" y="933983"/>
                  </a:moveTo>
                  <a:lnTo>
                    <a:pt x="987361" y="933983"/>
                  </a:lnTo>
                  <a:lnTo>
                    <a:pt x="987361" y="1571002"/>
                  </a:lnTo>
                  <a:lnTo>
                    <a:pt x="1255941" y="1571002"/>
                  </a:lnTo>
                  <a:lnTo>
                    <a:pt x="1255941" y="933983"/>
                  </a:lnTo>
                  <a:close/>
                </a:path>
                <a:path w="2390140" h="1914525">
                  <a:moveTo>
                    <a:pt x="1585201" y="1024801"/>
                  </a:moveTo>
                  <a:lnTo>
                    <a:pt x="1316621" y="1024801"/>
                  </a:lnTo>
                  <a:lnTo>
                    <a:pt x="1316621" y="1570570"/>
                  </a:lnTo>
                  <a:lnTo>
                    <a:pt x="1585201" y="1570570"/>
                  </a:lnTo>
                  <a:lnTo>
                    <a:pt x="1585201" y="1024801"/>
                  </a:lnTo>
                  <a:close/>
                </a:path>
                <a:path w="2390140" h="1914525">
                  <a:moveTo>
                    <a:pt x="1914042" y="1172438"/>
                  </a:moveTo>
                  <a:lnTo>
                    <a:pt x="1645462" y="1172438"/>
                  </a:lnTo>
                  <a:lnTo>
                    <a:pt x="1645462" y="1570570"/>
                  </a:lnTo>
                  <a:lnTo>
                    <a:pt x="1914042" y="1570570"/>
                  </a:lnTo>
                  <a:lnTo>
                    <a:pt x="1914042" y="1172438"/>
                  </a:lnTo>
                  <a:close/>
                </a:path>
                <a:path w="2390140" h="1914525">
                  <a:moveTo>
                    <a:pt x="2243302" y="1267129"/>
                  </a:moveTo>
                  <a:lnTo>
                    <a:pt x="1974723" y="1267129"/>
                  </a:lnTo>
                  <a:lnTo>
                    <a:pt x="1974723" y="1571002"/>
                  </a:lnTo>
                  <a:lnTo>
                    <a:pt x="2243302" y="1571002"/>
                  </a:lnTo>
                  <a:lnTo>
                    <a:pt x="2243302" y="1267129"/>
                  </a:lnTo>
                  <a:close/>
                </a:path>
                <a:path w="2390140" h="1914525">
                  <a:moveTo>
                    <a:pt x="2300973" y="1062253"/>
                  </a:moveTo>
                  <a:lnTo>
                    <a:pt x="2189937" y="870292"/>
                  </a:lnTo>
                  <a:lnTo>
                    <a:pt x="2156358" y="929259"/>
                  </a:lnTo>
                  <a:lnTo>
                    <a:pt x="525106" y="0"/>
                  </a:lnTo>
                  <a:lnTo>
                    <a:pt x="479907" y="79197"/>
                  </a:lnTo>
                  <a:lnTo>
                    <a:pt x="2110740" y="1008024"/>
                  </a:lnTo>
                  <a:lnTo>
                    <a:pt x="2079320" y="1062253"/>
                  </a:lnTo>
                  <a:lnTo>
                    <a:pt x="2300973" y="1062253"/>
                  </a:lnTo>
                  <a:close/>
                </a:path>
                <a:path w="2390140" h="1914525">
                  <a:moveTo>
                    <a:pt x="2389644" y="1680337"/>
                  </a:moveTo>
                  <a:lnTo>
                    <a:pt x="218655" y="1680337"/>
                  </a:lnTo>
                  <a:lnTo>
                    <a:pt x="218655" y="39497"/>
                  </a:lnTo>
                  <a:lnTo>
                    <a:pt x="82638" y="39497"/>
                  </a:lnTo>
                  <a:lnTo>
                    <a:pt x="82638" y="1680337"/>
                  </a:lnTo>
                  <a:lnTo>
                    <a:pt x="0" y="1680337"/>
                  </a:lnTo>
                  <a:lnTo>
                    <a:pt x="0" y="1816227"/>
                  </a:lnTo>
                  <a:lnTo>
                    <a:pt x="82638" y="1816227"/>
                  </a:lnTo>
                  <a:lnTo>
                    <a:pt x="82638" y="1914017"/>
                  </a:lnTo>
                  <a:lnTo>
                    <a:pt x="218655" y="1914017"/>
                  </a:lnTo>
                  <a:lnTo>
                    <a:pt x="218655" y="1816227"/>
                  </a:lnTo>
                  <a:lnTo>
                    <a:pt x="2389644" y="1816227"/>
                  </a:lnTo>
                  <a:lnTo>
                    <a:pt x="2389644" y="1680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72"/>
            <a:ext cx="3658870" cy="523240"/>
            <a:chOff x="340352" y="3282572"/>
            <a:chExt cx="365887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72"/>
              <a:ext cx="3658870" cy="523240"/>
            </a:xfrm>
            <a:custGeom>
              <a:avLst/>
              <a:gdLst/>
              <a:ahLst/>
              <a:cxnLst/>
              <a:rect l="l" t="t" r="r" b="b"/>
              <a:pathLst>
                <a:path w="3658870" h="523239">
                  <a:moveTo>
                    <a:pt x="365836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658362" y="0"/>
                  </a:lnTo>
                  <a:lnTo>
                    <a:pt x="365836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45954"/>
              <a:ext cx="3604260" cy="395605"/>
            </a:xfrm>
            <a:custGeom>
              <a:avLst/>
              <a:gdLst/>
              <a:ahLst/>
              <a:cxnLst/>
              <a:rect l="l" t="t" r="r" b="b"/>
              <a:pathLst>
                <a:path w="3604260" h="395604">
                  <a:moveTo>
                    <a:pt x="264452" y="197853"/>
                  </a:moveTo>
                  <a:lnTo>
                    <a:pt x="257670" y="143929"/>
                  </a:lnTo>
                  <a:lnTo>
                    <a:pt x="238023" y="100330"/>
                  </a:lnTo>
                  <a:lnTo>
                    <a:pt x="206502" y="67995"/>
                  </a:lnTo>
                  <a:lnTo>
                    <a:pt x="199224" y="64554"/>
                  </a:lnTo>
                  <a:lnTo>
                    <a:pt x="199224" y="197853"/>
                  </a:lnTo>
                  <a:lnTo>
                    <a:pt x="193370" y="243420"/>
                  </a:lnTo>
                  <a:lnTo>
                    <a:pt x="176022" y="274993"/>
                  </a:lnTo>
                  <a:lnTo>
                    <a:pt x="147485" y="293357"/>
                  </a:lnTo>
                  <a:lnTo>
                    <a:pt x="108051" y="299300"/>
                  </a:lnTo>
                  <a:lnTo>
                    <a:pt x="65227" y="299300"/>
                  </a:lnTo>
                  <a:lnTo>
                    <a:pt x="65227" y="97002"/>
                  </a:lnTo>
                  <a:lnTo>
                    <a:pt x="108356" y="97002"/>
                  </a:lnTo>
                  <a:lnTo>
                    <a:pt x="147612" y="102920"/>
                  </a:lnTo>
                  <a:lnTo>
                    <a:pt x="176060" y="121183"/>
                  </a:lnTo>
                  <a:lnTo>
                    <a:pt x="193370" y="152565"/>
                  </a:lnTo>
                  <a:lnTo>
                    <a:pt x="199224" y="197853"/>
                  </a:lnTo>
                  <a:lnTo>
                    <a:pt x="199224" y="64554"/>
                  </a:lnTo>
                  <a:lnTo>
                    <a:pt x="164122" y="47904"/>
                  </a:lnTo>
                  <a:lnTo>
                    <a:pt x="111887" y="40982"/>
                  </a:lnTo>
                  <a:lnTo>
                    <a:pt x="0" y="40982"/>
                  </a:lnTo>
                  <a:lnTo>
                    <a:pt x="0" y="355320"/>
                  </a:lnTo>
                  <a:lnTo>
                    <a:pt x="110807" y="355320"/>
                  </a:lnTo>
                  <a:lnTo>
                    <a:pt x="163563" y="348373"/>
                  </a:lnTo>
                  <a:lnTo>
                    <a:pt x="206273" y="328180"/>
                  </a:lnTo>
                  <a:lnTo>
                    <a:pt x="234454" y="299300"/>
                  </a:lnTo>
                  <a:lnTo>
                    <a:pt x="257670" y="251942"/>
                  </a:lnTo>
                  <a:lnTo>
                    <a:pt x="264452" y="197853"/>
                  </a:lnTo>
                  <a:close/>
                </a:path>
                <a:path w="3604260" h="395604">
                  <a:moveTo>
                    <a:pt x="495617" y="196469"/>
                  </a:moveTo>
                  <a:lnTo>
                    <a:pt x="488061" y="163626"/>
                  </a:lnTo>
                  <a:lnTo>
                    <a:pt x="487235" y="160007"/>
                  </a:lnTo>
                  <a:lnTo>
                    <a:pt x="464934" y="135191"/>
                  </a:lnTo>
                  <a:lnTo>
                    <a:pt x="433006" y="121005"/>
                  </a:lnTo>
                  <a:lnTo>
                    <a:pt x="431927" y="120878"/>
                  </a:lnTo>
                  <a:lnTo>
                    <a:pt x="431927" y="253873"/>
                  </a:lnTo>
                  <a:lnTo>
                    <a:pt x="431927" y="271056"/>
                  </a:lnTo>
                  <a:lnTo>
                    <a:pt x="428332" y="288429"/>
                  </a:lnTo>
                  <a:lnTo>
                    <a:pt x="418109" y="302412"/>
                  </a:lnTo>
                  <a:lnTo>
                    <a:pt x="402348" y="311721"/>
                  </a:lnTo>
                  <a:lnTo>
                    <a:pt x="382193" y="315112"/>
                  </a:lnTo>
                  <a:lnTo>
                    <a:pt x="368020" y="313359"/>
                  </a:lnTo>
                  <a:lnTo>
                    <a:pt x="356908" y="308140"/>
                  </a:lnTo>
                  <a:lnTo>
                    <a:pt x="349643" y="299504"/>
                  </a:lnTo>
                  <a:lnTo>
                    <a:pt x="347040" y="287477"/>
                  </a:lnTo>
                  <a:lnTo>
                    <a:pt x="349605" y="275323"/>
                  </a:lnTo>
                  <a:lnTo>
                    <a:pt x="383578" y="256933"/>
                  </a:lnTo>
                  <a:lnTo>
                    <a:pt x="431927" y="253873"/>
                  </a:lnTo>
                  <a:lnTo>
                    <a:pt x="431927" y="120878"/>
                  </a:lnTo>
                  <a:lnTo>
                    <a:pt x="353872" y="122174"/>
                  </a:lnTo>
                  <a:lnTo>
                    <a:pt x="302463" y="160985"/>
                  </a:lnTo>
                  <a:lnTo>
                    <a:pt x="293789" y="189712"/>
                  </a:lnTo>
                  <a:lnTo>
                    <a:pt x="354723" y="189712"/>
                  </a:lnTo>
                  <a:lnTo>
                    <a:pt x="359257" y="178841"/>
                  </a:lnTo>
                  <a:lnTo>
                    <a:pt x="367474" y="170624"/>
                  </a:lnTo>
                  <a:lnTo>
                    <a:pt x="379171" y="165430"/>
                  </a:lnTo>
                  <a:lnTo>
                    <a:pt x="394169" y="163626"/>
                  </a:lnTo>
                  <a:lnTo>
                    <a:pt x="410032" y="165709"/>
                  </a:lnTo>
                  <a:lnTo>
                    <a:pt x="421754" y="171792"/>
                  </a:lnTo>
                  <a:lnTo>
                    <a:pt x="429044" y="181622"/>
                  </a:lnTo>
                  <a:lnTo>
                    <a:pt x="431609" y="194932"/>
                  </a:lnTo>
                  <a:lnTo>
                    <a:pt x="431609" y="213969"/>
                  </a:lnTo>
                  <a:lnTo>
                    <a:pt x="387946" y="215887"/>
                  </a:lnTo>
                  <a:lnTo>
                    <a:pt x="373138" y="216725"/>
                  </a:lnTo>
                  <a:lnTo>
                    <a:pt x="340347" y="221894"/>
                  </a:lnTo>
                  <a:lnTo>
                    <a:pt x="312343" y="234391"/>
                  </a:lnTo>
                  <a:lnTo>
                    <a:pt x="292823" y="256247"/>
                  </a:lnTo>
                  <a:lnTo>
                    <a:pt x="285496" y="289483"/>
                  </a:lnTo>
                  <a:lnTo>
                    <a:pt x="291426" y="320078"/>
                  </a:lnTo>
                  <a:lnTo>
                    <a:pt x="307848" y="342061"/>
                  </a:lnTo>
                  <a:lnTo>
                    <a:pt x="332689" y="355320"/>
                  </a:lnTo>
                  <a:lnTo>
                    <a:pt x="363931" y="359778"/>
                  </a:lnTo>
                  <a:lnTo>
                    <a:pt x="387858" y="357035"/>
                  </a:lnTo>
                  <a:lnTo>
                    <a:pt x="407250" y="349377"/>
                  </a:lnTo>
                  <a:lnTo>
                    <a:pt x="422198" y="337629"/>
                  </a:lnTo>
                  <a:lnTo>
                    <a:pt x="432841" y="322630"/>
                  </a:lnTo>
                  <a:lnTo>
                    <a:pt x="434682" y="322630"/>
                  </a:lnTo>
                  <a:lnTo>
                    <a:pt x="434682" y="355320"/>
                  </a:lnTo>
                  <a:lnTo>
                    <a:pt x="495617" y="355320"/>
                  </a:lnTo>
                  <a:lnTo>
                    <a:pt x="495617" y="322630"/>
                  </a:lnTo>
                  <a:lnTo>
                    <a:pt x="495617" y="315112"/>
                  </a:lnTo>
                  <a:lnTo>
                    <a:pt x="495617" y="253873"/>
                  </a:lnTo>
                  <a:lnTo>
                    <a:pt x="495617" y="196469"/>
                  </a:lnTo>
                  <a:close/>
                </a:path>
                <a:path w="3604260" h="395604">
                  <a:moveTo>
                    <a:pt x="658634" y="305600"/>
                  </a:moveTo>
                  <a:lnTo>
                    <a:pt x="639762" y="306819"/>
                  </a:lnTo>
                  <a:lnTo>
                    <a:pt x="633463" y="306666"/>
                  </a:lnTo>
                  <a:lnTo>
                    <a:pt x="624395" y="305409"/>
                  </a:lnTo>
                  <a:lnTo>
                    <a:pt x="617308" y="301701"/>
                  </a:lnTo>
                  <a:lnTo>
                    <a:pt x="612698" y="294563"/>
                  </a:lnTo>
                  <a:lnTo>
                    <a:pt x="611060" y="283032"/>
                  </a:lnTo>
                  <a:lnTo>
                    <a:pt x="611060" y="167919"/>
                  </a:lnTo>
                  <a:lnTo>
                    <a:pt x="655574" y="167919"/>
                  </a:lnTo>
                  <a:lnTo>
                    <a:pt x="655574" y="119570"/>
                  </a:lnTo>
                  <a:lnTo>
                    <a:pt x="611060" y="119570"/>
                  </a:lnTo>
                  <a:lnTo>
                    <a:pt x="611060" y="63093"/>
                  </a:lnTo>
                  <a:lnTo>
                    <a:pt x="546747" y="63093"/>
                  </a:lnTo>
                  <a:lnTo>
                    <a:pt x="546747" y="119570"/>
                  </a:lnTo>
                  <a:lnTo>
                    <a:pt x="514362" y="119570"/>
                  </a:lnTo>
                  <a:lnTo>
                    <a:pt x="514362" y="167919"/>
                  </a:lnTo>
                  <a:lnTo>
                    <a:pt x="546747" y="167919"/>
                  </a:lnTo>
                  <a:lnTo>
                    <a:pt x="546747" y="291782"/>
                  </a:lnTo>
                  <a:lnTo>
                    <a:pt x="552234" y="321576"/>
                  </a:lnTo>
                  <a:lnTo>
                    <a:pt x="568121" y="342379"/>
                  </a:lnTo>
                  <a:lnTo>
                    <a:pt x="592810" y="354571"/>
                  </a:lnTo>
                  <a:lnTo>
                    <a:pt x="624713" y="358546"/>
                  </a:lnTo>
                  <a:lnTo>
                    <a:pt x="635673" y="358343"/>
                  </a:lnTo>
                  <a:lnTo>
                    <a:pt x="645020" y="357797"/>
                  </a:lnTo>
                  <a:lnTo>
                    <a:pt x="652691" y="357060"/>
                  </a:lnTo>
                  <a:lnTo>
                    <a:pt x="658634" y="356247"/>
                  </a:lnTo>
                  <a:lnTo>
                    <a:pt x="658634" y="306819"/>
                  </a:lnTo>
                  <a:lnTo>
                    <a:pt x="658634" y="305600"/>
                  </a:lnTo>
                  <a:close/>
                </a:path>
                <a:path w="3604260" h="395604">
                  <a:moveTo>
                    <a:pt x="881367" y="196469"/>
                  </a:moveTo>
                  <a:lnTo>
                    <a:pt x="873810" y="163626"/>
                  </a:lnTo>
                  <a:lnTo>
                    <a:pt x="872985" y="160007"/>
                  </a:lnTo>
                  <a:lnTo>
                    <a:pt x="850684" y="135191"/>
                  </a:lnTo>
                  <a:lnTo>
                    <a:pt x="818743" y="121005"/>
                  </a:lnTo>
                  <a:lnTo>
                    <a:pt x="817664" y="120878"/>
                  </a:lnTo>
                  <a:lnTo>
                    <a:pt x="817664" y="253873"/>
                  </a:lnTo>
                  <a:lnTo>
                    <a:pt x="817664" y="271056"/>
                  </a:lnTo>
                  <a:lnTo>
                    <a:pt x="814082" y="288429"/>
                  </a:lnTo>
                  <a:lnTo>
                    <a:pt x="803859" y="302412"/>
                  </a:lnTo>
                  <a:lnTo>
                    <a:pt x="788098" y="311721"/>
                  </a:lnTo>
                  <a:lnTo>
                    <a:pt x="767943" y="315112"/>
                  </a:lnTo>
                  <a:lnTo>
                    <a:pt x="753770" y="313359"/>
                  </a:lnTo>
                  <a:lnTo>
                    <a:pt x="742657" y="308140"/>
                  </a:lnTo>
                  <a:lnTo>
                    <a:pt x="735393" y="299504"/>
                  </a:lnTo>
                  <a:lnTo>
                    <a:pt x="732790" y="287477"/>
                  </a:lnTo>
                  <a:lnTo>
                    <a:pt x="735342" y="275323"/>
                  </a:lnTo>
                  <a:lnTo>
                    <a:pt x="769315" y="256933"/>
                  </a:lnTo>
                  <a:lnTo>
                    <a:pt x="817664" y="253873"/>
                  </a:lnTo>
                  <a:lnTo>
                    <a:pt x="817664" y="120878"/>
                  </a:lnTo>
                  <a:lnTo>
                    <a:pt x="739622" y="122174"/>
                  </a:lnTo>
                  <a:lnTo>
                    <a:pt x="688200" y="160985"/>
                  </a:lnTo>
                  <a:lnTo>
                    <a:pt x="679526" y="189712"/>
                  </a:lnTo>
                  <a:lnTo>
                    <a:pt x="740460" y="189712"/>
                  </a:lnTo>
                  <a:lnTo>
                    <a:pt x="745007" y="178841"/>
                  </a:lnTo>
                  <a:lnTo>
                    <a:pt x="753224" y="170624"/>
                  </a:lnTo>
                  <a:lnTo>
                    <a:pt x="764921" y="165430"/>
                  </a:lnTo>
                  <a:lnTo>
                    <a:pt x="779907" y="163626"/>
                  </a:lnTo>
                  <a:lnTo>
                    <a:pt x="795782" y="165709"/>
                  </a:lnTo>
                  <a:lnTo>
                    <a:pt x="807504" y="171792"/>
                  </a:lnTo>
                  <a:lnTo>
                    <a:pt x="814793" y="181622"/>
                  </a:lnTo>
                  <a:lnTo>
                    <a:pt x="817359" y="194932"/>
                  </a:lnTo>
                  <a:lnTo>
                    <a:pt x="817359" y="213969"/>
                  </a:lnTo>
                  <a:lnTo>
                    <a:pt x="773696" y="215887"/>
                  </a:lnTo>
                  <a:lnTo>
                    <a:pt x="758888" y="216725"/>
                  </a:lnTo>
                  <a:lnTo>
                    <a:pt x="726084" y="221894"/>
                  </a:lnTo>
                  <a:lnTo>
                    <a:pt x="698080" y="234391"/>
                  </a:lnTo>
                  <a:lnTo>
                    <a:pt x="678573" y="256247"/>
                  </a:lnTo>
                  <a:lnTo>
                    <a:pt x="671245" y="289483"/>
                  </a:lnTo>
                  <a:lnTo>
                    <a:pt x="677176" y="320078"/>
                  </a:lnTo>
                  <a:lnTo>
                    <a:pt x="693597" y="342061"/>
                  </a:lnTo>
                  <a:lnTo>
                    <a:pt x="718439" y="355320"/>
                  </a:lnTo>
                  <a:lnTo>
                    <a:pt x="749668" y="359778"/>
                  </a:lnTo>
                  <a:lnTo>
                    <a:pt x="773607" y="357035"/>
                  </a:lnTo>
                  <a:lnTo>
                    <a:pt x="793000" y="349377"/>
                  </a:lnTo>
                  <a:lnTo>
                    <a:pt x="807948" y="337629"/>
                  </a:lnTo>
                  <a:lnTo>
                    <a:pt x="818591" y="322630"/>
                  </a:lnTo>
                  <a:lnTo>
                    <a:pt x="820432" y="322630"/>
                  </a:lnTo>
                  <a:lnTo>
                    <a:pt x="820432" y="355320"/>
                  </a:lnTo>
                  <a:lnTo>
                    <a:pt x="881367" y="355320"/>
                  </a:lnTo>
                  <a:lnTo>
                    <a:pt x="881367" y="322630"/>
                  </a:lnTo>
                  <a:lnTo>
                    <a:pt x="881367" y="315112"/>
                  </a:lnTo>
                  <a:lnTo>
                    <a:pt x="881367" y="253873"/>
                  </a:lnTo>
                  <a:lnTo>
                    <a:pt x="881367" y="196469"/>
                  </a:lnTo>
                  <a:close/>
                </a:path>
                <a:path w="3604260" h="395604">
                  <a:moveTo>
                    <a:pt x="1254645" y="247269"/>
                  </a:moveTo>
                  <a:lnTo>
                    <a:pt x="1215047" y="247269"/>
                  </a:lnTo>
                  <a:lnTo>
                    <a:pt x="1215047" y="112509"/>
                  </a:lnTo>
                  <a:lnTo>
                    <a:pt x="1215047" y="40982"/>
                  </a:lnTo>
                  <a:lnTo>
                    <a:pt x="1153655" y="40982"/>
                  </a:lnTo>
                  <a:lnTo>
                    <a:pt x="1153655" y="112509"/>
                  </a:lnTo>
                  <a:lnTo>
                    <a:pt x="1153655" y="247269"/>
                  </a:lnTo>
                  <a:lnTo>
                    <a:pt x="1065860" y="247269"/>
                  </a:lnTo>
                  <a:lnTo>
                    <a:pt x="1065860" y="244817"/>
                  </a:lnTo>
                  <a:lnTo>
                    <a:pt x="1150734" y="112509"/>
                  </a:lnTo>
                  <a:lnTo>
                    <a:pt x="1153655" y="112509"/>
                  </a:lnTo>
                  <a:lnTo>
                    <a:pt x="1153655" y="40982"/>
                  </a:lnTo>
                  <a:lnTo>
                    <a:pt x="1133081" y="40982"/>
                  </a:lnTo>
                  <a:lnTo>
                    <a:pt x="1000010" y="248196"/>
                  </a:lnTo>
                  <a:lnTo>
                    <a:pt x="1000010" y="299605"/>
                  </a:lnTo>
                  <a:lnTo>
                    <a:pt x="1152728" y="299605"/>
                  </a:lnTo>
                  <a:lnTo>
                    <a:pt x="1152728" y="355320"/>
                  </a:lnTo>
                  <a:lnTo>
                    <a:pt x="1215047" y="355320"/>
                  </a:lnTo>
                  <a:lnTo>
                    <a:pt x="1215047" y="299605"/>
                  </a:lnTo>
                  <a:lnTo>
                    <a:pt x="1254645" y="299605"/>
                  </a:lnTo>
                  <a:lnTo>
                    <a:pt x="1254645" y="247269"/>
                  </a:lnTo>
                  <a:close/>
                </a:path>
                <a:path w="3604260" h="395604">
                  <a:moveTo>
                    <a:pt x="1358265" y="322783"/>
                  </a:moveTo>
                  <a:lnTo>
                    <a:pt x="1355242" y="308711"/>
                  </a:lnTo>
                  <a:lnTo>
                    <a:pt x="1347279" y="297192"/>
                  </a:lnTo>
                  <a:lnTo>
                    <a:pt x="1335709" y="289420"/>
                  </a:lnTo>
                  <a:lnTo>
                    <a:pt x="1321892" y="286562"/>
                  </a:lnTo>
                  <a:lnTo>
                    <a:pt x="1307655" y="289420"/>
                  </a:lnTo>
                  <a:lnTo>
                    <a:pt x="1295971" y="297192"/>
                  </a:lnTo>
                  <a:lnTo>
                    <a:pt x="1288110" y="308711"/>
                  </a:lnTo>
                  <a:lnTo>
                    <a:pt x="1285367" y="322783"/>
                  </a:lnTo>
                  <a:lnTo>
                    <a:pt x="1288110" y="336956"/>
                  </a:lnTo>
                  <a:lnTo>
                    <a:pt x="1295971" y="348513"/>
                  </a:lnTo>
                  <a:lnTo>
                    <a:pt x="1307655" y="356298"/>
                  </a:lnTo>
                  <a:lnTo>
                    <a:pt x="1321892" y="359156"/>
                  </a:lnTo>
                  <a:lnTo>
                    <a:pt x="1335709" y="356298"/>
                  </a:lnTo>
                  <a:lnTo>
                    <a:pt x="1347279" y="348513"/>
                  </a:lnTo>
                  <a:lnTo>
                    <a:pt x="1355242" y="336956"/>
                  </a:lnTo>
                  <a:lnTo>
                    <a:pt x="1358265" y="322783"/>
                  </a:lnTo>
                  <a:close/>
                </a:path>
                <a:path w="3604260" h="395604">
                  <a:moveTo>
                    <a:pt x="1667116" y="103149"/>
                  </a:moveTo>
                  <a:lnTo>
                    <a:pt x="1665719" y="100685"/>
                  </a:lnTo>
                  <a:lnTo>
                    <a:pt x="1646707" y="67233"/>
                  </a:lnTo>
                  <a:lnTo>
                    <a:pt x="1596821" y="100685"/>
                  </a:lnTo>
                  <a:lnTo>
                    <a:pt x="1600657" y="40982"/>
                  </a:lnTo>
                  <a:lnTo>
                    <a:pt x="1559674" y="40982"/>
                  </a:lnTo>
                  <a:lnTo>
                    <a:pt x="1563509" y="100685"/>
                  </a:lnTo>
                  <a:lnTo>
                    <a:pt x="1513636" y="67233"/>
                  </a:lnTo>
                  <a:lnTo>
                    <a:pt x="1493215" y="103149"/>
                  </a:lnTo>
                  <a:lnTo>
                    <a:pt x="1547088" y="129387"/>
                  </a:lnTo>
                  <a:lnTo>
                    <a:pt x="1493215" y="155638"/>
                  </a:lnTo>
                  <a:lnTo>
                    <a:pt x="1513636" y="191554"/>
                  </a:lnTo>
                  <a:lnTo>
                    <a:pt x="1563509" y="158089"/>
                  </a:lnTo>
                  <a:lnTo>
                    <a:pt x="1559674" y="217805"/>
                  </a:lnTo>
                  <a:lnTo>
                    <a:pt x="1600657" y="217805"/>
                  </a:lnTo>
                  <a:lnTo>
                    <a:pt x="1596821" y="158089"/>
                  </a:lnTo>
                  <a:lnTo>
                    <a:pt x="1646707" y="191554"/>
                  </a:lnTo>
                  <a:lnTo>
                    <a:pt x="1665719" y="158089"/>
                  </a:lnTo>
                  <a:lnTo>
                    <a:pt x="1667116" y="155638"/>
                  </a:lnTo>
                  <a:lnTo>
                    <a:pt x="1613242" y="129387"/>
                  </a:lnTo>
                  <a:lnTo>
                    <a:pt x="1667116" y="103149"/>
                  </a:lnTo>
                  <a:close/>
                </a:path>
                <a:path w="3604260" h="395604">
                  <a:moveTo>
                    <a:pt x="2059749" y="306819"/>
                  </a:moveTo>
                  <a:lnTo>
                    <a:pt x="1906574" y="306819"/>
                  </a:lnTo>
                  <a:lnTo>
                    <a:pt x="1906574" y="240055"/>
                  </a:lnTo>
                  <a:lnTo>
                    <a:pt x="2020455" y="240055"/>
                  </a:lnTo>
                  <a:lnTo>
                    <a:pt x="2020455" y="196164"/>
                  </a:lnTo>
                  <a:lnTo>
                    <a:pt x="1797291" y="196164"/>
                  </a:lnTo>
                  <a:lnTo>
                    <a:pt x="1797291" y="154876"/>
                  </a:lnTo>
                  <a:lnTo>
                    <a:pt x="2008022" y="154876"/>
                  </a:lnTo>
                  <a:lnTo>
                    <a:pt x="2008022" y="111429"/>
                  </a:lnTo>
                  <a:lnTo>
                    <a:pt x="1797291" y="111429"/>
                  </a:lnTo>
                  <a:lnTo>
                    <a:pt x="1797291" y="71983"/>
                  </a:lnTo>
                  <a:lnTo>
                    <a:pt x="2017382" y="71983"/>
                  </a:lnTo>
                  <a:lnTo>
                    <a:pt x="2017382" y="27482"/>
                  </a:lnTo>
                  <a:lnTo>
                    <a:pt x="1741119" y="27482"/>
                  </a:lnTo>
                  <a:lnTo>
                    <a:pt x="1741119" y="240055"/>
                  </a:lnTo>
                  <a:lnTo>
                    <a:pt x="1850859" y="240055"/>
                  </a:lnTo>
                  <a:lnTo>
                    <a:pt x="1850859" y="306819"/>
                  </a:lnTo>
                  <a:lnTo>
                    <a:pt x="1698447" y="306819"/>
                  </a:lnTo>
                  <a:lnTo>
                    <a:pt x="1698447" y="351180"/>
                  </a:lnTo>
                  <a:lnTo>
                    <a:pt x="2059749" y="351180"/>
                  </a:lnTo>
                  <a:lnTo>
                    <a:pt x="2059749" y="306819"/>
                  </a:lnTo>
                  <a:close/>
                </a:path>
                <a:path w="3604260" h="395604">
                  <a:moveTo>
                    <a:pt x="2320074" y="212432"/>
                  </a:moveTo>
                  <a:lnTo>
                    <a:pt x="2317153" y="180352"/>
                  </a:lnTo>
                  <a:lnTo>
                    <a:pt x="2316772" y="176212"/>
                  </a:lnTo>
                  <a:lnTo>
                    <a:pt x="2316391" y="172059"/>
                  </a:lnTo>
                  <a:lnTo>
                    <a:pt x="2304656" y="173266"/>
                  </a:lnTo>
                  <a:lnTo>
                    <a:pt x="2292718" y="174358"/>
                  </a:lnTo>
                  <a:lnTo>
                    <a:pt x="2280615" y="175348"/>
                  </a:lnTo>
                  <a:lnTo>
                    <a:pt x="2268359" y="176212"/>
                  </a:lnTo>
                  <a:lnTo>
                    <a:pt x="2268359" y="73672"/>
                  </a:lnTo>
                  <a:lnTo>
                    <a:pt x="2301202" y="73672"/>
                  </a:lnTo>
                  <a:lnTo>
                    <a:pt x="2301202" y="28244"/>
                  </a:lnTo>
                  <a:lnTo>
                    <a:pt x="2215400" y="28244"/>
                  </a:lnTo>
                  <a:lnTo>
                    <a:pt x="2215400" y="73672"/>
                  </a:lnTo>
                  <a:lnTo>
                    <a:pt x="2215400" y="178968"/>
                  </a:lnTo>
                  <a:lnTo>
                    <a:pt x="2182317" y="180086"/>
                  </a:lnTo>
                  <a:lnTo>
                    <a:pt x="2171357" y="180352"/>
                  </a:lnTo>
                  <a:lnTo>
                    <a:pt x="2171357" y="73672"/>
                  </a:lnTo>
                  <a:lnTo>
                    <a:pt x="2215400" y="73672"/>
                  </a:lnTo>
                  <a:lnTo>
                    <a:pt x="2215400" y="28244"/>
                  </a:lnTo>
                  <a:lnTo>
                    <a:pt x="2086317" y="28244"/>
                  </a:lnTo>
                  <a:lnTo>
                    <a:pt x="2086317" y="73672"/>
                  </a:lnTo>
                  <a:lnTo>
                    <a:pt x="2118398" y="73672"/>
                  </a:lnTo>
                  <a:lnTo>
                    <a:pt x="2118398" y="181267"/>
                  </a:lnTo>
                  <a:lnTo>
                    <a:pt x="2075878" y="181419"/>
                  </a:lnTo>
                  <a:lnTo>
                    <a:pt x="2081720" y="226707"/>
                  </a:lnTo>
                  <a:lnTo>
                    <a:pt x="2125395" y="226415"/>
                  </a:lnTo>
                  <a:lnTo>
                    <a:pt x="2172449" y="225259"/>
                  </a:lnTo>
                  <a:lnTo>
                    <a:pt x="2221496" y="222821"/>
                  </a:lnTo>
                  <a:lnTo>
                    <a:pt x="2271166" y="218681"/>
                  </a:lnTo>
                  <a:lnTo>
                    <a:pt x="2320074" y="212432"/>
                  </a:lnTo>
                  <a:close/>
                </a:path>
                <a:path w="3604260" h="395604">
                  <a:moveTo>
                    <a:pt x="2400046" y="257708"/>
                  </a:moveTo>
                  <a:lnTo>
                    <a:pt x="2128532" y="257708"/>
                  </a:lnTo>
                  <a:lnTo>
                    <a:pt x="2128532" y="301917"/>
                  </a:lnTo>
                  <a:lnTo>
                    <a:pt x="2344483" y="301917"/>
                  </a:lnTo>
                  <a:lnTo>
                    <a:pt x="2344483" y="395389"/>
                  </a:lnTo>
                  <a:lnTo>
                    <a:pt x="2400046" y="395389"/>
                  </a:lnTo>
                  <a:lnTo>
                    <a:pt x="2400046" y="257708"/>
                  </a:lnTo>
                  <a:close/>
                </a:path>
                <a:path w="3604260" h="395604">
                  <a:moveTo>
                    <a:pt x="2400046" y="0"/>
                  </a:moveTo>
                  <a:lnTo>
                    <a:pt x="2344483" y="0"/>
                  </a:lnTo>
                  <a:lnTo>
                    <a:pt x="2344483" y="241896"/>
                  </a:lnTo>
                  <a:lnTo>
                    <a:pt x="2400046" y="241896"/>
                  </a:lnTo>
                  <a:lnTo>
                    <a:pt x="2400046" y="0"/>
                  </a:lnTo>
                  <a:close/>
                </a:path>
                <a:path w="3604260" h="395604">
                  <a:moveTo>
                    <a:pt x="2890507" y="303911"/>
                  </a:moveTo>
                  <a:lnTo>
                    <a:pt x="2736418" y="303911"/>
                  </a:lnTo>
                  <a:lnTo>
                    <a:pt x="2736418" y="222859"/>
                  </a:lnTo>
                  <a:lnTo>
                    <a:pt x="2850299" y="222859"/>
                  </a:lnTo>
                  <a:lnTo>
                    <a:pt x="2850299" y="179425"/>
                  </a:lnTo>
                  <a:lnTo>
                    <a:pt x="2850299" y="73672"/>
                  </a:lnTo>
                  <a:lnTo>
                    <a:pt x="2850299" y="29324"/>
                  </a:lnTo>
                  <a:lnTo>
                    <a:pt x="2795663" y="29324"/>
                  </a:lnTo>
                  <a:lnTo>
                    <a:pt x="2795663" y="73672"/>
                  </a:lnTo>
                  <a:lnTo>
                    <a:pt x="2795663" y="179425"/>
                  </a:lnTo>
                  <a:lnTo>
                    <a:pt x="2622067" y="179425"/>
                  </a:lnTo>
                  <a:lnTo>
                    <a:pt x="2622067" y="73672"/>
                  </a:lnTo>
                  <a:lnTo>
                    <a:pt x="2795663" y="73672"/>
                  </a:lnTo>
                  <a:lnTo>
                    <a:pt x="2795663" y="29324"/>
                  </a:lnTo>
                  <a:lnTo>
                    <a:pt x="2567419" y="29324"/>
                  </a:lnTo>
                  <a:lnTo>
                    <a:pt x="2567419" y="222859"/>
                  </a:lnTo>
                  <a:lnTo>
                    <a:pt x="2681617" y="222859"/>
                  </a:lnTo>
                  <a:lnTo>
                    <a:pt x="2681617" y="303911"/>
                  </a:lnTo>
                  <a:lnTo>
                    <a:pt x="2529205" y="303911"/>
                  </a:lnTo>
                  <a:lnTo>
                    <a:pt x="2529205" y="349034"/>
                  </a:lnTo>
                  <a:lnTo>
                    <a:pt x="2890507" y="349034"/>
                  </a:lnTo>
                  <a:lnTo>
                    <a:pt x="2890507" y="303911"/>
                  </a:lnTo>
                  <a:close/>
                </a:path>
                <a:path w="3604260" h="395604">
                  <a:moveTo>
                    <a:pt x="3085922" y="189407"/>
                  </a:moveTo>
                  <a:lnTo>
                    <a:pt x="3083128" y="153339"/>
                  </a:lnTo>
                  <a:lnTo>
                    <a:pt x="3082544" y="145821"/>
                  </a:lnTo>
                  <a:lnTo>
                    <a:pt x="3056407" y="149402"/>
                  </a:lnTo>
                  <a:lnTo>
                    <a:pt x="3030448" y="151650"/>
                  </a:lnTo>
                  <a:lnTo>
                    <a:pt x="3002915" y="152857"/>
                  </a:lnTo>
                  <a:lnTo>
                    <a:pt x="2972028" y="153339"/>
                  </a:lnTo>
                  <a:lnTo>
                    <a:pt x="2972028" y="62623"/>
                  </a:lnTo>
                  <a:lnTo>
                    <a:pt x="3071177" y="62623"/>
                  </a:lnTo>
                  <a:lnTo>
                    <a:pt x="3071177" y="19342"/>
                  </a:lnTo>
                  <a:lnTo>
                    <a:pt x="2916936" y="19342"/>
                  </a:lnTo>
                  <a:lnTo>
                    <a:pt x="2916936" y="197231"/>
                  </a:lnTo>
                  <a:lnTo>
                    <a:pt x="2944253" y="197231"/>
                  </a:lnTo>
                  <a:lnTo>
                    <a:pt x="2986544" y="196964"/>
                  </a:lnTo>
                  <a:lnTo>
                    <a:pt x="3022219" y="195846"/>
                  </a:lnTo>
                  <a:lnTo>
                    <a:pt x="3054324" y="193484"/>
                  </a:lnTo>
                  <a:lnTo>
                    <a:pt x="3085922" y="189407"/>
                  </a:lnTo>
                  <a:close/>
                </a:path>
                <a:path w="3604260" h="395604">
                  <a:moveTo>
                    <a:pt x="3162198" y="7378"/>
                  </a:moveTo>
                  <a:lnTo>
                    <a:pt x="3110014" y="7378"/>
                  </a:lnTo>
                  <a:lnTo>
                    <a:pt x="3110014" y="83045"/>
                  </a:lnTo>
                  <a:lnTo>
                    <a:pt x="3048317" y="83045"/>
                  </a:lnTo>
                  <a:lnTo>
                    <a:pt x="3048317" y="124790"/>
                  </a:lnTo>
                  <a:lnTo>
                    <a:pt x="3110014" y="124790"/>
                  </a:lnTo>
                  <a:lnTo>
                    <a:pt x="3110014" y="205524"/>
                  </a:lnTo>
                  <a:lnTo>
                    <a:pt x="3162198" y="205524"/>
                  </a:lnTo>
                  <a:lnTo>
                    <a:pt x="3162198" y="7378"/>
                  </a:lnTo>
                  <a:close/>
                </a:path>
                <a:path w="3604260" h="395604">
                  <a:moveTo>
                    <a:pt x="3241852" y="622"/>
                  </a:moveTo>
                  <a:lnTo>
                    <a:pt x="3189211" y="622"/>
                  </a:lnTo>
                  <a:lnTo>
                    <a:pt x="3189211" y="207060"/>
                  </a:lnTo>
                  <a:lnTo>
                    <a:pt x="3241852" y="207060"/>
                  </a:lnTo>
                  <a:lnTo>
                    <a:pt x="3241852" y="622"/>
                  </a:lnTo>
                  <a:close/>
                </a:path>
                <a:path w="3604260" h="395604">
                  <a:moveTo>
                    <a:pt x="3253676" y="347345"/>
                  </a:moveTo>
                  <a:lnTo>
                    <a:pt x="3024682" y="347345"/>
                  </a:lnTo>
                  <a:lnTo>
                    <a:pt x="3024682" y="324777"/>
                  </a:lnTo>
                  <a:lnTo>
                    <a:pt x="3241852" y="324777"/>
                  </a:lnTo>
                  <a:lnTo>
                    <a:pt x="3241852" y="219951"/>
                  </a:lnTo>
                  <a:lnTo>
                    <a:pt x="2969120" y="219951"/>
                  </a:lnTo>
                  <a:lnTo>
                    <a:pt x="2969120" y="263080"/>
                  </a:lnTo>
                  <a:lnTo>
                    <a:pt x="3187369" y="263080"/>
                  </a:lnTo>
                  <a:lnTo>
                    <a:pt x="3187369" y="283959"/>
                  </a:lnTo>
                  <a:lnTo>
                    <a:pt x="2969577" y="283959"/>
                  </a:lnTo>
                  <a:lnTo>
                    <a:pt x="2969577" y="390931"/>
                  </a:lnTo>
                  <a:lnTo>
                    <a:pt x="3253676" y="390931"/>
                  </a:lnTo>
                  <a:lnTo>
                    <a:pt x="3253676" y="347345"/>
                  </a:lnTo>
                  <a:close/>
                </a:path>
                <a:path w="3604260" h="395604">
                  <a:moveTo>
                    <a:pt x="3518763" y="212585"/>
                  </a:moveTo>
                  <a:lnTo>
                    <a:pt x="3513518" y="178968"/>
                  </a:lnTo>
                  <a:lnTo>
                    <a:pt x="3511854" y="168376"/>
                  </a:lnTo>
                  <a:lnTo>
                    <a:pt x="3472865" y="173355"/>
                  </a:lnTo>
                  <a:lnTo>
                    <a:pt x="3433902" y="176555"/>
                  </a:lnTo>
                  <a:lnTo>
                    <a:pt x="3392563" y="178308"/>
                  </a:lnTo>
                  <a:lnTo>
                    <a:pt x="3346399" y="178968"/>
                  </a:lnTo>
                  <a:lnTo>
                    <a:pt x="3346399" y="143357"/>
                  </a:lnTo>
                  <a:lnTo>
                    <a:pt x="3474555" y="143357"/>
                  </a:lnTo>
                  <a:lnTo>
                    <a:pt x="3474555" y="23799"/>
                  </a:lnTo>
                  <a:lnTo>
                    <a:pt x="3291459" y="23799"/>
                  </a:lnTo>
                  <a:lnTo>
                    <a:pt x="3291459" y="68465"/>
                  </a:lnTo>
                  <a:lnTo>
                    <a:pt x="3419767" y="68465"/>
                  </a:lnTo>
                  <a:lnTo>
                    <a:pt x="3419767" y="102069"/>
                  </a:lnTo>
                  <a:lnTo>
                    <a:pt x="3291916" y="102069"/>
                  </a:lnTo>
                  <a:lnTo>
                    <a:pt x="3291916" y="224091"/>
                  </a:lnTo>
                  <a:lnTo>
                    <a:pt x="3326600" y="224091"/>
                  </a:lnTo>
                  <a:lnTo>
                    <a:pt x="3381210" y="223672"/>
                  </a:lnTo>
                  <a:lnTo>
                    <a:pt x="3429419" y="222021"/>
                  </a:lnTo>
                  <a:lnTo>
                    <a:pt x="3474250" y="218528"/>
                  </a:lnTo>
                  <a:lnTo>
                    <a:pt x="3518763" y="212585"/>
                  </a:lnTo>
                  <a:close/>
                </a:path>
                <a:path w="3604260" h="395604">
                  <a:moveTo>
                    <a:pt x="3601796" y="622"/>
                  </a:moveTo>
                  <a:lnTo>
                    <a:pt x="3546233" y="622"/>
                  </a:lnTo>
                  <a:lnTo>
                    <a:pt x="3546233" y="240512"/>
                  </a:lnTo>
                  <a:lnTo>
                    <a:pt x="3601796" y="240512"/>
                  </a:lnTo>
                  <a:lnTo>
                    <a:pt x="3601796" y="622"/>
                  </a:lnTo>
                  <a:close/>
                </a:path>
                <a:path w="3604260" h="395604">
                  <a:moveTo>
                    <a:pt x="3604260" y="321246"/>
                  </a:moveTo>
                  <a:lnTo>
                    <a:pt x="3594925" y="289941"/>
                  </a:lnTo>
                  <a:lnTo>
                    <a:pt x="3594836" y="289636"/>
                  </a:lnTo>
                  <a:lnTo>
                    <a:pt x="3567760" y="266319"/>
                  </a:lnTo>
                  <a:lnTo>
                    <a:pt x="3548850" y="259969"/>
                  </a:lnTo>
                  <a:lnTo>
                    <a:pt x="3548850" y="321246"/>
                  </a:lnTo>
                  <a:lnTo>
                    <a:pt x="3543566" y="334835"/>
                  </a:lnTo>
                  <a:lnTo>
                    <a:pt x="3528149" y="344500"/>
                  </a:lnTo>
                  <a:lnTo>
                    <a:pt x="3502850" y="350253"/>
                  </a:lnTo>
                  <a:lnTo>
                    <a:pt x="3467963" y="352094"/>
                  </a:lnTo>
                  <a:lnTo>
                    <a:pt x="3432899" y="350253"/>
                  </a:lnTo>
                  <a:lnTo>
                    <a:pt x="3407549" y="344500"/>
                  </a:lnTo>
                  <a:lnTo>
                    <a:pt x="3392182" y="334835"/>
                  </a:lnTo>
                  <a:lnTo>
                    <a:pt x="3387077" y="321246"/>
                  </a:lnTo>
                  <a:lnTo>
                    <a:pt x="3392182" y="307555"/>
                  </a:lnTo>
                  <a:lnTo>
                    <a:pt x="3407549" y="297764"/>
                  </a:lnTo>
                  <a:lnTo>
                    <a:pt x="3432899" y="291896"/>
                  </a:lnTo>
                  <a:lnTo>
                    <a:pt x="3467963" y="289941"/>
                  </a:lnTo>
                  <a:lnTo>
                    <a:pt x="3502850" y="291896"/>
                  </a:lnTo>
                  <a:lnTo>
                    <a:pt x="3528149" y="297764"/>
                  </a:lnTo>
                  <a:lnTo>
                    <a:pt x="3543566" y="307555"/>
                  </a:lnTo>
                  <a:lnTo>
                    <a:pt x="3548850" y="321246"/>
                  </a:lnTo>
                  <a:lnTo>
                    <a:pt x="3548850" y="259969"/>
                  </a:lnTo>
                  <a:lnTo>
                    <a:pt x="3524872" y="251904"/>
                  </a:lnTo>
                  <a:lnTo>
                    <a:pt x="3467963" y="246964"/>
                  </a:lnTo>
                  <a:lnTo>
                    <a:pt x="3411016" y="251904"/>
                  </a:lnTo>
                  <a:lnTo>
                    <a:pt x="3368179" y="266319"/>
                  </a:lnTo>
                  <a:lnTo>
                    <a:pt x="3341205" y="289636"/>
                  </a:lnTo>
                  <a:lnTo>
                    <a:pt x="3331819" y="321246"/>
                  </a:lnTo>
                  <a:lnTo>
                    <a:pt x="3341205" y="352513"/>
                  </a:lnTo>
                  <a:lnTo>
                    <a:pt x="3368179" y="375793"/>
                  </a:lnTo>
                  <a:lnTo>
                    <a:pt x="3411016" y="390296"/>
                  </a:lnTo>
                  <a:lnTo>
                    <a:pt x="3467963" y="395224"/>
                  </a:lnTo>
                  <a:lnTo>
                    <a:pt x="3524872" y="390296"/>
                  </a:lnTo>
                  <a:lnTo>
                    <a:pt x="3567760" y="375793"/>
                  </a:lnTo>
                  <a:lnTo>
                    <a:pt x="3594836" y="352513"/>
                  </a:lnTo>
                  <a:lnTo>
                    <a:pt x="3594951" y="352094"/>
                  </a:lnTo>
                  <a:lnTo>
                    <a:pt x="3604260" y="3212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40352" y="4042971"/>
            <a:ext cx="2874645" cy="448945"/>
            <a:chOff x="340352" y="4042971"/>
            <a:chExt cx="2874645" cy="448945"/>
          </a:xfrm>
        </p:grpSpPr>
        <p:sp>
          <p:nvSpPr>
            <p:cNvPr id="7" name="object 7"/>
            <p:cNvSpPr/>
            <p:nvPr/>
          </p:nvSpPr>
          <p:spPr>
            <a:xfrm>
              <a:off x="340352" y="4042971"/>
              <a:ext cx="2872105" cy="448945"/>
            </a:xfrm>
            <a:custGeom>
              <a:avLst/>
              <a:gdLst/>
              <a:ahLst/>
              <a:cxnLst/>
              <a:rect l="l" t="t" r="r" b="b"/>
              <a:pathLst>
                <a:path w="2872105" h="448945">
                  <a:moveTo>
                    <a:pt x="287166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2871663" y="0"/>
                  </a:lnTo>
                  <a:lnTo>
                    <a:pt x="2871663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3103" y="4097311"/>
              <a:ext cx="2872105" cy="339725"/>
            </a:xfrm>
            <a:custGeom>
              <a:avLst/>
              <a:gdLst/>
              <a:ahLst/>
              <a:cxnLst/>
              <a:rect l="l" t="t" r="r" b="b"/>
              <a:pathLst>
                <a:path w="2872105" h="339725">
                  <a:moveTo>
                    <a:pt x="211950" y="224967"/>
                  </a:moveTo>
                  <a:lnTo>
                    <a:pt x="176491" y="199250"/>
                  </a:lnTo>
                  <a:lnTo>
                    <a:pt x="156311" y="170637"/>
                  </a:lnTo>
                  <a:lnTo>
                    <a:pt x="151472" y="163779"/>
                  </a:lnTo>
                  <a:lnTo>
                    <a:pt x="136702" y="121869"/>
                  </a:lnTo>
                  <a:lnTo>
                    <a:pt x="131953" y="76835"/>
                  </a:lnTo>
                  <a:lnTo>
                    <a:pt x="131953" y="26187"/>
                  </a:lnTo>
                  <a:lnTo>
                    <a:pt x="84467" y="26187"/>
                  </a:lnTo>
                  <a:lnTo>
                    <a:pt x="84467" y="76835"/>
                  </a:lnTo>
                  <a:lnTo>
                    <a:pt x="79260" y="123710"/>
                  </a:lnTo>
                  <a:lnTo>
                    <a:pt x="63652" y="167513"/>
                  </a:lnTo>
                  <a:lnTo>
                    <a:pt x="37325" y="204444"/>
                  </a:lnTo>
                  <a:lnTo>
                    <a:pt x="0" y="230759"/>
                  </a:lnTo>
                  <a:lnTo>
                    <a:pt x="29083" y="269303"/>
                  </a:lnTo>
                  <a:lnTo>
                    <a:pt x="55613" y="251993"/>
                  </a:lnTo>
                  <a:lnTo>
                    <a:pt x="77622" y="229247"/>
                  </a:lnTo>
                  <a:lnTo>
                    <a:pt x="95199" y="201853"/>
                  </a:lnTo>
                  <a:lnTo>
                    <a:pt x="108407" y="170637"/>
                  </a:lnTo>
                  <a:lnTo>
                    <a:pt x="120954" y="199707"/>
                  </a:lnTo>
                  <a:lnTo>
                    <a:pt x="137553" y="225259"/>
                  </a:lnTo>
                  <a:lnTo>
                    <a:pt x="158280" y="246519"/>
                  </a:lnTo>
                  <a:lnTo>
                    <a:pt x="183261" y="262724"/>
                  </a:lnTo>
                  <a:lnTo>
                    <a:pt x="211950" y="224967"/>
                  </a:lnTo>
                  <a:close/>
                </a:path>
                <a:path w="2872105" h="339725">
                  <a:moveTo>
                    <a:pt x="324421" y="130644"/>
                  </a:moveTo>
                  <a:lnTo>
                    <a:pt x="274434" y="130644"/>
                  </a:lnTo>
                  <a:lnTo>
                    <a:pt x="274434" y="0"/>
                  </a:lnTo>
                  <a:lnTo>
                    <a:pt x="226936" y="0"/>
                  </a:lnTo>
                  <a:lnTo>
                    <a:pt x="226936" y="338899"/>
                  </a:lnTo>
                  <a:lnTo>
                    <a:pt x="274434" y="338899"/>
                  </a:lnTo>
                  <a:lnTo>
                    <a:pt x="274434" y="170764"/>
                  </a:lnTo>
                  <a:lnTo>
                    <a:pt x="324421" y="170764"/>
                  </a:lnTo>
                  <a:lnTo>
                    <a:pt x="324421" y="130644"/>
                  </a:lnTo>
                  <a:close/>
                </a:path>
                <a:path w="2872105" h="339725">
                  <a:moveTo>
                    <a:pt x="597166" y="277190"/>
                  </a:moveTo>
                  <a:lnTo>
                    <a:pt x="589216" y="252069"/>
                  </a:lnTo>
                  <a:lnTo>
                    <a:pt x="588911" y="251117"/>
                  </a:lnTo>
                  <a:lnTo>
                    <a:pt x="565531" y="231990"/>
                  </a:lnTo>
                  <a:lnTo>
                    <a:pt x="549541" y="226923"/>
                  </a:lnTo>
                  <a:lnTo>
                    <a:pt x="549541" y="277190"/>
                  </a:lnTo>
                  <a:lnTo>
                    <a:pt x="544957" y="288455"/>
                  </a:lnTo>
                  <a:lnTo>
                    <a:pt x="531558" y="296545"/>
                  </a:lnTo>
                  <a:lnTo>
                    <a:pt x="509562" y="301409"/>
                  </a:lnTo>
                  <a:lnTo>
                    <a:pt x="479158" y="302983"/>
                  </a:lnTo>
                  <a:lnTo>
                    <a:pt x="448398" y="301409"/>
                  </a:lnTo>
                  <a:lnTo>
                    <a:pt x="426427" y="296545"/>
                  </a:lnTo>
                  <a:lnTo>
                    <a:pt x="413296" y="288455"/>
                  </a:lnTo>
                  <a:lnTo>
                    <a:pt x="409028" y="277190"/>
                  </a:lnTo>
                  <a:lnTo>
                    <a:pt x="413296" y="266141"/>
                  </a:lnTo>
                  <a:lnTo>
                    <a:pt x="426427" y="258368"/>
                  </a:lnTo>
                  <a:lnTo>
                    <a:pt x="448398" y="253720"/>
                  </a:lnTo>
                  <a:lnTo>
                    <a:pt x="479158" y="252069"/>
                  </a:lnTo>
                  <a:lnTo>
                    <a:pt x="509562" y="253720"/>
                  </a:lnTo>
                  <a:lnTo>
                    <a:pt x="531558" y="258368"/>
                  </a:lnTo>
                  <a:lnTo>
                    <a:pt x="544957" y="266141"/>
                  </a:lnTo>
                  <a:lnTo>
                    <a:pt x="549541" y="277190"/>
                  </a:lnTo>
                  <a:lnTo>
                    <a:pt x="549541" y="226923"/>
                  </a:lnTo>
                  <a:lnTo>
                    <a:pt x="528472" y="220230"/>
                  </a:lnTo>
                  <a:lnTo>
                    <a:pt x="479158" y="216281"/>
                  </a:lnTo>
                  <a:lnTo>
                    <a:pt x="429387" y="220230"/>
                  </a:lnTo>
                  <a:lnTo>
                    <a:pt x="392112" y="231990"/>
                  </a:lnTo>
                  <a:lnTo>
                    <a:pt x="368719" y="251117"/>
                  </a:lnTo>
                  <a:lnTo>
                    <a:pt x="360616" y="277190"/>
                  </a:lnTo>
                  <a:lnTo>
                    <a:pt x="368719" y="303530"/>
                  </a:lnTo>
                  <a:lnTo>
                    <a:pt x="392112" y="322732"/>
                  </a:lnTo>
                  <a:lnTo>
                    <a:pt x="429387" y="334454"/>
                  </a:lnTo>
                  <a:lnTo>
                    <a:pt x="479158" y="338366"/>
                  </a:lnTo>
                  <a:lnTo>
                    <a:pt x="528472" y="334454"/>
                  </a:lnTo>
                  <a:lnTo>
                    <a:pt x="565531" y="322732"/>
                  </a:lnTo>
                  <a:lnTo>
                    <a:pt x="588911" y="303530"/>
                  </a:lnTo>
                  <a:lnTo>
                    <a:pt x="589089" y="302983"/>
                  </a:lnTo>
                  <a:lnTo>
                    <a:pt x="597166" y="277190"/>
                  </a:lnTo>
                  <a:close/>
                </a:path>
                <a:path w="2872105" h="339725">
                  <a:moveTo>
                    <a:pt x="634263" y="160769"/>
                  </a:moveTo>
                  <a:lnTo>
                    <a:pt x="562952" y="160769"/>
                  </a:lnTo>
                  <a:lnTo>
                    <a:pt x="562952" y="132219"/>
                  </a:lnTo>
                  <a:lnTo>
                    <a:pt x="562952" y="120383"/>
                  </a:lnTo>
                  <a:lnTo>
                    <a:pt x="599973" y="85991"/>
                  </a:lnTo>
                  <a:lnTo>
                    <a:pt x="602691" y="70383"/>
                  </a:lnTo>
                  <a:lnTo>
                    <a:pt x="593940" y="42989"/>
                  </a:lnTo>
                  <a:lnTo>
                    <a:pt x="592239" y="41579"/>
                  </a:lnTo>
                  <a:lnTo>
                    <a:pt x="569188" y="22453"/>
                  </a:lnTo>
                  <a:lnTo>
                    <a:pt x="553745" y="17322"/>
                  </a:lnTo>
                  <a:lnTo>
                    <a:pt x="553745" y="70383"/>
                  </a:lnTo>
                  <a:lnTo>
                    <a:pt x="548817" y="82727"/>
                  </a:lnTo>
                  <a:lnTo>
                    <a:pt x="534403" y="91516"/>
                  </a:lnTo>
                  <a:lnTo>
                    <a:pt x="515721" y="95758"/>
                  </a:lnTo>
                  <a:lnTo>
                    <a:pt x="515721" y="132219"/>
                  </a:lnTo>
                  <a:lnTo>
                    <a:pt x="515721" y="160769"/>
                  </a:lnTo>
                  <a:lnTo>
                    <a:pt x="442849" y="160769"/>
                  </a:lnTo>
                  <a:lnTo>
                    <a:pt x="442849" y="132219"/>
                  </a:lnTo>
                  <a:lnTo>
                    <a:pt x="451497" y="133159"/>
                  </a:lnTo>
                  <a:lnTo>
                    <a:pt x="460502" y="133807"/>
                  </a:lnTo>
                  <a:lnTo>
                    <a:pt x="469849" y="134200"/>
                  </a:lnTo>
                  <a:lnTo>
                    <a:pt x="479552" y="134327"/>
                  </a:lnTo>
                  <a:lnTo>
                    <a:pt x="489064" y="134200"/>
                  </a:lnTo>
                  <a:lnTo>
                    <a:pt x="498284" y="133807"/>
                  </a:lnTo>
                  <a:lnTo>
                    <a:pt x="507174" y="133159"/>
                  </a:lnTo>
                  <a:lnTo>
                    <a:pt x="515721" y="132219"/>
                  </a:lnTo>
                  <a:lnTo>
                    <a:pt x="515721" y="95758"/>
                  </a:lnTo>
                  <a:lnTo>
                    <a:pt x="511124" y="96786"/>
                  </a:lnTo>
                  <a:lnTo>
                    <a:pt x="479552" y="98539"/>
                  </a:lnTo>
                  <a:lnTo>
                    <a:pt x="447814" y="96786"/>
                  </a:lnTo>
                  <a:lnTo>
                    <a:pt x="424573" y="91516"/>
                  </a:lnTo>
                  <a:lnTo>
                    <a:pt x="410337" y="82727"/>
                  </a:lnTo>
                  <a:lnTo>
                    <a:pt x="405612" y="70383"/>
                  </a:lnTo>
                  <a:lnTo>
                    <a:pt x="410337" y="57886"/>
                  </a:lnTo>
                  <a:lnTo>
                    <a:pt x="424573" y="48882"/>
                  </a:lnTo>
                  <a:lnTo>
                    <a:pt x="447814" y="43408"/>
                  </a:lnTo>
                  <a:lnTo>
                    <a:pt x="479552" y="41579"/>
                  </a:lnTo>
                  <a:lnTo>
                    <a:pt x="511124" y="43408"/>
                  </a:lnTo>
                  <a:lnTo>
                    <a:pt x="534403" y="48882"/>
                  </a:lnTo>
                  <a:lnTo>
                    <a:pt x="548817" y="57886"/>
                  </a:lnTo>
                  <a:lnTo>
                    <a:pt x="553745" y="70383"/>
                  </a:lnTo>
                  <a:lnTo>
                    <a:pt x="553745" y="17322"/>
                  </a:lnTo>
                  <a:lnTo>
                    <a:pt x="530402" y="9537"/>
                  </a:lnTo>
                  <a:lnTo>
                    <a:pt x="479552" y="5003"/>
                  </a:lnTo>
                  <a:lnTo>
                    <a:pt x="428523" y="9537"/>
                  </a:lnTo>
                  <a:lnTo>
                    <a:pt x="389648" y="22453"/>
                  </a:lnTo>
                  <a:lnTo>
                    <a:pt x="364896" y="42989"/>
                  </a:lnTo>
                  <a:lnTo>
                    <a:pt x="356273" y="70383"/>
                  </a:lnTo>
                  <a:lnTo>
                    <a:pt x="358787" y="85763"/>
                  </a:lnTo>
                  <a:lnTo>
                    <a:pt x="366280" y="99225"/>
                  </a:lnTo>
                  <a:lnTo>
                    <a:pt x="378409" y="110680"/>
                  </a:lnTo>
                  <a:lnTo>
                    <a:pt x="394830" y="119989"/>
                  </a:lnTo>
                  <a:lnTo>
                    <a:pt x="394830" y="160769"/>
                  </a:lnTo>
                  <a:lnTo>
                    <a:pt x="325361" y="160769"/>
                  </a:lnTo>
                  <a:lnTo>
                    <a:pt x="325361" y="198653"/>
                  </a:lnTo>
                  <a:lnTo>
                    <a:pt x="634263" y="198653"/>
                  </a:lnTo>
                  <a:lnTo>
                    <a:pt x="634263" y="160769"/>
                  </a:lnTo>
                  <a:close/>
                </a:path>
                <a:path w="2872105" h="339725">
                  <a:moveTo>
                    <a:pt x="903478" y="87096"/>
                  </a:moveTo>
                  <a:lnTo>
                    <a:pt x="896607" y="56032"/>
                  </a:lnTo>
                  <a:lnTo>
                    <a:pt x="890930" y="48806"/>
                  </a:lnTo>
                  <a:lnTo>
                    <a:pt x="877595" y="31826"/>
                  </a:lnTo>
                  <a:lnTo>
                    <a:pt x="857567" y="20840"/>
                  </a:lnTo>
                  <a:lnTo>
                    <a:pt x="857567" y="87096"/>
                  </a:lnTo>
                  <a:lnTo>
                    <a:pt x="854151" y="103200"/>
                  </a:lnTo>
                  <a:lnTo>
                    <a:pt x="844829" y="115430"/>
                  </a:lnTo>
                  <a:lnTo>
                    <a:pt x="830681" y="123190"/>
                  </a:lnTo>
                  <a:lnTo>
                    <a:pt x="812838" y="125907"/>
                  </a:lnTo>
                  <a:lnTo>
                    <a:pt x="794753" y="123190"/>
                  </a:lnTo>
                  <a:lnTo>
                    <a:pt x="780491" y="115430"/>
                  </a:lnTo>
                  <a:lnTo>
                    <a:pt x="771194" y="103200"/>
                  </a:lnTo>
                  <a:lnTo>
                    <a:pt x="767981" y="87096"/>
                  </a:lnTo>
                  <a:lnTo>
                    <a:pt x="771194" y="71081"/>
                  </a:lnTo>
                  <a:lnTo>
                    <a:pt x="780491" y="59067"/>
                  </a:lnTo>
                  <a:lnTo>
                    <a:pt x="794753" y="51498"/>
                  </a:lnTo>
                  <a:lnTo>
                    <a:pt x="812838" y="48806"/>
                  </a:lnTo>
                  <a:lnTo>
                    <a:pt x="830681" y="51498"/>
                  </a:lnTo>
                  <a:lnTo>
                    <a:pt x="844829" y="59067"/>
                  </a:lnTo>
                  <a:lnTo>
                    <a:pt x="854151" y="71081"/>
                  </a:lnTo>
                  <a:lnTo>
                    <a:pt x="857567" y="87096"/>
                  </a:lnTo>
                  <a:lnTo>
                    <a:pt x="857567" y="20840"/>
                  </a:lnTo>
                  <a:lnTo>
                    <a:pt x="848868" y="16065"/>
                  </a:lnTo>
                  <a:lnTo>
                    <a:pt x="812838" y="10401"/>
                  </a:lnTo>
                  <a:lnTo>
                    <a:pt x="776605" y="16065"/>
                  </a:lnTo>
                  <a:lnTo>
                    <a:pt x="747687" y="31826"/>
                  </a:lnTo>
                  <a:lnTo>
                    <a:pt x="728586" y="56032"/>
                  </a:lnTo>
                  <a:lnTo>
                    <a:pt x="721804" y="87096"/>
                  </a:lnTo>
                  <a:lnTo>
                    <a:pt x="728586" y="117792"/>
                  </a:lnTo>
                  <a:lnTo>
                    <a:pt x="747687" y="141973"/>
                  </a:lnTo>
                  <a:lnTo>
                    <a:pt x="776605" y="157784"/>
                  </a:lnTo>
                  <a:lnTo>
                    <a:pt x="812838" y="163398"/>
                  </a:lnTo>
                  <a:lnTo>
                    <a:pt x="848868" y="157784"/>
                  </a:lnTo>
                  <a:lnTo>
                    <a:pt x="877595" y="141973"/>
                  </a:lnTo>
                  <a:lnTo>
                    <a:pt x="890231" y="125907"/>
                  </a:lnTo>
                  <a:lnTo>
                    <a:pt x="896607" y="117792"/>
                  </a:lnTo>
                  <a:lnTo>
                    <a:pt x="903478" y="87096"/>
                  </a:lnTo>
                  <a:close/>
                </a:path>
                <a:path w="2872105" h="339725">
                  <a:moveTo>
                    <a:pt x="997813" y="297713"/>
                  </a:moveTo>
                  <a:lnTo>
                    <a:pt x="810729" y="297713"/>
                  </a:lnTo>
                  <a:lnTo>
                    <a:pt x="810729" y="275221"/>
                  </a:lnTo>
                  <a:lnTo>
                    <a:pt x="988072" y="275221"/>
                  </a:lnTo>
                  <a:lnTo>
                    <a:pt x="988072" y="182867"/>
                  </a:lnTo>
                  <a:lnTo>
                    <a:pt x="763371" y="182867"/>
                  </a:lnTo>
                  <a:lnTo>
                    <a:pt x="763371" y="219443"/>
                  </a:lnTo>
                  <a:lnTo>
                    <a:pt x="940714" y="219443"/>
                  </a:lnTo>
                  <a:lnTo>
                    <a:pt x="940714" y="240880"/>
                  </a:lnTo>
                  <a:lnTo>
                    <a:pt x="763905" y="240880"/>
                  </a:lnTo>
                  <a:lnTo>
                    <a:pt x="763905" y="335076"/>
                  </a:lnTo>
                  <a:lnTo>
                    <a:pt x="997813" y="335076"/>
                  </a:lnTo>
                  <a:lnTo>
                    <a:pt x="997813" y="297713"/>
                  </a:lnTo>
                  <a:close/>
                </a:path>
                <a:path w="2872105" h="339725">
                  <a:moveTo>
                    <a:pt x="1033589" y="65646"/>
                  </a:moveTo>
                  <a:lnTo>
                    <a:pt x="988072" y="65646"/>
                  </a:lnTo>
                  <a:lnTo>
                    <a:pt x="988072" y="0"/>
                  </a:lnTo>
                  <a:lnTo>
                    <a:pt x="940447" y="0"/>
                  </a:lnTo>
                  <a:lnTo>
                    <a:pt x="940447" y="169316"/>
                  </a:lnTo>
                  <a:lnTo>
                    <a:pt x="988072" y="169316"/>
                  </a:lnTo>
                  <a:lnTo>
                    <a:pt x="988072" y="104724"/>
                  </a:lnTo>
                  <a:lnTo>
                    <a:pt x="1033589" y="104724"/>
                  </a:lnTo>
                  <a:lnTo>
                    <a:pt x="1033589" y="65646"/>
                  </a:lnTo>
                  <a:close/>
                </a:path>
                <a:path w="2872105" h="339725">
                  <a:moveTo>
                    <a:pt x="1316329" y="29476"/>
                  </a:moveTo>
                  <a:lnTo>
                    <a:pt x="1069263" y="29476"/>
                  </a:lnTo>
                  <a:lnTo>
                    <a:pt x="1069263" y="67233"/>
                  </a:lnTo>
                  <a:lnTo>
                    <a:pt x="1268704" y="67233"/>
                  </a:lnTo>
                  <a:lnTo>
                    <a:pt x="1268247" y="98640"/>
                  </a:lnTo>
                  <a:lnTo>
                    <a:pt x="1266532" y="133807"/>
                  </a:lnTo>
                  <a:lnTo>
                    <a:pt x="1262443" y="173545"/>
                  </a:lnTo>
                  <a:lnTo>
                    <a:pt x="1254887" y="218655"/>
                  </a:lnTo>
                  <a:lnTo>
                    <a:pt x="1302778" y="223647"/>
                  </a:lnTo>
                  <a:lnTo>
                    <a:pt x="1310538" y="173863"/>
                  </a:lnTo>
                  <a:lnTo>
                    <a:pt x="1314526" y="131457"/>
                  </a:lnTo>
                  <a:lnTo>
                    <a:pt x="1316037" y="94627"/>
                  </a:lnTo>
                  <a:lnTo>
                    <a:pt x="1316278" y="67233"/>
                  </a:lnTo>
                  <a:lnTo>
                    <a:pt x="1316329" y="29476"/>
                  </a:lnTo>
                  <a:close/>
                </a:path>
                <a:path w="2872105" h="339725">
                  <a:moveTo>
                    <a:pt x="1346314" y="258775"/>
                  </a:moveTo>
                  <a:lnTo>
                    <a:pt x="1195031" y="258775"/>
                  </a:lnTo>
                  <a:lnTo>
                    <a:pt x="1195031" y="142354"/>
                  </a:lnTo>
                  <a:lnTo>
                    <a:pt x="1147927" y="142354"/>
                  </a:lnTo>
                  <a:lnTo>
                    <a:pt x="1147927" y="258775"/>
                  </a:lnTo>
                  <a:lnTo>
                    <a:pt x="1037424" y="258775"/>
                  </a:lnTo>
                  <a:lnTo>
                    <a:pt x="1037424" y="297319"/>
                  </a:lnTo>
                  <a:lnTo>
                    <a:pt x="1346314" y="297319"/>
                  </a:lnTo>
                  <a:lnTo>
                    <a:pt x="1346314" y="258775"/>
                  </a:lnTo>
                  <a:close/>
                </a:path>
                <a:path w="2872105" h="339725">
                  <a:moveTo>
                    <a:pt x="1571688" y="248386"/>
                  </a:moveTo>
                  <a:lnTo>
                    <a:pt x="1568831" y="221284"/>
                  </a:lnTo>
                  <a:lnTo>
                    <a:pt x="1567611" y="209842"/>
                  </a:lnTo>
                  <a:lnTo>
                    <a:pt x="1531366" y="215061"/>
                  </a:lnTo>
                  <a:lnTo>
                    <a:pt x="1495945" y="218516"/>
                  </a:lnTo>
                  <a:lnTo>
                    <a:pt x="1460093" y="220497"/>
                  </a:lnTo>
                  <a:lnTo>
                    <a:pt x="1422501" y="221284"/>
                  </a:lnTo>
                  <a:lnTo>
                    <a:pt x="1422501" y="159054"/>
                  </a:lnTo>
                  <a:lnTo>
                    <a:pt x="1534198" y="159054"/>
                  </a:lnTo>
                  <a:lnTo>
                    <a:pt x="1534198" y="28549"/>
                  </a:lnTo>
                  <a:lnTo>
                    <a:pt x="1373301" y="28549"/>
                  </a:lnTo>
                  <a:lnTo>
                    <a:pt x="1373301" y="66840"/>
                  </a:lnTo>
                  <a:lnTo>
                    <a:pt x="1485785" y="66840"/>
                  </a:lnTo>
                  <a:lnTo>
                    <a:pt x="1485785" y="121691"/>
                  </a:lnTo>
                  <a:lnTo>
                    <a:pt x="1373568" y="121691"/>
                  </a:lnTo>
                  <a:lnTo>
                    <a:pt x="1373568" y="260350"/>
                  </a:lnTo>
                  <a:lnTo>
                    <a:pt x="1403959" y="260350"/>
                  </a:lnTo>
                  <a:lnTo>
                    <a:pt x="1448498" y="259867"/>
                  </a:lnTo>
                  <a:lnTo>
                    <a:pt x="1490243" y="258064"/>
                  </a:lnTo>
                  <a:lnTo>
                    <a:pt x="1530781" y="254419"/>
                  </a:lnTo>
                  <a:lnTo>
                    <a:pt x="1571688" y="248386"/>
                  </a:lnTo>
                  <a:close/>
                </a:path>
                <a:path w="2872105" h="339725">
                  <a:moveTo>
                    <a:pt x="1639049" y="0"/>
                  </a:moveTo>
                  <a:lnTo>
                    <a:pt x="1591818" y="0"/>
                  </a:lnTo>
                  <a:lnTo>
                    <a:pt x="1591818" y="339686"/>
                  </a:lnTo>
                  <a:lnTo>
                    <a:pt x="1639049" y="339686"/>
                  </a:lnTo>
                  <a:lnTo>
                    <a:pt x="1639049" y="0"/>
                  </a:lnTo>
                  <a:close/>
                </a:path>
                <a:path w="2872105" h="339725">
                  <a:moveTo>
                    <a:pt x="1945195" y="216814"/>
                  </a:moveTo>
                  <a:lnTo>
                    <a:pt x="1898891" y="216814"/>
                  </a:lnTo>
                  <a:lnTo>
                    <a:pt x="1898891" y="254304"/>
                  </a:lnTo>
                  <a:lnTo>
                    <a:pt x="1898891" y="297065"/>
                  </a:lnTo>
                  <a:lnTo>
                    <a:pt x="1755889" y="297065"/>
                  </a:lnTo>
                  <a:lnTo>
                    <a:pt x="1755889" y="254304"/>
                  </a:lnTo>
                  <a:lnTo>
                    <a:pt x="1898891" y="254304"/>
                  </a:lnTo>
                  <a:lnTo>
                    <a:pt x="1898891" y="216814"/>
                  </a:lnTo>
                  <a:lnTo>
                    <a:pt x="1709191" y="216814"/>
                  </a:lnTo>
                  <a:lnTo>
                    <a:pt x="1709191" y="335076"/>
                  </a:lnTo>
                  <a:lnTo>
                    <a:pt x="1945195" y="335076"/>
                  </a:lnTo>
                  <a:lnTo>
                    <a:pt x="1945195" y="297065"/>
                  </a:lnTo>
                  <a:lnTo>
                    <a:pt x="1945195" y="254304"/>
                  </a:lnTo>
                  <a:lnTo>
                    <a:pt x="1945195" y="216814"/>
                  </a:lnTo>
                  <a:close/>
                </a:path>
                <a:path w="2872105" h="339725">
                  <a:moveTo>
                    <a:pt x="1969147" y="104190"/>
                  </a:moveTo>
                  <a:lnTo>
                    <a:pt x="1925840" y="96989"/>
                  </a:lnTo>
                  <a:lnTo>
                    <a:pt x="1893747" y="84709"/>
                  </a:lnTo>
                  <a:lnTo>
                    <a:pt x="1885429" y="78536"/>
                  </a:lnTo>
                  <a:lnTo>
                    <a:pt x="1872475" y="68948"/>
                  </a:lnTo>
                  <a:lnTo>
                    <a:pt x="1861667" y="51308"/>
                  </a:lnTo>
                  <a:lnTo>
                    <a:pt x="1954415" y="51308"/>
                  </a:lnTo>
                  <a:lnTo>
                    <a:pt x="1954415" y="13817"/>
                  </a:lnTo>
                  <a:lnTo>
                    <a:pt x="1701419" y="13817"/>
                  </a:lnTo>
                  <a:lnTo>
                    <a:pt x="1701419" y="51308"/>
                  </a:lnTo>
                  <a:lnTo>
                    <a:pt x="1793379" y="51308"/>
                  </a:lnTo>
                  <a:lnTo>
                    <a:pt x="1782457" y="69011"/>
                  </a:lnTo>
                  <a:lnTo>
                    <a:pt x="1761185" y="84759"/>
                  </a:lnTo>
                  <a:lnTo>
                    <a:pt x="1729460" y="96989"/>
                  </a:lnTo>
                  <a:lnTo>
                    <a:pt x="1686953" y="104190"/>
                  </a:lnTo>
                  <a:lnTo>
                    <a:pt x="1702866" y="141427"/>
                  </a:lnTo>
                  <a:lnTo>
                    <a:pt x="1746910" y="133743"/>
                  </a:lnTo>
                  <a:lnTo>
                    <a:pt x="1782533" y="120142"/>
                  </a:lnTo>
                  <a:lnTo>
                    <a:pt x="1809470" y="101473"/>
                  </a:lnTo>
                  <a:lnTo>
                    <a:pt x="1827453" y="78536"/>
                  </a:lnTo>
                  <a:lnTo>
                    <a:pt x="1845652" y="101409"/>
                  </a:lnTo>
                  <a:lnTo>
                    <a:pt x="1872792" y="120103"/>
                  </a:lnTo>
                  <a:lnTo>
                    <a:pt x="1908543" y="133731"/>
                  </a:lnTo>
                  <a:lnTo>
                    <a:pt x="1952574" y="141427"/>
                  </a:lnTo>
                  <a:lnTo>
                    <a:pt x="1969147" y="104190"/>
                  </a:lnTo>
                  <a:close/>
                </a:path>
                <a:path w="2872105" h="339725">
                  <a:moveTo>
                    <a:pt x="1982304" y="154317"/>
                  </a:moveTo>
                  <a:lnTo>
                    <a:pt x="1673402" y="154317"/>
                  </a:lnTo>
                  <a:lnTo>
                    <a:pt x="1673402" y="191554"/>
                  </a:lnTo>
                  <a:lnTo>
                    <a:pt x="1982304" y="191554"/>
                  </a:lnTo>
                  <a:lnTo>
                    <a:pt x="1982304" y="154317"/>
                  </a:lnTo>
                  <a:close/>
                </a:path>
                <a:path w="2872105" h="339725">
                  <a:moveTo>
                    <a:pt x="2066251" y="276669"/>
                  </a:moveTo>
                  <a:lnTo>
                    <a:pt x="2063648" y="264604"/>
                  </a:lnTo>
                  <a:lnTo>
                    <a:pt x="2056828" y="254736"/>
                  </a:lnTo>
                  <a:lnTo>
                    <a:pt x="2046922" y="248069"/>
                  </a:lnTo>
                  <a:lnTo>
                    <a:pt x="2035073" y="245618"/>
                  </a:lnTo>
                  <a:lnTo>
                    <a:pt x="2022868" y="248069"/>
                  </a:lnTo>
                  <a:lnTo>
                    <a:pt x="2012848" y="254736"/>
                  </a:lnTo>
                  <a:lnTo>
                    <a:pt x="2006117" y="264604"/>
                  </a:lnTo>
                  <a:lnTo>
                    <a:pt x="2003755" y="276669"/>
                  </a:lnTo>
                  <a:lnTo>
                    <a:pt x="2006117" y="288810"/>
                  </a:lnTo>
                  <a:lnTo>
                    <a:pt x="2012848" y="298716"/>
                  </a:lnTo>
                  <a:lnTo>
                    <a:pt x="2022868" y="305396"/>
                  </a:lnTo>
                  <a:lnTo>
                    <a:pt x="2035073" y="307848"/>
                  </a:lnTo>
                  <a:lnTo>
                    <a:pt x="2046922" y="305396"/>
                  </a:lnTo>
                  <a:lnTo>
                    <a:pt x="2056828" y="298716"/>
                  </a:lnTo>
                  <a:lnTo>
                    <a:pt x="2063648" y="288810"/>
                  </a:lnTo>
                  <a:lnTo>
                    <a:pt x="2066251" y="276669"/>
                  </a:lnTo>
                  <a:close/>
                </a:path>
                <a:path w="2872105" h="339725">
                  <a:moveTo>
                    <a:pt x="2066378" y="134848"/>
                  </a:moveTo>
                  <a:lnTo>
                    <a:pt x="2063788" y="122783"/>
                  </a:lnTo>
                  <a:lnTo>
                    <a:pt x="2056955" y="112915"/>
                  </a:lnTo>
                  <a:lnTo>
                    <a:pt x="2047049" y="106248"/>
                  </a:lnTo>
                  <a:lnTo>
                    <a:pt x="2035200" y="103797"/>
                  </a:lnTo>
                  <a:lnTo>
                    <a:pt x="2022944" y="106248"/>
                  </a:lnTo>
                  <a:lnTo>
                    <a:pt x="2012937" y="112915"/>
                  </a:lnTo>
                  <a:lnTo>
                    <a:pt x="2006231" y="122783"/>
                  </a:lnTo>
                  <a:lnTo>
                    <a:pt x="2003894" y="134848"/>
                  </a:lnTo>
                  <a:lnTo>
                    <a:pt x="2006231" y="146989"/>
                  </a:lnTo>
                  <a:lnTo>
                    <a:pt x="2012937" y="156895"/>
                  </a:lnTo>
                  <a:lnTo>
                    <a:pt x="2022944" y="163576"/>
                  </a:lnTo>
                  <a:lnTo>
                    <a:pt x="2035200" y="166027"/>
                  </a:lnTo>
                  <a:lnTo>
                    <a:pt x="2047049" y="163576"/>
                  </a:lnTo>
                  <a:lnTo>
                    <a:pt x="2056955" y="156895"/>
                  </a:lnTo>
                  <a:lnTo>
                    <a:pt x="2063788" y="146989"/>
                  </a:lnTo>
                  <a:lnTo>
                    <a:pt x="2066378" y="134848"/>
                  </a:lnTo>
                  <a:close/>
                </a:path>
                <a:path w="2872105" h="339725">
                  <a:moveTo>
                    <a:pt x="2348319" y="258254"/>
                  </a:moveTo>
                  <a:lnTo>
                    <a:pt x="2232418" y="258254"/>
                  </a:lnTo>
                  <a:lnTo>
                    <a:pt x="2232418" y="35128"/>
                  </a:lnTo>
                  <a:lnTo>
                    <a:pt x="2176513" y="35128"/>
                  </a:lnTo>
                  <a:lnTo>
                    <a:pt x="2176513" y="304558"/>
                  </a:lnTo>
                  <a:lnTo>
                    <a:pt x="2348319" y="304558"/>
                  </a:lnTo>
                  <a:lnTo>
                    <a:pt x="2348319" y="258254"/>
                  </a:lnTo>
                  <a:close/>
                </a:path>
                <a:path w="2872105" h="339725">
                  <a:moveTo>
                    <a:pt x="2599613" y="169583"/>
                  </a:moveTo>
                  <a:lnTo>
                    <a:pt x="2593810" y="123367"/>
                  </a:lnTo>
                  <a:lnTo>
                    <a:pt x="2576957" y="85991"/>
                  </a:lnTo>
                  <a:lnTo>
                    <a:pt x="2549944" y="58280"/>
                  </a:lnTo>
                  <a:lnTo>
                    <a:pt x="2543708" y="55333"/>
                  </a:lnTo>
                  <a:lnTo>
                    <a:pt x="2543708" y="169583"/>
                  </a:lnTo>
                  <a:lnTo>
                    <a:pt x="2538692" y="208648"/>
                  </a:lnTo>
                  <a:lnTo>
                    <a:pt x="2523820" y="235699"/>
                  </a:lnTo>
                  <a:lnTo>
                    <a:pt x="2499360" y="251447"/>
                  </a:lnTo>
                  <a:lnTo>
                    <a:pt x="2465552" y="256540"/>
                  </a:lnTo>
                  <a:lnTo>
                    <a:pt x="2428849" y="256540"/>
                  </a:lnTo>
                  <a:lnTo>
                    <a:pt x="2428849" y="83146"/>
                  </a:lnTo>
                  <a:lnTo>
                    <a:pt x="2465819" y="83146"/>
                  </a:lnTo>
                  <a:lnTo>
                    <a:pt x="2499474" y="88214"/>
                  </a:lnTo>
                  <a:lnTo>
                    <a:pt x="2523858" y="103873"/>
                  </a:lnTo>
                  <a:lnTo>
                    <a:pt x="2538692" y="130771"/>
                  </a:lnTo>
                  <a:lnTo>
                    <a:pt x="2543708" y="169583"/>
                  </a:lnTo>
                  <a:lnTo>
                    <a:pt x="2543708" y="55333"/>
                  </a:lnTo>
                  <a:lnTo>
                    <a:pt x="2513609" y="41059"/>
                  </a:lnTo>
                  <a:lnTo>
                    <a:pt x="2468842" y="35128"/>
                  </a:lnTo>
                  <a:lnTo>
                    <a:pt x="2372944" y="35128"/>
                  </a:lnTo>
                  <a:lnTo>
                    <a:pt x="2372944" y="304558"/>
                  </a:lnTo>
                  <a:lnTo>
                    <a:pt x="2467927" y="304558"/>
                  </a:lnTo>
                  <a:lnTo>
                    <a:pt x="2513139" y="298602"/>
                  </a:lnTo>
                  <a:lnTo>
                    <a:pt x="2549741" y="281292"/>
                  </a:lnTo>
                  <a:lnTo>
                    <a:pt x="2573896" y="256540"/>
                  </a:lnTo>
                  <a:lnTo>
                    <a:pt x="2576906" y="253466"/>
                  </a:lnTo>
                  <a:lnTo>
                    <a:pt x="2593797" y="215950"/>
                  </a:lnTo>
                  <a:lnTo>
                    <a:pt x="2599613" y="169583"/>
                  </a:lnTo>
                  <a:close/>
                </a:path>
                <a:path w="2872105" h="339725">
                  <a:moveTo>
                    <a:pt x="2871559" y="304558"/>
                  </a:moveTo>
                  <a:lnTo>
                    <a:pt x="2850096" y="242468"/>
                  </a:lnTo>
                  <a:lnTo>
                    <a:pt x="2834944" y="198653"/>
                  </a:lnTo>
                  <a:lnTo>
                    <a:pt x="2799423" y="95910"/>
                  </a:lnTo>
                  <a:lnTo>
                    <a:pt x="2778417" y="35128"/>
                  </a:lnTo>
                  <a:lnTo>
                    <a:pt x="2776969" y="35128"/>
                  </a:lnTo>
                  <a:lnTo>
                    <a:pt x="2776969" y="198653"/>
                  </a:lnTo>
                  <a:lnTo>
                    <a:pt x="2707767" y="198653"/>
                  </a:lnTo>
                  <a:lnTo>
                    <a:pt x="2741320" y="95910"/>
                  </a:lnTo>
                  <a:lnTo>
                    <a:pt x="2743428" y="95910"/>
                  </a:lnTo>
                  <a:lnTo>
                    <a:pt x="2776969" y="198653"/>
                  </a:lnTo>
                  <a:lnTo>
                    <a:pt x="2776969" y="35128"/>
                  </a:lnTo>
                  <a:lnTo>
                    <a:pt x="2706459" y="35128"/>
                  </a:lnTo>
                  <a:lnTo>
                    <a:pt x="2613317" y="304558"/>
                  </a:lnTo>
                  <a:lnTo>
                    <a:pt x="2673299" y="304558"/>
                  </a:lnTo>
                  <a:lnTo>
                    <a:pt x="2693568" y="242468"/>
                  </a:lnTo>
                  <a:lnTo>
                    <a:pt x="2791307" y="242468"/>
                  </a:lnTo>
                  <a:lnTo>
                    <a:pt x="2811564" y="304558"/>
                  </a:lnTo>
                  <a:lnTo>
                    <a:pt x="2871559" y="30455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290161" y="1353319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3504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0161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74684" y="2094430"/>
            <a:ext cx="701040" cy="382270"/>
          </a:xfrm>
          <a:custGeom>
            <a:avLst/>
            <a:gdLst/>
            <a:ahLst/>
            <a:cxnLst/>
            <a:rect l="l" t="t" r="r" b="b"/>
            <a:pathLst>
              <a:path w="701039" h="382269">
                <a:moveTo>
                  <a:pt x="315105" y="199070"/>
                </a:moveTo>
                <a:lnTo>
                  <a:pt x="287631" y="199070"/>
                </a:lnTo>
                <a:lnTo>
                  <a:pt x="287631" y="97923"/>
                </a:lnTo>
                <a:lnTo>
                  <a:pt x="198149" y="97923"/>
                </a:lnTo>
                <a:lnTo>
                  <a:pt x="198149" y="74593"/>
                </a:lnTo>
                <a:lnTo>
                  <a:pt x="287631" y="74593"/>
                </a:lnTo>
                <a:lnTo>
                  <a:pt x="287631" y="0"/>
                </a:lnTo>
                <a:lnTo>
                  <a:pt x="315105" y="0"/>
                </a:lnTo>
                <a:lnTo>
                  <a:pt x="315105" y="199070"/>
                </a:lnTo>
                <a:close/>
              </a:path>
              <a:path w="701039" h="382269">
                <a:moveTo>
                  <a:pt x="15041" y="199224"/>
                </a:moveTo>
                <a:lnTo>
                  <a:pt x="0" y="177122"/>
                </a:lnTo>
                <a:lnTo>
                  <a:pt x="38910" y="157454"/>
                </a:lnTo>
                <a:lnTo>
                  <a:pt x="70353" y="128678"/>
                </a:lnTo>
                <a:lnTo>
                  <a:pt x="91407" y="92621"/>
                </a:lnTo>
                <a:lnTo>
                  <a:pt x="99151" y="51110"/>
                </a:lnTo>
                <a:lnTo>
                  <a:pt x="99151" y="12125"/>
                </a:lnTo>
                <a:lnTo>
                  <a:pt x="125551" y="12125"/>
                </a:lnTo>
                <a:lnTo>
                  <a:pt x="125551" y="51110"/>
                </a:lnTo>
                <a:lnTo>
                  <a:pt x="133081" y="88589"/>
                </a:lnTo>
                <a:lnTo>
                  <a:pt x="141148" y="101453"/>
                </a:lnTo>
                <a:lnTo>
                  <a:pt x="112965" y="101453"/>
                </a:lnTo>
                <a:lnTo>
                  <a:pt x="97297" y="133652"/>
                </a:lnTo>
                <a:lnTo>
                  <a:pt x="74996" y="161159"/>
                </a:lnTo>
                <a:lnTo>
                  <a:pt x="47199" y="183256"/>
                </a:lnTo>
                <a:lnTo>
                  <a:pt x="15041" y="199224"/>
                </a:lnTo>
                <a:close/>
              </a:path>
              <a:path w="701039" h="382269">
                <a:moveTo>
                  <a:pt x="208433" y="189400"/>
                </a:moveTo>
                <a:lnTo>
                  <a:pt x="177932" y="174752"/>
                </a:lnTo>
                <a:lnTo>
                  <a:pt x="151029" y="154751"/>
                </a:lnTo>
                <a:lnTo>
                  <a:pt x="128961" y="130088"/>
                </a:lnTo>
                <a:lnTo>
                  <a:pt x="112965" y="101453"/>
                </a:lnTo>
                <a:lnTo>
                  <a:pt x="141148" y="101453"/>
                </a:lnTo>
                <a:lnTo>
                  <a:pt x="154022" y="121982"/>
                </a:lnTo>
                <a:lnTo>
                  <a:pt x="185208" y="149101"/>
                </a:lnTo>
                <a:lnTo>
                  <a:pt x="223474" y="167759"/>
                </a:lnTo>
                <a:lnTo>
                  <a:pt x="208433" y="189400"/>
                </a:lnTo>
                <a:close/>
              </a:path>
              <a:path w="701039" h="382269">
                <a:moveTo>
                  <a:pt x="330607" y="377574"/>
                </a:moveTo>
                <a:lnTo>
                  <a:pt x="69989" y="377574"/>
                </a:lnTo>
                <a:lnTo>
                  <a:pt x="69989" y="285636"/>
                </a:lnTo>
                <a:lnTo>
                  <a:pt x="288092" y="285636"/>
                </a:lnTo>
                <a:lnTo>
                  <a:pt x="288092" y="242199"/>
                </a:lnTo>
                <a:lnTo>
                  <a:pt x="68914" y="242199"/>
                </a:lnTo>
                <a:lnTo>
                  <a:pt x="68914" y="219637"/>
                </a:lnTo>
                <a:lnTo>
                  <a:pt x="315105" y="219637"/>
                </a:lnTo>
                <a:lnTo>
                  <a:pt x="315105" y="307124"/>
                </a:lnTo>
                <a:lnTo>
                  <a:pt x="96849" y="307124"/>
                </a:lnTo>
                <a:lnTo>
                  <a:pt x="96849" y="354858"/>
                </a:lnTo>
                <a:lnTo>
                  <a:pt x="330607" y="354858"/>
                </a:lnTo>
                <a:lnTo>
                  <a:pt x="330607" y="377574"/>
                </a:lnTo>
                <a:close/>
              </a:path>
              <a:path w="701039" h="382269">
                <a:moveTo>
                  <a:pt x="699432" y="64617"/>
                </a:moveTo>
                <a:lnTo>
                  <a:pt x="671959" y="64617"/>
                </a:lnTo>
                <a:lnTo>
                  <a:pt x="671959" y="0"/>
                </a:lnTo>
                <a:lnTo>
                  <a:pt x="699432" y="0"/>
                </a:lnTo>
                <a:lnTo>
                  <a:pt x="699432" y="64617"/>
                </a:lnTo>
                <a:close/>
              </a:path>
              <a:path w="701039" h="382269">
                <a:moveTo>
                  <a:pt x="576030" y="197842"/>
                </a:moveTo>
                <a:lnTo>
                  <a:pt x="402438" y="197842"/>
                </a:lnTo>
                <a:lnTo>
                  <a:pt x="402438" y="29622"/>
                </a:lnTo>
                <a:lnTo>
                  <a:pt x="576030" y="29622"/>
                </a:lnTo>
                <a:lnTo>
                  <a:pt x="576030" y="52185"/>
                </a:lnTo>
                <a:lnTo>
                  <a:pt x="429298" y="52185"/>
                </a:lnTo>
                <a:lnTo>
                  <a:pt x="429298" y="174973"/>
                </a:lnTo>
                <a:lnTo>
                  <a:pt x="576030" y="174973"/>
                </a:lnTo>
                <a:lnTo>
                  <a:pt x="576030" y="197842"/>
                </a:lnTo>
                <a:close/>
              </a:path>
              <a:path w="701039" h="382269">
                <a:moveTo>
                  <a:pt x="576030" y="174973"/>
                </a:moveTo>
                <a:lnTo>
                  <a:pt x="549170" y="174973"/>
                </a:lnTo>
                <a:lnTo>
                  <a:pt x="549170" y="52185"/>
                </a:lnTo>
                <a:lnTo>
                  <a:pt x="576030" y="52185"/>
                </a:lnTo>
                <a:lnTo>
                  <a:pt x="576030" y="64617"/>
                </a:lnTo>
                <a:lnTo>
                  <a:pt x="699432" y="64617"/>
                </a:lnTo>
                <a:lnTo>
                  <a:pt x="699432" y="87640"/>
                </a:lnTo>
                <a:lnTo>
                  <a:pt x="576030" y="87640"/>
                </a:lnTo>
                <a:lnTo>
                  <a:pt x="576030" y="140285"/>
                </a:lnTo>
                <a:lnTo>
                  <a:pt x="699432" y="140285"/>
                </a:lnTo>
                <a:lnTo>
                  <a:pt x="699432" y="163308"/>
                </a:lnTo>
                <a:lnTo>
                  <a:pt x="576030" y="163308"/>
                </a:lnTo>
                <a:lnTo>
                  <a:pt x="576030" y="174973"/>
                </a:lnTo>
                <a:close/>
              </a:path>
              <a:path w="701039" h="382269">
                <a:moveTo>
                  <a:pt x="699432" y="140285"/>
                </a:moveTo>
                <a:lnTo>
                  <a:pt x="671959" y="140285"/>
                </a:lnTo>
                <a:lnTo>
                  <a:pt x="671959" y="87640"/>
                </a:lnTo>
                <a:lnTo>
                  <a:pt x="699432" y="87640"/>
                </a:lnTo>
                <a:lnTo>
                  <a:pt x="699432" y="140285"/>
                </a:lnTo>
                <a:close/>
              </a:path>
              <a:path w="701039" h="382269">
                <a:moveTo>
                  <a:pt x="699432" y="227772"/>
                </a:moveTo>
                <a:lnTo>
                  <a:pt x="671959" y="227772"/>
                </a:lnTo>
                <a:lnTo>
                  <a:pt x="671959" y="163308"/>
                </a:lnTo>
                <a:lnTo>
                  <a:pt x="699432" y="163308"/>
                </a:lnTo>
                <a:lnTo>
                  <a:pt x="699432" y="227772"/>
                </a:lnTo>
                <a:close/>
              </a:path>
              <a:path w="701039" h="382269">
                <a:moveTo>
                  <a:pt x="573574" y="381871"/>
                </a:moveTo>
                <a:lnTo>
                  <a:pt x="520262" y="377159"/>
                </a:lnTo>
                <a:lnTo>
                  <a:pt x="480217" y="363395"/>
                </a:lnTo>
                <a:lnTo>
                  <a:pt x="455079" y="341142"/>
                </a:lnTo>
                <a:lnTo>
                  <a:pt x="446488" y="310961"/>
                </a:lnTo>
                <a:lnTo>
                  <a:pt x="455079" y="280506"/>
                </a:lnTo>
                <a:lnTo>
                  <a:pt x="480217" y="257951"/>
                </a:lnTo>
                <a:lnTo>
                  <a:pt x="520262" y="243943"/>
                </a:lnTo>
                <a:lnTo>
                  <a:pt x="573574" y="239130"/>
                </a:lnTo>
                <a:lnTo>
                  <a:pt x="626714" y="243943"/>
                </a:lnTo>
                <a:lnTo>
                  <a:pt x="666702" y="257951"/>
                </a:lnTo>
                <a:lnTo>
                  <a:pt x="670195" y="261078"/>
                </a:lnTo>
                <a:lnTo>
                  <a:pt x="573574" y="261078"/>
                </a:lnTo>
                <a:lnTo>
                  <a:pt x="532059" y="264663"/>
                </a:lnTo>
                <a:lnTo>
                  <a:pt x="500458" y="274566"/>
                </a:lnTo>
                <a:lnTo>
                  <a:pt x="480397" y="290195"/>
                </a:lnTo>
                <a:lnTo>
                  <a:pt x="473502" y="310961"/>
                </a:lnTo>
                <a:lnTo>
                  <a:pt x="480397" y="331125"/>
                </a:lnTo>
                <a:lnTo>
                  <a:pt x="500458" y="346454"/>
                </a:lnTo>
                <a:lnTo>
                  <a:pt x="532059" y="356201"/>
                </a:lnTo>
                <a:lnTo>
                  <a:pt x="573574" y="359616"/>
                </a:lnTo>
                <a:lnTo>
                  <a:pt x="670981" y="359616"/>
                </a:lnTo>
                <a:lnTo>
                  <a:pt x="666702" y="363395"/>
                </a:lnTo>
                <a:lnTo>
                  <a:pt x="626714" y="377159"/>
                </a:lnTo>
                <a:lnTo>
                  <a:pt x="573574" y="381871"/>
                </a:lnTo>
                <a:close/>
              </a:path>
              <a:path w="701039" h="382269">
                <a:moveTo>
                  <a:pt x="670981" y="359616"/>
                </a:moveTo>
                <a:lnTo>
                  <a:pt x="573574" y="359616"/>
                </a:lnTo>
                <a:lnTo>
                  <a:pt x="614982" y="356201"/>
                </a:lnTo>
                <a:lnTo>
                  <a:pt x="646518" y="346454"/>
                </a:lnTo>
                <a:lnTo>
                  <a:pt x="666601" y="331125"/>
                </a:lnTo>
                <a:lnTo>
                  <a:pt x="673647" y="310961"/>
                </a:lnTo>
                <a:lnTo>
                  <a:pt x="666601" y="290195"/>
                </a:lnTo>
                <a:lnTo>
                  <a:pt x="646518" y="274566"/>
                </a:lnTo>
                <a:lnTo>
                  <a:pt x="614982" y="264663"/>
                </a:lnTo>
                <a:lnTo>
                  <a:pt x="573574" y="261078"/>
                </a:lnTo>
                <a:lnTo>
                  <a:pt x="670195" y="261078"/>
                </a:lnTo>
                <a:lnTo>
                  <a:pt x="691897" y="280506"/>
                </a:lnTo>
                <a:lnTo>
                  <a:pt x="700660" y="310961"/>
                </a:lnTo>
                <a:lnTo>
                  <a:pt x="691897" y="341142"/>
                </a:lnTo>
                <a:lnTo>
                  <a:pt x="670981" y="35961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5084312" y="4000500"/>
            <a:ext cx="11033125" cy="6065520"/>
            <a:chOff x="5084312" y="4000500"/>
            <a:chExt cx="11033125" cy="606552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4312" y="4000500"/>
              <a:ext cx="10555865" cy="57340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103361" y="9584531"/>
              <a:ext cx="11014075" cy="224790"/>
            </a:xfrm>
            <a:custGeom>
              <a:avLst/>
              <a:gdLst/>
              <a:ahLst/>
              <a:cxnLst/>
              <a:rect l="l" t="t" r="r" b="b"/>
              <a:pathLst>
                <a:path w="11014075" h="224790">
                  <a:moveTo>
                    <a:pt x="11013909" y="224170"/>
                  </a:moveTo>
                  <a:lnTo>
                    <a:pt x="0" y="224170"/>
                  </a:lnTo>
                  <a:lnTo>
                    <a:pt x="0" y="0"/>
                  </a:lnTo>
                  <a:lnTo>
                    <a:pt x="11013909" y="0"/>
                  </a:lnTo>
                  <a:lnTo>
                    <a:pt x="11013909" y="2241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13359" y="9611698"/>
              <a:ext cx="455295" cy="170180"/>
            </a:xfrm>
            <a:custGeom>
              <a:avLst/>
              <a:gdLst/>
              <a:ahLst/>
              <a:cxnLst/>
              <a:rect l="l" t="t" r="r" b="b"/>
              <a:pathLst>
                <a:path w="455295" h="170179">
                  <a:moveTo>
                    <a:pt x="136750" y="169836"/>
                  </a:moveTo>
                  <a:lnTo>
                    <a:pt x="112741" y="169836"/>
                  </a:lnTo>
                  <a:lnTo>
                    <a:pt x="112741" y="0"/>
                  </a:lnTo>
                  <a:lnTo>
                    <a:pt x="136750" y="0"/>
                  </a:lnTo>
                  <a:lnTo>
                    <a:pt x="136750" y="169836"/>
                  </a:lnTo>
                  <a:close/>
                </a:path>
                <a:path w="455295" h="170179">
                  <a:moveTo>
                    <a:pt x="44794" y="132738"/>
                  </a:moveTo>
                  <a:lnTo>
                    <a:pt x="26852" y="128518"/>
                  </a:lnTo>
                  <a:lnTo>
                    <a:pt x="12653" y="116441"/>
                  </a:lnTo>
                  <a:lnTo>
                    <a:pt x="3326" y="97385"/>
                  </a:lnTo>
                  <a:lnTo>
                    <a:pt x="0" y="72223"/>
                  </a:lnTo>
                  <a:lnTo>
                    <a:pt x="3326" y="47269"/>
                  </a:lnTo>
                  <a:lnTo>
                    <a:pt x="12653" y="28284"/>
                  </a:lnTo>
                  <a:lnTo>
                    <a:pt x="26852" y="16205"/>
                  </a:lnTo>
                  <a:lnTo>
                    <a:pt x="44794" y="11971"/>
                  </a:lnTo>
                  <a:lnTo>
                    <a:pt x="62547" y="16205"/>
                  </a:lnTo>
                  <a:lnTo>
                    <a:pt x="76663" y="28284"/>
                  </a:lnTo>
                  <a:lnTo>
                    <a:pt x="79184" y="33414"/>
                  </a:lnTo>
                  <a:lnTo>
                    <a:pt x="44794" y="33414"/>
                  </a:lnTo>
                  <a:lnTo>
                    <a:pt x="35813" y="35954"/>
                  </a:lnTo>
                  <a:lnTo>
                    <a:pt x="28892" y="43421"/>
                  </a:lnTo>
                  <a:lnTo>
                    <a:pt x="24462" y="55586"/>
                  </a:lnTo>
                  <a:lnTo>
                    <a:pt x="22956" y="72223"/>
                  </a:lnTo>
                  <a:lnTo>
                    <a:pt x="24462" y="89001"/>
                  </a:lnTo>
                  <a:lnTo>
                    <a:pt x="28892" y="101222"/>
                  </a:lnTo>
                  <a:lnTo>
                    <a:pt x="35813" y="108695"/>
                  </a:lnTo>
                  <a:lnTo>
                    <a:pt x="44794" y="111229"/>
                  </a:lnTo>
                  <a:lnTo>
                    <a:pt x="79215" y="111229"/>
                  </a:lnTo>
                  <a:lnTo>
                    <a:pt x="76663" y="116441"/>
                  </a:lnTo>
                  <a:lnTo>
                    <a:pt x="62547" y="128518"/>
                  </a:lnTo>
                  <a:lnTo>
                    <a:pt x="44794" y="132738"/>
                  </a:lnTo>
                  <a:close/>
                </a:path>
                <a:path w="455295" h="170179">
                  <a:moveTo>
                    <a:pt x="79215" y="111229"/>
                  </a:moveTo>
                  <a:lnTo>
                    <a:pt x="44794" y="111229"/>
                  </a:lnTo>
                  <a:lnTo>
                    <a:pt x="53614" y="108695"/>
                  </a:lnTo>
                  <a:lnTo>
                    <a:pt x="60449" y="101222"/>
                  </a:lnTo>
                  <a:lnTo>
                    <a:pt x="64866" y="89001"/>
                  </a:lnTo>
                  <a:lnTo>
                    <a:pt x="66434" y="72223"/>
                  </a:lnTo>
                  <a:lnTo>
                    <a:pt x="64866" y="55586"/>
                  </a:lnTo>
                  <a:lnTo>
                    <a:pt x="60449" y="43421"/>
                  </a:lnTo>
                  <a:lnTo>
                    <a:pt x="53614" y="35954"/>
                  </a:lnTo>
                  <a:lnTo>
                    <a:pt x="44794" y="33414"/>
                  </a:lnTo>
                  <a:lnTo>
                    <a:pt x="79184" y="33414"/>
                  </a:lnTo>
                  <a:lnTo>
                    <a:pt x="85993" y="47269"/>
                  </a:lnTo>
                  <a:lnTo>
                    <a:pt x="89391" y="72223"/>
                  </a:lnTo>
                  <a:lnTo>
                    <a:pt x="85993" y="97385"/>
                  </a:lnTo>
                  <a:lnTo>
                    <a:pt x="79215" y="111229"/>
                  </a:lnTo>
                  <a:close/>
                </a:path>
                <a:path w="455295" h="170179">
                  <a:moveTo>
                    <a:pt x="295741" y="169836"/>
                  </a:moveTo>
                  <a:lnTo>
                    <a:pt x="271733" y="169836"/>
                  </a:lnTo>
                  <a:lnTo>
                    <a:pt x="271733" y="0"/>
                  </a:lnTo>
                  <a:lnTo>
                    <a:pt x="295741" y="0"/>
                  </a:lnTo>
                  <a:lnTo>
                    <a:pt x="295741" y="169836"/>
                  </a:lnTo>
                  <a:close/>
                </a:path>
                <a:path w="455295" h="170179">
                  <a:moveTo>
                    <a:pt x="244238" y="129054"/>
                  </a:moveTo>
                  <a:lnTo>
                    <a:pt x="162477" y="129054"/>
                  </a:lnTo>
                  <a:lnTo>
                    <a:pt x="162477" y="15457"/>
                  </a:lnTo>
                  <a:lnTo>
                    <a:pt x="244238" y="15457"/>
                  </a:lnTo>
                  <a:lnTo>
                    <a:pt x="244238" y="33940"/>
                  </a:lnTo>
                  <a:lnTo>
                    <a:pt x="186091" y="33940"/>
                  </a:lnTo>
                  <a:lnTo>
                    <a:pt x="186091" y="110242"/>
                  </a:lnTo>
                  <a:lnTo>
                    <a:pt x="244238" y="110242"/>
                  </a:lnTo>
                  <a:lnTo>
                    <a:pt x="244238" y="129054"/>
                  </a:lnTo>
                  <a:close/>
                </a:path>
                <a:path w="455295" h="170179">
                  <a:moveTo>
                    <a:pt x="244238" y="110242"/>
                  </a:moveTo>
                  <a:lnTo>
                    <a:pt x="221216" y="110242"/>
                  </a:lnTo>
                  <a:lnTo>
                    <a:pt x="221216" y="33940"/>
                  </a:lnTo>
                  <a:lnTo>
                    <a:pt x="244238" y="33940"/>
                  </a:lnTo>
                  <a:lnTo>
                    <a:pt x="244238" y="110242"/>
                  </a:lnTo>
                  <a:close/>
                </a:path>
                <a:path w="455295" h="170179">
                  <a:moveTo>
                    <a:pt x="454732" y="169441"/>
                  </a:moveTo>
                  <a:lnTo>
                    <a:pt x="430724" y="169441"/>
                  </a:lnTo>
                  <a:lnTo>
                    <a:pt x="430724" y="0"/>
                  </a:lnTo>
                  <a:lnTo>
                    <a:pt x="454732" y="0"/>
                  </a:lnTo>
                  <a:lnTo>
                    <a:pt x="454732" y="169441"/>
                  </a:lnTo>
                  <a:close/>
                </a:path>
                <a:path w="455295" h="170179">
                  <a:moveTo>
                    <a:pt x="414016" y="35782"/>
                  </a:moveTo>
                  <a:lnTo>
                    <a:pt x="318442" y="35782"/>
                  </a:lnTo>
                  <a:lnTo>
                    <a:pt x="318442" y="16378"/>
                  </a:lnTo>
                  <a:lnTo>
                    <a:pt x="414016" y="16378"/>
                  </a:lnTo>
                  <a:lnTo>
                    <a:pt x="414016" y="35782"/>
                  </a:lnTo>
                  <a:close/>
                </a:path>
                <a:path w="455295" h="170179">
                  <a:moveTo>
                    <a:pt x="325283" y="137474"/>
                  </a:moveTo>
                  <a:lnTo>
                    <a:pt x="311799" y="118859"/>
                  </a:lnTo>
                  <a:lnTo>
                    <a:pt x="330271" y="106244"/>
                  </a:lnTo>
                  <a:lnTo>
                    <a:pt x="343594" y="88585"/>
                  </a:lnTo>
                  <a:lnTo>
                    <a:pt x="351675" y="67892"/>
                  </a:lnTo>
                  <a:lnTo>
                    <a:pt x="354422" y="46175"/>
                  </a:lnTo>
                  <a:lnTo>
                    <a:pt x="354422" y="35782"/>
                  </a:lnTo>
                  <a:lnTo>
                    <a:pt x="378563" y="35782"/>
                  </a:lnTo>
                  <a:lnTo>
                    <a:pt x="378563" y="46175"/>
                  </a:lnTo>
                  <a:lnTo>
                    <a:pt x="381215" y="66790"/>
                  </a:lnTo>
                  <a:lnTo>
                    <a:pt x="389177" y="86283"/>
                  </a:lnTo>
                  <a:lnTo>
                    <a:pt x="390140" y="87483"/>
                  </a:lnTo>
                  <a:lnTo>
                    <a:pt x="366920" y="87483"/>
                  </a:lnTo>
                  <a:lnTo>
                    <a:pt x="360007" y="103415"/>
                  </a:lnTo>
                  <a:lnTo>
                    <a:pt x="350739" y="117412"/>
                  </a:lnTo>
                  <a:lnTo>
                    <a:pt x="339152" y="128941"/>
                  </a:lnTo>
                  <a:lnTo>
                    <a:pt x="325283" y="137474"/>
                  </a:lnTo>
                  <a:close/>
                </a:path>
                <a:path w="455295" h="170179">
                  <a:moveTo>
                    <a:pt x="408294" y="133264"/>
                  </a:moveTo>
                  <a:lnTo>
                    <a:pt x="394466" y="125445"/>
                  </a:lnTo>
                  <a:lnTo>
                    <a:pt x="382970" y="114912"/>
                  </a:lnTo>
                  <a:lnTo>
                    <a:pt x="373792" y="102110"/>
                  </a:lnTo>
                  <a:lnTo>
                    <a:pt x="366920" y="87483"/>
                  </a:lnTo>
                  <a:lnTo>
                    <a:pt x="390140" y="87483"/>
                  </a:lnTo>
                  <a:lnTo>
                    <a:pt x="402455" y="102840"/>
                  </a:lnTo>
                  <a:lnTo>
                    <a:pt x="421054" y="114649"/>
                  </a:lnTo>
                  <a:lnTo>
                    <a:pt x="408294" y="1332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3361" y="9841706"/>
              <a:ext cx="10829801" cy="2241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23838" y="9611633"/>
              <a:ext cx="355600" cy="170180"/>
            </a:xfrm>
            <a:custGeom>
              <a:avLst/>
              <a:gdLst/>
              <a:ahLst/>
              <a:cxnLst/>
              <a:rect l="l" t="t" r="r" b="b"/>
              <a:pathLst>
                <a:path w="355600" h="170179">
                  <a:moveTo>
                    <a:pt x="88404" y="13352"/>
                  </a:moveTo>
                  <a:lnTo>
                    <a:pt x="64856" y="13352"/>
                  </a:lnTo>
                  <a:lnTo>
                    <a:pt x="64856" y="0"/>
                  </a:lnTo>
                  <a:lnTo>
                    <a:pt x="88404" y="0"/>
                  </a:lnTo>
                  <a:lnTo>
                    <a:pt x="88404" y="13352"/>
                  </a:lnTo>
                  <a:close/>
                </a:path>
                <a:path w="355600" h="170179">
                  <a:moveTo>
                    <a:pt x="139118" y="30915"/>
                  </a:moveTo>
                  <a:lnTo>
                    <a:pt x="14470" y="30915"/>
                  </a:lnTo>
                  <a:lnTo>
                    <a:pt x="14470" y="13352"/>
                  </a:lnTo>
                  <a:lnTo>
                    <a:pt x="139118" y="13352"/>
                  </a:lnTo>
                  <a:lnTo>
                    <a:pt x="139118" y="30915"/>
                  </a:lnTo>
                  <a:close/>
                </a:path>
                <a:path w="355600" h="170179">
                  <a:moveTo>
                    <a:pt x="12563" y="67750"/>
                  </a:moveTo>
                  <a:lnTo>
                    <a:pt x="6051" y="50253"/>
                  </a:lnTo>
                  <a:lnTo>
                    <a:pt x="28319" y="47999"/>
                  </a:lnTo>
                  <a:lnTo>
                    <a:pt x="44777" y="43717"/>
                  </a:lnTo>
                  <a:lnTo>
                    <a:pt x="55834" y="37868"/>
                  </a:lnTo>
                  <a:lnTo>
                    <a:pt x="61896" y="30915"/>
                  </a:lnTo>
                  <a:lnTo>
                    <a:pt x="91298" y="30915"/>
                  </a:lnTo>
                  <a:lnTo>
                    <a:pt x="97301" y="37868"/>
                  </a:lnTo>
                  <a:lnTo>
                    <a:pt x="108392" y="43717"/>
                  </a:lnTo>
                  <a:lnTo>
                    <a:pt x="115118" y="45451"/>
                  </a:lnTo>
                  <a:lnTo>
                    <a:pt x="76630" y="45451"/>
                  </a:lnTo>
                  <a:lnTo>
                    <a:pt x="66573" y="54060"/>
                  </a:lnTo>
                  <a:lnTo>
                    <a:pt x="52465" y="60745"/>
                  </a:lnTo>
                  <a:lnTo>
                    <a:pt x="34423" y="65357"/>
                  </a:lnTo>
                  <a:lnTo>
                    <a:pt x="12563" y="67750"/>
                  </a:lnTo>
                  <a:close/>
                </a:path>
                <a:path w="355600" h="170179">
                  <a:moveTo>
                    <a:pt x="140565" y="67750"/>
                  </a:moveTo>
                  <a:lnTo>
                    <a:pt x="118846" y="65357"/>
                  </a:lnTo>
                  <a:lnTo>
                    <a:pt x="100852" y="60745"/>
                  </a:lnTo>
                  <a:lnTo>
                    <a:pt x="86731" y="54060"/>
                  </a:lnTo>
                  <a:lnTo>
                    <a:pt x="76630" y="45451"/>
                  </a:lnTo>
                  <a:lnTo>
                    <a:pt x="115118" y="45451"/>
                  </a:lnTo>
                  <a:lnTo>
                    <a:pt x="124996" y="47999"/>
                  </a:lnTo>
                  <a:lnTo>
                    <a:pt x="147538" y="50253"/>
                  </a:lnTo>
                  <a:lnTo>
                    <a:pt x="140565" y="67750"/>
                  </a:lnTo>
                  <a:close/>
                </a:path>
                <a:path w="355600" h="170179">
                  <a:moveTo>
                    <a:pt x="153721" y="89588"/>
                  </a:moveTo>
                  <a:lnTo>
                    <a:pt x="0" y="89588"/>
                  </a:lnTo>
                  <a:lnTo>
                    <a:pt x="0" y="72289"/>
                  </a:lnTo>
                  <a:lnTo>
                    <a:pt x="153721" y="72289"/>
                  </a:lnTo>
                  <a:lnTo>
                    <a:pt x="153721" y="89588"/>
                  </a:lnTo>
                  <a:close/>
                </a:path>
                <a:path w="355600" h="170179">
                  <a:moveTo>
                    <a:pt x="88470" y="100244"/>
                  </a:moveTo>
                  <a:lnTo>
                    <a:pt x="64987" y="100244"/>
                  </a:lnTo>
                  <a:lnTo>
                    <a:pt x="64987" y="89588"/>
                  </a:lnTo>
                  <a:lnTo>
                    <a:pt x="88470" y="89588"/>
                  </a:lnTo>
                  <a:lnTo>
                    <a:pt x="88470" y="100244"/>
                  </a:lnTo>
                  <a:close/>
                </a:path>
                <a:path w="355600" h="170179">
                  <a:moveTo>
                    <a:pt x="139644" y="168323"/>
                  </a:moveTo>
                  <a:lnTo>
                    <a:pt x="17628" y="168323"/>
                  </a:lnTo>
                  <a:lnTo>
                    <a:pt x="17628" y="125634"/>
                  </a:lnTo>
                  <a:lnTo>
                    <a:pt x="111821" y="125634"/>
                  </a:lnTo>
                  <a:lnTo>
                    <a:pt x="111821" y="117214"/>
                  </a:lnTo>
                  <a:lnTo>
                    <a:pt x="17496" y="117214"/>
                  </a:lnTo>
                  <a:lnTo>
                    <a:pt x="17496" y="100244"/>
                  </a:lnTo>
                  <a:lnTo>
                    <a:pt x="135237" y="100244"/>
                  </a:lnTo>
                  <a:lnTo>
                    <a:pt x="135237" y="141552"/>
                  </a:lnTo>
                  <a:lnTo>
                    <a:pt x="40913" y="141552"/>
                  </a:lnTo>
                  <a:lnTo>
                    <a:pt x="40913" y="150826"/>
                  </a:lnTo>
                  <a:lnTo>
                    <a:pt x="139644" y="150826"/>
                  </a:lnTo>
                  <a:lnTo>
                    <a:pt x="139644" y="168323"/>
                  </a:lnTo>
                  <a:close/>
                </a:path>
                <a:path w="355600" h="170179">
                  <a:moveTo>
                    <a:pt x="301727" y="169902"/>
                  </a:moveTo>
                  <a:lnTo>
                    <a:pt x="277850" y="169902"/>
                  </a:lnTo>
                  <a:lnTo>
                    <a:pt x="277850" y="84260"/>
                  </a:lnTo>
                  <a:lnTo>
                    <a:pt x="247264" y="84260"/>
                  </a:lnTo>
                  <a:lnTo>
                    <a:pt x="247264" y="65250"/>
                  </a:lnTo>
                  <a:lnTo>
                    <a:pt x="277850" y="65250"/>
                  </a:lnTo>
                  <a:lnTo>
                    <a:pt x="277850" y="65"/>
                  </a:lnTo>
                  <a:lnTo>
                    <a:pt x="301727" y="65"/>
                  </a:lnTo>
                  <a:lnTo>
                    <a:pt x="301727" y="169902"/>
                  </a:lnTo>
                  <a:close/>
                </a:path>
                <a:path w="355600" h="170179">
                  <a:moveTo>
                    <a:pt x="222202" y="27757"/>
                  </a:moveTo>
                  <a:lnTo>
                    <a:pt x="198523" y="27757"/>
                  </a:lnTo>
                  <a:lnTo>
                    <a:pt x="198523" y="3946"/>
                  </a:lnTo>
                  <a:lnTo>
                    <a:pt x="222202" y="3946"/>
                  </a:lnTo>
                  <a:lnTo>
                    <a:pt x="222202" y="27757"/>
                  </a:lnTo>
                  <a:close/>
                </a:path>
                <a:path w="355600" h="170179">
                  <a:moveTo>
                    <a:pt x="256472" y="46635"/>
                  </a:moveTo>
                  <a:lnTo>
                    <a:pt x="163266" y="46635"/>
                  </a:lnTo>
                  <a:lnTo>
                    <a:pt x="163266" y="27757"/>
                  </a:lnTo>
                  <a:lnTo>
                    <a:pt x="256472" y="27757"/>
                  </a:lnTo>
                  <a:lnTo>
                    <a:pt x="256472" y="46635"/>
                  </a:lnTo>
                  <a:close/>
                </a:path>
                <a:path w="355600" h="170179">
                  <a:moveTo>
                    <a:pt x="170436" y="137868"/>
                  </a:moveTo>
                  <a:lnTo>
                    <a:pt x="157807" y="119648"/>
                  </a:lnTo>
                  <a:lnTo>
                    <a:pt x="175655" y="107704"/>
                  </a:lnTo>
                  <a:lnTo>
                    <a:pt x="188311" y="91389"/>
                  </a:lnTo>
                  <a:lnTo>
                    <a:pt x="195861" y="72594"/>
                  </a:lnTo>
                  <a:lnTo>
                    <a:pt x="198391" y="53213"/>
                  </a:lnTo>
                  <a:lnTo>
                    <a:pt x="198391" y="46635"/>
                  </a:lnTo>
                  <a:lnTo>
                    <a:pt x="222005" y="46635"/>
                  </a:lnTo>
                  <a:lnTo>
                    <a:pt x="222005" y="53213"/>
                  </a:lnTo>
                  <a:lnTo>
                    <a:pt x="224554" y="71814"/>
                  </a:lnTo>
                  <a:lnTo>
                    <a:pt x="232233" y="89785"/>
                  </a:lnTo>
                  <a:lnTo>
                    <a:pt x="233855" y="91759"/>
                  </a:lnTo>
                  <a:lnTo>
                    <a:pt x="210363" y="91759"/>
                  </a:lnTo>
                  <a:lnTo>
                    <a:pt x="203791" y="106446"/>
                  </a:lnTo>
                  <a:lnTo>
                    <a:pt x="194938" y="119377"/>
                  </a:lnTo>
                  <a:lnTo>
                    <a:pt x="183815" y="130025"/>
                  </a:lnTo>
                  <a:lnTo>
                    <a:pt x="170436" y="137868"/>
                  </a:lnTo>
                  <a:close/>
                </a:path>
                <a:path w="355600" h="170179">
                  <a:moveTo>
                    <a:pt x="250487" y="135171"/>
                  </a:moveTo>
                  <a:lnTo>
                    <a:pt x="237169" y="127741"/>
                  </a:lnTo>
                  <a:lnTo>
                    <a:pt x="226034" y="117708"/>
                  </a:lnTo>
                  <a:lnTo>
                    <a:pt x="217094" y="105553"/>
                  </a:lnTo>
                  <a:lnTo>
                    <a:pt x="210363" y="91759"/>
                  </a:lnTo>
                  <a:lnTo>
                    <a:pt x="233855" y="91759"/>
                  </a:lnTo>
                  <a:lnTo>
                    <a:pt x="245093" y="105438"/>
                  </a:lnTo>
                  <a:lnTo>
                    <a:pt x="263182" y="117083"/>
                  </a:lnTo>
                  <a:lnTo>
                    <a:pt x="250487" y="135171"/>
                  </a:lnTo>
                  <a:close/>
                </a:path>
                <a:path w="355600" h="170179">
                  <a:moveTo>
                    <a:pt x="347845" y="83076"/>
                  </a:moveTo>
                  <a:lnTo>
                    <a:pt x="330874" y="83076"/>
                  </a:lnTo>
                  <a:lnTo>
                    <a:pt x="323770" y="76104"/>
                  </a:lnTo>
                  <a:lnTo>
                    <a:pt x="323902" y="67487"/>
                  </a:lnTo>
                  <a:lnTo>
                    <a:pt x="323770" y="58936"/>
                  </a:lnTo>
                  <a:lnTo>
                    <a:pt x="330874" y="51963"/>
                  </a:lnTo>
                  <a:lnTo>
                    <a:pt x="347845" y="51963"/>
                  </a:lnTo>
                  <a:lnTo>
                    <a:pt x="355080" y="58936"/>
                  </a:lnTo>
                  <a:lnTo>
                    <a:pt x="355080" y="76104"/>
                  </a:lnTo>
                  <a:lnTo>
                    <a:pt x="347845" y="83076"/>
                  </a:lnTo>
                  <a:close/>
                </a:path>
                <a:path w="355600" h="170179">
                  <a:moveTo>
                    <a:pt x="347779" y="153984"/>
                  </a:moveTo>
                  <a:lnTo>
                    <a:pt x="330874" y="153984"/>
                  </a:lnTo>
                  <a:lnTo>
                    <a:pt x="323704" y="147011"/>
                  </a:lnTo>
                  <a:lnTo>
                    <a:pt x="323836" y="138395"/>
                  </a:lnTo>
                  <a:lnTo>
                    <a:pt x="323704" y="129843"/>
                  </a:lnTo>
                  <a:lnTo>
                    <a:pt x="330874" y="122871"/>
                  </a:lnTo>
                  <a:lnTo>
                    <a:pt x="347779" y="122871"/>
                  </a:lnTo>
                  <a:lnTo>
                    <a:pt x="355014" y="129843"/>
                  </a:lnTo>
                  <a:lnTo>
                    <a:pt x="355014" y="147011"/>
                  </a:lnTo>
                  <a:lnTo>
                    <a:pt x="347779" y="15398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3522" y="9621696"/>
              <a:ext cx="10077635" cy="182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1430020" cy="523240"/>
            <a:chOff x="340352" y="3282562"/>
            <a:chExt cx="143002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1430020" cy="523240"/>
            </a:xfrm>
            <a:custGeom>
              <a:avLst/>
              <a:gdLst/>
              <a:ahLst/>
              <a:cxnLst/>
              <a:rect l="l" t="t" r="r" b="b"/>
              <a:pathLst>
                <a:path w="1430020" h="523239">
                  <a:moveTo>
                    <a:pt x="142952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429521" y="0"/>
                  </a:lnTo>
                  <a:lnTo>
                    <a:pt x="1429521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5" y="3346558"/>
              <a:ext cx="1398270" cy="387985"/>
            </a:xfrm>
            <a:custGeom>
              <a:avLst/>
              <a:gdLst/>
              <a:ahLst/>
              <a:cxnLst/>
              <a:rect l="l" t="t" r="r" b="b"/>
              <a:pathLst>
                <a:path w="1398270" h="387985">
                  <a:moveTo>
                    <a:pt x="200451" y="354704"/>
                  </a:moveTo>
                  <a:lnTo>
                    <a:pt x="0" y="354704"/>
                  </a:lnTo>
                  <a:lnTo>
                    <a:pt x="0" y="40366"/>
                  </a:lnTo>
                  <a:lnTo>
                    <a:pt x="65231" y="40366"/>
                  </a:lnTo>
                  <a:lnTo>
                    <a:pt x="65231" y="300677"/>
                  </a:lnTo>
                  <a:lnTo>
                    <a:pt x="200451" y="300677"/>
                  </a:lnTo>
                  <a:lnTo>
                    <a:pt x="200451" y="354704"/>
                  </a:lnTo>
                  <a:close/>
                </a:path>
                <a:path w="1398270" h="387985">
                  <a:moveTo>
                    <a:pt x="339988" y="354704"/>
                  </a:moveTo>
                  <a:lnTo>
                    <a:pt x="229172" y="354704"/>
                  </a:lnTo>
                  <a:lnTo>
                    <a:pt x="229172" y="40366"/>
                  </a:lnTo>
                  <a:lnTo>
                    <a:pt x="341062" y="40366"/>
                  </a:lnTo>
                  <a:lnTo>
                    <a:pt x="393294" y="47279"/>
                  </a:lnTo>
                  <a:lnTo>
                    <a:pt x="435676" y="67380"/>
                  </a:lnTo>
                  <a:lnTo>
                    <a:pt x="463960" y="96388"/>
                  </a:lnTo>
                  <a:lnTo>
                    <a:pt x="294403" y="96388"/>
                  </a:lnTo>
                  <a:lnTo>
                    <a:pt x="294403" y="298682"/>
                  </a:lnTo>
                  <a:lnTo>
                    <a:pt x="463629" y="298682"/>
                  </a:lnTo>
                  <a:lnTo>
                    <a:pt x="435444" y="327563"/>
                  </a:lnTo>
                  <a:lnTo>
                    <a:pt x="392744" y="347757"/>
                  </a:lnTo>
                  <a:lnTo>
                    <a:pt x="339988" y="354704"/>
                  </a:lnTo>
                  <a:close/>
                </a:path>
                <a:path w="1398270" h="387985">
                  <a:moveTo>
                    <a:pt x="463629" y="298682"/>
                  </a:moveTo>
                  <a:lnTo>
                    <a:pt x="337225" y="298682"/>
                  </a:lnTo>
                  <a:lnTo>
                    <a:pt x="376659" y="292737"/>
                  </a:lnTo>
                  <a:lnTo>
                    <a:pt x="405200" y="274374"/>
                  </a:lnTo>
                  <a:lnTo>
                    <a:pt x="422546" y="242801"/>
                  </a:lnTo>
                  <a:lnTo>
                    <a:pt x="428396" y="197228"/>
                  </a:lnTo>
                  <a:lnTo>
                    <a:pt x="422551" y="151945"/>
                  </a:lnTo>
                  <a:lnTo>
                    <a:pt x="405239" y="120562"/>
                  </a:lnTo>
                  <a:lnTo>
                    <a:pt x="376789" y="102302"/>
                  </a:lnTo>
                  <a:lnTo>
                    <a:pt x="337532" y="96388"/>
                  </a:lnTo>
                  <a:lnTo>
                    <a:pt x="463960" y="96388"/>
                  </a:lnTo>
                  <a:lnTo>
                    <a:pt x="467198" y="99710"/>
                  </a:lnTo>
                  <a:lnTo>
                    <a:pt x="486851" y="143312"/>
                  </a:lnTo>
                  <a:lnTo>
                    <a:pt x="493627" y="197228"/>
                  </a:lnTo>
                  <a:lnTo>
                    <a:pt x="486843" y="251326"/>
                  </a:lnTo>
                  <a:lnTo>
                    <a:pt x="467129" y="295095"/>
                  </a:lnTo>
                  <a:lnTo>
                    <a:pt x="463629" y="298682"/>
                  </a:lnTo>
                  <a:close/>
                </a:path>
                <a:path w="1398270" h="387985">
                  <a:moveTo>
                    <a:pt x="579597" y="354704"/>
                  </a:moveTo>
                  <a:lnTo>
                    <a:pt x="509608" y="354704"/>
                  </a:lnTo>
                  <a:lnTo>
                    <a:pt x="618275" y="40366"/>
                  </a:lnTo>
                  <a:lnTo>
                    <a:pt x="702232" y="40366"/>
                  </a:lnTo>
                  <a:lnTo>
                    <a:pt x="726746" y="111276"/>
                  </a:lnTo>
                  <a:lnTo>
                    <a:pt x="658949" y="111276"/>
                  </a:lnTo>
                  <a:lnTo>
                    <a:pt x="619810" y="231148"/>
                  </a:lnTo>
                  <a:lnTo>
                    <a:pt x="768186" y="231148"/>
                  </a:lnTo>
                  <a:lnTo>
                    <a:pt x="785855" y="282259"/>
                  </a:lnTo>
                  <a:lnTo>
                    <a:pt x="603234" y="282259"/>
                  </a:lnTo>
                  <a:lnTo>
                    <a:pt x="579597" y="354704"/>
                  </a:lnTo>
                  <a:close/>
                </a:path>
                <a:path w="1398270" h="387985">
                  <a:moveTo>
                    <a:pt x="768186" y="231148"/>
                  </a:moveTo>
                  <a:lnTo>
                    <a:pt x="700544" y="231148"/>
                  </a:lnTo>
                  <a:lnTo>
                    <a:pt x="661405" y="111276"/>
                  </a:lnTo>
                  <a:lnTo>
                    <a:pt x="726746" y="111276"/>
                  </a:lnTo>
                  <a:lnTo>
                    <a:pt x="768186" y="231148"/>
                  </a:lnTo>
                  <a:close/>
                </a:path>
                <a:path w="1398270" h="387985">
                  <a:moveTo>
                    <a:pt x="810900" y="354704"/>
                  </a:moveTo>
                  <a:lnTo>
                    <a:pt x="740910" y="354704"/>
                  </a:lnTo>
                  <a:lnTo>
                    <a:pt x="717274" y="282259"/>
                  </a:lnTo>
                  <a:lnTo>
                    <a:pt x="785855" y="282259"/>
                  </a:lnTo>
                  <a:lnTo>
                    <a:pt x="810900" y="354704"/>
                  </a:lnTo>
                  <a:close/>
                </a:path>
                <a:path w="1398270" h="387985">
                  <a:moveTo>
                    <a:pt x="1131702" y="290854"/>
                  </a:moveTo>
                  <a:lnTo>
                    <a:pt x="1076141" y="290854"/>
                  </a:lnTo>
                  <a:lnTo>
                    <a:pt x="1076141" y="0"/>
                  </a:lnTo>
                  <a:lnTo>
                    <a:pt x="1131702" y="0"/>
                  </a:lnTo>
                  <a:lnTo>
                    <a:pt x="1131702" y="113579"/>
                  </a:lnTo>
                  <a:lnTo>
                    <a:pt x="1185115" y="113579"/>
                  </a:lnTo>
                  <a:lnTo>
                    <a:pt x="1185115" y="159624"/>
                  </a:lnTo>
                  <a:lnTo>
                    <a:pt x="1131702" y="159624"/>
                  </a:lnTo>
                  <a:lnTo>
                    <a:pt x="1131702" y="290854"/>
                  </a:lnTo>
                  <a:close/>
                </a:path>
                <a:path w="1398270" h="387985">
                  <a:moveTo>
                    <a:pt x="865712" y="234065"/>
                  </a:moveTo>
                  <a:lnTo>
                    <a:pt x="832559" y="234065"/>
                  </a:lnTo>
                  <a:lnTo>
                    <a:pt x="832559" y="106211"/>
                  </a:lnTo>
                  <a:lnTo>
                    <a:pt x="959645" y="106211"/>
                  </a:lnTo>
                  <a:lnTo>
                    <a:pt x="959645" y="68454"/>
                  </a:lnTo>
                  <a:lnTo>
                    <a:pt x="831946" y="68454"/>
                  </a:lnTo>
                  <a:lnTo>
                    <a:pt x="831946" y="23943"/>
                  </a:lnTo>
                  <a:lnTo>
                    <a:pt x="1013672" y="23943"/>
                  </a:lnTo>
                  <a:lnTo>
                    <a:pt x="1013672" y="147806"/>
                  </a:lnTo>
                  <a:lnTo>
                    <a:pt x="887814" y="147806"/>
                  </a:lnTo>
                  <a:lnTo>
                    <a:pt x="887814" y="189554"/>
                  </a:lnTo>
                  <a:lnTo>
                    <a:pt x="1049037" y="189554"/>
                  </a:lnTo>
                  <a:lnTo>
                    <a:pt x="1053271" y="222093"/>
                  </a:lnTo>
                  <a:lnTo>
                    <a:pt x="1011425" y="228367"/>
                  </a:lnTo>
                  <a:lnTo>
                    <a:pt x="968413" y="231993"/>
                  </a:lnTo>
                  <a:lnTo>
                    <a:pt x="920941" y="233662"/>
                  </a:lnTo>
                  <a:lnTo>
                    <a:pt x="865712" y="234065"/>
                  </a:lnTo>
                  <a:close/>
                </a:path>
                <a:path w="1398270" h="387985">
                  <a:moveTo>
                    <a:pt x="1049037" y="189554"/>
                  </a:moveTo>
                  <a:lnTo>
                    <a:pt x="887814" y="189554"/>
                  </a:lnTo>
                  <a:lnTo>
                    <a:pt x="933152" y="188779"/>
                  </a:lnTo>
                  <a:lnTo>
                    <a:pt x="973210" y="186695"/>
                  </a:lnTo>
                  <a:lnTo>
                    <a:pt x="1010475" y="182971"/>
                  </a:lnTo>
                  <a:lnTo>
                    <a:pt x="1047439" y="177275"/>
                  </a:lnTo>
                  <a:lnTo>
                    <a:pt x="1049037" y="189554"/>
                  </a:lnTo>
                  <a:close/>
                </a:path>
                <a:path w="1398270" h="387985">
                  <a:moveTo>
                    <a:pt x="1146744" y="387857"/>
                  </a:moveTo>
                  <a:lnTo>
                    <a:pt x="876610" y="387857"/>
                  </a:lnTo>
                  <a:lnTo>
                    <a:pt x="876610" y="267525"/>
                  </a:lnTo>
                  <a:lnTo>
                    <a:pt x="932785" y="267525"/>
                  </a:lnTo>
                  <a:lnTo>
                    <a:pt x="932785" y="343193"/>
                  </a:lnTo>
                  <a:lnTo>
                    <a:pt x="1146744" y="343193"/>
                  </a:lnTo>
                  <a:lnTo>
                    <a:pt x="1146744" y="387857"/>
                  </a:lnTo>
                  <a:close/>
                </a:path>
                <a:path w="1398270" h="387985">
                  <a:moveTo>
                    <a:pt x="1254202" y="126318"/>
                  </a:moveTo>
                  <a:lnTo>
                    <a:pt x="1192501" y="126318"/>
                  </a:lnTo>
                  <a:lnTo>
                    <a:pt x="1201175" y="86510"/>
                  </a:lnTo>
                  <a:lnTo>
                    <a:pt x="1223217" y="58343"/>
                  </a:lnTo>
                  <a:lnTo>
                    <a:pt x="1255418" y="41601"/>
                  </a:lnTo>
                  <a:lnTo>
                    <a:pt x="1294569" y="36069"/>
                  </a:lnTo>
                  <a:lnTo>
                    <a:pt x="1336310" y="41822"/>
                  </a:lnTo>
                  <a:lnTo>
                    <a:pt x="1369028" y="58497"/>
                  </a:lnTo>
                  <a:lnTo>
                    <a:pt x="1390380" y="85215"/>
                  </a:lnTo>
                  <a:lnTo>
                    <a:pt x="1390863" y="87486"/>
                  </a:lnTo>
                  <a:lnTo>
                    <a:pt x="1294108" y="87486"/>
                  </a:lnTo>
                  <a:lnTo>
                    <a:pt x="1279542" y="89992"/>
                  </a:lnTo>
                  <a:lnTo>
                    <a:pt x="1267018" y="97405"/>
                  </a:lnTo>
                  <a:lnTo>
                    <a:pt x="1258063" y="109566"/>
                  </a:lnTo>
                  <a:lnTo>
                    <a:pt x="1254202" y="126318"/>
                  </a:lnTo>
                  <a:close/>
                </a:path>
                <a:path w="1398270" h="387985">
                  <a:moveTo>
                    <a:pt x="1315596" y="260618"/>
                  </a:moveTo>
                  <a:lnTo>
                    <a:pt x="1258193" y="260618"/>
                  </a:lnTo>
                  <a:lnTo>
                    <a:pt x="1258193" y="255706"/>
                  </a:lnTo>
                  <a:lnTo>
                    <a:pt x="1268975" y="198111"/>
                  </a:lnTo>
                  <a:lnTo>
                    <a:pt x="1298866" y="168833"/>
                  </a:lnTo>
                  <a:lnTo>
                    <a:pt x="1312035" y="159485"/>
                  </a:lnTo>
                  <a:lnTo>
                    <a:pt x="1322599" y="149072"/>
                  </a:lnTo>
                  <a:lnTo>
                    <a:pt x="1329624" y="137105"/>
                  </a:lnTo>
                  <a:lnTo>
                    <a:pt x="1332173" y="123095"/>
                  </a:lnTo>
                  <a:lnTo>
                    <a:pt x="1329204" y="108466"/>
                  </a:lnTo>
                  <a:lnTo>
                    <a:pt x="1321083" y="97232"/>
                  </a:lnTo>
                  <a:lnTo>
                    <a:pt x="1308992" y="90028"/>
                  </a:lnTo>
                  <a:lnTo>
                    <a:pt x="1294108" y="87486"/>
                  </a:lnTo>
                  <a:lnTo>
                    <a:pt x="1390863" y="87486"/>
                  </a:lnTo>
                  <a:lnTo>
                    <a:pt x="1398018" y="121099"/>
                  </a:lnTo>
                  <a:lnTo>
                    <a:pt x="1394692" y="145592"/>
                  </a:lnTo>
                  <a:lnTo>
                    <a:pt x="1385221" y="165898"/>
                  </a:lnTo>
                  <a:lnTo>
                    <a:pt x="1370369" y="182721"/>
                  </a:lnTo>
                  <a:lnTo>
                    <a:pt x="1350898" y="196768"/>
                  </a:lnTo>
                  <a:lnTo>
                    <a:pt x="1335173" y="207876"/>
                  </a:lnTo>
                  <a:lnTo>
                    <a:pt x="1324211" y="220366"/>
                  </a:lnTo>
                  <a:lnTo>
                    <a:pt x="1317767" y="235791"/>
                  </a:lnTo>
                  <a:lnTo>
                    <a:pt x="1315596" y="255706"/>
                  </a:lnTo>
                  <a:lnTo>
                    <a:pt x="1315596" y="260618"/>
                  </a:lnTo>
                  <a:close/>
                </a:path>
                <a:path w="1398270" h="387985">
                  <a:moveTo>
                    <a:pt x="1288122" y="358541"/>
                  </a:moveTo>
                  <a:lnTo>
                    <a:pt x="1273913" y="355685"/>
                  </a:lnTo>
                  <a:lnTo>
                    <a:pt x="1262279" y="347893"/>
                  </a:lnTo>
                  <a:lnTo>
                    <a:pt x="1254473" y="336332"/>
                  </a:lnTo>
                  <a:lnTo>
                    <a:pt x="1251746" y="322165"/>
                  </a:lnTo>
                  <a:lnTo>
                    <a:pt x="1254473" y="308088"/>
                  </a:lnTo>
                  <a:lnTo>
                    <a:pt x="1262279" y="296572"/>
                  </a:lnTo>
                  <a:lnTo>
                    <a:pt x="1273913" y="288797"/>
                  </a:lnTo>
                  <a:lnTo>
                    <a:pt x="1288122" y="285943"/>
                  </a:lnTo>
                  <a:lnTo>
                    <a:pt x="1302032" y="288797"/>
                  </a:lnTo>
                  <a:lnTo>
                    <a:pt x="1313639" y="296572"/>
                  </a:lnTo>
                  <a:lnTo>
                    <a:pt x="1321621" y="308088"/>
                  </a:lnTo>
                  <a:lnTo>
                    <a:pt x="1324652" y="322165"/>
                  </a:lnTo>
                  <a:lnTo>
                    <a:pt x="1321621" y="336332"/>
                  </a:lnTo>
                  <a:lnTo>
                    <a:pt x="1313639" y="347893"/>
                  </a:lnTo>
                  <a:lnTo>
                    <a:pt x="1302032" y="355685"/>
                  </a:lnTo>
                  <a:lnTo>
                    <a:pt x="1288122" y="35854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3789" y="1301126"/>
            <a:ext cx="2335530" cy="506730"/>
          </a:xfrm>
          <a:custGeom>
            <a:avLst/>
            <a:gdLst/>
            <a:ahLst/>
            <a:cxnLst/>
            <a:rect l="l" t="t" r="r" b="b"/>
            <a:pathLst>
              <a:path w="2335529" h="506730">
                <a:moveTo>
                  <a:pt x="409304" y="307665"/>
                </a:moveTo>
                <a:lnTo>
                  <a:pt x="53841" y="307665"/>
                </a:lnTo>
                <a:lnTo>
                  <a:pt x="53841" y="34612"/>
                </a:lnTo>
                <a:lnTo>
                  <a:pt x="405458" y="34612"/>
                </a:lnTo>
                <a:lnTo>
                  <a:pt x="405458" y="92299"/>
                </a:lnTo>
                <a:lnTo>
                  <a:pt x="127461" y="92299"/>
                </a:lnTo>
                <a:lnTo>
                  <a:pt x="127461" y="141745"/>
                </a:lnTo>
                <a:lnTo>
                  <a:pt x="393921" y="141745"/>
                </a:lnTo>
                <a:lnTo>
                  <a:pt x="393921" y="197784"/>
                </a:lnTo>
                <a:lnTo>
                  <a:pt x="127461" y="197784"/>
                </a:lnTo>
                <a:lnTo>
                  <a:pt x="127461" y="250527"/>
                </a:lnTo>
                <a:lnTo>
                  <a:pt x="409304" y="250527"/>
                </a:lnTo>
                <a:lnTo>
                  <a:pt x="409304" y="307665"/>
                </a:lnTo>
                <a:close/>
              </a:path>
              <a:path w="2335529" h="506730">
                <a:moveTo>
                  <a:pt x="265361" y="391723"/>
                </a:moveTo>
                <a:lnTo>
                  <a:pt x="192840" y="391723"/>
                </a:lnTo>
                <a:lnTo>
                  <a:pt x="192840" y="307665"/>
                </a:lnTo>
                <a:lnTo>
                  <a:pt x="265361" y="307665"/>
                </a:lnTo>
                <a:lnTo>
                  <a:pt x="265361" y="391723"/>
                </a:lnTo>
                <a:close/>
              </a:path>
              <a:path w="2335529" h="506730">
                <a:moveTo>
                  <a:pt x="458201" y="450509"/>
                </a:moveTo>
                <a:lnTo>
                  <a:pt x="0" y="450509"/>
                </a:lnTo>
                <a:lnTo>
                  <a:pt x="0" y="391723"/>
                </a:lnTo>
                <a:lnTo>
                  <a:pt x="458201" y="391723"/>
                </a:lnTo>
                <a:lnTo>
                  <a:pt x="458201" y="450509"/>
                </a:lnTo>
                <a:close/>
              </a:path>
              <a:path w="2335529" h="506730">
                <a:moveTo>
                  <a:pt x="771909" y="94497"/>
                </a:moveTo>
                <a:lnTo>
                  <a:pt x="499406" y="94497"/>
                </a:lnTo>
                <a:lnTo>
                  <a:pt x="499406" y="36260"/>
                </a:lnTo>
                <a:lnTo>
                  <a:pt x="771909" y="36260"/>
                </a:lnTo>
                <a:lnTo>
                  <a:pt x="771909" y="94497"/>
                </a:lnTo>
                <a:close/>
              </a:path>
              <a:path w="2335529" h="506730">
                <a:moveTo>
                  <a:pt x="494461" y="291183"/>
                </a:moveTo>
                <a:lnTo>
                  <a:pt x="486770" y="231847"/>
                </a:lnTo>
                <a:lnTo>
                  <a:pt x="539512" y="231847"/>
                </a:lnTo>
                <a:lnTo>
                  <a:pt x="539512" y="94497"/>
                </a:lnTo>
                <a:lnTo>
                  <a:pt x="609286" y="94497"/>
                </a:lnTo>
                <a:lnTo>
                  <a:pt x="609286" y="230748"/>
                </a:lnTo>
                <a:lnTo>
                  <a:pt x="792169" y="230748"/>
                </a:lnTo>
                <a:lnTo>
                  <a:pt x="796083" y="272503"/>
                </a:lnTo>
                <a:lnTo>
                  <a:pt x="744859" y="279610"/>
                </a:lnTo>
                <a:lnTo>
                  <a:pt x="692490" y="284671"/>
                </a:lnTo>
                <a:lnTo>
                  <a:pt x="640122" y="288024"/>
                </a:lnTo>
                <a:lnTo>
                  <a:pt x="588897" y="290002"/>
                </a:lnTo>
                <a:lnTo>
                  <a:pt x="539962" y="290943"/>
                </a:lnTo>
                <a:lnTo>
                  <a:pt x="494461" y="291183"/>
                </a:lnTo>
                <a:close/>
              </a:path>
              <a:path w="2335529" h="506730">
                <a:moveTo>
                  <a:pt x="792169" y="230748"/>
                </a:moveTo>
                <a:lnTo>
                  <a:pt x="609286" y="230748"/>
                </a:lnTo>
                <a:lnTo>
                  <a:pt x="662578" y="229100"/>
                </a:lnTo>
                <a:lnTo>
                  <a:pt x="662578" y="94497"/>
                </a:lnTo>
                <a:lnTo>
                  <a:pt x="732352" y="94497"/>
                </a:lnTo>
                <a:lnTo>
                  <a:pt x="732352" y="224705"/>
                </a:lnTo>
                <a:lnTo>
                  <a:pt x="791602" y="224705"/>
                </a:lnTo>
                <a:lnTo>
                  <a:pt x="792169" y="230748"/>
                </a:lnTo>
                <a:close/>
              </a:path>
              <a:path w="2335529" h="506730">
                <a:moveTo>
                  <a:pt x="791602" y="224705"/>
                </a:moveTo>
                <a:lnTo>
                  <a:pt x="732352" y="224705"/>
                </a:lnTo>
                <a:lnTo>
                  <a:pt x="776699" y="221228"/>
                </a:lnTo>
                <a:lnTo>
                  <a:pt x="791138" y="219760"/>
                </a:lnTo>
                <a:lnTo>
                  <a:pt x="791602" y="224705"/>
                </a:lnTo>
                <a:close/>
              </a:path>
              <a:path w="2335529" h="506730">
                <a:moveTo>
                  <a:pt x="898272" y="506548"/>
                </a:moveTo>
                <a:lnTo>
                  <a:pt x="825201" y="506548"/>
                </a:lnTo>
                <a:lnTo>
                  <a:pt x="825201" y="387877"/>
                </a:lnTo>
                <a:lnTo>
                  <a:pt x="553247" y="387877"/>
                </a:lnTo>
                <a:lnTo>
                  <a:pt x="553247" y="330190"/>
                </a:lnTo>
                <a:lnTo>
                  <a:pt x="898272" y="330190"/>
                </a:lnTo>
                <a:lnTo>
                  <a:pt x="898272" y="506548"/>
                </a:lnTo>
                <a:close/>
              </a:path>
              <a:path w="2335529" h="506730">
                <a:moveTo>
                  <a:pt x="898272" y="309313"/>
                </a:moveTo>
                <a:lnTo>
                  <a:pt x="825201" y="309313"/>
                </a:lnTo>
                <a:lnTo>
                  <a:pt x="825201" y="0"/>
                </a:lnTo>
                <a:lnTo>
                  <a:pt x="898272" y="0"/>
                </a:lnTo>
                <a:lnTo>
                  <a:pt x="898272" y="309313"/>
                </a:lnTo>
                <a:close/>
              </a:path>
              <a:path w="2335529" h="506730">
                <a:moveTo>
                  <a:pt x="1364165" y="285689"/>
                </a:moveTo>
                <a:lnTo>
                  <a:pt x="1004306" y="285689"/>
                </a:lnTo>
                <a:lnTo>
                  <a:pt x="1004306" y="37359"/>
                </a:lnTo>
                <a:lnTo>
                  <a:pt x="1364165" y="37359"/>
                </a:lnTo>
                <a:lnTo>
                  <a:pt x="1364165" y="94497"/>
                </a:lnTo>
                <a:lnTo>
                  <a:pt x="1075179" y="94497"/>
                </a:lnTo>
                <a:lnTo>
                  <a:pt x="1075179" y="228551"/>
                </a:lnTo>
                <a:lnTo>
                  <a:pt x="1364165" y="228551"/>
                </a:lnTo>
                <a:lnTo>
                  <a:pt x="1364165" y="285689"/>
                </a:lnTo>
                <a:close/>
              </a:path>
              <a:path w="2335529" h="506730">
                <a:moveTo>
                  <a:pt x="1364165" y="228551"/>
                </a:moveTo>
                <a:lnTo>
                  <a:pt x="1293292" y="228551"/>
                </a:lnTo>
                <a:lnTo>
                  <a:pt x="1293292" y="94497"/>
                </a:lnTo>
                <a:lnTo>
                  <a:pt x="1364165" y="94497"/>
                </a:lnTo>
                <a:lnTo>
                  <a:pt x="1364165" y="228551"/>
                </a:lnTo>
                <a:close/>
              </a:path>
              <a:path w="2335529" h="506730">
                <a:moveTo>
                  <a:pt x="1220771" y="388427"/>
                </a:moveTo>
                <a:lnTo>
                  <a:pt x="1148250" y="388427"/>
                </a:lnTo>
                <a:lnTo>
                  <a:pt x="1148250" y="285689"/>
                </a:lnTo>
                <a:lnTo>
                  <a:pt x="1220771" y="285689"/>
                </a:lnTo>
                <a:lnTo>
                  <a:pt x="1220771" y="388427"/>
                </a:lnTo>
                <a:close/>
              </a:path>
              <a:path w="2335529" h="506730">
                <a:moveTo>
                  <a:pt x="1414160" y="447213"/>
                </a:moveTo>
                <a:lnTo>
                  <a:pt x="955959" y="447213"/>
                </a:lnTo>
                <a:lnTo>
                  <a:pt x="955959" y="388427"/>
                </a:lnTo>
                <a:lnTo>
                  <a:pt x="1414160" y="388427"/>
                </a:lnTo>
                <a:lnTo>
                  <a:pt x="1414160" y="447213"/>
                </a:lnTo>
                <a:close/>
              </a:path>
              <a:path w="2335529" h="506730">
                <a:moveTo>
                  <a:pt x="1867966" y="264262"/>
                </a:moveTo>
                <a:lnTo>
                  <a:pt x="1799291" y="264262"/>
                </a:lnTo>
                <a:lnTo>
                  <a:pt x="1799291" y="0"/>
                </a:lnTo>
                <a:lnTo>
                  <a:pt x="1867966" y="0"/>
                </a:lnTo>
                <a:lnTo>
                  <a:pt x="1867966" y="264262"/>
                </a:lnTo>
                <a:close/>
              </a:path>
              <a:path w="2335529" h="506730">
                <a:moveTo>
                  <a:pt x="1766876" y="261515"/>
                </a:moveTo>
                <a:lnTo>
                  <a:pt x="1699300" y="261515"/>
                </a:lnTo>
                <a:lnTo>
                  <a:pt x="1699300" y="160425"/>
                </a:lnTo>
                <a:lnTo>
                  <a:pt x="1622384" y="160425"/>
                </a:lnTo>
                <a:lnTo>
                  <a:pt x="1622384" y="106034"/>
                </a:lnTo>
                <a:lnTo>
                  <a:pt x="1699300" y="106034"/>
                </a:lnTo>
                <a:lnTo>
                  <a:pt x="1699300" y="9339"/>
                </a:lnTo>
                <a:lnTo>
                  <a:pt x="1766876" y="9339"/>
                </a:lnTo>
                <a:lnTo>
                  <a:pt x="1766876" y="261515"/>
                </a:lnTo>
                <a:close/>
              </a:path>
              <a:path w="2335529" h="506730">
                <a:moveTo>
                  <a:pt x="1489978" y="252175"/>
                </a:moveTo>
                <a:lnTo>
                  <a:pt x="1455365" y="252175"/>
                </a:lnTo>
                <a:lnTo>
                  <a:pt x="1455365" y="24173"/>
                </a:lnTo>
                <a:lnTo>
                  <a:pt x="1650953" y="24173"/>
                </a:lnTo>
                <a:lnTo>
                  <a:pt x="1650953" y="81311"/>
                </a:lnTo>
                <a:lnTo>
                  <a:pt x="1526788" y="81311"/>
                </a:lnTo>
                <a:lnTo>
                  <a:pt x="1526788" y="195587"/>
                </a:lnTo>
                <a:lnTo>
                  <a:pt x="1664445" y="195587"/>
                </a:lnTo>
                <a:lnTo>
                  <a:pt x="1668533" y="242835"/>
                </a:lnTo>
                <a:lnTo>
                  <a:pt x="1628968" y="248003"/>
                </a:lnTo>
                <a:lnTo>
                  <a:pt x="1588527" y="250802"/>
                </a:lnTo>
                <a:lnTo>
                  <a:pt x="1543450" y="251952"/>
                </a:lnTo>
                <a:lnTo>
                  <a:pt x="1489978" y="252175"/>
                </a:lnTo>
                <a:close/>
              </a:path>
              <a:path w="2335529" h="506730">
                <a:moveTo>
                  <a:pt x="1664445" y="195587"/>
                </a:moveTo>
                <a:lnTo>
                  <a:pt x="1526788" y="195587"/>
                </a:lnTo>
                <a:lnTo>
                  <a:pt x="1565392" y="194891"/>
                </a:lnTo>
                <a:lnTo>
                  <a:pt x="1599515" y="193320"/>
                </a:lnTo>
                <a:lnTo>
                  <a:pt x="1631475" y="190410"/>
                </a:lnTo>
                <a:lnTo>
                  <a:pt x="1663589" y="185697"/>
                </a:lnTo>
                <a:lnTo>
                  <a:pt x="1664445" y="195587"/>
                </a:lnTo>
                <a:close/>
              </a:path>
              <a:path w="2335529" h="506730">
                <a:moveTo>
                  <a:pt x="1882251" y="500505"/>
                </a:moveTo>
                <a:lnTo>
                  <a:pt x="1522392" y="500505"/>
                </a:lnTo>
                <a:lnTo>
                  <a:pt x="1522392" y="363704"/>
                </a:lnTo>
                <a:lnTo>
                  <a:pt x="1796544" y="363704"/>
                </a:lnTo>
                <a:lnTo>
                  <a:pt x="1796544" y="336783"/>
                </a:lnTo>
                <a:lnTo>
                  <a:pt x="1521294" y="336783"/>
                </a:lnTo>
                <a:lnTo>
                  <a:pt x="1521294" y="281293"/>
                </a:lnTo>
                <a:lnTo>
                  <a:pt x="1867966" y="281293"/>
                </a:lnTo>
                <a:lnTo>
                  <a:pt x="1867966" y="415897"/>
                </a:lnTo>
                <a:lnTo>
                  <a:pt x="1593815" y="415897"/>
                </a:lnTo>
                <a:lnTo>
                  <a:pt x="1593815" y="443916"/>
                </a:lnTo>
                <a:lnTo>
                  <a:pt x="1882251" y="443916"/>
                </a:lnTo>
                <a:lnTo>
                  <a:pt x="1882251" y="500505"/>
                </a:lnTo>
                <a:close/>
              </a:path>
              <a:path w="2335529" h="506730">
                <a:moveTo>
                  <a:pt x="2332211" y="307115"/>
                </a:moveTo>
                <a:lnTo>
                  <a:pt x="2259141" y="307115"/>
                </a:lnTo>
                <a:lnTo>
                  <a:pt x="2259141" y="0"/>
                </a:lnTo>
                <a:lnTo>
                  <a:pt x="2332211" y="0"/>
                </a:lnTo>
                <a:lnTo>
                  <a:pt x="2332211" y="307115"/>
                </a:lnTo>
                <a:close/>
              </a:path>
              <a:path w="2335529" h="506730">
                <a:moveTo>
                  <a:pt x="1982242" y="286787"/>
                </a:moveTo>
                <a:lnTo>
                  <a:pt x="1937740" y="286787"/>
                </a:lnTo>
                <a:lnTo>
                  <a:pt x="1937740" y="130208"/>
                </a:lnTo>
                <a:lnTo>
                  <a:pt x="2098715" y="130208"/>
                </a:lnTo>
                <a:lnTo>
                  <a:pt x="2098715" y="87354"/>
                </a:lnTo>
                <a:lnTo>
                  <a:pt x="1937191" y="87354"/>
                </a:lnTo>
                <a:lnTo>
                  <a:pt x="1937191" y="29667"/>
                </a:lnTo>
                <a:lnTo>
                  <a:pt x="2170137" y="29667"/>
                </a:lnTo>
                <a:lnTo>
                  <a:pt x="2170137" y="184049"/>
                </a:lnTo>
                <a:lnTo>
                  <a:pt x="2009163" y="184049"/>
                </a:lnTo>
                <a:lnTo>
                  <a:pt x="2009163" y="228551"/>
                </a:lnTo>
                <a:lnTo>
                  <a:pt x="2219427" y="228551"/>
                </a:lnTo>
                <a:lnTo>
                  <a:pt x="2225627" y="271953"/>
                </a:lnTo>
                <a:lnTo>
                  <a:pt x="2181064" y="278349"/>
                </a:lnTo>
                <a:lnTo>
                  <a:pt x="2136395" y="282634"/>
                </a:lnTo>
                <a:lnTo>
                  <a:pt x="2089670" y="285205"/>
                </a:lnTo>
                <a:lnTo>
                  <a:pt x="2038936" y="286458"/>
                </a:lnTo>
                <a:lnTo>
                  <a:pt x="1982242" y="286787"/>
                </a:lnTo>
                <a:close/>
              </a:path>
              <a:path w="2335529" h="506730">
                <a:moveTo>
                  <a:pt x="2219427" y="228551"/>
                </a:moveTo>
                <a:lnTo>
                  <a:pt x="2009163" y="228551"/>
                </a:lnTo>
                <a:lnTo>
                  <a:pt x="2067657" y="227632"/>
                </a:lnTo>
                <a:lnTo>
                  <a:pt x="2119867" y="225323"/>
                </a:lnTo>
                <a:lnTo>
                  <a:pt x="2168781" y="221057"/>
                </a:lnTo>
                <a:lnTo>
                  <a:pt x="2217386" y="214266"/>
                </a:lnTo>
                <a:lnTo>
                  <a:pt x="2219427" y="228551"/>
                </a:lnTo>
                <a:close/>
              </a:path>
              <a:path w="2335529" h="506730">
                <a:moveTo>
                  <a:pt x="2161896" y="506548"/>
                </a:moveTo>
                <a:lnTo>
                  <a:pt x="2102759" y="502412"/>
                </a:lnTo>
                <a:lnTo>
                  <a:pt x="2054697" y="490339"/>
                </a:lnTo>
                <a:lnTo>
                  <a:pt x="2018898" y="470828"/>
                </a:lnTo>
                <a:lnTo>
                  <a:pt x="1988835" y="411502"/>
                </a:lnTo>
                <a:lnTo>
                  <a:pt x="1996548" y="378621"/>
                </a:lnTo>
                <a:lnTo>
                  <a:pt x="2018898" y="352175"/>
                </a:lnTo>
                <a:lnTo>
                  <a:pt x="2054697" y="332665"/>
                </a:lnTo>
                <a:lnTo>
                  <a:pt x="2102759" y="320591"/>
                </a:lnTo>
                <a:lnTo>
                  <a:pt x="2161896" y="316455"/>
                </a:lnTo>
                <a:lnTo>
                  <a:pt x="2221302" y="320591"/>
                </a:lnTo>
                <a:lnTo>
                  <a:pt x="2269526" y="332665"/>
                </a:lnTo>
                <a:lnTo>
                  <a:pt x="2305409" y="352175"/>
                </a:lnTo>
                <a:lnTo>
                  <a:pt x="2323069" y="373043"/>
                </a:lnTo>
                <a:lnTo>
                  <a:pt x="2161896" y="373043"/>
                </a:lnTo>
                <a:lnTo>
                  <a:pt x="2118373" y="375344"/>
                </a:lnTo>
                <a:lnTo>
                  <a:pt x="2086903" y="382383"/>
                </a:lnTo>
                <a:lnTo>
                  <a:pt x="2067794" y="394367"/>
                </a:lnTo>
                <a:lnTo>
                  <a:pt x="2061356" y="411502"/>
                </a:lnTo>
                <a:lnTo>
                  <a:pt x="2067794" y="428954"/>
                </a:lnTo>
                <a:lnTo>
                  <a:pt x="2086903" y="441101"/>
                </a:lnTo>
                <a:lnTo>
                  <a:pt x="2118373" y="448200"/>
                </a:lnTo>
                <a:lnTo>
                  <a:pt x="2161896" y="450509"/>
                </a:lnTo>
                <a:lnTo>
                  <a:pt x="2322604" y="450509"/>
                </a:lnTo>
                <a:lnTo>
                  <a:pt x="2305409" y="470828"/>
                </a:lnTo>
                <a:lnTo>
                  <a:pt x="2269526" y="490339"/>
                </a:lnTo>
                <a:lnTo>
                  <a:pt x="2221302" y="502412"/>
                </a:lnTo>
                <a:lnTo>
                  <a:pt x="2161896" y="506548"/>
                </a:lnTo>
                <a:close/>
              </a:path>
              <a:path w="2335529" h="506730">
                <a:moveTo>
                  <a:pt x="2322604" y="450509"/>
                </a:moveTo>
                <a:lnTo>
                  <a:pt x="2161896" y="450509"/>
                </a:lnTo>
                <a:lnTo>
                  <a:pt x="2205737" y="448200"/>
                </a:lnTo>
                <a:lnTo>
                  <a:pt x="2237371" y="441101"/>
                </a:lnTo>
                <a:lnTo>
                  <a:pt x="2256540" y="428954"/>
                </a:lnTo>
                <a:lnTo>
                  <a:pt x="2262986" y="411502"/>
                </a:lnTo>
                <a:lnTo>
                  <a:pt x="2256540" y="394367"/>
                </a:lnTo>
                <a:lnTo>
                  <a:pt x="2237371" y="382383"/>
                </a:lnTo>
                <a:lnTo>
                  <a:pt x="2205737" y="375344"/>
                </a:lnTo>
                <a:lnTo>
                  <a:pt x="2161896" y="373043"/>
                </a:lnTo>
                <a:lnTo>
                  <a:pt x="2323069" y="373043"/>
                </a:lnTo>
                <a:lnTo>
                  <a:pt x="2327789" y="378621"/>
                </a:lnTo>
                <a:lnTo>
                  <a:pt x="2335507" y="411502"/>
                </a:lnTo>
                <a:lnTo>
                  <a:pt x="2327789" y="444382"/>
                </a:lnTo>
                <a:lnTo>
                  <a:pt x="2322604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4612" y="2129272"/>
            <a:ext cx="772160" cy="314960"/>
          </a:xfrm>
          <a:custGeom>
            <a:avLst/>
            <a:gdLst/>
            <a:ahLst/>
            <a:cxnLst/>
            <a:rect l="l" t="t" r="r" b="b"/>
            <a:pathLst>
              <a:path w="772160" h="314960">
                <a:moveTo>
                  <a:pt x="179884" y="314338"/>
                </a:moveTo>
                <a:lnTo>
                  <a:pt x="0" y="314338"/>
                </a:lnTo>
                <a:lnTo>
                  <a:pt x="0" y="0"/>
                </a:lnTo>
                <a:lnTo>
                  <a:pt x="30850" y="0"/>
                </a:lnTo>
                <a:lnTo>
                  <a:pt x="30850" y="286710"/>
                </a:lnTo>
                <a:lnTo>
                  <a:pt x="179884" y="286710"/>
                </a:lnTo>
                <a:lnTo>
                  <a:pt x="179884" y="314338"/>
                </a:lnTo>
                <a:close/>
              </a:path>
              <a:path w="772160" h="314960">
                <a:moveTo>
                  <a:pt x="329226" y="314338"/>
                </a:moveTo>
                <a:lnTo>
                  <a:pt x="235907" y="314338"/>
                </a:lnTo>
                <a:lnTo>
                  <a:pt x="235907" y="0"/>
                </a:lnTo>
                <a:lnTo>
                  <a:pt x="334444" y="0"/>
                </a:lnTo>
                <a:lnTo>
                  <a:pt x="384041" y="6894"/>
                </a:lnTo>
                <a:lnTo>
                  <a:pt x="424001" y="26939"/>
                </a:lnTo>
                <a:lnTo>
                  <a:pt x="424631" y="27627"/>
                </a:lnTo>
                <a:lnTo>
                  <a:pt x="266757" y="27627"/>
                </a:lnTo>
                <a:lnTo>
                  <a:pt x="266757" y="286710"/>
                </a:lnTo>
                <a:lnTo>
                  <a:pt x="423033" y="286710"/>
                </a:lnTo>
                <a:lnTo>
                  <a:pt x="422564" y="287211"/>
                </a:lnTo>
                <a:lnTo>
                  <a:pt x="381118" y="307401"/>
                </a:lnTo>
                <a:lnTo>
                  <a:pt x="329226" y="314338"/>
                </a:lnTo>
                <a:close/>
              </a:path>
              <a:path w="772160" h="314960">
                <a:moveTo>
                  <a:pt x="423033" y="286710"/>
                </a:moveTo>
                <a:lnTo>
                  <a:pt x="327537" y="286710"/>
                </a:lnTo>
                <a:lnTo>
                  <a:pt x="380032" y="277767"/>
                </a:lnTo>
                <a:lnTo>
                  <a:pt x="417691" y="252003"/>
                </a:lnTo>
                <a:lnTo>
                  <a:pt x="440356" y="211016"/>
                </a:lnTo>
                <a:lnTo>
                  <a:pt x="447870" y="156401"/>
                </a:lnTo>
                <a:lnTo>
                  <a:pt x="440479" y="102415"/>
                </a:lnTo>
                <a:lnTo>
                  <a:pt x="418554" y="61912"/>
                </a:lnTo>
                <a:lnTo>
                  <a:pt x="382471" y="36459"/>
                </a:lnTo>
                <a:lnTo>
                  <a:pt x="332602" y="27627"/>
                </a:lnTo>
                <a:lnTo>
                  <a:pt x="424631" y="27627"/>
                </a:lnTo>
                <a:lnTo>
                  <a:pt x="453529" y="59177"/>
                </a:lnTo>
                <a:lnTo>
                  <a:pt x="471830" y="102651"/>
                </a:lnTo>
                <a:lnTo>
                  <a:pt x="478106" y="156401"/>
                </a:lnTo>
                <a:lnTo>
                  <a:pt x="471670" y="210783"/>
                </a:lnTo>
                <a:lnTo>
                  <a:pt x="452952" y="254696"/>
                </a:lnTo>
                <a:lnTo>
                  <a:pt x="423033" y="286710"/>
                </a:lnTo>
                <a:close/>
              </a:path>
              <a:path w="772160" h="314960">
                <a:moveTo>
                  <a:pt x="542110" y="314338"/>
                </a:moveTo>
                <a:lnTo>
                  <a:pt x="509724" y="314338"/>
                </a:lnTo>
                <a:lnTo>
                  <a:pt x="624071" y="0"/>
                </a:lnTo>
                <a:lnTo>
                  <a:pt x="657377" y="0"/>
                </a:lnTo>
                <a:lnTo>
                  <a:pt x="671894" y="39906"/>
                </a:lnTo>
                <a:lnTo>
                  <a:pt x="639727" y="39906"/>
                </a:lnTo>
                <a:lnTo>
                  <a:pt x="585086" y="193391"/>
                </a:lnTo>
                <a:lnTo>
                  <a:pt x="727727" y="193391"/>
                </a:lnTo>
                <a:lnTo>
                  <a:pt x="737722" y="220865"/>
                </a:lnTo>
                <a:lnTo>
                  <a:pt x="575416" y="220865"/>
                </a:lnTo>
                <a:lnTo>
                  <a:pt x="542110" y="314338"/>
                </a:lnTo>
                <a:close/>
              </a:path>
              <a:path w="772160" h="314960">
                <a:moveTo>
                  <a:pt x="727727" y="193391"/>
                </a:moveTo>
                <a:lnTo>
                  <a:pt x="696209" y="193391"/>
                </a:lnTo>
                <a:lnTo>
                  <a:pt x="641722" y="39906"/>
                </a:lnTo>
                <a:lnTo>
                  <a:pt x="671894" y="39906"/>
                </a:lnTo>
                <a:lnTo>
                  <a:pt x="727727" y="193391"/>
                </a:lnTo>
                <a:close/>
              </a:path>
              <a:path w="772160" h="314960">
                <a:moveTo>
                  <a:pt x="771724" y="314338"/>
                </a:moveTo>
                <a:lnTo>
                  <a:pt x="739185" y="314338"/>
                </a:lnTo>
                <a:lnTo>
                  <a:pt x="706032" y="220865"/>
                </a:lnTo>
                <a:lnTo>
                  <a:pt x="737722" y="220865"/>
                </a:lnTo>
                <a:lnTo>
                  <a:pt x="771724" y="3143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4934" y="2114691"/>
            <a:ext cx="1338580" cy="393065"/>
          </a:xfrm>
          <a:custGeom>
            <a:avLst/>
            <a:gdLst/>
            <a:ahLst/>
            <a:cxnLst/>
            <a:rect l="l" t="t" r="r" b="b"/>
            <a:pathLst>
              <a:path w="1338579" h="393064">
                <a:moveTo>
                  <a:pt x="81654" y="392922"/>
                </a:moveTo>
                <a:lnTo>
                  <a:pt x="54947" y="392922"/>
                </a:lnTo>
                <a:lnTo>
                  <a:pt x="31404" y="348627"/>
                </a:lnTo>
                <a:lnTo>
                  <a:pt x="14178" y="301138"/>
                </a:lnTo>
                <a:lnTo>
                  <a:pt x="3599" y="250425"/>
                </a:lnTo>
                <a:lnTo>
                  <a:pt x="0" y="196461"/>
                </a:lnTo>
                <a:lnTo>
                  <a:pt x="3604" y="142475"/>
                </a:lnTo>
                <a:lnTo>
                  <a:pt x="14178" y="91784"/>
                </a:lnTo>
                <a:lnTo>
                  <a:pt x="31404" y="44294"/>
                </a:lnTo>
                <a:lnTo>
                  <a:pt x="54947" y="0"/>
                </a:lnTo>
                <a:lnTo>
                  <a:pt x="81654" y="0"/>
                </a:lnTo>
                <a:lnTo>
                  <a:pt x="61106" y="40604"/>
                </a:lnTo>
                <a:lnTo>
                  <a:pt x="44932" y="89309"/>
                </a:lnTo>
                <a:lnTo>
                  <a:pt x="34340" y="142496"/>
                </a:lnTo>
                <a:lnTo>
                  <a:pt x="30543" y="196461"/>
                </a:lnTo>
                <a:lnTo>
                  <a:pt x="34363" y="250620"/>
                </a:lnTo>
                <a:lnTo>
                  <a:pt x="44990" y="303843"/>
                </a:lnTo>
                <a:lnTo>
                  <a:pt x="61171" y="352491"/>
                </a:lnTo>
                <a:lnTo>
                  <a:pt x="81654" y="392922"/>
                </a:lnTo>
                <a:close/>
              </a:path>
              <a:path w="1338579" h="393064">
                <a:moveTo>
                  <a:pt x="318021" y="328919"/>
                </a:moveTo>
                <a:lnTo>
                  <a:pt x="138136" y="328919"/>
                </a:lnTo>
                <a:lnTo>
                  <a:pt x="138136" y="14581"/>
                </a:lnTo>
                <a:lnTo>
                  <a:pt x="168987" y="14581"/>
                </a:lnTo>
                <a:lnTo>
                  <a:pt x="168987" y="301291"/>
                </a:lnTo>
                <a:lnTo>
                  <a:pt x="318021" y="301291"/>
                </a:lnTo>
                <a:lnTo>
                  <a:pt x="318021" y="328919"/>
                </a:lnTo>
                <a:close/>
              </a:path>
              <a:path w="1338579" h="393064">
                <a:moveTo>
                  <a:pt x="394303" y="151643"/>
                </a:moveTo>
                <a:lnTo>
                  <a:pt x="363606" y="151643"/>
                </a:lnTo>
                <a:lnTo>
                  <a:pt x="372907" y="126397"/>
                </a:lnTo>
                <a:lnTo>
                  <a:pt x="392078" y="106921"/>
                </a:lnTo>
                <a:lnTo>
                  <a:pt x="419422" y="94381"/>
                </a:lnTo>
                <a:lnTo>
                  <a:pt x="453242" y="89942"/>
                </a:lnTo>
                <a:lnTo>
                  <a:pt x="481534" y="93302"/>
                </a:lnTo>
                <a:lnTo>
                  <a:pt x="509206" y="105540"/>
                </a:lnTo>
                <a:lnTo>
                  <a:pt x="518267" y="116034"/>
                </a:lnTo>
                <a:lnTo>
                  <a:pt x="452014" y="116034"/>
                </a:lnTo>
                <a:lnTo>
                  <a:pt x="430737" y="118620"/>
                </a:lnTo>
                <a:lnTo>
                  <a:pt x="413719" y="125896"/>
                </a:lnTo>
                <a:lnTo>
                  <a:pt x="401421" y="137143"/>
                </a:lnTo>
                <a:lnTo>
                  <a:pt x="394303" y="151643"/>
                </a:lnTo>
                <a:close/>
              </a:path>
              <a:path w="1338579" h="393064">
                <a:moveTo>
                  <a:pt x="434977" y="334291"/>
                </a:moveTo>
                <a:lnTo>
                  <a:pt x="404599" y="329528"/>
                </a:lnTo>
                <a:lnTo>
                  <a:pt x="379818" y="315642"/>
                </a:lnTo>
                <a:lnTo>
                  <a:pt x="363124" y="293238"/>
                </a:lnTo>
                <a:lnTo>
                  <a:pt x="357006" y="262920"/>
                </a:lnTo>
                <a:lnTo>
                  <a:pt x="363822" y="232348"/>
                </a:lnTo>
                <a:lnTo>
                  <a:pt x="382408" y="211502"/>
                </a:lnTo>
                <a:lnTo>
                  <a:pt x="409973" y="198945"/>
                </a:lnTo>
                <a:lnTo>
                  <a:pt x="443726" y="193238"/>
                </a:lnTo>
                <a:lnTo>
                  <a:pt x="509264" y="189093"/>
                </a:lnTo>
                <a:lnTo>
                  <a:pt x="509264" y="166992"/>
                </a:lnTo>
                <a:lnTo>
                  <a:pt x="505499" y="145691"/>
                </a:lnTo>
                <a:lnTo>
                  <a:pt x="494453" y="129656"/>
                </a:lnTo>
                <a:lnTo>
                  <a:pt x="476500" y="119550"/>
                </a:lnTo>
                <a:lnTo>
                  <a:pt x="452014" y="116034"/>
                </a:lnTo>
                <a:lnTo>
                  <a:pt x="518267" y="116034"/>
                </a:lnTo>
                <a:lnTo>
                  <a:pt x="530232" y="129894"/>
                </a:lnTo>
                <a:lnTo>
                  <a:pt x="538580" y="169601"/>
                </a:lnTo>
                <a:lnTo>
                  <a:pt x="538580" y="213805"/>
                </a:lnTo>
                <a:lnTo>
                  <a:pt x="509264" y="213805"/>
                </a:lnTo>
                <a:lnTo>
                  <a:pt x="448177" y="218256"/>
                </a:lnTo>
                <a:lnTo>
                  <a:pt x="421077" y="222858"/>
                </a:lnTo>
                <a:lnTo>
                  <a:pt x="401863" y="232165"/>
                </a:lnTo>
                <a:lnTo>
                  <a:pt x="390418" y="245991"/>
                </a:lnTo>
                <a:lnTo>
                  <a:pt x="386629" y="264148"/>
                </a:lnTo>
                <a:lnTo>
                  <a:pt x="390605" y="282744"/>
                </a:lnTo>
                <a:lnTo>
                  <a:pt x="401632" y="296418"/>
                </a:lnTo>
                <a:lnTo>
                  <a:pt x="418357" y="304855"/>
                </a:lnTo>
                <a:lnTo>
                  <a:pt x="439428" y="307738"/>
                </a:lnTo>
                <a:lnTo>
                  <a:pt x="497536" y="307738"/>
                </a:lnTo>
                <a:lnTo>
                  <a:pt x="482385" y="321014"/>
                </a:lnTo>
                <a:lnTo>
                  <a:pt x="461537" y="330617"/>
                </a:lnTo>
                <a:lnTo>
                  <a:pt x="434977" y="334291"/>
                </a:lnTo>
                <a:close/>
              </a:path>
              <a:path w="1338579" h="393064">
                <a:moveTo>
                  <a:pt x="497536" y="307738"/>
                </a:moveTo>
                <a:lnTo>
                  <a:pt x="439428" y="307738"/>
                </a:lnTo>
                <a:lnTo>
                  <a:pt x="468470" y="302287"/>
                </a:lnTo>
                <a:lnTo>
                  <a:pt x="490462" y="287497"/>
                </a:lnTo>
                <a:lnTo>
                  <a:pt x="504396" y="265714"/>
                </a:lnTo>
                <a:lnTo>
                  <a:pt x="509264" y="239283"/>
                </a:lnTo>
                <a:lnTo>
                  <a:pt x="509264" y="213805"/>
                </a:lnTo>
                <a:lnTo>
                  <a:pt x="538580" y="213805"/>
                </a:lnTo>
                <a:lnTo>
                  <a:pt x="538580" y="292543"/>
                </a:lnTo>
                <a:lnTo>
                  <a:pt x="507576" y="292543"/>
                </a:lnTo>
                <a:lnTo>
                  <a:pt x="497678" y="307613"/>
                </a:lnTo>
                <a:lnTo>
                  <a:pt x="497536" y="307738"/>
                </a:lnTo>
                <a:close/>
              </a:path>
              <a:path w="1338579" h="393064">
                <a:moveTo>
                  <a:pt x="538580" y="328919"/>
                </a:moveTo>
                <a:lnTo>
                  <a:pt x="509264" y="328919"/>
                </a:lnTo>
                <a:lnTo>
                  <a:pt x="509264" y="292543"/>
                </a:lnTo>
                <a:lnTo>
                  <a:pt x="538580" y="292543"/>
                </a:lnTo>
                <a:lnTo>
                  <a:pt x="538580" y="328919"/>
                </a:lnTo>
                <a:close/>
              </a:path>
              <a:path w="1338579" h="393064">
                <a:moveTo>
                  <a:pt x="647861" y="93165"/>
                </a:moveTo>
                <a:lnTo>
                  <a:pt x="618239" y="93165"/>
                </a:lnTo>
                <a:lnTo>
                  <a:pt x="618239" y="36683"/>
                </a:lnTo>
                <a:lnTo>
                  <a:pt x="647861" y="36683"/>
                </a:lnTo>
                <a:lnTo>
                  <a:pt x="647861" y="93165"/>
                </a:lnTo>
                <a:close/>
              </a:path>
              <a:path w="1338579" h="393064">
                <a:moveTo>
                  <a:pt x="697437" y="118490"/>
                </a:moveTo>
                <a:lnTo>
                  <a:pt x="582937" y="118490"/>
                </a:lnTo>
                <a:lnTo>
                  <a:pt x="582937" y="93165"/>
                </a:lnTo>
                <a:lnTo>
                  <a:pt x="697437" y="93165"/>
                </a:lnTo>
                <a:lnTo>
                  <a:pt x="697437" y="118490"/>
                </a:lnTo>
                <a:close/>
              </a:path>
              <a:path w="1338579" h="393064">
                <a:moveTo>
                  <a:pt x="689763" y="332295"/>
                </a:moveTo>
                <a:lnTo>
                  <a:pt x="679786" y="332295"/>
                </a:lnTo>
                <a:lnTo>
                  <a:pt x="657219" y="328566"/>
                </a:lnTo>
                <a:lnTo>
                  <a:pt x="637501" y="317426"/>
                </a:lnTo>
                <a:lnTo>
                  <a:pt x="623539" y="298948"/>
                </a:lnTo>
                <a:lnTo>
                  <a:pt x="618239" y="273203"/>
                </a:lnTo>
                <a:lnTo>
                  <a:pt x="618239" y="118490"/>
                </a:lnTo>
                <a:lnTo>
                  <a:pt x="647861" y="118490"/>
                </a:lnTo>
                <a:lnTo>
                  <a:pt x="647861" y="266143"/>
                </a:lnTo>
                <a:lnTo>
                  <a:pt x="650734" y="284564"/>
                </a:lnTo>
                <a:lnTo>
                  <a:pt x="658413" y="296207"/>
                </a:lnTo>
                <a:lnTo>
                  <a:pt x="669488" y="302296"/>
                </a:lnTo>
                <a:lnTo>
                  <a:pt x="682549" y="304054"/>
                </a:lnTo>
                <a:lnTo>
                  <a:pt x="702042" y="304054"/>
                </a:lnTo>
                <a:lnTo>
                  <a:pt x="702042" y="330914"/>
                </a:lnTo>
                <a:lnTo>
                  <a:pt x="697130" y="331681"/>
                </a:lnTo>
                <a:lnTo>
                  <a:pt x="689763" y="332295"/>
                </a:lnTo>
                <a:close/>
              </a:path>
              <a:path w="1338579" h="393064">
                <a:moveTo>
                  <a:pt x="702042" y="304054"/>
                </a:moveTo>
                <a:lnTo>
                  <a:pt x="688228" y="304054"/>
                </a:lnTo>
                <a:lnTo>
                  <a:pt x="697130" y="303440"/>
                </a:lnTo>
                <a:lnTo>
                  <a:pt x="702042" y="303287"/>
                </a:lnTo>
                <a:lnTo>
                  <a:pt x="702042" y="304054"/>
                </a:lnTo>
                <a:close/>
              </a:path>
              <a:path w="1338579" h="393064">
                <a:moveTo>
                  <a:pt x="846778" y="333830"/>
                </a:moveTo>
                <a:lnTo>
                  <a:pt x="801922" y="324942"/>
                </a:lnTo>
                <a:lnTo>
                  <a:pt x="767887" y="300025"/>
                </a:lnTo>
                <a:lnTo>
                  <a:pt x="746284" y="261697"/>
                </a:lnTo>
                <a:lnTo>
                  <a:pt x="738725" y="212577"/>
                </a:lnTo>
                <a:lnTo>
                  <a:pt x="746329" y="163176"/>
                </a:lnTo>
                <a:lnTo>
                  <a:pt x="767676" y="124380"/>
                </a:lnTo>
                <a:lnTo>
                  <a:pt x="800562" y="99024"/>
                </a:lnTo>
                <a:lnTo>
                  <a:pt x="842788" y="89942"/>
                </a:lnTo>
                <a:lnTo>
                  <a:pt x="880034" y="96830"/>
                </a:lnTo>
                <a:lnTo>
                  <a:pt x="909873" y="116495"/>
                </a:lnTo>
                <a:lnTo>
                  <a:pt x="842941" y="116495"/>
                </a:lnTo>
                <a:lnTo>
                  <a:pt x="813829" y="122675"/>
                </a:lnTo>
                <a:lnTo>
                  <a:pt x="790890" y="139460"/>
                </a:lnTo>
                <a:lnTo>
                  <a:pt x="775405" y="164217"/>
                </a:lnTo>
                <a:lnTo>
                  <a:pt x="768654" y="194312"/>
                </a:lnTo>
                <a:lnTo>
                  <a:pt x="941234" y="194312"/>
                </a:lnTo>
                <a:lnTo>
                  <a:pt x="943167" y="206130"/>
                </a:lnTo>
                <a:lnTo>
                  <a:pt x="943167" y="220098"/>
                </a:lnTo>
                <a:lnTo>
                  <a:pt x="768501" y="220098"/>
                </a:lnTo>
                <a:lnTo>
                  <a:pt x="774753" y="256123"/>
                </a:lnTo>
                <a:lnTo>
                  <a:pt x="790660" y="283602"/>
                </a:lnTo>
                <a:lnTo>
                  <a:pt x="815057" y="301123"/>
                </a:lnTo>
                <a:lnTo>
                  <a:pt x="846778" y="307277"/>
                </a:lnTo>
                <a:lnTo>
                  <a:pt x="916888" y="307277"/>
                </a:lnTo>
                <a:lnTo>
                  <a:pt x="906599" y="316870"/>
                </a:lnTo>
                <a:lnTo>
                  <a:pt x="879768" y="329293"/>
                </a:lnTo>
                <a:lnTo>
                  <a:pt x="846778" y="333830"/>
                </a:lnTo>
                <a:close/>
              </a:path>
              <a:path w="1338579" h="393064">
                <a:moveTo>
                  <a:pt x="941234" y="194312"/>
                </a:moveTo>
                <a:lnTo>
                  <a:pt x="913084" y="194312"/>
                </a:lnTo>
                <a:lnTo>
                  <a:pt x="907930" y="163569"/>
                </a:lnTo>
                <a:lnTo>
                  <a:pt x="893495" y="138885"/>
                </a:lnTo>
                <a:lnTo>
                  <a:pt x="871319" y="122459"/>
                </a:lnTo>
                <a:lnTo>
                  <a:pt x="842941" y="116495"/>
                </a:lnTo>
                <a:lnTo>
                  <a:pt x="909873" y="116495"/>
                </a:lnTo>
                <a:lnTo>
                  <a:pt x="912144" y="117991"/>
                </a:lnTo>
                <a:lnTo>
                  <a:pt x="934670" y="154176"/>
                </a:lnTo>
                <a:lnTo>
                  <a:pt x="941234" y="194312"/>
                </a:lnTo>
                <a:close/>
              </a:path>
              <a:path w="1338579" h="393064">
                <a:moveTo>
                  <a:pt x="916888" y="307277"/>
                </a:moveTo>
                <a:lnTo>
                  <a:pt x="846778" y="307277"/>
                </a:lnTo>
                <a:lnTo>
                  <a:pt x="868717" y="304428"/>
                </a:lnTo>
                <a:lnTo>
                  <a:pt x="885879" y="297032"/>
                </a:lnTo>
                <a:lnTo>
                  <a:pt x="898493" y="286816"/>
                </a:lnTo>
                <a:lnTo>
                  <a:pt x="906791" y="275506"/>
                </a:lnTo>
                <a:lnTo>
                  <a:pt x="938563" y="275506"/>
                </a:lnTo>
                <a:lnTo>
                  <a:pt x="926466" y="298346"/>
                </a:lnTo>
                <a:lnTo>
                  <a:pt x="916888" y="307277"/>
                </a:lnTo>
                <a:close/>
              </a:path>
              <a:path w="1338579" h="393064">
                <a:moveTo>
                  <a:pt x="1048316" y="130462"/>
                </a:moveTo>
                <a:lnTo>
                  <a:pt x="1026049" y="130462"/>
                </a:lnTo>
                <a:lnTo>
                  <a:pt x="1036652" y="113859"/>
                </a:lnTo>
                <a:lnTo>
                  <a:pt x="1051816" y="101127"/>
                </a:lnTo>
                <a:lnTo>
                  <a:pt x="1071440" y="92971"/>
                </a:lnTo>
                <a:lnTo>
                  <a:pt x="1095425" y="90095"/>
                </a:lnTo>
                <a:lnTo>
                  <a:pt x="1127992" y="95700"/>
                </a:lnTo>
                <a:lnTo>
                  <a:pt x="1153250" y="112255"/>
                </a:lnTo>
                <a:lnTo>
                  <a:pt x="1156082" y="116955"/>
                </a:lnTo>
                <a:lnTo>
                  <a:pt x="1087443" y="116955"/>
                </a:lnTo>
                <a:lnTo>
                  <a:pt x="1062176" y="121457"/>
                </a:lnTo>
                <a:lnTo>
                  <a:pt x="1048316" y="130462"/>
                </a:lnTo>
                <a:close/>
              </a:path>
              <a:path w="1338579" h="393064">
                <a:moveTo>
                  <a:pt x="1024361" y="328919"/>
                </a:moveTo>
                <a:lnTo>
                  <a:pt x="994738" y="328919"/>
                </a:lnTo>
                <a:lnTo>
                  <a:pt x="994738" y="93165"/>
                </a:lnTo>
                <a:lnTo>
                  <a:pt x="1023594" y="93165"/>
                </a:lnTo>
                <a:lnTo>
                  <a:pt x="1023594" y="130462"/>
                </a:lnTo>
                <a:lnTo>
                  <a:pt x="1048316" y="130462"/>
                </a:lnTo>
                <a:lnTo>
                  <a:pt x="1042204" y="134434"/>
                </a:lnTo>
                <a:lnTo>
                  <a:pt x="1029081" y="155094"/>
                </a:lnTo>
                <a:lnTo>
                  <a:pt x="1024361" y="182647"/>
                </a:lnTo>
                <a:lnTo>
                  <a:pt x="1024361" y="328919"/>
                </a:lnTo>
                <a:close/>
              </a:path>
              <a:path w="1338579" h="393064">
                <a:moveTo>
                  <a:pt x="1175391" y="328919"/>
                </a:moveTo>
                <a:lnTo>
                  <a:pt x="1145614" y="328919"/>
                </a:lnTo>
                <a:lnTo>
                  <a:pt x="1145614" y="178656"/>
                </a:lnTo>
                <a:lnTo>
                  <a:pt x="1141554" y="153022"/>
                </a:lnTo>
                <a:lnTo>
                  <a:pt x="1129940" y="133589"/>
                </a:lnTo>
                <a:lnTo>
                  <a:pt x="1111620" y="121265"/>
                </a:lnTo>
                <a:lnTo>
                  <a:pt x="1087443" y="116955"/>
                </a:lnTo>
                <a:lnTo>
                  <a:pt x="1156082" y="116955"/>
                </a:lnTo>
                <a:lnTo>
                  <a:pt x="1169587" y="139371"/>
                </a:lnTo>
                <a:lnTo>
                  <a:pt x="1175391" y="176661"/>
                </a:lnTo>
                <a:lnTo>
                  <a:pt x="1175391" y="328919"/>
                </a:lnTo>
                <a:close/>
              </a:path>
              <a:path w="1338579" h="393064">
                <a:moveTo>
                  <a:pt x="1284212" y="93165"/>
                </a:moveTo>
                <a:lnTo>
                  <a:pt x="1254589" y="93165"/>
                </a:lnTo>
                <a:lnTo>
                  <a:pt x="1254589" y="36683"/>
                </a:lnTo>
                <a:lnTo>
                  <a:pt x="1284212" y="36683"/>
                </a:lnTo>
                <a:lnTo>
                  <a:pt x="1284212" y="93165"/>
                </a:lnTo>
                <a:close/>
              </a:path>
              <a:path w="1338579" h="393064">
                <a:moveTo>
                  <a:pt x="1333787" y="118490"/>
                </a:moveTo>
                <a:lnTo>
                  <a:pt x="1219287" y="118490"/>
                </a:lnTo>
                <a:lnTo>
                  <a:pt x="1219287" y="93165"/>
                </a:lnTo>
                <a:lnTo>
                  <a:pt x="1333787" y="93165"/>
                </a:lnTo>
                <a:lnTo>
                  <a:pt x="1333787" y="118490"/>
                </a:lnTo>
                <a:close/>
              </a:path>
              <a:path w="1338579" h="393064">
                <a:moveTo>
                  <a:pt x="1326113" y="332295"/>
                </a:moveTo>
                <a:lnTo>
                  <a:pt x="1316137" y="332295"/>
                </a:lnTo>
                <a:lnTo>
                  <a:pt x="1293569" y="328566"/>
                </a:lnTo>
                <a:lnTo>
                  <a:pt x="1273851" y="317426"/>
                </a:lnTo>
                <a:lnTo>
                  <a:pt x="1259889" y="298948"/>
                </a:lnTo>
                <a:lnTo>
                  <a:pt x="1254589" y="273203"/>
                </a:lnTo>
                <a:lnTo>
                  <a:pt x="1254589" y="118490"/>
                </a:lnTo>
                <a:lnTo>
                  <a:pt x="1284212" y="118490"/>
                </a:lnTo>
                <a:lnTo>
                  <a:pt x="1284212" y="266143"/>
                </a:lnTo>
                <a:lnTo>
                  <a:pt x="1287085" y="284564"/>
                </a:lnTo>
                <a:lnTo>
                  <a:pt x="1294764" y="296207"/>
                </a:lnTo>
                <a:lnTo>
                  <a:pt x="1305839" y="302296"/>
                </a:lnTo>
                <a:lnTo>
                  <a:pt x="1318899" y="304054"/>
                </a:lnTo>
                <a:lnTo>
                  <a:pt x="1338392" y="304054"/>
                </a:lnTo>
                <a:lnTo>
                  <a:pt x="1338392" y="330914"/>
                </a:lnTo>
                <a:lnTo>
                  <a:pt x="1333480" y="331681"/>
                </a:lnTo>
                <a:lnTo>
                  <a:pt x="1326113" y="332295"/>
                </a:lnTo>
                <a:close/>
              </a:path>
              <a:path w="1338579" h="393064">
                <a:moveTo>
                  <a:pt x="1338392" y="304054"/>
                </a:moveTo>
                <a:lnTo>
                  <a:pt x="1324578" y="304054"/>
                </a:lnTo>
                <a:lnTo>
                  <a:pt x="1333480" y="303440"/>
                </a:lnTo>
                <a:lnTo>
                  <a:pt x="1338392" y="303287"/>
                </a:lnTo>
                <a:lnTo>
                  <a:pt x="1338392" y="30405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4516" y="2126509"/>
            <a:ext cx="1550035" cy="322580"/>
          </a:xfrm>
          <a:custGeom>
            <a:avLst/>
            <a:gdLst/>
            <a:ahLst/>
            <a:cxnLst/>
            <a:rect l="l" t="t" r="r" b="b"/>
            <a:pathLst>
              <a:path w="1550035" h="322580">
                <a:moveTo>
                  <a:pt x="93319" y="317100"/>
                </a:moveTo>
                <a:lnTo>
                  <a:pt x="0" y="317100"/>
                </a:lnTo>
                <a:lnTo>
                  <a:pt x="0" y="2762"/>
                </a:lnTo>
                <a:lnTo>
                  <a:pt x="98537" y="2762"/>
                </a:lnTo>
                <a:lnTo>
                  <a:pt x="148134" y="9657"/>
                </a:lnTo>
                <a:lnTo>
                  <a:pt x="188094" y="29702"/>
                </a:lnTo>
                <a:lnTo>
                  <a:pt x="188724" y="30390"/>
                </a:lnTo>
                <a:lnTo>
                  <a:pt x="30850" y="30390"/>
                </a:lnTo>
                <a:lnTo>
                  <a:pt x="30850" y="289473"/>
                </a:lnTo>
                <a:lnTo>
                  <a:pt x="187126" y="289473"/>
                </a:lnTo>
                <a:lnTo>
                  <a:pt x="186657" y="289974"/>
                </a:lnTo>
                <a:lnTo>
                  <a:pt x="145211" y="310164"/>
                </a:lnTo>
                <a:lnTo>
                  <a:pt x="93319" y="317100"/>
                </a:lnTo>
                <a:close/>
              </a:path>
              <a:path w="1550035" h="322580">
                <a:moveTo>
                  <a:pt x="187126" y="289473"/>
                </a:moveTo>
                <a:lnTo>
                  <a:pt x="91630" y="289473"/>
                </a:lnTo>
                <a:lnTo>
                  <a:pt x="144125" y="280530"/>
                </a:lnTo>
                <a:lnTo>
                  <a:pt x="181784" y="254766"/>
                </a:lnTo>
                <a:lnTo>
                  <a:pt x="204449" y="213778"/>
                </a:lnTo>
                <a:lnTo>
                  <a:pt x="211963" y="159164"/>
                </a:lnTo>
                <a:lnTo>
                  <a:pt x="204572" y="105178"/>
                </a:lnTo>
                <a:lnTo>
                  <a:pt x="182647" y="64674"/>
                </a:lnTo>
                <a:lnTo>
                  <a:pt x="146564" y="39222"/>
                </a:lnTo>
                <a:lnTo>
                  <a:pt x="96695" y="30390"/>
                </a:lnTo>
                <a:lnTo>
                  <a:pt x="188724" y="30390"/>
                </a:lnTo>
                <a:lnTo>
                  <a:pt x="217622" y="61940"/>
                </a:lnTo>
                <a:lnTo>
                  <a:pt x="235922" y="105413"/>
                </a:lnTo>
                <a:lnTo>
                  <a:pt x="242199" y="159164"/>
                </a:lnTo>
                <a:lnTo>
                  <a:pt x="235763" y="213546"/>
                </a:lnTo>
                <a:lnTo>
                  <a:pt x="217045" y="257458"/>
                </a:lnTo>
                <a:lnTo>
                  <a:pt x="187126" y="289473"/>
                </a:lnTo>
                <a:close/>
              </a:path>
              <a:path w="1550035" h="322580">
                <a:moveTo>
                  <a:pt x="312956" y="41287"/>
                </a:moveTo>
                <a:lnTo>
                  <a:pt x="304500" y="39668"/>
                </a:lnTo>
                <a:lnTo>
                  <a:pt x="297569" y="35244"/>
                </a:lnTo>
                <a:lnTo>
                  <a:pt x="292883" y="28660"/>
                </a:lnTo>
                <a:lnTo>
                  <a:pt x="291161" y="20567"/>
                </a:lnTo>
                <a:lnTo>
                  <a:pt x="292883" y="12561"/>
                </a:lnTo>
                <a:lnTo>
                  <a:pt x="297569" y="6024"/>
                </a:lnTo>
                <a:lnTo>
                  <a:pt x="304500" y="1616"/>
                </a:lnTo>
                <a:lnTo>
                  <a:pt x="312956" y="0"/>
                </a:lnTo>
                <a:lnTo>
                  <a:pt x="321170" y="1616"/>
                </a:lnTo>
                <a:lnTo>
                  <a:pt x="328017" y="6024"/>
                </a:lnTo>
                <a:lnTo>
                  <a:pt x="332705" y="12561"/>
                </a:lnTo>
                <a:lnTo>
                  <a:pt x="334444" y="20567"/>
                </a:lnTo>
                <a:lnTo>
                  <a:pt x="332705" y="28660"/>
                </a:lnTo>
                <a:lnTo>
                  <a:pt x="328017" y="35244"/>
                </a:lnTo>
                <a:lnTo>
                  <a:pt x="321170" y="39668"/>
                </a:lnTo>
                <a:lnTo>
                  <a:pt x="312956" y="41287"/>
                </a:lnTo>
                <a:close/>
              </a:path>
              <a:path w="1550035" h="322580">
                <a:moveTo>
                  <a:pt x="327537" y="317100"/>
                </a:moveTo>
                <a:lnTo>
                  <a:pt x="297761" y="317100"/>
                </a:lnTo>
                <a:lnTo>
                  <a:pt x="297761" y="81347"/>
                </a:lnTo>
                <a:lnTo>
                  <a:pt x="327537" y="81347"/>
                </a:lnTo>
                <a:lnTo>
                  <a:pt x="327537" y="317100"/>
                </a:lnTo>
                <a:close/>
              </a:path>
              <a:path w="1550035" h="322580">
                <a:moveTo>
                  <a:pt x="447645" y="117723"/>
                </a:moveTo>
                <a:lnTo>
                  <a:pt x="422238" y="117723"/>
                </a:lnTo>
                <a:lnTo>
                  <a:pt x="432042" y="101386"/>
                </a:lnTo>
                <a:lnTo>
                  <a:pt x="446680" y="88791"/>
                </a:lnTo>
                <a:lnTo>
                  <a:pt x="465060" y="80685"/>
                </a:lnTo>
                <a:lnTo>
                  <a:pt x="486088" y="77817"/>
                </a:lnTo>
                <a:lnTo>
                  <a:pt x="490692" y="77817"/>
                </a:lnTo>
                <a:lnTo>
                  <a:pt x="501283" y="78277"/>
                </a:lnTo>
                <a:lnTo>
                  <a:pt x="501283" y="106365"/>
                </a:lnTo>
                <a:lnTo>
                  <a:pt x="483785" y="106365"/>
                </a:lnTo>
                <a:lnTo>
                  <a:pt x="458695" y="110833"/>
                </a:lnTo>
                <a:lnTo>
                  <a:pt x="447645" y="117723"/>
                </a:lnTo>
                <a:close/>
              </a:path>
              <a:path w="1550035" h="322580">
                <a:moveTo>
                  <a:pt x="421010" y="317100"/>
                </a:moveTo>
                <a:lnTo>
                  <a:pt x="391387" y="317100"/>
                </a:lnTo>
                <a:lnTo>
                  <a:pt x="391387" y="81347"/>
                </a:lnTo>
                <a:lnTo>
                  <a:pt x="420242" y="81347"/>
                </a:lnTo>
                <a:lnTo>
                  <a:pt x="420242" y="117723"/>
                </a:lnTo>
                <a:lnTo>
                  <a:pt x="447645" y="117723"/>
                </a:lnTo>
                <a:lnTo>
                  <a:pt x="438814" y="123229"/>
                </a:lnTo>
                <a:lnTo>
                  <a:pt x="425725" y="142043"/>
                </a:lnTo>
                <a:lnTo>
                  <a:pt x="421010" y="165764"/>
                </a:lnTo>
                <a:lnTo>
                  <a:pt x="421010" y="317100"/>
                </a:lnTo>
                <a:close/>
              </a:path>
              <a:path w="1550035" h="322580">
                <a:moveTo>
                  <a:pt x="501283" y="108207"/>
                </a:moveTo>
                <a:lnTo>
                  <a:pt x="498673" y="107746"/>
                </a:lnTo>
                <a:lnTo>
                  <a:pt x="491306" y="106365"/>
                </a:lnTo>
                <a:lnTo>
                  <a:pt x="501283" y="106365"/>
                </a:lnTo>
                <a:lnTo>
                  <a:pt x="501283" y="108207"/>
                </a:lnTo>
                <a:close/>
              </a:path>
              <a:path w="1550035" h="322580">
                <a:moveTo>
                  <a:pt x="555310" y="41287"/>
                </a:moveTo>
                <a:lnTo>
                  <a:pt x="546854" y="39668"/>
                </a:lnTo>
                <a:lnTo>
                  <a:pt x="539923" y="35244"/>
                </a:lnTo>
                <a:lnTo>
                  <a:pt x="535237" y="28660"/>
                </a:lnTo>
                <a:lnTo>
                  <a:pt x="533515" y="20567"/>
                </a:lnTo>
                <a:lnTo>
                  <a:pt x="535237" y="12561"/>
                </a:lnTo>
                <a:lnTo>
                  <a:pt x="539923" y="6024"/>
                </a:lnTo>
                <a:lnTo>
                  <a:pt x="546854" y="1616"/>
                </a:lnTo>
                <a:lnTo>
                  <a:pt x="555310" y="0"/>
                </a:lnTo>
                <a:lnTo>
                  <a:pt x="563523" y="1616"/>
                </a:lnTo>
                <a:lnTo>
                  <a:pt x="570370" y="6024"/>
                </a:lnTo>
                <a:lnTo>
                  <a:pt x="575059" y="12561"/>
                </a:lnTo>
                <a:lnTo>
                  <a:pt x="576798" y="20567"/>
                </a:lnTo>
                <a:lnTo>
                  <a:pt x="575059" y="28660"/>
                </a:lnTo>
                <a:lnTo>
                  <a:pt x="570370" y="35244"/>
                </a:lnTo>
                <a:lnTo>
                  <a:pt x="563523" y="39668"/>
                </a:lnTo>
                <a:lnTo>
                  <a:pt x="555310" y="41287"/>
                </a:lnTo>
                <a:close/>
              </a:path>
              <a:path w="1550035" h="322580">
                <a:moveTo>
                  <a:pt x="569891" y="317100"/>
                </a:moveTo>
                <a:lnTo>
                  <a:pt x="540115" y="317100"/>
                </a:lnTo>
                <a:lnTo>
                  <a:pt x="540115" y="81347"/>
                </a:lnTo>
                <a:lnTo>
                  <a:pt x="569891" y="81347"/>
                </a:lnTo>
                <a:lnTo>
                  <a:pt x="569891" y="317100"/>
                </a:lnTo>
                <a:close/>
              </a:path>
              <a:path w="1550035" h="322580">
                <a:moveTo>
                  <a:pt x="726906" y="322012"/>
                </a:moveTo>
                <a:lnTo>
                  <a:pt x="683477" y="312879"/>
                </a:lnTo>
                <a:lnTo>
                  <a:pt x="650336" y="287516"/>
                </a:lnTo>
                <a:lnTo>
                  <a:pt x="629196" y="248972"/>
                </a:lnTo>
                <a:lnTo>
                  <a:pt x="621769" y="200298"/>
                </a:lnTo>
                <a:lnTo>
                  <a:pt x="629362" y="151228"/>
                </a:lnTo>
                <a:lnTo>
                  <a:pt x="650739" y="112562"/>
                </a:lnTo>
                <a:lnTo>
                  <a:pt x="683801" y="87220"/>
                </a:lnTo>
                <a:lnTo>
                  <a:pt x="726446" y="78124"/>
                </a:lnTo>
                <a:lnTo>
                  <a:pt x="759918" y="83440"/>
                </a:lnTo>
                <a:lnTo>
                  <a:pt x="787475" y="98441"/>
                </a:lnTo>
                <a:lnTo>
                  <a:pt x="792772" y="104677"/>
                </a:lnTo>
                <a:lnTo>
                  <a:pt x="726906" y="104677"/>
                </a:lnTo>
                <a:lnTo>
                  <a:pt x="696288" y="111552"/>
                </a:lnTo>
                <a:lnTo>
                  <a:pt x="672477" y="130903"/>
                </a:lnTo>
                <a:lnTo>
                  <a:pt x="657039" y="160816"/>
                </a:lnTo>
                <a:lnTo>
                  <a:pt x="651545" y="199377"/>
                </a:lnTo>
                <a:lnTo>
                  <a:pt x="656931" y="238300"/>
                </a:lnTo>
                <a:lnTo>
                  <a:pt x="672189" y="268561"/>
                </a:lnTo>
                <a:lnTo>
                  <a:pt x="695965" y="288173"/>
                </a:lnTo>
                <a:lnTo>
                  <a:pt x="726906" y="295152"/>
                </a:lnTo>
                <a:lnTo>
                  <a:pt x="793313" y="295152"/>
                </a:lnTo>
                <a:lnTo>
                  <a:pt x="788531" y="301004"/>
                </a:lnTo>
                <a:lnTo>
                  <a:pt x="761172" y="316450"/>
                </a:lnTo>
                <a:lnTo>
                  <a:pt x="726906" y="322012"/>
                </a:lnTo>
                <a:close/>
              </a:path>
              <a:path w="1550035" h="322580">
                <a:moveTo>
                  <a:pt x="817309" y="151797"/>
                </a:moveTo>
                <a:lnTo>
                  <a:pt x="787686" y="151797"/>
                </a:lnTo>
                <a:lnTo>
                  <a:pt x="780456" y="133556"/>
                </a:lnTo>
                <a:lnTo>
                  <a:pt x="767599" y="118567"/>
                </a:lnTo>
                <a:lnTo>
                  <a:pt x="749591" y="108413"/>
                </a:lnTo>
                <a:lnTo>
                  <a:pt x="726906" y="104677"/>
                </a:lnTo>
                <a:lnTo>
                  <a:pt x="792772" y="104677"/>
                </a:lnTo>
                <a:lnTo>
                  <a:pt x="807234" y="121701"/>
                </a:lnTo>
                <a:lnTo>
                  <a:pt x="817309" y="151797"/>
                </a:lnTo>
                <a:close/>
              </a:path>
              <a:path w="1550035" h="322580">
                <a:moveTo>
                  <a:pt x="793313" y="295152"/>
                </a:moveTo>
                <a:lnTo>
                  <a:pt x="726906" y="295152"/>
                </a:lnTo>
                <a:lnTo>
                  <a:pt x="748406" y="291910"/>
                </a:lnTo>
                <a:lnTo>
                  <a:pt x="766410" y="282566"/>
                </a:lnTo>
                <a:lnTo>
                  <a:pt x="779895" y="267697"/>
                </a:lnTo>
                <a:lnTo>
                  <a:pt x="787840" y="247878"/>
                </a:lnTo>
                <a:lnTo>
                  <a:pt x="817463" y="247878"/>
                </a:lnTo>
                <a:lnTo>
                  <a:pt x="807716" y="277527"/>
                </a:lnTo>
                <a:lnTo>
                  <a:pt x="793313" y="295152"/>
                </a:lnTo>
                <a:close/>
              </a:path>
              <a:path w="1550035" h="322580">
                <a:moveTo>
                  <a:pt x="896968" y="317100"/>
                </a:moveTo>
                <a:lnTo>
                  <a:pt x="867345" y="317100"/>
                </a:lnTo>
                <a:lnTo>
                  <a:pt x="867345" y="2762"/>
                </a:lnTo>
                <a:lnTo>
                  <a:pt x="896968" y="2762"/>
                </a:lnTo>
                <a:lnTo>
                  <a:pt x="896968" y="118644"/>
                </a:lnTo>
                <a:lnTo>
                  <a:pt x="921487" y="118644"/>
                </a:lnTo>
                <a:lnTo>
                  <a:pt x="915252" y="122615"/>
                </a:lnTo>
                <a:lnTo>
                  <a:pt x="901815" y="143276"/>
                </a:lnTo>
                <a:lnTo>
                  <a:pt x="896968" y="170829"/>
                </a:lnTo>
                <a:lnTo>
                  <a:pt x="896968" y="317100"/>
                </a:lnTo>
                <a:close/>
              </a:path>
              <a:path w="1550035" h="322580">
                <a:moveTo>
                  <a:pt x="921487" y="118644"/>
                </a:moveTo>
                <a:lnTo>
                  <a:pt x="899577" y="118644"/>
                </a:lnTo>
                <a:lnTo>
                  <a:pt x="910098" y="101976"/>
                </a:lnTo>
                <a:lnTo>
                  <a:pt x="925152" y="89251"/>
                </a:lnTo>
                <a:lnTo>
                  <a:pt x="944839" y="81131"/>
                </a:lnTo>
                <a:lnTo>
                  <a:pt x="969260" y="78277"/>
                </a:lnTo>
                <a:lnTo>
                  <a:pt x="1002029" y="83817"/>
                </a:lnTo>
                <a:lnTo>
                  <a:pt x="1027431" y="100264"/>
                </a:lnTo>
                <a:lnTo>
                  <a:pt x="1030384" y="105137"/>
                </a:lnTo>
                <a:lnTo>
                  <a:pt x="961278" y="105137"/>
                </a:lnTo>
                <a:lnTo>
                  <a:pt x="935625" y="109638"/>
                </a:lnTo>
                <a:lnTo>
                  <a:pt x="921487" y="118644"/>
                </a:lnTo>
                <a:close/>
              </a:path>
              <a:path w="1550035" h="322580">
                <a:moveTo>
                  <a:pt x="1049686" y="317100"/>
                </a:moveTo>
                <a:lnTo>
                  <a:pt x="1020063" y="317100"/>
                </a:lnTo>
                <a:lnTo>
                  <a:pt x="1020063" y="166838"/>
                </a:lnTo>
                <a:lnTo>
                  <a:pt x="1015950" y="141009"/>
                </a:lnTo>
                <a:lnTo>
                  <a:pt x="1004197" y="121598"/>
                </a:lnTo>
                <a:lnTo>
                  <a:pt x="985680" y="109382"/>
                </a:lnTo>
                <a:lnTo>
                  <a:pt x="961278" y="105137"/>
                </a:lnTo>
                <a:lnTo>
                  <a:pt x="1030384" y="105137"/>
                </a:lnTo>
                <a:lnTo>
                  <a:pt x="1043854" y="127359"/>
                </a:lnTo>
                <a:lnTo>
                  <a:pt x="1049686" y="164843"/>
                </a:lnTo>
                <a:lnTo>
                  <a:pt x="1049686" y="317100"/>
                </a:lnTo>
                <a:close/>
              </a:path>
              <a:path w="1550035" h="322580">
                <a:moveTo>
                  <a:pt x="1142852" y="317100"/>
                </a:moveTo>
                <a:lnTo>
                  <a:pt x="1113229" y="317100"/>
                </a:lnTo>
                <a:lnTo>
                  <a:pt x="1113229" y="2762"/>
                </a:lnTo>
                <a:lnTo>
                  <a:pt x="1142852" y="2762"/>
                </a:lnTo>
                <a:lnTo>
                  <a:pt x="1142852" y="317100"/>
                </a:lnTo>
                <a:close/>
              </a:path>
              <a:path w="1550035" h="322580">
                <a:moveTo>
                  <a:pt x="1302476" y="322012"/>
                </a:moveTo>
                <a:lnTo>
                  <a:pt x="1257620" y="313124"/>
                </a:lnTo>
                <a:lnTo>
                  <a:pt x="1223585" y="288207"/>
                </a:lnTo>
                <a:lnTo>
                  <a:pt x="1201982" y="249878"/>
                </a:lnTo>
                <a:lnTo>
                  <a:pt x="1194423" y="200758"/>
                </a:lnTo>
                <a:lnTo>
                  <a:pt x="1202027" y="151358"/>
                </a:lnTo>
                <a:lnTo>
                  <a:pt x="1223374" y="112562"/>
                </a:lnTo>
                <a:lnTo>
                  <a:pt x="1256261" y="87206"/>
                </a:lnTo>
                <a:lnTo>
                  <a:pt x="1298486" y="78124"/>
                </a:lnTo>
                <a:lnTo>
                  <a:pt x="1335732" y="85011"/>
                </a:lnTo>
                <a:lnTo>
                  <a:pt x="1365571" y="104677"/>
                </a:lnTo>
                <a:lnTo>
                  <a:pt x="1298639" y="104677"/>
                </a:lnTo>
                <a:lnTo>
                  <a:pt x="1269527" y="110857"/>
                </a:lnTo>
                <a:lnTo>
                  <a:pt x="1246589" y="127642"/>
                </a:lnTo>
                <a:lnTo>
                  <a:pt x="1231103" y="152398"/>
                </a:lnTo>
                <a:lnTo>
                  <a:pt x="1224352" y="182494"/>
                </a:lnTo>
                <a:lnTo>
                  <a:pt x="1396932" y="182494"/>
                </a:lnTo>
                <a:lnTo>
                  <a:pt x="1398865" y="194312"/>
                </a:lnTo>
                <a:lnTo>
                  <a:pt x="1398865" y="208279"/>
                </a:lnTo>
                <a:lnTo>
                  <a:pt x="1224199" y="208279"/>
                </a:lnTo>
                <a:lnTo>
                  <a:pt x="1230451" y="244305"/>
                </a:lnTo>
                <a:lnTo>
                  <a:pt x="1246358" y="271784"/>
                </a:lnTo>
                <a:lnTo>
                  <a:pt x="1270755" y="289305"/>
                </a:lnTo>
                <a:lnTo>
                  <a:pt x="1302476" y="295459"/>
                </a:lnTo>
                <a:lnTo>
                  <a:pt x="1372586" y="295459"/>
                </a:lnTo>
                <a:lnTo>
                  <a:pt x="1362297" y="305052"/>
                </a:lnTo>
                <a:lnTo>
                  <a:pt x="1335466" y="317474"/>
                </a:lnTo>
                <a:lnTo>
                  <a:pt x="1302476" y="322012"/>
                </a:lnTo>
                <a:close/>
              </a:path>
              <a:path w="1550035" h="322580">
                <a:moveTo>
                  <a:pt x="1396932" y="182494"/>
                </a:moveTo>
                <a:lnTo>
                  <a:pt x="1368782" y="182494"/>
                </a:lnTo>
                <a:lnTo>
                  <a:pt x="1363628" y="151751"/>
                </a:lnTo>
                <a:lnTo>
                  <a:pt x="1349194" y="127066"/>
                </a:lnTo>
                <a:lnTo>
                  <a:pt x="1327017" y="110641"/>
                </a:lnTo>
                <a:lnTo>
                  <a:pt x="1298639" y="104677"/>
                </a:lnTo>
                <a:lnTo>
                  <a:pt x="1365571" y="104677"/>
                </a:lnTo>
                <a:lnTo>
                  <a:pt x="1367842" y="106173"/>
                </a:lnTo>
                <a:lnTo>
                  <a:pt x="1390368" y="142357"/>
                </a:lnTo>
                <a:lnTo>
                  <a:pt x="1396932" y="182494"/>
                </a:lnTo>
                <a:close/>
              </a:path>
              <a:path w="1550035" h="322580">
                <a:moveTo>
                  <a:pt x="1372586" y="295459"/>
                </a:moveTo>
                <a:lnTo>
                  <a:pt x="1302476" y="295459"/>
                </a:lnTo>
                <a:lnTo>
                  <a:pt x="1324415" y="292610"/>
                </a:lnTo>
                <a:lnTo>
                  <a:pt x="1341577" y="285214"/>
                </a:lnTo>
                <a:lnTo>
                  <a:pt x="1354191" y="274997"/>
                </a:lnTo>
                <a:lnTo>
                  <a:pt x="1362489" y="263687"/>
                </a:lnTo>
                <a:lnTo>
                  <a:pt x="1394261" y="263687"/>
                </a:lnTo>
                <a:lnTo>
                  <a:pt x="1382164" y="286528"/>
                </a:lnTo>
                <a:lnTo>
                  <a:pt x="1372586" y="295459"/>
                </a:lnTo>
                <a:close/>
              </a:path>
              <a:path w="1550035" h="322580">
                <a:moveTo>
                  <a:pt x="1495715" y="81347"/>
                </a:moveTo>
                <a:lnTo>
                  <a:pt x="1466092" y="81347"/>
                </a:lnTo>
                <a:lnTo>
                  <a:pt x="1466092" y="24864"/>
                </a:lnTo>
                <a:lnTo>
                  <a:pt x="1495715" y="24864"/>
                </a:lnTo>
                <a:lnTo>
                  <a:pt x="1495715" y="81347"/>
                </a:lnTo>
                <a:close/>
              </a:path>
              <a:path w="1550035" h="322580">
                <a:moveTo>
                  <a:pt x="1545290" y="106672"/>
                </a:moveTo>
                <a:lnTo>
                  <a:pt x="1430790" y="106672"/>
                </a:lnTo>
                <a:lnTo>
                  <a:pt x="1430790" y="81347"/>
                </a:lnTo>
                <a:lnTo>
                  <a:pt x="1545290" y="81347"/>
                </a:lnTo>
                <a:lnTo>
                  <a:pt x="1545290" y="106672"/>
                </a:lnTo>
                <a:close/>
              </a:path>
              <a:path w="1550035" h="322580">
                <a:moveTo>
                  <a:pt x="1537616" y="320477"/>
                </a:moveTo>
                <a:lnTo>
                  <a:pt x="1527639" y="320477"/>
                </a:lnTo>
                <a:lnTo>
                  <a:pt x="1505072" y="316748"/>
                </a:lnTo>
                <a:lnTo>
                  <a:pt x="1485354" y="305608"/>
                </a:lnTo>
                <a:lnTo>
                  <a:pt x="1471392" y="287130"/>
                </a:lnTo>
                <a:lnTo>
                  <a:pt x="1466092" y="261385"/>
                </a:lnTo>
                <a:lnTo>
                  <a:pt x="1466092" y="106672"/>
                </a:lnTo>
                <a:lnTo>
                  <a:pt x="1495715" y="106672"/>
                </a:lnTo>
                <a:lnTo>
                  <a:pt x="1495715" y="254325"/>
                </a:lnTo>
                <a:lnTo>
                  <a:pt x="1498588" y="272745"/>
                </a:lnTo>
                <a:lnTo>
                  <a:pt x="1506267" y="284389"/>
                </a:lnTo>
                <a:lnTo>
                  <a:pt x="1517342" y="290478"/>
                </a:lnTo>
                <a:lnTo>
                  <a:pt x="1530402" y="292236"/>
                </a:lnTo>
                <a:lnTo>
                  <a:pt x="1549895" y="292236"/>
                </a:lnTo>
                <a:lnTo>
                  <a:pt x="1549895" y="319096"/>
                </a:lnTo>
                <a:lnTo>
                  <a:pt x="1544983" y="319863"/>
                </a:lnTo>
                <a:lnTo>
                  <a:pt x="1537616" y="320477"/>
                </a:lnTo>
                <a:close/>
              </a:path>
              <a:path w="1550035" h="322580">
                <a:moveTo>
                  <a:pt x="1549895" y="292236"/>
                </a:moveTo>
                <a:lnTo>
                  <a:pt x="1536081" y="292236"/>
                </a:lnTo>
                <a:lnTo>
                  <a:pt x="1544983" y="291622"/>
                </a:lnTo>
                <a:lnTo>
                  <a:pt x="1549895" y="291468"/>
                </a:lnTo>
                <a:lnTo>
                  <a:pt x="1549895" y="2922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6253" y="2126509"/>
            <a:ext cx="1981200" cy="403225"/>
          </a:xfrm>
          <a:custGeom>
            <a:avLst/>
            <a:gdLst/>
            <a:ahLst/>
            <a:cxnLst/>
            <a:rect l="l" t="t" r="r" b="b"/>
            <a:pathLst>
              <a:path w="1981200" h="403225">
                <a:moveTo>
                  <a:pt x="32385" y="317100"/>
                </a:moveTo>
                <a:lnTo>
                  <a:pt x="0" y="317100"/>
                </a:lnTo>
                <a:lnTo>
                  <a:pt x="114346" y="2762"/>
                </a:lnTo>
                <a:lnTo>
                  <a:pt x="147652" y="2762"/>
                </a:lnTo>
                <a:lnTo>
                  <a:pt x="162169" y="42668"/>
                </a:lnTo>
                <a:lnTo>
                  <a:pt x="130002" y="42668"/>
                </a:lnTo>
                <a:lnTo>
                  <a:pt x="75361" y="196154"/>
                </a:lnTo>
                <a:lnTo>
                  <a:pt x="218002" y="196154"/>
                </a:lnTo>
                <a:lnTo>
                  <a:pt x="227997" y="223628"/>
                </a:lnTo>
                <a:lnTo>
                  <a:pt x="65691" y="223628"/>
                </a:lnTo>
                <a:lnTo>
                  <a:pt x="32385" y="317100"/>
                </a:lnTo>
                <a:close/>
              </a:path>
              <a:path w="1981200" h="403225">
                <a:moveTo>
                  <a:pt x="218002" y="196154"/>
                </a:moveTo>
                <a:lnTo>
                  <a:pt x="186484" y="196154"/>
                </a:lnTo>
                <a:lnTo>
                  <a:pt x="131997" y="42668"/>
                </a:lnTo>
                <a:lnTo>
                  <a:pt x="162169" y="42668"/>
                </a:lnTo>
                <a:lnTo>
                  <a:pt x="218002" y="196154"/>
                </a:lnTo>
                <a:close/>
              </a:path>
              <a:path w="1981200" h="403225">
                <a:moveTo>
                  <a:pt x="261999" y="317100"/>
                </a:moveTo>
                <a:lnTo>
                  <a:pt x="229460" y="317100"/>
                </a:lnTo>
                <a:lnTo>
                  <a:pt x="196307" y="223628"/>
                </a:lnTo>
                <a:lnTo>
                  <a:pt x="227997" y="223628"/>
                </a:lnTo>
                <a:lnTo>
                  <a:pt x="261999" y="317100"/>
                </a:lnTo>
                <a:close/>
              </a:path>
              <a:path w="1981200" h="403225">
                <a:moveTo>
                  <a:pt x="331528" y="317100"/>
                </a:moveTo>
                <a:lnTo>
                  <a:pt x="301905" y="317100"/>
                </a:lnTo>
                <a:lnTo>
                  <a:pt x="301905" y="2762"/>
                </a:lnTo>
                <a:lnTo>
                  <a:pt x="331528" y="2762"/>
                </a:lnTo>
                <a:lnTo>
                  <a:pt x="331528" y="317100"/>
                </a:lnTo>
                <a:close/>
              </a:path>
              <a:path w="1981200" h="403225">
                <a:moveTo>
                  <a:pt x="424694" y="317100"/>
                </a:moveTo>
                <a:lnTo>
                  <a:pt x="395071" y="317100"/>
                </a:lnTo>
                <a:lnTo>
                  <a:pt x="395071" y="2762"/>
                </a:lnTo>
                <a:lnTo>
                  <a:pt x="424694" y="2762"/>
                </a:lnTo>
                <a:lnTo>
                  <a:pt x="424694" y="317100"/>
                </a:lnTo>
                <a:close/>
              </a:path>
              <a:path w="1981200" h="403225">
                <a:moveTo>
                  <a:pt x="580942" y="322012"/>
                </a:moveTo>
                <a:lnTo>
                  <a:pt x="538556" y="313117"/>
                </a:lnTo>
                <a:lnTo>
                  <a:pt x="505465" y="288149"/>
                </a:lnTo>
                <a:lnTo>
                  <a:pt x="483944" y="249684"/>
                </a:lnTo>
                <a:lnTo>
                  <a:pt x="476265" y="200298"/>
                </a:lnTo>
                <a:lnTo>
                  <a:pt x="483944" y="150581"/>
                </a:lnTo>
                <a:lnTo>
                  <a:pt x="505465" y="111986"/>
                </a:lnTo>
                <a:lnTo>
                  <a:pt x="538556" y="87004"/>
                </a:lnTo>
                <a:lnTo>
                  <a:pt x="580942" y="78124"/>
                </a:lnTo>
                <a:lnTo>
                  <a:pt x="623304" y="87026"/>
                </a:lnTo>
                <a:lnTo>
                  <a:pt x="646612" y="104677"/>
                </a:lnTo>
                <a:lnTo>
                  <a:pt x="580942" y="104677"/>
                </a:lnTo>
                <a:lnTo>
                  <a:pt x="548842" y="112344"/>
                </a:lnTo>
                <a:lnTo>
                  <a:pt x="525361" y="133091"/>
                </a:lnTo>
                <a:lnTo>
                  <a:pt x="510945" y="163536"/>
                </a:lnTo>
                <a:lnTo>
                  <a:pt x="506041" y="200298"/>
                </a:lnTo>
                <a:lnTo>
                  <a:pt x="510924" y="236988"/>
                </a:lnTo>
                <a:lnTo>
                  <a:pt x="525303" y="267275"/>
                </a:lnTo>
                <a:lnTo>
                  <a:pt x="548777" y="287864"/>
                </a:lnTo>
                <a:lnTo>
                  <a:pt x="580942" y="295459"/>
                </a:lnTo>
                <a:lnTo>
                  <a:pt x="646729" y="295459"/>
                </a:lnTo>
                <a:lnTo>
                  <a:pt x="623368" y="313117"/>
                </a:lnTo>
                <a:lnTo>
                  <a:pt x="580942" y="322012"/>
                </a:lnTo>
                <a:close/>
              </a:path>
              <a:path w="1981200" h="403225">
                <a:moveTo>
                  <a:pt x="646729" y="295459"/>
                </a:moveTo>
                <a:lnTo>
                  <a:pt x="580942" y="295459"/>
                </a:lnTo>
                <a:lnTo>
                  <a:pt x="613042" y="287864"/>
                </a:lnTo>
                <a:lnTo>
                  <a:pt x="636523" y="267275"/>
                </a:lnTo>
                <a:lnTo>
                  <a:pt x="650938" y="236988"/>
                </a:lnTo>
                <a:lnTo>
                  <a:pt x="655843" y="200298"/>
                </a:lnTo>
                <a:lnTo>
                  <a:pt x="650938" y="163536"/>
                </a:lnTo>
                <a:lnTo>
                  <a:pt x="636523" y="133091"/>
                </a:lnTo>
                <a:lnTo>
                  <a:pt x="613042" y="112344"/>
                </a:lnTo>
                <a:lnTo>
                  <a:pt x="580942" y="104677"/>
                </a:lnTo>
                <a:lnTo>
                  <a:pt x="646612" y="104677"/>
                </a:lnTo>
                <a:lnTo>
                  <a:pt x="656341" y="112044"/>
                </a:lnTo>
                <a:lnTo>
                  <a:pt x="677810" y="150645"/>
                </a:lnTo>
                <a:lnTo>
                  <a:pt x="685465" y="200298"/>
                </a:lnTo>
                <a:lnTo>
                  <a:pt x="677832" y="249684"/>
                </a:lnTo>
                <a:lnTo>
                  <a:pt x="656399" y="288149"/>
                </a:lnTo>
                <a:lnTo>
                  <a:pt x="646729" y="295459"/>
                </a:lnTo>
                <a:close/>
              </a:path>
              <a:path w="1981200" h="403225">
                <a:moveTo>
                  <a:pt x="830202" y="322012"/>
                </a:moveTo>
                <a:lnTo>
                  <a:pt x="786773" y="312879"/>
                </a:lnTo>
                <a:lnTo>
                  <a:pt x="753632" y="287516"/>
                </a:lnTo>
                <a:lnTo>
                  <a:pt x="732492" y="248972"/>
                </a:lnTo>
                <a:lnTo>
                  <a:pt x="725064" y="200298"/>
                </a:lnTo>
                <a:lnTo>
                  <a:pt x="732657" y="151228"/>
                </a:lnTo>
                <a:lnTo>
                  <a:pt x="754035" y="112562"/>
                </a:lnTo>
                <a:lnTo>
                  <a:pt x="787097" y="87220"/>
                </a:lnTo>
                <a:lnTo>
                  <a:pt x="829741" y="78124"/>
                </a:lnTo>
                <a:lnTo>
                  <a:pt x="863213" y="83440"/>
                </a:lnTo>
                <a:lnTo>
                  <a:pt x="890771" y="98441"/>
                </a:lnTo>
                <a:lnTo>
                  <a:pt x="896068" y="104677"/>
                </a:lnTo>
                <a:lnTo>
                  <a:pt x="830202" y="104677"/>
                </a:lnTo>
                <a:lnTo>
                  <a:pt x="799584" y="111552"/>
                </a:lnTo>
                <a:lnTo>
                  <a:pt x="775772" y="130903"/>
                </a:lnTo>
                <a:lnTo>
                  <a:pt x="760335" y="160816"/>
                </a:lnTo>
                <a:lnTo>
                  <a:pt x="754841" y="199377"/>
                </a:lnTo>
                <a:lnTo>
                  <a:pt x="760227" y="238300"/>
                </a:lnTo>
                <a:lnTo>
                  <a:pt x="775484" y="268561"/>
                </a:lnTo>
                <a:lnTo>
                  <a:pt x="799260" y="288173"/>
                </a:lnTo>
                <a:lnTo>
                  <a:pt x="830202" y="295152"/>
                </a:lnTo>
                <a:lnTo>
                  <a:pt x="896609" y="295152"/>
                </a:lnTo>
                <a:lnTo>
                  <a:pt x="891826" y="301004"/>
                </a:lnTo>
                <a:lnTo>
                  <a:pt x="864468" y="316450"/>
                </a:lnTo>
                <a:lnTo>
                  <a:pt x="830202" y="322012"/>
                </a:lnTo>
                <a:close/>
              </a:path>
              <a:path w="1981200" h="403225">
                <a:moveTo>
                  <a:pt x="920605" y="151797"/>
                </a:moveTo>
                <a:lnTo>
                  <a:pt x="890982" y="151797"/>
                </a:lnTo>
                <a:lnTo>
                  <a:pt x="883752" y="133556"/>
                </a:lnTo>
                <a:lnTo>
                  <a:pt x="870895" y="118567"/>
                </a:lnTo>
                <a:lnTo>
                  <a:pt x="852887" y="108413"/>
                </a:lnTo>
                <a:lnTo>
                  <a:pt x="830202" y="104677"/>
                </a:lnTo>
                <a:lnTo>
                  <a:pt x="896068" y="104677"/>
                </a:lnTo>
                <a:lnTo>
                  <a:pt x="910530" y="121701"/>
                </a:lnTo>
                <a:lnTo>
                  <a:pt x="920605" y="151797"/>
                </a:lnTo>
                <a:close/>
              </a:path>
              <a:path w="1981200" h="403225">
                <a:moveTo>
                  <a:pt x="896609" y="295152"/>
                </a:moveTo>
                <a:lnTo>
                  <a:pt x="830202" y="295152"/>
                </a:lnTo>
                <a:lnTo>
                  <a:pt x="851702" y="291910"/>
                </a:lnTo>
                <a:lnTo>
                  <a:pt x="869705" y="282566"/>
                </a:lnTo>
                <a:lnTo>
                  <a:pt x="883190" y="267697"/>
                </a:lnTo>
                <a:lnTo>
                  <a:pt x="891136" y="247878"/>
                </a:lnTo>
                <a:lnTo>
                  <a:pt x="920758" y="247878"/>
                </a:lnTo>
                <a:lnTo>
                  <a:pt x="911012" y="277527"/>
                </a:lnTo>
                <a:lnTo>
                  <a:pt x="896609" y="295152"/>
                </a:lnTo>
                <a:close/>
              </a:path>
              <a:path w="1981200" h="403225">
                <a:moveTo>
                  <a:pt x="996427" y="139825"/>
                </a:moveTo>
                <a:lnTo>
                  <a:pt x="965730" y="139825"/>
                </a:lnTo>
                <a:lnTo>
                  <a:pt x="975030" y="114579"/>
                </a:lnTo>
                <a:lnTo>
                  <a:pt x="994201" y="95103"/>
                </a:lnTo>
                <a:lnTo>
                  <a:pt x="1021545" y="82563"/>
                </a:lnTo>
                <a:lnTo>
                  <a:pt x="1055365" y="78124"/>
                </a:lnTo>
                <a:lnTo>
                  <a:pt x="1083657" y="81483"/>
                </a:lnTo>
                <a:lnTo>
                  <a:pt x="1111330" y="93722"/>
                </a:lnTo>
                <a:lnTo>
                  <a:pt x="1120390" y="104216"/>
                </a:lnTo>
                <a:lnTo>
                  <a:pt x="1054137" y="104216"/>
                </a:lnTo>
                <a:lnTo>
                  <a:pt x="1032860" y="106801"/>
                </a:lnTo>
                <a:lnTo>
                  <a:pt x="1015842" y="114078"/>
                </a:lnTo>
                <a:lnTo>
                  <a:pt x="1003544" y="125325"/>
                </a:lnTo>
                <a:lnTo>
                  <a:pt x="996427" y="139825"/>
                </a:lnTo>
                <a:close/>
              </a:path>
              <a:path w="1981200" h="403225">
                <a:moveTo>
                  <a:pt x="1037100" y="322472"/>
                </a:moveTo>
                <a:lnTo>
                  <a:pt x="1006722" y="317709"/>
                </a:lnTo>
                <a:lnTo>
                  <a:pt x="981941" y="303824"/>
                </a:lnTo>
                <a:lnTo>
                  <a:pt x="965247" y="281420"/>
                </a:lnTo>
                <a:lnTo>
                  <a:pt x="959130" y="251102"/>
                </a:lnTo>
                <a:lnTo>
                  <a:pt x="965945" y="220529"/>
                </a:lnTo>
                <a:lnTo>
                  <a:pt x="984531" y="199684"/>
                </a:lnTo>
                <a:lnTo>
                  <a:pt x="1012096" y="187127"/>
                </a:lnTo>
                <a:lnTo>
                  <a:pt x="1045849" y="181419"/>
                </a:lnTo>
                <a:lnTo>
                  <a:pt x="1111387" y="177275"/>
                </a:lnTo>
                <a:lnTo>
                  <a:pt x="1111387" y="155173"/>
                </a:lnTo>
                <a:lnTo>
                  <a:pt x="1107622" y="133872"/>
                </a:lnTo>
                <a:lnTo>
                  <a:pt x="1096576" y="117838"/>
                </a:lnTo>
                <a:lnTo>
                  <a:pt x="1078623" y="107732"/>
                </a:lnTo>
                <a:lnTo>
                  <a:pt x="1054137" y="104216"/>
                </a:lnTo>
                <a:lnTo>
                  <a:pt x="1120390" y="104216"/>
                </a:lnTo>
                <a:lnTo>
                  <a:pt x="1132355" y="118075"/>
                </a:lnTo>
                <a:lnTo>
                  <a:pt x="1140703" y="157782"/>
                </a:lnTo>
                <a:lnTo>
                  <a:pt x="1140703" y="201986"/>
                </a:lnTo>
                <a:lnTo>
                  <a:pt x="1111387" y="201986"/>
                </a:lnTo>
                <a:lnTo>
                  <a:pt x="1050300" y="206437"/>
                </a:lnTo>
                <a:lnTo>
                  <a:pt x="1023200" y="211039"/>
                </a:lnTo>
                <a:lnTo>
                  <a:pt x="1003986" y="220347"/>
                </a:lnTo>
                <a:lnTo>
                  <a:pt x="992541" y="234173"/>
                </a:lnTo>
                <a:lnTo>
                  <a:pt x="988752" y="252329"/>
                </a:lnTo>
                <a:lnTo>
                  <a:pt x="992729" y="270925"/>
                </a:lnTo>
                <a:lnTo>
                  <a:pt x="1003756" y="284600"/>
                </a:lnTo>
                <a:lnTo>
                  <a:pt x="1020481" y="293037"/>
                </a:lnTo>
                <a:lnTo>
                  <a:pt x="1041551" y="295919"/>
                </a:lnTo>
                <a:lnTo>
                  <a:pt x="1099659" y="295919"/>
                </a:lnTo>
                <a:lnTo>
                  <a:pt x="1084508" y="309196"/>
                </a:lnTo>
                <a:lnTo>
                  <a:pt x="1063660" y="318798"/>
                </a:lnTo>
                <a:lnTo>
                  <a:pt x="1037100" y="322472"/>
                </a:lnTo>
                <a:close/>
              </a:path>
              <a:path w="1981200" h="403225">
                <a:moveTo>
                  <a:pt x="1099659" y="295919"/>
                </a:moveTo>
                <a:lnTo>
                  <a:pt x="1041551" y="295919"/>
                </a:lnTo>
                <a:lnTo>
                  <a:pt x="1070594" y="290468"/>
                </a:lnTo>
                <a:lnTo>
                  <a:pt x="1092585" y="275678"/>
                </a:lnTo>
                <a:lnTo>
                  <a:pt x="1106519" y="253895"/>
                </a:lnTo>
                <a:lnTo>
                  <a:pt x="1111387" y="227465"/>
                </a:lnTo>
                <a:lnTo>
                  <a:pt x="1111387" y="201986"/>
                </a:lnTo>
                <a:lnTo>
                  <a:pt x="1140703" y="201986"/>
                </a:lnTo>
                <a:lnTo>
                  <a:pt x="1140703" y="280724"/>
                </a:lnTo>
                <a:lnTo>
                  <a:pt x="1109699" y="280724"/>
                </a:lnTo>
                <a:lnTo>
                  <a:pt x="1099801" y="295795"/>
                </a:lnTo>
                <a:lnTo>
                  <a:pt x="1099659" y="295919"/>
                </a:lnTo>
                <a:close/>
              </a:path>
              <a:path w="1981200" h="403225">
                <a:moveTo>
                  <a:pt x="1140703" y="317100"/>
                </a:moveTo>
                <a:lnTo>
                  <a:pt x="1111387" y="317100"/>
                </a:lnTo>
                <a:lnTo>
                  <a:pt x="1111387" y="280724"/>
                </a:lnTo>
                <a:lnTo>
                  <a:pt x="1140703" y="280724"/>
                </a:lnTo>
                <a:lnTo>
                  <a:pt x="1140703" y="317100"/>
                </a:lnTo>
                <a:close/>
              </a:path>
              <a:path w="1981200" h="403225">
                <a:moveTo>
                  <a:pt x="1249984" y="81347"/>
                </a:moveTo>
                <a:lnTo>
                  <a:pt x="1220362" y="81347"/>
                </a:lnTo>
                <a:lnTo>
                  <a:pt x="1220362" y="24864"/>
                </a:lnTo>
                <a:lnTo>
                  <a:pt x="1249984" y="24864"/>
                </a:lnTo>
                <a:lnTo>
                  <a:pt x="1249984" y="81347"/>
                </a:lnTo>
                <a:close/>
              </a:path>
              <a:path w="1981200" h="403225">
                <a:moveTo>
                  <a:pt x="1299560" y="106672"/>
                </a:moveTo>
                <a:lnTo>
                  <a:pt x="1185060" y="106672"/>
                </a:lnTo>
                <a:lnTo>
                  <a:pt x="1185060" y="81347"/>
                </a:lnTo>
                <a:lnTo>
                  <a:pt x="1299560" y="81347"/>
                </a:lnTo>
                <a:lnTo>
                  <a:pt x="1299560" y="106672"/>
                </a:lnTo>
                <a:close/>
              </a:path>
              <a:path w="1981200" h="403225">
                <a:moveTo>
                  <a:pt x="1291886" y="320477"/>
                </a:moveTo>
                <a:lnTo>
                  <a:pt x="1281909" y="320477"/>
                </a:lnTo>
                <a:lnTo>
                  <a:pt x="1259342" y="316748"/>
                </a:lnTo>
                <a:lnTo>
                  <a:pt x="1239624" y="305608"/>
                </a:lnTo>
                <a:lnTo>
                  <a:pt x="1225662" y="287130"/>
                </a:lnTo>
                <a:lnTo>
                  <a:pt x="1220362" y="261385"/>
                </a:lnTo>
                <a:lnTo>
                  <a:pt x="1220362" y="106672"/>
                </a:lnTo>
                <a:lnTo>
                  <a:pt x="1249984" y="106672"/>
                </a:lnTo>
                <a:lnTo>
                  <a:pt x="1249984" y="254325"/>
                </a:lnTo>
                <a:lnTo>
                  <a:pt x="1252857" y="272745"/>
                </a:lnTo>
                <a:lnTo>
                  <a:pt x="1260537" y="284389"/>
                </a:lnTo>
                <a:lnTo>
                  <a:pt x="1271611" y="290478"/>
                </a:lnTo>
                <a:lnTo>
                  <a:pt x="1284672" y="292236"/>
                </a:lnTo>
                <a:lnTo>
                  <a:pt x="1304165" y="292236"/>
                </a:lnTo>
                <a:lnTo>
                  <a:pt x="1304165" y="319096"/>
                </a:lnTo>
                <a:lnTo>
                  <a:pt x="1299253" y="319863"/>
                </a:lnTo>
                <a:lnTo>
                  <a:pt x="1291886" y="320477"/>
                </a:lnTo>
                <a:close/>
              </a:path>
              <a:path w="1981200" h="403225">
                <a:moveTo>
                  <a:pt x="1304165" y="292236"/>
                </a:moveTo>
                <a:lnTo>
                  <a:pt x="1290351" y="292236"/>
                </a:lnTo>
                <a:lnTo>
                  <a:pt x="1299253" y="291622"/>
                </a:lnTo>
                <a:lnTo>
                  <a:pt x="1304165" y="291468"/>
                </a:lnTo>
                <a:lnTo>
                  <a:pt x="1304165" y="292236"/>
                </a:lnTo>
                <a:close/>
              </a:path>
              <a:path w="1981200" h="403225">
                <a:moveTo>
                  <a:pt x="1368322" y="41287"/>
                </a:moveTo>
                <a:lnTo>
                  <a:pt x="1359866" y="39668"/>
                </a:lnTo>
                <a:lnTo>
                  <a:pt x="1352935" y="35244"/>
                </a:lnTo>
                <a:lnTo>
                  <a:pt x="1348249" y="28660"/>
                </a:lnTo>
                <a:lnTo>
                  <a:pt x="1346527" y="20567"/>
                </a:lnTo>
                <a:lnTo>
                  <a:pt x="1348249" y="12561"/>
                </a:lnTo>
                <a:lnTo>
                  <a:pt x="1352935" y="6024"/>
                </a:lnTo>
                <a:lnTo>
                  <a:pt x="1359866" y="1616"/>
                </a:lnTo>
                <a:lnTo>
                  <a:pt x="1368322" y="0"/>
                </a:lnTo>
                <a:lnTo>
                  <a:pt x="1376536" y="1616"/>
                </a:lnTo>
                <a:lnTo>
                  <a:pt x="1383382" y="6024"/>
                </a:lnTo>
                <a:lnTo>
                  <a:pt x="1388071" y="12561"/>
                </a:lnTo>
                <a:lnTo>
                  <a:pt x="1389810" y="20567"/>
                </a:lnTo>
                <a:lnTo>
                  <a:pt x="1388071" y="28660"/>
                </a:lnTo>
                <a:lnTo>
                  <a:pt x="1383382" y="35244"/>
                </a:lnTo>
                <a:lnTo>
                  <a:pt x="1376536" y="39668"/>
                </a:lnTo>
                <a:lnTo>
                  <a:pt x="1368322" y="41287"/>
                </a:lnTo>
                <a:close/>
              </a:path>
              <a:path w="1981200" h="403225">
                <a:moveTo>
                  <a:pt x="1382903" y="317100"/>
                </a:moveTo>
                <a:lnTo>
                  <a:pt x="1353127" y="317100"/>
                </a:lnTo>
                <a:lnTo>
                  <a:pt x="1353127" y="81347"/>
                </a:lnTo>
                <a:lnTo>
                  <a:pt x="1382903" y="81347"/>
                </a:lnTo>
                <a:lnTo>
                  <a:pt x="1382903" y="317100"/>
                </a:lnTo>
                <a:close/>
              </a:path>
              <a:path w="1981200" h="403225">
                <a:moveTo>
                  <a:pt x="1539458" y="322012"/>
                </a:moveTo>
                <a:lnTo>
                  <a:pt x="1497072" y="313117"/>
                </a:lnTo>
                <a:lnTo>
                  <a:pt x="1463981" y="288149"/>
                </a:lnTo>
                <a:lnTo>
                  <a:pt x="1442460" y="249684"/>
                </a:lnTo>
                <a:lnTo>
                  <a:pt x="1434781" y="200298"/>
                </a:lnTo>
                <a:lnTo>
                  <a:pt x="1442460" y="150581"/>
                </a:lnTo>
                <a:lnTo>
                  <a:pt x="1463981" y="111986"/>
                </a:lnTo>
                <a:lnTo>
                  <a:pt x="1497072" y="87004"/>
                </a:lnTo>
                <a:lnTo>
                  <a:pt x="1539458" y="78124"/>
                </a:lnTo>
                <a:lnTo>
                  <a:pt x="1581820" y="87026"/>
                </a:lnTo>
                <a:lnTo>
                  <a:pt x="1605129" y="104677"/>
                </a:lnTo>
                <a:lnTo>
                  <a:pt x="1539458" y="104677"/>
                </a:lnTo>
                <a:lnTo>
                  <a:pt x="1507358" y="112344"/>
                </a:lnTo>
                <a:lnTo>
                  <a:pt x="1483877" y="133091"/>
                </a:lnTo>
                <a:lnTo>
                  <a:pt x="1469461" y="163536"/>
                </a:lnTo>
                <a:lnTo>
                  <a:pt x="1464557" y="200298"/>
                </a:lnTo>
                <a:lnTo>
                  <a:pt x="1469440" y="236988"/>
                </a:lnTo>
                <a:lnTo>
                  <a:pt x="1483819" y="267275"/>
                </a:lnTo>
                <a:lnTo>
                  <a:pt x="1507293" y="287864"/>
                </a:lnTo>
                <a:lnTo>
                  <a:pt x="1539458" y="295459"/>
                </a:lnTo>
                <a:lnTo>
                  <a:pt x="1605245" y="295459"/>
                </a:lnTo>
                <a:lnTo>
                  <a:pt x="1581885" y="313117"/>
                </a:lnTo>
                <a:lnTo>
                  <a:pt x="1539458" y="322012"/>
                </a:lnTo>
                <a:close/>
              </a:path>
              <a:path w="1981200" h="403225">
                <a:moveTo>
                  <a:pt x="1605245" y="295459"/>
                </a:moveTo>
                <a:lnTo>
                  <a:pt x="1539458" y="295459"/>
                </a:lnTo>
                <a:lnTo>
                  <a:pt x="1571558" y="287864"/>
                </a:lnTo>
                <a:lnTo>
                  <a:pt x="1595039" y="267275"/>
                </a:lnTo>
                <a:lnTo>
                  <a:pt x="1609454" y="236988"/>
                </a:lnTo>
                <a:lnTo>
                  <a:pt x="1614359" y="200298"/>
                </a:lnTo>
                <a:lnTo>
                  <a:pt x="1609454" y="163536"/>
                </a:lnTo>
                <a:lnTo>
                  <a:pt x="1595039" y="133091"/>
                </a:lnTo>
                <a:lnTo>
                  <a:pt x="1571558" y="112344"/>
                </a:lnTo>
                <a:lnTo>
                  <a:pt x="1539458" y="104677"/>
                </a:lnTo>
                <a:lnTo>
                  <a:pt x="1605129" y="104677"/>
                </a:lnTo>
                <a:lnTo>
                  <a:pt x="1614858" y="112044"/>
                </a:lnTo>
                <a:lnTo>
                  <a:pt x="1636326" y="150645"/>
                </a:lnTo>
                <a:lnTo>
                  <a:pt x="1643981" y="200298"/>
                </a:lnTo>
                <a:lnTo>
                  <a:pt x="1636348" y="249684"/>
                </a:lnTo>
                <a:lnTo>
                  <a:pt x="1614915" y="288149"/>
                </a:lnTo>
                <a:lnTo>
                  <a:pt x="1605245" y="295459"/>
                </a:lnTo>
                <a:close/>
              </a:path>
              <a:path w="1981200" h="403225">
                <a:moveTo>
                  <a:pt x="1749130" y="118644"/>
                </a:moveTo>
                <a:lnTo>
                  <a:pt x="1726864" y="118644"/>
                </a:lnTo>
                <a:lnTo>
                  <a:pt x="1737466" y="102041"/>
                </a:lnTo>
                <a:lnTo>
                  <a:pt x="1752630" y="89309"/>
                </a:lnTo>
                <a:lnTo>
                  <a:pt x="1772254" y="81152"/>
                </a:lnTo>
                <a:lnTo>
                  <a:pt x="1796239" y="78277"/>
                </a:lnTo>
                <a:lnTo>
                  <a:pt x="1828807" y="83882"/>
                </a:lnTo>
                <a:lnTo>
                  <a:pt x="1854065" y="100436"/>
                </a:lnTo>
                <a:lnTo>
                  <a:pt x="1856896" y="105137"/>
                </a:lnTo>
                <a:lnTo>
                  <a:pt x="1788258" y="105137"/>
                </a:lnTo>
                <a:lnTo>
                  <a:pt x="1762990" y="109638"/>
                </a:lnTo>
                <a:lnTo>
                  <a:pt x="1749130" y="118644"/>
                </a:lnTo>
                <a:close/>
              </a:path>
              <a:path w="1981200" h="403225">
                <a:moveTo>
                  <a:pt x="1725175" y="317100"/>
                </a:moveTo>
                <a:lnTo>
                  <a:pt x="1695553" y="317100"/>
                </a:lnTo>
                <a:lnTo>
                  <a:pt x="1695553" y="81347"/>
                </a:lnTo>
                <a:lnTo>
                  <a:pt x="1724408" y="81347"/>
                </a:lnTo>
                <a:lnTo>
                  <a:pt x="1724408" y="118644"/>
                </a:lnTo>
                <a:lnTo>
                  <a:pt x="1749130" y="118644"/>
                </a:lnTo>
                <a:lnTo>
                  <a:pt x="1743018" y="122615"/>
                </a:lnTo>
                <a:lnTo>
                  <a:pt x="1729895" y="143276"/>
                </a:lnTo>
                <a:lnTo>
                  <a:pt x="1725175" y="170829"/>
                </a:lnTo>
                <a:lnTo>
                  <a:pt x="1725175" y="317100"/>
                </a:lnTo>
                <a:close/>
              </a:path>
              <a:path w="1981200" h="403225">
                <a:moveTo>
                  <a:pt x="1876205" y="317100"/>
                </a:moveTo>
                <a:lnTo>
                  <a:pt x="1846429" y="317100"/>
                </a:lnTo>
                <a:lnTo>
                  <a:pt x="1846429" y="166838"/>
                </a:lnTo>
                <a:lnTo>
                  <a:pt x="1842368" y="141204"/>
                </a:lnTo>
                <a:lnTo>
                  <a:pt x="1830754" y="121771"/>
                </a:lnTo>
                <a:lnTo>
                  <a:pt x="1812434" y="109447"/>
                </a:lnTo>
                <a:lnTo>
                  <a:pt x="1788258" y="105137"/>
                </a:lnTo>
                <a:lnTo>
                  <a:pt x="1856896" y="105137"/>
                </a:lnTo>
                <a:lnTo>
                  <a:pt x="1870401" y="127553"/>
                </a:lnTo>
                <a:lnTo>
                  <a:pt x="1876205" y="164843"/>
                </a:lnTo>
                <a:lnTo>
                  <a:pt x="1876205" y="317100"/>
                </a:lnTo>
                <a:close/>
              </a:path>
              <a:path w="1981200" h="403225">
                <a:moveTo>
                  <a:pt x="1949110" y="402899"/>
                </a:moveTo>
                <a:lnTo>
                  <a:pt x="1923632" y="402899"/>
                </a:lnTo>
                <a:lnTo>
                  <a:pt x="1948036" y="290394"/>
                </a:lnTo>
                <a:lnTo>
                  <a:pt x="1980728" y="290394"/>
                </a:lnTo>
                <a:lnTo>
                  <a:pt x="1949110" y="4028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09272" y="2114691"/>
            <a:ext cx="880744" cy="393065"/>
          </a:xfrm>
          <a:custGeom>
            <a:avLst/>
            <a:gdLst/>
            <a:ahLst/>
            <a:cxnLst/>
            <a:rect l="l" t="t" r="r" b="b"/>
            <a:pathLst>
              <a:path w="880745" h="393064">
                <a:moveTo>
                  <a:pt x="179884" y="328919"/>
                </a:moveTo>
                <a:lnTo>
                  <a:pt x="0" y="328919"/>
                </a:lnTo>
                <a:lnTo>
                  <a:pt x="0" y="14581"/>
                </a:lnTo>
                <a:lnTo>
                  <a:pt x="30850" y="14581"/>
                </a:lnTo>
                <a:lnTo>
                  <a:pt x="30850" y="301291"/>
                </a:lnTo>
                <a:lnTo>
                  <a:pt x="179884" y="301291"/>
                </a:lnTo>
                <a:lnTo>
                  <a:pt x="179884" y="328919"/>
                </a:lnTo>
                <a:close/>
              </a:path>
              <a:path w="880745" h="393064">
                <a:moveTo>
                  <a:pt x="329226" y="328919"/>
                </a:moveTo>
                <a:lnTo>
                  <a:pt x="235907" y="328919"/>
                </a:lnTo>
                <a:lnTo>
                  <a:pt x="235907" y="14581"/>
                </a:lnTo>
                <a:lnTo>
                  <a:pt x="334444" y="14581"/>
                </a:lnTo>
                <a:lnTo>
                  <a:pt x="384041" y="21475"/>
                </a:lnTo>
                <a:lnTo>
                  <a:pt x="424001" y="41520"/>
                </a:lnTo>
                <a:lnTo>
                  <a:pt x="424631" y="42208"/>
                </a:lnTo>
                <a:lnTo>
                  <a:pt x="266757" y="42208"/>
                </a:lnTo>
                <a:lnTo>
                  <a:pt x="266757" y="301291"/>
                </a:lnTo>
                <a:lnTo>
                  <a:pt x="423033" y="301291"/>
                </a:lnTo>
                <a:lnTo>
                  <a:pt x="422564" y="301792"/>
                </a:lnTo>
                <a:lnTo>
                  <a:pt x="381118" y="321982"/>
                </a:lnTo>
                <a:lnTo>
                  <a:pt x="329226" y="328919"/>
                </a:lnTo>
                <a:close/>
              </a:path>
              <a:path w="880745" h="393064">
                <a:moveTo>
                  <a:pt x="423033" y="301291"/>
                </a:moveTo>
                <a:lnTo>
                  <a:pt x="327537" y="301291"/>
                </a:lnTo>
                <a:lnTo>
                  <a:pt x="380032" y="292348"/>
                </a:lnTo>
                <a:lnTo>
                  <a:pt x="417691" y="266584"/>
                </a:lnTo>
                <a:lnTo>
                  <a:pt x="440356" y="225597"/>
                </a:lnTo>
                <a:lnTo>
                  <a:pt x="447870" y="170982"/>
                </a:lnTo>
                <a:lnTo>
                  <a:pt x="440479" y="116996"/>
                </a:lnTo>
                <a:lnTo>
                  <a:pt x="418554" y="76493"/>
                </a:lnTo>
                <a:lnTo>
                  <a:pt x="382471" y="51041"/>
                </a:lnTo>
                <a:lnTo>
                  <a:pt x="332602" y="42208"/>
                </a:lnTo>
                <a:lnTo>
                  <a:pt x="424631" y="42208"/>
                </a:lnTo>
                <a:lnTo>
                  <a:pt x="453529" y="73758"/>
                </a:lnTo>
                <a:lnTo>
                  <a:pt x="471830" y="117232"/>
                </a:lnTo>
                <a:lnTo>
                  <a:pt x="478106" y="170982"/>
                </a:lnTo>
                <a:lnTo>
                  <a:pt x="471670" y="225364"/>
                </a:lnTo>
                <a:lnTo>
                  <a:pt x="452952" y="269277"/>
                </a:lnTo>
                <a:lnTo>
                  <a:pt x="423033" y="301291"/>
                </a:lnTo>
                <a:close/>
              </a:path>
              <a:path w="880745" h="393064">
                <a:moveTo>
                  <a:pt x="542110" y="328919"/>
                </a:moveTo>
                <a:lnTo>
                  <a:pt x="509724" y="328919"/>
                </a:lnTo>
                <a:lnTo>
                  <a:pt x="624071" y="14581"/>
                </a:lnTo>
                <a:lnTo>
                  <a:pt x="657377" y="14581"/>
                </a:lnTo>
                <a:lnTo>
                  <a:pt x="671894" y="54487"/>
                </a:lnTo>
                <a:lnTo>
                  <a:pt x="639727" y="54487"/>
                </a:lnTo>
                <a:lnTo>
                  <a:pt x="585086" y="207972"/>
                </a:lnTo>
                <a:lnTo>
                  <a:pt x="727727" y="207972"/>
                </a:lnTo>
                <a:lnTo>
                  <a:pt x="737722" y="235446"/>
                </a:lnTo>
                <a:lnTo>
                  <a:pt x="575416" y="235446"/>
                </a:lnTo>
                <a:lnTo>
                  <a:pt x="542110" y="328919"/>
                </a:lnTo>
                <a:close/>
              </a:path>
              <a:path w="880745" h="393064">
                <a:moveTo>
                  <a:pt x="727727" y="207972"/>
                </a:moveTo>
                <a:lnTo>
                  <a:pt x="696209" y="207972"/>
                </a:lnTo>
                <a:lnTo>
                  <a:pt x="641722" y="54487"/>
                </a:lnTo>
                <a:lnTo>
                  <a:pt x="671894" y="54487"/>
                </a:lnTo>
                <a:lnTo>
                  <a:pt x="727727" y="207972"/>
                </a:lnTo>
                <a:close/>
              </a:path>
              <a:path w="880745" h="393064">
                <a:moveTo>
                  <a:pt x="771724" y="328919"/>
                </a:moveTo>
                <a:lnTo>
                  <a:pt x="739185" y="328919"/>
                </a:lnTo>
                <a:lnTo>
                  <a:pt x="706032" y="235446"/>
                </a:lnTo>
                <a:lnTo>
                  <a:pt x="737722" y="235446"/>
                </a:lnTo>
                <a:lnTo>
                  <a:pt x="771724" y="328919"/>
                </a:lnTo>
                <a:close/>
              </a:path>
              <a:path w="880745" h="393064">
                <a:moveTo>
                  <a:pt x="825904" y="392922"/>
                </a:moveTo>
                <a:lnTo>
                  <a:pt x="799044" y="392922"/>
                </a:lnTo>
                <a:lnTo>
                  <a:pt x="819592" y="352404"/>
                </a:lnTo>
                <a:lnTo>
                  <a:pt x="835766" y="303728"/>
                </a:lnTo>
                <a:lnTo>
                  <a:pt x="846358" y="250512"/>
                </a:lnTo>
                <a:lnTo>
                  <a:pt x="850155" y="196461"/>
                </a:lnTo>
                <a:lnTo>
                  <a:pt x="846356" y="142388"/>
                </a:lnTo>
                <a:lnTo>
                  <a:pt x="835766" y="89194"/>
                </a:lnTo>
                <a:lnTo>
                  <a:pt x="819592" y="40517"/>
                </a:lnTo>
                <a:lnTo>
                  <a:pt x="799044" y="0"/>
                </a:lnTo>
                <a:lnTo>
                  <a:pt x="825904" y="0"/>
                </a:lnTo>
                <a:lnTo>
                  <a:pt x="849359" y="44381"/>
                </a:lnTo>
                <a:lnTo>
                  <a:pt x="866540" y="91899"/>
                </a:lnTo>
                <a:lnTo>
                  <a:pt x="877101" y="142583"/>
                </a:lnTo>
                <a:lnTo>
                  <a:pt x="880699" y="196461"/>
                </a:lnTo>
                <a:lnTo>
                  <a:pt x="877097" y="250533"/>
                </a:lnTo>
                <a:lnTo>
                  <a:pt x="866540" y="301253"/>
                </a:lnTo>
                <a:lnTo>
                  <a:pt x="849359" y="348713"/>
                </a:lnTo>
                <a:lnTo>
                  <a:pt x="825904" y="39292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66208" y="2094430"/>
            <a:ext cx="1493520" cy="384175"/>
          </a:xfrm>
          <a:custGeom>
            <a:avLst/>
            <a:gdLst/>
            <a:ahLst/>
            <a:cxnLst/>
            <a:rect l="l" t="t" r="r" b="b"/>
            <a:pathLst>
              <a:path w="1493520" h="384175">
                <a:moveTo>
                  <a:pt x="289473" y="196307"/>
                </a:moveTo>
                <a:lnTo>
                  <a:pt x="261999" y="196307"/>
                </a:lnTo>
                <a:lnTo>
                  <a:pt x="261999" y="0"/>
                </a:lnTo>
                <a:lnTo>
                  <a:pt x="289473" y="0"/>
                </a:lnTo>
                <a:lnTo>
                  <a:pt x="289473" y="86105"/>
                </a:lnTo>
                <a:lnTo>
                  <a:pt x="348718" y="86105"/>
                </a:lnTo>
                <a:lnTo>
                  <a:pt x="348718" y="109281"/>
                </a:lnTo>
                <a:lnTo>
                  <a:pt x="289473" y="109281"/>
                </a:lnTo>
                <a:lnTo>
                  <a:pt x="289473" y="196307"/>
                </a:lnTo>
                <a:close/>
              </a:path>
              <a:path w="1493520" h="384175">
                <a:moveTo>
                  <a:pt x="98537" y="183875"/>
                </a:moveTo>
                <a:lnTo>
                  <a:pt x="59010" y="177719"/>
                </a:lnTo>
                <a:lnTo>
                  <a:pt x="27742" y="160411"/>
                </a:lnTo>
                <a:lnTo>
                  <a:pt x="7237" y="133692"/>
                </a:lnTo>
                <a:lnTo>
                  <a:pt x="0" y="99305"/>
                </a:lnTo>
                <a:lnTo>
                  <a:pt x="7237" y="65027"/>
                </a:lnTo>
                <a:lnTo>
                  <a:pt x="27742" y="38390"/>
                </a:lnTo>
                <a:lnTo>
                  <a:pt x="59010" y="21106"/>
                </a:lnTo>
                <a:lnTo>
                  <a:pt x="98537" y="14888"/>
                </a:lnTo>
                <a:lnTo>
                  <a:pt x="138040" y="21106"/>
                </a:lnTo>
                <a:lnTo>
                  <a:pt x="168554" y="38064"/>
                </a:lnTo>
                <a:lnTo>
                  <a:pt x="98537" y="38064"/>
                </a:lnTo>
                <a:lnTo>
                  <a:pt x="69900" y="42625"/>
                </a:lnTo>
                <a:lnTo>
                  <a:pt x="47177" y="55446"/>
                </a:lnTo>
                <a:lnTo>
                  <a:pt x="32253" y="74886"/>
                </a:lnTo>
                <a:lnTo>
                  <a:pt x="27013" y="99305"/>
                </a:lnTo>
                <a:lnTo>
                  <a:pt x="32253" y="124016"/>
                </a:lnTo>
                <a:lnTo>
                  <a:pt x="47177" y="143662"/>
                </a:lnTo>
                <a:lnTo>
                  <a:pt x="69900" y="156631"/>
                </a:lnTo>
                <a:lnTo>
                  <a:pt x="98537" y="161313"/>
                </a:lnTo>
                <a:lnTo>
                  <a:pt x="167520" y="161313"/>
                </a:lnTo>
                <a:lnTo>
                  <a:pt x="138040" y="177719"/>
                </a:lnTo>
                <a:lnTo>
                  <a:pt x="98537" y="183875"/>
                </a:lnTo>
                <a:close/>
              </a:path>
              <a:path w="1493520" h="384175">
                <a:moveTo>
                  <a:pt x="167520" y="161313"/>
                </a:moveTo>
                <a:lnTo>
                  <a:pt x="98537" y="161313"/>
                </a:lnTo>
                <a:lnTo>
                  <a:pt x="127090" y="156631"/>
                </a:lnTo>
                <a:lnTo>
                  <a:pt x="149801" y="143662"/>
                </a:lnTo>
                <a:lnTo>
                  <a:pt x="164800" y="124016"/>
                </a:lnTo>
                <a:lnTo>
                  <a:pt x="170215" y="99305"/>
                </a:lnTo>
                <a:lnTo>
                  <a:pt x="164800" y="74886"/>
                </a:lnTo>
                <a:lnTo>
                  <a:pt x="149801" y="55446"/>
                </a:lnTo>
                <a:lnTo>
                  <a:pt x="127090" y="42625"/>
                </a:lnTo>
                <a:lnTo>
                  <a:pt x="98537" y="38064"/>
                </a:lnTo>
                <a:lnTo>
                  <a:pt x="168554" y="38064"/>
                </a:lnTo>
                <a:lnTo>
                  <a:pt x="169140" y="38390"/>
                </a:lnTo>
                <a:lnTo>
                  <a:pt x="189535" y="65027"/>
                </a:lnTo>
                <a:lnTo>
                  <a:pt x="196921" y="99305"/>
                </a:lnTo>
                <a:lnTo>
                  <a:pt x="189535" y="133692"/>
                </a:lnTo>
                <a:lnTo>
                  <a:pt x="169140" y="160411"/>
                </a:lnTo>
                <a:lnTo>
                  <a:pt x="167520" y="161313"/>
                </a:lnTo>
                <a:close/>
              </a:path>
              <a:path w="1493520" h="384175">
                <a:moveTo>
                  <a:pt x="304361" y="377574"/>
                </a:moveTo>
                <a:lnTo>
                  <a:pt x="49115" y="377574"/>
                </a:lnTo>
                <a:lnTo>
                  <a:pt x="49115" y="283794"/>
                </a:lnTo>
                <a:lnTo>
                  <a:pt x="262306" y="283794"/>
                </a:lnTo>
                <a:lnTo>
                  <a:pt x="262306" y="237902"/>
                </a:lnTo>
                <a:lnTo>
                  <a:pt x="48194" y="237902"/>
                </a:lnTo>
                <a:lnTo>
                  <a:pt x="48194" y="215339"/>
                </a:lnTo>
                <a:lnTo>
                  <a:pt x="289473" y="215339"/>
                </a:lnTo>
                <a:lnTo>
                  <a:pt x="289473" y="305128"/>
                </a:lnTo>
                <a:lnTo>
                  <a:pt x="75975" y="305128"/>
                </a:lnTo>
                <a:lnTo>
                  <a:pt x="75975" y="354858"/>
                </a:lnTo>
                <a:lnTo>
                  <a:pt x="304361" y="354858"/>
                </a:lnTo>
                <a:lnTo>
                  <a:pt x="304361" y="377574"/>
                </a:lnTo>
                <a:close/>
              </a:path>
              <a:path w="1493520" h="384175">
                <a:moveTo>
                  <a:pt x="666126" y="253864"/>
                </a:moveTo>
                <a:lnTo>
                  <a:pt x="638192" y="250334"/>
                </a:lnTo>
                <a:lnTo>
                  <a:pt x="646360" y="199636"/>
                </a:lnTo>
                <a:lnTo>
                  <a:pt x="650586" y="154981"/>
                </a:lnTo>
                <a:lnTo>
                  <a:pt x="652221" y="115219"/>
                </a:lnTo>
                <a:lnTo>
                  <a:pt x="652619" y="79198"/>
                </a:lnTo>
                <a:lnTo>
                  <a:pt x="652619" y="63696"/>
                </a:lnTo>
                <a:lnTo>
                  <a:pt x="413182" y="63696"/>
                </a:lnTo>
                <a:lnTo>
                  <a:pt x="413182" y="40673"/>
                </a:lnTo>
                <a:lnTo>
                  <a:pt x="679940" y="40673"/>
                </a:lnTo>
                <a:lnTo>
                  <a:pt x="679940" y="79198"/>
                </a:lnTo>
                <a:lnTo>
                  <a:pt x="679551" y="115663"/>
                </a:lnTo>
                <a:lnTo>
                  <a:pt x="677983" y="155768"/>
                </a:lnTo>
                <a:lnTo>
                  <a:pt x="673939" y="201255"/>
                </a:lnTo>
                <a:lnTo>
                  <a:pt x="666126" y="253864"/>
                </a:lnTo>
                <a:close/>
              </a:path>
              <a:path w="1493520" h="384175">
                <a:moveTo>
                  <a:pt x="543338" y="302980"/>
                </a:moveTo>
                <a:lnTo>
                  <a:pt x="516171" y="302980"/>
                </a:lnTo>
                <a:lnTo>
                  <a:pt x="516171" y="164382"/>
                </a:lnTo>
                <a:lnTo>
                  <a:pt x="543338" y="164382"/>
                </a:lnTo>
                <a:lnTo>
                  <a:pt x="543338" y="302980"/>
                </a:lnTo>
                <a:close/>
              </a:path>
              <a:path w="1493520" h="384175">
                <a:moveTo>
                  <a:pt x="724604" y="326309"/>
                </a:moveTo>
                <a:lnTo>
                  <a:pt x="375578" y="326309"/>
                </a:lnTo>
                <a:lnTo>
                  <a:pt x="375578" y="302980"/>
                </a:lnTo>
                <a:lnTo>
                  <a:pt x="724604" y="302980"/>
                </a:lnTo>
                <a:lnTo>
                  <a:pt x="724604" y="326309"/>
                </a:lnTo>
                <a:close/>
              </a:path>
              <a:path w="1493520" h="384175">
                <a:moveTo>
                  <a:pt x="1074704" y="383559"/>
                </a:moveTo>
                <a:lnTo>
                  <a:pt x="1047537" y="383559"/>
                </a:lnTo>
                <a:lnTo>
                  <a:pt x="1047537" y="0"/>
                </a:lnTo>
                <a:lnTo>
                  <a:pt x="1074704" y="0"/>
                </a:lnTo>
                <a:lnTo>
                  <a:pt x="1074704" y="383559"/>
                </a:lnTo>
                <a:close/>
              </a:path>
              <a:path w="1493520" h="384175">
                <a:moveTo>
                  <a:pt x="814086" y="289626"/>
                </a:moveTo>
                <a:lnTo>
                  <a:pt x="782775" y="289626"/>
                </a:lnTo>
                <a:lnTo>
                  <a:pt x="782775" y="146271"/>
                </a:lnTo>
                <a:lnTo>
                  <a:pt x="931502" y="146271"/>
                </a:lnTo>
                <a:lnTo>
                  <a:pt x="931502" y="59859"/>
                </a:lnTo>
                <a:lnTo>
                  <a:pt x="782008" y="59859"/>
                </a:lnTo>
                <a:lnTo>
                  <a:pt x="782008" y="36836"/>
                </a:lnTo>
                <a:lnTo>
                  <a:pt x="958976" y="36836"/>
                </a:lnTo>
                <a:lnTo>
                  <a:pt x="958976" y="169294"/>
                </a:lnTo>
                <a:lnTo>
                  <a:pt x="810709" y="169294"/>
                </a:lnTo>
                <a:lnTo>
                  <a:pt x="810709" y="266143"/>
                </a:lnTo>
                <a:lnTo>
                  <a:pt x="1009101" y="266143"/>
                </a:lnTo>
                <a:lnTo>
                  <a:pt x="1010240" y="275199"/>
                </a:lnTo>
                <a:lnTo>
                  <a:pt x="957921" y="282309"/>
                </a:lnTo>
                <a:lnTo>
                  <a:pt x="909055" y="286729"/>
                </a:lnTo>
                <a:lnTo>
                  <a:pt x="861743" y="288991"/>
                </a:lnTo>
                <a:lnTo>
                  <a:pt x="814086" y="289626"/>
                </a:lnTo>
                <a:close/>
              </a:path>
              <a:path w="1493520" h="384175">
                <a:moveTo>
                  <a:pt x="1009101" y="266143"/>
                </a:moveTo>
                <a:lnTo>
                  <a:pt x="814086" y="266143"/>
                </a:lnTo>
                <a:lnTo>
                  <a:pt x="860877" y="265556"/>
                </a:lnTo>
                <a:lnTo>
                  <a:pt x="907539" y="263400"/>
                </a:lnTo>
                <a:lnTo>
                  <a:pt x="955784" y="259085"/>
                </a:lnTo>
                <a:lnTo>
                  <a:pt x="1007324" y="252022"/>
                </a:lnTo>
                <a:lnTo>
                  <a:pt x="1009101" y="266143"/>
                </a:lnTo>
                <a:close/>
              </a:path>
              <a:path w="1493520" h="384175">
                <a:moveTo>
                  <a:pt x="1461948" y="40213"/>
                </a:moveTo>
                <a:lnTo>
                  <a:pt x="1176311" y="40213"/>
                </a:lnTo>
                <a:lnTo>
                  <a:pt x="1176311" y="17497"/>
                </a:lnTo>
                <a:lnTo>
                  <a:pt x="1461948" y="17497"/>
                </a:lnTo>
                <a:lnTo>
                  <a:pt x="1461948" y="40213"/>
                </a:lnTo>
                <a:close/>
              </a:path>
              <a:path w="1493520" h="384175">
                <a:moveTo>
                  <a:pt x="1175698" y="155327"/>
                </a:moveTo>
                <a:lnTo>
                  <a:pt x="1165567" y="133225"/>
                </a:lnTo>
                <a:lnTo>
                  <a:pt x="1213261" y="122915"/>
                </a:lnTo>
                <a:lnTo>
                  <a:pt x="1257141" y="103583"/>
                </a:lnTo>
                <a:lnTo>
                  <a:pt x="1289308" y="76394"/>
                </a:lnTo>
                <a:lnTo>
                  <a:pt x="1301862" y="42515"/>
                </a:lnTo>
                <a:lnTo>
                  <a:pt x="1301862" y="40213"/>
                </a:lnTo>
                <a:lnTo>
                  <a:pt x="1335783" y="40213"/>
                </a:lnTo>
                <a:lnTo>
                  <a:pt x="1335783" y="42515"/>
                </a:lnTo>
                <a:lnTo>
                  <a:pt x="1347511" y="74747"/>
                </a:lnTo>
                <a:lnTo>
                  <a:pt x="1318899" y="74747"/>
                </a:lnTo>
                <a:lnTo>
                  <a:pt x="1295963" y="105058"/>
                </a:lnTo>
                <a:lnTo>
                  <a:pt x="1261573" y="128793"/>
                </a:lnTo>
                <a:lnTo>
                  <a:pt x="1220045" y="145650"/>
                </a:lnTo>
                <a:lnTo>
                  <a:pt x="1175698" y="155327"/>
                </a:lnTo>
                <a:close/>
              </a:path>
              <a:path w="1493520" h="384175">
                <a:moveTo>
                  <a:pt x="1461794" y="155327"/>
                </a:moveTo>
                <a:lnTo>
                  <a:pt x="1417473" y="145693"/>
                </a:lnTo>
                <a:lnTo>
                  <a:pt x="1376015" y="128793"/>
                </a:lnTo>
                <a:lnTo>
                  <a:pt x="1341723" y="105015"/>
                </a:lnTo>
                <a:lnTo>
                  <a:pt x="1318899" y="74747"/>
                </a:lnTo>
                <a:lnTo>
                  <a:pt x="1347511" y="74747"/>
                </a:lnTo>
                <a:lnTo>
                  <a:pt x="1348040" y="76200"/>
                </a:lnTo>
                <a:lnTo>
                  <a:pt x="1380082" y="103410"/>
                </a:lnTo>
                <a:lnTo>
                  <a:pt x="1424126" y="122850"/>
                </a:lnTo>
                <a:lnTo>
                  <a:pt x="1472385" y="133225"/>
                </a:lnTo>
                <a:lnTo>
                  <a:pt x="1461794" y="155327"/>
                </a:lnTo>
                <a:close/>
              </a:path>
              <a:path w="1493520" h="384175">
                <a:moveTo>
                  <a:pt x="1493259" y="204289"/>
                </a:moveTo>
                <a:lnTo>
                  <a:pt x="1144233" y="204289"/>
                </a:lnTo>
                <a:lnTo>
                  <a:pt x="1144233" y="181419"/>
                </a:lnTo>
                <a:lnTo>
                  <a:pt x="1493259" y="181419"/>
                </a:lnTo>
                <a:lnTo>
                  <a:pt x="1493259" y="204289"/>
                </a:lnTo>
                <a:close/>
              </a:path>
              <a:path w="1493520" h="384175">
                <a:moveTo>
                  <a:pt x="1449976" y="377574"/>
                </a:moveTo>
                <a:lnTo>
                  <a:pt x="1187669" y="377574"/>
                </a:lnTo>
                <a:lnTo>
                  <a:pt x="1187669" y="249720"/>
                </a:lnTo>
                <a:lnTo>
                  <a:pt x="1449976" y="249720"/>
                </a:lnTo>
                <a:lnTo>
                  <a:pt x="1449976" y="272129"/>
                </a:lnTo>
                <a:lnTo>
                  <a:pt x="1214683" y="272129"/>
                </a:lnTo>
                <a:lnTo>
                  <a:pt x="1214683" y="354551"/>
                </a:lnTo>
                <a:lnTo>
                  <a:pt x="1449976" y="354551"/>
                </a:lnTo>
                <a:lnTo>
                  <a:pt x="1449976" y="377574"/>
                </a:lnTo>
                <a:close/>
              </a:path>
              <a:path w="1493520" h="384175">
                <a:moveTo>
                  <a:pt x="1449976" y="354551"/>
                </a:moveTo>
                <a:lnTo>
                  <a:pt x="1423423" y="354551"/>
                </a:lnTo>
                <a:lnTo>
                  <a:pt x="1423423" y="272129"/>
                </a:lnTo>
                <a:lnTo>
                  <a:pt x="1449976" y="272129"/>
                </a:lnTo>
                <a:lnTo>
                  <a:pt x="1449976" y="3545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77"/>
            <a:ext cx="1033780" cy="743585"/>
          </a:xfrm>
          <a:custGeom>
            <a:avLst/>
            <a:gdLst/>
            <a:ahLst/>
            <a:cxnLst/>
            <a:rect l="l" t="t" r="r" b="b"/>
            <a:pathLst>
              <a:path w="103378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103378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1033780" h="743585">
                <a:moveTo>
                  <a:pt x="1033584" y="549242"/>
                </a:moveTo>
                <a:lnTo>
                  <a:pt x="491256" y="549242"/>
                </a:lnTo>
                <a:lnTo>
                  <a:pt x="491256" y="516149"/>
                </a:lnTo>
                <a:lnTo>
                  <a:pt x="849350" y="7408"/>
                </a:lnTo>
                <a:lnTo>
                  <a:pt x="909115" y="7408"/>
                </a:lnTo>
                <a:lnTo>
                  <a:pt x="909115" y="49886"/>
                </a:lnTo>
                <a:lnTo>
                  <a:pt x="865650" y="49886"/>
                </a:lnTo>
                <a:lnTo>
                  <a:pt x="859144" y="61616"/>
                </a:lnTo>
                <a:lnTo>
                  <a:pt x="850647" y="75199"/>
                </a:lnTo>
                <a:lnTo>
                  <a:pt x="834463" y="99340"/>
                </a:lnTo>
                <a:lnTo>
                  <a:pt x="804897" y="142743"/>
                </a:lnTo>
                <a:lnTo>
                  <a:pt x="550033" y="506765"/>
                </a:lnTo>
                <a:lnTo>
                  <a:pt x="1033584" y="506765"/>
                </a:lnTo>
                <a:lnTo>
                  <a:pt x="1033584" y="549242"/>
                </a:lnTo>
                <a:close/>
              </a:path>
              <a:path w="1033780" h="743585">
                <a:moveTo>
                  <a:pt x="909115" y="506765"/>
                </a:moveTo>
                <a:lnTo>
                  <a:pt x="862686" y="506765"/>
                </a:lnTo>
                <a:lnTo>
                  <a:pt x="862794" y="212487"/>
                </a:lnTo>
                <a:lnTo>
                  <a:pt x="863550" y="157129"/>
                </a:lnTo>
                <a:lnTo>
                  <a:pt x="865603" y="110754"/>
                </a:lnTo>
                <a:lnTo>
                  <a:pt x="869601" y="49886"/>
                </a:lnTo>
                <a:lnTo>
                  <a:pt x="909115" y="49886"/>
                </a:lnTo>
                <a:lnTo>
                  <a:pt x="909115" y="506765"/>
                </a:lnTo>
                <a:close/>
              </a:path>
              <a:path w="1033780" h="743585">
                <a:moveTo>
                  <a:pt x="909115" y="733476"/>
                </a:moveTo>
                <a:lnTo>
                  <a:pt x="862686" y="733476"/>
                </a:lnTo>
                <a:lnTo>
                  <a:pt x="862686" y="549242"/>
                </a:lnTo>
                <a:lnTo>
                  <a:pt x="909115" y="549242"/>
                </a:lnTo>
                <a:lnTo>
                  <a:pt x="909115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80" y="4050268"/>
            <a:ext cx="17175239" cy="21864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2937" y="6322456"/>
            <a:ext cx="6862125" cy="38563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72"/>
            <a:ext cx="4008754" cy="523240"/>
            <a:chOff x="340352" y="3282572"/>
            <a:chExt cx="4008754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72"/>
              <a:ext cx="4008754" cy="523240"/>
            </a:xfrm>
            <a:custGeom>
              <a:avLst/>
              <a:gdLst/>
              <a:ahLst/>
              <a:cxnLst/>
              <a:rect l="l" t="t" r="r" b="b"/>
              <a:pathLst>
                <a:path w="4008754" h="523239">
                  <a:moveTo>
                    <a:pt x="4008729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4008729" y="0"/>
                  </a:lnTo>
                  <a:lnTo>
                    <a:pt x="4008729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69284"/>
              <a:ext cx="3970654" cy="421005"/>
            </a:xfrm>
            <a:custGeom>
              <a:avLst/>
              <a:gdLst/>
              <a:ahLst/>
              <a:cxnLst/>
              <a:rect l="l" t="t" r="r" b="b"/>
              <a:pathLst>
                <a:path w="3970654" h="421004">
                  <a:moveTo>
                    <a:pt x="200444" y="277964"/>
                  </a:moveTo>
                  <a:lnTo>
                    <a:pt x="65227" y="277964"/>
                  </a:lnTo>
                  <a:lnTo>
                    <a:pt x="65227" y="17653"/>
                  </a:lnTo>
                  <a:lnTo>
                    <a:pt x="0" y="17653"/>
                  </a:lnTo>
                  <a:lnTo>
                    <a:pt x="0" y="331990"/>
                  </a:lnTo>
                  <a:lnTo>
                    <a:pt x="200444" y="331990"/>
                  </a:lnTo>
                  <a:lnTo>
                    <a:pt x="200444" y="277964"/>
                  </a:lnTo>
                  <a:close/>
                </a:path>
                <a:path w="3970654" h="421004">
                  <a:moveTo>
                    <a:pt x="493623" y="174523"/>
                  </a:moveTo>
                  <a:lnTo>
                    <a:pt x="486841" y="120599"/>
                  </a:lnTo>
                  <a:lnTo>
                    <a:pt x="467194" y="77000"/>
                  </a:lnTo>
                  <a:lnTo>
                    <a:pt x="435673" y="44665"/>
                  </a:lnTo>
                  <a:lnTo>
                    <a:pt x="428396" y="41224"/>
                  </a:lnTo>
                  <a:lnTo>
                    <a:pt x="428396" y="174523"/>
                  </a:lnTo>
                  <a:lnTo>
                    <a:pt x="422541" y="220091"/>
                  </a:lnTo>
                  <a:lnTo>
                    <a:pt x="405193" y="251663"/>
                  </a:lnTo>
                  <a:lnTo>
                    <a:pt x="376656" y="270027"/>
                  </a:lnTo>
                  <a:lnTo>
                    <a:pt x="337223" y="275971"/>
                  </a:lnTo>
                  <a:lnTo>
                    <a:pt x="294398" y="275971"/>
                  </a:lnTo>
                  <a:lnTo>
                    <a:pt x="294398" y="73672"/>
                  </a:lnTo>
                  <a:lnTo>
                    <a:pt x="337527" y="73672"/>
                  </a:lnTo>
                  <a:lnTo>
                    <a:pt x="376783" y="79590"/>
                  </a:lnTo>
                  <a:lnTo>
                    <a:pt x="405231" y="97853"/>
                  </a:lnTo>
                  <a:lnTo>
                    <a:pt x="422541" y="129235"/>
                  </a:lnTo>
                  <a:lnTo>
                    <a:pt x="428396" y="174523"/>
                  </a:lnTo>
                  <a:lnTo>
                    <a:pt x="428396" y="41224"/>
                  </a:lnTo>
                  <a:lnTo>
                    <a:pt x="393293" y="24574"/>
                  </a:lnTo>
                  <a:lnTo>
                    <a:pt x="341058" y="17653"/>
                  </a:lnTo>
                  <a:lnTo>
                    <a:pt x="229171" y="17653"/>
                  </a:lnTo>
                  <a:lnTo>
                    <a:pt x="229171" y="331990"/>
                  </a:lnTo>
                  <a:lnTo>
                    <a:pt x="339979" y="331990"/>
                  </a:lnTo>
                  <a:lnTo>
                    <a:pt x="392734" y="325043"/>
                  </a:lnTo>
                  <a:lnTo>
                    <a:pt x="435444" y="304850"/>
                  </a:lnTo>
                  <a:lnTo>
                    <a:pt x="463626" y="275971"/>
                  </a:lnTo>
                  <a:lnTo>
                    <a:pt x="467131" y="272389"/>
                  </a:lnTo>
                  <a:lnTo>
                    <a:pt x="486841" y="228612"/>
                  </a:lnTo>
                  <a:lnTo>
                    <a:pt x="493623" y="174523"/>
                  </a:lnTo>
                  <a:close/>
                </a:path>
                <a:path w="3970654" h="421004">
                  <a:moveTo>
                    <a:pt x="810895" y="331990"/>
                  </a:moveTo>
                  <a:lnTo>
                    <a:pt x="785850" y="259549"/>
                  </a:lnTo>
                  <a:lnTo>
                    <a:pt x="768184" y="208432"/>
                  </a:lnTo>
                  <a:lnTo>
                    <a:pt x="726744" y="88569"/>
                  </a:lnTo>
                  <a:lnTo>
                    <a:pt x="702233" y="17653"/>
                  </a:lnTo>
                  <a:lnTo>
                    <a:pt x="700544" y="17653"/>
                  </a:lnTo>
                  <a:lnTo>
                    <a:pt x="700544" y="208432"/>
                  </a:lnTo>
                  <a:lnTo>
                    <a:pt x="619810" y="208432"/>
                  </a:lnTo>
                  <a:lnTo>
                    <a:pt x="658939" y="88569"/>
                  </a:lnTo>
                  <a:lnTo>
                    <a:pt x="661403" y="88569"/>
                  </a:lnTo>
                  <a:lnTo>
                    <a:pt x="700544" y="208432"/>
                  </a:lnTo>
                  <a:lnTo>
                    <a:pt x="700544" y="17653"/>
                  </a:lnTo>
                  <a:lnTo>
                    <a:pt x="618274" y="17653"/>
                  </a:lnTo>
                  <a:lnTo>
                    <a:pt x="509600" y="331990"/>
                  </a:lnTo>
                  <a:lnTo>
                    <a:pt x="579589" y="331990"/>
                  </a:lnTo>
                  <a:lnTo>
                    <a:pt x="603224" y="259549"/>
                  </a:lnTo>
                  <a:lnTo>
                    <a:pt x="717270" y="259549"/>
                  </a:lnTo>
                  <a:lnTo>
                    <a:pt x="740905" y="331990"/>
                  </a:lnTo>
                  <a:lnTo>
                    <a:pt x="810895" y="331990"/>
                  </a:lnTo>
                  <a:close/>
                </a:path>
                <a:path w="3970654" h="421004">
                  <a:moveTo>
                    <a:pt x="1142593" y="9982"/>
                  </a:moveTo>
                  <a:lnTo>
                    <a:pt x="859421" y="9982"/>
                  </a:lnTo>
                  <a:lnTo>
                    <a:pt x="859421" y="54343"/>
                  </a:lnTo>
                  <a:lnTo>
                    <a:pt x="1088110" y="54343"/>
                  </a:lnTo>
                  <a:lnTo>
                    <a:pt x="1087958" y="66230"/>
                  </a:lnTo>
                  <a:lnTo>
                    <a:pt x="1087704" y="78663"/>
                  </a:lnTo>
                  <a:lnTo>
                    <a:pt x="1087310" y="91681"/>
                  </a:lnTo>
                  <a:lnTo>
                    <a:pt x="1086726" y="105295"/>
                  </a:lnTo>
                  <a:lnTo>
                    <a:pt x="846518" y="113271"/>
                  </a:lnTo>
                  <a:lnTo>
                    <a:pt x="854202" y="160401"/>
                  </a:lnTo>
                  <a:lnTo>
                    <a:pt x="1083500" y="147510"/>
                  </a:lnTo>
                  <a:lnTo>
                    <a:pt x="1081341" y="166166"/>
                  </a:lnTo>
                  <a:lnTo>
                    <a:pt x="1078471" y="185813"/>
                  </a:lnTo>
                  <a:lnTo>
                    <a:pt x="1074864" y="206540"/>
                  </a:lnTo>
                  <a:lnTo>
                    <a:pt x="1070457" y="228396"/>
                  </a:lnTo>
                  <a:lnTo>
                    <a:pt x="1124635" y="233768"/>
                  </a:lnTo>
                  <a:lnTo>
                    <a:pt x="1135176" y="175018"/>
                  </a:lnTo>
                  <a:lnTo>
                    <a:pt x="1140409" y="125247"/>
                  </a:lnTo>
                  <a:lnTo>
                    <a:pt x="1142250" y="82499"/>
                  </a:lnTo>
                  <a:lnTo>
                    <a:pt x="1142504" y="54343"/>
                  </a:lnTo>
                  <a:lnTo>
                    <a:pt x="1142593" y="9982"/>
                  </a:lnTo>
                  <a:close/>
                </a:path>
                <a:path w="3970654" h="421004">
                  <a:moveTo>
                    <a:pt x="1178661" y="281190"/>
                  </a:moveTo>
                  <a:lnTo>
                    <a:pt x="1002157" y="281190"/>
                  </a:lnTo>
                  <a:lnTo>
                    <a:pt x="1002157" y="185877"/>
                  </a:lnTo>
                  <a:lnTo>
                    <a:pt x="947204" y="185877"/>
                  </a:lnTo>
                  <a:lnTo>
                    <a:pt x="947204" y="281190"/>
                  </a:lnTo>
                  <a:lnTo>
                    <a:pt x="818286" y="281190"/>
                  </a:lnTo>
                  <a:lnTo>
                    <a:pt x="818286" y="326313"/>
                  </a:lnTo>
                  <a:lnTo>
                    <a:pt x="1178661" y="326313"/>
                  </a:lnTo>
                  <a:lnTo>
                    <a:pt x="1178661" y="281190"/>
                  </a:lnTo>
                  <a:close/>
                </a:path>
                <a:path w="3970654" h="421004">
                  <a:moveTo>
                    <a:pt x="1511134" y="159778"/>
                  </a:moveTo>
                  <a:lnTo>
                    <a:pt x="1286433" y="159778"/>
                  </a:lnTo>
                  <a:lnTo>
                    <a:pt x="1286433" y="54648"/>
                  </a:lnTo>
                  <a:lnTo>
                    <a:pt x="1508366" y="54648"/>
                  </a:lnTo>
                  <a:lnTo>
                    <a:pt x="1508366" y="9829"/>
                  </a:lnTo>
                  <a:lnTo>
                    <a:pt x="1231785" y="9829"/>
                  </a:lnTo>
                  <a:lnTo>
                    <a:pt x="1231785" y="204139"/>
                  </a:lnTo>
                  <a:lnTo>
                    <a:pt x="1511134" y="204139"/>
                  </a:lnTo>
                  <a:lnTo>
                    <a:pt x="1511134" y="159778"/>
                  </a:lnTo>
                  <a:close/>
                </a:path>
                <a:path w="3970654" h="421004">
                  <a:moveTo>
                    <a:pt x="1550581" y="278269"/>
                  </a:moveTo>
                  <a:lnTo>
                    <a:pt x="1189278" y="278269"/>
                  </a:lnTo>
                  <a:lnTo>
                    <a:pt x="1189278" y="323862"/>
                  </a:lnTo>
                  <a:lnTo>
                    <a:pt x="1550581" y="323862"/>
                  </a:lnTo>
                  <a:lnTo>
                    <a:pt x="1550581" y="278269"/>
                  </a:lnTo>
                  <a:close/>
                </a:path>
                <a:path w="3970654" h="421004">
                  <a:moveTo>
                    <a:pt x="1993671" y="96240"/>
                  </a:moveTo>
                  <a:lnTo>
                    <a:pt x="1928596" y="96240"/>
                  </a:lnTo>
                  <a:lnTo>
                    <a:pt x="1892223" y="254482"/>
                  </a:lnTo>
                  <a:lnTo>
                    <a:pt x="1890077" y="254482"/>
                  </a:lnTo>
                  <a:lnTo>
                    <a:pt x="1872297" y="182346"/>
                  </a:lnTo>
                  <a:lnTo>
                    <a:pt x="1851088" y="96240"/>
                  </a:lnTo>
                  <a:lnTo>
                    <a:pt x="1787232" y="96240"/>
                  </a:lnTo>
                  <a:lnTo>
                    <a:pt x="1748561" y="255562"/>
                  </a:lnTo>
                  <a:lnTo>
                    <a:pt x="1746415" y="255562"/>
                  </a:lnTo>
                  <a:lnTo>
                    <a:pt x="1709420" y="96240"/>
                  </a:lnTo>
                  <a:lnTo>
                    <a:pt x="1644345" y="96240"/>
                  </a:lnTo>
                  <a:lnTo>
                    <a:pt x="1708810" y="331990"/>
                  </a:lnTo>
                  <a:lnTo>
                    <a:pt x="1776641" y="331990"/>
                  </a:lnTo>
                  <a:lnTo>
                    <a:pt x="1797494" y="255562"/>
                  </a:lnTo>
                  <a:lnTo>
                    <a:pt x="1817471" y="182346"/>
                  </a:lnTo>
                  <a:lnTo>
                    <a:pt x="1820545" y="182346"/>
                  </a:lnTo>
                  <a:lnTo>
                    <a:pt x="1861527" y="331990"/>
                  </a:lnTo>
                  <a:lnTo>
                    <a:pt x="1929206" y="331990"/>
                  </a:lnTo>
                  <a:lnTo>
                    <a:pt x="1950402" y="254482"/>
                  </a:lnTo>
                  <a:lnTo>
                    <a:pt x="1993671" y="96240"/>
                  </a:lnTo>
                  <a:close/>
                </a:path>
                <a:path w="3970654" h="421004">
                  <a:moveTo>
                    <a:pt x="2077034" y="96240"/>
                  </a:moveTo>
                  <a:lnTo>
                    <a:pt x="2012721" y="96240"/>
                  </a:lnTo>
                  <a:lnTo>
                    <a:pt x="2012721" y="331990"/>
                  </a:lnTo>
                  <a:lnTo>
                    <a:pt x="2077034" y="331990"/>
                  </a:lnTo>
                  <a:lnTo>
                    <a:pt x="2077034" y="96240"/>
                  </a:lnTo>
                  <a:close/>
                </a:path>
                <a:path w="3970654" h="421004">
                  <a:moveTo>
                    <a:pt x="2079955" y="32702"/>
                  </a:moveTo>
                  <a:lnTo>
                    <a:pt x="2077186" y="20015"/>
                  </a:lnTo>
                  <a:lnTo>
                    <a:pt x="2069642" y="9613"/>
                  </a:lnTo>
                  <a:lnTo>
                    <a:pt x="2058517" y="2590"/>
                  </a:lnTo>
                  <a:lnTo>
                    <a:pt x="2044954" y="0"/>
                  </a:lnTo>
                  <a:lnTo>
                    <a:pt x="2031390" y="2590"/>
                  </a:lnTo>
                  <a:lnTo>
                    <a:pt x="2020265" y="9613"/>
                  </a:lnTo>
                  <a:lnTo>
                    <a:pt x="2012734" y="20015"/>
                  </a:lnTo>
                  <a:lnTo>
                    <a:pt x="2009965" y="32702"/>
                  </a:lnTo>
                  <a:lnTo>
                    <a:pt x="2012734" y="45440"/>
                  </a:lnTo>
                  <a:lnTo>
                    <a:pt x="2020265" y="55829"/>
                  </a:lnTo>
                  <a:lnTo>
                    <a:pt x="2031390" y="62826"/>
                  </a:lnTo>
                  <a:lnTo>
                    <a:pt x="2044954" y="65392"/>
                  </a:lnTo>
                  <a:lnTo>
                    <a:pt x="2058517" y="62826"/>
                  </a:lnTo>
                  <a:lnTo>
                    <a:pt x="2069642" y="55829"/>
                  </a:lnTo>
                  <a:lnTo>
                    <a:pt x="2077186" y="45440"/>
                  </a:lnTo>
                  <a:lnTo>
                    <a:pt x="2079955" y="32702"/>
                  </a:lnTo>
                  <a:close/>
                </a:path>
                <a:path w="3970654" h="421004">
                  <a:moveTo>
                    <a:pt x="2241283" y="282270"/>
                  </a:moveTo>
                  <a:lnTo>
                    <a:pt x="2222398" y="283489"/>
                  </a:lnTo>
                  <a:lnTo>
                    <a:pt x="2216112" y="283337"/>
                  </a:lnTo>
                  <a:lnTo>
                    <a:pt x="2207044" y="282079"/>
                  </a:lnTo>
                  <a:lnTo>
                    <a:pt x="2199957" y="278371"/>
                  </a:lnTo>
                  <a:lnTo>
                    <a:pt x="2195347" y="271233"/>
                  </a:lnTo>
                  <a:lnTo>
                    <a:pt x="2193709" y="259702"/>
                  </a:lnTo>
                  <a:lnTo>
                    <a:pt x="2193709" y="144589"/>
                  </a:lnTo>
                  <a:lnTo>
                    <a:pt x="2238210" y="144589"/>
                  </a:lnTo>
                  <a:lnTo>
                    <a:pt x="2238210" y="96240"/>
                  </a:lnTo>
                  <a:lnTo>
                    <a:pt x="2193709" y="96240"/>
                  </a:lnTo>
                  <a:lnTo>
                    <a:pt x="2193709" y="39763"/>
                  </a:lnTo>
                  <a:lnTo>
                    <a:pt x="2129396" y="39763"/>
                  </a:lnTo>
                  <a:lnTo>
                    <a:pt x="2129396" y="96240"/>
                  </a:lnTo>
                  <a:lnTo>
                    <a:pt x="2097011" y="96240"/>
                  </a:lnTo>
                  <a:lnTo>
                    <a:pt x="2097011" y="144589"/>
                  </a:lnTo>
                  <a:lnTo>
                    <a:pt x="2129396" y="144589"/>
                  </a:lnTo>
                  <a:lnTo>
                    <a:pt x="2129396" y="268452"/>
                  </a:lnTo>
                  <a:lnTo>
                    <a:pt x="2134882" y="298246"/>
                  </a:lnTo>
                  <a:lnTo>
                    <a:pt x="2150770" y="319049"/>
                  </a:lnTo>
                  <a:lnTo>
                    <a:pt x="2175446" y="331241"/>
                  </a:lnTo>
                  <a:lnTo>
                    <a:pt x="2207361" y="335216"/>
                  </a:lnTo>
                  <a:lnTo>
                    <a:pt x="2218321" y="335013"/>
                  </a:lnTo>
                  <a:lnTo>
                    <a:pt x="2227656" y="334467"/>
                  </a:lnTo>
                  <a:lnTo>
                    <a:pt x="2235339" y="333730"/>
                  </a:lnTo>
                  <a:lnTo>
                    <a:pt x="2241283" y="332917"/>
                  </a:lnTo>
                  <a:lnTo>
                    <a:pt x="2241283" y="283489"/>
                  </a:lnTo>
                  <a:lnTo>
                    <a:pt x="2241283" y="282270"/>
                  </a:lnTo>
                  <a:close/>
                </a:path>
                <a:path w="3970654" h="421004">
                  <a:moveTo>
                    <a:pt x="2482126" y="181889"/>
                  </a:moveTo>
                  <a:lnTo>
                    <a:pt x="2476601" y="146583"/>
                  </a:lnTo>
                  <a:lnTo>
                    <a:pt x="2476296" y="144653"/>
                  </a:lnTo>
                  <a:lnTo>
                    <a:pt x="2472169" y="137680"/>
                  </a:lnTo>
                  <a:lnTo>
                    <a:pt x="2459786" y="116751"/>
                  </a:lnTo>
                  <a:lnTo>
                    <a:pt x="2434069" y="99237"/>
                  </a:lnTo>
                  <a:lnTo>
                    <a:pt x="2400617" y="93167"/>
                  </a:lnTo>
                  <a:lnTo>
                    <a:pt x="2375966" y="96240"/>
                  </a:lnTo>
                  <a:lnTo>
                    <a:pt x="2355951" y="105067"/>
                  </a:lnTo>
                  <a:lnTo>
                    <a:pt x="2340660" y="119075"/>
                  </a:lnTo>
                  <a:lnTo>
                    <a:pt x="2330170" y="137680"/>
                  </a:lnTo>
                  <a:lnTo>
                    <a:pt x="2327402" y="137680"/>
                  </a:lnTo>
                  <a:lnTo>
                    <a:pt x="2327402" y="17653"/>
                  </a:lnTo>
                  <a:lnTo>
                    <a:pt x="2264943" y="17653"/>
                  </a:lnTo>
                  <a:lnTo>
                    <a:pt x="2264943" y="331990"/>
                  </a:lnTo>
                  <a:lnTo>
                    <a:pt x="2329243" y="331990"/>
                  </a:lnTo>
                  <a:lnTo>
                    <a:pt x="2329243" y="195541"/>
                  </a:lnTo>
                  <a:lnTo>
                    <a:pt x="2332647" y="174815"/>
                  </a:lnTo>
                  <a:lnTo>
                    <a:pt x="2342146" y="159435"/>
                  </a:lnTo>
                  <a:lnTo>
                    <a:pt x="2356701" y="149872"/>
                  </a:lnTo>
                  <a:lnTo>
                    <a:pt x="2375293" y="146583"/>
                  </a:lnTo>
                  <a:lnTo>
                    <a:pt x="2393289" y="149733"/>
                  </a:lnTo>
                  <a:lnTo>
                    <a:pt x="2406688" y="158838"/>
                  </a:lnTo>
                  <a:lnTo>
                    <a:pt x="2415006" y="173456"/>
                  </a:lnTo>
                  <a:lnTo>
                    <a:pt x="2417813" y="193090"/>
                  </a:lnTo>
                  <a:lnTo>
                    <a:pt x="2417813" y="331990"/>
                  </a:lnTo>
                  <a:lnTo>
                    <a:pt x="2482126" y="331990"/>
                  </a:lnTo>
                  <a:lnTo>
                    <a:pt x="2482126" y="181889"/>
                  </a:lnTo>
                  <a:close/>
                </a:path>
                <a:path w="3970654" h="421004">
                  <a:moveTo>
                    <a:pt x="2836176" y="214426"/>
                  </a:moveTo>
                  <a:lnTo>
                    <a:pt x="2828556" y="161417"/>
                  </a:lnTo>
                  <a:lnTo>
                    <a:pt x="2819362" y="144589"/>
                  </a:lnTo>
                  <a:lnTo>
                    <a:pt x="2814586" y="135839"/>
                  </a:lnTo>
                  <a:lnTo>
                    <a:pt x="2807855" y="123520"/>
                  </a:lnTo>
                  <a:lnTo>
                    <a:pt x="2777388" y="100761"/>
                  </a:lnTo>
                  <a:lnTo>
                    <a:pt x="2770492" y="99352"/>
                  </a:lnTo>
                  <a:lnTo>
                    <a:pt x="2770492" y="214122"/>
                  </a:lnTo>
                  <a:lnTo>
                    <a:pt x="2767215" y="242671"/>
                  </a:lnTo>
                  <a:lnTo>
                    <a:pt x="2757589" y="264934"/>
                  </a:lnTo>
                  <a:lnTo>
                    <a:pt x="2741866" y="279412"/>
                  </a:lnTo>
                  <a:lnTo>
                    <a:pt x="2720302" y="284568"/>
                  </a:lnTo>
                  <a:lnTo>
                    <a:pt x="2698902" y="279514"/>
                  </a:lnTo>
                  <a:lnTo>
                    <a:pt x="2683091" y="265226"/>
                  </a:lnTo>
                  <a:lnTo>
                    <a:pt x="2673312" y="243001"/>
                  </a:lnTo>
                  <a:lnTo>
                    <a:pt x="2669959" y="214122"/>
                  </a:lnTo>
                  <a:lnTo>
                    <a:pt x="2673261" y="185318"/>
                  </a:lnTo>
                  <a:lnTo>
                    <a:pt x="2682976" y="163410"/>
                  </a:lnTo>
                  <a:lnTo>
                    <a:pt x="2698762" y="149479"/>
                  </a:lnTo>
                  <a:lnTo>
                    <a:pt x="2720302" y="144589"/>
                  </a:lnTo>
                  <a:lnTo>
                    <a:pt x="2741993" y="149644"/>
                  </a:lnTo>
                  <a:lnTo>
                    <a:pt x="2757703" y="163868"/>
                  </a:lnTo>
                  <a:lnTo>
                    <a:pt x="2767266" y="185839"/>
                  </a:lnTo>
                  <a:lnTo>
                    <a:pt x="2770492" y="214122"/>
                  </a:lnTo>
                  <a:lnTo>
                    <a:pt x="2770492" y="99352"/>
                  </a:lnTo>
                  <a:lnTo>
                    <a:pt x="2740406" y="93167"/>
                  </a:lnTo>
                  <a:lnTo>
                    <a:pt x="2714447" y="97155"/>
                  </a:lnTo>
                  <a:lnTo>
                    <a:pt x="2695295" y="107365"/>
                  </a:lnTo>
                  <a:lnTo>
                    <a:pt x="2681935" y="121145"/>
                  </a:lnTo>
                  <a:lnTo>
                    <a:pt x="2673324" y="135839"/>
                  </a:lnTo>
                  <a:lnTo>
                    <a:pt x="2670416" y="135839"/>
                  </a:lnTo>
                  <a:lnTo>
                    <a:pt x="2670416" y="96240"/>
                  </a:lnTo>
                  <a:lnTo>
                    <a:pt x="2607030" y="96240"/>
                  </a:lnTo>
                  <a:lnTo>
                    <a:pt x="2607030" y="420395"/>
                  </a:lnTo>
                  <a:lnTo>
                    <a:pt x="2671330" y="420395"/>
                  </a:lnTo>
                  <a:lnTo>
                    <a:pt x="2671330" y="294386"/>
                  </a:lnTo>
                  <a:lnTo>
                    <a:pt x="2673324" y="294386"/>
                  </a:lnTo>
                  <a:lnTo>
                    <a:pt x="2682240" y="309029"/>
                  </a:lnTo>
                  <a:lnTo>
                    <a:pt x="2695879" y="322364"/>
                  </a:lnTo>
                  <a:lnTo>
                    <a:pt x="2715006" y="332079"/>
                  </a:lnTo>
                  <a:lnTo>
                    <a:pt x="2740406" y="335826"/>
                  </a:lnTo>
                  <a:lnTo>
                    <a:pt x="2778099" y="327939"/>
                  </a:lnTo>
                  <a:lnTo>
                    <a:pt x="2808490" y="304660"/>
                  </a:lnTo>
                  <a:lnTo>
                    <a:pt x="2813964" y="294386"/>
                  </a:lnTo>
                  <a:lnTo>
                    <a:pt x="2819209" y="284568"/>
                  </a:lnTo>
                  <a:lnTo>
                    <a:pt x="2828785" y="266611"/>
                  </a:lnTo>
                  <a:lnTo>
                    <a:pt x="2836176" y="214426"/>
                  </a:lnTo>
                  <a:close/>
                </a:path>
                <a:path w="3970654" h="421004">
                  <a:moveTo>
                    <a:pt x="3082696" y="96240"/>
                  </a:moveTo>
                  <a:lnTo>
                    <a:pt x="3014700" y="96240"/>
                  </a:lnTo>
                  <a:lnTo>
                    <a:pt x="2964815" y="269989"/>
                  </a:lnTo>
                  <a:lnTo>
                    <a:pt x="2962364" y="269989"/>
                  </a:lnTo>
                  <a:lnTo>
                    <a:pt x="2912935" y="96240"/>
                  </a:lnTo>
                  <a:lnTo>
                    <a:pt x="2845257" y="96240"/>
                  </a:lnTo>
                  <a:lnTo>
                    <a:pt x="2929979" y="338594"/>
                  </a:lnTo>
                  <a:lnTo>
                    <a:pt x="2926296" y="348564"/>
                  </a:lnTo>
                  <a:lnTo>
                    <a:pt x="2919958" y="360540"/>
                  </a:lnTo>
                  <a:lnTo>
                    <a:pt x="2912694" y="366966"/>
                  </a:lnTo>
                  <a:lnTo>
                    <a:pt x="2904477" y="369570"/>
                  </a:lnTo>
                  <a:lnTo>
                    <a:pt x="2895739" y="370039"/>
                  </a:lnTo>
                  <a:lnTo>
                    <a:pt x="2889008" y="370027"/>
                  </a:lnTo>
                  <a:lnTo>
                    <a:pt x="2882379" y="369900"/>
                  </a:lnTo>
                  <a:lnTo>
                    <a:pt x="2875711" y="369671"/>
                  </a:lnTo>
                  <a:lnTo>
                    <a:pt x="2869349" y="369290"/>
                  </a:lnTo>
                  <a:lnTo>
                    <a:pt x="2869196" y="419328"/>
                  </a:lnTo>
                  <a:lnTo>
                    <a:pt x="2876118" y="419823"/>
                  </a:lnTo>
                  <a:lnTo>
                    <a:pt x="2884043" y="420154"/>
                  </a:lnTo>
                  <a:lnTo>
                    <a:pt x="2892717" y="420344"/>
                  </a:lnTo>
                  <a:lnTo>
                    <a:pt x="2901886" y="420395"/>
                  </a:lnTo>
                  <a:lnTo>
                    <a:pt x="2934881" y="415988"/>
                  </a:lnTo>
                  <a:lnTo>
                    <a:pt x="2959963" y="403440"/>
                  </a:lnTo>
                  <a:lnTo>
                    <a:pt x="2978226" y="383755"/>
                  </a:lnTo>
                  <a:lnTo>
                    <a:pt x="2984868" y="370052"/>
                  </a:lnTo>
                  <a:lnTo>
                    <a:pt x="2990761" y="357936"/>
                  </a:lnTo>
                  <a:lnTo>
                    <a:pt x="3021660" y="269989"/>
                  </a:lnTo>
                  <a:lnTo>
                    <a:pt x="3082696" y="96240"/>
                  </a:lnTo>
                  <a:close/>
                </a:path>
                <a:path w="3970654" h="421004">
                  <a:moveTo>
                    <a:pt x="3228213" y="282270"/>
                  </a:moveTo>
                  <a:lnTo>
                    <a:pt x="3209340" y="283489"/>
                  </a:lnTo>
                  <a:lnTo>
                    <a:pt x="3203041" y="283337"/>
                  </a:lnTo>
                  <a:lnTo>
                    <a:pt x="3193973" y="282079"/>
                  </a:lnTo>
                  <a:lnTo>
                    <a:pt x="3186887" y="278371"/>
                  </a:lnTo>
                  <a:lnTo>
                    <a:pt x="3182277" y="271233"/>
                  </a:lnTo>
                  <a:lnTo>
                    <a:pt x="3180638" y="259702"/>
                  </a:lnTo>
                  <a:lnTo>
                    <a:pt x="3180638" y="144589"/>
                  </a:lnTo>
                  <a:lnTo>
                    <a:pt x="3225152" y="144589"/>
                  </a:lnTo>
                  <a:lnTo>
                    <a:pt x="3225152" y="96240"/>
                  </a:lnTo>
                  <a:lnTo>
                    <a:pt x="3180638" y="96240"/>
                  </a:lnTo>
                  <a:lnTo>
                    <a:pt x="3180638" y="39763"/>
                  </a:lnTo>
                  <a:lnTo>
                    <a:pt x="3116326" y="39763"/>
                  </a:lnTo>
                  <a:lnTo>
                    <a:pt x="3116326" y="96240"/>
                  </a:lnTo>
                  <a:lnTo>
                    <a:pt x="3083941" y="96240"/>
                  </a:lnTo>
                  <a:lnTo>
                    <a:pt x="3083941" y="144589"/>
                  </a:lnTo>
                  <a:lnTo>
                    <a:pt x="3116326" y="144589"/>
                  </a:lnTo>
                  <a:lnTo>
                    <a:pt x="3116326" y="268452"/>
                  </a:lnTo>
                  <a:lnTo>
                    <a:pt x="3121812" y="298246"/>
                  </a:lnTo>
                  <a:lnTo>
                    <a:pt x="3137700" y="319049"/>
                  </a:lnTo>
                  <a:lnTo>
                    <a:pt x="3162389" y="331241"/>
                  </a:lnTo>
                  <a:lnTo>
                    <a:pt x="3194291" y="335216"/>
                  </a:lnTo>
                  <a:lnTo>
                    <a:pt x="3205251" y="335013"/>
                  </a:lnTo>
                  <a:lnTo>
                    <a:pt x="3214598" y="334467"/>
                  </a:lnTo>
                  <a:lnTo>
                    <a:pt x="3222269" y="333730"/>
                  </a:lnTo>
                  <a:lnTo>
                    <a:pt x="3228213" y="332917"/>
                  </a:lnTo>
                  <a:lnTo>
                    <a:pt x="3228213" y="283489"/>
                  </a:lnTo>
                  <a:lnTo>
                    <a:pt x="3228213" y="282270"/>
                  </a:lnTo>
                  <a:close/>
                </a:path>
                <a:path w="3970654" h="421004">
                  <a:moveTo>
                    <a:pt x="3469055" y="181889"/>
                  </a:moveTo>
                  <a:lnTo>
                    <a:pt x="3463531" y="146583"/>
                  </a:lnTo>
                  <a:lnTo>
                    <a:pt x="3463226" y="144653"/>
                  </a:lnTo>
                  <a:lnTo>
                    <a:pt x="3459099" y="137680"/>
                  </a:lnTo>
                  <a:lnTo>
                    <a:pt x="3446716" y="116751"/>
                  </a:lnTo>
                  <a:lnTo>
                    <a:pt x="3421011" y="99237"/>
                  </a:lnTo>
                  <a:lnTo>
                    <a:pt x="3387547" y="93167"/>
                  </a:lnTo>
                  <a:lnTo>
                    <a:pt x="3362909" y="96240"/>
                  </a:lnTo>
                  <a:lnTo>
                    <a:pt x="3342894" y="105067"/>
                  </a:lnTo>
                  <a:lnTo>
                    <a:pt x="3327590" y="119075"/>
                  </a:lnTo>
                  <a:lnTo>
                    <a:pt x="3317100" y="137680"/>
                  </a:lnTo>
                  <a:lnTo>
                    <a:pt x="3314344" y="137680"/>
                  </a:lnTo>
                  <a:lnTo>
                    <a:pt x="3314344" y="17653"/>
                  </a:lnTo>
                  <a:lnTo>
                    <a:pt x="3251873" y="17653"/>
                  </a:lnTo>
                  <a:lnTo>
                    <a:pt x="3251873" y="331990"/>
                  </a:lnTo>
                  <a:lnTo>
                    <a:pt x="3316186" y="331990"/>
                  </a:lnTo>
                  <a:lnTo>
                    <a:pt x="3316186" y="195541"/>
                  </a:lnTo>
                  <a:lnTo>
                    <a:pt x="3319576" y="174815"/>
                  </a:lnTo>
                  <a:lnTo>
                    <a:pt x="3329076" y="159435"/>
                  </a:lnTo>
                  <a:lnTo>
                    <a:pt x="3343643" y="149872"/>
                  </a:lnTo>
                  <a:lnTo>
                    <a:pt x="3362223" y="146583"/>
                  </a:lnTo>
                  <a:lnTo>
                    <a:pt x="3380219" y="149733"/>
                  </a:lnTo>
                  <a:lnTo>
                    <a:pt x="3393617" y="158838"/>
                  </a:lnTo>
                  <a:lnTo>
                    <a:pt x="3401949" y="173456"/>
                  </a:lnTo>
                  <a:lnTo>
                    <a:pt x="3404743" y="193090"/>
                  </a:lnTo>
                  <a:lnTo>
                    <a:pt x="3404743" y="331990"/>
                  </a:lnTo>
                  <a:lnTo>
                    <a:pt x="3469055" y="331990"/>
                  </a:lnTo>
                  <a:lnTo>
                    <a:pt x="3469055" y="181889"/>
                  </a:lnTo>
                  <a:close/>
                </a:path>
                <a:path w="3970654" h="421004">
                  <a:moveTo>
                    <a:pt x="3726929" y="215036"/>
                  </a:moveTo>
                  <a:lnTo>
                    <a:pt x="3718890" y="165176"/>
                  </a:lnTo>
                  <a:lnTo>
                    <a:pt x="3705174" y="142290"/>
                  </a:lnTo>
                  <a:lnTo>
                    <a:pt x="3695852" y="126707"/>
                  </a:lnTo>
                  <a:lnTo>
                    <a:pt x="3661702" y="103479"/>
                  </a:lnTo>
                  <a:lnTo>
                    <a:pt x="3661702" y="214579"/>
                  </a:lnTo>
                  <a:lnTo>
                    <a:pt x="3658501" y="243332"/>
                  </a:lnTo>
                  <a:lnTo>
                    <a:pt x="3649002" y="266192"/>
                  </a:lnTo>
                  <a:lnTo>
                    <a:pt x="3633330" y="281266"/>
                  </a:lnTo>
                  <a:lnTo>
                    <a:pt x="3611664" y="286715"/>
                  </a:lnTo>
                  <a:lnTo>
                    <a:pt x="3589540" y="281266"/>
                  </a:lnTo>
                  <a:lnTo>
                    <a:pt x="3573653" y="266192"/>
                  </a:lnTo>
                  <a:lnTo>
                    <a:pt x="3564064" y="243332"/>
                  </a:lnTo>
                  <a:lnTo>
                    <a:pt x="3560851" y="214579"/>
                  </a:lnTo>
                  <a:lnTo>
                    <a:pt x="3564064" y="185864"/>
                  </a:lnTo>
                  <a:lnTo>
                    <a:pt x="3573653" y="162953"/>
                  </a:lnTo>
                  <a:lnTo>
                    <a:pt x="3589540" y="147777"/>
                  </a:lnTo>
                  <a:lnTo>
                    <a:pt x="3611664" y="142290"/>
                  </a:lnTo>
                  <a:lnTo>
                    <a:pt x="3633330" y="147777"/>
                  </a:lnTo>
                  <a:lnTo>
                    <a:pt x="3649002" y="162953"/>
                  </a:lnTo>
                  <a:lnTo>
                    <a:pt x="3658501" y="185864"/>
                  </a:lnTo>
                  <a:lnTo>
                    <a:pt x="3661702" y="214579"/>
                  </a:lnTo>
                  <a:lnTo>
                    <a:pt x="3661702" y="103479"/>
                  </a:lnTo>
                  <a:lnTo>
                    <a:pt x="3659454" y="101942"/>
                  </a:lnTo>
                  <a:lnTo>
                    <a:pt x="3611359" y="93167"/>
                  </a:lnTo>
                  <a:lnTo>
                    <a:pt x="3563137" y="101942"/>
                  </a:lnTo>
                  <a:lnTo>
                    <a:pt x="3526650" y="126707"/>
                  </a:lnTo>
                  <a:lnTo>
                    <a:pt x="3503536" y="165176"/>
                  </a:lnTo>
                  <a:lnTo>
                    <a:pt x="3495471" y="215036"/>
                  </a:lnTo>
                  <a:lnTo>
                    <a:pt x="3503536" y="264655"/>
                  </a:lnTo>
                  <a:lnTo>
                    <a:pt x="3526650" y="303047"/>
                  </a:lnTo>
                  <a:lnTo>
                    <a:pt x="3563137" y="327812"/>
                  </a:lnTo>
                  <a:lnTo>
                    <a:pt x="3611359" y="336600"/>
                  </a:lnTo>
                  <a:lnTo>
                    <a:pt x="3659454" y="327812"/>
                  </a:lnTo>
                  <a:lnTo>
                    <a:pt x="3695852" y="303047"/>
                  </a:lnTo>
                  <a:lnTo>
                    <a:pt x="3705644" y="286715"/>
                  </a:lnTo>
                  <a:lnTo>
                    <a:pt x="3718890" y="264655"/>
                  </a:lnTo>
                  <a:lnTo>
                    <a:pt x="3726929" y="215036"/>
                  </a:lnTo>
                  <a:close/>
                </a:path>
                <a:path w="3970654" h="421004">
                  <a:moveTo>
                    <a:pt x="3970223" y="181889"/>
                  </a:moveTo>
                  <a:lnTo>
                    <a:pt x="3964724" y="146583"/>
                  </a:lnTo>
                  <a:lnTo>
                    <a:pt x="3964444" y="144780"/>
                  </a:lnTo>
                  <a:lnTo>
                    <a:pt x="3960266" y="137680"/>
                  </a:lnTo>
                  <a:lnTo>
                    <a:pt x="3948036" y="116865"/>
                  </a:lnTo>
                  <a:lnTo>
                    <a:pt x="3922433" y="99288"/>
                  </a:lnTo>
                  <a:lnTo>
                    <a:pt x="3889032" y="93167"/>
                  </a:lnTo>
                  <a:lnTo>
                    <a:pt x="3864610" y="96278"/>
                  </a:lnTo>
                  <a:lnTo>
                    <a:pt x="3844366" y="105181"/>
                  </a:lnTo>
                  <a:lnTo>
                    <a:pt x="3828719" y="119202"/>
                  </a:lnTo>
                  <a:lnTo>
                    <a:pt x="3818115" y="137680"/>
                  </a:lnTo>
                  <a:lnTo>
                    <a:pt x="3815359" y="137680"/>
                  </a:lnTo>
                  <a:lnTo>
                    <a:pt x="3815359" y="96240"/>
                  </a:lnTo>
                  <a:lnTo>
                    <a:pt x="3754107" y="96240"/>
                  </a:lnTo>
                  <a:lnTo>
                    <a:pt x="3754107" y="331990"/>
                  </a:lnTo>
                  <a:lnTo>
                    <a:pt x="3818420" y="331990"/>
                  </a:lnTo>
                  <a:lnTo>
                    <a:pt x="3818420" y="195541"/>
                  </a:lnTo>
                  <a:lnTo>
                    <a:pt x="3821722" y="174815"/>
                  </a:lnTo>
                  <a:lnTo>
                    <a:pt x="3830993" y="159435"/>
                  </a:lnTo>
                  <a:lnTo>
                    <a:pt x="3845293" y="149872"/>
                  </a:lnTo>
                  <a:lnTo>
                    <a:pt x="3863695" y="146583"/>
                  </a:lnTo>
                  <a:lnTo>
                    <a:pt x="3881526" y="149771"/>
                  </a:lnTo>
                  <a:lnTo>
                    <a:pt x="3894823" y="158953"/>
                  </a:lnTo>
                  <a:lnTo>
                    <a:pt x="3903116" y="173583"/>
                  </a:lnTo>
                  <a:lnTo>
                    <a:pt x="3905910" y="193090"/>
                  </a:lnTo>
                  <a:lnTo>
                    <a:pt x="3905910" y="331990"/>
                  </a:lnTo>
                  <a:lnTo>
                    <a:pt x="3970223" y="331990"/>
                  </a:lnTo>
                  <a:lnTo>
                    <a:pt x="3970223" y="1818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3789" y="1301126"/>
            <a:ext cx="2335530" cy="506730"/>
          </a:xfrm>
          <a:custGeom>
            <a:avLst/>
            <a:gdLst/>
            <a:ahLst/>
            <a:cxnLst/>
            <a:rect l="l" t="t" r="r" b="b"/>
            <a:pathLst>
              <a:path w="2335529" h="506730">
                <a:moveTo>
                  <a:pt x="409304" y="307665"/>
                </a:moveTo>
                <a:lnTo>
                  <a:pt x="53841" y="307665"/>
                </a:lnTo>
                <a:lnTo>
                  <a:pt x="53841" y="34612"/>
                </a:lnTo>
                <a:lnTo>
                  <a:pt x="405458" y="34612"/>
                </a:lnTo>
                <a:lnTo>
                  <a:pt x="405458" y="92299"/>
                </a:lnTo>
                <a:lnTo>
                  <a:pt x="127461" y="92299"/>
                </a:lnTo>
                <a:lnTo>
                  <a:pt x="127461" y="141745"/>
                </a:lnTo>
                <a:lnTo>
                  <a:pt x="393921" y="141745"/>
                </a:lnTo>
                <a:lnTo>
                  <a:pt x="393921" y="197784"/>
                </a:lnTo>
                <a:lnTo>
                  <a:pt x="127461" y="197784"/>
                </a:lnTo>
                <a:lnTo>
                  <a:pt x="127461" y="250527"/>
                </a:lnTo>
                <a:lnTo>
                  <a:pt x="409304" y="250527"/>
                </a:lnTo>
                <a:lnTo>
                  <a:pt x="409304" y="307665"/>
                </a:lnTo>
                <a:close/>
              </a:path>
              <a:path w="2335529" h="506730">
                <a:moveTo>
                  <a:pt x="265361" y="391723"/>
                </a:moveTo>
                <a:lnTo>
                  <a:pt x="192840" y="391723"/>
                </a:lnTo>
                <a:lnTo>
                  <a:pt x="192840" y="307665"/>
                </a:lnTo>
                <a:lnTo>
                  <a:pt x="265361" y="307665"/>
                </a:lnTo>
                <a:lnTo>
                  <a:pt x="265361" y="391723"/>
                </a:lnTo>
                <a:close/>
              </a:path>
              <a:path w="2335529" h="506730">
                <a:moveTo>
                  <a:pt x="458201" y="450509"/>
                </a:moveTo>
                <a:lnTo>
                  <a:pt x="0" y="450509"/>
                </a:lnTo>
                <a:lnTo>
                  <a:pt x="0" y="391723"/>
                </a:lnTo>
                <a:lnTo>
                  <a:pt x="458201" y="391723"/>
                </a:lnTo>
                <a:lnTo>
                  <a:pt x="458201" y="450509"/>
                </a:lnTo>
                <a:close/>
              </a:path>
              <a:path w="2335529" h="506730">
                <a:moveTo>
                  <a:pt x="771909" y="94497"/>
                </a:moveTo>
                <a:lnTo>
                  <a:pt x="499406" y="94497"/>
                </a:lnTo>
                <a:lnTo>
                  <a:pt x="499406" y="36260"/>
                </a:lnTo>
                <a:lnTo>
                  <a:pt x="771909" y="36260"/>
                </a:lnTo>
                <a:lnTo>
                  <a:pt x="771909" y="94497"/>
                </a:lnTo>
                <a:close/>
              </a:path>
              <a:path w="2335529" h="506730">
                <a:moveTo>
                  <a:pt x="494461" y="291183"/>
                </a:moveTo>
                <a:lnTo>
                  <a:pt x="486770" y="231847"/>
                </a:lnTo>
                <a:lnTo>
                  <a:pt x="539512" y="231847"/>
                </a:lnTo>
                <a:lnTo>
                  <a:pt x="539512" y="94497"/>
                </a:lnTo>
                <a:lnTo>
                  <a:pt x="609286" y="94497"/>
                </a:lnTo>
                <a:lnTo>
                  <a:pt x="609286" y="230748"/>
                </a:lnTo>
                <a:lnTo>
                  <a:pt x="792169" y="230748"/>
                </a:lnTo>
                <a:lnTo>
                  <a:pt x="796083" y="272503"/>
                </a:lnTo>
                <a:lnTo>
                  <a:pt x="744859" y="279610"/>
                </a:lnTo>
                <a:lnTo>
                  <a:pt x="692490" y="284671"/>
                </a:lnTo>
                <a:lnTo>
                  <a:pt x="640122" y="288024"/>
                </a:lnTo>
                <a:lnTo>
                  <a:pt x="588897" y="290002"/>
                </a:lnTo>
                <a:lnTo>
                  <a:pt x="539962" y="290943"/>
                </a:lnTo>
                <a:lnTo>
                  <a:pt x="494461" y="291183"/>
                </a:lnTo>
                <a:close/>
              </a:path>
              <a:path w="2335529" h="506730">
                <a:moveTo>
                  <a:pt x="792169" y="230748"/>
                </a:moveTo>
                <a:lnTo>
                  <a:pt x="609286" y="230748"/>
                </a:lnTo>
                <a:lnTo>
                  <a:pt x="662578" y="229100"/>
                </a:lnTo>
                <a:lnTo>
                  <a:pt x="662578" y="94497"/>
                </a:lnTo>
                <a:lnTo>
                  <a:pt x="732352" y="94497"/>
                </a:lnTo>
                <a:lnTo>
                  <a:pt x="732352" y="224705"/>
                </a:lnTo>
                <a:lnTo>
                  <a:pt x="791602" y="224705"/>
                </a:lnTo>
                <a:lnTo>
                  <a:pt x="792169" y="230748"/>
                </a:lnTo>
                <a:close/>
              </a:path>
              <a:path w="2335529" h="506730">
                <a:moveTo>
                  <a:pt x="791602" y="224705"/>
                </a:moveTo>
                <a:lnTo>
                  <a:pt x="732352" y="224705"/>
                </a:lnTo>
                <a:lnTo>
                  <a:pt x="776699" y="221228"/>
                </a:lnTo>
                <a:lnTo>
                  <a:pt x="791138" y="219760"/>
                </a:lnTo>
                <a:lnTo>
                  <a:pt x="791602" y="224705"/>
                </a:lnTo>
                <a:close/>
              </a:path>
              <a:path w="2335529" h="506730">
                <a:moveTo>
                  <a:pt x="898272" y="506548"/>
                </a:moveTo>
                <a:lnTo>
                  <a:pt x="825201" y="506548"/>
                </a:lnTo>
                <a:lnTo>
                  <a:pt x="825201" y="387877"/>
                </a:lnTo>
                <a:lnTo>
                  <a:pt x="553247" y="387877"/>
                </a:lnTo>
                <a:lnTo>
                  <a:pt x="553247" y="330190"/>
                </a:lnTo>
                <a:lnTo>
                  <a:pt x="898272" y="330190"/>
                </a:lnTo>
                <a:lnTo>
                  <a:pt x="898272" y="506548"/>
                </a:lnTo>
                <a:close/>
              </a:path>
              <a:path w="2335529" h="506730">
                <a:moveTo>
                  <a:pt x="898272" y="309313"/>
                </a:moveTo>
                <a:lnTo>
                  <a:pt x="825201" y="309313"/>
                </a:lnTo>
                <a:lnTo>
                  <a:pt x="825201" y="0"/>
                </a:lnTo>
                <a:lnTo>
                  <a:pt x="898272" y="0"/>
                </a:lnTo>
                <a:lnTo>
                  <a:pt x="898272" y="309313"/>
                </a:lnTo>
                <a:close/>
              </a:path>
              <a:path w="2335529" h="506730">
                <a:moveTo>
                  <a:pt x="1364165" y="285689"/>
                </a:moveTo>
                <a:lnTo>
                  <a:pt x="1004306" y="285689"/>
                </a:lnTo>
                <a:lnTo>
                  <a:pt x="1004306" y="37359"/>
                </a:lnTo>
                <a:lnTo>
                  <a:pt x="1364165" y="37359"/>
                </a:lnTo>
                <a:lnTo>
                  <a:pt x="1364165" y="94497"/>
                </a:lnTo>
                <a:lnTo>
                  <a:pt x="1075179" y="94497"/>
                </a:lnTo>
                <a:lnTo>
                  <a:pt x="1075179" y="228551"/>
                </a:lnTo>
                <a:lnTo>
                  <a:pt x="1364165" y="228551"/>
                </a:lnTo>
                <a:lnTo>
                  <a:pt x="1364165" y="285689"/>
                </a:lnTo>
                <a:close/>
              </a:path>
              <a:path w="2335529" h="506730">
                <a:moveTo>
                  <a:pt x="1364165" y="228551"/>
                </a:moveTo>
                <a:lnTo>
                  <a:pt x="1293292" y="228551"/>
                </a:lnTo>
                <a:lnTo>
                  <a:pt x="1293292" y="94497"/>
                </a:lnTo>
                <a:lnTo>
                  <a:pt x="1364165" y="94497"/>
                </a:lnTo>
                <a:lnTo>
                  <a:pt x="1364165" y="228551"/>
                </a:lnTo>
                <a:close/>
              </a:path>
              <a:path w="2335529" h="506730">
                <a:moveTo>
                  <a:pt x="1220771" y="388427"/>
                </a:moveTo>
                <a:lnTo>
                  <a:pt x="1148250" y="388427"/>
                </a:lnTo>
                <a:lnTo>
                  <a:pt x="1148250" y="285689"/>
                </a:lnTo>
                <a:lnTo>
                  <a:pt x="1220771" y="285689"/>
                </a:lnTo>
                <a:lnTo>
                  <a:pt x="1220771" y="388427"/>
                </a:lnTo>
                <a:close/>
              </a:path>
              <a:path w="2335529" h="506730">
                <a:moveTo>
                  <a:pt x="1414160" y="447213"/>
                </a:moveTo>
                <a:lnTo>
                  <a:pt x="955959" y="447213"/>
                </a:lnTo>
                <a:lnTo>
                  <a:pt x="955959" y="388427"/>
                </a:lnTo>
                <a:lnTo>
                  <a:pt x="1414160" y="388427"/>
                </a:lnTo>
                <a:lnTo>
                  <a:pt x="1414160" y="447213"/>
                </a:lnTo>
                <a:close/>
              </a:path>
              <a:path w="2335529" h="506730">
                <a:moveTo>
                  <a:pt x="1867966" y="264262"/>
                </a:moveTo>
                <a:lnTo>
                  <a:pt x="1799291" y="264262"/>
                </a:lnTo>
                <a:lnTo>
                  <a:pt x="1799291" y="0"/>
                </a:lnTo>
                <a:lnTo>
                  <a:pt x="1867966" y="0"/>
                </a:lnTo>
                <a:lnTo>
                  <a:pt x="1867966" y="264262"/>
                </a:lnTo>
                <a:close/>
              </a:path>
              <a:path w="2335529" h="506730">
                <a:moveTo>
                  <a:pt x="1766876" y="261515"/>
                </a:moveTo>
                <a:lnTo>
                  <a:pt x="1699300" y="261515"/>
                </a:lnTo>
                <a:lnTo>
                  <a:pt x="1699300" y="160425"/>
                </a:lnTo>
                <a:lnTo>
                  <a:pt x="1622384" y="160425"/>
                </a:lnTo>
                <a:lnTo>
                  <a:pt x="1622384" y="106034"/>
                </a:lnTo>
                <a:lnTo>
                  <a:pt x="1699300" y="106034"/>
                </a:lnTo>
                <a:lnTo>
                  <a:pt x="1699300" y="9339"/>
                </a:lnTo>
                <a:lnTo>
                  <a:pt x="1766876" y="9339"/>
                </a:lnTo>
                <a:lnTo>
                  <a:pt x="1766876" y="261515"/>
                </a:lnTo>
                <a:close/>
              </a:path>
              <a:path w="2335529" h="506730">
                <a:moveTo>
                  <a:pt x="1489978" y="252175"/>
                </a:moveTo>
                <a:lnTo>
                  <a:pt x="1455365" y="252175"/>
                </a:lnTo>
                <a:lnTo>
                  <a:pt x="1455365" y="24173"/>
                </a:lnTo>
                <a:lnTo>
                  <a:pt x="1650953" y="24173"/>
                </a:lnTo>
                <a:lnTo>
                  <a:pt x="1650953" y="81311"/>
                </a:lnTo>
                <a:lnTo>
                  <a:pt x="1526788" y="81311"/>
                </a:lnTo>
                <a:lnTo>
                  <a:pt x="1526788" y="195587"/>
                </a:lnTo>
                <a:lnTo>
                  <a:pt x="1664445" y="195587"/>
                </a:lnTo>
                <a:lnTo>
                  <a:pt x="1668533" y="242835"/>
                </a:lnTo>
                <a:lnTo>
                  <a:pt x="1628968" y="248003"/>
                </a:lnTo>
                <a:lnTo>
                  <a:pt x="1588527" y="250802"/>
                </a:lnTo>
                <a:lnTo>
                  <a:pt x="1543450" y="251952"/>
                </a:lnTo>
                <a:lnTo>
                  <a:pt x="1489978" y="252175"/>
                </a:lnTo>
                <a:close/>
              </a:path>
              <a:path w="2335529" h="506730">
                <a:moveTo>
                  <a:pt x="1664445" y="195587"/>
                </a:moveTo>
                <a:lnTo>
                  <a:pt x="1526788" y="195587"/>
                </a:lnTo>
                <a:lnTo>
                  <a:pt x="1565392" y="194891"/>
                </a:lnTo>
                <a:lnTo>
                  <a:pt x="1599515" y="193320"/>
                </a:lnTo>
                <a:lnTo>
                  <a:pt x="1631475" y="190410"/>
                </a:lnTo>
                <a:lnTo>
                  <a:pt x="1663589" y="185697"/>
                </a:lnTo>
                <a:lnTo>
                  <a:pt x="1664445" y="195587"/>
                </a:lnTo>
                <a:close/>
              </a:path>
              <a:path w="2335529" h="506730">
                <a:moveTo>
                  <a:pt x="1882251" y="500505"/>
                </a:moveTo>
                <a:lnTo>
                  <a:pt x="1522392" y="500505"/>
                </a:lnTo>
                <a:lnTo>
                  <a:pt x="1522392" y="363704"/>
                </a:lnTo>
                <a:lnTo>
                  <a:pt x="1796544" y="363704"/>
                </a:lnTo>
                <a:lnTo>
                  <a:pt x="1796544" y="336783"/>
                </a:lnTo>
                <a:lnTo>
                  <a:pt x="1521294" y="336783"/>
                </a:lnTo>
                <a:lnTo>
                  <a:pt x="1521294" y="281293"/>
                </a:lnTo>
                <a:lnTo>
                  <a:pt x="1867966" y="281293"/>
                </a:lnTo>
                <a:lnTo>
                  <a:pt x="1867966" y="415897"/>
                </a:lnTo>
                <a:lnTo>
                  <a:pt x="1593815" y="415897"/>
                </a:lnTo>
                <a:lnTo>
                  <a:pt x="1593815" y="443916"/>
                </a:lnTo>
                <a:lnTo>
                  <a:pt x="1882251" y="443916"/>
                </a:lnTo>
                <a:lnTo>
                  <a:pt x="1882251" y="500505"/>
                </a:lnTo>
                <a:close/>
              </a:path>
              <a:path w="2335529" h="506730">
                <a:moveTo>
                  <a:pt x="2332211" y="307115"/>
                </a:moveTo>
                <a:lnTo>
                  <a:pt x="2259141" y="307115"/>
                </a:lnTo>
                <a:lnTo>
                  <a:pt x="2259141" y="0"/>
                </a:lnTo>
                <a:lnTo>
                  <a:pt x="2332211" y="0"/>
                </a:lnTo>
                <a:lnTo>
                  <a:pt x="2332211" y="307115"/>
                </a:lnTo>
                <a:close/>
              </a:path>
              <a:path w="2335529" h="506730">
                <a:moveTo>
                  <a:pt x="1982242" y="286787"/>
                </a:moveTo>
                <a:lnTo>
                  <a:pt x="1937740" y="286787"/>
                </a:lnTo>
                <a:lnTo>
                  <a:pt x="1937740" y="130208"/>
                </a:lnTo>
                <a:lnTo>
                  <a:pt x="2098715" y="130208"/>
                </a:lnTo>
                <a:lnTo>
                  <a:pt x="2098715" y="87354"/>
                </a:lnTo>
                <a:lnTo>
                  <a:pt x="1937191" y="87354"/>
                </a:lnTo>
                <a:lnTo>
                  <a:pt x="1937191" y="29667"/>
                </a:lnTo>
                <a:lnTo>
                  <a:pt x="2170137" y="29667"/>
                </a:lnTo>
                <a:lnTo>
                  <a:pt x="2170137" y="184049"/>
                </a:lnTo>
                <a:lnTo>
                  <a:pt x="2009163" y="184049"/>
                </a:lnTo>
                <a:lnTo>
                  <a:pt x="2009163" y="228551"/>
                </a:lnTo>
                <a:lnTo>
                  <a:pt x="2219427" y="228551"/>
                </a:lnTo>
                <a:lnTo>
                  <a:pt x="2225627" y="271953"/>
                </a:lnTo>
                <a:lnTo>
                  <a:pt x="2181064" y="278349"/>
                </a:lnTo>
                <a:lnTo>
                  <a:pt x="2136395" y="282634"/>
                </a:lnTo>
                <a:lnTo>
                  <a:pt x="2089670" y="285205"/>
                </a:lnTo>
                <a:lnTo>
                  <a:pt x="2038936" y="286458"/>
                </a:lnTo>
                <a:lnTo>
                  <a:pt x="1982242" y="286787"/>
                </a:lnTo>
                <a:close/>
              </a:path>
              <a:path w="2335529" h="506730">
                <a:moveTo>
                  <a:pt x="2219427" y="228551"/>
                </a:moveTo>
                <a:lnTo>
                  <a:pt x="2009163" y="228551"/>
                </a:lnTo>
                <a:lnTo>
                  <a:pt x="2067657" y="227632"/>
                </a:lnTo>
                <a:lnTo>
                  <a:pt x="2119867" y="225323"/>
                </a:lnTo>
                <a:lnTo>
                  <a:pt x="2168781" y="221057"/>
                </a:lnTo>
                <a:lnTo>
                  <a:pt x="2217386" y="214266"/>
                </a:lnTo>
                <a:lnTo>
                  <a:pt x="2219427" y="228551"/>
                </a:lnTo>
                <a:close/>
              </a:path>
              <a:path w="2335529" h="506730">
                <a:moveTo>
                  <a:pt x="2161896" y="506548"/>
                </a:moveTo>
                <a:lnTo>
                  <a:pt x="2102759" y="502412"/>
                </a:lnTo>
                <a:lnTo>
                  <a:pt x="2054697" y="490339"/>
                </a:lnTo>
                <a:lnTo>
                  <a:pt x="2018898" y="470828"/>
                </a:lnTo>
                <a:lnTo>
                  <a:pt x="1988835" y="411502"/>
                </a:lnTo>
                <a:lnTo>
                  <a:pt x="1996548" y="378621"/>
                </a:lnTo>
                <a:lnTo>
                  <a:pt x="2018898" y="352175"/>
                </a:lnTo>
                <a:lnTo>
                  <a:pt x="2054697" y="332665"/>
                </a:lnTo>
                <a:lnTo>
                  <a:pt x="2102759" y="320591"/>
                </a:lnTo>
                <a:lnTo>
                  <a:pt x="2161896" y="316455"/>
                </a:lnTo>
                <a:lnTo>
                  <a:pt x="2221302" y="320591"/>
                </a:lnTo>
                <a:lnTo>
                  <a:pt x="2269526" y="332665"/>
                </a:lnTo>
                <a:lnTo>
                  <a:pt x="2305409" y="352175"/>
                </a:lnTo>
                <a:lnTo>
                  <a:pt x="2323069" y="373043"/>
                </a:lnTo>
                <a:lnTo>
                  <a:pt x="2161896" y="373043"/>
                </a:lnTo>
                <a:lnTo>
                  <a:pt x="2118373" y="375344"/>
                </a:lnTo>
                <a:lnTo>
                  <a:pt x="2086903" y="382383"/>
                </a:lnTo>
                <a:lnTo>
                  <a:pt x="2067794" y="394367"/>
                </a:lnTo>
                <a:lnTo>
                  <a:pt x="2061356" y="411502"/>
                </a:lnTo>
                <a:lnTo>
                  <a:pt x="2067794" y="428954"/>
                </a:lnTo>
                <a:lnTo>
                  <a:pt x="2086903" y="441101"/>
                </a:lnTo>
                <a:lnTo>
                  <a:pt x="2118373" y="448200"/>
                </a:lnTo>
                <a:lnTo>
                  <a:pt x="2161896" y="450509"/>
                </a:lnTo>
                <a:lnTo>
                  <a:pt x="2322604" y="450509"/>
                </a:lnTo>
                <a:lnTo>
                  <a:pt x="2305409" y="470828"/>
                </a:lnTo>
                <a:lnTo>
                  <a:pt x="2269526" y="490339"/>
                </a:lnTo>
                <a:lnTo>
                  <a:pt x="2221302" y="502412"/>
                </a:lnTo>
                <a:lnTo>
                  <a:pt x="2161896" y="506548"/>
                </a:lnTo>
                <a:close/>
              </a:path>
              <a:path w="2335529" h="506730">
                <a:moveTo>
                  <a:pt x="2322604" y="450509"/>
                </a:moveTo>
                <a:lnTo>
                  <a:pt x="2161896" y="450509"/>
                </a:lnTo>
                <a:lnTo>
                  <a:pt x="2205737" y="448200"/>
                </a:lnTo>
                <a:lnTo>
                  <a:pt x="2237371" y="441101"/>
                </a:lnTo>
                <a:lnTo>
                  <a:pt x="2256540" y="428954"/>
                </a:lnTo>
                <a:lnTo>
                  <a:pt x="2262986" y="411502"/>
                </a:lnTo>
                <a:lnTo>
                  <a:pt x="2256540" y="394367"/>
                </a:lnTo>
                <a:lnTo>
                  <a:pt x="2237371" y="382383"/>
                </a:lnTo>
                <a:lnTo>
                  <a:pt x="2205737" y="375344"/>
                </a:lnTo>
                <a:lnTo>
                  <a:pt x="2161896" y="373043"/>
                </a:lnTo>
                <a:lnTo>
                  <a:pt x="2323069" y="373043"/>
                </a:lnTo>
                <a:lnTo>
                  <a:pt x="2327789" y="378621"/>
                </a:lnTo>
                <a:lnTo>
                  <a:pt x="2335507" y="411502"/>
                </a:lnTo>
                <a:lnTo>
                  <a:pt x="2327789" y="444382"/>
                </a:lnTo>
                <a:lnTo>
                  <a:pt x="2322604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4612" y="2129272"/>
            <a:ext cx="772160" cy="314960"/>
          </a:xfrm>
          <a:custGeom>
            <a:avLst/>
            <a:gdLst/>
            <a:ahLst/>
            <a:cxnLst/>
            <a:rect l="l" t="t" r="r" b="b"/>
            <a:pathLst>
              <a:path w="772160" h="314960">
                <a:moveTo>
                  <a:pt x="179884" y="314338"/>
                </a:moveTo>
                <a:lnTo>
                  <a:pt x="0" y="314338"/>
                </a:lnTo>
                <a:lnTo>
                  <a:pt x="0" y="0"/>
                </a:lnTo>
                <a:lnTo>
                  <a:pt x="30850" y="0"/>
                </a:lnTo>
                <a:lnTo>
                  <a:pt x="30850" y="286710"/>
                </a:lnTo>
                <a:lnTo>
                  <a:pt x="179884" y="286710"/>
                </a:lnTo>
                <a:lnTo>
                  <a:pt x="179884" y="314338"/>
                </a:lnTo>
                <a:close/>
              </a:path>
              <a:path w="772160" h="314960">
                <a:moveTo>
                  <a:pt x="329226" y="314338"/>
                </a:moveTo>
                <a:lnTo>
                  <a:pt x="235907" y="314338"/>
                </a:lnTo>
                <a:lnTo>
                  <a:pt x="235907" y="0"/>
                </a:lnTo>
                <a:lnTo>
                  <a:pt x="334444" y="0"/>
                </a:lnTo>
                <a:lnTo>
                  <a:pt x="384041" y="6894"/>
                </a:lnTo>
                <a:lnTo>
                  <a:pt x="424001" y="26939"/>
                </a:lnTo>
                <a:lnTo>
                  <a:pt x="424631" y="27627"/>
                </a:lnTo>
                <a:lnTo>
                  <a:pt x="266757" y="27627"/>
                </a:lnTo>
                <a:lnTo>
                  <a:pt x="266757" y="286710"/>
                </a:lnTo>
                <a:lnTo>
                  <a:pt x="423033" y="286710"/>
                </a:lnTo>
                <a:lnTo>
                  <a:pt x="422564" y="287211"/>
                </a:lnTo>
                <a:lnTo>
                  <a:pt x="381118" y="307401"/>
                </a:lnTo>
                <a:lnTo>
                  <a:pt x="329226" y="314338"/>
                </a:lnTo>
                <a:close/>
              </a:path>
              <a:path w="772160" h="314960">
                <a:moveTo>
                  <a:pt x="423033" y="286710"/>
                </a:moveTo>
                <a:lnTo>
                  <a:pt x="327537" y="286710"/>
                </a:lnTo>
                <a:lnTo>
                  <a:pt x="380032" y="277767"/>
                </a:lnTo>
                <a:lnTo>
                  <a:pt x="417691" y="252003"/>
                </a:lnTo>
                <a:lnTo>
                  <a:pt x="440356" y="211016"/>
                </a:lnTo>
                <a:lnTo>
                  <a:pt x="447870" y="156401"/>
                </a:lnTo>
                <a:lnTo>
                  <a:pt x="440479" y="102415"/>
                </a:lnTo>
                <a:lnTo>
                  <a:pt x="418554" y="61912"/>
                </a:lnTo>
                <a:lnTo>
                  <a:pt x="382471" y="36459"/>
                </a:lnTo>
                <a:lnTo>
                  <a:pt x="332602" y="27627"/>
                </a:lnTo>
                <a:lnTo>
                  <a:pt x="424631" y="27627"/>
                </a:lnTo>
                <a:lnTo>
                  <a:pt x="453529" y="59177"/>
                </a:lnTo>
                <a:lnTo>
                  <a:pt x="471830" y="102651"/>
                </a:lnTo>
                <a:lnTo>
                  <a:pt x="478106" y="156401"/>
                </a:lnTo>
                <a:lnTo>
                  <a:pt x="471670" y="210783"/>
                </a:lnTo>
                <a:lnTo>
                  <a:pt x="452952" y="254696"/>
                </a:lnTo>
                <a:lnTo>
                  <a:pt x="423033" y="286710"/>
                </a:lnTo>
                <a:close/>
              </a:path>
              <a:path w="772160" h="314960">
                <a:moveTo>
                  <a:pt x="542110" y="314338"/>
                </a:moveTo>
                <a:lnTo>
                  <a:pt x="509724" y="314338"/>
                </a:lnTo>
                <a:lnTo>
                  <a:pt x="624071" y="0"/>
                </a:lnTo>
                <a:lnTo>
                  <a:pt x="657377" y="0"/>
                </a:lnTo>
                <a:lnTo>
                  <a:pt x="671894" y="39906"/>
                </a:lnTo>
                <a:lnTo>
                  <a:pt x="639727" y="39906"/>
                </a:lnTo>
                <a:lnTo>
                  <a:pt x="585086" y="193391"/>
                </a:lnTo>
                <a:lnTo>
                  <a:pt x="727727" y="193391"/>
                </a:lnTo>
                <a:lnTo>
                  <a:pt x="737722" y="220865"/>
                </a:lnTo>
                <a:lnTo>
                  <a:pt x="575416" y="220865"/>
                </a:lnTo>
                <a:lnTo>
                  <a:pt x="542110" y="314338"/>
                </a:lnTo>
                <a:close/>
              </a:path>
              <a:path w="772160" h="314960">
                <a:moveTo>
                  <a:pt x="727727" y="193391"/>
                </a:moveTo>
                <a:lnTo>
                  <a:pt x="696209" y="193391"/>
                </a:lnTo>
                <a:lnTo>
                  <a:pt x="641722" y="39906"/>
                </a:lnTo>
                <a:lnTo>
                  <a:pt x="671894" y="39906"/>
                </a:lnTo>
                <a:lnTo>
                  <a:pt x="727727" y="193391"/>
                </a:lnTo>
                <a:close/>
              </a:path>
              <a:path w="772160" h="314960">
                <a:moveTo>
                  <a:pt x="771724" y="314338"/>
                </a:moveTo>
                <a:lnTo>
                  <a:pt x="739185" y="314338"/>
                </a:lnTo>
                <a:lnTo>
                  <a:pt x="706032" y="220865"/>
                </a:lnTo>
                <a:lnTo>
                  <a:pt x="737722" y="220865"/>
                </a:lnTo>
                <a:lnTo>
                  <a:pt x="771724" y="3143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4934" y="2114691"/>
            <a:ext cx="1338580" cy="393065"/>
          </a:xfrm>
          <a:custGeom>
            <a:avLst/>
            <a:gdLst/>
            <a:ahLst/>
            <a:cxnLst/>
            <a:rect l="l" t="t" r="r" b="b"/>
            <a:pathLst>
              <a:path w="1338579" h="393064">
                <a:moveTo>
                  <a:pt x="81654" y="392922"/>
                </a:moveTo>
                <a:lnTo>
                  <a:pt x="54947" y="392922"/>
                </a:lnTo>
                <a:lnTo>
                  <a:pt x="31404" y="348627"/>
                </a:lnTo>
                <a:lnTo>
                  <a:pt x="14178" y="301138"/>
                </a:lnTo>
                <a:lnTo>
                  <a:pt x="3599" y="250425"/>
                </a:lnTo>
                <a:lnTo>
                  <a:pt x="0" y="196461"/>
                </a:lnTo>
                <a:lnTo>
                  <a:pt x="3604" y="142475"/>
                </a:lnTo>
                <a:lnTo>
                  <a:pt x="14178" y="91784"/>
                </a:lnTo>
                <a:lnTo>
                  <a:pt x="31404" y="44294"/>
                </a:lnTo>
                <a:lnTo>
                  <a:pt x="54947" y="0"/>
                </a:lnTo>
                <a:lnTo>
                  <a:pt x="81654" y="0"/>
                </a:lnTo>
                <a:lnTo>
                  <a:pt x="61106" y="40604"/>
                </a:lnTo>
                <a:lnTo>
                  <a:pt x="44932" y="89309"/>
                </a:lnTo>
                <a:lnTo>
                  <a:pt x="34340" y="142496"/>
                </a:lnTo>
                <a:lnTo>
                  <a:pt x="30543" y="196461"/>
                </a:lnTo>
                <a:lnTo>
                  <a:pt x="34363" y="250620"/>
                </a:lnTo>
                <a:lnTo>
                  <a:pt x="44990" y="303843"/>
                </a:lnTo>
                <a:lnTo>
                  <a:pt x="61171" y="352491"/>
                </a:lnTo>
                <a:lnTo>
                  <a:pt x="81654" y="392922"/>
                </a:lnTo>
                <a:close/>
              </a:path>
              <a:path w="1338579" h="393064">
                <a:moveTo>
                  <a:pt x="318021" y="328919"/>
                </a:moveTo>
                <a:lnTo>
                  <a:pt x="138136" y="328919"/>
                </a:lnTo>
                <a:lnTo>
                  <a:pt x="138136" y="14581"/>
                </a:lnTo>
                <a:lnTo>
                  <a:pt x="168987" y="14581"/>
                </a:lnTo>
                <a:lnTo>
                  <a:pt x="168987" y="301291"/>
                </a:lnTo>
                <a:lnTo>
                  <a:pt x="318021" y="301291"/>
                </a:lnTo>
                <a:lnTo>
                  <a:pt x="318021" y="328919"/>
                </a:lnTo>
                <a:close/>
              </a:path>
              <a:path w="1338579" h="393064">
                <a:moveTo>
                  <a:pt x="394303" y="151643"/>
                </a:moveTo>
                <a:lnTo>
                  <a:pt x="363606" y="151643"/>
                </a:lnTo>
                <a:lnTo>
                  <a:pt x="372907" y="126397"/>
                </a:lnTo>
                <a:lnTo>
                  <a:pt x="392078" y="106921"/>
                </a:lnTo>
                <a:lnTo>
                  <a:pt x="419422" y="94381"/>
                </a:lnTo>
                <a:lnTo>
                  <a:pt x="453242" y="89942"/>
                </a:lnTo>
                <a:lnTo>
                  <a:pt x="481534" y="93302"/>
                </a:lnTo>
                <a:lnTo>
                  <a:pt x="509206" y="105540"/>
                </a:lnTo>
                <a:lnTo>
                  <a:pt x="518267" y="116034"/>
                </a:lnTo>
                <a:lnTo>
                  <a:pt x="452014" y="116034"/>
                </a:lnTo>
                <a:lnTo>
                  <a:pt x="430737" y="118620"/>
                </a:lnTo>
                <a:lnTo>
                  <a:pt x="413719" y="125896"/>
                </a:lnTo>
                <a:lnTo>
                  <a:pt x="401421" y="137143"/>
                </a:lnTo>
                <a:lnTo>
                  <a:pt x="394303" y="151643"/>
                </a:lnTo>
                <a:close/>
              </a:path>
              <a:path w="1338579" h="393064">
                <a:moveTo>
                  <a:pt x="434977" y="334291"/>
                </a:moveTo>
                <a:lnTo>
                  <a:pt x="404599" y="329528"/>
                </a:lnTo>
                <a:lnTo>
                  <a:pt x="379818" y="315642"/>
                </a:lnTo>
                <a:lnTo>
                  <a:pt x="363124" y="293238"/>
                </a:lnTo>
                <a:lnTo>
                  <a:pt x="357006" y="262920"/>
                </a:lnTo>
                <a:lnTo>
                  <a:pt x="363822" y="232348"/>
                </a:lnTo>
                <a:lnTo>
                  <a:pt x="382408" y="211502"/>
                </a:lnTo>
                <a:lnTo>
                  <a:pt x="409973" y="198945"/>
                </a:lnTo>
                <a:lnTo>
                  <a:pt x="443726" y="193238"/>
                </a:lnTo>
                <a:lnTo>
                  <a:pt x="509264" y="189093"/>
                </a:lnTo>
                <a:lnTo>
                  <a:pt x="509264" y="166992"/>
                </a:lnTo>
                <a:lnTo>
                  <a:pt x="505499" y="145691"/>
                </a:lnTo>
                <a:lnTo>
                  <a:pt x="494453" y="129656"/>
                </a:lnTo>
                <a:lnTo>
                  <a:pt x="476500" y="119550"/>
                </a:lnTo>
                <a:lnTo>
                  <a:pt x="452014" y="116034"/>
                </a:lnTo>
                <a:lnTo>
                  <a:pt x="518267" y="116034"/>
                </a:lnTo>
                <a:lnTo>
                  <a:pt x="530232" y="129894"/>
                </a:lnTo>
                <a:lnTo>
                  <a:pt x="538580" y="169601"/>
                </a:lnTo>
                <a:lnTo>
                  <a:pt x="538580" y="213805"/>
                </a:lnTo>
                <a:lnTo>
                  <a:pt x="509264" y="213805"/>
                </a:lnTo>
                <a:lnTo>
                  <a:pt x="448177" y="218256"/>
                </a:lnTo>
                <a:lnTo>
                  <a:pt x="421077" y="222858"/>
                </a:lnTo>
                <a:lnTo>
                  <a:pt x="401863" y="232165"/>
                </a:lnTo>
                <a:lnTo>
                  <a:pt x="390418" y="245991"/>
                </a:lnTo>
                <a:lnTo>
                  <a:pt x="386629" y="264148"/>
                </a:lnTo>
                <a:lnTo>
                  <a:pt x="390605" y="282744"/>
                </a:lnTo>
                <a:lnTo>
                  <a:pt x="401632" y="296418"/>
                </a:lnTo>
                <a:lnTo>
                  <a:pt x="418357" y="304855"/>
                </a:lnTo>
                <a:lnTo>
                  <a:pt x="439428" y="307738"/>
                </a:lnTo>
                <a:lnTo>
                  <a:pt x="497536" y="307738"/>
                </a:lnTo>
                <a:lnTo>
                  <a:pt x="482385" y="321014"/>
                </a:lnTo>
                <a:lnTo>
                  <a:pt x="461537" y="330617"/>
                </a:lnTo>
                <a:lnTo>
                  <a:pt x="434977" y="334291"/>
                </a:lnTo>
                <a:close/>
              </a:path>
              <a:path w="1338579" h="393064">
                <a:moveTo>
                  <a:pt x="497536" y="307738"/>
                </a:moveTo>
                <a:lnTo>
                  <a:pt x="439428" y="307738"/>
                </a:lnTo>
                <a:lnTo>
                  <a:pt x="468470" y="302287"/>
                </a:lnTo>
                <a:lnTo>
                  <a:pt x="490462" y="287497"/>
                </a:lnTo>
                <a:lnTo>
                  <a:pt x="504396" y="265714"/>
                </a:lnTo>
                <a:lnTo>
                  <a:pt x="509264" y="239283"/>
                </a:lnTo>
                <a:lnTo>
                  <a:pt x="509264" y="213805"/>
                </a:lnTo>
                <a:lnTo>
                  <a:pt x="538580" y="213805"/>
                </a:lnTo>
                <a:lnTo>
                  <a:pt x="538580" y="292543"/>
                </a:lnTo>
                <a:lnTo>
                  <a:pt x="507576" y="292543"/>
                </a:lnTo>
                <a:lnTo>
                  <a:pt x="497678" y="307613"/>
                </a:lnTo>
                <a:lnTo>
                  <a:pt x="497536" y="307738"/>
                </a:lnTo>
                <a:close/>
              </a:path>
              <a:path w="1338579" h="393064">
                <a:moveTo>
                  <a:pt x="538580" y="328919"/>
                </a:moveTo>
                <a:lnTo>
                  <a:pt x="509264" y="328919"/>
                </a:lnTo>
                <a:lnTo>
                  <a:pt x="509264" y="292543"/>
                </a:lnTo>
                <a:lnTo>
                  <a:pt x="538580" y="292543"/>
                </a:lnTo>
                <a:lnTo>
                  <a:pt x="538580" y="328919"/>
                </a:lnTo>
                <a:close/>
              </a:path>
              <a:path w="1338579" h="393064">
                <a:moveTo>
                  <a:pt x="647861" y="93165"/>
                </a:moveTo>
                <a:lnTo>
                  <a:pt x="618239" y="93165"/>
                </a:lnTo>
                <a:lnTo>
                  <a:pt x="618239" y="36683"/>
                </a:lnTo>
                <a:lnTo>
                  <a:pt x="647861" y="36683"/>
                </a:lnTo>
                <a:lnTo>
                  <a:pt x="647861" y="93165"/>
                </a:lnTo>
                <a:close/>
              </a:path>
              <a:path w="1338579" h="393064">
                <a:moveTo>
                  <a:pt x="697437" y="118490"/>
                </a:moveTo>
                <a:lnTo>
                  <a:pt x="582937" y="118490"/>
                </a:lnTo>
                <a:lnTo>
                  <a:pt x="582937" y="93165"/>
                </a:lnTo>
                <a:lnTo>
                  <a:pt x="697437" y="93165"/>
                </a:lnTo>
                <a:lnTo>
                  <a:pt x="697437" y="118490"/>
                </a:lnTo>
                <a:close/>
              </a:path>
              <a:path w="1338579" h="393064">
                <a:moveTo>
                  <a:pt x="689763" y="332295"/>
                </a:moveTo>
                <a:lnTo>
                  <a:pt x="679786" y="332295"/>
                </a:lnTo>
                <a:lnTo>
                  <a:pt x="657219" y="328566"/>
                </a:lnTo>
                <a:lnTo>
                  <a:pt x="637501" y="317426"/>
                </a:lnTo>
                <a:lnTo>
                  <a:pt x="623539" y="298948"/>
                </a:lnTo>
                <a:lnTo>
                  <a:pt x="618239" y="273203"/>
                </a:lnTo>
                <a:lnTo>
                  <a:pt x="618239" y="118490"/>
                </a:lnTo>
                <a:lnTo>
                  <a:pt x="647861" y="118490"/>
                </a:lnTo>
                <a:lnTo>
                  <a:pt x="647861" y="266143"/>
                </a:lnTo>
                <a:lnTo>
                  <a:pt x="650734" y="284564"/>
                </a:lnTo>
                <a:lnTo>
                  <a:pt x="658413" y="296207"/>
                </a:lnTo>
                <a:lnTo>
                  <a:pt x="669488" y="302296"/>
                </a:lnTo>
                <a:lnTo>
                  <a:pt x="682549" y="304054"/>
                </a:lnTo>
                <a:lnTo>
                  <a:pt x="702042" y="304054"/>
                </a:lnTo>
                <a:lnTo>
                  <a:pt x="702042" y="330914"/>
                </a:lnTo>
                <a:lnTo>
                  <a:pt x="697130" y="331681"/>
                </a:lnTo>
                <a:lnTo>
                  <a:pt x="689763" y="332295"/>
                </a:lnTo>
                <a:close/>
              </a:path>
              <a:path w="1338579" h="393064">
                <a:moveTo>
                  <a:pt x="702042" y="304054"/>
                </a:moveTo>
                <a:lnTo>
                  <a:pt x="688228" y="304054"/>
                </a:lnTo>
                <a:lnTo>
                  <a:pt x="697130" y="303440"/>
                </a:lnTo>
                <a:lnTo>
                  <a:pt x="702042" y="303287"/>
                </a:lnTo>
                <a:lnTo>
                  <a:pt x="702042" y="304054"/>
                </a:lnTo>
                <a:close/>
              </a:path>
              <a:path w="1338579" h="393064">
                <a:moveTo>
                  <a:pt x="846778" y="333830"/>
                </a:moveTo>
                <a:lnTo>
                  <a:pt x="801922" y="324942"/>
                </a:lnTo>
                <a:lnTo>
                  <a:pt x="767887" y="300025"/>
                </a:lnTo>
                <a:lnTo>
                  <a:pt x="746284" y="261697"/>
                </a:lnTo>
                <a:lnTo>
                  <a:pt x="738725" y="212577"/>
                </a:lnTo>
                <a:lnTo>
                  <a:pt x="746329" y="163176"/>
                </a:lnTo>
                <a:lnTo>
                  <a:pt x="767676" y="124380"/>
                </a:lnTo>
                <a:lnTo>
                  <a:pt x="800562" y="99024"/>
                </a:lnTo>
                <a:lnTo>
                  <a:pt x="842788" y="89942"/>
                </a:lnTo>
                <a:lnTo>
                  <a:pt x="880034" y="96830"/>
                </a:lnTo>
                <a:lnTo>
                  <a:pt x="909873" y="116495"/>
                </a:lnTo>
                <a:lnTo>
                  <a:pt x="842941" y="116495"/>
                </a:lnTo>
                <a:lnTo>
                  <a:pt x="813829" y="122675"/>
                </a:lnTo>
                <a:lnTo>
                  <a:pt x="790890" y="139460"/>
                </a:lnTo>
                <a:lnTo>
                  <a:pt x="775405" y="164217"/>
                </a:lnTo>
                <a:lnTo>
                  <a:pt x="768654" y="194312"/>
                </a:lnTo>
                <a:lnTo>
                  <a:pt x="941234" y="194312"/>
                </a:lnTo>
                <a:lnTo>
                  <a:pt x="943167" y="206130"/>
                </a:lnTo>
                <a:lnTo>
                  <a:pt x="943167" y="220098"/>
                </a:lnTo>
                <a:lnTo>
                  <a:pt x="768501" y="220098"/>
                </a:lnTo>
                <a:lnTo>
                  <a:pt x="774753" y="256123"/>
                </a:lnTo>
                <a:lnTo>
                  <a:pt x="790660" y="283602"/>
                </a:lnTo>
                <a:lnTo>
                  <a:pt x="815057" y="301123"/>
                </a:lnTo>
                <a:lnTo>
                  <a:pt x="846778" y="307277"/>
                </a:lnTo>
                <a:lnTo>
                  <a:pt x="916888" y="307277"/>
                </a:lnTo>
                <a:lnTo>
                  <a:pt x="906599" y="316870"/>
                </a:lnTo>
                <a:lnTo>
                  <a:pt x="879768" y="329293"/>
                </a:lnTo>
                <a:lnTo>
                  <a:pt x="846778" y="333830"/>
                </a:lnTo>
                <a:close/>
              </a:path>
              <a:path w="1338579" h="393064">
                <a:moveTo>
                  <a:pt x="941234" y="194312"/>
                </a:moveTo>
                <a:lnTo>
                  <a:pt x="913084" y="194312"/>
                </a:lnTo>
                <a:lnTo>
                  <a:pt x="907930" y="163569"/>
                </a:lnTo>
                <a:lnTo>
                  <a:pt x="893495" y="138885"/>
                </a:lnTo>
                <a:lnTo>
                  <a:pt x="871319" y="122459"/>
                </a:lnTo>
                <a:lnTo>
                  <a:pt x="842941" y="116495"/>
                </a:lnTo>
                <a:lnTo>
                  <a:pt x="909873" y="116495"/>
                </a:lnTo>
                <a:lnTo>
                  <a:pt x="912144" y="117991"/>
                </a:lnTo>
                <a:lnTo>
                  <a:pt x="934670" y="154176"/>
                </a:lnTo>
                <a:lnTo>
                  <a:pt x="941234" y="194312"/>
                </a:lnTo>
                <a:close/>
              </a:path>
              <a:path w="1338579" h="393064">
                <a:moveTo>
                  <a:pt x="916888" y="307277"/>
                </a:moveTo>
                <a:lnTo>
                  <a:pt x="846778" y="307277"/>
                </a:lnTo>
                <a:lnTo>
                  <a:pt x="868717" y="304428"/>
                </a:lnTo>
                <a:lnTo>
                  <a:pt x="885879" y="297032"/>
                </a:lnTo>
                <a:lnTo>
                  <a:pt x="898493" y="286816"/>
                </a:lnTo>
                <a:lnTo>
                  <a:pt x="906791" y="275506"/>
                </a:lnTo>
                <a:lnTo>
                  <a:pt x="938563" y="275506"/>
                </a:lnTo>
                <a:lnTo>
                  <a:pt x="926466" y="298346"/>
                </a:lnTo>
                <a:lnTo>
                  <a:pt x="916888" y="307277"/>
                </a:lnTo>
                <a:close/>
              </a:path>
              <a:path w="1338579" h="393064">
                <a:moveTo>
                  <a:pt x="1048316" y="130462"/>
                </a:moveTo>
                <a:lnTo>
                  <a:pt x="1026049" y="130462"/>
                </a:lnTo>
                <a:lnTo>
                  <a:pt x="1036652" y="113859"/>
                </a:lnTo>
                <a:lnTo>
                  <a:pt x="1051816" y="101127"/>
                </a:lnTo>
                <a:lnTo>
                  <a:pt x="1071440" y="92971"/>
                </a:lnTo>
                <a:lnTo>
                  <a:pt x="1095425" y="90095"/>
                </a:lnTo>
                <a:lnTo>
                  <a:pt x="1127992" y="95700"/>
                </a:lnTo>
                <a:lnTo>
                  <a:pt x="1153250" y="112255"/>
                </a:lnTo>
                <a:lnTo>
                  <a:pt x="1156082" y="116955"/>
                </a:lnTo>
                <a:lnTo>
                  <a:pt x="1087443" y="116955"/>
                </a:lnTo>
                <a:lnTo>
                  <a:pt x="1062176" y="121457"/>
                </a:lnTo>
                <a:lnTo>
                  <a:pt x="1048316" y="130462"/>
                </a:lnTo>
                <a:close/>
              </a:path>
              <a:path w="1338579" h="393064">
                <a:moveTo>
                  <a:pt x="1024361" y="328919"/>
                </a:moveTo>
                <a:lnTo>
                  <a:pt x="994738" y="328919"/>
                </a:lnTo>
                <a:lnTo>
                  <a:pt x="994738" y="93165"/>
                </a:lnTo>
                <a:lnTo>
                  <a:pt x="1023594" y="93165"/>
                </a:lnTo>
                <a:lnTo>
                  <a:pt x="1023594" y="130462"/>
                </a:lnTo>
                <a:lnTo>
                  <a:pt x="1048316" y="130462"/>
                </a:lnTo>
                <a:lnTo>
                  <a:pt x="1042204" y="134434"/>
                </a:lnTo>
                <a:lnTo>
                  <a:pt x="1029081" y="155094"/>
                </a:lnTo>
                <a:lnTo>
                  <a:pt x="1024361" y="182647"/>
                </a:lnTo>
                <a:lnTo>
                  <a:pt x="1024361" y="328919"/>
                </a:lnTo>
                <a:close/>
              </a:path>
              <a:path w="1338579" h="393064">
                <a:moveTo>
                  <a:pt x="1175391" y="328919"/>
                </a:moveTo>
                <a:lnTo>
                  <a:pt x="1145614" y="328919"/>
                </a:lnTo>
                <a:lnTo>
                  <a:pt x="1145614" y="178656"/>
                </a:lnTo>
                <a:lnTo>
                  <a:pt x="1141554" y="153022"/>
                </a:lnTo>
                <a:lnTo>
                  <a:pt x="1129940" y="133589"/>
                </a:lnTo>
                <a:lnTo>
                  <a:pt x="1111620" y="121265"/>
                </a:lnTo>
                <a:lnTo>
                  <a:pt x="1087443" y="116955"/>
                </a:lnTo>
                <a:lnTo>
                  <a:pt x="1156082" y="116955"/>
                </a:lnTo>
                <a:lnTo>
                  <a:pt x="1169587" y="139371"/>
                </a:lnTo>
                <a:lnTo>
                  <a:pt x="1175391" y="176661"/>
                </a:lnTo>
                <a:lnTo>
                  <a:pt x="1175391" y="328919"/>
                </a:lnTo>
                <a:close/>
              </a:path>
              <a:path w="1338579" h="393064">
                <a:moveTo>
                  <a:pt x="1284212" y="93165"/>
                </a:moveTo>
                <a:lnTo>
                  <a:pt x="1254589" y="93165"/>
                </a:lnTo>
                <a:lnTo>
                  <a:pt x="1254589" y="36683"/>
                </a:lnTo>
                <a:lnTo>
                  <a:pt x="1284212" y="36683"/>
                </a:lnTo>
                <a:lnTo>
                  <a:pt x="1284212" y="93165"/>
                </a:lnTo>
                <a:close/>
              </a:path>
              <a:path w="1338579" h="393064">
                <a:moveTo>
                  <a:pt x="1333787" y="118490"/>
                </a:moveTo>
                <a:lnTo>
                  <a:pt x="1219287" y="118490"/>
                </a:lnTo>
                <a:lnTo>
                  <a:pt x="1219287" y="93165"/>
                </a:lnTo>
                <a:lnTo>
                  <a:pt x="1333787" y="93165"/>
                </a:lnTo>
                <a:lnTo>
                  <a:pt x="1333787" y="118490"/>
                </a:lnTo>
                <a:close/>
              </a:path>
              <a:path w="1338579" h="393064">
                <a:moveTo>
                  <a:pt x="1326113" y="332295"/>
                </a:moveTo>
                <a:lnTo>
                  <a:pt x="1316137" y="332295"/>
                </a:lnTo>
                <a:lnTo>
                  <a:pt x="1293569" y="328566"/>
                </a:lnTo>
                <a:lnTo>
                  <a:pt x="1273851" y="317426"/>
                </a:lnTo>
                <a:lnTo>
                  <a:pt x="1259889" y="298948"/>
                </a:lnTo>
                <a:lnTo>
                  <a:pt x="1254589" y="273203"/>
                </a:lnTo>
                <a:lnTo>
                  <a:pt x="1254589" y="118490"/>
                </a:lnTo>
                <a:lnTo>
                  <a:pt x="1284212" y="118490"/>
                </a:lnTo>
                <a:lnTo>
                  <a:pt x="1284212" y="266143"/>
                </a:lnTo>
                <a:lnTo>
                  <a:pt x="1287085" y="284564"/>
                </a:lnTo>
                <a:lnTo>
                  <a:pt x="1294764" y="296207"/>
                </a:lnTo>
                <a:lnTo>
                  <a:pt x="1305839" y="302296"/>
                </a:lnTo>
                <a:lnTo>
                  <a:pt x="1318899" y="304054"/>
                </a:lnTo>
                <a:lnTo>
                  <a:pt x="1338392" y="304054"/>
                </a:lnTo>
                <a:lnTo>
                  <a:pt x="1338392" y="330914"/>
                </a:lnTo>
                <a:lnTo>
                  <a:pt x="1333480" y="331681"/>
                </a:lnTo>
                <a:lnTo>
                  <a:pt x="1326113" y="332295"/>
                </a:lnTo>
                <a:close/>
              </a:path>
              <a:path w="1338579" h="393064">
                <a:moveTo>
                  <a:pt x="1338392" y="304054"/>
                </a:moveTo>
                <a:lnTo>
                  <a:pt x="1324578" y="304054"/>
                </a:lnTo>
                <a:lnTo>
                  <a:pt x="1333480" y="303440"/>
                </a:lnTo>
                <a:lnTo>
                  <a:pt x="1338392" y="303287"/>
                </a:lnTo>
                <a:lnTo>
                  <a:pt x="1338392" y="30405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4516" y="2126509"/>
            <a:ext cx="1550035" cy="322580"/>
          </a:xfrm>
          <a:custGeom>
            <a:avLst/>
            <a:gdLst/>
            <a:ahLst/>
            <a:cxnLst/>
            <a:rect l="l" t="t" r="r" b="b"/>
            <a:pathLst>
              <a:path w="1550035" h="322580">
                <a:moveTo>
                  <a:pt x="93319" y="317100"/>
                </a:moveTo>
                <a:lnTo>
                  <a:pt x="0" y="317100"/>
                </a:lnTo>
                <a:lnTo>
                  <a:pt x="0" y="2762"/>
                </a:lnTo>
                <a:lnTo>
                  <a:pt x="98537" y="2762"/>
                </a:lnTo>
                <a:lnTo>
                  <a:pt x="148134" y="9657"/>
                </a:lnTo>
                <a:lnTo>
                  <a:pt x="188094" y="29702"/>
                </a:lnTo>
                <a:lnTo>
                  <a:pt x="188724" y="30390"/>
                </a:lnTo>
                <a:lnTo>
                  <a:pt x="30850" y="30390"/>
                </a:lnTo>
                <a:lnTo>
                  <a:pt x="30850" y="289473"/>
                </a:lnTo>
                <a:lnTo>
                  <a:pt x="187126" y="289473"/>
                </a:lnTo>
                <a:lnTo>
                  <a:pt x="186657" y="289974"/>
                </a:lnTo>
                <a:lnTo>
                  <a:pt x="145211" y="310164"/>
                </a:lnTo>
                <a:lnTo>
                  <a:pt x="93319" y="317100"/>
                </a:lnTo>
                <a:close/>
              </a:path>
              <a:path w="1550035" h="322580">
                <a:moveTo>
                  <a:pt x="187126" y="289473"/>
                </a:moveTo>
                <a:lnTo>
                  <a:pt x="91630" y="289473"/>
                </a:lnTo>
                <a:lnTo>
                  <a:pt x="144125" y="280530"/>
                </a:lnTo>
                <a:lnTo>
                  <a:pt x="181784" y="254766"/>
                </a:lnTo>
                <a:lnTo>
                  <a:pt x="204449" y="213778"/>
                </a:lnTo>
                <a:lnTo>
                  <a:pt x="211963" y="159164"/>
                </a:lnTo>
                <a:lnTo>
                  <a:pt x="204572" y="105178"/>
                </a:lnTo>
                <a:lnTo>
                  <a:pt x="182647" y="64674"/>
                </a:lnTo>
                <a:lnTo>
                  <a:pt x="146564" y="39222"/>
                </a:lnTo>
                <a:lnTo>
                  <a:pt x="96695" y="30390"/>
                </a:lnTo>
                <a:lnTo>
                  <a:pt x="188724" y="30390"/>
                </a:lnTo>
                <a:lnTo>
                  <a:pt x="217622" y="61940"/>
                </a:lnTo>
                <a:lnTo>
                  <a:pt x="235922" y="105413"/>
                </a:lnTo>
                <a:lnTo>
                  <a:pt x="242199" y="159164"/>
                </a:lnTo>
                <a:lnTo>
                  <a:pt x="235763" y="213546"/>
                </a:lnTo>
                <a:lnTo>
                  <a:pt x="217045" y="257458"/>
                </a:lnTo>
                <a:lnTo>
                  <a:pt x="187126" y="289473"/>
                </a:lnTo>
                <a:close/>
              </a:path>
              <a:path w="1550035" h="322580">
                <a:moveTo>
                  <a:pt x="312956" y="41287"/>
                </a:moveTo>
                <a:lnTo>
                  <a:pt x="304500" y="39668"/>
                </a:lnTo>
                <a:lnTo>
                  <a:pt x="297569" y="35244"/>
                </a:lnTo>
                <a:lnTo>
                  <a:pt x="292883" y="28660"/>
                </a:lnTo>
                <a:lnTo>
                  <a:pt x="291161" y="20567"/>
                </a:lnTo>
                <a:lnTo>
                  <a:pt x="292883" y="12561"/>
                </a:lnTo>
                <a:lnTo>
                  <a:pt x="297569" y="6024"/>
                </a:lnTo>
                <a:lnTo>
                  <a:pt x="304500" y="1616"/>
                </a:lnTo>
                <a:lnTo>
                  <a:pt x="312956" y="0"/>
                </a:lnTo>
                <a:lnTo>
                  <a:pt x="321170" y="1616"/>
                </a:lnTo>
                <a:lnTo>
                  <a:pt x="328017" y="6024"/>
                </a:lnTo>
                <a:lnTo>
                  <a:pt x="332705" y="12561"/>
                </a:lnTo>
                <a:lnTo>
                  <a:pt x="334444" y="20567"/>
                </a:lnTo>
                <a:lnTo>
                  <a:pt x="332705" y="28660"/>
                </a:lnTo>
                <a:lnTo>
                  <a:pt x="328017" y="35244"/>
                </a:lnTo>
                <a:lnTo>
                  <a:pt x="321170" y="39668"/>
                </a:lnTo>
                <a:lnTo>
                  <a:pt x="312956" y="41287"/>
                </a:lnTo>
                <a:close/>
              </a:path>
              <a:path w="1550035" h="322580">
                <a:moveTo>
                  <a:pt x="327537" y="317100"/>
                </a:moveTo>
                <a:lnTo>
                  <a:pt x="297761" y="317100"/>
                </a:lnTo>
                <a:lnTo>
                  <a:pt x="297761" y="81347"/>
                </a:lnTo>
                <a:lnTo>
                  <a:pt x="327537" y="81347"/>
                </a:lnTo>
                <a:lnTo>
                  <a:pt x="327537" y="317100"/>
                </a:lnTo>
                <a:close/>
              </a:path>
              <a:path w="1550035" h="322580">
                <a:moveTo>
                  <a:pt x="447645" y="117723"/>
                </a:moveTo>
                <a:lnTo>
                  <a:pt x="422238" y="117723"/>
                </a:lnTo>
                <a:lnTo>
                  <a:pt x="432042" y="101386"/>
                </a:lnTo>
                <a:lnTo>
                  <a:pt x="446680" y="88791"/>
                </a:lnTo>
                <a:lnTo>
                  <a:pt x="465060" y="80685"/>
                </a:lnTo>
                <a:lnTo>
                  <a:pt x="486088" y="77817"/>
                </a:lnTo>
                <a:lnTo>
                  <a:pt x="490692" y="77817"/>
                </a:lnTo>
                <a:lnTo>
                  <a:pt x="501283" y="78277"/>
                </a:lnTo>
                <a:lnTo>
                  <a:pt x="501283" y="106365"/>
                </a:lnTo>
                <a:lnTo>
                  <a:pt x="483785" y="106365"/>
                </a:lnTo>
                <a:lnTo>
                  <a:pt x="458695" y="110833"/>
                </a:lnTo>
                <a:lnTo>
                  <a:pt x="447645" y="117723"/>
                </a:lnTo>
                <a:close/>
              </a:path>
              <a:path w="1550035" h="322580">
                <a:moveTo>
                  <a:pt x="421010" y="317100"/>
                </a:moveTo>
                <a:lnTo>
                  <a:pt x="391387" y="317100"/>
                </a:lnTo>
                <a:lnTo>
                  <a:pt x="391387" y="81347"/>
                </a:lnTo>
                <a:lnTo>
                  <a:pt x="420242" y="81347"/>
                </a:lnTo>
                <a:lnTo>
                  <a:pt x="420242" y="117723"/>
                </a:lnTo>
                <a:lnTo>
                  <a:pt x="447645" y="117723"/>
                </a:lnTo>
                <a:lnTo>
                  <a:pt x="438814" y="123229"/>
                </a:lnTo>
                <a:lnTo>
                  <a:pt x="425725" y="142043"/>
                </a:lnTo>
                <a:lnTo>
                  <a:pt x="421010" y="165764"/>
                </a:lnTo>
                <a:lnTo>
                  <a:pt x="421010" y="317100"/>
                </a:lnTo>
                <a:close/>
              </a:path>
              <a:path w="1550035" h="322580">
                <a:moveTo>
                  <a:pt x="501283" y="108207"/>
                </a:moveTo>
                <a:lnTo>
                  <a:pt x="498673" y="107746"/>
                </a:lnTo>
                <a:lnTo>
                  <a:pt x="491306" y="106365"/>
                </a:lnTo>
                <a:lnTo>
                  <a:pt x="501283" y="106365"/>
                </a:lnTo>
                <a:lnTo>
                  <a:pt x="501283" y="108207"/>
                </a:lnTo>
                <a:close/>
              </a:path>
              <a:path w="1550035" h="322580">
                <a:moveTo>
                  <a:pt x="555310" y="41287"/>
                </a:moveTo>
                <a:lnTo>
                  <a:pt x="546854" y="39668"/>
                </a:lnTo>
                <a:lnTo>
                  <a:pt x="539923" y="35244"/>
                </a:lnTo>
                <a:lnTo>
                  <a:pt x="535237" y="28660"/>
                </a:lnTo>
                <a:lnTo>
                  <a:pt x="533515" y="20567"/>
                </a:lnTo>
                <a:lnTo>
                  <a:pt x="535237" y="12561"/>
                </a:lnTo>
                <a:lnTo>
                  <a:pt x="539923" y="6024"/>
                </a:lnTo>
                <a:lnTo>
                  <a:pt x="546854" y="1616"/>
                </a:lnTo>
                <a:lnTo>
                  <a:pt x="555310" y="0"/>
                </a:lnTo>
                <a:lnTo>
                  <a:pt x="563523" y="1616"/>
                </a:lnTo>
                <a:lnTo>
                  <a:pt x="570370" y="6024"/>
                </a:lnTo>
                <a:lnTo>
                  <a:pt x="575059" y="12561"/>
                </a:lnTo>
                <a:lnTo>
                  <a:pt x="576798" y="20567"/>
                </a:lnTo>
                <a:lnTo>
                  <a:pt x="575059" y="28660"/>
                </a:lnTo>
                <a:lnTo>
                  <a:pt x="570370" y="35244"/>
                </a:lnTo>
                <a:lnTo>
                  <a:pt x="563523" y="39668"/>
                </a:lnTo>
                <a:lnTo>
                  <a:pt x="555310" y="41287"/>
                </a:lnTo>
                <a:close/>
              </a:path>
              <a:path w="1550035" h="322580">
                <a:moveTo>
                  <a:pt x="569891" y="317100"/>
                </a:moveTo>
                <a:lnTo>
                  <a:pt x="540115" y="317100"/>
                </a:lnTo>
                <a:lnTo>
                  <a:pt x="540115" y="81347"/>
                </a:lnTo>
                <a:lnTo>
                  <a:pt x="569891" y="81347"/>
                </a:lnTo>
                <a:lnTo>
                  <a:pt x="569891" y="317100"/>
                </a:lnTo>
                <a:close/>
              </a:path>
              <a:path w="1550035" h="322580">
                <a:moveTo>
                  <a:pt x="726906" y="322012"/>
                </a:moveTo>
                <a:lnTo>
                  <a:pt x="683477" y="312879"/>
                </a:lnTo>
                <a:lnTo>
                  <a:pt x="650336" y="287516"/>
                </a:lnTo>
                <a:lnTo>
                  <a:pt x="629196" y="248972"/>
                </a:lnTo>
                <a:lnTo>
                  <a:pt x="621769" y="200298"/>
                </a:lnTo>
                <a:lnTo>
                  <a:pt x="629362" y="151228"/>
                </a:lnTo>
                <a:lnTo>
                  <a:pt x="650739" y="112562"/>
                </a:lnTo>
                <a:lnTo>
                  <a:pt x="683801" y="87220"/>
                </a:lnTo>
                <a:lnTo>
                  <a:pt x="726446" y="78124"/>
                </a:lnTo>
                <a:lnTo>
                  <a:pt x="759918" y="83440"/>
                </a:lnTo>
                <a:lnTo>
                  <a:pt x="787475" y="98441"/>
                </a:lnTo>
                <a:lnTo>
                  <a:pt x="792772" y="104677"/>
                </a:lnTo>
                <a:lnTo>
                  <a:pt x="726906" y="104677"/>
                </a:lnTo>
                <a:lnTo>
                  <a:pt x="696288" y="111552"/>
                </a:lnTo>
                <a:lnTo>
                  <a:pt x="672477" y="130903"/>
                </a:lnTo>
                <a:lnTo>
                  <a:pt x="657039" y="160816"/>
                </a:lnTo>
                <a:lnTo>
                  <a:pt x="651545" y="199377"/>
                </a:lnTo>
                <a:lnTo>
                  <a:pt x="656931" y="238300"/>
                </a:lnTo>
                <a:lnTo>
                  <a:pt x="672189" y="268561"/>
                </a:lnTo>
                <a:lnTo>
                  <a:pt x="695965" y="288173"/>
                </a:lnTo>
                <a:lnTo>
                  <a:pt x="726906" y="295152"/>
                </a:lnTo>
                <a:lnTo>
                  <a:pt x="793313" y="295152"/>
                </a:lnTo>
                <a:lnTo>
                  <a:pt x="788531" y="301004"/>
                </a:lnTo>
                <a:lnTo>
                  <a:pt x="761172" y="316450"/>
                </a:lnTo>
                <a:lnTo>
                  <a:pt x="726906" y="322012"/>
                </a:lnTo>
                <a:close/>
              </a:path>
              <a:path w="1550035" h="322580">
                <a:moveTo>
                  <a:pt x="817309" y="151797"/>
                </a:moveTo>
                <a:lnTo>
                  <a:pt x="787686" y="151797"/>
                </a:lnTo>
                <a:lnTo>
                  <a:pt x="780456" y="133556"/>
                </a:lnTo>
                <a:lnTo>
                  <a:pt x="767599" y="118567"/>
                </a:lnTo>
                <a:lnTo>
                  <a:pt x="749591" y="108413"/>
                </a:lnTo>
                <a:lnTo>
                  <a:pt x="726906" y="104677"/>
                </a:lnTo>
                <a:lnTo>
                  <a:pt x="792772" y="104677"/>
                </a:lnTo>
                <a:lnTo>
                  <a:pt x="807234" y="121701"/>
                </a:lnTo>
                <a:lnTo>
                  <a:pt x="817309" y="151797"/>
                </a:lnTo>
                <a:close/>
              </a:path>
              <a:path w="1550035" h="322580">
                <a:moveTo>
                  <a:pt x="793313" y="295152"/>
                </a:moveTo>
                <a:lnTo>
                  <a:pt x="726906" y="295152"/>
                </a:lnTo>
                <a:lnTo>
                  <a:pt x="748406" y="291910"/>
                </a:lnTo>
                <a:lnTo>
                  <a:pt x="766410" y="282566"/>
                </a:lnTo>
                <a:lnTo>
                  <a:pt x="779895" y="267697"/>
                </a:lnTo>
                <a:lnTo>
                  <a:pt x="787840" y="247878"/>
                </a:lnTo>
                <a:lnTo>
                  <a:pt x="817463" y="247878"/>
                </a:lnTo>
                <a:lnTo>
                  <a:pt x="807716" y="277527"/>
                </a:lnTo>
                <a:lnTo>
                  <a:pt x="793313" y="295152"/>
                </a:lnTo>
                <a:close/>
              </a:path>
              <a:path w="1550035" h="322580">
                <a:moveTo>
                  <a:pt x="896968" y="317100"/>
                </a:moveTo>
                <a:lnTo>
                  <a:pt x="867345" y="317100"/>
                </a:lnTo>
                <a:lnTo>
                  <a:pt x="867345" y="2762"/>
                </a:lnTo>
                <a:lnTo>
                  <a:pt x="896968" y="2762"/>
                </a:lnTo>
                <a:lnTo>
                  <a:pt x="896968" y="118644"/>
                </a:lnTo>
                <a:lnTo>
                  <a:pt x="921487" y="118644"/>
                </a:lnTo>
                <a:lnTo>
                  <a:pt x="915252" y="122615"/>
                </a:lnTo>
                <a:lnTo>
                  <a:pt x="901815" y="143276"/>
                </a:lnTo>
                <a:lnTo>
                  <a:pt x="896968" y="170829"/>
                </a:lnTo>
                <a:lnTo>
                  <a:pt x="896968" y="317100"/>
                </a:lnTo>
                <a:close/>
              </a:path>
              <a:path w="1550035" h="322580">
                <a:moveTo>
                  <a:pt x="921487" y="118644"/>
                </a:moveTo>
                <a:lnTo>
                  <a:pt x="899577" y="118644"/>
                </a:lnTo>
                <a:lnTo>
                  <a:pt x="910098" y="101976"/>
                </a:lnTo>
                <a:lnTo>
                  <a:pt x="925152" y="89251"/>
                </a:lnTo>
                <a:lnTo>
                  <a:pt x="944839" y="81131"/>
                </a:lnTo>
                <a:lnTo>
                  <a:pt x="969260" y="78277"/>
                </a:lnTo>
                <a:lnTo>
                  <a:pt x="1002029" y="83817"/>
                </a:lnTo>
                <a:lnTo>
                  <a:pt x="1027431" y="100264"/>
                </a:lnTo>
                <a:lnTo>
                  <a:pt x="1030384" y="105137"/>
                </a:lnTo>
                <a:lnTo>
                  <a:pt x="961278" y="105137"/>
                </a:lnTo>
                <a:lnTo>
                  <a:pt x="935625" y="109638"/>
                </a:lnTo>
                <a:lnTo>
                  <a:pt x="921487" y="118644"/>
                </a:lnTo>
                <a:close/>
              </a:path>
              <a:path w="1550035" h="322580">
                <a:moveTo>
                  <a:pt x="1049686" y="317100"/>
                </a:moveTo>
                <a:lnTo>
                  <a:pt x="1020063" y="317100"/>
                </a:lnTo>
                <a:lnTo>
                  <a:pt x="1020063" y="166838"/>
                </a:lnTo>
                <a:lnTo>
                  <a:pt x="1015950" y="141009"/>
                </a:lnTo>
                <a:lnTo>
                  <a:pt x="1004197" y="121598"/>
                </a:lnTo>
                <a:lnTo>
                  <a:pt x="985680" y="109382"/>
                </a:lnTo>
                <a:lnTo>
                  <a:pt x="961278" y="105137"/>
                </a:lnTo>
                <a:lnTo>
                  <a:pt x="1030384" y="105137"/>
                </a:lnTo>
                <a:lnTo>
                  <a:pt x="1043854" y="127359"/>
                </a:lnTo>
                <a:lnTo>
                  <a:pt x="1049686" y="164843"/>
                </a:lnTo>
                <a:lnTo>
                  <a:pt x="1049686" y="317100"/>
                </a:lnTo>
                <a:close/>
              </a:path>
              <a:path w="1550035" h="322580">
                <a:moveTo>
                  <a:pt x="1142852" y="317100"/>
                </a:moveTo>
                <a:lnTo>
                  <a:pt x="1113229" y="317100"/>
                </a:lnTo>
                <a:lnTo>
                  <a:pt x="1113229" y="2762"/>
                </a:lnTo>
                <a:lnTo>
                  <a:pt x="1142852" y="2762"/>
                </a:lnTo>
                <a:lnTo>
                  <a:pt x="1142852" y="317100"/>
                </a:lnTo>
                <a:close/>
              </a:path>
              <a:path w="1550035" h="322580">
                <a:moveTo>
                  <a:pt x="1302476" y="322012"/>
                </a:moveTo>
                <a:lnTo>
                  <a:pt x="1257620" y="313124"/>
                </a:lnTo>
                <a:lnTo>
                  <a:pt x="1223585" y="288207"/>
                </a:lnTo>
                <a:lnTo>
                  <a:pt x="1201982" y="249878"/>
                </a:lnTo>
                <a:lnTo>
                  <a:pt x="1194423" y="200758"/>
                </a:lnTo>
                <a:lnTo>
                  <a:pt x="1202027" y="151358"/>
                </a:lnTo>
                <a:lnTo>
                  <a:pt x="1223374" y="112562"/>
                </a:lnTo>
                <a:lnTo>
                  <a:pt x="1256261" y="87206"/>
                </a:lnTo>
                <a:lnTo>
                  <a:pt x="1298486" y="78124"/>
                </a:lnTo>
                <a:lnTo>
                  <a:pt x="1335732" y="85011"/>
                </a:lnTo>
                <a:lnTo>
                  <a:pt x="1365571" y="104677"/>
                </a:lnTo>
                <a:lnTo>
                  <a:pt x="1298639" y="104677"/>
                </a:lnTo>
                <a:lnTo>
                  <a:pt x="1269527" y="110857"/>
                </a:lnTo>
                <a:lnTo>
                  <a:pt x="1246589" y="127642"/>
                </a:lnTo>
                <a:lnTo>
                  <a:pt x="1231103" y="152398"/>
                </a:lnTo>
                <a:lnTo>
                  <a:pt x="1224352" y="182494"/>
                </a:lnTo>
                <a:lnTo>
                  <a:pt x="1396932" y="182494"/>
                </a:lnTo>
                <a:lnTo>
                  <a:pt x="1398865" y="194312"/>
                </a:lnTo>
                <a:lnTo>
                  <a:pt x="1398865" y="208279"/>
                </a:lnTo>
                <a:lnTo>
                  <a:pt x="1224199" y="208279"/>
                </a:lnTo>
                <a:lnTo>
                  <a:pt x="1230451" y="244305"/>
                </a:lnTo>
                <a:lnTo>
                  <a:pt x="1246358" y="271784"/>
                </a:lnTo>
                <a:lnTo>
                  <a:pt x="1270755" y="289305"/>
                </a:lnTo>
                <a:lnTo>
                  <a:pt x="1302476" y="295459"/>
                </a:lnTo>
                <a:lnTo>
                  <a:pt x="1372586" y="295459"/>
                </a:lnTo>
                <a:lnTo>
                  <a:pt x="1362297" y="305052"/>
                </a:lnTo>
                <a:lnTo>
                  <a:pt x="1335466" y="317474"/>
                </a:lnTo>
                <a:lnTo>
                  <a:pt x="1302476" y="322012"/>
                </a:lnTo>
                <a:close/>
              </a:path>
              <a:path w="1550035" h="322580">
                <a:moveTo>
                  <a:pt x="1396932" y="182494"/>
                </a:moveTo>
                <a:lnTo>
                  <a:pt x="1368782" y="182494"/>
                </a:lnTo>
                <a:lnTo>
                  <a:pt x="1363628" y="151751"/>
                </a:lnTo>
                <a:lnTo>
                  <a:pt x="1349194" y="127066"/>
                </a:lnTo>
                <a:lnTo>
                  <a:pt x="1327017" y="110641"/>
                </a:lnTo>
                <a:lnTo>
                  <a:pt x="1298639" y="104677"/>
                </a:lnTo>
                <a:lnTo>
                  <a:pt x="1365571" y="104677"/>
                </a:lnTo>
                <a:lnTo>
                  <a:pt x="1367842" y="106173"/>
                </a:lnTo>
                <a:lnTo>
                  <a:pt x="1390368" y="142357"/>
                </a:lnTo>
                <a:lnTo>
                  <a:pt x="1396932" y="182494"/>
                </a:lnTo>
                <a:close/>
              </a:path>
              <a:path w="1550035" h="322580">
                <a:moveTo>
                  <a:pt x="1372586" y="295459"/>
                </a:moveTo>
                <a:lnTo>
                  <a:pt x="1302476" y="295459"/>
                </a:lnTo>
                <a:lnTo>
                  <a:pt x="1324415" y="292610"/>
                </a:lnTo>
                <a:lnTo>
                  <a:pt x="1341577" y="285214"/>
                </a:lnTo>
                <a:lnTo>
                  <a:pt x="1354191" y="274997"/>
                </a:lnTo>
                <a:lnTo>
                  <a:pt x="1362489" y="263687"/>
                </a:lnTo>
                <a:lnTo>
                  <a:pt x="1394261" y="263687"/>
                </a:lnTo>
                <a:lnTo>
                  <a:pt x="1382164" y="286528"/>
                </a:lnTo>
                <a:lnTo>
                  <a:pt x="1372586" y="295459"/>
                </a:lnTo>
                <a:close/>
              </a:path>
              <a:path w="1550035" h="322580">
                <a:moveTo>
                  <a:pt x="1495715" y="81347"/>
                </a:moveTo>
                <a:lnTo>
                  <a:pt x="1466092" y="81347"/>
                </a:lnTo>
                <a:lnTo>
                  <a:pt x="1466092" y="24864"/>
                </a:lnTo>
                <a:lnTo>
                  <a:pt x="1495715" y="24864"/>
                </a:lnTo>
                <a:lnTo>
                  <a:pt x="1495715" y="81347"/>
                </a:lnTo>
                <a:close/>
              </a:path>
              <a:path w="1550035" h="322580">
                <a:moveTo>
                  <a:pt x="1545290" y="106672"/>
                </a:moveTo>
                <a:lnTo>
                  <a:pt x="1430790" y="106672"/>
                </a:lnTo>
                <a:lnTo>
                  <a:pt x="1430790" y="81347"/>
                </a:lnTo>
                <a:lnTo>
                  <a:pt x="1545290" y="81347"/>
                </a:lnTo>
                <a:lnTo>
                  <a:pt x="1545290" y="106672"/>
                </a:lnTo>
                <a:close/>
              </a:path>
              <a:path w="1550035" h="322580">
                <a:moveTo>
                  <a:pt x="1537616" y="320477"/>
                </a:moveTo>
                <a:lnTo>
                  <a:pt x="1527639" y="320477"/>
                </a:lnTo>
                <a:lnTo>
                  <a:pt x="1505072" y="316748"/>
                </a:lnTo>
                <a:lnTo>
                  <a:pt x="1485354" y="305608"/>
                </a:lnTo>
                <a:lnTo>
                  <a:pt x="1471392" y="287130"/>
                </a:lnTo>
                <a:lnTo>
                  <a:pt x="1466092" y="261385"/>
                </a:lnTo>
                <a:lnTo>
                  <a:pt x="1466092" y="106672"/>
                </a:lnTo>
                <a:lnTo>
                  <a:pt x="1495715" y="106672"/>
                </a:lnTo>
                <a:lnTo>
                  <a:pt x="1495715" y="254325"/>
                </a:lnTo>
                <a:lnTo>
                  <a:pt x="1498588" y="272745"/>
                </a:lnTo>
                <a:lnTo>
                  <a:pt x="1506267" y="284389"/>
                </a:lnTo>
                <a:lnTo>
                  <a:pt x="1517342" y="290478"/>
                </a:lnTo>
                <a:lnTo>
                  <a:pt x="1530402" y="292236"/>
                </a:lnTo>
                <a:lnTo>
                  <a:pt x="1549895" y="292236"/>
                </a:lnTo>
                <a:lnTo>
                  <a:pt x="1549895" y="319096"/>
                </a:lnTo>
                <a:lnTo>
                  <a:pt x="1544983" y="319863"/>
                </a:lnTo>
                <a:lnTo>
                  <a:pt x="1537616" y="320477"/>
                </a:lnTo>
                <a:close/>
              </a:path>
              <a:path w="1550035" h="322580">
                <a:moveTo>
                  <a:pt x="1549895" y="292236"/>
                </a:moveTo>
                <a:lnTo>
                  <a:pt x="1536081" y="292236"/>
                </a:lnTo>
                <a:lnTo>
                  <a:pt x="1544983" y="291622"/>
                </a:lnTo>
                <a:lnTo>
                  <a:pt x="1549895" y="291468"/>
                </a:lnTo>
                <a:lnTo>
                  <a:pt x="1549895" y="2922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6253" y="2126509"/>
            <a:ext cx="1981200" cy="403225"/>
          </a:xfrm>
          <a:custGeom>
            <a:avLst/>
            <a:gdLst/>
            <a:ahLst/>
            <a:cxnLst/>
            <a:rect l="l" t="t" r="r" b="b"/>
            <a:pathLst>
              <a:path w="1981200" h="403225">
                <a:moveTo>
                  <a:pt x="32385" y="317100"/>
                </a:moveTo>
                <a:lnTo>
                  <a:pt x="0" y="317100"/>
                </a:lnTo>
                <a:lnTo>
                  <a:pt x="114346" y="2762"/>
                </a:lnTo>
                <a:lnTo>
                  <a:pt x="147652" y="2762"/>
                </a:lnTo>
                <a:lnTo>
                  <a:pt x="162169" y="42668"/>
                </a:lnTo>
                <a:lnTo>
                  <a:pt x="130002" y="42668"/>
                </a:lnTo>
                <a:lnTo>
                  <a:pt x="75361" y="196154"/>
                </a:lnTo>
                <a:lnTo>
                  <a:pt x="218002" y="196154"/>
                </a:lnTo>
                <a:lnTo>
                  <a:pt x="227997" y="223628"/>
                </a:lnTo>
                <a:lnTo>
                  <a:pt x="65691" y="223628"/>
                </a:lnTo>
                <a:lnTo>
                  <a:pt x="32385" y="317100"/>
                </a:lnTo>
                <a:close/>
              </a:path>
              <a:path w="1981200" h="403225">
                <a:moveTo>
                  <a:pt x="218002" y="196154"/>
                </a:moveTo>
                <a:lnTo>
                  <a:pt x="186484" y="196154"/>
                </a:lnTo>
                <a:lnTo>
                  <a:pt x="131997" y="42668"/>
                </a:lnTo>
                <a:lnTo>
                  <a:pt x="162169" y="42668"/>
                </a:lnTo>
                <a:lnTo>
                  <a:pt x="218002" y="196154"/>
                </a:lnTo>
                <a:close/>
              </a:path>
              <a:path w="1981200" h="403225">
                <a:moveTo>
                  <a:pt x="261999" y="317100"/>
                </a:moveTo>
                <a:lnTo>
                  <a:pt x="229460" y="317100"/>
                </a:lnTo>
                <a:lnTo>
                  <a:pt x="196307" y="223628"/>
                </a:lnTo>
                <a:lnTo>
                  <a:pt x="227997" y="223628"/>
                </a:lnTo>
                <a:lnTo>
                  <a:pt x="261999" y="317100"/>
                </a:lnTo>
                <a:close/>
              </a:path>
              <a:path w="1981200" h="403225">
                <a:moveTo>
                  <a:pt x="331528" y="317100"/>
                </a:moveTo>
                <a:lnTo>
                  <a:pt x="301905" y="317100"/>
                </a:lnTo>
                <a:lnTo>
                  <a:pt x="301905" y="2762"/>
                </a:lnTo>
                <a:lnTo>
                  <a:pt x="331528" y="2762"/>
                </a:lnTo>
                <a:lnTo>
                  <a:pt x="331528" y="317100"/>
                </a:lnTo>
                <a:close/>
              </a:path>
              <a:path w="1981200" h="403225">
                <a:moveTo>
                  <a:pt x="424694" y="317100"/>
                </a:moveTo>
                <a:lnTo>
                  <a:pt x="395071" y="317100"/>
                </a:lnTo>
                <a:lnTo>
                  <a:pt x="395071" y="2762"/>
                </a:lnTo>
                <a:lnTo>
                  <a:pt x="424694" y="2762"/>
                </a:lnTo>
                <a:lnTo>
                  <a:pt x="424694" y="317100"/>
                </a:lnTo>
                <a:close/>
              </a:path>
              <a:path w="1981200" h="403225">
                <a:moveTo>
                  <a:pt x="580942" y="322012"/>
                </a:moveTo>
                <a:lnTo>
                  <a:pt x="538556" y="313117"/>
                </a:lnTo>
                <a:lnTo>
                  <a:pt x="505465" y="288149"/>
                </a:lnTo>
                <a:lnTo>
                  <a:pt x="483944" y="249684"/>
                </a:lnTo>
                <a:lnTo>
                  <a:pt x="476265" y="200298"/>
                </a:lnTo>
                <a:lnTo>
                  <a:pt x="483944" y="150581"/>
                </a:lnTo>
                <a:lnTo>
                  <a:pt x="505465" y="111986"/>
                </a:lnTo>
                <a:lnTo>
                  <a:pt x="538556" y="87004"/>
                </a:lnTo>
                <a:lnTo>
                  <a:pt x="580942" y="78124"/>
                </a:lnTo>
                <a:lnTo>
                  <a:pt x="623304" y="87026"/>
                </a:lnTo>
                <a:lnTo>
                  <a:pt x="646612" y="104677"/>
                </a:lnTo>
                <a:lnTo>
                  <a:pt x="580942" y="104677"/>
                </a:lnTo>
                <a:lnTo>
                  <a:pt x="548842" y="112344"/>
                </a:lnTo>
                <a:lnTo>
                  <a:pt x="525361" y="133091"/>
                </a:lnTo>
                <a:lnTo>
                  <a:pt x="510945" y="163536"/>
                </a:lnTo>
                <a:lnTo>
                  <a:pt x="506041" y="200298"/>
                </a:lnTo>
                <a:lnTo>
                  <a:pt x="510924" y="236988"/>
                </a:lnTo>
                <a:lnTo>
                  <a:pt x="525303" y="267275"/>
                </a:lnTo>
                <a:lnTo>
                  <a:pt x="548777" y="287864"/>
                </a:lnTo>
                <a:lnTo>
                  <a:pt x="580942" y="295459"/>
                </a:lnTo>
                <a:lnTo>
                  <a:pt x="646729" y="295459"/>
                </a:lnTo>
                <a:lnTo>
                  <a:pt x="623368" y="313117"/>
                </a:lnTo>
                <a:lnTo>
                  <a:pt x="580942" y="322012"/>
                </a:lnTo>
                <a:close/>
              </a:path>
              <a:path w="1981200" h="403225">
                <a:moveTo>
                  <a:pt x="646729" y="295459"/>
                </a:moveTo>
                <a:lnTo>
                  <a:pt x="580942" y="295459"/>
                </a:lnTo>
                <a:lnTo>
                  <a:pt x="613042" y="287864"/>
                </a:lnTo>
                <a:lnTo>
                  <a:pt x="636523" y="267275"/>
                </a:lnTo>
                <a:lnTo>
                  <a:pt x="650938" y="236988"/>
                </a:lnTo>
                <a:lnTo>
                  <a:pt x="655843" y="200298"/>
                </a:lnTo>
                <a:lnTo>
                  <a:pt x="650938" y="163536"/>
                </a:lnTo>
                <a:lnTo>
                  <a:pt x="636523" y="133091"/>
                </a:lnTo>
                <a:lnTo>
                  <a:pt x="613042" y="112344"/>
                </a:lnTo>
                <a:lnTo>
                  <a:pt x="580942" y="104677"/>
                </a:lnTo>
                <a:lnTo>
                  <a:pt x="646612" y="104677"/>
                </a:lnTo>
                <a:lnTo>
                  <a:pt x="656341" y="112044"/>
                </a:lnTo>
                <a:lnTo>
                  <a:pt x="677810" y="150645"/>
                </a:lnTo>
                <a:lnTo>
                  <a:pt x="685465" y="200298"/>
                </a:lnTo>
                <a:lnTo>
                  <a:pt x="677832" y="249684"/>
                </a:lnTo>
                <a:lnTo>
                  <a:pt x="656399" y="288149"/>
                </a:lnTo>
                <a:lnTo>
                  <a:pt x="646729" y="295459"/>
                </a:lnTo>
                <a:close/>
              </a:path>
              <a:path w="1981200" h="403225">
                <a:moveTo>
                  <a:pt x="830202" y="322012"/>
                </a:moveTo>
                <a:lnTo>
                  <a:pt x="786773" y="312879"/>
                </a:lnTo>
                <a:lnTo>
                  <a:pt x="753632" y="287516"/>
                </a:lnTo>
                <a:lnTo>
                  <a:pt x="732492" y="248972"/>
                </a:lnTo>
                <a:lnTo>
                  <a:pt x="725064" y="200298"/>
                </a:lnTo>
                <a:lnTo>
                  <a:pt x="732657" y="151228"/>
                </a:lnTo>
                <a:lnTo>
                  <a:pt x="754035" y="112562"/>
                </a:lnTo>
                <a:lnTo>
                  <a:pt x="787097" y="87220"/>
                </a:lnTo>
                <a:lnTo>
                  <a:pt x="829741" y="78124"/>
                </a:lnTo>
                <a:lnTo>
                  <a:pt x="863213" y="83440"/>
                </a:lnTo>
                <a:lnTo>
                  <a:pt x="890771" y="98441"/>
                </a:lnTo>
                <a:lnTo>
                  <a:pt x="896068" y="104677"/>
                </a:lnTo>
                <a:lnTo>
                  <a:pt x="830202" y="104677"/>
                </a:lnTo>
                <a:lnTo>
                  <a:pt x="799584" y="111552"/>
                </a:lnTo>
                <a:lnTo>
                  <a:pt x="775772" y="130903"/>
                </a:lnTo>
                <a:lnTo>
                  <a:pt x="760335" y="160816"/>
                </a:lnTo>
                <a:lnTo>
                  <a:pt x="754841" y="199377"/>
                </a:lnTo>
                <a:lnTo>
                  <a:pt x="760227" y="238300"/>
                </a:lnTo>
                <a:lnTo>
                  <a:pt x="775484" y="268561"/>
                </a:lnTo>
                <a:lnTo>
                  <a:pt x="799260" y="288173"/>
                </a:lnTo>
                <a:lnTo>
                  <a:pt x="830202" y="295152"/>
                </a:lnTo>
                <a:lnTo>
                  <a:pt x="896609" y="295152"/>
                </a:lnTo>
                <a:lnTo>
                  <a:pt x="891826" y="301004"/>
                </a:lnTo>
                <a:lnTo>
                  <a:pt x="864468" y="316450"/>
                </a:lnTo>
                <a:lnTo>
                  <a:pt x="830202" y="322012"/>
                </a:lnTo>
                <a:close/>
              </a:path>
              <a:path w="1981200" h="403225">
                <a:moveTo>
                  <a:pt x="920605" y="151797"/>
                </a:moveTo>
                <a:lnTo>
                  <a:pt x="890982" y="151797"/>
                </a:lnTo>
                <a:lnTo>
                  <a:pt x="883752" y="133556"/>
                </a:lnTo>
                <a:lnTo>
                  <a:pt x="870895" y="118567"/>
                </a:lnTo>
                <a:lnTo>
                  <a:pt x="852887" y="108413"/>
                </a:lnTo>
                <a:lnTo>
                  <a:pt x="830202" y="104677"/>
                </a:lnTo>
                <a:lnTo>
                  <a:pt x="896068" y="104677"/>
                </a:lnTo>
                <a:lnTo>
                  <a:pt x="910530" y="121701"/>
                </a:lnTo>
                <a:lnTo>
                  <a:pt x="920605" y="151797"/>
                </a:lnTo>
                <a:close/>
              </a:path>
              <a:path w="1981200" h="403225">
                <a:moveTo>
                  <a:pt x="896609" y="295152"/>
                </a:moveTo>
                <a:lnTo>
                  <a:pt x="830202" y="295152"/>
                </a:lnTo>
                <a:lnTo>
                  <a:pt x="851702" y="291910"/>
                </a:lnTo>
                <a:lnTo>
                  <a:pt x="869705" y="282566"/>
                </a:lnTo>
                <a:lnTo>
                  <a:pt x="883190" y="267697"/>
                </a:lnTo>
                <a:lnTo>
                  <a:pt x="891136" y="247878"/>
                </a:lnTo>
                <a:lnTo>
                  <a:pt x="920758" y="247878"/>
                </a:lnTo>
                <a:lnTo>
                  <a:pt x="911012" y="277527"/>
                </a:lnTo>
                <a:lnTo>
                  <a:pt x="896609" y="295152"/>
                </a:lnTo>
                <a:close/>
              </a:path>
              <a:path w="1981200" h="403225">
                <a:moveTo>
                  <a:pt x="996427" y="139825"/>
                </a:moveTo>
                <a:lnTo>
                  <a:pt x="965730" y="139825"/>
                </a:lnTo>
                <a:lnTo>
                  <a:pt x="975030" y="114579"/>
                </a:lnTo>
                <a:lnTo>
                  <a:pt x="994201" y="95103"/>
                </a:lnTo>
                <a:lnTo>
                  <a:pt x="1021545" y="82563"/>
                </a:lnTo>
                <a:lnTo>
                  <a:pt x="1055365" y="78124"/>
                </a:lnTo>
                <a:lnTo>
                  <a:pt x="1083657" y="81483"/>
                </a:lnTo>
                <a:lnTo>
                  <a:pt x="1111330" y="93722"/>
                </a:lnTo>
                <a:lnTo>
                  <a:pt x="1120390" y="104216"/>
                </a:lnTo>
                <a:lnTo>
                  <a:pt x="1054137" y="104216"/>
                </a:lnTo>
                <a:lnTo>
                  <a:pt x="1032860" y="106801"/>
                </a:lnTo>
                <a:lnTo>
                  <a:pt x="1015842" y="114078"/>
                </a:lnTo>
                <a:lnTo>
                  <a:pt x="1003544" y="125325"/>
                </a:lnTo>
                <a:lnTo>
                  <a:pt x="996427" y="139825"/>
                </a:lnTo>
                <a:close/>
              </a:path>
              <a:path w="1981200" h="403225">
                <a:moveTo>
                  <a:pt x="1037100" y="322472"/>
                </a:moveTo>
                <a:lnTo>
                  <a:pt x="1006722" y="317709"/>
                </a:lnTo>
                <a:lnTo>
                  <a:pt x="981941" y="303824"/>
                </a:lnTo>
                <a:lnTo>
                  <a:pt x="965247" y="281420"/>
                </a:lnTo>
                <a:lnTo>
                  <a:pt x="959130" y="251102"/>
                </a:lnTo>
                <a:lnTo>
                  <a:pt x="965945" y="220529"/>
                </a:lnTo>
                <a:lnTo>
                  <a:pt x="984531" y="199684"/>
                </a:lnTo>
                <a:lnTo>
                  <a:pt x="1012096" y="187127"/>
                </a:lnTo>
                <a:lnTo>
                  <a:pt x="1045849" y="181419"/>
                </a:lnTo>
                <a:lnTo>
                  <a:pt x="1111387" y="177275"/>
                </a:lnTo>
                <a:lnTo>
                  <a:pt x="1111387" y="155173"/>
                </a:lnTo>
                <a:lnTo>
                  <a:pt x="1107622" y="133872"/>
                </a:lnTo>
                <a:lnTo>
                  <a:pt x="1096576" y="117838"/>
                </a:lnTo>
                <a:lnTo>
                  <a:pt x="1078623" y="107732"/>
                </a:lnTo>
                <a:lnTo>
                  <a:pt x="1054137" y="104216"/>
                </a:lnTo>
                <a:lnTo>
                  <a:pt x="1120390" y="104216"/>
                </a:lnTo>
                <a:lnTo>
                  <a:pt x="1132355" y="118075"/>
                </a:lnTo>
                <a:lnTo>
                  <a:pt x="1140703" y="157782"/>
                </a:lnTo>
                <a:lnTo>
                  <a:pt x="1140703" y="201986"/>
                </a:lnTo>
                <a:lnTo>
                  <a:pt x="1111387" y="201986"/>
                </a:lnTo>
                <a:lnTo>
                  <a:pt x="1050300" y="206437"/>
                </a:lnTo>
                <a:lnTo>
                  <a:pt x="1023200" y="211039"/>
                </a:lnTo>
                <a:lnTo>
                  <a:pt x="1003986" y="220347"/>
                </a:lnTo>
                <a:lnTo>
                  <a:pt x="992541" y="234173"/>
                </a:lnTo>
                <a:lnTo>
                  <a:pt x="988752" y="252329"/>
                </a:lnTo>
                <a:lnTo>
                  <a:pt x="992729" y="270925"/>
                </a:lnTo>
                <a:lnTo>
                  <a:pt x="1003756" y="284600"/>
                </a:lnTo>
                <a:lnTo>
                  <a:pt x="1020481" y="293037"/>
                </a:lnTo>
                <a:lnTo>
                  <a:pt x="1041551" y="295919"/>
                </a:lnTo>
                <a:lnTo>
                  <a:pt x="1099659" y="295919"/>
                </a:lnTo>
                <a:lnTo>
                  <a:pt x="1084508" y="309196"/>
                </a:lnTo>
                <a:lnTo>
                  <a:pt x="1063660" y="318798"/>
                </a:lnTo>
                <a:lnTo>
                  <a:pt x="1037100" y="322472"/>
                </a:lnTo>
                <a:close/>
              </a:path>
              <a:path w="1981200" h="403225">
                <a:moveTo>
                  <a:pt x="1099659" y="295919"/>
                </a:moveTo>
                <a:lnTo>
                  <a:pt x="1041551" y="295919"/>
                </a:lnTo>
                <a:lnTo>
                  <a:pt x="1070594" y="290468"/>
                </a:lnTo>
                <a:lnTo>
                  <a:pt x="1092585" y="275678"/>
                </a:lnTo>
                <a:lnTo>
                  <a:pt x="1106519" y="253895"/>
                </a:lnTo>
                <a:lnTo>
                  <a:pt x="1111387" y="227465"/>
                </a:lnTo>
                <a:lnTo>
                  <a:pt x="1111387" y="201986"/>
                </a:lnTo>
                <a:lnTo>
                  <a:pt x="1140703" y="201986"/>
                </a:lnTo>
                <a:lnTo>
                  <a:pt x="1140703" y="280724"/>
                </a:lnTo>
                <a:lnTo>
                  <a:pt x="1109699" y="280724"/>
                </a:lnTo>
                <a:lnTo>
                  <a:pt x="1099801" y="295795"/>
                </a:lnTo>
                <a:lnTo>
                  <a:pt x="1099659" y="295919"/>
                </a:lnTo>
                <a:close/>
              </a:path>
              <a:path w="1981200" h="403225">
                <a:moveTo>
                  <a:pt x="1140703" y="317100"/>
                </a:moveTo>
                <a:lnTo>
                  <a:pt x="1111387" y="317100"/>
                </a:lnTo>
                <a:lnTo>
                  <a:pt x="1111387" y="280724"/>
                </a:lnTo>
                <a:lnTo>
                  <a:pt x="1140703" y="280724"/>
                </a:lnTo>
                <a:lnTo>
                  <a:pt x="1140703" y="317100"/>
                </a:lnTo>
                <a:close/>
              </a:path>
              <a:path w="1981200" h="403225">
                <a:moveTo>
                  <a:pt x="1249984" y="81347"/>
                </a:moveTo>
                <a:lnTo>
                  <a:pt x="1220362" y="81347"/>
                </a:lnTo>
                <a:lnTo>
                  <a:pt x="1220362" y="24864"/>
                </a:lnTo>
                <a:lnTo>
                  <a:pt x="1249984" y="24864"/>
                </a:lnTo>
                <a:lnTo>
                  <a:pt x="1249984" y="81347"/>
                </a:lnTo>
                <a:close/>
              </a:path>
              <a:path w="1981200" h="403225">
                <a:moveTo>
                  <a:pt x="1299560" y="106672"/>
                </a:moveTo>
                <a:lnTo>
                  <a:pt x="1185060" y="106672"/>
                </a:lnTo>
                <a:lnTo>
                  <a:pt x="1185060" y="81347"/>
                </a:lnTo>
                <a:lnTo>
                  <a:pt x="1299560" y="81347"/>
                </a:lnTo>
                <a:lnTo>
                  <a:pt x="1299560" y="106672"/>
                </a:lnTo>
                <a:close/>
              </a:path>
              <a:path w="1981200" h="403225">
                <a:moveTo>
                  <a:pt x="1291886" y="320477"/>
                </a:moveTo>
                <a:lnTo>
                  <a:pt x="1281909" y="320477"/>
                </a:lnTo>
                <a:lnTo>
                  <a:pt x="1259342" y="316748"/>
                </a:lnTo>
                <a:lnTo>
                  <a:pt x="1239624" y="305608"/>
                </a:lnTo>
                <a:lnTo>
                  <a:pt x="1225662" y="287130"/>
                </a:lnTo>
                <a:lnTo>
                  <a:pt x="1220362" y="261385"/>
                </a:lnTo>
                <a:lnTo>
                  <a:pt x="1220362" y="106672"/>
                </a:lnTo>
                <a:lnTo>
                  <a:pt x="1249984" y="106672"/>
                </a:lnTo>
                <a:lnTo>
                  <a:pt x="1249984" y="254325"/>
                </a:lnTo>
                <a:lnTo>
                  <a:pt x="1252857" y="272745"/>
                </a:lnTo>
                <a:lnTo>
                  <a:pt x="1260537" y="284389"/>
                </a:lnTo>
                <a:lnTo>
                  <a:pt x="1271611" y="290478"/>
                </a:lnTo>
                <a:lnTo>
                  <a:pt x="1284672" y="292236"/>
                </a:lnTo>
                <a:lnTo>
                  <a:pt x="1304165" y="292236"/>
                </a:lnTo>
                <a:lnTo>
                  <a:pt x="1304165" y="319096"/>
                </a:lnTo>
                <a:lnTo>
                  <a:pt x="1299253" y="319863"/>
                </a:lnTo>
                <a:lnTo>
                  <a:pt x="1291886" y="320477"/>
                </a:lnTo>
                <a:close/>
              </a:path>
              <a:path w="1981200" h="403225">
                <a:moveTo>
                  <a:pt x="1304165" y="292236"/>
                </a:moveTo>
                <a:lnTo>
                  <a:pt x="1290351" y="292236"/>
                </a:lnTo>
                <a:lnTo>
                  <a:pt x="1299253" y="291622"/>
                </a:lnTo>
                <a:lnTo>
                  <a:pt x="1304165" y="291468"/>
                </a:lnTo>
                <a:lnTo>
                  <a:pt x="1304165" y="292236"/>
                </a:lnTo>
                <a:close/>
              </a:path>
              <a:path w="1981200" h="403225">
                <a:moveTo>
                  <a:pt x="1368322" y="41287"/>
                </a:moveTo>
                <a:lnTo>
                  <a:pt x="1359866" y="39668"/>
                </a:lnTo>
                <a:lnTo>
                  <a:pt x="1352935" y="35244"/>
                </a:lnTo>
                <a:lnTo>
                  <a:pt x="1348249" y="28660"/>
                </a:lnTo>
                <a:lnTo>
                  <a:pt x="1346527" y="20567"/>
                </a:lnTo>
                <a:lnTo>
                  <a:pt x="1348249" y="12561"/>
                </a:lnTo>
                <a:lnTo>
                  <a:pt x="1352935" y="6024"/>
                </a:lnTo>
                <a:lnTo>
                  <a:pt x="1359866" y="1616"/>
                </a:lnTo>
                <a:lnTo>
                  <a:pt x="1368322" y="0"/>
                </a:lnTo>
                <a:lnTo>
                  <a:pt x="1376536" y="1616"/>
                </a:lnTo>
                <a:lnTo>
                  <a:pt x="1383382" y="6024"/>
                </a:lnTo>
                <a:lnTo>
                  <a:pt x="1388071" y="12561"/>
                </a:lnTo>
                <a:lnTo>
                  <a:pt x="1389810" y="20567"/>
                </a:lnTo>
                <a:lnTo>
                  <a:pt x="1388071" y="28660"/>
                </a:lnTo>
                <a:lnTo>
                  <a:pt x="1383382" y="35244"/>
                </a:lnTo>
                <a:lnTo>
                  <a:pt x="1376536" y="39668"/>
                </a:lnTo>
                <a:lnTo>
                  <a:pt x="1368322" y="41287"/>
                </a:lnTo>
                <a:close/>
              </a:path>
              <a:path w="1981200" h="403225">
                <a:moveTo>
                  <a:pt x="1382903" y="317100"/>
                </a:moveTo>
                <a:lnTo>
                  <a:pt x="1353127" y="317100"/>
                </a:lnTo>
                <a:lnTo>
                  <a:pt x="1353127" y="81347"/>
                </a:lnTo>
                <a:lnTo>
                  <a:pt x="1382903" y="81347"/>
                </a:lnTo>
                <a:lnTo>
                  <a:pt x="1382903" y="317100"/>
                </a:lnTo>
                <a:close/>
              </a:path>
              <a:path w="1981200" h="403225">
                <a:moveTo>
                  <a:pt x="1539458" y="322012"/>
                </a:moveTo>
                <a:lnTo>
                  <a:pt x="1497072" y="313117"/>
                </a:lnTo>
                <a:lnTo>
                  <a:pt x="1463981" y="288149"/>
                </a:lnTo>
                <a:lnTo>
                  <a:pt x="1442460" y="249684"/>
                </a:lnTo>
                <a:lnTo>
                  <a:pt x="1434781" y="200298"/>
                </a:lnTo>
                <a:lnTo>
                  <a:pt x="1442460" y="150581"/>
                </a:lnTo>
                <a:lnTo>
                  <a:pt x="1463981" y="111986"/>
                </a:lnTo>
                <a:lnTo>
                  <a:pt x="1497072" y="87004"/>
                </a:lnTo>
                <a:lnTo>
                  <a:pt x="1539458" y="78124"/>
                </a:lnTo>
                <a:lnTo>
                  <a:pt x="1581820" y="87026"/>
                </a:lnTo>
                <a:lnTo>
                  <a:pt x="1605129" y="104677"/>
                </a:lnTo>
                <a:lnTo>
                  <a:pt x="1539458" y="104677"/>
                </a:lnTo>
                <a:lnTo>
                  <a:pt x="1507358" y="112344"/>
                </a:lnTo>
                <a:lnTo>
                  <a:pt x="1483877" y="133091"/>
                </a:lnTo>
                <a:lnTo>
                  <a:pt x="1469461" y="163536"/>
                </a:lnTo>
                <a:lnTo>
                  <a:pt x="1464557" y="200298"/>
                </a:lnTo>
                <a:lnTo>
                  <a:pt x="1469440" y="236988"/>
                </a:lnTo>
                <a:lnTo>
                  <a:pt x="1483819" y="267275"/>
                </a:lnTo>
                <a:lnTo>
                  <a:pt x="1507293" y="287864"/>
                </a:lnTo>
                <a:lnTo>
                  <a:pt x="1539458" y="295459"/>
                </a:lnTo>
                <a:lnTo>
                  <a:pt x="1605245" y="295459"/>
                </a:lnTo>
                <a:lnTo>
                  <a:pt x="1581885" y="313117"/>
                </a:lnTo>
                <a:lnTo>
                  <a:pt x="1539458" y="322012"/>
                </a:lnTo>
                <a:close/>
              </a:path>
              <a:path w="1981200" h="403225">
                <a:moveTo>
                  <a:pt x="1605245" y="295459"/>
                </a:moveTo>
                <a:lnTo>
                  <a:pt x="1539458" y="295459"/>
                </a:lnTo>
                <a:lnTo>
                  <a:pt x="1571558" y="287864"/>
                </a:lnTo>
                <a:lnTo>
                  <a:pt x="1595039" y="267275"/>
                </a:lnTo>
                <a:lnTo>
                  <a:pt x="1609454" y="236988"/>
                </a:lnTo>
                <a:lnTo>
                  <a:pt x="1614359" y="200298"/>
                </a:lnTo>
                <a:lnTo>
                  <a:pt x="1609454" y="163536"/>
                </a:lnTo>
                <a:lnTo>
                  <a:pt x="1595039" y="133091"/>
                </a:lnTo>
                <a:lnTo>
                  <a:pt x="1571558" y="112344"/>
                </a:lnTo>
                <a:lnTo>
                  <a:pt x="1539458" y="104677"/>
                </a:lnTo>
                <a:lnTo>
                  <a:pt x="1605129" y="104677"/>
                </a:lnTo>
                <a:lnTo>
                  <a:pt x="1614858" y="112044"/>
                </a:lnTo>
                <a:lnTo>
                  <a:pt x="1636326" y="150645"/>
                </a:lnTo>
                <a:lnTo>
                  <a:pt x="1643981" y="200298"/>
                </a:lnTo>
                <a:lnTo>
                  <a:pt x="1636348" y="249684"/>
                </a:lnTo>
                <a:lnTo>
                  <a:pt x="1614915" y="288149"/>
                </a:lnTo>
                <a:lnTo>
                  <a:pt x="1605245" y="295459"/>
                </a:lnTo>
                <a:close/>
              </a:path>
              <a:path w="1981200" h="403225">
                <a:moveTo>
                  <a:pt x="1749130" y="118644"/>
                </a:moveTo>
                <a:lnTo>
                  <a:pt x="1726864" y="118644"/>
                </a:lnTo>
                <a:lnTo>
                  <a:pt x="1737466" y="102041"/>
                </a:lnTo>
                <a:lnTo>
                  <a:pt x="1752630" y="89309"/>
                </a:lnTo>
                <a:lnTo>
                  <a:pt x="1772254" y="81152"/>
                </a:lnTo>
                <a:lnTo>
                  <a:pt x="1796239" y="78277"/>
                </a:lnTo>
                <a:lnTo>
                  <a:pt x="1828807" y="83882"/>
                </a:lnTo>
                <a:lnTo>
                  <a:pt x="1854065" y="100436"/>
                </a:lnTo>
                <a:lnTo>
                  <a:pt x="1856896" y="105137"/>
                </a:lnTo>
                <a:lnTo>
                  <a:pt x="1788258" y="105137"/>
                </a:lnTo>
                <a:lnTo>
                  <a:pt x="1762990" y="109638"/>
                </a:lnTo>
                <a:lnTo>
                  <a:pt x="1749130" y="118644"/>
                </a:lnTo>
                <a:close/>
              </a:path>
              <a:path w="1981200" h="403225">
                <a:moveTo>
                  <a:pt x="1725175" y="317100"/>
                </a:moveTo>
                <a:lnTo>
                  <a:pt x="1695553" y="317100"/>
                </a:lnTo>
                <a:lnTo>
                  <a:pt x="1695553" y="81347"/>
                </a:lnTo>
                <a:lnTo>
                  <a:pt x="1724408" y="81347"/>
                </a:lnTo>
                <a:lnTo>
                  <a:pt x="1724408" y="118644"/>
                </a:lnTo>
                <a:lnTo>
                  <a:pt x="1749130" y="118644"/>
                </a:lnTo>
                <a:lnTo>
                  <a:pt x="1743018" y="122615"/>
                </a:lnTo>
                <a:lnTo>
                  <a:pt x="1729895" y="143276"/>
                </a:lnTo>
                <a:lnTo>
                  <a:pt x="1725175" y="170829"/>
                </a:lnTo>
                <a:lnTo>
                  <a:pt x="1725175" y="317100"/>
                </a:lnTo>
                <a:close/>
              </a:path>
              <a:path w="1981200" h="403225">
                <a:moveTo>
                  <a:pt x="1876205" y="317100"/>
                </a:moveTo>
                <a:lnTo>
                  <a:pt x="1846429" y="317100"/>
                </a:lnTo>
                <a:lnTo>
                  <a:pt x="1846429" y="166838"/>
                </a:lnTo>
                <a:lnTo>
                  <a:pt x="1842368" y="141204"/>
                </a:lnTo>
                <a:lnTo>
                  <a:pt x="1830754" y="121771"/>
                </a:lnTo>
                <a:lnTo>
                  <a:pt x="1812434" y="109447"/>
                </a:lnTo>
                <a:lnTo>
                  <a:pt x="1788258" y="105137"/>
                </a:lnTo>
                <a:lnTo>
                  <a:pt x="1856896" y="105137"/>
                </a:lnTo>
                <a:lnTo>
                  <a:pt x="1870401" y="127553"/>
                </a:lnTo>
                <a:lnTo>
                  <a:pt x="1876205" y="164843"/>
                </a:lnTo>
                <a:lnTo>
                  <a:pt x="1876205" y="317100"/>
                </a:lnTo>
                <a:close/>
              </a:path>
              <a:path w="1981200" h="403225">
                <a:moveTo>
                  <a:pt x="1949110" y="402899"/>
                </a:moveTo>
                <a:lnTo>
                  <a:pt x="1923632" y="402899"/>
                </a:lnTo>
                <a:lnTo>
                  <a:pt x="1948036" y="290394"/>
                </a:lnTo>
                <a:lnTo>
                  <a:pt x="1980728" y="290394"/>
                </a:lnTo>
                <a:lnTo>
                  <a:pt x="1949110" y="4028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09272" y="2114691"/>
            <a:ext cx="880744" cy="393065"/>
          </a:xfrm>
          <a:custGeom>
            <a:avLst/>
            <a:gdLst/>
            <a:ahLst/>
            <a:cxnLst/>
            <a:rect l="l" t="t" r="r" b="b"/>
            <a:pathLst>
              <a:path w="880745" h="393064">
                <a:moveTo>
                  <a:pt x="179884" y="328919"/>
                </a:moveTo>
                <a:lnTo>
                  <a:pt x="0" y="328919"/>
                </a:lnTo>
                <a:lnTo>
                  <a:pt x="0" y="14581"/>
                </a:lnTo>
                <a:lnTo>
                  <a:pt x="30850" y="14581"/>
                </a:lnTo>
                <a:lnTo>
                  <a:pt x="30850" y="301291"/>
                </a:lnTo>
                <a:lnTo>
                  <a:pt x="179884" y="301291"/>
                </a:lnTo>
                <a:lnTo>
                  <a:pt x="179884" y="328919"/>
                </a:lnTo>
                <a:close/>
              </a:path>
              <a:path w="880745" h="393064">
                <a:moveTo>
                  <a:pt x="329226" y="328919"/>
                </a:moveTo>
                <a:lnTo>
                  <a:pt x="235907" y="328919"/>
                </a:lnTo>
                <a:lnTo>
                  <a:pt x="235907" y="14581"/>
                </a:lnTo>
                <a:lnTo>
                  <a:pt x="334444" y="14581"/>
                </a:lnTo>
                <a:lnTo>
                  <a:pt x="384041" y="21475"/>
                </a:lnTo>
                <a:lnTo>
                  <a:pt x="424001" y="41520"/>
                </a:lnTo>
                <a:lnTo>
                  <a:pt x="424631" y="42208"/>
                </a:lnTo>
                <a:lnTo>
                  <a:pt x="266757" y="42208"/>
                </a:lnTo>
                <a:lnTo>
                  <a:pt x="266757" y="301291"/>
                </a:lnTo>
                <a:lnTo>
                  <a:pt x="423033" y="301291"/>
                </a:lnTo>
                <a:lnTo>
                  <a:pt x="422564" y="301792"/>
                </a:lnTo>
                <a:lnTo>
                  <a:pt x="381118" y="321982"/>
                </a:lnTo>
                <a:lnTo>
                  <a:pt x="329226" y="328919"/>
                </a:lnTo>
                <a:close/>
              </a:path>
              <a:path w="880745" h="393064">
                <a:moveTo>
                  <a:pt x="423033" y="301291"/>
                </a:moveTo>
                <a:lnTo>
                  <a:pt x="327537" y="301291"/>
                </a:lnTo>
                <a:lnTo>
                  <a:pt x="380032" y="292348"/>
                </a:lnTo>
                <a:lnTo>
                  <a:pt x="417691" y="266584"/>
                </a:lnTo>
                <a:lnTo>
                  <a:pt x="440356" y="225597"/>
                </a:lnTo>
                <a:lnTo>
                  <a:pt x="447870" y="170982"/>
                </a:lnTo>
                <a:lnTo>
                  <a:pt x="440479" y="116996"/>
                </a:lnTo>
                <a:lnTo>
                  <a:pt x="418554" y="76493"/>
                </a:lnTo>
                <a:lnTo>
                  <a:pt x="382471" y="51041"/>
                </a:lnTo>
                <a:lnTo>
                  <a:pt x="332602" y="42208"/>
                </a:lnTo>
                <a:lnTo>
                  <a:pt x="424631" y="42208"/>
                </a:lnTo>
                <a:lnTo>
                  <a:pt x="453529" y="73758"/>
                </a:lnTo>
                <a:lnTo>
                  <a:pt x="471830" y="117232"/>
                </a:lnTo>
                <a:lnTo>
                  <a:pt x="478106" y="170982"/>
                </a:lnTo>
                <a:lnTo>
                  <a:pt x="471670" y="225364"/>
                </a:lnTo>
                <a:lnTo>
                  <a:pt x="452952" y="269277"/>
                </a:lnTo>
                <a:lnTo>
                  <a:pt x="423033" y="301291"/>
                </a:lnTo>
                <a:close/>
              </a:path>
              <a:path w="880745" h="393064">
                <a:moveTo>
                  <a:pt x="542110" y="328919"/>
                </a:moveTo>
                <a:lnTo>
                  <a:pt x="509724" y="328919"/>
                </a:lnTo>
                <a:lnTo>
                  <a:pt x="624071" y="14581"/>
                </a:lnTo>
                <a:lnTo>
                  <a:pt x="657377" y="14581"/>
                </a:lnTo>
                <a:lnTo>
                  <a:pt x="671894" y="54487"/>
                </a:lnTo>
                <a:lnTo>
                  <a:pt x="639727" y="54487"/>
                </a:lnTo>
                <a:lnTo>
                  <a:pt x="585086" y="207972"/>
                </a:lnTo>
                <a:lnTo>
                  <a:pt x="727727" y="207972"/>
                </a:lnTo>
                <a:lnTo>
                  <a:pt x="737722" y="235446"/>
                </a:lnTo>
                <a:lnTo>
                  <a:pt x="575416" y="235446"/>
                </a:lnTo>
                <a:lnTo>
                  <a:pt x="542110" y="328919"/>
                </a:lnTo>
                <a:close/>
              </a:path>
              <a:path w="880745" h="393064">
                <a:moveTo>
                  <a:pt x="727727" y="207972"/>
                </a:moveTo>
                <a:lnTo>
                  <a:pt x="696209" y="207972"/>
                </a:lnTo>
                <a:lnTo>
                  <a:pt x="641722" y="54487"/>
                </a:lnTo>
                <a:lnTo>
                  <a:pt x="671894" y="54487"/>
                </a:lnTo>
                <a:lnTo>
                  <a:pt x="727727" y="207972"/>
                </a:lnTo>
                <a:close/>
              </a:path>
              <a:path w="880745" h="393064">
                <a:moveTo>
                  <a:pt x="771724" y="328919"/>
                </a:moveTo>
                <a:lnTo>
                  <a:pt x="739185" y="328919"/>
                </a:lnTo>
                <a:lnTo>
                  <a:pt x="706032" y="235446"/>
                </a:lnTo>
                <a:lnTo>
                  <a:pt x="737722" y="235446"/>
                </a:lnTo>
                <a:lnTo>
                  <a:pt x="771724" y="328919"/>
                </a:lnTo>
                <a:close/>
              </a:path>
              <a:path w="880745" h="393064">
                <a:moveTo>
                  <a:pt x="825904" y="392922"/>
                </a:moveTo>
                <a:lnTo>
                  <a:pt x="799044" y="392922"/>
                </a:lnTo>
                <a:lnTo>
                  <a:pt x="819592" y="352404"/>
                </a:lnTo>
                <a:lnTo>
                  <a:pt x="835766" y="303728"/>
                </a:lnTo>
                <a:lnTo>
                  <a:pt x="846358" y="250512"/>
                </a:lnTo>
                <a:lnTo>
                  <a:pt x="850155" y="196461"/>
                </a:lnTo>
                <a:lnTo>
                  <a:pt x="846356" y="142388"/>
                </a:lnTo>
                <a:lnTo>
                  <a:pt x="835766" y="89194"/>
                </a:lnTo>
                <a:lnTo>
                  <a:pt x="819592" y="40517"/>
                </a:lnTo>
                <a:lnTo>
                  <a:pt x="799044" y="0"/>
                </a:lnTo>
                <a:lnTo>
                  <a:pt x="825904" y="0"/>
                </a:lnTo>
                <a:lnTo>
                  <a:pt x="849359" y="44381"/>
                </a:lnTo>
                <a:lnTo>
                  <a:pt x="866540" y="91899"/>
                </a:lnTo>
                <a:lnTo>
                  <a:pt x="877101" y="142583"/>
                </a:lnTo>
                <a:lnTo>
                  <a:pt x="880699" y="196461"/>
                </a:lnTo>
                <a:lnTo>
                  <a:pt x="877097" y="250533"/>
                </a:lnTo>
                <a:lnTo>
                  <a:pt x="866540" y="301253"/>
                </a:lnTo>
                <a:lnTo>
                  <a:pt x="849359" y="348713"/>
                </a:lnTo>
                <a:lnTo>
                  <a:pt x="825904" y="39292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66208" y="2094430"/>
            <a:ext cx="1493520" cy="384175"/>
          </a:xfrm>
          <a:custGeom>
            <a:avLst/>
            <a:gdLst/>
            <a:ahLst/>
            <a:cxnLst/>
            <a:rect l="l" t="t" r="r" b="b"/>
            <a:pathLst>
              <a:path w="1493520" h="384175">
                <a:moveTo>
                  <a:pt x="289473" y="196307"/>
                </a:moveTo>
                <a:lnTo>
                  <a:pt x="261999" y="196307"/>
                </a:lnTo>
                <a:lnTo>
                  <a:pt x="261999" y="0"/>
                </a:lnTo>
                <a:lnTo>
                  <a:pt x="289473" y="0"/>
                </a:lnTo>
                <a:lnTo>
                  <a:pt x="289473" y="86105"/>
                </a:lnTo>
                <a:lnTo>
                  <a:pt x="348718" y="86105"/>
                </a:lnTo>
                <a:lnTo>
                  <a:pt x="348718" y="109281"/>
                </a:lnTo>
                <a:lnTo>
                  <a:pt x="289473" y="109281"/>
                </a:lnTo>
                <a:lnTo>
                  <a:pt x="289473" y="196307"/>
                </a:lnTo>
                <a:close/>
              </a:path>
              <a:path w="1493520" h="384175">
                <a:moveTo>
                  <a:pt x="98537" y="183875"/>
                </a:moveTo>
                <a:lnTo>
                  <a:pt x="59010" y="177719"/>
                </a:lnTo>
                <a:lnTo>
                  <a:pt x="27742" y="160411"/>
                </a:lnTo>
                <a:lnTo>
                  <a:pt x="7237" y="133692"/>
                </a:lnTo>
                <a:lnTo>
                  <a:pt x="0" y="99305"/>
                </a:lnTo>
                <a:lnTo>
                  <a:pt x="7237" y="65027"/>
                </a:lnTo>
                <a:lnTo>
                  <a:pt x="27742" y="38390"/>
                </a:lnTo>
                <a:lnTo>
                  <a:pt x="59010" y="21106"/>
                </a:lnTo>
                <a:lnTo>
                  <a:pt x="98537" y="14888"/>
                </a:lnTo>
                <a:lnTo>
                  <a:pt x="138040" y="21106"/>
                </a:lnTo>
                <a:lnTo>
                  <a:pt x="168554" y="38064"/>
                </a:lnTo>
                <a:lnTo>
                  <a:pt x="98537" y="38064"/>
                </a:lnTo>
                <a:lnTo>
                  <a:pt x="69900" y="42625"/>
                </a:lnTo>
                <a:lnTo>
                  <a:pt x="47177" y="55446"/>
                </a:lnTo>
                <a:lnTo>
                  <a:pt x="32253" y="74886"/>
                </a:lnTo>
                <a:lnTo>
                  <a:pt x="27013" y="99305"/>
                </a:lnTo>
                <a:lnTo>
                  <a:pt x="32253" y="124016"/>
                </a:lnTo>
                <a:lnTo>
                  <a:pt x="47177" y="143662"/>
                </a:lnTo>
                <a:lnTo>
                  <a:pt x="69900" y="156631"/>
                </a:lnTo>
                <a:lnTo>
                  <a:pt x="98537" y="161313"/>
                </a:lnTo>
                <a:lnTo>
                  <a:pt x="167520" y="161313"/>
                </a:lnTo>
                <a:lnTo>
                  <a:pt x="138040" y="177719"/>
                </a:lnTo>
                <a:lnTo>
                  <a:pt x="98537" y="183875"/>
                </a:lnTo>
                <a:close/>
              </a:path>
              <a:path w="1493520" h="384175">
                <a:moveTo>
                  <a:pt x="167520" y="161313"/>
                </a:moveTo>
                <a:lnTo>
                  <a:pt x="98537" y="161313"/>
                </a:lnTo>
                <a:lnTo>
                  <a:pt x="127090" y="156631"/>
                </a:lnTo>
                <a:lnTo>
                  <a:pt x="149801" y="143662"/>
                </a:lnTo>
                <a:lnTo>
                  <a:pt x="164800" y="124016"/>
                </a:lnTo>
                <a:lnTo>
                  <a:pt x="170215" y="99305"/>
                </a:lnTo>
                <a:lnTo>
                  <a:pt x="164800" y="74886"/>
                </a:lnTo>
                <a:lnTo>
                  <a:pt x="149801" y="55446"/>
                </a:lnTo>
                <a:lnTo>
                  <a:pt x="127090" y="42625"/>
                </a:lnTo>
                <a:lnTo>
                  <a:pt x="98537" y="38064"/>
                </a:lnTo>
                <a:lnTo>
                  <a:pt x="168554" y="38064"/>
                </a:lnTo>
                <a:lnTo>
                  <a:pt x="169140" y="38390"/>
                </a:lnTo>
                <a:lnTo>
                  <a:pt x="189535" y="65027"/>
                </a:lnTo>
                <a:lnTo>
                  <a:pt x="196921" y="99305"/>
                </a:lnTo>
                <a:lnTo>
                  <a:pt x="189535" y="133692"/>
                </a:lnTo>
                <a:lnTo>
                  <a:pt x="169140" y="160411"/>
                </a:lnTo>
                <a:lnTo>
                  <a:pt x="167520" y="161313"/>
                </a:lnTo>
                <a:close/>
              </a:path>
              <a:path w="1493520" h="384175">
                <a:moveTo>
                  <a:pt x="304361" y="377574"/>
                </a:moveTo>
                <a:lnTo>
                  <a:pt x="49115" y="377574"/>
                </a:lnTo>
                <a:lnTo>
                  <a:pt x="49115" y="283794"/>
                </a:lnTo>
                <a:lnTo>
                  <a:pt x="262306" y="283794"/>
                </a:lnTo>
                <a:lnTo>
                  <a:pt x="262306" y="237902"/>
                </a:lnTo>
                <a:lnTo>
                  <a:pt x="48194" y="237902"/>
                </a:lnTo>
                <a:lnTo>
                  <a:pt x="48194" y="215339"/>
                </a:lnTo>
                <a:lnTo>
                  <a:pt x="289473" y="215339"/>
                </a:lnTo>
                <a:lnTo>
                  <a:pt x="289473" y="305128"/>
                </a:lnTo>
                <a:lnTo>
                  <a:pt x="75975" y="305128"/>
                </a:lnTo>
                <a:lnTo>
                  <a:pt x="75975" y="354858"/>
                </a:lnTo>
                <a:lnTo>
                  <a:pt x="304361" y="354858"/>
                </a:lnTo>
                <a:lnTo>
                  <a:pt x="304361" y="377574"/>
                </a:lnTo>
                <a:close/>
              </a:path>
              <a:path w="1493520" h="384175">
                <a:moveTo>
                  <a:pt x="666126" y="253864"/>
                </a:moveTo>
                <a:lnTo>
                  <a:pt x="638192" y="250334"/>
                </a:lnTo>
                <a:lnTo>
                  <a:pt x="646360" y="199636"/>
                </a:lnTo>
                <a:lnTo>
                  <a:pt x="650586" y="154981"/>
                </a:lnTo>
                <a:lnTo>
                  <a:pt x="652221" y="115219"/>
                </a:lnTo>
                <a:lnTo>
                  <a:pt x="652619" y="79198"/>
                </a:lnTo>
                <a:lnTo>
                  <a:pt x="652619" y="63696"/>
                </a:lnTo>
                <a:lnTo>
                  <a:pt x="413182" y="63696"/>
                </a:lnTo>
                <a:lnTo>
                  <a:pt x="413182" y="40673"/>
                </a:lnTo>
                <a:lnTo>
                  <a:pt x="679940" y="40673"/>
                </a:lnTo>
                <a:lnTo>
                  <a:pt x="679940" y="79198"/>
                </a:lnTo>
                <a:lnTo>
                  <a:pt x="679551" y="115663"/>
                </a:lnTo>
                <a:lnTo>
                  <a:pt x="677983" y="155768"/>
                </a:lnTo>
                <a:lnTo>
                  <a:pt x="673939" y="201255"/>
                </a:lnTo>
                <a:lnTo>
                  <a:pt x="666126" y="253864"/>
                </a:lnTo>
                <a:close/>
              </a:path>
              <a:path w="1493520" h="384175">
                <a:moveTo>
                  <a:pt x="543338" y="302980"/>
                </a:moveTo>
                <a:lnTo>
                  <a:pt x="516171" y="302980"/>
                </a:lnTo>
                <a:lnTo>
                  <a:pt x="516171" y="164382"/>
                </a:lnTo>
                <a:lnTo>
                  <a:pt x="543338" y="164382"/>
                </a:lnTo>
                <a:lnTo>
                  <a:pt x="543338" y="302980"/>
                </a:lnTo>
                <a:close/>
              </a:path>
              <a:path w="1493520" h="384175">
                <a:moveTo>
                  <a:pt x="724604" y="326309"/>
                </a:moveTo>
                <a:lnTo>
                  <a:pt x="375578" y="326309"/>
                </a:lnTo>
                <a:lnTo>
                  <a:pt x="375578" y="302980"/>
                </a:lnTo>
                <a:lnTo>
                  <a:pt x="724604" y="302980"/>
                </a:lnTo>
                <a:lnTo>
                  <a:pt x="724604" y="326309"/>
                </a:lnTo>
                <a:close/>
              </a:path>
              <a:path w="1493520" h="384175">
                <a:moveTo>
                  <a:pt x="1074704" y="383559"/>
                </a:moveTo>
                <a:lnTo>
                  <a:pt x="1047537" y="383559"/>
                </a:lnTo>
                <a:lnTo>
                  <a:pt x="1047537" y="0"/>
                </a:lnTo>
                <a:lnTo>
                  <a:pt x="1074704" y="0"/>
                </a:lnTo>
                <a:lnTo>
                  <a:pt x="1074704" y="383559"/>
                </a:lnTo>
                <a:close/>
              </a:path>
              <a:path w="1493520" h="384175">
                <a:moveTo>
                  <a:pt x="814086" y="289626"/>
                </a:moveTo>
                <a:lnTo>
                  <a:pt x="782775" y="289626"/>
                </a:lnTo>
                <a:lnTo>
                  <a:pt x="782775" y="146271"/>
                </a:lnTo>
                <a:lnTo>
                  <a:pt x="931502" y="146271"/>
                </a:lnTo>
                <a:lnTo>
                  <a:pt x="931502" y="59859"/>
                </a:lnTo>
                <a:lnTo>
                  <a:pt x="782008" y="59859"/>
                </a:lnTo>
                <a:lnTo>
                  <a:pt x="782008" y="36836"/>
                </a:lnTo>
                <a:lnTo>
                  <a:pt x="958976" y="36836"/>
                </a:lnTo>
                <a:lnTo>
                  <a:pt x="958976" y="169294"/>
                </a:lnTo>
                <a:lnTo>
                  <a:pt x="810709" y="169294"/>
                </a:lnTo>
                <a:lnTo>
                  <a:pt x="810709" y="266143"/>
                </a:lnTo>
                <a:lnTo>
                  <a:pt x="1009101" y="266143"/>
                </a:lnTo>
                <a:lnTo>
                  <a:pt x="1010240" y="275199"/>
                </a:lnTo>
                <a:lnTo>
                  <a:pt x="957921" y="282309"/>
                </a:lnTo>
                <a:lnTo>
                  <a:pt x="909055" y="286729"/>
                </a:lnTo>
                <a:lnTo>
                  <a:pt x="861743" y="288991"/>
                </a:lnTo>
                <a:lnTo>
                  <a:pt x="814086" y="289626"/>
                </a:lnTo>
                <a:close/>
              </a:path>
              <a:path w="1493520" h="384175">
                <a:moveTo>
                  <a:pt x="1009101" y="266143"/>
                </a:moveTo>
                <a:lnTo>
                  <a:pt x="814086" y="266143"/>
                </a:lnTo>
                <a:lnTo>
                  <a:pt x="860877" y="265556"/>
                </a:lnTo>
                <a:lnTo>
                  <a:pt x="907539" y="263400"/>
                </a:lnTo>
                <a:lnTo>
                  <a:pt x="955784" y="259085"/>
                </a:lnTo>
                <a:lnTo>
                  <a:pt x="1007324" y="252022"/>
                </a:lnTo>
                <a:lnTo>
                  <a:pt x="1009101" y="266143"/>
                </a:lnTo>
                <a:close/>
              </a:path>
              <a:path w="1493520" h="384175">
                <a:moveTo>
                  <a:pt x="1461948" y="40213"/>
                </a:moveTo>
                <a:lnTo>
                  <a:pt x="1176311" y="40213"/>
                </a:lnTo>
                <a:lnTo>
                  <a:pt x="1176311" y="17497"/>
                </a:lnTo>
                <a:lnTo>
                  <a:pt x="1461948" y="17497"/>
                </a:lnTo>
                <a:lnTo>
                  <a:pt x="1461948" y="40213"/>
                </a:lnTo>
                <a:close/>
              </a:path>
              <a:path w="1493520" h="384175">
                <a:moveTo>
                  <a:pt x="1175698" y="155327"/>
                </a:moveTo>
                <a:lnTo>
                  <a:pt x="1165567" y="133225"/>
                </a:lnTo>
                <a:lnTo>
                  <a:pt x="1213261" y="122915"/>
                </a:lnTo>
                <a:lnTo>
                  <a:pt x="1257141" y="103583"/>
                </a:lnTo>
                <a:lnTo>
                  <a:pt x="1289308" y="76394"/>
                </a:lnTo>
                <a:lnTo>
                  <a:pt x="1301862" y="42515"/>
                </a:lnTo>
                <a:lnTo>
                  <a:pt x="1301862" y="40213"/>
                </a:lnTo>
                <a:lnTo>
                  <a:pt x="1335783" y="40213"/>
                </a:lnTo>
                <a:lnTo>
                  <a:pt x="1335783" y="42515"/>
                </a:lnTo>
                <a:lnTo>
                  <a:pt x="1347511" y="74747"/>
                </a:lnTo>
                <a:lnTo>
                  <a:pt x="1318899" y="74747"/>
                </a:lnTo>
                <a:lnTo>
                  <a:pt x="1295963" y="105058"/>
                </a:lnTo>
                <a:lnTo>
                  <a:pt x="1261573" y="128793"/>
                </a:lnTo>
                <a:lnTo>
                  <a:pt x="1220045" y="145650"/>
                </a:lnTo>
                <a:lnTo>
                  <a:pt x="1175698" y="155327"/>
                </a:lnTo>
                <a:close/>
              </a:path>
              <a:path w="1493520" h="384175">
                <a:moveTo>
                  <a:pt x="1461794" y="155327"/>
                </a:moveTo>
                <a:lnTo>
                  <a:pt x="1417473" y="145693"/>
                </a:lnTo>
                <a:lnTo>
                  <a:pt x="1376015" y="128793"/>
                </a:lnTo>
                <a:lnTo>
                  <a:pt x="1341723" y="105015"/>
                </a:lnTo>
                <a:lnTo>
                  <a:pt x="1318899" y="74747"/>
                </a:lnTo>
                <a:lnTo>
                  <a:pt x="1347511" y="74747"/>
                </a:lnTo>
                <a:lnTo>
                  <a:pt x="1348040" y="76200"/>
                </a:lnTo>
                <a:lnTo>
                  <a:pt x="1380082" y="103410"/>
                </a:lnTo>
                <a:lnTo>
                  <a:pt x="1424126" y="122850"/>
                </a:lnTo>
                <a:lnTo>
                  <a:pt x="1472385" y="133225"/>
                </a:lnTo>
                <a:lnTo>
                  <a:pt x="1461794" y="155327"/>
                </a:lnTo>
                <a:close/>
              </a:path>
              <a:path w="1493520" h="384175">
                <a:moveTo>
                  <a:pt x="1493259" y="204289"/>
                </a:moveTo>
                <a:lnTo>
                  <a:pt x="1144233" y="204289"/>
                </a:lnTo>
                <a:lnTo>
                  <a:pt x="1144233" y="181419"/>
                </a:lnTo>
                <a:lnTo>
                  <a:pt x="1493259" y="181419"/>
                </a:lnTo>
                <a:lnTo>
                  <a:pt x="1493259" y="204289"/>
                </a:lnTo>
                <a:close/>
              </a:path>
              <a:path w="1493520" h="384175">
                <a:moveTo>
                  <a:pt x="1449976" y="377574"/>
                </a:moveTo>
                <a:lnTo>
                  <a:pt x="1187669" y="377574"/>
                </a:lnTo>
                <a:lnTo>
                  <a:pt x="1187669" y="249720"/>
                </a:lnTo>
                <a:lnTo>
                  <a:pt x="1449976" y="249720"/>
                </a:lnTo>
                <a:lnTo>
                  <a:pt x="1449976" y="272129"/>
                </a:lnTo>
                <a:lnTo>
                  <a:pt x="1214683" y="272129"/>
                </a:lnTo>
                <a:lnTo>
                  <a:pt x="1214683" y="354551"/>
                </a:lnTo>
                <a:lnTo>
                  <a:pt x="1449976" y="354551"/>
                </a:lnTo>
                <a:lnTo>
                  <a:pt x="1449976" y="377574"/>
                </a:lnTo>
                <a:close/>
              </a:path>
              <a:path w="1493520" h="384175">
                <a:moveTo>
                  <a:pt x="1449976" y="354551"/>
                </a:moveTo>
                <a:lnTo>
                  <a:pt x="1423423" y="354551"/>
                </a:lnTo>
                <a:lnTo>
                  <a:pt x="1423423" y="272129"/>
                </a:lnTo>
                <a:lnTo>
                  <a:pt x="1449976" y="272129"/>
                </a:lnTo>
                <a:lnTo>
                  <a:pt x="1449976" y="3545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67"/>
            <a:ext cx="1033780" cy="743585"/>
          </a:xfrm>
          <a:custGeom>
            <a:avLst/>
            <a:gdLst/>
            <a:ahLst/>
            <a:cxnLst/>
            <a:rect l="l" t="t" r="r" b="b"/>
            <a:pathLst>
              <a:path w="103378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103378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1033780" h="743585">
                <a:moveTo>
                  <a:pt x="1033584" y="549242"/>
                </a:moveTo>
                <a:lnTo>
                  <a:pt x="491256" y="549242"/>
                </a:lnTo>
                <a:lnTo>
                  <a:pt x="491256" y="516149"/>
                </a:lnTo>
                <a:lnTo>
                  <a:pt x="849350" y="7408"/>
                </a:lnTo>
                <a:lnTo>
                  <a:pt x="909115" y="7408"/>
                </a:lnTo>
                <a:lnTo>
                  <a:pt x="909115" y="49886"/>
                </a:lnTo>
                <a:lnTo>
                  <a:pt x="865650" y="49886"/>
                </a:lnTo>
                <a:lnTo>
                  <a:pt x="859144" y="61616"/>
                </a:lnTo>
                <a:lnTo>
                  <a:pt x="850647" y="75199"/>
                </a:lnTo>
                <a:lnTo>
                  <a:pt x="834463" y="99340"/>
                </a:lnTo>
                <a:lnTo>
                  <a:pt x="804897" y="142743"/>
                </a:lnTo>
                <a:lnTo>
                  <a:pt x="550033" y="506765"/>
                </a:lnTo>
                <a:lnTo>
                  <a:pt x="1033584" y="506765"/>
                </a:lnTo>
                <a:lnTo>
                  <a:pt x="1033584" y="549242"/>
                </a:lnTo>
                <a:close/>
              </a:path>
              <a:path w="1033780" h="743585">
                <a:moveTo>
                  <a:pt x="909115" y="506765"/>
                </a:moveTo>
                <a:lnTo>
                  <a:pt x="862686" y="506765"/>
                </a:lnTo>
                <a:lnTo>
                  <a:pt x="862794" y="212487"/>
                </a:lnTo>
                <a:lnTo>
                  <a:pt x="863550" y="157129"/>
                </a:lnTo>
                <a:lnTo>
                  <a:pt x="865603" y="110754"/>
                </a:lnTo>
                <a:lnTo>
                  <a:pt x="869601" y="49886"/>
                </a:lnTo>
                <a:lnTo>
                  <a:pt x="909115" y="49886"/>
                </a:lnTo>
                <a:lnTo>
                  <a:pt x="909115" y="506765"/>
                </a:lnTo>
                <a:close/>
              </a:path>
              <a:path w="1033780" h="743585">
                <a:moveTo>
                  <a:pt x="909115" y="733476"/>
                </a:moveTo>
                <a:lnTo>
                  <a:pt x="862686" y="733476"/>
                </a:lnTo>
                <a:lnTo>
                  <a:pt x="862686" y="549242"/>
                </a:lnTo>
                <a:lnTo>
                  <a:pt x="909115" y="549242"/>
                </a:lnTo>
                <a:lnTo>
                  <a:pt x="909115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380" y="6384786"/>
            <a:ext cx="17175239" cy="374981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380" y="4082031"/>
            <a:ext cx="17175239" cy="212293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4008754" cy="523240"/>
            <a:chOff x="340352" y="3282562"/>
            <a:chExt cx="4008754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4008754" cy="523240"/>
            </a:xfrm>
            <a:custGeom>
              <a:avLst/>
              <a:gdLst/>
              <a:ahLst/>
              <a:cxnLst/>
              <a:rect l="l" t="t" r="r" b="b"/>
              <a:pathLst>
                <a:path w="4008754" h="523239">
                  <a:moveTo>
                    <a:pt x="4008729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4008729" y="0"/>
                  </a:lnTo>
                  <a:lnTo>
                    <a:pt x="4008729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903" y="3369284"/>
              <a:ext cx="3970654" cy="421005"/>
            </a:xfrm>
            <a:custGeom>
              <a:avLst/>
              <a:gdLst/>
              <a:ahLst/>
              <a:cxnLst/>
              <a:rect l="l" t="t" r="r" b="b"/>
              <a:pathLst>
                <a:path w="3970654" h="421004">
                  <a:moveTo>
                    <a:pt x="200444" y="277952"/>
                  </a:moveTo>
                  <a:lnTo>
                    <a:pt x="65227" y="277952"/>
                  </a:lnTo>
                  <a:lnTo>
                    <a:pt x="65227" y="17640"/>
                  </a:lnTo>
                  <a:lnTo>
                    <a:pt x="0" y="17640"/>
                  </a:lnTo>
                  <a:lnTo>
                    <a:pt x="0" y="331990"/>
                  </a:lnTo>
                  <a:lnTo>
                    <a:pt x="200444" y="331990"/>
                  </a:lnTo>
                  <a:lnTo>
                    <a:pt x="200444" y="277952"/>
                  </a:lnTo>
                  <a:close/>
                </a:path>
                <a:path w="3970654" h="421004">
                  <a:moveTo>
                    <a:pt x="493623" y="174510"/>
                  </a:moveTo>
                  <a:lnTo>
                    <a:pt x="486841" y="120586"/>
                  </a:lnTo>
                  <a:lnTo>
                    <a:pt x="467194" y="76987"/>
                  </a:lnTo>
                  <a:lnTo>
                    <a:pt x="463956" y="73672"/>
                  </a:lnTo>
                  <a:lnTo>
                    <a:pt x="435673" y="44665"/>
                  </a:lnTo>
                  <a:lnTo>
                    <a:pt x="428396" y="41224"/>
                  </a:lnTo>
                  <a:lnTo>
                    <a:pt x="428396" y="174510"/>
                  </a:lnTo>
                  <a:lnTo>
                    <a:pt x="422541" y="220078"/>
                  </a:lnTo>
                  <a:lnTo>
                    <a:pt x="405193" y="251650"/>
                  </a:lnTo>
                  <a:lnTo>
                    <a:pt x="376656" y="270014"/>
                  </a:lnTo>
                  <a:lnTo>
                    <a:pt x="337223" y="275958"/>
                  </a:lnTo>
                  <a:lnTo>
                    <a:pt x="294398" y="275958"/>
                  </a:lnTo>
                  <a:lnTo>
                    <a:pt x="294398" y="73672"/>
                  </a:lnTo>
                  <a:lnTo>
                    <a:pt x="337527" y="73672"/>
                  </a:lnTo>
                  <a:lnTo>
                    <a:pt x="376783" y="79578"/>
                  </a:lnTo>
                  <a:lnTo>
                    <a:pt x="405231" y="97840"/>
                  </a:lnTo>
                  <a:lnTo>
                    <a:pt x="422541" y="129222"/>
                  </a:lnTo>
                  <a:lnTo>
                    <a:pt x="428396" y="174510"/>
                  </a:lnTo>
                  <a:lnTo>
                    <a:pt x="428396" y="41224"/>
                  </a:lnTo>
                  <a:lnTo>
                    <a:pt x="393293" y="24561"/>
                  </a:lnTo>
                  <a:lnTo>
                    <a:pt x="341058" y="17640"/>
                  </a:lnTo>
                  <a:lnTo>
                    <a:pt x="229171" y="17640"/>
                  </a:lnTo>
                  <a:lnTo>
                    <a:pt x="229171" y="331990"/>
                  </a:lnTo>
                  <a:lnTo>
                    <a:pt x="339979" y="331990"/>
                  </a:lnTo>
                  <a:lnTo>
                    <a:pt x="392734" y="325031"/>
                  </a:lnTo>
                  <a:lnTo>
                    <a:pt x="435444" y="304838"/>
                  </a:lnTo>
                  <a:lnTo>
                    <a:pt x="463626" y="275958"/>
                  </a:lnTo>
                  <a:lnTo>
                    <a:pt x="467131" y="272376"/>
                  </a:lnTo>
                  <a:lnTo>
                    <a:pt x="486841" y="228612"/>
                  </a:lnTo>
                  <a:lnTo>
                    <a:pt x="493623" y="174510"/>
                  </a:lnTo>
                  <a:close/>
                </a:path>
                <a:path w="3970654" h="421004">
                  <a:moveTo>
                    <a:pt x="810895" y="331990"/>
                  </a:moveTo>
                  <a:lnTo>
                    <a:pt x="785850" y="259537"/>
                  </a:lnTo>
                  <a:lnTo>
                    <a:pt x="768184" y="208432"/>
                  </a:lnTo>
                  <a:lnTo>
                    <a:pt x="726744" y="88557"/>
                  </a:lnTo>
                  <a:lnTo>
                    <a:pt x="702233" y="17640"/>
                  </a:lnTo>
                  <a:lnTo>
                    <a:pt x="700544" y="17640"/>
                  </a:lnTo>
                  <a:lnTo>
                    <a:pt x="700544" y="208432"/>
                  </a:lnTo>
                  <a:lnTo>
                    <a:pt x="619810" y="208432"/>
                  </a:lnTo>
                  <a:lnTo>
                    <a:pt x="658939" y="88557"/>
                  </a:lnTo>
                  <a:lnTo>
                    <a:pt x="661403" y="88557"/>
                  </a:lnTo>
                  <a:lnTo>
                    <a:pt x="700544" y="208432"/>
                  </a:lnTo>
                  <a:lnTo>
                    <a:pt x="700544" y="17640"/>
                  </a:lnTo>
                  <a:lnTo>
                    <a:pt x="618274" y="17640"/>
                  </a:lnTo>
                  <a:lnTo>
                    <a:pt x="509600" y="331990"/>
                  </a:lnTo>
                  <a:lnTo>
                    <a:pt x="579589" y="331990"/>
                  </a:lnTo>
                  <a:lnTo>
                    <a:pt x="603224" y="259537"/>
                  </a:lnTo>
                  <a:lnTo>
                    <a:pt x="717270" y="259537"/>
                  </a:lnTo>
                  <a:lnTo>
                    <a:pt x="740905" y="331990"/>
                  </a:lnTo>
                  <a:lnTo>
                    <a:pt x="810895" y="331990"/>
                  </a:lnTo>
                  <a:close/>
                </a:path>
                <a:path w="3970654" h="421004">
                  <a:moveTo>
                    <a:pt x="1142593" y="9969"/>
                  </a:moveTo>
                  <a:lnTo>
                    <a:pt x="859421" y="9969"/>
                  </a:lnTo>
                  <a:lnTo>
                    <a:pt x="859421" y="54330"/>
                  </a:lnTo>
                  <a:lnTo>
                    <a:pt x="1088110" y="54330"/>
                  </a:lnTo>
                  <a:lnTo>
                    <a:pt x="1087958" y="66217"/>
                  </a:lnTo>
                  <a:lnTo>
                    <a:pt x="1087704" y="78651"/>
                  </a:lnTo>
                  <a:lnTo>
                    <a:pt x="1087310" y="91668"/>
                  </a:lnTo>
                  <a:lnTo>
                    <a:pt x="1086726" y="105283"/>
                  </a:lnTo>
                  <a:lnTo>
                    <a:pt x="846518" y="113271"/>
                  </a:lnTo>
                  <a:lnTo>
                    <a:pt x="854202" y="160388"/>
                  </a:lnTo>
                  <a:lnTo>
                    <a:pt x="1083500" y="147497"/>
                  </a:lnTo>
                  <a:lnTo>
                    <a:pt x="1081341" y="166154"/>
                  </a:lnTo>
                  <a:lnTo>
                    <a:pt x="1078471" y="185813"/>
                  </a:lnTo>
                  <a:lnTo>
                    <a:pt x="1074864" y="206527"/>
                  </a:lnTo>
                  <a:lnTo>
                    <a:pt x="1070457" y="228384"/>
                  </a:lnTo>
                  <a:lnTo>
                    <a:pt x="1124635" y="233756"/>
                  </a:lnTo>
                  <a:lnTo>
                    <a:pt x="1135176" y="175006"/>
                  </a:lnTo>
                  <a:lnTo>
                    <a:pt x="1140409" y="125234"/>
                  </a:lnTo>
                  <a:lnTo>
                    <a:pt x="1142250" y="82499"/>
                  </a:lnTo>
                  <a:lnTo>
                    <a:pt x="1142504" y="54330"/>
                  </a:lnTo>
                  <a:lnTo>
                    <a:pt x="1142593" y="9969"/>
                  </a:lnTo>
                  <a:close/>
                </a:path>
                <a:path w="3970654" h="421004">
                  <a:moveTo>
                    <a:pt x="1178661" y="281178"/>
                  </a:moveTo>
                  <a:lnTo>
                    <a:pt x="1002157" y="281178"/>
                  </a:lnTo>
                  <a:lnTo>
                    <a:pt x="1002157" y="185864"/>
                  </a:lnTo>
                  <a:lnTo>
                    <a:pt x="947204" y="185864"/>
                  </a:lnTo>
                  <a:lnTo>
                    <a:pt x="947204" y="281178"/>
                  </a:lnTo>
                  <a:lnTo>
                    <a:pt x="818286" y="281178"/>
                  </a:lnTo>
                  <a:lnTo>
                    <a:pt x="818286" y="326301"/>
                  </a:lnTo>
                  <a:lnTo>
                    <a:pt x="1178661" y="326301"/>
                  </a:lnTo>
                  <a:lnTo>
                    <a:pt x="1178661" y="281178"/>
                  </a:lnTo>
                  <a:close/>
                </a:path>
                <a:path w="3970654" h="421004">
                  <a:moveTo>
                    <a:pt x="1511134" y="159778"/>
                  </a:moveTo>
                  <a:lnTo>
                    <a:pt x="1286433" y="159778"/>
                  </a:lnTo>
                  <a:lnTo>
                    <a:pt x="1286433" y="54635"/>
                  </a:lnTo>
                  <a:lnTo>
                    <a:pt x="1508366" y="54635"/>
                  </a:lnTo>
                  <a:lnTo>
                    <a:pt x="1508366" y="9817"/>
                  </a:lnTo>
                  <a:lnTo>
                    <a:pt x="1231785" y="9817"/>
                  </a:lnTo>
                  <a:lnTo>
                    <a:pt x="1231785" y="204127"/>
                  </a:lnTo>
                  <a:lnTo>
                    <a:pt x="1511134" y="204127"/>
                  </a:lnTo>
                  <a:lnTo>
                    <a:pt x="1511134" y="159778"/>
                  </a:lnTo>
                  <a:close/>
                </a:path>
                <a:path w="3970654" h="421004">
                  <a:moveTo>
                    <a:pt x="1550581" y="278269"/>
                  </a:moveTo>
                  <a:lnTo>
                    <a:pt x="1189278" y="278269"/>
                  </a:lnTo>
                  <a:lnTo>
                    <a:pt x="1189278" y="323850"/>
                  </a:lnTo>
                  <a:lnTo>
                    <a:pt x="1550581" y="323850"/>
                  </a:lnTo>
                  <a:lnTo>
                    <a:pt x="1550581" y="278269"/>
                  </a:lnTo>
                  <a:close/>
                </a:path>
                <a:path w="3970654" h="421004">
                  <a:moveTo>
                    <a:pt x="1993671" y="96227"/>
                  </a:moveTo>
                  <a:lnTo>
                    <a:pt x="1928596" y="96227"/>
                  </a:lnTo>
                  <a:lnTo>
                    <a:pt x="1892223" y="254469"/>
                  </a:lnTo>
                  <a:lnTo>
                    <a:pt x="1890077" y="254469"/>
                  </a:lnTo>
                  <a:lnTo>
                    <a:pt x="1872297" y="182333"/>
                  </a:lnTo>
                  <a:lnTo>
                    <a:pt x="1851088" y="96227"/>
                  </a:lnTo>
                  <a:lnTo>
                    <a:pt x="1787232" y="96227"/>
                  </a:lnTo>
                  <a:lnTo>
                    <a:pt x="1748561" y="255549"/>
                  </a:lnTo>
                  <a:lnTo>
                    <a:pt x="1746415" y="255549"/>
                  </a:lnTo>
                  <a:lnTo>
                    <a:pt x="1709420" y="96227"/>
                  </a:lnTo>
                  <a:lnTo>
                    <a:pt x="1644345" y="96227"/>
                  </a:lnTo>
                  <a:lnTo>
                    <a:pt x="1708810" y="331990"/>
                  </a:lnTo>
                  <a:lnTo>
                    <a:pt x="1776641" y="331990"/>
                  </a:lnTo>
                  <a:lnTo>
                    <a:pt x="1797494" y="255549"/>
                  </a:lnTo>
                  <a:lnTo>
                    <a:pt x="1817471" y="182333"/>
                  </a:lnTo>
                  <a:lnTo>
                    <a:pt x="1820545" y="182333"/>
                  </a:lnTo>
                  <a:lnTo>
                    <a:pt x="1861527" y="331990"/>
                  </a:lnTo>
                  <a:lnTo>
                    <a:pt x="1929206" y="331990"/>
                  </a:lnTo>
                  <a:lnTo>
                    <a:pt x="1950402" y="254469"/>
                  </a:lnTo>
                  <a:lnTo>
                    <a:pt x="1993671" y="96227"/>
                  </a:lnTo>
                  <a:close/>
                </a:path>
                <a:path w="3970654" h="421004">
                  <a:moveTo>
                    <a:pt x="2077034" y="96227"/>
                  </a:moveTo>
                  <a:lnTo>
                    <a:pt x="2012721" y="96227"/>
                  </a:lnTo>
                  <a:lnTo>
                    <a:pt x="2012721" y="331990"/>
                  </a:lnTo>
                  <a:lnTo>
                    <a:pt x="2077034" y="331990"/>
                  </a:lnTo>
                  <a:lnTo>
                    <a:pt x="2077034" y="96227"/>
                  </a:lnTo>
                  <a:close/>
                </a:path>
                <a:path w="3970654" h="421004">
                  <a:moveTo>
                    <a:pt x="2079955" y="32689"/>
                  </a:moveTo>
                  <a:lnTo>
                    <a:pt x="2077186" y="20002"/>
                  </a:lnTo>
                  <a:lnTo>
                    <a:pt x="2069642" y="9601"/>
                  </a:lnTo>
                  <a:lnTo>
                    <a:pt x="2058517" y="2578"/>
                  </a:lnTo>
                  <a:lnTo>
                    <a:pt x="2044954" y="0"/>
                  </a:lnTo>
                  <a:lnTo>
                    <a:pt x="2031390" y="2578"/>
                  </a:lnTo>
                  <a:lnTo>
                    <a:pt x="2020265" y="9601"/>
                  </a:lnTo>
                  <a:lnTo>
                    <a:pt x="2012734" y="20002"/>
                  </a:lnTo>
                  <a:lnTo>
                    <a:pt x="2009965" y="32689"/>
                  </a:lnTo>
                  <a:lnTo>
                    <a:pt x="2012734" y="45440"/>
                  </a:lnTo>
                  <a:lnTo>
                    <a:pt x="2020265" y="55829"/>
                  </a:lnTo>
                  <a:lnTo>
                    <a:pt x="2031390" y="62814"/>
                  </a:lnTo>
                  <a:lnTo>
                    <a:pt x="2044954" y="65379"/>
                  </a:lnTo>
                  <a:lnTo>
                    <a:pt x="2058517" y="62814"/>
                  </a:lnTo>
                  <a:lnTo>
                    <a:pt x="2069642" y="55829"/>
                  </a:lnTo>
                  <a:lnTo>
                    <a:pt x="2077186" y="45440"/>
                  </a:lnTo>
                  <a:lnTo>
                    <a:pt x="2079955" y="32689"/>
                  </a:lnTo>
                  <a:close/>
                </a:path>
                <a:path w="3970654" h="421004">
                  <a:moveTo>
                    <a:pt x="2241283" y="282257"/>
                  </a:moveTo>
                  <a:lnTo>
                    <a:pt x="2222398" y="283476"/>
                  </a:lnTo>
                  <a:lnTo>
                    <a:pt x="2216112" y="283324"/>
                  </a:lnTo>
                  <a:lnTo>
                    <a:pt x="2207044" y="282079"/>
                  </a:lnTo>
                  <a:lnTo>
                    <a:pt x="2199957" y="278358"/>
                  </a:lnTo>
                  <a:lnTo>
                    <a:pt x="2195347" y="271221"/>
                  </a:lnTo>
                  <a:lnTo>
                    <a:pt x="2193709" y="259689"/>
                  </a:lnTo>
                  <a:lnTo>
                    <a:pt x="2193709" y="144576"/>
                  </a:lnTo>
                  <a:lnTo>
                    <a:pt x="2238210" y="144576"/>
                  </a:lnTo>
                  <a:lnTo>
                    <a:pt x="2238210" y="96227"/>
                  </a:lnTo>
                  <a:lnTo>
                    <a:pt x="2193709" y="96227"/>
                  </a:lnTo>
                  <a:lnTo>
                    <a:pt x="2193709" y="39751"/>
                  </a:lnTo>
                  <a:lnTo>
                    <a:pt x="2129396" y="39751"/>
                  </a:lnTo>
                  <a:lnTo>
                    <a:pt x="2129396" y="96227"/>
                  </a:lnTo>
                  <a:lnTo>
                    <a:pt x="2097011" y="96227"/>
                  </a:lnTo>
                  <a:lnTo>
                    <a:pt x="2097011" y="144576"/>
                  </a:lnTo>
                  <a:lnTo>
                    <a:pt x="2129396" y="144576"/>
                  </a:lnTo>
                  <a:lnTo>
                    <a:pt x="2129396" y="268439"/>
                  </a:lnTo>
                  <a:lnTo>
                    <a:pt x="2134882" y="298234"/>
                  </a:lnTo>
                  <a:lnTo>
                    <a:pt x="2150770" y="319036"/>
                  </a:lnTo>
                  <a:lnTo>
                    <a:pt x="2175446" y="331228"/>
                  </a:lnTo>
                  <a:lnTo>
                    <a:pt x="2207361" y="335203"/>
                  </a:lnTo>
                  <a:lnTo>
                    <a:pt x="2218321" y="335000"/>
                  </a:lnTo>
                  <a:lnTo>
                    <a:pt x="2227656" y="334454"/>
                  </a:lnTo>
                  <a:lnTo>
                    <a:pt x="2235339" y="333717"/>
                  </a:lnTo>
                  <a:lnTo>
                    <a:pt x="2241283" y="332905"/>
                  </a:lnTo>
                  <a:lnTo>
                    <a:pt x="2241283" y="283476"/>
                  </a:lnTo>
                  <a:lnTo>
                    <a:pt x="2241283" y="282257"/>
                  </a:lnTo>
                  <a:close/>
                </a:path>
                <a:path w="3970654" h="421004">
                  <a:moveTo>
                    <a:pt x="2482126" y="181876"/>
                  </a:moveTo>
                  <a:lnTo>
                    <a:pt x="2476601" y="146570"/>
                  </a:lnTo>
                  <a:lnTo>
                    <a:pt x="2476296" y="144640"/>
                  </a:lnTo>
                  <a:lnTo>
                    <a:pt x="2472169" y="137668"/>
                  </a:lnTo>
                  <a:lnTo>
                    <a:pt x="2459786" y="116738"/>
                  </a:lnTo>
                  <a:lnTo>
                    <a:pt x="2434069" y="99225"/>
                  </a:lnTo>
                  <a:lnTo>
                    <a:pt x="2400617" y="93167"/>
                  </a:lnTo>
                  <a:lnTo>
                    <a:pt x="2375966" y="96227"/>
                  </a:lnTo>
                  <a:lnTo>
                    <a:pt x="2355951" y="105054"/>
                  </a:lnTo>
                  <a:lnTo>
                    <a:pt x="2340660" y="119062"/>
                  </a:lnTo>
                  <a:lnTo>
                    <a:pt x="2330170" y="137668"/>
                  </a:lnTo>
                  <a:lnTo>
                    <a:pt x="2327402" y="137668"/>
                  </a:lnTo>
                  <a:lnTo>
                    <a:pt x="2327402" y="17640"/>
                  </a:lnTo>
                  <a:lnTo>
                    <a:pt x="2264943" y="17640"/>
                  </a:lnTo>
                  <a:lnTo>
                    <a:pt x="2264943" y="331990"/>
                  </a:lnTo>
                  <a:lnTo>
                    <a:pt x="2329243" y="331990"/>
                  </a:lnTo>
                  <a:lnTo>
                    <a:pt x="2329243" y="195541"/>
                  </a:lnTo>
                  <a:lnTo>
                    <a:pt x="2332647" y="174802"/>
                  </a:lnTo>
                  <a:lnTo>
                    <a:pt x="2342146" y="159423"/>
                  </a:lnTo>
                  <a:lnTo>
                    <a:pt x="2356701" y="149860"/>
                  </a:lnTo>
                  <a:lnTo>
                    <a:pt x="2375293" y="146570"/>
                  </a:lnTo>
                  <a:lnTo>
                    <a:pt x="2393289" y="149720"/>
                  </a:lnTo>
                  <a:lnTo>
                    <a:pt x="2406688" y="158838"/>
                  </a:lnTo>
                  <a:lnTo>
                    <a:pt x="2415006" y="173443"/>
                  </a:lnTo>
                  <a:lnTo>
                    <a:pt x="2417813" y="193078"/>
                  </a:lnTo>
                  <a:lnTo>
                    <a:pt x="2417813" y="331990"/>
                  </a:lnTo>
                  <a:lnTo>
                    <a:pt x="2482126" y="331990"/>
                  </a:lnTo>
                  <a:lnTo>
                    <a:pt x="2482126" y="181876"/>
                  </a:lnTo>
                  <a:close/>
                </a:path>
                <a:path w="3970654" h="421004">
                  <a:moveTo>
                    <a:pt x="2836176" y="214414"/>
                  </a:moveTo>
                  <a:lnTo>
                    <a:pt x="2828556" y="161404"/>
                  </a:lnTo>
                  <a:lnTo>
                    <a:pt x="2819362" y="144576"/>
                  </a:lnTo>
                  <a:lnTo>
                    <a:pt x="2814586" y="135826"/>
                  </a:lnTo>
                  <a:lnTo>
                    <a:pt x="2807855" y="123507"/>
                  </a:lnTo>
                  <a:lnTo>
                    <a:pt x="2777388" y="100749"/>
                  </a:lnTo>
                  <a:lnTo>
                    <a:pt x="2770492" y="99339"/>
                  </a:lnTo>
                  <a:lnTo>
                    <a:pt x="2770492" y="214109"/>
                  </a:lnTo>
                  <a:lnTo>
                    <a:pt x="2767215" y="242658"/>
                  </a:lnTo>
                  <a:lnTo>
                    <a:pt x="2757589" y="264934"/>
                  </a:lnTo>
                  <a:lnTo>
                    <a:pt x="2741866" y="279400"/>
                  </a:lnTo>
                  <a:lnTo>
                    <a:pt x="2720302" y="284556"/>
                  </a:lnTo>
                  <a:lnTo>
                    <a:pt x="2698902" y="279501"/>
                  </a:lnTo>
                  <a:lnTo>
                    <a:pt x="2683091" y="265214"/>
                  </a:lnTo>
                  <a:lnTo>
                    <a:pt x="2673312" y="242989"/>
                  </a:lnTo>
                  <a:lnTo>
                    <a:pt x="2669959" y="214109"/>
                  </a:lnTo>
                  <a:lnTo>
                    <a:pt x="2673261" y="185305"/>
                  </a:lnTo>
                  <a:lnTo>
                    <a:pt x="2682976" y="163398"/>
                  </a:lnTo>
                  <a:lnTo>
                    <a:pt x="2698762" y="149466"/>
                  </a:lnTo>
                  <a:lnTo>
                    <a:pt x="2720302" y="144576"/>
                  </a:lnTo>
                  <a:lnTo>
                    <a:pt x="2741993" y="149631"/>
                  </a:lnTo>
                  <a:lnTo>
                    <a:pt x="2757703" y="163855"/>
                  </a:lnTo>
                  <a:lnTo>
                    <a:pt x="2767266" y="185826"/>
                  </a:lnTo>
                  <a:lnTo>
                    <a:pt x="2770492" y="214109"/>
                  </a:lnTo>
                  <a:lnTo>
                    <a:pt x="2770492" y="99339"/>
                  </a:lnTo>
                  <a:lnTo>
                    <a:pt x="2740406" y="93167"/>
                  </a:lnTo>
                  <a:lnTo>
                    <a:pt x="2714447" y="97155"/>
                  </a:lnTo>
                  <a:lnTo>
                    <a:pt x="2695295" y="107353"/>
                  </a:lnTo>
                  <a:lnTo>
                    <a:pt x="2681935" y="121132"/>
                  </a:lnTo>
                  <a:lnTo>
                    <a:pt x="2673324" y="135826"/>
                  </a:lnTo>
                  <a:lnTo>
                    <a:pt x="2670416" y="135826"/>
                  </a:lnTo>
                  <a:lnTo>
                    <a:pt x="2670416" y="96227"/>
                  </a:lnTo>
                  <a:lnTo>
                    <a:pt x="2607030" y="96227"/>
                  </a:lnTo>
                  <a:lnTo>
                    <a:pt x="2607030" y="420395"/>
                  </a:lnTo>
                  <a:lnTo>
                    <a:pt x="2671330" y="420395"/>
                  </a:lnTo>
                  <a:lnTo>
                    <a:pt x="2671330" y="294386"/>
                  </a:lnTo>
                  <a:lnTo>
                    <a:pt x="2673324" y="294386"/>
                  </a:lnTo>
                  <a:lnTo>
                    <a:pt x="2682240" y="309016"/>
                  </a:lnTo>
                  <a:lnTo>
                    <a:pt x="2695879" y="322351"/>
                  </a:lnTo>
                  <a:lnTo>
                    <a:pt x="2715006" y="332066"/>
                  </a:lnTo>
                  <a:lnTo>
                    <a:pt x="2740406" y="335826"/>
                  </a:lnTo>
                  <a:lnTo>
                    <a:pt x="2778099" y="327926"/>
                  </a:lnTo>
                  <a:lnTo>
                    <a:pt x="2808490" y="304647"/>
                  </a:lnTo>
                  <a:lnTo>
                    <a:pt x="2813964" y="294386"/>
                  </a:lnTo>
                  <a:lnTo>
                    <a:pt x="2819209" y="284556"/>
                  </a:lnTo>
                  <a:lnTo>
                    <a:pt x="2828785" y="266598"/>
                  </a:lnTo>
                  <a:lnTo>
                    <a:pt x="2836176" y="214414"/>
                  </a:lnTo>
                  <a:close/>
                </a:path>
                <a:path w="3970654" h="421004">
                  <a:moveTo>
                    <a:pt x="3082696" y="96227"/>
                  </a:moveTo>
                  <a:lnTo>
                    <a:pt x="3014700" y="96227"/>
                  </a:lnTo>
                  <a:lnTo>
                    <a:pt x="2964815" y="269976"/>
                  </a:lnTo>
                  <a:lnTo>
                    <a:pt x="2962364" y="269976"/>
                  </a:lnTo>
                  <a:lnTo>
                    <a:pt x="2912935" y="96227"/>
                  </a:lnTo>
                  <a:lnTo>
                    <a:pt x="2845257" y="96227"/>
                  </a:lnTo>
                  <a:lnTo>
                    <a:pt x="2929979" y="338582"/>
                  </a:lnTo>
                  <a:lnTo>
                    <a:pt x="2926296" y="348564"/>
                  </a:lnTo>
                  <a:lnTo>
                    <a:pt x="2919958" y="360527"/>
                  </a:lnTo>
                  <a:lnTo>
                    <a:pt x="2912694" y="366953"/>
                  </a:lnTo>
                  <a:lnTo>
                    <a:pt x="2904477" y="369557"/>
                  </a:lnTo>
                  <a:lnTo>
                    <a:pt x="2895943" y="370027"/>
                  </a:lnTo>
                  <a:lnTo>
                    <a:pt x="2889008" y="370014"/>
                  </a:lnTo>
                  <a:lnTo>
                    <a:pt x="2882379" y="369900"/>
                  </a:lnTo>
                  <a:lnTo>
                    <a:pt x="2875711" y="369658"/>
                  </a:lnTo>
                  <a:lnTo>
                    <a:pt x="2869349" y="369277"/>
                  </a:lnTo>
                  <a:lnTo>
                    <a:pt x="2869196" y="419315"/>
                  </a:lnTo>
                  <a:lnTo>
                    <a:pt x="2876118" y="419811"/>
                  </a:lnTo>
                  <a:lnTo>
                    <a:pt x="2884043" y="420141"/>
                  </a:lnTo>
                  <a:lnTo>
                    <a:pt x="2892717" y="420331"/>
                  </a:lnTo>
                  <a:lnTo>
                    <a:pt x="2901886" y="420395"/>
                  </a:lnTo>
                  <a:lnTo>
                    <a:pt x="2934881" y="415988"/>
                  </a:lnTo>
                  <a:lnTo>
                    <a:pt x="2959963" y="403428"/>
                  </a:lnTo>
                  <a:lnTo>
                    <a:pt x="2978226" y="383743"/>
                  </a:lnTo>
                  <a:lnTo>
                    <a:pt x="2984868" y="370052"/>
                  </a:lnTo>
                  <a:lnTo>
                    <a:pt x="2990761" y="357924"/>
                  </a:lnTo>
                  <a:lnTo>
                    <a:pt x="3021660" y="269976"/>
                  </a:lnTo>
                  <a:lnTo>
                    <a:pt x="3082696" y="96227"/>
                  </a:lnTo>
                  <a:close/>
                </a:path>
                <a:path w="3970654" h="421004">
                  <a:moveTo>
                    <a:pt x="3228213" y="282257"/>
                  </a:moveTo>
                  <a:lnTo>
                    <a:pt x="3209340" y="283476"/>
                  </a:lnTo>
                  <a:lnTo>
                    <a:pt x="3203041" y="283324"/>
                  </a:lnTo>
                  <a:lnTo>
                    <a:pt x="3193973" y="282079"/>
                  </a:lnTo>
                  <a:lnTo>
                    <a:pt x="3186887" y="278358"/>
                  </a:lnTo>
                  <a:lnTo>
                    <a:pt x="3182277" y="271221"/>
                  </a:lnTo>
                  <a:lnTo>
                    <a:pt x="3180638" y="259689"/>
                  </a:lnTo>
                  <a:lnTo>
                    <a:pt x="3180638" y="144576"/>
                  </a:lnTo>
                  <a:lnTo>
                    <a:pt x="3225152" y="144576"/>
                  </a:lnTo>
                  <a:lnTo>
                    <a:pt x="3225152" y="96227"/>
                  </a:lnTo>
                  <a:lnTo>
                    <a:pt x="3180638" y="96227"/>
                  </a:lnTo>
                  <a:lnTo>
                    <a:pt x="3180638" y="39751"/>
                  </a:lnTo>
                  <a:lnTo>
                    <a:pt x="3116326" y="39751"/>
                  </a:lnTo>
                  <a:lnTo>
                    <a:pt x="3116326" y="96227"/>
                  </a:lnTo>
                  <a:lnTo>
                    <a:pt x="3083941" y="96227"/>
                  </a:lnTo>
                  <a:lnTo>
                    <a:pt x="3083941" y="144576"/>
                  </a:lnTo>
                  <a:lnTo>
                    <a:pt x="3116326" y="144576"/>
                  </a:lnTo>
                  <a:lnTo>
                    <a:pt x="3116326" y="268439"/>
                  </a:lnTo>
                  <a:lnTo>
                    <a:pt x="3121812" y="298234"/>
                  </a:lnTo>
                  <a:lnTo>
                    <a:pt x="3137700" y="319036"/>
                  </a:lnTo>
                  <a:lnTo>
                    <a:pt x="3162389" y="331228"/>
                  </a:lnTo>
                  <a:lnTo>
                    <a:pt x="3194291" y="335203"/>
                  </a:lnTo>
                  <a:lnTo>
                    <a:pt x="3205251" y="335000"/>
                  </a:lnTo>
                  <a:lnTo>
                    <a:pt x="3214598" y="334454"/>
                  </a:lnTo>
                  <a:lnTo>
                    <a:pt x="3222269" y="333717"/>
                  </a:lnTo>
                  <a:lnTo>
                    <a:pt x="3228213" y="332905"/>
                  </a:lnTo>
                  <a:lnTo>
                    <a:pt x="3228213" y="283476"/>
                  </a:lnTo>
                  <a:lnTo>
                    <a:pt x="3228213" y="282257"/>
                  </a:lnTo>
                  <a:close/>
                </a:path>
                <a:path w="3970654" h="421004">
                  <a:moveTo>
                    <a:pt x="3469055" y="181876"/>
                  </a:moveTo>
                  <a:lnTo>
                    <a:pt x="3463531" y="146570"/>
                  </a:lnTo>
                  <a:lnTo>
                    <a:pt x="3463226" y="144640"/>
                  </a:lnTo>
                  <a:lnTo>
                    <a:pt x="3459099" y="137668"/>
                  </a:lnTo>
                  <a:lnTo>
                    <a:pt x="3446716" y="116738"/>
                  </a:lnTo>
                  <a:lnTo>
                    <a:pt x="3421011" y="99225"/>
                  </a:lnTo>
                  <a:lnTo>
                    <a:pt x="3387547" y="93167"/>
                  </a:lnTo>
                  <a:lnTo>
                    <a:pt x="3362909" y="96227"/>
                  </a:lnTo>
                  <a:lnTo>
                    <a:pt x="3342894" y="105054"/>
                  </a:lnTo>
                  <a:lnTo>
                    <a:pt x="3327590" y="119062"/>
                  </a:lnTo>
                  <a:lnTo>
                    <a:pt x="3317100" y="137668"/>
                  </a:lnTo>
                  <a:lnTo>
                    <a:pt x="3314344" y="137668"/>
                  </a:lnTo>
                  <a:lnTo>
                    <a:pt x="3314344" y="17640"/>
                  </a:lnTo>
                  <a:lnTo>
                    <a:pt x="3251873" y="17640"/>
                  </a:lnTo>
                  <a:lnTo>
                    <a:pt x="3251873" y="331990"/>
                  </a:lnTo>
                  <a:lnTo>
                    <a:pt x="3316186" y="331990"/>
                  </a:lnTo>
                  <a:lnTo>
                    <a:pt x="3316186" y="195541"/>
                  </a:lnTo>
                  <a:lnTo>
                    <a:pt x="3319576" y="174802"/>
                  </a:lnTo>
                  <a:lnTo>
                    <a:pt x="3329076" y="159423"/>
                  </a:lnTo>
                  <a:lnTo>
                    <a:pt x="3343643" y="149860"/>
                  </a:lnTo>
                  <a:lnTo>
                    <a:pt x="3362223" y="146570"/>
                  </a:lnTo>
                  <a:lnTo>
                    <a:pt x="3380219" y="149720"/>
                  </a:lnTo>
                  <a:lnTo>
                    <a:pt x="3393617" y="158838"/>
                  </a:lnTo>
                  <a:lnTo>
                    <a:pt x="3401949" y="173443"/>
                  </a:lnTo>
                  <a:lnTo>
                    <a:pt x="3404743" y="193078"/>
                  </a:lnTo>
                  <a:lnTo>
                    <a:pt x="3404743" y="331990"/>
                  </a:lnTo>
                  <a:lnTo>
                    <a:pt x="3469055" y="331990"/>
                  </a:lnTo>
                  <a:lnTo>
                    <a:pt x="3469055" y="181876"/>
                  </a:lnTo>
                  <a:close/>
                </a:path>
                <a:path w="3970654" h="421004">
                  <a:moveTo>
                    <a:pt x="3726929" y="215023"/>
                  </a:moveTo>
                  <a:lnTo>
                    <a:pt x="3718890" y="165163"/>
                  </a:lnTo>
                  <a:lnTo>
                    <a:pt x="3705174" y="142278"/>
                  </a:lnTo>
                  <a:lnTo>
                    <a:pt x="3695852" y="126695"/>
                  </a:lnTo>
                  <a:lnTo>
                    <a:pt x="3661702" y="103466"/>
                  </a:lnTo>
                  <a:lnTo>
                    <a:pt x="3661702" y="214566"/>
                  </a:lnTo>
                  <a:lnTo>
                    <a:pt x="3658501" y="243319"/>
                  </a:lnTo>
                  <a:lnTo>
                    <a:pt x="3649002" y="266179"/>
                  </a:lnTo>
                  <a:lnTo>
                    <a:pt x="3633330" y="281266"/>
                  </a:lnTo>
                  <a:lnTo>
                    <a:pt x="3611664" y="286702"/>
                  </a:lnTo>
                  <a:lnTo>
                    <a:pt x="3589540" y="281266"/>
                  </a:lnTo>
                  <a:lnTo>
                    <a:pt x="3573653" y="266179"/>
                  </a:lnTo>
                  <a:lnTo>
                    <a:pt x="3564064" y="243319"/>
                  </a:lnTo>
                  <a:lnTo>
                    <a:pt x="3560851" y="214566"/>
                  </a:lnTo>
                  <a:lnTo>
                    <a:pt x="3564064" y="185851"/>
                  </a:lnTo>
                  <a:lnTo>
                    <a:pt x="3573653" y="162941"/>
                  </a:lnTo>
                  <a:lnTo>
                    <a:pt x="3589540" y="147764"/>
                  </a:lnTo>
                  <a:lnTo>
                    <a:pt x="3611664" y="142278"/>
                  </a:lnTo>
                  <a:lnTo>
                    <a:pt x="3633330" y="147764"/>
                  </a:lnTo>
                  <a:lnTo>
                    <a:pt x="3649002" y="162941"/>
                  </a:lnTo>
                  <a:lnTo>
                    <a:pt x="3658501" y="185851"/>
                  </a:lnTo>
                  <a:lnTo>
                    <a:pt x="3661702" y="214566"/>
                  </a:lnTo>
                  <a:lnTo>
                    <a:pt x="3661702" y="103466"/>
                  </a:lnTo>
                  <a:lnTo>
                    <a:pt x="3659454" y="101930"/>
                  </a:lnTo>
                  <a:lnTo>
                    <a:pt x="3611359" y="93167"/>
                  </a:lnTo>
                  <a:lnTo>
                    <a:pt x="3563137" y="101930"/>
                  </a:lnTo>
                  <a:lnTo>
                    <a:pt x="3526650" y="126695"/>
                  </a:lnTo>
                  <a:lnTo>
                    <a:pt x="3503536" y="165163"/>
                  </a:lnTo>
                  <a:lnTo>
                    <a:pt x="3495471" y="215023"/>
                  </a:lnTo>
                  <a:lnTo>
                    <a:pt x="3503536" y="264655"/>
                  </a:lnTo>
                  <a:lnTo>
                    <a:pt x="3526650" y="303034"/>
                  </a:lnTo>
                  <a:lnTo>
                    <a:pt x="3563137" y="327799"/>
                  </a:lnTo>
                  <a:lnTo>
                    <a:pt x="3611359" y="336588"/>
                  </a:lnTo>
                  <a:lnTo>
                    <a:pt x="3659454" y="327799"/>
                  </a:lnTo>
                  <a:lnTo>
                    <a:pt x="3695852" y="303034"/>
                  </a:lnTo>
                  <a:lnTo>
                    <a:pt x="3705644" y="286702"/>
                  </a:lnTo>
                  <a:lnTo>
                    <a:pt x="3718890" y="264655"/>
                  </a:lnTo>
                  <a:lnTo>
                    <a:pt x="3726929" y="215023"/>
                  </a:lnTo>
                  <a:close/>
                </a:path>
                <a:path w="3970654" h="421004">
                  <a:moveTo>
                    <a:pt x="3970223" y="181876"/>
                  </a:moveTo>
                  <a:lnTo>
                    <a:pt x="3964724" y="146570"/>
                  </a:lnTo>
                  <a:lnTo>
                    <a:pt x="3964444" y="144767"/>
                  </a:lnTo>
                  <a:lnTo>
                    <a:pt x="3960266" y="137668"/>
                  </a:lnTo>
                  <a:lnTo>
                    <a:pt x="3948036" y="116852"/>
                  </a:lnTo>
                  <a:lnTo>
                    <a:pt x="3922433" y="99275"/>
                  </a:lnTo>
                  <a:lnTo>
                    <a:pt x="3889032" y="93167"/>
                  </a:lnTo>
                  <a:lnTo>
                    <a:pt x="3864610" y="96278"/>
                  </a:lnTo>
                  <a:lnTo>
                    <a:pt x="3844366" y="105168"/>
                  </a:lnTo>
                  <a:lnTo>
                    <a:pt x="3828719" y="119189"/>
                  </a:lnTo>
                  <a:lnTo>
                    <a:pt x="3818115" y="137668"/>
                  </a:lnTo>
                  <a:lnTo>
                    <a:pt x="3815359" y="137668"/>
                  </a:lnTo>
                  <a:lnTo>
                    <a:pt x="3815359" y="96227"/>
                  </a:lnTo>
                  <a:lnTo>
                    <a:pt x="3754107" y="96227"/>
                  </a:lnTo>
                  <a:lnTo>
                    <a:pt x="3754107" y="331990"/>
                  </a:lnTo>
                  <a:lnTo>
                    <a:pt x="3818420" y="331990"/>
                  </a:lnTo>
                  <a:lnTo>
                    <a:pt x="3818420" y="195541"/>
                  </a:lnTo>
                  <a:lnTo>
                    <a:pt x="3821722" y="174802"/>
                  </a:lnTo>
                  <a:lnTo>
                    <a:pt x="3830993" y="159423"/>
                  </a:lnTo>
                  <a:lnTo>
                    <a:pt x="3845293" y="149860"/>
                  </a:lnTo>
                  <a:lnTo>
                    <a:pt x="3863695" y="146570"/>
                  </a:lnTo>
                  <a:lnTo>
                    <a:pt x="3881526" y="149758"/>
                  </a:lnTo>
                  <a:lnTo>
                    <a:pt x="3894823" y="158953"/>
                  </a:lnTo>
                  <a:lnTo>
                    <a:pt x="3903116" y="173570"/>
                  </a:lnTo>
                  <a:lnTo>
                    <a:pt x="3905910" y="193078"/>
                  </a:lnTo>
                  <a:lnTo>
                    <a:pt x="3905910" y="331990"/>
                  </a:lnTo>
                  <a:lnTo>
                    <a:pt x="3970223" y="331990"/>
                  </a:lnTo>
                  <a:lnTo>
                    <a:pt x="3970223" y="1818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3789" y="1301126"/>
            <a:ext cx="2335530" cy="506730"/>
          </a:xfrm>
          <a:custGeom>
            <a:avLst/>
            <a:gdLst/>
            <a:ahLst/>
            <a:cxnLst/>
            <a:rect l="l" t="t" r="r" b="b"/>
            <a:pathLst>
              <a:path w="2335529" h="506730">
                <a:moveTo>
                  <a:pt x="409304" y="307665"/>
                </a:moveTo>
                <a:lnTo>
                  <a:pt x="53841" y="307665"/>
                </a:lnTo>
                <a:lnTo>
                  <a:pt x="53841" y="34612"/>
                </a:lnTo>
                <a:lnTo>
                  <a:pt x="405458" y="34612"/>
                </a:lnTo>
                <a:lnTo>
                  <a:pt x="405458" y="92299"/>
                </a:lnTo>
                <a:lnTo>
                  <a:pt x="127461" y="92299"/>
                </a:lnTo>
                <a:lnTo>
                  <a:pt x="127461" y="141745"/>
                </a:lnTo>
                <a:lnTo>
                  <a:pt x="393921" y="141745"/>
                </a:lnTo>
                <a:lnTo>
                  <a:pt x="393921" y="197784"/>
                </a:lnTo>
                <a:lnTo>
                  <a:pt x="127461" y="197784"/>
                </a:lnTo>
                <a:lnTo>
                  <a:pt x="127461" y="250527"/>
                </a:lnTo>
                <a:lnTo>
                  <a:pt x="409304" y="250527"/>
                </a:lnTo>
                <a:lnTo>
                  <a:pt x="409304" y="307665"/>
                </a:lnTo>
                <a:close/>
              </a:path>
              <a:path w="2335529" h="506730">
                <a:moveTo>
                  <a:pt x="265361" y="391723"/>
                </a:moveTo>
                <a:lnTo>
                  <a:pt x="192840" y="391723"/>
                </a:lnTo>
                <a:lnTo>
                  <a:pt x="192840" y="307665"/>
                </a:lnTo>
                <a:lnTo>
                  <a:pt x="265361" y="307665"/>
                </a:lnTo>
                <a:lnTo>
                  <a:pt x="265361" y="391723"/>
                </a:lnTo>
                <a:close/>
              </a:path>
              <a:path w="2335529" h="506730">
                <a:moveTo>
                  <a:pt x="458201" y="450509"/>
                </a:moveTo>
                <a:lnTo>
                  <a:pt x="0" y="450509"/>
                </a:lnTo>
                <a:lnTo>
                  <a:pt x="0" y="391723"/>
                </a:lnTo>
                <a:lnTo>
                  <a:pt x="458201" y="391723"/>
                </a:lnTo>
                <a:lnTo>
                  <a:pt x="458201" y="450509"/>
                </a:lnTo>
                <a:close/>
              </a:path>
              <a:path w="2335529" h="506730">
                <a:moveTo>
                  <a:pt x="771909" y="94497"/>
                </a:moveTo>
                <a:lnTo>
                  <a:pt x="499406" y="94497"/>
                </a:lnTo>
                <a:lnTo>
                  <a:pt x="499406" y="36260"/>
                </a:lnTo>
                <a:lnTo>
                  <a:pt x="771909" y="36260"/>
                </a:lnTo>
                <a:lnTo>
                  <a:pt x="771909" y="94497"/>
                </a:lnTo>
                <a:close/>
              </a:path>
              <a:path w="2335529" h="506730">
                <a:moveTo>
                  <a:pt x="494461" y="291183"/>
                </a:moveTo>
                <a:lnTo>
                  <a:pt x="486770" y="231847"/>
                </a:lnTo>
                <a:lnTo>
                  <a:pt x="539512" y="231847"/>
                </a:lnTo>
                <a:lnTo>
                  <a:pt x="539512" y="94497"/>
                </a:lnTo>
                <a:lnTo>
                  <a:pt x="609286" y="94497"/>
                </a:lnTo>
                <a:lnTo>
                  <a:pt x="609286" y="230748"/>
                </a:lnTo>
                <a:lnTo>
                  <a:pt x="792169" y="230748"/>
                </a:lnTo>
                <a:lnTo>
                  <a:pt x="796083" y="272503"/>
                </a:lnTo>
                <a:lnTo>
                  <a:pt x="744859" y="279610"/>
                </a:lnTo>
                <a:lnTo>
                  <a:pt x="692490" y="284671"/>
                </a:lnTo>
                <a:lnTo>
                  <a:pt x="640122" y="288024"/>
                </a:lnTo>
                <a:lnTo>
                  <a:pt x="588897" y="290002"/>
                </a:lnTo>
                <a:lnTo>
                  <a:pt x="539962" y="290943"/>
                </a:lnTo>
                <a:lnTo>
                  <a:pt x="494461" y="291183"/>
                </a:lnTo>
                <a:close/>
              </a:path>
              <a:path w="2335529" h="506730">
                <a:moveTo>
                  <a:pt x="792169" y="230748"/>
                </a:moveTo>
                <a:lnTo>
                  <a:pt x="609286" y="230748"/>
                </a:lnTo>
                <a:lnTo>
                  <a:pt x="662578" y="229100"/>
                </a:lnTo>
                <a:lnTo>
                  <a:pt x="662578" y="94497"/>
                </a:lnTo>
                <a:lnTo>
                  <a:pt x="732352" y="94497"/>
                </a:lnTo>
                <a:lnTo>
                  <a:pt x="732352" y="224705"/>
                </a:lnTo>
                <a:lnTo>
                  <a:pt x="791602" y="224705"/>
                </a:lnTo>
                <a:lnTo>
                  <a:pt x="792169" y="230748"/>
                </a:lnTo>
                <a:close/>
              </a:path>
              <a:path w="2335529" h="506730">
                <a:moveTo>
                  <a:pt x="791602" y="224705"/>
                </a:moveTo>
                <a:lnTo>
                  <a:pt x="732352" y="224705"/>
                </a:lnTo>
                <a:lnTo>
                  <a:pt x="776699" y="221228"/>
                </a:lnTo>
                <a:lnTo>
                  <a:pt x="791138" y="219760"/>
                </a:lnTo>
                <a:lnTo>
                  <a:pt x="791602" y="224705"/>
                </a:lnTo>
                <a:close/>
              </a:path>
              <a:path w="2335529" h="506730">
                <a:moveTo>
                  <a:pt x="898272" y="506548"/>
                </a:moveTo>
                <a:lnTo>
                  <a:pt x="825201" y="506548"/>
                </a:lnTo>
                <a:lnTo>
                  <a:pt x="825201" y="387877"/>
                </a:lnTo>
                <a:lnTo>
                  <a:pt x="553247" y="387877"/>
                </a:lnTo>
                <a:lnTo>
                  <a:pt x="553247" y="330190"/>
                </a:lnTo>
                <a:lnTo>
                  <a:pt x="898272" y="330190"/>
                </a:lnTo>
                <a:lnTo>
                  <a:pt x="898272" y="506548"/>
                </a:lnTo>
                <a:close/>
              </a:path>
              <a:path w="2335529" h="506730">
                <a:moveTo>
                  <a:pt x="898272" y="309313"/>
                </a:moveTo>
                <a:lnTo>
                  <a:pt x="825201" y="309313"/>
                </a:lnTo>
                <a:lnTo>
                  <a:pt x="825201" y="0"/>
                </a:lnTo>
                <a:lnTo>
                  <a:pt x="898272" y="0"/>
                </a:lnTo>
                <a:lnTo>
                  <a:pt x="898272" y="309313"/>
                </a:lnTo>
                <a:close/>
              </a:path>
              <a:path w="2335529" h="506730">
                <a:moveTo>
                  <a:pt x="1364165" y="285689"/>
                </a:moveTo>
                <a:lnTo>
                  <a:pt x="1004306" y="285689"/>
                </a:lnTo>
                <a:lnTo>
                  <a:pt x="1004306" y="37359"/>
                </a:lnTo>
                <a:lnTo>
                  <a:pt x="1364165" y="37359"/>
                </a:lnTo>
                <a:lnTo>
                  <a:pt x="1364165" y="94497"/>
                </a:lnTo>
                <a:lnTo>
                  <a:pt x="1075179" y="94497"/>
                </a:lnTo>
                <a:lnTo>
                  <a:pt x="1075179" y="228551"/>
                </a:lnTo>
                <a:lnTo>
                  <a:pt x="1364165" y="228551"/>
                </a:lnTo>
                <a:lnTo>
                  <a:pt x="1364165" y="285689"/>
                </a:lnTo>
                <a:close/>
              </a:path>
              <a:path w="2335529" h="506730">
                <a:moveTo>
                  <a:pt x="1364165" y="228551"/>
                </a:moveTo>
                <a:lnTo>
                  <a:pt x="1293292" y="228551"/>
                </a:lnTo>
                <a:lnTo>
                  <a:pt x="1293292" y="94497"/>
                </a:lnTo>
                <a:lnTo>
                  <a:pt x="1364165" y="94497"/>
                </a:lnTo>
                <a:lnTo>
                  <a:pt x="1364165" y="228551"/>
                </a:lnTo>
                <a:close/>
              </a:path>
              <a:path w="2335529" h="506730">
                <a:moveTo>
                  <a:pt x="1220771" y="388427"/>
                </a:moveTo>
                <a:lnTo>
                  <a:pt x="1148250" y="388427"/>
                </a:lnTo>
                <a:lnTo>
                  <a:pt x="1148250" y="285689"/>
                </a:lnTo>
                <a:lnTo>
                  <a:pt x="1220771" y="285689"/>
                </a:lnTo>
                <a:lnTo>
                  <a:pt x="1220771" y="388427"/>
                </a:lnTo>
                <a:close/>
              </a:path>
              <a:path w="2335529" h="506730">
                <a:moveTo>
                  <a:pt x="1414160" y="447213"/>
                </a:moveTo>
                <a:lnTo>
                  <a:pt x="955959" y="447213"/>
                </a:lnTo>
                <a:lnTo>
                  <a:pt x="955959" y="388427"/>
                </a:lnTo>
                <a:lnTo>
                  <a:pt x="1414160" y="388427"/>
                </a:lnTo>
                <a:lnTo>
                  <a:pt x="1414160" y="447213"/>
                </a:lnTo>
                <a:close/>
              </a:path>
              <a:path w="2335529" h="506730">
                <a:moveTo>
                  <a:pt x="1867966" y="264262"/>
                </a:moveTo>
                <a:lnTo>
                  <a:pt x="1799291" y="264262"/>
                </a:lnTo>
                <a:lnTo>
                  <a:pt x="1799291" y="0"/>
                </a:lnTo>
                <a:lnTo>
                  <a:pt x="1867966" y="0"/>
                </a:lnTo>
                <a:lnTo>
                  <a:pt x="1867966" y="264262"/>
                </a:lnTo>
                <a:close/>
              </a:path>
              <a:path w="2335529" h="506730">
                <a:moveTo>
                  <a:pt x="1766876" y="261515"/>
                </a:moveTo>
                <a:lnTo>
                  <a:pt x="1699300" y="261515"/>
                </a:lnTo>
                <a:lnTo>
                  <a:pt x="1699300" y="160425"/>
                </a:lnTo>
                <a:lnTo>
                  <a:pt x="1622384" y="160425"/>
                </a:lnTo>
                <a:lnTo>
                  <a:pt x="1622384" y="106034"/>
                </a:lnTo>
                <a:lnTo>
                  <a:pt x="1699300" y="106034"/>
                </a:lnTo>
                <a:lnTo>
                  <a:pt x="1699300" y="9339"/>
                </a:lnTo>
                <a:lnTo>
                  <a:pt x="1766876" y="9339"/>
                </a:lnTo>
                <a:lnTo>
                  <a:pt x="1766876" y="261515"/>
                </a:lnTo>
                <a:close/>
              </a:path>
              <a:path w="2335529" h="506730">
                <a:moveTo>
                  <a:pt x="1489978" y="252175"/>
                </a:moveTo>
                <a:lnTo>
                  <a:pt x="1455365" y="252175"/>
                </a:lnTo>
                <a:lnTo>
                  <a:pt x="1455365" y="24173"/>
                </a:lnTo>
                <a:lnTo>
                  <a:pt x="1650953" y="24173"/>
                </a:lnTo>
                <a:lnTo>
                  <a:pt x="1650953" y="81311"/>
                </a:lnTo>
                <a:lnTo>
                  <a:pt x="1526788" y="81311"/>
                </a:lnTo>
                <a:lnTo>
                  <a:pt x="1526788" y="195587"/>
                </a:lnTo>
                <a:lnTo>
                  <a:pt x="1664445" y="195587"/>
                </a:lnTo>
                <a:lnTo>
                  <a:pt x="1668533" y="242835"/>
                </a:lnTo>
                <a:lnTo>
                  <a:pt x="1628968" y="248003"/>
                </a:lnTo>
                <a:lnTo>
                  <a:pt x="1588527" y="250802"/>
                </a:lnTo>
                <a:lnTo>
                  <a:pt x="1543450" y="251952"/>
                </a:lnTo>
                <a:lnTo>
                  <a:pt x="1489978" y="252175"/>
                </a:lnTo>
                <a:close/>
              </a:path>
              <a:path w="2335529" h="506730">
                <a:moveTo>
                  <a:pt x="1664445" y="195587"/>
                </a:moveTo>
                <a:lnTo>
                  <a:pt x="1526788" y="195587"/>
                </a:lnTo>
                <a:lnTo>
                  <a:pt x="1565392" y="194891"/>
                </a:lnTo>
                <a:lnTo>
                  <a:pt x="1599515" y="193320"/>
                </a:lnTo>
                <a:lnTo>
                  <a:pt x="1631475" y="190410"/>
                </a:lnTo>
                <a:lnTo>
                  <a:pt x="1663589" y="185697"/>
                </a:lnTo>
                <a:lnTo>
                  <a:pt x="1664445" y="195587"/>
                </a:lnTo>
                <a:close/>
              </a:path>
              <a:path w="2335529" h="506730">
                <a:moveTo>
                  <a:pt x="1882251" y="500505"/>
                </a:moveTo>
                <a:lnTo>
                  <a:pt x="1522392" y="500505"/>
                </a:lnTo>
                <a:lnTo>
                  <a:pt x="1522392" y="363704"/>
                </a:lnTo>
                <a:lnTo>
                  <a:pt x="1796544" y="363704"/>
                </a:lnTo>
                <a:lnTo>
                  <a:pt x="1796544" y="336783"/>
                </a:lnTo>
                <a:lnTo>
                  <a:pt x="1521294" y="336783"/>
                </a:lnTo>
                <a:lnTo>
                  <a:pt x="1521294" y="281293"/>
                </a:lnTo>
                <a:lnTo>
                  <a:pt x="1867966" y="281293"/>
                </a:lnTo>
                <a:lnTo>
                  <a:pt x="1867966" y="415897"/>
                </a:lnTo>
                <a:lnTo>
                  <a:pt x="1593815" y="415897"/>
                </a:lnTo>
                <a:lnTo>
                  <a:pt x="1593815" y="443916"/>
                </a:lnTo>
                <a:lnTo>
                  <a:pt x="1882251" y="443916"/>
                </a:lnTo>
                <a:lnTo>
                  <a:pt x="1882251" y="500505"/>
                </a:lnTo>
                <a:close/>
              </a:path>
              <a:path w="2335529" h="506730">
                <a:moveTo>
                  <a:pt x="2332211" y="307115"/>
                </a:moveTo>
                <a:lnTo>
                  <a:pt x="2259141" y="307115"/>
                </a:lnTo>
                <a:lnTo>
                  <a:pt x="2259141" y="0"/>
                </a:lnTo>
                <a:lnTo>
                  <a:pt x="2332211" y="0"/>
                </a:lnTo>
                <a:lnTo>
                  <a:pt x="2332211" y="307115"/>
                </a:lnTo>
                <a:close/>
              </a:path>
              <a:path w="2335529" h="506730">
                <a:moveTo>
                  <a:pt x="1982242" y="286787"/>
                </a:moveTo>
                <a:lnTo>
                  <a:pt x="1937740" y="286787"/>
                </a:lnTo>
                <a:lnTo>
                  <a:pt x="1937740" y="130208"/>
                </a:lnTo>
                <a:lnTo>
                  <a:pt x="2098715" y="130208"/>
                </a:lnTo>
                <a:lnTo>
                  <a:pt x="2098715" y="87354"/>
                </a:lnTo>
                <a:lnTo>
                  <a:pt x="1937191" y="87354"/>
                </a:lnTo>
                <a:lnTo>
                  <a:pt x="1937191" y="29667"/>
                </a:lnTo>
                <a:lnTo>
                  <a:pt x="2170137" y="29667"/>
                </a:lnTo>
                <a:lnTo>
                  <a:pt x="2170137" y="184049"/>
                </a:lnTo>
                <a:lnTo>
                  <a:pt x="2009163" y="184049"/>
                </a:lnTo>
                <a:lnTo>
                  <a:pt x="2009163" y="228551"/>
                </a:lnTo>
                <a:lnTo>
                  <a:pt x="2219427" y="228551"/>
                </a:lnTo>
                <a:lnTo>
                  <a:pt x="2225627" y="271953"/>
                </a:lnTo>
                <a:lnTo>
                  <a:pt x="2181064" y="278349"/>
                </a:lnTo>
                <a:lnTo>
                  <a:pt x="2136395" y="282634"/>
                </a:lnTo>
                <a:lnTo>
                  <a:pt x="2089670" y="285205"/>
                </a:lnTo>
                <a:lnTo>
                  <a:pt x="2038936" y="286458"/>
                </a:lnTo>
                <a:lnTo>
                  <a:pt x="1982242" y="286787"/>
                </a:lnTo>
                <a:close/>
              </a:path>
              <a:path w="2335529" h="506730">
                <a:moveTo>
                  <a:pt x="2219427" y="228551"/>
                </a:moveTo>
                <a:lnTo>
                  <a:pt x="2009163" y="228551"/>
                </a:lnTo>
                <a:lnTo>
                  <a:pt x="2067657" y="227632"/>
                </a:lnTo>
                <a:lnTo>
                  <a:pt x="2119867" y="225323"/>
                </a:lnTo>
                <a:lnTo>
                  <a:pt x="2168781" y="221057"/>
                </a:lnTo>
                <a:lnTo>
                  <a:pt x="2217386" y="214266"/>
                </a:lnTo>
                <a:lnTo>
                  <a:pt x="2219427" y="228551"/>
                </a:lnTo>
                <a:close/>
              </a:path>
              <a:path w="2335529" h="506730">
                <a:moveTo>
                  <a:pt x="2161896" y="506548"/>
                </a:moveTo>
                <a:lnTo>
                  <a:pt x="2102759" y="502412"/>
                </a:lnTo>
                <a:lnTo>
                  <a:pt x="2054697" y="490339"/>
                </a:lnTo>
                <a:lnTo>
                  <a:pt x="2018898" y="470828"/>
                </a:lnTo>
                <a:lnTo>
                  <a:pt x="1988835" y="411502"/>
                </a:lnTo>
                <a:lnTo>
                  <a:pt x="1996548" y="378621"/>
                </a:lnTo>
                <a:lnTo>
                  <a:pt x="2018898" y="352175"/>
                </a:lnTo>
                <a:lnTo>
                  <a:pt x="2054697" y="332665"/>
                </a:lnTo>
                <a:lnTo>
                  <a:pt x="2102759" y="320591"/>
                </a:lnTo>
                <a:lnTo>
                  <a:pt x="2161896" y="316455"/>
                </a:lnTo>
                <a:lnTo>
                  <a:pt x="2221302" y="320591"/>
                </a:lnTo>
                <a:lnTo>
                  <a:pt x="2269526" y="332665"/>
                </a:lnTo>
                <a:lnTo>
                  <a:pt x="2305409" y="352175"/>
                </a:lnTo>
                <a:lnTo>
                  <a:pt x="2323069" y="373043"/>
                </a:lnTo>
                <a:lnTo>
                  <a:pt x="2161896" y="373043"/>
                </a:lnTo>
                <a:lnTo>
                  <a:pt x="2118373" y="375344"/>
                </a:lnTo>
                <a:lnTo>
                  <a:pt x="2086903" y="382383"/>
                </a:lnTo>
                <a:lnTo>
                  <a:pt x="2067794" y="394367"/>
                </a:lnTo>
                <a:lnTo>
                  <a:pt x="2061356" y="411502"/>
                </a:lnTo>
                <a:lnTo>
                  <a:pt x="2067794" y="428954"/>
                </a:lnTo>
                <a:lnTo>
                  <a:pt x="2086903" y="441101"/>
                </a:lnTo>
                <a:lnTo>
                  <a:pt x="2118373" y="448200"/>
                </a:lnTo>
                <a:lnTo>
                  <a:pt x="2161896" y="450509"/>
                </a:lnTo>
                <a:lnTo>
                  <a:pt x="2322604" y="450509"/>
                </a:lnTo>
                <a:lnTo>
                  <a:pt x="2305409" y="470828"/>
                </a:lnTo>
                <a:lnTo>
                  <a:pt x="2269526" y="490339"/>
                </a:lnTo>
                <a:lnTo>
                  <a:pt x="2221302" y="502412"/>
                </a:lnTo>
                <a:lnTo>
                  <a:pt x="2161896" y="506548"/>
                </a:lnTo>
                <a:close/>
              </a:path>
              <a:path w="2335529" h="506730">
                <a:moveTo>
                  <a:pt x="2322604" y="450509"/>
                </a:moveTo>
                <a:lnTo>
                  <a:pt x="2161896" y="450509"/>
                </a:lnTo>
                <a:lnTo>
                  <a:pt x="2205737" y="448200"/>
                </a:lnTo>
                <a:lnTo>
                  <a:pt x="2237371" y="441101"/>
                </a:lnTo>
                <a:lnTo>
                  <a:pt x="2256540" y="428954"/>
                </a:lnTo>
                <a:lnTo>
                  <a:pt x="2262986" y="411502"/>
                </a:lnTo>
                <a:lnTo>
                  <a:pt x="2256540" y="394367"/>
                </a:lnTo>
                <a:lnTo>
                  <a:pt x="2237371" y="382383"/>
                </a:lnTo>
                <a:lnTo>
                  <a:pt x="2205737" y="375344"/>
                </a:lnTo>
                <a:lnTo>
                  <a:pt x="2161896" y="373043"/>
                </a:lnTo>
                <a:lnTo>
                  <a:pt x="2323069" y="373043"/>
                </a:lnTo>
                <a:lnTo>
                  <a:pt x="2327789" y="378621"/>
                </a:lnTo>
                <a:lnTo>
                  <a:pt x="2335507" y="411502"/>
                </a:lnTo>
                <a:lnTo>
                  <a:pt x="2327789" y="444382"/>
                </a:lnTo>
                <a:lnTo>
                  <a:pt x="2322604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4612" y="2129272"/>
            <a:ext cx="772160" cy="314960"/>
          </a:xfrm>
          <a:custGeom>
            <a:avLst/>
            <a:gdLst/>
            <a:ahLst/>
            <a:cxnLst/>
            <a:rect l="l" t="t" r="r" b="b"/>
            <a:pathLst>
              <a:path w="772160" h="314960">
                <a:moveTo>
                  <a:pt x="179884" y="314338"/>
                </a:moveTo>
                <a:lnTo>
                  <a:pt x="0" y="314338"/>
                </a:lnTo>
                <a:lnTo>
                  <a:pt x="0" y="0"/>
                </a:lnTo>
                <a:lnTo>
                  <a:pt x="30850" y="0"/>
                </a:lnTo>
                <a:lnTo>
                  <a:pt x="30850" y="286710"/>
                </a:lnTo>
                <a:lnTo>
                  <a:pt x="179884" y="286710"/>
                </a:lnTo>
                <a:lnTo>
                  <a:pt x="179884" y="314338"/>
                </a:lnTo>
                <a:close/>
              </a:path>
              <a:path w="772160" h="314960">
                <a:moveTo>
                  <a:pt x="329226" y="314338"/>
                </a:moveTo>
                <a:lnTo>
                  <a:pt x="235907" y="314338"/>
                </a:lnTo>
                <a:lnTo>
                  <a:pt x="235907" y="0"/>
                </a:lnTo>
                <a:lnTo>
                  <a:pt x="334444" y="0"/>
                </a:lnTo>
                <a:lnTo>
                  <a:pt x="384041" y="6894"/>
                </a:lnTo>
                <a:lnTo>
                  <a:pt x="424001" y="26939"/>
                </a:lnTo>
                <a:lnTo>
                  <a:pt x="424631" y="27627"/>
                </a:lnTo>
                <a:lnTo>
                  <a:pt x="266757" y="27627"/>
                </a:lnTo>
                <a:lnTo>
                  <a:pt x="266757" y="286710"/>
                </a:lnTo>
                <a:lnTo>
                  <a:pt x="423033" y="286710"/>
                </a:lnTo>
                <a:lnTo>
                  <a:pt x="422564" y="287211"/>
                </a:lnTo>
                <a:lnTo>
                  <a:pt x="381118" y="307401"/>
                </a:lnTo>
                <a:lnTo>
                  <a:pt x="329226" y="314338"/>
                </a:lnTo>
                <a:close/>
              </a:path>
              <a:path w="772160" h="314960">
                <a:moveTo>
                  <a:pt x="423033" y="286710"/>
                </a:moveTo>
                <a:lnTo>
                  <a:pt x="327537" y="286710"/>
                </a:lnTo>
                <a:lnTo>
                  <a:pt x="380032" y="277767"/>
                </a:lnTo>
                <a:lnTo>
                  <a:pt x="417691" y="252003"/>
                </a:lnTo>
                <a:lnTo>
                  <a:pt x="440356" y="211016"/>
                </a:lnTo>
                <a:lnTo>
                  <a:pt x="447870" y="156401"/>
                </a:lnTo>
                <a:lnTo>
                  <a:pt x="440479" y="102415"/>
                </a:lnTo>
                <a:lnTo>
                  <a:pt x="418554" y="61912"/>
                </a:lnTo>
                <a:lnTo>
                  <a:pt x="382471" y="36459"/>
                </a:lnTo>
                <a:lnTo>
                  <a:pt x="332602" y="27627"/>
                </a:lnTo>
                <a:lnTo>
                  <a:pt x="424631" y="27627"/>
                </a:lnTo>
                <a:lnTo>
                  <a:pt x="453529" y="59177"/>
                </a:lnTo>
                <a:lnTo>
                  <a:pt x="471830" y="102651"/>
                </a:lnTo>
                <a:lnTo>
                  <a:pt x="478106" y="156401"/>
                </a:lnTo>
                <a:lnTo>
                  <a:pt x="471670" y="210783"/>
                </a:lnTo>
                <a:lnTo>
                  <a:pt x="452952" y="254696"/>
                </a:lnTo>
                <a:lnTo>
                  <a:pt x="423033" y="286710"/>
                </a:lnTo>
                <a:close/>
              </a:path>
              <a:path w="772160" h="314960">
                <a:moveTo>
                  <a:pt x="542110" y="314338"/>
                </a:moveTo>
                <a:lnTo>
                  <a:pt x="509724" y="314338"/>
                </a:lnTo>
                <a:lnTo>
                  <a:pt x="624071" y="0"/>
                </a:lnTo>
                <a:lnTo>
                  <a:pt x="657377" y="0"/>
                </a:lnTo>
                <a:lnTo>
                  <a:pt x="671894" y="39906"/>
                </a:lnTo>
                <a:lnTo>
                  <a:pt x="639727" y="39906"/>
                </a:lnTo>
                <a:lnTo>
                  <a:pt x="585086" y="193391"/>
                </a:lnTo>
                <a:lnTo>
                  <a:pt x="727727" y="193391"/>
                </a:lnTo>
                <a:lnTo>
                  <a:pt x="737722" y="220865"/>
                </a:lnTo>
                <a:lnTo>
                  <a:pt x="575416" y="220865"/>
                </a:lnTo>
                <a:lnTo>
                  <a:pt x="542110" y="314338"/>
                </a:lnTo>
                <a:close/>
              </a:path>
              <a:path w="772160" h="314960">
                <a:moveTo>
                  <a:pt x="727727" y="193391"/>
                </a:moveTo>
                <a:lnTo>
                  <a:pt x="696209" y="193391"/>
                </a:lnTo>
                <a:lnTo>
                  <a:pt x="641722" y="39906"/>
                </a:lnTo>
                <a:lnTo>
                  <a:pt x="671894" y="39906"/>
                </a:lnTo>
                <a:lnTo>
                  <a:pt x="727727" y="193391"/>
                </a:lnTo>
                <a:close/>
              </a:path>
              <a:path w="772160" h="314960">
                <a:moveTo>
                  <a:pt x="771724" y="314338"/>
                </a:moveTo>
                <a:lnTo>
                  <a:pt x="739185" y="314338"/>
                </a:lnTo>
                <a:lnTo>
                  <a:pt x="706032" y="220865"/>
                </a:lnTo>
                <a:lnTo>
                  <a:pt x="737722" y="220865"/>
                </a:lnTo>
                <a:lnTo>
                  <a:pt x="771724" y="3143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64934" y="2114691"/>
            <a:ext cx="1338580" cy="393065"/>
          </a:xfrm>
          <a:custGeom>
            <a:avLst/>
            <a:gdLst/>
            <a:ahLst/>
            <a:cxnLst/>
            <a:rect l="l" t="t" r="r" b="b"/>
            <a:pathLst>
              <a:path w="1338579" h="393064">
                <a:moveTo>
                  <a:pt x="81654" y="392922"/>
                </a:moveTo>
                <a:lnTo>
                  <a:pt x="54947" y="392922"/>
                </a:lnTo>
                <a:lnTo>
                  <a:pt x="31404" y="348627"/>
                </a:lnTo>
                <a:lnTo>
                  <a:pt x="14178" y="301138"/>
                </a:lnTo>
                <a:lnTo>
                  <a:pt x="3599" y="250425"/>
                </a:lnTo>
                <a:lnTo>
                  <a:pt x="0" y="196461"/>
                </a:lnTo>
                <a:lnTo>
                  <a:pt x="3604" y="142475"/>
                </a:lnTo>
                <a:lnTo>
                  <a:pt x="14178" y="91784"/>
                </a:lnTo>
                <a:lnTo>
                  <a:pt x="31404" y="44294"/>
                </a:lnTo>
                <a:lnTo>
                  <a:pt x="54947" y="0"/>
                </a:lnTo>
                <a:lnTo>
                  <a:pt x="81654" y="0"/>
                </a:lnTo>
                <a:lnTo>
                  <a:pt x="61106" y="40604"/>
                </a:lnTo>
                <a:lnTo>
                  <a:pt x="44932" y="89309"/>
                </a:lnTo>
                <a:lnTo>
                  <a:pt x="34340" y="142496"/>
                </a:lnTo>
                <a:lnTo>
                  <a:pt x="30543" y="196461"/>
                </a:lnTo>
                <a:lnTo>
                  <a:pt x="34363" y="250620"/>
                </a:lnTo>
                <a:lnTo>
                  <a:pt x="44990" y="303843"/>
                </a:lnTo>
                <a:lnTo>
                  <a:pt x="61171" y="352491"/>
                </a:lnTo>
                <a:lnTo>
                  <a:pt x="81654" y="392922"/>
                </a:lnTo>
                <a:close/>
              </a:path>
              <a:path w="1338579" h="393064">
                <a:moveTo>
                  <a:pt x="318021" y="328919"/>
                </a:moveTo>
                <a:lnTo>
                  <a:pt x="138136" y="328919"/>
                </a:lnTo>
                <a:lnTo>
                  <a:pt x="138136" y="14581"/>
                </a:lnTo>
                <a:lnTo>
                  <a:pt x="168987" y="14581"/>
                </a:lnTo>
                <a:lnTo>
                  <a:pt x="168987" y="301291"/>
                </a:lnTo>
                <a:lnTo>
                  <a:pt x="318021" y="301291"/>
                </a:lnTo>
                <a:lnTo>
                  <a:pt x="318021" y="328919"/>
                </a:lnTo>
                <a:close/>
              </a:path>
              <a:path w="1338579" h="393064">
                <a:moveTo>
                  <a:pt x="394303" y="151643"/>
                </a:moveTo>
                <a:lnTo>
                  <a:pt x="363606" y="151643"/>
                </a:lnTo>
                <a:lnTo>
                  <a:pt x="372907" y="126397"/>
                </a:lnTo>
                <a:lnTo>
                  <a:pt x="392078" y="106921"/>
                </a:lnTo>
                <a:lnTo>
                  <a:pt x="419422" y="94381"/>
                </a:lnTo>
                <a:lnTo>
                  <a:pt x="453242" y="89942"/>
                </a:lnTo>
                <a:lnTo>
                  <a:pt x="481534" y="93302"/>
                </a:lnTo>
                <a:lnTo>
                  <a:pt x="509206" y="105540"/>
                </a:lnTo>
                <a:lnTo>
                  <a:pt x="518267" y="116034"/>
                </a:lnTo>
                <a:lnTo>
                  <a:pt x="452014" y="116034"/>
                </a:lnTo>
                <a:lnTo>
                  <a:pt x="430737" y="118620"/>
                </a:lnTo>
                <a:lnTo>
                  <a:pt x="413719" y="125896"/>
                </a:lnTo>
                <a:lnTo>
                  <a:pt x="401421" y="137143"/>
                </a:lnTo>
                <a:lnTo>
                  <a:pt x="394303" y="151643"/>
                </a:lnTo>
                <a:close/>
              </a:path>
              <a:path w="1338579" h="393064">
                <a:moveTo>
                  <a:pt x="434977" y="334291"/>
                </a:moveTo>
                <a:lnTo>
                  <a:pt x="404599" y="329528"/>
                </a:lnTo>
                <a:lnTo>
                  <a:pt x="379818" y="315642"/>
                </a:lnTo>
                <a:lnTo>
                  <a:pt x="363124" y="293238"/>
                </a:lnTo>
                <a:lnTo>
                  <a:pt x="357006" y="262920"/>
                </a:lnTo>
                <a:lnTo>
                  <a:pt x="363822" y="232348"/>
                </a:lnTo>
                <a:lnTo>
                  <a:pt x="382408" y="211502"/>
                </a:lnTo>
                <a:lnTo>
                  <a:pt x="409973" y="198945"/>
                </a:lnTo>
                <a:lnTo>
                  <a:pt x="443726" y="193238"/>
                </a:lnTo>
                <a:lnTo>
                  <a:pt x="509264" y="189093"/>
                </a:lnTo>
                <a:lnTo>
                  <a:pt x="509264" y="166992"/>
                </a:lnTo>
                <a:lnTo>
                  <a:pt x="505499" y="145691"/>
                </a:lnTo>
                <a:lnTo>
                  <a:pt x="494453" y="129656"/>
                </a:lnTo>
                <a:lnTo>
                  <a:pt x="476500" y="119550"/>
                </a:lnTo>
                <a:lnTo>
                  <a:pt x="452014" y="116034"/>
                </a:lnTo>
                <a:lnTo>
                  <a:pt x="518267" y="116034"/>
                </a:lnTo>
                <a:lnTo>
                  <a:pt x="530232" y="129894"/>
                </a:lnTo>
                <a:lnTo>
                  <a:pt x="538580" y="169601"/>
                </a:lnTo>
                <a:lnTo>
                  <a:pt x="538580" y="213805"/>
                </a:lnTo>
                <a:lnTo>
                  <a:pt x="509264" y="213805"/>
                </a:lnTo>
                <a:lnTo>
                  <a:pt x="448177" y="218256"/>
                </a:lnTo>
                <a:lnTo>
                  <a:pt x="421077" y="222858"/>
                </a:lnTo>
                <a:lnTo>
                  <a:pt x="401863" y="232165"/>
                </a:lnTo>
                <a:lnTo>
                  <a:pt x="390418" y="245991"/>
                </a:lnTo>
                <a:lnTo>
                  <a:pt x="386629" y="264148"/>
                </a:lnTo>
                <a:lnTo>
                  <a:pt x="390605" y="282744"/>
                </a:lnTo>
                <a:lnTo>
                  <a:pt x="401632" y="296418"/>
                </a:lnTo>
                <a:lnTo>
                  <a:pt x="418357" y="304855"/>
                </a:lnTo>
                <a:lnTo>
                  <a:pt x="439428" y="307738"/>
                </a:lnTo>
                <a:lnTo>
                  <a:pt x="497536" y="307738"/>
                </a:lnTo>
                <a:lnTo>
                  <a:pt x="482385" y="321014"/>
                </a:lnTo>
                <a:lnTo>
                  <a:pt x="461537" y="330617"/>
                </a:lnTo>
                <a:lnTo>
                  <a:pt x="434977" y="334291"/>
                </a:lnTo>
                <a:close/>
              </a:path>
              <a:path w="1338579" h="393064">
                <a:moveTo>
                  <a:pt x="497536" y="307738"/>
                </a:moveTo>
                <a:lnTo>
                  <a:pt x="439428" y="307738"/>
                </a:lnTo>
                <a:lnTo>
                  <a:pt x="468470" y="302287"/>
                </a:lnTo>
                <a:lnTo>
                  <a:pt x="490462" y="287497"/>
                </a:lnTo>
                <a:lnTo>
                  <a:pt x="504396" y="265714"/>
                </a:lnTo>
                <a:lnTo>
                  <a:pt x="509264" y="239283"/>
                </a:lnTo>
                <a:lnTo>
                  <a:pt x="509264" y="213805"/>
                </a:lnTo>
                <a:lnTo>
                  <a:pt x="538580" y="213805"/>
                </a:lnTo>
                <a:lnTo>
                  <a:pt x="538580" y="292543"/>
                </a:lnTo>
                <a:lnTo>
                  <a:pt x="507576" y="292543"/>
                </a:lnTo>
                <a:lnTo>
                  <a:pt x="497678" y="307613"/>
                </a:lnTo>
                <a:lnTo>
                  <a:pt x="497536" y="307738"/>
                </a:lnTo>
                <a:close/>
              </a:path>
              <a:path w="1338579" h="393064">
                <a:moveTo>
                  <a:pt x="538580" y="328919"/>
                </a:moveTo>
                <a:lnTo>
                  <a:pt x="509264" y="328919"/>
                </a:lnTo>
                <a:lnTo>
                  <a:pt x="509264" y="292543"/>
                </a:lnTo>
                <a:lnTo>
                  <a:pt x="538580" y="292543"/>
                </a:lnTo>
                <a:lnTo>
                  <a:pt x="538580" y="328919"/>
                </a:lnTo>
                <a:close/>
              </a:path>
              <a:path w="1338579" h="393064">
                <a:moveTo>
                  <a:pt x="647861" y="93165"/>
                </a:moveTo>
                <a:lnTo>
                  <a:pt x="618239" y="93165"/>
                </a:lnTo>
                <a:lnTo>
                  <a:pt x="618239" y="36683"/>
                </a:lnTo>
                <a:lnTo>
                  <a:pt x="647861" y="36683"/>
                </a:lnTo>
                <a:lnTo>
                  <a:pt x="647861" y="93165"/>
                </a:lnTo>
                <a:close/>
              </a:path>
              <a:path w="1338579" h="393064">
                <a:moveTo>
                  <a:pt x="697437" y="118490"/>
                </a:moveTo>
                <a:lnTo>
                  <a:pt x="582937" y="118490"/>
                </a:lnTo>
                <a:lnTo>
                  <a:pt x="582937" y="93165"/>
                </a:lnTo>
                <a:lnTo>
                  <a:pt x="697437" y="93165"/>
                </a:lnTo>
                <a:lnTo>
                  <a:pt x="697437" y="118490"/>
                </a:lnTo>
                <a:close/>
              </a:path>
              <a:path w="1338579" h="393064">
                <a:moveTo>
                  <a:pt x="689763" y="332295"/>
                </a:moveTo>
                <a:lnTo>
                  <a:pt x="679786" y="332295"/>
                </a:lnTo>
                <a:lnTo>
                  <a:pt x="657219" y="328566"/>
                </a:lnTo>
                <a:lnTo>
                  <a:pt x="637501" y="317426"/>
                </a:lnTo>
                <a:lnTo>
                  <a:pt x="623539" y="298948"/>
                </a:lnTo>
                <a:lnTo>
                  <a:pt x="618239" y="273203"/>
                </a:lnTo>
                <a:lnTo>
                  <a:pt x="618239" y="118490"/>
                </a:lnTo>
                <a:lnTo>
                  <a:pt x="647861" y="118490"/>
                </a:lnTo>
                <a:lnTo>
                  <a:pt x="647861" y="266143"/>
                </a:lnTo>
                <a:lnTo>
                  <a:pt x="650734" y="284564"/>
                </a:lnTo>
                <a:lnTo>
                  <a:pt x="658413" y="296207"/>
                </a:lnTo>
                <a:lnTo>
                  <a:pt x="669488" y="302296"/>
                </a:lnTo>
                <a:lnTo>
                  <a:pt x="682549" y="304054"/>
                </a:lnTo>
                <a:lnTo>
                  <a:pt x="702042" y="304054"/>
                </a:lnTo>
                <a:lnTo>
                  <a:pt x="702042" y="330914"/>
                </a:lnTo>
                <a:lnTo>
                  <a:pt x="697130" y="331681"/>
                </a:lnTo>
                <a:lnTo>
                  <a:pt x="689763" y="332295"/>
                </a:lnTo>
                <a:close/>
              </a:path>
              <a:path w="1338579" h="393064">
                <a:moveTo>
                  <a:pt x="702042" y="304054"/>
                </a:moveTo>
                <a:lnTo>
                  <a:pt x="688228" y="304054"/>
                </a:lnTo>
                <a:lnTo>
                  <a:pt x="697130" y="303440"/>
                </a:lnTo>
                <a:lnTo>
                  <a:pt x="702042" y="303287"/>
                </a:lnTo>
                <a:lnTo>
                  <a:pt x="702042" y="304054"/>
                </a:lnTo>
                <a:close/>
              </a:path>
              <a:path w="1338579" h="393064">
                <a:moveTo>
                  <a:pt x="846778" y="333830"/>
                </a:moveTo>
                <a:lnTo>
                  <a:pt x="801922" y="324942"/>
                </a:lnTo>
                <a:lnTo>
                  <a:pt x="767887" y="300025"/>
                </a:lnTo>
                <a:lnTo>
                  <a:pt x="746284" y="261697"/>
                </a:lnTo>
                <a:lnTo>
                  <a:pt x="738725" y="212577"/>
                </a:lnTo>
                <a:lnTo>
                  <a:pt x="746329" y="163176"/>
                </a:lnTo>
                <a:lnTo>
                  <a:pt x="767676" y="124380"/>
                </a:lnTo>
                <a:lnTo>
                  <a:pt x="800562" y="99024"/>
                </a:lnTo>
                <a:lnTo>
                  <a:pt x="842788" y="89942"/>
                </a:lnTo>
                <a:lnTo>
                  <a:pt x="880034" y="96830"/>
                </a:lnTo>
                <a:lnTo>
                  <a:pt x="909873" y="116495"/>
                </a:lnTo>
                <a:lnTo>
                  <a:pt x="842941" y="116495"/>
                </a:lnTo>
                <a:lnTo>
                  <a:pt x="813829" y="122675"/>
                </a:lnTo>
                <a:lnTo>
                  <a:pt x="790890" y="139460"/>
                </a:lnTo>
                <a:lnTo>
                  <a:pt x="775405" y="164217"/>
                </a:lnTo>
                <a:lnTo>
                  <a:pt x="768654" y="194312"/>
                </a:lnTo>
                <a:lnTo>
                  <a:pt x="941234" y="194312"/>
                </a:lnTo>
                <a:lnTo>
                  <a:pt x="943167" y="206130"/>
                </a:lnTo>
                <a:lnTo>
                  <a:pt x="943167" y="220098"/>
                </a:lnTo>
                <a:lnTo>
                  <a:pt x="768501" y="220098"/>
                </a:lnTo>
                <a:lnTo>
                  <a:pt x="774753" y="256123"/>
                </a:lnTo>
                <a:lnTo>
                  <a:pt x="790660" y="283602"/>
                </a:lnTo>
                <a:lnTo>
                  <a:pt x="815057" y="301123"/>
                </a:lnTo>
                <a:lnTo>
                  <a:pt x="846778" y="307277"/>
                </a:lnTo>
                <a:lnTo>
                  <a:pt x="916888" y="307277"/>
                </a:lnTo>
                <a:lnTo>
                  <a:pt x="906599" y="316870"/>
                </a:lnTo>
                <a:lnTo>
                  <a:pt x="879768" y="329293"/>
                </a:lnTo>
                <a:lnTo>
                  <a:pt x="846778" y="333830"/>
                </a:lnTo>
                <a:close/>
              </a:path>
              <a:path w="1338579" h="393064">
                <a:moveTo>
                  <a:pt x="941234" y="194312"/>
                </a:moveTo>
                <a:lnTo>
                  <a:pt x="913084" y="194312"/>
                </a:lnTo>
                <a:lnTo>
                  <a:pt x="907930" y="163569"/>
                </a:lnTo>
                <a:lnTo>
                  <a:pt x="893495" y="138885"/>
                </a:lnTo>
                <a:lnTo>
                  <a:pt x="871319" y="122459"/>
                </a:lnTo>
                <a:lnTo>
                  <a:pt x="842941" y="116495"/>
                </a:lnTo>
                <a:lnTo>
                  <a:pt x="909873" y="116495"/>
                </a:lnTo>
                <a:lnTo>
                  <a:pt x="912144" y="117991"/>
                </a:lnTo>
                <a:lnTo>
                  <a:pt x="934670" y="154176"/>
                </a:lnTo>
                <a:lnTo>
                  <a:pt x="941234" y="194312"/>
                </a:lnTo>
                <a:close/>
              </a:path>
              <a:path w="1338579" h="393064">
                <a:moveTo>
                  <a:pt x="916888" y="307277"/>
                </a:moveTo>
                <a:lnTo>
                  <a:pt x="846778" y="307277"/>
                </a:lnTo>
                <a:lnTo>
                  <a:pt x="868717" y="304428"/>
                </a:lnTo>
                <a:lnTo>
                  <a:pt x="885879" y="297032"/>
                </a:lnTo>
                <a:lnTo>
                  <a:pt x="898493" y="286816"/>
                </a:lnTo>
                <a:lnTo>
                  <a:pt x="906791" y="275506"/>
                </a:lnTo>
                <a:lnTo>
                  <a:pt x="938563" y="275506"/>
                </a:lnTo>
                <a:lnTo>
                  <a:pt x="926466" y="298346"/>
                </a:lnTo>
                <a:lnTo>
                  <a:pt x="916888" y="307277"/>
                </a:lnTo>
                <a:close/>
              </a:path>
              <a:path w="1338579" h="393064">
                <a:moveTo>
                  <a:pt x="1048316" y="130462"/>
                </a:moveTo>
                <a:lnTo>
                  <a:pt x="1026049" y="130462"/>
                </a:lnTo>
                <a:lnTo>
                  <a:pt x="1036652" y="113859"/>
                </a:lnTo>
                <a:lnTo>
                  <a:pt x="1051816" y="101127"/>
                </a:lnTo>
                <a:lnTo>
                  <a:pt x="1071440" y="92971"/>
                </a:lnTo>
                <a:lnTo>
                  <a:pt x="1095425" y="90095"/>
                </a:lnTo>
                <a:lnTo>
                  <a:pt x="1127992" y="95700"/>
                </a:lnTo>
                <a:lnTo>
                  <a:pt x="1153250" y="112255"/>
                </a:lnTo>
                <a:lnTo>
                  <a:pt x="1156082" y="116955"/>
                </a:lnTo>
                <a:lnTo>
                  <a:pt x="1087443" y="116955"/>
                </a:lnTo>
                <a:lnTo>
                  <a:pt x="1062176" y="121457"/>
                </a:lnTo>
                <a:lnTo>
                  <a:pt x="1048316" y="130462"/>
                </a:lnTo>
                <a:close/>
              </a:path>
              <a:path w="1338579" h="393064">
                <a:moveTo>
                  <a:pt x="1024361" y="328919"/>
                </a:moveTo>
                <a:lnTo>
                  <a:pt x="994738" y="328919"/>
                </a:lnTo>
                <a:lnTo>
                  <a:pt x="994738" y="93165"/>
                </a:lnTo>
                <a:lnTo>
                  <a:pt x="1023594" y="93165"/>
                </a:lnTo>
                <a:lnTo>
                  <a:pt x="1023594" y="130462"/>
                </a:lnTo>
                <a:lnTo>
                  <a:pt x="1048316" y="130462"/>
                </a:lnTo>
                <a:lnTo>
                  <a:pt x="1042204" y="134434"/>
                </a:lnTo>
                <a:lnTo>
                  <a:pt x="1029081" y="155094"/>
                </a:lnTo>
                <a:lnTo>
                  <a:pt x="1024361" y="182647"/>
                </a:lnTo>
                <a:lnTo>
                  <a:pt x="1024361" y="328919"/>
                </a:lnTo>
                <a:close/>
              </a:path>
              <a:path w="1338579" h="393064">
                <a:moveTo>
                  <a:pt x="1175391" y="328919"/>
                </a:moveTo>
                <a:lnTo>
                  <a:pt x="1145614" y="328919"/>
                </a:lnTo>
                <a:lnTo>
                  <a:pt x="1145614" y="178656"/>
                </a:lnTo>
                <a:lnTo>
                  <a:pt x="1141554" y="153022"/>
                </a:lnTo>
                <a:lnTo>
                  <a:pt x="1129940" y="133589"/>
                </a:lnTo>
                <a:lnTo>
                  <a:pt x="1111620" y="121265"/>
                </a:lnTo>
                <a:lnTo>
                  <a:pt x="1087443" y="116955"/>
                </a:lnTo>
                <a:lnTo>
                  <a:pt x="1156082" y="116955"/>
                </a:lnTo>
                <a:lnTo>
                  <a:pt x="1169587" y="139371"/>
                </a:lnTo>
                <a:lnTo>
                  <a:pt x="1175391" y="176661"/>
                </a:lnTo>
                <a:lnTo>
                  <a:pt x="1175391" y="328919"/>
                </a:lnTo>
                <a:close/>
              </a:path>
              <a:path w="1338579" h="393064">
                <a:moveTo>
                  <a:pt x="1284212" y="93165"/>
                </a:moveTo>
                <a:lnTo>
                  <a:pt x="1254589" y="93165"/>
                </a:lnTo>
                <a:lnTo>
                  <a:pt x="1254589" y="36683"/>
                </a:lnTo>
                <a:lnTo>
                  <a:pt x="1284212" y="36683"/>
                </a:lnTo>
                <a:lnTo>
                  <a:pt x="1284212" y="93165"/>
                </a:lnTo>
                <a:close/>
              </a:path>
              <a:path w="1338579" h="393064">
                <a:moveTo>
                  <a:pt x="1333787" y="118490"/>
                </a:moveTo>
                <a:lnTo>
                  <a:pt x="1219287" y="118490"/>
                </a:lnTo>
                <a:lnTo>
                  <a:pt x="1219287" y="93165"/>
                </a:lnTo>
                <a:lnTo>
                  <a:pt x="1333787" y="93165"/>
                </a:lnTo>
                <a:lnTo>
                  <a:pt x="1333787" y="118490"/>
                </a:lnTo>
                <a:close/>
              </a:path>
              <a:path w="1338579" h="393064">
                <a:moveTo>
                  <a:pt x="1326113" y="332295"/>
                </a:moveTo>
                <a:lnTo>
                  <a:pt x="1316137" y="332295"/>
                </a:lnTo>
                <a:lnTo>
                  <a:pt x="1293569" y="328566"/>
                </a:lnTo>
                <a:lnTo>
                  <a:pt x="1273851" y="317426"/>
                </a:lnTo>
                <a:lnTo>
                  <a:pt x="1259889" y="298948"/>
                </a:lnTo>
                <a:lnTo>
                  <a:pt x="1254589" y="273203"/>
                </a:lnTo>
                <a:lnTo>
                  <a:pt x="1254589" y="118490"/>
                </a:lnTo>
                <a:lnTo>
                  <a:pt x="1284212" y="118490"/>
                </a:lnTo>
                <a:lnTo>
                  <a:pt x="1284212" y="266143"/>
                </a:lnTo>
                <a:lnTo>
                  <a:pt x="1287085" y="284564"/>
                </a:lnTo>
                <a:lnTo>
                  <a:pt x="1294764" y="296207"/>
                </a:lnTo>
                <a:lnTo>
                  <a:pt x="1305839" y="302296"/>
                </a:lnTo>
                <a:lnTo>
                  <a:pt x="1318899" y="304054"/>
                </a:lnTo>
                <a:lnTo>
                  <a:pt x="1338392" y="304054"/>
                </a:lnTo>
                <a:lnTo>
                  <a:pt x="1338392" y="330914"/>
                </a:lnTo>
                <a:lnTo>
                  <a:pt x="1333480" y="331681"/>
                </a:lnTo>
                <a:lnTo>
                  <a:pt x="1326113" y="332295"/>
                </a:lnTo>
                <a:close/>
              </a:path>
              <a:path w="1338579" h="393064">
                <a:moveTo>
                  <a:pt x="1338392" y="304054"/>
                </a:moveTo>
                <a:lnTo>
                  <a:pt x="1324578" y="304054"/>
                </a:lnTo>
                <a:lnTo>
                  <a:pt x="1333480" y="303440"/>
                </a:lnTo>
                <a:lnTo>
                  <a:pt x="1338392" y="303287"/>
                </a:lnTo>
                <a:lnTo>
                  <a:pt x="1338392" y="30405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4516" y="2126509"/>
            <a:ext cx="1550035" cy="322580"/>
          </a:xfrm>
          <a:custGeom>
            <a:avLst/>
            <a:gdLst/>
            <a:ahLst/>
            <a:cxnLst/>
            <a:rect l="l" t="t" r="r" b="b"/>
            <a:pathLst>
              <a:path w="1550035" h="322580">
                <a:moveTo>
                  <a:pt x="93319" y="317100"/>
                </a:moveTo>
                <a:lnTo>
                  <a:pt x="0" y="317100"/>
                </a:lnTo>
                <a:lnTo>
                  <a:pt x="0" y="2762"/>
                </a:lnTo>
                <a:lnTo>
                  <a:pt x="98537" y="2762"/>
                </a:lnTo>
                <a:lnTo>
                  <a:pt x="148134" y="9657"/>
                </a:lnTo>
                <a:lnTo>
                  <a:pt x="188094" y="29702"/>
                </a:lnTo>
                <a:lnTo>
                  <a:pt x="188724" y="30390"/>
                </a:lnTo>
                <a:lnTo>
                  <a:pt x="30850" y="30390"/>
                </a:lnTo>
                <a:lnTo>
                  <a:pt x="30850" y="289473"/>
                </a:lnTo>
                <a:lnTo>
                  <a:pt x="187126" y="289473"/>
                </a:lnTo>
                <a:lnTo>
                  <a:pt x="186657" y="289974"/>
                </a:lnTo>
                <a:lnTo>
                  <a:pt x="145211" y="310164"/>
                </a:lnTo>
                <a:lnTo>
                  <a:pt x="93319" y="317100"/>
                </a:lnTo>
                <a:close/>
              </a:path>
              <a:path w="1550035" h="322580">
                <a:moveTo>
                  <a:pt x="187126" y="289473"/>
                </a:moveTo>
                <a:lnTo>
                  <a:pt x="91630" y="289473"/>
                </a:lnTo>
                <a:lnTo>
                  <a:pt x="144125" y="280530"/>
                </a:lnTo>
                <a:lnTo>
                  <a:pt x="181784" y="254766"/>
                </a:lnTo>
                <a:lnTo>
                  <a:pt x="204449" y="213778"/>
                </a:lnTo>
                <a:lnTo>
                  <a:pt x="211963" y="159164"/>
                </a:lnTo>
                <a:lnTo>
                  <a:pt x="204572" y="105178"/>
                </a:lnTo>
                <a:lnTo>
                  <a:pt x="182647" y="64674"/>
                </a:lnTo>
                <a:lnTo>
                  <a:pt x="146564" y="39222"/>
                </a:lnTo>
                <a:lnTo>
                  <a:pt x="96695" y="30390"/>
                </a:lnTo>
                <a:lnTo>
                  <a:pt x="188724" y="30390"/>
                </a:lnTo>
                <a:lnTo>
                  <a:pt x="217622" y="61940"/>
                </a:lnTo>
                <a:lnTo>
                  <a:pt x="235922" y="105413"/>
                </a:lnTo>
                <a:lnTo>
                  <a:pt x="242199" y="159164"/>
                </a:lnTo>
                <a:lnTo>
                  <a:pt x="235763" y="213546"/>
                </a:lnTo>
                <a:lnTo>
                  <a:pt x="217045" y="257458"/>
                </a:lnTo>
                <a:lnTo>
                  <a:pt x="187126" y="289473"/>
                </a:lnTo>
                <a:close/>
              </a:path>
              <a:path w="1550035" h="322580">
                <a:moveTo>
                  <a:pt x="312956" y="41287"/>
                </a:moveTo>
                <a:lnTo>
                  <a:pt x="304500" y="39668"/>
                </a:lnTo>
                <a:lnTo>
                  <a:pt x="297569" y="35244"/>
                </a:lnTo>
                <a:lnTo>
                  <a:pt x="292883" y="28660"/>
                </a:lnTo>
                <a:lnTo>
                  <a:pt x="291161" y="20567"/>
                </a:lnTo>
                <a:lnTo>
                  <a:pt x="292883" y="12561"/>
                </a:lnTo>
                <a:lnTo>
                  <a:pt x="297569" y="6024"/>
                </a:lnTo>
                <a:lnTo>
                  <a:pt x="304500" y="1616"/>
                </a:lnTo>
                <a:lnTo>
                  <a:pt x="312956" y="0"/>
                </a:lnTo>
                <a:lnTo>
                  <a:pt x="321170" y="1616"/>
                </a:lnTo>
                <a:lnTo>
                  <a:pt x="328017" y="6024"/>
                </a:lnTo>
                <a:lnTo>
                  <a:pt x="332705" y="12561"/>
                </a:lnTo>
                <a:lnTo>
                  <a:pt x="334444" y="20567"/>
                </a:lnTo>
                <a:lnTo>
                  <a:pt x="332705" y="28660"/>
                </a:lnTo>
                <a:lnTo>
                  <a:pt x="328017" y="35244"/>
                </a:lnTo>
                <a:lnTo>
                  <a:pt x="321170" y="39668"/>
                </a:lnTo>
                <a:lnTo>
                  <a:pt x="312956" y="41287"/>
                </a:lnTo>
                <a:close/>
              </a:path>
              <a:path w="1550035" h="322580">
                <a:moveTo>
                  <a:pt x="327537" y="317100"/>
                </a:moveTo>
                <a:lnTo>
                  <a:pt x="297761" y="317100"/>
                </a:lnTo>
                <a:lnTo>
                  <a:pt x="297761" y="81347"/>
                </a:lnTo>
                <a:lnTo>
                  <a:pt x="327537" y="81347"/>
                </a:lnTo>
                <a:lnTo>
                  <a:pt x="327537" y="317100"/>
                </a:lnTo>
                <a:close/>
              </a:path>
              <a:path w="1550035" h="322580">
                <a:moveTo>
                  <a:pt x="447645" y="117723"/>
                </a:moveTo>
                <a:lnTo>
                  <a:pt x="422238" y="117723"/>
                </a:lnTo>
                <a:lnTo>
                  <a:pt x="432042" y="101386"/>
                </a:lnTo>
                <a:lnTo>
                  <a:pt x="446680" y="88791"/>
                </a:lnTo>
                <a:lnTo>
                  <a:pt x="465060" y="80685"/>
                </a:lnTo>
                <a:lnTo>
                  <a:pt x="486088" y="77817"/>
                </a:lnTo>
                <a:lnTo>
                  <a:pt x="490692" y="77817"/>
                </a:lnTo>
                <a:lnTo>
                  <a:pt x="501283" y="78277"/>
                </a:lnTo>
                <a:lnTo>
                  <a:pt x="501283" y="106365"/>
                </a:lnTo>
                <a:lnTo>
                  <a:pt x="483785" y="106365"/>
                </a:lnTo>
                <a:lnTo>
                  <a:pt x="458695" y="110833"/>
                </a:lnTo>
                <a:lnTo>
                  <a:pt x="447645" y="117723"/>
                </a:lnTo>
                <a:close/>
              </a:path>
              <a:path w="1550035" h="322580">
                <a:moveTo>
                  <a:pt x="421010" y="317100"/>
                </a:moveTo>
                <a:lnTo>
                  <a:pt x="391387" y="317100"/>
                </a:lnTo>
                <a:lnTo>
                  <a:pt x="391387" y="81347"/>
                </a:lnTo>
                <a:lnTo>
                  <a:pt x="420242" y="81347"/>
                </a:lnTo>
                <a:lnTo>
                  <a:pt x="420242" y="117723"/>
                </a:lnTo>
                <a:lnTo>
                  <a:pt x="447645" y="117723"/>
                </a:lnTo>
                <a:lnTo>
                  <a:pt x="438814" y="123229"/>
                </a:lnTo>
                <a:lnTo>
                  <a:pt x="425725" y="142043"/>
                </a:lnTo>
                <a:lnTo>
                  <a:pt x="421010" y="165764"/>
                </a:lnTo>
                <a:lnTo>
                  <a:pt x="421010" y="317100"/>
                </a:lnTo>
                <a:close/>
              </a:path>
              <a:path w="1550035" h="322580">
                <a:moveTo>
                  <a:pt x="501283" y="108207"/>
                </a:moveTo>
                <a:lnTo>
                  <a:pt x="498673" y="107746"/>
                </a:lnTo>
                <a:lnTo>
                  <a:pt x="491306" y="106365"/>
                </a:lnTo>
                <a:lnTo>
                  <a:pt x="501283" y="106365"/>
                </a:lnTo>
                <a:lnTo>
                  <a:pt x="501283" y="108207"/>
                </a:lnTo>
                <a:close/>
              </a:path>
              <a:path w="1550035" h="322580">
                <a:moveTo>
                  <a:pt x="555310" y="41287"/>
                </a:moveTo>
                <a:lnTo>
                  <a:pt x="546854" y="39668"/>
                </a:lnTo>
                <a:lnTo>
                  <a:pt x="539923" y="35244"/>
                </a:lnTo>
                <a:lnTo>
                  <a:pt x="535237" y="28660"/>
                </a:lnTo>
                <a:lnTo>
                  <a:pt x="533515" y="20567"/>
                </a:lnTo>
                <a:lnTo>
                  <a:pt x="535237" y="12561"/>
                </a:lnTo>
                <a:lnTo>
                  <a:pt x="539923" y="6024"/>
                </a:lnTo>
                <a:lnTo>
                  <a:pt x="546854" y="1616"/>
                </a:lnTo>
                <a:lnTo>
                  <a:pt x="555310" y="0"/>
                </a:lnTo>
                <a:lnTo>
                  <a:pt x="563523" y="1616"/>
                </a:lnTo>
                <a:lnTo>
                  <a:pt x="570370" y="6024"/>
                </a:lnTo>
                <a:lnTo>
                  <a:pt x="575059" y="12561"/>
                </a:lnTo>
                <a:lnTo>
                  <a:pt x="576798" y="20567"/>
                </a:lnTo>
                <a:lnTo>
                  <a:pt x="575059" y="28660"/>
                </a:lnTo>
                <a:lnTo>
                  <a:pt x="570370" y="35244"/>
                </a:lnTo>
                <a:lnTo>
                  <a:pt x="563523" y="39668"/>
                </a:lnTo>
                <a:lnTo>
                  <a:pt x="555310" y="41287"/>
                </a:lnTo>
                <a:close/>
              </a:path>
              <a:path w="1550035" h="322580">
                <a:moveTo>
                  <a:pt x="569891" y="317100"/>
                </a:moveTo>
                <a:lnTo>
                  <a:pt x="540115" y="317100"/>
                </a:lnTo>
                <a:lnTo>
                  <a:pt x="540115" y="81347"/>
                </a:lnTo>
                <a:lnTo>
                  <a:pt x="569891" y="81347"/>
                </a:lnTo>
                <a:lnTo>
                  <a:pt x="569891" y="317100"/>
                </a:lnTo>
                <a:close/>
              </a:path>
              <a:path w="1550035" h="322580">
                <a:moveTo>
                  <a:pt x="726906" y="322012"/>
                </a:moveTo>
                <a:lnTo>
                  <a:pt x="683477" y="312879"/>
                </a:lnTo>
                <a:lnTo>
                  <a:pt x="650336" y="287516"/>
                </a:lnTo>
                <a:lnTo>
                  <a:pt x="629196" y="248972"/>
                </a:lnTo>
                <a:lnTo>
                  <a:pt x="621769" y="200298"/>
                </a:lnTo>
                <a:lnTo>
                  <a:pt x="629362" y="151228"/>
                </a:lnTo>
                <a:lnTo>
                  <a:pt x="650739" y="112562"/>
                </a:lnTo>
                <a:lnTo>
                  <a:pt x="683801" y="87220"/>
                </a:lnTo>
                <a:lnTo>
                  <a:pt x="726446" y="78124"/>
                </a:lnTo>
                <a:lnTo>
                  <a:pt x="759918" y="83440"/>
                </a:lnTo>
                <a:lnTo>
                  <a:pt x="787475" y="98441"/>
                </a:lnTo>
                <a:lnTo>
                  <a:pt x="792772" y="104677"/>
                </a:lnTo>
                <a:lnTo>
                  <a:pt x="726906" y="104677"/>
                </a:lnTo>
                <a:lnTo>
                  <a:pt x="696288" y="111552"/>
                </a:lnTo>
                <a:lnTo>
                  <a:pt x="672477" y="130903"/>
                </a:lnTo>
                <a:lnTo>
                  <a:pt x="657039" y="160816"/>
                </a:lnTo>
                <a:lnTo>
                  <a:pt x="651545" y="199377"/>
                </a:lnTo>
                <a:lnTo>
                  <a:pt x="656931" y="238300"/>
                </a:lnTo>
                <a:lnTo>
                  <a:pt x="672189" y="268561"/>
                </a:lnTo>
                <a:lnTo>
                  <a:pt x="695965" y="288173"/>
                </a:lnTo>
                <a:lnTo>
                  <a:pt x="726906" y="295152"/>
                </a:lnTo>
                <a:lnTo>
                  <a:pt x="793313" y="295152"/>
                </a:lnTo>
                <a:lnTo>
                  <a:pt x="788531" y="301004"/>
                </a:lnTo>
                <a:lnTo>
                  <a:pt x="761172" y="316450"/>
                </a:lnTo>
                <a:lnTo>
                  <a:pt x="726906" y="322012"/>
                </a:lnTo>
                <a:close/>
              </a:path>
              <a:path w="1550035" h="322580">
                <a:moveTo>
                  <a:pt x="817309" y="151797"/>
                </a:moveTo>
                <a:lnTo>
                  <a:pt x="787686" y="151797"/>
                </a:lnTo>
                <a:lnTo>
                  <a:pt x="780456" y="133556"/>
                </a:lnTo>
                <a:lnTo>
                  <a:pt x="767599" y="118567"/>
                </a:lnTo>
                <a:lnTo>
                  <a:pt x="749591" y="108413"/>
                </a:lnTo>
                <a:lnTo>
                  <a:pt x="726906" y="104677"/>
                </a:lnTo>
                <a:lnTo>
                  <a:pt x="792772" y="104677"/>
                </a:lnTo>
                <a:lnTo>
                  <a:pt x="807234" y="121701"/>
                </a:lnTo>
                <a:lnTo>
                  <a:pt x="817309" y="151797"/>
                </a:lnTo>
                <a:close/>
              </a:path>
              <a:path w="1550035" h="322580">
                <a:moveTo>
                  <a:pt x="793313" y="295152"/>
                </a:moveTo>
                <a:lnTo>
                  <a:pt x="726906" y="295152"/>
                </a:lnTo>
                <a:lnTo>
                  <a:pt x="748406" y="291910"/>
                </a:lnTo>
                <a:lnTo>
                  <a:pt x="766410" y="282566"/>
                </a:lnTo>
                <a:lnTo>
                  <a:pt x="779895" y="267697"/>
                </a:lnTo>
                <a:lnTo>
                  <a:pt x="787840" y="247878"/>
                </a:lnTo>
                <a:lnTo>
                  <a:pt x="817463" y="247878"/>
                </a:lnTo>
                <a:lnTo>
                  <a:pt x="807716" y="277527"/>
                </a:lnTo>
                <a:lnTo>
                  <a:pt x="793313" y="295152"/>
                </a:lnTo>
                <a:close/>
              </a:path>
              <a:path w="1550035" h="322580">
                <a:moveTo>
                  <a:pt x="896968" y="317100"/>
                </a:moveTo>
                <a:lnTo>
                  <a:pt x="867345" y="317100"/>
                </a:lnTo>
                <a:lnTo>
                  <a:pt x="867345" y="2762"/>
                </a:lnTo>
                <a:lnTo>
                  <a:pt x="896968" y="2762"/>
                </a:lnTo>
                <a:lnTo>
                  <a:pt x="896968" y="118644"/>
                </a:lnTo>
                <a:lnTo>
                  <a:pt x="921487" y="118644"/>
                </a:lnTo>
                <a:lnTo>
                  <a:pt x="915252" y="122615"/>
                </a:lnTo>
                <a:lnTo>
                  <a:pt x="901815" y="143276"/>
                </a:lnTo>
                <a:lnTo>
                  <a:pt x="896968" y="170829"/>
                </a:lnTo>
                <a:lnTo>
                  <a:pt x="896968" y="317100"/>
                </a:lnTo>
                <a:close/>
              </a:path>
              <a:path w="1550035" h="322580">
                <a:moveTo>
                  <a:pt x="921487" y="118644"/>
                </a:moveTo>
                <a:lnTo>
                  <a:pt x="899577" y="118644"/>
                </a:lnTo>
                <a:lnTo>
                  <a:pt x="910098" y="101976"/>
                </a:lnTo>
                <a:lnTo>
                  <a:pt x="925152" y="89251"/>
                </a:lnTo>
                <a:lnTo>
                  <a:pt x="944839" y="81131"/>
                </a:lnTo>
                <a:lnTo>
                  <a:pt x="969260" y="78277"/>
                </a:lnTo>
                <a:lnTo>
                  <a:pt x="1002029" y="83817"/>
                </a:lnTo>
                <a:lnTo>
                  <a:pt x="1027431" y="100264"/>
                </a:lnTo>
                <a:lnTo>
                  <a:pt x="1030384" y="105137"/>
                </a:lnTo>
                <a:lnTo>
                  <a:pt x="961278" y="105137"/>
                </a:lnTo>
                <a:lnTo>
                  <a:pt x="935625" y="109638"/>
                </a:lnTo>
                <a:lnTo>
                  <a:pt x="921487" y="118644"/>
                </a:lnTo>
                <a:close/>
              </a:path>
              <a:path w="1550035" h="322580">
                <a:moveTo>
                  <a:pt x="1049686" y="317100"/>
                </a:moveTo>
                <a:lnTo>
                  <a:pt x="1020063" y="317100"/>
                </a:lnTo>
                <a:lnTo>
                  <a:pt x="1020063" y="166838"/>
                </a:lnTo>
                <a:lnTo>
                  <a:pt x="1015950" y="141009"/>
                </a:lnTo>
                <a:lnTo>
                  <a:pt x="1004197" y="121598"/>
                </a:lnTo>
                <a:lnTo>
                  <a:pt x="985680" y="109382"/>
                </a:lnTo>
                <a:lnTo>
                  <a:pt x="961278" y="105137"/>
                </a:lnTo>
                <a:lnTo>
                  <a:pt x="1030384" y="105137"/>
                </a:lnTo>
                <a:lnTo>
                  <a:pt x="1043854" y="127359"/>
                </a:lnTo>
                <a:lnTo>
                  <a:pt x="1049686" y="164843"/>
                </a:lnTo>
                <a:lnTo>
                  <a:pt x="1049686" y="317100"/>
                </a:lnTo>
                <a:close/>
              </a:path>
              <a:path w="1550035" h="322580">
                <a:moveTo>
                  <a:pt x="1142852" y="317100"/>
                </a:moveTo>
                <a:lnTo>
                  <a:pt x="1113229" y="317100"/>
                </a:lnTo>
                <a:lnTo>
                  <a:pt x="1113229" y="2762"/>
                </a:lnTo>
                <a:lnTo>
                  <a:pt x="1142852" y="2762"/>
                </a:lnTo>
                <a:lnTo>
                  <a:pt x="1142852" y="317100"/>
                </a:lnTo>
                <a:close/>
              </a:path>
              <a:path w="1550035" h="322580">
                <a:moveTo>
                  <a:pt x="1302476" y="322012"/>
                </a:moveTo>
                <a:lnTo>
                  <a:pt x="1257620" y="313124"/>
                </a:lnTo>
                <a:lnTo>
                  <a:pt x="1223585" y="288207"/>
                </a:lnTo>
                <a:lnTo>
                  <a:pt x="1201982" y="249878"/>
                </a:lnTo>
                <a:lnTo>
                  <a:pt x="1194423" y="200758"/>
                </a:lnTo>
                <a:lnTo>
                  <a:pt x="1202027" y="151358"/>
                </a:lnTo>
                <a:lnTo>
                  <a:pt x="1223374" y="112562"/>
                </a:lnTo>
                <a:lnTo>
                  <a:pt x="1256261" y="87206"/>
                </a:lnTo>
                <a:lnTo>
                  <a:pt x="1298486" y="78124"/>
                </a:lnTo>
                <a:lnTo>
                  <a:pt x="1335732" y="85011"/>
                </a:lnTo>
                <a:lnTo>
                  <a:pt x="1365571" y="104677"/>
                </a:lnTo>
                <a:lnTo>
                  <a:pt x="1298639" y="104677"/>
                </a:lnTo>
                <a:lnTo>
                  <a:pt x="1269527" y="110857"/>
                </a:lnTo>
                <a:lnTo>
                  <a:pt x="1246589" y="127642"/>
                </a:lnTo>
                <a:lnTo>
                  <a:pt x="1231103" y="152398"/>
                </a:lnTo>
                <a:lnTo>
                  <a:pt x="1224352" y="182494"/>
                </a:lnTo>
                <a:lnTo>
                  <a:pt x="1396932" y="182494"/>
                </a:lnTo>
                <a:lnTo>
                  <a:pt x="1398865" y="194312"/>
                </a:lnTo>
                <a:lnTo>
                  <a:pt x="1398865" y="208279"/>
                </a:lnTo>
                <a:lnTo>
                  <a:pt x="1224199" y="208279"/>
                </a:lnTo>
                <a:lnTo>
                  <a:pt x="1230451" y="244305"/>
                </a:lnTo>
                <a:lnTo>
                  <a:pt x="1246358" y="271784"/>
                </a:lnTo>
                <a:lnTo>
                  <a:pt x="1270755" y="289305"/>
                </a:lnTo>
                <a:lnTo>
                  <a:pt x="1302476" y="295459"/>
                </a:lnTo>
                <a:lnTo>
                  <a:pt x="1372586" y="295459"/>
                </a:lnTo>
                <a:lnTo>
                  <a:pt x="1362297" y="305052"/>
                </a:lnTo>
                <a:lnTo>
                  <a:pt x="1335466" y="317474"/>
                </a:lnTo>
                <a:lnTo>
                  <a:pt x="1302476" y="322012"/>
                </a:lnTo>
                <a:close/>
              </a:path>
              <a:path w="1550035" h="322580">
                <a:moveTo>
                  <a:pt x="1396932" y="182494"/>
                </a:moveTo>
                <a:lnTo>
                  <a:pt x="1368782" y="182494"/>
                </a:lnTo>
                <a:lnTo>
                  <a:pt x="1363628" y="151751"/>
                </a:lnTo>
                <a:lnTo>
                  <a:pt x="1349194" y="127066"/>
                </a:lnTo>
                <a:lnTo>
                  <a:pt x="1327017" y="110641"/>
                </a:lnTo>
                <a:lnTo>
                  <a:pt x="1298639" y="104677"/>
                </a:lnTo>
                <a:lnTo>
                  <a:pt x="1365571" y="104677"/>
                </a:lnTo>
                <a:lnTo>
                  <a:pt x="1367842" y="106173"/>
                </a:lnTo>
                <a:lnTo>
                  <a:pt x="1390368" y="142357"/>
                </a:lnTo>
                <a:lnTo>
                  <a:pt x="1396932" y="182494"/>
                </a:lnTo>
                <a:close/>
              </a:path>
              <a:path w="1550035" h="322580">
                <a:moveTo>
                  <a:pt x="1372586" y="295459"/>
                </a:moveTo>
                <a:lnTo>
                  <a:pt x="1302476" y="295459"/>
                </a:lnTo>
                <a:lnTo>
                  <a:pt x="1324415" y="292610"/>
                </a:lnTo>
                <a:lnTo>
                  <a:pt x="1341577" y="285214"/>
                </a:lnTo>
                <a:lnTo>
                  <a:pt x="1354191" y="274997"/>
                </a:lnTo>
                <a:lnTo>
                  <a:pt x="1362489" y="263687"/>
                </a:lnTo>
                <a:lnTo>
                  <a:pt x="1394261" y="263687"/>
                </a:lnTo>
                <a:lnTo>
                  <a:pt x="1382164" y="286528"/>
                </a:lnTo>
                <a:lnTo>
                  <a:pt x="1372586" y="295459"/>
                </a:lnTo>
                <a:close/>
              </a:path>
              <a:path w="1550035" h="322580">
                <a:moveTo>
                  <a:pt x="1495715" y="81347"/>
                </a:moveTo>
                <a:lnTo>
                  <a:pt x="1466092" y="81347"/>
                </a:lnTo>
                <a:lnTo>
                  <a:pt x="1466092" y="24864"/>
                </a:lnTo>
                <a:lnTo>
                  <a:pt x="1495715" y="24864"/>
                </a:lnTo>
                <a:lnTo>
                  <a:pt x="1495715" y="81347"/>
                </a:lnTo>
                <a:close/>
              </a:path>
              <a:path w="1550035" h="322580">
                <a:moveTo>
                  <a:pt x="1545290" y="106672"/>
                </a:moveTo>
                <a:lnTo>
                  <a:pt x="1430790" y="106672"/>
                </a:lnTo>
                <a:lnTo>
                  <a:pt x="1430790" y="81347"/>
                </a:lnTo>
                <a:lnTo>
                  <a:pt x="1545290" y="81347"/>
                </a:lnTo>
                <a:lnTo>
                  <a:pt x="1545290" y="106672"/>
                </a:lnTo>
                <a:close/>
              </a:path>
              <a:path w="1550035" h="322580">
                <a:moveTo>
                  <a:pt x="1537616" y="320477"/>
                </a:moveTo>
                <a:lnTo>
                  <a:pt x="1527639" y="320477"/>
                </a:lnTo>
                <a:lnTo>
                  <a:pt x="1505072" y="316748"/>
                </a:lnTo>
                <a:lnTo>
                  <a:pt x="1485354" y="305608"/>
                </a:lnTo>
                <a:lnTo>
                  <a:pt x="1471392" y="287130"/>
                </a:lnTo>
                <a:lnTo>
                  <a:pt x="1466092" y="261385"/>
                </a:lnTo>
                <a:lnTo>
                  <a:pt x="1466092" y="106672"/>
                </a:lnTo>
                <a:lnTo>
                  <a:pt x="1495715" y="106672"/>
                </a:lnTo>
                <a:lnTo>
                  <a:pt x="1495715" y="254325"/>
                </a:lnTo>
                <a:lnTo>
                  <a:pt x="1498588" y="272745"/>
                </a:lnTo>
                <a:lnTo>
                  <a:pt x="1506267" y="284389"/>
                </a:lnTo>
                <a:lnTo>
                  <a:pt x="1517342" y="290478"/>
                </a:lnTo>
                <a:lnTo>
                  <a:pt x="1530402" y="292236"/>
                </a:lnTo>
                <a:lnTo>
                  <a:pt x="1549895" y="292236"/>
                </a:lnTo>
                <a:lnTo>
                  <a:pt x="1549895" y="319096"/>
                </a:lnTo>
                <a:lnTo>
                  <a:pt x="1544983" y="319863"/>
                </a:lnTo>
                <a:lnTo>
                  <a:pt x="1537616" y="320477"/>
                </a:lnTo>
                <a:close/>
              </a:path>
              <a:path w="1550035" h="322580">
                <a:moveTo>
                  <a:pt x="1549895" y="292236"/>
                </a:moveTo>
                <a:lnTo>
                  <a:pt x="1536081" y="292236"/>
                </a:lnTo>
                <a:lnTo>
                  <a:pt x="1544983" y="291622"/>
                </a:lnTo>
                <a:lnTo>
                  <a:pt x="1549895" y="291468"/>
                </a:lnTo>
                <a:lnTo>
                  <a:pt x="1549895" y="2922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46253" y="2126509"/>
            <a:ext cx="1981200" cy="403225"/>
          </a:xfrm>
          <a:custGeom>
            <a:avLst/>
            <a:gdLst/>
            <a:ahLst/>
            <a:cxnLst/>
            <a:rect l="l" t="t" r="r" b="b"/>
            <a:pathLst>
              <a:path w="1981200" h="403225">
                <a:moveTo>
                  <a:pt x="32385" y="317100"/>
                </a:moveTo>
                <a:lnTo>
                  <a:pt x="0" y="317100"/>
                </a:lnTo>
                <a:lnTo>
                  <a:pt x="114346" y="2762"/>
                </a:lnTo>
                <a:lnTo>
                  <a:pt x="147652" y="2762"/>
                </a:lnTo>
                <a:lnTo>
                  <a:pt x="162169" y="42668"/>
                </a:lnTo>
                <a:lnTo>
                  <a:pt x="130002" y="42668"/>
                </a:lnTo>
                <a:lnTo>
                  <a:pt x="75361" y="196154"/>
                </a:lnTo>
                <a:lnTo>
                  <a:pt x="218002" y="196154"/>
                </a:lnTo>
                <a:lnTo>
                  <a:pt x="227997" y="223628"/>
                </a:lnTo>
                <a:lnTo>
                  <a:pt x="65691" y="223628"/>
                </a:lnTo>
                <a:lnTo>
                  <a:pt x="32385" y="317100"/>
                </a:lnTo>
                <a:close/>
              </a:path>
              <a:path w="1981200" h="403225">
                <a:moveTo>
                  <a:pt x="218002" y="196154"/>
                </a:moveTo>
                <a:lnTo>
                  <a:pt x="186484" y="196154"/>
                </a:lnTo>
                <a:lnTo>
                  <a:pt x="131997" y="42668"/>
                </a:lnTo>
                <a:lnTo>
                  <a:pt x="162169" y="42668"/>
                </a:lnTo>
                <a:lnTo>
                  <a:pt x="218002" y="196154"/>
                </a:lnTo>
                <a:close/>
              </a:path>
              <a:path w="1981200" h="403225">
                <a:moveTo>
                  <a:pt x="261999" y="317100"/>
                </a:moveTo>
                <a:lnTo>
                  <a:pt x="229460" y="317100"/>
                </a:lnTo>
                <a:lnTo>
                  <a:pt x="196307" y="223628"/>
                </a:lnTo>
                <a:lnTo>
                  <a:pt x="227997" y="223628"/>
                </a:lnTo>
                <a:lnTo>
                  <a:pt x="261999" y="317100"/>
                </a:lnTo>
                <a:close/>
              </a:path>
              <a:path w="1981200" h="403225">
                <a:moveTo>
                  <a:pt x="331528" y="317100"/>
                </a:moveTo>
                <a:lnTo>
                  <a:pt x="301905" y="317100"/>
                </a:lnTo>
                <a:lnTo>
                  <a:pt x="301905" y="2762"/>
                </a:lnTo>
                <a:lnTo>
                  <a:pt x="331528" y="2762"/>
                </a:lnTo>
                <a:lnTo>
                  <a:pt x="331528" y="317100"/>
                </a:lnTo>
                <a:close/>
              </a:path>
              <a:path w="1981200" h="403225">
                <a:moveTo>
                  <a:pt x="424694" y="317100"/>
                </a:moveTo>
                <a:lnTo>
                  <a:pt x="395071" y="317100"/>
                </a:lnTo>
                <a:lnTo>
                  <a:pt x="395071" y="2762"/>
                </a:lnTo>
                <a:lnTo>
                  <a:pt x="424694" y="2762"/>
                </a:lnTo>
                <a:lnTo>
                  <a:pt x="424694" y="317100"/>
                </a:lnTo>
                <a:close/>
              </a:path>
              <a:path w="1981200" h="403225">
                <a:moveTo>
                  <a:pt x="580942" y="322012"/>
                </a:moveTo>
                <a:lnTo>
                  <a:pt x="538556" y="313117"/>
                </a:lnTo>
                <a:lnTo>
                  <a:pt x="505465" y="288149"/>
                </a:lnTo>
                <a:lnTo>
                  <a:pt x="483944" y="249684"/>
                </a:lnTo>
                <a:lnTo>
                  <a:pt x="476265" y="200298"/>
                </a:lnTo>
                <a:lnTo>
                  <a:pt x="483944" y="150581"/>
                </a:lnTo>
                <a:lnTo>
                  <a:pt x="505465" y="111986"/>
                </a:lnTo>
                <a:lnTo>
                  <a:pt x="538556" y="87004"/>
                </a:lnTo>
                <a:lnTo>
                  <a:pt x="580942" y="78124"/>
                </a:lnTo>
                <a:lnTo>
                  <a:pt x="623304" y="87026"/>
                </a:lnTo>
                <a:lnTo>
                  <a:pt x="646612" y="104677"/>
                </a:lnTo>
                <a:lnTo>
                  <a:pt x="580942" y="104677"/>
                </a:lnTo>
                <a:lnTo>
                  <a:pt x="548842" y="112344"/>
                </a:lnTo>
                <a:lnTo>
                  <a:pt x="525361" y="133091"/>
                </a:lnTo>
                <a:lnTo>
                  <a:pt x="510945" y="163536"/>
                </a:lnTo>
                <a:lnTo>
                  <a:pt x="506041" y="200298"/>
                </a:lnTo>
                <a:lnTo>
                  <a:pt x="510924" y="236988"/>
                </a:lnTo>
                <a:lnTo>
                  <a:pt x="525303" y="267275"/>
                </a:lnTo>
                <a:lnTo>
                  <a:pt x="548777" y="287864"/>
                </a:lnTo>
                <a:lnTo>
                  <a:pt x="580942" y="295459"/>
                </a:lnTo>
                <a:lnTo>
                  <a:pt x="646729" y="295459"/>
                </a:lnTo>
                <a:lnTo>
                  <a:pt x="623368" y="313117"/>
                </a:lnTo>
                <a:lnTo>
                  <a:pt x="580942" y="322012"/>
                </a:lnTo>
                <a:close/>
              </a:path>
              <a:path w="1981200" h="403225">
                <a:moveTo>
                  <a:pt x="646729" y="295459"/>
                </a:moveTo>
                <a:lnTo>
                  <a:pt x="580942" y="295459"/>
                </a:lnTo>
                <a:lnTo>
                  <a:pt x="613042" y="287864"/>
                </a:lnTo>
                <a:lnTo>
                  <a:pt x="636523" y="267275"/>
                </a:lnTo>
                <a:lnTo>
                  <a:pt x="650938" y="236988"/>
                </a:lnTo>
                <a:lnTo>
                  <a:pt x="655843" y="200298"/>
                </a:lnTo>
                <a:lnTo>
                  <a:pt x="650938" y="163536"/>
                </a:lnTo>
                <a:lnTo>
                  <a:pt x="636523" y="133091"/>
                </a:lnTo>
                <a:lnTo>
                  <a:pt x="613042" y="112344"/>
                </a:lnTo>
                <a:lnTo>
                  <a:pt x="580942" y="104677"/>
                </a:lnTo>
                <a:lnTo>
                  <a:pt x="646612" y="104677"/>
                </a:lnTo>
                <a:lnTo>
                  <a:pt x="656341" y="112044"/>
                </a:lnTo>
                <a:lnTo>
                  <a:pt x="677810" y="150645"/>
                </a:lnTo>
                <a:lnTo>
                  <a:pt x="685465" y="200298"/>
                </a:lnTo>
                <a:lnTo>
                  <a:pt x="677832" y="249684"/>
                </a:lnTo>
                <a:lnTo>
                  <a:pt x="656399" y="288149"/>
                </a:lnTo>
                <a:lnTo>
                  <a:pt x="646729" y="295459"/>
                </a:lnTo>
                <a:close/>
              </a:path>
              <a:path w="1981200" h="403225">
                <a:moveTo>
                  <a:pt x="830202" y="322012"/>
                </a:moveTo>
                <a:lnTo>
                  <a:pt x="786773" y="312879"/>
                </a:lnTo>
                <a:lnTo>
                  <a:pt x="753632" y="287516"/>
                </a:lnTo>
                <a:lnTo>
                  <a:pt x="732492" y="248972"/>
                </a:lnTo>
                <a:lnTo>
                  <a:pt x="725064" y="200298"/>
                </a:lnTo>
                <a:lnTo>
                  <a:pt x="732657" y="151228"/>
                </a:lnTo>
                <a:lnTo>
                  <a:pt x="754035" y="112562"/>
                </a:lnTo>
                <a:lnTo>
                  <a:pt x="787097" y="87220"/>
                </a:lnTo>
                <a:lnTo>
                  <a:pt x="829741" y="78124"/>
                </a:lnTo>
                <a:lnTo>
                  <a:pt x="863213" y="83440"/>
                </a:lnTo>
                <a:lnTo>
                  <a:pt x="890771" y="98441"/>
                </a:lnTo>
                <a:lnTo>
                  <a:pt x="896068" y="104677"/>
                </a:lnTo>
                <a:lnTo>
                  <a:pt x="830202" y="104677"/>
                </a:lnTo>
                <a:lnTo>
                  <a:pt x="799584" y="111552"/>
                </a:lnTo>
                <a:lnTo>
                  <a:pt x="775772" y="130903"/>
                </a:lnTo>
                <a:lnTo>
                  <a:pt x="760335" y="160816"/>
                </a:lnTo>
                <a:lnTo>
                  <a:pt x="754841" y="199377"/>
                </a:lnTo>
                <a:lnTo>
                  <a:pt x="760227" y="238300"/>
                </a:lnTo>
                <a:lnTo>
                  <a:pt x="775484" y="268561"/>
                </a:lnTo>
                <a:lnTo>
                  <a:pt x="799260" y="288173"/>
                </a:lnTo>
                <a:lnTo>
                  <a:pt x="830202" y="295152"/>
                </a:lnTo>
                <a:lnTo>
                  <a:pt x="896609" y="295152"/>
                </a:lnTo>
                <a:lnTo>
                  <a:pt x="891826" y="301004"/>
                </a:lnTo>
                <a:lnTo>
                  <a:pt x="864468" y="316450"/>
                </a:lnTo>
                <a:lnTo>
                  <a:pt x="830202" y="322012"/>
                </a:lnTo>
                <a:close/>
              </a:path>
              <a:path w="1981200" h="403225">
                <a:moveTo>
                  <a:pt x="920605" y="151797"/>
                </a:moveTo>
                <a:lnTo>
                  <a:pt x="890982" y="151797"/>
                </a:lnTo>
                <a:lnTo>
                  <a:pt x="883752" y="133556"/>
                </a:lnTo>
                <a:lnTo>
                  <a:pt x="870895" y="118567"/>
                </a:lnTo>
                <a:lnTo>
                  <a:pt x="852887" y="108413"/>
                </a:lnTo>
                <a:lnTo>
                  <a:pt x="830202" y="104677"/>
                </a:lnTo>
                <a:lnTo>
                  <a:pt x="896068" y="104677"/>
                </a:lnTo>
                <a:lnTo>
                  <a:pt x="910530" y="121701"/>
                </a:lnTo>
                <a:lnTo>
                  <a:pt x="920605" y="151797"/>
                </a:lnTo>
                <a:close/>
              </a:path>
              <a:path w="1981200" h="403225">
                <a:moveTo>
                  <a:pt x="896609" y="295152"/>
                </a:moveTo>
                <a:lnTo>
                  <a:pt x="830202" y="295152"/>
                </a:lnTo>
                <a:lnTo>
                  <a:pt x="851702" y="291910"/>
                </a:lnTo>
                <a:lnTo>
                  <a:pt x="869705" y="282566"/>
                </a:lnTo>
                <a:lnTo>
                  <a:pt x="883190" y="267697"/>
                </a:lnTo>
                <a:lnTo>
                  <a:pt x="891136" y="247878"/>
                </a:lnTo>
                <a:lnTo>
                  <a:pt x="920758" y="247878"/>
                </a:lnTo>
                <a:lnTo>
                  <a:pt x="911012" y="277527"/>
                </a:lnTo>
                <a:lnTo>
                  <a:pt x="896609" y="295152"/>
                </a:lnTo>
                <a:close/>
              </a:path>
              <a:path w="1981200" h="403225">
                <a:moveTo>
                  <a:pt x="996427" y="139825"/>
                </a:moveTo>
                <a:lnTo>
                  <a:pt x="965730" y="139825"/>
                </a:lnTo>
                <a:lnTo>
                  <a:pt x="975030" y="114579"/>
                </a:lnTo>
                <a:lnTo>
                  <a:pt x="994201" y="95103"/>
                </a:lnTo>
                <a:lnTo>
                  <a:pt x="1021545" y="82563"/>
                </a:lnTo>
                <a:lnTo>
                  <a:pt x="1055365" y="78124"/>
                </a:lnTo>
                <a:lnTo>
                  <a:pt x="1083657" y="81483"/>
                </a:lnTo>
                <a:lnTo>
                  <a:pt x="1111330" y="93722"/>
                </a:lnTo>
                <a:lnTo>
                  <a:pt x="1120390" y="104216"/>
                </a:lnTo>
                <a:lnTo>
                  <a:pt x="1054137" y="104216"/>
                </a:lnTo>
                <a:lnTo>
                  <a:pt x="1032860" y="106801"/>
                </a:lnTo>
                <a:lnTo>
                  <a:pt x="1015842" y="114078"/>
                </a:lnTo>
                <a:lnTo>
                  <a:pt x="1003544" y="125325"/>
                </a:lnTo>
                <a:lnTo>
                  <a:pt x="996427" y="139825"/>
                </a:lnTo>
                <a:close/>
              </a:path>
              <a:path w="1981200" h="403225">
                <a:moveTo>
                  <a:pt x="1037100" y="322472"/>
                </a:moveTo>
                <a:lnTo>
                  <a:pt x="1006722" y="317709"/>
                </a:lnTo>
                <a:lnTo>
                  <a:pt x="981941" y="303824"/>
                </a:lnTo>
                <a:lnTo>
                  <a:pt x="965247" y="281420"/>
                </a:lnTo>
                <a:lnTo>
                  <a:pt x="959130" y="251102"/>
                </a:lnTo>
                <a:lnTo>
                  <a:pt x="965945" y="220529"/>
                </a:lnTo>
                <a:lnTo>
                  <a:pt x="984531" y="199684"/>
                </a:lnTo>
                <a:lnTo>
                  <a:pt x="1012096" y="187127"/>
                </a:lnTo>
                <a:lnTo>
                  <a:pt x="1045849" y="181419"/>
                </a:lnTo>
                <a:lnTo>
                  <a:pt x="1111387" y="177275"/>
                </a:lnTo>
                <a:lnTo>
                  <a:pt x="1111387" y="155173"/>
                </a:lnTo>
                <a:lnTo>
                  <a:pt x="1107622" y="133872"/>
                </a:lnTo>
                <a:lnTo>
                  <a:pt x="1096576" y="117838"/>
                </a:lnTo>
                <a:lnTo>
                  <a:pt x="1078623" y="107732"/>
                </a:lnTo>
                <a:lnTo>
                  <a:pt x="1054137" y="104216"/>
                </a:lnTo>
                <a:lnTo>
                  <a:pt x="1120390" y="104216"/>
                </a:lnTo>
                <a:lnTo>
                  <a:pt x="1132355" y="118075"/>
                </a:lnTo>
                <a:lnTo>
                  <a:pt x="1140703" y="157782"/>
                </a:lnTo>
                <a:lnTo>
                  <a:pt x="1140703" y="201986"/>
                </a:lnTo>
                <a:lnTo>
                  <a:pt x="1111387" y="201986"/>
                </a:lnTo>
                <a:lnTo>
                  <a:pt x="1050300" y="206437"/>
                </a:lnTo>
                <a:lnTo>
                  <a:pt x="1023200" y="211039"/>
                </a:lnTo>
                <a:lnTo>
                  <a:pt x="1003986" y="220347"/>
                </a:lnTo>
                <a:lnTo>
                  <a:pt x="992541" y="234173"/>
                </a:lnTo>
                <a:lnTo>
                  <a:pt x="988752" y="252329"/>
                </a:lnTo>
                <a:lnTo>
                  <a:pt x="992729" y="270925"/>
                </a:lnTo>
                <a:lnTo>
                  <a:pt x="1003756" y="284600"/>
                </a:lnTo>
                <a:lnTo>
                  <a:pt x="1020481" y="293037"/>
                </a:lnTo>
                <a:lnTo>
                  <a:pt x="1041551" y="295919"/>
                </a:lnTo>
                <a:lnTo>
                  <a:pt x="1099659" y="295919"/>
                </a:lnTo>
                <a:lnTo>
                  <a:pt x="1084508" y="309196"/>
                </a:lnTo>
                <a:lnTo>
                  <a:pt x="1063660" y="318798"/>
                </a:lnTo>
                <a:lnTo>
                  <a:pt x="1037100" y="322472"/>
                </a:lnTo>
                <a:close/>
              </a:path>
              <a:path w="1981200" h="403225">
                <a:moveTo>
                  <a:pt x="1099659" y="295919"/>
                </a:moveTo>
                <a:lnTo>
                  <a:pt x="1041551" y="295919"/>
                </a:lnTo>
                <a:lnTo>
                  <a:pt x="1070594" y="290468"/>
                </a:lnTo>
                <a:lnTo>
                  <a:pt x="1092585" y="275678"/>
                </a:lnTo>
                <a:lnTo>
                  <a:pt x="1106519" y="253895"/>
                </a:lnTo>
                <a:lnTo>
                  <a:pt x="1111387" y="227465"/>
                </a:lnTo>
                <a:lnTo>
                  <a:pt x="1111387" y="201986"/>
                </a:lnTo>
                <a:lnTo>
                  <a:pt x="1140703" y="201986"/>
                </a:lnTo>
                <a:lnTo>
                  <a:pt x="1140703" y="280724"/>
                </a:lnTo>
                <a:lnTo>
                  <a:pt x="1109699" y="280724"/>
                </a:lnTo>
                <a:lnTo>
                  <a:pt x="1099801" y="295795"/>
                </a:lnTo>
                <a:lnTo>
                  <a:pt x="1099659" y="295919"/>
                </a:lnTo>
                <a:close/>
              </a:path>
              <a:path w="1981200" h="403225">
                <a:moveTo>
                  <a:pt x="1140703" y="317100"/>
                </a:moveTo>
                <a:lnTo>
                  <a:pt x="1111387" y="317100"/>
                </a:lnTo>
                <a:lnTo>
                  <a:pt x="1111387" y="280724"/>
                </a:lnTo>
                <a:lnTo>
                  <a:pt x="1140703" y="280724"/>
                </a:lnTo>
                <a:lnTo>
                  <a:pt x="1140703" y="317100"/>
                </a:lnTo>
                <a:close/>
              </a:path>
              <a:path w="1981200" h="403225">
                <a:moveTo>
                  <a:pt x="1249984" y="81347"/>
                </a:moveTo>
                <a:lnTo>
                  <a:pt x="1220362" y="81347"/>
                </a:lnTo>
                <a:lnTo>
                  <a:pt x="1220362" y="24864"/>
                </a:lnTo>
                <a:lnTo>
                  <a:pt x="1249984" y="24864"/>
                </a:lnTo>
                <a:lnTo>
                  <a:pt x="1249984" y="81347"/>
                </a:lnTo>
                <a:close/>
              </a:path>
              <a:path w="1981200" h="403225">
                <a:moveTo>
                  <a:pt x="1299560" y="106672"/>
                </a:moveTo>
                <a:lnTo>
                  <a:pt x="1185060" y="106672"/>
                </a:lnTo>
                <a:lnTo>
                  <a:pt x="1185060" y="81347"/>
                </a:lnTo>
                <a:lnTo>
                  <a:pt x="1299560" y="81347"/>
                </a:lnTo>
                <a:lnTo>
                  <a:pt x="1299560" y="106672"/>
                </a:lnTo>
                <a:close/>
              </a:path>
              <a:path w="1981200" h="403225">
                <a:moveTo>
                  <a:pt x="1291886" y="320477"/>
                </a:moveTo>
                <a:lnTo>
                  <a:pt x="1281909" y="320477"/>
                </a:lnTo>
                <a:lnTo>
                  <a:pt x="1259342" y="316748"/>
                </a:lnTo>
                <a:lnTo>
                  <a:pt x="1239624" y="305608"/>
                </a:lnTo>
                <a:lnTo>
                  <a:pt x="1225662" y="287130"/>
                </a:lnTo>
                <a:lnTo>
                  <a:pt x="1220362" y="261385"/>
                </a:lnTo>
                <a:lnTo>
                  <a:pt x="1220362" y="106672"/>
                </a:lnTo>
                <a:lnTo>
                  <a:pt x="1249984" y="106672"/>
                </a:lnTo>
                <a:lnTo>
                  <a:pt x="1249984" y="254325"/>
                </a:lnTo>
                <a:lnTo>
                  <a:pt x="1252857" y="272745"/>
                </a:lnTo>
                <a:lnTo>
                  <a:pt x="1260537" y="284389"/>
                </a:lnTo>
                <a:lnTo>
                  <a:pt x="1271611" y="290478"/>
                </a:lnTo>
                <a:lnTo>
                  <a:pt x="1284672" y="292236"/>
                </a:lnTo>
                <a:lnTo>
                  <a:pt x="1304165" y="292236"/>
                </a:lnTo>
                <a:lnTo>
                  <a:pt x="1304165" y="319096"/>
                </a:lnTo>
                <a:lnTo>
                  <a:pt x="1299253" y="319863"/>
                </a:lnTo>
                <a:lnTo>
                  <a:pt x="1291886" y="320477"/>
                </a:lnTo>
                <a:close/>
              </a:path>
              <a:path w="1981200" h="403225">
                <a:moveTo>
                  <a:pt x="1304165" y="292236"/>
                </a:moveTo>
                <a:lnTo>
                  <a:pt x="1290351" y="292236"/>
                </a:lnTo>
                <a:lnTo>
                  <a:pt x="1299253" y="291622"/>
                </a:lnTo>
                <a:lnTo>
                  <a:pt x="1304165" y="291468"/>
                </a:lnTo>
                <a:lnTo>
                  <a:pt x="1304165" y="292236"/>
                </a:lnTo>
                <a:close/>
              </a:path>
              <a:path w="1981200" h="403225">
                <a:moveTo>
                  <a:pt x="1368322" y="41287"/>
                </a:moveTo>
                <a:lnTo>
                  <a:pt x="1359866" y="39668"/>
                </a:lnTo>
                <a:lnTo>
                  <a:pt x="1352935" y="35244"/>
                </a:lnTo>
                <a:lnTo>
                  <a:pt x="1348249" y="28660"/>
                </a:lnTo>
                <a:lnTo>
                  <a:pt x="1346527" y="20567"/>
                </a:lnTo>
                <a:lnTo>
                  <a:pt x="1348249" y="12561"/>
                </a:lnTo>
                <a:lnTo>
                  <a:pt x="1352935" y="6024"/>
                </a:lnTo>
                <a:lnTo>
                  <a:pt x="1359866" y="1616"/>
                </a:lnTo>
                <a:lnTo>
                  <a:pt x="1368322" y="0"/>
                </a:lnTo>
                <a:lnTo>
                  <a:pt x="1376536" y="1616"/>
                </a:lnTo>
                <a:lnTo>
                  <a:pt x="1383382" y="6024"/>
                </a:lnTo>
                <a:lnTo>
                  <a:pt x="1388071" y="12561"/>
                </a:lnTo>
                <a:lnTo>
                  <a:pt x="1389810" y="20567"/>
                </a:lnTo>
                <a:lnTo>
                  <a:pt x="1388071" y="28660"/>
                </a:lnTo>
                <a:lnTo>
                  <a:pt x="1383382" y="35244"/>
                </a:lnTo>
                <a:lnTo>
                  <a:pt x="1376536" y="39668"/>
                </a:lnTo>
                <a:lnTo>
                  <a:pt x="1368322" y="41287"/>
                </a:lnTo>
                <a:close/>
              </a:path>
              <a:path w="1981200" h="403225">
                <a:moveTo>
                  <a:pt x="1382903" y="317100"/>
                </a:moveTo>
                <a:lnTo>
                  <a:pt x="1353127" y="317100"/>
                </a:lnTo>
                <a:lnTo>
                  <a:pt x="1353127" y="81347"/>
                </a:lnTo>
                <a:lnTo>
                  <a:pt x="1382903" y="81347"/>
                </a:lnTo>
                <a:lnTo>
                  <a:pt x="1382903" y="317100"/>
                </a:lnTo>
                <a:close/>
              </a:path>
              <a:path w="1981200" h="403225">
                <a:moveTo>
                  <a:pt x="1539458" y="322012"/>
                </a:moveTo>
                <a:lnTo>
                  <a:pt x="1497072" y="313117"/>
                </a:lnTo>
                <a:lnTo>
                  <a:pt x="1463981" y="288149"/>
                </a:lnTo>
                <a:lnTo>
                  <a:pt x="1442460" y="249684"/>
                </a:lnTo>
                <a:lnTo>
                  <a:pt x="1434781" y="200298"/>
                </a:lnTo>
                <a:lnTo>
                  <a:pt x="1442460" y="150581"/>
                </a:lnTo>
                <a:lnTo>
                  <a:pt x="1463981" y="111986"/>
                </a:lnTo>
                <a:lnTo>
                  <a:pt x="1497072" y="87004"/>
                </a:lnTo>
                <a:lnTo>
                  <a:pt x="1539458" y="78124"/>
                </a:lnTo>
                <a:lnTo>
                  <a:pt x="1581820" y="87026"/>
                </a:lnTo>
                <a:lnTo>
                  <a:pt x="1605129" y="104677"/>
                </a:lnTo>
                <a:lnTo>
                  <a:pt x="1539458" y="104677"/>
                </a:lnTo>
                <a:lnTo>
                  <a:pt x="1507358" y="112344"/>
                </a:lnTo>
                <a:lnTo>
                  <a:pt x="1483877" y="133091"/>
                </a:lnTo>
                <a:lnTo>
                  <a:pt x="1469461" y="163536"/>
                </a:lnTo>
                <a:lnTo>
                  <a:pt x="1464557" y="200298"/>
                </a:lnTo>
                <a:lnTo>
                  <a:pt x="1469440" y="236988"/>
                </a:lnTo>
                <a:lnTo>
                  <a:pt x="1483819" y="267275"/>
                </a:lnTo>
                <a:lnTo>
                  <a:pt x="1507293" y="287864"/>
                </a:lnTo>
                <a:lnTo>
                  <a:pt x="1539458" y="295459"/>
                </a:lnTo>
                <a:lnTo>
                  <a:pt x="1605245" y="295459"/>
                </a:lnTo>
                <a:lnTo>
                  <a:pt x="1581885" y="313117"/>
                </a:lnTo>
                <a:lnTo>
                  <a:pt x="1539458" y="322012"/>
                </a:lnTo>
                <a:close/>
              </a:path>
              <a:path w="1981200" h="403225">
                <a:moveTo>
                  <a:pt x="1605245" y="295459"/>
                </a:moveTo>
                <a:lnTo>
                  <a:pt x="1539458" y="295459"/>
                </a:lnTo>
                <a:lnTo>
                  <a:pt x="1571558" y="287864"/>
                </a:lnTo>
                <a:lnTo>
                  <a:pt x="1595039" y="267275"/>
                </a:lnTo>
                <a:lnTo>
                  <a:pt x="1609454" y="236988"/>
                </a:lnTo>
                <a:lnTo>
                  <a:pt x="1614359" y="200298"/>
                </a:lnTo>
                <a:lnTo>
                  <a:pt x="1609454" y="163536"/>
                </a:lnTo>
                <a:lnTo>
                  <a:pt x="1595039" y="133091"/>
                </a:lnTo>
                <a:lnTo>
                  <a:pt x="1571558" y="112344"/>
                </a:lnTo>
                <a:lnTo>
                  <a:pt x="1539458" y="104677"/>
                </a:lnTo>
                <a:lnTo>
                  <a:pt x="1605129" y="104677"/>
                </a:lnTo>
                <a:lnTo>
                  <a:pt x="1614858" y="112044"/>
                </a:lnTo>
                <a:lnTo>
                  <a:pt x="1636326" y="150645"/>
                </a:lnTo>
                <a:lnTo>
                  <a:pt x="1643981" y="200298"/>
                </a:lnTo>
                <a:lnTo>
                  <a:pt x="1636348" y="249684"/>
                </a:lnTo>
                <a:lnTo>
                  <a:pt x="1614915" y="288149"/>
                </a:lnTo>
                <a:lnTo>
                  <a:pt x="1605245" y="295459"/>
                </a:lnTo>
                <a:close/>
              </a:path>
              <a:path w="1981200" h="403225">
                <a:moveTo>
                  <a:pt x="1749130" y="118644"/>
                </a:moveTo>
                <a:lnTo>
                  <a:pt x="1726864" y="118644"/>
                </a:lnTo>
                <a:lnTo>
                  <a:pt x="1737466" y="102041"/>
                </a:lnTo>
                <a:lnTo>
                  <a:pt x="1752630" y="89309"/>
                </a:lnTo>
                <a:lnTo>
                  <a:pt x="1772254" y="81152"/>
                </a:lnTo>
                <a:lnTo>
                  <a:pt x="1796239" y="78277"/>
                </a:lnTo>
                <a:lnTo>
                  <a:pt x="1828807" y="83882"/>
                </a:lnTo>
                <a:lnTo>
                  <a:pt x="1854065" y="100436"/>
                </a:lnTo>
                <a:lnTo>
                  <a:pt x="1856896" y="105137"/>
                </a:lnTo>
                <a:lnTo>
                  <a:pt x="1788258" y="105137"/>
                </a:lnTo>
                <a:lnTo>
                  <a:pt x="1762990" y="109638"/>
                </a:lnTo>
                <a:lnTo>
                  <a:pt x="1749130" y="118644"/>
                </a:lnTo>
                <a:close/>
              </a:path>
              <a:path w="1981200" h="403225">
                <a:moveTo>
                  <a:pt x="1725175" y="317100"/>
                </a:moveTo>
                <a:lnTo>
                  <a:pt x="1695553" y="317100"/>
                </a:lnTo>
                <a:lnTo>
                  <a:pt x="1695553" y="81347"/>
                </a:lnTo>
                <a:lnTo>
                  <a:pt x="1724408" y="81347"/>
                </a:lnTo>
                <a:lnTo>
                  <a:pt x="1724408" y="118644"/>
                </a:lnTo>
                <a:lnTo>
                  <a:pt x="1749130" y="118644"/>
                </a:lnTo>
                <a:lnTo>
                  <a:pt x="1743018" y="122615"/>
                </a:lnTo>
                <a:lnTo>
                  <a:pt x="1729895" y="143276"/>
                </a:lnTo>
                <a:lnTo>
                  <a:pt x="1725175" y="170829"/>
                </a:lnTo>
                <a:lnTo>
                  <a:pt x="1725175" y="317100"/>
                </a:lnTo>
                <a:close/>
              </a:path>
              <a:path w="1981200" h="403225">
                <a:moveTo>
                  <a:pt x="1876205" y="317100"/>
                </a:moveTo>
                <a:lnTo>
                  <a:pt x="1846429" y="317100"/>
                </a:lnTo>
                <a:lnTo>
                  <a:pt x="1846429" y="166838"/>
                </a:lnTo>
                <a:lnTo>
                  <a:pt x="1842368" y="141204"/>
                </a:lnTo>
                <a:lnTo>
                  <a:pt x="1830754" y="121771"/>
                </a:lnTo>
                <a:lnTo>
                  <a:pt x="1812434" y="109447"/>
                </a:lnTo>
                <a:lnTo>
                  <a:pt x="1788258" y="105137"/>
                </a:lnTo>
                <a:lnTo>
                  <a:pt x="1856896" y="105137"/>
                </a:lnTo>
                <a:lnTo>
                  <a:pt x="1870401" y="127553"/>
                </a:lnTo>
                <a:lnTo>
                  <a:pt x="1876205" y="164843"/>
                </a:lnTo>
                <a:lnTo>
                  <a:pt x="1876205" y="317100"/>
                </a:lnTo>
                <a:close/>
              </a:path>
              <a:path w="1981200" h="403225">
                <a:moveTo>
                  <a:pt x="1949110" y="402899"/>
                </a:moveTo>
                <a:lnTo>
                  <a:pt x="1923632" y="402899"/>
                </a:lnTo>
                <a:lnTo>
                  <a:pt x="1948036" y="290394"/>
                </a:lnTo>
                <a:lnTo>
                  <a:pt x="1980728" y="290394"/>
                </a:lnTo>
                <a:lnTo>
                  <a:pt x="1949110" y="4028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09272" y="2114691"/>
            <a:ext cx="880744" cy="393065"/>
          </a:xfrm>
          <a:custGeom>
            <a:avLst/>
            <a:gdLst/>
            <a:ahLst/>
            <a:cxnLst/>
            <a:rect l="l" t="t" r="r" b="b"/>
            <a:pathLst>
              <a:path w="880745" h="393064">
                <a:moveTo>
                  <a:pt x="179884" y="328919"/>
                </a:moveTo>
                <a:lnTo>
                  <a:pt x="0" y="328919"/>
                </a:lnTo>
                <a:lnTo>
                  <a:pt x="0" y="14581"/>
                </a:lnTo>
                <a:lnTo>
                  <a:pt x="30850" y="14581"/>
                </a:lnTo>
                <a:lnTo>
                  <a:pt x="30850" y="301291"/>
                </a:lnTo>
                <a:lnTo>
                  <a:pt x="179884" y="301291"/>
                </a:lnTo>
                <a:lnTo>
                  <a:pt x="179884" y="328919"/>
                </a:lnTo>
                <a:close/>
              </a:path>
              <a:path w="880745" h="393064">
                <a:moveTo>
                  <a:pt x="329226" y="328919"/>
                </a:moveTo>
                <a:lnTo>
                  <a:pt x="235907" y="328919"/>
                </a:lnTo>
                <a:lnTo>
                  <a:pt x="235907" y="14581"/>
                </a:lnTo>
                <a:lnTo>
                  <a:pt x="334444" y="14581"/>
                </a:lnTo>
                <a:lnTo>
                  <a:pt x="384041" y="21475"/>
                </a:lnTo>
                <a:lnTo>
                  <a:pt x="424001" y="41520"/>
                </a:lnTo>
                <a:lnTo>
                  <a:pt x="424631" y="42208"/>
                </a:lnTo>
                <a:lnTo>
                  <a:pt x="266757" y="42208"/>
                </a:lnTo>
                <a:lnTo>
                  <a:pt x="266757" y="301291"/>
                </a:lnTo>
                <a:lnTo>
                  <a:pt x="423033" y="301291"/>
                </a:lnTo>
                <a:lnTo>
                  <a:pt x="422564" y="301792"/>
                </a:lnTo>
                <a:lnTo>
                  <a:pt x="381118" y="321982"/>
                </a:lnTo>
                <a:lnTo>
                  <a:pt x="329226" y="328919"/>
                </a:lnTo>
                <a:close/>
              </a:path>
              <a:path w="880745" h="393064">
                <a:moveTo>
                  <a:pt x="423033" y="301291"/>
                </a:moveTo>
                <a:lnTo>
                  <a:pt x="327537" y="301291"/>
                </a:lnTo>
                <a:lnTo>
                  <a:pt x="380032" y="292348"/>
                </a:lnTo>
                <a:lnTo>
                  <a:pt x="417691" y="266584"/>
                </a:lnTo>
                <a:lnTo>
                  <a:pt x="440356" y="225597"/>
                </a:lnTo>
                <a:lnTo>
                  <a:pt x="447870" y="170982"/>
                </a:lnTo>
                <a:lnTo>
                  <a:pt x="440479" y="116996"/>
                </a:lnTo>
                <a:lnTo>
                  <a:pt x="418554" y="76493"/>
                </a:lnTo>
                <a:lnTo>
                  <a:pt x="382471" y="51041"/>
                </a:lnTo>
                <a:lnTo>
                  <a:pt x="332602" y="42208"/>
                </a:lnTo>
                <a:lnTo>
                  <a:pt x="424631" y="42208"/>
                </a:lnTo>
                <a:lnTo>
                  <a:pt x="453529" y="73758"/>
                </a:lnTo>
                <a:lnTo>
                  <a:pt x="471830" y="117232"/>
                </a:lnTo>
                <a:lnTo>
                  <a:pt x="478106" y="170982"/>
                </a:lnTo>
                <a:lnTo>
                  <a:pt x="471670" y="225364"/>
                </a:lnTo>
                <a:lnTo>
                  <a:pt x="452952" y="269277"/>
                </a:lnTo>
                <a:lnTo>
                  <a:pt x="423033" y="301291"/>
                </a:lnTo>
                <a:close/>
              </a:path>
              <a:path w="880745" h="393064">
                <a:moveTo>
                  <a:pt x="542110" y="328919"/>
                </a:moveTo>
                <a:lnTo>
                  <a:pt x="509724" y="328919"/>
                </a:lnTo>
                <a:lnTo>
                  <a:pt x="624071" y="14581"/>
                </a:lnTo>
                <a:lnTo>
                  <a:pt x="657377" y="14581"/>
                </a:lnTo>
                <a:lnTo>
                  <a:pt x="671894" y="54487"/>
                </a:lnTo>
                <a:lnTo>
                  <a:pt x="639727" y="54487"/>
                </a:lnTo>
                <a:lnTo>
                  <a:pt x="585086" y="207972"/>
                </a:lnTo>
                <a:lnTo>
                  <a:pt x="727727" y="207972"/>
                </a:lnTo>
                <a:lnTo>
                  <a:pt x="737722" y="235446"/>
                </a:lnTo>
                <a:lnTo>
                  <a:pt x="575416" y="235446"/>
                </a:lnTo>
                <a:lnTo>
                  <a:pt x="542110" y="328919"/>
                </a:lnTo>
                <a:close/>
              </a:path>
              <a:path w="880745" h="393064">
                <a:moveTo>
                  <a:pt x="727727" y="207972"/>
                </a:moveTo>
                <a:lnTo>
                  <a:pt x="696209" y="207972"/>
                </a:lnTo>
                <a:lnTo>
                  <a:pt x="641722" y="54487"/>
                </a:lnTo>
                <a:lnTo>
                  <a:pt x="671894" y="54487"/>
                </a:lnTo>
                <a:lnTo>
                  <a:pt x="727727" y="207972"/>
                </a:lnTo>
                <a:close/>
              </a:path>
              <a:path w="880745" h="393064">
                <a:moveTo>
                  <a:pt x="771724" y="328919"/>
                </a:moveTo>
                <a:lnTo>
                  <a:pt x="739185" y="328919"/>
                </a:lnTo>
                <a:lnTo>
                  <a:pt x="706032" y="235446"/>
                </a:lnTo>
                <a:lnTo>
                  <a:pt x="737722" y="235446"/>
                </a:lnTo>
                <a:lnTo>
                  <a:pt x="771724" y="328919"/>
                </a:lnTo>
                <a:close/>
              </a:path>
              <a:path w="880745" h="393064">
                <a:moveTo>
                  <a:pt x="825904" y="392922"/>
                </a:moveTo>
                <a:lnTo>
                  <a:pt x="799044" y="392922"/>
                </a:lnTo>
                <a:lnTo>
                  <a:pt x="819592" y="352404"/>
                </a:lnTo>
                <a:lnTo>
                  <a:pt x="835766" y="303728"/>
                </a:lnTo>
                <a:lnTo>
                  <a:pt x="846358" y="250512"/>
                </a:lnTo>
                <a:lnTo>
                  <a:pt x="850155" y="196461"/>
                </a:lnTo>
                <a:lnTo>
                  <a:pt x="846356" y="142388"/>
                </a:lnTo>
                <a:lnTo>
                  <a:pt x="835766" y="89194"/>
                </a:lnTo>
                <a:lnTo>
                  <a:pt x="819592" y="40517"/>
                </a:lnTo>
                <a:lnTo>
                  <a:pt x="799044" y="0"/>
                </a:lnTo>
                <a:lnTo>
                  <a:pt x="825904" y="0"/>
                </a:lnTo>
                <a:lnTo>
                  <a:pt x="849359" y="44381"/>
                </a:lnTo>
                <a:lnTo>
                  <a:pt x="866540" y="91899"/>
                </a:lnTo>
                <a:lnTo>
                  <a:pt x="877101" y="142583"/>
                </a:lnTo>
                <a:lnTo>
                  <a:pt x="880699" y="196461"/>
                </a:lnTo>
                <a:lnTo>
                  <a:pt x="877097" y="250533"/>
                </a:lnTo>
                <a:lnTo>
                  <a:pt x="866540" y="301253"/>
                </a:lnTo>
                <a:lnTo>
                  <a:pt x="849359" y="348713"/>
                </a:lnTo>
                <a:lnTo>
                  <a:pt x="825904" y="39292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666208" y="2094430"/>
            <a:ext cx="1493520" cy="384175"/>
          </a:xfrm>
          <a:custGeom>
            <a:avLst/>
            <a:gdLst/>
            <a:ahLst/>
            <a:cxnLst/>
            <a:rect l="l" t="t" r="r" b="b"/>
            <a:pathLst>
              <a:path w="1493520" h="384175">
                <a:moveTo>
                  <a:pt x="289473" y="196307"/>
                </a:moveTo>
                <a:lnTo>
                  <a:pt x="261999" y="196307"/>
                </a:lnTo>
                <a:lnTo>
                  <a:pt x="261999" y="0"/>
                </a:lnTo>
                <a:lnTo>
                  <a:pt x="289473" y="0"/>
                </a:lnTo>
                <a:lnTo>
                  <a:pt x="289473" y="86105"/>
                </a:lnTo>
                <a:lnTo>
                  <a:pt x="348718" y="86105"/>
                </a:lnTo>
                <a:lnTo>
                  <a:pt x="348718" y="109281"/>
                </a:lnTo>
                <a:lnTo>
                  <a:pt x="289473" y="109281"/>
                </a:lnTo>
                <a:lnTo>
                  <a:pt x="289473" y="196307"/>
                </a:lnTo>
                <a:close/>
              </a:path>
              <a:path w="1493520" h="384175">
                <a:moveTo>
                  <a:pt x="98537" y="183875"/>
                </a:moveTo>
                <a:lnTo>
                  <a:pt x="59010" y="177719"/>
                </a:lnTo>
                <a:lnTo>
                  <a:pt x="27742" y="160411"/>
                </a:lnTo>
                <a:lnTo>
                  <a:pt x="7237" y="133692"/>
                </a:lnTo>
                <a:lnTo>
                  <a:pt x="0" y="99305"/>
                </a:lnTo>
                <a:lnTo>
                  <a:pt x="7237" y="65027"/>
                </a:lnTo>
                <a:lnTo>
                  <a:pt x="27742" y="38390"/>
                </a:lnTo>
                <a:lnTo>
                  <a:pt x="59010" y="21106"/>
                </a:lnTo>
                <a:lnTo>
                  <a:pt x="98537" y="14888"/>
                </a:lnTo>
                <a:lnTo>
                  <a:pt x="138040" y="21106"/>
                </a:lnTo>
                <a:lnTo>
                  <a:pt x="168554" y="38064"/>
                </a:lnTo>
                <a:lnTo>
                  <a:pt x="98537" y="38064"/>
                </a:lnTo>
                <a:lnTo>
                  <a:pt x="69900" y="42625"/>
                </a:lnTo>
                <a:lnTo>
                  <a:pt x="47177" y="55446"/>
                </a:lnTo>
                <a:lnTo>
                  <a:pt x="32253" y="74886"/>
                </a:lnTo>
                <a:lnTo>
                  <a:pt x="27013" y="99305"/>
                </a:lnTo>
                <a:lnTo>
                  <a:pt x="32253" y="124016"/>
                </a:lnTo>
                <a:lnTo>
                  <a:pt x="47177" y="143662"/>
                </a:lnTo>
                <a:lnTo>
                  <a:pt x="69900" y="156631"/>
                </a:lnTo>
                <a:lnTo>
                  <a:pt x="98537" y="161313"/>
                </a:lnTo>
                <a:lnTo>
                  <a:pt x="167520" y="161313"/>
                </a:lnTo>
                <a:lnTo>
                  <a:pt x="138040" y="177719"/>
                </a:lnTo>
                <a:lnTo>
                  <a:pt x="98537" y="183875"/>
                </a:lnTo>
                <a:close/>
              </a:path>
              <a:path w="1493520" h="384175">
                <a:moveTo>
                  <a:pt x="167520" y="161313"/>
                </a:moveTo>
                <a:lnTo>
                  <a:pt x="98537" y="161313"/>
                </a:lnTo>
                <a:lnTo>
                  <a:pt x="127090" y="156631"/>
                </a:lnTo>
                <a:lnTo>
                  <a:pt x="149801" y="143662"/>
                </a:lnTo>
                <a:lnTo>
                  <a:pt x="164800" y="124016"/>
                </a:lnTo>
                <a:lnTo>
                  <a:pt x="170215" y="99305"/>
                </a:lnTo>
                <a:lnTo>
                  <a:pt x="164800" y="74886"/>
                </a:lnTo>
                <a:lnTo>
                  <a:pt x="149801" y="55446"/>
                </a:lnTo>
                <a:lnTo>
                  <a:pt x="127090" y="42625"/>
                </a:lnTo>
                <a:lnTo>
                  <a:pt x="98537" y="38064"/>
                </a:lnTo>
                <a:lnTo>
                  <a:pt x="168554" y="38064"/>
                </a:lnTo>
                <a:lnTo>
                  <a:pt x="169140" y="38390"/>
                </a:lnTo>
                <a:lnTo>
                  <a:pt x="189535" y="65027"/>
                </a:lnTo>
                <a:lnTo>
                  <a:pt x="196921" y="99305"/>
                </a:lnTo>
                <a:lnTo>
                  <a:pt x="189535" y="133692"/>
                </a:lnTo>
                <a:lnTo>
                  <a:pt x="169140" y="160411"/>
                </a:lnTo>
                <a:lnTo>
                  <a:pt x="167520" y="161313"/>
                </a:lnTo>
                <a:close/>
              </a:path>
              <a:path w="1493520" h="384175">
                <a:moveTo>
                  <a:pt x="304361" y="377574"/>
                </a:moveTo>
                <a:lnTo>
                  <a:pt x="49115" y="377574"/>
                </a:lnTo>
                <a:lnTo>
                  <a:pt x="49115" y="283794"/>
                </a:lnTo>
                <a:lnTo>
                  <a:pt x="262306" y="283794"/>
                </a:lnTo>
                <a:lnTo>
                  <a:pt x="262306" y="237902"/>
                </a:lnTo>
                <a:lnTo>
                  <a:pt x="48194" y="237902"/>
                </a:lnTo>
                <a:lnTo>
                  <a:pt x="48194" y="215339"/>
                </a:lnTo>
                <a:lnTo>
                  <a:pt x="289473" y="215339"/>
                </a:lnTo>
                <a:lnTo>
                  <a:pt x="289473" y="305128"/>
                </a:lnTo>
                <a:lnTo>
                  <a:pt x="75975" y="305128"/>
                </a:lnTo>
                <a:lnTo>
                  <a:pt x="75975" y="354858"/>
                </a:lnTo>
                <a:lnTo>
                  <a:pt x="304361" y="354858"/>
                </a:lnTo>
                <a:lnTo>
                  <a:pt x="304361" y="377574"/>
                </a:lnTo>
                <a:close/>
              </a:path>
              <a:path w="1493520" h="384175">
                <a:moveTo>
                  <a:pt x="666126" y="253864"/>
                </a:moveTo>
                <a:lnTo>
                  <a:pt x="638192" y="250334"/>
                </a:lnTo>
                <a:lnTo>
                  <a:pt x="646360" y="199636"/>
                </a:lnTo>
                <a:lnTo>
                  <a:pt x="650586" y="154981"/>
                </a:lnTo>
                <a:lnTo>
                  <a:pt x="652221" y="115219"/>
                </a:lnTo>
                <a:lnTo>
                  <a:pt x="652619" y="79198"/>
                </a:lnTo>
                <a:lnTo>
                  <a:pt x="652619" y="63696"/>
                </a:lnTo>
                <a:lnTo>
                  <a:pt x="413182" y="63696"/>
                </a:lnTo>
                <a:lnTo>
                  <a:pt x="413182" y="40673"/>
                </a:lnTo>
                <a:lnTo>
                  <a:pt x="679940" y="40673"/>
                </a:lnTo>
                <a:lnTo>
                  <a:pt x="679940" y="79198"/>
                </a:lnTo>
                <a:lnTo>
                  <a:pt x="679551" y="115663"/>
                </a:lnTo>
                <a:lnTo>
                  <a:pt x="677983" y="155768"/>
                </a:lnTo>
                <a:lnTo>
                  <a:pt x="673939" y="201255"/>
                </a:lnTo>
                <a:lnTo>
                  <a:pt x="666126" y="253864"/>
                </a:lnTo>
                <a:close/>
              </a:path>
              <a:path w="1493520" h="384175">
                <a:moveTo>
                  <a:pt x="543338" y="302980"/>
                </a:moveTo>
                <a:lnTo>
                  <a:pt x="516171" y="302980"/>
                </a:lnTo>
                <a:lnTo>
                  <a:pt x="516171" y="164382"/>
                </a:lnTo>
                <a:lnTo>
                  <a:pt x="543338" y="164382"/>
                </a:lnTo>
                <a:lnTo>
                  <a:pt x="543338" y="302980"/>
                </a:lnTo>
                <a:close/>
              </a:path>
              <a:path w="1493520" h="384175">
                <a:moveTo>
                  <a:pt x="724604" y="326309"/>
                </a:moveTo>
                <a:lnTo>
                  <a:pt x="375578" y="326309"/>
                </a:lnTo>
                <a:lnTo>
                  <a:pt x="375578" y="302980"/>
                </a:lnTo>
                <a:lnTo>
                  <a:pt x="724604" y="302980"/>
                </a:lnTo>
                <a:lnTo>
                  <a:pt x="724604" y="326309"/>
                </a:lnTo>
                <a:close/>
              </a:path>
              <a:path w="1493520" h="384175">
                <a:moveTo>
                  <a:pt x="1074704" y="383559"/>
                </a:moveTo>
                <a:lnTo>
                  <a:pt x="1047537" y="383559"/>
                </a:lnTo>
                <a:lnTo>
                  <a:pt x="1047537" y="0"/>
                </a:lnTo>
                <a:lnTo>
                  <a:pt x="1074704" y="0"/>
                </a:lnTo>
                <a:lnTo>
                  <a:pt x="1074704" y="383559"/>
                </a:lnTo>
                <a:close/>
              </a:path>
              <a:path w="1493520" h="384175">
                <a:moveTo>
                  <a:pt x="814086" y="289626"/>
                </a:moveTo>
                <a:lnTo>
                  <a:pt x="782775" y="289626"/>
                </a:lnTo>
                <a:lnTo>
                  <a:pt x="782775" y="146271"/>
                </a:lnTo>
                <a:lnTo>
                  <a:pt x="931502" y="146271"/>
                </a:lnTo>
                <a:lnTo>
                  <a:pt x="931502" y="59859"/>
                </a:lnTo>
                <a:lnTo>
                  <a:pt x="782008" y="59859"/>
                </a:lnTo>
                <a:lnTo>
                  <a:pt x="782008" y="36836"/>
                </a:lnTo>
                <a:lnTo>
                  <a:pt x="958976" y="36836"/>
                </a:lnTo>
                <a:lnTo>
                  <a:pt x="958976" y="169294"/>
                </a:lnTo>
                <a:lnTo>
                  <a:pt x="810709" y="169294"/>
                </a:lnTo>
                <a:lnTo>
                  <a:pt x="810709" y="266143"/>
                </a:lnTo>
                <a:lnTo>
                  <a:pt x="1009101" y="266143"/>
                </a:lnTo>
                <a:lnTo>
                  <a:pt x="1010240" y="275199"/>
                </a:lnTo>
                <a:lnTo>
                  <a:pt x="957921" y="282309"/>
                </a:lnTo>
                <a:lnTo>
                  <a:pt x="909055" y="286729"/>
                </a:lnTo>
                <a:lnTo>
                  <a:pt x="861743" y="288991"/>
                </a:lnTo>
                <a:lnTo>
                  <a:pt x="814086" y="289626"/>
                </a:lnTo>
                <a:close/>
              </a:path>
              <a:path w="1493520" h="384175">
                <a:moveTo>
                  <a:pt x="1009101" y="266143"/>
                </a:moveTo>
                <a:lnTo>
                  <a:pt x="814086" y="266143"/>
                </a:lnTo>
                <a:lnTo>
                  <a:pt x="860877" y="265556"/>
                </a:lnTo>
                <a:lnTo>
                  <a:pt x="907539" y="263400"/>
                </a:lnTo>
                <a:lnTo>
                  <a:pt x="955784" y="259085"/>
                </a:lnTo>
                <a:lnTo>
                  <a:pt x="1007324" y="252022"/>
                </a:lnTo>
                <a:lnTo>
                  <a:pt x="1009101" y="266143"/>
                </a:lnTo>
                <a:close/>
              </a:path>
              <a:path w="1493520" h="384175">
                <a:moveTo>
                  <a:pt x="1461948" y="40213"/>
                </a:moveTo>
                <a:lnTo>
                  <a:pt x="1176311" y="40213"/>
                </a:lnTo>
                <a:lnTo>
                  <a:pt x="1176311" y="17497"/>
                </a:lnTo>
                <a:lnTo>
                  <a:pt x="1461948" y="17497"/>
                </a:lnTo>
                <a:lnTo>
                  <a:pt x="1461948" y="40213"/>
                </a:lnTo>
                <a:close/>
              </a:path>
              <a:path w="1493520" h="384175">
                <a:moveTo>
                  <a:pt x="1175698" y="155327"/>
                </a:moveTo>
                <a:lnTo>
                  <a:pt x="1165567" y="133225"/>
                </a:lnTo>
                <a:lnTo>
                  <a:pt x="1213261" y="122915"/>
                </a:lnTo>
                <a:lnTo>
                  <a:pt x="1257141" y="103583"/>
                </a:lnTo>
                <a:lnTo>
                  <a:pt x="1289308" y="76394"/>
                </a:lnTo>
                <a:lnTo>
                  <a:pt x="1301862" y="42515"/>
                </a:lnTo>
                <a:lnTo>
                  <a:pt x="1301862" y="40213"/>
                </a:lnTo>
                <a:lnTo>
                  <a:pt x="1335783" y="40213"/>
                </a:lnTo>
                <a:lnTo>
                  <a:pt x="1335783" y="42515"/>
                </a:lnTo>
                <a:lnTo>
                  <a:pt x="1347511" y="74747"/>
                </a:lnTo>
                <a:lnTo>
                  <a:pt x="1318899" y="74747"/>
                </a:lnTo>
                <a:lnTo>
                  <a:pt x="1295963" y="105058"/>
                </a:lnTo>
                <a:lnTo>
                  <a:pt x="1261573" y="128793"/>
                </a:lnTo>
                <a:lnTo>
                  <a:pt x="1220045" y="145650"/>
                </a:lnTo>
                <a:lnTo>
                  <a:pt x="1175698" y="155327"/>
                </a:lnTo>
                <a:close/>
              </a:path>
              <a:path w="1493520" h="384175">
                <a:moveTo>
                  <a:pt x="1461794" y="155327"/>
                </a:moveTo>
                <a:lnTo>
                  <a:pt x="1417473" y="145693"/>
                </a:lnTo>
                <a:lnTo>
                  <a:pt x="1376015" y="128793"/>
                </a:lnTo>
                <a:lnTo>
                  <a:pt x="1341723" y="105015"/>
                </a:lnTo>
                <a:lnTo>
                  <a:pt x="1318899" y="74747"/>
                </a:lnTo>
                <a:lnTo>
                  <a:pt x="1347511" y="74747"/>
                </a:lnTo>
                <a:lnTo>
                  <a:pt x="1348040" y="76200"/>
                </a:lnTo>
                <a:lnTo>
                  <a:pt x="1380082" y="103410"/>
                </a:lnTo>
                <a:lnTo>
                  <a:pt x="1424126" y="122850"/>
                </a:lnTo>
                <a:lnTo>
                  <a:pt x="1472385" y="133225"/>
                </a:lnTo>
                <a:lnTo>
                  <a:pt x="1461794" y="155327"/>
                </a:lnTo>
                <a:close/>
              </a:path>
              <a:path w="1493520" h="384175">
                <a:moveTo>
                  <a:pt x="1493259" y="204289"/>
                </a:moveTo>
                <a:lnTo>
                  <a:pt x="1144233" y="204289"/>
                </a:lnTo>
                <a:lnTo>
                  <a:pt x="1144233" y="181419"/>
                </a:lnTo>
                <a:lnTo>
                  <a:pt x="1493259" y="181419"/>
                </a:lnTo>
                <a:lnTo>
                  <a:pt x="1493259" y="204289"/>
                </a:lnTo>
                <a:close/>
              </a:path>
              <a:path w="1493520" h="384175">
                <a:moveTo>
                  <a:pt x="1449976" y="377574"/>
                </a:moveTo>
                <a:lnTo>
                  <a:pt x="1187669" y="377574"/>
                </a:lnTo>
                <a:lnTo>
                  <a:pt x="1187669" y="249720"/>
                </a:lnTo>
                <a:lnTo>
                  <a:pt x="1449976" y="249720"/>
                </a:lnTo>
                <a:lnTo>
                  <a:pt x="1449976" y="272129"/>
                </a:lnTo>
                <a:lnTo>
                  <a:pt x="1214683" y="272129"/>
                </a:lnTo>
                <a:lnTo>
                  <a:pt x="1214683" y="354551"/>
                </a:lnTo>
                <a:lnTo>
                  <a:pt x="1449976" y="354551"/>
                </a:lnTo>
                <a:lnTo>
                  <a:pt x="1449976" y="377574"/>
                </a:lnTo>
                <a:close/>
              </a:path>
              <a:path w="1493520" h="384175">
                <a:moveTo>
                  <a:pt x="1449976" y="354551"/>
                </a:moveTo>
                <a:lnTo>
                  <a:pt x="1423423" y="354551"/>
                </a:lnTo>
                <a:lnTo>
                  <a:pt x="1423423" y="272129"/>
                </a:lnTo>
                <a:lnTo>
                  <a:pt x="1449976" y="272129"/>
                </a:lnTo>
                <a:lnTo>
                  <a:pt x="1449976" y="3545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3117" y="1332867"/>
            <a:ext cx="1033780" cy="743585"/>
          </a:xfrm>
          <a:custGeom>
            <a:avLst/>
            <a:gdLst/>
            <a:ahLst/>
            <a:cxnLst/>
            <a:rect l="l" t="t" r="r" b="b"/>
            <a:pathLst>
              <a:path w="103378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103378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1033780" h="743585">
                <a:moveTo>
                  <a:pt x="1033584" y="549242"/>
                </a:moveTo>
                <a:lnTo>
                  <a:pt x="491256" y="549242"/>
                </a:lnTo>
                <a:lnTo>
                  <a:pt x="491256" y="516149"/>
                </a:lnTo>
                <a:lnTo>
                  <a:pt x="849350" y="7408"/>
                </a:lnTo>
                <a:lnTo>
                  <a:pt x="909115" y="7408"/>
                </a:lnTo>
                <a:lnTo>
                  <a:pt x="909115" y="49886"/>
                </a:lnTo>
                <a:lnTo>
                  <a:pt x="865650" y="49886"/>
                </a:lnTo>
                <a:lnTo>
                  <a:pt x="859144" y="61616"/>
                </a:lnTo>
                <a:lnTo>
                  <a:pt x="850647" y="75199"/>
                </a:lnTo>
                <a:lnTo>
                  <a:pt x="834463" y="99340"/>
                </a:lnTo>
                <a:lnTo>
                  <a:pt x="804897" y="142743"/>
                </a:lnTo>
                <a:lnTo>
                  <a:pt x="550033" y="506765"/>
                </a:lnTo>
                <a:lnTo>
                  <a:pt x="1033584" y="506765"/>
                </a:lnTo>
                <a:lnTo>
                  <a:pt x="1033584" y="549242"/>
                </a:lnTo>
                <a:close/>
              </a:path>
              <a:path w="1033780" h="743585">
                <a:moveTo>
                  <a:pt x="909115" y="506765"/>
                </a:moveTo>
                <a:lnTo>
                  <a:pt x="862686" y="506765"/>
                </a:lnTo>
                <a:lnTo>
                  <a:pt x="862794" y="212487"/>
                </a:lnTo>
                <a:lnTo>
                  <a:pt x="863550" y="157129"/>
                </a:lnTo>
                <a:lnTo>
                  <a:pt x="865603" y="110754"/>
                </a:lnTo>
                <a:lnTo>
                  <a:pt x="869601" y="49886"/>
                </a:lnTo>
                <a:lnTo>
                  <a:pt x="909115" y="49886"/>
                </a:lnTo>
                <a:lnTo>
                  <a:pt x="909115" y="506765"/>
                </a:lnTo>
                <a:close/>
              </a:path>
              <a:path w="1033780" h="743585">
                <a:moveTo>
                  <a:pt x="909115" y="733476"/>
                </a:moveTo>
                <a:lnTo>
                  <a:pt x="862686" y="733476"/>
                </a:lnTo>
                <a:lnTo>
                  <a:pt x="862686" y="549242"/>
                </a:lnTo>
                <a:lnTo>
                  <a:pt x="909115" y="549242"/>
                </a:lnTo>
                <a:lnTo>
                  <a:pt x="909115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556380" y="4222749"/>
            <a:ext cx="17731740" cy="5619115"/>
            <a:chOff x="556380" y="4222749"/>
            <a:chExt cx="17731740" cy="561911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380" y="4222749"/>
              <a:ext cx="17175239" cy="561871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143497" y="4594859"/>
              <a:ext cx="5144770" cy="1764030"/>
            </a:xfrm>
            <a:custGeom>
              <a:avLst/>
              <a:gdLst/>
              <a:ahLst/>
              <a:cxnLst/>
              <a:rect l="l" t="t" r="r" b="b"/>
              <a:pathLst>
                <a:path w="5144769" h="1764029">
                  <a:moveTo>
                    <a:pt x="4632249" y="1428673"/>
                  </a:moveTo>
                  <a:lnTo>
                    <a:pt x="4625518" y="1427403"/>
                  </a:lnTo>
                  <a:lnTo>
                    <a:pt x="4613351" y="1426133"/>
                  </a:lnTo>
                  <a:lnTo>
                    <a:pt x="4595965" y="1423593"/>
                  </a:lnTo>
                  <a:lnTo>
                    <a:pt x="4573613" y="1421053"/>
                  </a:lnTo>
                  <a:lnTo>
                    <a:pt x="4546536" y="1418513"/>
                  </a:lnTo>
                  <a:lnTo>
                    <a:pt x="4514989" y="1415973"/>
                  </a:lnTo>
                  <a:lnTo>
                    <a:pt x="4479188" y="1412163"/>
                  </a:lnTo>
                  <a:lnTo>
                    <a:pt x="4439399" y="1408353"/>
                  </a:lnTo>
                  <a:lnTo>
                    <a:pt x="4348785" y="1400733"/>
                  </a:lnTo>
                  <a:lnTo>
                    <a:pt x="4298454" y="1395653"/>
                  </a:lnTo>
                  <a:lnTo>
                    <a:pt x="4188942" y="1388033"/>
                  </a:lnTo>
                  <a:lnTo>
                    <a:pt x="4130243" y="1382953"/>
                  </a:lnTo>
                  <a:lnTo>
                    <a:pt x="3941305" y="1371523"/>
                  </a:lnTo>
                  <a:lnTo>
                    <a:pt x="3668433" y="1361363"/>
                  </a:lnTo>
                  <a:lnTo>
                    <a:pt x="3456546" y="1357553"/>
                  </a:lnTo>
                  <a:lnTo>
                    <a:pt x="3385820" y="1357553"/>
                  </a:lnTo>
                  <a:lnTo>
                    <a:pt x="3164243" y="1361363"/>
                  </a:lnTo>
                  <a:lnTo>
                    <a:pt x="2977413" y="1368031"/>
                  </a:lnTo>
                  <a:lnTo>
                    <a:pt x="2978264" y="1367663"/>
                  </a:lnTo>
                  <a:lnTo>
                    <a:pt x="3024517" y="1347127"/>
                  </a:lnTo>
                  <a:lnTo>
                    <a:pt x="3070174" y="1326007"/>
                  </a:lnTo>
                  <a:lnTo>
                    <a:pt x="3083191" y="1319758"/>
                  </a:lnTo>
                  <a:lnTo>
                    <a:pt x="3393478" y="1301673"/>
                  </a:lnTo>
                  <a:lnTo>
                    <a:pt x="3705072" y="1288973"/>
                  </a:lnTo>
                  <a:lnTo>
                    <a:pt x="3763949" y="1287703"/>
                  </a:lnTo>
                  <a:lnTo>
                    <a:pt x="3821341" y="1285163"/>
                  </a:lnTo>
                  <a:lnTo>
                    <a:pt x="4080675" y="1278813"/>
                  </a:lnTo>
                  <a:lnTo>
                    <a:pt x="4126001" y="1278813"/>
                  </a:lnTo>
                  <a:lnTo>
                    <a:pt x="4208907" y="1276273"/>
                  </a:lnTo>
                  <a:lnTo>
                    <a:pt x="4280522" y="1276273"/>
                  </a:lnTo>
                  <a:lnTo>
                    <a:pt x="4311726" y="1275003"/>
                  </a:lnTo>
                  <a:lnTo>
                    <a:pt x="4385145" y="1275003"/>
                  </a:lnTo>
                  <a:lnTo>
                    <a:pt x="4425175" y="1273733"/>
                  </a:lnTo>
                  <a:lnTo>
                    <a:pt x="4502556" y="1273733"/>
                  </a:lnTo>
                  <a:lnTo>
                    <a:pt x="4538650" y="1275003"/>
                  </a:lnTo>
                  <a:lnTo>
                    <a:pt x="4574781" y="1275003"/>
                  </a:lnTo>
                  <a:lnTo>
                    <a:pt x="4584179" y="1273733"/>
                  </a:lnTo>
                  <a:lnTo>
                    <a:pt x="4596346" y="1271193"/>
                  </a:lnTo>
                  <a:lnTo>
                    <a:pt x="4608106" y="1266113"/>
                  </a:lnTo>
                  <a:lnTo>
                    <a:pt x="4616323" y="1258493"/>
                  </a:lnTo>
                  <a:lnTo>
                    <a:pt x="4608449" y="1258493"/>
                  </a:lnTo>
                  <a:lnTo>
                    <a:pt x="4587392" y="1255953"/>
                  </a:lnTo>
                  <a:lnTo>
                    <a:pt x="4521047" y="1253413"/>
                  </a:lnTo>
                  <a:lnTo>
                    <a:pt x="4479226" y="1253413"/>
                  </a:lnTo>
                  <a:lnTo>
                    <a:pt x="4463250" y="1252143"/>
                  </a:lnTo>
                  <a:lnTo>
                    <a:pt x="4401109" y="1252143"/>
                  </a:lnTo>
                  <a:lnTo>
                    <a:pt x="4375836" y="1250873"/>
                  </a:lnTo>
                  <a:lnTo>
                    <a:pt x="4012031" y="1250873"/>
                  </a:lnTo>
                  <a:lnTo>
                    <a:pt x="3965752" y="1252143"/>
                  </a:lnTo>
                  <a:lnTo>
                    <a:pt x="3917899" y="1252143"/>
                  </a:lnTo>
                  <a:lnTo>
                    <a:pt x="3817696" y="1254683"/>
                  </a:lnTo>
                  <a:lnTo>
                    <a:pt x="3765435" y="1254683"/>
                  </a:lnTo>
                  <a:lnTo>
                    <a:pt x="3711841" y="1255953"/>
                  </a:lnTo>
                  <a:lnTo>
                    <a:pt x="3656927" y="1258493"/>
                  </a:lnTo>
                  <a:lnTo>
                    <a:pt x="3543439" y="1261033"/>
                  </a:lnTo>
                  <a:lnTo>
                    <a:pt x="3303282" y="1271193"/>
                  </a:lnTo>
                  <a:lnTo>
                    <a:pt x="3240836" y="1275003"/>
                  </a:lnTo>
                  <a:lnTo>
                    <a:pt x="3177514" y="1277543"/>
                  </a:lnTo>
                  <a:lnTo>
                    <a:pt x="3167824" y="1278128"/>
                  </a:lnTo>
                  <a:lnTo>
                    <a:pt x="3206839" y="1258011"/>
                  </a:lnTo>
                  <a:lnTo>
                    <a:pt x="3253625" y="1232763"/>
                  </a:lnTo>
                  <a:lnTo>
                    <a:pt x="3299930" y="1206639"/>
                  </a:lnTo>
                  <a:lnTo>
                    <a:pt x="3345726" y="1179626"/>
                  </a:lnTo>
                  <a:lnTo>
                    <a:pt x="3390976" y="1151750"/>
                  </a:lnTo>
                  <a:lnTo>
                    <a:pt x="3435680" y="1122984"/>
                  </a:lnTo>
                  <a:lnTo>
                    <a:pt x="3479812" y="1093343"/>
                  </a:lnTo>
                  <a:lnTo>
                    <a:pt x="3523335" y="1062824"/>
                  </a:lnTo>
                  <a:lnTo>
                    <a:pt x="3566249" y="1031455"/>
                  </a:lnTo>
                  <a:lnTo>
                    <a:pt x="3608527" y="999197"/>
                  </a:lnTo>
                  <a:lnTo>
                    <a:pt x="3648849" y="967041"/>
                  </a:lnTo>
                  <a:lnTo>
                    <a:pt x="3688372" y="933856"/>
                  </a:lnTo>
                  <a:lnTo>
                    <a:pt x="3726967" y="899591"/>
                  </a:lnTo>
                  <a:lnTo>
                    <a:pt x="3764483" y="864196"/>
                  </a:lnTo>
                  <a:lnTo>
                    <a:pt x="3800792" y="827582"/>
                  </a:lnTo>
                  <a:lnTo>
                    <a:pt x="3835743" y="789711"/>
                  </a:lnTo>
                  <a:lnTo>
                    <a:pt x="3869194" y="750506"/>
                  </a:lnTo>
                  <a:lnTo>
                    <a:pt x="3901008" y="709917"/>
                  </a:lnTo>
                  <a:lnTo>
                    <a:pt x="3931056" y="667867"/>
                  </a:lnTo>
                  <a:lnTo>
                    <a:pt x="3956354" y="627888"/>
                  </a:lnTo>
                  <a:lnTo>
                    <a:pt x="3978859" y="585825"/>
                  </a:lnTo>
                  <a:lnTo>
                    <a:pt x="3997579" y="542010"/>
                  </a:lnTo>
                  <a:lnTo>
                    <a:pt x="4011574" y="496785"/>
                  </a:lnTo>
                  <a:lnTo>
                    <a:pt x="4019905" y="450481"/>
                  </a:lnTo>
                  <a:lnTo>
                    <a:pt x="4021607" y="403440"/>
                  </a:lnTo>
                  <a:lnTo>
                    <a:pt x="4015740" y="355981"/>
                  </a:lnTo>
                  <a:lnTo>
                    <a:pt x="4001820" y="312127"/>
                  </a:lnTo>
                  <a:lnTo>
                    <a:pt x="3980357" y="272122"/>
                  </a:lnTo>
                  <a:lnTo>
                    <a:pt x="3953218" y="236639"/>
                  </a:lnTo>
                  <a:lnTo>
                    <a:pt x="3953218" y="438975"/>
                  </a:lnTo>
                  <a:lnTo>
                    <a:pt x="3947464" y="477850"/>
                  </a:lnTo>
                  <a:lnTo>
                    <a:pt x="3936377" y="516902"/>
                  </a:lnTo>
                  <a:lnTo>
                    <a:pt x="3920680" y="555840"/>
                  </a:lnTo>
                  <a:lnTo>
                    <a:pt x="3901135" y="594309"/>
                  </a:lnTo>
                  <a:lnTo>
                    <a:pt x="3878465" y="632002"/>
                  </a:lnTo>
                  <a:lnTo>
                    <a:pt x="3853446" y="668591"/>
                  </a:lnTo>
                  <a:lnTo>
                    <a:pt x="3826789" y="703757"/>
                  </a:lnTo>
                  <a:lnTo>
                    <a:pt x="3799255" y="737184"/>
                  </a:lnTo>
                  <a:lnTo>
                    <a:pt x="3771595" y="768540"/>
                  </a:lnTo>
                  <a:lnTo>
                    <a:pt x="3744531" y="797509"/>
                  </a:lnTo>
                  <a:lnTo>
                    <a:pt x="3682860" y="858735"/>
                  </a:lnTo>
                  <a:lnTo>
                    <a:pt x="3645865" y="892784"/>
                  </a:lnTo>
                  <a:lnTo>
                    <a:pt x="3607879" y="925918"/>
                  </a:lnTo>
                  <a:lnTo>
                    <a:pt x="3568979" y="958126"/>
                  </a:lnTo>
                  <a:lnTo>
                    <a:pt x="3529190" y="989418"/>
                  </a:lnTo>
                  <a:lnTo>
                    <a:pt x="3488575" y="1019810"/>
                  </a:lnTo>
                  <a:lnTo>
                    <a:pt x="3447186" y="1049299"/>
                  </a:lnTo>
                  <a:lnTo>
                    <a:pt x="3405073" y="1077887"/>
                  </a:lnTo>
                  <a:lnTo>
                    <a:pt x="3362287" y="1105585"/>
                  </a:lnTo>
                  <a:lnTo>
                    <a:pt x="3318878" y="1132382"/>
                  </a:lnTo>
                  <a:lnTo>
                    <a:pt x="3274911" y="1158316"/>
                  </a:lnTo>
                  <a:lnTo>
                    <a:pt x="3230422" y="1183360"/>
                  </a:lnTo>
                  <a:lnTo>
                    <a:pt x="3185464" y="1207528"/>
                  </a:lnTo>
                  <a:lnTo>
                    <a:pt x="3140100" y="1230833"/>
                  </a:lnTo>
                  <a:lnTo>
                    <a:pt x="3094367" y="1253274"/>
                  </a:lnTo>
                  <a:lnTo>
                    <a:pt x="3048330" y="1274851"/>
                  </a:lnTo>
                  <a:lnTo>
                    <a:pt x="2982976" y="1290243"/>
                  </a:lnTo>
                  <a:lnTo>
                    <a:pt x="2917101" y="1295311"/>
                  </a:lnTo>
                  <a:lnTo>
                    <a:pt x="2917101" y="1331137"/>
                  </a:lnTo>
                  <a:lnTo>
                    <a:pt x="2908858" y="1334490"/>
                  </a:lnTo>
                  <a:lnTo>
                    <a:pt x="2862097" y="1352677"/>
                  </a:lnTo>
                  <a:lnTo>
                    <a:pt x="2815285" y="1370037"/>
                  </a:lnTo>
                  <a:lnTo>
                    <a:pt x="2798813" y="1375841"/>
                  </a:lnTo>
                  <a:lnTo>
                    <a:pt x="2746413" y="1377873"/>
                  </a:lnTo>
                  <a:lnTo>
                    <a:pt x="2623540" y="1385493"/>
                  </a:lnTo>
                  <a:lnTo>
                    <a:pt x="2566543" y="1388033"/>
                  </a:lnTo>
                  <a:lnTo>
                    <a:pt x="2462961" y="1395653"/>
                  </a:lnTo>
                  <a:lnTo>
                    <a:pt x="2375255" y="1400733"/>
                  </a:lnTo>
                  <a:lnTo>
                    <a:pt x="2338120" y="1403273"/>
                  </a:lnTo>
                  <a:lnTo>
                    <a:pt x="2241410" y="1410893"/>
                  </a:lnTo>
                  <a:lnTo>
                    <a:pt x="2228418" y="1410893"/>
                  </a:lnTo>
                  <a:lnTo>
                    <a:pt x="2278786" y="1402003"/>
                  </a:lnTo>
                  <a:lnTo>
                    <a:pt x="2331212" y="1394383"/>
                  </a:lnTo>
                  <a:lnTo>
                    <a:pt x="2558491" y="1363903"/>
                  </a:lnTo>
                  <a:lnTo>
                    <a:pt x="2680614" y="1351203"/>
                  </a:lnTo>
                  <a:lnTo>
                    <a:pt x="2743276" y="1346123"/>
                  </a:lnTo>
                  <a:lnTo>
                    <a:pt x="2806814" y="1339773"/>
                  </a:lnTo>
                  <a:lnTo>
                    <a:pt x="2917101" y="1331137"/>
                  </a:lnTo>
                  <a:lnTo>
                    <a:pt x="2917101" y="1295311"/>
                  </a:lnTo>
                  <a:lnTo>
                    <a:pt x="2916783" y="1295323"/>
                  </a:lnTo>
                  <a:lnTo>
                    <a:pt x="2850019" y="1299133"/>
                  </a:lnTo>
                  <a:lnTo>
                    <a:pt x="2782722" y="1305483"/>
                  </a:lnTo>
                  <a:lnTo>
                    <a:pt x="2714955" y="1310563"/>
                  </a:lnTo>
                  <a:lnTo>
                    <a:pt x="2509393" y="1329613"/>
                  </a:lnTo>
                  <a:lnTo>
                    <a:pt x="2232075" y="1360093"/>
                  </a:lnTo>
                  <a:lnTo>
                    <a:pt x="2162543" y="1368983"/>
                  </a:lnTo>
                  <a:lnTo>
                    <a:pt x="2093048" y="1379143"/>
                  </a:lnTo>
                  <a:lnTo>
                    <a:pt x="2023618" y="1388033"/>
                  </a:lnTo>
                  <a:lnTo>
                    <a:pt x="1954339" y="1398193"/>
                  </a:lnTo>
                  <a:lnTo>
                    <a:pt x="1885251" y="1409623"/>
                  </a:lnTo>
                  <a:lnTo>
                    <a:pt x="1816417" y="1419783"/>
                  </a:lnTo>
                  <a:lnTo>
                    <a:pt x="1747888" y="1431213"/>
                  </a:lnTo>
                  <a:lnTo>
                    <a:pt x="1544675" y="1469313"/>
                  </a:lnTo>
                  <a:lnTo>
                    <a:pt x="1477924" y="1483283"/>
                  </a:lnTo>
                  <a:lnTo>
                    <a:pt x="1479130" y="1497253"/>
                  </a:lnTo>
                  <a:lnTo>
                    <a:pt x="1486890" y="1504873"/>
                  </a:lnTo>
                  <a:lnTo>
                    <a:pt x="1503133" y="1515452"/>
                  </a:lnTo>
                  <a:lnTo>
                    <a:pt x="1464437" y="1530934"/>
                  </a:lnTo>
                  <a:lnTo>
                    <a:pt x="1419390" y="1544078"/>
                  </a:lnTo>
                  <a:lnTo>
                    <a:pt x="1372895" y="1553540"/>
                  </a:lnTo>
                  <a:lnTo>
                    <a:pt x="1325359" y="1559775"/>
                  </a:lnTo>
                  <a:lnTo>
                    <a:pt x="1277150" y="1563268"/>
                  </a:lnTo>
                  <a:lnTo>
                    <a:pt x="1228661" y="1564474"/>
                  </a:lnTo>
                  <a:lnTo>
                    <a:pt x="1180261" y="1563852"/>
                  </a:lnTo>
                  <a:lnTo>
                    <a:pt x="1132332" y="1561884"/>
                  </a:lnTo>
                  <a:lnTo>
                    <a:pt x="1085278" y="1559039"/>
                  </a:lnTo>
                  <a:lnTo>
                    <a:pt x="1039456" y="1555762"/>
                  </a:lnTo>
                  <a:lnTo>
                    <a:pt x="987729" y="1551355"/>
                  </a:lnTo>
                  <a:lnTo>
                    <a:pt x="935697" y="1545844"/>
                  </a:lnTo>
                  <a:lnTo>
                    <a:pt x="883513" y="1539392"/>
                  </a:lnTo>
                  <a:lnTo>
                    <a:pt x="831354" y="1532204"/>
                  </a:lnTo>
                  <a:lnTo>
                    <a:pt x="779399" y="1524431"/>
                  </a:lnTo>
                  <a:lnTo>
                    <a:pt x="727811" y="1516265"/>
                  </a:lnTo>
                  <a:lnTo>
                    <a:pt x="676744" y="1507883"/>
                  </a:lnTo>
                  <a:lnTo>
                    <a:pt x="576897" y="1491170"/>
                  </a:lnTo>
                  <a:lnTo>
                    <a:pt x="528650" y="1481963"/>
                  </a:lnTo>
                  <a:lnTo>
                    <a:pt x="480110" y="1470240"/>
                  </a:lnTo>
                  <a:lnTo>
                    <a:pt x="431812" y="1455839"/>
                  </a:lnTo>
                  <a:lnTo>
                    <a:pt x="384238" y="1438668"/>
                  </a:lnTo>
                  <a:lnTo>
                    <a:pt x="337908" y="1418577"/>
                  </a:lnTo>
                  <a:lnTo>
                    <a:pt x="293344" y="1395463"/>
                  </a:lnTo>
                  <a:lnTo>
                    <a:pt x="251053" y="1369174"/>
                  </a:lnTo>
                  <a:lnTo>
                    <a:pt x="211531" y="1339608"/>
                  </a:lnTo>
                  <a:lnTo>
                    <a:pt x="179743" y="1310322"/>
                  </a:lnTo>
                  <a:lnTo>
                    <a:pt x="152844" y="1278140"/>
                  </a:lnTo>
                  <a:lnTo>
                    <a:pt x="131902" y="1242618"/>
                  </a:lnTo>
                  <a:lnTo>
                    <a:pt x="117970" y="1203363"/>
                  </a:lnTo>
                  <a:lnTo>
                    <a:pt x="114655" y="1158671"/>
                  </a:lnTo>
                  <a:lnTo>
                    <a:pt x="123647" y="1113409"/>
                  </a:lnTo>
                  <a:lnTo>
                    <a:pt x="141592" y="1069352"/>
                  </a:lnTo>
                  <a:lnTo>
                    <a:pt x="165163" y="1028230"/>
                  </a:lnTo>
                  <a:lnTo>
                    <a:pt x="194487" y="988339"/>
                  </a:lnTo>
                  <a:lnTo>
                    <a:pt x="228219" y="951560"/>
                  </a:lnTo>
                  <a:lnTo>
                    <a:pt x="265595" y="917651"/>
                  </a:lnTo>
                  <a:lnTo>
                    <a:pt x="305892" y="886371"/>
                  </a:lnTo>
                  <a:lnTo>
                    <a:pt x="348348" y="857491"/>
                  </a:lnTo>
                  <a:lnTo>
                    <a:pt x="392252" y="830770"/>
                  </a:lnTo>
                  <a:lnTo>
                    <a:pt x="436829" y="805967"/>
                  </a:lnTo>
                  <a:lnTo>
                    <a:pt x="481355" y="782853"/>
                  </a:lnTo>
                  <a:lnTo>
                    <a:pt x="525081" y="761187"/>
                  </a:lnTo>
                  <a:lnTo>
                    <a:pt x="570484" y="739660"/>
                  </a:lnTo>
                  <a:lnTo>
                    <a:pt x="616343" y="719150"/>
                  </a:lnTo>
                  <a:lnTo>
                    <a:pt x="662584" y="699541"/>
                  </a:lnTo>
                  <a:lnTo>
                    <a:pt x="709180" y="680720"/>
                  </a:lnTo>
                  <a:lnTo>
                    <a:pt x="756056" y="662584"/>
                  </a:lnTo>
                  <a:lnTo>
                    <a:pt x="803160" y="645033"/>
                  </a:lnTo>
                  <a:lnTo>
                    <a:pt x="850442" y="627926"/>
                  </a:lnTo>
                  <a:lnTo>
                    <a:pt x="897851" y="611174"/>
                  </a:lnTo>
                  <a:lnTo>
                    <a:pt x="945311" y="594664"/>
                  </a:lnTo>
                  <a:lnTo>
                    <a:pt x="992784" y="578281"/>
                  </a:lnTo>
                  <a:lnTo>
                    <a:pt x="1040866" y="561733"/>
                  </a:lnTo>
                  <a:lnTo>
                    <a:pt x="1088948" y="545249"/>
                  </a:lnTo>
                  <a:lnTo>
                    <a:pt x="1137031" y="528815"/>
                  </a:lnTo>
                  <a:lnTo>
                    <a:pt x="1185113" y="512483"/>
                  </a:lnTo>
                  <a:lnTo>
                    <a:pt x="1233220" y="496239"/>
                  </a:lnTo>
                  <a:lnTo>
                    <a:pt x="1281341" y="480110"/>
                  </a:lnTo>
                  <a:lnTo>
                    <a:pt x="1329486" y="464096"/>
                  </a:lnTo>
                  <a:lnTo>
                    <a:pt x="1377670" y="448233"/>
                  </a:lnTo>
                  <a:lnTo>
                    <a:pt x="1425879" y="432523"/>
                  </a:lnTo>
                  <a:lnTo>
                    <a:pt x="1474139" y="416991"/>
                  </a:lnTo>
                  <a:lnTo>
                    <a:pt x="1522463" y="401637"/>
                  </a:lnTo>
                  <a:lnTo>
                    <a:pt x="1570824" y="386486"/>
                  </a:lnTo>
                  <a:lnTo>
                    <a:pt x="1619262" y="371551"/>
                  </a:lnTo>
                  <a:lnTo>
                    <a:pt x="1667764" y="356844"/>
                  </a:lnTo>
                  <a:lnTo>
                    <a:pt x="1716341" y="342379"/>
                  </a:lnTo>
                  <a:lnTo>
                    <a:pt x="1764995" y="328180"/>
                  </a:lnTo>
                  <a:lnTo>
                    <a:pt x="1813750" y="314248"/>
                  </a:lnTo>
                  <a:lnTo>
                    <a:pt x="1862594" y="300609"/>
                  </a:lnTo>
                  <a:lnTo>
                    <a:pt x="1911527" y="287261"/>
                  </a:lnTo>
                  <a:lnTo>
                    <a:pt x="1960587" y="274243"/>
                  </a:lnTo>
                  <a:lnTo>
                    <a:pt x="2009749" y="261543"/>
                  </a:lnTo>
                  <a:lnTo>
                    <a:pt x="2059025" y="249199"/>
                  </a:lnTo>
                  <a:lnTo>
                    <a:pt x="2108428" y="237223"/>
                  </a:lnTo>
                  <a:lnTo>
                    <a:pt x="2157971" y="225615"/>
                  </a:lnTo>
                  <a:lnTo>
                    <a:pt x="2207653" y="214401"/>
                  </a:lnTo>
                  <a:lnTo>
                    <a:pt x="2256193" y="203746"/>
                  </a:lnTo>
                  <a:lnTo>
                    <a:pt x="2304897" y="193281"/>
                  </a:lnTo>
                  <a:lnTo>
                    <a:pt x="2353741" y="183070"/>
                  </a:lnTo>
                  <a:lnTo>
                    <a:pt x="2402725" y="173126"/>
                  </a:lnTo>
                  <a:lnTo>
                    <a:pt x="2451836" y="163525"/>
                  </a:lnTo>
                  <a:lnTo>
                    <a:pt x="2501061" y="154279"/>
                  </a:lnTo>
                  <a:lnTo>
                    <a:pt x="2550401" y="145453"/>
                  </a:lnTo>
                  <a:lnTo>
                    <a:pt x="2599842" y="137083"/>
                  </a:lnTo>
                  <a:lnTo>
                    <a:pt x="2649372" y="129222"/>
                  </a:lnTo>
                  <a:lnTo>
                    <a:pt x="2698978" y="121894"/>
                  </a:lnTo>
                  <a:lnTo>
                    <a:pt x="2748648" y="115150"/>
                  </a:lnTo>
                  <a:lnTo>
                    <a:pt x="2798394" y="109042"/>
                  </a:lnTo>
                  <a:lnTo>
                    <a:pt x="2848191" y="103606"/>
                  </a:lnTo>
                  <a:lnTo>
                    <a:pt x="2898025" y="98894"/>
                  </a:lnTo>
                  <a:lnTo>
                    <a:pt x="2947886" y="94932"/>
                  </a:lnTo>
                  <a:lnTo>
                    <a:pt x="2997784" y="91770"/>
                  </a:lnTo>
                  <a:lnTo>
                    <a:pt x="3047695" y="89458"/>
                  </a:lnTo>
                  <a:lnTo>
                    <a:pt x="3097606" y="88036"/>
                  </a:lnTo>
                  <a:lnTo>
                    <a:pt x="3147517" y="87553"/>
                  </a:lnTo>
                  <a:lnTo>
                    <a:pt x="3197415" y="88036"/>
                  </a:lnTo>
                  <a:lnTo>
                    <a:pt x="3247301" y="89547"/>
                  </a:lnTo>
                  <a:lnTo>
                    <a:pt x="3298139" y="92151"/>
                  </a:lnTo>
                  <a:lnTo>
                    <a:pt x="3348939" y="95923"/>
                  </a:lnTo>
                  <a:lnTo>
                    <a:pt x="3399625" y="100926"/>
                  </a:lnTo>
                  <a:lnTo>
                    <a:pt x="3450158" y="107289"/>
                  </a:lnTo>
                  <a:lnTo>
                    <a:pt x="3500475" y="115112"/>
                  </a:lnTo>
                  <a:lnTo>
                    <a:pt x="3550526" y="124472"/>
                  </a:lnTo>
                  <a:lnTo>
                    <a:pt x="3600259" y="135496"/>
                  </a:lnTo>
                  <a:lnTo>
                    <a:pt x="3648976" y="148069"/>
                  </a:lnTo>
                  <a:lnTo>
                    <a:pt x="3697757" y="163017"/>
                  </a:lnTo>
                  <a:lnTo>
                    <a:pt x="3745712" y="180936"/>
                  </a:lnTo>
                  <a:lnTo>
                    <a:pt x="3791953" y="202463"/>
                  </a:lnTo>
                  <a:lnTo>
                    <a:pt x="3835616" y="228193"/>
                  </a:lnTo>
                  <a:lnTo>
                    <a:pt x="3875798" y="258737"/>
                  </a:lnTo>
                  <a:lnTo>
                    <a:pt x="3907917" y="291833"/>
                  </a:lnTo>
                  <a:lnTo>
                    <a:pt x="3930980" y="326720"/>
                  </a:lnTo>
                  <a:lnTo>
                    <a:pt x="3945725" y="363093"/>
                  </a:lnTo>
                  <a:lnTo>
                    <a:pt x="3952887" y="400621"/>
                  </a:lnTo>
                  <a:lnTo>
                    <a:pt x="3953218" y="438975"/>
                  </a:lnTo>
                  <a:lnTo>
                    <a:pt x="3953218" y="236639"/>
                  </a:lnTo>
                  <a:lnTo>
                    <a:pt x="3920223" y="203568"/>
                  </a:lnTo>
                  <a:lnTo>
                    <a:pt x="3884282" y="174929"/>
                  </a:lnTo>
                  <a:lnTo>
                    <a:pt x="3846258" y="149999"/>
                  </a:lnTo>
                  <a:lnTo>
                    <a:pt x="3804361" y="127114"/>
                  </a:lnTo>
                  <a:lnTo>
                    <a:pt x="3760876" y="107111"/>
                  </a:lnTo>
                  <a:lnTo>
                    <a:pt x="3716134" y="89725"/>
                  </a:lnTo>
                  <a:lnTo>
                    <a:pt x="3670439" y="74637"/>
                  </a:lnTo>
                  <a:lnTo>
                    <a:pt x="3624122" y="61556"/>
                  </a:lnTo>
                  <a:lnTo>
                    <a:pt x="3577501" y="50203"/>
                  </a:lnTo>
                  <a:lnTo>
                    <a:pt x="3530904" y="40259"/>
                  </a:lnTo>
                  <a:lnTo>
                    <a:pt x="3479977" y="30848"/>
                  </a:lnTo>
                  <a:lnTo>
                    <a:pt x="3428771" y="22821"/>
                  </a:lnTo>
                  <a:lnTo>
                    <a:pt x="3377349" y="16129"/>
                  </a:lnTo>
                  <a:lnTo>
                    <a:pt x="3325774" y="10668"/>
                  </a:lnTo>
                  <a:lnTo>
                    <a:pt x="3274098" y="6375"/>
                  </a:lnTo>
                  <a:lnTo>
                    <a:pt x="3222383" y="3162"/>
                  </a:lnTo>
                  <a:lnTo>
                    <a:pt x="3170669" y="965"/>
                  </a:lnTo>
                  <a:lnTo>
                    <a:pt x="3117342" y="0"/>
                  </a:lnTo>
                  <a:lnTo>
                    <a:pt x="3064167" y="558"/>
                  </a:lnTo>
                  <a:lnTo>
                    <a:pt x="3011106" y="2463"/>
                  </a:lnTo>
                  <a:lnTo>
                    <a:pt x="2958134" y="5575"/>
                  </a:lnTo>
                  <a:lnTo>
                    <a:pt x="2905214" y="9702"/>
                  </a:lnTo>
                  <a:lnTo>
                    <a:pt x="2852318" y="14706"/>
                  </a:lnTo>
                  <a:lnTo>
                    <a:pt x="2799397" y="20408"/>
                  </a:lnTo>
                  <a:lnTo>
                    <a:pt x="2746425" y="26657"/>
                  </a:lnTo>
                  <a:lnTo>
                    <a:pt x="2696921" y="32918"/>
                  </a:lnTo>
                  <a:lnTo>
                    <a:pt x="2647467" y="39573"/>
                  </a:lnTo>
                  <a:lnTo>
                    <a:pt x="2598077" y="46634"/>
                  </a:lnTo>
                  <a:lnTo>
                    <a:pt x="2548750" y="54089"/>
                  </a:lnTo>
                  <a:lnTo>
                    <a:pt x="2499487" y="61937"/>
                  </a:lnTo>
                  <a:lnTo>
                    <a:pt x="2450287" y="70154"/>
                  </a:lnTo>
                  <a:lnTo>
                    <a:pt x="2401151" y="78740"/>
                  </a:lnTo>
                  <a:lnTo>
                    <a:pt x="2352078" y="87693"/>
                  </a:lnTo>
                  <a:lnTo>
                    <a:pt x="2303068" y="97002"/>
                  </a:lnTo>
                  <a:lnTo>
                    <a:pt x="2254123" y="106654"/>
                  </a:lnTo>
                  <a:lnTo>
                    <a:pt x="2205253" y="116649"/>
                  </a:lnTo>
                  <a:lnTo>
                    <a:pt x="2156447" y="126974"/>
                  </a:lnTo>
                  <a:lnTo>
                    <a:pt x="2107704" y="137629"/>
                  </a:lnTo>
                  <a:lnTo>
                    <a:pt x="2059038" y="148590"/>
                  </a:lnTo>
                  <a:lnTo>
                    <a:pt x="2009051" y="160235"/>
                  </a:lnTo>
                  <a:lnTo>
                    <a:pt x="1959178" y="172275"/>
                  </a:lnTo>
                  <a:lnTo>
                    <a:pt x="1909432" y="184683"/>
                  </a:lnTo>
                  <a:lnTo>
                    <a:pt x="1859788" y="197434"/>
                  </a:lnTo>
                  <a:lnTo>
                    <a:pt x="1810258" y="210540"/>
                  </a:lnTo>
                  <a:lnTo>
                    <a:pt x="1760829" y="223951"/>
                  </a:lnTo>
                  <a:lnTo>
                    <a:pt x="1711502" y="237680"/>
                  </a:lnTo>
                  <a:lnTo>
                    <a:pt x="1662252" y="251701"/>
                  </a:lnTo>
                  <a:lnTo>
                    <a:pt x="1613103" y="265988"/>
                  </a:lnTo>
                  <a:lnTo>
                    <a:pt x="1564017" y="280543"/>
                  </a:lnTo>
                  <a:lnTo>
                    <a:pt x="1515021" y="295338"/>
                  </a:lnTo>
                  <a:lnTo>
                    <a:pt x="1466088" y="310349"/>
                  </a:lnTo>
                  <a:lnTo>
                    <a:pt x="1417218" y="325589"/>
                  </a:lnTo>
                  <a:lnTo>
                    <a:pt x="1368412" y="341007"/>
                  </a:lnTo>
                  <a:lnTo>
                    <a:pt x="1319644" y="356616"/>
                  </a:lnTo>
                  <a:lnTo>
                    <a:pt x="1270939" y="372389"/>
                  </a:lnTo>
                  <a:lnTo>
                    <a:pt x="1222260" y="388302"/>
                  </a:lnTo>
                  <a:lnTo>
                    <a:pt x="1173632" y="404355"/>
                  </a:lnTo>
                  <a:lnTo>
                    <a:pt x="1125029" y="420509"/>
                  </a:lnTo>
                  <a:lnTo>
                    <a:pt x="1076452" y="436778"/>
                  </a:lnTo>
                  <a:lnTo>
                    <a:pt x="1027899" y="453123"/>
                  </a:lnTo>
                  <a:lnTo>
                    <a:pt x="979347" y="469531"/>
                  </a:lnTo>
                  <a:lnTo>
                    <a:pt x="930821" y="486003"/>
                  </a:lnTo>
                  <a:lnTo>
                    <a:pt x="882281" y="502500"/>
                  </a:lnTo>
                  <a:lnTo>
                    <a:pt x="833577" y="519214"/>
                  </a:lnTo>
                  <a:lnTo>
                    <a:pt x="784961" y="536270"/>
                  </a:lnTo>
                  <a:lnTo>
                    <a:pt x="736485" y="553758"/>
                  </a:lnTo>
                  <a:lnTo>
                    <a:pt x="688187" y="571779"/>
                  </a:lnTo>
                  <a:lnTo>
                    <a:pt x="640143" y="590423"/>
                  </a:lnTo>
                  <a:lnTo>
                    <a:pt x="592391" y="609777"/>
                  </a:lnTo>
                  <a:lnTo>
                    <a:pt x="544982" y="629945"/>
                  </a:lnTo>
                  <a:lnTo>
                    <a:pt x="497992" y="651002"/>
                  </a:lnTo>
                  <a:lnTo>
                    <a:pt x="451446" y="673049"/>
                  </a:lnTo>
                  <a:lnTo>
                    <a:pt x="405409" y="696188"/>
                  </a:lnTo>
                  <a:lnTo>
                    <a:pt x="359702" y="720686"/>
                  </a:lnTo>
                  <a:lnTo>
                    <a:pt x="314401" y="746988"/>
                  </a:lnTo>
                  <a:lnTo>
                    <a:pt x="269976" y="775284"/>
                  </a:lnTo>
                  <a:lnTo>
                    <a:pt x="226910" y="805700"/>
                  </a:lnTo>
                  <a:lnTo>
                    <a:pt x="185699" y="838415"/>
                  </a:lnTo>
                  <a:lnTo>
                    <a:pt x="146812" y="873582"/>
                  </a:lnTo>
                  <a:lnTo>
                    <a:pt x="110744" y="911377"/>
                  </a:lnTo>
                  <a:lnTo>
                    <a:pt x="77990" y="951953"/>
                  </a:lnTo>
                  <a:lnTo>
                    <a:pt x="49009" y="995476"/>
                  </a:lnTo>
                  <a:lnTo>
                    <a:pt x="26390" y="1039736"/>
                  </a:lnTo>
                  <a:lnTo>
                    <a:pt x="10744" y="1084745"/>
                  </a:lnTo>
                  <a:lnTo>
                    <a:pt x="1981" y="1130071"/>
                  </a:lnTo>
                  <a:lnTo>
                    <a:pt x="0" y="1175321"/>
                  </a:lnTo>
                  <a:lnTo>
                    <a:pt x="4686" y="1220089"/>
                  </a:lnTo>
                  <a:lnTo>
                    <a:pt x="15963" y="1263967"/>
                  </a:lnTo>
                  <a:lnTo>
                    <a:pt x="33705" y="1306563"/>
                  </a:lnTo>
                  <a:lnTo>
                    <a:pt x="57835" y="1347457"/>
                  </a:lnTo>
                  <a:lnTo>
                    <a:pt x="88226" y="1386268"/>
                  </a:lnTo>
                  <a:lnTo>
                    <a:pt x="121221" y="1419885"/>
                  </a:lnTo>
                  <a:lnTo>
                    <a:pt x="157492" y="1450301"/>
                  </a:lnTo>
                  <a:lnTo>
                    <a:pt x="196519" y="1477708"/>
                  </a:lnTo>
                  <a:lnTo>
                    <a:pt x="237794" y="1502270"/>
                  </a:lnTo>
                  <a:lnTo>
                    <a:pt x="280809" y="1524165"/>
                  </a:lnTo>
                  <a:lnTo>
                    <a:pt x="325043" y="1543558"/>
                  </a:lnTo>
                  <a:lnTo>
                    <a:pt x="369989" y="1560626"/>
                  </a:lnTo>
                  <a:lnTo>
                    <a:pt x="415124" y="1575562"/>
                  </a:lnTo>
                  <a:lnTo>
                    <a:pt x="459955" y="1588516"/>
                  </a:lnTo>
                  <a:lnTo>
                    <a:pt x="505929" y="1599742"/>
                  </a:lnTo>
                  <a:lnTo>
                    <a:pt x="551294" y="1608836"/>
                  </a:lnTo>
                  <a:lnTo>
                    <a:pt x="596531" y="1616595"/>
                  </a:lnTo>
                  <a:lnTo>
                    <a:pt x="642137" y="1623834"/>
                  </a:lnTo>
                  <a:lnTo>
                    <a:pt x="688606" y="1631340"/>
                  </a:lnTo>
                  <a:lnTo>
                    <a:pt x="737946" y="1639379"/>
                  </a:lnTo>
                  <a:lnTo>
                    <a:pt x="787349" y="1646936"/>
                  </a:lnTo>
                  <a:lnTo>
                    <a:pt x="836828" y="1653946"/>
                  </a:lnTo>
                  <a:lnTo>
                    <a:pt x="886383" y="1660398"/>
                  </a:lnTo>
                  <a:lnTo>
                    <a:pt x="936015" y="1666201"/>
                  </a:lnTo>
                  <a:lnTo>
                    <a:pt x="985723" y="1671345"/>
                  </a:lnTo>
                  <a:lnTo>
                    <a:pt x="1033830" y="1675752"/>
                  </a:lnTo>
                  <a:lnTo>
                    <a:pt x="1082713" y="1679511"/>
                  </a:lnTo>
                  <a:lnTo>
                    <a:pt x="1132141" y="1682330"/>
                  </a:lnTo>
                  <a:lnTo>
                    <a:pt x="1181925" y="1683931"/>
                  </a:lnTo>
                  <a:lnTo>
                    <a:pt x="1231849" y="1683994"/>
                  </a:lnTo>
                  <a:lnTo>
                    <a:pt x="1281734" y="1682254"/>
                  </a:lnTo>
                  <a:lnTo>
                    <a:pt x="1331341" y="1678406"/>
                  </a:lnTo>
                  <a:lnTo>
                    <a:pt x="1380490" y="1672170"/>
                  </a:lnTo>
                  <a:lnTo>
                    <a:pt x="1428978" y="1663242"/>
                  </a:lnTo>
                  <a:lnTo>
                    <a:pt x="1476578" y="1651342"/>
                  </a:lnTo>
                  <a:lnTo>
                    <a:pt x="1523111" y="1636166"/>
                  </a:lnTo>
                  <a:lnTo>
                    <a:pt x="1568361" y="1617433"/>
                  </a:lnTo>
                  <a:lnTo>
                    <a:pt x="1596047" y="1581010"/>
                  </a:lnTo>
                  <a:lnTo>
                    <a:pt x="1597202" y="1557185"/>
                  </a:lnTo>
                  <a:lnTo>
                    <a:pt x="1589938" y="1535201"/>
                  </a:lnTo>
                  <a:lnTo>
                    <a:pt x="1573936" y="1517332"/>
                  </a:lnTo>
                  <a:lnTo>
                    <a:pt x="1634756" y="1511223"/>
                  </a:lnTo>
                  <a:lnTo>
                    <a:pt x="1685480" y="1504873"/>
                  </a:lnTo>
                  <a:lnTo>
                    <a:pt x="1879815" y="1483283"/>
                  </a:lnTo>
                  <a:lnTo>
                    <a:pt x="1949119" y="1476933"/>
                  </a:lnTo>
                  <a:lnTo>
                    <a:pt x="2015947" y="1469313"/>
                  </a:lnTo>
                  <a:lnTo>
                    <a:pt x="2130717" y="1457883"/>
                  </a:lnTo>
                  <a:lnTo>
                    <a:pt x="2391270" y="1436293"/>
                  </a:lnTo>
                  <a:lnTo>
                    <a:pt x="2574252" y="1423593"/>
                  </a:lnTo>
                  <a:lnTo>
                    <a:pt x="2668930" y="1418132"/>
                  </a:lnTo>
                  <a:lnTo>
                    <a:pt x="2628557" y="1429626"/>
                  </a:lnTo>
                  <a:lnTo>
                    <a:pt x="2580779" y="1441983"/>
                  </a:lnTo>
                  <a:lnTo>
                    <a:pt x="2532672" y="1453070"/>
                  </a:lnTo>
                  <a:lnTo>
                    <a:pt x="2484285" y="1462773"/>
                  </a:lnTo>
                  <a:lnTo>
                    <a:pt x="2435682" y="1470952"/>
                  </a:lnTo>
                  <a:lnTo>
                    <a:pt x="2386901" y="1477492"/>
                  </a:lnTo>
                  <a:lnTo>
                    <a:pt x="2338019" y="1482255"/>
                  </a:lnTo>
                  <a:lnTo>
                    <a:pt x="2289073" y="1485138"/>
                  </a:lnTo>
                  <a:lnTo>
                    <a:pt x="2240115" y="1486001"/>
                  </a:lnTo>
                  <a:lnTo>
                    <a:pt x="2191220" y="1484718"/>
                  </a:lnTo>
                  <a:lnTo>
                    <a:pt x="2172741" y="1491665"/>
                  </a:lnTo>
                  <a:lnTo>
                    <a:pt x="2191220" y="1535506"/>
                  </a:lnTo>
                  <a:lnTo>
                    <a:pt x="2241385" y="1537830"/>
                  </a:lnTo>
                  <a:lnTo>
                    <a:pt x="2291626" y="1537995"/>
                  </a:lnTo>
                  <a:lnTo>
                    <a:pt x="2341867" y="1536077"/>
                  </a:lnTo>
                  <a:lnTo>
                    <a:pt x="2392095" y="1532191"/>
                  </a:lnTo>
                  <a:lnTo>
                    <a:pt x="2442248" y="1526438"/>
                  </a:lnTo>
                  <a:lnTo>
                    <a:pt x="2492298" y="1518907"/>
                  </a:lnTo>
                  <a:lnTo>
                    <a:pt x="2542209" y="1509687"/>
                  </a:lnTo>
                  <a:lnTo>
                    <a:pt x="2591943" y="1498904"/>
                  </a:lnTo>
                  <a:lnTo>
                    <a:pt x="2641435" y="1486636"/>
                  </a:lnTo>
                  <a:lnTo>
                    <a:pt x="2690672" y="1472996"/>
                  </a:lnTo>
                  <a:lnTo>
                    <a:pt x="2739606" y="1458061"/>
                  </a:lnTo>
                  <a:lnTo>
                    <a:pt x="2788183" y="1441958"/>
                  </a:lnTo>
                  <a:lnTo>
                    <a:pt x="2836380" y="1424762"/>
                  </a:lnTo>
                  <a:lnTo>
                    <a:pt x="2881884" y="1407452"/>
                  </a:lnTo>
                  <a:lnTo>
                    <a:pt x="3000425" y="1402003"/>
                  </a:lnTo>
                  <a:lnTo>
                    <a:pt x="3234207" y="1394383"/>
                  </a:lnTo>
                  <a:lnTo>
                    <a:pt x="3308413" y="1393113"/>
                  </a:lnTo>
                  <a:lnTo>
                    <a:pt x="3380740" y="1390573"/>
                  </a:lnTo>
                  <a:lnTo>
                    <a:pt x="3451161" y="1390573"/>
                  </a:lnTo>
                  <a:lnTo>
                    <a:pt x="3519690" y="1389303"/>
                  </a:lnTo>
                  <a:lnTo>
                    <a:pt x="3586289" y="1389303"/>
                  </a:lnTo>
                  <a:lnTo>
                    <a:pt x="3650958" y="1388033"/>
                  </a:lnTo>
                  <a:lnTo>
                    <a:pt x="3713696" y="1388033"/>
                  </a:lnTo>
                  <a:lnTo>
                    <a:pt x="3774465" y="1389303"/>
                  </a:lnTo>
                  <a:lnTo>
                    <a:pt x="3833279" y="1389303"/>
                  </a:lnTo>
                  <a:lnTo>
                    <a:pt x="4144162" y="1396923"/>
                  </a:lnTo>
                  <a:lnTo>
                    <a:pt x="4188866" y="1399463"/>
                  </a:lnTo>
                  <a:lnTo>
                    <a:pt x="4272077" y="1402003"/>
                  </a:lnTo>
                  <a:lnTo>
                    <a:pt x="4346956" y="1407083"/>
                  </a:lnTo>
                  <a:lnTo>
                    <a:pt x="4381233" y="1408353"/>
                  </a:lnTo>
                  <a:lnTo>
                    <a:pt x="4413377" y="1410893"/>
                  </a:lnTo>
                  <a:lnTo>
                    <a:pt x="4443400" y="1412163"/>
                  </a:lnTo>
                  <a:lnTo>
                    <a:pt x="4471276" y="1414703"/>
                  </a:lnTo>
                  <a:lnTo>
                    <a:pt x="4496981" y="1415973"/>
                  </a:lnTo>
                  <a:lnTo>
                    <a:pt x="4520527" y="1418513"/>
                  </a:lnTo>
                  <a:lnTo>
                    <a:pt x="4541888" y="1419783"/>
                  </a:lnTo>
                  <a:lnTo>
                    <a:pt x="4561065" y="1422323"/>
                  </a:lnTo>
                  <a:lnTo>
                    <a:pt x="4578020" y="1423593"/>
                  </a:lnTo>
                  <a:lnTo>
                    <a:pt x="4592764" y="1424863"/>
                  </a:lnTo>
                  <a:lnTo>
                    <a:pt x="4605274" y="1426133"/>
                  </a:lnTo>
                  <a:lnTo>
                    <a:pt x="4615548" y="1427403"/>
                  </a:lnTo>
                  <a:lnTo>
                    <a:pt x="4629315" y="1428673"/>
                  </a:lnTo>
                  <a:lnTo>
                    <a:pt x="4632249" y="1428673"/>
                  </a:lnTo>
                  <a:close/>
                </a:path>
                <a:path w="5144769" h="1764029">
                  <a:moveTo>
                    <a:pt x="4645799" y="1430655"/>
                  </a:moveTo>
                  <a:lnTo>
                    <a:pt x="4633963" y="1428673"/>
                  </a:lnTo>
                  <a:lnTo>
                    <a:pt x="4632249" y="1428673"/>
                  </a:lnTo>
                  <a:lnTo>
                    <a:pt x="4645799" y="1430655"/>
                  </a:lnTo>
                  <a:close/>
                </a:path>
                <a:path w="5144769" h="1764029">
                  <a:moveTo>
                    <a:pt x="5144490" y="1525193"/>
                  </a:moveTo>
                  <a:lnTo>
                    <a:pt x="5115293" y="1522653"/>
                  </a:lnTo>
                  <a:lnTo>
                    <a:pt x="5092522" y="1521383"/>
                  </a:lnTo>
                  <a:lnTo>
                    <a:pt x="5068252" y="1518843"/>
                  </a:lnTo>
                  <a:lnTo>
                    <a:pt x="5042484" y="1517573"/>
                  </a:lnTo>
                  <a:lnTo>
                    <a:pt x="4986540" y="1512493"/>
                  </a:lnTo>
                  <a:lnTo>
                    <a:pt x="4956403" y="1511223"/>
                  </a:lnTo>
                  <a:lnTo>
                    <a:pt x="4821872" y="1501063"/>
                  </a:lnTo>
                  <a:lnTo>
                    <a:pt x="4784839" y="1499793"/>
                  </a:lnTo>
                  <a:lnTo>
                    <a:pt x="4665891" y="1492173"/>
                  </a:lnTo>
                  <a:lnTo>
                    <a:pt x="4623689" y="1490903"/>
                  </a:lnTo>
                  <a:lnTo>
                    <a:pt x="4580229" y="1488363"/>
                  </a:lnTo>
                  <a:lnTo>
                    <a:pt x="4535563" y="1487093"/>
                  </a:lnTo>
                  <a:lnTo>
                    <a:pt x="4489678" y="1484553"/>
                  </a:lnTo>
                  <a:lnTo>
                    <a:pt x="4394365" y="1482013"/>
                  </a:lnTo>
                  <a:lnTo>
                    <a:pt x="4344975" y="1479473"/>
                  </a:lnTo>
                  <a:lnTo>
                    <a:pt x="4190111" y="1475663"/>
                  </a:lnTo>
                  <a:lnTo>
                    <a:pt x="4136313" y="1475663"/>
                  </a:lnTo>
                  <a:lnTo>
                    <a:pt x="4081462" y="1474393"/>
                  </a:lnTo>
                  <a:lnTo>
                    <a:pt x="3968686" y="1474393"/>
                  </a:lnTo>
                  <a:lnTo>
                    <a:pt x="3910787" y="1473123"/>
                  </a:lnTo>
                  <a:lnTo>
                    <a:pt x="3851910" y="1474393"/>
                  </a:lnTo>
                  <a:lnTo>
                    <a:pt x="3731310" y="1474393"/>
                  </a:lnTo>
                  <a:lnTo>
                    <a:pt x="3479228" y="1479473"/>
                  </a:lnTo>
                  <a:lnTo>
                    <a:pt x="3213633" y="1489633"/>
                  </a:lnTo>
                  <a:lnTo>
                    <a:pt x="2935782" y="1504873"/>
                  </a:lnTo>
                  <a:lnTo>
                    <a:pt x="2792628" y="1515033"/>
                  </a:lnTo>
                  <a:lnTo>
                    <a:pt x="2720073" y="1521383"/>
                  </a:lnTo>
                  <a:lnTo>
                    <a:pt x="2646870" y="1526463"/>
                  </a:lnTo>
                  <a:lnTo>
                    <a:pt x="2573070" y="1534083"/>
                  </a:lnTo>
                  <a:lnTo>
                    <a:pt x="2498661" y="1540433"/>
                  </a:lnTo>
                  <a:lnTo>
                    <a:pt x="2348141" y="1555673"/>
                  </a:lnTo>
                  <a:lnTo>
                    <a:pt x="2272068" y="1564563"/>
                  </a:lnTo>
                  <a:lnTo>
                    <a:pt x="2195487" y="1572183"/>
                  </a:lnTo>
                  <a:lnTo>
                    <a:pt x="1884311" y="1612823"/>
                  </a:lnTo>
                  <a:lnTo>
                    <a:pt x="1805419" y="1624253"/>
                  </a:lnTo>
                  <a:lnTo>
                    <a:pt x="1566379" y="1662353"/>
                  </a:lnTo>
                  <a:lnTo>
                    <a:pt x="1485988" y="1676323"/>
                  </a:lnTo>
                  <a:lnTo>
                    <a:pt x="1452257" y="1727123"/>
                  </a:lnTo>
                  <a:lnTo>
                    <a:pt x="1467891" y="1755063"/>
                  </a:lnTo>
                  <a:lnTo>
                    <a:pt x="1498688" y="1763953"/>
                  </a:lnTo>
                  <a:lnTo>
                    <a:pt x="1574584" y="1748713"/>
                  </a:lnTo>
                  <a:lnTo>
                    <a:pt x="1650365" y="1736013"/>
                  </a:lnTo>
                  <a:lnTo>
                    <a:pt x="1726018" y="1722043"/>
                  </a:lnTo>
                  <a:lnTo>
                    <a:pt x="1801507" y="1710613"/>
                  </a:lnTo>
                  <a:lnTo>
                    <a:pt x="1876818" y="1697913"/>
                  </a:lnTo>
                  <a:lnTo>
                    <a:pt x="2026780" y="1675053"/>
                  </a:lnTo>
                  <a:lnTo>
                    <a:pt x="2175738" y="1654733"/>
                  </a:lnTo>
                  <a:lnTo>
                    <a:pt x="2469819" y="1619173"/>
                  </a:lnTo>
                  <a:lnTo>
                    <a:pt x="2542400" y="1611553"/>
                  </a:lnTo>
                  <a:lnTo>
                    <a:pt x="2614574" y="1605203"/>
                  </a:lnTo>
                  <a:lnTo>
                    <a:pt x="2686291" y="1597583"/>
                  </a:lnTo>
                  <a:lnTo>
                    <a:pt x="2828290" y="1584883"/>
                  </a:lnTo>
                  <a:lnTo>
                    <a:pt x="3105874" y="1564563"/>
                  </a:lnTo>
                  <a:lnTo>
                    <a:pt x="3373640" y="1549323"/>
                  </a:lnTo>
                  <a:lnTo>
                    <a:pt x="3630041" y="1539163"/>
                  </a:lnTo>
                  <a:lnTo>
                    <a:pt x="3932237" y="1532813"/>
                  </a:lnTo>
                  <a:lnTo>
                    <a:pt x="3989997" y="1532813"/>
                  </a:lnTo>
                  <a:lnTo>
                    <a:pt x="4046804" y="1531543"/>
                  </a:lnTo>
                  <a:lnTo>
                    <a:pt x="4264063" y="1531543"/>
                  </a:lnTo>
                  <a:lnTo>
                    <a:pt x="4315765" y="1532813"/>
                  </a:lnTo>
                  <a:lnTo>
                    <a:pt x="4366361" y="1532813"/>
                  </a:lnTo>
                  <a:lnTo>
                    <a:pt x="4464202" y="1535353"/>
                  </a:lnTo>
                  <a:lnTo>
                    <a:pt x="4511383" y="1535353"/>
                  </a:lnTo>
                  <a:lnTo>
                    <a:pt x="4687989" y="1540433"/>
                  </a:lnTo>
                  <a:lnTo>
                    <a:pt x="4728984" y="1542973"/>
                  </a:lnTo>
                  <a:lnTo>
                    <a:pt x="4844021" y="1546783"/>
                  </a:lnTo>
                  <a:lnTo>
                    <a:pt x="4879632" y="1549323"/>
                  </a:lnTo>
                  <a:lnTo>
                    <a:pt x="4946624" y="1551863"/>
                  </a:lnTo>
                  <a:lnTo>
                    <a:pt x="4977955" y="1554403"/>
                  </a:lnTo>
                  <a:lnTo>
                    <a:pt x="5036159" y="1556943"/>
                  </a:lnTo>
                  <a:lnTo>
                    <a:pt x="5062982" y="1559483"/>
                  </a:lnTo>
                  <a:lnTo>
                    <a:pt x="5134064" y="1563293"/>
                  </a:lnTo>
                  <a:lnTo>
                    <a:pt x="5144490" y="1564563"/>
                  </a:lnTo>
                  <a:lnTo>
                    <a:pt x="5144490" y="1531543"/>
                  </a:lnTo>
                  <a:lnTo>
                    <a:pt x="5144490" y="1525193"/>
                  </a:lnTo>
                  <a:close/>
                </a:path>
                <a:path w="5144769" h="1764029">
                  <a:moveTo>
                    <a:pt x="5144490" y="1503603"/>
                  </a:moveTo>
                  <a:lnTo>
                    <a:pt x="4645799" y="1430655"/>
                  </a:lnTo>
                  <a:lnTo>
                    <a:pt x="5124361" y="1511223"/>
                  </a:lnTo>
                  <a:lnTo>
                    <a:pt x="5144490" y="1515033"/>
                  </a:lnTo>
                  <a:lnTo>
                    <a:pt x="5144490" y="1503603"/>
                  </a:lnTo>
                  <a:close/>
                </a:path>
              </a:pathLst>
            </a:custGeom>
            <a:solidFill>
              <a:srgbClr val="D94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485495" y="5189153"/>
              <a:ext cx="3454400" cy="598170"/>
            </a:xfrm>
            <a:custGeom>
              <a:avLst/>
              <a:gdLst/>
              <a:ahLst/>
              <a:cxnLst/>
              <a:rect l="l" t="t" r="r" b="b"/>
              <a:pathLst>
                <a:path w="3454400" h="598170">
                  <a:moveTo>
                    <a:pt x="3453974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3453974" y="0"/>
                  </a:lnTo>
                  <a:lnTo>
                    <a:pt x="3453974" y="59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492506" y="5261597"/>
              <a:ext cx="3425190" cy="452120"/>
            </a:xfrm>
            <a:custGeom>
              <a:avLst/>
              <a:gdLst/>
              <a:ahLst/>
              <a:cxnLst/>
              <a:rect l="l" t="t" r="r" b="b"/>
              <a:pathLst>
                <a:path w="3425190" h="452120">
                  <a:moveTo>
                    <a:pt x="237502" y="25615"/>
                  </a:moveTo>
                  <a:lnTo>
                    <a:pt x="23685" y="25615"/>
                  </a:lnTo>
                  <a:lnTo>
                    <a:pt x="23685" y="75958"/>
                  </a:lnTo>
                  <a:lnTo>
                    <a:pt x="169100" y="75958"/>
                  </a:lnTo>
                  <a:lnTo>
                    <a:pt x="157670" y="111112"/>
                  </a:lnTo>
                  <a:lnTo>
                    <a:pt x="135013" y="143205"/>
                  </a:lnTo>
                  <a:lnTo>
                    <a:pt x="101142" y="171488"/>
                  </a:lnTo>
                  <a:lnTo>
                    <a:pt x="56134" y="195173"/>
                  </a:lnTo>
                  <a:lnTo>
                    <a:pt x="0" y="213474"/>
                  </a:lnTo>
                  <a:lnTo>
                    <a:pt x="26314" y="261721"/>
                  </a:lnTo>
                  <a:lnTo>
                    <a:pt x="80645" y="244246"/>
                  </a:lnTo>
                  <a:lnTo>
                    <a:pt x="127368" y="221107"/>
                  </a:lnTo>
                  <a:lnTo>
                    <a:pt x="166230" y="192443"/>
                  </a:lnTo>
                  <a:lnTo>
                    <a:pt x="196951" y="158419"/>
                  </a:lnTo>
                  <a:lnTo>
                    <a:pt x="219252" y="119164"/>
                  </a:lnTo>
                  <a:lnTo>
                    <a:pt x="232854" y="74853"/>
                  </a:lnTo>
                  <a:lnTo>
                    <a:pt x="237502" y="25615"/>
                  </a:lnTo>
                  <a:close/>
                </a:path>
                <a:path w="3425190" h="452120">
                  <a:moveTo>
                    <a:pt x="364680" y="280835"/>
                  </a:moveTo>
                  <a:lnTo>
                    <a:pt x="60693" y="280835"/>
                  </a:lnTo>
                  <a:lnTo>
                    <a:pt x="60693" y="331177"/>
                  </a:lnTo>
                  <a:lnTo>
                    <a:pt x="301180" y="331177"/>
                  </a:lnTo>
                  <a:lnTo>
                    <a:pt x="301180" y="451866"/>
                  </a:lnTo>
                  <a:lnTo>
                    <a:pt x="364680" y="451866"/>
                  </a:lnTo>
                  <a:lnTo>
                    <a:pt x="364680" y="280835"/>
                  </a:lnTo>
                  <a:close/>
                </a:path>
                <a:path w="3425190" h="452120">
                  <a:moveTo>
                    <a:pt x="425373" y="105778"/>
                  </a:moveTo>
                  <a:lnTo>
                    <a:pt x="364680" y="105778"/>
                  </a:lnTo>
                  <a:lnTo>
                    <a:pt x="364680" y="0"/>
                  </a:lnTo>
                  <a:lnTo>
                    <a:pt x="301180" y="0"/>
                  </a:lnTo>
                  <a:lnTo>
                    <a:pt x="301180" y="262597"/>
                  </a:lnTo>
                  <a:lnTo>
                    <a:pt x="364680" y="262597"/>
                  </a:lnTo>
                  <a:lnTo>
                    <a:pt x="364680" y="158394"/>
                  </a:lnTo>
                  <a:lnTo>
                    <a:pt x="425373" y="158394"/>
                  </a:lnTo>
                  <a:lnTo>
                    <a:pt x="425373" y="105778"/>
                  </a:lnTo>
                  <a:close/>
                </a:path>
                <a:path w="3425190" h="452120">
                  <a:moveTo>
                    <a:pt x="945083" y="350647"/>
                  </a:moveTo>
                  <a:lnTo>
                    <a:pt x="770026" y="350647"/>
                  </a:lnTo>
                  <a:lnTo>
                    <a:pt x="770026" y="274345"/>
                  </a:lnTo>
                  <a:lnTo>
                    <a:pt x="900176" y="274345"/>
                  </a:lnTo>
                  <a:lnTo>
                    <a:pt x="900176" y="224180"/>
                  </a:lnTo>
                  <a:lnTo>
                    <a:pt x="645134" y="224180"/>
                  </a:lnTo>
                  <a:lnTo>
                    <a:pt x="645134" y="176999"/>
                  </a:lnTo>
                  <a:lnTo>
                    <a:pt x="885964" y="176999"/>
                  </a:lnTo>
                  <a:lnTo>
                    <a:pt x="885964" y="127355"/>
                  </a:lnTo>
                  <a:lnTo>
                    <a:pt x="645134" y="127355"/>
                  </a:lnTo>
                  <a:lnTo>
                    <a:pt x="645134" y="82270"/>
                  </a:lnTo>
                  <a:lnTo>
                    <a:pt x="896670" y="82270"/>
                  </a:lnTo>
                  <a:lnTo>
                    <a:pt x="896670" y="31407"/>
                  </a:lnTo>
                  <a:lnTo>
                    <a:pt x="580923" y="31407"/>
                  </a:lnTo>
                  <a:lnTo>
                    <a:pt x="580923" y="274345"/>
                  </a:lnTo>
                  <a:lnTo>
                    <a:pt x="706348" y="274345"/>
                  </a:lnTo>
                  <a:lnTo>
                    <a:pt x="706348" y="350647"/>
                  </a:lnTo>
                  <a:lnTo>
                    <a:pt x="532168" y="350647"/>
                  </a:lnTo>
                  <a:lnTo>
                    <a:pt x="532168" y="401345"/>
                  </a:lnTo>
                  <a:lnTo>
                    <a:pt x="945083" y="401345"/>
                  </a:lnTo>
                  <a:lnTo>
                    <a:pt x="945083" y="350647"/>
                  </a:lnTo>
                  <a:close/>
                </a:path>
                <a:path w="3425190" h="452120">
                  <a:moveTo>
                    <a:pt x="1242593" y="242773"/>
                  </a:moveTo>
                  <a:lnTo>
                    <a:pt x="1239253" y="206108"/>
                  </a:lnTo>
                  <a:lnTo>
                    <a:pt x="1238821" y="201371"/>
                  </a:lnTo>
                  <a:lnTo>
                    <a:pt x="1238389" y="196634"/>
                  </a:lnTo>
                  <a:lnTo>
                    <a:pt x="1224978" y="198018"/>
                  </a:lnTo>
                  <a:lnTo>
                    <a:pt x="1211326" y="199275"/>
                  </a:lnTo>
                  <a:lnTo>
                    <a:pt x="1197483" y="200393"/>
                  </a:lnTo>
                  <a:lnTo>
                    <a:pt x="1183487" y="201371"/>
                  </a:lnTo>
                  <a:lnTo>
                    <a:pt x="1183487" y="84201"/>
                  </a:lnTo>
                  <a:lnTo>
                    <a:pt x="1221016" y="84201"/>
                  </a:lnTo>
                  <a:lnTo>
                    <a:pt x="1221016" y="32283"/>
                  </a:lnTo>
                  <a:lnTo>
                    <a:pt x="1122972" y="32283"/>
                  </a:lnTo>
                  <a:lnTo>
                    <a:pt x="1122972" y="84201"/>
                  </a:lnTo>
                  <a:lnTo>
                    <a:pt x="1122972" y="204533"/>
                  </a:lnTo>
                  <a:lnTo>
                    <a:pt x="1085151" y="205816"/>
                  </a:lnTo>
                  <a:lnTo>
                    <a:pt x="1072629" y="206108"/>
                  </a:lnTo>
                  <a:lnTo>
                    <a:pt x="1072629" y="84201"/>
                  </a:lnTo>
                  <a:lnTo>
                    <a:pt x="1122972" y="84201"/>
                  </a:lnTo>
                  <a:lnTo>
                    <a:pt x="1122972" y="32283"/>
                  </a:lnTo>
                  <a:lnTo>
                    <a:pt x="975448" y="32283"/>
                  </a:lnTo>
                  <a:lnTo>
                    <a:pt x="975448" y="84201"/>
                  </a:lnTo>
                  <a:lnTo>
                    <a:pt x="1012113" y="84201"/>
                  </a:lnTo>
                  <a:lnTo>
                    <a:pt x="1012113" y="207162"/>
                  </a:lnTo>
                  <a:lnTo>
                    <a:pt x="963523" y="207340"/>
                  </a:lnTo>
                  <a:lnTo>
                    <a:pt x="970178" y="259080"/>
                  </a:lnTo>
                  <a:lnTo>
                    <a:pt x="1020102" y="258749"/>
                  </a:lnTo>
                  <a:lnTo>
                    <a:pt x="1073873" y="257441"/>
                  </a:lnTo>
                  <a:lnTo>
                    <a:pt x="1129931" y="254647"/>
                  </a:lnTo>
                  <a:lnTo>
                    <a:pt x="1186700" y="249923"/>
                  </a:lnTo>
                  <a:lnTo>
                    <a:pt x="1242593" y="242773"/>
                  </a:lnTo>
                  <a:close/>
                </a:path>
                <a:path w="3425190" h="452120">
                  <a:moveTo>
                    <a:pt x="1333982" y="294513"/>
                  </a:moveTo>
                  <a:lnTo>
                    <a:pt x="1023683" y="294513"/>
                  </a:lnTo>
                  <a:lnTo>
                    <a:pt x="1023683" y="345033"/>
                  </a:lnTo>
                  <a:lnTo>
                    <a:pt x="1270482" y="345033"/>
                  </a:lnTo>
                  <a:lnTo>
                    <a:pt x="1270482" y="451866"/>
                  </a:lnTo>
                  <a:lnTo>
                    <a:pt x="1333982" y="451866"/>
                  </a:lnTo>
                  <a:lnTo>
                    <a:pt x="1333982" y="294513"/>
                  </a:lnTo>
                  <a:close/>
                </a:path>
                <a:path w="3425190" h="452120">
                  <a:moveTo>
                    <a:pt x="1333982" y="0"/>
                  </a:moveTo>
                  <a:lnTo>
                    <a:pt x="1270482" y="0"/>
                  </a:lnTo>
                  <a:lnTo>
                    <a:pt x="1270482" y="276453"/>
                  </a:lnTo>
                  <a:lnTo>
                    <a:pt x="1333982" y="276453"/>
                  </a:lnTo>
                  <a:lnTo>
                    <a:pt x="1333982" y="0"/>
                  </a:lnTo>
                  <a:close/>
                </a:path>
                <a:path w="3425190" h="452120">
                  <a:moveTo>
                    <a:pt x="1760423" y="0"/>
                  </a:moveTo>
                  <a:lnTo>
                    <a:pt x="1697456" y="0"/>
                  </a:lnTo>
                  <a:lnTo>
                    <a:pt x="1697456" y="57708"/>
                  </a:lnTo>
                  <a:lnTo>
                    <a:pt x="1697456" y="104902"/>
                  </a:lnTo>
                  <a:lnTo>
                    <a:pt x="1697456" y="139458"/>
                  </a:lnTo>
                  <a:lnTo>
                    <a:pt x="1614309" y="139458"/>
                  </a:lnTo>
                  <a:lnTo>
                    <a:pt x="1614309" y="120167"/>
                  </a:lnTo>
                  <a:lnTo>
                    <a:pt x="1614309" y="104902"/>
                  </a:lnTo>
                  <a:lnTo>
                    <a:pt x="1697456" y="104902"/>
                  </a:lnTo>
                  <a:lnTo>
                    <a:pt x="1697456" y="57708"/>
                  </a:lnTo>
                  <a:lnTo>
                    <a:pt x="1614309" y="57708"/>
                  </a:lnTo>
                  <a:lnTo>
                    <a:pt x="1614309" y="19481"/>
                  </a:lnTo>
                  <a:lnTo>
                    <a:pt x="1551686" y="19481"/>
                  </a:lnTo>
                  <a:lnTo>
                    <a:pt x="1551686" y="72453"/>
                  </a:lnTo>
                  <a:lnTo>
                    <a:pt x="1551686" y="120167"/>
                  </a:lnTo>
                  <a:lnTo>
                    <a:pt x="1551686" y="169976"/>
                  </a:lnTo>
                  <a:lnTo>
                    <a:pt x="1462760" y="169976"/>
                  </a:lnTo>
                  <a:lnTo>
                    <a:pt x="1462760" y="120167"/>
                  </a:lnTo>
                  <a:lnTo>
                    <a:pt x="1551686" y="120167"/>
                  </a:lnTo>
                  <a:lnTo>
                    <a:pt x="1551686" y="72453"/>
                  </a:lnTo>
                  <a:lnTo>
                    <a:pt x="1462760" y="72453"/>
                  </a:lnTo>
                  <a:lnTo>
                    <a:pt x="1462760" y="19481"/>
                  </a:lnTo>
                  <a:lnTo>
                    <a:pt x="1399260" y="19481"/>
                  </a:lnTo>
                  <a:lnTo>
                    <a:pt x="1399260" y="219621"/>
                  </a:lnTo>
                  <a:lnTo>
                    <a:pt x="1614309" y="219621"/>
                  </a:lnTo>
                  <a:lnTo>
                    <a:pt x="1614309" y="187337"/>
                  </a:lnTo>
                  <a:lnTo>
                    <a:pt x="1697456" y="187337"/>
                  </a:lnTo>
                  <a:lnTo>
                    <a:pt x="1697456" y="232600"/>
                  </a:lnTo>
                  <a:lnTo>
                    <a:pt x="1760423" y="232600"/>
                  </a:lnTo>
                  <a:lnTo>
                    <a:pt x="1760423" y="187337"/>
                  </a:lnTo>
                  <a:lnTo>
                    <a:pt x="1760423" y="169976"/>
                  </a:lnTo>
                  <a:lnTo>
                    <a:pt x="1760423" y="139458"/>
                  </a:lnTo>
                  <a:lnTo>
                    <a:pt x="1760423" y="104902"/>
                  </a:lnTo>
                  <a:lnTo>
                    <a:pt x="1760423" y="72453"/>
                  </a:lnTo>
                  <a:lnTo>
                    <a:pt x="1760423" y="57708"/>
                  </a:lnTo>
                  <a:lnTo>
                    <a:pt x="1760423" y="0"/>
                  </a:lnTo>
                  <a:close/>
                </a:path>
                <a:path w="3425190" h="452120">
                  <a:moveTo>
                    <a:pt x="1773758" y="396963"/>
                  </a:moveTo>
                  <a:lnTo>
                    <a:pt x="1523974" y="396963"/>
                  </a:lnTo>
                  <a:lnTo>
                    <a:pt x="1523974" y="370116"/>
                  </a:lnTo>
                  <a:lnTo>
                    <a:pt x="1760423" y="370116"/>
                  </a:lnTo>
                  <a:lnTo>
                    <a:pt x="1760423" y="249440"/>
                  </a:lnTo>
                  <a:lnTo>
                    <a:pt x="1459953" y="249440"/>
                  </a:lnTo>
                  <a:lnTo>
                    <a:pt x="1459953" y="298030"/>
                  </a:lnTo>
                  <a:lnTo>
                    <a:pt x="1697456" y="298030"/>
                  </a:lnTo>
                  <a:lnTo>
                    <a:pt x="1697456" y="323634"/>
                  </a:lnTo>
                  <a:lnTo>
                    <a:pt x="1460474" y="323634"/>
                  </a:lnTo>
                  <a:lnTo>
                    <a:pt x="1460474" y="446773"/>
                  </a:lnTo>
                  <a:lnTo>
                    <a:pt x="1773758" y="446773"/>
                  </a:lnTo>
                  <a:lnTo>
                    <a:pt x="1773758" y="396963"/>
                  </a:lnTo>
                  <a:close/>
                </a:path>
                <a:path w="3425190" h="452120">
                  <a:moveTo>
                    <a:pt x="2217039" y="349592"/>
                  </a:moveTo>
                  <a:lnTo>
                    <a:pt x="2040928" y="349592"/>
                  </a:lnTo>
                  <a:lnTo>
                    <a:pt x="2040928" y="281368"/>
                  </a:lnTo>
                  <a:lnTo>
                    <a:pt x="2180031" y="281368"/>
                  </a:lnTo>
                  <a:lnTo>
                    <a:pt x="2180031" y="229971"/>
                  </a:lnTo>
                  <a:lnTo>
                    <a:pt x="1914804" y="229971"/>
                  </a:lnTo>
                  <a:lnTo>
                    <a:pt x="1914804" y="179095"/>
                  </a:lnTo>
                  <a:lnTo>
                    <a:pt x="2169503" y="179095"/>
                  </a:lnTo>
                  <a:lnTo>
                    <a:pt x="2169503" y="29476"/>
                  </a:lnTo>
                  <a:lnTo>
                    <a:pt x="1850961" y="29476"/>
                  </a:lnTo>
                  <a:lnTo>
                    <a:pt x="1850961" y="80340"/>
                  </a:lnTo>
                  <a:lnTo>
                    <a:pt x="2106879" y="80340"/>
                  </a:lnTo>
                  <a:lnTo>
                    <a:pt x="2106879" y="129463"/>
                  </a:lnTo>
                  <a:lnTo>
                    <a:pt x="1851660" y="129463"/>
                  </a:lnTo>
                  <a:lnTo>
                    <a:pt x="1851660" y="281368"/>
                  </a:lnTo>
                  <a:lnTo>
                    <a:pt x="1978304" y="281368"/>
                  </a:lnTo>
                  <a:lnTo>
                    <a:pt x="1978304" y="349592"/>
                  </a:lnTo>
                  <a:lnTo>
                    <a:pt x="1804123" y="349592"/>
                  </a:lnTo>
                  <a:lnTo>
                    <a:pt x="1804123" y="401345"/>
                  </a:lnTo>
                  <a:lnTo>
                    <a:pt x="2217039" y="401345"/>
                  </a:lnTo>
                  <a:lnTo>
                    <a:pt x="2217039" y="349592"/>
                  </a:lnTo>
                  <a:close/>
                </a:path>
                <a:path w="3425190" h="452120">
                  <a:moveTo>
                    <a:pt x="2688958" y="14566"/>
                  </a:moveTo>
                  <a:lnTo>
                    <a:pt x="2626347" y="14566"/>
                  </a:lnTo>
                  <a:lnTo>
                    <a:pt x="2626347" y="61747"/>
                  </a:lnTo>
                  <a:lnTo>
                    <a:pt x="2626347" y="108762"/>
                  </a:lnTo>
                  <a:lnTo>
                    <a:pt x="2626347" y="150329"/>
                  </a:lnTo>
                  <a:lnTo>
                    <a:pt x="2444966" y="150329"/>
                  </a:lnTo>
                  <a:lnTo>
                    <a:pt x="2444966" y="108762"/>
                  </a:lnTo>
                  <a:lnTo>
                    <a:pt x="2626347" y="108762"/>
                  </a:lnTo>
                  <a:lnTo>
                    <a:pt x="2626347" y="61747"/>
                  </a:lnTo>
                  <a:lnTo>
                    <a:pt x="2444966" y="61747"/>
                  </a:lnTo>
                  <a:lnTo>
                    <a:pt x="2444966" y="14566"/>
                  </a:lnTo>
                  <a:lnTo>
                    <a:pt x="2382697" y="14566"/>
                  </a:lnTo>
                  <a:lnTo>
                    <a:pt x="2382697" y="200152"/>
                  </a:lnTo>
                  <a:lnTo>
                    <a:pt x="2688958" y="200152"/>
                  </a:lnTo>
                  <a:lnTo>
                    <a:pt x="2688958" y="150329"/>
                  </a:lnTo>
                  <a:lnTo>
                    <a:pt x="2688958" y="108762"/>
                  </a:lnTo>
                  <a:lnTo>
                    <a:pt x="2688958" y="61747"/>
                  </a:lnTo>
                  <a:lnTo>
                    <a:pt x="2688958" y="14566"/>
                  </a:lnTo>
                  <a:close/>
                </a:path>
                <a:path w="3425190" h="452120">
                  <a:moveTo>
                    <a:pt x="2697035" y="392925"/>
                  </a:moveTo>
                  <a:lnTo>
                    <a:pt x="2440762" y="392925"/>
                  </a:lnTo>
                  <a:lnTo>
                    <a:pt x="2440762" y="318897"/>
                  </a:lnTo>
                  <a:lnTo>
                    <a:pt x="2377960" y="318897"/>
                  </a:lnTo>
                  <a:lnTo>
                    <a:pt x="2377960" y="443966"/>
                  </a:lnTo>
                  <a:lnTo>
                    <a:pt x="2697035" y="443966"/>
                  </a:lnTo>
                  <a:lnTo>
                    <a:pt x="2697035" y="392925"/>
                  </a:lnTo>
                  <a:close/>
                </a:path>
                <a:path w="3425190" h="452120">
                  <a:moveTo>
                    <a:pt x="2742463" y="231724"/>
                  </a:moveTo>
                  <a:lnTo>
                    <a:pt x="2329548" y="231724"/>
                  </a:lnTo>
                  <a:lnTo>
                    <a:pt x="2329548" y="281533"/>
                  </a:lnTo>
                  <a:lnTo>
                    <a:pt x="2510040" y="281533"/>
                  </a:lnTo>
                  <a:lnTo>
                    <a:pt x="2510040" y="354330"/>
                  </a:lnTo>
                  <a:lnTo>
                    <a:pt x="2572664" y="354330"/>
                  </a:lnTo>
                  <a:lnTo>
                    <a:pt x="2572664" y="281533"/>
                  </a:lnTo>
                  <a:lnTo>
                    <a:pt x="2742463" y="281533"/>
                  </a:lnTo>
                  <a:lnTo>
                    <a:pt x="2742463" y="231724"/>
                  </a:lnTo>
                  <a:close/>
                </a:path>
                <a:path w="3425190" h="452120">
                  <a:moveTo>
                    <a:pt x="3129610" y="181724"/>
                  </a:moveTo>
                  <a:lnTo>
                    <a:pt x="2866326" y="181724"/>
                  </a:lnTo>
                  <a:lnTo>
                    <a:pt x="2866326" y="145072"/>
                  </a:lnTo>
                  <a:lnTo>
                    <a:pt x="3119094" y="145072"/>
                  </a:lnTo>
                  <a:lnTo>
                    <a:pt x="3119094" y="13868"/>
                  </a:lnTo>
                  <a:lnTo>
                    <a:pt x="2801074" y="13868"/>
                  </a:lnTo>
                  <a:lnTo>
                    <a:pt x="2801074" y="65087"/>
                  </a:lnTo>
                  <a:lnTo>
                    <a:pt x="3054019" y="65087"/>
                  </a:lnTo>
                  <a:lnTo>
                    <a:pt x="3054019" y="98933"/>
                  </a:lnTo>
                  <a:lnTo>
                    <a:pt x="2802471" y="98933"/>
                  </a:lnTo>
                  <a:lnTo>
                    <a:pt x="2802471" y="232600"/>
                  </a:lnTo>
                  <a:lnTo>
                    <a:pt x="3129610" y="232600"/>
                  </a:lnTo>
                  <a:lnTo>
                    <a:pt x="3129610" y="181724"/>
                  </a:lnTo>
                  <a:close/>
                </a:path>
                <a:path w="3425190" h="452120">
                  <a:moveTo>
                    <a:pt x="3166453" y="265404"/>
                  </a:moveTo>
                  <a:lnTo>
                    <a:pt x="2753537" y="265404"/>
                  </a:lnTo>
                  <a:lnTo>
                    <a:pt x="2753537" y="314871"/>
                  </a:lnTo>
                  <a:lnTo>
                    <a:pt x="2850007" y="314871"/>
                  </a:lnTo>
                  <a:lnTo>
                    <a:pt x="2850007" y="451866"/>
                  </a:lnTo>
                  <a:lnTo>
                    <a:pt x="2913329" y="451866"/>
                  </a:lnTo>
                  <a:lnTo>
                    <a:pt x="2913329" y="314871"/>
                  </a:lnTo>
                  <a:lnTo>
                    <a:pt x="3007360" y="314871"/>
                  </a:lnTo>
                  <a:lnTo>
                    <a:pt x="3007360" y="451866"/>
                  </a:lnTo>
                  <a:lnTo>
                    <a:pt x="3071203" y="451866"/>
                  </a:lnTo>
                  <a:lnTo>
                    <a:pt x="3071203" y="314871"/>
                  </a:lnTo>
                  <a:lnTo>
                    <a:pt x="3166453" y="314871"/>
                  </a:lnTo>
                  <a:lnTo>
                    <a:pt x="3166453" y="265404"/>
                  </a:lnTo>
                  <a:close/>
                </a:path>
                <a:path w="3425190" h="452120">
                  <a:moveTo>
                    <a:pt x="3280841" y="46837"/>
                  </a:moveTo>
                  <a:lnTo>
                    <a:pt x="3204006" y="46837"/>
                  </a:lnTo>
                  <a:lnTo>
                    <a:pt x="3210674" y="298551"/>
                  </a:lnTo>
                  <a:lnTo>
                    <a:pt x="3274174" y="298551"/>
                  </a:lnTo>
                  <a:lnTo>
                    <a:pt x="3280841" y="46837"/>
                  </a:lnTo>
                  <a:close/>
                </a:path>
                <a:path w="3425190" h="452120">
                  <a:moveTo>
                    <a:pt x="3284169" y="368896"/>
                  </a:moveTo>
                  <a:lnTo>
                    <a:pt x="3280702" y="352806"/>
                  </a:lnTo>
                  <a:lnTo>
                    <a:pt x="3271583" y="339648"/>
                  </a:lnTo>
                  <a:lnTo>
                    <a:pt x="3258324" y="330758"/>
                  </a:lnTo>
                  <a:lnTo>
                    <a:pt x="3242424" y="327494"/>
                  </a:lnTo>
                  <a:lnTo>
                    <a:pt x="3226181" y="330758"/>
                  </a:lnTo>
                  <a:lnTo>
                    <a:pt x="3212884" y="339648"/>
                  </a:lnTo>
                  <a:lnTo>
                    <a:pt x="3203968" y="352806"/>
                  </a:lnTo>
                  <a:lnTo>
                    <a:pt x="3200857" y="368896"/>
                  </a:lnTo>
                  <a:lnTo>
                    <a:pt x="3203968" y="385076"/>
                  </a:lnTo>
                  <a:lnTo>
                    <a:pt x="3212884" y="398297"/>
                  </a:lnTo>
                  <a:lnTo>
                    <a:pt x="3226181" y="407200"/>
                  </a:lnTo>
                  <a:lnTo>
                    <a:pt x="3242424" y="410464"/>
                  </a:lnTo>
                  <a:lnTo>
                    <a:pt x="3258324" y="407200"/>
                  </a:lnTo>
                  <a:lnTo>
                    <a:pt x="3271583" y="398297"/>
                  </a:lnTo>
                  <a:lnTo>
                    <a:pt x="3280702" y="385076"/>
                  </a:lnTo>
                  <a:lnTo>
                    <a:pt x="3284169" y="368896"/>
                  </a:lnTo>
                  <a:close/>
                </a:path>
                <a:path w="3425190" h="452120">
                  <a:moveTo>
                    <a:pt x="3421545" y="46837"/>
                  </a:moveTo>
                  <a:lnTo>
                    <a:pt x="3344710" y="46837"/>
                  </a:lnTo>
                  <a:lnTo>
                    <a:pt x="3351377" y="298551"/>
                  </a:lnTo>
                  <a:lnTo>
                    <a:pt x="3414877" y="298551"/>
                  </a:lnTo>
                  <a:lnTo>
                    <a:pt x="3421545" y="46837"/>
                  </a:lnTo>
                  <a:close/>
                </a:path>
                <a:path w="3425190" h="452120">
                  <a:moveTo>
                    <a:pt x="3424872" y="368896"/>
                  </a:moveTo>
                  <a:lnTo>
                    <a:pt x="3421405" y="352806"/>
                  </a:lnTo>
                  <a:lnTo>
                    <a:pt x="3412286" y="339648"/>
                  </a:lnTo>
                  <a:lnTo>
                    <a:pt x="3399015" y="330758"/>
                  </a:lnTo>
                  <a:lnTo>
                    <a:pt x="3383127" y="327494"/>
                  </a:lnTo>
                  <a:lnTo>
                    <a:pt x="3366884" y="330758"/>
                  </a:lnTo>
                  <a:lnTo>
                    <a:pt x="3353587" y="339648"/>
                  </a:lnTo>
                  <a:lnTo>
                    <a:pt x="3344672" y="352806"/>
                  </a:lnTo>
                  <a:lnTo>
                    <a:pt x="3341547" y="368896"/>
                  </a:lnTo>
                  <a:lnTo>
                    <a:pt x="3344672" y="385076"/>
                  </a:lnTo>
                  <a:lnTo>
                    <a:pt x="3353587" y="398297"/>
                  </a:lnTo>
                  <a:lnTo>
                    <a:pt x="3366884" y="407200"/>
                  </a:lnTo>
                  <a:lnTo>
                    <a:pt x="3383127" y="410464"/>
                  </a:lnTo>
                  <a:lnTo>
                    <a:pt x="3399015" y="407200"/>
                  </a:lnTo>
                  <a:lnTo>
                    <a:pt x="3412286" y="398297"/>
                  </a:lnTo>
                  <a:lnTo>
                    <a:pt x="3421405" y="385076"/>
                  </a:lnTo>
                  <a:lnTo>
                    <a:pt x="3424872" y="36889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592807" y="3339712"/>
            <a:ext cx="5090160" cy="523240"/>
            <a:chOff x="6592807" y="3339712"/>
            <a:chExt cx="5090160" cy="523240"/>
          </a:xfrm>
        </p:grpSpPr>
        <p:sp>
          <p:nvSpPr>
            <p:cNvPr id="4" name="object 4"/>
            <p:cNvSpPr/>
            <p:nvPr/>
          </p:nvSpPr>
          <p:spPr>
            <a:xfrm>
              <a:off x="6592807" y="3339712"/>
              <a:ext cx="5090160" cy="523240"/>
            </a:xfrm>
            <a:custGeom>
              <a:avLst/>
              <a:gdLst/>
              <a:ahLst/>
              <a:cxnLst/>
              <a:rect l="l" t="t" r="r" b="b"/>
              <a:pathLst>
                <a:path w="5090159" h="523239">
                  <a:moveTo>
                    <a:pt x="5089693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5089693" y="0"/>
                  </a:lnTo>
                  <a:lnTo>
                    <a:pt x="5089693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07226" y="3400945"/>
              <a:ext cx="5046345" cy="426084"/>
            </a:xfrm>
            <a:custGeom>
              <a:avLst/>
              <a:gdLst/>
              <a:ahLst/>
              <a:cxnLst/>
              <a:rect l="l" t="t" r="r" b="b"/>
              <a:pathLst>
                <a:path w="5046345" h="426085">
                  <a:moveTo>
                    <a:pt x="210743" y="284721"/>
                  </a:moveTo>
                  <a:lnTo>
                    <a:pt x="193852" y="243535"/>
                  </a:lnTo>
                  <a:lnTo>
                    <a:pt x="142900" y="220865"/>
                  </a:lnTo>
                  <a:lnTo>
                    <a:pt x="100380" y="212280"/>
                  </a:lnTo>
                  <a:lnTo>
                    <a:pt x="86309" y="208064"/>
                  </a:lnTo>
                  <a:lnTo>
                    <a:pt x="76923" y="202628"/>
                  </a:lnTo>
                  <a:lnTo>
                    <a:pt x="71691" y="196062"/>
                  </a:lnTo>
                  <a:lnTo>
                    <a:pt x="70142" y="188480"/>
                  </a:lnTo>
                  <a:lnTo>
                    <a:pt x="72847" y="178790"/>
                  </a:lnTo>
                  <a:lnTo>
                    <a:pt x="80530" y="171221"/>
                  </a:lnTo>
                  <a:lnTo>
                    <a:pt x="92138" y="166293"/>
                  </a:lnTo>
                  <a:lnTo>
                    <a:pt x="106680" y="164541"/>
                  </a:lnTo>
                  <a:lnTo>
                    <a:pt x="121399" y="166458"/>
                  </a:lnTo>
                  <a:lnTo>
                    <a:pt x="133032" y="171932"/>
                  </a:lnTo>
                  <a:lnTo>
                    <a:pt x="141160" y="180530"/>
                  </a:lnTo>
                  <a:lnTo>
                    <a:pt x="145351" y="191858"/>
                  </a:lnTo>
                  <a:lnTo>
                    <a:pt x="205524" y="191858"/>
                  </a:lnTo>
                  <a:lnTo>
                    <a:pt x="197751" y="164541"/>
                  </a:lnTo>
                  <a:lnTo>
                    <a:pt x="196875" y="161455"/>
                  </a:lnTo>
                  <a:lnTo>
                    <a:pt x="176682" y="138391"/>
                  </a:lnTo>
                  <a:lnTo>
                    <a:pt x="145935" y="123774"/>
                  </a:lnTo>
                  <a:lnTo>
                    <a:pt x="105600" y="118656"/>
                  </a:lnTo>
                  <a:lnTo>
                    <a:pt x="64528" y="123761"/>
                  </a:lnTo>
                  <a:lnTo>
                    <a:pt x="33159" y="138430"/>
                  </a:lnTo>
                  <a:lnTo>
                    <a:pt x="13220" y="161582"/>
                  </a:lnTo>
                  <a:lnTo>
                    <a:pt x="6299" y="192163"/>
                  </a:lnTo>
                  <a:lnTo>
                    <a:pt x="10515" y="216077"/>
                  </a:lnTo>
                  <a:lnTo>
                    <a:pt x="23317" y="235356"/>
                  </a:lnTo>
                  <a:lnTo>
                    <a:pt x="44602" y="249770"/>
                  </a:lnTo>
                  <a:lnTo>
                    <a:pt x="74295" y="259092"/>
                  </a:lnTo>
                  <a:lnTo>
                    <a:pt x="113271" y="266763"/>
                  </a:lnTo>
                  <a:lnTo>
                    <a:pt x="127584" y="270789"/>
                  </a:lnTo>
                  <a:lnTo>
                    <a:pt x="137541" y="276085"/>
                  </a:lnTo>
                  <a:lnTo>
                    <a:pt x="143383" y="282816"/>
                  </a:lnTo>
                  <a:lnTo>
                    <a:pt x="145351" y="291172"/>
                  </a:lnTo>
                  <a:lnTo>
                    <a:pt x="142481" y="301396"/>
                  </a:lnTo>
                  <a:lnTo>
                    <a:pt x="134556" y="309067"/>
                  </a:lnTo>
                  <a:lnTo>
                    <a:pt x="122275" y="313893"/>
                  </a:lnTo>
                  <a:lnTo>
                    <a:pt x="106362" y="315569"/>
                  </a:lnTo>
                  <a:lnTo>
                    <a:pt x="90233" y="313791"/>
                  </a:lnTo>
                  <a:lnTo>
                    <a:pt x="77698" y="308508"/>
                  </a:lnTo>
                  <a:lnTo>
                    <a:pt x="69024" y="299770"/>
                  </a:lnTo>
                  <a:lnTo>
                    <a:pt x="64465" y="287642"/>
                  </a:lnTo>
                  <a:lnTo>
                    <a:pt x="0" y="287642"/>
                  </a:lnTo>
                  <a:lnTo>
                    <a:pt x="9842" y="318693"/>
                  </a:lnTo>
                  <a:lnTo>
                    <a:pt x="31203" y="342125"/>
                  </a:lnTo>
                  <a:lnTo>
                    <a:pt x="63550" y="356920"/>
                  </a:lnTo>
                  <a:lnTo>
                    <a:pt x="106362" y="362077"/>
                  </a:lnTo>
                  <a:lnTo>
                    <a:pt x="149072" y="356514"/>
                  </a:lnTo>
                  <a:lnTo>
                    <a:pt x="181978" y="340779"/>
                  </a:lnTo>
                  <a:lnTo>
                    <a:pt x="203174" y="316357"/>
                  </a:lnTo>
                  <a:lnTo>
                    <a:pt x="203365" y="315569"/>
                  </a:lnTo>
                  <a:lnTo>
                    <a:pt x="210743" y="284721"/>
                  </a:lnTo>
                  <a:close/>
                </a:path>
                <a:path w="5046345" h="426085">
                  <a:moveTo>
                    <a:pt x="454025" y="207365"/>
                  </a:moveTo>
                  <a:lnTo>
                    <a:pt x="448500" y="172059"/>
                  </a:lnTo>
                  <a:lnTo>
                    <a:pt x="448208" y="170129"/>
                  </a:lnTo>
                  <a:lnTo>
                    <a:pt x="444080" y="163156"/>
                  </a:lnTo>
                  <a:lnTo>
                    <a:pt x="431698" y="142227"/>
                  </a:lnTo>
                  <a:lnTo>
                    <a:pt x="405980" y="124714"/>
                  </a:lnTo>
                  <a:lnTo>
                    <a:pt x="372529" y="118656"/>
                  </a:lnTo>
                  <a:lnTo>
                    <a:pt x="347878" y="121716"/>
                  </a:lnTo>
                  <a:lnTo>
                    <a:pt x="327863" y="130543"/>
                  </a:lnTo>
                  <a:lnTo>
                    <a:pt x="312572" y="144551"/>
                  </a:lnTo>
                  <a:lnTo>
                    <a:pt x="302082" y="163156"/>
                  </a:lnTo>
                  <a:lnTo>
                    <a:pt x="299313" y="163156"/>
                  </a:lnTo>
                  <a:lnTo>
                    <a:pt x="299313" y="43129"/>
                  </a:lnTo>
                  <a:lnTo>
                    <a:pt x="236855" y="43129"/>
                  </a:lnTo>
                  <a:lnTo>
                    <a:pt x="236855" y="357479"/>
                  </a:lnTo>
                  <a:lnTo>
                    <a:pt x="301155" y="357479"/>
                  </a:lnTo>
                  <a:lnTo>
                    <a:pt x="301155" y="221030"/>
                  </a:lnTo>
                  <a:lnTo>
                    <a:pt x="304558" y="200291"/>
                  </a:lnTo>
                  <a:lnTo>
                    <a:pt x="314058" y="184912"/>
                  </a:lnTo>
                  <a:lnTo>
                    <a:pt x="328612" y="175348"/>
                  </a:lnTo>
                  <a:lnTo>
                    <a:pt x="347205" y="172059"/>
                  </a:lnTo>
                  <a:lnTo>
                    <a:pt x="365201" y="175209"/>
                  </a:lnTo>
                  <a:lnTo>
                    <a:pt x="378587" y="184327"/>
                  </a:lnTo>
                  <a:lnTo>
                    <a:pt x="386918" y="198932"/>
                  </a:lnTo>
                  <a:lnTo>
                    <a:pt x="389724" y="218567"/>
                  </a:lnTo>
                  <a:lnTo>
                    <a:pt x="389724" y="357479"/>
                  </a:lnTo>
                  <a:lnTo>
                    <a:pt x="454025" y="357479"/>
                  </a:lnTo>
                  <a:lnTo>
                    <a:pt x="454025" y="207365"/>
                  </a:lnTo>
                  <a:close/>
                </a:path>
                <a:path w="5046345" h="426085">
                  <a:moveTo>
                    <a:pt x="554431" y="121716"/>
                  </a:moveTo>
                  <a:lnTo>
                    <a:pt x="490118" y="121716"/>
                  </a:lnTo>
                  <a:lnTo>
                    <a:pt x="490118" y="357479"/>
                  </a:lnTo>
                  <a:lnTo>
                    <a:pt x="554431" y="357479"/>
                  </a:lnTo>
                  <a:lnTo>
                    <a:pt x="554431" y="121716"/>
                  </a:lnTo>
                  <a:close/>
                </a:path>
                <a:path w="5046345" h="426085">
                  <a:moveTo>
                    <a:pt x="557339" y="58178"/>
                  </a:moveTo>
                  <a:lnTo>
                    <a:pt x="554570" y="45491"/>
                  </a:lnTo>
                  <a:lnTo>
                    <a:pt x="547039" y="35090"/>
                  </a:lnTo>
                  <a:lnTo>
                    <a:pt x="535914" y="28067"/>
                  </a:lnTo>
                  <a:lnTo>
                    <a:pt x="522351" y="25488"/>
                  </a:lnTo>
                  <a:lnTo>
                    <a:pt x="508787" y="28067"/>
                  </a:lnTo>
                  <a:lnTo>
                    <a:pt x="497662" y="35090"/>
                  </a:lnTo>
                  <a:lnTo>
                    <a:pt x="490131" y="45491"/>
                  </a:lnTo>
                  <a:lnTo>
                    <a:pt x="487349" y="58178"/>
                  </a:lnTo>
                  <a:lnTo>
                    <a:pt x="490131" y="70929"/>
                  </a:lnTo>
                  <a:lnTo>
                    <a:pt x="497662" y="81318"/>
                  </a:lnTo>
                  <a:lnTo>
                    <a:pt x="508787" y="88303"/>
                  </a:lnTo>
                  <a:lnTo>
                    <a:pt x="522351" y="90868"/>
                  </a:lnTo>
                  <a:lnTo>
                    <a:pt x="535914" y="88303"/>
                  </a:lnTo>
                  <a:lnTo>
                    <a:pt x="547039" y="81318"/>
                  </a:lnTo>
                  <a:lnTo>
                    <a:pt x="554570" y="70929"/>
                  </a:lnTo>
                  <a:lnTo>
                    <a:pt x="557339" y="58178"/>
                  </a:lnTo>
                  <a:close/>
                </a:path>
                <a:path w="5046345" h="426085">
                  <a:moveTo>
                    <a:pt x="721283" y="32232"/>
                  </a:moveTo>
                  <a:lnTo>
                    <a:pt x="712546" y="30607"/>
                  </a:lnTo>
                  <a:lnTo>
                    <a:pt x="703287" y="29400"/>
                  </a:lnTo>
                  <a:lnTo>
                    <a:pt x="693394" y="28651"/>
                  </a:lnTo>
                  <a:lnTo>
                    <a:pt x="682764" y="28397"/>
                  </a:lnTo>
                  <a:lnTo>
                    <a:pt x="650849" y="33235"/>
                  </a:lnTo>
                  <a:lnTo>
                    <a:pt x="626567" y="47586"/>
                  </a:lnTo>
                  <a:lnTo>
                    <a:pt x="611124" y="71272"/>
                  </a:lnTo>
                  <a:lnTo>
                    <a:pt x="605713" y="104063"/>
                  </a:lnTo>
                  <a:lnTo>
                    <a:pt x="605713" y="121716"/>
                  </a:lnTo>
                  <a:lnTo>
                    <a:pt x="572249" y="121716"/>
                  </a:lnTo>
                  <a:lnTo>
                    <a:pt x="572249" y="170065"/>
                  </a:lnTo>
                  <a:lnTo>
                    <a:pt x="605713" y="170065"/>
                  </a:lnTo>
                  <a:lnTo>
                    <a:pt x="605713" y="357479"/>
                  </a:lnTo>
                  <a:lnTo>
                    <a:pt x="670026" y="357479"/>
                  </a:lnTo>
                  <a:lnTo>
                    <a:pt x="670026" y="170065"/>
                  </a:lnTo>
                  <a:lnTo>
                    <a:pt x="716991" y="170065"/>
                  </a:lnTo>
                  <a:lnTo>
                    <a:pt x="716991" y="121716"/>
                  </a:lnTo>
                  <a:lnTo>
                    <a:pt x="670026" y="121716"/>
                  </a:lnTo>
                  <a:lnTo>
                    <a:pt x="670026" y="107289"/>
                  </a:lnTo>
                  <a:lnTo>
                    <a:pt x="672045" y="94780"/>
                  </a:lnTo>
                  <a:lnTo>
                    <a:pt x="678040" y="86245"/>
                  </a:lnTo>
                  <a:lnTo>
                    <a:pt x="687895" y="81368"/>
                  </a:lnTo>
                  <a:lnTo>
                    <a:pt x="701484" y="79819"/>
                  </a:lnTo>
                  <a:lnTo>
                    <a:pt x="705015" y="79819"/>
                  </a:lnTo>
                  <a:lnTo>
                    <a:pt x="711771" y="79971"/>
                  </a:lnTo>
                  <a:lnTo>
                    <a:pt x="721283" y="81203"/>
                  </a:lnTo>
                  <a:lnTo>
                    <a:pt x="721283" y="79819"/>
                  </a:lnTo>
                  <a:lnTo>
                    <a:pt x="721283" y="32232"/>
                  </a:lnTo>
                  <a:close/>
                </a:path>
                <a:path w="5046345" h="426085">
                  <a:moveTo>
                    <a:pt x="868654" y="307746"/>
                  </a:moveTo>
                  <a:lnTo>
                    <a:pt x="849769" y="308965"/>
                  </a:lnTo>
                  <a:lnTo>
                    <a:pt x="843483" y="308813"/>
                  </a:lnTo>
                  <a:lnTo>
                    <a:pt x="834402" y="307568"/>
                  </a:lnTo>
                  <a:lnTo>
                    <a:pt x="827328" y="303847"/>
                  </a:lnTo>
                  <a:lnTo>
                    <a:pt x="822718" y="296710"/>
                  </a:lnTo>
                  <a:lnTo>
                    <a:pt x="821067" y="285178"/>
                  </a:lnTo>
                  <a:lnTo>
                    <a:pt x="821067" y="170065"/>
                  </a:lnTo>
                  <a:lnTo>
                    <a:pt x="865581" y="170065"/>
                  </a:lnTo>
                  <a:lnTo>
                    <a:pt x="865581" y="121716"/>
                  </a:lnTo>
                  <a:lnTo>
                    <a:pt x="821067" y="121716"/>
                  </a:lnTo>
                  <a:lnTo>
                    <a:pt x="821067" y="65239"/>
                  </a:lnTo>
                  <a:lnTo>
                    <a:pt x="756754" y="65239"/>
                  </a:lnTo>
                  <a:lnTo>
                    <a:pt x="756754" y="121716"/>
                  </a:lnTo>
                  <a:lnTo>
                    <a:pt x="724369" y="121716"/>
                  </a:lnTo>
                  <a:lnTo>
                    <a:pt x="724369" y="170065"/>
                  </a:lnTo>
                  <a:lnTo>
                    <a:pt x="756754" y="170065"/>
                  </a:lnTo>
                  <a:lnTo>
                    <a:pt x="756754" y="293928"/>
                  </a:lnTo>
                  <a:lnTo>
                    <a:pt x="762254" y="323723"/>
                  </a:lnTo>
                  <a:lnTo>
                    <a:pt x="778129" y="344525"/>
                  </a:lnTo>
                  <a:lnTo>
                    <a:pt x="802817" y="356717"/>
                  </a:lnTo>
                  <a:lnTo>
                    <a:pt x="834732" y="360692"/>
                  </a:lnTo>
                  <a:lnTo>
                    <a:pt x="845680" y="360489"/>
                  </a:lnTo>
                  <a:lnTo>
                    <a:pt x="855027" y="359943"/>
                  </a:lnTo>
                  <a:lnTo>
                    <a:pt x="862698" y="359206"/>
                  </a:lnTo>
                  <a:lnTo>
                    <a:pt x="868654" y="358394"/>
                  </a:lnTo>
                  <a:lnTo>
                    <a:pt x="868654" y="308965"/>
                  </a:lnTo>
                  <a:lnTo>
                    <a:pt x="868654" y="307746"/>
                  </a:lnTo>
                  <a:close/>
                </a:path>
                <a:path w="5046345" h="426085">
                  <a:moveTo>
                    <a:pt x="1029830" y="36842"/>
                  </a:moveTo>
                  <a:lnTo>
                    <a:pt x="968590" y="36842"/>
                  </a:lnTo>
                  <a:lnTo>
                    <a:pt x="941285" y="79527"/>
                  </a:lnTo>
                  <a:lnTo>
                    <a:pt x="921931" y="125907"/>
                  </a:lnTo>
                  <a:lnTo>
                    <a:pt x="910399" y="176364"/>
                  </a:lnTo>
                  <a:lnTo>
                    <a:pt x="906576" y="231305"/>
                  </a:lnTo>
                  <a:lnTo>
                    <a:pt x="910399" y="286169"/>
                  </a:lnTo>
                  <a:lnTo>
                    <a:pt x="921931" y="336575"/>
                  </a:lnTo>
                  <a:lnTo>
                    <a:pt x="941285" y="382930"/>
                  </a:lnTo>
                  <a:lnTo>
                    <a:pt x="968590" y="425615"/>
                  </a:lnTo>
                  <a:lnTo>
                    <a:pt x="1029830" y="425615"/>
                  </a:lnTo>
                  <a:lnTo>
                    <a:pt x="1007618" y="388378"/>
                  </a:lnTo>
                  <a:lnTo>
                    <a:pt x="989749" y="340499"/>
                  </a:lnTo>
                  <a:lnTo>
                    <a:pt x="977836" y="286600"/>
                  </a:lnTo>
                  <a:lnTo>
                    <a:pt x="973493" y="231305"/>
                  </a:lnTo>
                  <a:lnTo>
                    <a:pt x="977836" y="175933"/>
                  </a:lnTo>
                  <a:lnTo>
                    <a:pt x="989749" y="121983"/>
                  </a:lnTo>
                  <a:lnTo>
                    <a:pt x="1007618" y="74091"/>
                  </a:lnTo>
                  <a:lnTo>
                    <a:pt x="1029830" y="36842"/>
                  </a:lnTo>
                  <a:close/>
                </a:path>
                <a:path w="5046345" h="426085">
                  <a:moveTo>
                    <a:pt x="1161389" y="231305"/>
                  </a:moveTo>
                  <a:lnTo>
                    <a:pt x="1157592" y="176364"/>
                  </a:lnTo>
                  <a:lnTo>
                    <a:pt x="1146111" y="125907"/>
                  </a:lnTo>
                  <a:lnTo>
                    <a:pt x="1126807" y="79527"/>
                  </a:lnTo>
                  <a:lnTo>
                    <a:pt x="1099527" y="36842"/>
                  </a:lnTo>
                  <a:lnTo>
                    <a:pt x="1038136" y="36842"/>
                  </a:lnTo>
                  <a:lnTo>
                    <a:pt x="1060424" y="74091"/>
                  </a:lnTo>
                  <a:lnTo>
                    <a:pt x="1078344" y="121983"/>
                  </a:lnTo>
                  <a:lnTo>
                    <a:pt x="1090282" y="175933"/>
                  </a:lnTo>
                  <a:lnTo>
                    <a:pt x="1094613" y="231305"/>
                  </a:lnTo>
                  <a:lnTo>
                    <a:pt x="1090282" y="286600"/>
                  </a:lnTo>
                  <a:lnTo>
                    <a:pt x="1078344" y="340499"/>
                  </a:lnTo>
                  <a:lnTo>
                    <a:pt x="1060424" y="388378"/>
                  </a:lnTo>
                  <a:lnTo>
                    <a:pt x="1038136" y="425615"/>
                  </a:lnTo>
                  <a:lnTo>
                    <a:pt x="1099527" y="425615"/>
                  </a:lnTo>
                  <a:lnTo>
                    <a:pt x="1126807" y="382930"/>
                  </a:lnTo>
                  <a:lnTo>
                    <a:pt x="1146111" y="336575"/>
                  </a:lnTo>
                  <a:lnTo>
                    <a:pt x="1157592" y="286169"/>
                  </a:lnTo>
                  <a:lnTo>
                    <a:pt x="1161389" y="231305"/>
                  </a:lnTo>
                  <a:close/>
                </a:path>
                <a:path w="5046345" h="426085">
                  <a:moveTo>
                    <a:pt x="1413725" y="164998"/>
                  </a:moveTo>
                  <a:lnTo>
                    <a:pt x="1406626" y="136156"/>
                  </a:lnTo>
                  <a:lnTo>
                    <a:pt x="1406207" y="135686"/>
                  </a:lnTo>
                  <a:lnTo>
                    <a:pt x="1386674" y="113703"/>
                  </a:lnTo>
                  <a:lnTo>
                    <a:pt x="1361236" y="101625"/>
                  </a:lnTo>
                  <a:lnTo>
                    <a:pt x="1361236" y="164998"/>
                  </a:lnTo>
                  <a:lnTo>
                    <a:pt x="1357909" y="178104"/>
                  </a:lnTo>
                  <a:lnTo>
                    <a:pt x="1348752" y="187617"/>
                  </a:lnTo>
                  <a:lnTo>
                    <a:pt x="1334668" y="193433"/>
                  </a:lnTo>
                  <a:lnTo>
                    <a:pt x="1316570" y="195389"/>
                  </a:lnTo>
                  <a:lnTo>
                    <a:pt x="1298473" y="193433"/>
                  </a:lnTo>
                  <a:lnTo>
                    <a:pt x="1284516" y="187617"/>
                  </a:lnTo>
                  <a:lnTo>
                    <a:pt x="1275549" y="178104"/>
                  </a:lnTo>
                  <a:lnTo>
                    <a:pt x="1272374" y="164998"/>
                  </a:lnTo>
                  <a:lnTo>
                    <a:pt x="1275549" y="152374"/>
                  </a:lnTo>
                  <a:lnTo>
                    <a:pt x="1284516" y="143154"/>
                  </a:lnTo>
                  <a:lnTo>
                    <a:pt x="1298473" y="137528"/>
                  </a:lnTo>
                  <a:lnTo>
                    <a:pt x="1316570" y="135686"/>
                  </a:lnTo>
                  <a:lnTo>
                    <a:pt x="1334668" y="137528"/>
                  </a:lnTo>
                  <a:lnTo>
                    <a:pt x="1348752" y="143154"/>
                  </a:lnTo>
                  <a:lnTo>
                    <a:pt x="1357909" y="152374"/>
                  </a:lnTo>
                  <a:lnTo>
                    <a:pt x="1361236" y="164998"/>
                  </a:lnTo>
                  <a:lnTo>
                    <a:pt x="1361236" y="101625"/>
                  </a:lnTo>
                  <a:lnTo>
                    <a:pt x="1355979" y="99123"/>
                  </a:lnTo>
                  <a:lnTo>
                    <a:pt x="1316570" y="93941"/>
                  </a:lnTo>
                  <a:lnTo>
                    <a:pt x="1276629" y="99123"/>
                  </a:lnTo>
                  <a:lnTo>
                    <a:pt x="1245603" y="113703"/>
                  </a:lnTo>
                  <a:lnTo>
                    <a:pt x="1225562" y="136156"/>
                  </a:lnTo>
                  <a:lnTo>
                    <a:pt x="1218501" y="164998"/>
                  </a:lnTo>
                  <a:lnTo>
                    <a:pt x="1225562" y="194068"/>
                  </a:lnTo>
                  <a:lnTo>
                    <a:pt x="1245603" y="216573"/>
                  </a:lnTo>
                  <a:lnTo>
                    <a:pt x="1276629" y="231140"/>
                  </a:lnTo>
                  <a:lnTo>
                    <a:pt x="1316570" y="236372"/>
                  </a:lnTo>
                  <a:lnTo>
                    <a:pt x="1355902" y="231140"/>
                  </a:lnTo>
                  <a:lnTo>
                    <a:pt x="1386624" y="216573"/>
                  </a:lnTo>
                  <a:lnTo>
                    <a:pt x="1405432" y="195389"/>
                  </a:lnTo>
                  <a:lnTo>
                    <a:pt x="1406601" y="194068"/>
                  </a:lnTo>
                  <a:lnTo>
                    <a:pt x="1413725" y="164998"/>
                  </a:lnTo>
                  <a:close/>
                </a:path>
                <a:path w="5046345" h="426085">
                  <a:moveTo>
                    <a:pt x="1433690" y="38074"/>
                  </a:moveTo>
                  <a:lnTo>
                    <a:pt x="1344206" y="38074"/>
                  </a:lnTo>
                  <a:lnTo>
                    <a:pt x="1344206" y="0"/>
                  </a:lnTo>
                  <a:lnTo>
                    <a:pt x="1288948" y="0"/>
                  </a:lnTo>
                  <a:lnTo>
                    <a:pt x="1288948" y="38074"/>
                  </a:lnTo>
                  <a:lnTo>
                    <a:pt x="1199159" y="38074"/>
                  </a:lnTo>
                  <a:lnTo>
                    <a:pt x="1199159" y="81813"/>
                  </a:lnTo>
                  <a:lnTo>
                    <a:pt x="1433690" y="81813"/>
                  </a:lnTo>
                  <a:lnTo>
                    <a:pt x="1433690" y="38074"/>
                  </a:lnTo>
                  <a:close/>
                </a:path>
                <a:path w="5046345" h="426085">
                  <a:moveTo>
                    <a:pt x="1512735" y="257860"/>
                  </a:moveTo>
                  <a:lnTo>
                    <a:pt x="1457934" y="257860"/>
                  </a:lnTo>
                  <a:lnTo>
                    <a:pt x="1457934" y="301447"/>
                  </a:lnTo>
                  <a:lnTo>
                    <a:pt x="1457934" y="348729"/>
                  </a:lnTo>
                  <a:lnTo>
                    <a:pt x="1309052" y="348729"/>
                  </a:lnTo>
                  <a:lnTo>
                    <a:pt x="1309052" y="301447"/>
                  </a:lnTo>
                  <a:lnTo>
                    <a:pt x="1457934" y="301447"/>
                  </a:lnTo>
                  <a:lnTo>
                    <a:pt x="1457934" y="257860"/>
                  </a:lnTo>
                  <a:lnTo>
                    <a:pt x="1254417" y="257860"/>
                  </a:lnTo>
                  <a:lnTo>
                    <a:pt x="1254417" y="393077"/>
                  </a:lnTo>
                  <a:lnTo>
                    <a:pt x="1512735" y="393077"/>
                  </a:lnTo>
                  <a:lnTo>
                    <a:pt x="1512735" y="348729"/>
                  </a:lnTo>
                  <a:lnTo>
                    <a:pt x="1512735" y="301447"/>
                  </a:lnTo>
                  <a:lnTo>
                    <a:pt x="1512735" y="257860"/>
                  </a:lnTo>
                  <a:close/>
                </a:path>
                <a:path w="5046345" h="426085">
                  <a:moveTo>
                    <a:pt x="1565833" y="99771"/>
                  </a:moveTo>
                  <a:lnTo>
                    <a:pt x="1512735" y="99771"/>
                  </a:lnTo>
                  <a:lnTo>
                    <a:pt x="1512735" y="2159"/>
                  </a:lnTo>
                  <a:lnTo>
                    <a:pt x="1457172" y="2159"/>
                  </a:lnTo>
                  <a:lnTo>
                    <a:pt x="1457172" y="240665"/>
                  </a:lnTo>
                  <a:lnTo>
                    <a:pt x="1512735" y="240665"/>
                  </a:lnTo>
                  <a:lnTo>
                    <a:pt x="1512735" y="145973"/>
                  </a:lnTo>
                  <a:lnTo>
                    <a:pt x="1565833" y="145973"/>
                  </a:lnTo>
                  <a:lnTo>
                    <a:pt x="1565833" y="99771"/>
                  </a:lnTo>
                  <a:close/>
                </a:path>
                <a:path w="5046345" h="426085">
                  <a:moveTo>
                    <a:pt x="1917801" y="142595"/>
                  </a:moveTo>
                  <a:lnTo>
                    <a:pt x="1858098" y="127330"/>
                  </a:lnTo>
                  <a:lnTo>
                    <a:pt x="1817154" y="102539"/>
                  </a:lnTo>
                  <a:lnTo>
                    <a:pt x="1788655" y="68364"/>
                  </a:lnTo>
                  <a:lnTo>
                    <a:pt x="1779816" y="33159"/>
                  </a:lnTo>
                  <a:lnTo>
                    <a:pt x="1779816" y="13970"/>
                  </a:lnTo>
                  <a:lnTo>
                    <a:pt x="1721637" y="13970"/>
                  </a:lnTo>
                  <a:lnTo>
                    <a:pt x="1721637" y="33159"/>
                  </a:lnTo>
                  <a:lnTo>
                    <a:pt x="1712734" y="68364"/>
                  </a:lnTo>
                  <a:lnTo>
                    <a:pt x="1686572" y="101168"/>
                  </a:lnTo>
                  <a:lnTo>
                    <a:pt x="1643595" y="127330"/>
                  </a:lnTo>
                  <a:lnTo>
                    <a:pt x="1584274" y="142595"/>
                  </a:lnTo>
                  <a:lnTo>
                    <a:pt x="1606067" y="187261"/>
                  </a:lnTo>
                  <a:lnTo>
                    <a:pt x="1653908" y="175895"/>
                  </a:lnTo>
                  <a:lnTo>
                    <a:pt x="1694357" y="157276"/>
                  </a:lnTo>
                  <a:lnTo>
                    <a:pt x="1726806" y="132461"/>
                  </a:lnTo>
                  <a:lnTo>
                    <a:pt x="1750656" y="102539"/>
                  </a:lnTo>
                  <a:lnTo>
                    <a:pt x="1774545" y="132461"/>
                  </a:lnTo>
                  <a:lnTo>
                    <a:pt x="1807171" y="157276"/>
                  </a:lnTo>
                  <a:lnTo>
                    <a:pt x="1847913" y="175895"/>
                  </a:lnTo>
                  <a:lnTo>
                    <a:pt x="1896160" y="187261"/>
                  </a:lnTo>
                  <a:lnTo>
                    <a:pt x="1917801" y="142595"/>
                  </a:lnTo>
                  <a:close/>
                </a:path>
                <a:path w="5046345" h="426085">
                  <a:moveTo>
                    <a:pt x="1930692" y="217182"/>
                  </a:moveTo>
                  <a:lnTo>
                    <a:pt x="1570304" y="217182"/>
                  </a:lnTo>
                  <a:lnTo>
                    <a:pt x="1570304" y="262318"/>
                  </a:lnTo>
                  <a:lnTo>
                    <a:pt x="1721954" y="262318"/>
                  </a:lnTo>
                  <a:lnTo>
                    <a:pt x="1721954" y="397535"/>
                  </a:lnTo>
                  <a:lnTo>
                    <a:pt x="1776742" y="397535"/>
                  </a:lnTo>
                  <a:lnTo>
                    <a:pt x="1776742" y="262318"/>
                  </a:lnTo>
                  <a:lnTo>
                    <a:pt x="1930692" y="262318"/>
                  </a:lnTo>
                  <a:lnTo>
                    <a:pt x="1930692" y="217182"/>
                  </a:lnTo>
                  <a:close/>
                </a:path>
                <a:path w="5046345" h="426085">
                  <a:moveTo>
                    <a:pt x="2265311" y="123405"/>
                  </a:moveTo>
                  <a:lnTo>
                    <a:pt x="2040915" y="123405"/>
                  </a:lnTo>
                  <a:lnTo>
                    <a:pt x="2040915" y="102222"/>
                  </a:lnTo>
                  <a:lnTo>
                    <a:pt x="2258555" y="102222"/>
                  </a:lnTo>
                  <a:lnTo>
                    <a:pt x="2258555" y="9525"/>
                  </a:lnTo>
                  <a:lnTo>
                    <a:pt x="1985200" y="9525"/>
                  </a:lnTo>
                  <a:lnTo>
                    <a:pt x="1985200" y="47129"/>
                  </a:lnTo>
                  <a:lnTo>
                    <a:pt x="2202992" y="47129"/>
                  </a:lnTo>
                  <a:lnTo>
                    <a:pt x="2202992" y="67081"/>
                  </a:lnTo>
                  <a:lnTo>
                    <a:pt x="1985810" y="67081"/>
                  </a:lnTo>
                  <a:lnTo>
                    <a:pt x="1985810" y="160858"/>
                  </a:lnTo>
                  <a:lnTo>
                    <a:pt x="2265311" y="160858"/>
                  </a:lnTo>
                  <a:lnTo>
                    <a:pt x="2265311" y="123405"/>
                  </a:lnTo>
                  <a:close/>
                </a:path>
                <a:path w="5046345" h="426085">
                  <a:moveTo>
                    <a:pt x="2270518" y="356095"/>
                  </a:moveTo>
                  <a:lnTo>
                    <a:pt x="2037537" y="356095"/>
                  </a:lnTo>
                  <a:lnTo>
                    <a:pt x="2037537" y="333527"/>
                  </a:lnTo>
                  <a:lnTo>
                    <a:pt x="2259012" y="333527"/>
                  </a:lnTo>
                  <a:lnTo>
                    <a:pt x="2259012" y="240207"/>
                  </a:lnTo>
                  <a:lnTo>
                    <a:pt x="1982127" y="240207"/>
                  </a:lnTo>
                  <a:lnTo>
                    <a:pt x="1982127" y="278587"/>
                  </a:lnTo>
                  <a:lnTo>
                    <a:pt x="2204059" y="278587"/>
                  </a:lnTo>
                  <a:lnTo>
                    <a:pt x="2204059" y="298386"/>
                  </a:lnTo>
                  <a:lnTo>
                    <a:pt x="1982431" y="298386"/>
                  </a:lnTo>
                  <a:lnTo>
                    <a:pt x="1982431" y="393852"/>
                  </a:lnTo>
                  <a:lnTo>
                    <a:pt x="2270518" y="393852"/>
                  </a:lnTo>
                  <a:lnTo>
                    <a:pt x="2270518" y="356095"/>
                  </a:lnTo>
                  <a:close/>
                </a:path>
                <a:path w="5046345" h="426085">
                  <a:moveTo>
                    <a:pt x="2302141" y="179425"/>
                  </a:moveTo>
                  <a:lnTo>
                    <a:pt x="1940839" y="179425"/>
                  </a:lnTo>
                  <a:lnTo>
                    <a:pt x="1940839" y="220560"/>
                  </a:lnTo>
                  <a:lnTo>
                    <a:pt x="2302141" y="220560"/>
                  </a:lnTo>
                  <a:lnTo>
                    <a:pt x="2302141" y="179425"/>
                  </a:lnTo>
                  <a:close/>
                </a:path>
                <a:path w="5046345" h="426085">
                  <a:moveTo>
                    <a:pt x="2620619" y="170675"/>
                  </a:moveTo>
                  <a:lnTo>
                    <a:pt x="2612694" y="112458"/>
                  </a:lnTo>
                  <a:lnTo>
                    <a:pt x="2596807" y="80124"/>
                  </a:lnTo>
                  <a:lnTo>
                    <a:pt x="2590927" y="68148"/>
                  </a:lnTo>
                  <a:lnTo>
                    <a:pt x="2567051" y="47726"/>
                  </a:lnTo>
                  <a:lnTo>
                    <a:pt x="2567051" y="170675"/>
                  </a:lnTo>
                  <a:lnTo>
                    <a:pt x="2563393" y="209829"/>
                  </a:lnTo>
                  <a:lnTo>
                    <a:pt x="2553081" y="238353"/>
                  </a:lnTo>
                  <a:lnTo>
                    <a:pt x="2537142" y="255790"/>
                  </a:lnTo>
                  <a:lnTo>
                    <a:pt x="2516555" y="261696"/>
                  </a:lnTo>
                  <a:lnTo>
                    <a:pt x="2495600" y="255790"/>
                  </a:lnTo>
                  <a:lnTo>
                    <a:pt x="2479446" y="238353"/>
                  </a:lnTo>
                  <a:lnTo>
                    <a:pt x="2469121" y="209829"/>
                  </a:lnTo>
                  <a:lnTo>
                    <a:pt x="2465603" y="170675"/>
                  </a:lnTo>
                  <a:lnTo>
                    <a:pt x="2469121" y="131864"/>
                  </a:lnTo>
                  <a:lnTo>
                    <a:pt x="2479446" y="103479"/>
                  </a:lnTo>
                  <a:lnTo>
                    <a:pt x="2495600" y="86055"/>
                  </a:lnTo>
                  <a:lnTo>
                    <a:pt x="2516555" y="80124"/>
                  </a:lnTo>
                  <a:lnTo>
                    <a:pt x="2537142" y="86055"/>
                  </a:lnTo>
                  <a:lnTo>
                    <a:pt x="2553081" y="103479"/>
                  </a:lnTo>
                  <a:lnTo>
                    <a:pt x="2563393" y="131864"/>
                  </a:lnTo>
                  <a:lnTo>
                    <a:pt x="2567051" y="170675"/>
                  </a:lnTo>
                  <a:lnTo>
                    <a:pt x="2567051" y="47726"/>
                  </a:lnTo>
                  <a:lnTo>
                    <a:pt x="2557983" y="39966"/>
                  </a:lnTo>
                  <a:lnTo>
                    <a:pt x="2516555" y="30086"/>
                  </a:lnTo>
                  <a:lnTo>
                    <a:pt x="2474696" y="39966"/>
                  </a:lnTo>
                  <a:lnTo>
                    <a:pt x="2441562" y="68148"/>
                  </a:lnTo>
                  <a:lnTo>
                    <a:pt x="2419794" y="112458"/>
                  </a:lnTo>
                  <a:lnTo>
                    <a:pt x="2412034" y="170675"/>
                  </a:lnTo>
                  <a:lnTo>
                    <a:pt x="2419794" y="229400"/>
                  </a:lnTo>
                  <a:lnTo>
                    <a:pt x="2441562" y="273862"/>
                  </a:lnTo>
                  <a:lnTo>
                    <a:pt x="2474696" y="302044"/>
                  </a:lnTo>
                  <a:lnTo>
                    <a:pt x="2516555" y="311886"/>
                  </a:lnTo>
                  <a:lnTo>
                    <a:pt x="2557983" y="302044"/>
                  </a:lnTo>
                  <a:lnTo>
                    <a:pt x="2590927" y="273862"/>
                  </a:lnTo>
                  <a:lnTo>
                    <a:pt x="2596870" y="261696"/>
                  </a:lnTo>
                  <a:lnTo>
                    <a:pt x="2612694" y="229400"/>
                  </a:lnTo>
                  <a:lnTo>
                    <a:pt x="2620619" y="170675"/>
                  </a:lnTo>
                  <a:close/>
                </a:path>
                <a:path w="5046345" h="426085">
                  <a:moveTo>
                    <a:pt x="2731135" y="2159"/>
                  </a:moveTo>
                  <a:lnTo>
                    <a:pt x="2675102" y="2159"/>
                  </a:lnTo>
                  <a:lnTo>
                    <a:pt x="2675102" y="398449"/>
                  </a:lnTo>
                  <a:lnTo>
                    <a:pt x="2731135" y="398449"/>
                  </a:lnTo>
                  <a:lnTo>
                    <a:pt x="2731135" y="2159"/>
                  </a:lnTo>
                  <a:close/>
                </a:path>
                <a:path w="5046345" h="426085">
                  <a:moveTo>
                    <a:pt x="3088614" y="325551"/>
                  </a:moveTo>
                  <a:lnTo>
                    <a:pt x="3079343" y="296227"/>
                  </a:lnTo>
                  <a:lnTo>
                    <a:pt x="3079000" y="295122"/>
                  </a:lnTo>
                  <a:lnTo>
                    <a:pt x="3051721" y="272808"/>
                  </a:lnTo>
                  <a:lnTo>
                    <a:pt x="3033052" y="266890"/>
                  </a:lnTo>
                  <a:lnTo>
                    <a:pt x="3033052" y="325551"/>
                  </a:lnTo>
                  <a:lnTo>
                    <a:pt x="3027718" y="338683"/>
                  </a:lnTo>
                  <a:lnTo>
                    <a:pt x="3012084" y="348132"/>
                  </a:lnTo>
                  <a:lnTo>
                    <a:pt x="2986417" y="353796"/>
                  </a:lnTo>
                  <a:lnTo>
                    <a:pt x="2950934" y="355625"/>
                  </a:lnTo>
                  <a:lnTo>
                    <a:pt x="2915056" y="353796"/>
                  </a:lnTo>
                  <a:lnTo>
                    <a:pt x="2889427" y="348132"/>
                  </a:lnTo>
                  <a:lnTo>
                    <a:pt x="2874099" y="338683"/>
                  </a:lnTo>
                  <a:lnTo>
                    <a:pt x="2869133" y="325551"/>
                  </a:lnTo>
                  <a:lnTo>
                    <a:pt x="2874099" y="312661"/>
                  </a:lnTo>
                  <a:lnTo>
                    <a:pt x="2889427" y="303580"/>
                  </a:lnTo>
                  <a:lnTo>
                    <a:pt x="2915056" y="298157"/>
                  </a:lnTo>
                  <a:lnTo>
                    <a:pt x="2950934" y="296227"/>
                  </a:lnTo>
                  <a:lnTo>
                    <a:pt x="2986417" y="298157"/>
                  </a:lnTo>
                  <a:lnTo>
                    <a:pt x="3012084" y="303580"/>
                  </a:lnTo>
                  <a:lnTo>
                    <a:pt x="3027718" y="312661"/>
                  </a:lnTo>
                  <a:lnTo>
                    <a:pt x="3033052" y="325551"/>
                  </a:lnTo>
                  <a:lnTo>
                    <a:pt x="3033052" y="266890"/>
                  </a:lnTo>
                  <a:lnTo>
                    <a:pt x="3008477" y="259092"/>
                  </a:lnTo>
                  <a:lnTo>
                    <a:pt x="2950934" y="254482"/>
                  </a:lnTo>
                  <a:lnTo>
                    <a:pt x="2892882" y="259092"/>
                  </a:lnTo>
                  <a:lnTo>
                    <a:pt x="2849384" y="272808"/>
                  </a:lnTo>
                  <a:lnTo>
                    <a:pt x="2822105" y="295122"/>
                  </a:lnTo>
                  <a:lnTo>
                    <a:pt x="2812643" y="325551"/>
                  </a:lnTo>
                  <a:lnTo>
                    <a:pt x="2822105" y="356273"/>
                  </a:lnTo>
                  <a:lnTo>
                    <a:pt x="2849384" y="378675"/>
                  </a:lnTo>
                  <a:lnTo>
                    <a:pt x="2892882" y="392353"/>
                  </a:lnTo>
                  <a:lnTo>
                    <a:pt x="2950934" y="396913"/>
                  </a:lnTo>
                  <a:lnTo>
                    <a:pt x="3008477" y="392353"/>
                  </a:lnTo>
                  <a:lnTo>
                    <a:pt x="3051721" y="378675"/>
                  </a:lnTo>
                  <a:lnTo>
                    <a:pt x="3079000" y="356273"/>
                  </a:lnTo>
                  <a:lnTo>
                    <a:pt x="3079204" y="355625"/>
                  </a:lnTo>
                  <a:lnTo>
                    <a:pt x="3088614" y="325551"/>
                  </a:lnTo>
                  <a:close/>
                </a:path>
                <a:path w="5046345" h="426085">
                  <a:moveTo>
                    <a:pt x="3131896" y="189712"/>
                  </a:moveTo>
                  <a:lnTo>
                    <a:pt x="3048711" y="189712"/>
                  </a:lnTo>
                  <a:lnTo>
                    <a:pt x="3048711" y="156413"/>
                  </a:lnTo>
                  <a:lnTo>
                    <a:pt x="3048711" y="142595"/>
                  </a:lnTo>
                  <a:lnTo>
                    <a:pt x="3082874" y="118325"/>
                  </a:lnTo>
                  <a:lnTo>
                    <a:pt x="3095066" y="84264"/>
                  </a:lnTo>
                  <a:lnTo>
                    <a:pt x="3084855" y="52298"/>
                  </a:lnTo>
                  <a:lnTo>
                    <a:pt x="3082874" y="50660"/>
                  </a:lnTo>
                  <a:lnTo>
                    <a:pt x="3055975" y="28346"/>
                  </a:lnTo>
                  <a:lnTo>
                    <a:pt x="3037967" y="22352"/>
                  </a:lnTo>
                  <a:lnTo>
                    <a:pt x="3037967" y="84264"/>
                  </a:lnTo>
                  <a:lnTo>
                    <a:pt x="3032214" y="98666"/>
                  </a:lnTo>
                  <a:lnTo>
                    <a:pt x="3015399" y="108927"/>
                  </a:lnTo>
                  <a:lnTo>
                    <a:pt x="2993606" y="113868"/>
                  </a:lnTo>
                  <a:lnTo>
                    <a:pt x="2993606" y="156413"/>
                  </a:lnTo>
                  <a:lnTo>
                    <a:pt x="2993606" y="189712"/>
                  </a:lnTo>
                  <a:lnTo>
                    <a:pt x="2908579" y="189712"/>
                  </a:lnTo>
                  <a:lnTo>
                    <a:pt x="2908579" y="156413"/>
                  </a:lnTo>
                  <a:lnTo>
                    <a:pt x="2918676" y="157505"/>
                  </a:lnTo>
                  <a:lnTo>
                    <a:pt x="2929178" y="158267"/>
                  </a:lnTo>
                  <a:lnTo>
                    <a:pt x="2940088" y="158711"/>
                  </a:lnTo>
                  <a:lnTo>
                    <a:pt x="2951403" y="158864"/>
                  </a:lnTo>
                  <a:lnTo>
                    <a:pt x="2962503" y="158711"/>
                  </a:lnTo>
                  <a:lnTo>
                    <a:pt x="2973247" y="158267"/>
                  </a:lnTo>
                  <a:lnTo>
                    <a:pt x="2983623" y="157505"/>
                  </a:lnTo>
                  <a:lnTo>
                    <a:pt x="2993606" y="156413"/>
                  </a:lnTo>
                  <a:lnTo>
                    <a:pt x="2993606" y="113868"/>
                  </a:lnTo>
                  <a:lnTo>
                    <a:pt x="2988233" y="115074"/>
                  </a:lnTo>
                  <a:lnTo>
                    <a:pt x="2951403" y="117119"/>
                  </a:lnTo>
                  <a:lnTo>
                    <a:pt x="2914370" y="115074"/>
                  </a:lnTo>
                  <a:lnTo>
                    <a:pt x="2887256" y="108927"/>
                  </a:lnTo>
                  <a:lnTo>
                    <a:pt x="2870657" y="98666"/>
                  </a:lnTo>
                  <a:lnTo>
                    <a:pt x="2865145" y="84264"/>
                  </a:lnTo>
                  <a:lnTo>
                    <a:pt x="2870657" y="69697"/>
                  </a:lnTo>
                  <a:lnTo>
                    <a:pt x="2887256" y="59169"/>
                  </a:lnTo>
                  <a:lnTo>
                    <a:pt x="2914370" y="52793"/>
                  </a:lnTo>
                  <a:lnTo>
                    <a:pt x="2951403" y="50660"/>
                  </a:lnTo>
                  <a:lnTo>
                    <a:pt x="2988233" y="52793"/>
                  </a:lnTo>
                  <a:lnTo>
                    <a:pt x="3015399" y="59169"/>
                  </a:lnTo>
                  <a:lnTo>
                    <a:pt x="3032214" y="69697"/>
                  </a:lnTo>
                  <a:lnTo>
                    <a:pt x="3037967" y="84264"/>
                  </a:lnTo>
                  <a:lnTo>
                    <a:pt x="3037967" y="22352"/>
                  </a:lnTo>
                  <a:lnTo>
                    <a:pt x="3010738" y="13284"/>
                  </a:lnTo>
                  <a:lnTo>
                    <a:pt x="2951403" y="7988"/>
                  </a:lnTo>
                  <a:lnTo>
                    <a:pt x="2891866" y="13284"/>
                  </a:lnTo>
                  <a:lnTo>
                    <a:pt x="2846514" y="28346"/>
                  </a:lnTo>
                  <a:lnTo>
                    <a:pt x="2817647" y="52298"/>
                  </a:lnTo>
                  <a:lnTo>
                    <a:pt x="2807589" y="84264"/>
                  </a:lnTo>
                  <a:lnTo>
                    <a:pt x="2810510" y="102196"/>
                  </a:lnTo>
                  <a:lnTo>
                    <a:pt x="2819247" y="117919"/>
                  </a:lnTo>
                  <a:lnTo>
                    <a:pt x="2833395" y="131279"/>
                  </a:lnTo>
                  <a:lnTo>
                    <a:pt x="2852559" y="142138"/>
                  </a:lnTo>
                  <a:lnTo>
                    <a:pt x="2852559" y="189712"/>
                  </a:lnTo>
                  <a:lnTo>
                    <a:pt x="2771521" y="189712"/>
                  </a:lnTo>
                  <a:lnTo>
                    <a:pt x="2771521" y="233921"/>
                  </a:lnTo>
                  <a:lnTo>
                    <a:pt x="3131896" y="233921"/>
                  </a:lnTo>
                  <a:lnTo>
                    <a:pt x="3131896" y="189712"/>
                  </a:lnTo>
                  <a:close/>
                </a:path>
                <a:path w="5046345" h="426085">
                  <a:moveTo>
                    <a:pt x="3358311" y="221945"/>
                  </a:moveTo>
                  <a:lnTo>
                    <a:pt x="3350577" y="183972"/>
                  </a:lnTo>
                  <a:lnTo>
                    <a:pt x="3342563" y="172681"/>
                  </a:lnTo>
                  <a:lnTo>
                    <a:pt x="3329419" y="154165"/>
                  </a:lnTo>
                  <a:lnTo>
                    <a:pt x="3305352" y="139496"/>
                  </a:lnTo>
                  <a:lnTo>
                    <a:pt x="3305352" y="221945"/>
                  </a:lnTo>
                  <a:lnTo>
                    <a:pt x="3301631" y="242544"/>
                  </a:lnTo>
                  <a:lnTo>
                    <a:pt x="3291662" y="257924"/>
                  </a:lnTo>
                  <a:lnTo>
                    <a:pt x="3276562" y="267512"/>
                  </a:lnTo>
                  <a:lnTo>
                    <a:pt x="3257473" y="270751"/>
                  </a:lnTo>
                  <a:lnTo>
                    <a:pt x="3238157" y="267512"/>
                  </a:lnTo>
                  <a:lnTo>
                    <a:pt x="3222917" y="257924"/>
                  </a:lnTo>
                  <a:lnTo>
                    <a:pt x="3212935" y="242544"/>
                  </a:lnTo>
                  <a:lnTo>
                    <a:pt x="3209429" y="221945"/>
                  </a:lnTo>
                  <a:lnTo>
                    <a:pt x="3212935" y="201536"/>
                  </a:lnTo>
                  <a:lnTo>
                    <a:pt x="3222917" y="186093"/>
                  </a:lnTo>
                  <a:lnTo>
                    <a:pt x="3238157" y="176250"/>
                  </a:lnTo>
                  <a:lnTo>
                    <a:pt x="3257473" y="172681"/>
                  </a:lnTo>
                  <a:lnTo>
                    <a:pt x="3276562" y="176250"/>
                  </a:lnTo>
                  <a:lnTo>
                    <a:pt x="3291662" y="186093"/>
                  </a:lnTo>
                  <a:lnTo>
                    <a:pt x="3301631" y="201536"/>
                  </a:lnTo>
                  <a:lnTo>
                    <a:pt x="3305352" y="221945"/>
                  </a:lnTo>
                  <a:lnTo>
                    <a:pt x="3305352" y="139496"/>
                  </a:lnTo>
                  <a:lnTo>
                    <a:pt x="3297478" y="134683"/>
                  </a:lnTo>
                  <a:lnTo>
                    <a:pt x="3257473" y="127711"/>
                  </a:lnTo>
                  <a:lnTo>
                    <a:pt x="3217037" y="134683"/>
                  </a:lnTo>
                  <a:lnTo>
                    <a:pt x="3184969" y="154165"/>
                  </a:lnTo>
                  <a:lnTo>
                    <a:pt x="3163862" y="183972"/>
                  </a:lnTo>
                  <a:lnTo>
                    <a:pt x="3156318" y="221945"/>
                  </a:lnTo>
                  <a:lnTo>
                    <a:pt x="3163862" y="259956"/>
                  </a:lnTo>
                  <a:lnTo>
                    <a:pt x="3184969" y="289725"/>
                  </a:lnTo>
                  <a:lnTo>
                    <a:pt x="3217037" y="309168"/>
                  </a:lnTo>
                  <a:lnTo>
                    <a:pt x="3257473" y="316191"/>
                  </a:lnTo>
                  <a:lnTo>
                    <a:pt x="3297478" y="309168"/>
                  </a:lnTo>
                  <a:lnTo>
                    <a:pt x="3329419" y="289725"/>
                  </a:lnTo>
                  <a:lnTo>
                    <a:pt x="3342906" y="270751"/>
                  </a:lnTo>
                  <a:lnTo>
                    <a:pt x="3350577" y="259956"/>
                  </a:lnTo>
                  <a:lnTo>
                    <a:pt x="3358311" y="221945"/>
                  </a:lnTo>
                  <a:close/>
                </a:path>
                <a:path w="5046345" h="426085">
                  <a:moveTo>
                    <a:pt x="3372586" y="61252"/>
                  </a:moveTo>
                  <a:lnTo>
                    <a:pt x="3285096" y="61252"/>
                  </a:lnTo>
                  <a:lnTo>
                    <a:pt x="3285096" y="8445"/>
                  </a:lnTo>
                  <a:lnTo>
                    <a:pt x="3229838" y="8445"/>
                  </a:lnTo>
                  <a:lnTo>
                    <a:pt x="3229838" y="61252"/>
                  </a:lnTo>
                  <a:lnTo>
                    <a:pt x="3140354" y="61252"/>
                  </a:lnTo>
                  <a:lnTo>
                    <a:pt x="3140354" y="105600"/>
                  </a:lnTo>
                  <a:lnTo>
                    <a:pt x="3372586" y="105600"/>
                  </a:lnTo>
                  <a:lnTo>
                    <a:pt x="3372586" y="61252"/>
                  </a:lnTo>
                  <a:close/>
                </a:path>
                <a:path w="5046345" h="426085">
                  <a:moveTo>
                    <a:pt x="3512413" y="157022"/>
                  </a:moveTo>
                  <a:lnTo>
                    <a:pt x="3454082" y="157022"/>
                  </a:lnTo>
                  <a:lnTo>
                    <a:pt x="3454082" y="2159"/>
                  </a:lnTo>
                  <a:lnTo>
                    <a:pt x="3399294" y="2159"/>
                  </a:lnTo>
                  <a:lnTo>
                    <a:pt x="3399294" y="397535"/>
                  </a:lnTo>
                  <a:lnTo>
                    <a:pt x="3454082" y="397535"/>
                  </a:lnTo>
                  <a:lnTo>
                    <a:pt x="3454082" y="202603"/>
                  </a:lnTo>
                  <a:lnTo>
                    <a:pt x="3512413" y="202603"/>
                  </a:lnTo>
                  <a:lnTo>
                    <a:pt x="3512413" y="157022"/>
                  </a:lnTo>
                  <a:close/>
                </a:path>
                <a:path w="5046345" h="426085">
                  <a:moveTo>
                    <a:pt x="3846715" y="2159"/>
                  </a:moveTo>
                  <a:lnTo>
                    <a:pt x="3791928" y="2159"/>
                  </a:lnTo>
                  <a:lnTo>
                    <a:pt x="3791928" y="83502"/>
                  </a:lnTo>
                  <a:lnTo>
                    <a:pt x="3791928" y="128168"/>
                  </a:lnTo>
                  <a:lnTo>
                    <a:pt x="3791928" y="205981"/>
                  </a:lnTo>
                  <a:lnTo>
                    <a:pt x="3721938" y="205981"/>
                  </a:lnTo>
                  <a:lnTo>
                    <a:pt x="3723055" y="197548"/>
                  </a:lnTo>
                  <a:lnTo>
                    <a:pt x="3723868" y="188849"/>
                  </a:lnTo>
                  <a:lnTo>
                    <a:pt x="3724376" y="179882"/>
                  </a:lnTo>
                  <a:lnTo>
                    <a:pt x="3724541" y="170675"/>
                  </a:lnTo>
                  <a:lnTo>
                    <a:pt x="3724287" y="159461"/>
                  </a:lnTo>
                  <a:lnTo>
                    <a:pt x="3723551" y="148615"/>
                  </a:lnTo>
                  <a:lnTo>
                    <a:pt x="3722344" y="138176"/>
                  </a:lnTo>
                  <a:lnTo>
                    <a:pt x="3720706" y="128168"/>
                  </a:lnTo>
                  <a:lnTo>
                    <a:pt x="3791928" y="128168"/>
                  </a:lnTo>
                  <a:lnTo>
                    <a:pt x="3791928" y="83502"/>
                  </a:lnTo>
                  <a:lnTo>
                    <a:pt x="3705352" y="83502"/>
                  </a:lnTo>
                  <a:lnTo>
                    <a:pt x="3703028" y="80124"/>
                  </a:lnTo>
                  <a:lnTo>
                    <a:pt x="3689731" y="60845"/>
                  </a:lnTo>
                  <a:lnTo>
                    <a:pt x="3672052" y="45554"/>
                  </a:lnTo>
                  <a:lnTo>
                    <a:pt x="3672052" y="170675"/>
                  </a:lnTo>
                  <a:lnTo>
                    <a:pt x="3668407" y="209829"/>
                  </a:lnTo>
                  <a:lnTo>
                    <a:pt x="3658298" y="238353"/>
                  </a:lnTo>
                  <a:lnTo>
                    <a:pt x="3642626" y="255790"/>
                  </a:lnTo>
                  <a:lnTo>
                    <a:pt x="3622319" y="261696"/>
                  </a:lnTo>
                  <a:lnTo>
                    <a:pt x="3602126" y="255790"/>
                  </a:lnTo>
                  <a:lnTo>
                    <a:pt x="3586429" y="238353"/>
                  </a:lnTo>
                  <a:lnTo>
                    <a:pt x="3576282" y="209829"/>
                  </a:lnTo>
                  <a:lnTo>
                    <a:pt x="3572751" y="170675"/>
                  </a:lnTo>
                  <a:lnTo>
                    <a:pt x="3576282" y="131864"/>
                  </a:lnTo>
                  <a:lnTo>
                    <a:pt x="3586429" y="103479"/>
                  </a:lnTo>
                  <a:lnTo>
                    <a:pt x="3602126" y="86055"/>
                  </a:lnTo>
                  <a:lnTo>
                    <a:pt x="3622319" y="80124"/>
                  </a:lnTo>
                  <a:lnTo>
                    <a:pt x="3642626" y="86055"/>
                  </a:lnTo>
                  <a:lnTo>
                    <a:pt x="3658298" y="103479"/>
                  </a:lnTo>
                  <a:lnTo>
                    <a:pt x="3668407" y="131864"/>
                  </a:lnTo>
                  <a:lnTo>
                    <a:pt x="3672052" y="170675"/>
                  </a:lnTo>
                  <a:lnTo>
                    <a:pt x="3672052" y="45554"/>
                  </a:lnTo>
                  <a:lnTo>
                    <a:pt x="3670338" y="44069"/>
                  </a:lnTo>
                  <a:lnTo>
                    <a:pt x="3647706" y="33667"/>
                  </a:lnTo>
                  <a:lnTo>
                    <a:pt x="3622319" y="30086"/>
                  </a:lnTo>
                  <a:lnTo>
                    <a:pt x="3580942" y="39966"/>
                  </a:lnTo>
                  <a:lnTo>
                    <a:pt x="3548418" y="68148"/>
                  </a:lnTo>
                  <a:lnTo>
                    <a:pt x="3527183" y="112458"/>
                  </a:lnTo>
                  <a:lnTo>
                    <a:pt x="3519640" y="170675"/>
                  </a:lnTo>
                  <a:lnTo>
                    <a:pt x="3527183" y="229400"/>
                  </a:lnTo>
                  <a:lnTo>
                    <a:pt x="3548418" y="273862"/>
                  </a:lnTo>
                  <a:lnTo>
                    <a:pt x="3580942" y="302044"/>
                  </a:lnTo>
                  <a:lnTo>
                    <a:pt x="3622319" y="311886"/>
                  </a:lnTo>
                  <a:lnTo>
                    <a:pt x="3649586" y="307771"/>
                  </a:lnTo>
                  <a:lnTo>
                    <a:pt x="3673602" y="295795"/>
                  </a:lnTo>
                  <a:lnTo>
                    <a:pt x="3693744" y="276466"/>
                  </a:lnTo>
                  <a:lnTo>
                    <a:pt x="3702558" y="261696"/>
                  </a:lnTo>
                  <a:lnTo>
                    <a:pt x="3709352" y="250342"/>
                  </a:lnTo>
                  <a:lnTo>
                    <a:pt x="3791928" y="250342"/>
                  </a:lnTo>
                  <a:lnTo>
                    <a:pt x="3791928" y="398449"/>
                  </a:lnTo>
                  <a:lnTo>
                    <a:pt x="3846715" y="398449"/>
                  </a:lnTo>
                  <a:lnTo>
                    <a:pt x="3846715" y="250342"/>
                  </a:lnTo>
                  <a:lnTo>
                    <a:pt x="3846715" y="205981"/>
                  </a:lnTo>
                  <a:lnTo>
                    <a:pt x="3846715" y="128168"/>
                  </a:lnTo>
                  <a:lnTo>
                    <a:pt x="3846715" y="83502"/>
                  </a:lnTo>
                  <a:lnTo>
                    <a:pt x="3846715" y="2159"/>
                  </a:lnTo>
                  <a:close/>
                </a:path>
                <a:path w="5046345" h="426085">
                  <a:moveTo>
                    <a:pt x="4213072" y="195237"/>
                  </a:moveTo>
                  <a:lnTo>
                    <a:pt x="4172394" y="175069"/>
                  </a:lnTo>
                  <a:lnTo>
                    <a:pt x="4144099" y="147154"/>
                  </a:lnTo>
                  <a:lnTo>
                    <a:pt x="4122216" y="79971"/>
                  </a:lnTo>
                  <a:lnTo>
                    <a:pt x="4122216" y="73672"/>
                  </a:lnTo>
                  <a:lnTo>
                    <a:pt x="4200944" y="73672"/>
                  </a:lnTo>
                  <a:lnTo>
                    <a:pt x="4200944" y="29324"/>
                  </a:lnTo>
                  <a:lnTo>
                    <a:pt x="3986682" y="29324"/>
                  </a:lnTo>
                  <a:lnTo>
                    <a:pt x="3986682" y="73672"/>
                  </a:lnTo>
                  <a:lnTo>
                    <a:pt x="4065879" y="73672"/>
                  </a:lnTo>
                  <a:lnTo>
                    <a:pt x="4065828" y="79971"/>
                  </a:lnTo>
                  <a:lnTo>
                    <a:pt x="4060139" y="117233"/>
                  </a:lnTo>
                  <a:lnTo>
                    <a:pt x="4042778" y="152209"/>
                  </a:lnTo>
                  <a:lnTo>
                    <a:pt x="4013212" y="181559"/>
                  </a:lnTo>
                  <a:lnTo>
                    <a:pt x="3970871" y="202298"/>
                  </a:lnTo>
                  <a:lnTo>
                    <a:pt x="3999268" y="247116"/>
                  </a:lnTo>
                  <a:lnTo>
                    <a:pt x="4031348" y="232575"/>
                  </a:lnTo>
                  <a:lnTo>
                    <a:pt x="4057878" y="212737"/>
                  </a:lnTo>
                  <a:lnTo>
                    <a:pt x="4078973" y="188404"/>
                  </a:lnTo>
                  <a:lnTo>
                    <a:pt x="4094734" y="160401"/>
                  </a:lnTo>
                  <a:lnTo>
                    <a:pt x="4110063" y="185712"/>
                  </a:lnTo>
                  <a:lnTo>
                    <a:pt x="4130294" y="207772"/>
                  </a:lnTo>
                  <a:lnTo>
                    <a:pt x="4155490" y="225818"/>
                  </a:lnTo>
                  <a:lnTo>
                    <a:pt x="4185755" y="239141"/>
                  </a:lnTo>
                  <a:lnTo>
                    <a:pt x="4213072" y="195237"/>
                  </a:lnTo>
                  <a:close/>
                </a:path>
                <a:path w="5046345" h="426085">
                  <a:moveTo>
                    <a:pt x="4306087" y="2768"/>
                  </a:moveTo>
                  <a:lnTo>
                    <a:pt x="4250829" y="2768"/>
                  </a:lnTo>
                  <a:lnTo>
                    <a:pt x="4250829" y="104990"/>
                  </a:lnTo>
                  <a:lnTo>
                    <a:pt x="4186212" y="104990"/>
                  </a:lnTo>
                  <a:lnTo>
                    <a:pt x="4186212" y="149656"/>
                  </a:lnTo>
                  <a:lnTo>
                    <a:pt x="4250829" y="149656"/>
                  </a:lnTo>
                  <a:lnTo>
                    <a:pt x="4250829" y="291172"/>
                  </a:lnTo>
                  <a:lnTo>
                    <a:pt x="4306087" y="291172"/>
                  </a:lnTo>
                  <a:lnTo>
                    <a:pt x="4306087" y="2768"/>
                  </a:lnTo>
                  <a:close/>
                </a:path>
                <a:path w="5046345" h="426085">
                  <a:moveTo>
                    <a:pt x="4315447" y="345960"/>
                  </a:moveTo>
                  <a:lnTo>
                    <a:pt x="4099191" y="345960"/>
                  </a:lnTo>
                  <a:lnTo>
                    <a:pt x="4099191" y="266001"/>
                  </a:lnTo>
                  <a:lnTo>
                    <a:pt x="4043934" y="266001"/>
                  </a:lnTo>
                  <a:lnTo>
                    <a:pt x="4043934" y="390626"/>
                  </a:lnTo>
                  <a:lnTo>
                    <a:pt x="4315447" y="390626"/>
                  </a:lnTo>
                  <a:lnTo>
                    <a:pt x="4315447" y="345960"/>
                  </a:lnTo>
                  <a:close/>
                </a:path>
                <a:path w="5046345" h="426085">
                  <a:moveTo>
                    <a:pt x="4588053" y="275209"/>
                  </a:moveTo>
                  <a:lnTo>
                    <a:pt x="4545850" y="248031"/>
                  </a:lnTo>
                  <a:lnTo>
                    <a:pt x="4519625" y="216115"/>
                  </a:lnTo>
                  <a:lnTo>
                    <a:pt x="4497921" y="169570"/>
                  </a:lnTo>
                  <a:lnTo>
                    <a:pt x="4491977" y="126174"/>
                  </a:lnTo>
                  <a:lnTo>
                    <a:pt x="4491977" y="110820"/>
                  </a:lnTo>
                  <a:lnTo>
                    <a:pt x="4572406" y="110820"/>
                  </a:lnTo>
                  <a:lnTo>
                    <a:pt x="4572406" y="66776"/>
                  </a:lnTo>
                  <a:lnTo>
                    <a:pt x="4492434" y="66776"/>
                  </a:lnTo>
                  <a:lnTo>
                    <a:pt x="4492434" y="11214"/>
                  </a:lnTo>
                  <a:lnTo>
                    <a:pt x="4437177" y="11214"/>
                  </a:lnTo>
                  <a:lnTo>
                    <a:pt x="4437177" y="66776"/>
                  </a:lnTo>
                  <a:lnTo>
                    <a:pt x="4354919" y="66776"/>
                  </a:lnTo>
                  <a:lnTo>
                    <a:pt x="4354919" y="110820"/>
                  </a:lnTo>
                  <a:lnTo>
                    <a:pt x="4436872" y="110820"/>
                  </a:lnTo>
                  <a:lnTo>
                    <a:pt x="4436872" y="126174"/>
                  </a:lnTo>
                  <a:lnTo>
                    <a:pt x="4430966" y="171399"/>
                  </a:lnTo>
                  <a:lnTo>
                    <a:pt x="4413351" y="215252"/>
                  </a:lnTo>
                  <a:lnTo>
                    <a:pt x="4383824" y="253326"/>
                  </a:lnTo>
                  <a:lnTo>
                    <a:pt x="4342168" y="281190"/>
                  </a:lnTo>
                  <a:lnTo>
                    <a:pt x="4371645" y="323710"/>
                  </a:lnTo>
                  <a:lnTo>
                    <a:pt x="4402861" y="305409"/>
                  </a:lnTo>
                  <a:lnTo>
                    <a:pt x="4428820" y="280555"/>
                  </a:lnTo>
                  <a:lnTo>
                    <a:pt x="4449470" y="250380"/>
                  </a:lnTo>
                  <a:lnTo>
                    <a:pt x="4464812" y="216115"/>
                  </a:lnTo>
                  <a:lnTo>
                    <a:pt x="4480522" y="248297"/>
                  </a:lnTo>
                  <a:lnTo>
                    <a:pt x="4501375" y="276669"/>
                  </a:lnTo>
                  <a:lnTo>
                    <a:pt x="4527359" y="300075"/>
                  </a:lnTo>
                  <a:lnTo>
                    <a:pt x="4558436" y="317411"/>
                  </a:lnTo>
                  <a:lnTo>
                    <a:pt x="4588053" y="275209"/>
                  </a:lnTo>
                  <a:close/>
                </a:path>
                <a:path w="5046345" h="426085">
                  <a:moveTo>
                    <a:pt x="4677994" y="2159"/>
                  </a:moveTo>
                  <a:lnTo>
                    <a:pt x="4622279" y="2159"/>
                  </a:lnTo>
                  <a:lnTo>
                    <a:pt x="4622279" y="154254"/>
                  </a:lnTo>
                  <a:lnTo>
                    <a:pt x="4550918" y="154254"/>
                  </a:lnTo>
                  <a:lnTo>
                    <a:pt x="4550918" y="198615"/>
                  </a:lnTo>
                  <a:lnTo>
                    <a:pt x="4622279" y="198615"/>
                  </a:lnTo>
                  <a:lnTo>
                    <a:pt x="4622279" y="398449"/>
                  </a:lnTo>
                  <a:lnTo>
                    <a:pt x="4677994" y="398449"/>
                  </a:lnTo>
                  <a:lnTo>
                    <a:pt x="4677994" y="2159"/>
                  </a:lnTo>
                  <a:close/>
                </a:path>
                <a:path w="5046345" h="426085">
                  <a:moveTo>
                    <a:pt x="4967490" y="291934"/>
                  </a:moveTo>
                  <a:lnTo>
                    <a:pt x="4964150" y="260311"/>
                  </a:lnTo>
                  <a:lnTo>
                    <a:pt x="4962728" y="246964"/>
                  </a:lnTo>
                  <a:lnTo>
                    <a:pt x="4920437" y="253060"/>
                  </a:lnTo>
                  <a:lnTo>
                    <a:pt x="4879124" y="257098"/>
                  </a:lnTo>
                  <a:lnTo>
                    <a:pt x="4837290" y="259397"/>
                  </a:lnTo>
                  <a:lnTo>
                    <a:pt x="4793437" y="260311"/>
                  </a:lnTo>
                  <a:lnTo>
                    <a:pt x="4793437" y="187718"/>
                  </a:lnTo>
                  <a:lnTo>
                    <a:pt x="4923752" y="187718"/>
                  </a:lnTo>
                  <a:lnTo>
                    <a:pt x="4923752" y="35458"/>
                  </a:lnTo>
                  <a:lnTo>
                    <a:pt x="4736033" y="35458"/>
                  </a:lnTo>
                  <a:lnTo>
                    <a:pt x="4736033" y="80124"/>
                  </a:lnTo>
                  <a:lnTo>
                    <a:pt x="4867262" y="80124"/>
                  </a:lnTo>
                  <a:lnTo>
                    <a:pt x="4867262" y="144132"/>
                  </a:lnTo>
                  <a:lnTo>
                    <a:pt x="4736338" y="144132"/>
                  </a:lnTo>
                  <a:lnTo>
                    <a:pt x="4736338" y="305904"/>
                  </a:lnTo>
                  <a:lnTo>
                    <a:pt x="4771796" y="305904"/>
                  </a:lnTo>
                  <a:lnTo>
                    <a:pt x="4823765" y="305333"/>
                  </a:lnTo>
                  <a:lnTo>
                    <a:pt x="4872469" y="303237"/>
                  </a:lnTo>
                  <a:lnTo>
                    <a:pt x="4919751" y="298970"/>
                  </a:lnTo>
                  <a:lnTo>
                    <a:pt x="4967490" y="291934"/>
                  </a:lnTo>
                  <a:close/>
                </a:path>
                <a:path w="5046345" h="426085">
                  <a:moveTo>
                    <a:pt x="5046078" y="2159"/>
                  </a:moveTo>
                  <a:lnTo>
                    <a:pt x="4990973" y="2159"/>
                  </a:lnTo>
                  <a:lnTo>
                    <a:pt x="4990973" y="398449"/>
                  </a:lnTo>
                  <a:lnTo>
                    <a:pt x="5046078" y="398449"/>
                  </a:lnTo>
                  <a:lnTo>
                    <a:pt x="5046078" y="215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21259" y="2092742"/>
            <a:ext cx="1076325" cy="384810"/>
          </a:xfrm>
          <a:custGeom>
            <a:avLst/>
            <a:gdLst/>
            <a:ahLst/>
            <a:cxnLst/>
            <a:rect l="l" t="t" r="r" b="b"/>
            <a:pathLst>
              <a:path w="1076325" h="384810">
                <a:moveTo>
                  <a:pt x="308659" y="60012"/>
                </a:moveTo>
                <a:lnTo>
                  <a:pt x="281185" y="60012"/>
                </a:lnTo>
                <a:lnTo>
                  <a:pt x="281185" y="1688"/>
                </a:lnTo>
                <a:lnTo>
                  <a:pt x="308659" y="1688"/>
                </a:lnTo>
                <a:lnTo>
                  <a:pt x="308659" y="60012"/>
                </a:lnTo>
                <a:close/>
              </a:path>
              <a:path w="1076325" h="384810">
                <a:moveTo>
                  <a:pt x="10130" y="207205"/>
                </a:moveTo>
                <a:lnTo>
                  <a:pt x="0" y="184182"/>
                </a:lnTo>
                <a:lnTo>
                  <a:pt x="52904" y="167262"/>
                </a:lnTo>
                <a:lnTo>
                  <a:pt x="96312" y="144558"/>
                </a:lnTo>
                <a:lnTo>
                  <a:pt x="129384" y="116440"/>
                </a:lnTo>
                <a:lnTo>
                  <a:pt x="151280" y="83275"/>
                </a:lnTo>
                <a:lnTo>
                  <a:pt x="161159" y="45431"/>
                </a:lnTo>
                <a:lnTo>
                  <a:pt x="18878" y="45431"/>
                </a:lnTo>
                <a:lnTo>
                  <a:pt x="18878" y="22255"/>
                </a:lnTo>
                <a:lnTo>
                  <a:pt x="191396" y="22255"/>
                </a:lnTo>
                <a:lnTo>
                  <a:pt x="191137" y="32040"/>
                </a:lnTo>
                <a:lnTo>
                  <a:pt x="190360" y="41594"/>
                </a:lnTo>
                <a:lnTo>
                  <a:pt x="189065" y="50918"/>
                </a:lnTo>
                <a:lnTo>
                  <a:pt x="187252" y="60012"/>
                </a:lnTo>
                <a:lnTo>
                  <a:pt x="308659" y="60012"/>
                </a:lnTo>
                <a:lnTo>
                  <a:pt x="308659" y="82575"/>
                </a:lnTo>
                <a:lnTo>
                  <a:pt x="180345" y="82575"/>
                </a:lnTo>
                <a:lnTo>
                  <a:pt x="155691" y="124905"/>
                </a:lnTo>
                <a:lnTo>
                  <a:pt x="118260" y="159912"/>
                </a:lnTo>
                <a:lnTo>
                  <a:pt x="69317" y="187408"/>
                </a:lnTo>
                <a:lnTo>
                  <a:pt x="10130" y="207205"/>
                </a:lnTo>
                <a:close/>
              </a:path>
              <a:path w="1076325" h="384810">
                <a:moveTo>
                  <a:pt x="308659" y="198610"/>
                </a:moveTo>
                <a:lnTo>
                  <a:pt x="281185" y="198610"/>
                </a:lnTo>
                <a:lnTo>
                  <a:pt x="281185" y="155020"/>
                </a:lnTo>
                <a:lnTo>
                  <a:pt x="174052" y="155020"/>
                </a:lnTo>
                <a:lnTo>
                  <a:pt x="174052" y="132611"/>
                </a:lnTo>
                <a:lnTo>
                  <a:pt x="281185" y="132611"/>
                </a:lnTo>
                <a:lnTo>
                  <a:pt x="281185" y="82575"/>
                </a:lnTo>
                <a:lnTo>
                  <a:pt x="308659" y="82575"/>
                </a:lnTo>
                <a:lnTo>
                  <a:pt x="308659" y="198610"/>
                </a:lnTo>
                <a:close/>
              </a:path>
              <a:path w="1076325" h="384810">
                <a:moveTo>
                  <a:pt x="323240" y="380950"/>
                </a:moveTo>
                <a:lnTo>
                  <a:pt x="63542" y="380950"/>
                </a:lnTo>
                <a:lnTo>
                  <a:pt x="63542" y="285175"/>
                </a:lnTo>
                <a:lnTo>
                  <a:pt x="281338" y="285175"/>
                </a:lnTo>
                <a:lnTo>
                  <a:pt x="281338" y="239897"/>
                </a:lnTo>
                <a:lnTo>
                  <a:pt x="62468" y="239897"/>
                </a:lnTo>
                <a:lnTo>
                  <a:pt x="62468" y="217028"/>
                </a:lnTo>
                <a:lnTo>
                  <a:pt x="308659" y="217028"/>
                </a:lnTo>
                <a:lnTo>
                  <a:pt x="308659" y="306663"/>
                </a:lnTo>
                <a:lnTo>
                  <a:pt x="90402" y="306663"/>
                </a:lnTo>
                <a:lnTo>
                  <a:pt x="90402" y="358234"/>
                </a:lnTo>
                <a:lnTo>
                  <a:pt x="323240" y="358234"/>
                </a:lnTo>
                <a:lnTo>
                  <a:pt x="323240" y="380950"/>
                </a:lnTo>
                <a:close/>
              </a:path>
              <a:path w="1076325" h="384810">
                <a:moveTo>
                  <a:pt x="565286" y="41287"/>
                </a:moveTo>
                <a:lnTo>
                  <a:pt x="538273" y="41287"/>
                </a:lnTo>
                <a:lnTo>
                  <a:pt x="538273" y="0"/>
                </a:lnTo>
                <a:lnTo>
                  <a:pt x="565286" y="0"/>
                </a:lnTo>
                <a:lnTo>
                  <a:pt x="565286" y="41287"/>
                </a:lnTo>
                <a:close/>
              </a:path>
              <a:path w="1076325" h="384810">
                <a:moveTo>
                  <a:pt x="690070" y="63696"/>
                </a:moveTo>
                <a:lnTo>
                  <a:pt x="414103" y="63696"/>
                </a:lnTo>
                <a:lnTo>
                  <a:pt x="414103" y="41287"/>
                </a:lnTo>
                <a:lnTo>
                  <a:pt x="690070" y="41287"/>
                </a:lnTo>
                <a:lnTo>
                  <a:pt x="690070" y="63696"/>
                </a:lnTo>
                <a:close/>
              </a:path>
              <a:path w="1076325" h="384810">
                <a:moveTo>
                  <a:pt x="409192" y="172671"/>
                </a:moveTo>
                <a:lnTo>
                  <a:pt x="400136" y="150722"/>
                </a:lnTo>
                <a:lnTo>
                  <a:pt x="449544" y="141139"/>
                </a:lnTo>
                <a:lnTo>
                  <a:pt x="493225" y="123095"/>
                </a:lnTo>
                <a:lnTo>
                  <a:pt x="524589" y="97108"/>
                </a:lnTo>
                <a:lnTo>
                  <a:pt x="537045" y="63696"/>
                </a:lnTo>
                <a:lnTo>
                  <a:pt x="566514" y="63696"/>
                </a:lnTo>
                <a:lnTo>
                  <a:pt x="578757" y="97108"/>
                </a:lnTo>
                <a:lnTo>
                  <a:pt x="581399" y="99305"/>
                </a:lnTo>
                <a:lnTo>
                  <a:pt x="551779" y="99305"/>
                </a:lnTo>
                <a:lnTo>
                  <a:pt x="528378" y="127388"/>
                </a:lnTo>
                <a:lnTo>
                  <a:pt x="494414" y="148880"/>
                </a:lnTo>
                <a:lnTo>
                  <a:pt x="453486" y="163927"/>
                </a:lnTo>
                <a:lnTo>
                  <a:pt x="409192" y="172671"/>
                </a:lnTo>
                <a:close/>
              </a:path>
              <a:path w="1076325" h="384810">
                <a:moveTo>
                  <a:pt x="694367" y="172671"/>
                </a:moveTo>
                <a:lnTo>
                  <a:pt x="649792" y="163927"/>
                </a:lnTo>
                <a:lnTo>
                  <a:pt x="608857" y="148880"/>
                </a:lnTo>
                <a:lnTo>
                  <a:pt x="575030" y="127388"/>
                </a:lnTo>
                <a:lnTo>
                  <a:pt x="551779" y="99305"/>
                </a:lnTo>
                <a:lnTo>
                  <a:pt x="581399" y="99305"/>
                </a:lnTo>
                <a:lnTo>
                  <a:pt x="610008" y="123095"/>
                </a:lnTo>
                <a:lnTo>
                  <a:pt x="653778" y="141139"/>
                </a:lnTo>
                <a:lnTo>
                  <a:pt x="703576" y="150722"/>
                </a:lnTo>
                <a:lnTo>
                  <a:pt x="694367" y="172671"/>
                </a:lnTo>
                <a:close/>
              </a:path>
              <a:path w="1076325" h="384810">
                <a:moveTo>
                  <a:pt x="726292" y="218870"/>
                </a:moveTo>
                <a:lnTo>
                  <a:pt x="377267" y="218870"/>
                </a:lnTo>
                <a:lnTo>
                  <a:pt x="377267" y="196307"/>
                </a:lnTo>
                <a:lnTo>
                  <a:pt x="726292" y="196307"/>
                </a:lnTo>
                <a:lnTo>
                  <a:pt x="726292" y="218870"/>
                </a:lnTo>
                <a:close/>
              </a:path>
              <a:path w="1076325" h="384810">
                <a:moveTo>
                  <a:pt x="682702" y="384787"/>
                </a:moveTo>
                <a:lnTo>
                  <a:pt x="655075" y="384787"/>
                </a:lnTo>
                <a:lnTo>
                  <a:pt x="655075" y="286864"/>
                </a:lnTo>
                <a:lnTo>
                  <a:pt x="416098" y="286864"/>
                </a:lnTo>
                <a:lnTo>
                  <a:pt x="416098" y="264148"/>
                </a:lnTo>
                <a:lnTo>
                  <a:pt x="682702" y="264148"/>
                </a:lnTo>
                <a:lnTo>
                  <a:pt x="682702" y="384787"/>
                </a:lnTo>
                <a:close/>
              </a:path>
              <a:path w="1076325" h="384810">
                <a:moveTo>
                  <a:pt x="1075932" y="384787"/>
                </a:moveTo>
                <a:lnTo>
                  <a:pt x="1048458" y="384787"/>
                </a:lnTo>
                <a:lnTo>
                  <a:pt x="1048458" y="1688"/>
                </a:lnTo>
                <a:lnTo>
                  <a:pt x="1075932" y="1688"/>
                </a:lnTo>
                <a:lnTo>
                  <a:pt x="1075932" y="384787"/>
                </a:lnTo>
                <a:close/>
              </a:path>
              <a:path w="1076325" h="384810">
                <a:moveTo>
                  <a:pt x="900498" y="69835"/>
                </a:moveTo>
                <a:lnTo>
                  <a:pt x="873331" y="69835"/>
                </a:lnTo>
                <a:lnTo>
                  <a:pt x="873331" y="8134"/>
                </a:lnTo>
                <a:lnTo>
                  <a:pt x="900498" y="8134"/>
                </a:lnTo>
                <a:lnTo>
                  <a:pt x="900498" y="69835"/>
                </a:lnTo>
                <a:close/>
              </a:path>
              <a:path w="1076325" h="384810">
                <a:moveTo>
                  <a:pt x="992282" y="92244"/>
                </a:moveTo>
                <a:lnTo>
                  <a:pt x="780626" y="92244"/>
                </a:lnTo>
                <a:lnTo>
                  <a:pt x="780626" y="69835"/>
                </a:lnTo>
                <a:lnTo>
                  <a:pt x="992282" y="69835"/>
                </a:lnTo>
                <a:lnTo>
                  <a:pt x="992282" y="92244"/>
                </a:lnTo>
                <a:close/>
              </a:path>
              <a:path w="1076325" h="384810">
                <a:moveTo>
                  <a:pt x="787073" y="309426"/>
                </a:moveTo>
                <a:lnTo>
                  <a:pt x="771110" y="288092"/>
                </a:lnTo>
                <a:lnTo>
                  <a:pt x="810246" y="262232"/>
                </a:lnTo>
                <a:lnTo>
                  <a:pt x="842922" y="224760"/>
                </a:lnTo>
                <a:lnTo>
                  <a:pt x="865324" y="178856"/>
                </a:lnTo>
                <a:lnTo>
                  <a:pt x="873638" y="127699"/>
                </a:lnTo>
                <a:lnTo>
                  <a:pt x="873638" y="92244"/>
                </a:lnTo>
                <a:lnTo>
                  <a:pt x="900345" y="92244"/>
                </a:lnTo>
                <a:lnTo>
                  <a:pt x="900345" y="127699"/>
                </a:lnTo>
                <a:lnTo>
                  <a:pt x="908887" y="176649"/>
                </a:lnTo>
                <a:lnTo>
                  <a:pt x="913948" y="186331"/>
                </a:lnTo>
                <a:lnTo>
                  <a:pt x="887452" y="186331"/>
                </a:lnTo>
                <a:lnTo>
                  <a:pt x="870732" y="226177"/>
                </a:lnTo>
                <a:lnTo>
                  <a:pt x="847277" y="260829"/>
                </a:lnTo>
                <a:lnTo>
                  <a:pt x="818815" y="289005"/>
                </a:lnTo>
                <a:lnTo>
                  <a:pt x="787073" y="309426"/>
                </a:lnTo>
                <a:close/>
              </a:path>
              <a:path w="1076325" h="384810">
                <a:moveTo>
                  <a:pt x="989213" y="302519"/>
                </a:moveTo>
                <a:lnTo>
                  <a:pt x="957276" y="283372"/>
                </a:lnTo>
                <a:lnTo>
                  <a:pt x="928490" y="256857"/>
                </a:lnTo>
                <a:lnTo>
                  <a:pt x="904626" y="224127"/>
                </a:lnTo>
                <a:lnTo>
                  <a:pt x="887452" y="186331"/>
                </a:lnTo>
                <a:lnTo>
                  <a:pt x="913948" y="186331"/>
                </a:lnTo>
                <a:lnTo>
                  <a:pt x="931848" y="220577"/>
                </a:lnTo>
                <a:lnTo>
                  <a:pt x="965226" y="256361"/>
                </a:lnTo>
                <a:lnTo>
                  <a:pt x="1005022" y="280878"/>
                </a:lnTo>
                <a:lnTo>
                  <a:pt x="989213" y="3025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75912" y="2094430"/>
            <a:ext cx="697865" cy="384175"/>
          </a:xfrm>
          <a:custGeom>
            <a:avLst/>
            <a:gdLst/>
            <a:ahLst/>
            <a:cxnLst/>
            <a:rect l="l" t="t" r="r" b="b"/>
            <a:pathLst>
              <a:path w="697864" h="384175">
                <a:moveTo>
                  <a:pt x="313570" y="383559"/>
                </a:moveTo>
                <a:lnTo>
                  <a:pt x="286250" y="383559"/>
                </a:lnTo>
                <a:lnTo>
                  <a:pt x="286250" y="179270"/>
                </a:lnTo>
                <a:lnTo>
                  <a:pt x="197228" y="179270"/>
                </a:lnTo>
                <a:lnTo>
                  <a:pt x="197228" y="155941"/>
                </a:lnTo>
                <a:lnTo>
                  <a:pt x="286250" y="155941"/>
                </a:lnTo>
                <a:lnTo>
                  <a:pt x="286250" y="0"/>
                </a:lnTo>
                <a:lnTo>
                  <a:pt x="313570" y="0"/>
                </a:lnTo>
                <a:lnTo>
                  <a:pt x="313570" y="383559"/>
                </a:lnTo>
                <a:close/>
              </a:path>
              <a:path w="697864" h="384175">
                <a:moveTo>
                  <a:pt x="127546" y="68147"/>
                </a:moveTo>
                <a:lnTo>
                  <a:pt x="100072" y="68147"/>
                </a:lnTo>
                <a:lnTo>
                  <a:pt x="100072" y="6446"/>
                </a:lnTo>
                <a:lnTo>
                  <a:pt x="127546" y="6446"/>
                </a:lnTo>
                <a:lnTo>
                  <a:pt x="127546" y="68147"/>
                </a:lnTo>
                <a:close/>
              </a:path>
              <a:path w="697864" h="384175">
                <a:moveTo>
                  <a:pt x="216414" y="90556"/>
                </a:moveTo>
                <a:lnTo>
                  <a:pt x="9362" y="90556"/>
                </a:lnTo>
                <a:lnTo>
                  <a:pt x="9362" y="68147"/>
                </a:lnTo>
                <a:lnTo>
                  <a:pt x="216414" y="68147"/>
                </a:lnTo>
                <a:lnTo>
                  <a:pt x="216414" y="90556"/>
                </a:lnTo>
                <a:close/>
              </a:path>
              <a:path w="697864" h="384175">
                <a:moveTo>
                  <a:pt x="16115" y="307738"/>
                </a:moveTo>
                <a:lnTo>
                  <a:pt x="0" y="286403"/>
                </a:lnTo>
                <a:lnTo>
                  <a:pt x="38517" y="260176"/>
                </a:lnTo>
                <a:lnTo>
                  <a:pt x="70430" y="222438"/>
                </a:lnTo>
                <a:lnTo>
                  <a:pt x="92184" y="176584"/>
                </a:lnTo>
                <a:lnTo>
                  <a:pt x="100225" y="126011"/>
                </a:lnTo>
                <a:lnTo>
                  <a:pt x="100225" y="90556"/>
                </a:lnTo>
                <a:lnTo>
                  <a:pt x="126932" y="90556"/>
                </a:lnTo>
                <a:lnTo>
                  <a:pt x="126932" y="126011"/>
                </a:lnTo>
                <a:lnTo>
                  <a:pt x="135110" y="174378"/>
                </a:lnTo>
                <a:lnTo>
                  <a:pt x="140016" y="184028"/>
                </a:lnTo>
                <a:lnTo>
                  <a:pt x="113886" y="184028"/>
                </a:lnTo>
                <a:lnTo>
                  <a:pt x="97854" y="223863"/>
                </a:lnTo>
                <a:lnTo>
                  <a:pt x="75188" y="258661"/>
                </a:lnTo>
                <a:lnTo>
                  <a:pt x="47429" y="287070"/>
                </a:lnTo>
                <a:lnTo>
                  <a:pt x="16115" y="307738"/>
                </a:lnTo>
                <a:close/>
              </a:path>
              <a:path w="697864" h="384175">
                <a:moveTo>
                  <a:pt x="212884" y="300831"/>
                </a:moveTo>
                <a:lnTo>
                  <a:pt x="181400" y="281350"/>
                </a:lnTo>
                <a:lnTo>
                  <a:pt x="153370" y="254574"/>
                </a:lnTo>
                <a:lnTo>
                  <a:pt x="130347" y="221726"/>
                </a:lnTo>
                <a:lnTo>
                  <a:pt x="113886" y="184028"/>
                </a:lnTo>
                <a:lnTo>
                  <a:pt x="140016" y="184028"/>
                </a:lnTo>
                <a:lnTo>
                  <a:pt x="157360" y="218141"/>
                </a:lnTo>
                <a:lnTo>
                  <a:pt x="189914" y="254133"/>
                </a:lnTo>
                <a:lnTo>
                  <a:pt x="229000" y="279189"/>
                </a:lnTo>
                <a:lnTo>
                  <a:pt x="212884" y="300831"/>
                </a:lnTo>
                <a:close/>
              </a:path>
              <a:path w="697864" h="384175">
                <a:moveTo>
                  <a:pt x="697284" y="383559"/>
                </a:moveTo>
                <a:lnTo>
                  <a:pt x="670117" y="383559"/>
                </a:lnTo>
                <a:lnTo>
                  <a:pt x="670117" y="0"/>
                </a:lnTo>
                <a:lnTo>
                  <a:pt x="697284" y="0"/>
                </a:lnTo>
                <a:lnTo>
                  <a:pt x="697284" y="383559"/>
                </a:lnTo>
                <a:close/>
              </a:path>
              <a:path w="697864" h="384175">
                <a:moveTo>
                  <a:pt x="436665" y="289626"/>
                </a:moveTo>
                <a:lnTo>
                  <a:pt x="405354" y="289626"/>
                </a:lnTo>
                <a:lnTo>
                  <a:pt x="405354" y="146271"/>
                </a:lnTo>
                <a:lnTo>
                  <a:pt x="554082" y="146271"/>
                </a:lnTo>
                <a:lnTo>
                  <a:pt x="554082" y="59859"/>
                </a:lnTo>
                <a:lnTo>
                  <a:pt x="404587" y="59859"/>
                </a:lnTo>
                <a:lnTo>
                  <a:pt x="404587" y="36836"/>
                </a:lnTo>
                <a:lnTo>
                  <a:pt x="581556" y="36836"/>
                </a:lnTo>
                <a:lnTo>
                  <a:pt x="581556" y="169294"/>
                </a:lnTo>
                <a:lnTo>
                  <a:pt x="433289" y="169294"/>
                </a:lnTo>
                <a:lnTo>
                  <a:pt x="433289" y="266143"/>
                </a:lnTo>
                <a:lnTo>
                  <a:pt x="631680" y="266143"/>
                </a:lnTo>
                <a:lnTo>
                  <a:pt x="632820" y="275199"/>
                </a:lnTo>
                <a:lnTo>
                  <a:pt x="580500" y="282309"/>
                </a:lnTo>
                <a:lnTo>
                  <a:pt x="531634" y="286729"/>
                </a:lnTo>
                <a:lnTo>
                  <a:pt x="484323" y="288991"/>
                </a:lnTo>
                <a:lnTo>
                  <a:pt x="436665" y="289626"/>
                </a:lnTo>
                <a:close/>
              </a:path>
              <a:path w="697864" h="384175">
                <a:moveTo>
                  <a:pt x="631680" y="266143"/>
                </a:moveTo>
                <a:lnTo>
                  <a:pt x="436665" y="266143"/>
                </a:lnTo>
                <a:lnTo>
                  <a:pt x="483457" y="265556"/>
                </a:lnTo>
                <a:lnTo>
                  <a:pt x="530119" y="263400"/>
                </a:lnTo>
                <a:lnTo>
                  <a:pt x="578364" y="259085"/>
                </a:lnTo>
                <a:lnTo>
                  <a:pt x="629904" y="252022"/>
                </a:lnTo>
                <a:lnTo>
                  <a:pt x="631680" y="2661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3117" y="133021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5451" y="4586132"/>
            <a:ext cx="12257097" cy="50306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8416290" cy="523240"/>
            <a:chOff x="340352" y="3282562"/>
            <a:chExt cx="841629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8416290" cy="523240"/>
            </a:xfrm>
            <a:custGeom>
              <a:avLst/>
              <a:gdLst/>
              <a:ahLst/>
              <a:cxnLst/>
              <a:rect l="l" t="t" r="r" b="b"/>
              <a:pathLst>
                <a:path w="8416290" h="523239">
                  <a:moveTo>
                    <a:pt x="8415966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8415966" y="0"/>
                  </a:lnTo>
                  <a:lnTo>
                    <a:pt x="8415966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2158" y="3345954"/>
              <a:ext cx="8383270" cy="396875"/>
            </a:xfrm>
            <a:custGeom>
              <a:avLst/>
              <a:gdLst/>
              <a:ahLst/>
              <a:cxnLst/>
              <a:rect l="l" t="t" r="r" b="b"/>
              <a:pathLst>
                <a:path w="8383270" h="396875">
                  <a:moveTo>
                    <a:pt x="343204" y="151790"/>
                  </a:moveTo>
                  <a:lnTo>
                    <a:pt x="289255" y="139484"/>
                  </a:lnTo>
                  <a:lnTo>
                    <a:pt x="249491" y="118922"/>
                  </a:lnTo>
                  <a:lnTo>
                    <a:pt x="246354" y="115722"/>
                  </a:lnTo>
                  <a:lnTo>
                    <a:pt x="224015" y="92938"/>
                  </a:lnTo>
                  <a:lnTo>
                    <a:pt x="212890" y="64300"/>
                  </a:lnTo>
                  <a:lnTo>
                    <a:pt x="328002" y="64300"/>
                  </a:lnTo>
                  <a:lnTo>
                    <a:pt x="328002" y="21018"/>
                  </a:lnTo>
                  <a:lnTo>
                    <a:pt x="32550" y="21018"/>
                  </a:lnTo>
                  <a:lnTo>
                    <a:pt x="32550" y="64300"/>
                  </a:lnTo>
                  <a:lnTo>
                    <a:pt x="147815" y="64300"/>
                  </a:lnTo>
                  <a:lnTo>
                    <a:pt x="136321" y="92938"/>
                  </a:lnTo>
                  <a:lnTo>
                    <a:pt x="110705" y="118922"/>
                  </a:lnTo>
                  <a:lnTo>
                    <a:pt x="71107" y="139484"/>
                  </a:lnTo>
                  <a:lnTo>
                    <a:pt x="17653" y="151790"/>
                  </a:lnTo>
                  <a:lnTo>
                    <a:pt x="38074" y="195224"/>
                  </a:lnTo>
                  <a:lnTo>
                    <a:pt x="85915" y="184556"/>
                  </a:lnTo>
                  <a:lnTo>
                    <a:pt x="125945" y="167157"/>
                  </a:lnTo>
                  <a:lnTo>
                    <a:pt x="157556" y="143929"/>
                  </a:lnTo>
                  <a:lnTo>
                    <a:pt x="180200" y="115722"/>
                  </a:lnTo>
                  <a:lnTo>
                    <a:pt x="202869" y="143929"/>
                  </a:lnTo>
                  <a:lnTo>
                    <a:pt x="234607" y="167157"/>
                  </a:lnTo>
                  <a:lnTo>
                    <a:pt x="274866" y="184556"/>
                  </a:lnTo>
                  <a:lnTo>
                    <a:pt x="323088" y="195224"/>
                  </a:lnTo>
                  <a:lnTo>
                    <a:pt x="343204" y="151790"/>
                  </a:lnTo>
                  <a:close/>
                </a:path>
                <a:path w="8383270" h="396875">
                  <a:moveTo>
                    <a:pt x="360387" y="218097"/>
                  </a:moveTo>
                  <a:lnTo>
                    <a:pt x="0" y="218097"/>
                  </a:lnTo>
                  <a:lnTo>
                    <a:pt x="0" y="262458"/>
                  </a:lnTo>
                  <a:lnTo>
                    <a:pt x="151650" y="262458"/>
                  </a:lnTo>
                  <a:lnTo>
                    <a:pt x="151650" y="395376"/>
                  </a:lnTo>
                  <a:lnTo>
                    <a:pt x="206438" y="395376"/>
                  </a:lnTo>
                  <a:lnTo>
                    <a:pt x="206438" y="262458"/>
                  </a:lnTo>
                  <a:lnTo>
                    <a:pt x="360387" y="262458"/>
                  </a:lnTo>
                  <a:lnTo>
                    <a:pt x="360387" y="218097"/>
                  </a:lnTo>
                  <a:close/>
                </a:path>
                <a:path w="8383270" h="396875">
                  <a:moveTo>
                    <a:pt x="577126" y="40513"/>
                  </a:moveTo>
                  <a:lnTo>
                    <a:pt x="388950" y="40513"/>
                  </a:lnTo>
                  <a:lnTo>
                    <a:pt x="388950" y="85788"/>
                  </a:lnTo>
                  <a:lnTo>
                    <a:pt x="520649" y="85788"/>
                  </a:lnTo>
                  <a:lnTo>
                    <a:pt x="509587" y="135712"/>
                  </a:lnTo>
                  <a:lnTo>
                    <a:pt x="488823" y="180022"/>
                  </a:lnTo>
                  <a:lnTo>
                    <a:pt x="458203" y="219176"/>
                  </a:lnTo>
                  <a:lnTo>
                    <a:pt x="417537" y="253619"/>
                  </a:lnTo>
                  <a:lnTo>
                    <a:pt x="366699" y="283794"/>
                  </a:lnTo>
                  <a:lnTo>
                    <a:pt x="397852" y="326148"/>
                  </a:lnTo>
                  <a:lnTo>
                    <a:pt x="449580" y="295986"/>
                  </a:lnTo>
                  <a:lnTo>
                    <a:pt x="491401" y="261670"/>
                  </a:lnTo>
                  <a:lnTo>
                    <a:pt x="524052" y="223558"/>
                  </a:lnTo>
                  <a:lnTo>
                    <a:pt x="548246" y="182016"/>
                  </a:lnTo>
                  <a:lnTo>
                    <a:pt x="564680" y="137414"/>
                  </a:lnTo>
                  <a:lnTo>
                    <a:pt x="574065" y="90131"/>
                  </a:lnTo>
                  <a:lnTo>
                    <a:pt x="577126" y="40513"/>
                  </a:lnTo>
                  <a:close/>
                </a:path>
                <a:path w="8383270" h="396875">
                  <a:moveTo>
                    <a:pt x="738441" y="151485"/>
                  </a:moveTo>
                  <a:lnTo>
                    <a:pt x="682574" y="151485"/>
                  </a:lnTo>
                  <a:lnTo>
                    <a:pt x="682574" y="0"/>
                  </a:lnTo>
                  <a:lnTo>
                    <a:pt x="627164" y="0"/>
                  </a:lnTo>
                  <a:lnTo>
                    <a:pt x="627164" y="394449"/>
                  </a:lnTo>
                  <a:lnTo>
                    <a:pt x="682574" y="394449"/>
                  </a:lnTo>
                  <a:lnTo>
                    <a:pt x="682574" y="197218"/>
                  </a:lnTo>
                  <a:lnTo>
                    <a:pt x="738441" y="197218"/>
                  </a:lnTo>
                  <a:lnTo>
                    <a:pt x="738441" y="151485"/>
                  </a:lnTo>
                  <a:close/>
                </a:path>
                <a:path w="8383270" h="396875">
                  <a:moveTo>
                    <a:pt x="982967" y="301282"/>
                  </a:moveTo>
                  <a:lnTo>
                    <a:pt x="979881" y="268439"/>
                  </a:lnTo>
                  <a:lnTo>
                    <a:pt x="979131" y="260311"/>
                  </a:lnTo>
                  <a:lnTo>
                    <a:pt x="956919" y="263029"/>
                  </a:lnTo>
                  <a:lnTo>
                    <a:pt x="934148" y="265239"/>
                  </a:lnTo>
                  <a:lnTo>
                    <a:pt x="911047" y="267017"/>
                  </a:lnTo>
                  <a:lnTo>
                    <a:pt x="887806" y="268439"/>
                  </a:lnTo>
                  <a:lnTo>
                    <a:pt x="887806" y="214261"/>
                  </a:lnTo>
                  <a:lnTo>
                    <a:pt x="919962" y="201980"/>
                  </a:lnTo>
                  <a:lnTo>
                    <a:pt x="945248" y="181419"/>
                  </a:lnTo>
                  <a:lnTo>
                    <a:pt x="951979" y="170205"/>
                  </a:lnTo>
                  <a:lnTo>
                    <a:pt x="961834" y="153822"/>
                  </a:lnTo>
                  <a:lnTo>
                    <a:pt x="967917" y="120484"/>
                  </a:lnTo>
                  <a:lnTo>
                    <a:pt x="959434" y="81483"/>
                  </a:lnTo>
                  <a:lnTo>
                    <a:pt x="951280" y="70599"/>
                  </a:lnTo>
                  <a:lnTo>
                    <a:pt x="936498" y="50876"/>
                  </a:lnTo>
                  <a:lnTo>
                    <a:pt x="913434" y="37414"/>
                  </a:lnTo>
                  <a:lnTo>
                    <a:pt x="913434" y="120484"/>
                  </a:lnTo>
                  <a:lnTo>
                    <a:pt x="909243" y="141439"/>
                  </a:lnTo>
                  <a:lnTo>
                    <a:pt x="897915" y="157149"/>
                  </a:lnTo>
                  <a:lnTo>
                    <a:pt x="880910" y="166954"/>
                  </a:lnTo>
                  <a:lnTo>
                    <a:pt x="859713" y="170205"/>
                  </a:lnTo>
                  <a:lnTo>
                    <a:pt x="837971" y="166954"/>
                  </a:lnTo>
                  <a:lnTo>
                    <a:pt x="820674" y="157149"/>
                  </a:lnTo>
                  <a:lnTo>
                    <a:pt x="809269" y="141439"/>
                  </a:lnTo>
                  <a:lnTo>
                    <a:pt x="805230" y="120484"/>
                  </a:lnTo>
                  <a:lnTo>
                    <a:pt x="809269" y="99441"/>
                  </a:lnTo>
                  <a:lnTo>
                    <a:pt x="820674" y="83794"/>
                  </a:lnTo>
                  <a:lnTo>
                    <a:pt x="837971" y="74028"/>
                  </a:lnTo>
                  <a:lnTo>
                    <a:pt x="859713" y="70599"/>
                  </a:lnTo>
                  <a:lnTo>
                    <a:pt x="880910" y="74028"/>
                  </a:lnTo>
                  <a:lnTo>
                    <a:pt x="897915" y="83794"/>
                  </a:lnTo>
                  <a:lnTo>
                    <a:pt x="909243" y="99441"/>
                  </a:lnTo>
                  <a:lnTo>
                    <a:pt x="913434" y="120484"/>
                  </a:lnTo>
                  <a:lnTo>
                    <a:pt x="913434" y="37414"/>
                  </a:lnTo>
                  <a:lnTo>
                    <a:pt x="902220" y="30861"/>
                  </a:lnTo>
                  <a:lnTo>
                    <a:pt x="859713" y="23634"/>
                  </a:lnTo>
                  <a:lnTo>
                    <a:pt x="816356" y="30861"/>
                  </a:lnTo>
                  <a:lnTo>
                    <a:pt x="781913" y="50876"/>
                  </a:lnTo>
                  <a:lnTo>
                    <a:pt x="759244" y="81483"/>
                  </a:lnTo>
                  <a:lnTo>
                    <a:pt x="751205" y="120484"/>
                  </a:lnTo>
                  <a:lnTo>
                    <a:pt x="756983" y="154203"/>
                  </a:lnTo>
                  <a:lnTo>
                    <a:pt x="773633" y="181965"/>
                  </a:lnTo>
                  <a:lnTo>
                    <a:pt x="799401" y="202526"/>
                  </a:lnTo>
                  <a:lnTo>
                    <a:pt x="832548" y="214566"/>
                  </a:lnTo>
                  <a:lnTo>
                    <a:pt x="832548" y="270281"/>
                  </a:lnTo>
                  <a:lnTo>
                    <a:pt x="737235" y="271208"/>
                  </a:lnTo>
                  <a:lnTo>
                    <a:pt x="744601" y="315874"/>
                  </a:lnTo>
                  <a:lnTo>
                    <a:pt x="787247" y="316191"/>
                  </a:lnTo>
                  <a:lnTo>
                    <a:pt x="833780" y="315595"/>
                  </a:lnTo>
                  <a:lnTo>
                    <a:pt x="882840" y="313385"/>
                  </a:lnTo>
                  <a:lnTo>
                    <a:pt x="933018" y="308851"/>
                  </a:lnTo>
                  <a:lnTo>
                    <a:pt x="982967" y="301282"/>
                  </a:lnTo>
                  <a:close/>
                </a:path>
                <a:path w="8383270" h="396875">
                  <a:moveTo>
                    <a:pt x="1109433" y="155168"/>
                  </a:moveTo>
                  <a:lnTo>
                    <a:pt x="1055712" y="155168"/>
                  </a:lnTo>
                  <a:lnTo>
                    <a:pt x="1055712" y="0"/>
                  </a:lnTo>
                  <a:lnTo>
                    <a:pt x="1000150" y="0"/>
                  </a:lnTo>
                  <a:lnTo>
                    <a:pt x="1000150" y="395376"/>
                  </a:lnTo>
                  <a:lnTo>
                    <a:pt x="1055712" y="395376"/>
                  </a:lnTo>
                  <a:lnTo>
                    <a:pt x="1055712" y="201676"/>
                  </a:lnTo>
                  <a:lnTo>
                    <a:pt x="1109433" y="201676"/>
                  </a:lnTo>
                  <a:lnTo>
                    <a:pt x="1109433" y="155168"/>
                  </a:lnTo>
                  <a:close/>
                </a:path>
                <a:path w="8383270" h="396875">
                  <a:moveTo>
                    <a:pt x="1383271" y="296379"/>
                  </a:moveTo>
                  <a:lnTo>
                    <a:pt x="1380070" y="261226"/>
                  </a:lnTo>
                  <a:lnTo>
                    <a:pt x="1379131" y="250939"/>
                  </a:lnTo>
                  <a:lnTo>
                    <a:pt x="1352067" y="255739"/>
                  </a:lnTo>
                  <a:lnTo>
                    <a:pt x="1325448" y="258851"/>
                  </a:lnTo>
                  <a:lnTo>
                    <a:pt x="1297838" y="260565"/>
                  </a:lnTo>
                  <a:lnTo>
                    <a:pt x="1267853" y="261226"/>
                  </a:lnTo>
                  <a:lnTo>
                    <a:pt x="1267853" y="89319"/>
                  </a:lnTo>
                  <a:lnTo>
                    <a:pt x="1364856" y="89319"/>
                  </a:lnTo>
                  <a:lnTo>
                    <a:pt x="1364856" y="44818"/>
                  </a:lnTo>
                  <a:lnTo>
                    <a:pt x="1213675" y="44818"/>
                  </a:lnTo>
                  <a:lnTo>
                    <a:pt x="1213675" y="307124"/>
                  </a:lnTo>
                  <a:lnTo>
                    <a:pt x="1240993" y="307124"/>
                  </a:lnTo>
                  <a:lnTo>
                    <a:pt x="1281442" y="306692"/>
                  </a:lnTo>
                  <a:lnTo>
                    <a:pt x="1317193" y="305092"/>
                  </a:lnTo>
                  <a:lnTo>
                    <a:pt x="1350416" y="301815"/>
                  </a:lnTo>
                  <a:lnTo>
                    <a:pt x="1383271" y="296379"/>
                  </a:lnTo>
                  <a:close/>
                </a:path>
                <a:path w="8383270" h="396875">
                  <a:moveTo>
                    <a:pt x="1460322" y="7061"/>
                  </a:moveTo>
                  <a:lnTo>
                    <a:pt x="1408747" y="7061"/>
                  </a:lnTo>
                  <a:lnTo>
                    <a:pt x="1408747" y="144424"/>
                  </a:lnTo>
                  <a:lnTo>
                    <a:pt x="1337691" y="144424"/>
                  </a:lnTo>
                  <a:lnTo>
                    <a:pt x="1337691" y="189699"/>
                  </a:lnTo>
                  <a:lnTo>
                    <a:pt x="1408747" y="189699"/>
                  </a:lnTo>
                  <a:lnTo>
                    <a:pt x="1408747" y="377266"/>
                  </a:lnTo>
                  <a:lnTo>
                    <a:pt x="1460322" y="377266"/>
                  </a:lnTo>
                  <a:lnTo>
                    <a:pt x="1460322" y="7061"/>
                  </a:lnTo>
                  <a:close/>
                </a:path>
                <a:path w="8383270" h="396875">
                  <a:moveTo>
                    <a:pt x="1543977" y="0"/>
                  </a:moveTo>
                  <a:lnTo>
                    <a:pt x="1490713" y="0"/>
                  </a:lnTo>
                  <a:lnTo>
                    <a:pt x="1490713" y="395376"/>
                  </a:lnTo>
                  <a:lnTo>
                    <a:pt x="1543977" y="395376"/>
                  </a:lnTo>
                  <a:lnTo>
                    <a:pt x="1543977" y="0"/>
                  </a:lnTo>
                  <a:close/>
                </a:path>
                <a:path w="8383270" h="396875">
                  <a:moveTo>
                    <a:pt x="1792795" y="168516"/>
                  </a:moveTo>
                  <a:lnTo>
                    <a:pt x="1784858" y="110299"/>
                  </a:lnTo>
                  <a:lnTo>
                    <a:pt x="1768970" y="77965"/>
                  </a:lnTo>
                  <a:lnTo>
                    <a:pt x="1763090" y="65989"/>
                  </a:lnTo>
                  <a:lnTo>
                    <a:pt x="1739226" y="45580"/>
                  </a:lnTo>
                  <a:lnTo>
                    <a:pt x="1739226" y="168516"/>
                  </a:lnTo>
                  <a:lnTo>
                    <a:pt x="1735569" y="207670"/>
                  </a:lnTo>
                  <a:lnTo>
                    <a:pt x="1725256" y="236194"/>
                  </a:lnTo>
                  <a:lnTo>
                    <a:pt x="1709305" y="253631"/>
                  </a:lnTo>
                  <a:lnTo>
                    <a:pt x="1688731" y="259537"/>
                  </a:lnTo>
                  <a:lnTo>
                    <a:pt x="1667776" y="253631"/>
                  </a:lnTo>
                  <a:lnTo>
                    <a:pt x="1651622" y="236194"/>
                  </a:lnTo>
                  <a:lnTo>
                    <a:pt x="1641284" y="207670"/>
                  </a:lnTo>
                  <a:lnTo>
                    <a:pt x="1637766" y="168516"/>
                  </a:lnTo>
                  <a:lnTo>
                    <a:pt x="1641284" y="129705"/>
                  </a:lnTo>
                  <a:lnTo>
                    <a:pt x="1651622" y="101320"/>
                  </a:lnTo>
                  <a:lnTo>
                    <a:pt x="1667776" y="83896"/>
                  </a:lnTo>
                  <a:lnTo>
                    <a:pt x="1688731" y="77965"/>
                  </a:lnTo>
                  <a:lnTo>
                    <a:pt x="1709305" y="83896"/>
                  </a:lnTo>
                  <a:lnTo>
                    <a:pt x="1725256" y="101320"/>
                  </a:lnTo>
                  <a:lnTo>
                    <a:pt x="1735569" y="129705"/>
                  </a:lnTo>
                  <a:lnTo>
                    <a:pt x="1739226" y="168516"/>
                  </a:lnTo>
                  <a:lnTo>
                    <a:pt x="1739226" y="45580"/>
                  </a:lnTo>
                  <a:lnTo>
                    <a:pt x="1730159" y="37807"/>
                  </a:lnTo>
                  <a:lnTo>
                    <a:pt x="1688731" y="27927"/>
                  </a:lnTo>
                  <a:lnTo>
                    <a:pt x="1646859" y="37807"/>
                  </a:lnTo>
                  <a:lnTo>
                    <a:pt x="1613725" y="65989"/>
                  </a:lnTo>
                  <a:lnTo>
                    <a:pt x="1591970" y="110299"/>
                  </a:lnTo>
                  <a:lnTo>
                    <a:pt x="1584198" y="168516"/>
                  </a:lnTo>
                  <a:lnTo>
                    <a:pt x="1591970" y="227241"/>
                  </a:lnTo>
                  <a:lnTo>
                    <a:pt x="1613725" y="271703"/>
                  </a:lnTo>
                  <a:lnTo>
                    <a:pt x="1646859" y="299885"/>
                  </a:lnTo>
                  <a:lnTo>
                    <a:pt x="1688731" y="309727"/>
                  </a:lnTo>
                  <a:lnTo>
                    <a:pt x="1730159" y="299885"/>
                  </a:lnTo>
                  <a:lnTo>
                    <a:pt x="1763090" y="271703"/>
                  </a:lnTo>
                  <a:lnTo>
                    <a:pt x="1769046" y="259537"/>
                  </a:lnTo>
                  <a:lnTo>
                    <a:pt x="1784858" y="227241"/>
                  </a:lnTo>
                  <a:lnTo>
                    <a:pt x="1792795" y="168516"/>
                  </a:lnTo>
                  <a:close/>
                </a:path>
                <a:path w="8383270" h="396875">
                  <a:moveTo>
                    <a:pt x="1903298" y="0"/>
                  </a:moveTo>
                  <a:lnTo>
                    <a:pt x="1847278" y="0"/>
                  </a:lnTo>
                  <a:lnTo>
                    <a:pt x="1847278" y="396290"/>
                  </a:lnTo>
                  <a:lnTo>
                    <a:pt x="1903298" y="396290"/>
                  </a:lnTo>
                  <a:lnTo>
                    <a:pt x="1903298" y="0"/>
                  </a:lnTo>
                  <a:close/>
                </a:path>
                <a:path w="8383270" h="396875">
                  <a:moveTo>
                    <a:pt x="2170226" y="295757"/>
                  </a:moveTo>
                  <a:lnTo>
                    <a:pt x="2165959" y="261531"/>
                  </a:lnTo>
                  <a:lnTo>
                    <a:pt x="2164702" y="251409"/>
                  </a:lnTo>
                  <a:lnTo>
                    <a:pt x="2128621" y="256159"/>
                  </a:lnTo>
                  <a:lnTo>
                    <a:pt x="2093010" y="259168"/>
                  </a:lnTo>
                  <a:lnTo>
                    <a:pt x="2056333" y="260832"/>
                  </a:lnTo>
                  <a:lnTo>
                    <a:pt x="2017052" y="261531"/>
                  </a:lnTo>
                  <a:lnTo>
                    <a:pt x="2017052" y="186944"/>
                  </a:lnTo>
                  <a:lnTo>
                    <a:pt x="2132012" y="186944"/>
                  </a:lnTo>
                  <a:lnTo>
                    <a:pt x="2132012" y="143510"/>
                  </a:lnTo>
                  <a:lnTo>
                    <a:pt x="2017052" y="143510"/>
                  </a:lnTo>
                  <a:lnTo>
                    <a:pt x="2017052" y="77965"/>
                  </a:lnTo>
                  <a:lnTo>
                    <a:pt x="2146439" y="77965"/>
                  </a:lnTo>
                  <a:lnTo>
                    <a:pt x="2146439" y="33299"/>
                  </a:lnTo>
                  <a:lnTo>
                    <a:pt x="1961642" y="33299"/>
                  </a:lnTo>
                  <a:lnTo>
                    <a:pt x="1961642" y="306654"/>
                  </a:lnTo>
                  <a:lnTo>
                    <a:pt x="1993112" y="306654"/>
                  </a:lnTo>
                  <a:lnTo>
                    <a:pt x="2041220" y="306120"/>
                  </a:lnTo>
                  <a:lnTo>
                    <a:pt x="2085403" y="304431"/>
                  </a:lnTo>
                  <a:lnTo>
                    <a:pt x="2127720" y="301129"/>
                  </a:lnTo>
                  <a:lnTo>
                    <a:pt x="2170226" y="295757"/>
                  </a:lnTo>
                  <a:close/>
                </a:path>
                <a:path w="8383270" h="396875">
                  <a:moveTo>
                    <a:pt x="2276906" y="0"/>
                  </a:moveTo>
                  <a:lnTo>
                    <a:pt x="2222106" y="0"/>
                  </a:lnTo>
                  <a:lnTo>
                    <a:pt x="2222106" y="139827"/>
                  </a:lnTo>
                  <a:lnTo>
                    <a:pt x="2152726" y="139827"/>
                  </a:lnTo>
                  <a:lnTo>
                    <a:pt x="2152726" y="184175"/>
                  </a:lnTo>
                  <a:lnTo>
                    <a:pt x="2222106" y="184175"/>
                  </a:lnTo>
                  <a:lnTo>
                    <a:pt x="2222106" y="396290"/>
                  </a:lnTo>
                  <a:lnTo>
                    <a:pt x="2276906" y="396290"/>
                  </a:lnTo>
                  <a:lnTo>
                    <a:pt x="2276906" y="0"/>
                  </a:lnTo>
                  <a:close/>
                </a:path>
                <a:path w="8383270" h="396875">
                  <a:moveTo>
                    <a:pt x="2632697" y="89014"/>
                  </a:moveTo>
                  <a:lnTo>
                    <a:pt x="2414905" y="89014"/>
                  </a:lnTo>
                  <a:lnTo>
                    <a:pt x="2414905" y="52184"/>
                  </a:lnTo>
                  <a:lnTo>
                    <a:pt x="2629624" y="52184"/>
                  </a:lnTo>
                  <a:lnTo>
                    <a:pt x="2629624" y="8280"/>
                  </a:lnTo>
                  <a:lnTo>
                    <a:pt x="2359647" y="8280"/>
                  </a:lnTo>
                  <a:lnTo>
                    <a:pt x="2359647" y="132600"/>
                  </a:lnTo>
                  <a:lnTo>
                    <a:pt x="2632697" y="132600"/>
                  </a:lnTo>
                  <a:lnTo>
                    <a:pt x="2632697" y="89014"/>
                  </a:lnTo>
                  <a:close/>
                </a:path>
                <a:path w="8383270" h="396875">
                  <a:moveTo>
                    <a:pt x="2641295" y="349021"/>
                  </a:moveTo>
                  <a:lnTo>
                    <a:pt x="2410917" y="349021"/>
                  </a:lnTo>
                  <a:lnTo>
                    <a:pt x="2410917" y="324307"/>
                  </a:lnTo>
                  <a:lnTo>
                    <a:pt x="2631008" y="324307"/>
                  </a:lnTo>
                  <a:lnTo>
                    <a:pt x="2631008" y="221018"/>
                  </a:lnTo>
                  <a:lnTo>
                    <a:pt x="2356269" y="221018"/>
                  </a:lnTo>
                  <a:lnTo>
                    <a:pt x="2356269" y="262915"/>
                  </a:lnTo>
                  <a:lnTo>
                    <a:pt x="2576372" y="262915"/>
                  </a:lnTo>
                  <a:lnTo>
                    <a:pt x="2576372" y="284861"/>
                  </a:lnTo>
                  <a:lnTo>
                    <a:pt x="2356574" y="284861"/>
                  </a:lnTo>
                  <a:lnTo>
                    <a:pt x="2356574" y="391845"/>
                  </a:lnTo>
                  <a:lnTo>
                    <a:pt x="2641295" y="391845"/>
                  </a:lnTo>
                  <a:lnTo>
                    <a:pt x="2641295" y="349021"/>
                  </a:lnTo>
                  <a:close/>
                </a:path>
                <a:path w="8383270" h="396875">
                  <a:moveTo>
                    <a:pt x="2675674" y="154559"/>
                  </a:moveTo>
                  <a:lnTo>
                    <a:pt x="2314676" y="154559"/>
                  </a:lnTo>
                  <a:lnTo>
                    <a:pt x="2314676" y="197993"/>
                  </a:lnTo>
                  <a:lnTo>
                    <a:pt x="2675674" y="197993"/>
                  </a:lnTo>
                  <a:lnTo>
                    <a:pt x="2675674" y="154559"/>
                  </a:lnTo>
                  <a:close/>
                </a:path>
                <a:path w="8383270" h="396875">
                  <a:moveTo>
                    <a:pt x="2979864" y="29616"/>
                  </a:moveTo>
                  <a:lnTo>
                    <a:pt x="2788932" y="29616"/>
                  </a:lnTo>
                  <a:lnTo>
                    <a:pt x="2788932" y="74891"/>
                  </a:lnTo>
                  <a:lnTo>
                    <a:pt x="2919095" y="74891"/>
                  </a:lnTo>
                  <a:lnTo>
                    <a:pt x="2904744" y="114490"/>
                  </a:lnTo>
                  <a:lnTo>
                    <a:pt x="2875229" y="149415"/>
                  </a:lnTo>
                  <a:lnTo>
                    <a:pt x="2830817" y="178587"/>
                  </a:lnTo>
                  <a:lnTo>
                    <a:pt x="2771749" y="200914"/>
                  </a:lnTo>
                  <a:lnTo>
                    <a:pt x="2794762" y="244805"/>
                  </a:lnTo>
                  <a:lnTo>
                    <a:pt x="2849626" y="224624"/>
                  </a:lnTo>
                  <a:lnTo>
                    <a:pt x="2895422" y="197853"/>
                  </a:lnTo>
                  <a:lnTo>
                    <a:pt x="2931757" y="164719"/>
                  </a:lnTo>
                  <a:lnTo>
                    <a:pt x="2958211" y="125488"/>
                  </a:lnTo>
                  <a:lnTo>
                    <a:pt x="2974390" y="80365"/>
                  </a:lnTo>
                  <a:lnTo>
                    <a:pt x="2979864" y="29616"/>
                  </a:lnTo>
                  <a:close/>
                </a:path>
                <a:path w="8383270" h="396875">
                  <a:moveTo>
                    <a:pt x="3101124" y="343801"/>
                  </a:moveTo>
                  <a:lnTo>
                    <a:pt x="2886710" y="343801"/>
                  </a:lnTo>
                  <a:lnTo>
                    <a:pt x="2886710" y="254317"/>
                  </a:lnTo>
                  <a:lnTo>
                    <a:pt x="2830525" y="254317"/>
                  </a:lnTo>
                  <a:lnTo>
                    <a:pt x="2830525" y="388467"/>
                  </a:lnTo>
                  <a:lnTo>
                    <a:pt x="3101124" y="388467"/>
                  </a:lnTo>
                  <a:lnTo>
                    <a:pt x="3101124" y="343801"/>
                  </a:lnTo>
                  <a:close/>
                </a:path>
                <a:path w="8383270" h="396875">
                  <a:moveTo>
                    <a:pt x="3140875" y="110655"/>
                  </a:moveTo>
                  <a:lnTo>
                    <a:pt x="3087763" y="110655"/>
                  </a:lnTo>
                  <a:lnTo>
                    <a:pt x="3087763" y="0"/>
                  </a:lnTo>
                  <a:lnTo>
                    <a:pt x="3031439" y="0"/>
                  </a:lnTo>
                  <a:lnTo>
                    <a:pt x="3031439" y="283324"/>
                  </a:lnTo>
                  <a:lnTo>
                    <a:pt x="3087763" y="283324"/>
                  </a:lnTo>
                  <a:lnTo>
                    <a:pt x="3087763" y="156400"/>
                  </a:lnTo>
                  <a:lnTo>
                    <a:pt x="3140875" y="156400"/>
                  </a:lnTo>
                  <a:lnTo>
                    <a:pt x="3140875" y="110655"/>
                  </a:lnTo>
                  <a:close/>
                </a:path>
                <a:path w="8383270" h="396875">
                  <a:moveTo>
                    <a:pt x="3465538" y="168211"/>
                  </a:moveTo>
                  <a:lnTo>
                    <a:pt x="3461410" y="138595"/>
                  </a:lnTo>
                  <a:lnTo>
                    <a:pt x="3459251" y="123088"/>
                  </a:lnTo>
                  <a:lnTo>
                    <a:pt x="3418878" y="129781"/>
                  </a:lnTo>
                  <a:lnTo>
                    <a:pt x="3379800" y="134404"/>
                  </a:lnTo>
                  <a:lnTo>
                    <a:pt x="3342068" y="137248"/>
                  </a:lnTo>
                  <a:lnTo>
                    <a:pt x="3305759" y="138595"/>
                  </a:lnTo>
                  <a:lnTo>
                    <a:pt x="3305759" y="17487"/>
                  </a:lnTo>
                  <a:lnTo>
                    <a:pt x="3250196" y="17487"/>
                  </a:lnTo>
                  <a:lnTo>
                    <a:pt x="3250196" y="184480"/>
                  </a:lnTo>
                  <a:lnTo>
                    <a:pt x="3283966" y="184480"/>
                  </a:lnTo>
                  <a:lnTo>
                    <a:pt x="3326841" y="183781"/>
                  </a:lnTo>
                  <a:lnTo>
                    <a:pt x="3371418" y="181241"/>
                  </a:lnTo>
                  <a:lnTo>
                    <a:pt x="3417659" y="176263"/>
                  </a:lnTo>
                  <a:lnTo>
                    <a:pt x="3465538" y="168211"/>
                  </a:lnTo>
                  <a:close/>
                </a:path>
                <a:path w="8383270" h="396875">
                  <a:moveTo>
                    <a:pt x="3559162" y="346570"/>
                  </a:moveTo>
                  <a:lnTo>
                    <a:pt x="3341674" y="346570"/>
                  </a:lnTo>
                  <a:lnTo>
                    <a:pt x="3341674" y="320471"/>
                  </a:lnTo>
                  <a:lnTo>
                    <a:pt x="3547808" y="320471"/>
                  </a:lnTo>
                  <a:lnTo>
                    <a:pt x="3547808" y="211810"/>
                  </a:lnTo>
                  <a:lnTo>
                    <a:pt x="3285655" y="211810"/>
                  </a:lnTo>
                  <a:lnTo>
                    <a:pt x="3285655" y="254939"/>
                  </a:lnTo>
                  <a:lnTo>
                    <a:pt x="3491788" y="254939"/>
                  </a:lnTo>
                  <a:lnTo>
                    <a:pt x="3491788" y="278879"/>
                  </a:lnTo>
                  <a:lnTo>
                    <a:pt x="3286264" y="278879"/>
                  </a:lnTo>
                  <a:lnTo>
                    <a:pt x="3286264" y="390918"/>
                  </a:lnTo>
                  <a:lnTo>
                    <a:pt x="3559162" y="390918"/>
                  </a:lnTo>
                  <a:lnTo>
                    <a:pt x="3559162" y="346570"/>
                  </a:lnTo>
                  <a:close/>
                </a:path>
                <a:path w="8383270" h="396875">
                  <a:moveTo>
                    <a:pt x="3600920" y="74129"/>
                  </a:moveTo>
                  <a:lnTo>
                    <a:pt x="3547808" y="74129"/>
                  </a:lnTo>
                  <a:lnTo>
                    <a:pt x="3547808" y="0"/>
                  </a:lnTo>
                  <a:lnTo>
                    <a:pt x="3492246" y="0"/>
                  </a:lnTo>
                  <a:lnTo>
                    <a:pt x="3492246" y="195541"/>
                  </a:lnTo>
                  <a:lnTo>
                    <a:pt x="3547808" y="195541"/>
                  </a:lnTo>
                  <a:lnTo>
                    <a:pt x="3547808" y="119710"/>
                  </a:lnTo>
                  <a:lnTo>
                    <a:pt x="3600920" y="119710"/>
                  </a:lnTo>
                  <a:lnTo>
                    <a:pt x="3600920" y="74129"/>
                  </a:lnTo>
                  <a:close/>
                </a:path>
                <a:path w="8383270" h="396875">
                  <a:moveTo>
                    <a:pt x="3974363" y="149034"/>
                  </a:moveTo>
                  <a:lnTo>
                    <a:pt x="3929850" y="149034"/>
                  </a:lnTo>
                  <a:lnTo>
                    <a:pt x="3929850" y="0"/>
                  </a:lnTo>
                  <a:lnTo>
                    <a:pt x="3874592" y="0"/>
                  </a:lnTo>
                  <a:lnTo>
                    <a:pt x="3874592" y="270586"/>
                  </a:lnTo>
                  <a:lnTo>
                    <a:pt x="3845179" y="237401"/>
                  </a:lnTo>
                  <a:lnTo>
                    <a:pt x="3840810" y="226695"/>
                  </a:lnTo>
                  <a:lnTo>
                    <a:pt x="3828072" y="195554"/>
                  </a:lnTo>
                  <a:lnTo>
                    <a:pt x="3820134" y="148450"/>
                  </a:lnTo>
                  <a:lnTo>
                    <a:pt x="3818267" y="99453"/>
                  </a:lnTo>
                  <a:lnTo>
                    <a:pt x="3818267" y="78892"/>
                  </a:lnTo>
                  <a:lnTo>
                    <a:pt x="3853421" y="78892"/>
                  </a:lnTo>
                  <a:lnTo>
                    <a:pt x="3853421" y="34531"/>
                  </a:lnTo>
                  <a:lnTo>
                    <a:pt x="3742448" y="34531"/>
                  </a:lnTo>
                  <a:lnTo>
                    <a:pt x="3742448" y="78892"/>
                  </a:lnTo>
                  <a:lnTo>
                    <a:pt x="3765626" y="78892"/>
                  </a:lnTo>
                  <a:lnTo>
                    <a:pt x="3765626" y="99453"/>
                  </a:lnTo>
                  <a:lnTo>
                    <a:pt x="3759962" y="172491"/>
                  </a:lnTo>
                  <a:lnTo>
                    <a:pt x="3735540" y="241274"/>
                  </a:lnTo>
                  <a:lnTo>
                    <a:pt x="3729012" y="227609"/>
                  </a:lnTo>
                  <a:lnTo>
                    <a:pt x="3719766" y="208280"/>
                  </a:lnTo>
                  <a:lnTo>
                    <a:pt x="3710660" y="172326"/>
                  </a:lnTo>
                  <a:lnTo>
                    <a:pt x="3706507" y="135712"/>
                  </a:lnTo>
                  <a:lnTo>
                    <a:pt x="3706444" y="134404"/>
                  </a:lnTo>
                  <a:lnTo>
                    <a:pt x="3705453" y="99453"/>
                  </a:lnTo>
                  <a:lnTo>
                    <a:pt x="3705453" y="78892"/>
                  </a:lnTo>
                  <a:lnTo>
                    <a:pt x="3728631" y="78892"/>
                  </a:lnTo>
                  <a:lnTo>
                    <a:pt x="3728631" y="34531"/>
                  </a:lnTo>
                  <a:lnTo>
                    <a:pt x="3611219" y="34531"/>
                  </a:lnTo>
                  <a:lnTo>
                    <a:pt x="3611219" y="78892"/>
                  </a:lnTo>
                  <a:lnTo>
                    <a:pt x="3653269" y="78892"/>
                  </a:lnTo>
                  <a:lnTo>
                    <a:pt x="3653269" y="99453"/>
                  </a:lnTo>
                  <a:lnTo>
                    <a:pt x="3651237" y="148450"/>
                  </a:lnTo>
                  <a:lnTo>
                    <a:pt x="3643160" y="195859"/>
                  </a:lnTo>
                  <a:lnTo>
                    <a:pt x="3625799" y="237959"/>
                  </a:lnTo>
                  <a:lnTo>
                    <a:pt x="3595865" y="271208"/>
                  </a:lnTo>
                  <a:lnTo>
                    <a:pt x="3630549" y="311264"/>
                  </a:lnTo>
                  <a:lnTo>
                    <a:pt x="3647770" y="294741"/>
                  </a:lnTo>
                  <a:lnTo>
                    <a:pt x="3661638" y="274967"/>
                  </a:lnTo>
                  <a:lnTo>
                    <a:pt x="3672509" y="252425"/>
                  </a:lnTo>
                  <a:lnTo>
                    <a:pt x="3680739" y="227609"/>
                  </a:lnTo>
                  <a:lnTo>
                    <a:pt x="3689578" y="253326"/>
                  </a:lnTo>
                  <a:lnTo>
                    <a:pt x="3701351" y="276821"/>
                  </a:lnTo>
                  <a:lnTo>
                    <a:pt x="3716401" y="297484"/>
                  </a:lnTo>
                  <a:lnTo>
                    <a:pt x="3735082" y="314642"/>
                  </a:lnTo>
                  <a:lnTo>
                    <a:pt x="3754221" y="297357"/>
                  </a:lnTo>
                  <a:lnTo>
                    <a:pt x="3769576" y="276542"/>
                  </a:lnTo>
                  <a:lnTo>
                    <a:pt x="3781526" y="252780"/>
                  </a:lnTo>
                  <a:lnTo>
                    <a:pt x="3785476" y="241274"/>
                  </a:lnTo>
                  <a:lnTo>
                    <a:pt x="3790492" y="226695"/>
                  </a:lnTo>
                  <a:lnTo>
                    <a:pt x="3798633" y="251802"/>
                  </a:lnTo>
                  <a:lnTo>
                    <a:pt x="3809479" y="274561"/>
                  </a:lnTo>
                  <a:lnTo>
                    <a:pt x="3823385" y="294525"/>
                  </a:lnTo>
                  <a:lnTo>
                    <a:pt x="3840670" y="311264"/>
                  </a:lnTo>
                  <a:lnTo>
                    <a:pt x="3874592" y="272275"/>
                  </a:lnTo>
                  <a:lnTo>
                    <a:pt x="3874592" y="395376"/>
                  </a:lnTo>
                  <a:lnTo>
                    <a:pt x="3929850" y="395376"/>
                  </a:lnTo>
                  <a:lnTo>
                    <a:pt x="3929850" y="272275"/>
                  </a:lnTo>
                  <a:lnTo>
                    <a:pt x="3929850" y="270586"/>
                  </a:lnTo>
                  <a:lnTo>
                    <a:pt x="3929850" y="195224"/>
                  </a:lnTo>
                  <a:lnTo>
                    <a:pt x="3974363" y="195224"/>
                  </a:lnTo>
                  <a:lnTo>
                    <a:pt x="3974363" y="149034"/>
                  </a:lnTo>
                  <a:close/>
                </a:path>
                <a:path w="8383270" h="396875">
                  <a:moveTo>
                    <a:pt x="4182503" y="40513"/>
                  </a:moveTo>
                  <a:lnTo>
                    <a:pt x="3994327" y="40513"/>
                  </a:lnTo>
                  <a:lnTo>
                    <a:pt x="3994327" y="85788"/>
                  </a:lnTo>
                  <a:lnTo>
                    <a:pt x="4126026" y="85788"/>
                  </a:lnTo>
                  <a:lnTo>
                    <a:pt x="4114965" y="135712"/>
                  </a:lnTo>
                  <a:lnTo>
                    <a:pt x="4094200" y="180022"/>
                  </a:lnTo>
                  <a:lnTo>
                    <a:pt x="4063581" y="219176"/>
                  </a:lnTo>
                  <a:lnTo>
                    <a:pt x="4022915" y="253619"/>
                  </a:lnTo>
                  <a:lnTo>
                    <a:pt x="3972077" y="283794"/>
                  </a:lnTo>
                  <a:lnTo>
                    <a:pt x="4003230" y="326148"/>
                  </a:lnTo>
                  <a:lnTo>
                    <a:pt x="4054957" y="295986"/>
                  </a:lnTo>
                  <a:lnTo>
                    <a:pt x="4096778" y="261670"/>
                  </a:lnTo>
                  <a:lnTo>
                    <a:pt x="4129430" y="223558"/>
                  </a:lnTo>
                  <a:lnTo>
                    <a:pt x="4153624" y="182016"/>
                  </a:lnTo>
                  <a:lnTo>
                    <a:pt x="4170057" y="137414"/>
                  </a:lnTo>
                  <a:lnTo>
                    <a:pt x="4179443" y="90131"/>
                  </a:lnTo>
                  <a:lnTo>
                    <a:pt x="4182503" y="40513"/>
                  </a:lnTo>
                  <a:close/>
                </a:path>
                <a:path w="8383270" h="396875">
                  <a:moveTo>
                    <a:pt x="4343819" y="151485"/>
                  </a:moveTo>
                  <a:lnTo>
                    <a:pt x="4287952" y="151485"/>
                  </a:lnTo>
                  <a:lnTo>
                    <a:pt x="4287952" y="0"/>
                  </a:lnTo>
                  <a:lnTo>
                    <a:pt x="4232541" y="0"/>
                  </a:lnTo>
                  <a:lnTo>
                    <a:pt x="4232541" y="394449"/>
                  </a:lnTo>
                  <a:lnTo>
                    <a:pt x="4287952" y="394449"/>
                  </a:lnTo>
                  <a:lnTo>
                    <a:pt x="4287952" y="197218"/>
                  </a:lnTo>
                  <a:lnTo>
                    <a:pt x="4343819" y="197218"/>
                  </a:lnTo>
                  <a:lnTo>
                    <a:pt x="4343819" y="151485"/>
                  </a:lnTo>
                  <a:close/>
                </a:path>
                <a:path w="8383270" h="396875">
                  <a:moveTo>
                    <a:pt x="4654029" y="102057"/>
                  </a:moveTo>
                  <a:lnTo>
                    <a:pt x="4645838" y="65747"/>
                  </a:lnTo>
                  <a:lnTo>
                    <a:pt x="4639094" y="57086"/>
                  </a:lnTo>
                  <a:lnTo>
                    <a:pt x="4623600" y="37198"/>
                  </a:lnTo>
                  <a:lnTo>
                    <a:pt x="4600308" y="24193"/>
                  </a:lnTo>
                  <a:lnTo>
                    <a:pt x="4600308" y="102057"/>
                  </a:lnTo>
                  <a:lnTo>
                    <a:pt x="4596396" y="121183"/>
                  </a:lnTo>
                  <a:lnTo>
                    <a:pt x="4585525" y="135407"/>
                  </a:lnTo>
                  <a:lnTo>
                    <a:pt x="4569041" y="144284"/>
                  </a:lnTo>
                  <a:lnTo>
                    <a:pt x="4548276" y="147345"/>
                  </a:lnTo>
                  <a:lnTo>
                    <a:pt x="4527220" y="144284"/>
                  </a:lnTo>
                  <a:lnTo>
                    <a:pt x="4510519" y="135407"/>
                  </a:lnTo>
                  <a:lnTo>
                    <a:pt x="4499584" y="121183"/>
                  </a:lnTo>
                  <a:lnTo>
                    <a:pt x="4495787" y="102057"/>
                  </a:lnTo>
                  <a:lnTo>
                    <a:pt x="4499610" y="83121"/>
                  </a:lnTo>
                  <a:lnTo>
                    <a:pt x="4510583" y="68986"/>
                  </a:lnTo>
                  <a:lnTo>
                    <a:pt x="4527283" y="60147"/>
                  </a:lnTo>
                  <a:lnTo>
                    <a:pt x="4548276" y="57086"/>
                  </a:lnTo>
                  <a:lnTo>
                    <a:pt x="4569041" y="60147"/>
                  </a:lnTo>
                  <a:lnTo>
                    <a:pt x="4585525" y="68986"/>
                  </a:lnTo>
                  <a:lnTo>
                    <a:pt x="4596396" y="83121"/>
                  </a:lnTo>
                  <a:lnTo>
                    <a:pt x="4600308" y="102057"/>
                  </a:lnTo>
                  <a:lnTo>
                    <a:pt x="4600308" y="24193"/>
                  </a:lnTo>
                  <a:lnTo>
                    <a:pt x="4590148" y="18516"/>
                  </a:lnTo>
                  <a:lnTo>
                    <a:pt x="4548276" y="11811"/>
                  </a:lnTo>
                  <a:lnTo>
                    <a:pt x="4505960" y="18516"/>
                  </a:lnTo>
                  <a:lnTo>
                    <a:pt x="4472267" y="37198"/>
                  </a:lnTo>
                  <a:lnTo>
                    <a:pt x="4450029" y="65747"/>
                  </a:lnTo>
                  <a:lnTo>
                    <a:pt x="4442066" y="102057"/>
                  </a:lnTo>
                  <a:lnTo>
                    <a:pt x="4450029" y="138239"/>
                  </a:lnTo>
                  <a:lnTo>
                    <a:pt x="4472267" y="166662"/>
                  </a:lnTo>
                  <a:lnTo>
                    <a:pt x="4505960" y="185267"/>
                  </a:lnTo>
                  <a:lnTo>
                    <a:pt x="4548276" y="192011"/>
                  </a:lnTo>
                  <a:lnTo>
                    <a:pt x="4590148" y="185267"/>
                  </a:lnTo>
                  <a:lnTo>
                    <a:pt x="4623600" y="166662"/>
                  </a:lnTo>
                  <a:lnTo>
                    <a:pt x="4638726" y="147345"/>
                  </a:lnTo>
                  <a:lnTo>
                    <a:pt x="4645838" y="138239"/>
                  </a:lnTo>
                  <a:lnTo>
                    <a:pt x="4654029" y="102057"/>
                  </a:lnTo>
                  <a:close/>
                </a:path>
                <a:path w="8383270" h="396875">
                  <a:moveTo>
                    <a:pt x="4766691" y="0"/>
                  </a:moveTo>
                  <a:lnTo>
                    <a:pt x="4711128" y="0"/>
                  </a:lnTo>
                  <a:lnTo>
                    <a:pt x="4711128" y="198297"/>
                  </a:lnTo>
                  <a:lnTo>
                    <a:pt x="4766691" y="198297"/>
                  </a:lnTo>
                  <a:lnTo>
                    <a:pt x="4766691" y="0"/>
                  </a:lnTo>
                  <a:close/>
                </a:path>
                <a:path w="8383270" h="396875">
                  <a:moveTo>
                    <a:pt x="4777435" y="347332"/>
                  </a:moveTo>
                  <a:lnTo>
                    <a:pt x="4556569" y="347332"/>
                  </a:lnTo>
                  <a:lnTo>
                    <a:pt x="4556569" y="321856"/>
                  </a:lnTo>
                  <a:lnTo>
                    <a:pt x="4766691" y="321856"/>
                  </a:lnTo>
                  <a:lnTo>
                    <a:pt x="4766691" y="214566"/>
                  </a:lnTo>
                  <a:lnTo>
                    <a:pt x="4501616" y="214566"/>
                  </a:lnTo>
                  <a:lnTo>
                    <a:pt x="4501616" y="257238"/>
                  </a:lnTo>
                  <a:lnTo>
                    <a:pt x="4711433" y="257238"/>
                  </a:lnTo>
                  <a:lnTo>
                    <a:pt x="4711433" y="281330"/>
                  </a:lnTo>
                  <a:lnTo>
                    <a:pt x="4502543" y="281330"/>
                  </a:lnTo>
                  <a:lnTo>
                    <a:pt x="4502543" y="390918"/>
                  </a:lnTo>
                  <a:lnTo>
                    <a:pt x="4777435" y="390918"/>
                  </a:lnTo>
                  <a:lnTo>
                    <a:pt x="4777435" y="347332"/>
                  </a:lnTo>
                  <a:close/>
                </a:path>
                <a:path w="8383270" h="396875">
                  <a:moveTo>
                    <a:pt x="5059565" y="273050"/>
                  </a:moveTo>
                  <a:lnTo>
                    <a:pt x="5016525" y="246278"/>
                  </a:lnTo>
                  <a:lnTo>
                    <a:pt x="4989284" y="213804"/>
                  </a:lnTo>
                  <a:lnTo>
                    <a:pt x="4967567" y="167614"/>
                  </a:lnTo>
                  <a:lnTo>
                    <a:pt x="4961483" y="124015"/>
                  </a:lnTo>
                  <a:lnTo>
                    <a:pt x="4961483" y="108661"/>
                  </a:lnTo>
                  <a:lnTo>
                    <a:pt x="5043449" y="108661"/>
                  </a:lnTo>
                  <a:lnTo>
                    <a:pt x="5043449" y="64617"/>
                  </a:lnTo>
                  <a:lnTo>
                    <a:pt x="4961179" y="64617"/>
                  </a:lnTo>
                  <a:lnTo>
                    <a:pt x="4961179" y="9055"/>
                  </a:lnTo>
                  <a:lnTo>
                    <a:pt x="4906073" y="9055"/>
                  </a:lnTo>
                  <a:lnTo>
                    <a:pt x="4906073" y="64617"/>
                  </a:lnTo>
                  <a:lnTo>
                    <a:pt x="4822266" y="64617"/>
                  </a:lnTo>
                  <a:lnTo>
                    <a:pt x="4822266" y="108661"/>
                  </a:lnTo>
                  <a:lnTo>
                    <a:pt x="4906378" y="108661"/>
                  </a:lnTo>
                  <a:lnTo>
                    <a:pt x="4906378" y="124015"/>
                  </a:lnTo>
                  <a:lnTo>
                    <a:pt x="4900269" y="169595"/>
                  </a:lnTo>
                  <a:lnTo>
                    <a:pt x="4882070" y="213372"/>
                  </a:lnTo>
                  <a:lnTo>
                    <a:pt x="4851705" y="251231"/>
                  </a:lnTo>
                  <a:lnTo>
                    <a:pt x="4809071" y="279031"/>
                  </a:lnTo>
                  <a:lnTo>
                    <a:pt x="4838700" y="321551"/>
                  </a:lnTo>
                  <a:lnTo>
                    <a:pt x="4870564" y="303314"/>
                  </a:lnTo>
                  <a:lnTo>
                    <a:pt x="4897247" y="278434"/>
                  </a:lnTo>
                  <a:lnTo>
                    <a:pt x="4918646" y="248183"/>
                  </a:lnTo>
                  <a:lnTo>
                    <a:pt x="4934623" y="213804"/>
                  </a:lnTo>
                  <a:lnTo>
                    <a:pt x="4950739" y="246164"/>
                  </a:lnTo>
                  <a:lnTo>
                    <a:pt x="4972075" y="274624"/>
                  </a:lnTo>
                  <a:lnTo>
                    <a:pt x="4998466" y="298069"/>
                  </a:lnTo>
                  <a:lnTo>
                    <a:pt x="5029784" y="315404"/>
                  </a:lnTo>
                  <a:lnTo>
                    <a:pt x="5059565" y="273050"/>
                  </a:lnTo>
                  <a:close/>
                </a:path>
                <a:path w="8383270" h="396875">
                  <a:moveTo>
                    <a:pt x="5137074" y="0"/>
                  </a:moveTo>
                  <a:lnTo>
                    <a:pt x="5081663" y="0"/>
                  </a:lnTo>
                  <a:lnTo>
                    <a:pt x="5081663" y="395376"/>
                  </a:lnTo>
                  <a:lnTo>
                    <a:pt x="5137074" y="395376"/>
                  </a:lnTo>
                  <a:lnTo>
                    <a:pt x="5137074" y="0"/>
                  </a:lnTo>
                  <a:close/>
                </a:path>
                <a:path w="8383270" h="396875">
                  <a:moveTo>
                    <a:pt x="5393868" y="219786"/>
                  </a:moveTo>
                  <a:lnTo>
                    <a:pt x="5386146" y="181813"/>
                  </a:lnTo>
                  <a:lnTo>
                    <a:pt x="5378120" y="170522"/>
                  </a:lnTo>
                  <a:lnTo>
                    <a:pt x="5364975" y="152006"/>
                  </a:lnTo>
                  <a:lnTo>
                    <a:pt x="5340921" y="137337"/>
                  </a:lnTo>
                  <a:lnTo>
                    <a:pt x="5340921" y="219786"/>
                  </a:lnTo>
                  <a:lnTo>
                    <a:pt x="5337187" y="240385"/>
                  </a:lnTo>
                  <a:lnTo>
                    <a:pt x="5327218" y="255765"/>
                  </a:lnTo>
                  <a:lnTo>
                    <a:pt x="5312130" y="265353"/>
                  </a:lnTo>
                  <a:lnTo>
                    <a:pt x="5293030" y="268592"/>
                  </a:lnTo>
                  <a:lnTo>
                    <a:pt x="5273713" y="265353"/>
                  </a:lnTo>
                  <a:lnTo>
                    <a:pt x="5258473" y="255765"/>
                  </a:lnTo>
                  <a:lnTo>
                    <a:pt x="5248503" y="240385"/>
                  </a:lnTo>
                  <a:lnTo>
                    <a:pt x="5244985" y="219786"/>
                  </a:lnTo>
                  <a:lnTo>
                    <a:pt x="5248503" y="199377"/>
                  </a:lnTo>
                  <a:lnTo>
                    <a:pt x="5258473" y="183934"/>
                  </a:lnTo>
                  <a:lnTo>
                    <a:pt x="5273713" y="174091"/>
                  </a:lnTo>
                  <a:lnTo>
                    <a:pt x="5293030" y="170522"/>
                  </a:lnTo>
                  <a:lnTo>
                    <a:pt x="5312130" y="174091"/>
                  </a:lnTo>
                  <a:lnTo>
                    <a:pt x="5327218" y="183934"/>
                  </a:lnTo>
                  <a:lnTo>
                    <a:pt x="5337187" y="199377"/>
                  </a:lnTo>
                  <a:lnTo>
                    <a:pt x="5340921" y="219786"/>
                  </a:lnTo>
                  <a:lnTo>
                    <a:pt x="5340921" y="137337"/>
                  </a:lnTo>
                  <a:lnTo>
                    <a:pt x="5333047" y="132524"/>
                  </a:lnTo>
                  <a:lnTo>
                    <a:pt x="5293030" y="125552"/>
                  </a:lnTo>
                  <a:lnTo>
                    <a:pt x="5252593" y="132524"/>
                  </a:lnTo>
                  <a:lnTo>
                    <a:pt x="5220525" y="152006"/>
                  </a:lnTo>
                  <a:lnTo>
                    <a:pt x="5199418" y="181813"/>
                  </a:lnTo>
                  <a:lnTo>
                    <a:pt x="5191887" y="219786"/>
                  </a:lnTo>
                  <a:lnTo>
                    <a:pt x="5199418" y="257797"/>
                  </a:lnTo>
                  <a:lnTo>
                    <a:pt x="5220525" y="287566"/>
                  </a:lnTo>
                  <a:lnTo>
                    <a:pt x="5252593" y="307009"/>
                  </a:lnTo>
                  <a:lnTo>
                    <a:pt x="5293030" y="314032"/>
                  </a:lnTo>
                  <a:lnTo>
                    <a:pt x="5333047" y="307009"/>
                  </a:lnTo>
                  <a:lnTo>
                    <a:pt x="5364975" y="287566"/>
                  </a:lnTo>
                  <a:lnTo>
                    <a:pt x="5378462" y="268592"/>
                  </a:lnTo>
                  <a:lnTo>
                    <a:pt x="5386146" y="257797"/>
                  </a:lnTo>
                  <a:lnTo>
                    <a:pt x="5393868" y="219786"/>
                  </a:lnTo>
                  <a:close/>
                </a:path>
                <a:path w="8383270" h="396875">
                  <a:moveTo>
                    <a:pt x="5408142" y="59093"/>
                  </a:moveTo>
                  <a:lnTo>
                    <a:pt x="5320652" y="59093"/>
                  </a:lnTo>
                  <a:lnTo>
                    <a:pt x="5320652" y="6286"/>
                  </a:lnTo>
                  <a:lnTo>
                    <a:pt x="5265407" y="6286"/>
                  </a:lnTo>
                  <a:lnTo>
                    <a:pt x="5265407" y="59093"/>
                  </a:lnTo>
                  <a:lnTo>
                    <a:pt x="5175923" y="59093"/>
                  </a:lnTo>
                  <a:lnTo>
                    <a:pt x="5175923" y="103441"/>
                  </a:lnTo>
                  <a:lnTo>
                    <a:pt x="5408142" y="103441"/>
                  </a:lnTo>
                  <a:lnTo>
                    <a:pt x="5408142" y="59093"/>
                  </a:lnTo>
                  <a:close/>
                </a:path>
                <a:path w="8383270" h="396875">
                  <a:moveTo>
                    <a:pt x="5547969" y="154863"/>
                  </a:moveTo>
                  <a:lnTo>
                    <a:pt x="5489638" y="154863"/>
                  </a:lnTo>
                  <a:lnTo>
                    <a:pt x="5489638" y="0"/>
                  </a:lnTo>
                  <a:lnTo>
                    <a:pt x="5434850" y="0"/>
                  </a:lnTo>
                  <a:lnTo>
                    <a:pt x="5434850" y="395376"/>
                  </a:lnTo>
                  <a:lnTo>
                    <a:pt x="5489638" y="395376"/>
                  </a:lnTo>
                  <a:lnTo>
                    <a:pt x="5489638" y="200444"/>
                  </a:lnTo>
                  <a:lnTo>
                    <a:pt x="5547969" y="200444"/>
                  </a:lnTo>
                  <a:lnTo>
                    <a:pt x="5547969" y="154863"/>
                  </a:lnTo>
                  <a:close/>
                </a:path>
                <a:path w="8383270" h="396875">
                  <a:moveTo>
                    <a:pt x="5801080" y="267525"/>
                  </a:moveTo>
                  <a:lnTo>
                    <a:pt x="5757684" y="239966"/>
                  </a:lnTo>
                  <a:lnTo>
                    <a:pt x="5728944" y="204127"/>
                  </a:lnTo>
                  <a:lnTo>
                    <a:pt x="5726696" y="201333"/>
                  </a:lnTo>
                  <a:lnTo>
                    <a:pt x="5708129" y="155841"/>
                  </a:lnTo>
                  <a:lnTo>
                    <a:pt x="5701931" y="107746"/>
                  </a:lnTo>
                  <a:lnTo>
                    <a:pt x="5701931" y="83489"/>
                  </a:lnTo>
                  <a:lnTo>
                    <a:pt x="5784659" y="83489"/>
                  </a:lnTo>
                  <a:lnTo>
                    <a:pt x="5784659" y="38214"/>
                  </a:lnTo>
                  <a:lnTo>
                    <a:pt x="5561647" y="38214"/>
                  </a:lnTo>
                  <a:lnTo>
                    <a:pt x="5561647" y="83489"/>
                  </a:lnTo>
                  <a:lnTo>
                    <a:pt x="5645607" y="83489"/>
                  </a:lnTo>
                  <a:lnTo>
                    <a:pt x="5645607" y="107746"/>
                  </a:lnTo>
                  <a:lnTo>
                    <a:pt x="5639193" y="158419"/>
                  </a:lnTo>
                  <a:lnTo>
                    <a:pt x="5620334" y="206705"/>
                  </a:lnTo>
                  <a:lnTo>
                    <a:pt x="5589244" y="247904"/>
                  </a:lnTo>
                  <a:lnTo>
                    <a:pt x="5546141" y="277342"/>
                  </a:lnTo>
                  <a:lnTo>
                    <a:pt x="5577611" y="320776"/>
                  </a:lnTo>
                  <a:lnTo>
                    <a:pt x="5609971" y="300875"/>
                  </a:lnTo>
                  <a:lnTo>
                    <a:pt x="5637009" y="273964"/>
                  </a:lnTo>
                  <a:lnTo>
                    <a:pt x="5658637" y="241312"/>
                  </a:lnTo>
                  <a:lnTo>
                    <a:pt x="5674766" y="204127"/>
                  </a:lnTo>
                  <a:lnTo>
                    <a:pt x="5690806" y="238264"/>
                  </a:lnTo>
                  <a:lnTo>
                    <a:pt x="5712218" y="268135"/>
                  </a:lnTo>
                  <a:lnTo>
                    <a:pt x="5739041" y="292709"/>
                  </a:lnTo>
                  <a:lnTo>
                    <a:pt x="5771312" y="310959"/>
                  </a:lnTo>
                  <a:lnTo>
                    <a:pt x="5801080" y="267525"/>
                  </a:lnTo>
                  <a:close/>
                </a:path>
                <a:path w="8383270" h="396875">
                  <a:moveTo>
                    <a:pt x="5879668" y="0"/>
                  </a:moveTo>
                  <a:lnTo>
                    <a:pt x="5823648" y="0"/>
                  </a:lnTo>
                  <a:lnTo>
                    <a:pt x="5823648" y="395376"/>
                  </a:lnTo>
                  <a:lnTo>
                    <a:pt x="5879668" y="395376"/>
                  </a:lnTo>
                  <a:lnTo>
                    <a:pt x="5879668" y="0"/>
                  </a:lnTo>
                  <a:close/>
                </a:path>
                <a:path w="8383270" h="396875">
                  <a:moveTo>
                    <a:pt x="6168974" y="371271"/>
                  </a:moveTo>
                  <a:lnTo>
                    <a:pt x="6163107" y="339661"/>
                  </a:lnTo>
                  <a:lnTo>
                    <a:pt x="6160998" y="328295"/>
                  </a:lnTo>
                  <a:lnTo>
                    <a:pt x="6145644" y="332663"/>
                  </a:lnTo>
                  <a:lnTo>
                    <a:pt x="6130125" y="335940"/>
                  </a:lnTo>
                  <a:lnTo>
                    <a:pt x="6114351" y="338226"/>
                  </a:lnTo>
                  <a:lnTo>
                    <a:pt x="6098222" y="339661"/>
                  </a:lnTo>
                  <a:lnTo>
                    <a:pt x="6098222" y="233451"/>
                  </a:lnTo>
                  <a:lnTo>
                    <a:pt x="6044196" y="233451"/>
                  </a:lnTo>
                  <a:lnTo>
                    <a:pt x="6044196" y="384937"/>
                  </a:lnTo>
                  <a:lnTo>
                    <a:pt x="6065990" y="384937"/>
                  </a:lnTo>
                  <a:lnTo>
                    <a:pt x="6093307" y="384505"/>
                  </a:lnTo>
                  <a:lnTo>
                    <a:pt x="6119088" y="382651"/>
                  </a:lnTo>
                  <a:lnTo>
                    <a:pt x="6144082" y="378523"/>
                  </a:lnTo>
                  <a:lnTo>
                    <a:pt x="6168974" y="371271"/>
                  </a:lnTo>
                  <a:close/>
                </a:path>
                <a:path w="8383270" h="396875">
                  <a:moveTo>
                    <a:pt x="6223470" y="111125"/>
                  </a:moveTo>
                  <a:lnTo>
                    <a:pt x="6215481" y="74282"/>
                  </a:lnTo>
                  <a:lnTo>
                    <a:pt x="6208255" y="64770"/>
                  </a:lnTo>
                  <a:lnTo>
                    <a:pt x="6193383" y="45173"/>
                  </a:lnTo>
                  <a:lnTo>
                    <a:pt x="6169901" y="31788"/>
                  </a:lnTo>
                  <a:lnTo>
                    <a:pt x="6169901" y="111125"/>
                  </a:lnTo>
                  <a:lnTo>
                    <a:pt x="6165862" y="130898"/>
                  </a:lnTo>
                  <a:lnTo>
                    <a:pt x="6154915" y="145846"/>
                  </a:lnTo>
                  <a:lnTo>
                    <a:pt x="6138405" y="155321"/>
                  </a:lnTo>
                  <a:lnTo>
                    <a:pt x="6117717" y="158699"/>
                  </a:lnTo>
                  <a:lnTo>
                    <a:pt x="6096863" y="155321"/>
                  </a:lnTo>
                  <a:lnTo>
                    <a:pt x="6080201" y="145846"/>
                  </a:lnTo>
                  <a:lnTo>
                    <a:pt x="6069215" y="130898"/>
                  </a:lnTo>
                  <a:lnTo>
                    <a:pt x="6065380" y="111125"/>
                  </a:lnTo>
                  <a:lnTo>
                    <a:pt x="6069215" y="91833"/>
                  </a:lnTo>
                  <a:lnTo>
                    <a:pt x="6080201" y="77241"/>
                  </a:lnTo>
                  <a:lnTo>
                    <a:pt x="6096863" y="67995"/>
                  </a:lnTo>
                  <a:lnTo>
                    <a:pt x="6117717" y="64770"/>
                  </a:lnTo>
                  <a:lnTo>
                    <a:pt x="6138405" y="67995"/>
                  </a:lnTo>
                  <a:lnTo>
                    <a:pt x="6154915" y="77241"/>
                  </a:lnTo>
                  <a:lnTo>
                    <a:pt x="6165862" y="91833"/>
                  </a:lnTo>
                  <a:lnTo>
                    <a:pt x="6169901" y="111125"/>
                  </a:lnTo>
                  <a:lnTo>
                    <a:pt x="6169901" y="31788"/>
                  </a:lnTo>
                  <a:lnTo>
                    <a:pt x="6159881" y="26060"/>
                  </a:lnTo>
                  <a:lnTo>
                    <a:pt x="6117717" y="19177"/>
                  </a:lnTo>
                  <a:lnTo>
                    <a:pt x="6075565" y="26060"/>
                  </a:lnTo>
                  <a:lnTo>
                    <a:pt x="6041809" y="45173"/>
                  </a:lnTo>
                  <a:lnTo>
                    <a:pt x="6019457" y="74282"/>
                  </a:lnTo>
                  <a:lnTo>
                    <a:pt x="6011507" y="111125"/>
                  </a:lnTo>
                  <a:lnTo>
                    <a:pt x="6019457" y="148526"/>
                  </a:lnTo>
                  <a:lnTo>
                    <a:pt x="6041809" y="177850"/>
                  </a:lnTo>
                  <a:lnTo>
                    <a:pt x="6075565" y="196977"/>
                  </a:lnTo>
                  <a:lnTo>
                    <a:pt x="6117717" y="203822"/>
                  </a:lnTo>
                  <a:lnTo>
                    <a:pt x="6159881" y="196977"/>
                  </a:lnTo>
                  <a:lnTo>
                    <a:pt x="6193383" y="177850"/>
                  </a:lnTo>
                  <a:lnTo>
                    <a:pt x="6207823" y="158699"/>
                  </a:lnTo>
                  <a:lnTo>
                    <a:pt x="6215481" y="148526"/>
                  </a:lnTo>
                  <a:lnTo>
                    <a:pt x="6223470" y="111125"/>
                  </a:lnTo>
                  <a:close/>
                </a:path>
                <a:path w="8383270" h="396875">
                  <a:moveTo>
                    <a:pt x="6331217" y="339813"/>
                  </a:moveTo>
                  <a:lnTo>
                    <a:pt x="6326772" y="322008"/>
                  </a:lnTo>
                  <a:lnTo>
                    <a:pt x="6325438" y="316611"/>
                  </a:lnTo>
                  <a:lnTo>
                    <a:pt x="6309652" y="298945"/>
                  </a:lnTo>
                  <a:lnTo>
                    <a:pt x="6285458" y="287667"/>
                  </a:lnTo>
                  <a:lnTo>
                    <a:pt x="6281636" y="287172"/>
                  </a:lnTo>
                  <a:lnTo>
                    <a:pt x="6281636" y="339813"/>
                  </a:lnTo>
                  <a:lnTo>
                    <a:pt x="6279527" y="347560"/>
                  </a:lnTo>
                  <a:lnTo>
                    <a:pt x="6273863" y="353072"/>
                  </a:lnTo>
                  <a:lnTo>
                    <a:pt x="6265291" y="356362"/>
                  </a:lnTo>
                  <a:lnTo>
                    <a:pt x="6254470" y="357466"/>
                  </a:lnTo>
                  <a:lnTo>
                    <a:pt x="6243599" y="356362"/>
                  </a:lnTo>
                  <a:lnTo>
                    <a:pt x="6234950" y="353072"/>
                  </a:lnTo>
                  <a:lnTo>
                    <a:pt x="6229274" y="347560"/>
                  </a:lnTo>
                  <a:lnTo>
                    <a:pt x="6227305" y="339813"/>
                  </a:lnTo>
                  <a:lnTo>
                    <a:pt x="6229274" y="332193"/>
                  </a:lnTo>
                  <a:lnTo>
                    <a:pt x="6234950" y="326656"/>
                  </a:lnTo>
                  <a:lnTo>
                    <a:pt x="6243599" y="323240"/>
                  </a:lnTo>
                  <a:lnTo>
                    <a:pt x="6254470" y="322008"/>
                  </a:lnTo>
                  <a:lnTo>
                    <a:pt x="6265291" y="323240"/>
                  </a:lnTo>
                  <a:lnTo>
                    <a:pt x="6273863" y="326656"/>
                  </a:lnTo>
                  <a:lnTo>
                    <a:pt x="6279527" y="332193"/>
                  </a:lnTo>
                  <a:lnTo>
                    <a:pt x="6281636" y="339813"/>
                  </a:lnTo>
                  <a:lnTo>
                    <a:pt x="6281636" y="287172"/>
                  </a:lnTo>
                  <a:lnTo>
                    <a:pt x="6223279" y="287667"/>
                  </a:lnTo>
                  <a:lnTo>
                    <a:pt x="6183566" y="316611"/>
                  </a:lnTo>
                  <a:lnTo>
                    <a:pt x="6178181" y="339813"/>
                  </a:lnTo>
                  <a:lnTo>
                    <a:pt x="6183566" y="362864"/>
                  </a:lnTo>
                  <a:lnTo>
                    <a:pt x="6199111" y="380352"/>
                  </a:lnTo>
                  <a:lnTo>
                    <a:pt x="6223279" y="391414"/>
                  </a:lnTo>
                  <a:lnTo>
                    <a:pt x="6254470" y="395224"/>
                  </a:lnTo>
                  <a:lnTo>
                    <a:pt x="6285458" y="391414"/>
                  </a:lnTo>
                  <a:lnTo>
                    <a:pt x="6309652" y="380352"/>
                  </a:lnTo>
                  <a:lnTo>
                    <a:pt x="6325438" y="362864"/>
                  </a:lnTo>
                  <a:lnTo>
                    <a:pt x="6326784" y="357466"/>
                  </a:lnTo>
                  <a:lnTo>
                    <a:pt x="6331217" y="339813"/>
                  </a:lnTo>
                  <a:close/>
                </a:path>
                <a:path w="8383270" h="396875">
                  <a:moveTo>
                    <a:pt x="6354229" y="233756"/>
                  </a:moveTo>
                  <a:lnTo>
                    <a:pt x="6282245" y="233756"/>
                  </a:lnTo>
                  <a:lnTo>
                    <a:pt x="6282245" y="205968"/>
                  </a:lnTo>
                  <a:lnTo>
                    <a:pt x="6228372" y="205968"/>
                  </a:lnTo>
                  <a:lnTo>
                    <a:pt x="6228372" y="233756"/>
                  </a:lnTo>
                  <a:lnTo>
                    <a:pt x="6155321" y="233756"/>
                  </a:lnTo>
                  <a:lnTo>
                    <a:pt x="6155321" y="274421"/>
                  </a:lnTo>
                  <a:lnTo>
                    <a:pt x="6354229" y="274421"/>
                  </a:lnTo>
                  <a:lnTo>
                    <a:pt x="6354229" y="233756"/>
                  </a:lnTo>
                  <a:close/>
                </a:path>
                <a:path w="8383270" h="396875">
                  <a:moveTo>
                    <a:pt x="6375260" y="82257"/>
                  </a:moveTo>
                  <a:lnTo>
                    <a:pt x="6322149" y="82257"/>
                  </a:lnTo>
                  <a:lnTo>
                    <a:pt x="6322149" y="0"/>
                  </a:lnTo>
                  <a:lnTo>
                    <a:pt x="6266599" y="0"/>
                  </a:lnTo>
                  <a:lnTo>
                    <a:pt x="6266599" y="195224"/>
                  </a:lnTo>
                  <a:lnTo>
                    <a:pt x="6322149" y="195224"/>
                  </a:lnTo>
                  <a:lnTo>
                    <a:pt x="6322149" y="127850"/>
                  </a:lnTo>
                  <a:lnTo>
                    <a:pt x="6375260" y="127850"/>
                  </a:lnTo>
                  <a:lnTo>
                    <a:pt x="6375260" y="82257"/>
                  </a:lnTo>
                  <a:close/>
                </a:path>
                <a:path w="8383270" h="396875">
                  <a:moveTo>
                    <a:pt x="6700520" y="108051"/>
                  </a:moveTo>
                  <a:lnTo>
                    <a:pt x="6479654" y="108051"/>
                  </a:lnTo>
                  <a:lnTo>
                    <a:pt x="6479654" y="14122"/>
                  </a:lnTo>
                  <a:lnTo>
                    <a:pt x="6424549" y="14122"/>
                  </a:lnTo>
                  <a:lnTo>
                    <a:pt x="6424549" y="151485"/>
                  </a:lnTo>
                  <a:lnTo>
                    <a:pt x="6700520" y="151485"/>
                  </a:lnTo>
                  <a:lnTo>
                    <a:pt x="6700520" y="108051"/>
                  </a:lnTo>
                  <a:close/>
                </a:path>
                <a:path w="8383270" h="396875">
                  <a:moveTo>
                    <a:pt x="6702971" y="342112"/>
                  </a:moveTo>
                  <a:lnTo>
                    <a:pt x="6476276" y="342112"/>
                  </a:lnTo>
                  <a:lnTo>
                    <a:pt x="6476276" y="269519"/>
                  </a:lnTo>
                  <a:lnTo>
                    <a:pt x="6420866" y="269519"/>
                  </a:lnTo>
                  <a:lnTo>
                    <a:pt x="6420866" y="386626"/>
                  </a:lnTo>
                  <a:lnTo>
                    <a:pt x="6702971" y="386626"/>
                  </a:lnTo>
                  <a:lnTo>
                    <a:pt x="6702971" y="342112"/>
                  </a:lnTo>
                  <a:close/>
                </a:path>
                <a:path w="8383270" h="396875">
                  <a:moveTo>
                    <a:pt x="6740576" y="193700"/>
                  </a:moveTo>
                  <a:lnTo>
                    <a:pt x="6379273" y="193700"/>
                  </a:lnTo>
                  <a:lnTo>
                    <a:pt x="6379273" y="237134"/>
                  </a:lnTo>
                  <a:lnTo>
                    <a:pt x="6740576" y="237134"/>
                  </a:lnTo>
                  <a:lnTo>
                    <a:pt x="6740576" y="193700"/>
                  </a:lnTo>
                  <a:close/>
                </a:path>
                <a:path w="8383270" h="396875">
                  <a:moveTo>
                    <a:pt x="7154113" y="17335"/>
                  </a:moveTo>
                  <a:lnTo>
                    <a:pt x="7099630" y="17335"/>
                  </a:lnTo>
                  <a:lnTo>
                    <a:pt x="7099630" y="60464"/>
                  </a:lnTo>
                  <a:lnTo>
                    <a:pt x="7099630" y="120015"/>
                  </a:lnTo>
                  <a:lnTo>
                    <a:pt x="6938162" y="120015"/>
                  </a:lnTo>
                  <a:lnTo>
                    <a:pt x="6938162" y="60464"/>
                  </a:lnTo>
                  <a:lnTo>
                    <a:pt x="7099630" y="60464"/>
                  </a:lnTo>
                  <a:lnTo>
                    <a:pt x="7099630" y="17335"/>
                  </a:lnTo>
                  <a:lnTo>
                    <a:pt x="6883984" y="17335"/>
                  </a:lnTo>
                  <a:lnTo>
                    <a:pt x="6883984" y="163156"/>
                  </a:lnTo>
                  <a:lnTo>
                    <a:pt x="7154113" y="163156"/>
                  </a:lnTo>
                  <a:lnTo>
                    <a:pt x="7154113" y="120015"/>
                  </a:lnTo>
                  <a:lnTo>
                    <a:pt x="7154113" y="60464"/>
                  </a:lnTo>
                  <a:lnTo>
                    <a:pt x="7154113" y="17335"/>
                  </a:lnTo>
                  <a:close/>
                </a:path>
                <a:path w="8383270" h="396875">
                  <a:moveTo>
                    <a:pt x="7160565" y="343801"/>
                  </a:moveTo>
                  <a:lnTo>
                    <a:pt x="6936626" y="343801"/>
                  </a:lnTo>
                  <a:lnTo>
                    <a:pt x="6936626" y="273354"/>
                  </a:lnTo>
                  <a:lnTo>
                    <a:pt x="6881368" y="273354"/>
                  </a:lnTo>
                  <a:lnTo>
                    <a:pt x="6881368" y="388467"/>
                  </a:lnTo>
                  <a:lnTo>
                    <a:pt x="7160565" y="388467"/>
                  </a:lnTo>
                  <a:lnTo>
                    <a:pt x="7160565" y="343801"/>
                  </a:lnTo>
                  <a:close/>
                </a:path>
                <a:path w="8383270" h="396875">
                  <a:moveTo>
                    <a:pt x="7200316" y="195376"/>
                  </a:moveTo>
                  <a:lnTo>
                    <a:pt x="6839013" y="195376"/>
                  </a:lnTo>
                  <a:lnTo>
                    <a:pt x="6839013" y="239585"/>
                  </a:lnTo>
                  <a:lnTo>
                    <a:pt x="6996951" y="239585"/>
                  </a:lnTo>
                  <a:lnTo>
                    <a:pt x="6996951" y="307733"/>
                  </a:lnTo>
                  <a:lnTo>
                    <a:pt x="7051738" y="307733"/>
                  </a:lnTo>
                  <a:lnTo>
                    <a:pt x="7051738" y="239585"/>
                  </a:lnTo>
                  <a:lnTo>
                    <a:pt x="7200316" y="239585"/>
                  </a:lnTo>
                  <a:lnTo>
                    <a:pt x="7200316" y="195376"/>
                  </a:lnTo>
                  <a:close/>
                </a:path>
                <a:path w="8383270" h="396875">
                  <a:moveTo>
                    <a:pt x="7413523" y="271056"/>
                  </a:moveTo>
                  <a:lnTo>
                    <a:pt x="7376947" y="240588"/>
                  </a:lnTo>
                  <a:lnTo>
                    <a:pt x="7360298" y="213182"/>
                  </a:lnTo>
                  <a:lnTo>
                    <a:pt x="7352766" y="200787"/>
                  </a:lnTo>
                  <a:lnTo>
                    <a:pt x="7339431" y="154838"/>
                  </a:lnTo>
                  <a:lnTo>
                    <a:pt x="7335406" y="105905"/>
                  </a:lnTo>
                  <a:lnTo>
                    <a:pt x="7335406" y="84874"/>
                  </a:lnTo>
                  <a:lnTo>
                    <a:pt x="7395261" y="84874"/>
                  </a:lnTo>
                  <a:lnTo>
                    <a:pt x="7395261" y="40513"/>
                  </a:lnTo>
                  <a:lnTo>
                    <a:pt x="7217219" y="40513"/>
                  </a:lnTo>
                  <a:lnTo>
                    <a:pt x="7217219" y="84874"/>
                  </a:lnTo>
                  <a:lnTo>
                    <a:pt x="7281989" y="84874"/>
                  </a:lnTo>
                  <a:lnTo>
                    <a:pt x="7281989" y="105905"/>
                  </a:lnTo>
                  <a:lnTo>
                    <a:pt x="7277697" y="156400"/>
                  </a:lnTo>
                  <a:lnTo>
                    <a:pt x="7263892" y="204673"/>
                  </a:lnTo>
                  <a:lnTo>
                    <a:pt x="7239190" y="247053"/>
                  </a:lnTo>
                  <a:lnTo>
                    <a:pt x="7202170" y="279958"/>
                  </a:lnTo>
                  <a:lnTo>
                    <a:pt x="7235634" y="320776"/>
                  </a:lnTo>
                  <a:lnTo>
                    <a:pt x="7260425" y="301015"/>
                  </a:lnTo>
                  <a:lnTo>
                    <a:pt x="7280821" y="275907"/>
                  </a:lnTo>
                  <a:lnTo>
                    <a:pt x="7297039" y="246341"/>
                  </a:lnTo>
                  <a:lnTo>
                    <a:pt x="7309307" y="213182"/>
                  </a:lnTo>
                  <a:lnTo>
                    <a:pt x="7321182" y="243611"/>
                  </a:lnTo>
                  <a:lnTo>
                    <a:pt x="7336930" y="270624"/>
                  </a:lnTo>
                  <a:lnTo>
                    <a:pt x="7356830" y="293560"/>
                  </a:lnTo>
                  <a:lnTo>
                    <a:pt x="7381138" y="311721"/>
                  </a:lnTo>
                  <a:lnTo>
                    <a:pt x="7413523" y="271056"/>
                  </a:lnTo>
                  <a:close/>
                </a:path>
                <a:path w="8383270" h="396875">
                  <a:moveTo>
                    <a:pt x="7471080" y="6591"/>
                  </a:moveTo>
                  <a:lnTo>
                    <a:pt x="7419200" y="6591"/>
                  </a:lnTo>
                  <a:lnTo>
                    <a:pt x="7419200" y="135674"/>
                  </a:lnTo>
                  <a:lnTo>
                    <a:pt x="7367168" y="135674"/>
                  </a:lnTo>
                  <a:lnTo>
                    <a:pt x="7367168" y="180187"/>
                  </a:lnTo>
                  <a:lnTo>
                    <a:pt x="7419200" y="180187"/>
                  </a:lnTo>
                  <a:lnTo>
                    <a:pt x="7419200" y="376961"/>
                  </a:lnTo>
                  <a:lnTo>
                    <a:pt x="7471080" y="376961"/>
                  </a:lnTo>
                  <a:lnTo>
                    <a:pt x="7471080" y="6591"/>
                  </a:lnTo>
                  <a:close/>
                </a:path>
                <a:path w="8383270" h="396875">
                  <a:moveTo>
                    <a:pt x="7551814" y="0"/>
                  </a:moveTo>
                  <a:lnTo>
                    <a:pt x="7499477" y="0"/>
                  </a:lnTo>
                  <a:lnTo>
                    <a:pt x="7499477" y="395376"/>
                  </a:lnTo>
                  <a:lnTo>
                    <a:pt x="7551814" y="395376"/>
                  </a:lnTo>
                  <a:lnTo>
                    <a:pt x="7551814" y="0"/>
                  </a:lnTo>
                  <a:close/>
                </a:path>
                <a:path w="8383270" h="396875">
                  <a:moveTo>
                    <a:pt x="7873365" y="17957"/>
                  </a:moveTo>
                  <a:lnTo>
                    <a:pt x="7818107" y="17957"/>
                  </a:lnTo>
                  <a:lnTo>
                    <a:pt x="7818107" y="64770"/>
                  </a:lnTo>
                  <a:lnTo>
                    <a:pt x="7818107" y="106362"/>
                  </a:lnTo>
                  <a:lnTo>
                    <a:pt x="7818107" y="146875"/>
                  </a:lnTo>
                  <a:lnTo>
                    <a:pt x="7737068" y="146875"/>
                  </a:lnTo>
                  <a:lnTo>
                    <a:pt x="7737068" y="106362"/>
                  </a:lnTo>
                  <a:lnTo>
                    <a:pt x="7818107" y="106362"/>
                  </a:lnTo>
                  <a:lnTo>
                    <a:pt x="7818107" y="64770"/>
                  </a:lnTo>
                  <a:lnTo>
                    <a:pt x="7737068" y="64770"/>
                  </a:lnTo>
                  <a:lnTo>
                    <a:pt x="7737068" y="17957"/>
                  </a:lnTo>
                  <a:lnTo>
                    <a:pt x="7682128" y="17957"/>
                  </a:lnTo>
                  <a:lnTo>
                    <a:pt x="7682128" y="190322"/>
                  </a:lnTo>
                  <a:lnTo>
                    <a:pt x="7873365" y="190322"/>
                  </a:lnTo>
                  <a:lnTo>
                    <a:pt x="7873365" y="146875"/>
                  </a:lnTo>
                  <a:lnTo>
                    <a:pt x="7873365" y="106362"/>
                  </a:lnTo>
                  <a:lnTo>
                    <a:pt x="7873365" y="64770"/>
                  </a:lnTo>
                  <a:lnTo>
                    <a:pt x="7873365" y="17957"/>
                  </a:lnTo>
                  <a:close/>
                </a:path>
                <a:path w="8383270" h="396875">
                  <a:moveTo>
                    <a:pt x="7995234" y="349021"/>
                  </a:moveTo>
                  <a:lnTo>
                    <a:pt x="7776985" y="349021"/>
                  </a:lnTo>
                  <a:lnTo>
                    <a:pt x="7776985" y="323392"/>
                  </a:lnTo>
                  <a:lnTo>
                    <a:pt x="7983880" y="323392"/>
                  </a:lnTo>
                  <a:lnTo>
                    <a:pt x="7983880" y="215950"/>
                  </a:lnTo>
                  <a:lnTo>
                    <a:pt x="7721727" y="215950"/>
                  </a:lnTo>
                  <a:lnTo>
                    <a:pt x="7721727" y="258775"/>
                  </a:lnTo>
                  <a:lnTo>
                    <a:pt x="7928623" y="258775"/>
                  </a:lnTo>
                  <a:lnTo>
                    <a:pt x="7928623" y="283641"/>
                  </a:lnTo>
                  <a:lnTo>
                    <a:pt x="7722336" y="283641"/>
                  </a:lnTo>
                  <a:lnTo>
                    <a:pt x="7722336" y="392607"/>
                  </a:lnTo>
                  <a:lnTo>
                    <a:pt x="7995234" y="392607"/>
                  </a:lnTo>
                  <a:lnTo>
                    <a:pt x="7995234" y="349021"/>
                  </a:lnTo>
                  <a:close/>
                </a:path>
                <a:path w="8383270" h="396875">
                  <a:moveTo>
                    <a:pt x="8036979" y="77050"/>
                  </a:moveTo>
                  <a:lnTo>
                    <a:pt x="7983880" y="77050"/>
                  </a:lnTo>
                  <a:lnTo>
                    <a:pt x="7983880" y="0"/>
                  </a:lnTo>
                  <a:lnTo>
                    <a:pt x="7928318" y="0"/>
                  </a:lnTo>
                  <a:lnTo>
                    <a:pt x="7928318" y="201371"/>
                  </a:lnTo>
                  <a:lnTo>
                    <a:pt x="7983880" y="201371"/>
                  </a:lnTo>
                  <a:lnTo>
                    <a:pt x="7983880" y="121869"/>
                  </a:lnTo>
                  <a:lnTo>
                    <a:pt x="8036979" y="121869"/>
                  </a:lnTo>
                  <a:lnTo>
                    <a:pt x="8036979" y="77050"/>
                  </a:lnTo>
                  <a:close/>
                </a:path>
                <a:path w="8383270" h="396875">
                  <a:moveTo>
                    <a:pt x="8242211" y="175425"/>
                  </a:moveTo>
                  <a:lnTo>
                    <a:pt x="8208480" y="156629"/>
                  </a:lnTo>
                  <a:lnTo>
                    <a:pt x="8171980" y="102235"/>
                  </a:lnTo>
                  <a:lnTo>
                    <a:pt x="8167776" y="70751"/>
                  </a:lnTo>
                  <a:lnTo>
                    <a:pt x="8167776" y="24244"/>
                  </a:lnTo>
                  <a:lnTo>
                    <a:pt x="8113903" y="24244"/>
                  </a:lnTo>
                  <a:lnTo>
                    <a:pt x="8113903" y="70751"/>
                  </a:lnTo>
                  <a:lnTo>
                    <a:pt x="8109458" y="104114"/>
                  </a:lnTo>
                  <a:lnTo>
                    <a:pt x="8095691" y="136525"/>
                  </a:lnTo>
                  <a:lnTo>
                    <a:pt x="8071523" y="165252"/>
                  </a:lnTo>
                  <a:lnTo>
                    <a:pt x="8035925" y="187553"/>
                  </a:lnTo>
                  <a:lnTo>
                    <a:pt x="8065706" y="230378"/>
                  </a:lnTo>
                  <a:lnTo>
                    <a:pt x="8091081" y="216509"/>
                  </a:lnTo>
                  <a:lnTo>
                    <a:pt x="8112099" y="198412"/>
                  </a:lnTo>
                  <a:lnTo>
                    <a:pt x="8128902" y="176809"/>
                  </a:lnTo>
                  <a:lnTo>
                    <a:pt x="8141678" y="152412"/>
                  </a:lnTo>
                  <a:lnTo>
                    <a:pt x="8153997" y="173050"/>
                  </a:lnTo>
                  <a:lnTo>
                    <a:pt x="8169846" y="191147"/>
                  </a:lnTo>
                  <a:lnTo>
                    <a:pt x="8189379" y="206209"/>
                  </a:lnTo>
                  <a:lnTo>
                    <a:pt x="8212747" y="217792"/>
                  </a:lnTo>
                  <a:lnTo>
                    <a:pt x="8242211" y="175425"/>
                  </a:lnTo>
                  <a:close/>
                </a:path>
                <a:path w="8383270" h="396875">
                  <a:moveTo>
                    <a:pt x="8380806" y="609"/>
                  </a:moveTo>
                  <a:lnTo>
                    <a:pt x="8328317" y="609"/>
                  </a:lnTo>
                  <a:lnTo>
                    <a:pt x="8328317" y="97002"/>
                  </a:lnTo>
                  <a:lnTo>
                    <a:pt x="8295170" y="97002"/>
                  </a:lnTo>
                  <a:lnTo>
                    <a:pt x="8295170" y="7518"/>
                  </a:lnTo>
                  <a:lnTo>
                    <a:pt x="8243748" y="7518"/>
                  </a:lnTo>
                  <a:lnTo>
                    <a:pt x="8243748" y="229768"/>
                  </a:lnTo>
                  <a:lnTo>
                    <a:pt x="8295170" y="229768"/>
                  </a:lnTo>
                  <a:lnTo>
                    <a:pt x="8295170" y="141973"/>
                  </a:lnTo>
                  <a:lnTo>
                    <a:pt x="8328317" y="141973"/>
                  </a:lnTo>
                  <a:lnTo>
                    <a:pt x="8328317" y="242201"/>
                  </a:lnTo>
                  <a:lnTo>
                    <a:pt x="8380806" y="242201"/>
                  </a:lnTo>
                  <a:lnTo>
                    <a:pt x="8380806" y="141973"/>
                  </a:lnTo>
                  <a:lnTo>
                    <a:pt x="8380806" y="97002"/>
                  </a:lnTo>
                  <a:lnTo>
                    <a:pt x="8380806" y="609"/>
                  </a:lnTo>
                  <a:close/>
                </a:path>
                <a:path w="8383270" h="396875">
                  <a:moveTo>
                    <a:pt x="8382800" y="321246"/>
                  </a:moveTo>
                  <a:lnTo>
                    <a:pt x="8373046" y="290309"/>
                  </a:lnTo>
                  <a:lnTo>
                    <a:pt x="8371497" y="289013"/>
                  </a:lnTo>
                  <a:lnTo>
                    <a:pt x="8345475" y="267131"/>
                  </a:lnTo>
                  <a:lnTo>
                    <a:pt x="8327085" y="260946"/>
                  </a:lnTo>
                  <a:lnTo>
                    <a:pt x="8327085" y="321246"/>
                  </a:lnTo>
                  <a:lnTo>
                    <a:pt x="8321548" y="335368"/>
                  </a:lnTo>
                  <a:lnTo>
                    <a:pt x="8305635" y="345478"/>
                  </a:lnTo>
                  <a:lnTo>
                    <a:pt x="8280120" y="351523"/>
                  </a:lnTo>
                  <a:lnTo>
                    <a:pt x="8245742" y="353466"/>
                  </a:lnTo>
                  <a:lnTo>
                    <a:pt x="8211185" y="351523"/>
                  </a:lnTo>
                  <a:lnTo>
                    <a:pt x="8185620" y="345478"/>
                  </a:lnTo>
                  <a:lnTo>
                    <a:pt x="8169770" y="335368"/>
                  </a:lnTo>
                  <a:lnTo>
                    <a:pt x="8164398" y="321246"/>
                  </a:lnTo>
                  <a:lnTo>
                    <a:pt x="8169770" y="307251"/>
                  </a:lnTo>
                  <a:lnTo>
                    <a:pt x="8185620" y="297129"/>
                  </a:lnTo>
                  <a:lnTo>
                    <a:pt x="8211185" y="291007"/>
                  </a:lnTo>
                  <a:lnTo>
                    <a:pt x="8245742" y="289013"/>
                  </a:lnTo>
                  <a:lnTo>
                    <a:pt x="8280120" y="291007"/>
                  </a:lnTo>
                  <a:lnTo>
                    <a:pt x="8305635" y="297129"/>
                  </a:lnTo>
                  <a:lnTo>
                    <a:pt x="8321548" y="307251"/>
                  </a:lnTo>
                  <a:lnTo>
                    <a:pt x="8327085" y="321246"/>
                  </a:lnTo>
                  <a:lnTo>
                    <a:pt x="8327085" y="260946"/>
                  </a:lnTo>
                  <a:lnTo>
                    <a:pt x="8302295" y="252603"/>
                  </a:lnTo>
                  <a:lnTo>
                    <a:pt x="8245742" y="247573"/>
                  </a:lnTo>
                  <a:lnTo>
                    <a:pt x="8189061" y="252603"/>
                  </a:lnTo>
                  <a:lnTo>
                    <a:pt x="8145958" y="267131"/>
                  </a:lnTo>
                  <a:lnTo>
                    <a:pt x="8118589" y="290309"/>
                  </a:lnTo>
                  <a:lnTo>
                    <a:pt x="8109140" y="321246"/>
                  </a:lnTo>
                  <a:lnTo>
                    <a:pt x="8118589" y="352247"/>
                  </a:lnTo>
                  <a:lnTo>
                    <a:pt x="8145958" y="375551"/>
                  </a:lnTo>
                  <a:lnTo>
                    <a:pt x="8189061" y="390194"/>
                  </a:lnTo>
                  <a:lnTo>
                    <a:pt x="8245742" y="395224"/>
                  </a:lnTo>
                  <a:lnTo>
                    <a:pt x="8302295" y="390194"/>
                  </a:lnTo>
                  <a:lnTo>
                    <a:pt x="8345475" y="375551"/>
                  </a:lnTo>
                  <a:lnTo>
                    <a:pt x="8371599" y="353466"/>
                  </a:lnTo>
                  <a:lnTo>
                    <a:pt x="8373046" y="352247"/>
                  </a:lnTo>
                  <a:lnTo>
                    <a:pt x="8382800" y="3212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21259" y="2092742"/>
            <a:ext cx="1076325" cy="384810"/>
          </a:xfrm>
          <a:custGeom>
            <a:avLst/>
            <a:gdLst/>
            <a:ahLst/>
            <a:cxnLst/>
            <a:rect l="l" t="t" r="r" b="b"/>
            <a:pathLst>
              <a:path w="1076325" h="384810">
                <a:moveTo>
                  <a:pt x="308659" y="60012"/>
                </a:moveTo>
                <a:lnTo>
                  <a:pt x="281185" y="60012"/>
                </a:lnTo>
                <a:lnTo>
                  <a:pt x="281185" y="1688"/>
                </a:lnTo>
                <a:lnTo>
                  <a:pt x="308659" y="1688"/>
                </a:lnTo>
                <a:lnTo>
                  <a:pt x="308659" y="60012"/>
                </a:lnTo>
                <a:close/>
              </a:path>
              <a:path w="1076325" h="384810">
                <a:moveTo>
                  <a:pt x="10130" y="207205"/>
                </a:moveTo>
                <a:lnTo>
                  <a:pt x="0" y="184182"/>
                </a:lnTo>
                <a:lnTo>
                  <a:pt x="52904" y="167262"/>
                </a:lnTo>
                <a:lnTo>
                  <a:pt x="96312" y="144558"/>
                </a:lnTo>
                <a:lnTo>
                  <a:pt x="129384" y="116440"/>
                </a:lnTo>
                <a:lnTo>
                  <a:pt x="151280" y="83275"/>
                </a:lnTo>
                <a:lnTo>
                  <a:pt x="161159" y="45431"/>
                </a:lnTo>
                <a:lnTo>
                  <a:pt x="18878" y="45431"/>
                </a:lnTo>
                <a:lnTo>
                  <a:pt x="18878" y="22255"/>
                </a:lnTo>
                <a:lnTo>
                  <a:pt x="191396" y="22255"/>
                </a:lnTo>
                <a:lnTo>
                  <a:pt x="191137" y="32040"/>
                </a:lnTo>
                <a:lnTo>
                  <a:pt x="190360" y="41594"/>
                </a:lnTo>
                <a:lnTo>
                  <a:pt x="189065" y="50918"/>
                </a:lnTo>
                <a:lnTo>
                  <a:pt x="187252" y="60012"/>
                </a:lnTo>
                <a:lnTo>
                  <a:pt x="308659" y="60012"/>
                </a:lnTo>
                <a:lnTo>
                  <a:pt x="308659" y="82575"/>
                </a:lnTo>
                <a:lnTo>
                  <a:pt x="180345" y="82575"/>
                </a:lnTo>
                <a:lnTo>
                  <a:pt x="155691" y="124905"/>
                </a:lnTo>
                <a:lnTo>
                  <a:pt x="118260" y="159912"/>
                </a:lnTo>
                <a:lnTo>
                  <a:pt x="69317" y="187408"/>
                </a:lnTo>
                <a:lnTo>
                  <a:pt x="10130" y="207205"/>
                </a:lnTo>
                <a:close/>
              </a:path>
              <a:path w="1076325" h="384810">
                <a:moveTo>
                  <a:pt x="308659" y="198610"/>
                </a:moveTo>
                <a:lnTo>
                  <a:pt x="281185" y="198610"/>
                </a:lnTo>
                <a:lnTo>
                  <a:pt x="281185" y="155020"/>
                </a:lnTo>
                <a:lnTo>
                  <a:pt x="174052" y="155020"/>
                </a:lnTo>
                <a:lnTo>
                  <a:pt x="174052" y="132611"/>
                </a:lnTo>
                <a:lnTo>
                  <a:pt x="281185" y="132611"/>
                </a:lnTo>
                <a:lnTo>
                  <a:pt x="281185" y="82575"/>
                </a:lnTo>
                <a:lnTo>
                  <a:pt x="308659" y="82575"/>
                </a:lnTo>
                <a:lnTo>
                  <a:pt x="308659" y="198610"/>
                </a:lnTo>
                <a:close/>
              </a:path>
              <a:path w="1076325" h="384810">
                <a:moveTo>
                  <a:pt x="323240" y="380950"/>
                </a:moveTo>
                <a:lnTo>
                  <a:pt x="63542" y="380950"/>
                </a:lnTo>
                <a:lnTo>
                  <a:pt x="63542" y="285175"/>
                </a:lnTo>
                <a:lnTo>
                  <a:pt x="281338" y="285175"/>
                </a:lnTo>
                <a:lnTo>
                  <a:pt x="281338" y="239897"/>
                </a:lnTo>
                <a:lnTo>
                  <a:pt x="62468" y="239897"/>
                </a:lnTo>
                <a:lnTo>
                  <a:pt x="62468" y="217028"/>
                </a:lnTo>
                <a:lnTo>
                  <a:pt x="308659" y="217028"/>
                </a:lnTo>
                <a:lnTo>
                  <a:pt x="308659" y="306663"/>
                </a:lnTo>
                <a:lnTo>
                  <a:pt x="90402" y="306663"/>
                </a:lnTo>
                <a:lnTo>
                  <a:pt x="90402" y="358234"/>
                </a:lnTo>
                <a:lnTo>
                  <a:pt x="323240" y="358234"/>
                </a:lnTo>
                <a:lnTo>
                  <a:pt x="323240" y="380950"/>
                </a:lnTo>
                <a:close/>
              </a:path>
              <a:path w="1076325" h="384810">
                <a:moveTo>
                  <a:pt x="565286" y="41287"/>
                </a:moveTo>
                <a:lnTo>
                  <a:pt x="538273" y="41287"/>
                </a:lnTo>
                <a:lnTo>
                  <a:pt x="538273" y="0"/>
                </a:lnTo>
                <a:lnTo>
                  <a:pt x="565286" y="0"/>
                </a:lnTo>
                <a:lnTo>
                  <a:pt x="565286" y="41287"/>
                </a:lnTo>
                <a:close/>
              </a:path>
              <a:path w="1076325" h="384810">
                <a:moveTo>
                  <a:pt x="690070" y="63696"/>
                </a:moveTo>
                <a:lnTo>
                  <a:pt x="414103" y="63696"/>
                </a:lnTo>
                <a:lnTo>
                  <a:pt x="414103" y="41287"/>
                </a:lnTo>
                <a:lnTo>
                  <a:pt x="690070" y="41287"/>
                </a:lnTo>
                <a:lnTo>
                  <a:pt x="690070" y="63696"/>
                </a:lnTo>
                <a:close/>
              </a:path>
              <a:path w="1076325" h="384810">
                <a:moveTo>
                  <a:pt x="409192" y="172671"/>
                </a:moveTo>
                <a:lnTo>
                  <a:pt x="400136" y="150722"/>
                </a:lnTo>
                <a:lnTo>
                  <a:pt x="449544" y="141139"/>
                </a:lnTo>
                <a:lnTo>
                  <a:pt x="493225" y="123095"/>
                </a:lnTo>
                <a:lnTo>
                  <a:pt x="524589" y="97108"/>
                </a:lnTo>
                <a:lnTo>
                  <a:pt x="537045" y="63696"/>
                </a:lnTo>
                <a:lnTo>
                  <a:pt x="566514" y="63696"/>
                </a:lnTo>
                <a:lnTo>
                  <a:pt x="578757" y="97108"/>
                </a:lnTo>
                <a:lnTo>
                  <a:pt x="581399" y="99305"/>
                </a:lnTo>
                <a:lnTo>
                  <a:pt x="551779" y="99305"/>
                </a:lnTo>
                <a:lnTo>
                  <a:pt x="528378" y="127388"/>
                </a:lnTo>
                <a:lnTo>
                  <a:pt x="494414" y="148880"/>
                </a:lnTo>
                <a:lnTo>
                  <a:pt x="453486" y="163927"/>
                </a:lnTo>
                <a:lnTo>
                  <a:pt x="409192" y="172671"/>
                </a:lnTo>
                <a:close/>
              </a:path>
              <a:path w="1076325" h="384810">
                <a:moveTo>
                  <a:pt x="694367" y="172671"/>
                </a:moveTo>
                <a:lnTo>
                  <a:pt x="649792" y="163927"/>
                </a:lnTo>
                <a:lnTo>
                  <a:pt x="608857" y="148880"/>
                </a:lnTo>
                <a:lnTo>
                  <a:pt x="575030" y="127388"/>
                </a:lnTo>
                <a:lnTo>
                  <a:pt x="551779" y="99305"/>
                </a:lnTo>
                <a:lnTo>
                  <a:pt x="581399" y="99305"/>
                </a:lnTo>
                <a:lnTo>
                  <a:pt x="610008" y="123095"/>
                </a:lnTo>
                <a:lnTo>
                  <a:pt x="653778" y="141139"/>
                </a:lnTo>
                <a:lnTo>
                  <a:pt x="703576" y="150722"/>
                </a:lnTo>
                <a:lnTo>
                  <a:pt x="694367" y="172671"/>
                </a:lnTo>
                <a:close/>
              </a:path>
              <a:path w="1076325" h="384810">
                <a:moveTo>
                  <a:pt x="726292" y="218870"/>
                </a:moveTo>
                <a:lnTo>
                  <a:pt x="377267" y="218870"/>
                </a:lnTo>
                <a:lnTo>
                  <a:pt x="377267" y="196307"/>
                </a:lnTo>
                <a:lnTo>
                  <a:pt x="726292" y="196307"/>
                </a:lnTo>
                <a:lnTo>
                  <a:pt x="726292" y="218870"/>
                </a:lnTo>
                <a:close/>
              </a:path>
              <a:path w="1076325" h="384810">
                <a:moveTo>
                  <a:pt x="682702" y="384787"/>
                </a:moveTo>
                <a:lnTo>
                  <a:pt x="655075" y="384787"/>
                </a:lnTo>
                <a:lnTo>
                  <a:pt x="655075" y="286864"/>
                </a:lnTo>
                <a:lnTo>
                  <a:pt x="416098" y="286864"/>
                </a:lnTo>
                <a:lnTo>
                  <a:pt x="416098" y="264148"/>
                </a:lnTo>
                <a:lnTo>
                  <a:pt x="682702" y="264148"/>
                </a:lnTo>
                <a:lnTo>
                  <a:pt x="682702" y="384787"/>
                </a:lnTo>
                <a:close/>
              </a:path>
              <a:path w="1076325" h="384810">
                <a:moveTo>
                  <a:pt x="1075932" y="384787"/>
                </a:moveTo>
                <a:lnTo>
                  <a:pt x="1048458" y="384787"/>
                </a:lnTo>
                <a:lnTo>
                  <a:pt x="1048458" y="1688"/>
                </a:lnTo>
                <a:lnTo>
                  <a:pt x="1075932" y="1688"/>
                </a:lnTo>
                <a:lnTo>
                  <a:pt x="1075932" y="384787"/>
                </a:lnTo>
                <a:close/>
              </a:path>
              <a:path w="1076325" h="384810">
                <a:moveTo>
                  <a:pt x="900498" y="69835"/>
                </a:moveTo>
                <a:lnTo>
                  <a:pt x="873331" y="69835"/>
                </a:lnTo>
                <a:lnTo>
                  <a:pt x="873331" y="8134"/>
                </a:lnTo>
                <a:lnTo>
                  <a:pt x="900498" y="8134"/>
                </a:lnTo>
                <a:lnTo>
                  <a:pt x="900498" y="69835"/>
                </a:lnTo>
                <a:close/>
              </a:path>
              <a:path w="1076325" h="384810">
                <a:moveTo>
                  <a:pt x="992282" y="92244"/>
                </a:moveTo>
                <a:lnTo>
                  <a:pt x="780626" y="92244"/>
                </a:lnTo>
                <a:lnTo>
                  <a:pt x="780626" y="69835"/>
                </a:lnTo>
                <a:lnTo>
                  <a:pt x="992282" y="69835"/>
                </a:lnTo>
                <a:lnTo>
                  <a:pt x="992282" y="92244"/>
                </a:lnTo>
                <a:close/>
              </a:path>
              <a:path w="1076325" h="384810">
                <a:moveTo>
                  <a:pt x="787073" y="309426"/>
                </a:moveTo>
                <a:lnTo>
                  <a:pt x="771110" y="288092"/>
                </a:lnTo>
                <a:lnTo>
                  <a:pt x="810246" y="262232"/>
                </a:lnTo>
                <a:lnTo>
                  <a:pt x="842922" y="224760"/>
                </a:lnTo>
                <a:lnTo>
                  <a:pt x="865324" y="178856"/>
                </a:lnTo>
                <a:lnTo>
                  <a:pt x="873638" y="127699"/>
                </a:lnTo>
                <a:lnTo>
                  <a:pt x="873638" y="92244"/>
                </a:lnTo>
                <a:lnTo>
                  <a:pt x="900345" y="92244"/>
                </a:lnTo>
                <a:lnTo>
                  <a:pt x="900345" y="127699"/>
                </a:lnTo>
                <a:lnTo>
                  <a:pt x="908887" y="176649"/>
                </a:lnTo>
                <a:lnTo>
                  <a:pt x="913948" y="186331"/>
                </a:lnTo>
                <a:lnTo>
                  <a:pt x="887452" y="186331"/>
                </a:lnTo>
                <a:lnTo>
                  <a:pt x="870732" y="226177"/>
                </a:lnTo>
                <a:lnTo>
                  <a:pt x="847277" y="260829"/>
                </a:lnTo>
                <a:lnTo>
                  <a:pt x="818815" y="289005"/>
                </a:lnTo>
                <a:lnTo>
                  <a:pt x="787073" y="309426"/>
                </a:lnTo>
                <a:close/>
              </a:path>
              <a:path w="1076325" h="384810">
                <a:moveTo>
                  <a:pt x="989213" y="302519"/>
                </a:moveTo>
                <a:lnTo>
                  <a:pt x="957276" y="283372"/>
                </a:lnTo>
                <a:lnTo>
                  <a:pt x="928490" y="256857"/>
                </a:lnTo>
                <a:lnTo>
                  <a:pt x="904626" y="224127"/>
                </a:lnTo>
                <a:lnTo>
                  <a:pt x="887452" y="186331"/>
                </a:lnTo>
                <a:lnTo>
                  <a:pt x="913948" y="186331"/>
                </a:lnTo>
                <a:lnTo>
                  <a:pt x="931848" y="220577"/>
                </a:lnTo>
                <a:lnTo>
                  <a:pt x="965226" y="256361"/>
                </a:lnTo>
                <a:lnTo>
                  <a:pt x="1005022" y="280878"/>
                </a:lnTo>
                <a:lnTo>
                  <a:pt x="989213" y="3025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75912" y="2094430"/>
            <a:ext cx="697865" cy="384175"/>
          </a:xfrm>
          <a:custGeom>
            <a:avLst/>
            <a:gdLst/>
            <a:ahLst/>
            <a:cxnLst/>
            <a:rect l="l" t="t" r="r" b="b"/>
            <a:pathLst>
              <a:path w="697864" h="384175">
                <a:moveTo>
                  <a:pt x="313570" y="383559"/>
                </a:moveTo>
                <a:lnTo>
                  <a:pt x="286250" y="383559"/>
                </a:lnTo>
                <a:lnTo>
                  <a:pt x="286250" y="179270"/>
                </a:lnTo>
                <a:lnTo>
                  <a:pt x="197228" y="179270"/>
                </a:lnTo>
                <a:lnTo>
                  <a:pt x="197228" y="155941"/>
                </a:lnTo>
                <a:lnTo>
                  <a:pt x="286250" y="155941"/>
                </a:lnTo>
                <a:lnTo>
                  <a:pt x="286250" y="0"/>
                </a:lnTo>
                <a:lnTo>
                  <a:pt x="313570" y="0"/>
                </a:lnTo>
                <a:lnTo>
                  <a:pt x="313570" y="383559"/>
                </a:lnTo>
                <a:close/>
              </a:path>
              <a:path w="697864" h="384175">
                <a:moveTo>
                  <a:pt x="127546" y="68147"/>
                </a:moveTo>
                <a:lnTo>
                  <a:pt x="100072" y="68147"/>
                </a:lnTo>
                <a:lnTo>
                  <a:pt x="100072" y="6446"/>
                </a:lnTo>
                <a:lnTo>
                  <a:pt x="127546" y="6446"/>
                </a:lnTo>
                <a:lnTo>
                  <a:pt x="127546" y="68147"/>
                </a:lnTo>
                <a:close/>
              </a:path>
              <a:path w="697864" h="384175">
                <a:moveTo>
                  <a:pt x="216414" y="90556"/>
                </a:moveTo>
                <a:lnTo>
                  <a:pt x="9362" y="90556"/>
                </a:lnTo>
                <a:lnTo>
                  <a:pt x="9362" y="68147"/>
                </a:lnTo>
                <a:lnTo>
                  <a:pt x="216414" y="68147"/>
                </a:lnTo>
                <a:lnTo>
                  <a:pt x="216414" y="90556"/>
                </a:lnTo>
                <a:close/>
              </a:path>
              <a:path w="697864" h="384175">
                <a:moveTo>
                  <a:pt x="16115" y="307738"/>
                </a:moveTo>
                <a:lnTo>
                  <a:pt x="0" y="286403"/>
                </a:lnTo>
                <a:lnTo>
                  <a:pt x="38517" y="260176"/>
                </a:lnTo>
                <a:lnTo>
                  <a:pt x="70430" y="222438"/>
                </a:lnTo>
                <a:lnTo>
                  <a:pt x="92184" y="176584"/>
                </a:lnTo>
                <a:lnTo>
                  <a:pt x="100225" y="126011"/>
                </a:lnTo>
                <a:lnTo>
                  <a:pt x="100225" y="90556"/>
                </a:lnTo>
                <a:lnTo>
                  <a:pt x="126932" y="90556"/>
                </a:lnTo>
                <a:lnTo>
                  <a:pt x="126932" y="126011"/>
                </a:lnTo>
                <a:lnTo>
                  <a:pt x="135110" y="174378"/>
                </a:lnTo>
                <a:lnTo>
                  <a:pt x="140016" y="184028"/>
                </a:lnTo>
                <a:lnTo>
                  <a:pt x="113886" y="184028"/>
                </a:lnTo>
                <a:lnTo>
                  <a:pt x="97854" y="223863"/>
                </a:lnTo>
                <a:lnTo>
                  <a:pt x="75188" y="258661"/>
                </a:lnTo>
                <a:lnTo>
                  <a:pt x="47429" y="287070"/>
                </a:lnTo>
                <a:lnTo>
                  <a:pt x="16115" y="307738"/>
                </a:lnTo>
                <a:close/>
              </a:path>
              <a:path w="697864" h="384175">
                <a:moveTo>
                  <a:pt x="212884" y="300831"/>
                </a:moveTo>
                <a:lnTo>
                  <a:pt x="181400" y="281350"/>
                </a:lnTo>
                <a:lnTo>
                  <a:pt x="153370" y="254574"/>
                </a:lnTo>
                <a:lnTo>
                  <a:pt x="130347" y="221726"/>
                </a:lnTo>
                <a:lnTo>
                  <a:pt x="113886" y="184028"/>
                </a:lnTo>
                <a:lnTo>
                  <a:pt x="140016" y="184028"/>
                </a:lnTo>
                <a:lnTo>
                  <a:pt x="157360" y="218141"/>
                </a:lnTo>
                <a:lnTo>
                  <a:pt x="189914" y="254133"/>
                </a:lnTo>
                <a:lnTo>
                  <a:pt x="229000" y="279189"/>
                </a:lnTo>
                <a:lnTo>
                  <a:pt x="212884" y="300831"/>
                </a:lnTo>
                <a:close/>
              </a:path>
              <a:path w="697864" h="384175">
                <a:moveTo>
                  <a:pt x="697284" y="383559"/>
                </a:moveTo>
                <a:lnTo>
                  <a:pt x="670117" y="383559"/>
                </a:lnTo>
                <a:lnTo>
                  <a:pt x="670117" y="0"/>
                </a:lnTo>
                <a:lnTo>
                  <a:pt x="697284" y="0"/>
                </a:lnTo>
                <a:lnTo>
                  <a:pt x="697284" y="383559"/>
                </a:lnTo>
                <a:close/>
              </a:path>
              <a:path w="697864" h="384175">
                <a:moveTo>
                  <a:pt x="436665" y="289626"/>
                </a:moveTo>
                <a:lnTo>
                  <a:pt x="405354" y="289626"/>
                </a:lnTo>
                <a:lnTo>
                  <a:pt x="405354" y="146271"/>
                </a:lnTo>
                <a:lnTo>
                  <a:pt x="554082" y="146271"/>
                </a:lnTo>
                <a:lnTo>
                  <a:pt x="554082" y="59859"/>
                </a:lnTo>
                <a:lnTo>
                  <a:pt x="404587" y="59859"/>
                </a:lnTo>
                <a:lnTo>
                  <a:pt x="404587" y="36836"/>
                </a:lnTo>
                <a:lnTo>
                  <a:pt x="581556" y="36836"/>
                </a:lnTo>
                <a:lnTo>
                  <a:pt x="581556" y="169294"/>
                </a:lnTo>
                <a:lnTo>
                  <a:pt x="433289" y="169294"/>
                </a:lnTo>
                <a:lnTo>
                  <a:pt x="433289" y="266143"/>
                </a:lnTo>
                <a:lnTo>
                  <a:pt x="631680" y="266143"/>
                </a:lnTo>
                <a:lnTo>
                  <a:pt x="632820" y="275199"/>
                </a:lnTo>
                <a:lnTo>
                  <a:pt x="580500" y="282309"/>
                </a:lnTo>
                <a:lnTo>
                  <a:pt x="531634" y="286729"/>
                </a:lnTo>
                <a:lnTo>
                  <a:pt x="484323" y="288991"/>
                </a:lnTo>
                <a:lnTo>
                  <a:pt x="436665" y="289626"/>
                </a:lnTo>
                <a:close/>
              </a:path>
              <a:path w="697864" h="384175">
                <a:moveTo>
                  <a:pt x="631680" y="266143"/>
                </a:moveTo>
                <a:lnTo>
                  <a:pt x="436665" y="266143"/>
                </a:lnTo>
                <a:lnTo>
                  <a:pt x="483457" y="265556"/>
                </a:lnTo>
                <a:lnTo>
                  <a:pt x="530119" y="263400"/>
                </a:lnTo>
                <a:lnTo>
                  <a:pt x="578364" y="259085"/>
                </a:lnTo>
                <a:lnTo>
                  <a:pt x="629904" y="252022"/>
                </a:lnTo>
                <a:lnTo>
                  <a:pt x="631680" y="2661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3117" y="133021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112148" y="3910021"/>
            <a:ext cx="6622415" cy="6129020"/>
            <a:chOff x="1112148" y="3910021"/>
            <a:chExt cx="6622415" cy="6129020"/>
          </a:xfrm>
        </p:grpSpPr>
        <p:sp>
          <p:nvSpPr>
            <p:cNvPr id="11" name="object 11"/>
            <p:cNvSpPr/>
            <p:nvPr/>
          </p:nvSpPr>
          <p:spPr>
            <a:xfrm>
              <a:off x="1112148" y="4522294"/>
              <a:ext cx="6622415" cy="5516880"/>
            </a:xfrm>
            <a:custGeom>
              <a:avLst/>
              <a:gdLst/>
              <a:ahLst/>
              <a:cxnLst/>
              <a:rect l="l" t="t" r="r" b="b"/>
              <a:pathLst>
                <a:path w="6622415" h="5516880">
                  <a:moveTo>
                    <a:pt x="1023357" y="5516751"/>
                  </a:moveTo>
                  <a:lnTo>
                    <a:pt x="704268" y="5516751"/>
                  </a:lnTo>
                  <a:lnTo>
                    <a:pt x="656046" y="5515126"/>
                  </a:lnTo>
                  <a:lnTo>
                    <a:pt x="608697" y="5510321"/>
                  </a:lnTo>
                  <a:lnTo>
                    <a:pt x="562324" y="5502442"/>
                  </a:lnTo>
                  <a:lnTo>
                    <a:pt x="517034" y="5491592"/>
                  </a:lnTo>
                  <a:lnTo>
                    <a:pt x="472932" y="5477877"/>
                  </a:lnTo>
                  <a:lnTo>
                    <a:pt x="430121" y="5461402"/>
                  </a:lnTo>
                  <a:lnTo>
                    <a:pt x="388706" y="5442272"/>
                  </a:lnTo>
                  <a:lnTo>
                    <a:pt x="348794" y="5420592"/>
                  </a:lnTo>
                  <a:lnTo>
                    <a:pt x="310488" y="5396466"/>
                  </a:lnTo>
                  <a:lnTo>
                    <a:pt x="273893" y="5370000"/>
                  </a:lnTo>
                  <a:lnTo>
                    <a:pt x="239115" y="5341298"/>
                  </a:lnTo>
                  <a:lnTo>
                    <a:pt x="206257" y="5310466"/>
                  </a:lnTo>
                  <a:lnTo>
                    <a:pt x="175426" y="5277608"/>
                  </a:lnTo>
                  <a:lnTo>
                    <a:pt x="146726" y="5242829"/>
                  </a:lnTo>
                  <a:lnTo>
                    <a:pt x="120261" y="5206234"/>
                  </a:lnTo>
                  <a:lnTo>
                    <a:pt x="96137" y="5167929"/>
                  </a:lnTo>
                  <a:lnTo>
                    <a:pt x="74459" y="5128017"/>
                  </a:lnTo>
                  <a:lnTo>
                    <a:pt x="55331" y="5086605"/>
                  </a:lnTo>
                  <a:lnTo>
                    <a:pt x="38859" y="5043796"/>
                  </a:lnTo>
                  <a:lnTo>
                    <a:pt x="25147" y="4999696"/>
                  </a:lnTo>
                  <a:lnTo>
                    <a:pt x="14300" y="4954410"/>
                  </a:lnTo>
                  <a:lnTo>
                    <a:pt x="6424" y="4908042"/>
                  </a:lnTo>
                  <a:lnTo>
                    <a:pt x="1622" y="4860698"/>
                  </a:lnTo>
                  <a:lnTo>
                    <a:pt x="0" y="4812538"/>
                  </a:lnTo>
                  <a:lnTo>
                    <a:pt x="0" y="704268"/>
                  </a:lnTo>
                  <a:lnTo>
                    <a:pt x="1624" y="656046"/>
                  </a:lnTo>
                  <a:lnTo>
                    <a:pt x="6428" y="608697"/>
                  </a:lnTo>
                  <a:lnTo>
                    <a:pt x="14307" y="562325"/>
                  </a:lnTo>
                  <a:lnTo>
                    <a:pt x="25155" y="517035"/>
                  </a:lnTo>
                  <a:lnTo>
                    <a:pt x="38867" y="472933"/>
                  </a:lnTo>
                  <a:lnTo>
                    <a:pt x="55340" y="430123"/>
                  </a:lnTo>
                  <a:lnTo>
                    <a:pt x="74468" y="388709"/>
                  </a:lnTo>
                  <a:lnTo>
                    <a:pt x="96146" y="348797"/>
                  </a:lnTo>
                  <a:lnTo>
                    <a:pt x="120270" y="310492"/>
                  </a:lnTo>
                  <a:lnTo>
                    <a:pt x="146734" y="273898"/>
                  </a:lnTo>
                  <a:lnTo>
                    <a:pt x="175433" y="239120"/>
                  </a:lnTo>
                  <a:lnTo>
                    <a:pt x="206264" y="206264"/>
                  </a:lnTo>
                  <a:lnTo>
                    <a:pt x="239120" y="175433"/>
                  </a:lnTo>
                  <a:lnTo>
                    <a:pt x="273898" y="146734"/>
                  </a:lnTo>
                  <a:lnTo>
                    <a:pt x="310492" y="120270"/>
                  </a:lnTo>
                  <a:lnTo>
                    <a:pt x="348797" y="96146"/>
                  </a:lnTo>
                  <a:lnTo>
                    <a:pt x="388709" y="74468"/>
                  </a:lnTo>
                  <a:lnTo>
                    <a:pt x="430123" y="55340"/>
                  </a:lnTo>
                  <a:lnTo>
                    <a:pt x="472933" y="38867"/>
                  </a:lnTo>
                  <a:lnTo>
                    <a:pt x="517035" y="25155"/>
                  </a:lnTo>
                  <a:lnTo>
                    <a:pt x="562325" y="14307"/>
                  </a:lnTo>
                  <a:lnTo>
                    <a:pt x="608697" y="6428"/>
                  </a:lnTo>
                  <a:lnTo>
                    <a:pt x="656046" y="1624"/>
                  </a:lnTo>
                  <a:lnTo>
                    <a:pt x="704268" y="0"/>
                  </a:lnTo>
                  <a:lnTo>
                    <a:pt x="1023357" y="0"/>
                  </a:lnTo>
                  <a:lnTo>
                    <a:pt x="1023357" y="5516751"/>
                  </a:lnTo>
                  <a:close/>
                </a:path>
                <a:path w="6622415" h="5516880">
                  <a:moveTo>
                    <a:pt x="1199452" y="5516751"/>
                  </a:moveTo>
                  <a:lnTo>
                    <a:pt x="1023357" y="5516751"/>
                  </a:lnTo>
                  <a:lnTo>
                    <a:pt x="1023357" y="0"/>
                  </a:lnTo>
                  <a:lnTo>
                    <a:pt x="1199452" y="0"/>
                  </a:lnTo>
                  <a:lnTo>
                    <a:pt x="1199452" y="5516751"/>
                  </a:lnTo>
                  <a:close/>
                </a:path>
                <a:path w="6622415" h="5516880">
                  <a:moveTo>
                    <a:pt x="5422802" y="5516751"/>
                  </a:moveTo>
                  <a:lnTo>
                    <a:pt x="1199452" y="5516751"/>
                  </a:lnTo>
                  <a:lnTo>
                    <a:pt x="1199452" y="0"/>
                  </a:lnTo>
                  <a:lnTo>
                    <a:pt x="5422747" y="0"/>
                  </a:lnTo>
                  <a:lnTo>
                    <a:pt x="5422802" y="1199452"/>
                  </a:lnTo>
                  <a:lnTo>
                    <a:pt x="5422802" y="5516751"/>
                  </a:lnTo>
                  <a:close/>
                </a:path>
                <a:path w="6622415" h="5516880">
                  <a:moveTo>
                    <a:pt x="5598841" y="5516751"/>
                  </a:moveTo>
                  <a:lnTo>
                    <a:pt x="5422802" y="5516751"/>
                  </a:lnTo>
                  <a:lnTo>
                    <a:pt x="5422802" y="1023357"/>
                  </a:lnTo>
                  <a:lnTo>
                    <a:pt x="5422747" y="0"/>
                  </a:lnTo>
                  <a:lnTo>
                    <a:pt x="5598841" y="0"/>
                  </a:lnTo>
                  <a:lnTo>
                    <a:pt x="5598841" y="5516751"/>
                  </a:lnTo>
                  <a:close/>
                </a:path>
                <a:path w="6622415" h="5516880">
                  <a:moveTo>
                    <a:pt x="5918041" y="5516751"/>
                  </a:moveTo>
                  <a:lnTo>
                    <a:pt x="5598841" y="5516751"/>
                  </a:lnTo>
                  <a:lnTo>
                    <a:pt x="5598841" y="0"/>
                  </a:lnTo>
                  <a:lnTo>
                    <a:pt x="5917986" y="0"/>
                  </a:lnTo>
                  <a:lnTo>
                    <a:pt x="5966201" y="1624"/>
                  </a:lnTo>
                  <a:lnTo>
                    <a:pt x="6013545" y="6428"/>
                  </a:lnTo>
                  <a:lnTo>
                    <a:pt x="6059913" y="14307"/>
                  </a:lnTo>
                  <a:lnTo>
                    <a:pt x="6105199" y="25155"/>
                  </a:lnTo>
                  <a:lnTo>
                    <a:pt x="6149299" y="38867"/>
                  </a:lnTo>
                  <a:lnTo>
                    <a:pt x="6192108" y="55340"/>
                  </a:lnTo>
                  <a:lnTo>
                    <a:pt x="6233520" y="74468"/>
                  </a:lnTo>
                  <a:lnTo>
                    <a:pt x="6273432" y="96146"/>
                  </a:lnTo>
                  <a:lnTo>
                    <a:pt x="6311737" y="120270"/>
                  </a:lnTo>
                  <a:lnTo>
                    <a:pt x="6348332" y="146734"/>
                  </a:lnTo>
                  <a:lnTo>
                    <a:pt x="6383111" y="175433"/>
                  </a:lnTo>
                  <a:lnTo>
                    <a:pt x="6415969" y="206264"/>
                  </a:lnTo>
                  <a:lnTo>
                    <a:pt x="6446801" y="239120"/>
                  </a:lnTo>
                  <a:lnTo>
                    <a:pt x="6475503" y="273898"/>
                  </a:lnTo>
                  <a:lnTo>
                    <a:pt x="6501969" y="310492"/>
                  </a:lnTo>
                  <a:lnTo>
                    <a:pt x="6526095" y="348797"/>
                  </a:lnTo>
                  <a:lnTo>
                    <a:pt x="6547775" y="388709"/>
                  </a:lnTo>
                  <a:lnTo>
                    <a:pt x="6566905" y="430123"/>
                  </a:lnTo>
                  <a:lnTo>
                    <a:pt x="6583380" y="472933"/>
                  </a:lnTo>
                  <a:lnTo>
                    <a:pt x="6597095" y="517035"/>
                  </a:lnTo>
                  <a:lnTo>
                    <a:pt x="6607945" y="562325"/>
                  </a:lnTo>
                  <a:lnTo>
                    <a:pt x="6615824" y="608697"/>
                  </a:lnTo>
                  <a:lnTo>
                    <a:pt x="6620629" y="656046"/>
                  </a:lnTo>
                  <a:lnTo>
                    <a:pt x="6622254" y="704268"/>
                  </a:lnTo>
                  <a:lnTo>
                    <a:pt x="6622252" y="4812538"/>
                  </a:lnTo>
                  <a:lnTo>
                    <a:pt x="6620624" y="4860747"/>
                  </a:lnTo>
                  <a:lnTo>
                    <a:pt x="6615817" y="4908085"/>
                  </a:lnTo>
                  <a:lnTo>
                    <a:pt x="6607936" y="4954447"/>
                  </a:lnTo>
                  <a:lnTo>
                    <a:pt x="6597085" y="4999728"/>
                  </a:lnTo>
                  <a:lnTo>
                    <a:pt x="6583370" y="5043823"/>
                  </a:lnTo>
                  <a:lnTo>
                    <a:pt x="6566896" y="5086628"/>
                  </a:lnTo>
                  <a:lnTo>
                    <a:pt x="6547766" y="5128037"/>
                  </a:lnTo>
                  <a:lnTo>
                    <a:pt x="6526087" y="5167945"/>
                  </a:lnTo>
                  <a:lnTo>
                    <a:pt x="6501962" y="5206248"/>
                  </a:lnTo>
                  <a:lnTo>
                    <a:pt x="6475498" y="5242840"/>
                  </a:lnTo>
                  <a:lnTo>
                    <a:pt x="6446798" y="5277617"/>
                  </a:lnTo>
                  <a:lnTo>
                    <a:pt x="6415968" y="5310473"/>
                  </a:lnTo>
                  <a:lnTo>
                    <a:pt x="6383113" y="5341303"/>
                  </a:lnTo>
                  <a:lnTo>
                    <a:pt x="6348337" y="5370004"/>
                  </a:lnTo>
                  <a:lnTo>
                    <a:pt x="6311746" y="5396469"/>
                  </a:lnTo>
                  <a:lnTo>
                    <a:pt x="6273444" y="5420594"/>
                  </a:lnTo>
                  <a:lnTo>
                    <a:pt x="6233537" y="5442274"/>
                  </a:lnTo>
                  <a:lnTo>
                    <a:pt x="6192129" y="5461403"/>
                  </a:lnTo>
                  <a:lnTo>
                    <a:pt x="6149325" y="5477878"/>
                  </a:lnTo>
                  <a:lnTo>
                    <a:pt x="6105230" y="5491592"/>
                  </a:lnTo>
                  <a:lnTo>
                    <a:pt x="6059949" y="5502442"/>
                  </a:lnTo>
                  <a:lnTo>
                    <a:pt x="6013587" y="5510321"/>
                  </a:lnTo>
                  <a:lnTo>
                    <a:pt x="5966250" y="5515126"/>
                  </a:lnTo>
                  <a:lnTo>
                    <a:pt x="5918041" y="5516751"/>
                  </a:lnTo>
                  <a:close/>
                </a:path>
                <a:path w="6622415" h="5516880">
                  <a:moveTo>
                    <a:pt x="5422802" y="1199452"/>
                  </a:moveTo>
                  <a:lnTo>
                    <a:pt x="5422747" y="1023357"/>
                  </a:lnTo>
                  <a:lnTo>
                    <a:pt x="5422802" y="1199452"/>
                  </a:lnTo>
                  <a:close/>
                </a:path>
              </a:pathLst>
            </a:custGeom>
            <a:solidFill>
              <a:srgbClr val="F6F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66480" y="4295384"/>
              <a:ext cx="1111250" cy="448945"/>
            </a:xfrm>
            <a:custGeom>
              <a:avLst/>
              <a:gdLst/>
              <a:ahLst/>
              <a:cxnLst/>
              <a:rect l="l" t="t" r="r" b="b"/>
              <a:pathLst>
                <a:path w="1111250" h="448945">
                  <a:moveTo>
                    <a:pt x="1111081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111081" y="0"/>
                  </a:lnTo>
                  <a:lnTo>
                    <a:pt x="1111081" y="448351"/>
                  </a:lnTo>
                  <a:close/>
                </a:path>
              </a:pathLst>
            </a:custGeom>
            <a:solidFill>
              <a:srgbClr val="8796D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3589" y="3910021"/>
              <a:ext cx="2482644" cy="18588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8711" y="4442206"/>
              <a:ext cx="184706" cy="20878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14220" y="4349721"/>
              <a:ext cx="602615" cy="339090"/>
            </a:xfrm>
            <a:custGeom>
              <a:avLst/>
              <a:gdLst/>
              <a:ahLst/>
              <a:cxnLst/>
              <a:rect l="l" t="t" r="r" b="b"/>
              <a:pathLst>
                <a:path w="602614" h="339089">
                  <a:moveTo>
                    <a:pt x="177997" y="46571"/>
                  </a:moveTo>
                  <a:lnTo>
                    <a:pt x="131031" y="46571"/>
                  </a:lnTo>
                  <a:lnTo>
                    <a:pt x="131031" y="4472"/>
                  </a:lnTo>
                  <a:lnTo>
                    <a:pt x="177997" y="4472"/>
                  </a:lnTo>
                  <a:lnTo>
                    <a:pt x="177997" y="46571"/>
                  </a:lnTo>
                  <a:close/>
                </a:path>
                <a:path w="602614" h="339089">
                  <a:moveTo>
                    <a:pt x="282717" y="84591"/>
                  </a:moveTo>
                  <a:lnTo>
                    <a:pt x="26706" y="84591"/>
                  </a:lnTo>
                  <a:lnTo>
                    <a:pt x="26706" y="46571"/>
                  </a:lnTo>
                  <a:lnTo>
                    <a:pt x="282717" y="46571"/>
                  </a:lnTo>
                  <a:lnTo>
                    <a:pt x="282717" y="84591"/>
                  </a:lnTo>
                  <a:close/>
                </a:path>
                <a:path w="602614" h="339089">
                  <a:moveTo>
                    <a:pt x="28021" y="206808"/>
                  </a:moveTo>
                  <a:lnTo>
                    <a:pt x="10393" y="169840"/>
                  </a:lnTo>
                  <a:lnTo>
                    <a:pt x="60972" y="157852"/>
                  </a:lnTo>
                  <a:lnTo>
                    <a:pt x="97516" y="137773"/>
                  </a:lnTo>
                  <a:lnTo>
                    <a:pt x="120395" y="112415"/>
                  </a:lnTo>
                  <a:lnTo>
                    <a:pt x="129978" y="84591"/>
                  </a:lnTo>
                  <a:lnTo>
                    <a:pt x="179181" y="84591"/>
                  </a:lnTo>
                  <a:lnTo>
                    <a:pt x="188634" y="112415"/>
                  </a:lnTo>
                  <a:lnTo>
                    <a:pt x="211495" y="137773"/>
                  </a:lnTo>
                  <a:lnTo>
                    <a:pt x="213593" y="138924"/>
                  </a:lnTo>
                  <a:lnTo>
                    <a:pt x="154316" y="138924"/>
                  </a:lnTo>
                  <a:lnTo>
                    <a:pt x="133584" y="163147"/>
                  </a:lnTo>
                  <a:lnTo>
                    <a:pt x="105377" y="183029"/>
                  </a:lnTo>
                  <a:lnTo>
                    <a:pt x="70066" y="197829"/>
                  </a:lnTo>
                  <a:lnTo>
                    <a:pt x="28021" y="206808"/>
                  </a:lnTo>
                  <a:close/>
                </a:path>
                <a:path w="602614" h="339089">
                  <a:moveTo>
                    <a:pt x="281401" y="206808"/>
                  </a:moveTo>
                  <a:lnTo>
                    <a:pt x="239214" y="197829"/>
                  </a:lnTo>
                  <a:lnTo>
                    <a:pt x="203700" y="183029"/>
                  </a:lnTo>
                  <a:lnTo>
                    <a:pt x="175265" y="163147"/>
                  </a:lnTo>
                  <a:lnTo>
                    <a:pt x="154316" y="138924"/>
                  </a:lnTo>
                  <a:lnTo>
                    <a:pt x="213593" y="138924"/>
                  </a:lnTo>
                  <a:lnTo>
                    <a:pt x="248094" y="157852"/>
                  </a:lnTo>
                  <a:lnTo>
                    <a:pt x="298767" y="169840"/>
                  </a:lnTo>
                  <a:lnTo>
                    <a:pt x="281401" y="206808"/>
                  </a:lnTo>
                  <a:close/>
                </a:path>
                <a:path w="602614" h="339089">
                  <a:moveTo>
                    <a:pt x="177997" y="261536"/>
                  </a:moveTo>
                  <a:lnTo>
                    <a:pt x="131031" y="261536"/>
                  </a:lnTo>
                  <a:lnTo>
                    <a:pt x="131031" y="195099"/>
                  </a:lnTo>
                  <a:lnTo>
                    <a:pt x="177997" y="195099"/>
                  </a:lnTo>
                  <a:lnTo>
                    <a:pt x="177997" y="261536"/>
                  </a:lnTo>
                  <a:close/>
                </a:path>
                <a:path w="602614" h="339089">
                  <a:moveTo>
                    <a:pt x="309686" y="300214"/>
                  </a:moveTo>
                  <a:lnTo>
                    <a:pt x="0" y="300214"/>
                  </a:lnTo>
                  <a:lnTo>
                    <a:pt x="0" y="261536"/>
                  </a:lnTo>
                  <a:lnTo>
                    <a:pt x="309686" y="261536"/>
                  </a:lnTo>
                  <a:lnTo>
                    <a:pt x="309686" y="300214"/>
                  </a:lnTo>
                  <a:close/>
                </a:path>
                <a:path w="602614" h="339089">
                  <a:moveTo>
                    <a:pt x="602417" y="338892"/>
                  </a:moveTo>
                  <a:lnTo>
                    <a:pt x="554399" y="338892"/>
                  </a:lnTo>
                  <a:lnTo>
                    <a:pt x="554399" y="0"/>
                  </a:lnTo>
                  <a:lnTo>
                    <a:pt x="602417" y="0"/>
                  </a:lnTo>
                  <a:lnTo>
                    <a:pt x="602417" y="338892"/>
                  </a:lnTo>
                  <a:close/>
                </a:path>
                <a:path w="602614" h="339089">
                  <a:moveTo>
                    <a:pt x="343775" y="280743"/>
                  </a:moveTo>
                  <a:lnTo>
                    <a:pt x="319042" y="242986"/>
                  </a:lnTo>
                  <a:lnTo>
                    <a:pt x="365741" y="216606"/>
                  </a:lnTo>
                  <a:lnTo>
                    <a:pt x="401585" y="186880"/>
                  </a:lnTo>
                  <a:lnTo>
                    <a:pt x="427432" y="153332"/>
                  </a:lnTo>
                  <a:lnTo>
                    <a:pt x="444142" y="115491"/>
                  </a:lnTo>
                  <a:lnTo>
                    <a:pt x="452573" y="72882"/>
                  </a:lnTo>
                  <a:lnTo>
                    <a:pt x="337197" y="72882"/>
                  </a:lnTo>
                  <a:lnTo>
                    <a:pt x="337197" y="35652"/>
                  </a:lnTo>
                  <a:lnTo>
                    <a:pt x="500986" y="35652"/>
                  </a:lnTo>
                  <a:lnTo>
                    <a:pt x="497700" y="85472"/>
                  </a:lnTo>
                  <a:lnTo>
                    <a:pt x="487065" y="132112"/>
                  </a:lnTo>
                  <a:lnTo>
                    <a:pt x="467719" y="175267"/>
                  </a:lnTo>
                  <a:lnTo>
                    <a:pt x="438297" y="214628"/>
                  </a:lnTo>
                  <a:lnTo>
                    <a:pt x="397436" y="249889"/>
                  </a:lnTo>
                  <a:lnTo>
                    <a:pt x="343775" y="280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182" y="4442206"/>
              <a:ext cx="184706" cy="20878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606784" y="3833821"/>
            <a:ext cx="10636885" cy="6129020"/>
            <a:chOff x="6606784" y="3833821"/>
            <a:chExt cx="10636885" cy="6129020"/>
          </a:xfrm>
        </p:grpSpPr>
        <p:sp>
          <p:nvSpPr>
            <p:cNvPr id="18" name="object 18"/>
            <p:cNvSpPr/>
            <p:nvPr/>
          </p:nvSpPr>
          <p:spPr>
            <a:xfrm>
              <a:off x="10620863" y="4446094"/>
              <a:ext cx="6622415" cy="5516880"/>
            </a:xfrm>
            <a:custGeom>
              <a:avLst/>
              <a:gdLst/>
              <a:ahLst/>
              <a:cxnLst/>
              <a:rect l="l" t="t" r="r" b="b"/>
              <a:pathLst>
                <a:path w="6622415" h="5516880">
                  <a:moveTo>
                    <a:pt x="1023357" y="5516751"/>
                  </a:moveTo>
                  <a:lnTo>
                    <a:pt x="704268" y="5516751"/>
                  </a:lnTo>
                  <a:lnTo>
                    <a:pt x="656046" y="5515126"/>
                  </a:lnTo>
                  <a:lnTo>
                    <a:pt x="608697" y="5510321"/>
                  </a:lnTo>
                  <a:lnTo>
                    <a:pt x="562324" y="5502442"/>
                  </a:lnTo>
                  <a:lnTo>
                    <a:pt x="517034" y="5491592"/>
                  </a:lnTo>
                  <a:lnTo>
                    <a:pt x="472932" y="5477877"/>
                  </a:lnTo>
                  <a:lnTo>
                    <a:pt x="430121" y="5461402"/>
                  </a:lnTo>
                  <a:lnTo>
                    <a:pt x="388706" y="5442272"/>
                  </a:lnTo>
                  <a:lnTo>
                    <a:pt x="348794" y="5420592"/>
                  </a:lnTo>
                  <a:lnTo>
                    <a:pt x="310488" y="5396466"/>
                  </a:lnTo>
                  <a:lnTo>
                    <a:pt x="273893" y="5370000"/>
                  </a:lnTo>
                  <a:lnTo>
                    <a:pt x="239115" y="5341298"/>
                  </a:lnTo>
                  <a:lnTo>
                    <a:pt x="206257" y="5310466"/>
                  </a:lnTo>
                  <a:lnTo>
                    <a:pt x="175426" y="5277608"/>
                  </a:lnTo>
                  <a:lnTo>
                    <a:pt x="146726" y="5242829"/>
                  </a:lnTo>
                  <a:lnTo>
                    <a:pt x="120261" y="5206234"/>
                  </a:lnTo>
                  <a:lnTo>
                    <a:pt x="96137" y="5167929"/>
                  </a:lnTo>
                  <a:lnTo>
                    <a:pt x="74459" y="5128017"/>
                  </a:lnTo>
                  <a:lnTo>
                    <a:pt x="55331" y="5086605"/>
                  </a:lnTo>
                  <a:lnTo>
                    <a:pt x="38859" y="5043796"/>
                  </a:lnTo>
                  <a:lnTo>
                    <a:pt x="25147" y="4999696"/>
                  </a:lnTo>
                  <a:lnTo>
                    <a:pt x="14300" y="4954410"/>
                  </a:lnTo>
                  <a:lnTo>
                    <a:pt x="6424" y="4908042"/>
                  </a:lnTo>
                  <a:lnTo>
                    <a:pt x="1622" y="4860698"/>
                  </a:lnTo>
                  <a:lnTo>
                    <a:pt x="0" y="4812538"/>
                  </a:lnTo>
                  <a:lnTo>
                    <a:pt x="0" y="704268"/>
                  </a:lnTo>
                  <a:lnTo>
                    <a:pt x="1624" y="656046"/>
                  </a:lnTo>
                  <a:lnTo>
                    <a:pt x="6428" y="608697"/>
                  </a:lnTo>
                  <a:lnTo>
                    <a:pt x="14307" y="562325"/>
                  </a:lnTo>
                  <a:lnTo>
                    <a:pt x="25155" y="517035"/>
                  </a:lnTo>
                  <a:lnTo>
                    <a:pt x="38867" y="472933"/>
                  </a:lnTo>
                  <a:lnTo>
                    <a:pt x="55340" y="430123"/>
                  </a:lnTo>
                  <a:lnTo>
                    <a:pt x="74468" y="388709"/>
                  </a:lnTo>
                  <a:lnTo>
                    <a:pt x="96146" y="348797"/>
                  </a:lnTo>
                  <a:lnTo>
                    <a:pt x="120270" y="310492"/>
                  </a:lnTo>
                  <a:lnTo>
                    <a:pt x="146734" y="273898"/>
                  </a:lnTo>
                  <a:lnTo>
                    <a:pt x="175433" y="239120"/>
                  </a:lnTo>
                  <a:lnTo>
                    <a:pt x="206264" y="206264"/>
                  </a:lnTo>
                  <a:lnTo>
                    <a:pt x="239120" y="175433"/>
                  </a:lnTo>
                  <a:lnTo>
                    <a:pt x="273898" y="146734"/>
                  </a:lnTo>
                  <a:lnTo>
                    <a:pt x="310492" y="120270"/>
                  </a:lnTo>
                  <a:lnTo>
                    <a:pt x="348797" y="96146"/>
                  </a:lnTo>
                  <a:lnTo>
                    <a:pt x="388709" y="74468"/>
                  </a:lnTo>
                  <a:lnTo>
                    <a:pt x="430123" y="55340"/>
                  </a:lnTo>
                  <a:lnTo>
                    <a:pt x="472933" y="38867"/>
                  </a:lnTo>
                  <a:lnTo>
                    <a:pt x="517035" y="25155"/>
                  </a:lnTo>
                  <a:lnTo>
                    <a:pt x="562325" y="14307"/>
                  </a:lnTo>
                  <a:lnTo>
                    <a:pt x="608697" y="6428"/>
                  </a:lnTo>
                  <a:lnTo>
                    <a:pt x="656046" y="1624"/>
                  </a:lnTo>
                  <a:lnTo>
                    <a:pt x="704268" y="0"/>
                  </a:lnTo>
                  <a:lnTo>
                    <a:pt x="1023357" y="0"/>
                  </a:lnTo>
                  <a:lnTo>
                    <a:pt x="1023357" y="5516751"/>
                  </a:lnTo>
                  <a:close/>
                </a:path>
                <a:path w="6622415" h="5516880">
                  <a:moveTo>
                    <a:pt x="1199452" y="5516751"/>
                  </a:moveTo>
                  <a:lnTo>
                    <a:pt x="1023357" y="5516751"/>
                  </a:lnTo>
                  <a:lnTo>
                    <a:pt x="1023357" y="0"/>
                  </a:lnTo>
                  <a:lnTo>
                    <a:pt x="1199452" y="0"/>
                  </a:lnTo>
                  <a:lnTo>
                    <a:pt x="1199452" y="5516751"/>
                  </a:lnTo>
                  <a:close/>
                </a:path>
                <a:path w="6622415" h="5516880">
                  <a:moveTo>
                    <a:pt x="5422802" y="5516751"/>
                  </a:moveTo>
                  <a:lnTo>
                    <a:pt x="1199452" y="5516751"/>
                  </a:lnTo>
                  <a:lnTo>
                    <a:pt x="1199452" y="0"/>
                  </a:lnTo>
                  <a:lnTo>
                    <a:pt x="5422747" y="0"/>
                  </a:lnTo>
                  <a:lnTo>
                    <a:pt x="5422802" y="1199452"/>
                  </a:lnTo>
                  <a:lnTo>
                    <a:pt x="5422802" y="5516751"/>
                  </a:lnTo>
                  <a:close/>
                </a:path>
                <a:path w="6622415" h="5516880">
                  <a:moveTo>
                    <a:pt x="5598841" y="5516751"/>
                  </a:moveTo>
                  <a:lnTo>
                    <a:pt x="5422802" y="5516751"/>
                  </a:lnTo>
                  <a:lnTo>
                    <a:pt x="5422802" y="1023357"/>
                  </a:lnTo>
                  <a:lnTo>
                    <a:pt x="5422747" y="0"/>
                  </a:lnTo>
                  <a:lnTo>
                    <a:pt x="5598841" y="0"/>
                  </a:lnTo>
                  <a:lnTo>
                    <a:pt x="5598841" y="5516751"/>
                  </a:lnTo>
                  <a:close/>
                </a:path>
                <a:path w="6622415" h="5516880">
                  <a:moveTo>
                    <a:pt x="5918041" y="5516751"/>
                  </a:moveTo>
                  <a:lnTo>
                    <a:pt x="5598841" y="5516751"/>
                  </a:lnTo>
                  <a:lnTo>
                    <a:pt x="5598841" y="0"/>
                  </a:lnTo>
                  <a:lnTo>
                    <a:pt x="5917986" y="0"/>
                  </a:lnTo>
                  <a:lnTo>
                    <a:pt x="5966201" y="1624"/>
                  </a:lnTo>
                  <a:lnTo>
                    <a:pt x="6013545" y="6428"/>
                  </a:lnTo>
                  <a:lnTo>
                    <a:pt x="6059913" y="14307"/>
                  </a:lnTo>
                  <a:lnTo>
                    <a:pt x="6105199" y="25155"/>
                  </a:lnTo>
                  <a:lnTo>
                    <a:pt x="6149299" y="38867"/>
                  </a:lnTo>
                  <a:lnTo>
                    <a:pt x="6192108" y="55340"/>
                  </a:lnTo>
                  <a:lnTo>
                    <a:pt x="6233520" y="74468"/>
                  </a:lnTo>
                  <a:lnTo>
                    <a:pt x="6273432" y="96146"/>
                  </a:lnTo>
                  <a:lnTo>
                    <a:pt x="6311737" y="120270"/>
                  </a:lnTo>
                  <a:lnTo>
                    <a:pt x="6348332" y="146734"/>
                  </a:lnTo>
                  <a:lnTo>
                    <a:pt x="6383111" y="175433"/>
                  </a:lnTo>
                  <a:lnTo>
                    <a:pt x="6415969" y="206264"/>
                  </a:lnTo>
                  <a:lnTo>
                    <a:pt x="6446801" y="239120"/>
                  </a:lnTo>
                  <a:lnTo>
                    <a:pt x="6475503" y="273898"/>
                  </a:lnTo>
                  <a:lnTo>
                    <a:pt x="6501969" y="310492"/>
                  </a:lnTo>
                  <a:lnTo>
                    <a:pt x="6526095" y="348797"/>
                  </a:lnTo>
                  <a:lnTo>
                    <a:pt x="6547775" y="388709"/>
                  </a:lnTo>
                  <a:lnTo>
                    <a:pt x="6566905" y="430123"/>
                  </a:lnTo>
                  <a:lnTo>
                    <a:pt x="6583380" y="472933"/>
                  </a:lnTo>
                  <a:lnTo>
                    <a:pt x="6597095" y="517035"/>
                  </a:lnTo>
                  <a:lnTo>
                    <a:pt x="6607945" y="562325"/>
                  </a:lnTo>
                  <a:lnTo>
                    <a:pt x="6615824" y="608697"/>
                  </a:lnTo>
                  <a:lnTo>
                    <a:pt x="6620629" y="656046"/>
                  </a:lnTo>
                  <a:lnTo>
                    <a:pt x="6622254" y="704268"/>
                  </a:lnTo>
                  <a:lnTo>
                    <a:pt x="6622252" y="4812538"/>
                  </a:lnTo>
                  <a:lnTo>
                    <a:pt x="6620624" y="4860747"/>
                  </a:lnTo>
                  <a:lnTo>
                    <a:pt x="6615817" y="4908085"/>
                  </a:lnTo>
                  <a:lnTo>
                    <a:pt x="6607936" y="4954447"/>
                  </a:lnTo>
                  <a:lnTo>
                    <a:pt x="6597085" y="4999728"/>
                  </a:lnTo>
                  <a:lnTo>
                    <a:pt x="6583370" y="5043823"/>
                  </a:lnTo>
                  <a:lnTo>
                    <a:pt x="6566896" y="5086628"/>
                  </a:lnTo>
                  <a:lnTo>
                    <a:pt x="6547766" y="5128037"/>
                  </a:lnTo>
                  <a:lnTo>
                    <a:pt x="6526087" y="5167945"/>
                  </a:lnTo>
                  <a:lnTo>
                    <a:pt x="6501962" y="5206248"/>
                  </a:lnTo>
                  <a:lnTo>
                    <a:pt x="6475498" y="5242840"/>
                  </a:lnTo>
                  <a:lnTo>
                    <a:pt x="6446798" y="5277617"/>
                  </a:lnTo>
                  <a:lnTo>
                    <a:pt x="6415968" y="5310473"/>
                  </a:lnTo>
                  <a:lnTo>
                    <a:pt x="6383113" y="5341303"/>
                  </a:lnTo>
                  <a:lnTo>
                    <a:pt x="6348337" y="5370004"/>
                  </a:lnTo>
                  <a:lnTo>
                    <a:pt x="6311746" y="5396469"/>
                  </a:lnTo>
                  <a:lnTo>
                    <a:pt x="6273444" y="5420594"/>
                  </a:lnTo>
                  <a:lnTo>
                    <a:pt x="6233537" y="5442274"/>
                  </a:lnTo>
                  <a:lnTo>
                    <a:pt x="6192129" y="5461403"/>
                  </a:lnTo>
                  <a:lnTo>
                    <a:pt x="6149325" y="5477878"/>
                  </a:lnTo>
                  <a:lnTo>
                    <a:pt x="6105230" y="5491592"/>
                  </a:lnTo>
                  <a:lnTo>
                    <a:pt x="6059949" y="5502442"/>
                  </a:lnTo>
                  <a:lnTo>
                    <a:pt x="6013587" y="5510321"/>
                  </a:lnTo>
                  <a:lnTo>
                    <a:pt x="5966250" y="5515126"/>
                  </a:lnTo>
                  <a:lnTo>
                    <a:pt x="5918041" y="5516751"/>
                  </a:lnTo>
                  <a:close/>
                </a:path>
                <a:path w="6622415" h="5516880">
                  <a:moveTo>
                    <a:pt x="5422802" y="1199452"/>
                  </a:moveTo>
                  <a:lnTo>
                    <a:pt x="5422747" y="1023357"/>
                  </a:lnTo>
                  <a:lnTo>
                    <a:pt x="5422802" y="1199452"/>
                  </a:lnTo>
                  <a:close/>
                </a:path>
              </a:pathLst>
            </a:custGeom>
            <a:solidFill>
              <a:srgbClr val="F6F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275182" y="4219184"/>
              <a:ext cx="1111250" cy="448945"/>
            </a:xfrm>
            <a:custGeom>
              <a:avLst/>
              <a:gdLst/>
              <a:ahLst/>
              <a:cxnLst/>
              <a:rect l="l" t="t" r="r" b="b"/>
              <a:pathLst>
                <a:path w="1111250" h="448945">
                  <a:moveTo>
                    <a:pt x="1111072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111072" y="0"/>
                  </a:lnTo>
                  <a:lnTo>
                    <a:pt x="1111072" y="448351"/>
                  </a:lnTo>
                  <a:close/>
                </a:path>
              </a:pathLst>
            </a:custGeom>
            <a:solidFill>
              <a:srgbClr val="9FA9D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32292" y="3833821"/>
              <a:ext cx="2482644" cy="18588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307414" y="4283651"/>
              <a:ext cx="524510" cy="328930"/>
            </a:xfrm>
            <a:custGeom>
              <a:avLst/>
              <a:gdLst/>
              <a:ahLst/>
              <a:cxnLst/>
              <a:rect l="l" t="t" r="r" b="b"/>
              <a:pathLst>
                <a:path w="524509" h="328929">
                  <a:moveTo>
                    <a:pt x="184706" y="291136"/>
                  </a:moveTo>
                  <a:lnTo>
                    <a:pt x="0" y="209439"/>
                  </a:lnTo>
                  <a:lnTo>
                    <a:pt x="0" y="164183"/>
                  </a:lnTo>
                  <a:lnTo>
                    <a:pt x="184706" y="82354"/>
                  </a:lnTo>
                  <a:lnTo>
                    <a:pt x="184706" y="134846"/>
                  </a:lnTo>
                  <a:lnTo>
                    <a:pt x="59463" y="185496"/>
                  </a:lnTo>
                  <a:lnTo>
                    <a:pt x="59463" y="188127"/>
                  </a:lnTo>
                  <a:lnTo>
                    <a:pt x="184706" y="238645"/>
                  </a:lnTo>
                  <a:lnTo>
                    <a:pt x="184706" y="291136"/>
                  </a:lnTo>
                  <a:close/>
                </a:path>
                <a:path w="524509" h="328929">
                  <a:moveTo>
                    <a:pt x="246159" y="148528"/>
                  </a:moveTo>
                  <a:lnTo>
                    <a:pt x="227478" y="110245"/>
                  </a:lnTo>
                  <a:lnTo>
                    <a:pt x="278325" y="97161"/>
                  </a:lnTo>
                  <a:lnTo>
                    <a:pt x="315161" y="74741"/>
                  </a:lnTo>
                  <a:lnTo>
                    <a:pt x="337592" y="46622"/>
                  </a:lnTo>
                  <a:lnTo>
                    <a:pt x="345222" y="16444"/>
                  </a:lnTo>
                  <a:lnTo>
                    <a:pt x="345222" y="0"/>
                  </a:lnTo>
                  <a:lnTo>
                    <a:pt x="395082" y="0"/>
                  </a:lnTo>
                  <a:lnTo>
                    <a:pt x="395082" y="16444"/>
                  </a:lnTo>
                  <a:lnTo>
                    <a:pt x="402665" y="46622"/>
                  </a:lnTo>
                  <a:lnTo>
                    <a:pt x="425160" y="74741"/>
                  </a:lnTo>
                  <a:lnTo>
                    <a:pt x="427088" y="75908"/>
                  </a:lnTo>
                  <a:lnTo>
                    <a:pt x="370087" y="75908"/>
                  </a:lnTo>
                  <a:lnTo>
                    <a:pt x="349650" y="101556"/>
                  </a:lnTo>
                  <a:lnTo>
                    <a:pt x="321838" y="122825"/>
                  </a:lnTo>
                  <a:lnTo>
                    <a:pt x="287168" y="138791"/>
                  </a:lnTo>
                  <a:lnTo>
                    <a:pt x="246159" y="148528"/>
                  </a:lnTo>
                  <a:close/>
                </a:path>
                <a:path w="524509" h="328929">
                  <a:moveTo>
                    <a:pt x="494803" y="148528"/>
                  </a:moveTo>
                  <a:lnTo>
                    <a:pt x="453449" y="138791"/>
                  </a:lnTo>
                  <a:lnTo>
                    <a:pt x="418533" y="122825"/>
                  </a:lnTo>
                  <a:lnTo>
                    <a:pt x="390572" y="101556"/>
                  </a:lnTo>
                  <a:lnTo>
                    <a:pt x="370087" y="75908"/>
                  </a:lnTo>
                  <a:lnTo>
                    <a:pt x="427088" y="75908"/>
                  </a:lnTo>
                  <a:lnTo>
                    <a:pt x="462183" y="97161"/>
                  </a:lnTo>
                  <a:lnTo>
                    <a:pt x="513353" y="110245"/>
                  </a:lnTo>
                  <a:lnTo>
                    <a:pt x="494803" y="148528"/>
                  </a:lnTo>
                  <a:close/>
                </a:path>
                <a:path w="524509" h="328929">
                  <a:moveTo>
                    <a:pt x="524403" y="212860"/>
                  </a:moveTo>
                  <a:lnTo>
                    <a:pt x="215506" y="212860"/>
                  </a:lnTo>
                  <a:lnTo>
                    <a:pt x="215506" y="174182"/>
                  </a:lnTo>
                  <a:lnTo>
                    <a:pt x="524403" y="174182"/>
                  </a:lnTo>
                  <a:lnTo>
                    <a:pt x="524403" y="212860"/>
                  </a:lnTo>
                  <a:close/>
                </a:path>
                <a:path w="524509" h="328929">
                  <a:moveTo>
                    <a:pt x="392451" y="328762"/>
                  </a:moveTo>
                  <a:lnTo>
                    <a:pt x="345485" y="328762"/>
                  </a:lnTo>
                  <a:lnTo>
                    <a:pt x="345485" y="212860"/>
                  </a:lnTo>
                  <a:lnTo>
                    <a:pt x="392451" y="212860"/>
                  </a:lnTo>
                  <a:lnTo>
                    <a:pt x="392451" y="328762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838611" y="4273521"/>
              <a:ext cx="288925" cy="339725"/>
            </a:xfrm>
            <a:custGeom>
              <a:avLst/>
              <a:gdLst/>
              <a:ahLst/>
              <a:cxnLst/>
              <a:rect l="l" t="t" r="r" b="b"/>
              <a:pathLst>
                <a:path w="288925" h="339725">
                  <a:moveTo>
                    <a:pt x="287584" y="201282"/>
                  </a:moveTo>
                  <a:lnTo>
                    <a:pt x="240223" y="201282"/>
                  </a:lnTo>
                  <a:lnTo>
                    <a:pt x="240223" y="121296"/>
                  </a:lnTo>
                  <a:lnTo>
                    <a:pt x="187337" y="121296"/>
                  </a:lnTo>
                  <a:lnTo>
                    <a:pt x="187337" y="82618"/>
                  </a:lnTo>
                  <a:lnTo>
                    <a:pt x="240223" y="82618"/>
                  </a:lnTo>
                  <a:lnTo>
                    <a:pt x="240223" y="0"/>
                  </a:lnTo>
                  <a:lnTo>
                    <a:pt x="287584" y="0"/>
                  </a:lnTo>
                  <a:lnTo>
                    <a:pt x="287584" y="201282"/>
                  </a:lnTo>
                  <a:close/>
                </a:path>
                <a:path w="288925" h="339725">
                  <a:moveTo>
                    <a:pt x="197467" y="58806"/>
                  </a:moveTo>
                  <a:lnTo>
                    <a:pt x="13813" y="58806"/>
                  </a:lnTo>
                  <a:lnTo>
                    <a:pt x="13813" y="20654"/>
                  </a:lnTo>
                  <a:lnTo>
                    <a:pt x="197467" y="20654"/>
                  </a:lnTo>
                  <a:lnTo>
                    <a:pt x="197467" y="58806"/>
                  </a:lnTo>
                  <a:close/>
                </a:path>
                <a:path w="288925" h="339725">
                  <a:moveTo>
                    <a:pt x="24601" y="201414"/>
                  </a:moveTo>
                  <a:lnTo>
                    <a:pt x="0" y="163789"/>
                  </a:lnTo>
                  <a:lnTo>
                    <a:pt x="35927" y="145590"/>
                  </a:lnTo>
                  <a:lnTo>
                    <a:pt x="61174" y="120325"/>
                  </a:lnTo>
                  <a:lnTo>
                    <a:pt x="76258" y="90546"/>
                  </a:lnTo>
                  <a:lnTo>
                    <a:pt x="81697" y="58806"/>
                  </a:lnTo>
                  <a:lnTo>
                    <a:pt x="129978" y="58806"/>
                  </a:lnTo>
                  <a:lnTo>
                    <a:pt x="135265" y="88026"/>
                  </a:lnTo>
                  <a:lnTo>
                    <a:pt x="149679" y="115260"/>
                  </a:lnTo>
                  <a:lnTo>
                    <a:pt x="160331" y="125505"/>
                  </a:lnTo>
                  <a:lnTo>
                    <a:pt x="106561" y="125505"/>
                  </a:lnTo>
                  <a:lnTo>
                    <a:pt x="93181" y="149965"/>
                  </a:lnTo>
                  <a:lnTo>
                    <a:pt x="75102" y="171205"/>
                  </a:lnTo>
                  <a:lnTo>
                    <a:pt x="52263" y="188573"/>
                  </a:lnTo>
                  <a:lnTo>
                    <a:pt x="24601" y="201414"/>
                  </a:lnTo>
                  <a:close/>
                </a:path>
                <a:path w="288925" h="339725">
                  <a:moveTo>
                    <a:pt x="184443" y="192600"/>
                  </a:moveTo>
                  <a:lnTo>
                    <a:pt x="158602" y="181228"/>
                  </a:lnTo>
                  <a:lnTo>
                    <a:pt x="137066" y="165861"/>
                  </a:lnTo>
                  <a:lnTo>
                    <a:pt x="119748" y="147089"/>
                  </a:lnTo>
                  <a:lnTo>
                    <a:pt x="106561" y="125505"/>
                  </a:lnTo>
                  <a:lnTo>
                    <a:pt x="160331" y="125505"/>
                  </a:lnTo>
                  <a:lnTo>
                    <a:pt x="173713" y="138375"/>
                  </a:lnTo>
                  <a:lnTo>
                    <a:pt x="207860" y="155237"/>
                  </a:lnTo>
                  <a:lnTo>
                    <a:pt x="184443" y="192600"/>
                  </a:lnTo>
                  <a:close/>
                </a:path>
                <a:path w="288925" h="339725">
                  <a:moveTo>
                    <a:pt x="171814" y="339286"/>
                  </a:moveTo>
                  <a:lnTo>
                    <a:pt x="123209" y="334807"/>
                  </a:lnTo>
                  <a:lnTo>
                    <a:pt x="86581" y="322003"/>
                  </a:lnTo>
                  <a:lnTo>
                    <a:pt x="63494" y="301527"/>
                  </a:lnTo>
                  <a:lnTo>
                    <a:pt x="55517" y="274034"/>
                  </a:lnTo>
                  <a:lnTo>
                    <a:pt x="63494" y="246522"/>
                  </a:lnTo>
                  <a:lnTo>
                    <a:pt x="86581" y="226015"/>
                  </a:lnTo>
                  <a:lnTo>
                    <a:pt x="123209" y="213205"/>
                  </a:lnTo>
                  <a:lnTo>
                    <a:pt x="171814" y="208781"/>
                  </a:lnTo>
                  <a:lnTo>
                    <a:pt x="220554" y="213205"/>
                  </a:lnTo>
                  <a:lnTo>
                    <a:pt x="257244" y="226015"/>
                  </a:lnTo>
                  <a:lnTo>
                    <a:pt x="278480" y="244828"/>
                  </a:lnTo>
                  <a:lnTo>
                    <a:pt x="171814" y="244828"/>
                  </a:lnTo>
                  <a:lnTo>
                    <a:pt x="142077" y="246653"/>
                  </a:lnTo>
                  <a:lnTo>
                    <a:pt x="120407" y="252129"/>
                  </a:lnTo>
                  <a:lnTo>
                    <a:pt x="107174" y="261256"/>
                  </a:lnTo>
                  <a:lnTo>
                    <a:pt x="102746" y="274034"/>
                  </a:lnTo>
                  <a:lnTo>
                    <a:pt x="107174" y="286733"/>
                  </a:lnTo>
                  <a:lnTo>
                    <a:pt x="120407" y="295807"/>
                  </a:lnTo>
                  <a:lnTo>
                    <a:pt x="142077" y="301229"/>
                  </a:lnTo>
                  <a:lnTo>
                    <a:pt x="171814" y="302976"/>
                  </a:lnTo>
                  <a:lnTo>
                    <a:pt x="278753" y="302976"/>
                  </a:lnTo>
                  <a:lnTo>
                    <a:pt x="257244" y="322003"/>
                  </a:lnTo>
                  <a:lnTo>
                    <a:pt x="220554" y="334807"/>
                  </a:lnTo>
                  <a:lnTo>
                    <a:pt x="171814" y="339286"/>
                  </a:lnTo>
                  <a:close/>
                </a:path>
                <a:path w="288925" h="339725">
                  <a:moveTo>
                    <a:pt x="278753" y="302976"/>
                  </a:moveTo>
                  <a:lnTo>
                    <a:pt x="171814" y="302976"/>
                  </a:lnTo>
                  <a:lnTo>
                    <a:pt x="201650" y="301229"/>
                  </a:lnTo>
                  <a:lnTo>
                    <a:pt x="223433" y="295807"/>
                  </a:lnTo>
                  <a:lnTo>
                    <a:pt x="236805" y="286733"/>
                  </a:lnTo>
                  <a:lnTo>
                    <a:pt x="241407" y="274034"/>
                  </a:lnTo>
                  <a:lnTo>
                    <a:pt x="236805" y="261256"/>
                  </a:lnTo>
                  <a:lnTo>
                    <a:pt x="223433" y="252129"/>
                  </a:lnTo>
                  <a:lnTo>
                    <a:pt x="201650" y="246653"/>
                  </a:lnTo>
                  <a:lnTo>
                    <a:pt x="171814" y="244828"/>
                  </a:lnTo>
                  <a:lnTo>
                    <a:pt x="278480" y="244828"/>
                  </a:lnTo>
                  <a:lnTo>
                    <a:pt x="280392" y="246522"/>
                  </a:lnTo>
                  <a:lnTo>
                    <a:pt x="288505" y="274034"/>
                  </a:lnTo>
                  <a:lnTo>
                    <a:pt x="280392" y="301527"/>
                  </a:lnTo>
                  <a:lnTo>
                    <a:pt x="278753" y="302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80885" y="4366006"/>
              <a:ext cx="184706" cy="20878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06781" y="5132590"/>
              <a:ext cx="5065395" cy="1477645"/>
            </a:xfrm>
            <a:custGeom>
              <a:avLst/>
              <a:gdLst/>
              <a:ahLst/>
              <a:cxnLst/>
              <a:rect l="l" t="t" r="r" b="b"/>
              <a:pathLst>
                <a:path w="5065395" h="1477645">
                  <a:moveTo>
                    <a:pt x="3880535" y="514350"/>
                  </a:moveTo>
                  <a:lnTo>
                    <a:pt x="1183157" y="514350"/>
                  </a:lnTo>
                  <a:lnTo>
                    <a:pt x="1183157" y="962698"/>
                  </a:lnTo>
                  <a:lnTo>
                    <a:pt x="3880535" y="962698"/>
                  </a:lnTo>
                  <a:lnTo>
                    <a:pt x="3880535" y="514350"/>
                  </a:lnTo>
                  <a:close/>
                </a:path>
                <a:path w="5065395" h="1477645">
                  <a:moveTo>
                    <a:pt x="4632223" y="0"/>
                  </a:moveTo>
                  <a:lnTo>
                    <a:pt x="432739" y="0"/>
                  </a:lnTo>
                  <a:lnTo>
                    <a:pt x="432739" y="448348"/>
                  </a:lnTo>
                  <a:lnTo>
                    <a:pt x="4632223" y="448348"/>
                  </a:lnTo>
                  <a:lnTo>
                    <a:pt x="4632223" y="0"/>
                  </a:lnTo>
                  <a:close/>
                </a:path>
                <a:path w="5065395" h="1477645">
                  <a:moveTo>
                    <a:pt x="5064988" y="1028700"/>
                  </a:moveTo>
                  <a:lnTo>
                    <a:pt x="0" y="1028700"/>
                  </a:lnTo>
                  <a:lnTo>
                    <a:pt x="0" y="1477048"/>
                  </a:lnTo>
                  <a:lnTo>
                    <a:pt x="5064988" y="1477048"/>
                  </a:lnTo>
                  <a:lnTo>
                    <a:pt x="5064988" y="1028700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22084" y="5186667"/>
              <a:ext cx="4754245" cy="1369060"/>
            </a:xfrm>
            <a:custGeom>
              <a:avLst/>
              <a:gdLst/>
              <a:ahLst/>
              <a:cxnLst/>
              <a:rect l="l" t="t" r="r" b="b"/>
              <a:pathLst>
                <a:path w="4754245" h="1369059">
                  <a:moveTo>
                    <a:pt x="277456" y="1116977"/>
                  </a:moveTo>
                  <a:lnTo>
                    <a:pt x="268389" y="1085303"/>
                  </a:lnTo>
                  <a:lnTo>
                    <a:pt x="260997" y="1078293"/>
                  </a:lnTo>
                  <a:lnTo>
                    <a:pt x="242976" y="1061173"/>
                  </a:lnTo>
                  <a:lnTo>
                    <a:pt x="228384" y="1055446"/>
                  </a:lnTo>
                  <a:lnTo>
                    <a:pt x="228384" y="1116977"/>
                  </a:lnTo>
                  <a:lnTo>
                    <a:pt x="223189" y="1132801"/>
                  </a:lnTo>
                  <a:lnTo>
                    <a:pt x="208318" y="1144397"/>
                  </a:lnTo>
                  <a:lnTo>
                    <a:pt x="184873" y="1151572"/>
                  </a:lnTo>
                  <a:lnTo>
                    <a:pt x="153924" y="1154074"/>
                  </a:lnTo>
                  <a:lnTo>
                    <a:pt x="123190" y="1151572"/>
                  </a:lnTo>
                  <a:lnTo>
                    <a:pt x="99834" y="1144397"/>
                  </a:lnTo>
                  <a:lnTo>
                    <a:pt x="85051" y="1132801"/>
                  </a:lnTo>
                  <a:lnTo>
                    <a:pt x="79984" y="1116977"/>
                  </a:lnTo>
                  <a:lnTo>
                    <a:pt x="85051" y="1100404"/>
                  </a:lnTo>
                  <a:lnTo>
                    <a:pt x="99834" y="1088313"/>
                  </a:lnTo>
                  <a:lnTo>
                    <a:pt x="123190" y="1080884"/>
                  </a:lnTo>
                  <a:lnTo>
                    <a:pt x="153924" y="1078293"/>
                  </a:lnTo>
                  <a:lnTo>
                    <a:pt x="184873" y="1080884"/>
                  </a:lnTo>
                  <a:lnTo>
                    <a:pt x="208318" y="1088313"/>
                  </a:lnTo>
                  <a:lnTo>
                    <a:pt x="223189" y="1100404"/>
                  </a:lnTo>
                  <a:lnTo>
                    <a:pt x="228384" y="1116977"/>
                  </a:lnTo>
                  <a:lnTo>
                    <a:pt x="228384" y="1055446"/>
                  </a:lnTo>
                  <a:lnTo>
                    <a:pt x="203911" y="1045806"/>
                  </a:lnTo>
                  <a:lnTo>
                    <a:pt x="153924" y="1040409"/>
                  </a:lnTo>
                  <a:lnTo>
                    <a:pt x="104063" y="1045806"/>
                  </a:lnTo>
                  <a:lnTo>
                    <a:pt x="65201" y="1061173"/>
                  </a:lnTo>
                  <a:lnTo>
                    <a:pt x="39979" y="1085303"/>
                  </a:lnTo>
                  <a:lnTo>
                    <a:pt x="31051" y="1116977"/>
                  </a:lnTo>
                  <a:lnTo>
                    <a:pt x="39979" y="1147889"/>
                  </a:lnTo>
                  <a:lnTo>
                    <a:pt x="65201" y="1171371"/>
                  </a:lnTo>
                  <a:lnTo>
                    <a:pt x="104063" y="1186268"/>
                  </a:lnTo>
                  <a:lnTo>
                    <a:pt x="153924" y="1191437"/>
                  </a:lnTo>
                  <a:lnTo>
                    <a:pt x="203911" y="1186268"/>
                  </a:lnTo>
                  <a:lnTo>
                    <a:pt x="242976" y="1171371"/>
                  </a:lnTo>
                  <a:lnTo>
                    <a:pt x="261683" y="1154074"/>
                  </a:lnTo>
                  <a:lnTo>
                    <a:pt x="268389" y="1147889"/>
                  </a:lnTo>
                  <a:lnTo>
                    <a:pt x="277456" y="1116977"/>
                  </a:lnTo>
                  <a:close/>
                </a:path>
                <a:path w="4754245" h="1369059">
                  <a:moveTo>
                    <a:pt x="309689" y="1217612"/>
                  </a:moveTo>
                  <a:lnTo>
                    <a:pt x="0" y="1217612"/>
                  </a:lnTo>
                  <a:lnTo>
                    <a:pt x="0" y="1255763"/>
                  </a:lnTo>
                  <a:lnTo>
                    <a:pt x="70904" y="1255763"/>
                  </a:lnTo>
                  <a:lnTo>
                    <a:pt x="70904" y="1367853"/>
                  </a:lnTo>
                  <a:lnTo>
                    <a:pt x="119583" y="1367853"/>
                  </a:lnTo>
                  <a:lnTo>
                    <a:pt x="119583" y="1255763"/>
                  </a:lnTo>
                  <a:lnTo>
                    <a:pt x="189052" y="1255763"/>
                  </a:lnTo>
                  <a:lnTo>
                    <a:pt x="189052" y="1367853"/>
                  </a:lnTo>
                  <a:lnTo>
                    <a:pt x="237197" y="1367853"/>
                  </a:lnTo>
                  <a:lnTo>
                    <a:pt x="237197" y="1255763"/>
                  </a:lnTo>
                  <a:lnTo>
                    <a:pt x="309689" y="1255763"/>
                  </a:lnTo>
                  <a:lnTo>
                    <a:pt x="309689" y="1217612"/>
                  </a:lnTo>
                  <a:close/>
                </a:path>
                <a:path w="4754245" h="1369059">
                  <a:moveTo>
                    <a:pt x="497928" y="130365"/>
                  </a:moveTo>
                  <a:lnTo>
                    <a:pt x="451688" y="119824"/>
                  </a:lnTo>
                  <a:lnTo>
                    <a:pt x="417614" y="102196"/>
                  </a:lnTo>
                  <a:lnTo>
                    <a:pt x="386232" y="55384"/>
                  </a:lnTo>
                  <a:lnTo>
                    <a:pt x="484898" y="55384"/>
                  </a:lnTo>
                  <a:lnTo>
                    <a:pt x="484898" y="18288"/>
                  </a:lnTo>
                  <a:lnTo>
                    <a:pt x="231648" y="18288"/>
                  </a:lnTo>
                  <a:lnTo>
                    <a:pt x="231648" y="55384"/>
                  </a:lnTo>
                  <a:lnTo>
                    <a:pt x="330454" y="55384"/>
                  </a:lnTo>
                  <a:lnTo>
                    <a:pt x="320611" y="79921"/>
                  </a:lnTo>
                  <a:lnTo>
                    <a:pt x="298653" y="102196"/>
                  </a:lnTo>
                  <a:lnTo>
                    <a:pt x="264706" y="119824"/>
                  </a:lnTo>
                  <a:lnTo>
                    <a:pt x="218897" y="130365"/>
                  </a:lnTo>
                  <a:lnTo>
                    <a:pt x="236385" y="167601"/>
                  </a:lnTo>
                  <a:lnTo>
                    <a:pt x="277406" y="158457"/>
                  </a:lnTo>
                  <a:lnTo>
                    <a:pt x="311708" y="143548"/>
                  </a:lnTo>
                  <a:lnTo>
                    <a:pt x="338810" y="123621"/>
                  </a:lnTo>
                  <a:lnTo>
                    <a:pt x="358216" y="99453"/>
                  </a:lnTo>
                  <a:lnTo>
                    <a:pt x="377647" y="123621"/>
                  </a:lnTo>
                  <a:lnTo>
                    <a:pt x="404850" y="143548"/>
                  </a:lnTo>
                  <a:lnTo>
                    <a:pt x="439356" y="158457"/>
                  </a:lnTo>
                  <a:lnTo>
                    <a:pt x="480695" y="167601"/>
                  </a:lnTo>
                  <a:lnTo>
                    <a:pt x="497928" y="130365"/>
                  </a:lnTo>
                  <a:close/>
                </a:path>
                <a:path w="4754245" h="1369059">
                  <a:moveTo>
                    <a:pt x="512660" y="187198"/>
                  </a:moveTo>
                  <a:lnTo>
                    <a:pt x="203758" y="187198"/>
                  </a:lnTo>
                  <a:lnTo>
                    <a:pt x="203758" y="225221"/>
                  </a:lnTo>
                  <a:lnTo>
                    <a:pt x="333743" y="225221"/>
                  </a:lnTo>
                  <a:lnTo>
                    <a:pt x="333743" y="339153"/>
                  </a:lnTo>
                  <a:lnTo>
                    <a:pt x="380707" y="339153"/>
                  </a:lnTo>
                  <a:lnTo>
                    <a:pt x="380707" y="225221"/>
                  </a:lnTo>
                  <a:lnTo>
                    <a:pt x="512660" y="225221"/>
                  </a:lnTo>
                  <a:lnTo>
                    <a:pt x="512660" y="187198"/>
                  </a:lnTo>
                  <a:close/>
                </a:path>
                <a:path w="4754245" h="1369059">
                  <a:moveTo>
                    <a:pt x="521906" y="1134859"/>
                  </a:moveTo>
                  <a:lnTo>
                    <a:pt x="514680" y="1101394"/>
                  </a:lnTo>
                  <a:lnTo>
                    <a:pt x="508228" y="1092771"/>
                  </a:lnTo>
                  <a:lnTo>
                    <a:pt x="495007" y="1075093"/>
                  </a:lnTo>
                  <a:lnTo>
                    <a:pt x="475602" y="1063879"/>
                  </a:lnTo>
                  <a:lnTo>
                    <a:pt x="475602" y="1134859"/>
                  </a:lnTo>
                  <a:lnTo>
                    <a:pt x="471893" y="1152766"/>
                  </a:lnTo>
                  <a:lnTo>
                    <a:pt x="461835" y="1165974"/>
                  </a:lnTo>
                  <a:lnTo>
                    <a:pt x="446722" y="1174153"/>
                  </a:lnTo>
                  <a:lnTo>
                    <a:pt x="427837" y="1176959"/>
                  </a:lnTo>
                  <a:lnTo>
                    <a:pt x="409308" y="1174153"/>
                  </a:lnTo>
                  <a:lnTo>
                    <a:pt x="394462" y="1165974"/>
                  </a:lnTo>
                  <a:lnTo>
                    <a:pt x="384594" y="1152766"/>
                  </a:lnTo>
                  <a:lnTo>
                    <a:pt x="381012" y="1134859"/>
                  </a:lnTo>
                  <a:lnTo>
                    <a:pt x="384568" y="1117130"/>
                  </a:lnTo>
                  <a:lnTo>
                    <a:pt x="394411" y="1103896"/>
                  </a:lnTo>
                  <a:lnTo>
                    <a:pt x="409257" y="1095629"/>
                  </a:lnTo>
                  <a:lnTo>
                    <a:pt x="427837" y="1092771"/>
                  </a:lnTo>
                  <a:lnTo>
                    <a:pt x="446773" y="1095629"/>
                  </a:lnTo>
                  <a:lnTo>
                    <a:pt x="461886" y="1103896"/>
                  </a:lnTo>
                  <a:lnTo>
                    <a:pt x="471906" y="1117130"/>
                  </a:lnTo>
                  <a:lnTo>
                    <a:pt x="475602" y="1134859"/>
                  </a:lnTo>
                  <a:lnTo>
                    <a:pt x="475602" y="1063879"/>
                  </a:lnTo>
                  <a:lnTo>
                    <a:pt x="465251" y="1057884"/>
                  </a:lnTo>
                  <a:lnTo>
                    <a:pt x="427837" y="1051725"/>
                  </a:lnTo>
                  <a:lnTo>
                    <a:pt x="390664" y="1057884"/>
                  </a:lnTo>
                  <a:lnTo>
                    <a:pt x="360845" y="1075093"/>
                  </a:lnTo>
                  <a:lnTo>
                    <a:pt x="341033" y="1101394"/>
                  </a:lnTo>
                  <a:lnTo>
                    <a:pt x="333908" y="1134859"/>
                  </a:lnTo>
                  <a:lnTo>
                    <a:pt x="341033" y="1168387"/>
                  </a:lnTo>
                  <a:lnTo>
                    <a:pt x="360845" y="1194689"/>
                  </a:lnTo>
                  <a:lnTo>
                    <a:pt x="390664" y="1211859"/>
                  </a:lnTo>
                  <a:lnTo>
                    <a:pt x="427837" y="1218006"/>
                  </a:lnTo>
                  <a:lnTo>
                    <a:pt x="465251" y="1211859"/>
                  </a:lnTo>
                  <a:lnTo>
                    <a:pt x="495007" y="1194689"/>
                  </a:lnTo>
                  <a:lnTo>
                    <a:pt x="508266" y="1176959"/>
                  </a:lnTo>
                  <a:lnTo>
                    <a:pt x="514680" y="1168387"/>
                  </a:lnTo>
                  <a:lnTo>
                    <a:pt x="521906" y="1134859"/>
                  </a:lnTo>
                  <a:close/>
                </a:path>
                <a:path w="4754245" h="1369059">
                  <a:moveTo>
                    <a:pt x="539927" y="1284046"/>
                  </a:moveTo>
                  <a:lnTo>
                    <a:pt x="536371" y="1249845"/>
                  </a:lnTo>
                  <a:lnTo>
                    <a:pt x="480453" y="1255826"/>
                  </a:lnTo>
                  <a:lnTo>
                    <a:pt x="423570" y="1259103"/>
                  </a:lnTo>
                  <a:lnTo>
                    <a:pt x="368947" y="1260487"/>
                  </a:lnTo>
                  <a:lnTo>
                    <a:pt x="319836" y="1260767"/>
                  </a:lnTo>
                  <a:lnTo>
                    <a:pt x="325221" y="1299311"/>
                  </a:lnTo>
                  <a:lnTo>
                    <a:pt x="373265" y="1298981"/>
                  </a:lnTo>
                  <a:lnTo>
                    <a:pt x="426707" y="1297152"/>
                  </a:lnTo>
                  <a:lnTo>
                    <a:pt x="483095" y="1292593"/>
                  </a:lnTo>
                  <a:lnTo>
                    <a:pt x="539927" y="1284046"/>
                  </a:lnTo>
                  <a:close/>
                </a:path>
                <a:path w="4754245" h="1369059">
                  <a:moveTo>
                    <a:pt x="602818" y="1028966"/>
                  </a:moveTo>
                  <a:lnTo>
                    <a:pt x="555586" y="1028966"/>
                  </a:lnTo>
                  <a:lnTo>
                    <a:pt x="555586" y="1368640"/>
                  </a:lnTo>
                  <a:lnTo>
                    <a:pt x="602818" y="1368640"/>
                  </a:lnTo>
                  <a:lnTo>
                    <a:pt x="602818" y="1028966"/>
                  </a:lnTo>
                  <a:close/>
                </a:path>
                <a:path w="4754245" h="1369059">
                  <a:moveTo>
                    <a:pt x="694359" y="16306"/>
                  </a:moveTo>
                  <a:lnTo>
                    <a:pt x="647522" y="16306"/>
                  </a:lnTo>
                  <a:lnTo>
                    <a:pt x="647522" y="53809"/>
                  </a:lnTo>
                  <a:lnTo>
                    <a:pt x="647522" y="119583"/>
                  </a:lnTo>
                  <a:lnTo>
                    <a:pt x="578713" y="119583"/>
                  </a:lnTo>
                  <a:lnTo>
                    <a:pt x="578713" y="53809"/>
                  </a:lnTo>
                  <a:lnTo>
                    <a:pt x="647522" y="53809"/>
                  </a:lnTo>
                  <a:lnTo>
                    <a:pt x="647522" y="16306"/>
                  </a:lnTo>
                  <a:lnTo>
                    <a:pt x="531749" y="16306"/>
                  </a:lnTo>
                  <a:lnTo>
                    <a:pt x="531749" y="156946"/>
                  </a:lnTo>
                  <a:lnTo>
                    <a:pt x="694359" y="156946"/>
                  </a:lnTo>
                  <a:lnTo>
                    <a:pt x="694359" y="119583"/>
                  </a:lnTo>
                  <a:lnTo>
                    <a:pt x="694359" y="53809"/>
                  </a:lnTo>
                  <a:lnTo>
                    <a:pt x="694359" y="16306"/>
                  </a:lnTo>
                  <a:close/>
                </a:path>
                <a:path w="4754245" h="1369059">
                  <a:moveTo>
                    <a:pt x="800125" y="297980"/>
                  </a:moveTo>
                  <a:lnTo>
                    <a:pt x="613054" y="297980"/>
                  </a:lnTo>
                  <a:lnTo>
                    <a:pt x="613054" y="275475"/>
                  </a:lnTo>
                  <a:lnTo>
                    <a:pt x="790397" y="275475"/>
                  </a:lnTo>
                  <a:lnTo>
                    <a:pt x="790397" y="183121"/>
                  </a:lnTo>
                  <a:lnTo>
                    <a:pt x="565696" y="183121"/>
                  </a:lnTo>
                  <a:lnTo>
                    <a:pt x="565696" y="219697"/>
                  </a:lnTo>
                  <a:lnTo>
                    <a:pt x="743038" y="219697"/>
                  </a:lnTo>
                  <a:lnTo>
                    <a:pt x="743038" y="241147"/>
                  </a:lnTo>
                  <a:lnTo>
                    <a:pt x="566216" y="241147"/>
                  </a:lnTo>
                  <a:lnTo>
                    <a:pt x="566216" y="335343"/>
                  </a:lnTo>
                  <a:lnTo>
                    <a:pt x="800125" y="335343"/>
                  </a:lnTo>
                  <a:lnTo>
                    <a:pt x="800125" y="297980"/>
                  </a:lnTo>
                  <a:close/>
                </a:path>
                <a:path w="4754245" h="1369059">
                  <a:moveTo>
                    <a:pt x="816737" y="1059878"/>
                  </a:moveTo>
                  <a:lnTo>
                    <a:pt x="770699" y="1059878"/>
                  </a:lnTo>
                  <a:lnTo>
                    <a:pt x="770699" y="1096848"/>
                  </a:lnTo>
                  <a:lnTo>
                    <a:pt x="770699" y="1249451"/>
                  </a:lnTo>
                  <a:lnTo>
                    <a:pt x="700443" y="1249451"/>
                  </a:lnTo>
                  <a:lnTo>
                    <a:pt x="700443" y="1096848"/>
                  </a:lnTo>
                  <a:lnTo>
                    <a:pt x="770699" y="1096848"/>
                  </a:lnTo>
                  <a:lnTo>
                    <a:pt x="770699" y="1059878"/>
                  </a:lnTo>
                  <a:lnTo>
                    <a:pt x="653211" y="1059878"/>
                  </a:lnTo>
                  <a:lnTo>
                    <a:pt x="653211" y="1287081"/>
                  </a:lnTo>
                  <a:lnTo>
                    <a:pt x="816737" y="1287081"/>
                  </a:lnTo>
                  <a:lnTo>
                    <a:pt x="816737" y="1249451"/>
                  </a:lnTo>
                  <a:lnTo>
                    <a:pt x="816737" y="1096848"/>
                  </a:lnTo>
                  <a:lnTo>
                    <a:pt x="816737" y="1059878"/>
                  </a:lnTo>
                  <a:close/>
                </a:path>
                <a:path w="4754245" h="1369059">
                  <a:moveTo>
                    <a:pt x="835914" y="65913"/>
                  </a:moveTo>
                  <a:lnTo>
                    <a:pt x="790397" y="65913"/>
                  </a:lnTo>
                  <a:lnTo>
                    <a:pt x="790397" y="266"/>
                  </a:lnTo>
                  <a:lnTo>
                    <a:pt x="742772" y="266"/>
                  </a:lnTo>
                  <a:lnTo>
                    <a:pt x="742772" y="169570"/>
                  </a:lnTo>
                  <a:lnTo>
                    <a:pt x="790397" y="169570"/>
                  </a:lnTo>
                  <a:lnTo>
                    <a:pt x="790397" y="104978"/>
                  </a:lnTo>
                  <a:lnTo>
                    <a:pt x="835914" y="104978"/>
                  </a:lnTo>
                  <a:lnTo>
                    <a:pt x="835914" y="65913"/>
                  </a:lnTo>
                  <a:close/>
                </a:path>
                <a:path w="4754245" h="1369059">
                  <a:moveTo>
                    <a:pt x="919746" y="1028966"/>
                  </a:moveTo>
                  <a:lnTo>
                    <a:pt x="871728" y="1028966"/>
                  </a:lnTo>
                  <a:lnTo>
                    <a:pt x="871728" y="1368640"/>
                  </a:lnTo>
                  <a:lnTo>
                    <a:pt x="919746" y="1368640"/>
                  </a:lnTo>
                  <a:lnTo>
                    <a:pt x="919746" y="1028966"/>
                  </a:lnTo>
                  <a:close/>
                </a:path>
                <a:path w="4754245" h="1369059">
                  <a:moveTo>
                    <a:pt x="1078344" y="761809"/>
                  </a:moveTo>
                  <a:lnTo>
                    <a:pt x="1074508" y="732866"/>
                  </a:lnTo>
                  <a:lnTo>
                    <a:pt x="1073086" y="722071"/>
                  </a:lnTo>
                  <a:lnTo>
                    <a:pt x="1040104" y="726986"/>
                  </a:lnTo>
                  <a:lnTo>
                    <a:pt x="1007478" y="730237"/>
                  </a:lnTo>
                  <a:lnTo>
                    <a:pt x="974051" y="732104"/>
                  </a:lnTo>
                  <a:lnTo>
                    <a:pt x="938631" y="732866"/>
                  </a:lnTo>
                  <a:lnTo>
                    <a:pt x="938631" y="584466"/>
                  </a:lnTo>
                  <a:lnTo>
                    <a:pt x="1050188" y="584466"/>
                  </a:lnTo>
                  <a:lnTo>
                    <a:pt x="1050188" y="546188"/>
                  </a:lnTo>
                  <a:lnTo>
                    <a:pt x="891400" y="546188"/>
                  </a:lnTo>
                  <a:lnTo>
                    <a:pt x="891400" y="771931"/>
                  </a:lnTo>
                  <a:lnTo>
                    <a:pt x="919822" y="771931"/>
                  </a:lnTo>
                  <a:lnTo>
                    <a:pt x="962456" y="771664"/>
                  </a:lnTo>
                  <a:lnTo>
                    <a:pt x="1001839" y="770280"/>
                  </a:lnTo>
                  <a:lnTo>
                    <a:pt x="1039850" y="767181"/>
                  </a:lnTo>
                  <a:lnTo>
                    <a:pt x="1078344" y="761809"/>
                  </a:lnTo>
                  <a:close/>
                </a:path>
                <a:path w="4754245" h="1369059">
                  <a:moveTo>
                    <a:pt x="1098550" y="20916"/>
                  </a:moveTo>
                  <a:lnTo>
                    <a:pt x="1051585" y="20916"/>
                  </a:lnTo>
                  <a:lnTo>
                    <a:pt x="1051585" y="57886"/>
                  </a:lnTo>
                  <a:lnTo>
                    <a:pt x="1051585" y="126288"/>
                  </a:lnTo>
                  <a:lnTo>
                    <a:pt x="979881" y="126288"/>
                  </a:lnTo>
                  <a:lnTo>
                    <a:pt x="979881" y="57886"/>
                  </a:lnTo>
                  <a:lnTo>
                    <a:pt x="1051585" y="57886"/>
                  </a:lnTo>
                  <a:lnTo>
                    <a:pt x="1051585" y="20916"/>
                  </a:lnTo>
                  <a:lnTo>
                    <a:pt x="933183" y="20916"/>
                  </a:lnTo>
                  <a:lnTo>
                    <a:pt x="933183" y="163385"/>
                  </a:lnTo>
                  <a:lnTo>
                    <a:pt x="1098550" y="163385"/>
                  </a:lnTo>
                  <a:lnTo>
                    <a:pt x="1098550" y="126288"/>
                  </a:lnTo>
                  <a:lnTo>
                    <a:pt x="1098550" y="57886"/>
                  </a:lnTo>
                  <a:lnTo>
                    <a:pt x="1098550" y="20916"/>
                  </a:lnTo>
                  <a:close/>
                </a:path>
                <a:path w="4754245" h="1369059">
                  <a:moveTo>
                    <a:pt x="1138148" y="1179982"/>
                  </a:moveTo>
                  <a:lnTo>
                    <a:pt x="1132027" y="1153134"/>
                  </a:lnTo>
                  <a:lnTo>
                    <a:pt x="1129855" y="1150518"/>
                  </a:lnTo>
                  <a:lnTo>
                    <a:pt x="1114869" y="1132408"/>
                  </a:lnTo>
                  <a:lnTo>
                    <a:pt x="1093165" y="1121422"/>
                  </a:lnTo>
                  <a:lnTo>
                    <a:pt x="1093165" y="1179982"/>
                  </a:lnTo>
                  <a:lnTo>
                    <a:pt x="1090307" y="1192276"/>
                  </a:lnTo>
                  <a:lnTo>
                    <a:pt x="1082459" y="1201216"/>
                  </a:lnTo>
                  <a:lnTo>
                    <a:pt x="1070381" y="1206690"/>
                  </a:lnTo>
                  <a:lnTo>
                    <a:pt x="1054874" y="1208532"/>
                  </a:lnTo>
                  <a:lnTo>
                    <a:pt x="1039355" y="1206690"/>
                  </a:lnTo>
                  <a:lnTo>
                    <a:pt x="1027391" y="1201216"/>
                  </a:lnTo>
                  <a:lnTo>
                    <a:pt x="1019708" y="1192276"/>
                  </a:lnTo>
                  <a:lnTo>
                    <a:pt x="1016990" y="1179982"/>
                  </a:lnTo>
                  <a:lnTo>
                    <a:pt x="1019708" y="1167409"/>
                  </a:lnTo>
                  <a:lnTo>
                    <a:pt x="1027391" y="1158201"/>
                  </a:lnTo>
                  <a:lnTo>
                    <a:pt x="1039355" y="1152512"/>
                  </a:lnTo>
                  <a:lnTo>
                    <a:pt x="1054874" y="1150518"/>
                  </a:lnTo>
                  <a:lnTo>
                    <a:pt x="1070381" y="1152512"/>
                  </a:lnTo>
                  <a:lnTo>
                    <a:pt x="1082459" y="1158201"/>
                  </a:lnTo>
                  <a:lnTo>
                    <a:pt x="1090307" y="1167409"/>
                  </a:lnTo>
                  <a:lnTo>
                    <a:pt x="1093165" y="1179982"/>
                  </a:lnTo>
                  <a:lnTo>
                    <a:pt x="1093165" y="1121422"/>
                  </a:lnTo>
                  <a:lnTo>
                    <a:pt x="1088529" y="1119073"/>
                  </a:lnTo>
                  <a:lnTo>
                    <a:pt x="1054874" y="1114336"/>
                  </a:lnTo>
                  <a:lnTo>
                    <a:pt x="1020851" y="1119073"/>
                  </a:lnTo>
                  <a:lnTo>
                    <a:pt x="994244" y="1132408"/>
                  </a:lnTo>
                  <a:lnTo>
                    <a:pt x="976934" y="1153134"/>
                  </a:lnTo>
                  <a:lnTo>
                    <a:pt x="970813" y="1179982"/>
                  </a:lnTo>
                  <a:lnTo>
                    <a:pt x="976934" y="1206525"/>
                  </a:lnTo>
                  <a:lnTo>
                    <a:pt x="994244" y="1226934"/>
                  </a:lnTo>
                  <a:lnTo>
                    <a:pt x="1020851" y="1240028"/>
                  </a:lnTo>
                  <a:lnTo>
                    <a:pt x="1054874" y="1244587"/>
                  </a:lnTo>
                  <a:lnTo>
                    <a:pt x="1088529" y="1240028"/>
                  </a:lnTo>
                  <a:lnTo>
                    <a:pt x="1114869" y="1226934"/>
                  </a:lnTo>
                  <a:lnTo>
                    <a:pt x="1130338" y="1208532"/>
                  </a:lnTo>
                  <a:lnTo>
                    <a:pt x="1132027" y="1206525"/>
                  </a:lnTo>
                  <a:lnTo>
                    <a:pt x="1138148" y="1179982"/>
                  </a:lnTo>
                  <a:close/>
                </a:path>
                <a:path w="4754245" h="1369059">
                  <a:moveTo>
                    <a:pt x="1155255" y="1065009"/>
                  </a:moveTo>
                  <a:lnTo>
                    <a:pt x="1078560" y="1065009"/>
                  </a:lnTo>
                  <a:lnTo>
                    <a:pt x="1078560" y="1028966"/>
                  </a:lnTo>
                  <a:lnTo>
                    <a:pt x="1031201" y="1028966"/>
                  </a:lnTo>
                  <a:lnTo>
                    <a:pt x="1031201" y="1065009"/>
                  </a:lnTo>
                  <a:lnTo>
                    <a:pt x="954239" y="1065009"/>
                  </a:lnTo>
                  <a:lnTo>
                    <a:pt x="954239" y="1102372"/>
                  </a:lnTo>
                  <a:lnTo>
                    <a:pt x="1155255" y="1102372"/>
                  </a:lnTo>
                  <a:lnTo>
                    <a:pt x="1155255" y="1065009"/>
                  </a:lnTo>
                  <a:close/>
                </a:path>
                <a:path w="4754245" h="1369059">
                  <a:moveTo>
                    <a:pt x="1195031" y="640511"/>
                  </a:moveTo>
                  <a:lnTo>
                    <a:pt x="1145044" y="640511"/>
                  </a:lnTo>
                  <a:lnTo>
                    <a:pt x="1145044" y="514616"/>
                  </a:lnTo>
                  <a:lnTo>
                    <a:pt x="1097546" y="514616"/>
                  </a:lnTo>
                  <a:lnTo>
                    <a:pt x="1097546" y="854290"/>
                  </a:lnTo>
                  <a:lnTo>
                    <a:pt x="1145044" y="854290"/>
                  </a:lnTo>
                  <a:lnTo>
                    <a:pt x="1145044" y="679323"/>
                  </a:lnTo>
                  <a:lnTo>
                    <a:pt x="1195031" y="679323"/>
                  </a:lnTo>
                  <a:lnTo>
                    <a:pt x="1195031" y="640511"/>
                  </a:lnTo>
                  <a:close/>
                </a:path>
                <a:path w="4754245" h="1369059">
                  <a:moveTo>
                    <a:pt x="1198930" y="266"/>
                  </a:moveTo>
                  <a:lnTo>
                    <a:pt x="1151826" y="266"/>
                  </a:lnTo>
                  <a:lnTo>
                    <a:pt x="1151826" y="192468"/>
                  </a:lnTo>
                  <a:lnTo>
                    <a:pt x="1198930" y="192468"/>
                  </a:lnTo>
                  <a:lnTo>
                    <a:pt x="1198930" y="266"/>
                  </a:lnTo>
                  <a:close/>
                </a:path>
                <a:path w="4754245" h="1369059">
                  <a:moveTo>
                    <a:pt x="1218133" y="302450"/>
                  </a:moveTo>
                  <a:lnTo>
                    <a:pt x="1173581" y="294208"/>
                  </a:lnTo>
                  <a:lnTo>
                    <a:pt x="1153807" y="286004"/>
                  </a:lnTo>
                  <a:lnTo>
                    <a:pt x="1140853" y="280631"/>
                  </a:lnTo>
                  <a:lnTo>
                    <a:pt x="1119759" y="263906"/>
                  </a:lnTo>
                  <a:lnTo>
                    <a:pt x="1110132" y="246278"/>
                  </a:lnTo>
                  <a:lnTo>
                    <a:pt x="1204976" y="246278"/>
                  </a:lnTo>
                  <a:lnTo>
                    <a:pt x="1204976" y="211150"/>
                  </a:lnTo>
                  <a:lnTo>
                    <a:pt x="1108684" y="211150"/>
                  </a:lnTo>
                  <a:lnTo>
                    <a:pt x="1108684" y="183121"/>
                  </a:lnTo>
                  <a:lnTo>
                    <a:pt x="1061059" y="183121"/>
                  </a:lnTo>
                  <a:lnTo>
                    <a:pt x="1061059" y="211150"/>
                  </a:lnTo>
                  <a:lnTo>
                    <a:pt x="964895" y="211150"/>
                  </a:lnTo>
                  <a:lnTo>
                    <a:pt x="964895" y="246278"/>
                  </a:lnTo>
                  <a:lnTo>
                    <a:pt x="1059484" y="246278"/>
                  </a:lnTo>
                  <a:lnTo>
                    <a:pt x="1049909" y="264325"/>
                  </a:lnTo>
                  <a:lnTo>
                    <a:pt x="1028776" y="281216"/>
                  </a:lnTo>
                  <a:lnTo>
                    <a:pt x="995934" y="294690"/>
                  </a:lnTo>
                  <a:lnTo>
                    <a:pt x="951204" y="302450"/>
                  </a:lnTo>
                  <a:lnTo>
                    <a:pt x="967384" y="338366"/>
                  </a:lnTo>
                  <a:lnTo>
                    <a:pt x="1006779" y="331647"/>
                  </a:lnTo>
                  <a:lnTo>
                    <a:pt x="1039710" y="320230"/>
                  </a:lnTo>
                  <a:lnTo>
                    <a:pt x="1065885" y="304787"/>
                  </a:lnTo>
                  <a:lnTo>
                    <a:pt x="1084999" y="286004"/>
                  </a:lnTo>
                  <a:lnTo>
                    <a:pt x="1104150" y="304711"/>
                  </a:lnTo>
                  <a:lnTo>
                    <a:pt x="1130236" y="320230"/>
                  </a:lnTo>
                  <a:lnTo>
                    <a:pt x="1163015" y="331711"/>
                  </a:lnTo>
                  <a:lnTo>
                    <a:pt x="1202220" y="338366"/>
                  </a:lnTo>
                  <a:lnTo>
                    <a:pt x="1218133" y="302450"/>
                  </a:lnTo>
                  <a:close/>
                </a:path>
                <a:path w="4754245" h="1369059">
                  <a:moveTo>
                    <a:pt x="1235113" y="1323644"/>
                  </a:moveTo>
                  <a:lnTo>
                    <a:pt x="1050671" y="1323644"/>
                  </a:lnTo>
                  <a:lnTo>
                    <a:pt x="1050671" y="1262735"/>
                  </a:lnTo>
                  <a:lnTo>
                    <a:pt x="1003300" y="1262735"/>
                  </a:lnTo>
                  <a:lnTo>
                    <a:pt x="1003300" y="1361935"/>
                  </a:lnTo>
                  <a:lnTo>
                    <a:pt x="1235113" y="1361935"/>
                  </a:lnTo>
                  <a:lnTo>
                    <a:pt x="1235113" y="1323644"/>
                  </a:lnTo>
                  <a:close/>
                </a:path>
                <a:path w="4754245" h="1369059">
                  <a:moveTo>
                    <a:pt x="1268526" y="1133284"/>
                  </a:moveTo>
                  <a:lnTo>
                    <a:pt x="1223010" y="1133284"/>
                  </a:lnTo>
                  <a:lnTo>
                    <a:pt x="1223010" y="1029487"/>
                  </a:lnTo>
                  <a:lnTo>
                    <a:pt x="1175385" y="1029487"/>
                  </a:lnTo>
                  <a:lnTo>
                    <a:pt x="1175385" y="1282344"/>
                  </a:lnTo>
                  <a:lnTo>
                    <a:pt x="1223010" y="1282344"/>
                  </a:lnTo>
                  <a:lnTo>
                    <a:pt x="1223010" y="1172222"/>
                  </a:lnTo>
                  <a:lnTo>
                    <a:pt x="1268526" y="1172222"/>
                  </a:lnTo>
                  <a:lnTo>
                    <a:pt x="1268526" y="1133284"/>
                  </a:lnTo>
                  <a:close/>
                </a:path>
                <a:path w="4754245" h="1369059">
                  <a:moveTo>
                    <a:pt x="1467764" y="734174"/>
                  </a:moveTo>
                  <a:lnTo>
                    <a:pt x="1421460" y="734174"/>
                  </a:lnTo>
                  <a:lnTo>
                    <a:pt x="1421460" y="771804"/>
                  </a:lnTo>
                  <a:lnTo>
                    <a:pt x="1421460" y="811669"/>
                  </a:lnTo>
                  <a:lnTo>
                    <a:pt x="1278458" y="811669"/>
                  </a:lnTo>
                  <a:lnTo>
                    <a:pt x="1278458" y="771804"/>
                  </a:lnTo>
                  <a:lnTo>
                    <a:pt x="1421460" y="771804"/>
                  </a:lnTo>
                  <a:lnTo>
                    <a:pt x="1421460" y="734174"/>
                  </a:lnTo>
                  <a:lnTo>
                    <a:pt x="1231760" y="734174"/>
                  </a:lnTo>
                  <a:lnTo>
                    <a:pt x="1231760" y="849693"/>
                  </a:lnTo>
                  <a:lnTo>
                    <a:pt x="1467764" y="849693"/>
                  </a:lnTo>
                  <a:lnTo>
                    <a:pt x="1467764" y="811669"/>
                  </a:lnTo>
                  <a:lnTo>
                    <a:pt x="1467764" y="771804"/>
                  </a:lnTo>
                  <a:lnTo>
                    <a:pt x="1467764" y="734174"/>
                  </a:lnTo>
                  <a:close/>
                </a:path>
                <a:path w="4754245" h="1369059">
                  <a:moveTo>
                    <a:pt x="1473288" y="587489"/>
                  </a:moveTo>
                  <a:lnTo>
                    <a:pt x="1464602" y="559625"/>
                  </a:lnTo>
                  <a:lnTo>
                    <a:pt x="1462709" y="558025"/>
                  </a:lnTo>
                  <a:lnTo>
                    <a:pt x="1439951" y="538734"/>
                  </a:lnTo>
                  <a:lnTo>
                    <a:pt x="1424355" y="533463"/>
                  </a:lnTo>
                  <a:lnTo>
                    <a:pt x="1424355" y="587489"/>
                  </a:lnTo>
                  <a:lnTo>
                    <a:pt x="1419352" y="599909"/>
                  </a:lnTo>
                  <a:lnTo>
                    <a:pt x="1404823" y="608888"/>
                  </a:lnTo>
                  <a:lnTo>
                    <a:pt x="1381506" y="614337"/>
                  </a:lnTo>
                  <a:lnTo>
                    <a:pt x="1350162" y="616178"/>
                  </a:lnTo>
                  <a:lnTo>
                    <a:pt x="1318641" y="614337"/>
                  </a:lnTo>
                  <a:lnTo>
                    <a:pt x="1295374" y="608888"/>
                  </a:lnTo>
                  <a:lnTo>
                    <a:pt x="1281023" y="599909"/>
                  </a:lnTo>
                  <a:lnTo>
                    <a:pt x="1276223" y="587489"/>
                  </a:lnTo>
                  <a:lnTo>
                    <a:pt x="1281023" y="574598"/>
                  </a:lnTo>
                  <a:lnTo>
                    <a:pt x="1295374" y="565353"/>
                  </a:lnTo>
                  <a:lnTo>
                    <a:pt x="1318641" y="559816"/>
                  </a:lnTo>
                  <a:lnTo>
                    <a:pt x="1350162" y="558025"/>
                  </a:lnTo>
                  <a:lnTo>
                    <a:pt x="1381506" y="559816"/>
                  </a:lnTo>
                  <a:lnTo>
                    <a:pt x="1404823" y="565353"/>
                  </a:lnTo>
                  <a:lnTo>
                    <a:pt x="1419352" y="574598"/>
                  </a:lnTo>
                  <a:lnTo>
                    <a:pt x="1424355" y="587489"/>
                  </a:lnTo>
                  <a:lnTo>
                    <a:pt x="1424355" y="533463"/>
                  </a:lnTo>
                  <a:lnTo>
                    <a:pt x="1401178" y="525614"/>
                  </a:lnTo>
                  <a:lnTo>
                    <a:pt x="1350162" y="521055"/>
                  </a:lnTo>
                  <a:lnTo>
                    <a:pt x="1299298" y="525614"/>
                  </a:lnTo>
                  <a:lnTo>
                    <a:pt x="1260398" y="538734"/>
                  </a:lnTo>
                  <a:lnTo>
                    <a:pt x="1235570" y="559625"/>
                  </a:lnTo>
                  <a:lnTo>
                    <a:pt x="1226883" y="587489"/>
                  </a:lnTo>
                  <a:lnTo>
                    <a:pt x="1235570" y="615010"/>
                  </a:lnTo>
                  <a:lnTo>
                    <a:pt x="1260398" y="635647"/>
                  </a:lnTo>
                  <a:lnTo>
                    <a:pt x="1299298" y="648576"/>
                  </a:lnTo>
                  <a:lnTo>
                    <a:pt x="1350162" y="653008"/>
                  </a:lnTo>
                  <a:lnTo>
                    <a:pt x="1401178" y="648576"/>
                  </a:lnTo>
                  <a:lnTo>
                    <a:pt x="1439951" y="635647"/>
                  </a:lnTo>
                  <a:lnTo>
                    <a:pt x="1463205" y="616178"/>
                  </a:lnTo>
                  <a:lnTo>
                    <a:pt x="1464602" y="615010"/>
                  </a:lnTo>
                  <a:lnTo>
                    <a:pt x="1473288" y="587489"/>
                  </a:lnTo>
                  <a:close/>
                </a:path>
                <a:path w="4754245" h="1369059">
                  <a:moveTo>
                    <a:pt x="1504873" y="672604"/>
                  </a:moveTo>
                  <a:lnTo>
                    <a:pt x="1195971" y="672604"/>
                  </a:lnTo>
                  <a:lnTo>
                    <a:pt x="1195971" y="710501"/>
                  </a:lnTo>
                  <a:lnTo>
                    <a:pt x="1504873" y="710501"/>
                  </a:lnTo>
                  <a:lnTo>
                    <a:pt x="1504873" y="672604"/>
                  </a:lnTo>
                  <a:close/>
                </a:path>
                <a:path w="4754245" h="1369059">
                  <a:moveTo>
                    <a:pt x="1582127" y="15646"/>
                  </a:moveTo>
                  <a:lnTo>
                    <a:pt x="1345717" y="15646"/>
                  </a:lnTo>
                  <a:lnTo>
                    <a:pt x="1345717" y="52882"/>
                  </a:lnTo>
                  <a:lnTo>
                    <a:pt x="1534502" y="52882"/>
                  </a:lnTo>
                  <a:lnTo>
                    <a:pt x="1534172" y="70243"/>
                  </a:lnTo>
                  <a:lnTo>
                    <a:pt x="1532978" y="88303"/>
                  </a:lnTo>
                  <a:lnTo>
                    <a:pt x="1530375" y="107797"/>
                  </a:lnTo>
                  <a:lnTo>
                    <a:pt x="1525828" y="129451"/>
                  </a:lnTo>
                  <a:lnTo>
                    <a:pt x="1572399" y="133921"/>
                  </a:lnTo>
                  <a:lnTo>
                    <a:pt x="1578025" y="108889"/>
                  </a:lnTo>
                  <a:lnTo>
                    <a:pt x="1580908" y="85661"/>
                  </a:lnTo>
                  <a:lnTo>
                    <a:pt x="1581975" y="63931"/>
                  </a:lnTo>
                  <a:lnTo>
                    <a:pt x="1582064" y="52882"/>
                  </a:lnTo>
                  <a:lnTo>
                    <a:pt x="1582127" y="15646"/>
                  </a:lnTo>
                  <a:close/>
                </a:path>
                <a:path w="4754245" h="1369059">
                  <a:moveTo>
                    <a:pt x="1583842" y="275348"/>
                  </a:moveTo>
                  <a:lnTo>
                    <a:pt x="1575231" y="248259"/>
                  </a:lnTo>
                  <a:lnTo>
                    <a:pt x="1573314" y="246672"/>
                  </a:lnTo>
                  <a:lnTo>
                    <a:pt x="1551012" y="228168"/>
                  </a:lnTo>
                  <a:lnTo>
                    <a:pt x="1536738" y="223469"/>
                  </a:lnTo>
                  <a:lnTo>
                    <a:pt x="1536738" y="275348"/>
                  </a:lnTo>
                  <a:lnTo>
                    <a:pt x="1531708" y="287413"/>
                  </a:lnTo>
                  <a:lnTo>
                    <a:pt x="1517256" y="296024"/>
                  </a:lnTo>
                  <a:lnTo>
                    <a:pt x="1494104" y="301193"/>
                  </a:lnTo>
                  <a:lnTo>
                    <a:pt x="1462938" y="302971"/>
                  </a:lnTo>
                  <a:lnTo>
                    <a:pt x="1431823" y="301193"/>
                  </a:lnTo>
                  <a:lnTo>
                    <a:pt x="1408798" y="296024"/>
                  </a:lnTo>
                  <a:lnTo>
                    <a:pt x="1394561" y="287413"/>
                  </a:lnTo>
                  <a:lnTo>
                    <a:pt x="1389799" y="275348"/>
                  </a:lnTo>
                  <a:lnTo>
                    <a:pt x="1394561" y="262978"/>
                  </a:lnTo>
                  <a:lnTo>
                    <a:pt x="1408798" y="254000"/>
                  </a:lnTo>
                  <a:lnTo>
                    <a:pt x="1431823" y="248526"/>
                  </a:lnTo>
                  <a:lnTo>
                    <a:pt x="1462938" y="246672"/>
                  </a:lnTo>
                  <a:lnTo>
                    <a:pt x="1494104" y="248526"/>
                  </a:lnTo>
                  <a:lnTo>
                    <a:pt x="1517256" y="254000"/>
                  </a:lnTo>
                  <a:lnTo>
                    <a:pt x="1531708" y="262978"/>
                  </a:lnTo>
                  <a:lnTo>
                    <a:pt x="1536738" y="275348"/>
                  </a:lnTo>
                  <a:lnTo>
                    <a:pt x="1536738" y="223469"/>
                  </a:lnTo>
                  <a:lnTo>
                    <a:pt x="1512989" y="215646"/>
                  </a:lnTo>
                  <a:lnTo>
                    <a:pt x="1462938" y="211277"/>
                  </a:lnTo>
                  <a:lnTo>
                    <a:pt x="1413103" y="215646"/>
                  </a:lnTo>
                  <a:lnTo>
                    <a:pt x="1375029" y="228168"/>
                  </a:lnTo>
                  <a:lnTo>
                    <a:pt x="1350721" y="248259"/>
                  </a:lnTo>
                  <a:lnTo>
                    <a:pt x="1342174" y="275348"/>
                  </a:lnTo>
                  <a:lnTo>
                    <a:pt x="1350721" y="302183"/>
                  </a:lnTo>
                  <a:lnTo>
                    <a:pt x="1375029" y="322237"/>
                  </a:lnTo>
                  <a:lnTo>
                    <a:pt x="1413103" y="334746"/>
                  </a:lnTo>
                  <a:lnTo>
                    <a:pt x="1462938" y="339026"/>
                  </a:lnTo>
                  <a:lnTo>
                    <a:pt x="1512989" y="334746"/>
                  </a:lnTo>
                  <a:lnTo>
                    <a:pt x="1551012" y="322237"/>
                  </a:lnTo>
                  <a:lnTo>
                    <a:pt x="1574279" y="302971"/>
                  </a:lnTo>
                  <a:lnTo>
                    <a:pt x="1575231" y="302183"/>
                  </a:lnTo>
                  <a:lnTo>
                    <a:pt x="1583842" y="275348"/>
                  </a:lnTo>
                  <a:close/>
                </a:path>
                <a:path w="4754245" h="1369059">
                  <a:moveTo>
                    <a:pt x="1618576" y="151688"/>
                  </a:moveTo>
                  <a:lnTo>
                    <a:pt x="1473327" y="151688"/>
                  </a:lnTo>
                  <a:lnTo>
                    <a:pt x="1473327" y="92214"/>
                  </a:lnTo>
                  <a:lnTo>
                    <a:pt x="1426362" y="92214"/>
                  </a:lnTo>
                  <a:lnTo>
                    <a:pt x="1426362" y="151688"/>
                  </a:lnTo>
                  <a:lnTo>
                    <a:pt x="1311122" y="151688"/>
                  </a:lnTo>
                  <a:lnTo>
                    <a:pt x="1311122" y="189966"/>
                  </a:lnTo>
                  <a:lnTo>
                    <a:pt x="1618576" y="189966"/>
                  </a:lnTo>
                  <a:lnTo>
                    <a:pt x="1618576" y="151688"/>
                  </a:lnTo>
                  <a:close/>
                </a:path>
                <a:path w="4754245" h="1369059">
                  <a:moveTo>
                    <a:pt x="1633918" y="1028966"/>
                  </a:moveTo>
                  <a:lnTo>
                    <a:pt x="1586547" y="1028966"/>
                  </a:lnTo>
                  <a:lnTo>
                    <a:pt x="1586547" y="1073823"/>
                  </a:lnTo>
                  <a:lnTo>
                    <a:pt x="1586547" y="1111453"/>
                  </a:lnTo>
                  <a:lnTo>
                    <a:pt x="1586547" y="1149210"/>
                  </a:lnTo>
                  <a:lnTo>
                    <a:pt x="1530248" y="1149210"/>
                  </a:lnTo>
                  <a:lnTo>
                    <a:pt x="1531696" y="1143152"/>
                  </a:lnTo>
                  <a:lnTo>
                    <a:pt x="1532483" y="1136840"/>
                  </a:lnTo>
                  <a:lnTo>
                    <a:pt x="1532483" y="1123683"/>
                  </a:lnTo>
                  <a:lnTo>
                    <a:pt x="1531696" y="1117498"/>
                  </a:lnTo>
                  <a:lnTo>
                    <a:pt x="1530375" y="1111453"/>
                  </a:lnTo>
                  <a:lnTo>
                    <a:pt x="1586547" y="1111453"/>
                  </a:lnTo>
                  <a:lnTo>
                    <a:pt x="1586547" y="1073823"/>
                  </a:lnTo>
                  <a:lnTo>
                    <a:pt x="1509852" y="1073823"/>
                  </a:lnTo>
                  <a:lnTo>
                    <a:pt x="1496301" y="1062672"/>
                  </a:lnTo>
                  <a:lnTo>
                    <a:pt x="1487360" y="1057998"/>
                  </a:lnTo>
                  <a:lnTo>
                    <a:pt x="1487360" y="1130261"/>
                  </a:lnTo>
                  <a:lnTo>
                    <a:pt x="1483906" y="1147927"/>
                  </a:lnTo>
                  <a:lnTo>
                    <a:pt x="1474647" y="1161389"/>
                  </a:lnTo>
                  <a:lnTo>
                    <a:pt x="1460627" y="1169936"/>
                  </a:lnTo>
                  <a:lnTo>
                    <a:pt x="1442885" y="1172883"/>
                  </a:lnTo>
                  <a:lnTo>
                    <a:pt x="1424686" y="1169936"/>
                  </a:lnTo>
                  <a:lnTo>
                    <a:pt x="1410411" y="1161389"/>
                  </a:lnTo>
                  <a:lnTo>
                    <a:pt x="1401102" y="1147927"/>
                  </a:lnTo>
                  <a:lnTo>
                    <a:pt x="1397762" y="1130261"/>
                  </a:lnTo>
                  <a:lnTo>
                    <a:pt x="1401102" y="1112304"/>
                  </a:lnTo>
                  <a:lnTo>
                    <a:pt x="1410411" y="1098981"/>
                  </a:lnTo>
                  <a:lnTo>
                    <a:pt x="1424686" y="1090739"/>
                  </a:lnTo>
                  <a:lnTo>
                    <a:pt x="1442885" y="1088034"/>
                  </a:lnTo>
                  <a:lnTo>
                    <a:pt x="1460627" y="1090739"/>
                  </a:lnTo>
                  <a:lnTo>
                    <a:pt x="1474647" y="1098981"/>
                  </a:lnTo>
                  <a:lnTo>
                    <a:pt x="1483906" y="1112304"/>
                  </a:lnTo>
                  <a:lnTo>
                    <a:pt x="1487360" y="1130261"/>
                  </a:lnTo>
                  <a:lnTo>
                    <a:pt x="1487360" y="1057998"/>
                  </a:lnTo>
                  <a:lnTo>
                    <a:pt x="1480362" y="1054328"/>
                  </a:lnTo>
                  <a:lnTo>
                    <a:pt x="1462443" y="1049121"/>
                  </a:lnTo>
                  <a:lnTo>
                    <a:pt x="1442885" y="1047381"/>
                  </a:lnTo>
                  <a:lnTo>
                    <a:pt x="1407121" y="1053477"/>
                  </a:lnTo>
                  <a:lnTo>
                    <a:pt x="1378496" y="1070660"/>
                  </a:lnTo>
                  <a:lnTo>
                    <a:pt x="1359522" y="1096924"/>
                  </a:lnTo>
                  <a:lnTo>
                    <a:pt x="1352778" y="1130261"/>
                  </a:lnTo>
                  <a:lnTo>
                    <a:pt x="1359522" y="1163408"/>
                  </a:lnTo>
                  <a:lnTo>
                    <a:pt x="1378496" y="1189647"/>
                  </a:lnTo>
                  <a:lnTo>
                    <a:pt x="1407121" y="1206868"/>
                  </a:lnTo>
                  <a:lnTo>
                    <a:pt x="1442885" y="1213015"/>
                  </a:lnTo>
                  <a:lnTo>
                    <a:pt x="1462239" y="1211313"/>
                  </a:lnTo>
                  <a:lnTo>
                    <a:pt x="1479994" y="1206220"/>
                  </a:lnTo>
                  <a:lnTo>
                    <a:pt x="1495767" y="1198041"/>
                  </a:lnTo>
                  <a:lnTo>
                    <a:pt x="1509191" y="1187094"/>
                  </a:lnTo>
                  <a:lnTo>
                    <a:pt x="1586547" y="1187094"/>
                  </a:lnTo>
                  <a:lnTo>
                    <a:pt x="1586547" y="1227607"/>
                  </a:lnTo>
                  <a:lnTo>
                    <a:pt x="1633918" y="1227607"/>
                  </a:lnTo>
                  <a:lnTo>
                    <a:pt x="1633918" y="1187094"/>
                  </a:lnTo>
                  <a:lnTo>
                    <a:pt x="1633918" y="1172883"/>
                  </a:lnTo>
                  <a:lnTo>
                    <a:pt x="1633918" y="1149210"/>
                  </a:lnTo>
                  <a:lnTo>
                    <a:pt x="1633918" y="1111453"/>
                  </a:lnTo>
                  <a:lnTo>
                    <a:pt x="1633918" y="1088034"/>
                  </a:lnTo>
                  <a:lnTo>
                    <a:pt x="1633918" y="1073823"/>
                  </a:lnTo>
                  <a:lnTo>
                    <a:pt x="1633918" y="1028966"/>
                  </a:lnTo>
                  <a:close/>
                </a:path>
                <a:path w="4754245" h="1369059">
                  <a:moveTo>
                    <a:pt x="1634832" y="1301153"/>
                  </a:moveTo>
                  <a:lnTo>
                    <a:pt x="1626603" y="1272946"/>
                  </a:lnTo>
                  <a:lnTo>
                    <a:pt x="1624177" y="1270762"/>
                  </a:lnTo>
                  <a:lnTo>
                    <a:pt x="1603273" y="1251966"/>
                  </a:lnTo>
                  <a:lnTo>
                    <a:pt x="1588389" y="1246670"/>
                  </a:lnTo>
                  <a:lnTo>
                    <a:pt x="1588389" y="1301153"/>
                  </a:lnTo>
                  <a:lnTo>
                    <a:pt x="1583804" y="1314119"/>
                  </a:lnTo>
                  <a:lnTo>
                    <a:pt x="1570380" y="1323403"/>
                  </a:lnTo>
                  <a:lnTo>
                    <a:pt x="1548409" y="1328953"/>
                  </a:lnTo>
                  <a:lnTo>
                    <a:pt x="1518145" y="1330756"/>
                  </a:lnTo>
                  <a:lnTo>
                    <a:pt x="1488287" y="1328953"/>
                  </a:lnTo>
                  <a:lnTo>
                    <a:pt x="1466354" y="1323403"/>
                  </a:lnTo>
                  <a:lnTo>
                    <a:pt x="1452892" y="1314119"/>
                  </a:lnTo>
                  <a:lnTo>
                    <a:pt x="1448422" y="1301153"/>
                  </a:lnTo>
                  <a:lnTo>
                    <a:pt x="1452892" y="1287856"/>
                  </a:lnTo>
                  <a:lnTo>
                    <a:pt x="1466354" y="1278356"/>
                  </a:lnTo>
                  <a:lnTo>
                    <a:pt x="1488287" y="1272667"/>
                  </a:lnTo>
                  <a:lnTo>
                    <a:pt x="1518145" y="1270762"/>
                  </a:lnTo>
                  <a:lnTo>
                    <a:pt x="1548409" y="1272667"/>
                  </a:lnTo>
                  <a:lnTo>
                    <a:pt x="1570380" y="1278356"/>
                  </a:lnTo>
                  <a:lnTo>
                    <a:pt x="1583804" y="1287856"/>
                  </a:lnTo>
                  <a:lnTo>
                    <a:pt x="1588389" y="1301153"/>
                  </a:lnTo>
                  <a:lnTo>
                    <a:pt x="1588389" y="1246670"/>
                  </a:lnTo>
                  <a:lnTo>
                    <a:pt x="1566545" y="1238897"/>
                  </a:lnTo>
                  <a:lnTo>
                    <a:pt x="1518145" y="1234452"/>
                  </a:lnTo>
                  <a:lnTo>
                    <a:pt x="1469758" y="1238897"/>
                  </a:lnTo>
                  <a:lnTo>
                    <a:pt x="1433106" y="1251966"/>
                  </a:lnTo>
                  <a:lnTo>
                    <a:pt x="1409890" y="1272946"/>
                  </a:lnTo>
                  <a:lnTo>
                    <a:pt x="1401838" y="1301153"/>
                  </a:lnTo>
                  <a:lnTo>
                    <a:pt x="1409890" y="1329283"/>
                  </a:lnTo>
                  <a:lnTo>
                    <a:pt x="1433106" y="1350225"/>
                  </a:lnTo>
                  <a:lnTo>
                    <a:pt x="1469758" y="1363281"/>
                  </a:lnTo>
                  <a:lnTo>
                    <a:pt x="1518145" y="1367726"/>
                  </a:lnTo>
                  <a:lnTo>
                    <a:pt x="1566545" y="1363281"/>
                  </a:lnTo>
                  <a:lnTo>
                    <a:pt x="1603273" y="1350225"/>
                  </a:lnTo>
                  <a:lnTo>
                    <a:pt x="1624965" y="1330756"/>
                  </a:lnTo>
                  <a:lnTo>
                    <a:pt x="1626603" y="1329283"/>
                  </a:lnTo>
                  <a:lnTo>
                    <a:pt x="1634832" y="1301153"/>
                  </a:lnTo>
                  <a:close/>
                </a:path>
                <a:path w="4754245" h="1369059">
                  <a:moveTo>
                    <a:pt x="1850339" y="1170914"/>
                  </a:moveTo>
                  <a:lnTo>
                    <a:pt x="1844230" y="1146149"/>
                  </a:lnTo>
                  <a:lnTo>
                    <a:pt x="1842846" y="1144600"/>
                  </a:lnTo>
                  <a:lnTo>
                    <a:pt x="1827098" y="1126934"/>
                  </a:lnTo>
                  <a:lnTo>
                    <a:pt x="1805343" y="1116647"/>
                  </a:lnTo>
                  <a:lnTo>
                    <a:pt x="1805343" y="1170914"/>
                  </a:lnTo>
                  <a:lnTo>
                    <a:pt x="1802498" y="1181950"/>
                  </a:lnTo>
                  <a:lnTo>
                    <a:pt x="1794637" y="1189926"/>
                  </a:lnTo>
                  <a:lnTo>
                    <a:pt x="1782572" y="1194739"/>
                  </a:lnTo>
                  <a:lnTo>
                    <a:pt x="1767065" y="1196301"/>
                  </a:lnTo>
                  <a:lnTo>
                    <a:pt x="1751545" y="1194739"/>
                  </a:lnTo>
                  <a:lnTo>
                    <a:pt x="1739582" y="1189926"/>
                  </a:lnTo>
                  <a:lnTo>
                    <a:pt x="1731899" y="1181950"/>
                  </a:lnTo>
                  <a:lnTo>
                    <a:pt x="1729181" y="1170914"/>
                  </a:lnTo>
                  <a:lnTo>
                    <a:pt x="1731899" y="1159662"/>
                  </a:lnTo>
                  <a:lnTo>
                    <a:pt x="1739582" y="1151445"/>
                  </a:lnTo>
                  <a:lnTo>
                    <a:pt x="1751545" y="1146378"/>
                  </a:lnTo>
                  <a:lnTo>
                    <a:pt x="1767065" y="1144600"/>
                  </a:lnTo>
                  <a:lnTo>
                    <a:pt x="1782572" y="1146378"/>
                  </a:lnTo>
                  <a:lnTo>
                    <a:pt x="1794637" y="1151445"/>
                  </a:lnTo>
                  <a:lnTo>
                    <a:pt x="1802498" y="1159662"/>
                  </a:lnTo>
                  <a:lnTo>
                    <a:pt x="1805343" y="1170914"/>
                  </a:lnTo>
                  <a:lnTo>
                    <a:pt x="1805343" y="1116647"/>
                  </a:lnTo>
                  <a:lnTo>
                    <a:pt x="1800783" y="1114488"/>
                  </a:lnTo>
                  <a:lnTo>
                    <a:pt x="1767065" y="1110005"/>
                  </a:lnTo>
                  <a:lnTo>
                    <a:pt x="1732826" y="1114488"/>
                  </a:lnTo>
                  <a:lnTo>
                    <a:pt x="1706232" y="1126934"/>
                  </a:lnTo>
                  <a:lnTo>
                    <a:pt x="1689049" y="1146149"/>
                  </a:lnTo>
                  <a:lnTo>
                    <a:pt x="1683004" y="1170914"/>
                  </a:lnTo>
                  <a:lnTo>
                    <a:pt x="1689061" y="1195755"/>
                  </a:lnTo>
                  <a:lnTo>
                    <a:pt x="1706283" y="1214894"/>
                  </a:lnTo>
                  <a:lnTo>
                    <a:pt x="1732876" y="1227201"/>
                  </a:lnTo>
                  <a:lnTo>
                    <a:pt x="1767065" y="1231557"/>
                  </a:lnTo>
                  <a:lnTo>
                    <a:pt x="1800783" y="1227201"/>
                  </a:lnTo>
                  <a:lnTo>
                    <a:pt x="1827098" y="1214894"/>
                  </a:lnTo>
                  <a:lnTo>
                    <a:pt x="1843747" y="1196301"/>
                  </a:lnTo>
                  <a:lnTo>
                    <a:pt x="1844230" y="1195755"/>
                  </a:lnTo>
                  <a:lnTo>
                    <a:pt x="1850339" y="1170914"/>
                  </a:lnTo>
                  <a:close/>
                </a:path>
                <a:path w="4754245" h="1369059">
                  <a:moveTo>
                    <a:pt x="1867446" y="1061453"/>
                  </a:moveTo>
                  <a:lnTo>
                    <a:pt x="1790750" y="1061453"/>
                  </a:lnTo>
                  <a:lnTo>
                    <a:pt x="1790750" y="1027112"/>
                  </a:lnTo>
                  <a:lnTo>
                    <a:pt x="1743379" y="1027112"/>
                  </a:lnTo>
                  <a:lnTo>
                    <a:pt x="1743379" y="1061453"/>
                  </a:lnTo>
                  <a:lnTo>
                    <a:pt x="1666417" y="1061453"/>
                  </a:lnTo>
                  <a:lnTo>
                    <a:pt x="1666417" y="1098550"/>
                  </a:lnTo>
                  <a:lnTo>
                    <a:pt x="1867446" y="1098550"/>
                  </a:lnTo>
                  <a:lnTo>
                    <a:pt x="1867446" y="1061453"/>
                  </a:lnTo>
                  <a:close/>
                </a:path>
                <a:path w="4754245" h="1369059">
                  <a:moveTo>
                    <a:pt x="1875396" y="514616"/>
                  </a:moveTo>
                  <a:lnTo>
                    <a:pt x="1828025" y="514616"/>
                  </a:lnTo>
                  <a:lnTo>
                    <a:pt x="1828025" y="559473"/>
                  </a:lnTo>
                  <a:lnTo>
                    <a:pt x="1828025" y="597103"/>
                  </a:lnTo>
                  <a:lnTo>
                    <a:pt x="1828025" y="634860"/>
                  </a:lnTo>
                  <a:lnTo>
                    <a:pt x="1771726" y="634860"/>
                  </a:lnTo>
                  <a:lnTo>
                    <a:pt x="1773174" y="628802"/>
                  </a:lnTo>
                  <a:lnTo>
                    <a:pt x="1773961" y="622490"/>
                  </a:lnTo>
                  <a:lnTo>
                    <a:pt x="1773961" y="609333"/>
                  </a:lnTo>
                  <a:lnTo>
                    <a:pt x="1773174" y="603148"/>
                  </a:lnTo>
                  <a:lnTo>
                    <a:pt x="1771853" y="597103"/>
                  </a:lnTo>
                  <a:lnTo>
                    <a:pt x="1828025" y="597103"/>
                  </a:lnTo>
                  <a:lnTo>
                    <a:pt x="1828025" y="559473"/>
                  </a:lnTo>
                  <a:lnTo>
                    <a:pt x="1751330" y="559473"/>
                  </a:lnTo>
                  <a:lnTo>
                    <a:pt x="1737779" y="548322"/>
                  </a:lnTo>
                  <a:lnTo>
                    <a:pt x="1728838" y="543648"/>
                  </a:lnTo>
                  <a:lnTo>
                    <a:pt x="1728838" y="615911"/>
                  </a:lnTo>
                  <a:lnTo>
                    <a:pt x="1725383" y="633577"/>
                  </a:lnTo>
                  <a:lnTo>
                    <a:pt x="1716125" y="647039"/>
                  </a:lnTo>
                  <a:lnTo>
                    <a:pt x="1702104" y="655586"/>
                  </a:lnTo>
                  <a:lnTo>
                    <a:pt x="1684362" y="658533"/>
                  </a:lnTo>
                  <a:lnTo>
                    <a:pt x="1666163" y="655586"/>
                  </a:lnTo>
                  <a:lnTo>
                    <a:pt x="1651889" y="647039"/>
                  </a:lnTo>
                  <a:lnTo>
                    <a:pt x="1642579" y="633577"/>
                  </a:lnTo>
                  <a:lnTo>
                    <a:pt x="1639239" y="615911"/>
                  </a:lnTo>
                  <a:lnTo>
                    <a:pt x="1642579" y="597954"/>
                  </a:lnTo>
                  <a:lnTo>
                    <a:pt x="1651889" y="584631"/>
                  </a:lnTo>
                  <a:lnTo>
                    <a:pt x="1666163" y="576389"/>
                  </a:lnTo>
                  <a:lnTo>
                    <a:pt x="1684362" y="573684"/>
                  </a:lnTo>
                  <a:lnTo>
                    <a:pt x="1702104" y="576389"/>
                  </a:lnTo>
                  <a:lnTo>
                    <a:pt x="1716125" y="584631"/>
                  </a:lnTo>
                  <a:lnTo>
                    <a:pt x="1725383" y="597954"/>
                  </a:lnTo>
                  <a:lnTo>
                    <a:pt x="1728838" y="615911"/>
                  </a:lnTo>
                  <a:lnTo>
                    <a:pt x="1728838" y="543648"/>
                  </a:lnTo>
                  <a:lnTo>
                    <a:pt x="1721840" y="539978"/>
                  </a:lnTo>
                  <a:lnTo>
                    <a:pt x="1703920" y="534771"/>
                  </a:lnTo>
                  <a:lnTo>
                    <a:pt x="1684362" y="533031"/>
                  </a:lnTo>
                  <a:lnTo>
                    <a:pt x="1648599" y="539127"/>
                  </a:lnTo>
                  <a:lnTo>
                    <a:pt x="1619973" y="556310"/>
                  </a:lnTo>
                  <a:lnTo>
                    <a:pt x="1601000" y="582574"/>
                  </a:lnTo>
                  <a:lnTo>
                    <a:pt x="1594256" y="615911"/>
                  </a:lnTo>
                  <a:lnTo>
                    <a:pt x="1601000" y="649058"/>
                  </a:lnTo>
                  <a:lnTo>
                    <a:pt x="1619973" y="675297"/>
                  </a:lnTo>
                  <a:lnTo>
                    <a:pt x="1648599" y="692518"/>
                  </a:lnTo>
                  <a:lnTo>
                    <a:pt x="1684362" y="698665"/>
                  </a:lnTo>
                  <a:lnTo>
                    <a:pt x="1703717" y="696963"/>
                  </a:lnTo>
                  <a:lnTo>
                    <a:pt x="1721472" y="691870"/>
                  </a:lnTo>
                  <a:lnTo>
                    <a:pt x="1737245" y="683691"/>
                  </a:lnTo>
                  <a:lnTo>
                    <a:pt x="1750669" y="672744"/>
                  </a:lnTo>
                  <a:lnTo>
                    <a:pt x="1828025" y="672744"/>
                  </a:lnTo>
                  <a:lnTo>
                    <a:pt x="1828025" y="713257"/>
                  </a:lnTo>
                  <a:lnTo>
                    <a:pt x="1875396" y="713257"/>
                  </a:lnTo>
                  <a:lnTo>
                    <a:pt x="1875396" y="672744"/>
                  </a:lnTo>
                  <a:lnTo>
                    <a:pt x="1875396" y="658533"/>
                  </a:lnTo>
                  <a:lnTo>
                    <a:pt x="1875396" y="634860"/>
                  </a:lnTo>
                  <a:lnTo>
                    <a:pt x="1875396" y="597103"/>
                  </a:lnTo>
                  <a:lnTo>
                    <a:pt x="1875396" y="573684"/>
                  </a:lnTo>
                  <a:lnTo>
                    <a:pt x="1875396" y="559473"/>
                  </a:lnTo>
                  <a:lnTo>
                    <a:pt x="1875396" y="514616"/>
                  </a:lnTo>
                  <a:close/>
                </a:path>
                <a:path w="4754245" h="1369059">
                  <a:moveTo>
                    <a:pt x="1876310" y="786803"/>
                  </a:moveTo>
                  <a:lnTo>
                    <a:pt x="1868081" y="758596"/>
                  </a:lnTo>
                  <a:lnTo>
                    <a:pt x="1865655" y="756412"/>
                  </a:lnTo>
                  <a:lnTo>
                    <a:pt x="1844751" y="737616"/>
                  </a:lnTo>
                  <a:lnTo>
                    <a:pt x="1829866" y="732320"/>
                  </a:lnTo>
                  <a:lnTo>
                    <a:pt x="1829866" y="786803"/>
                  </a:lnTo>
                  <a:lnTo>
                    <a:pt x="1825282" y="799769"/>
                  </a:lnTo>
                  <a:lnTo>
                    <a:pt x="1811858" y="809053"/>
                  </a:lnTo>
                  <a:lnTo>
                    <a:pt x="1789887" y="814603"/>
                  </a:lnTo>
                  <a:lnTo>
                    <a:pt x="1759623" y="816406"/>
                  </a:lnTo>
                  <a:lnTo>
                    <a:pt x="1729765" y="814603"/>
                  </a:lnTo>
                  <a:lnTo>
                    <a:pt x="1707832" y="809053"/>
                  </a:lnTo>
                  <a:lnTo>
                    <a:pt x="1694370" y="799769"/>
                  </a:lnTo>
                  <a:lnTo>
                    <a:pt x="1689900" y="786803"/>
                  </a:lnTo>
                  <a:lnTo>
                    <a:pt x="1694370" y="773506"/>
                  </a:lnTo>
                  <a:lnTo>
                    <a:pt x="1707832" y="764006"/>
                  </a:lnTo>
                  <a:lnTo>
                    <a:pt x="1729765" y="758317"/>
                  </a:lnTo>
                  <a:lnTo>
                    <a:pt x="1759623" y="756412"/>
                  </a:lnTo>
                  <a:lnTo>
                    <a:pt x="1789887" y="758317"/>
                  </a:lnTo>
                  <a:lnTo>
                    <a:pt x="1811858" y="764006"/>
                  </a:lnTo>
                  <a:lnTo>
                    <a:pt x="1825282" y="773506"/>
                  </a:lnTo>
                  <a:lnTo>
                    <a:pt x="1829866" y="786803"/>
                  </a:lnTo>
                  <a:lnTo>
                    <a:pt x="1829866" y="732320"/>
                  </a:lnTo>
                  <a:lnTo>
                    <a:pt x="1808022" y="724547"/>
                  </a:lnTo>
                  <a:lnTo>
                    <a:pt x="1759623" y="720102"/>
                  </a:lnTo>
                  <a:lnTo>
                    <a:pt x="1711236" y="724547"/>
                  </a:lnTo>
                  <a:lnTo>
                    <a:pt x="1674583" y="737616"/>
                  </a:lnTo>
                  <a:lnTo>
                    <a:pt x="1651368" y="758596"/>
                  </a:lnTo>
                  <a:lnTo>
                    <a:pt x="1643316" y="786803"/>
                  </a:lnTo>
                  <a:lnTo>
                    <a:pt x="1651368" y="814933"/>
                  </a:lnTo>
                  <a:lnTo>
                    <a:pt x="1674583" y="835875"/>
                  </a:lnTo>
                  <a:lnTo>
                    <a:pt x="1711236" y="848931"/>
                  </a:lnTo>
                  <a:lnTo>
                    <a:pt x="1759623" y="853376"/>
                  </a:lnTo>
                  <a:lnTo>
                    <a:pt x="1808022" y="848931"/>
                  </a:lnTo>
                  <a:lnTo>
                    <a:pt x="1844751" y="835875"/>
                  </a:lnTo>
                  <a:lnTo>
                    <a:pt x="1866442" y="816406"/>
                  </a:lnTo>
                  <a:lnTo>
                    <a:pt x="1868081" y="814933"/>
                  </a:lnTo>
                  <a:lnTo>
                    <a:pt x="1876310" y="786803"/>
                  </a:lnTo>
                  <a:close/>
                </a:path>
                <a:path w="4754245" h="1369059">
                  <a:moveTo>
                    <a:pt x="1899462" y="142875"/>
                  </a:moveTo>
                  <a:lnTo>
                    <a:pt x="1892185" y="120510"/>
                  </a:lnTo>
                  <a:lnTo>
                    <a:pt x="1891398" y="118084"/>
                  </a:lnTo>
                  <a:lnTo>
                    <a:pt x="1868335" y="99987"/>
                  </a:lnTo>
                  <a:lnTo>
                    <a:pt x="1850263" y="94526"/>
                  </a:lnTo>
                  <a:lnTo>
                    <a:pt x="1850263" y="142875"/>
                  </a:lnTo>
                  <a:lnTo>
                    <a:pt x="1845894" y="152742"/>
                  </a:lnTo>
                  <a:lnTo>
                    <a:pt x="1833168" y="159702"/>
                  </a:lnTo>
                  <a:lnTo>
                    <a:pt x="1812099" y="163817"/>
                  </a:lnTo>
                  <a:lnTo>
                    <a:pt x="1782635" y="165100"/>
                  </a:lnTo>
                  <a:lnTo>
                    <a:pt x="1752981" y="163817"/>
                  </a:lnTo>
                  <a:lnTo>
                    <a:pt x="1731873" y="159702"/>
                  </a:lnTo>
                  <a:lnTo>
                    <a:pt x="1719275" y="152742"/>
                  </a:lnTo>
                  <a:lnTo>
                    <a:pt x="1715147" y="142875"/>
                  </a:lnTo>
                  <a:lnTo>
                    <a:pt x="1719275" y="132905"/>
                  </a:lnTo>
                  <a:lnTo>
                    <a:pt x="1731873" y="125958"/>
                  </a:lnTo>
                  <a:lnTo>
                    <a:pt x="1752981" y="121894"/>
                  </a:lnTo>
                  <a:lnTo>
                    <a:pt x="1782635" y="120510"/>
                  </a:lnTo>
                  <a:lnTo>
                    <a:pt x="1812099" y="121894"/>
                  </a:lnTo>
                  <a:lnTo>
                    <a:pt x="1833168" y="125958"/>
                  </a:lnTo>
                  <a:lnTo>
                    <a:pt x="1845894" y="132905"/>
                  </a:lnTo>
                  <a:lnTo>
                    <a:pt x="1850263" y="142875"/>
                  </a:lnTo>
                  <a:lnTo>
                    <a:pt x="1850263" y="94526"/>
                  </a:lnTo>
                  <a:lnTo>
                    <a:pt x="1831619" y="88887"/>
                  </a:lnTo>
                  <a:lnTo>
                    <a:pt x="1782635" y="85115"/>
                  </a:lnTo>
                  <a:lnTo>
                    <a:pt x="1733562" y="88887"/>
                  </a:lnTo>
                  <a:lnTo>
                    <a:pt x="1696796" y="99987"/>
                  </a:lnTo>
                  <a:lnTo>
                    <a:pt x="1673745" y="118084"/>
                  </a:lnTo>
                  <a:lnTo>
                    <a:pt x="1665820" y="142875"/>
                  </a:lnTo>
                  <a:lnTo>
                    <a:pt x="1673745" y="167640"/>
                  </a:lnTo>
                  <a:lnTo>
                    <a:pt x="1696796" y="185851"/>
                  </a:lnTo>
                  <a:lnTo>
                    <a:pt x="1733562" y="197116"/>
                  </a:lnTo>
                  <a:lnTo>
                    <a:pt x="1782635" y="201015"/>
                  </a:lnTo>
                  <a:lnTo>
                    <a:pt x="1831619" y="197116"/>
                  </a:lnTo>
                  <a:lnTo>
                    <a:pt x="1868335" y="185851"/>
                  </a:lnTo>
                  <a:lnTo>
                    <a:pt x="1891398" y="167640"/>
                  </a:lnTo>
                  <a:lnTo>
                    <a:pt x="1892223" y="165100"/>
                  </a:lnTo>
                  <a:lnTo>
                    <a:pt x="1899462" y="142875"/>
                  </a:lnTo>
                  <a:close/>
                </a:path>
                <a:path w="4754245" h="1369059">
                  <a:moveTo>
                    <a:pt x="1921167" y="34467"/>
                  </a:moveTo>
                  <a:lnTo>
                    <a:pt x="1806054" y="34467"/>
                  </a:lnTo>
                  <a:lnTo>
                    <a:pt x="1806054" y="0"/>
                  </a:lnTo>
                  <a:lnTo>
                    <a:pt x="1759089" y="0"/>
                  </a:lnTo>
                  <a:lnTo>
                    <a:pt x="1759089" y="34467"/>
                  </a:lnTo>
                  <a:lnTo>
                    <a:pt x="1643189" y="34467"/>
                  </a:lnTo>
                  <a:lnTo>
                    <a:pt x="1643189" y="71691"/>
                  </a:lnTo>
                  <a:lnTo>
                    <a:pt x="1921167" y="71691"/>
                  </a:lnTo>
                  <a:lnTo>
                    <a:pt x="1921167" y="34467"/>
                  </a:lnTo>
                  <a:close/>
                </a:path>
                <a:path w="4754245" h="1369059">
                  <a:moveTo>
                    <a:pt x="1938147" y="217068"/>
                  </a:moveTo>
                  <a:lnTo>
                    <a:pt x="1628457" y="217068"/>
                  </a:lnTo>
                  <a:lnTo>
                    <a:pt x="1628457" y="255219"/>
                  </a:lnTo>
                  <a:lnTo>
                    <a:pt x="1700415" y="255219"/>
                  </a:lnTo>
                  <a:lnTo>
                    <a:pt x="1700415" y="339420"/>
                  </a:lnTo>
                  <a:lnTo>
                    <a:pt x="1747913" y="339420"/>
                  </a:lnTo>
                  <a:lnTo>
                    <a:pt x="1747913" y="255219"/>
                  </a:lnTo>
                  <a:lnTo>
                    <a:pt x="1818424" y="255219"/>
                  </a:lnTo>
                  <a:lnTo>
                    <a:pt x="1818424" y="339420"/>
                  </a:lnTo>
                  <a:lnTo>
                    <a:pt x="1866315" y="339420"/>
                  </a:lnTo>
                  <a:lnTo>
                    <a:pt x="1866315" y="255219"/>
                  </a:lnTo>
                  <a:lnTo>
                    <a:pt x="1938147" y="255219"/>
                  </a:lnTo>
                  <a:lnTo>
                    <a:pt x="1938147" y="217068"/>
                  </a:lnTo>
                  <a:close/>
                </a:path>
                <a:path w="4754245" h="1369059">
                  <a:moveTo>
                    <a:pt x="1938883" y="1307731"/>
                  </a:moveTo>
                  <a:lnTo>
                    <a:pt x="1931123" y="1283398"/>
                  </a:lnTo>
                  <a:lnTo>
                    <a:pt x="1930768" y="1282255"/>
                  </a:lnTo>
                  <a:lnTo>
                    <a:pt x="1907794" y="1263281"/>
                  </a:lnTo>
                  <a:lnTo>
                    <a:pt x="1891118" y="1257808"/>
                  </a:lnTo>
                  <a:lnTo>
                    <a:pt x="1891118" y="1307731"/>
                  </a:lnTo>
                  <a:lnTo>
                    <a:pt x="1886800" y="1318285"/>
                  </a:lnTo>
                  <a:lnTo>
                    <a:pt x="1874050" y="1326007"/>
                  </a:lnTo>
                  <a:lnTo>
                    <a:pt x="1853158" y="1330731"/>
                  </a:lnTo>
                  <a:lnTo>
                    <a:pt x="1824418" y="1332331"/>
                  </a:lnTo>
                  <a:lnTo>
                    <a:pt x="1795195" y="1330731"/>
                  </a:lnTo>
                  <a:lnTo>
                    <a:pt x="1773986" y="1326007"/>
                  </a:lnTo>
                  <a:lnTo>
                    <a:pt x="1761096" y="1318285"/>
                  </a:lnTo>
                  <a:lnTo>
                    <a:pt x="1756803" y="1307731"/>
                  </a:lnTo>
                  <a:lnTo>
                    <a:pt x="1761096" y="1296873"/>
                  </a:lnTo>
                  <a:lnTo>
                    <a:pt x="1773986" y="1289291"/>
                  </a:lnTo>
                  <a:lnTo>
                    <a:pt x="1795195" y="1284846"/>
                  </a:lnTo>
                  <a:lnTo>
                    <a:pt x="1824418" y="1283398"/>
                  </a:lnTo>
                  <a:lnTo>
                    <a:pt x="1853158" y="1284846"/>
                  </a:lnTo>
                  <a:lnTo>
                    <a:pt x="1874050" y="1289291"/>
                  </a:lnTo>
                  <a:lnTo>
                    <a:pt x="1886800" y="1296873"/>
                  </a:lnTo>
                  <a:lnTo>
                    <a:pt x="1891118" y="1307731"/>
                  </a:lnTo>
                  <a:lnTo>
                    <a:pt x="1891118" y="1257808"/>
                  </a:lnTo>
                  <a:lnTo>
                    <a:pt x="1871764" y="1251432"/>
                  </a:lnTo>
                  <a:lnTo>
                    <a:pt x="1824418" y="1247343"/>
                  </a:lnTo>
                  <a:lnTo>
                    <a:pt x="1776514" y="1251432"/>
                  </a:lnTo>
                  <a:lnTo>
                    <a:pt x="1740395" y="1263281"/>
                  </a:lnTo>
                  <a:lnTo>
                    <a:pt x="1717636" y="1282255"/>
                  </a:lnTo>
                  <a:lnTo>
                    <a:pt x="1709839" y="1307731"/>
                  </a:lnTo>
                  <a:lnTo>
                    <a:pt x="1717636" y="1332890"/>
                  </a:lnTo>
                  <a:lnTo>
                    <a:pt x="1740395" y="1351788"/>
                  </a:lnTo>
                  <a:lnTo>
                    <a:pt x="1776514" y="1363662"/>
                  </a:lnTo>
                  <a:lnTo>
                    <a:pt x="1824418" y="1367726"/>
                  </a:lnTo>
                  <a:lnTo>
                    <a:pt x="1871764" y="1363662"/>
                  </a:lnTo>
                  <a:lnTo>
                    <a:pt x="1907794" y="1351788"/>
                  </a:lnTo>
                  <a:lnTo>
                    <a:pt x="1930768" y="1332890"/>
                  </a:lnTo>
                  <a:lnTo>
                    <a:pt x="1930946" y="1332331"/>
                  </a:lnTo>
                  <a:lnTo>
                    <a:pt x="1938883" y="1307731"/>
                  </a:lnTo>
                  <a:close/>
                </a:path>
                <a:path w="4754245" h="1369059">
                  <a:moveTo>
                    <a:pt x="1979002" y="1078560"/>
                  </a:moveTo>
                  <a:lnTo>
                    <a:pt x="1935200" y="1078560"/>
                  </a:lnTo>
                  <a:lnTo>
                    <a:pt x="1935200" y="1028966"/>
                  </a:lnTo>
                  <a:lnTo>
                    <a:pt x="1887575" y="1028966"/>
                  </a:lnTo>
                  <a:lnTo>
                    <a:pt x="1887575" y="1244193"/>
                  </a:lnTo>
                  <a:lnTo>
                    <a:pt x="1935200" y="1244193"/>
                  </a:lnTo>
                  <a:lnTo>
                    <a:pt x="1935200" y="1190244"/>
                  </a:lnTo>
                  <a:lnTo>
                    <a:pt x="1979002" y="1190244"/>
                  </a:lnTo>
                  <a:lnTo>
                    <a:pt x="1979002" y="1151699"/>
                  </a:lnTo>
                  <a:lnTo>
                    <a:pt x="1935200" y="1151699"/>
                  </a:lnTo>
                  <a:lnTo>
                    <a:pt x="1935200" y="1117104"/>
                  </a:lnTo>
                  <a:lnTo>
                    <a:pt x="1979002" y="1117104"/>
                  </a:lnTo>
                  <a:lnTo>
                    <a:pt x="1979002" y="1078560"/>
                  </a:lnTo>
                  <a:close/>
                </a:path>
                <a:path w="4754245" h="1369059">
                  <a:moveTo>
                    <a:pt x="2133257" y="87744"/>
                  </a:moveTo>
                  <a:lnTo>
                    <a:pt x="2126234" y="56616"/>
                  </a:lnTo>
                  <a:lnTo>
                    <a:pt x="2120455" y="49199"/>
                  </a:lnTo>
                  <a:lnTo>
                    <a:pt x="2107171" y="32143"/>
                  </a:lnTo>
                  <a:lnTo>
                    <a:pt x="2087206" y="21005"/>
                  </a:lnTo>
                  <a:lnTo>
                    <a:pt x="2087206" y="87744"/>
                  </a:lnTo>
                  <a:lnTo>
                    <a:pt x="2083854" y="104127"/>
                  </a:lnTo>
                  <a:lnTo>
                    <a:pt x="2074532" y="116332"/>
                  </a:lnTo>
                  <a:lnTo>
                    <a:pt x="2060409" y="123926"/>
                  </a:lnTo>
                  <a:lnTo>
                    <a:pt x="2042617" y="126555"/>
                  </a:lnTo>
                  <a:lnTo>
                    <a:pt x="2024557" y="123926"/>
                  </a:lnTo>
                  <a:lnTo>
                    <a:pt x="2010244" y="116332"/>
                  </a:lnTo>
                  <a:lnTo>
                    <a:pt x="2000872" y="104127"/>
                  </a:lnTo>
                  <a:lnTo>
                    <a:pt x="1997621" y="87744"/>
                  </a:lnTo>
                  <a:lnTo>
                    <a:pt x="2000897" y="71513"/>
                  </a:lnTo>
                  <a:lnTo>
                    <a:pt x="2010295" y="59397"/>
                  </a:lnTo>
                  <a:lnTo>
                    <a:pt x="2024608" y="51816"/>
                  </a:lnTo>
                  <a:lnTo>
                    <a:pt x="2042617" y="49199"/>
                  </a:lnTo>
                  <a:lnTo>
                    <a:pt x="2060409" y="51816"/>
                  </a:lnTo>
                  <a:lnTo>
                    <a:pt x="2074532" y="59397"/>
                  </a:lnTo>
                  <a:lnTo>
                    <a:pt x="2083854" y="71513"/>
                  </a:lnTo>
                  <a:lnTo>
                    <a:pt x="2087206" y="87744"/>
                  </a:lnTo>
                  <a:lnTo>
                    <a:pt x="2087206" y="21005"/>
                  </a:lnTo>
                  <a:lnTo>
                    <a:pt x="2078494" y="16129"/>
                  </a:lnTo>
                  <a:lnTo>
                    <a:pt x="2042617" y="10388"/>
                  </a:lnTo>
                  <a:lnTo>
                    <a:pt x="2006333" y="16129"/>
                  </a:lnTo>
                  <a:lnTo>
                    <a:pt x="1977453" y="32143"/>
                  </a:lnTo>
                  <a:lnTo>
                    <a:pt x="1958403" y="56616"/>
                  </a:lnTo>
                  <a:lnTo>
                    <a:pt x="1951570" y="87744"/>
                  </a:lnTo>
                  <a:lnTo>
                    <a:pt x="1958403" y="118757"/>
                  </a:lnTo>
                  <a:lnTo>
                    <a:pt x="1977453" y="143116"/>
                  </a:lnTo>
                  <a:lnTo>
                    <a:pt x="2006333" y="159067"/>
                  </a:lnTo>
                  <a:lnTo>
                    <a:pt x="2042617" y="164833"/>
                  </a:lnTo>
                  <a:lnTo>
                    <a:pt x="2078494" y="159067"/>
                  </a:lnTo>
                  <a:lnTo>
                    <a:pt x="2107171" y="143116"/>
                  </a:lnTo>
                  <a:lnTo>
                    <a:pt x="2120125" y="126555"/>
                  </a:lnTo>
                  <a:lnTo>
                    <a:pt x="2126234" y="118757"/>
                  </a:lnTo>
                  <a:lnTo>
                    <a:pt x="2133257" y="87744"/>
                  </a:lnTo>
                  <a:close/>
                </a:path>
                <a:path w="4754245" h="1369059">
                  <a:moveTo>
                    <a:pt x="2173198" y="1173416"/>
                  </a:moveTo>
                  <a:lnTo>
                    <a:pt x="2166404" y="1123505"/>
                  </a:lnTo>
                  <a:lnTo>
                    <a:pt x="2152789" y="1095794"/>
                  </a:lnTo>
                  <a:lnTo>
                    <a:pt x="2147747" y="1085532"/>
                  </a:lnTo>
                  <a:lnTo>
                    <a:pt x="2127288" y="1068031"/>
                  </a:lnTo>
                  <a:lnTo>
                    <a:pt x="2127288" y="1173416"/>
                  </a:lnTo>
                  <a:lnTo>
                    <a:pt x="2124151" y="1206969"/>
                  </a:lnTo>
                  <a:lnTo>
                    <a:pt x="2115312" y="1231404"/>
                  </a:lnTo>
                  <a:lnTo>
                    <a:pt x="2101646" y="1246352"/>
                  </a:lnTo>
                  <a:lnTo>
                    <a:pt x="2084006" y="1251419"/>
                  </a:lnTo>
                  <a:lnTo>
                    <a:pt x="2066036" y="1246352"/>
                  </a:lnTo>
                  <a:lnTo>
                    <a:pt x="2052193" y="1231404"/>
                  </a:lnTo>
                  <a:lnTo>
                    <a:pt x="2043341" y="1206969"/>
                  </a:lnTo>
                  <a:lnTo>
                    <a:pt x="2040331" y="1173416"/>
                  </a:lnTo>
                  <a:lnTo>
                    <a:pt x="2043341" y="1140142"/>
                  </a:lnTo>
                  <a:lnTo>
                    <a:pt x="2052193" y="1115809"/>
                  </a:lnTo>
                  <a:lnTo>
                    <a:pt x="2066036" y="1100874"/>
                  </a:lnTo>
                  <a:lnTo>
                    <a:pt x="2084006" y="1095794"/>
                  </a:lnTo>
                  <a:lnTo>
                    <a:pt x="2101646" y="1100874"/>
                  </a:lnTo>
                  <a:lnTo>
                    <a:pt x="2115312" y="1115809"/>
                  </a:lnTo>
                  <a:lnTo>
                    <a:pt x="2124151" y="1140142"/>
                  </a:lnTo>
                  <a:lnTo>
                    <a:pt x="2127288" y="1173416"/>
                  </a:lnTo>
                  <a:lnTo>
                    <a:pt x="2127288" y="1068031"/>
                  </a:lnTo>
                  <a:lnTo>
                    <a:pt x="2119515" y="1061377"/>
                  </a:lnTo>
                  <a:lnTo>
                    <a:pt x="2084006" y="1052906"/>
                  </a:lnTo>
                  <a:lnTo>
                    <a:pt x="2048116" y="1061377"/>
                  </a:lnTo>
                  <a:lnTo>
                    <a:pt x="2019719" y="1085532"/>
                  </a:lnTo>
                  <a:lnTo>
                    <a:pt x="2001062" y="1123505"/>
                  </a:lnTo>
                  <a:lnTo>
                    <a:pt x="1994408" y="1173416"/>
                  </a:lnTo>
                  <a:lnTo>
                    <a:pt x="2001062" y="1223733"/>
                  </a:lnTo>
                  <a:lnTo>
                    <a:pt x="2019719" y="1261846"/>
                  </a:lnTo>
                  <a:lnTo>
                    <a:pt x="2048116" y="1286002"/>
                  </a:lnTo>
                  <a:lnTo>
                    <a:pt x="2084006" y="1294447"/>
                  </a:lnTo>
                  <a:lnTo>
                    <a:pt x="2119515" y="1286002"/>
                  </a:lnTo>
                  <a:lnTo>
                    <a:pt x="2147747" y="1261846"/>
                  </a:lnTo>
                  <a:lnTo>
                    <a:pt x="2152840" y="1251419"/>
                  </a:lnTo>
                  <a:lnTo>
                    <a:pt x="2166404" y="1223733"/>
                  </a:lnTo>
                  <a:lnTo>
                    <a:pt x="2173198" y="1173416"/>
                  </a:lnTo>
                  <a:close/>
                </a:path>
                <a:path w="4754245" h="1369059">
                  <a:moveTo>
                    <a:pt x="2193379" y="711682"/>
                  </a:moveTo>
                  <a:lnTo>
                    <a:pt x="2146020" y="711682"/>
                  </a:lnTo>
                  <a:lnTo>
                    <a:pt x="2146020" y="744308"/>
                  </a:lnTo>
                  <a:lnTo>
                    <a:pt x="2146020" y="780745"/>
                  </a:lnTo>
                  <a:lnTo>
                    <a:pt x="2146020" y="811276"/>
                  </a:lnTo>
                  <a:lnTo>
                    <a:pt x="2014194" y="811276"/>
                  </a:lnTo>
                  <a:lnTo>
                    <a:pt x="2014194" y="780745"/>
                  </a:lnTo>
                  <a:lnTo>
                    <a:pt x="2146020" y="780745"/>
                  </a:lnTo>
                  <a:lnTo>
                    <a:pt x="2146020" y="744308"/>
                  </a:lnTo>
                  <a:lnTo>
                    <a:pt x="2014194" y="744308"/>
                  </a:lnTo>
                  <a:lnTo>
                    <a:pt x="2014194" y="711682"/>
                  </a:lnTo>
                  <a:lnTo>
                    <a:pt x="1967496" y="711682"/>
                  </a:lnTo>
                  <a:lnTo>
                    <a:pt x="1967496" y="849693"/>
                  </a:lnTo>
                  <a:lnTo>
                    <a:pt x="2193379" y="849693"/>
                  </a:lnTo>
                  <a:lnTo>
                    <a:pt x="2193379" y="811276"/>
                  </a:lnTo>
                  <a:lnTo>
                    <a:pt x="2193379" y="780745"/>
                  </a:lnTo>
                  <a:lnTo>
                    <a:pt x="2193379" y="744308"/>
                  </a:lnTo>
                  <a:lnTo>
                    <a:pt x="2193379" y="711682"/>
                  </a:lnTo>
                  <a:close/>
                </a:path>
                <a:path w="4754245" h="1369059">
                  <a:moveTo>
                    <a:pt x="2193379" y="514616"/>
                  </a:moveTo>
                  <a:lnTo>
                    <a:pt x="2146020" y="514616"/>
                  </a:lnTo>
                  <a:lnTo>
                    <a:pt x="2146020" y="590118"/>
                  </a:lnTo>
                  <a:lnTo>
                    <a:pt x="2089581" y="590118"/>
                  </a:lnTo>
                  <a:lnTo>
                    <a:pt x="2079675" y="568680"/>
                  </a:lnTo>
                  <a:lnTo>
                    <a:pt x="2078101" y="565251"/>
                  </a:lnTo>
                  <a:lnTo>
                    <a:pt x="2058695" y="545960"/>
                  </a:lnTo>
                  <a:lnTo>
                    <a:pt x="2046820" y="540232"/>
                  </a:lnTo>
                  <a:lnTo>
                    <a:pt x="2046820" y="609333"/>
                  </a:lnTo>
                  <a:lnTo>
                    <a:pt x="2043391" y="626440"/>
                  </a:lnTo>
                  <a:lnTo>
                    <a:pt x="2034159" y="639457"/>
                  </a:lnTo>
                  <a:lnTo>
                    <a:pt x="2020150" y="647738"/>
                  </a:lnTo>
                  <a:lnTo>
                    <a:pt x="2002358" y="650646"/>
                  </a:lnTo>
                  <a:lnTo>
                    <a:pt x="1984146" y="647738"/>
                  </a:lnTo>
                  <a:lnTo>
                    <a:pt x="1969884" y="639457"/>
                  </a:lnTo>
                  <a:lnTo>
                    <a:pt x="1960562" y="626440"/>
                  </a:lnTo>
                  <a:lnTo>
                    <a:pt x="1957235" y="609333"/>
                  </a:lnTo>
                  <a:lnTo>
                    <a:pt x="1960562" y="592302"/>
                  </a:lnTo>
                  <a:lnTo>
                    <a:pt x="1969884" y="579488"/>
                  </a:lnTo>
                  <a:lnTo>
                    <a:pt x="1984146" y="571423"/>
                  </a:lnTo>
                  <a:lnTo>
                    <a:pt x="2002358" y="568680"/>
                  </a:lnTo>
                  <a:lnTo>
                    <a:pt x="2020150" y="571423"/>
                  </a:lnTo>
                  <a:lnTo>
                    <a:pt x="2034159" y="579488"/>
                  </a:lnTo>
                  <a:lnTo>
                    <a:pt x="2043391" y="592302"/>
                  </a:lnTo>
                  <a:lnTo>
                    <a:pt x="2046820" y="609333"/>
                  </a:lnTo>
                  <a:lnTo>
                    <a:pt x="2046820" y="540232"/>
                  </a:lnTo>
                  <a:lnTo>
                    <a:pt x="2032939" y="533514"/>
                  </a:lnTo>
                  <a:lnTo>
                    <a:pt x="2002358" y="529209"/>
                  </a:lnTo>
                  <a:lnTo>
                    <a:pt x="1966264" y="535089"/>
                  </a:lnTo>
                  <a:lnTo>
                    <a:pt x="1937664" y="551764"/>
                  </a:lnTo>
                  <a:lnTo>
                    <a:pt x="1918881" y="577189"/>
                  </a:lnTo>
                  <a:lnTo>
                    <a:pt x="1912239" y="609333"/>
                  </a:lnTo>
                  <a:lnTo>
                    <a:pt x="1918881" y="641921"/>
                  </a:lnTo>
                  <a:lnTo>
                    <a:pt x="1937664" y="667562"/>
                  </a:lnTo>
                  <a:lnTo>
                    <a:pt x="1966264" y="684352"/>
                  </a:lnTo>
                  <a:lnTo>
                    <a:pt x="2002358" y="690372"/>
                  </a:lnTo>
                  <a:lnTo>
                    <a:pt x="2033193" y="685838"/>
                  </a:lnTo>
                  <a:lnTo>
                    <a:pt x="2059114" y="673087"/>
                  </a:lnTo>
                  <a:lnTo>
                    <a:pt x="2078482" y="653351"/>
                  </a:lnTo>
                  <a:lnTo>
                    <a:pt x="2079688" y="650646"/>
                  </a:lnTo>
                  <a:lnTo>
                    <a:pt x="2089708" y="627875"/>
                  </a:lnTo>
                  <a:lnTo>
                    <a:pt x="2146020" y="627875"/>
                  </a:lnTo>
                  <a:lnTo>
                    <a:pt x="2146020" y="696823"/>
                  </a:lnTo>
                  <a:lnTo>
                    <a:pt x="2193379" y="696823"/>
                  </a:lnTo>
                  <a:lnTo>
                    <a:pt x="2193379" y="627875"/>
                  </a:lnTo>
                  <a:lnTo>
                    <a:pt x="2193379" y="590118"/>
                  </a:lnTo>
                  <a:lnTo>
                    <a:pt x="2193379" y="514616"/>
                  </a:lnTo>
                  <a:close/>
                </a:path>
                <a:path w="4754245" h="1369059">
                  <a:moveTo>
                    <a:pt x="2229815" y="266"/>
                  </a:moveTo>
                  <a:lnTo>
                    <a:pt x="2182190" y="266"/>
                  </a:lnTo>
                  <a:lnTo>
                    <a:pt x="2182190" y="170230"/>
                  </a:lnTo>
                  <a:lnTo>
                    <a:pt x="2229815" y="170230"/>
                  </a:lnTo>
                  <a:lnTo>
                    <a:pt x="2229815" y="266"/>
                  </a:lnTo>
                  <a:close/>
                </a:path>
                <a:path w="4754245" h="1369059">
                  <a:moveTo>
                    <a:pt x="2239022" y="297980"/>
                  </a:moveTo>
                  <a:lnTo>
                    <a:pt x="2049716" y="297980"/>
                  </a:lnTo>
                  <a:lnTo>
                    <a:pt x="2049716" y="276136"/>
                  </a:lnTo>
                  <a:lnTo>
                    <a:pt x="2229815" y="276136"/>
                  </a:lnTo>
                  <a:lnTo>
                    <a:pt x="2229815" y="184175"/>
                  </a:lnTo>
                  <a:lnTo>
                    <a:pt x="2002624" y="184175"/>
                  </a:lnTo>
                  <a:lnTo>
                    <a:pt x="2002624" y="220751"/>
                  </a:lnTo>
                  <a:lnTo>
                    <a:pt x="2182457" y="220751"/>
                  </a:lnTo>
                  <a:lnTo>
                    <a:pt x="2182457" y="241401"/>
                  </a:lnTo>
                  <a:lnTo>
                    <a:pt x="2003412" y="241401"/>
                  </a:lnTo>
                  <a:lnTo>
                    <a:pt x="2003412" y="335343"/>
                  </a:lnTo>
                  <a:lnTo>
                    <a:pt x="2239022" y="335343"/>
                  </a:lnTo>
                  <a:lnTo>
                    <a:pt x="2239022" y="297980"/>
                  </a:lnTo>
                  <a:close/>
                </a:path>
                <a:path w="4754245" h="1369059">
                  <a:moveTo>
                    <a:pt x="2267915" y="1028966"/>
                  </a:moveTo>
                  <a:lnTo>
                    <a:pt x="2219896" y="1028966"/>
                  </a:lnTo>
                  <a:lnTo>
                    <a:pt x="2219896" y="1368640"/>
                  </a:lnTo>
                  <a:lnTo>
                    <a:pt x="2267915" y="1368640"/>
                  </a:lnTo>
                  <a:lnTo>
                    <a:pt x="2267915" y="1028966"/>
                  </a:lnTo>
                  <a:close/>
                </a:path>
                <a:path w="4754245" h="1369059">
                  <a:moveTo>
                    <a:pt x="2412835" y="602094"/>
                  </a:moveTo>
                  <a:lnTo>
                    <a:pt x="2405811" y="570966"/>
                  </a:lnTo>
                  <a:lnTo>
                    <a:pt x="2400033" y="563549"/>
                  </a:lnTo>
                  <a:lnTo>
                    <a:pt x="2386749" y="546493"/>
                  </a:lnTo>
                  <a:lnTo>
                    <a:pt x="2366784" y="535355"/>
                  </a:lnTo>
                  <a:lnTo>
                    <a:pt x="2366784" y="602094"/>
                  </a:lnTo>
                  <a:lnTo>
                    <a:pt x="2363432" y="618477"/>
                  </a:lnTo>
                  <a:lnTo>
                    <a:pt x="2354110" y="630682"/>
                  </a:lnTo>
                  <a:lnTo>
                    <a:pt x="2339987" y="638276"/>
                  </a:lnTo>
                  <a:lnTo>
                    <a:pt x="2322195" y="640905"/>
                  </a:lnTo>
                  <a:lnTo>
                    <a:pt x="2304135" y="638276"/>
                  </a:lnTo>
                  <a:lnTo>
                    <a:pt x="2289822" y="630682"/>
                  </a:lnTo>
                  <a:lnTo>
                    <a:pt x="2280450" y="618477"/>
                  </a:lnTo>
                  <a:lnTo>
                    <a:pt x="2277199" y="602094"/>
                  </a:lnTo>
                  <a:lnTo>
                    <a:pt x="2280475" y="585863"/>
                  </a:lnTo>
                  <a:lnTo>
                    <a:pt x="2289873" y="573747"/>
                  </a:lnTo>
                  <a:lnTo>
                    <a:pt x="2304186" y="566166"/>
                  </a:lnTo>
                  <a:lnTo>
                    <a:pt x="2322195" y="563549"/>
                  </a:lnTo>
                  <a:lnTo>
                    <a:pt x="2339987" y="566166"/>
                  </a:lnTo>
                  <a:lnTo>
                    <a:pt x="2354110" y="573747"/>
                  </a:lnTo>
                  <a:lnTo>
                    <a:pt x="2363432" y="585863"/>
                  </a:lnTo>
                  <a:lnTo>
                    <a:pt x="2366784" y="602094"/>
                  </a:lnTo>
                  <a:lnTo>
                    <a:pt x="2366784" y="535355"/>
                  </a:lnTo>
                  <a:lnTo>
                    <a:pt x="2358072" y="530479"/>
                  </a:lnTo>
                  <a:lnTo>
                    <a:pt x="2322195" y="524738"/>
                  </a:lnTo>
                  <a:lnTo>
                    <a:pt x="2285911" y="530479"/>
                  </a:lnTo>
                  <a:lnTo>
                    <a:pt x="2257031" y="546493"/>
                  </a:lnTo>
                  <a:lnTo>
                    <a:pt x="2237981" y="570966"/>
                  </a:lnTo>
                  <a:lnTo>
                    <a:pt x="2231148" y="602094"/>
                  </a:lnTo>
                  <a:lnTo>
                    <a:pt x="2237981" y="633107"/>
                  </a:lnTo>
                  <a:lnTo>
                    <a:pt x="2257031" y="657466"/>
                  </a:lnTo>
                  <a:lnTo>
                    <a:pt x="2285911" y="673417"/>
                  </a:lnTo>
                  <a:lnTo>
                    <a:pt x="2322195" y="679183"/>
                  </a:lnTo>
                  <a:lnTo>
                    <a:pt x="2358072" y="673417"/>
                  </a:lnTo>
                  <a:lnTo>
                    <a:pt x="2386749" y="657466"/>
                  </a:lnTo>
                  <a:lnTo>
                    <a:pt x="2399703" y="640905"/>
                  </a:lnTo>
                  <a:lnTo>
                    <a:pt x="2405811" y="633107"/>
                  </a:lnTo>
                  <a:lnTo>
                    <a:pt x="2412835" y="602094"/>
                  </a:lnTo>
                  <a:close/>
                </a:path>
                <a:path w="4754245" h="1369059">
                  <a:moveTo>
                    <a:pt x="2509393" y="514616"/>
                  </a:moveTo>
                  <a:lnTo>
                    <a:pt x="2461768" y="514616"/>
                  </a:lnTo>
                  <a:lnTo>
                    <a:pt x="2461768" y="684580"/>
                  </a:lnTo>
                  <a:lnTo>
                    <a:pt x="2509393" y="684580"/>
                  </a:lnTo>
                  <a:lnTo>
                    <a:pt x="2509393" y="514616"/>
                  </a:lnTo>
                  <a:close/>
                </a:path>
                <a:path w="4754245" h="1369059">
                  <a:moveTo>
                    <a:pt x="2518600" y="812330"/>
                  </a:moveTo>
                  <a:lnTo>
                    <a:pt x="2329294" y="812330"/>
                  </a:lnTo>
                  <a:lnTo>
                    <a:pt x="2329294" y="790486"/>
                  </a:lnTo>
                  <a:lnTo>
                    <a:pt x="2509393" y="790486"/>
                  </a:lnTo>
                  <a:lnTo>
                    <a:pt x="2509393" y="698525"/>
                  </a:lnTo>
                  <a:lnTo>
                    <a:pt x="2282202" y="698525"/>
                  </a:lnTo>
                  <a:lnTo>
                    <a:pt x="2282202" y="735101"/>
                  </a:lnTo>
                  <a:lnTo>
                    <a:pt x="2462034" y="735101"/>
                  </a:lnTo>
                  <a:lnTo>
                    <a:pt x="2462034" y="755751"/>
                  </a:lnTo>
                  <a:lnTo>
                    <a:pt x="2282990" y="755751"/>
                  </a:lnTo>
                  <a:lnTo>
                    <a:pt x="2282990" y="849693"/>
                  </a:lnTo>
                  <a:lnTo>
                    <a:pt x="2518600" y="849693"/>
                  </a:lnTo>
                  <a:lnTo>
                    <a:pt x="2518600" y="812330"/>
                  </a:lnTo>
                  <a:close/>
                </a:path>
                <a:path w="4754245" h="1369059">
                  <a:moveTo>
                    <a:pt x="2536228" y="277317"/>
                  </a:moveTo>
                  <a:lnTo>
                    <a:pt x="2528125" y="250875"/>
                  </a:lnTo>
                  <a:lnTo>
                    <a:pt x="2528024" y="250558"/>
                  </a:lnTo>
                  <a:lnTo>
                    <a:pt x="2504706" y="230911"/>
                  </a:lnTo>
                  <a:lnTo>
                    <a:pt x="2488603" y="225666"/>
                  </a:lnTo>
                  <a:lnTo>
                    <a:pt x="2488603" y="277317"/>
                  </a:lnTo>
                  <a:lnTo>
                    <a:pt x="2484031" y="288823"/>
                  </a:lnTo>
                  <a:lnTo>
                    <a:pt x="2470632" y="296938"/>
                  </a:lnTo>
                  <a:lnTo>
                    <a:pt x="2448623" y="301726"/>
                  </a:lnTo>
                  <a:lnTo>
                    <a:pt x="2418219" y="303237"/>
                  </a:lnTo>
                  <a:lnTo>
                    <a:pt x="2387473" y="301726"/>
                  </a:lnTo>
                  <a:lnTo>
                    <a:pt x="2365502" y="296938"/>
                  </a:lnTo>
                  <a:lnTo>
                    <a:pt x="2352370" y="288823"/>
                  </a:lnTo>
                  <a:lnTo>
                    <a:pt x="2348103" y="277317"/>
                  </a:lnTo>
                  <a:lnTo>
                    <a:pt x="2352370" y="265811"/>
                  </a:lnTo>
                  <a:lnTo>
                    <a:pt x="2365502" y="257543"/>
                  </a:lnTo>
                  <a:lnTo>
                    <a:pt x="2387473" y="252552"/>
                  </a:lnTo>
                  <a:lnTo>
                    <a:pt x="2418219" y="250875"/>
                  </a:lnTo>
                  <a:lnTo>
                    <a:pt x="2448623" y="252552"/>
                  </a:lnTo>
                  <a:lnTo>
                    <a:pt x="2470632" y="257543"/>
                  </a:lnTo>
                  <a:lnTo>
                    <a:pt x="2484031" y="265811"/>
                  </a:lnTo>
                  <a:lnTo>
                    <a:pt x="2488603" y="277317"/>
                  </a:lnTo>
                  <a:lnTo>
                    <a:pt x="2488603" y="225666"/>
                  </a:lnTo>
                  <a:lnTo>
                    <a:pt x="2467648" y="218821"/>
                  </a:lnTo>
                  <a:lnTo>
                    <a:pt x="2418219" y="214693"/>
                  </a:lnTo>
                  <a:lnTo>
                    <a:pt x="2368512" y="218821"/>
                  </a:lnTo>
                  <a:lnTo>
                    <a:pt x="2331237" y="230911"/>
                  </a:lnTo>
                  <a:lnTo>
                    <a:pt x="2307818" y="250558"/>
                  </a:lnTo>
                  <a:lnTo>
                    <a:pt x="2299690" y="277317"/>
                  </a:lnTo>
                  <a:lnTo>
                    <a:pt x="2307818" y="303733"/>
                  </a:lnTo>
                  <a:lnTo>
                    <a:pt x="2331237" y="323240"/>
                  </a:lnTo>
                  <a:lnTo>
                    <a:pt x="2368512" y="335343"/>
                  </a:lnTo>
                  <a:lnTo>
                    <a:pt x="2418219" y="339547"/>
                  </a:lnTo>
                  <a:lnTo>
                    <a:pt x="2467648" y="335343"/>
                  </a:lnTo>
                  <a:lnTo>
                    <a:pt x="2504706" y="323240"/>
                  </a:lnTo>
                  <a:lnTo>
                    <a:pt x="2528024" y="303733"/>
                  </a:lnTo>
                  <a:lnTo>
                    <a:pt x="2528176" y="303237"/>
                  </a:lnTo>
                  <a:lnTo>
                    <a:pt x="2536228" y="277317"/>
                  </a:lnTo>
                  <a:close/>
                </a:path>
                <a:path w="4754245" h="1369059">
                  <a:moveTo>
                    <a:pt x="2569045" y="1128026"/>
                  </a:moveTo>
                  <a:lnTo>
                    <a:pt x="2562009" y="1095095"/>
                  </a:lnTo>
                  <a:lnTo>
                    <a:pt x="2555481" y="1086446"/>
                  </a:lnTo>
                  <a:lnTo>
                    <a:pt x="2542578" y="1069352"/>
                  </a:lnTo>
                  <a:lnTo>
                    <a:pt x="2522207" y="1057694"/>
                  </a:lnTo>
                  <a:lnTo>
                    <a:pt x="2522207" y="1128026"/>
                  </a:lnTo>
                  <a:lnTo>
                    <a:pt x="2518791" y="1145336"/>
                  </a:lnTo>
                  <a:lnTo>
                    <a:pt x="2509291" y="1158430"/>
                  </a:lnTo>
                  <a:lnTo>
                    <a:pt x="2494838" y="1166710"/>
                  </a:lnTo>
                  <a:lnTo>
                    <a:pt x="2476550" y="1169593"/>
                  </a:lnTo>
                  <a:lnTo>
                    <a:pt x="2457869" y="1166710"/>
                  </a:lnTo>
                  <a:lnTo>
                    <a:pt x="2443200" y="1158430"/>
                  </a:lnTo>
                  <a:lnTo>
                    <a:pt x="2433675" y="1145336"/>
                  </a:lnTo>
                  <a:lnTo>
                    <a:pt x="2430373" y="1128026"/>
                  </a:lnTo>
                  <a:lnTo>
                    <a:pt x="2433675" y="1110538"/>
                  </a:lnTo>
                  <a:lnTo>
                    <a:pt x="2443200" y="1097470"/>
                  </a:lnTo>
                  <a:lnTo>
                    <a:pt x="2457869" y="1089279"/>
                  </a:lnTo>
                  <a:lnTo>
                    <a:pt x="2476550" y="1086446"/>
                  </a:lnTo>
                  <a:lnTo>
                    <a:pt x="2494838" y="1089279"/>
                  </a:lnTo>
                  <a:lnTo>
                    <a:pt x="2509291" y="1097470"/>
                  </a:lnTo>
                  <a:lnTo>
                    <a:pt x="2518791" y="1110538"/>
                  </a:lnTo>
                  <a:lnTo>
                    <a:pt x="2522207" y="1128026"/>
                  </a:lnTo>
                  <a:lnTo>
                    <a:pt x="2522207" y="1057694"/>
                  </a:lnTo>
                  <a:lnTo>
                    <a:pt x="2513266" y="1052576"/>
                  </a:lnTo>
                  <a:lnTo>
                    <a:pt x="2476550" y="1046594"/>
                  </a:lnTo>
                  <a:lnTo>
                    <a:pt x="2439759" y="1052576"/>
                  </a:lnTo>
                  <a:lnTo>
                    <a:pt x="2410358" y="1069352"/>
                  </a:lnTo>
                  <a:lnTo>
                    <a:pt x="2390914" y="1095095"/>
                  </a:lnTo>
                  <a:lnTo>
                    <a:pt x="2383942" y="1128026"/>
                  </a:lnTo>
                  <a:lnTo>
                    <a:pt x="2390914" y="1160602"/>
                  </a:lnTo>
                  <a:lnTo>
                    <a:pt x="2410358" y="1186243"/>
                  </a:lnTo>
                  <a:lnTo>
                    <a:pt x="2439759" y="1202982"/>
                  </a:lnTo>
                  <a:lnTo>
                    <a:pt x="2476550" y="1208925"/>
                  </a:lnTo>
                  <a:lnTo>
                    <a:pt x="2513266" y="1202982"/>
                  </a:lnTo>
                  <a:lnTo>
                    <a:pt x="2542578" y="1186243"/>
                  </a:lnTo>
                  <a:lnTo>
                    <a:pt x="2555189" y="1169593"/>
                  </a:lnTo>
                  <a:lnTo>
                    <a:pt x="2562009" y="1160602"/>
                  </a:lnTo>
                  <a:lnTo>
                    <a:pt x="2569045" y="1128026"/>
                  </a:lnTo>
                  <a:close/>
                </a:path>
                <a:path w="4754245" h="1369059">
                  <a:moveTo>
                    <a:pt x="2573858" y="160235"/>
                  </a:moveTo>
                  <a:lnTo>
                    <a:pt x="2442565" y="160235"/>
                  </a:lnTo>
                  <a:lnTo>
                    <a:pt x="2442565" y="131292"/>
                  </a:lnTo>
                  <a:lnTo>
                    <a:pt x="2538463" y="131292"/>
                  </a:lnTo>
                  <a:lnTo>
                    <a:pt x="2538463" y="94056"/>
                  </a:lnTo>
                  <a:lnTo>
                    <a:pt x="2349157" y="94056"/>
                  </a:lnTo>
                  <a:lnTo>
                    <a:pt x="2349157" y="52362"/>
                  </a:lnTo>
                  <a:lnTo>
                    <a:pt x="2536761" y="52362"/>
                  </a:lnTo>
                  <a:lnTo>
                    <a:pt x="2536761" y="15392"/>
                  </a:lnTo>
                  <a:lnTo>
                    <a:pt x="2301798" y="15392"/>
                  </a:lnTo>
                  <a:lnTo>
                    <a:pt x="2301798" y="131292"/>
                  </a:lnTo>
                  <a:lnTo>
                    <a:pt x="2395994" y="131292"/>
                  </a:lnTo>
                  <a:lnTo>
                    <a:pt x="2395994" y="160235"/>
                  </a:lnTo>
                  <a:lnTo>
                    <a:pt x="2264435" y="160235"/>
                  </a:lnTo>
                  <a:lnTo>
                    <a:pt x="2264435" y="197866"/>
                  </a:lnTo>
                  <a:lnTo>
                    <a:pt x="2573858" y="197866"/>
                  </a:lnTo>
                  <a:lnTo>
                    <a:pt x="2573858" y="160235"/>
                  </a:lnTo>
                  <a:close/>
                </a:path>
                <a:path w="4754245" h="1369059">
                  <a:moveTo>
                    <a:pt x="2662186" y="1029487"/>
                  </a:moveTo>
                  <a:lnTo>
                    <a:pt x="2614561" y="1029487"/>
                  </a:lnTo>
                  <a:lnTo>
                    <a:pt x="2614561" y="1220774"/>
                  </a:lnTo>
                  <a:lnTo>
                    <a:pt x="2662186" y="1220774"/>
                  </a:lnTo>
                  <a:lnTo>
                    <a:pt x="2662186" y="1029487"/>
                  </a:lnTo>
                  <a:close/>
                </a:path>
                <a:path w="4754245" h="1369059">
                  <a:moveTo>
                    <a:pt x="2691523" y="1328381"/>
                  </a:moveTo>
                  <a:lnTo>
                    <a:pt x="2652725" y="1305102"/>
                  </a:lnTo>
                  <a:lnTo>
                    <a:pt x="2631465" y="1272146"/>
                  </a:lnTo>
                  <a:lnTo>
                    <a:pt x="2627973" y="1246289"/>
                  </a:lnTo>
                  <a:lnTo>
                    <a:pt x="2627973" y="1234719"/>
                  </a:lnTo>
                  <a:lnTo>
                    <a:pt x="2581275" y="1234719"/>
                  </a:lnTo>
                  <a:lnTo>
                    <a:pt x="2581275" y="1246289"/>
                  </a:lnTo>
                  <a:lnTo>
                    <a:pt x="2578849" y="1265745"/>
                  </a:lnTo>
                  <a:lnTo>
                    <a:pt x="2571534" y="1285405"/>
                  </a:lnTo>
                  <a:lnTo>
                    <a:pt x="2558999" y="1304010"/>
                  </a:lnTo>
                  <a:lnTo>
                    <a:pt x="2540889" y="1320355"/>
                  </a:lnTo>
                  <a:lnTo>
                    <a:pt x="2524874" y="1306283"/>
                  </a:lnTo>
                  <a:lnTo>
                    <a:pt x="2523198" y="1304810"/>
                  </a:lnTo>
                  <a:lnTo>
                    <a:pt x="2511107" y="1286637"/>
                  </a:lnTo>
                  <a:lnTo>
                    <a:pt x="2504160" y="1266799"/>
                  </a:lnTo>
                  <a:lnTo>
                    <a:pt x="2501950" y="1246289"/>
                  </a:lnTo>
                  <a:lnTo>
                    <a:pt x="2501950" y="1234719"/>
                  </a:lnTo>
                  <a:lnTo>
                    <a:pt x="2455773" y="1234719"/>
                  </a:lnTo>
                  <a:lnTo>
                    <a:pt x="2455773" y="1246289"/>
                  </a:lnTo>
                  <a:lnTo>
                    <a:pt x="2451963" y="1270939"/>
                  </a:lnTo>
                  <a:lnTo>
                    <a:pt x="2440508" y="1294003"/>
                  </a:lnTo>
                  <a:lnTo>
                    <a:pt x="2420759" y="1313726"/>
                  </a:lnTo>
                  <a:lnTo>
                    <a:pt x="2392095" y="1328381"/>
                  </a:lnTo>
                  <a:lnTo>
                    <a:pt x="2415375" y="1362722"/>
                  </a:lnTo>
                  <a:lnTo>
                    <a:pt x="2436761" y="1352905"/>
                  </a:lnTo>
                  <a:lnTo>
                    <a:pt x="2454452" y="1339926"/>
                  </a:lnTo>
                  <a:lnTo>
                    <a:pt x="2468588" y="1324241"/>
                  </a:lnTo>
                  <a:lnTo>
                    <a:pt x="2479319" y="1306283"/>
                  </a:lnTo>
                  <a:lnTo>
                    <a:pt x="2489301" y="1324952"/>
                  </a:lnTo>
                  <a:lnTo>
                    <a:pt x="2502903" y="1341488"/>
                  </a:lnTo>
                  <a:lnTo>
                    <a:pt x="2520391" y="1355293"/>
                  </a:lnTo>
                  <a:lnTo>
                    <a:pt x="2542070" y="1365745"/>
                  </a:lnTo>
                  <a:lnTo>
                    <a:pt x="2562822" y="1354963"/>
                  </a:lnTo>
                  <a:lnTo>
                    <a:pt x="2579789" y="1340802"/>
                  </a:lnTo>
                  <a:lnTo>
                    <a:pt x="2593162" y="1323949"/>
                  </a:lnTo>
                  <a:lnTo>
                    <a:pt x="2595067" y="1320355"/>
                  </a:lnTo>
                  <a:lnTo>
                    <a:pt x="2603119" y="1305102"/>
                  </a:lnTo>
                  <a:lnTo>
                    <a:pt x="2613774" y="1323632"/>
                  </a:lnTo>
                  <a:lnTo>
                    <a:pt x="2628112" y="1339684"/>
                  </a:lnTo>
                  <a:lnTo>
                    <a:pt x="2646286" y="1352854"/>
                  </a:lnTo>
                  <a:lnTo>
                    <a:pt x="2668498" y="1362722"/>
                  </a:lnTo>
                  <a:lnTo>
                    <a:pt x="2691523" y="1328381"/>
                  </a:lnTo>
                  <a:close/>
                </a:path>
                <a:path w="4754245" h="1369059">
                  <a:moveTo>
                    <a:pt x="2770022" y="108267"/>
                  </a:moveTo>
                  <a:lnTo>
                    <a:pt x="2762758" y="73621"/>
                  </a:lnTo>
                  <a:lnTo>
                    <a:pt x="2755481" y="63538"/>
                  </a:lnTo>
                  <a:lnTo>
                    <a:pt x="2743123" y="46405"/>
                  </a:lnTo>
                  <a:lnTo>
                    <a:pt x="2723718" y="34632"/>
                  </a:lnTo>
                  <a:lnTo>
                    <a:pt x="2723718" y="108267"/>
                  </a:lnTo>
                  <a:lnTo>
                    <a:pt x="2720111" y="126898"/>
                  </a:lnTo>
                  <a:lnTo>
                    <a:pt x="2710345" y="140931"/>
                  </a:lnTo>
                  <a:lnTo>
                    <a:pt x="2695727" y="149783"/>
                  </a:lnTo>
                  <a:lnTo>
                    <a:pt x="2677541" y="152869"/>
                  </a:lnTo>
                  <a:lnTo>
                    <a:pt x="2659392" y="149783"/>
                  </a:lnTo>
                  <a:lnTo>
                    <a:pt x="2644622" y="140931"/>
                  </a:lnTo>
                  <a:lnTo>
                    <a:pt x="2634729" y="126898"/>
                  </a:lnTo>
                  <a:lnTo>
                    <a:pt x="2631236" y="108267"/>
                  </a:lnTo>
                  <a:lnTo>
                    <a:pt x="2634729" y="89408"/>
                  </a:lnTo>
                  <a:lnTo>
                    <a:pt x="2644622" y="75349"/>
                  </a:lnTo>
                  <a:lnTo>
                    <a:pt x="2659392" y="66573"/>
                  </a:lnTo>
                  <a:lnTo>
                    <a:pt x="2677541" y="63538"/>
                  </a:lnTo>
                  <a:lnTo>
                    <a:pt x="2695727" y="66573"/>
                  </a:lnTo>
                  <a:lnTo>
                    <a:pt x="2710345" y="75349"/>
                  </a:lnTo>
                  <a:lnTo>
                    <a:pt x="2720111" y="89408"/>
                  </a:lnTo>
                  <a:lnTo>
                    <a:pt x="2723718" y="108267"/>
                  </a:lnTo>
                  <a:lnTo>
                    <a:pt x="2723718" y="34632"/>
                  </a:lnTo>
                  <a:lnTo>
                    <a:pt x="2713825" y="28613"/>
                  </a:lnTo>
                  <a:lnTo>
                    <a:pt x="2677541" y="22225"/>
                  </a:lnTo>
                  <a:lnTo>
                    <a:pt x="2641092" y="28613"/>
                  </a:lnTo>
                  <a:lnTo>
                    <a:pt x="2611577" y="46405"/>
                  </a:lnTo>
                  <a:lnTo>
                    <a:pt x="2591866" y="73621"/>
                  </a:lnTo>
                  <a:lnTo>
                    <a:pt x="2584793" y="108267"/>
                  </a:lnTo>
                  <a:lnTo>
                    <a:pt x="2591866" y="142697"/>
                  </a:lnTo>
                  <a:lnTo>
                    <a:pt x="2611577" y="169938"/>
                  </a:lnTo>
                  <a:lnTo>
                    <a:pt x="2641092" y="187858"/>
                  </a:lnTo>
                  <a:lnTo>
                    <a:pt x="2677541" y="194310"/>
                  </a:lnTo>
                  <a:lnTo>
                    <a:pt x="2713825" y="187858"/>
                  </a:lnTo>
                  <a:lnTo>
                    <a:pt x="2743123" y="169938"/>
                  </a:lnTo>
                  <a:lnTo>
                    <a:pt x="2755417" y="152869"/>
                  </a:lnTo>
                  <a:lnTo>
                    <a:pt x="2762758" y="142697"/>
                  </a:lnTo>
                  <a:lnTo>
                    <a:pt x="2770022" y="108267"/>
                  </a:lnTo>
                  <a:close/>
                </a:path>
                <a:path w="4754245" h="1369059">
                  <a:moveTo>
                    <a:pt x="2863164" y="294944"/>
                  </a:moveTo>
                  <a:lnTo>
                    <a:pt x="2678722" y="294944"/>
                  </a:lnTo>
                  <a:lnTo>
                    <a:pt x="2678722" y="221145"/>
                  </a:lnTo>
                  <a:lnTo>
                    <a:pt x="2631363" y="221145"/>
                  </a:lnTo>
                  <a:lnTo>
                    <a:pt x="2631363" y="333235"/>
                  </a:lnTo>
                  <a:lnTo>
                    <a:pt x="2863164" y="333235"/>
                  </a:lnTo>
                  <a:lnTo>
                    <a:pt x="2863164" y="294944"/>
                  </a:lnTo>
                  <a:close/>
                </a:path>
                <a:path w="4754245" h="1369059">
                  <a:moveTo>
                    <a:pt x="2896590" y="97739"/>
                  </a:moveTo>
                  <a:lnTo>
                    <a:pt x="2851061" y="97739"/>
                  </a:lnTo>
                  <a:lnTo>
                    <a:pt x="2851061" y="520"/>
                  </a:lnTo>
                  <a:lnTo>
                    <a:pt x="2803436" y="520"/>
                  </a:lnTo>
                  <a:lnTo>
                    <a:pt x="2803436" y="247192"/>
                  </a:lnTo>
                  <a:lnTo>
                    <a:pt x="2851061" y="247192"/>
                  </a:lnTo>
                  <a:lnTo>
                    <a:pt x="2851061" y="136817"/>
                  </a:lnTo>
                  <a:lnTo>
                    <a:pt x="2896590" y="136817"/>
                  </a:lnTo>
                  <a:lnTo>
                    <a:pt x="2896590" y="97739"/>
                  </a:lnTo>
                  <a:close/>
                </a:path>
                <a:path w="4754245" h="1369059">
                  <a:moveTo>
                    <a:pt x="2914446" y="644715"/>
                  </a:moveTo>
                  <a:lnTo>
                    <a:pt x="2868206" y="634174"/>
                  </a:lnTo>
                  <a:lnTo>
                    <a:pt x="2834132" y="616546"/>
                  </a:lnTo>
                  <a:lnTo>
                    <a:pt x="2802750" y="569734"/>
                  </a:lnTo>
                  <a:lnTo>
                    <a:pt x="2901429" y="569734"/>
                  </a:lnTo>
                  <a:lnTo>
                    <a:pt x="2901429" y="532638"/>
                  </a:lnTo>
                  <a:lnTo>
                    <a:pt x="2648178" y="532638"/>
                  </a:lnTo>
                  <a:lnTo>
                    <a:pt x="2648178" y="569734"/>
                  </a:lnTo>
                  <a:lnTo>
                    <a:pt x="2746972" y="569734"/>
                  </a:lnTo>
                  <a:lnTo>
                    <a:pt x="2737129" y="594271"/>
                  </a:lnTo>
                  <a:lnTo>
                    <a:pt x="2715171" y="616546"/>
                  </a:lnTo>
                  <a:lnTo>
                    <a:pt x="2681224" y="634174"/>
                  </a:lnTo>
                  <a:lnTo>
                    <a:pt x="2635415" y="644715"/>
                  </a:lnTo>
                  <a:lnTo>
                    <a:pt x="2652915" y="681951"/>
                  </a:lnTo>
                  <a:lnTo>
                    <a:pt x="2693924" y="672807"/>
                  </a:lnTo>
                  <a:lnTo>
                    <a:pt x="2728226" y="657898"/>
                  </a:lnTo>
                  <a:lnTo>
                    <a:pt x="2755328" y="637971"/>
                  </a:lnTo>
                  <a:lnTo>
                    <a:pt x="2774734" y="613803"/>
                  </a:lnTo>
                  <a:lnTo>
                    <a:pt x="2794165" y="637971"/>
                  </a:lnTo>
                  <a:lnTo>
                    <a:pt x="2821368" y="657898"/>
                  </a:lnTo>
                  <a:lnTo>
                    <a:pt x="2855874" y="672807"/>
                  </a:lnTo>
                  <a:lnTo>
                    <a:pt x="2897213" y="681951"/>
                  </a:lnTo>
                  <a:lnTo>
                    <a:pt x="2914446" y="644715"/>
                  </a:lnTo>
                  <a:close/>
                </a:path>
                <a:path w="4754245" h="1369059">
                  <a:moveTo>
                    <a:pt x="2929178" y="701548"/>
                  </a:moveTo>
                  <a:lnTo>
                    <a:pt x="2620289" y="701548"/>
                  </a:lnTo>
                  <a:lnTo>
                    <a:pt x="2620289" y="739571"/>
                  </a:lnTo>
                  <a:lnTo>
                    <a:pt x="2750261" y="739571"/>
                  </a:lnTo>
                  <a:lnTo>
                    <a:pt x="2750261" y="853503"/>
                  </a:lnTo>
                  <a:lnTo>
                    <a:pt x="2797225" y="853503"/>
                  </a:lnTo>
                  <a:lnTo>
                    <a:pt x="2797225" y="739571"/>
                  </a:lnTo>
                  <a:lnTo>
                    <a:pt x="2929178" y="739571"/>
                  </a:lnTo>
                  <a:lnTo>
                    <a:pt x="2929178" y="701548"/>
                  </a:lnTo>
                  <a:close/>
                </a:path>
                <a:path w="4754245" h="1369059">
                  <a:moveTo>
                    <a:pt x="2974124" y="1091577"/>
                  </a:moveTo>
                  <a:lnTo>
                    <a:pt x="2966402" y="1068692"/>
                  </a:lnTo>
                  <a:lnTo>
                    <a:pt x="2965793" y="1066876"/>
                  </a:lnTo>
                  <a:lnTo>
                    <a:pt x="2941751" y="1048804"/>
                  </a:lnTo>
                  <a:lnTo>
                    <a:pt x="2925178" y="1044054"/>
                  </a:lnTo>
                  <a:lnTo>
                    <a:pt x="2925178" y="1091577"/>
                  </a:lnTo>
                  <a:lnTo>
                    <a:pt x="2920657" y="1102245"/>
                  </a:lnTo>
                  <a:lnTo>
                    <a:pt x="2906928" y="1109446"/>
                  </a:lnTo>
                  <a:lnTo>
                    <a:pt x="2883776" y="1113523"/>
                  </a:lnTo>
                  <a:lnTo>
                    <a:pt x="2850985" y="1114869"/>
                  </a:lnTo>
                  <a:lnTo>
                    <a:pt x="2818536" y="1113523"/>
                  </a:lnTo>
                  <a:lnTo>
                    <a:pt x="2795511" y="1109446"/>
                  </a:lnTo>
                  <a:lnTo>
                    <a:pt x="2781846" y="1102245"/>
                  </a:lnTo>
                  <a:lnTo>
                    <a:pt x="2777439" y="1091577"/>
                  </a:lnTo>
                  <a:lnTo>
                    <a:pt x="2781846" y="1081709"/>
                  </a:lnTo>
                  <a:lnTo>
                    <a:pt x="2795511" y="1074508"/>
                  </a:lnTo>
                  <a:lnTo>
                    <a:pt x="2818536" y="1070127"/>
                  </a:lnTo>
                  <a:lnTo>
                    <a:pt x="2850985" y="1068692"/>
                  </a:lnTo>
                  <a:lnTo>
                    <a:pt x="2883776" y="1070127"/>
                  </a:lnTo>
                  <a:lnTo>
                    <a:pt x="2906928" y="1074508"/>
                  </a:lnTo>
                  <a:lnTo>
                    <a:pt x="2920657" y="1081709"/>
                  </a:lnTo>
                  <a:lnTo>
                    <a:pt x="2925178" y="1091577"/>
                  </a:lnTo>
                  <a:lnTo>
                    <a:pt x="2925178" y="1044054"/>
                  </a:lnTo>
                  <a:lnTo>
                    <a:pt x="2903118" y="1037729"/>
                  </a:lnTo>
                  <a:lnTo>
                    <a:pt x="2850985" y="1033957"/>
                  </a:lnTo>
                  <a:lnTo>
                    <a:pt x="2798737" y="1037729"/>
                  </a:lnTo>
                  <a:lnTo>
                    <a:pt x="2759989" y="1048804"/>
                  </a:lnTo>
                  <a:lnTo>
                    <a:pt x="2735935" y="1066876"/>
                  </a:lnTo>
                  <a:lnTo>
                    <a:pt x="2727718" y="1091577"/>
                  </a:lnTo>
                  <a:lnTo>
                    <a:pt x="2735935" y="1116647"/>
                  </a:lnTo>
                  <a:lnTo>
                    <a:pt x="2759989" y="1134859"/>
                  </a:lnTo>
                  <a:lnTo>
                    <a:pt x="2798737" y="1145971"/>
                  </a:lnTo>
                  <a:lnTo>
                    <a:pt x="2850985" y="1149731"/>
                  </a:lnTo>
                  <a:lnTo>
                    <a:pt x="2903118" y="1145971"/>
                  </a:lnTo>
                  <a:lnTo>
                    <a:pt x="2941751" y="1134859"/>
                  </a:lnTo>
                  <a:lnTo>
                    <a:pt x="2965793" y="1116647"/>
                  </a:lnTo>
                  <a:lnTo>
                    <a:pt x="2966389" y="1114869"/>
                  </a:lnTo>
                  <a:lnTo>
                    <a:pt x="2974124" y="1091577"/>
                  </a:lnTo>
                  <a:close/>
                </a:path>
                <a:path w="4754245" h="1369059">
                  <a:moveTo>
                    <a:pt x="2976753" y="1329702"/>
                  </a:moveTo>
                  <a:lnTo>
                    <a:pt x="2779280" y="1329702"/>
                  </a:lnTo>
                  <a:lnTo>
                    <a:pt x="2779280" y="1309306"/>
                  </a:lnTo>
                  <a:lnTo>
                    <a:pt x="2967939" y="1309306"/>
                  </a:lnTo>
                  <a:lnTo>
                    <a:pt x="2967939" y="1222870"/>
                  </a:lnTo>
                  <a:lnTo>
                    <a:pt x="2732455" y="1222870"/>
                  </a:lnTo>
                  <a:lnTo>
                    <a:pt x="2732455" y="1257744"/>
                  </a:lnTo>
                  <a:lnTo>
                    <a:pt x="2921101" y="1257744"/>
                  </a:lnTo>
                  <a:lnTo>
                    <a:pt x="2921101" y="1276159"/>
                  </a:lnTo>
                  <a:lnTo>
                    <a:pt x="2732709" y="1276159"/>
                  </a:lnTo>
                  <a:lnTo>
                    <a:pt x="2732709" y="1365478"/>
                  </a:lnTo>
                  <a:lnTo>
                    <a:pt x="2976753" y="1365478"/>
                  </a:lnTo>
                  <a:lnTo>
                    <a:pt x="2976753" y="1329702"/>
                  </a:lnTo>
                  <a:close/>
                </a:path>
                <a:path w="4754245" h="1369059">
                  <a:moveTo>
                    <a:pt x="3005696" y="1165783"/>
                  </a:moveTo>
                  <a:lnTo>
                    <a:pt x="2696794" y="1165783"/>
                  </a:lnTo>
                  <a:lnTo>
                    <a:pt x="2696794" y="1203401"/>
                  </a:lnTo>
                  <a:lnTo>
                    <a:pt x="3005696" y="1203401"/>
                  </a:lnTo>
                  <a:lnTo>
                    <a:pt x="3005696" y="1165783"/>
                  </a:lnTo>
                  <a:close/>
                </a:path>
                <a:path w="4754245" h="1369059">
                  <a:moveTo>
                    <a:pt x="3103930" y="106159"/>
                  </a:moveTo>
                  <a:lnTo>
                    <a:pt x="3096717" y="72694"/>
                  </a:lnTo>
                  <a:lnTo>
                    <a:pt x="3090253" y="64071"/>
                  </a:lnTo>
                  <a:lnTo>
                    <a:pt x="3077032" y="46393"/>
                  </a:lnTo>
                  <a:lnTo>
                    <a:pt x="3057626" y="35166"/>
                  </a:lnTo>
                  <a:lnTo>
                    <a:pt x="3057626" y="106159"/>
                  </a:lnTo>
                  <a:lnTo>
                    <a:pt x="3053918" y="124066"/>
                  </a:lnTo>
                  <a:lnTo>
                    <a:pt x="3043859" y="137274"/>
                  </a:lnTo>
                  <a:lnTo>
                    <a:pt x="3028746" y="145453"/>
                  </a:lnTo>
                  <a:lnTo>
                    <a:pt x="3009874" y="148259"/>
                  </a:lnTo>
                  <a:lnTo>
                    <a:pt x="2991345" y="145453"/>
                  </a:lnTo>
                  <a:lnTo>
                    <a:pt x="2976486" y="137274"/>
                  </a:lnTo>
                  <a:lnTo>
                    <a:pt x="2966618" y="124066"/>
                  </a:lnTo>
                  <a:lnTo>
                    <a:pt x="2963037" y="106159"/>
                  </a:lnTo>
                  <a:lnTo>
                    <a:pt x="2966593" y="88430"/>
                  </a:lnTo>
                  <a:lnTo>
                    <a:pt x="2976435" y="75196"/>
                  </a:lnTo>
                  <a:lnTo>
                    <a:pt x="2991281" y="66929"/>
                  </a:lnTo>
                  <a:lnTo>
                    <a:pt x="3009874" y="64071"/>
                  </a:lnTo>
                  <a:lnTo>
                    <a:pt x="3028797" y="66929"/>
                  </a:lnTo>
                  <a:lnTo>
                    <a:pt x="3043910" y="75196"/>
                  </a:lnTo>
                  <a:lnTo>
                    <a:pt x="3053943" y="88430"/>
                  </a:lnTo>
                  <a:lnTo>
                    <a:pt x="3057626" y="106159"/>
                  </a:lnTo>
                  <a:lnTo>
                    <a:pt x="3057626" y="35166"/>
                  </a:lnTo>
                  <a:lnTo>
                    <a:pt x="3047288" y="29184"/>
                  </a:lnTo>
                  <a:lnTo>
                    <a:pt x="3009874" y="23025"/>
                  </a:lnTo>
                  <a:lnTo>
                    <a:pt x="2972701" y="29184"/>
                  </a:lnTo>
                  <a:lnTo>
                    <a:pt x="2942869" y="46393"/>
                  </a:lnTo>
                  <a:lnTo>
                    <a:pt x="2923070" y="72694"/>
                  </a:lnTo>
                  <a:lnTo>
                    <a:pt x="2915945" y="106159"/>
                  </a:lnTo>
                  <a:lnTo>
                    <a:pt x="2923070" y="139687"/>
                  </a:lnTo>
                  <a:lnTo>
                    <a:pt x="2942869" y="165989"/>
                  </a:lnTo>
                  <a:lnTo>
                    <a:pt x="2972701" y="183159"/>
                  </a:lnTo>
                  <a:lnTo>
                    <a:pt x="3009874" y="189306"/>
                  </a:lnTo>
                  <a:lnTo>
                    <a:pt x="3047288" y="183159"/>
                  </a:lnTo>
                  <a:lnTo>
                    <a:pt x="3077032" y="165989"/>
                  </a:lnTo>
                  <a:lnTo>
                    <a:pt x="3090291" y="148259"/>
                  </a:lnTo>
                  <a:lnTo>
                    <a:pt x="3096717" y="139687"/>
                  </a:lnTo>
                  <a:lnTo>
                    <a:pt x="3103930" y="106159"/>
                  </a:lnTo>
                  <a:close/>
                </a:path>
                <a:path w="4754245" h="1369059">
                  <a:moveTo>
                    <a:pt x="3114954" y="549338"/>
                  </a:moveTo>
                  <a:lnTo>
                    <a:pt x="2953664" y="549338"/>
                  </a:lnTo>
                  <a:lnTo>
                    <a:pt x="2953664" y="588149"/>
                  </a:lnTo>
                  <a:lnTo>
                    <a:pt x="3066542" y="588149"/>
                  </a:lnTo>
                  <a:lnTo>
                    <a:pt x="3057067" y="630936"/>
                  </a:lnTo>
                  <a:lnTo>
                    <a:pt x="3039262" y="668921"/>
                  </a:lnTo>
                  <a:lnTo>
                    <a:pt x="3013011" y="702475"/>
                  </a:lnTo>
                  <a:lnTo>
                    <a:pt x="2978175" y="732002"/>
                  </a:lnTo>
                  <a:lnTo>
                    <a:pt x="2934589" y="757859"/>
                  </a:lnTo>
                  <a:lnTo>
                    <a:pt x="2961297" y="794169"/>
                  </a:lnTo>
                  <a:lnTo>
                    <a:pt x="3012173" y="763651"/>
                  </a:lnTo>
                  <a:lnTo>
                    <a:pt x="3051657" y="728357"/>
                  </a:lnTo>
                  <a:lnTo>
                    <a:pt x="3080702" y="688771"/>
                  </a:lnTo>
                  <a:lnTo>
                    <a:pt x="3100286" y="645414"/>
                  </a:lnTo>
                  <a:lnTo>
                    <a:pt x="3111385" y="598766"/>
                  </a:lnTo>
                  <a:lnTo>
                    <a:pt x="3114954" y="549338"/>
                  </a:lnTo>
                  <a:close/>
                </a:path>
                <a:path w="4754245" h="1369059">
                  <a:moveTo>
                    <a:pt x="3121952" y="255346"/>
                  </a:moveTo>
                  <a:lnTo>
                    <a:pt x="3118408" y="221145"/>
                  </a:lnTo>
                  <a:lnTo>
                    <a:pt x="3062478" y="227126"/>
                  </a:lnTo>
                  <a:lnTo>
                    <a:pt x="3005594" y="230403"/>
                  </a:lnTo>
                  <a:lnTo>
                    <a:pt x="2950984" y="231787"/>
                  </a:lnTo>
                  <a:lnTo>
                    <a:pt x="2901861" y="232067"/>
                  </a:lnTo>
                  <a:lnTo>
                    <a:pt x="2907258" y="270611"/>
                  </a:lnTo>
                  <a:lnTo>
                    <a:pt x="2955290" y="270281"/>
                  </a:lnTo>
                  <a:lnTo>
                    <a:pt x="3008731" y="268452"/>
                  </a:lnTo>
                  <a:lnTo>
                    <a:pt x="3065119" y="263893"/>
                  </a:lnTo>
                  <a:lnTo>
                    <a:pt x="3121952" y="255346"/>
                  </a:lnTo>
                  <a:close/>
                </a:path>
                <a:path w="4754245" h="1369059">
                  <a:moveTo>
                    <a:pt x="3184842" y="266"/>
                  </a:moveTo>
                  <a:lnTo>
                    <a:pt x="3137611" y="266"/>
                  </a:lnTo>
                  <a:lnTo>
                    <a:pt x="3137611" y="339940"/>
                  </a:lnTo>
                  <a:lnTo>
                    <a:pt x="3184842" y="339940"/>
                  </a:lnTo>
                  <a:lnTo>
                    <a:pt x="3184842" y="266"/>
                  </a:lnTo>
                  <a:close/>
                </a:path>
                <a:path w="4754245" h="1369059">
                  <a:moveTo>
                    <a:pt x="3253219" y="644461"/>
                  </a:moveTo>
                  <a:lnTo>
                    <a:pt x="3205340" y="644461"/>
                  </a:lnTo>
                  <a:lnTo>
                    <a:pt x="3205340" y="514616"/>
                  </a:lnTo>
                  <a:lnTo>
                    <a:pt x="3157842" y="514616"/>
                  </a:lnTo>
                  <a:lnTo>
                    <a:pt x="3157842" y="852716"/>
                  </a:lnTo>
                  <a:lnTo>
                    <a:pt x="3205340" y="852716"/>
                  </a:lnTo>
                  <a:lnTo>
                    <a:pt x="3205340" y="683666"/>
                  </a:lnTo>
                  <a:lnTo>
                    <a:pt x="3253219" y="683666"/>
                  </a:lnTo>
                  <a:lnTo>
                    <a:pt x="3253219" y="644461"/>
                  </a:lnTo>
                  <a:close/>
                </a:path>
                <a:path w="4754245" h="1369059">
                  <a:moveTo>
                    <a:pt x="3266617" y="1055141"/>
                  </a:moveTo>
                  <a:lnTo>
                    <a:pt x="3112960" y="1055141"/>
                  </a:lnTo>
                  <a:lnTo>
                    <a:pt x="3112960" y="1092771"/>
                  </a:lnTo>
                  <a:lnTo>
                    <a:pt x="3215449" y="1092771"/>
                  </a:lnTo>
                  <a:lnTo>
                    <a:pt x="3204464" y="1127391"/>
                  </a:lnTo>
                  <a:lnTo>
                    <a:pt x="3181337" y="1157389"/>
                  </a:lnTo>
                  <a:lnTo>
                    <a:pt x="3145142" y="1182420"/>
                  </a:lnTo>
                  <a:lnTo>
                    <a:pt x="3094939" y="1202093"/>
                  </a:lnTo>
                  <a:lnTo>
                    <a:pt x="3115335" y="1239189"/>
                  </a:lnTo>
                  <a:lnTo>
                    <a:pt x="3170517" y="1216609"/>
                  </a:lnTo>
                  <a:lnTo>
                    <a:pt x="3212973" y="1187018"/>
                  </a:lnTo>
                  <a:lnTo>
                    <a:pt x="3242957" y="1150315"/>
                  </a:lnTo>
                  <a:lnTo>
                    <a:pt x="3260750" y="1106385"/>
                  </a:lnTo>
                  <a:lnTo>
                    <a:pt x="3266617" y="1055141"/>
                  </a:lnTo>
                  <a:close/>
                </a:path>
                <a:path w="4754245" h="1369059">
                  <a:moveTo>
                    <a:pt x="3376472" y="1029487"/>
                  </a:moveTo>
                  <a:lnTo>
                    <a:pt x="3329114" y="1029487"/>
                  </a:lnTo>
                  <a:lnTo>
                    <a:pt x="3329114" y="1118679"/>
                  </a:lnTo>
                  <a:lnTo>
                    <a:pt x="3269259" y="1118679"/>
                  </a:lnTo>
                  <a:lnTo>
                    <a:pt x="3269259" y="1157490"/>
                  </a:lnTo>
                  <a:lnTo>
                    <a:pt x="3329114" y="1157490"/>
                  </a:lnTo>
                  <a:lnTo>
                    <a:pt x="3329114" y="1254061"/>
                  </a:lnTo>
                  <a:lnTo>
                    <a:pt x="3376472" y="1254061"/>
                  </a:lnTo>
                  <a:lnTo>
                    <a:pt x="3376472" y="1029487"/>
                  </a:lnTo>
                  <a:close/>
                </a:path>
                <a:path w="4754245" h="1369059">
                  <a:moveTo>
                    <a:pt x="3392525" y="1328648"/>
                  </a:moveTo>
                  <a:lnTo>
                    <a:pt x="3345561" y="1315681"/>
                  </a:lnTo>
                  <a:lnTo>
                    <a:pt x="3312045" y="1294917"/>
                  </a:lnTo>
                  <a:lnTo>
                    <a:pt x="3285439" y="1240370"/>
                  </a:lnTo>
                  <a:lnTo>
                    <a:pt x="3285439" y="1228661"/>
                  </a:lnTo>
                  <a:lnTo>
                    <a:pt x="3238208" y="1228661"/>
                  </a:lnTo>
                  <a:lnTo>
                    <a:pt x="3238208" y="1240370"/>
                  </a:lnTo>
                  <a:lnTo>
                    <a:pt x="3231438" y="1269085"/>
                  </a:lnTo>
                  <a:lnTo>
                    <a:pt x="3211284" y="1295311"/>
                  </a:lnTo>
                  <a:lnTo>
                    <a:pt x="3177692" y="1316240"/>
                  </a:lnTo>
                  <a:lnTo>
                    <a:pt x="3130588" y="1329042"/>
                  </a:lnTo>
                  <a:lnTo>
                    <a:pt x="3149142" y="1366532"/>
                  </a:lnTo>
                  <a:lnTo>
                    <a:pt x="3186290" y="1357172"/>
                  </a:lnTo>
                  <a:lnTo>
                    <a:pt x="3217621" y="1342694"/>
                  </a:lnTo>
                  <a:lnTo>
                    <a:pt x="3242830" y="1323721"/>
                  </a:lnTo>
                  <a:lnTo>
                    <a:pt x="3261626" y="1300886"/>
                  </a:lnTo>
                  <a:lnTo>
                    <a:pt x="3280232" y="1323721"/>
                  </a:lnTo>
                  <a:lnTo>
                    <a:pt x="3305264" y="1342656"/>
                  </a:lnTo>
                  <a:lnTo>
                    <a:pt x="3336480" y="1357058"/>
                  </a:lnTo>
                  <a:lnTo>
                    <a:pt x="3373577" y="1366278"/>
                  </a:lnTo>
                  <a:lnTo>
                    <a:pt x="3392525" y="1328648"/>
                  </a:lnTo>
                  <a:close/>
                </a:path>
                <a:path w="4754245" h="1369059">
                  <a:moveTo>
                    <a:pt x="3479127" y="519874"/>
                  </a:moveTo>
                  <a:lnTo>
                    <a:pt x="3434257" y="519874"/>
                  </a:lnTo>
                  <a:lnTo>
                    <a:pt x="3434257" y="639978"/>
                  </a:lnTo>
                  <a:lnTo>
                    <a:pt x="3406635" y="639978"/>
                  </a:lnTo>
                  <a:lnTo>
                    <a:pt x="3398659" y="597611"/>
                  </a:lnTo>
                  <a:lnTo>
                    <a:pt x="3391865" y="583806"/>
                  </a:lnTo>
                  <a:lnTo>
                    <a:pt x="3383038" y="565835"/>
                  </a:lnTo>
                  <a:lnTo>
                    <a:pt x="3363874" y="548690"/>
                  </a:lnTo>
                  <a:lnTo>
                    <a:pt x="3363874" y="661301"/>
                  </a:lnTo>
                  <a:lnTo>
                    <a:pt x="3361766" y="695477"/>
                  </a:lnTo>
                  <a:lnTo>
                    <a:pt x="3355644" y="719747"/>
                  </a:lnTo>
                  <a:lnTo>
                    <a:pt x="3345840" y="734187"/>
                  </a:lnTo>
                  <a:lnTo>
                    <a:pt x="3332696" y="738911"/>
                  </a:lnTo>
                  <a:lnTo>
                    <a:pt x="3320008" y="734187"/>
                  </a:lnTo>
                  <a:lnTo>
                    <a:pt x="3310559" y="719747"/>
                  </a:lnTo>
                  <a:lnTo>
                    <a:pt x="3304730" y="695477"/>
                  </a:lnTo>
                  <a:lnTo>
                    <a:pt x="3302838" y="661301"/>
                  </a:lnTo>
                  <a:lnTo>
                    <a:pt x="3304730" y="627354"/>
                  </a:lnTo>
                  <a:lnTo>
                    <a:pt x="3310559" y="603110"/>
                  </a:lnTo>
                  <a:lnTo>
                    <a:pt x="3320008" y="588594"/>
                  </a:lnTo>
                  <a:lnTo>
                    <a:pt x="3332696" y="583806"/>
                  </a:lnTo>
                  <a:lnTo>
                    <a:pt x="3345840" y="588594"/>
                  </a:lnTo>
                  <a:lnTo>
                    <a:pt x="3355644" y="603110"/>
                  </a:lnTo>
                  <a:lnTo>
                    <a:pt x="3361766" y="627354"/>
                  </a:lnTo>
                  <a:lnTo>
                    <a:pt x="3363874" y="661301"/>
                  </a:lnTo>
                  <a:lnTo>
                    <a:pt x="3363874" y="548690"/>
                  </a:lnTo>
                  <a:lnTo>
                    <a:pt x="3360737" y="545871"/>
                  </a:lnTo>
                  <a:lnTo>
                    <a:pt x="3332696" y="538949"/>
                  </a:lnTo>
                  <a:lnTo>
                    <a:pt x="3302381" y="547433"/>
                  </a:lnTo>
                  <a:lnTo>
                    <a:pt x="3279152" y="571754"/>
                  </a:lnTo>
                  <a:lnTo>
                    <a:pt x="3264319" y="610273"/>
                  </a:lnTo>
                  <a:lnTo>
                    <a:pt x="3259163" y="661301"/>
                  </a:lnTo>
                  <a:lnTo>
                    <a:pt x="3264319" y="712749"/>
                  </a:lnTo>
                  <a:lnTo>
                    <a:pt x="3279152" y="751535"/>
                  </a:lnTo>
                  <a:lnTo>
                    <a:pt x="3302381" y="775982"/>
                  </a:lnTo>
                  <a:lnTo>
                    <a:pt x="3332696" y="784440"/>
                  </a:lnTo>
                  <a:lnTo>
                    <a:pt x="3361385" y="777176"/>
                  </a:lnTo>
                  <a:lnTo>
                    <a:pt x="3384029" y="756119"/>
                  </a:lnTo>
                  <a:lnTo>
                    <a:pt x="3392005" y="738911"/>
                  </a:lnTo>
                  <a:lnTo>
                    <a:pt x="3399574" y="722566"/>
                  </a:lnTo>
                  <a:lnTo>
                    <a:pt x="3407029" y="677875"/>
                  </a:lnTo>
                  <a:lnTo>
                    <a:pt x="3434257" y="677875"/>
                  </a:lnTo>
                  <a:lnTo>
                    <a:pt x="3434257" y="837844"/>
                  </a:lnTo>
                  <a:lnTo>
                    <a:pt x="3479127" y="837844"/>
                  </a:lnTo>
                  <a:lnTo>
                    <a:pt x="3479127" y="677875"/>
                  </a:lnTo>
                  <a:lnTo>
                    <a:pt x="3479127" y="639978"/>
                  </a:lnTo>
                  <a:lnTo>
                    <a:pt x="3479127" y="519874"/>
                  </a:lnTo>
                  <a:close/>
                </a:path>
                <a:path w="4754245" h="1369059">
                  <a:moveTo>
                    <a:pt x="3483152" y="144716"/>
                  </a:moveTo>
                  <a:lnTo>
                    <a:pt x="3476358" y="94805"/>
                  </a:lnTo>
                  <a:lnTo>
                    <a:pt x="3462744" y="67094"/>
                  </a:lnTo>
                  <a:lnTo>
                    <a:pt x="3457702" y="56832"/>
                  </a:lnTo>
                  <a:lnTo>
                    <a:pt x="3437242" y="39331"/>
                  </a:lnTo>
                  <a:lnTo>
                    <a:pt x="3437242" y="144716"/>
                  </a:lnTo>
                  <a:lnTo>
                    <a:pt x="3434105" y="178269"/>
                  </a:lnTo>
                  <a:lnTo>
                    <a:pt x="3425266" y="202704"/>
                  </a:lnTo>
                  <a:lnTo>
                    <a:pt x="3411601" y="217652"/>
                  </a:lnTo>
                  <a:lnTo>
                    <a:pt x="3393960" y="222719"/>
                  </a:lnTo>
                  <a:lnTo>
                    <a:pt x="3376003" y="217652"/>
                  </a:lnTo>
                  <a:lnTo>
                    <a:pt x="3362160" y="202704"/>
                  </a:lnTo>
                  <a:lnTo>
                    <a:pt x="3353295" y="178269"/>
                  </a:lnTo>
                  <a:lnTo>
                    <a:pt x="3350285" y="144716"/>
                  </a:lnTo>
                  <a:lnTo>
                    <a:pt x="3353295" y="111442"/>
                  </a:lnTo>
                  <a:lnTo>
                    <a:pt x="3362160" y="87109"/>
                  </a:lnTo>
                  <a:lnTo>
                    <a:pt x="3376003" y="72174"/>
                  </a:lnTo>
                  <a:lnTo>
                    <a:pt x="3393960" y="67094"/>
                  </a:lnTo>
                  <a:lnTo>
                    <a:pt x="3411601" y="72174"/>
                  </a:lnTo>
                  <a:lnTo>
                    <a:pt x="3425266" y="87109"/>
                  </a:lnTo>
                  <a:lnTo>
                    <a:pt x="3434105" y="111442"/>
                  </a:lnTo>
                  <a:lnTo>
                    <a:pt x="3437242" y="144716"/>
                  </a:lnTo>
                  <a:lnTo>
                    <a:pt x="3437242" y="39331"/>
                  </a:lnTo>
                  <a:lnTo>
                    <a:pt x="3429470" y="32677"/>
                  </a:lnTo>
                  <a:lnTo>
                    <a:pt x="3393960" y="24206"/>
                  </a:lnTo>
                  <a:lnTo>
                    <a:pt x="3358070" y="32677"/>
                  </a:lnTo>
                  <a:lnTo>
                    <a:pt x="3329673" y="56832"/>
                  </a:lnTo>
                  <a:lnTo>
                    <a:pt x="3311017" y="94805"/>
                  </a:lnTo>
                  <a:lnTo>
                    <a:pt x="3304375" y="144716"/>
                  </a:lnTo>
                  <a:lnTo>
                    <a:pt x="3311017" y="195033"/>
                  </a:lnTo>
                  <a:lnTo>
                    <a:pt x="3329673" y="233146"/>
                  </a:lnTo>
                  <a:lnTo>
                    <a:pt x="3358070" y="257302"/>
                  </a:lnTo>
                  <a:lnTo>
                    <a:pt x="3393960" y="265747"/>
                  </a:lnTo>
                  <a:lnTo>
                    <a:pt x="3429470" y="257302"/>
                  </a:lnTo>
                  <a:lnTo>
                    <a:pt x="3457702" y="233146"/>
                  </a:lnTo>
                  <a:lnTo>
                    <a:pt x="3462807" y="222719"/>
                  </a:lnTo>
                  <a:lnTo>
                    <a:pt x="3476358" y="195033"/>
                  </a:lnTo>
                  <a:lnTo>
                    <a:pt x="3483152" y="144716"/>
                  </a:lnTo>
                  <a:close/>
                </a:path>
                <a:path w="4754245" h="1369059">
                  <a:moveTo>
                    <a:pt x="3549637" y="514616"/>
                  </a:moveTo>
                  <a:lnTo>
                    <a:pt x="3504247" y="514616"/>
                  </a:lnTo>
                  <a:lnTo>
                    <a:pt x="3504247" y="853503"/>
                  </a:lnTo>
                  <a:lnTo>
                    <a:pt x="3549637" y="853503"/>
                  </a:lnTo>
                  <a:lnTo>
                    <a:pt x="3549637" y="514616"/>
                  </a:lnTo>
                  <a:close/>
                </a:path>
                <a:path w="4754245" h="1369059">
                  <a:moveTo>
                    <a:pt x="3577882" y="266"/>
                  </a:moveTo>
                  <a:lnTo>
                    <a:pt x="3529863" y="266"/>
                  </a:lnTo>
                  <a:lnTo>
                    <a:pt x="3529863" y="339940"/>
                  </a:lnTo>
                  <a:lnTo>
                    <a:pt x="3577882" y="339940"/>
                  </a:lnTo>
                  <a:lnTo>
                    <a:pt x="3577882" y="266"/>
                  </a:lnTo>
                  <a:close/>
                </a:path>
                <a:path w="4754245" h="1369059">
                  <a:moveTo>
                    <a:pt x="3597770" y="1173416"/>
                  </a:moveTo>
                  <a:lnTo>
                    <a:pt x="3590975" y="1123505"/>
                  </a:lnTo>
                  <a:lnTo>
                    <a:pt x="3577361" y="1095794"/>
                  </a:lnTo>
                  <a:lnTo>
                    <a:pt x="3572306" y="1085532"/>
                  </a:lnTo>
                  <a:lnTo>
                    <a:pt x="3551859" y="1068044"/>
                  </a:lnTo>
                  <a:lnTo>
                    <a:pt x="3551859" y="1173416"/>
                  </a:lnTo>
                  <a:lnTo>
                    <a:pt x="3548723" y="1206969"/>
                  </a:lnTo>
                  <a:lnTo>
                    <a:pt x="3539883" y="1231404"/>
                  </a:lnTo>
                  <a:lnTo>
                    <a:pt x="3526218" y="1246352"/>
                  </a:lnTo>
                  <a:lnTo>
                    <a:pt x="3508578" y="1251419"/>
                  </a:lnTo>
                  <a:lnTo>
                    <a:pt x="3490607" y="1246352"/>
                  </a:lnTo>
                  <a:lnTo>
                    <a:pt x="3476764" y="1231404"/>
                  </a:lnTo>
                  <a:lnTo>
                    <a:pt x="3467912" y="1206969"/>
                  </a:lnTo>
                  <a:lnTo>
                    <a:pt x="3464890" y="1173416"/>
                  </a:lnTo>
                  <a:lnTo>
                    <a:pt x="3467912" y="1140142"/>
                  </a:lnTo>
                  <a:lnTo>
                    <a:pt x="3476764" y="1115809"/>
                  </a:lnTo>
                  <a:lnTo>
                    <a:pt x="3490607" y="1100874"/>
                  </a:lnTo>
                  <a:lnTo>
                    <a:pt x="3508578" y="1095794"/>
                  </a:lnTo>
                  <a:lnTo>
                    <a:pt x="3526218" y="1100874"/>
                  </a:lnTo>
                  <a:lnTo>
                    <a:pt x="3539883" y="1115809"/>
                  </a:lnTo>
                  <a:lnTo>
                    <a:pt x="3548723" y="1140142"/>
                  </a:lnTo>
                  <a:lnTo>
                    <a:pt x="3551859" y="1173416"/>
                  </a:lnTo>
                  <a:lnTo>
                    <a:pt x="3551859" y="1068044"/>
                  </a:lnTo>
                  <a:lnTo>
                    <a:pt x="3544074" y="1061377"/>
                  </a:lnTo>
                  <a:lnTo>
                    <a:pt x="3508578" y="1052906"/>
                  </a:lnTo>
                  <a:lnTo>
                    <a:pt x="3472688" y="1061377"/>
                  </a:lnTo>
                  <a:lnTo>
                    <a:pt x="3444290" y="1085532"/>
                  </a:lnTo>
                  <a:lnTo>
                    <a:pt x="3425634" y="1123505"/>
                  </a:lnTo>
                  <a:lnTo>
                    <a:pt x="3418979" y="1173416"/>
                  </a:lnTo>
                  <a:lnTo>
                    <a:pt x="3425634" y="1223733"/>
                  </a:lnTo>
                  <a:lnTo>
                    <a:pt x="3444290" y="1261846"/>
                  </a:lnTo>
                  <a:lnTo>
                    <a:pt x="3472688" y="1286002"/>
                  </a:lnTo>
                  <a:lnTo>
                    <a:pt x="3508578" y="1294447"/>
                  </a:lnTo>
                  <a:lnTo>
                    <a:pt x="3544074" y="1286002"/>
                  </a:lnTo>
                  <a:lnTo>
                    <a:pt x="3572306" y="1261846"/>
                  </a:lnTo>
                  <a:lnTo>
                    <a:pt x="3577412" y="1251419"/>
                  </a:lnTo>
                  <a:lnTo>
                    <a:pt x="3590975" y="1223733"/>
                  </a:lnTo>
                  <a:lnTo>
                    <a:pt x="3597770" y="1173416"/>
                  </a:lnTo>
                  <a:close/>
                </a:path>
                <a:path w="4754245" h="1369059">
                  <a:moveTo>
                    <a:pt x="3692487" y="1028966"/>
                  </a:moveTo>
                  <a:lnTo>
                    <a:pt x="3644468" y="1028966"/>
                  </a:lnTo>
                  <a:lnTo>
                    <a:pt x="3644468" y="1368640"/>
                  </a:lnTo>
                  <a:lnTo>
                    <a:pt x="3692487" y="1368640"/>
                  </a:lnTo>
                  <a:lnTo>
                    <a:pt x="3692487" y="1028966"/>
                  </a:lnTo>
                  <a:close/>
                </a:path>
                <a:path w="4754245" h="1369059">
                  <a:moveTo>
                    <a:pt x="3910076" y="122212"/>
                  </a:moveTo>
                  <a:lnTo>
                    <a:pt x="3859390" y="108699"/>
                  </a:lnTo>
                  <a:lnTo>
                    <a:pt x="3823817" y="86690"/>
                  </a:lnTo>
                  <a:lnTo>
                    <a:pt x="3822408" y="85826"/>
                  </a:lnTo>
                  <a:lnTo>
                    <a:pt x="3799776" y="57315"/>
                  </a:lnTo>
                  <a:lnTo>
                    <a:pt x="3792067" y="26835"/>
                  </a:lnTo>
                  <a:lnTo>
                    <a:pt x="3792067" y="10388"/>
                  </a:lnTo>
                  <a:lnTo>
                    <a:pt x="3742207" y="10388"/>
                  </a:lnTo>
                  <a:lnTo>
                    <a:pt x="3742207" y="26835"/>
                  </a:lnTo>
                  <a:lnTo>
                    <a:pt x="3734473" y="57302"/>
                  </a:lnTo>
                  <a:lnTo>
                    <a:pt x="3711816" y="85775"/>
                  </a:lnTo>
                  <a:lnTo>
                    <a:pt x="3674872" y="108610"/>
                  </a:lnTo>
                  <a:lnTo>
                    <a:pt x="3624199" y="122212"/>
                  </a:lnTo>
                  <a:lnTo>
                    <a:pt x="3642753" y="160896"/>
                  </a:lnTo>
                  <a:lnTo>
                    <a:pt x="3683927" y="150736"/>
                  </a:lnTo>
                  <a:lnTo>
                    <a:pt x="3718725" y="134353"/>
                  </a:lnTo>
                  <a:lnTo>
                    <a:pt x="3746614" y="112674"/>
                  </a:lnTo>
                  <a:lnTo>
                    <a:pt x="3767074" y="86690"/>
                  </a:lnTo>
                  <a:lnTo>
                    <a:pt x="3787571" y="112737"/>
                  </a:lnTo>
                  <a:lnTo>
                    <a:pt x="3815550" y="134404"/>
                  </a:lnTo>
                  <a:lnTo>
                    <a:pt x="3850398" y="150736"/>
                  </a:lnTo>
                  <a:lnTo>
                    <a:pt x="3891661" y="160896"/>
                  </a:lnTo>
                  <a:lnTo>
                    <a:pt x="3910076" y="122212"/>
                  </a:lnTo>
                  <a:close/>
                </a:path>
                <a:path w="4754245" h="1369059">
                  <a:moveTo>
                    <a:pt x="3921785" y="187198"/>
                  </a:moveTo>
                  <a:lnTo>
                    <a:pt x="3612096" y="187198"/>
                  </a:lnTo>
                  <a:lnTo>
                    <a:pt x="3612096" y="225488"/>
                  </a:lnTo>
                  <a:lnTo>
                    <a:pt x="3683927" y="225488"/>
                  </a:lnTo>
                  <a:lnTo>
                    <a:pt x="3683927" y="339940"/>
                  </a:lnTo>
                  <a:lnTo>
                    <a:pt x="3731552" y="339940"/>
                  </a:lnTo>
                  <a:lnTo>
                    <a:pt x="3731552" y="225488"/>
                  </a:lnTo>
                  <a:lnTo>
                    <a:pt x="3804297" y="225488"/>
                  </a:lnTo>
                  <a:lnTo>
                    <a:pt x="3804297" y="339940"/>
                  </a:lnTo>
                  <a:lnTo>
                    <a:pt x="3851922" y="339940"/>
                  </a:lnTo>
                  <a:lnTo>
                    <a:pt x="3851922" y="225488"/>
                  </a:lnTo>
                  <a:lnTo>
                    <a:pt x="3921785" y="225488"/>
                  </a:lnTo>
                  <a:lnTo>
                    <a:pt x="3921785" y="187198"/>
                  </a:lnTo>
                  <a:close/>
                </a:path>
                <a:path w="4754245" h="1369059">
                  <a:moveTo>
                    <a:pt x="3927602" y="1278001"/>
                  </a:moveTo>
                  <a:lnTo>
                    <a:pt x="3924516" y="1250238"/>
                  </a:lnTo>
                  <a:lnTo>
                    <a:pt x="3923385" y="1240104"/>
                  </a:lnTo>
                  <a:lnTo>
                    <a:pt x="3890276" y="1244879"/>
                  </a:lnTo>
                  <a:lnTo>
                    <a:pt x="3857574" y="1247940"/>
                  </a:lnTo>
                  <a:lnTo>
                    <a:pt x="3824046" y="1249616"/>
                  </a:lnTo>
                  <a:lnTo>
                    <a:pt x="3788410" y="1250238"/>
                  </a:lnTo>
                  <a:lnTo>
                    <a:pt x="3788410" y="1188669"/>
                  </a:lnTo>
                  <a:lnTo>
                    <a:pt x="3897338" y="1188669"/>
                  </a:lnTo>
                  <a:lnTo>
                    <a:pt x="3897338" y="1057503"/>
                  </a:lnTo>
                  <a:lnTo>
                    <a:pt x="3740785" y="1057503"/>
                  </a:lnTo>
                  <a:lnTo>
                    <a:pt x="3740785" y="1095794"/>
                  </a:lnTo>
                  <a:lnTo>
                    <a:pt x="3849979" y="1095794"/>
                  </a:lnTo>
                  <a:lnTo>
                    <a:pt x="3849979" y="1151178"/>
                  </a:lnTo>
                  <a:lnTo>
                    <a:pt x="3741178" y="1151178"/>
                  </a:lnTo>
                  <a:lnTo>
                    <a:pt x="3741178" y="1289710"/>
                  </a:lnTo>
                  <a:lnTo>
                    <a:pt x="3769601" y="1289710"/>
                  </a:lnTo>
                  <a:lnTo>
                    <a:pt x="3812209" y="1289151"/>
                  </a:lnTo>
                  <a:lnTo>
                    <a:pt x="3851605" y="1287360"/>
                  </a:lnTo>
                  <a:lnTo>
                    <a:pt x="3889502" y="1283804"/>
                  </a:lnTo>
                  <a:lnTo>
                    <a:pt x="3927602" y="1278001"/>
                  </a:lnTo>
                  <a:close/>
                </a:path>
                <a:path w="4754245" h="1369059">
                  <a:moveTo>
                    <a:pt x="4044162" y="1156970"/>
                  </a:moveTo>
                  <a:lnTo>
                    <a:pt x="3994162" y="1156970"/>
                  </a:lnTo>
                  <a:lnTo>
                    <a:pt x="3994162" y="1028966"/>
                  </a:lnTo>
                  <a:lnTo>
                    <a:pt x="3947198" y="1028966"/>
                  </a:lnTo>
                  <a:lnTo>
                    <a:pt x="3947198" y="1368640"/>
                  </a:lnTo>
                  <a:lnTo>
                    <a:pt x="3994162" y="1368640"/>
                  </a:lnTo>
                  <a:lnTo>
                    <a:pt x="3994162" y="1196301"/>
                  </a:lnTo>
                  <a:lnTo>
                    <a:pt x="4044162" y="1196301"/>
                  </a:lnTo>
                  <a:lnTo>
                    <a:pt x="4044162" y="1156970"/>
                  </a:lnTo>
                  <a:close/>
                </a:path>
                <a:path w="4754245" h="1369059">
                  <a:moveTo>
                    <a:pt x="4107167" y="34988"/>
                  </a:moveTo>
                  <a:lnTo>
                    <a:pt x="3945877" y="34988"/>
                  </a:lnTo>
                  <a:lnTo>
                    <a:pt x="3945877" y="73799"/>
                  </a:lnTo>
                  <a:lnTo>
                    <a:pt x="4058755" y="73799"/>
                  </a:lnTo>
                  <a:lnTo>
                    <a:pt x="4049268" y="116586"/>
                  </a:lnTo>
                  <a:lnTo>
                    <a:pt x="4031475" y="154571"/>
                  </a:lnTo>
                  <a:lnTo>
                    <a:pt x="4005224" y="188125"/>
                  </a:lnTo>
                  <a:lnTo>
                    <a:pt x="3970375" y="217652"/>
                  </a:lnTo>
                  <a:lnTo>
                    <a:pt x="3926802" y="243509"/>
                  </a:lnTo>
                  <a:lnTo>
                    <a:pt x="3953510" y="279819"/>
                  </a:lnTo>
                  <a:lnTo>
                    <a:pt x="4004386" y="249301"/>
                  </a:lnTo>
                  <a:lnTo>
                    <a:pt x="4043857" y="214007"/>
                  </a:lnTo>
                  <a:lnTo>
                    <a:pt x="4072915" y="174421"/>
                  </a:lnTo>
                  <a:lnTo>
                    <a:pt x="4092498" y="131064"/>
                  </a:lnTo>
                  <a:lnTo>
                    <a:pt x="4103598" y="84416"/>
                  </a:lnTo>
                  <a:lnTo>
                    <a:pt x="4107167" y="34988"/>
                  </a:lnTo>
                  <a:close/>
                </a:path>
                <a:path w="4754245" h="1369059">
                  <a:moveTo>
                    <a:pt x="4245432" y="130111"/>
                  </a:moveTo>
                  <a:lnTo>
                    <a:pt x="4197540" y="130111"/>
                  </a:lnTo>
                  <a:lnTo>
                    <a:pt x="4197540" y="266"/>
                  </a:lnTo>
                  <a:lnTo>
                    <a:pt x="4150055" y="266"/>
                  </a:lnTo>
                  <a:lnTo>
                    <a:pt x="4150055" y="338366"/>
                  </a:lnTo>
                  <a:lnTo>
                    <a:pt x="4197540" y="338366"/>
                  </a:lnTo>
                  <a:lnTo>
                    <a:pt x="4197540" y="169316"/>
                  </a:lnTo>
                  <a:lnTo>
                    <a:pt x="4245432" y="169316"/>
                  </a:lnTo>
                  <a:lnTo>
                    <a:pt x="4245432" y="130111"/>
                  </a:lnTo>
                  <a:close/>
                </a:path>
                <a:path w="4754245" h="1369059">
                  <a:moveTo>
                    <a:pt x="4326471" y="1220241"/>
                  </a:moveTo>
                  <a:lnTo>
                    <a:pt x="4323753" y="1193673"/>
                  </a:lnTo>
                  <a:lnTo>
                    <a:pt x="4323321" y="1189329"/>
                  </a:lnTo>
                  <a:lnTo>
                    <a:pt x="4322915" y="1185379"/>
                  </a:lnTo>
                  <a:lnTo>
                    <a:pt x="4313263" y="1186522"/>
                  </a:lnTo>
                  <a:lnTo>
                    <a:pt x="4303471" y="1187551"/>
                  </a:lnTo>
                  <a:lnTo>
                    <a:pt x="4293540" y="1188491"/>
                  </a:lnTo>
                  <a:lnTo>
                    <a:pt x="4283443" y="1189329"/>
                  </a:lnTo>
                  <a:lnTo>
                    <a:pt x="4283443" y="1095260"/>
                  </a:lnTo>
                  <a:lnTo>
                    <a:pt x="4311078" y="1095260"/>
                  </a:lnTo>
                  <a:lnTo>
                    <a:pt x="4311078" y="1057503"/>
                  </a:lnTo>
                  <a:lnTo>
                    <a:pt x="4237799" y="1057503"/>
                  </a:lnTo>
                  <a:lnTo>
                    <a:pt x="4237799" y="1095260"/>
                  </a:lnTo>
                  <a:lnTo>
                    <a:pt x="4237799" y="1192352"/>
                  </a:lnTo>
                  <a:lnTo>
                    <a:pt x="4210786" y="1193431"/>
                  </a:lnTo>
                  <a:lnTo>
                    <a:pt x="4201884" y="1193673"/>
                  </a:lnTo>
                  <a:lnTo>
                    <a:pt x="4201884" y="1095260"/>
                  </a:lnTo>
                  <a:lnTo>
                    <a:pt x="4237799" y="1095260"/>
                  </a:lnTo>
                  <a:lnTo>
                    <a:pt x="4237799" y="1057503"/>
                  </a:lnTo>
                  <a:lnTo>
                    <a:pt x="4128478" y="1057503"/>
                  </a:lnTo>
                  <a:lnTo>
                    <a:pt x="4128478" y="1095260"/>
                  </a:lnTo>
                  <a:lnTo>
                    <a:pt x="4156227" y="1095260"/>
                  </a:lnTo>
                  <a:lnTo>
                    <a:pt x="4156227" y="1194727"/>
                  </a:lnTo>
                  <a:lnTo>
                    <a:pt x="4119397" y="1194981"/>
                  </a:lnTo>
                  <a:lnTo>
                    <a:pt x="4124528" y="1233004"/>
                  </a:lnTo>
                  <a:lnTo>
                    <a:pt x="4170438" y="1232712"/>
                  </a:lnTo>
                  <a:lnTo>
                    <a:pt x="4221251" y="1231061"/>
                  </a:lnTo>
                  <a:lnTo>
                    <a:pt x="4274197" y="1227201"/>
                  </a:lnTo>
                  <a:lnTo>
                    <a:pt x="4326471" y="1220241"/>
                  </a:lnTo>
                  <a:close/>
                </a:path>
                <a:path w="4754245" h="1369059">
                  <a:moveTo>
                    <a:pt x="4402112" y="1323644"/>
                  </a:moveTo>
                  <a:lnTo>
                    <a:pt x="4217670" y="1323644"/>
                  </a:lnTo>
                  <a:lnTo>
                    <a:pt x="4217670" y="1255102"/>
                  </a:lnTo>
                  <a:lnTo>
                    <a:pt x="4170311" y="1255102"/>
                  </a:lnTo>
                  <a:lnTo>
                    <a:pt x="4170311" y="1361935"/>
                  </a:lnTo>
                  <a:lnTo>
                    <a:pt x="4402112" y="1361935"/>
                  </a:lnTo>
                  <a:lnTo>
                    <a:pt x="4402112" y="1323644"/>
                  </a:lnTo>
                  <a:close/>
                </a:path>
                <a:path w="4754245" h="1369059">
                  <a:moveTo>
                    <a:pt x="4435526" y="1124737"/>
                  </a:moveTo>
                  <a:lnTo>
                    <a:pt x="4390009" y="1124737"/>
                  </a:lnTo>
                  <a:lnTo>
                    <a:pt x="4390009" y="1029487"/>
                  </a:lnTo>
                  <a:lnTo>
                    <a:pt x="4342384" y="1029487"/>
                  </a:lnTo>
                  <a:lnTo>
                    <a:pt x="4342384" y="1278788"/>
                  </a:lnTo>
                  <a:lnTo>
                    <a:pt x="4390009" y="1278788"/>
                  </a:lnTo>
                  <a:lnTo>
                    <a:pt x="4390009" y="1164069"/>
                  </a:lnTo>
                  <a:lnTo>
                    <a:pt x="4435526" y="1164069"/>
                  </a:lnTo>
                  <a:lnTo>
                    <a:pt x="4435526" y="1124737"/>
                  </a:lnTo>
                  <a:close/>
                </a:path>
                <a:path w="4754245" h="1369059">
                  <a:moveTo>
                    <a:pt x="4637621" y="1207477"/>
                  </a:moveTo>
                  <a:lnTo>
                    <a:pt x="4633988" y="1179855"/>
                  </a:lnTo>
                  <a:lnTo>
                    <a:pt x="4632617" y="1169466"/>
                  </a:lnTo>
                  <a:lnTo>
                    <a:pt x="4604563" y="1174432"/>
                  </a:lnTo>
                  <a:lnTo>
                    <a:pt x="4575060" y="1177569"/>
                  </a:lnTo>
                  <a:lnTo>
                    <a:pt x="4541113" y="1179245"/>
                  </a:lnTo>
                  <a:lnTo>
                    <a:pt x="4499737" y="1179855"/>
                  </a:lnTo>
                  <a:lnTo>
                    <a:pt x="4499737" y="1094219"/>
                  </a:lnTo>
                  <a:lnTo>
                    <a:pt x="4605121" y="1094219"/>
                  </a:lnTo>
                  <a:lnTo>
                    <a:pt x="4605121" y="1056322"/>
                  </a:lnTo>
                  <a:lnTo>
                    <a:pt x="4452518" y="1056322"/>
                  </a:lnTo>
                  <a:lnTo>
                    <a:pt x="4452518" y="1218145"/>
                  </a:lnTo>
                  <a:lnTo>
                    <a:pt x="4480801" y="1218145"/>
                  </a:lnTo>
                  <a:lnTo>
                    <a:pt x="4531004" y="1217701"/>
                  </a:lnTo>
                  <a:lnTo>
                    <a:pt x="4571390" y="1216063"/>
                  </a:lnTo>
                  <a:lnTo>
                    <a:pt x="4605693" y="1212811"/>
                  </a:lnTo>
                  <a:lnTo>
                    <a:pt x="4637621" y="1207477"/>
                  </a:lnTo>
                  <a:close/>
                </a:path>
                <a:path w="4754245" h="1369059">
                  <a:moveTo>
                    <a:pt x="4720107" y="1323644"/>
                  </a:moveTo>
                  <a:lnTo>
                    <a:pt x="4535652" y="1323644"/>
                  </a:lnTo>
                  <a:lnTo>
                    <a:pt x="4535652" y="1247876"/>
                  </a:lnTo>
                  <a:lnTo>
                    <a:pt x="4488294" y="1247876"/>
                  </a:lnTo>
                  <a:lnTo>
                    <a:pt x="4488294" y="1361935"/>
                  </a:lnTo>
                  <a:lnTo>
                    <a:pt x="4720107" y="1361935"/>
                  </a:lnTo>
                  <a:lnTo>
                    <a:pt x="4720107" y="1323644"/>
                  </a:lnTo>
                  <a:close/>
                </a:path>
                <a:path w="4754245" h="1369059">
                  <a:moveTo>
                    <a:pt x="4753775" y="1121575"/>
                  </a:moveTo>
                  <a:lnTo>
                    <a:pt x="4708004" y="1121575"/>
                  </a:lnTo>
                  <a:lnTo>
                    <a:pt x="4708004" y="1029220"/>
                  </a:lnTo>
                  <a:lnTo>
                    <a:pt x="4660379" y="1029220"/>
                  </a:lnTo>
                  <a:lnTo>
                    <a:pt x="4660379" y="1274051"/>
                  </a:lnTo>
                  <a:lnTo>
                    <a:pt x="4708004" y="1274051"/>
                  </a:lnTo>
                  <a:lnTo>
                    <a:pt x="4708004" y="1160653"/>
                  </a:lnTo>
                  <a:lnTo>
                    <a:pt x="4753775" y="1160653"/>
                  </a:lnTo>
                  <a:lnTo>
                    <a:pt x="4753775" y="1121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818789" y="6786257"/>
              <a:ext cx="1438275" cy="635000"/>
            </a:xfrm>
            <a:custGeom>
              <a:avLst/>
              <a:gdLst/>
              <a:ahLst/>
              <a:cxnLst/>
              <a:rect l="l" t="t" r="r" b="b"/>
              <a:pathLst>
                <a:path w="1438275" h="635000">
                  <a:moveTo>
                    <a:pt x="449008" y="317169"/>
                  </a:moveTo>
                  <a:lnTo>
                    <a:pt x="443128" y="287985"/>
                  </a:lnTo>
                  <a:lnTo>
                    <a:pt x="427062" y="264185"/>
                  </a:lnTo>
                  <a:lnTo>
                    <a:pt x="403237" y="248145"/>
                  </a:lnTo>
                  <a:lnTo>
                    <a:pt x="374040" y="242265"/>
                  </a:lnTo>
                  <a:lnTo>
                    <a:pt x="74917" y="242265"/>
                  </a:lnTo>
                  <a:lnTo>
                    <a:pt x="45732" y="248145"/>
                  </a:lnTo>
                  <a:lnTo>
                    <a:pt x="21920" y="264185"/>
                  </a:lnTo>
                  <a:lnTo>
                    <a:pt x="5880" y="287985"/>
                  </a:lnTo>
                  <a:lnTo>
                    <a:pt x="0" y="317169"/>
                  </a:lnTo>
                  <a:lnTo>
                    <a:pt x="5880" y="346379"/>
                  </a:lnTo>
                  <a:lnTo>
                    <a:pt x="21920" y="370230"/>
                  </a:lnTo>
                  <a:lnTo>
                    <a:pt x="45732" y="386321"/>
                  </a:lnTo>
                  <a:lnTo>
                    <a:pt x="74917" y="392214"/>
                  </a:lnTo>
                  <a:lnTo>
                    <a:pt x="374040" y="392214"/>
                  </a:lnTo>
                  <a:lnTo>
                    <a:pt x="403237" y="386321"/>
                  </a:lnTo>
                  <a:lnTo>
                    <a:pt x="427062" y="370230"/>
                  </a:lnTo>
                  <a:lnTo>
                    <a:pt x="443128" y="346379"/>
                  </a:lnTo>
                  <a:lnTo>
                    <a:pt x="449008" y="317169"/>
                  </a:lnTo>
                  <a:close/>
                </a:path>
                <a:path w="1438275" h="635000">
                  <a:moveTo>
                    <a:pt x="1438122" y="317246"/>
                  </a:moveTo>
                  <a:lnTo>
                    <a:pt x="983081" y="0"/>
                  </a:lnTo>
                  <a:lnTo>
                    <a:pt x="983081" y="244386"/>
                  </a:lnTo>
                  <a:lnTo>
                    <a:pt x="976198" y="242265"/>
                  </a:lnTo>
                  <a:lnTo>
                    <a:pt x="673290" y="242265"/>
                  </a:lnTo>
                  <a:lnTo>
                    <a:pt x="644105" y="248145"/>
                  </a:lnTo>
                  <a:lnTo>
                    <a:pt x="620293" y="264185"/>
                  </a:lnTo>
                  <a:lnTo>
                    <a:pt x="604253" y="287985"/>
                  </a:lnTo>
                  <a:lnTo>
                    <a:pt x="598385" y="317169"/>
                  </a:lnTo>
                  <a:lnTo>
                    <a:pt x="604253" y="346379"/>
                  </a:lnTo>
                  <a:lnTo>
                    <a:pt x="620293" y="370230"/>
                  </a:lnTo>
                  <a:lnTo>
                    <a:pt x="644105" y="386321"/>
                  </a:lnTo>
                  <a:lnTo>
                    <a:pt x="673290" y="392214"/>
                  </a:lnTo>
                  <a:lnTo>
                    <a:pt x="976198" y="392214"/>
                  </a:lnTo>
                  <a:lnTo>
                    <a:pt x="983081" y="390093"/>
                  </a:lnTo>
                  <a:lnTo>
                    <a:pt x="983081" y="634479"/>
                  </a:lnTo>
                  <a:lnTo>
                    <a:pt x="1438122" y="317246"/>
                  </a:lnTo>
                  <a:close/>
                </a:path>
              </a:pathLst>
            </a:custGeom>
            <a:solidFill>
              <a:srgbClr val="92BC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0911" y="7028517"/>
              <a:ext cx="253830" cy="14994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8717" y="7028581"/>
              <a:ext cx="2411939" cy="149947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044438" y="6717119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4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633094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633094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633094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633094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633094" h="339090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633094" h="339090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66693" y="6717119"/>
            <a:ext cx="1228725" cy="339725"/>
          </a:xfrm>
          <a:custGeom>
            <a:avLst/>
            <a:gdLst/>
            <a:ahLst/>
            <a:cxnLst/>
            <a:rect l="l" t="t" r="r" b="b"/>
            <a:pathLst>
              <a:path w="1228725" h="339725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1228725" h="339725">
                <a:moveTo>
                  <a:pt x="211412" y="323368"/>
                </a:moveTo>
                <a:lnTo>
                  <a:pt x="167209" y="323368"/>
                </a:lnTo>
                <a:lnTo>
                  <a:pt x="167209" y="162605"/>
                </a:lnTo>
                <a:lnTo>
                  <a:pt x="106298" y="162605"/>
                </a:lnTo>
                <a:lnTo>
                  <a:pt x="106298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1228725" h="339725">
                <a:moveTo>
                  <a:pt x="23417" y="263246"/>
                </a:moveTo>
                <a:lnTo>
                  <a:pt x="0" y="263246"/>
                </a:lnTo>
                <a:lnTo>
                  <a:pt x="0" y="38414"/>
                </a:lnTo>
                <a:lnTo>
                  <a:pt x="129584" y="38414"/>
                </a:lnTo>
                <a:lnTo>
                  <a:pt x="129584" y="76566"/>
                </a:lnTo>
                <a:lnTo>
                  <a:pt x="46439" y="76566"/>
                </a:lnTo>
                <a:lnTo>
                  <a:pt x="46439" y="223910"/>
                </a:lnTo>
                <a:lnTo>
                  <a:pt x="142622" y="223910"/>
                </a:lnTo>
                <a:lnTo>
                  <a:pt x="145371" y="254037"/>
                </a:lnTo>
                <a:lnTo>
                  <a:pt x="117213" y="258695"/>
                </a:lnTo>
                <a:lnTo>
                  <a:pt x="88735" y="261503"/>
                </a:lnTo>
                <a:lnTo>
                  <a:pt x="58086" y="262880"/>
                </a:lnTo>
                <a:lnTo>
                  <a:pt x="23417" y="263246"/>
                </a:lnTo>
                <a:close/>
              </a:path>
              <a:path w="1228725" h="339725">
                <a:moveTo>
                  <a:pt x="142622" y="223910"/>
                </a:moveTo>
                <a:lnTo>
                  <a:pt x="46439" y="223910"/>
                </a:lnTo>
                <a:lnTo>
                  <a:pt x="72146" y="223347"/>
                </a:lnTo>
                <a:lnTo>
                  <a:pt x="95806" y="221871"/>
                </a:lnTo>
                <a:lnTo>
                  <a:pt x="118627" y="219211"/>
                </a:lnTo>
                <a:lnTo>
                  <a:pt x="141818" y="215096"/>
                </a:lnTo>
                <a:lnTo>
                  <a:pt x="142622" y="223910"/>
                </a:lnTo>
                <a:close/>
              </a:path>
              <a:path w="1228725" h="339725">
                <a:moveTo>
                  <a:pt x="591103" y="339681"/>
                </a:moveTo>
                <a:lnTo>
                  <a:pt x="543085" y="339681"/>
                </a:lnTo>
                <a:lnTo>
                  <a:pt x="543085" y="0"/>
                </a:lnTo>
                <a:lnTo>
                  <a:pt x="591103" y="0"/>
                </a:lnTo>
                <a:lnTo>
                  <a:pt x="591103" y="339681"/>
                </a:lnTo>
                <a:close/>
              </a:path>
              <a:path w="1228725" h="339725">
                <a:moveTo>
                  <a:pt x="407186" y="265483"/>
                </a:moveTo>
                <a:lnTo>
                  <a:pt x="371301" y="257042"/>
                </a:lnTo>
                <a:lnTo>
                  <a:pt x="342903" y="232889"/>
                </a:lnTo>
                <a:lnTo>
                  <a:pt x="324249" y="194774"/>
                </a:lnTo>
                <a:lnTo>
                  <a:pt x="317595" y="144450"/>
                </a:lnTo>
                <a:lnTo>
                  <a:pt x="324249" y="94540"/>
                </a:lnTo>
                <a:lnTo>
                  <a:pt x="342903" y="56569"/>
                </a:lnTo>
                <a:lnTo>
                  <a:pt x="371301" y="32412"/>
                </a:lnTo>
                <a:lnTo>
                  <a:pt x="407186" y="23943"/>
                </a:lnTo>
                <a:lnTo>
                  <a:pt x="442694" y="32412"/>
                </a:lnTo>
                <a:lnTo>
                  <a:pt x="470925" y="56569"/>
                </a:lnTo>
                <a:lnTo>
                  <a:pt x="475968" y="66831"/>
                </a:lnTo>
                <a:lnTo>
                  <a:pt x="407186" y="66831"/>
                </a:lnTo>
                <a:lnTo>
                  <a:pt x="389224" y="71910"/>
                </a:lnTo>
                <a:lnTo>
                  <a:pt x="375382" y="86844"/>
                </a:lnTo>
                <a:lnTo>
                  <a:pt x="366522" y="111176"/>
                </a:lnTo>
                <a:lnTo>
                  <a:pt x="363509" y="144450"/>
                </a:lnTo>
                <a:lnTo>
                  <a:pt x="366522" y="178007"/>
                </a:lnTo>
                <a:lnTo>
                  <a:pt x="375382" y="202450"/>
                </a:lnTo>
                <a:lnTo>
                  <a:pt x="389224" y="217396"/>
                </a:lnTo>
                <a:lnTo>
                  <a:pt x="407186" y="222463"/>
                </a:lnTo>
                <a:lnTo>
                  <a:pt x="476030" y="222463"/>
                </a:lnTo>
                <a:lnTo>
                  <a:pt x="470925" y="232889"/>
                </a:lnTo>
                <a:lnTo>
                  <a:pt x="442694" y="257042"/>
                </a:lnTo>
                <a:lnTo>
                  <a:pt x="407186" y="265483"/>
                </a:lnTo>
                <a:close/>
              </a:path>
              <a:path w="1228725" h="339725">
                <a:moveTo>
                  <a:pt x="476030" y="222463"/>
                </a:moveTo>
                <a:lnTo>
                  <a:pt x="407186" y="222463"/>
                </a:lnTo>
                <a:lnTo>
                  <a:pt x="424827" y="217396"/>
                </a:lnTo>
                <a:lnTo>
                  <a:pt x="438496" y="202450"/>
                </a:lnTo>
                <a:lnTo>
                  <a:pt x="447331" y="178007"/>
                </a:lnTo>
                <a:lnTo>
                  <a:pt x="450468" y="144450"/>
                </a:lnTo>
                <a:lnTo>
                  <a:pt x="447331" y="111176"/>
                </a:lnTo>
                <a:lnTo>
                  <a:pt x="438496" y="86844"/>
                </a:lnTo>
                <a:lnTo>
                  <a:pt x="424827" y="71910"/>
                </a:lnTo>
                <a:lnTo>
                  <a:pt x="407186" y="66831"/>
                </a:lnTo>
                <a:lnTo>
                  <a:pt x="475968" y="66831"/>
                </a:lnTo>
                <a:lnTo>
                  <a:pt x="489586" y="94540"/>
                </a:lnTo>
                <a:lnTo>
                  <a:pt x="496382" y="144450"/>
                </a:lnTo>
                <a:lnTo>
                  <a:pt x="489586" y="194774"/>
                </a:lnTo>
                <a:lnTo>
                  <a:pt x="476030" y="222463"/>
                </a:lnTo>
                <a:close/>
              </a:path>
              <a:path w="1228725" h="339725">
                <a:moveTo>
                  <a:pt x="911330" y="339681"/>
                </a:moveTo>
                <a:lnTo>
                  <a:pt x="864364" y="339681"/>
                </a:lnTo>
                <a:lnTo>
                  <a:pt x="864364" y="157868"/>
                </a:lnTo>
                <a:lnTo>
                  <a:pt x="804900" y="157868"/>
                </a:lnTo>
                <a:lnTo>
                  <a:pt x="804900" y="119848"/>
                </a:lnTo>
                <a:lnTo>
                  <a:pt x="864364" y="119848"/>
                </a:lnTo>
                <a:lnTo>
                  <a:pt x="864364" y="0"/>
                </a:lnTo>
                <a:lnTo>
                  <a:pt x="911330" y="0"/>
                </a:lnTo>
                <a:lnTo>
                  <a:pt x="911330" y="339681"/>
                </a:lnTo>
                <a:close/>
              </a:path>
              <a:path w="1228725" h="339725">
                <a:moveTo>
                  <a:pt x="668080" y="262851"/>
                </a:moveTo>
                <a:lnTo>
                  <a:pt x="641111" y="262851"/>
                </a:lnTo>
                <a:lnTo>
                  <a:pt x="641111" y="28547"/>
                </a:lnTo>
                <a:lnTo>
                  <a:pt x="799506" y="28547"/>
                </a:lnTo>
                <a:lnTo>
                  <a:pt x="799506" y="66831"/>
                </a:lnTo>
                <a:lnTo>
                  <a:pt x="688603" y="66831"/>
                </a:lnTo>
                <a:lnTo>
                  <a:pt x="688603" y="123006"/>
                </a:lnTo>
                <a:lnTo>
                  <a:pt x="787140" y="123006"/>
                </a:lnTo>
                <a:lnTo>
                  <a:pt x="787140" y="160237"/>
                </a:lnTo>
                <a:lnTo>
                  <a:pt x="688603" y="160237"/>
                </a:lnTo>
                <a:lnTo>
                  <a:pt x="688603" y="224173"/>
                </a:lnTo>
                <a:lnTo>
                  <a:pt x="816243" y="224173"/>
                </a:lnTo>
                <a:lnTo>
                  <a:pt x="819897" y="253511"/>
                </a:lnTo>
                <a:lnTo>
                  <a:pt x="783466" y="258115"/>
                </a:lnTo>
                <a:lnTo>
                  <a:pt x="747195" y="260944"/>
                </a:lnTo>
                <a:lnTo>
                  <a:pt x="709321" y="262391"/>
                </a:lnTo>
                <a:lnTo>
                  <a:pt x="668080" y="262851"/>
                </a:lnTo>
                <a:close/>
              </a:path>
              <a:path w="1228725" h="339725">
                <a:moveTo>
                  <a:pt x="816243" y="224173"/>
                </a:moveTo>
                <a:lnTo>
                  <a:pt x="688603" y="224173"/>
                </a:lnTo>
                <a:lnTo>
                  <a:pt x="722271" y="223575"/>
                </a:lnTo>
                <a:lnTo>
                  <a:pt x="753707" y="222151"/>
                </a:lnTo>
                <a:lnTo>
                  <a:pt x="784231" y="219567"/>
                </a:lnTo>
                <a:lnTo>
                  <a:pt x="815161" y="215491"/>
                </a:lnTo>
                <a:lnTo>
                  <a:pt x="816243" y="224173"/>
                </a:lnTo>
                <a:close/>
              </a:path>
              <a:path w="1228725" h="339725">
                <a:moveTo>
                  <a:pt x="1228136" y="339681"/>
                </a:moveTo>
                <a:lnTo>
                  <a:pt x="1180907" y="339681"/>
                </a:lnTo>
                <a:lnTo>
                  <a:pt x="1180907" y="0"/>
                </a:lnTo>
                <a:lnTo>
                  <a:pt x="1228136" y="0"/>
                </a:lnTo>
                <a:lnTo>
                  <a:pt x="1228136" y="339681"/>
                </a:lnTo>
                <a:close/>
              </a:path>
              <a:path w="1228725" h="339725">
                <a:moveTo>
                  <a:pt x="1053165" y="189048"/>
                </a:moveTo>
                <a:lnTo>
                  <a:pt x="1015991" y="182901"/>
                </a:lnTo>
                <a:lnTo>
                  <a:pt x="986169" y="165729"/>
                </a:lnTo>
                <a:lnTo>
                  <a:pt x="966361" y="139430"/>
                </a:lnTo>
                <a:lnTo>
                  <a:pt x="959233" y="105903"/>
                </a:lnTo>
                <a:lnTo>
                  <a:pt x="966361" y="72432"/>
                </a:lnTo>
                <a:lnTo>
                  <a:pt x="986169" y="46127"/>
                </a:lnTo>
                <a:lnTo>
                  <a:pt x="1015991" y="28924"/>
                </a:lnTo>
                <a:lnTo>
                  <a:pt x="1053165" y="22759"/>
                </a:lnTo>
                <a:lnTo>
                  <a:pt x="1090580" y="28924"/>
                </a:lnTo>
                <a:lnTo>
                  <a:pt x="1120325" y="46127"/>
                </a:lnTo>
                <a:lnTo>
                  <a:pt x="1133550" y="63805"/>
                </a:lnTo>
                <a:lnTo>
                  <a:pt x="1053165" y="63805"/>
                </a:lnTo>
                <a:lnTo>
                  <a:pt x="1034580" y="66664"/>
                </a:lnTo>
                <a:lnTo>
                  <a:pt x="1019733" y="74938"/>
                </a:lnTo>
                <a:lnTo>
                  <a:pt x="1009892" y="88170"/>
                </a:lnTo>
                <a:lnTo>
                  <a:pt x="1006330" y="105903"/>
                </a:lnTo>
                <a:lnTo>
                  <a:pt x="1009911" y="123803"/>
                </a:lnTo>
                <a:lnTo>
                  <a:pt x="1019782" y="137017"/>
                </a:lnTo>
                <a:lnTo>
                  <a:pt x="1034636" y="145198"/>
                </a:lnTo>
                <a:lnTo>
                  <a:pt x="1053165" y="148002"/>
                </a:lnTo>
                <a:lnTo>
                  <a:pt x="1133590" y="148002"/>
                </a:lnTo>
                <a:lnTo>
                  <a:pt x="1120325" y="165729"/>
                </a:lnTo>
                <a:lnTo>
                  <a:pt x="1090580" y="182901"/>
                </a:lnTo>
                <a:lnTo>
                  <a:pt x="1053165" y="189048"/>
                </a:lnTo>
                <a:close/>
              </a:path>
              <a:path w="1228725" h="339725">
                <a:moveTo>
                  <a:pt x="1133590" y="148002"/>
                </a:moveTo>
                <a:lnTo>
                  <a:pt x="1053165" y="148002"/>
                </a:lnTo>
                <a:lnTo>
                  <a:pt x="1072041" y="145198"/>
                </a:lnTo>
                <a:lnTo>
                  <a:pt x="1087156" y="137017"/>
                </a:lnTo>
                <a:lnTo>
                  <a:pt x="1097214" y="123803"/>
                </a:lnTo>
                <a:lnTo>
                  <a:pt x="1100920" y="105903"/>
                </a:lnTo>
                <a:lnTo>
                  <a:pt x="1097232" y="88170"/>
                </a:lnTo>
                <a:lnTo>
                  <a:pt x="1087205" y="74938"/>
                </a:lnTo>
                <a:lnTo>
                  <a:pt x="1072097" y="66664"/>
                </a:lnTo>
                <a:lnTo>
                  <a:pt x="1053165" y="63805"/>
                </a:lnTo>
                <a:lnTo>
                  <a:pt x="1133550" y="63805"/>
                </a:lnTo>
                <a:lnTo>
                  <a:pt x="1140005" y="72432"/>
                </a:lnTo>
                <a:lnTo>
                  <a:pt x="1147228" y="105903"/>
                </a:lnTo>
                <a:lnTo>
                  <a:pt x="1140005" y="139430"/>
                </a:lnTo>
                <a:lnTo>
                  <a:pt x="1133590" y="148002"/>
                </a:lnTo>
                <a:close/>
              </a:path>
              <a:path w="1228725" h="339725">
                <a:moveTo>
                  <a:pt x="950550" y="270350"/>
                </a:moveTo>
                <a:lnTo>
                  <a:pt x="945156" y="231804"/>
                </a:lnTo>
                <a:lnTo>
                  <a:pt x="994272" y="231522"/>
                </a:lnTo>
                <a:lnTo>
                  <a:pt x="1048889" y="230143"/>
                </a:lnTo>
                <a:lnTo>
                  <a:pt x="1105775" y="226864"/>
                </a:lnTo>
                <a:lnTo>
                  <a:pt x="1161699" y="220885"/>
                </a:lnTo>
                <a:lnTo>
                  <a:pt x="1165252" y="255089"/>
                </a:lnTo>
                <a:lnTo>
                  <a:pt x="1108413" y="263635"/>
                </a:lnTo>
                <a:lnTo>
                  <a:pt x="1052030" y="268196"/>
                </a:lnTo>
                <a:lnTo>
                  <a:pt x="998583" y="270019"/>
                </a:lnTo>
                <a:lnTo>
                  <a:pt x="950550" y="2703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07352" y="6717645"/>
            <a:ext cx="624840" cy="339090"/>
          </a:xfrm>
          <a:custGeom>
            <a:avLst/>
            <a:gdLst/>
            <a:ahLst/>
            <a:cxnLst/>
            <a:rect l="l" t="t" r="r" b="b"/>
            <a:pathLst>
              <a:path w="624839" h="339090">
                <a:moveTo>
                  <a:pt x="282453" y="54201"/>
                </a:moveTo>
                <a:lnTo>
                  <a:pt x="235093" y="54201"/>
                </a:lnTo>
                <a:lnTo>
                  <a:pt x="235093" y="0"/>
                </a:lnTo>
                <a:lnTo>
                  <a:pt x="282453" y="0"/>
                </a:lnTo>
                <a:lnTo>
                  <a:pt x="282453" y="54201"/>
                </a:lnTo>
                <a:close/>
              </a:path>
              <a:path w="624839" h="339090">
                <a:moveTo>
                  <a:pt x="18549" y="202335"/>
                </a:moveTo>
                <a:lnTo>
                  <a:pt x="0" y="164973"/>
                </a:lnTo>
                <a:lnTo>
                  <a:pt x="51093" y="146620"/>
                </a:lnTo>
                <a:lnTo>
                  <a:pt x="88077" y="122644"/>
                </a:lnTo>
                <a:lnTo>
                  <a:pt x="111741" y="93784"/>
                </a:lnTo>
                <a:lnTo>
                  <a:pt x="122874" y="60779"/>
                </a:lnTo>
                <a:lnTo>
                  <a:pt x="18154" y="60779"/>
                </a:lnTo>
                <a:lnTo>
                  <a:pt x="18154" y="22627"/>
                </a:lnTo>
                <a:lnTo>
                  <a:pt x="174445" y="22627"/>
                </a:lnTo>
                <a:lnTo>
                  <a:pt x="174299" y="30743"/>
                </a:lnTo>
                <a:lnTo>
                  <a:pt x="173869" y="38710"/>
                </a:lnTo>
                <a:lnTo>
                  <a:pt x="173168" y="46530"/>
                </a:lnTo>
                <a:lnTo>
                  <a:pt x="172208" y="54201"/>
                </a:lnTo>
                <a:lnTo>
                  <a:pt x="282453" y="54201"/>
                </a:lnTo>
                <a:lnTo>
                  <a:pt x="282453" y="91695"/>
                </a:lnTo>
                <a:lnTo>
                  <a:pt x="162210" y="91695"/>
                </a:lnTo>
                <a:lnTo>
                  <a:pt x="141354" y="128722"/>
                </a:lnTo>
                <a:lnTo>
                  <a:pt x="110409" y="159497"/>
                </a:lnTo>
                <a:lnTo>
                  <a:pt x="69450" y="184030"/>
                </a:lnTo>
                <a:lnTo>
                  <a:pt x="18549" y="202335"/>
                </a:lnTo>
                <a:close/>
              </a:path>
              <a:path w="624839" h="339090">
                <a:moveTo>
                  <a:pt x="282453" y="195231"/>
                </a:moveTo>
                <a:lnTo>
                  <a:pt x="235093" y="195231"/>
                </a:lnTo>
                <a:lnTo>
                  <a:pt x="235093" y="161947"/>
                </a:lnTo>
                <a:lnTo>
                  <a:pt x="159053" y="161947"/>
                </a:lnTo>
                <a:lnTo>
                  <a:pt x="159053" y="123795"/>
                </a:lnTo>
                <a:lnTo>
                  <a:pt x="235093" y="123795"/>
                </a:lnTo>
                <a:lnTo>
                  <a:pt x="235093" y="91695"/>
                </a:lnTo>
                <a:lnTo>
                  <a:pt x="282453" y="91695"/>
                </a:lnTo>
                <a:lnTo>
                  <a:pt x="282453" y="195231"/>
                </a:lnTo>
                <a:close/>
              </a:path>
              <a:path w="624839" h="339090">
                <a:moveTo>
                  <a:pt x="169577" y="336787"/>
                </a:moveTo>
                <a:lnTo>
                  <a:pt x="122165" y="331952"/>
                </a:lnTo>
                <a:lnTo>
                  <a:pt x="85594" y="318138"/>
                </a:lnTo>
                <a:lnTo>
                  <a:pt x="62072" y="296382"/>
                </a:lnTo>
                <a:lnTo>
                  <a:pt x="53807" y="267719"/>
                </a:lnTo>
                <a:lnTo>
                  <a:pt x="62072" y="239268"/>
                </a:lnTo>
                <a:lnTo>
                  <a:pt x="85594" y="217711"/>
                </a:lnTo>
                <a:lnTo>
                  <a:pt x="122165" y="204023"/>
                </a:lnTo>
                <a:lnTo>
                  <a:pt x="169577" y="199178"/>
                </a:lnTo>
                <a:lnTo>
                  <a:pt x="216539" y="204023"/>
                </a:lnTo>
                <a:lnTo>
                  <a:pt x="252919" y="217711"/>
                </a:lnTo>
                <a:lnTo>
                  <a:pt x="273060" y="236145"/>
                </a:lnTo>
                <a:lnTo>
                  <a:pt x="169577" y="236145"/>
                </a:lnTo>
                <a:lnTo>
                  <a:pt x="140797" y="238082"/>
                </a:lnTo>
                <a:lnTo>
                  <a:pt x="119306" y="244039"/>
                </a:lnTo>
                <a:lnTo>
                  <a:pt x="105881" y="253942"/>
                </a:lnTo>
                <a:lnTo>
                  <a:pt x="101299" y="267719"/>
                </a:lnTo>
                <a:lnTo>
                  <a:pt x="105881" y="281401"/>
                </a:lnTo>
                <a:lnTo>
                  <a:pt x="119306" y="291235"/>
                </a:lnTo>
                <a:lnTo>
                  <a:pt x="140797" y="297171"/>
                </a:lnTo>
                <a:lnTo>
                  <a:pt x="169577" y="299161"/>
                </a:lnTo>
                <a:lnTo>
                  <a:pt x="273463" y="299161"/>
                </a:lnTo>
                <a:lnTo>
                  <a:pt x="252919" y="318138"/>
                </a:lnTo>
                <a:lnTo>
                  <a:pt x="216539" y="331952"/>
                </a:lnTo>
                <a:lnTo>
                  <a:pt x="169577" y="336787"/>
                </a:lnTo>
                <a:close/>
              </a:path>
              <a:path w="624839" h="339090">
                <a:moveTo>
                  <a:pt x="273463" y="299161"/>
                </a:moveTo>
                <a:lnTo>
                  <a:pt x="169577" y="299161"/>
                </a:lnTo>
                <a:lnTo>
                  <a:pt x="197905" y="297171"/>
                </a:lnTo>
                <a:lnTo>
                  <a:pt x="219191" y="291235"/>
                </a:lnTo>
                <a:lnTo>
                  <a:pt x="232608" y="281401"/>
                </a:lnTo>
                <a:lnTo>
                  <a:pt x="237329" y="267719"/>
                </a:lnTo>
                <a:lnTo>
                  <a:pt x="232608" y="253942"/>
                </a:lnTo>
                <a:lnTo>
                  <a:pt x="219191" y="244039"/>
                </a:lnTo>
                <a:lnTo>
                  <a:pt x="197905" y="238082"/>
                </a:lnTo>
                <a:lnTo>
                  <a:pt x="169577" y="236145"/>
                </a:lnTo>
                <a:lnTo>
                  <a:pt x="273060" y="236145"/>
                </a:lnTo>
                <a:lnTo>
                  <a:pt x="276472" y="239268"/>
                </a:lnTo>
                <a:lnTo>
                  <a:pt x="284953" y="267719"/>
                </a:lnTo>
                <a:lnTo>
                  <a:pt x="276472" y="296382"/>
                </a:lnTo>
                <a:lnTo>
                  <a:pt x="273463" y="299161"/>
                </a:lnTo>
                <a:close/>
              </a:path>
              <a:path w="624839" h="339090">
                <a:moveTo>
                  <a:pt x="468623" y="163262"/>
                </a:moveTo>
                <a:lnTo>
                  <a:pt x="418769" y="157957"/>
                </a:lnTo>
                <a:lnTo>
                  <a:pt x="379904" y="142822"/>
                </a:lnTo>
                <a:lnTo>
                  <a:pt x="354680" y="119028"/>
                </a:lnTo>
                <a:lnTo>
                  <a:pt x="345748" y="87748"/>
                </a:lnTo>
                <a:lnTo>
                  <a:pt x="354680" y="55930"/>
                </a:lnTo>
                <a:lnTo>
                  <a:pt x="379904" y="31721"/>
                </a:lnTo>
                <a:lnTo>
                  <a:pt x="418769" y="16319"/>
                </a:lnTo>
                <a:lnTo>
                  <a:pt x="468623" y="10919"/>
                </a:lnTo>
                <a:lnTo>
                  <a:pt x="518617" y="16319"/>
                </a:lnTo>
                <a:lnTo>
                  <a:pt x="557671" y="31721"/>
                </a:lnTo>
                <a:lnTo>
                  <a:pt x="575607" y="48807"/>
                </a:lnTo>
                <a:lnTo>
                  <a:pt x="468623" y="48807"/>
                </a:lnTo>
                <a:lnTo>
                  <a:pt x="437886" y="51451"/>
                </a:lnTo>
                <a:lnTo>
                  <a:pt x="414536" y="59003"/>
                </a:lnTo>
                <a:lnTo>
                  <a:pt x="399747" y="71193"/>
                </a:lnTo>
                <a:lnTo>
                  <a:pt x="394688" y="87748"/>
                </a:lnTo>
                <a:lnTo>
                  <a:pt x="399747" y="103957"/>
                </a:lnTo>
                <a:lnTo>
                  <a:pt x="414536" y="115885"/>
                </a:lnTo>
                <a:lnTo>
                  <a:pt x="437886" y="123250"/>
                </a:lnTo>
                <a:lnTo>
                  <a:pt x="468623" y="125768"/>
                </a:lnTo>
                <a:lnTo>
                  <a:pt x="575885" y="125768"/>
                </a:lnTo>
                <a:lnTo>
                  <a:pt x="557671" y="142822"/>
                </a:lnTo>
                <a:lnTo>
                  <a:pt x="518617" y="157957"/>
                </a:lnTo>
                <a:lnTo>
                  <a:pt x="468623" y="163262"/>
                </a:lnTo>
                <a:close/>
              </a:path>
              <a:path w="624839" h="339090">
                <a:moveTo>
                  <a:pt x="575885" y="125768"/>
                </a:moveTo>
                <a:lnTo>
                  <a:pt x="468623" y="125768"/>
                </a:lnTo>
                <a:lnTo>
                  <a:pt x="499572" y="123250"/>
                </a:lnTo>
                <a:lnTo>
                  <a:pt x="523022" y="115885"/>
                </a:lnTo>
                <a:lnTo>
                  <a:pt x="537888" y="103957"/>
                </a:lnTo>
                <a:lnTo>
                  <a:pt x="543085" y="87748"/>
                </a:lnTo>
                <a:lnTo>
                  <a:pt x="537888" y="71193"/>
                </a:lnTo>
                <a:lnTo>
                  <a:pt x="523022" y="59003"/>
                </a:lnTo>
                <a:lnTo>
                  <a:pt x="499572" y="51451"/>
                </a:lnTo>
                <a:lnTo>
                  <a:pt x="468623" y="48807"/>
                </a:lnTo>
                <a:lnTo>
                  <a:pt x="575607" y="48807"/>
                </a:lnTo>
                <a:lnTo>
                  <a:pt x="583084" y="55930"/>
                </a:lnTo>
                <a:lnTo>
                  <a:pt x="592156" y="87748"/>
                </a:lnTo>
                <a:lnTo>
                  <a:pt x="583084" y="119028"/>
                </a:lnTo>
                <a:lnTo>
                  <a:pt x="575885" y="125768"/>
                </a:lnTo>
                <a:close/>
              </a:path>
              <a:path w="624839" h="339090">
                <a:moveTo>
                  <a:pt x="624387" y="227726"/>
                </a:moveTo>
                <a:lnTo>
                  <a:pt x="314701" y="227726"/>
                </a:lnTo>
                <a:lnTo>
                  <a:pt x="314701" y="188916"/>
                </a:lnTo>
                <a:lnTo>
                  <a:pt x="624387" y="188916"/>
                </a:lnTo>
                <a:lnTo>
                  <a:pt x="624387" y="227726"/>
                </a:lnTo>
                <a:close/>
              </a:path>
              <a:path w="624839" h="339090">
                <a:moveTo>
                  <a:pt x="492040" y="338628"/>
                </a:moveTo>
                <a:lnTo>
                  <a:pt x="445074" y="338628"/>
                </a:lnTo>
                <a:lnTo>
                  <a:pt x="445074" y="227726"/>
                </a:lnTo>
                <a:lnTo>
                  <a:pt x="492040" y="227726"/>
                </a:lnTo>
                <a:lnTo>
                  <a:pt x="492040" y="3386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16451" y="6717119"/>
            <a:ext cx="632460" cy="339090"/>
          </a:xfrm>
          <a:custGeom>
            <a:avLst/>
            <a:gdLst/>
            <a:ahLst/>
            <a:cxnLst/>
            <a:rect l="l" t="t" r="r" b="b"/>
            <a:pathLst>
              <a:path w="632460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632460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632460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632460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632460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632460" h="339090">
                <a:moveTo>
                  <a:pt x="586630" y="169314"/>
                </a:moveTo>
                <a:lnTo>
                  <a:pt x="539006" y="169314"/>
                </a:lnTo>
                <a:lnTo>
                  <a:pt x="539006" y="0"/>
                </a:lnTo>
                <a:lnTo>
                  <a:pt x="586630" y="0"/>
                </a:lnTo>
                <a:lnTo>
                  <a:pt x="586630" y="65647"/>
                </a:lnTo>
                <a:lnTo>
                  <a:pt x="632149" y="65647"/>
                </a:lnTo>
                <a:lnTo>
                  <a:pt x="632149" y="104719"/>
                </a:lnTo>
                <a:lnTo>
                  <a:pt x="586630" y="104719"/>
                </a:lnTo>
                <a:lnTo>
                  <a:pt x="586630" y="169314"/>
                </a:lnTo>
                <a:close/>
              </a:path>
              <a:path w="632460" h="339090">
                <a:moveTo>
                  <a:pt x="490593" y="156684"/>
                </a:moveTo>
                <a:lnTo>
                  <a:pt x="327988" y="156684"/>
                </a:lnTo>
                <a:lnTo>
                  <a:pt x="327988" y="16050"/>
                </a:lnTo>
                <a:lnTo>
                  <a:pt x="490593" y="16050"/>
                </a:lnTo>
                <a:lnTo>
                  <a:pt x="490593" y="53543"/>
                </a:lnTo>
                <a:lnTo>
                  <a:pt x="374954" y="53543"/>
                </a:lnTo>
                <a:lnTo>
                  <a:pt x="374954" y="119322"/>
                </a:lnTo>
                <a:lnTo>
                  <a:pt x="490593" y="119322"/>
                </a:lnTo>
                <a:lnTo>
                  <a:pt x="490593" y="156684"/>
                </a:lnTo>
                <a:close/>
              </a:path>
              <a:path w="632460" h="339090">
                <a:moveTo>
                  <a:pt x="490593" y="119322"/>
                </a:moveTo>
                <a:lnTo>
                  <a:pt x="443759" y="119322"/>
                </a:lnTo>
                <a:lnTo>
                  <a:pt x="443759" y="53543"/>
                </a:lnTo>
                <a:lnTo>
                  <a:pt x="490593" y="53543"/>
                </a:lnTo>
                <a:lnTo>
                  <a:pt x="490593" y="119322"/>
                </a:lnTo>
                <a:close/>
              </a:path>
              <a:path w="632460" h="339090">
                <a:moveTo>
                  <a:pt x="596365" y="335076"/>
                </a:moveTo>
                <a:lnTo>
                  <a:pt x="362456" y="335076"/>
                </a:lnTo>
                <a:lnTo>
                  <a:pt x="362456" y="240881"/>
                </a:lnTo>
                <a:lnTo>
                  <a:pt x="539269" y="240881"/>
                </a:lnTo>
                <a:lnTo>
                  <a:pt x="539269" y="219437"/>
                </a:lnTo>
                <a:lnTo>
                  <a:pt x="361930" y="219437"/>
                </a:lnTo>
                <a:lnTo>
                  <a:pt x="361930" y="182864"/>
                </a:lnTo>
                <a:lnTo>
                  <a:pt x="586630" y="182864"/>
                </a:lnTo>
                <a:lnTo>
                  <a:pt x="586630" y="275218"/>
                </a:lnTo>
                <a:lnTo>
                  <a:pt x="409291" y="275218"/>
                </a:lnTo>
                <a:lnTo>
                  <a:pt x="409291" y="297714"/>
                </a:lnTo>
                <a:lnTo>
                  <a:pt x="596365" y="297714"/>
                </a:lnTo>
                <a:lnTo>
                  <a:pt x="596365" y="3350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38944" y="6717119"/>
            <a:ext cx="911860" cy="339725"/>
          </a:xfrm>
          <a:custGeom>
            <a:avLst/>
            <a:gdLst/>
            <a:ahLst/>
            <a:cxnLst/>
            <a:rect l="l" t="t" r="r" b="b"/>
            <a:pathLst>
              <a:path w="911860" h="339725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911860" h="339725">
                <a:moveTo>
                  <a:pt x="211412" y="323368"/>
                </a:moveTo>
                <a:lnTo>
                  <a:pt x="167209" y="323368"/>
                </a:lnTo>
                <a:lnTo>
                  <a:pt x="167209" y="162605"/>
                </a:lnTo>
                <a:lnTo>
                  <a:pt x="106298" y="162605"/>
                </a:lnTo>
                <a:lnTo>
                  <a:pt x="106298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911860" h="339725">
                <a:moveTo>
                  <a:pt x="23417" y="263246"/>
                </a:moveTo>
                <a:lnTo>
                  <a:pt x="0" y="263246"/>
                </a:lnTo>
                <a:lnTo>
                  <a:pt x="0" y="38414"/>
                </a:lnTo>
                <a:lnTo>
                  <a:pt x="129584" y="38414"/>
                </a:lnTo>
                <a:lnTo>
                  <a:pt x="129584" y="76566"/>
                </a:lnTo>
                <a:lnTo>
                  <a:pt x="46439" y="76566"/>
                </a:lnTo>
                <a:lnTo>
                  <a:pt x="46439" y="223910"/>
                </a:lnTo>
                <a:lnTo>
                  <a:pt x="142622" y="223910"/>
                </a:lnTo>
                <a:lnTo>
                  <a:pt x="145371" y="254037"/>
                </a:lnTo>
                <a:lnTo>
                  <a:pt x="117213" y="258695"/>
                </a:lnTo>
                <a:lnTo>
                  <a:pt x="88735" y="261503"/>
                </a:lnTo>
                <a:lnTo>
                  <a:pt x="58086" y="262880"/>
                </a:lnTo>
                <a:lnTo>
                  <a:pt x="23417" y="263246"/>
                </a:lnTo>
                <a:close/>
              </a:path>
              <a:path w="911860" h="339725">
                <a:moveTo>
                  <a:pt x="142622" y="223910"/>
                </a:moveTo>
                <a:lnTo>
                  <a:pt x="46439" y="223910"/>
                </a:lnTo>
                <a:lnTo>
                  <a:pt x="72146" y="223347"/>
                </a:lnTo>
                <a:lnTo>
                  <a:pt x="95806" y="221871"/>
                </a:lnTo>
                <a:lnTo>
                  <a:pt x="118627" y="219211"/>
                </a:lnTo>
                <a:lnTo>
                  <a:pt x="141818" y="215096"/>
                </a:lnTo>
                <a:lnTo>
                  <a:pt x="142622" y="223910"/>
                </a:lnTo>
                <a:close/>
              </a:path>
              <a:path w="911860" h="339725">
                <a:moveTo>
                  <a:pt x="591103" y="339681"/>
                </a:moveTo>
                <a:lnTo>
                  <a:pt x="543085" y="339681"/>
                </a:lnTo>
                <a:lnTo>
                  <a:pt x="543085" y="0"/>
                </a:lnTo>
                <a:lnTo>
                  <a:pt x="591103" y="0"/>
                </a:lnTo>
                <a:lnTo>
                  <a:pt x="591103" y="339681"/>
                </a:lnTo>
                <a:close/>
              </a:path>
              <a:path w="911860" h="339725">
                <a:moveTo>
                  <a:pt x="407186" y="265483"/>
                </a:moveTo>
                <a:lnTo>
                  <a:pt x="371301" y="257042"/>
                </a:lnTo>
                <a:lnTo>
                  <a:pt x="342903" y="232889"/>
                </a:lnTo>
                <a:lnTo>
                  <a:pt x="324249" y="194774"/>
                </a:lnTo>
                <a:lnTo>
                  <a:pt x="317595" y="144450"/>
                </a:lnTo>
                <a:lnTo>
                  <a:pt x="324249" y="94540"/>
                </a:lnTo>
                <a:lnTo>
                  <a:pt x="342903" y="56569"/>
                </a:lnTo>
                <a:lnTo>
                  <a:pt x="371301" y="32412"/>
                </a:lnTo>
                <a:lnTo>
                  <a:pt x="407186" y="23943"/>
                </a:lnTo>
                <a:lnTo>
                  <a:pt x="442694" y="32412"/>
                </a:lnTo>
                <a:lnTo>
                  <a:pt x="470925" y="56569"/>
                </a:lnTo>
                <a:lnTo>
                  <a:pt x="475968" y="66831"/>
                </a:lnTo>
                <a:lnTo>
                  <a:pt x="407186" y="66831"/>
                </a:lnTo>
                <a:lnTo>
                  <a:pt x="389224" y="71910"/>
                </a:lnTo>
                <a:lnTo>
                  <a:pt x="375382" y="86844"/>
                </a:lnTo>
                <a:lnTo>
                  <a:pt x="366522" y="111176"/>
                </a:lnTo>
                <a:lnTo>
                  <a:pt x="363509" y="144450"/>
                </a:lnTo>
                <a:lnTo>
                  <a:pt x="366522" y="178007"/>
                </a:lnTo>
                <a:lnTo>
                  <a:pt x="375382" y="202450"/>
                </a:lnTo>
                <a:lnTo>
                  <a:pt x="389224" y="217396"/>
                </a:lnTo>
                <a:lnTo>
                  <a:pt x="407186" y="222463"/>
                </a:lnTo>
                <a:lnTo>
                  <a:pt x="476030" y="222463"/>
                </a:lnTo>
                <a:lnTo>
                  <a:pt x="470925" y="232889"/>
                </a:lnTo>
                <a:lnTo>
                  <a:pt x="442694" y="257042"/>
                </a:lnTo>
                <a:lnTo>
                  <a:pt x="407186" y="265483"/>
                </a:lnTo>
                <a:close/>
              </a:path>
              <a:path w="911860" h="339725">
                <a:moveTo>
                  <a:pt x="476030" y="222463"/>
                </a:moveTo>
                <a:lnTo>
                  <a:pt x="407186" y="222463"/>
                </a:lnTo>
                <a:lnTo>
                  <a:pt x="424827" y="217396"/>
                </a:lnTo>
                <a:lnTo>
                  <a:pt x="438496" y="202450"/>
                </a:lnTo>
                <a:lnTo>
                  <a:pt x="447331" y="178007"/>
                </a:lnTo>
                <a:lnTo>
                  <a:pt x="450468" y="144450"/>
                </a:lnTo>
                <a:lnTo>
                  <a:pt x="447331" y="111176"/>
                </a:lnTo>
                <a:lnTo>
                  <a:pt x="438496" y="86844"/>
                </a:lnTo>
                <a:lnTo>
                  <a:pt x="424827" y="71910"/>
                </a:lnTo>
                <a:lnTo>
                  <a:pt x="407186" y="66831"/>
                </a:lnTo>
                <a:lnTo>
                  <a:pt x="475968" y="66831"/>
                </a:lnTo>
                <a:lnTo>
                  <a:pt x="489586" y="94540"/>
                </a:lnTo>
                <a:lnTo>
                  <a:pt x="496382" y="144450"/>
                </a:lnTo>
                <a:lnTo>
                  <a:pt x="489586" y="194774"/>
                </a:lnTo>
                <a:lnTo>
                  <a:pt x="476030" y="222463"/>
                </a:lnTo>
                <a:close/>
              </a:path>
              <a:path w="911860" h="339725">
                <a:moveTo>
                  <a:pt x="911330" y="339681"/>
                </a:moveTo>
                <a:lnTo>
                  <a:pt x="864364" y="339681"/>
                </a:lnTo>
                <a:lnTo>
                  <a:pt x="864364" y="157868"/>
                </a:lnTo>
                <a:lnTo>
                  <a:pt x="804900" y="157868"/>
                </a:lnTo>
                <a:lnTo>
                  <a:pt x="804900" y="119848"/>
                </a:lnTo>
                <a:lnTo>
                  <a:pt x="864364" y="119848"/>
                </a:lnTo>
                <a:lnTo>
                  <a:pt x="864364" y="0"/>
                </a:lnTo>
                <a:lnTo>
                  <a:pt x="911330" y="0"/>
                </a:lnTo>
                <a:lnTo>
                  <a:pt x="911330" y="339681"/>
                </a:lnTo>
                <a:close/>
              </a:path>
              <a:path w="911860" h="339725">
                <a:moveTo>
                  <a:pt x="668080" y="262851"/>
                </a:moveTo>
                <a:lnTo>
                  <a:pt x="641111" y="262851"/>
                </a:lnTo>
                <a:lnTo>
                  <a:pt x="641111" y="28547"/>
                </a:lnTo>
                <a:lnTo>
                  <a:pt x="799506" y="28547"/>
                </a:lnTo>
                <a:lnTo>
                  <a:pt x="799506" y="66831"/>
                </a:lnTo>
                <a:lnTo>
                  <a:pt x="688603" y="66831"/>
                </a:lnTo>
                <a:lnTo>
                  <a:pt x="688603" y="123006"/>
                </a:lnTo>
                <a:lnTo>
                  <a:pt x="787140" y="123006"/>
                </a:lnTo>
                <a:lnTo>
                  <a:pt x="787140" y="160237"/>
                </a:lnTo>
                <a:lnTo>
                  <a:pt x="688603" y="160237"/>
                </a:lnTo>
                <a:lnTo>
                  <a:pt x="688603" y="224173"/>
                </a:lnTo>
                <a:lnTo>
                  <a:pt x="816243" y="224173"/>
                </a:lnTo>
                <a:lnTo>
                  <a:pt x="819897" y="253511"/>
                </a:lnTo>
                <a:lnTo>
                  <a:pt x="783466" y="258115"/>
                </a:lnTo>
                <a:lnTo>
                  <a:pt x="747195" y="260944"/>
                </a:lnTo>
                <a:lnTo>
                  <a:pt x="709321" y="262391"/>
                </a:lnTo>
                <a:lnTo>
                  <a:pt x="668080" y="262851"/>
                </a:lnTo>
                <a:close/>
              </a:path>
              <a:path w="911860" h="339725">
                <a:moveTo>
                  <a:pt x="816243" y="224173"/>
                </a:moveTo>
                <a:lnTo>
                  <a:pt x="688603" y="224173"/>
                </a:lnTo>
                <a:lnTo>
                  <a:pt x="722271" y="223575"/>
                </a:lnTo>
                <a:lnTo>
                  <a:pt x="753707" y="222151"/>
                </a:lnTo>
                <a:lnTo>
                  <a:pt x="784231" y="219567"/>
                </a:lnTo>
                <a:lnTo>
                  <a:pt x="815161" y="215491"/>
                </a:lnTo>
                <a:lnTo>
                  <a:pt x="816243" y="2241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57784" y="6752245"/>
            <a:ext cx="242570" cy="269875"/>
          </a:xfrm>
          <a:custGeom>
            <a:avLst/>
            <a:gdLst/>
            <a:ahLst/>
            <a:cxnLst/>
            <a:rect l="l" t="t" r="r" b="b"/>
            <a:pathLst>
              <a:path w="242570" h="269875">
                <a:moveTo>
                  <a:pt x="242460" y="269429"/>
                </a:moveTo>
                <a:lnTo>
                  <a:pt x="177997" y="269429"/>
                </a:lnTo>
                <a:lnTo>
                  <a:pt x="122085" y="176813"/>
                </a:lnTo>
                <a:lnTo>
                  <a:pt x="119980" y="176813"/>
                </a:lnTo>
                <a:lnTo>
                  <a:pt x="64200" y="269429"/>
                </a:lnTo>
                <a:lnTo>
                  <a:pt x="0" y="269429"/>
                </a:lnTo>
                <a:lnTo>
                  <a:pt x="84459" y="134714"/>
                </a:lnTo>
                <a:lnTo>
                  <a:pt x="1447" y="0"/>
                </a:lnTo>
                <a:lnTo>
                  <a:pt x="65252" y="0"/>
                </a:lnTo>
                <a:lnTo>
                  <a:pt x="119980" y="92616"/>
                </a:lnTo>
                <a:lnTo>
                  <a:pt x="122085" y="92616"/>
                </a:lnTo>
                <a:lnTo>
                  <a:pt x="177339" y="0"/>
                </a:lnTo>
                <a:lnTo>
                  <a:pt x="240618" y="0"/>
                </a:lnTo>
                <a:lnTo>
                  <a:pt x="158263" y="134714"/>
                </a:lnTo>
                <a:lnTo>
                  <a:pt x="242460" y="2694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42821" y="7231469"/>
            <a:ext cx="632460" cy="339090"/>
          </a:xfrm>
          <a:custGeom>
            <a:avLst/>
            <a:gdLst/>
            <a:ahLst/>
            <a:cxnLst/>
            <a:rect l="l" t="t" r="r" b="b"/>
            <a:pathLst>
              <a:path w="632460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632460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632460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632460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632460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632460" h="339090">
                <a:moveTo>
                  <a:pt x="586630" y="169314"/>
                </a:moveTo>
                <a:lnTo>
                  <a:pt x="539006" y="169314"/>
                </a:lnTo>
                <a:lnTo>
                  <a:pt x="539006" y="0"/>
                </a:lnTo>
                <a:lnTo>
                  <a:pt x="586630" y="0"/>
                </a:lnTo>
                <a:lnTo>
                  <a:pt x="586630" y="65647"/>
                </a:lnTo>
                <a:lnTo>
                  <a:pt x="632149" y="65647"/>
                </a:lnTo>
                <a:lnTo>
                  <a:pt x="632149" y="104719"/>
                </a:lnTo>
                <a:lnTo>
                  <a:pt x="586630" y="104719"/>
                </a:lnTo>
                <a:lnTo>
                  <a:pt x="586630" y="169314"/>
                </a:lnTo>
                <a:close/>
              </a:path>
              <a:path w="632460" h="339090">
                <a:moveTo>
                  <a:pt x="490593" y="156684"/>
                </a:moveTo>
                <a:lnTo>
                  <a:pt x="327988" y="156684"/>
                </a:lnTo>
                <a:lnTo>
                  <a:pt x="327988" y="16050"/>
                </a:lnTo>
                <a:lnTo>
                  <a:pt x="490593" y="16050"/>
                </a:lnTo>
                <a:lnTo>
                  <a:pt x="490593" y="53543"/>
                </a:lnTo>
                <a:lnTo>
                  <a:pt x="374954" y="53543"/>
                </a:lnTo>
                <a:lnTo>
                  <a:pt x="374954" y="119322"/>
                </a:lnTo>
                <a:lnTo>
                  <a:pt x="490593" y="119322"/>
                </a:lnTo>
                <a:lnTo>
                  <a:pt x="490593" y="156684"/>
                </a:lnTo>
                <a:close/>
              </a:path>
              <a:path w="632460" h="339090">
                <a:moveTo>
                  <a:pt x="490593" y="119322"/>
                </a:moveTo>
                <a:lnTo>
                  <a:pt x="443759" y="119322"/>
                </a:lnTo>
                <a:lnTo>
                  <a:pt x="443759" y="53543"/>
                </a:lnTo>
                <a:lnTo>
                  <a:pt x="490593" y="53543"/>
                </a:lnTo>
                <a:lnTo>
                  <a:pt x="490593" y="119322"/>
                </a:lnTo>
                <a:close/>
              </a:path>
              <a:path w="632460" h="339090">
                <a:moveTo>
                  <a:pt x="596365" y="335076"/>
                </a:moveTo>
                <a:lnTo>
                  <a:pt x="362456" y="335076"/>
                </a:lnTo>
                <a:lnTo>
                  <a:pt x="362456" y="240881"/>
                </a:lnTo>
                <a:lnTo>
                  <a:pt x="539269" y="240881"/>
                </a:lnTo>
                <a:lnTo>
                  <a:pt x="539269" y="219437"/>
                </a:lnTo>
                <a:lnTo>
                  <a:pt x="361930" y="219437"/>
                </a:lnTo>
                <a:lnTo>
                  <a:pt x="361930" y="182864"/>
                </a:lnTo>
                <a:lnTo>
                  <a:pt x="586630" y="182864"/>
                </a:lnTo>
                <a:lnTo>
                  <a:pt x="586630" y="275218"/>
                </a:lnTo>
                <a:lnTo>
                  <a:pt x="409291" y="275218"/>
                </a:lnTo>
                <a:lnTo>
                  <a:pt x="409291" y="297714"/>
                </a:lnTo>
                <a:lnTo>
                  <a:pt x="596365" y="297714"/>
                </a:lnTo>
                <a:lnTo>
                  <a:pt x="596365" y="3350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5076" y="7231469"/>
            <a:ext cx="1253490" cy="339725"/>
          </a:xfrm>
          <a:custGeom>
            <a:avLst/>
            <a:gdLst/>
            <a:ahLst/>
            <a:cxnLst/>
            <a:rect l="l" t="t" r="r" b="b"/>
            <a:pathLst>
              <a:path w="1253489" h="339725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1253489" h="339725">
                <a:moveTo>
                  <a:pt x="211412" y="323368"/>
                </a:moveTo>
                <a:lnTo>
                  <a:pt x="167209" y="323368"/>
                </a:lnTo>
                <a:lnTo>
                  <a:pt x="167209" y="162605"/>
                </a:lnTo>
                <a:lnTo>
                  <a:pt x="106298" y="162605"/>
                </a:lnTo>
                <a:lnTo>
                  <a:pt x="106298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1253489" h="339725">
                <a:moveTo>
                  <a:pt x="23417" y="263246"/>
                </a:moveTo>
                <a:lnTo>
                  <a:pt x="0" y="263246"/>
                </a:lnTo>
                <a:lnTo>
                  <a:pt x="0" y="38414"/>
                </a:lnTo>
                <a:lnTo>
                  <a:pt x="129584" y="38414"/>
                </a:lnTo>
                <a:lnTo>
                  <a:pt x="129584" y="76566"/>
                </a:lnTo>
                <a:lnTo>
                  <a:pt x="46439" y="76566"/>
                </a:lnTo>
                <a:lnTo>
                  <a:pt x="46439" y="223910"/>
                </a:lnTo>
                <a:lnTo>
                  <a:pt x="142622" y="223910"/>
                </a:lnTo>
                <a:lnTo>
                  <a:pt x="145371" y="254037"/>
                </a:lnTo>
                <a:lnTo>
                  <a:pt x="117213" y="258695"/>
                </a:lnTo>
                <a:lnTo>
                  <a:pt x="88735" y="261503"/>
                </a:lnTo>
                <a:lnTo>
                  <a:pt x="58086" y="262880"/>
                </a:lnTo>
                <a:lnTo>
                  <a:pt x="23417" y="263246"/>
                </a:lnTo>
                <a:close/>
              </a:path>
              <a:path w="1253489" h="339725">
                <a:moveTo>
                  <a:pt x="142622" y="223910"/>
                </a:moveTo>
                <a:lnTo>
                  <a:pt x="46439" y="223910"/>
                </a:lnTo>
                <a:lnTo>
                  <a:pt x="72146" y="223347"/>
                </a:lnTo>
                <a:lnTo>
                  <a:pt x="95806" y="221871"/>
                </a:lnTo>
                <a:lnTo>
                  <a:pt x="118627" y="219211"/>
                </a:lnTo>
                <a:lnTo>
                  <a:pt x="141818" y="215096"/>
                </a:lnTo>
                <a:lnTo>
                  <a:pt x="142622" y="223910"/>
                </a:lnTo>
                <a:close/>
              </a:path>
              <a:path w="1253489" h="339725">
                <a:moveTo>
                  <a:pt x="591103" y="339681"/>
                </a:moveTo>
                <a:lnTo>
                  <a:pt x="543085" y="339681"/>
                </a:lnTo>
                <a:lnTo>
                  <a:pt x="543085" y="0"/>
                </a:lnTo>
                <a:lnTo>
                  <a:pt x="591103" y="0"/>
                </a:lnTo>
                <a:lnTo>
                  <a:pt x="591103" y="339681"/>
                </a:lnTo>
                <a:close/>
              </a:path>
              <a:path w="1253489" h="339725">
                <a:moveTo>
                  <a:pt x="407186" y="265483"/>
                </a:moveTo>
                <a:lnTo>
                  <a:pt x="371301" y="257042"/>
                </a:lnTo>
                <a:lnTo>
                  <a:pt x="342903" y="232889"/>
                </a:lnTo>
                <a:lnTo>
                  <a:pt x="324249" y="194774"/>
                </a:lnTo>
                <a:lnTo>
                  <a:pt x="317595" y="144450"/>
                </a:lnTo>
                <a:lnTo>
                  <a:pt x="324249" y="94540"/>
                </a:lnTo>
                <a:lnTo>
                  <a:pt x="342903" y="56569"/>
                </a:lnTo>
                <a:lnTo>
                  <a:pt x="371301" y="32412"/>
                </a:lnTo>
                <a:lnTo>
                  <a:pt x="407186" y="23943"/>
                </a:lnTo>
                <a:lnTo>
                  <a:pt x="442694" y="32412"/>
                </a:lnTo>
                <a:lnTo>
                  <a:pt x="470925" y="56569"/>
                </a:lnTo>
                <a:lnTo>
                  <a:pt x="475968" y="66831"/>
                </a:lnTo>
                <a:lnTo>
                  <a:pt x="407186" y="66831"/>
                </a:lnTo>
                <a:lnTo>
                  <a:pt x="389224" y="71910"/>
                </a:lnTo>
                <a:lnTo>
                  <a:pt x="375382" y="86844"/>
                </a:lnTo>
                <a:lnTo>
                  <a:pt x="366522" y="111176"/>
                </a:lnTo>
                <a:lnTo>
                  <a:pt x="363509" y="144450"/>
                </a:lnTo>
                <a:lnTo>
                  <a:pt x="366522" y="178007"/>
                </a:lnTo>
                <a:lnTo>
                  <a:pt x="375382" y="202450"/>
                </a:lnTo>
                <a:lnTo>
                  <a:pt x="389224" y="217396"/>
                </a:lnTo>
                <a:lnTo>
                  <a:pt x="407186" y="222463"/>
                </a:lnTo>
                <a:lnTo>
                  <a:pt x="476030" y="222463"/>
                </a:lnTo>
                <a:lnTo>
                  <a:pt x="470925" y="232889"/>
                </a:lnTo>
                <a:lnTo>
                  <a:pt x="442694" y="257042"/>
                </a:lnTo>
                <a:lnTo>
                  <a:pt x="407186" y="265483"/>
                </a:lnTo>
                <a:close/>
              </a:path>
              <a:path w="1253489" h="339725">
                <a:moveTo>
                  <a:pt x="476030" y="222463"/>
                </a:moveTo>
                <a:lnTo>
                  <a:pt x="407186" y="222463"/>
                </a:lnTo>
                <a:lnTo>
                  <a:pt x="424827" y="217396"/>
                </a:lnTo>
                <a:lnTo>
                  <a:pt x="438496" y="202450"/>
                </a:lnTo>
                <a:lnTo>
                  <a:pt x="447331" y="178007"/>
                </a:lnTo>
                <a:lnTo>
                  <a:pt x="450468" y="144450"/>
                </a:lnTo>
                <a:lnTo>
                  <a:pt x="447331" y="111176"/>
                </a:lnTo>
                <a:lnTo>
                  <a:pt x="438496" y="86844"/>
                </a:lnTo>
                <a:lnTo>
                  <a:pt x="424827" y="71910"/>
                </a:lnTo>
                <a:lnTo>
                  <a:pt x="407186" y="66831"/>
                </a:lnTo>
                <a:lnTo>
                  <a:pt x="475968" y="66831"/>
                </a:lnTo>
                <a:lnTo>
                  <a:pt x="489586" y="94540"/>
                </a:lnTo>
                <a:lnTo>
                  <a:pt x="496382" y="144450"/>
                </a:lnTo>
                <a:lnTo>
                  <a:pt x="489586" y="194774"/>
                </a:lnTo>
                <a:lnTo>
                  <a:pt x="476030" y="222463"/>
                </a:lnTo>
                <a:close/>
              </a:path>
              <a:path w="1253489" h="339725">
                <a:moveTo>
                  <a:pt x="911330" y="339681"/>
                </a:moveTo>
                <a:lnTo>
                  <a:pt x="864364" y="339681"/>
                </a:lnTo>
                <a:lnTo>
                  <a:pt x="864364" y="157868"/>
                </a:lnTo>
                <a:lnTo>
                  <a:pt x="804900" y="157868"/>
                </a:lnTo>
                <a:lnTo>
                  <a:pt x="804900" y="119848"/>
                </a:lnTo>
                <a:lnTo>
                  <a:pt x="864364" y="119848"/>
                </a:lnTo>
                <a:lnTo>
                  <a:pt x="864364" y="0"/>
                </a:lnTo>
                <a:lnTo>
                  <a:pt x="911330" y="0"/>
                </a:lnTo>
                <a:lnTo>
                  <a:pt x="911330" y="339681"/>
                </a:lnTo>
                <a:close/>
              </a:path>
              <a:path w="1253489" h="339725">
                <a:moveTo>
                  <a:pt x="668080" y="262851"/>
                </a:moveTo>
                <a:lnTo>
                  <a:pt x="641111" y="262851"/>
                </a:lnTo>
                <a:lnTo>
                  <a:pt x="641111" y="28547"/>
                </a:lnTo>
                <a:lnTo>
                  <a:pt x="799506" y="28547"/>
                </a:lnTo>
                <a:lnTo>
                  <a:pt x="799506" y="66831"/>
                </a:lnTo>
                <a:lnTo>
                  <a:pt x="688603" y="66831"/>
                </a:lnTo>
                <a:lnTo>
                  <a:pt x="688603" y="123006"/>
                </a:lnTo>
                <a:lnTo>
                  <a:pt x="787140" y="123006"/>
                </a:lnTo>
                <a:lnTo>
                  <a:pt x="787140" y="160237"/>
                </a:lnTo>
                <a:lnTo>
                  <a:pt x="688603" y="160237"/>
                </a:lnTo>
                <a:lnTo>
                  <a:pt x="688603" y="224173"/>
                </a:lnTo>
                <a:lnTo>
                  <a:pt x="816243" y="224173"/>
                </a:lnTo>
                <a:lnTo>
                  <a:pt x="819897" y="253511"/>
                </a:lnTo>
                <a:lnTo>
                  <a:pt x="783466" y="258115"/>
                </a:lnTo>
                <a:lnTo>
                  <a:pt x="747195" y="260944"/>
                </a:lnTo>
                <a:lnTo>
                  <a:pt x="709321" y="262391"/>
                </a:lnTo>
                <a:lnTo>
                  <a:pt x="668080" y="262851"/>
                </a:lnTo>
                <a:close/>
              </a:path>
              <a:path w="1253489" h="339725">
                <a:moveTo>
                  <a:pt x="816243" y="224173"/>
                </a:moveTo>
                <a:lnTo>
                  <a:pt x="688603" y="224173"/>
                </a:lnTo>
                <a:lnTo>
                  <a:pt x="722271" y="223575"/>
                </a:lnTo>
                <a:lnTo>
                  <a:pt x="753707" y="222151"/>
                </a:lnTo>
                <a:lnTo>
                  <a:pt x="784231" y="219567"/>
                </a:lnTo>
                <a:lnTo>
                  <a:pt x="815161" y="215491"/>
                </a:lnTo>
                <a:lnTo>
                  <a:pt x="816243" y="224173"/>
                </a:lnTo>
                <a:close/>
              </a:path>
              <a:path w="1253489" h="339725">
                <a:moveTo>
                  <a:pt x="1221427" y="136030"/>
                </a:moveTo>
                <a:lnTo>
                  <a:pt x="981860" y="136030"/>
                </a:lnTo>
                <a:lnTo>
                  <a:pt x="981860" y="55648"/>
                </a:lnTo>
                <a:lnTo>
                  <a:pt x="1168014" y="55648"/>
                </a:lnTo>
                <a:lnTo>
                  <a:pt x="1168014" y="38546"/>
                </a:lnTo>
                <a:lnTo>
                  <a:pt x="981334" y="38546"/>
                </a:lnTo>
                <a:lnTo>
                  <a:pt x="981334" y="6314"/>
                </a:lnTo>
                <a:lnTo>
                  <a:pt x="1215638" y="6314"/>
                </a:lnTo>
                <a:lnTo>
                  <a:pt x="1215638" y="85775"/>
                </a:lnTo>
                <a:lnTo>
                  <a:pt x="1029090" y="85775"/>
                </a:lnTo>
                <a:lnTo>
                  <a:pt x="1029090" y="103930"/>
                </a:lnTo>
                <a:lnTo>
                  <a:pt x="1221427" y="103930"/>
                </a:lnTo>
                <a:lnTo>
                  <a:pt x="1221427" y="136030"/>
                </a:lnTo>
                <a:close/>
              </a:path>
              <a:path w="1253489" h="339725">
                <a:moveTo>
                  <a:pt x="1253000" y="187206"/>
                </a:moveTo>
                <a:lnTo>
                  <a:pt x="943314" y="187206"/>
                </a:lnTo>
                <a:lnTo>
                  <a:pt x="943314" y="151948"/>
                </a:lnTo>
                <a:lnTo>
                  <a:pt x="1253000" y="151948"/>
                </a:lnTo>
                <a:lnTo>
                  <a:pt x="1253000" y="187206"/>
                </a:lnTo>
                <a:close/>
              </a:path>
              <a:path w="1253489" h="339725">
                <a:moveTo>
                  <a:pt x="1225900" y="335734"/>
                </a:moveTo>
                <a:lnTo>
                  <a:pt x="978966" y="335734"/>
                </a:lnTo>
                <a:lnTo>
                  <a:pt x="978966" y="253905"/>
                </a:lnTo>
                <a:lnTo>
                  <a:pt x="1168935" y="253905"/>
                </a:lnTo>
                <a:lnTo>
                  <a:pt x="1168935" y="236935"/>
                </a:lnTo>
                <a:lnTo>
                  <a:pt x="978703" y="236935"/>
                </a:lnTo>
                <a:lnTo>
                  <a:pt x="978703" y="204045"/>
                </a:lnTo>
                <a:lnTo>
                  <a:pt x="1216033" y="204045"/>
                </a:lnTo>
                <a:lnTo>
                  <a:pt x="1216033" y="284032"/>
                </a:lnTo>
                <a:lnTo>
                  <a:pt x="1026195" y="284032"/>
                </a:lnTo>
                <a:lnTo>
                  <a:pt x="1026195" y="303371"/>
                </a:lnTo>
                <a:lnTo>
                  <a:pt x="1225900" y="303371"/>
                </a:lnTo>
                <a:lnTo>
                  <a:pt x="1225900" y="3357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99288" y="7231469"/>
            <a:ext cx="1266825" cy="339090"/>
          </a:xfrm>
          <a:custGeom>
            <a:avLst/>
            <a:gdLst/>
            <a:ahLst/>
            <a:cxnLst/>
            <a:rect l="l" t="t" r="r" b="b"/>
            <a:pathLst>
              <a:path w="1266825" h="339090">
                <a:moveTo>
                  <a:pt x="272192" y="204966"/>
                </a:moveTo>
                <a:lnTo>
                  <a:pt x="224568" y="204966"/>
                </a:lnTo>
                <a:lnTo>
                  <a:pt x="224568" y="0"/>
                </a:lnTo>
                <a:lnTo>
                  <a:pt x="272192" y="0"/>
                </a:lnTo>
                <a:lnTo>
                  <a:pt x="272192" y="82881"/>
                </a:lnTo>
                <a:lnTo>
                  <a:pt x="317711" y="82881"/>
                </a:lnTo>
                <a:lnTo>
                  <a:pt x="317711" y="122480"/>
                </a:lnTo>
                <a:lnTo>
                  <a:pt x="272192" y="122480"/>
                </a:lnTo>
                <a:lnTo>
                  <a:pt x="272192" y="204966"/>
                </a:lnTo>
                <a:close/>
              </a:path>
              <a:path w="1266825" h="339090">
                <a:moveTo>
                  <a:pt x="544926" y="323105"/>
                </a:moveTo>
                <a:lnTo>
                  <a:pt x="500460" y="323105"/>
                </a:lnTo>
                <a:lnTo>
                  <a:pt x="500460" y="154448"/>
                </a:lnTo>
                <a:lnTo>
                  <a:pt x="455862" y="154448"/>
                </a:lnTo>
                <a:lnTo>
                  <a:pt x="455862" y="116296"/>
                </a:lnTo>
                <a:lnTo>
                  <a:pt x="500460" y="116296"/>
                </a:lnTo>
                <a:lnTo>
                  <a:pt x="500460" y="5656"/>
                </a:lnTo>
                <a:lnTo>
                  <a:pt x="544926" y="5656"/>
                </a:lnTo>
                <a:lnTo>
                  <a:pt x="544926" y="323105"/>
                </a:lnTo>
                <a:close/>
              </a:path>
              <a:path w="1266825" h="339090">
                <a:moveTo>
                  <a:pt x="23943" y="191679"/>
                </a:moveTo>
                <a:lnTo>
                  <a:pt x="0" y="154053"/>
                </a:lnTo>
                <a:lnTo>
                  <a:pt x="36392" y="136499"/>
                </a:lnTo>
                <a:lnTo>
                  <a:pt x="61437" y="111593"/>
                </a:lnTo>
                <a:lnTo>
                  <a:pt x="75925" y="81606"/>
                </a:lnTo>
                <a:lnTo>
                  <a:pt x="80644" y="48807"/>
                </a:lnTo>
                <a:lnTo>
                  <a:pt x="80644" y="17628"/>
                </a:lnTo>
                <a:lnTo>
                  <a:pt x="128400" y="17628"/>
                </a:lnTo>
                <a:lnTo>
                  <a:pt x="128400" y="53017"/>
                </a:lnTo>
                <a:lnTo>
                  <a:pt x="132891" y="83029"/>
                </a:lnTo>
                <a:lnTo>
                  <a:pt x="146966" y="110574"/>
                </a:lnTo>
                <a:lnTo>
                  <a:pt x="158087" y="121164"/>
                </a:lnTo>
                <a:lnTo>
                  <a:pt x="104588" y="121164"/>
                </a:lnTo>
                <a:lnTo>
                  <a:pt x="91247" y="144133"/>
                </a:lnTo>
                <a:lnTo>
                  <a:pt x="73441" y="163920"/>
                </a:lnTo>
                <a:lnTo>
                  <a:pt x="51048" y="179958"/>
                </a:lnTo>
                <a:lnTo>
                  <a:pt x="23943" y="191679"/>
                </a:lnTo>
                <a:close/>
              </a:path>
              <a:path w="1266825" h="339090">
                <a:moveTo>
                  <a:pt x="479937" y="72751"/>
                </a:moveTo>
                <a:lnTo>
                  <a:pt x="327330" y="72751"/>
                </a:lnTo>
                <a:lnTo>
                  <a:pt x="327330" y="34731"/>
                </a:lnTo>
                <a:lnTo>
                  <a:pt x="479937" y="34731"/>
                </a:lnTo>
                <a:lnTo>
                  <a:pt x="479937" y="72751"/>
                </a:lnTo>
                <a:close/>
              </a:path>
              <a:path w="1266825" h="339090">
                <a:moveTo>
                  <a:pt x="343117" y="274955"/>
                </a:moveTo>
                <a:lnTo>
                  <a:pt x="314438" y="239960"/>
                </a:lnTo>
                <a:lnTo>
                  <a:pt x="346162" y="211766"/>
                </a:lnTo>
                <a:lnTo>
                  <a:pt x="367340" y="175431"/>
                </a:lnTo>
                <a:lnTo>
                  <a:pt x="379170" y="134065"/>
                </a:lnTo>
                <a:lnTo>
                  <a:pt x="382848" y="90774"/>
                </a:lnTo>
                <a:lnTo>
                  <a:pt x="382848" y="72751"/>
                </a:lnTo>
                <a:lnTo>
                  <a:pt x="428630" y="72751"/>
                </a:lnTo>
                <a:lnTo>
                  <a:pt x="428630" y="90774"/>
                </a:lnTo>
                <a:lnTo>
                  <a:pt x="432081" y="132725"/>
                </a:lnTo>
                <a:lnTo>
                  <a:pt x="443512" y="172110"/>
                </a:lnTo>
                <a:lnTo>
                  <a:pt x="449969" y="182733"/>
                </a:lnTo>
                <a:lnTo>
                  <a:pt x="406265" y="182733"/>
                </a:lnTo>
                <a:lnTo>
                  <a:pt x="395750" y="211147"/>
                </a:lnTo>
                <a:lnTo>
                  <a:pt x="381844" y="236491"/>
                </a:lnTo>
                <a:lnTo>
                  <a:pt x="364362" y="258010"/>
                </a:lnTo>
                <a:lnTo>
                  <a:pt x="343117" y="274955"/>
                </a:lnTo>
                <a:close/>
              </a:path>
              <a:path w="1266825" h="339090">
                <a:moveTo>
                  <a:pt x="182733" y="187074"/>
                </a:moveTo>
                <a:lnTo>
                  <a:pt x="156647" y="176165"/>
                </a:lnTo>
                <a:lnTo>
                  <a:pt x="134977" y="161174"/>
                </a:lnTo>
                <a:lnTo>
                  <a:pt x="117649" y="142655"/>
                </a:lnTo>
                <a:lnTo>
                  <a:pt x="104588" y="121164"/>
                </a:lnTo>
                <a:lnTo>
                  <a:pt x="158087" y="121164"/>
                </a:lnTo>
                <a:lnTo>
                  <a:pt x="171228" y="133678"/>
                </a:lnTo>
                <a:lnTo>
                  <a:pt x="206282" y="150370"/>
                </a:lnTo>
                <a:lnTo>
                  <a:pt x="182733" y="187074"/>
                </a:lnTo>
                <a:close/>
              </a:path>
              <a:path w="1266825" h="339090">
                <a:moveTo>
                  <a:pt x="467834" y="267193"/>
                </a:moveTo>
                <a:lnTo>
                  <a:pt x="447002" y="251628"/>
                </a:lnTo>
                <a:lnTo>
                  <a:pt x="429945" y="231968"/>
                </a:lnTo>
                <a:lnTo>
                  <a:pt x="416440" y="208806"/>
                </a:lnTo>
                <a:lnTo>
                  <a:pt x="406265" y="182733"/>
                </a:lnTo>
                <a:lnTo>
                  <a:pt x="449969" y="182733"/>
                </a:lnTo>
                <a:lnTo>
                  <a:pt x="464243" y="206216"/>
                </a:lnTo>
                <a:lnTo>
                  <a:pt x="495592" y="232330"/>
                </a:lnTo>
                <a:lnTo>
                  <a:pt x="467834" y="267193"/>
                </a:lnTo>
                <a:close/>
              </a:path>
              <a:path w="1266825" h="339090">
                <a:moveTo>
                  <a:pt x="272192" y="338892"/>
                </a:moveTo>
                <a:lnTo>
                  <a:pt x="224568" y="338892"/>
                </a:lnTo>
                <a:lnTo>
                  <a:pt x="224568" y="256800"/>
                </a:lnTo>
                <a:lnTo>
                  <a:pt x="44203" y="256800"/>
                </a:lnTo>
                <a:lnTo>
                  <a:pt x="44203" y="218911"/>
                </a:lnTo>
                <a:lnTo>
                  <a:pt x="272192" y="218911"/>
                </a:lnTo>
                <a:lnTo>
                  <a:pt x="272192" y="338892"/>
                </a:lnTo>
                <a:close/>
              </a:path>
              <a:path w="1266825" h="339090">
                <a:moveTo>
                  <a:pt x="614126" y="338892"/>
                </a:moveTo>
                <a:lnTo>
                  <a:pt x="569265" y="338892"/>
                </a:lnTo>
                <a:lnTo>
                  <a:pt x="569265" y="0"/>
                </a:lnTo>
                <a:lnTo>
                  <a:pt x="614126" y="0"/>
                </a:lnTo>
                <a:lnTo>
                  <a:pt x="614126" y="338892"/>
                </a:lnTo>
                <a:close/>
              </a:path>
              <a:path w="1266825" h="339090">
                <a:moveTo>
                  <a:pt x="906594" y="338892"/>
                </a:moveTo>
                <a:lnTo>
                  <a:pt x="859628" y="338892"/>
                </a:lnTo>
                <a:lnTo>
                  <a:pt x="859628" y="0"/>
                </a:lnTo>
                <a:lnTo>
                  <a:pt x="906594" y="0"/>
                </a:lnTo>
                <a:lnTo>
                  <a:pt x="906594" y="132741"/>
                </a:lnTo>
                <a:lnTo>
                  <a:pt x="956586" y="132741"/>
                </a:lnTo>
                <a:lnTo>
                  <a:pt x="956586" y="171814"/>
                </a:lnTo>
                <a:lnTo>
                  <a:pt x="906594" y="171814"/>
                </a:lnTo>
                <a:lnTo>
                  <a:pt x="906594" y="338892"/>
                </a:lnTo>
                <a:close/>
              </a:path>
              <a:path w="1266825" h="339090">
                <a:moveTo>
                  <a:pt x="761749" y="50649"/>
                </a:moveTo>
                <a:lnTo>
                  <a:pt x="714388" y="50649"/>
                </a:lnTo>
                <a:lnTo>
                  <a:pt x="714388" y="5393"/>
                </a:lnTo>
                <a:lnTo>
                  <a:pt x="761749" y="5393"/>
                </a:lnTo>
                <a:lnTo>
                  <a:pt x="761749" y="50649"/>
                </a:lnTo>
                <a:close/>
              </a:path>
              <a:path w="1266825" h="339090">
                <a:moveTo>
                  <a:pt x="836737" y="88669"/>
                </a:moveTo>
                <a:lnTo>
                  <a:pt x="637690" y="88669"/>
                </a:lnTo>
                <a:lnTo>
                  <a:pt x="637690" y="50649"/>
                </a:lnTo>
                <a:lnTo>
                  <a:pt x="836737" y="50649"/>
                </a:lnTo>
                <a:lnTo>
                  <a:pt x="836737" y="88669"/>
                </a:lnTo>
                <a:close/>
              </a:path>
              <a:path w="1266825" h="339090">
                <a:moveTo>
                  <a:pt x="738069" y="269166"/>
                </a:moveTo>
                <a:lnTo>
                  <a:pt x="703413" y="263149"/>
                </a:lnTo>
                <a:lnTo>
                  <a:pt x="675924" y="246489"/>
                </a:lnTo>
                <a:lnTo>
                  <a:pt x="657833" y="220973"/>
                </a:lnTo>
                <a:lnTo>
                  <a:pt x="651372" y="188390"/>
                </a:lnTo>
                <a:lnTo>
                  <a:pt x="657833" y="155844"/>
                </a:lnTo>
                <a:lnTo>
                  <a:pt x="675924" y="130291"/>
                </a:lnTo>
                <a:lnTo>
                  <a:pt x="703413" y="113593"/>
                </a:lnTo>
                <a:lnTo>
                  <a:pt x="738069" y="107614"/>
                </a:lnTo>
                <a:lnTo>
                  <a:pt x="772368" y="113593"/>
                </a:lnTo>
                <a:lnTo>
                  <a:pt x="799736" y="130291"/>
                </a:lnTo>
                <a:lnTo>
                  <a:pt x="811003" y="146160"/>
                </a:lnTo>
                <a:lnTo>
                  <a:pt x="738069" y="146160"/>
                </a:lnTo>
                <a:lnTo>
                  <a:pt x="721515" y="149225"/>
                </a:lnTo>
                <a:lnTo>
                  <a:pt x="708452" y="157655"/>
                </a:lnTo>
                <a:lnTo>
                  <a:pt x="699903" y="170895"/>
                </a:lnTo>
                <a:lnTo>
                  <a:pt x="696891" y="188390"/>
                </a:lnTo>
                <a:lnTo>
                  <a:pt x="699903" y="206045"/>
                </a:lnTo>
                <a:lnTo>
                  <a:pt x="708452" y="219224"/>
                </a:lnTo>
                <a:lnTo>
                  <a:pt x="721515" y="227444"/>
                </a:lnTo>
                <a:lnTo>
                  <a:pt x="738069" y="230225"/>
                </a:lnTo>
                <a:lnTo>
                  <a:pt x="811300" y="230225"/>
                </a:lnTo>
                <a:lnTo>
                  <a:pt x="799736" y="246489"/>
                </a:lnTo>
                <a:lnTo>
                  <a:pt x="772368" y="263149"/>
                </a:lnTo>
                <a:lnTo>
                  <a:pt x="738069" y="269166"/>
                </a:lnTo>
                <a:close/>
              </a:path>
              <a:path w="1266825" h="339090">
                <a:moveTo>
                  <a:pt x="811300" y="230225"/>
                </a:moveTo>
                <a:lnTo>
                  <a:pt x="738069" y="230225"/>
                </a:lnTo>
                <a:lnTo>
                  <a:pt x="754435" y="227444"/>
                </a:lnTo>
                <a:lnTo>
                  <a:pt x="767373" y="219224"/>
                </a:lnTo>
                <a:lnTo>
                  <a:pt x="775920" y="206045"/>
                </a:lnTo>
                <a:lnTo>
                  <a:pt x="779115" y="188390"/>
                </a:lnTo>
                <a:lnTo>
                  <a:pt x="775920" y="170895"/>
                </a:lnTo>
                <a:lnTo>
                  <a:pt x="767373" y="157655"/>
                </a:lnTo>
                <a:lnTo>
                  <a:pt x="754435" y="149225"/>
                </a:lnTo>
                <a:lnTo>
                  <a:pt x="738069" y="146160"/>
                </a:lnTo>
                <a:lnTo>
                  <a:pt x="811003" y="146160"/>
                </a:lnTo>
                <a:lnTo>
                  <a:pt x="817879" y="155844"/>
                </a:lnTo>
                <a:lnTo>
                  <a:pt x="824502" y="188390"/>
                </a:lnTo>
                <a:lnTo>
                  <a:pt x="817879" y="220973"/>
                </a:lnTo>
                <a:lnTo>
                  <a:pt x="811300" y="230225"/>
                </a:lnTo>
                <a:close/>
              </a:path>
              <a:path w="1266825" h="339090">
                <a:moveTo>
                  <a:pt x="1222874" y="223647"/>
                </a:moveTo>
                <a:lnTo>
                  <a:pt x="1174987" y="218648"/>
                </a:lnTo>
                <a:lnTo>
                  <a:pt x="1182547" y="173546"/>
                </a:lnTo>
                <a:lnTo>
                  <a:pt x="1186630" y="133810"/>
                </a:lnTo>
                <a:lnTo>
                  <a:pt x="1188344" y="98637"/>
                </a:lnTo>
                <a:lnTo>
                  <a:pt x="1188800" y="67225"/>
                </a:lnTo>
                <a:lnTo>
                  <a:pt x="989359" y="67225"/>
                </a:lnTo>
                <a:lnTo>
                  <a:pt x="989359" y="29468"/>
                </a:lnTo>
                <a:lnTo>
                  <a:pt x="1236424" y="29468"/>
                </a:lnTo>
                <a:lnTo>
                  <a:pt x="1236375" y="67225"/>
                </a:lnTo>
                <a:lnTo>
                  <a:pt x="1236138" y="94626"/>
                </a:lnTo>
                <a:lnTo>
                  <a:pt x="1234632" y="131458"/>
                </a:lnTo>
                <a:lnTo>
                  <a:pt x="1230634" y="173865"/>
                </a:lnTo>
                <a:lnTo>
                  <a:pt x="1222874" y="223647"/>
                </a:lnTo>
                <a:close/>
              </a:path>
              <a:path w="1266825" h="339090">
                <a:moveTo>
                  <a:pt x="1115128" y="258773"/>
                </a:moveTo>
                <a:lnTo>
                  <a:pt x="1068031" y="258773"/>
                </a:lnTo>
                <a:lnTo>
                  <a:pt x="1068031" y="142345"/>
                </a:lnTo>
                <a:lnTo>
                  <a:pt x="1115128" y="142345"/>
                </a:lnTo>
                <a:lnTo>
                  <a:pt x="1115128" y="258773"/>
                </a:lnTo>
                <a:close/>
              </a:path>
              <a:path w="1266825" h="339090">
                <a:moveTo>
                  <a:pt x="1266419" y="297319"/>
                </a:moveTo>
                <a:lnTo>
                  <a:pt x="957522" y="297319"/>
                </a:lnTo>
                <a:lnTo>
                  <a:pt x="957522" y="258773"/>
                </a:lnTo>
                <a:lnTo>
                  <a:pt x="1266419" y="258773"/>
                </a:lnTo>
                <a:lnTo>
                  <a:pt x="1266419" y="2973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50233" y="7231469"/>
            <a:ext cx="603885" cy="339090"/>
          </a:xfrm>
          <a:custGeom>
            <a:avLst/>
            <a:gdLst/>
            <a:ahLst/>
            <a:cxnLst/>
            <a:rect l="l" t="t" r="r" b="b"/>
            <a:pathLst>
              <a:path w="603885" h="339090">
                <a:moveTo>
                  <a:pt x="269561" y="150107"/>
                </a:moveTo>
                <a:lnTo>
                  <a:pt x="39861" y="150107"/>
                </a:lnTo>
                <a:lnTo>
                  <a:pt x="39861" y="10919"/>
                </a:lnTo>
                <a:lnTo>
                  <a:pt x="86564" y="10919"/>
                </a:lnTo>
                <a:lnTo>
                  <a:pt x="86564" y="46308"/>
                </a:lnTo>
                <a:lnTo>
                  <a:pt x="269561" y="46308"/>
                </a:lnTo>
                <a:lnTo>
                  <a:pt x="269561" y="81565"/>
                </a:lnTo>
                <a:lnTo>
                  <a:pt x="86564" y="81565"/>
                </a:lnTo>
                <a:lnTo>
                  <a:pt x="86564" y="112744"/>
                </a:lnTo>
                <a:lnTo>
                  <a:pt x="269561" y="112744"/>
                </a:lnTo>
                <a:lnTo>
                  <a:pt x="269561" y="150107"/>
                </a:lnTo>
                <a:close/>
              </a:path>
              <a:path w="603885" h="339090">
                <a:moveTo>
                  <a:pt x="269561" y="46308"/>
                </a:moveTo>
                <a:lnTo>
                  <a:pt x="222595" y="46308"/>
                </a:lnTo>
                <a:lnTo>
                  <a:pt x="222595" y="10919"/>
                </a:lnTo>
                <a:lnTo>
                  <a:pt x="269561" y="10919"/>
                </a:lnTo>
                <a:lnTo>
                  <a:pt x="269561" y="46308"/>
                </a:lnTo>
                <a:close/>
              </a:path>
              <a:path w="603885" h="339090">
                <a:moveTo>
                  <a:pt x="269561" y="112744"/>
                </a:moveTo>
                <a:lnTo>
                  <a:pt x="222595" y="112744"/>
                </a:lnTo>
                <a:lnTo>
                  <a:pt x="222595" y="81565"/>
                </a:lnTo>
                <a:lnTo>
                  <a:pt x="269561" y="81565"/>
                </a:lnTo>
                <a:lnTo>
                  <a:pt x="269561" y="112744"/>
                </a:lnTo>
                <a:close/>
              </a:path>
              <a:path w="603885" h="339090">
                <a:moveTo>
                  <a:pt x="309686" y="211149"/>
                </a:moveTo>
                <a:lnTo>
                  <a:pt x="0" y="211149"/>
                </a:lnTo>
                <a:lnTo>
                  <a:pt x="0" y="173787"/>
                </a:lnTo>
                <a:lnTo>
                  <a:pt x="309686" y="173787"/>
                </a:lnTo>
                <a:lnTo>
                  <a:pt x="309686" y="211149"/>
                </a:lnTo>
                <a:close/>
              </a:path>
              <a:path w="603885" h="339090">
                <a:moveTo>
                  <a:pt x="182338" y="265746"/>
                </a:moveTo>
                <a:lnTo>
                  <a:pt x="135372" y="265746"/>
                </a:lnTo>
                <a:lnTo>
                  <a:pt x="135372" y="211149"/>
                </a:lnTo>
                <a:lnTo>
                  <a:pt x="182338" y="211149"/>
                </a:lnTo>
                <a:lnTo>
                  <a:pt x="182338" y="265746"/>
                </a:lnTo>
                <a:close/>
              </a:path>
              <a:path w="603885" h="339090">
                <a:moveTo>
                  <a:pt x="275612" y="332972"/>
                </a:moveTo>
                <a:lnTo>
                  <a:pt x="36309" y="332972"/>
                </a:lnTo>
                <a:lnTo>
                  <a:pt x="36309" y="239171"/>
                </a:lnTo>
                <a:lnTo>
                  <a:pt x="83407" y="239171"/>
                </a:lnTo>
                <a:lnTo>
                  <a:pt x="83407" y="294688"/>
                </a:lnTo>
                <a:lnTo>
                  <a:pt x="275612" y="294688"/>
                </a:lnTo>
                <a:lnTo>
                  <a:pt x="275612" y="332972"/>
                </a:lnTo>
                <a:close/>
              </a:path>
              <a:path w="603885" h="339090">
                <a:moveTo>
                  <a:pt x="603733" y="201809"/>
                </a:moveTo>
                <a:lnTo>
                  <a:pt x="556372" y="201809"/>
                </a:lnTo>
                <a:lnTo>
                  <a:pt x="556372" y="102088"/>
                </a:lnTo>
                <a:lnTo>
                  <a:pt x="492830" y="102088"/>
                </a:lnTo>
                <a:lnTo>
                  <a:pt x="492830" y="63279"/>
                </a:lnTo>
                <a:lnTo>
                  <a:pt x="556372" y="63279"/>
                </a:lnTo>
                <a:lnTo>
                  <a:pt x="556372" y="0"/>
                </a:lnTo>
                <a:lnTo>
                  <a:pt x="603733" y="0"/>
                </a:lnTo>
                <a:lnTo>
                  <a:pt x="603733" y="201809"/>
                </a:lnTo>
                <a:close/>
              </a:path>
              <a:path w="603885" h="339090">
                <a:moveTo>
                  <a:pt x="341539" y="196810"/>
                </a:moveTo>
                <a:lnTo>
                  <a:pt x="315885" y="158658"/>
                </a:lnTo>
                <a:lnTo>
                  <a:pt x="352581" y="140608"/>
                </a:lnTo>
                <a:lnTo>
                  <a:pt x="377783" y="114997"/>
                </a:lnTo>
                <a:lnTo>
                  <a:pt x="392328" y="84083"/>
                </a:lnTo>
                <a:lnTo>
                  <a:pt x="397056" y="50123"/>
                </a:lnTo>
                <a:lnTo>
                  <a:pt x="397056" y="17628"/>
                </a:lnTo>
                <a:lnTo>
                  <a:pt x="445074" y="17628"/>
                </a:lnTo>
                <a:lnTo>
                  <a:pt x="445074" y="53017"/>
                </a:lnTo>
                <a:lnTo>
                  <a:pt x="449516" y="84089"/>
                </a:lnTo>
                <a:lnTo>
                  <a:pt x="463443" y="112547"/>
                </a:lnTo>
                <a:lnTo>
                  <a:pt x="474564" y="123532"/>
                </a:lnTo>
                <a:lnTo>
                  <a:pt x="421394" y="123532"/>
                </a:lnTo>
                <a:lnTo>
                  <a:pt x="407992" y="147099"/>
                </a:lnTo>
                <a:lnTo>
                  <a:pt x="390248" y="167522"/>
                </a:lnTo>
                <a:lnTo>
                  <a:pt x="368113" y="184268"/>
                </a:lnTo>
                <a:lnTo>
                  <a:pt x="341539" y="196810"/>
                </a:lnTo>
                <a:close/>
              </a:path>
              <a:path w="603885" h="339090">
                <a:moveTo>
                  <a:pt x="497039" y="190758"/>
                </a:moveTo>
                <a:lnTo>
                  <a:pt x="471844" y="179347"/>
                </a:lnTo>
                <a:lnTo>
                  <a:pt x="450879" y="164002"/>
                </a:lnTo>
                <a:lnTo>
                  <a:pt x="434083" y="145229"/>
                </a:lnTo>
                <a:lnTo>
                  <a:pt x="421394" y="123532"/>
                </a:lnTo>
                <a:lnTo>
                  <a:pt x="474564" y="123532"/>
                </a:lnTo>
                <a:lnTo>
                  <a:pt x="487458" y="136268"/>
                </a:lnTo>
                <a:lnTo>
                  <a:pt x="522167" y="153132"/>
                </a:lnTo>
                <a:lnTo>
                  <a:pt x="497039" y="190758"/>
                </a:lnTo>
                <a:close/>
              </a:path>
              <a:path w="603885" h="339090">
                <a:moveTo>
                  <a:pt x="603733" y="338892"/>
                </a:moveTo>
                <a:lnTo>
                  <a:pt x="556372" y="338892"/>
                </a:lnTo>
                <a:lnTo>
                  <a:pt x="556372" y="254563"/>
                </a:lnTo>
                <a:lnTo>
                  <a:pt x="371007" y="254563"/>
                </a:lnTo>
                <a:lnTo>
                  <a:pt x="371007" y="217069"/>
                </a:lnTo>
                <a:lnTo>
                  <a:pt x="603733" y="217069"/>
                </a:lnTo>
                <a:lnTo>
                  <a:pt x="603733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492928" y="6717119"/>
            <a:ext cx="632460" cy="339090"/>
          </a:xfrm>
          <a:custGeom>
            <a:avLst/>
            <a:gdLst/>
            <a:ahLst/>
            <a:cxnLst/>
            <a:rect l="l" t="t" r="r" b="b"/>
            <a:pathLst>
              <a:path w="632459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632459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632459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632459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632459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632459" h="339090">
                <a:moveTo>
                  <a:pt x="586630" y="169314"/>
                </a:moveTo>
                <a:lnTo>
                  <a:pt x="539006" y="169314"/>
                </a:lnTo>
                <a:lnTo>
                  <a:pt x="539006" y="0"/>
                </a:lnTo>
                <a:lnTo>
                  <a:pt x="586630" y="0"/>
                </a:lnTo>
                <a:lnTo>
                  <a:pt x="586630" y="65647"/>
                </a:lnTo>
                <a:lnTo>
                  <a:pt x="632149" y="65647"/>
                </a:lnTo>
                <a:lnTo>
                  <a:pt x="632149" y="104719"/>
                </a:lnTo>
                <a:lnTo>
                  <a:pt x="586630" y="104719"/>
                </a:lnTo>
                <a:lnTo>
                  <a:pt x="586630" y="169314"/>
                </a:lnTo>
                <a:close/>
              </a:path>
              <a:path w="632459" h="339090">
                <a:moveTo>
                  <a:pt x="490593" y="156684"/>
                </a:moveTo>
                <a:lnTo>
                  <a:pt x="327988" y="156684"/>
                </a:lnTo>
                <a:lnTo>
                  <a:pt x="327988" y="16050"/>
                </a:lnTo>
                <a:lnTo>
                  <a:pt x="490593" y="16050"/>
                </a:lnTo>
                <a:lnTo>
                  <a:pt x="490593" y="53543"/>
                </a:lnTo>
                <a:lnTo>
                  <a:pt x="374954" y="53543"/>
                </a:lnTo>
                <a:lnTo>
                  <a:pt x="374954" y="119322"/>
                </a:lnTo>
                <a:lnTo>
                  <a:pt x="490593" y="119322"/>
                </a:lnTo>
                <a:lnTo>
                  <a:pt x="490593" y="156684"/>
                </a:lnTo>
                <a:close/>
              </a:path>
              <a:path w="632459" h="339090">
                <a:moveTo>
                  <a:pt x="490593" y="119322"/>
                </a:moveTo>
                <a:lnTo>
                  <a:pt x="443759" y="119322"/>
                </a:lnTo>
                <a:lnTo>
                  <a:pt x="443759" y="53543"/>
                </a:lnTo>
                <a:lnTo>
                  <a:pt x="490593" y="53543"/>
                </a:lnTo>
                <a:lnTo>
                  <a:pt x="490593" y="119322"/>
                </a:lnTo>
                <a:close/>
              </a:path>
              <a:path w="632459" h="339090">
                <a:moveTo>
                  <a:pt x="596365" y="335076"/>
                </a:moveTo>
                <a:lnTo>
                  <a:pt x="362456" y="335076"/>
                </a:lnTo>
                <a:lnTo>
                  <a:pt x="362456" y="240881"/>
                </a:lnTo>
                <a:lnTo>
                  <a:pt x="539269" y="240881"/>
                </a:lnTo>
                <a:lnTo>
                  <a:pt x="539269" y="219437"/>
                </a:lnTo>
                <a:lnTo>
                  <a:pt x="361930" y="219437"/>
                </a:lnTo>
                <a:lnTo>
                  <a:pt x="361930" y="182864"/>
                </a:lnTo>
                <a:lnTo>
                  <a:pt x="586630" y="182864"/>
                </a:lnTo>
                <a:lnTo>
                  <a:pt x="586630" y="275218"/>
                </a:lnTo>
                <a:lnTo>
                  <a:pt x="409291" y="275218"/>
                </a:lnTo>
                <a:lnTo>
                  <a:pt x="409291" y="297714"/>
                </a:lnTo>
                <a:lnTo>
                  <a:pt x="596365" y="297714"/>
                </a:lnTo>
                <a:lnTo>
                  <a:pt x="596365" y="3350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215184" y="6717119"/>
            <a:ext cx="1253490" cy="339725"/>
          </a:xfrm>
          <a:custGeom>
            <a:avLst/>
            <a:gdLst/>
            <a:ahLst/>
            <a:cxnLst/>
            <a:rect l="l" t="t" r="r" b="b"/>
            <a:pathLst>
              <a:path w="1253490" h="339725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1253490" h="339725">
                <a:moveTo>
                  <a:pt x="211412" y="323368"/>
                </a:moveTo>
                <a:lnTo>
                  <a:pt x="167209" y="323368"/>
                </a:lnTo>
                <a:lnTo>
                  <a:pt x="167209" y="162605"/>
                </a:lnTo>
                <a:lnTo>
                  <a:pt x="106298" y="162605"/>
                </a:lnTo>
                <a:lnTo>
                  <a:pt x="106298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1253490" h="339725">
                <a:moveTo>
                  <a:pt x="23417" y="263246"/>
                </a:moveTo>
                <a:lnTo>
                  <a:pt x="0" y="263246"/>
                </a:lnTo>
                <a:lnTo>
                  <a:pt x="0" y="38414"/>
                </a:lnTo>
                <a:lnTo>
                  <a:pt x="129584" y="38414"/>
                </a:lnTo>
                <a:lnTo>
                  <a:pt x="129584" y="76566"/>
                </a:lnTo>
                <a:lnTo>
                  <a:pt x="46439" y="76566"/>
                </a:lnTo>
                <a:lnTo>
                  <a:pt x="46439" y="223910"/>
                </a:lnTo>
                <a:lnTo>
                  <a:pt x="142622" y="223910"/>
                </a:lnTo>
                <a:lnTo>
                  <a:pt x="145371" y="254037"/>
                </a:lnTo>
                <a:lnTo>
                  <a:pt x="117213" y="258695"/>
                </a:lnTo>
                <a:lnTo>
                  <a:pt x="88735" y="261503"/>
                </a:lnTo>
                <a:lnTo>
                  <a:pt x="58086" y="262880"/>
                </a:lnTo>
                <a:lnTo>
                  <a:pt x="23417" y="263246"/>
                </a:lnTo>
                <a:close/>
              </a:path>
              <a:path w="1253490" h="339725">
                <a:moveTo>
                  <a:pt x="142622" y="223910"/>
                </a:moveTo>
                <a:lnTo>
                  <a:pt x="46439" y="223910"/>
                </a:lnTo>
                <a:lnTo>
                  <a:pt x="72146" y="223347"/>
                </a:lnTo>
                <a:lnTo>
                  <a:pt x="95806" y="221871"/>
                </a:lnTo>
                <a:lnTo>
                  <a:pt x="118627" y="219211"/>
                </a:lnTo>
                <a:lnTo>
                  <a:pt x="141818" y="215096"/>
                </a:lnTo>
                <a:lnTo>
                  <a:pt x="142622" y="223910"/>
                </a:lnTo>
                <a:close/>
              </a:path>
              <a:path w="1253490" h="339725">
                <a:moveTo>
                  <a:pt x="591103" y="339681"/>
                </a:moveTo>
                <a:lnTo>
                  <a:pt x="543085" y="339681"/>
                </a:lnTo>
                <a:lnTo>
                  <a:pt x="543085" y="0"/>
                </a:lnTo>
                <a:lnTo>
                  <a:pt x="591103" y="0"/>
                </a:lnTo>
                <a:lnTo>
                  <a:pt x="591103" y="339681"/>
                </a:lnTo>
                <a:close/>
              </a:path>
              <a:path w="1253490" h="339725">
                <a:moveTo>
                  <a:pt x="407186" y="265483"/>
                </a:moveTo>
                <a:lnTo>
                  <a:pt x="371301" y="257042"/>
                </a:lnTo>
                <a:lnTo>
                  <a:pt x="342903" y="232889"/>
                </a:lnTo>
                <a:lnTo>
                  <a:pt x="324249" y="194774"/>
                </a:lnTo>
                <a:lnTo>
                  <a:pt x="317595" y="144450"/>
                </a:lnTo>
                <a:lnTo>
                  <a:pt x="324249" y="94540"/>
                </a:lnTo>
                <a:lnTo>
                  <a:pt x="342903" y="56569"/>
                </a:lnTo>
                <a:lnTo>
                  <a:pt x="371301" y="32412"/>
                </a:lnTo>
                <a:lnTo>
                  <a:pt x="407186" y="23943"/>
                </a:lnTo>
                <a:lnTo>
                  <a:pt x="442694" y="32412"/>
                </a:lnTo>
                <a:lnTo>
                  <a:pt x="470925" y="56569"/>
                </a:lnTo>
                <a:lnTo>
                  <a:pt x="475968" y="66831"/>
                </a:lnTo>
                <a:lnTo>
                  <a:pt x="407186" y="66831"/>
                </a:lnTo>
                <a:lnTo>
                  <a:pt x="389224" y="71910"/>
                </a:lnTo>
                <a:lnTo>
                  <a:pt x="375382" y="86844"/>
                </a:lnTo>
                <a:lnTo>
                  <a:pt x="366522" y="111176"/>
                </a:lnTo>
                <a:lnTo>
                  <a:pt x="363509" y="144450"/>
                </a:lnTo>
                <a:lnTo>
                  <a:pt x="366522" y="178007"/>
                </a:lnTo>
                <a:lnTo>
                  <a:pt x="375382" y="202450"/>
                </a:lnTo>
                <a:lnTo>
                  <a:pt x="389224" y="217396"/>
                </a:lnTo>
                <a:lnTo>
                  <a:pt x="407186" y="222463"/>
                </a:lnTo>
                <a:lnTo>
                  <a:pt x="476030" y="222463"/>
                </a:lnTo>
                <a:lnTo>
                  <a:pt x="470925" y="232889"/>
                </a:lnTo>
                <a:lnTo>
                  <a:pt x="442694" y="257042"/>
                </a:lnTo>
                <a:lnTo>
                  <a:pt x="407186" y="265483"/>
                </a:lnTo>
                <a:close/>
              </a:path>
              <a:path w="1253490" h="339725">
                <a:moveTo>
                  <a:pt x="476030" y="222463"/>
                </a:moveTo>
                <a:lnTo>
                  <a:pt x="407186" y="222463"/>
                </a:lnTo>
                <a:lnTo>
                  <a:pt x="424827" y="217396"/>
                </a:lnTo>
                <a:lnTo>
                  <a:pt x="438496" y="202450"/>
                </a:lnTo>
                <a:lnTo>
                  <a:pt x="447331" y="178007"/>
                </a:lnTo>
                <a:lnTo>
                  <a:pt x="450468" y="144450"/>
                </a:lnTo>
                <a:lnTo>
                  <a:pt x="447331" y="111176"/>
                </a:lnTo>
                <a:lnTo>
                  <a:pt x="438496" y="86844"/>
                </a:lnTo>
                <a:lnTo>
                  <a:pt x="424827" y="71910"/>
                </a:lnTo>
                <a:lnTo>
                  <a:pt x="407186" y="66831"/>
                </a:lnTo>
                <a:lnTo>
                  <a:pt x="475968" y="66831"/>
                </a:lnTo>
                <a:lnTo>
                  <a:pt x="489586" y="94540"/>
                </a:lnTo>
                <a:lnTo>
                  <a:pt x="496382" y="144450"/>
                </a:lnTo>
                <a:lnTo>
                  <a:pt x="489586" y="194774"/>
                </a:lnTo>
                <a:lnTo>
                  <a:pt x="476030" y="222463"/>
                </a:lnTo>
                <a:close/>
              </a:path>
              <a:path w="1253490" h="339725">
                <a:moveTo>
                  <a:pt x="911330" y="339681"/>
                </a:moveTo>
                <a:lnTo>
                  <a:pt x="864364" y="339681"/>
                </a:lnTo>
                <a:lnTo>
                  <a:pt x="864364" y="157868"/>
                </a:lnTo>
                <a:lnTo>
                  <a:pt x="804900" y="157868"/>
                </a:lnTo>
                <a:lnTo>
                  <a:pt x="804900" y="119848"/>
                </a:lnTo>
                <a:lnTo>
                  <a:pt x="864364" y="119848"/>
                </a:lnTo>
                <a:lnTo>
                  <a:pt x="864364" y="0"/>
                </a:lnTo>
                <a:lnTo>
                  <a:pt x="911330" y="0"/>
                </a:lnTo>
                <a:lnTo>
                  <a:pt x="911330" y="339681"/>
                </a:lnTo>
                <a:close/>
              </a:path>
              <a:path w="1253490" h="339725">
                <a:moveTo>
                  <a:pt x="668080" y="262851"/>
                </a:moveTo>
                <a:lnTo>
                  <a:pt x="641111" y="262851"/>
                </a:lnTo>
                <a:lnTo>
                  <a:pt x="641111" y="28547"/>
                </a:lnTo>
                <a:lnTo>
                  <a:pt x="799506" y="28547"/>
                </a:lnTo>
                <a:lnTo>
                  <a:pt x="799506" y="66831"/>
                </a:lnTo>
                <a:lnTo>
                  <a:pt x="688603" y="66831"/>
                </a:lnTo>
                <a:lnTo>
                  <a:pt x="688603" y="123006"/>
                </a:lnTo>
                <a:lnTo>
                  <a:pt x="787140" y="123006"/>
                </a:lnTo>
                <a:lnTo>
                  <a:pt x="787140" y="160237"/>
                </a:lnTo>
                <a:lnTo>
                  <a:pt x="688603" y="160237"/>
                </a:lnTo>
                <a:lnTo>
                  <a:pt x="688603" y="224173"/>
                </a:lnTo>
                <a:lnTo>
                  <a:pt x="816243" y="224173"/>
                </a:lnTo>
                <a:lnTo>
                  <a:pt x="819897" y="253511"/>
                </a:lnTo>
                <a:lnTo>
                  <a:pt x="783466" y="258115"/>
                </a:lnTo>
                <a:lnTo>
                  <a:pt x="747195" y="260944"/>
                </a:lnTo>
                <a:lnTo>
                  <a:pt x="709321" y="262391"/>
                </a:lnTo>
                <a:lnTo>
                  <a:pt x="668080" y="262851"/>
                </a:lnTo>
                <a:close/>
              </a:path>
              <a:path w="1253490" h="339725">
                <a:moveTo>
                  <a:pt x="816243" y="224173"/>
                </a:moveTo>
                <a:lnTo>
                  <a:pt x="688603" y="224173"/>
                </a:lnTo>
                <a:lnTo>
                  <a:pt x="722271" y="223575"/>
                </a:lnTo>
                <a:lnTo>
                  <a:pt x="753707" y="222151"/>
                </a:lnTo>
                <a:lnTo>
                  <a:pt x="784231" y="219567"/>
                </a:lnTo>
                <a:lnTo>
                  <a:pt x="815161" y="215491"/>
                </a:lnTo>
                <a:lnTo>
                  <a:pt x="816243" y="224173"/>
                </a:lnTo>
                <a:close/>
              </a:path>
              <a:path w="1253490" h="339725">
                <a:moveTo>
                  <a:pt x="1221427" y="136030"/>
                </a:moveTo>
                <a:lnTo>
                  <a:pt x="981860" y="136030"/>
                </a:lnTo>
                <a:lnTo>
                  <a:pt x="981860" y="55648"/>
                </a:lnTo>
                <a:lnTo>
                  <a:pt x="1168014" y="55648"/>
                </a:lnTo>
                <a:lnTo>
                  <a:pt x="1168014" y="38546"/>
                </a:lnTo>
                <a:lnTo>
                  <a:pt x="981334" y="38546"/>
                </a:lnTo>
                <a:lnTo>
                  <a:pt x="981334" y="6314"/>
                </a:lnTo>
                <a:lnTo>
                  <a:pt x="1215638" y="6314"/>
                </a:lnTo>
                <a:lnTo>
                  <a:pt x="1215638" y="85775"/>
                </a:lnTo>
                <a:lnTo>
                  <a:pt x="1029090" y="85775"/>
                </a:lnTo>
                <a:lnTo>
                  <a:pt x="1029090" y="103930"/>
                </a:lnTo>
                <a:lnTo>
                  <a:pt x="1221427" y="103930"/>
                </a:lnTo>
                <a:lnTo>
                  <a:pt x="1221427" y="136030"/>
                </a:lnTo>
                <a:close/>
              </a:path>
              <a:path w="1253490" h="339725">
                <a:moveTo>
                  <a:pt x="1253000" y="187206"/>
                </a:moveTo>
                <a:lnTo>
                  <a:pt x="943314" y="187206"/>
                </a:lnTo>
                <a:lnTo>
                  <a:pt x="943314" y="151948"/>
                </a:lnTo>
                <a:lnTo>
                  <a:pt x="1253000" y="151948"/>
                </a:lnTo>
                <a:lnTo>
                  <a:pt x="1253000" y="187206"/>
                </a:lnTo>
                <a:close/>
              </a:path>
              <a:path w="1253490" h="339725">
                <a:moveTo>
                  <a:pt x="1225900" y="335734"/>
                </a:moveTo>
                <a:lnTo>
                  <a:pt x="978966" y="335734"/>
                </a:lnTo>
                <a:lnTo>
                  <a:pt x="978966" y="253905"/>
                </a:lnTo>
                <a:lnTo>
                  <a:pt x="1168935" y="253905"/>
                </a:lnTo>
                <a:lnTo>
                  <a:pt x="1168935" y="236935"/>
                </a:lnTo>
                <a:lnTo>
                  <a:pt x="978703" y="236935"/>
                </a:lnTo>
                <a:lnTo>
                  <a:pt x="978703" y="204045"/>
                </a:lnTo>
                <a:lnTo>
                  <a:pt x="1216033" y="204045"/>
                </a:lnTo>
                <a:lnTo>
                  <a:pt x="1216033" y="284032"/>
                </a:lnTo>
                <a:lnTo>
                  <a:pt x="1026195" y="284032"/>
                </a:lnTo>
                <a:lnTo>
                  <a:pt x="1026195" y="303371"/>
                </a:lnTo>
                <a:lnTo>
                  <a:pt x="1225900" y="303371"/>
                </a:lnTo>
                <a:lnTo>
                  <a:pt x="1225900" y="3357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548474" y="6717119"/>
            <a:ext cx="607695" cy="339725"/>
          </a:xfrm>
          <a:custGeom>
            <a:avLst/>
            <a:gdLst/>
            <a:ahLst/>
            <a:cxnLst/>
            <a:rect l="l" t="t" r="r" b="b"/>
            <a:pathLst>
              <a:path w="607694" h="339725">
                <a:moveTo>
                  <a:pt x="273113" y="174445"/>
                </a:moveTo>
                <a:lnTo>
                  <a:pt x="225489" y="174445"/>
                </a:lnTo>
                <a:lnTo>
                  <a:pt x="225489" y="0"/>
                </a:lnTo>
                <a:lnTo>
                  <a:pt x="273113" y="0"/>
                </a:lnTo>
                <a:lnTo>
                  <a:pt x="273113" y="66304"/>
                </a:lnTo>
                <a:lnTo>
                  <a:pt x="318632" y="66304"/>
                </a:lnTo>
                <a:lnTo>
                  <a:pt x="318632" y="105245"/>
                </a:lnTo>
                <a:lnTo>
                  <a:pt x="273113" y="105245"/>
                </a:lnTo>
                <a:lnTo>
                  <a:pt x="273113" y="174445"/>
                </a:lnTo>
                <a:close/>
              </a:path>
              <a:path w="607694" h="339725">
                <a:moveTo>
                  <a:pt x="23154" y="174050"/>
                </a:moveTo>
                <a:lnTo>
                  <a:pt x="0" y="136293"/>
                </a:lnTo>
                <a:lnTo>
                  <a:pt x="36137" y="119297"/>
                </a:lnTo>
                <a:lnTo>
                  <a:pt x="61272" y="95247"/>
                </a:lnTo>
                <a:lnTo>
                  <a:pt x="75999" y="66066"/>
                </a:lnTo>
                <a:lnTo>
                  <a:pt x="80907" y="33678"/>
                </a:lnTo>
                <a:lnTo>
                  <a:pt x="80907" y="12103"/>
                </a:lnTo>
                <a:lnTo>
                  <a:pt x="128663" y="12103"/>
                </a:lnTo>
                <a:lnTo>
                  <a:pt x="128701" y="33678"/>
                </a:lnTo>
                <a:lnTo>
                  <a:pt x="133097" y="63597"/>
                </a:lnTo>
                <a:lnTo>
                  <a:pt x="147163" y="90758"/>
                </a:lnTo>
                <a:lnTo>
                  <a:pt x="160058" y="102614"/>
                </a:lnTo>
                <a:lnTo>
                  <a:pt x="105377" y="102614"/>
                </a:lnTo>
                <a:lnTo>
                  <a:pt x="91827" y="125912"/>
                </a:lnTo>
                <a:lnTo>
                  <a:pt x="73639" y="145930"/>
                </a:lnTo>
                <a:lnTo>
                  <a:pt x="50764" y="162148"/>
                </a:lnTo>
                <a:lnTo>
                  <a:pt x="23154" y="174050"/>
                </a:lnTo>
                <a:close/>
              </a:path>
              <a:path w="607694" h="339725">
                <a:moveTo>
                  <a:pt x="182207" y="165367"/>
                </a:moveTo>
                <a:lnTo>
                  <a:pt x="156660" y="154933"/>
                </a:lnTo>
                <a:lnTo>
                  <a:pt x="135405" y="140700"/>
                </a:lnTo>
                <a:lnTo>
                  <a:pt x="118344" y="123113"/>
                </a:lnTo>
                <a:lnTo>
                  <a:pt x="105377" y="102614"/>
                </a:lnTo>
                <a:lnTo>
                  <a:pt x="160058" y="102614"/>
                </a:lnTo>
                <a:lnTo>
                  <a:pt x="171417" y="113059"/>
                </a:lnTo>
                <a:lnTo>
                  <a:pt x="206413" y="128663"/>
                </a:lnTo>
                <a:lnTo>
                  <a:pt x="182207" y="165367"/>
                </a:lnTo>
                <a:close/>
              </a:path>
              <a:path w="607694" h="339725">
                <a:moveTo>
                  <a:pt x="282848" y="336524"/>
                </a:moveTo>
                <a:lnTo>
                  <a:pt x="48939" y="336524"/>
                </a:lnTo>
                <a:lnTo>
                  <a:pt x="48939" y="243776"/>
                </a:lnTo>
                <a:lnTo>
                  <a:pt x="225752" y="243776"/>
                </a:lnTo>
                <a:lnTo>
                  <a:pt x="225752" y="223910"/>
                </a:lnTo>
                <a:lnTo>
                  <a:pt x="48413" y="223910"/>
                </a:lnTo>
                <a:lnTo>
                  <a:pt x="48413" y="187206"/>
                </a:lnTo>
                <a:lnTo>
                  <a:pt x="273113" y="187206"/>
                </a:lnTo>
                <a:lnTo>
                  <a:pt x="273113" y="277849"/>
                </a:lnTo>
                <a:lnTo>
                  <a:pt x="95773" y="277849"/>
                </a:lnTo>
                <a:lnTo>
                  <a:pt x="95773" y="299161"/>
                </a:lnTo>
                <a:lnTo>
                  <a:pt x="282848" y="299161"/>
                </a:lnTo>
                <a:lnTo>
                  <a:pt x="282848" y="336524"/>
                </a:lnTo>
                <a:close/>
              </a:path>
              <a:path w="607694" h="339725">
                <a:moveTo>
                  <a:pt x="607679" y="339681"/>
                </a:moveTo>
                <a:lnTo>
                  <a:pt x="560450" y="339681"/>
                </a:lnTo>
                <a:lnTo>
                  <a:pt x="560450" y="202861"/>
                </a:lnTo>
                <a:lnTo>
                  <a:pt x="502565" y="202861"/>
                </a:lnTo>
                <a:lnTo>
                  <a:pt x="502565" y="164052"/>
                </a:lnTo>
                <a:lnTo>
                  <a:pt x="560450" y="164052"/>
                </a:lnTo>
                <a:lnTo>
                  <a:pt x="560450" y="110639"/>
                </a:lnTo>
                <a:lnTo>
                  <a:pt x="503486" y="110639"/>
                </a:lnTo>
                <a:lnTo>
                  <a:pt x="503486" y="72093"/>
                </a:lnTo>
                <a:lnTo>
                  <a:pt x="560450" y="72093"/>
                </a:lnTo>
                <a:lnTo>
                  <a:pt x="560450" y="0"/>
                </a:lnTo>
                <a:lnTo>
                  <a:pt x="607679" y="0"/>
                </a:lnTo>
                <a:lnTo>
                  <a:pt x="607679" y="339681"/>
                </a:lnTo>
                <a:close/>
              </a:path>
              <a:path w="607694" h="339725">
                <a:moveTo>
                  <a:pt x="361009" y="263772"/>
                </a:moveTo>
                <a:lnTo>
                  <a:pt x="334303" y="263772"/>
                </a:lnTo>
                <a:lnTo>
                  <a:pt x="334303" y="121690"/>
                </a:lnTo>
                <a:lnTo>
                  <a:pt x="439154" y="121690"/>
                </a:lnTo>
                <a:lnTo>
                  <a:pt x="439154" y="66173"/>
                </a:lnTo>
                <a:lnTo>
                  <a:pt x="333514" y="66173"/>
                </a:lnTo>
                <a:lnTo>
                  <a:pt x="333514" y="28416"/>
                </a:lnTo>
                <a:lnTo>
                  <a:pt x="485726" y="28416"/>
                </a:lnTo>
                <a:lnTo>
                  <a:pt x="485726" y="158526"/>
                </a:lnTo>
                <a:lnTo>
                  <a:pt x="381664" y="158526"/>
                </a:lnTo>
                <a:lnTo>
                  <a:pt x="381664" y="224831"/>
                </a:lnTo>
                <a:lnTo>
                  <a:pt x="503958" y="224831"/>
                </a:lnTo>
                <a:lnTo>
                  <a:pt x="506906" y="254826"/>
                </a:lnTo>
                <a:lnTo>
                  <a:pt x="470068" y="259554"/>
                </a:lnTo>
                <a:lnTo>
                  <a:pt x="434500" y="262259"/>
                </a:lnTo>
                <a:lnTo>
                  <a:pt x="398661" y="263484"/>
                </a:lnTo>
                <a:lnTo>
                  <a:pt x="361009" y="263772"/>
                </a:lnTo>
                <a:close/>
              </a:path>
              <a:path w="607694" h="339725">
                <a:moveTo>
                  <a:pt x="503958" y="224831"/>
                </a:moveTo>
                <a:lnTo>
                  <a:pt x="381664" y="224831"/>
                </a:lnTo>
                <a:lnTo>
                  <a:pt x="412292" y="224176"/>
                </a:lnTo>
                <a:lnTo>
                  <a:pt x="442081" y="222644"/>
                </a:lnTo>
                <a:lnTo>
                  <a:pt x="472019" y="220003"/>
                </a:lnTo>
                <a:lnTo>
                  <a:pt x="503091" y="216017"/>
                </a:lnTo>
                <a:lnTo>
                  <a:pt x="503958" y="22483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848793" y="7231469"/>
            <a:ext cx="1264285" cy="339090"/>
          </a:xfrm>
          <a:custGeom>
            <a:avLst/>
            <a:gdLst/>
            <a:ahLst/>
            <a:cxnLst/>
            <a:rect l="l" t="t" r="r" b="b"/>
            <a:pathLst>
              <a:path w="1264284" h="339090">
                <a:moveTo>
                  <a:pt x="285479" y="207203"/>
                </a:moveTo>
                <a:lnTo>
                  <a:pt x="238119" y="207203"/>
                </a:lnTo>
                <a:lnTo>
                  <a:pt x="238119" y="156421"/>
                </a:lnTo>
                <a:lnTo>
                  <a:pt x="196678" y="156421"/>
                </a:lnTo>
                <a:lnTo>
                  <a:pt x="196678" y="118533"/>
                </a:lnTo>
                <a:lnTo>
                  <a:pt x="238119" y="118533"/>
                </a:lnTo>
                <a:lnTo>
                  <a:pt x="238119" y="92484"/>
                </a:lnTo>
                <a:lnTo>
                  <a:pt x="196678" y="92484"/>
                </a:lnTo>
                <a:lnTo>
                  <a:pt x="196678" y="55254"/>
                </a:lnTo>
                <a:lnTo>
                  <a:pt x="238119" y="55254"/>
                </a:lnTo>
                <a:lnTo>
                  <a:pt x="238119" y="0"/>
                </a:lnTo>
                <a:lnTo>
                  <a:pt x="285479" y="0"/>
                </a:lnTo>
                <a:lnTo>
                  <a:pt x="285479" y="207203"/>
                </a:lnTo>
                <a:close/>
              </a:path>
              <a:path w="1264284" h="339090">
                <a:moveTo>
                  <a:pt x="188916" y="60516"/>
                </a:moveTo>
                <a:lnTo>
                  <a:pt x="8682" y="60516"/>
                </a:lnTo>
                <a:lnTo>
                  <a:pt x="8682" y="22496"/>
                </a:lnTo>
                <a:lnTo>
                  <a:pt x="188916" y="22496"/>
                </a:lnTo>
                <a:lnTo>
                  <a:pt x="188916" y="60516"/>
                </a:lnTo>
                <a:close/>
              </a:path>
              <a:path w="1264284" h="339090">
                <a:moveTo>
                  <a:pt x="4999" y="194573"/>
                </a:moveTo>
                <a:lnTo>
                  <a:pt x="0" y="155895"/>
                </a:lnTo>
                <a:lnTo>
                  <a:pt x="35915" y="155632"/>
                </a:lnTo>
                <a:lnTo>
                  <a:pt x="35915" y="60516"/>
                </a:lnTo>
                <a:lnTo>
                  <a:pt x="81960" y="60516"/>
                </a:lnTo>
                <a:lnTo>
                  <a:pt x="81960" y="154843"/>
                </a:lnTo>
                <a:lnTo>
                  <a:pt x="194554" y="154843"/>
                </a:lnTo>
                <a:lnTo>
                  <a:pt x="196020" y="182601"/>
                </a:lnTo>
                <a:lnTo>
                  <a:pt x="146896" y="188912"/>
                </a:lnTo>
                <a:lnTo>
                  <a:pt x="96760" y="192534"/>
                </a:lnTo>
                <a:lnTo>
                  <a:pt x="48499" y="194182"/>
                </a:lnTo>
                <a:lnTo>
                  <a:pt x="4999" y="194573"/>
                </a:lnTo>
                <a:close/>
              </a:path>
              <a:path w="1264284" h="339090">
                <a:moveTo>
                  <a:pt x="194554" y="154843"/>
                </a:moveTo>
                <a:lnTo>
                  <a:pt x="81960" y="154843"/>
                </a:lnTo>
                <a:lnTo>
                  <a:pt x="90369" y="154621"/>
                </a:lnTo>
                <a:lnTo>
                  <a:pt x="115770" y="153659"/>
                </a:lnTo>
                <a:lnTo>
                  <a:pt x="115770" y="60516"/>
                </a:lnTo>
                <a:lnTo>
                  <a:pt x="161157" y="60516"/>
                </a:lnTo>
                <a:lnTo>
                  <a:pt x="161157" y="150896"/>
                </a:lnTo>
                <a:lnTo>
                  <a:pt x="194345" y="150896"/>
                </a:lnTo>
                <a:lnTo>
                  <a:pt x="194554" y="154843"/>
                </a:lnTo>
                <a:close/>
              </a:path>
              <a:path w="1264284" h="339090">
                <a:moveTo>
                  <a:pt x="194345" y="150896"/>
                </a:moveTo>
                <a:lnTo>
                  <a:pt x="161157" y="150896"/>
                </a:lnTo>
                <a:lnTo>
                  <a:pt x="177915" y="149416"/>
                </a:lnTo>
                <a:lnTo>
                  <a:pt x="194178" y="147739"/>
                </a:lnTo>
                <a:lnTo>
                  <a:pt x="194345" y="150896"/>
                </a:lnTo>
                <a:close/>
              </a:path>
              <a:path w="1264284" h="339090">
                <a:moveTo>
                  <a:pt x="169709" y="338760"/>
                </a:moveTo>
                <a:lnTo>
                  <a:pt x="120882" y="334542"/>
                </a:lnTo>
                <a:lnTo>
                  <a:pt x="84279" y="322184"/>
                </a:lnTo>
                <a:lnTo>
                  <a:pt x="61316" y="302425"/>
                </a:lnTo>
                <a:lnTo>
                  <a:pt x="53412" y="276007"/>
                </a:lnTo>
                <a:lnTo>
                  <a:pt x="61316" y="248929"/>
                </a:lnTo>
                <a:lnTo>
                  <a:pt x="84279" y="228992"/>
                </a:lnTo>
                <a:lnTo>
                  <a:pt x="120882" y="216677"/>
                </a:lnTo>
                <a:lnTo>
                  <a:pt x="169709" y="212465"/>
                </a:lnTo>
                <a:lnTo>
                  <a:pt x="218615" y="216677"/>
                </a:lnTo>
                <a:lnTo>
                  <a:pt x="255287" y="228992"/>
                </a:lnTo>
                <a:lnTo>
                  <a:pt x="277860" y="248512"/>
                </a:lnTo>
                <a:lnTo>
                  <a:pt x="169709" y="248512"/>
                </a:lnTo>
                <a:lnTo>
                  <a:pt x="139806" y="250199"/>
                </a:lnTo>
                <a:lnTo>
                  <a:pt x="118155" y="255303"/>
                </a:lnTo>
                <a:lnTo>
                  <a:pt x="105013" y="263885"/>
                </a:lnTo>
                <a:lnTo>
                  <a:pt x="100641" y="276007"/>
                </a:lnTo>
                <a:lnTo>
                  <a:pt x="105013" y="287654"/>
                </a:lnTo>
                <a:lnTo>
                  <a:pt x="118155" y="295971"/>
                </a:lnTo>
                <a:lnTo>
                  <a:pt x="139806" y="300982"/>
                </a:lnTo>
                <a:lnTo>
                  <a:pt x="169709" y="302713"/>
                </a:lnTo>
                <a:lnTo>
                  <a:pt x="278006" y="302713"/>
                </a:lnTo>
                <a:lnTo>
                  <a:pt x="255287" y="322184"/>
                </a:lnTo>
                <a:lnTo>
                  <a:pt x="218615" y="334542"/>
                </a:lnTo>
                <a:lnTo>
                  <a:pt x="169709" y="338760"/>
                </a:lnTo>
                <a:close/>
              </a:path>
              <a:path w="1264284" h="339090">
                <a:moveTo>
                  <a:pt x="278006" y="302713"/>
                </a:moveTo>
                <a:lnTo>
                  <a:pt x="169709" y="302713"/>
                </a:lnTo>
                <a:lnTo>
                  <a:pt x="199656" y="300982"/>
                </a:lnTo>
                <a:lnTo>
                  <a:pt x="221427" y="295971"/>
                </a:lnTo>
                <a:lnTo>
                  <a:pt x="234737" y="287654"/>
                </a:lnTo>
                <a:lnTo>
                  <a:pt x="239303" y="276007"/>
                </a:lnTo>
                <a:lnTo>
                  <a:pt x="234737" y="263885"/>
                </a:lnTo>
                <a:lnTo>
                  <a:pt x="221427" y="255303"/>
                </a:lnTo>
                <a:lnTo>
                  <a:pt x="199656" y="250199"/>
                </a:lnTo>
                <a:lnTo>
                  <a:pt x="169709" y="248512"/>
                </a:lnTo>
                <a:lnTo>
                  <a:pt x="277860" y="248512"/>
                </a:lnTo>
                <a:lnTo>
                  <a:pt x="278342" y="248929"/>
                </a:lnTo>
                <a:lnTo>
                  <a:pt x="286400" y="276007"/>
                </a:lnTo>
                <a:lnTo>
                  <a:pt x="278342" y="302425"/>
                </a:lnTo>
                <a:lnTo>
                  <a:pt x="278006" y="302713"/>
                </a:lnTo>
                <a:close/>
              </a:path>
              <a:path w="1264284" h="339090">
                <a:moveTo>
                  <a:pt x="584394" y="141161"/>
                </a:moveTo>
                <a:lnTo>
                  <a:pt x="536638" y="141161"/>
                </a:lnTo>
                <a:lnTo>
                  <a:pt x="540470" y="116130"/>
                </a:lnTo>
                <a:lnTo>
                  <a:pt x="542624" y="93553"/>
                </a:lnTo>
                <a:lnTo>
                  <a:pt x="543594" y="72876"/>
                </a:lnTo>
                <a:lnTo>
                  <a:pt x="543874" y="53543"/>
                </a:lnTo>
                <a:lnTo>
                  <a:pt x="355220" y="53543"/>
                </a:lnTo>
                <a:lnTo>
                  <a:pt x="355220" y="16313"/>
                </a:lnTo>
                <a:lnTo>
                  <a:pt x="591235" y="16313"/>
                </a:lnTo>
                <a:lnTo>
                  <a:pt x="591128" y="66124"/>
                </a:lnTo>
                <a:lnTo>
                  <a:pt x="590380" y="88801"/>
                </a:lnTo>
                <a:lnTo>
                  <a:pt x="588349" y="113649"/>
                </a:lnTo>
                <a:lnTo>
                  <a:pt x="584394" y="141161"/>
                </a:lnTo>
                <a:close/>
              </a:path>
              <a:path w="1264284" h="339090">
                <a:moveTo>
                  <a:pt x="627808" y="179049"/>
                </a:moveTo>
                <a:lnTo>
                  <a:pt x="318121" y="179049"/>
                </a:lnTo>
                <a:lnTo>
                  <a:pt x="318121" y="141161"/>
                </a:lnTo>
                <a:lnTo>
                  <a:pt x="627808" y="141161"/>
                </a:lnTo>
                <a:lnTo>
                  <a:pt x="627808" y="179049"/>
                </a:lnTo>
                <a:close/>
              </a:path>
              <a:path w="1264284" h="339090">
                <a:moveTo>
                  <a:pt x="467176" y="252985"/>
                </a:moveTo>
                <a:lnTo>
                  <a:pt x="420605" y="252985"/>
                </a:lnTo>
                <a:lnTo>
                  <a:pt x="420605" y="179049"/>
                </a:lnTo>
                <a:lnTo>
                  <a:pt x="467176" y="179049"/>
                </a:lnTo>
                <a:lnTo>
                  <a:pt x="467176" y="252985"/>
                </a:lnTo>
                <a:close/>
              </a:path>
              <a:path w="1264284" h="339090">
                <a:moveTo>
                  <a:pt x="550057" y="252985"/>
                </a:moveTo>
                <a:lnTo>
                  <a:pt x="504012" y="252985"/>
                </a:lnTo>
                <a:lnTo>
                  <a:pt x="504012" y="179049"/>
                </a:lnTo>
                <a:lnTo>
                  <a:pt x="550057" y="179049"/>
                </a:lnTo>
                <a:lnTo>
                  <a:pt x="550057" y="252985"/>
                </a:lnTo>
                <a:close/>
              </a:path>
              <a:path w="1264284" h="339090">
                <a:moveTo>
                  <a:pt x="600181" y="332972"/>
                </a:moveTo>
                <a:lnTo>
                  <a:pt x="351274" y="332972"/>
                </a:lnTo>
                <a:lnTo>
                  <a:pt x="351274" y="222595"/>
                </a:lnTo>
                <a:lnTo>
                  <a:pt x="398634" y="222595"/>
                </a:lnTo>
                <a:lnTo>
                  <a:pt x="398634" y="294688"/>
                </a:lnTo>
                <a:lnTo>
                  <a:pt x="600181" y="294688"/>
                </a:lnTo>
                <a:lnTo>
                  <a:pt x="600181" y="332972"/>
                </a:lnTo>
                <a:close/>
              </a:path>
              <a:path w="1264284" h="339090">
                <a:moveTo>
                  <a:pt x="918960" y="338892"/>
                </a:moveTo>
                <a:lnTo>
                  <a:pt x="871468" y="338892"/>
                </a:lnTo>
                <a:lnTo>
                  <a:pt x="871468" y="0"/>
                </a:lnTo>
                <a:lnTo>
                  <a:pt x="918960" y="0"/>
                </a:lnTo>
                <a:lnTo>
                  <a:pt x="918960" y="338892"/>
                </a:lnTo>
                <a:close/>
              </a:path>
              <a:path w="1264284" h="339090">
                <a:moveTo>
                  <a:pt x="768195" y="55385"/>
                </a:moveTo>
                <a:lnTo>
                  <a:pt x="720966" y="55385"/>
                </a:lnTo>
                <a:lnTo>
                  <a:pt x="720966" y="7761"/>
                </a:lnTo>
                <a:lnTo>
                  <a:pt x="768195" y="7761"/>
                </a:lnTo>
                <a:lnTo>
                  <a:pt x="768195" y="55385"/>
                </a:lnTo>
                <a:close/>
              </a:path>
              <a:path w="1264284" h="339090">
                <a:moveTo>
                  <a:pt x="838710" y="93142"/>
                </a:moveTo>
                <a:lnTo>
                  <a:pt x="649136" y="93142"/>
                </a:lnTo>
                <a:lnTo>
                  <a:pt x="649136" y="55385"/>
                </a:lnTo>
                <a:lnTo>
                  <a:pt x="838710" y="55385"/>
                </a:lnTo>
                <a:lnTo>
                  <a:pt x="838710" y="93142"/>
                </a:lnTo>
                <a:close/>
              </a:path>
              <a:path w="1264284" h="339090">
                <a:moveTo>
                  <a:pt x="663212" y="275612"/>
                </a:moveTo>
                <a:lnTo>
                  <a:pt x="637822" y="239171"/>
                </a:lnTo>
                <a:lnTo>
                  <a:pt x="674368" y="215339"/>
                </a:lnTo>
                <a:lnTo>
                  <a:pt x="700394" y="182897"/>
                </a:lnTo>
                <a:lnTo>
                  <a:pt x="715985" y="145375"/>
                </a:lnTo>
                <a:lnTo>
                  <a:pt x="721229" y="106298"/>
                </a:lnTo>
                <a:lnTo>
                  <a:pt x="721229" y="93142"/>
                </a:lnTo>
                <a:lnTo>
                  <a:pt x="768458" y="93142"/>
                </a:lnTo>
                <a:lnTo>
                  <a:pt x="768458" y="106298"/>
                </a:lnTo>
                <a:lnTo>
                  <a:pt x="773675" y="143666"/>
                </a:lnTo>
                <a:lnTo>
                  <a:pt x="789376" y="179789"/>
                </a:lnTo>
                <a:lnTo>
                  <a:pt x="792286" y="183259"/>
                </a:lnTo>
                <a:lnTo>
                  <a:pt x="745436" y="183259"/>
                </a:lnTo>
                <a:lnTo>
                  <a:pt x="731737" y="212730"/>
                </a:lnTo>
                <a:lnTo>
                  <a:pt x="713402" y="238661"/>
                </a:lnTo>
                <a:lnTo>
                  <a:pt x="690527" y="259980"/>
                </a:lnTo>
                <a:lnTo>
                  <a:pt x="663212" y="275612"/>
                </a:lnTo>
                <a:close/>
              </a:path>
              <a:path w="1264284" h="339090">
                <a:moveTo>
                  <a:pt x="827001" y="270350"/>
                </a:moveTo>
                <a:lnTo>
                  <a:pt x="800160" y="255484"/>
                </a:lnTo>
                <a:lnTo>
                  <a:pt x="777536" y="235389"/>
                </a:lnTo>
                <a:lnTo>
                  <a:pt x="759253" y="211001"/>
                </a:lnTo>
                <a:lnTo>
                  <a:pt x="745436" y="183259"/>
                </a:lnTo>
                <a:lnTo>
                  <a:pt x="792286" y="183259"/>
                </a:lnTo>
                <a:lnTo>
                  <a:pt x="815634" y="211102"/>
                </a:lnTo>
                <a:lnTo>
                  <a:pt x="852524" y="234040"/>
                </a:lnTo>
                <a:lnTo>
                  <a:pt x="827001" y="270350"/>
                </a:lnTo>
                <a:close/>
              </a:path>
              <a:path w="1264284" h="339090">
                <a:moveTo>
                  <a:pt x="1236029" y="211018"/>
                </a:moveTo>
                <a:lnTo>
                  <a:pt x="989754" y="211018"/>
                </a:lnTo>
                <a:lnTo>
                  <a:pt x="989754" y="97089"/>
                </a:lnTo>
                <a:lnTo>
                  <a:pt x="1181170" y="97089"/>
                </a:lnTo>
                <a:lnTo>
                  <a:pt x="1181170" y="60253"/>
                </a:lnTo>
                <a:lnTo>
                  <a:pt x="989228" y="60253"/>
                </a:lnTo>
                <a:lnTo>
                  <a:pt x="989228" y="22101"/>
                </a:lnTo>
                <a:lnTo>
                  <a:pt x="1228136" y="22101"/>
                </a:lnTo>
                <a:lnTo>
                  <a:pt x="1228136" y="134320"/>
                </a:lnTo>
                <a:lnTo>
                  <a:pt x="1037115" y="134320"/>
                </a:lnTo>
                <a:lnTo>
                  <a:pt x="1037115" y="172471"/>
                </a:lnTo>
                <a:lnTo>
                  <a:pt x="1236029" y="172471"/>
                </a:lnTo>
                <a:lnTo>
                  <a:pt x="1236029" y="211018"/>
                </a:lnTo>
                <a:close/>
              </a:path>
              <a:path w="1264284" h="339090">
                <a:moveTo>
                  <a:pt x="1131704" y="262194"/>
                </a:moveTo>
                <a:lnTo>
                  <a:pt x="1084738" y="262194"/>
                </a:lnTo>
                <a:lnTo>
                  <a:pt x="1084738" y="211018"/>
                </a:lnTo>
                <a:lnTo>
                  <a:pt x="1131704" y="211018"/>
                </a:lnTo>
                <a:lnTo>
                  <a:pt x="1131704" y="262194"/>
                </a:lnTo>
                <a:close/>
              </a:path>
              <a:path w="1264284" h="339090">
                <a:moveTo>
                  <a:pt x="1263788" y="301003"/>
                </a:moveTo>
                <a:lnTo>
                  <a:pt x="954102" y="301003"/>
                </a:lnTo>
                <a:lnTo>
                  <a:pt x="954102" y="262194"/>
                </a:lnTo>
                <a:lnTo>
                  <a:pt x="1263788" y="262194"/>
                </a:lnTo>
                <a:lnTo>
                  <a:pt x="1263788" y="30100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4211051" y="7231995"/>
            <a:ext cx="591820" cy="337185"/>
          </a:xfrm>
          <a:custGeom>
            <a:avLst/>
            <a:gdLst/>
            <a:ahLst/>
            <a:cxnLst/>
            <a:rect l="l" t="t" r="r" b="b"/>
            <a:pathLst>
              <a:path w="591819" h="337184">
                <a:moveTo>
                  <a:pt x="271008" y="56569"/>
                </a:moveTo>
                <a:lnTo>
                  <a:pt x="223647" y="56569"/>
                </a:lnTo>
                <a:lnTo>
                  <a:pt x="223647" y="0"/>
                </a:lnTo>
                <a:lnTo>
                  <a:pt x="271008" y="0"/>
                </a:lnTo>
                <a:lnTo>
                  <a:pt x="271008" y="56569"/>
                </a:lnTo>
                <a:close/>
              </a:path>
              <a:path w="591819" h="337184">
                <a:moveTo>
                  <a:pt x="161289" y="196283"/>
                </a:moveTo>
                <a:lnTo>
                  <a:pt x="0" y="196283"/>
                </a:lnTo>
                <a:lnTo>
                  <a:pt x="0" y="22101"/>
                </a:lnTo>
                <a:lnTo>
                  <a:pt x="47623" y="22101"/>
                </a:lnTo>
                <a:lnTo>
                  <a:pt x="47623" y="74066"/>
                </a:lnTo>
                <a:lnTo>
                  <a:pt x="271008" y="74066"/>
                </a:lnTo>
                <a:lnTo>
                  <a:pt x="271008" y="94721"/>
                </a:lnTo>
                <a:lnTo>
                  <a:pt x="161289" y="94721"/>
                </a:lnTo>
                <a:lnTo>
                  <a:pt x="161289" y="110113"/>
                </a:lnTo>
                <a:lnTo>
                  <a:pt x="47623" y="110113"/>
                </a:lnTo>
                <a:lnTo>
                  <a:pt x="47623" y="158921"/>
                </a:lnTo>
                <a:lnTo>
                  <a:pt x="271008" y="158921"/>
                </a:lnTo>
                <a:lnTo>
                  <a:pt x="271008" y="167078"/>
                </a:lnTo>
                <a:lnTo>
                  <a:pt x="161289" y="167078"/>
                </a:lnTo>
                <a:lnTo>
                  <a:pt x="161289" y="196283"/>
                </a:lnTo>
                <a:close/>
              </a:path>
              <a:path w="591819" h="337184">
                <a:moveTo>
                  <a:pt x="271008" y="74066"/>
                </a:moveTo>
                <a:lnTo>
                  <a:pt x="114323" y="74066"/>
                </a:lnTo>
                <a:lnTo>
                  <a:pt x="114323" y="22101"/>
                </a:lnTo>
                <a:lnTo>
                  <a:pt x="161289" y="22101"/>
                </a:lnTo>
                <a:lnTo>
                  <a:pt x="161289" y="56569"/>
                </a:lnTo>
                <a:lnTo>
                  <a:pt x="271008" y="56569"/>
                </a:lnTo>
                <a:lnTo>
                  <a:pt x="271008" y="74066"/>
                </a:lnTo>
                <a:close/>
              </a:path>
              <a:path w="591819" h="337184">
                <a:moveTo>
                  <a:pt x="271008" y="129057"/>
                </a:moveTo>
                <a:lnTo>
                  <a:pt x="223647" y="129057"/>
                </a:lnTo>
                <a:lnTo>
                  <a:pt x="223647" y="94721"/>
                </a:lnTo>
                <a:lnTo>
                  <a:pt x="271008" y="94721"/>
                </a:lnTo>
                <a:lnTo>
                  <a:pt x="271008" y="129057"/>
                </a:lnTo>
                <a:close/>
              </a:path>
              <a:path w="591819" h="337184">
                <a:moveTo>
                  <a:pt x="271008" y="158921"/>
                </a:moveTo>
                <a:lnTo>
                  <a:pt x="114323" y="158921"/>
                </a:lnTo>
                <a:lnTo>
                  <a:pt x="114323" y="110113"/>
                </a:lnTo>
                <a:lnTo>
                  <a:pt x="161289" y="110113"/>
                </a:lnTo>
                <a:lnTo>
                  <a:pt x="161289" y="129057"/>
                </a:lnTo>
                <a:lnTo>
                  <a:pt x="271008" y="129057"/>
                </a:lnTo>
                <a:lnTo>
                  <a:pt x="271008" y="158921"/>
                </a:lnTo>
                <a:close/>
              </a:path>
              <a:path w="591819" h="337184">
                <a:moveTo>
                  <a:pt x="271008" y="249696"/>
                </a:moveTo>
                <a:lnTo>
                  <a:pt x="223647" y="249696"/>
                </a:lnTo>
                <a:lnTo>
                  <a:pt x="223647" y="167078"/>
                </a:lnTo>
                <a:lnTo>
                  <a:pt x="271008" y="167078"/>
                </a:lnTo>
                <a:lnTo>
                  <a:pt x="271008" y="249696"/>
                </a:lnTo>
                <a:close/>
              </a:path>
              <a:path w="591819" h="337184">
                <a:moveTo>
                  <a:pt x="278244" y="332445"/>
                </a:moveTo>
                <a:lnTo>
                  <a:pt x="45518" y="332445"/>
                </a:lnTo>
                <a:lnTo>
                  <a:pt x="45518" y="224831"/>
                </a:lnTo>
                <a:lnTo>
                  <a:pt x="93537" y="224831"/>
                </a:lnTo>
                <a:lnTo>
                  <a:pt x="93537" y="294162"/>
                </a:lnTo>
                <a:lnTo>
                  <a:pt x="278244" y="294162"/>
                </a:lnTo>
                <a:lnTo>
                  <a:pt x="278244" y="332445"/>
                </a:lnTo>
                <a:close/>
              </a:path>
              <a:path w="591819" h="337184">
                <a:moveTo>
                  <a:pt x="588998" y="54201"/>
                </a:moveTo>
                <a:lnTo>
                  <a:pt x="541637" y="54201"/>
                </a:lnTo>
                <a:lnTo>
                  <a:pt x="541637" y="0"/>
                </a:lnTo>
                <a:lnTo>
                  <a:pt x="588998" y="0"/>
                </a:lnTo>
                <a:lnTo>
                  <a:pt x="588998" y="54201"/>
                </a:lnTo>
                <a:close/>
              </a:path>
              <a:path w="591819" h="337184">
                <a:moveTo>
                  <a:pt x="325094" y="202335"/>
                </a:moveTo>
                <a:lnTo>
                  <a:pt x="306544" y="164973"/>
                </a:lnTo>
                <a:lnTo>
                  <a:pt x="357638" y="146620"/>
                </a:lnTo>
                <a:lnTo>
                  <a:pt x="394622" y="122644"/>
                </a:lnTo>
                <a:lnTo>
                  <a:pt x="418286" y="93784"/>
                </a:lnTo>
                <a:lnTo>
                  <a:pt x="429419" y="60779"/>
                </a:lnTo>
                <a:lnTo>
                  <a:pt x="324699" y="60779"/>
                </a:lnTo>
                <a:lnTo>
                  <a:pt x="324699" y="22627"/>
                </a:lnTo>
                <a:lnTo>
                  <a:pt x="480989" y="22627"/>
                </a:lnTo>
                <a:lnTo>
                  <a:pt x="480844" y="30743"/>
                </a:lnTo>
                <a:lnTo>
                  <a:pt x="480414" y="38710"/>
                </a:lnTo>
                <a:lnTo>
                  <a:pt x="479713" y="46530"/>
                </a:lnTo>
                <a:lnTo>
                  <a:pt x="478753" y="54201"/>
                </a:lnTo>
                <a:lnTo>
                  <a:pt x="588998" y="54201"/>
                </a:lnTo>
                <a:lnTo>
                  <a:pt x="588998" y="91695"/>
                </a:lnTo>
                <a:lnTo>
                  <a:pt x="468755" y="91695"/>
                </a:lnTo>
                <a:lnTo>
                  <a:pt x="447899" y="128722"/>
                </a:lnTo>
                <a:lnTo>
                  <a:pt x="416954" y="159497"/>
                </a:lnTo>
                <a:lnTo>
                  <a:pt x="375994" y="184030"/>
                </a:lnTo>
                <a:lnTo>
                  <a:pt x="325094" y="202335"/>
                </a:lnTo>
                <a:close/>
              </a:path>
              <a:path w="591819" h="337184">
                <a:moveTo>
                  <a:pt x="588998" y="195231"/>
                </a:moveTo>
                <a:lnTo>
                  <a:pt x="541637" y="195231"/>
                </a:lnTo>
                <a:lnTo>
                  <a:pt x="541637" y="161947"/>
                </a:lnTo>
                <a:lnTo>
                  <a:pt x="465597" y="161947"/>
                </a:lnTo>
                <a:lnTo>
                  <a:pt x="465597" y="123795"/>
                </a:lnTo>
                <a:lnTo>
                  <a:pt x="541637" y="123795"/>
                </a:lnTo>
                <a:lnTo>
                  <a:pt x="541637" y="91695"/>
                </a:lnTo>
                <a:lnTo>
                  <a:pt x="588998" y="91695"/>
                </a:lnTo>
                <a:lnTo>
                  <a:pt x="588998" y="195231"/>
                </a:lnTo>
                <a:close/>
              </a:path>
              <a:path w="591819" h="337184">
                <a:moveTo>
                  <a:pt x="476122" y="336787"/>
                </a:moveTo>
                <a:lnTo>
                  <a:pt x="428710" y="331952"/>
                </a:lnTo>
                <a:lnTo>
                  <a:pt x="392139" y="318138"/>
                </a:lnTo>
                <a:lnTo>
                  <a:pt x="368617" y="296382"/>
                </a:lnTo>
                <a:lnTo>
                  <a:pt x="360351" y="267719"/>
                </a:lnTo>
                <a:lnTo>
                  <a:pt x="368617" y="239268"/>
                </a:lnTo>
                <a:lnTo>
                  <a:pt x="392139" y="217711"/>
                </a:lnTo>
                <a:lnTo>
                  <a:pt x="428710" y="204023"/>
                </a:lnTo>
                <a:lnTo>
                  <a:pt x="476122" y="199178"/>
                </a:lnTo>
                <a:lnTo>
                  <a:pt x="523084" y="204023"/>
                </a:lnTo>
                <a:lnTo>
                  <a:pt x="559464" y="217711"/>
                </a:lnTo>
                <a:lnTo>
                  <a:pt x="579605" y="236145"/>
                </a:lnTo>
                <a:lnTo>
                  <a:pt x="476122" y="236145"/>
                </a:lnTo>
                <a:lnTo>
                  <a:pt x="447342" y="238082"/>
                </a:lnTo>
                <a:lnTo>
                  <a:pt x="425850" y="244039"/>
                </a:lnTo>
                <a:lnTo>
                  <a:pt x="412425" y="253942"/>
                </a:lnTo>
                <a:lnTo>
                  <a:pt x="407843" y="267719"/>
                </a:lnTo>
                <a:lnTo>
                  <a:pt x="412425" y="281401"/>
                </a:lnTo>
                <a:lnTo>
                  <a:pt x="425850" y="291235"/>
                </a:lnTo>
                <a:lnTo>
                  <a:pt x="447342" y="297171"/>
                </a:lnTo>
                <a:lnTo>
                  <a:pt x="476122" y="299161"/>
                </a:lnTo>
                <a:lnTo>
                  <a:pt x="580008" y="299161"/>
                </a:lnTo>
                <a:lnTo>
                  <a:pt x="559464" y="318138"/>
                </a:lnTo>
                <a:lnTo>
                  <a:pt x="523084" y="331952"/>
                </a:lnTo>
                <a:lnTo>
                  <a:pt x="476122" y="336787"/>
                </a:lnTo>
                <a:close/>
              </a:path>
              <a:path w="591819" h="337184">
                <a:moveTo>
                  <a:pt x="580008" y="299161"/>
                </a:moveTo>
                <a:lnTo>
                  <a:pt x="476122" y="299161"/>
                </a:lnTo>
                <a:lnTo>
                  <a:pt x="504450" y="297171"/>
                </a:lnTo>
                <a:lnTo>
                  <a:pt x="525735" y="291235"/>
                </a:lnTo>
                <a:lnTo>
                  <a:pt x="539152" y="281401"/>
                </a:lnTo>
                <a:lnTo>
                  <a:pt x="543874" y="267719"/>
                </a:lnTo>
                <a:lnTo>
                  <a:pt x="539152" y="253942"/>
                </a:lnTo>
                <a:lnTo>
                  <a:pt x="525735" y="244039"/>
                </a:lnTo>
                <a:lnTo>
                  <a:pt x="504450" y="238082"/>
                </a:lnTo>
                <a:lnTo>
                  <a:pt x="476122" y="236145"/>
                </a:lnTo>
                <a:lnTo>
                  <a:pt x="579605" y="236145"/>
                </a:lnTo>
                <a:lnTo>
                  <a:pt x="583016" y="239268"/>
                </a:lnTo>
                <a:lnTo>
                  <a:pt x="591498" y="267719"/>
                </a:lnTo>
                <a:lnTo>
                  <a:pt x="583016" y="296382"/>
                </a:lnTo>
                <a:lnTo>
                  <a:pt x="580008" y="2991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0352" y="3282562"/>
            <a:ext cx="5180330" cy="523240"/>
            <a:chOff x="340352" y="3282562"/>
            <a:chExt cx="5180330" cy="523240"/>
          </a:xfrm>
        </p:grpSpPr>
        <p:sp>
          <p:nvSpPr>
            <p:cNvPr id="4" name="object 4"/>
            <p:cNvSpPr/>
            <p:nvPr/>
          </p:nvSpPr>
          <p:spPr>
            <a:xfrm>
              <a:off x="340352" y="3282562"/>
              <a:ext cx="5180330" cy="523240"/>
            </a:xfrm>
            <a:custGeom>
              <a:avLst/>
              <a:gdLst/>
              <a:ahLst/>
              <a:cxnLst/>
              <a:rect l="l" t="t" r="r" b="b"/>
              <a:pathLst>
                <a:path w="5180330" h="523239">
                  <a:moveTo>
                    <a:pt x="5180047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5180047" y="0"/>
                  </a:lnTo>
                  <a:lnTo>
                    <a:pt x="5180047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950" y="3345027"/>
              <a:ext cx="5177155" cy="397510"/>
            </a:xfrm>
            <a:custGeom>
              <a:avLst/>
              <a:gdLst/>
              <a:ahLst/>
              <a:cxnLst/>
              <a:rect l="l" t="t" r="r" b="b"/>
              <a:pathLst>
                <a:path w="5177155" h="397510">
                  <a:moveTo>
                    <a:pt x="251714" y="268452"/>
                  </a:moveTo>
                  <a:lnTo>
                    <a:pt x="209181" y="239344"/>
                  </a:lnTo>
                  <a:lnTo>
                    <a:pt x="182003" y="203987"/>
                  </a:lnTo>
                  <a:lnTo>
                    <a:pt x="160870" y="154876"/>
                  </a:lnTo>
                  <a:lnTo>
                    <a:pt x="155028" y="108673"/>
                  </a:lnTo>
                  <a:lnTo>
                    <a:pt x="155028" y="84416"/>
                  </a:lnTo>
                  <a:lnTo>
                    <a:pt x="234530" y="84416"/>
                  </a:lnTo>
                  <a:lnTo>
                    <a:pt x="234530" y="39141"/>
                  </a:lnTo>
                  <a:lnTo>
                    <a:pt x="15659" y="39141"/>
                  </a:lnTo>
                  <a:lnTo>
                    <a:pt x="15659" y="84416"/>
                  </a:lnTo>
                  <a:lnTo>
                    <a:pt x="99314" y="84416"/>
                  </a:lnTo>
                  <a:lnTo>
                    <a:pt x="99314" y="108673"/>
                  </a:lnTo>
                  <a:lnTo>
                    <a:pt x="92925" y="158432"/>
                  </a:lnTo>
                  <a:lnTo>
                    <a:pt x="74231" y="206476"/>
                  </a:lnTo>
                  <a:lnTo>
                    <a:pt x="43256" y="248018"/>
                  </a:lnTo>
                  <a:lnTo>
                    <a:pt x="0" y="278269"/>
                  </a:lnTo>
                  <a:lnTo>
                    <a:pt x="32232" y="322008"/>
                  </a:lnTo>
                  <a:lnTo>
                    <a:pt x="63868" y="301866"/>
                  </a:lnTo>
                  <a:lnTo>
                    <a:pt x="90487" y="274574"/>
                  </a:lnTo>
                  <a:lnTo>
                    <a:pt x="111925" y="241490"/>
                  </a:lnTo>
                  <a:lnTo>
                    <a:pt x="128016" y="203987"/>
                  </a:lnTo>
                  <a:lnTo>
                    <a:pt x="143713" y="237998"/>
                  </a:lnTo>
                  <a:lnTo>
                    <a:pt x="164477" y="268122"/>
                  </a:lnTo>
                  <a:lnTo>
                    <a:pt x="190233" y="293141"/>
                  </a:lnTo>
                  <a:lnTo>
                    <a:pt x="220865" y="311886"/>
                  </a:lnTo>
                  <a:lnTo>
                    <a:pt x="251714" y="268452"/>
                  </a:lnTo>
                  <a:close/>
                </a:path>
                <a:path w="5177155" h="397510">
                  <a:moveTo>
                    <a:pt x="379107" y="151955"/>
                  </a:moveTo>
                  <a:lnTo>
                    <a:pt x="320789" y="151955"/>
                  </a:lnTo>
                  <a:lnTo>
                    <a:pt x="320789" y="927"/>
                  </a:lnTo>
                  <a:lnTo>
                    <a:pt x="265379" y="927"/>
                  </a:lnTo>
                  <a:lnTo>
                    <a:pt x="265379" y="396303"/>
                  </a:lnTo>
                  <a:lnTo>
                    <a:pt x="320789" y="396303"/>
                  </a:lnTo>
                  <a:lnTo>
                    <a:pt x="320789" y="198145"/>
                  </a:lnTo>
                  <a:lnTo>
                    <a:pt x="379107" y="198145"/>
                  </a:lnTo>
                  <a:lnTo>
                    <a:pt x="379107" y="151955"/>
                  </a:lnTo>
                  <a:close/>
                </a:path>
                <a:path w="5177155" h="397510">
                  <a:moveTo>
                    <a:pt x="741514" y="306819"/>
                  </a:moveTo>
                  <a:lnTo>
                    <a:pt x="653262" y="306819"/>
                  </a:lnTo>
                  <a:lnTo>
                    <a:pt x="653262" y="246189"/>
                  </a:lnTo>
                  <a:lnTo>
                    <a:pt x="709129" y="246189"/>
                  </a:lnTo>
                  <a:lnTo>
                    <a:pt x="709129" y="201523"/>
                  </a:lnTo>
                  <a:lnTo>
                    <a:pt x="598766" y="201523"/>
                  </a:lnTo>
                  <a:lnTo>
                    <a:pt x="598766" y="246189"/>
                  </a:lnTo>
                  <a:lnTo>
                    <a:pt x="598766" y="306819"/>
                  </a:lnTo>
                  <a:lnTo>
                    <a:pt x="526630" y="306819"/>
                  </a:lnTo>
                  <a:lnTo>
                    <a:pt x="526630" y="246189"/>
                  </a:lnTo>
                  <a:lnTo>
                    <a:pt x="598766" y="246189"/>
                  </a:lnTo>
                  <a:lnTo>
                    <a:pt x="598766" y="201523"/>
                  </a:lnTo>
                  <a:lnTo>
                    <a:pt x="477050" y="201523"/>
                  </a:lnTo>
                  <a:lnTo>
                    <a:pt x="477050" y="157632"/>
                  </a:lnTo>
                  <a:lnTo>
                    <a:pt x="699909" y="157632"/>
                  </a:lnTo>
                  <a:lnTo>
                    <a:pt x="699909" y="26708"/>
                  </a:lnTo>
                  <a:lnTo>
                    <a:pt x="421182" y="26708"/>
                  </a:lnTo>
                  <a:lnTo>
                    <a:pt x="421182" y="71221"/>
                  </a:lnTo>
                  <a:lnTo>
                    <a:pt x="645121" y="71221"/>
                  </a:lnTo>
                  <a:lnTo>
                    <a:pt x="645121" y="113576"/>
                  </a:lnTo>
                  <a:lnTo>
                    <a:pt x="421805" y="113576"/>
                  </a:lnTo>
                  <a:lnTo>
                    <a:pt x="421805" y="246189"/>
                  </a:lnTo>
                  <a:lnTo>
                    <a:pt x="472757" y="246189"/>
                  </a:lnTo>
                  <a:lnTo>
                    <a:pt x="472757" y="306819"/>
                  </a:lnTo>
                  <a:lnTo>
                    <a:pt x="380199" y="306819"/>
                  </a:lnTo>
                  <a:lnTo>
                    <a:pt x="380199" y="352094"/>
                  </a:lnTo>
                  <a:lnTo>
                    <a:pt x="741514" y="352094"/>
                  </a:lnTo>
                  <a:lnTo>
                    <a:pt x="741514" y="306819"/>
                  </a:lnTo>
                  <a:close/>
                </a:path>
                <a:path w="5177155" h="397510">
                  <a:moveTo>
                    <a:pt x="1011199" y="7061"/>
                  </a:moveTo>
                  <a:lnTo>
                    <a:pt x="958862" y="7061"/>
                  </a:lnTo>
                  <a:lnTo>
                    <a:pt x="958862" y="147193"/>
                  </a:lnTo>
                  <a:lnTo>
                    <a:pt x="926630" y="147193"/>
                  </a:lnTo>
                  <a:lnTo>
                    <a:pt x="917321" y="97764"/>
                  </a:lnTo>
                  <a:lnTo>
                    <a:pt x="909408" y="81661"/>
                  </a:lnTo>
                  <a:lnTo>
                    <a:pt x="899096" y="60680"/>
                  </a:lnTo>
                  <a:lnTo>
                    <a:pt x="876744" y="40678"/>
                  </a:lnTo>
                  <a:lnTo>
                    <a:pt x="876744" y="172059"/>
                  </a:lnTo>
                  <a:lnTo>
                    <a:pt x="874280" y="211937"/>
                  </a:lnTo>
                  <a:lnTo>
                    <a:pt x="867143" y="240245"/>
                  </a:lnTo>
                  <a:lnTo>
                    <a:pt x="855700" y="257098"/>
                  </a:lnTo>
                  <a:lnTo>
                    <a:pt x="840371" y="262610"/>
                  </a:lnTo>
                  <a:lnTo>
                    <a:pt x="825563" y="257098"/>
                  </a:lnTo>
                  <a:lnTo>
                    <a:pt x="814552" y="240245"/>
                  </a:lnTo>
                  <a:lnTo>
                    <a:pt x="807732" y="211937"/>
                  </a:lnTo>
                  <a:lnTo>
                    <a:pt x="805535" y="172059"/>
                  </a:lnTo>
                  <a:lnTo>
                    <a:pt x="807732" y="132461"/>
                  </a:lnTo>
                  <a:lnTo>
                    <a:pt x="814552" y="104178"/>
                  </a:lnTo>
                  <a:lnTo>
                    <a:pt x="825563" y="87236"/>
                  </a:lnTo>
                  <a:lnTo>
                    <a:pt x="840371" y="81661"/>
                  </a:lnTo>
                  <a:lnTo>
                    <a:pt x="855700" y="87236"/>
                  </a:lnTo>
                  <a:lnTo>
                    <a:pt x="867143" y="104178"/>
                  </a:lnTo>
                  <a:lnTo>
                    <a:pt x="874280" y="132461"/>
                  </a:lnTo>
                  <a:lnTo>
                    <a:pt x="876744" y="172059"/>
                  </a:lnTo>
                  <a:lnTo>
                    <a:pt x="876744" y="40678"/>
                  </a:lnTo>
                  <a:lnTo>
                    <a:pt x="873086" y="37401"/>
                  </a:lnTo>
                  <a:lnTo>
                    <a:pt x="840371" y="29311"/>
                  </a:lnTo>
                  <a:lnTo>
                    <a:pt x="804989" y="39204"/>
                  </a:lnTo>
                  <a:lnTo>
                    <a:pt x="777900" y="67589"/>
                  </a:lnTo>
                  <a:lnTo>
                    <a:pt x="760603" y="112522"/>
                  </a:lnTo>
                  <a:lnTo>
                    <a:pt x="754570" y="172059"/>
                  </a:lnTo>
                  <a:lnTo>
                    <a:pt x="760603" y="232079"/>
                  </a:lnTo>
                  <a:lnTo>
                    <a:pt x="777900" y="277329"/>
                  </a:lnTo>
                  <a:lnTo>
                    <a:pt x="804989" y="305854"/>
                  </a:lnTo>
                  <a:lnTo>
                    <a:pt x="840371" y="315722"/>
                  </a:lnTo>
                  <a:lnTo>
                    <a:pt x="873848" y="307263"/>
                  </a:lnTo>
                  <a:lnTo>
                    <a:pt x="900252" y="282689"/>
                  </a:lnTo>
                  <a:lnTo>
                    <a:pt x="909561" y="262610"/>
                  </a:lnTo>
                  <a:lnTo>
                    <a:pt x="918400" y="243547"/>
                  </a:lnTo>
                  <a:lnTo>
                    <a:pt x="927087" y="191401"/>
                  </a:lnTo>
                  <a:lnTo>
                    <a:pt x="958862" y="191401"/>
                  </a:lnTo>
                  <a:lnTo>
                    <a:pt x="958862" y="378040"/>
                  </a:lnTo>
                  <a:lnTo>
                    <a:pt x="1011199" y="378040"/>
                  </a:lnTo>
                  <a:lnTo>
                    <a:pt x="1011199" y="191401"/>
                  </a:lnTo>
                  <a:lnTo>
                    <a:pt x="1011199" y="147193"/>
                  </a:lnTo>
                  <a:lnTo>
                    <a:pt x="1011199" y="7061"/>
                  </a:lnTo>
                  <a:close/>
                </a:path>
                <a:path w="5177155" h="397510">
                  <a:moveTo>
                    <a:pt x="1093470" y="927"/>
                  </a:moveTo>
                  <a:lnTo>
                    <a:pt x="1040523" y="927"/>
                  </a:lnTo>
                  <a:lnTo>
                    <a:pt x="1040523" y="396303"/>
                  </a:lnTo>
                  <a:lnTo>
                    <a:pt x="1093470" y="396303"/>
                  </a:lnTo>
                  <a:lnTo>
                    <a:pt x="1093470" y="927"/>
                  </a:lnTo>
                  <a:close/>
                </a:path>
                <a:path w="5177155" h="397510">
                  <a:moveTo>
                    <a:pt x="1328013" y="292696"/>
                  </a:moveTo>
                  <a:lnTo>
                    <a:pt x="1324152" y="253250"/>
                  </a:lnTo>
                  <a:lnTo>
                    <a:pt x="1323568" y="247269"/>
                  </a:lnTo>
                  <a:lnTo>
                    <a:pt x="1310640" y="249491"/>
                  </a:lnTo>
                  <a:lnTo>
                    <a:pt x="1298206" y="251180"/>
                  </a:lnTo>
                  <a:lnTo>
                    <a:pt x="1286052" y="252399"/>
                  </a:lnTo>
                  <a:lnTo>
                    <a:pt x="1273987" y="253250"/>
                  </a:lnTo>
                  <a:lnTo>
                    <a:pt x="1273987" y="85026"/>
                  </a:lnTo>
                  <a:lnTo>
                    <a:pt x="1321257" y="85026"/>
                  </a:lnTo>
                  <a:lnTo>
                    <a:pt x="1321257" y="40525"/>
                  </a:lnTo>
                  <a:lnTo>
                    <a:pt x="1218730" y="40525"/>
                  </a:lnTo>
                  <a:lnTo>
                    <a:pt x="1218730" y="299148"/>
                  </a:lnTo>
                  <a:lnTo>
                    <a:pt x="1238529" y="299148"/>
                  </a:lnTo>
                  <a:lnTo>
                    <a:pt x="1261186" y="298983"/>
                  </a:lnTo>
                  <a:lnTo>
                    <a:pt x="1282814" y="298170"/>
                  </a:lnTo>
                  <a:lnTo>
                    <a:pt x="1304671" y="296227"/>
                  </a:lnTo>
                  <a:lnTo>
                    <a:pt x="1328013" y="292696"/>
                  </a:lnTo>
                  <a:close/>
                </a:path>
                <a:path w="5177155" h="397510">
                  <a:moveTo>
                    <a:pt x="1458633" y="291782"/>
                  </a:moveTo>
                  <a:lnTo>
                    <a:pt x="1455140" y="253555"/>
                  </a:lnTo>
                  <a:lnTo>
                    <a:pt x="1454492" y="246341"/>
                  </a:lnTo>
                  <a:lnTo>
                    <a:pt x="1441208" y="249326"/>
                  </a:lnTo>
                  <a:lnTo>
                    <a:pt x="1427721" y="251447"/>
                  </a:lnTo>
                  <a:lnTo>
                    <a:pt x="1413116" y="252818"/>
                  </a:lnTo>
                  <a:lnTo>
                    <a:pt x="1396466" y="253555"/>
                  </a:lnTo>
                  <a:lnTo>
                    <a:pt x="1396466" y="85026"/>
                  </a:lnTo>
                  <a:lnTo>
                    <a:pt x="1448650" y="85026"/>
                  </a:lnTo>
                  <a:lnTo>
                    <a:pt x="1448650" y="40525"/>
                  </a:lnTo>
                  <a:lnTo>
                    <a:pt x="1341983" y="40525"/>
                  </a:lnTo>
                  <a:lnTo>
                    <a:pt x="1341983" y="299148"/>
                  </a:lnTo>
                  <a:lnTo>
                    <a:pt x="1362697" y="299148"/>
                  </a:lnTo>
                  <a:lnTo>
                    <a:pt x="1393710" y="298970"/>
                  </a:lnTo>
                  <a:lnTo>
                    <a:pt x="1418145" y="298056"/>
                  </a:lnTo>
                  <a:lnTo>
                    <a:pt x="1438846" y="295846"/>
                  </a:lnTo>
                  <a:lnTo>
                    <a:pt x="1458633" y="291782"/>
                  </a:lnTo>
                  <a:close/>
                </a:path>
                <a:path w="5177155" h="397510">
                  <a:moveTo>
                    <a:pt x="1578038" y="148882"/>
                  </a:moveTo>
                  <a:lnTo>
                    <a:pt x="1530464" y="148882"/>
                  </a:lnTo>
                  <a:lnTo>
                    <a:pt x="1530464" y="0"/>
                  </a:lnTo>
                  <a:lnTo>
                    <a:pt x="1475054" y="0"/>
                  </a:lnTo>
                  <a:lnTo>
                    <a:pt x="1475054" y="396303"/>
                  </a:lnTo>
                  <a:lnTo>
                    <a:pt x="1530464" y="396303"/>
                  </a:lnTo>
                  <a:lnTo>
                    <a:pt x="1530464" y="194932"/>
                  </a:lnTo>
                  <a:lnTo>
                    <a:pt x="1578038" y="194932"/>
                  </a:lnTo>
                  <a:lnTo>
                    <a:pt x="1578038" y="148882"/>
                  </a:lnTo>
                  <a:close/>
                </a:path>
                <a:path w="5177155" h="397510">
                  <a:moveTo>
                    <a:pt x="1815807" y="291465"/>
                  </a:moveTo>
                  <a:lnTo>
                    <a:pt x="1812213" y="259080"/>
                  </a:lnTo>
                  <a:lnTo>
                    <a:pt x="1810893" y="247269"/>
                  </a:lnTo>
                  <a:lnTo>
                    <a:pt x="1772259" y="252831"/>
                  </a:lnTo>
                  <a:lnTo>
                    <a:pt x="1734121" y="256400"/>
                  </a:lnTo>
                  <a:lnTo>
                    <a:pt x="1694992" y="258356"/>
                  </a:lnTo>
                  <a:lnTo>
                    <a:pt x="1653425" y="259080"/>
                  </a:lnTo>
                  <a:lnTo>
                    <a:pt x="1653425" y="187248"/>
                  </a:lnTo>
                  <a:lnTo>
                    <a:pt x="1780514" y="187248"/>
                  </a:lnTo>
                  <a:lnTo>
                    <a:pt x="1780514" y="34226"/>
                  </a:lnTo>
                  <a:lnTo>
                    <a:pt x="1597863" y="34226"/>
                  </a:lnTo>
                  <a:lnTo>
                    <a:pt x="1597863" y="78892"/>
                  </a:lnTo>
                  <a:lnTo>
                    <a:pt x="1725256" y="78892"/>
                  </a:lnTo>
                  <a:lnTo>
                    <a:pt x="1725256" y="143510"/>
                  </a:lnTo>
                  <a:lnTo>
                    <a:pt x="1598320" y="143510"/>
                  </a:lnTo>
                  <a:lnTo>
                    <a:pt x="1598320" y="305130"/>
                  </a:lnTo>
                  <a:lnTo>
                    <a:pt x="1631480" y="305130"/>
                  </a:lnTo>
                  <a:lnTo>
                    <a:pt x="1681187" y="304482"/>
                  </a:lnTo>
                  <a:lnTo>
                    <a:pt x="1727149" y="302387"/>
                  </a:lnTo>
                  <a:lnTo>
                    <a:pt x="1771357" y="298246"/>
                  </a:lnTo>
                  <a:lnTo>
                    <a:pt x="1815807" y="291465"/>
                  </a:lnTo>
                  <a:close/>
                </a:path>
                <a:path w="5177155" h="397510">
                  <a:moveTo>
                    <a:pt x="1951799" y="150266"/>
                  </a:moveTo>
                  <a:lnTo>
                    <a:pt x="1893468" y="150266"/>
                  </a:lnTo>
                  <a:lnTo>
                    <a:pt x="1893468" y="927"/>
                  </a:lnTo>
                  <a:lnTo>
                    <a:pt x="1838680" y="927"/>
                  </a:lnTo>
                  <a:lnTo>
                    <a:pt x="1838680" y="397217"/>
                  </a:lnTo>
                  <a:lnTo>
                    <a:pt x="1893468" y="397217"/>
                  </a:lnTo>
                  <a:lnTo>
                    <a:pt x="1893468" y="196151"/>
                  </a:lnTo>
                  <a:lnTo>
                    <a:pt x="1951799" y="196151"/>
                  </a:lnTo>
                  <a:lnTo>
                    <a:pt x="1951799" y="150266"/>
                  </a:lnTo>
                  <a:close/>
                </a:path>
                <a:path w="5177155" h="397510">
                  <a:moveTo>
                    <a:pt x="2197849" y="265531"/>
                  </a:moveTo>
                  <a:lnTo>
                    <a:pt x="2155202" y="236664"/>
                  </a:lnTo>
                  <a:lnTo>
                    <a:pt x="2129053" y="200304"/>
                  </a:lnTo>
                  <a:lnTo>
                    <a:pt x="2107996" y="145249"/>
                  </a:lnTo>
                  <a:lnTo>
                    <a:pt x="2102383" y="90563"/>
                  </a:lnTo>
                  <a:lnTo>
                    <a:pt x="2102383" y="31470"/>
                  </a:lnTo>
                  <a:lnTo>
                    <a:pt x="2046058" y="31470"/>
                  </a:lnTo>
                  <a:lnTo>
                    <a:pt x="2046058" y="90563"/>
                  </a:lnTo>
                  <a:lnTo>
                    <a:pt x="2042147" y="134988"/>
                  </a:lnTo>
                  <a:lnTo>
                    <a:pt x="2030577" y="177609"/>
                  </a:lnTo>
                  <a:lnTo>
                    <a:pt x="2011095" y="216154"/>
                  </a:lnTo>
                  <a:lnTo>
                    <a:pt x="1983397" y="248310"/>
                  </a:lnTo>
                  <a:lnTo>
                    <a:pt x="1947214" y="271818"/>
                  </a:lnTo>
                  <a:lnTo>
                    <a:pt x="1981898" y="316801"/>
                  </a:lnTo>
                  <a:lnTo>
                    <a:pt x="2013000" y="296481"/>
                  </a:lnTo>
                  <a:lnTo>
                    <a:pt x="2038705" y="269595"/>
                  </a:lnTo>
                  <a:lnTo>
                    <a:pt x="2059152" y="237197"/>
                  </a:lnTo>
                  <a:lnTo>
                    <a:pt x="2074456" y="200304"/>
                  </a:lnTo>
                  <a:lnTo>
                    <a:pt x="2089238" y="234988"/>
                  </a:lnTo>
                  <a:lnTo>
                    <a:pt x="2109063" y="265303"/>
                  </a:lnTo>
                  <a:lnTo>
                    <a:pt x="2134070" y="290436"/>
                  </a:lnTo>
                  <a:lnTo>
                    <a:pt x="2164397" y="309587"/>
                  </a:lnTo>
                  <a:lnTo>
                    <a:pt x="2197849" y="265531"/>
                  </a:lnTo>
                  <a:close/>
                </a:path>
                <a:path w="5177155" h="397510">
                  <a:moveTo>
                    <a:pt x="2286114" y="927"/>
                  </a:moveTo>
                  <a:lnTo>
                    <a:pt x="2231313" y="927"/>
                  </a:lnTo>
                  <a:lnTo>
                    <a:pt x="2231313" y="125399"/>
                  </a:lnTo>
                  <a:lnTo>
                    <a:pt x="2153958" y="125399"/>
                  </a:lnTo>
                  <a:lnTo>
                    <a:pt x="2153958" y="170065"/>
                  </a:lnTo>
                  <a:lnTo>
                    <a:pt x="2231313" y="170065"/>
                  </a:lnTo>
                  <a:lnTo>
                    <a:pt x="2231313" y="397217"/>
                  </a:lnTo>
                  <a:lnTo>
                    <a:pt x="2286114" y="397217"/>
                  </a:lnTo>
                  <a:lnTo>
                    <a:pt x="2286114" y="927"/>
                  </a:lnTo>
                  <a:close/>
                </a:path>
                <a:path w="5177155" h="397510">
                  <a:moveTo>
                    <a:pt x="2641142" y="213956"/>
                  </a:moveTo>
                  <a:lnTo>
                    <a:pt x="2639428" y="181571"/>
                  </a:lnTo>
                  <a:lnTo>
                    <a:pt x="2639187" y="176974"/>
                  </a:lnTo>
                  <a:lnTo>
                    <a:pt x="2638996" y="173291"/>
                  </a:lnTo>
                  <a:lnTo>
                    <a:pt x="2620010" y="175247"/>
                  </a:lnTo>
                  <a:lnTo>
                    <a:pt x="2600464" y="176974"/>
                  </a:lnTo>
                  <a:lnTo>
                    <a:pt x="2600464" y="71526"/>
                  </a:lnTo>
                  <a:lnTo>
                    <a:pt x="2632849" y="71526"/>
                  </a:lnTo>
                  <a:lnTo>
                    <a:pt x="2632849" y="27165"/>
                  </a:lnTo>
                  <a:lnTo>
                    <a:pt x="2547518" y="27165"/>
                  </a:lnTo>
                  <a:lnTo>
                    <a:pt x="2547518" y="71526"/>
                  </a:lnTo>
                  <a:lnTo>
                    <a:pt x="2547518" y="180187"/>
                  </a:lnTo>
                  <a:lnTo>
                    <a:pt x="2517876" y="181317"/>
                  </a:lnTo>
                  <a:lnTo>
                    <a:pt x="2508072" y="181571"/>
                  </a:lnTo>
                  <a:lnTo>
                    <a:pt x="2508072" y="71526"/>
                  </a:lnTo>
                  <a:lnTo>
                    <a:pt x="2547518" y="71526"/>
                  </a:lnTo>
                  <a:lnTo>
                    <a:pt x="2547518" y="27165"/>
                  </a:lnTo>
                  <a:lnTo>
                    <a:pt x="2422575" y="27165"/>
                  </a:lnTo>
                  <a:lnTo>
                    <a:pt x="2422575" y="71526"/>
                  </a:lnTo>
                  <a:lnTo>
                    <a:pt x="2454351" y="71526"/>
                  </a:lnTo>
                  <a:lnTo>
                    <a:pt x="2454351" y="182499"/>
                  </a:lnTo>
                  <a:lnTo>
                    <a:pt x="2412441" y="182803"/>
                  </a:lnTo>
                  <a:lnTo>
                    <a:pt x="2418283" y="227926"/>
                  </a:lnTo>
                  <a:lnTo>
                    <a:pt x="2469032" y="227469"/>
                  </a:lnTo>
                  <a:lnTo>
                    <a:pt x="2525331" y="225552"/>
                  </a:lnTo>
                  <a:lnTo>
                    <a:pt x="2583827" y="221322"/>
                  </a:lnTo>
                  <a:lnTo>
                    <a:pt x="2641142" y="213956"/>
                  </a:lnTo>
                  <a:close/>
                </a:path>
                <a:path w="5177155" h="397510">
                  <a:moveTo>
                    <a:pt x="2745511" y="927"/>
                  </a:moveTo>
                  <a:lnTo>
                    <a:pt x="2690253" y="927"/>
                  </a:lnTo>
                  <a:lnTo>
                    <a:pt x="2690253" y="65392"/>
                  </a:lnTo>
                  <a:lnTo>
                    <a:pt x="2641904" y="65392"/>
                  </a:lnTo>
                  <a:lnTo>
                    <a:pt x="2641904" y="108826"/>
                  </a:lnTo>
                  <a:lnTo>
                    <a:pt x="2690253" y="108826"/>
                  </a:lnTo>
                  <a:lnTo>
                    <a:pt x="2690253" y="139217"/>
                  </a:lnTo>
                  <a:lnTo>
                    <a:pt x="2641904" y="139217"/>
                  </a:lnTo>
                  <a:lnTo>
                    <a:pt x="2641904" y="183413"/>
                  </a:lnTo>
                  <a:lnTo>
                    <a:pt x="2690253" y="183413"/>
                  </a:lnTo>
                  <a:lnTo>
                    <a:pt x="2690253" y="242658"/>
                  </a:lnTo>
                  <a:lnTo>
                    <a:pt x="2745511" y="242658"/>
                  </a:lnTo>
                  <a:lnTo>
                    <a:pt x="2745511" y="927"/>
                  </a:lnTo>
                  <a:close/>
                </a:path>
                <a:path w="5177155" h="397510">
                  <a:moveTo>
                    <a:pt x="2746578" y="322935"/>
                  </a:moveTo>
                  <a:lnTo>
                    <a:pt x="2737180" y="291338"/>
                  </a:lnTo>
                  <a:lnTo>
                    <a:pt x="2736621" y="290855"/>
                  </a:lnTo>
                  <a:lnTo>
                    <a:pt x="2710281" y="268084"/>
                  </a:lnTo>
                  <a:lnTo>
                    <a:pt x="2691638" y="261835"/>
                  </a:lnTo>
                  <a:lnTo>
                    <a:pt x="2691638" y="322935"/>
                  </a:lnTo>
                  <a:lnTo>
                    <a:pt x="2686304" y="336524"/>
                  </a:lnTo>
                  <a:lnTo>
                    <a:pt x="2670784" y="346227"/>
                  </a:lnTo>
                  <a:lnTo>
                    <a:pt x="2645384" y="352069"/>
                  </a:lnTo>
                  <a:lnTo>
                    <a:pt x="2610447" y="354088"/>
                  </a:lnTo>
                  <a:lnTo>
                    <a:pt x="2575560" y="352069"/>
                  </a:lnTo>
                  <a:lnTo>
                    <a:pt x="2550299" y="346227"/>
                  </a:lnTo>
                  <a:lnTo>
                    <a:pt x="2534958" y="336524"/>
                  </a:lnTo>
                  <a:lnTo>
                    <a:pt x="2529865" y="322935"/>
                  </a:lnTo>
                  <a:lnTo>
                    <a:pt x="2534958" y="308787"/>
                  </a:lnTo>
                  <a:lnTo>
                    <a:pt x="2550299" y="298780"/>
                  </a:lnTo>
                  <a:lnTo>
                    <a:pt x="2575560" y="292823"/>
                  </a:lnTo>
                  <a:lnTo>
                    <a:pt x="2610447" y="290855"/>
                  </a:lnTo>
                  <a:lnTo>
                    <a:pt x="2645384" y="292823"/>
                  </a:lnTo>
                  <a:lnTo>
                    <a:pt x="2670784" y="298780"/>
                  </a:lnTo>
                  <a:lnTo>
                    <a:pt x="2686304" y="308787"/>
                  </a:lnTo>
                  <a:lnTo>
                    <a:pt x="2691638" y="322935"/>
                  </a:lnTo>
                  <a:lnTo>
                    <a:pt x="2691638" y="261835"/>
                  </a:lnTo>
                  <a:lnTo>
                    <a:pt x="2667495" y="253720"/>
                  </a:lnTo>
                  <a:lnTo>
                    <a:pt x="2610447" y="248805"/>
                  </a:lnTo>
                  <a:lnTo>
                    <a:pt x="2553474" y="253720"/>
                  </a:lnTo>
                  <a:lnTo>
                    <a:pt x="2510777" y="268084"/>
                  </a:lnTo>
                  <a:lnTo>
                    <a:pt x="2483980" y="291338"/>
                  </a:lnTo>
                  <a:lnTo>
                    <a:pt x="2474760" y="322935"/>
                  </a:lnTo>
                  <a:lnTo>
                    <a:pt x="2483980" y="353758"/>
                  </a:lnTo>
                  <a:lnTo>
                    <a:pt x="2510777" y="376809"/>
                  </a:lnTo>
                  <a:lnTo>
                    <a:pt x="2553474" y="391223"/>
                  </a:lnTo>
                  <a:lnTo>
                    <a:pt x="2610447" y="396151"/>
                  </a:lnTo>
                  <a:lnTo>
                    <a:pt x="2667495" y="391223"/>
                  </a:lnTo>
                  <a:lnTo>
                    <a:pt x="2710281" y="376809"/>
                  </a:lnTo>
                  <a:lnTo>
                    <a:pt x="2736786" y="354088"/>
                  </a:lnTo>
                  <a:lnTo>
                    <a:pt x="2737180" y="353758"/>
                  </a:lnTo>
                  <a:lnTo>
                    <a:pt x="2746578" y="322935"/>
                  </a:lnTo>
                  <a:close/>
                </a:path>
                <a:path w="5177155" h="397510">
                  <a:moveTo>
                    <a:pt x="3112668" y="344728"/>
                  </a:moveTo>
                  <a:lnTo>
                    <a:pt x="2877528" y="344728"/>
                  </a:lnTo>
                  <a:lnTo>
                    <a:pt x="2877528" y="260616"/>
                  </a:lnTo>
                  <a:lnTo>
                    <a:pt x="2822270" y="260616"/>
                  </a:lnTo>
                  <a:lnTo>
                    <a:pt x="2822270" y="389394"/>
                  </a:lnTo>
                  <a:lnTo>
                    <a:pt x="3112668" y="389394"/>
                  </a:lnTo>
                  <a:lnTo>
                    <a:pt x="3112668" y="344728"/>
                  </a:lnTo>
                  <a:close/>
                </a:path>
                <a:path w="5177155" h="397510">
                  <a:moveTo>
                    <a:pt x="3144901" y="165608"/>
                  </a:moveTo>
                  <a:lnTo>
                    <a:pt x="3094240" y="165608"/>
                  </a:lnTo>
                  <a:lnTo>
                    <a:pt x="3098863" y="133515"/>
                  </a:lnTo>
                  <a:lnTo>
                    <a:pt x="3101225" y="104521"/>
                  </a:lnTo>
                  <a:lnTo>
                    <a:pt x="3102102" y="78066"/>
                  </a:lnTo>
                  <a:lnTo>
                    <a:pt x="3102229" y="19951"/>
                  </a:lnTo>
                  <a:lnTo>
                    <a:pt x="2826880" y="19951"/>
                  </a:lnTo>
                  <a:lnTo>
                    <a:pt x="2826880" y="63385"/>
                  </a:lnTo>
                  <a:lnTo>
                    <a:pt x="3046971" y="63385"/>
                  </a:lnTo>
                  <a:lnTo>
                    <a:pt x="3046641" y="85940"/>
                  </a:lnTo>
                  <a:lnTo>
                    <a:pt x="3045510" y="110070"/>
                  </a:lnTo>
                  <a:lnTo>
                    <a:pt x="3042996" y="136410"/>
                  </a:lnTo>
                  <a:lnTo>
                    <a:pt x="3038525" y="165608"/>
                  </a:lnTo>
                  <a:lnTo>
                    <a:pt x="2783586" y="165608"/>
                  </a:lnTo>
                  <a:lnTo>
                    <a:pt x="2783586" y="209816"/>
                  </a:lnTo>
                  <a:lnTo>
                    <a:pt x="2903156" y="209816"/>
                  </a:lnTo>
                  <a:lnTo>
                    <a:pt x="2903156" y="296075"/>
                  </a:lnTo>
                  <a:lnTo>
                    <a:pt x="2957487" y="296075"/>
                  </a:lnTo>
                  <a:lnTo>
                    <a:pt x="2957487" y="209816"/>
                  </a:lnTo>
                  <a:lnTo>
                    <a:pt x="3000464" y="209816"/>
                  </a:lnTo>
                  <a:lnTo>
                    <a:pt x="3000464" y="296075"/>
                  </a:lnTo>
                  <a:lnTo>
                    <a:pt x="3054185" y="296075"/>
                  </a:lnTo>
                  <a:lnTo>
                    <a:pt x="3054185" y="209816"/>
                  </a:lnTo>
                  <a:lnTo>
                    <a:pt x="3144901" y="209816"/>
                  </a:lnTo>
                  <a:lnTo>
                    <a:pt x="3144901" y="165608"/>
                  </a:lnTo>
                  <a:close/>
                </a:path>
                <a:path w="5177155" h="397510">
                  <a:moveTo>
                    <a:pt x="3478136" y="73977"/>
                  </a:moveTo>
                  <a:lnTo>
                    <a:pt x="3469132" y="47269"/>
                  </a:lnTo>
                  <a:lnTo>
                    <a:pt x="3468420" y="45148"/>
                  </a:lnTo>
                  <a:lnTo>
                    <a:pt x="3440379" y="24079"/>
                  </a:lnTo>
                  <a:lnTo>
                    <a:pt x="3421037" y="18542"/>
                  </a:lnTo>
                  <a:lnTo>
                    <a:pt x="3421037" y="73977"/>
                  </a:lnTo>
                  <a:lnTo>
                    <a:pt x="3415754" y="86423"/>
                  </a:lnTo>
                  <a:lnTo>
                    <a:pt x="3399739" y="94818"/>
                  </a:lnTo>
                  <a:lnTo>
                    <a:pt x="3372726" y="99580"/>
                  </a:lnTo>
                  <a:lnTo>
                    <a:pt x="3334474" y="101142"/>
                  </a:lnTo>
                  <a:lnTo>
                    <a:pt x="3296615" y="99580"/>
                  </a:lnTo>
                  <a:lnTo>
                    <a:pt x="3269754" y="94818"/>
                  </a:lnTo>
                  <a:lnTo>
                    <a:pt x="3253816" y="86423"/>
                  </a:lnTo>
                  <a:lnTo>
                    <a:pt x="3248672" y="73977"/>
                  </a:lnTo>
                  <a:lnTo>
                    <a:pt x="3253816" y="62471"/>
                  </a:lnTo>
                  <a:lnTo>
                    <a:pt x="3269754" y="54063"/>
                  </a:lnTo>
                  <a:lnTo>
                    <a:pt x="3296615" y="48945"/>
                  </a:lnTo>
                  <a:lnTo>
                    <a:pt x="3334474" y="47269"/>
                  </a:lnTo>
                  <a:lnTo>
                    <a:pt x="3372726" y="48945"/>
                  </a:lnTo>
                  <a:lnTo>
                    <a:pt x="3399739" y="54063"/>
                  </a:lnTo>
                  <a:lnTo>
                    <a:pt x="3415754" y="62471"/>
                  </a:lnTo>
                  <a:lnTo>
                    <a:pt x="3421037" y="73977"/>
                  </a:lnTo>
                  <a:lnTo>
                    <a:pt x="3421037" y="18542"/>
                  </a:lnTo>
                  <a:lnTo>
                    <a:pt x="3395294" y="11150"/>
                  </a:lnTo>
                  <a:lnTo>
                    <a:pt x="3334474" y="6756"/>
                  </a:lnTo>
                  <a:lnTo>
                    <a:pt x="3273514" y="11150"/>
                  </a:lnTo>
                  <a:lnTo>
                    <a:pt x="3228314" y="24079"/>
                  </a:lnTo>
                  <a:lnTo>
                    <a:pt x="3200235" y="45148"/>
                  </a:lnTo>
                  <a:lnTo>
                    <a:pt x="3190659" y="73977"/>
                  </a:lnTo>
                  <a:lnTo>
                    <a:pt x="3200235" y="103225"/>
                  </a:lnTo>
                  <a:lnTo>
                    <a:pt x="3228314" y="124472"/>
                  </a:lnTo>
                  <a:lnTo>
                    <a:pt x="3273514" y="137439"/>
                  </a:lnTo>
                  <a:lnTo>
                    <a:pt x="3334474" y="141820"/>
                  </a:lnTo>
                  <a:lnTo>
                    <a:pt x="3395294" y="137439"/>
                  </a:lnTo>
                  <a:lnTo>
                    <a:pt x="3440379" y="124472"/>
                  </a:lnTo>
                  <a:lnTo>
                    <a:pt x="3468420" y="103225"/>
                  </a:lnTo>
                  <a:lnTo>
                    <a:pt x="3469106" y="101142"/>
                  </a:lnTo>
                  <a:lnTo>
                    <a:pt x="3478136" y="73977"/>
                  </a:lnTo>
                  <a:close/>
                </a:path>
                <a:path w="5177155" h="397510">
                  <a:moveTo>
                    <a:pt x="3481197" y="351790"/>
                  </a:moveTo>
                  <a:lnTo>
                    <a:pt x="3250819" y="351790"/>
                  </a:lnTo>
                  <a:lnTo>
                    <a:pt x="3250819" y="328002"/>
                  </a:lnTo>
                  <a:lnTo>
                    <a:pt x="3470922" y="328002"/>
                  </a:lnTo>
                  <a:lnTo>
                    <a:pt x="3470922" y="227164"/>
                  </a:lnTo>
                  <a:lnTo>
                    <a:pt x="3196183" y="227164"/>
                  </a:lnTo>
                  <a:lnTo>
                    <a:pt x="3196183" y="267830"/>
                  </a:lnTo>
                  <a:lnTo>
                    <a:pt x="3416274" y="267830"/>
                  </a:lnTo>
                  <a:lnTo>
                    <a:pt x="3416274" y="289318"/>
                  </a:lnTo>
                  <a:lnTo>
                    <a:pt x="3196488" y="289318"/>
                  </a:lnTo>
                  <a:lnTo>
                    <a:pt x="3196488" y="393534"/>
                  </a:lnTo>
                  <a:lnTo>
                    <a:pt x="3481197" y="393534"/>
                  </a:lnTo>
                  <a:lnTo>
                    <a:pt x="3481197" y="351790"/>
                  </a:lnTo>
                  <a:close/>
                </a:path>
                <a:path w="5177155" h="397510">
                  <a:moveTo>
                    <a:pt x="3514966" y="160553"/>
                  </a:moveTo>
                  <a:lnTo>
                    <a:pt x="3154578" y="160553"/>
                  </a:lnTo>
                  <a:lnTo>
                    <a:pt x="3154578" y="204444"/>
                  </a:lnTo>
                  <a:lnTo>
                    <a:pt x="3514966" y="204444"/>
                  </a:lnTo>
                  <a:lnTo>
                    <a:pt x="3514966" y="160553"/>
                  </a:lnTo>
                  <a:close/>
                </a:path>
                <a:path w="5177155" h="397510">
                  <a:moveTo>
                    <a:pt x="3845598" y="175285"/>
                  </a:moveTo>
                  <a:lnTo>
                    <a:pt x="3841534" y="145503"/>
                  </a:lnTo>
                  <a:lnTo>
                    <a:pt x="3839768" y="132461"/>
                  </a:lnTo>
                  <a:lnTo>
                    <a:pt x="3805478" y="138430"/>
                  </a:lnTo>
                  <a:lnTo>
                    <a:pt x="3769931" y="142316"/>
                  </a:lnTo>
                  <a:lnTo>
                    <a:pt x="3730117" y="144551"/>
                  </a:lnTo>
                  <a:lnTo>
                    <a:pt x="3683050" y="145503"/>
                  </a:lnTo>
                  <a:lnTo>
                    <a:pt x="3683050" y="65227"/>
                  </a:lnTo>
                  <a:lnTo>
                    <a:pt x="3805847" y="65227"/>
                  </a:lnTo>
                  <a:lnTo>
                    <a:pt x="3805847" y="21640"/>
                  </a:lnTo>
                  <a:lnTo>
                    <a:pt x="3628110" y="21640"/>
                  </a:lnTo>
                  <a:lnTo>
                    <a:pt x="3628110" y="188328"/>
                  </a:lnTo>
                  <a:lnTo>
                    <a:pt x="3660952" y="188328"/>
                  </a:lnTo>
                  <a:lnTo>
                    <a:pt x="3718534" y="188010"/>
                  </a:lnTo>
                  <a:lnTo>
                    <a:pt x="3765994" y="186296"/>
                  </a:lnTo>
                  <a:lnTo>
                    <a:pt x="3807091" y="182333"/>
                  </a:lnTo>
                  <a:lnTo>
                    <a:pt x="3845598" y="175285"/>
                  </a:lnTo>
                  <a:close/>
                </a:path>
                <a:path w="5177155" h="397510">
                  <a:moveTo>
                    <a:pt x="3939070" y="347497"/>
                  </a:moveTo>
                  <a:lnTo>
                    <a:pt x="3720808" y="347497"/>
                  </a:lnTo>
                  <a:lnTo>
                    <a:pt x="3720808" y="322630"/>
                  </a:lnTo>
                  <a:lnTo>
                    <a:pt x="3927703" y="322630"/>
                  </a:lnTo>
                  <a:lnTo>
                    <a:pt x="3927703" y="213804"/>
                  </a:lnTo>
                  <a:lnTo>
                    <a:pt x="3665563" y="213804"/>
                  </a:lnTo>
                  <a:lnTo>
                    <a:pt x="3665563" y="257708"/>
                  </a:lnTo>
                  <a:lnTo>
                    <a:pt x="3872458" y="257708"/>
                  </a:lnTo>
                  <a:lnTo>
                    <a:pt x="3872458" y="281343"/>
                  </a:lnTo>
                  <a:lnTo>
                    <a:pt x="3666172" y="281343"/>
                  </a:lnTo>
                  <a:lnTo>
                    <a:pt x="3666172" y="391845"/>
                  </a:lnTo>
                  <a:lnTo>
                    <a:pt x="3939070" y="391845"/>
                  </a:lnTo>
                  <a:lnTo>
                    <a:pt x="3939070" y="347497"/>
                  </a:lnTo>
                  <a:close/>
                </a:path>
                <a:path w="5177155" h="397510">
                  <a:moveTo>
                    <a:pt x="3980815" y="75819"/>
                  </a:moveTo>
                  <a:lnTo>
                    <a:pt x="3927703" y="75819"/>
                  </a:lnTo>
                  <a:lnTo>
                    <a:pt x="3927703" y="927"/>
                  </a:lnTo>
                  <a:lnTo>
                    <a:pt x="3872153" y="927"/>
                  </a:lnTo>
                  <a:lnTo>
                    <a:pt x="3872153" y="197688"/>
                  </a:lnTo>
                  <a:lnTo>
                    <a:pt x="3927703" y="197688"/>
                  </a:lnTo>
                  <a:lnTo>
                    <a:pt x="3927703" y="120942"/>
                  </a:lnTo>
                  <a:lnTo>
                    <a:pt x="3980815" y="120942"/>
                  </a:lnTo>
                  <a:lnTo>
                    <a:pt x="3980815" y="75819"/>
                  </a:lnTo>
                  <a:close/>
                </a:path>
                <a:path w="5177155" h="397510">
                  <a:moveTo>
                    <a:pt x="4237609" y="290703"/>
                  </a:moveTo>
                  <a:lnTo>
                    <a:pt x="4234269" y="259080"/>
                  </a:lnTo>
                  <a:lnTo>
                    <a:pt x="4232859" y="245732"/>
                  </a:lnTo>
                  <a:lnTo>
                    <a:pt x="4190568" y="251828"/>
                  </a:lnTo>
                  <a:lnTo>
                    <a:pt x="4149242" y="255866"/>
                  </a:lnTo>
                  <a:lnTo>
                    <a:pt x="4107408" y="258165"/>
                  </a:lnTo>
                  <a:lnTo>
                    <a:pt x="4063568" y="259080"/>
                  </a:lnTo>
                  <a:lnTo>
                    <a:pt x="4063568" y="186486"/>
                  </a:lnTo>
                  <a:lnTo>
                    <a:pt x="4193870" y="186486"/>
                  </a:lnTo>
                  <a:lnTo>
                    <a:pt x="4193870" y="34226"/>
                  </a:lnTo>
                  <a:lnTo>
                    <a:pt x="4006164" y="34226"/>
                  </a:lnTo>
                  <a:lnTo>
                    <a:pt x="4006164" y="78892"/>
                  </a:lnTo>
                  <a:lnTo>
                    <a:pt x="4137393" y="78892"/>
                  </a:lnTo>
                  <a:lnTo>
                    <a:pt x="4137393" y="142900"/>
                  </a:lnTo>
                  <a:lnTo>
                    <a:pt x="4006469" y="142900"/>
                  </a:lnTo>
                  <a:lnTo>
                    <a:pt x="4006469" y="304673"/>
                  </a:lnTo>
                  <a:lnTo>
                    <a:pt x="4041927" y="304673"/>
                  </a:lnTo>
                  <a:lnTo>
                    <a:pt x="4093883" y="304101"/>
                  </a:lnTo>
                  <a:lnTo>
                    <a:pt x="4142587" y="302006"/>
                  </a:lnTo>
                  <a:lnTo>
                    <a:pt x="4189882" y="297738"/>
                  </a:lnTo>
                  <a:lnTo>
                    <a:pt x="4237609" y="290703"/>
                  </a:lnTo>
                  <a:close/>
                </a:path>
                <a:path w="5177155" h="397510">
                  <a:moveTo>
                    <a:pt x="4316196" y="927"/>
                  </a:moveTo>
                  <a:lnTo>
                    <a:pt x="4261104" y="927"/>
                  </a:lnTo>
                  <a:lnTo>
                    <a:pt x="4261104" y="397217"/>
                  </a:lnTo>
                  <a:lnTo>
                    <a:pt x="4316196" y="397217"/>
                  </a:lnTo>
                  <a:lnTo>
                    <a:pt x="4316196" y="927"/>
                  </a:lnTo>
                  <a:close/>
                </a:path>
                <a:path w="5177155" h="397510">
                  <a:moveTo>
                    <a:pt x="4685195" y="182194"/>
                  </a:moveTo>
                  <a:lnTo>
                    <a:pt x="4644745" y="162001"/>
                  </a:lnTo>
                  <a:lnTo>
                    <a:pt x="4629328" y="146888"/>
                  </a:lnTo>
                  <a:lnTo>
                    <a:pt x="4616501" y="134315"/>
                  </a:lnTo>
                  <a:lnTo>
                    <a:pt x="4599889" y="101828"/>
                  </a:lnTo>
                  <a:lnTo>
                    <a:pt x="4594326" y="67233"/>
                  </a:lnTo>
                  <a:lnTo>
                    <a:pt x="4673066" y="67233"/>
                  </a:lnTo>
                  <a:lnTo>
                    <a:pt x="4673066" y="23177"/>
                  </a:lnTo>
                  <a:lnTo>
                    <a:pt x="4458792" y="23177"/>
                  </a:lnTo>
                  <a:lnTo>
                    <a:pt x="4458792" y="67233"/>
                  </a:lnTo>
                  <a:lnTo>
                    <a:pt x="4538002" y="67233"/>
                  </a:lnTo>
                  <a:lnTo>
                    <a:pt x="4532173" y="104076"/>
                  </a:lnTo>
                  <a:lnTo>
                    <a:pt x="4514786" y="138823"/>
                  </a:lnTo>
                  <a:lnTo>
                    <a:pt x="4485246" y="168287"/>
                  </a:lnTo>
                  <a:lnTo>
                    <a:pt x="4442993" y="189255"/>
                  </a:lnTo>
                  <a:lnTo>
                    <a:pt x="4471378" y="232994"/>
                  </a:lnTo>
                  <a:lnTo>
                    <a:pt x="4503483" y="218744"/>
                  </a:lnTo>
                  <a:lnTo>
                    <a:pt x="4530052" y="199085"/>
                  </a:lnTo>
                  <a:lnTo>
                    <a:pt x="4551159" y="174866"/>
                  </a:lnTo>
                  <a:lnTo>
                    <a:pt x="4566856" y="146888"/>
                  </a:lnTo>
                  <a:lnTo>
                    <a:pt x="4582172" y="172148"/>
                  </a:lnTo>
                  <a:lnTo>
                    <a:pt x="4602404" y="194043"/>
                  </a:lnTo>
                  <a:lnTo>
                    <a:pt x="4627613" y="211848"/>
                  </a:lnTo>
                  <a:lnTo>
                    <a:pt x="4657864" y="224853"/>
                  </a:lnTo>
                  <a:lnTo>
                    <a:pt x="4685195" y="182194"/>
                  </a:lnTo>
                  <a:close/>
                </a:path>
                <a:path w="5177155" h="397510">
                  <a:moveTo>
                    <a:pt x="4778197" y="253860"/>
                  </a:moveTo>
                  <a:lnTo>
                    <a:pt x="4506684" y="253860"/>
                  </a:lnTo>
                  <a:lnTo>
                    <a:pt x="4506684" y="298221"/>
                  </a:lnTo>
                  <a:lnTo>
                    <a:pt x="4722952" y="298221"/>
                  </a:lnTo>
                  <a:lnTo>
                    <a:pt x="4722952" y="396303"/>
                  </a:lnTo>
                  <a:lnTo>
                    <a:pt x="4778197" y="396303"/>
                  </a:lnTo>
                  <a:lnTo>
                    <a:pt x="4778197" y="253860"/>
                  </a:lnTo>
                  <a:close/>
                </a:path>
                <a:path w="5177155" h="397510">
                  <a:moveTo>
                    <a:pt x="4778197" y="927"/>
                  </a:moveTo>
                  <a:lnTo>
                    <a:pt x="4722952" y="927"/>
                  </a:lnTo>
                  <a:lnTo>
                    <a:pt x="4722952" y="96088"/>
                  </a:lnTo>
                  <a:lnTo>
                    <a:pt x="4661700" y="96088"/>
                  </a:lnTo>
                  <a:lnTo>
                    <a:pt x="4661700" y="141363"/>
                  </a:lnTo>
                  <a:lnTo>
                    <a:pt x="4722952" y="141363"/>
                  </a:lnTo>
                  <a:lnTo>
                    <a:pt x="4722952" y="236524"/>
                  </a:lnTo>
                  <a:lnTo>
                    <a:pt x="4778197" y="236524"/>
                  </a:lnTo>
                  <a:lnTo>
                    <a:pt x="4778197" y="927"/>
                  </a:lnTo>
                  <a:close/>
                </a:path>
                <a:path w="5177155" h="397510">
                  <a:moveTo>
                    <a:pt x="5133391" y="324319"/>
                  </a:moveTo>
                  <a:lnTo>
                    <a:pt x="5124120" y="294995"/>
                  </a:lnTo>
                  <a:lnTo>
                    <a:pt x="5123764" y="293890"/>
                  </a:lnTo>
                  <a:lnTo>
                    <a:pt x="5096497" y="271576"/>
                  </a:lnTo>
                  <a:lnTo>
                    <a:pt x="5077828" y="265658"/>
                  </a:lnTo>
                  <a:lnTo>
                    <a:pt x="5077828" y="324319"/>
                  </a:lnTo>
                  <a:lnTo>
                    <a:pt x="5072481" y="337451"/>
                  </a:lnTo>
                  <a:lnTo>
                    <a:pt x="5056848" y="346900"/>
                  </a:lnTo>
                  <a:lnTo>
                    <a:pt x="5031181" y="352564"/>
                  </a:lnTo>
                  <a:lnTo>
                    <a:pt x="4995710" y="354393"/>
                  </a:lnTo>
                  <a:lnTo>
                    <a:pt x="4959832" y="352564"/>
                  </a:lnTo>
                  <a:lnTo>
                    <a:pt x="4934204" y="346900"/>
                  </a:lnTo>
                  <a:lnTo>
                    <a:pt x="4918875" y="337451"/>
                  </a:lnTo>
                  <a:lnTo>
                    <a:pt x="4913896" y="324319"/>
                  </a:lnTo>
                  <a:lnTo>
                    <a:pt x="4918875" y="311429"/>
                  </a:lnTo>
                  <a:lnTo>
                    <a:pt x="4934204" y="302348"/>
                  </a:lnTo>
                  <a:lnTo>
                    <a:pt x="4959832" y="296926"/>
                  </a:lnTo>
                  <a:lnTo>
                    <a:pt x="4995710" y="294995"/>
                  </a:lnTo>
                  <a:lnTo>
                    <a:pt x="5031181" y="296926"/>
                  </a:lnTo>
                  <a:lnTo>
                    <a:pt x="5056848" y="302348"/>
                  </a:lnTo>
                  <a:lnTo>
                    <a:pt x="5072481" y="311429"/>
                  </a:lnTo>
                  <a:lnTo>
                    <a:pt x="5077828" y="324319"/>
                  </a:lnTo>
                  <a:lnTo>
                    <a:pt x="5077828" y="265658"/>
                  </a:lnTo>
                  <a:lnTo>
                    <a:pt x="5053241" y="257860"/>
                  </a:lnTo>
                  <a:lnTo>
                    <a:pt x="4995710" y="253250"/>
                  </a:lnTo>
                  <a:lnTo>
                    <a:pt x="4937645" y="257860"/>
                  </a:lnTo>
                  <a:lnTo>
                    <a:pt x="4894161" y="271576"/>
                  </a:lnTo>
                  <a:lnTo>
                    <a:pt x="4866868" y="293890"/>
                  </a:lnTo>
                  <a:lnTo>
                    <a:pt x="4857420" y="324319"/>
                  </a:lnTo>
                  <a:lnTo>
                    <a:pt x="4866868" y="355041"/>
                  </a:lnTo>
                  <a:lnTo>
                    <a:pt x="4894161" y="377444"/>
                  </a:lnTo>
                  <a:lnTo>
                    <a:pt x="4937645" y="391121"/>
                  </a:lnTo>
                  <a:lnTo>
                    <a:pt x="4995710" y="395681"/>
                  </a:lnTo>
                  <a:lnTo>
                    <a:pt x="5053241" y="391121"/>
                  </a:lnTo>
                  <a:lnTo>
                    <a:pt x="5096497" y="377444"/>
                  </a:lnTo>
                  <a:lnTo>
                    <a:pt x="5123764" y="355041"/>
                  </a:lnTo>
                  <a:lnTo>
                    <a:pt x="5123967" y="354393"/>
                  </a:lnTo>
                  <a:lnTo>
                    <a:pt x="5133391" y="324319"/>
                  </a:lnTo>
                  <a:close/>
                </a:path>
                <a:path w="5177155" h="397510">
                  <a:moveTo>
                    <a:pt x="5176672" y="188480"/>
                  </a:moveTo>
                  <a:lnTo>
                    <a:pt x="5093474" y="188480"/>
                  </a:lnTo>
                  <a:lnTo>
                    <a:pt x="5093474" y="155181"/>
                  </a:lnTo>
                  <a:lnTo>
                    <a:pt x="5093474" y="141363"/>
                  </a:lnTo>
                  <a:lnTo>
                    <a:pt x="5113134" y="130505"/>
                  </a:lnTo>
                  <a:lnTo>
                    <a:pt x="5127650" y="117094"/>
                  </a:lnTo>
                  <a:lnTo>
                    <a:pt x="5128336" y="115887"/>
                  </a:lnTo>
                  <a:lnTo>
                    <a:pt x="5136667" y="101231"/>
                  </a:lnTo>
                  <a:lnTo>
                    <a:pt x="5139829" y="83032"/>
                  </a:lnTo>
                  <a:lnTo>
                    <a:pt x="5129619" y="51066"/>
                  </a:lnTo>
                  <a:lnTo>
                    <a:pt x="5127637" y="49428"/>
                  </a:lnTo>
                  <a:lnTo>
                    <a:pt x="5100752" y="27114"/>
                  </a:lnTo>
                  <a:lnTo>
                    <a:pt x="5082730" y="21120"/>
                  </a:lnTo>
                  <a:lnTo>
                    <a:pt x="5082730" y="83032"/>
                  </a:lnTo>
                  <a:lnTo>
                    <a:pt x="5076977" y="97434"/>
                  </a:lnTo>
                  <a:lnTo>
                    <a:pt x="5060175" y="107696"/>
                  </a:lnTo>
                  <a:lnTo>
                    <a:pt x="5038382" y="112636"/>
                  </a:lnTo>
                  <a:lnTo>
                    <a:pt x="5038382" y="155181"/>
                  </a:lnTo>
                  <a:lnTo>
                    <a:pt x="5038382" y="188480"/>
                  </a:lnTo>
                  <a:lnTo>
                    <a:pt x="4953343" y="188480"/>
                  </a:lnTo>
                  <a:lnTo>
                    <a:pt x="4953343" y="155181"/>
                  </a:lnTo>
                  <a:lnTo>
                    <a:pt x="4963452" y="156273"/>
                  </a:lnTo>
                  <a:lnTo>
                    <a:pt x="4973955" y="157035"/>
                  </a:lnTo>
                  <a:lnTo>
                    <a:pt x="4984864" y="157480"/>
                  </a:lnTo>
                  <a:lnTo>
                    <a:pt x="4996167" y="157632"/>
                  </a:lnTo>
                  <a:lnTo>
                    <a:pt x="5007280" y="157480"/>
                  </a:lnTo>
                  <a:lnTo>
                    <a:pt x="5018024" y="157035"/>
                  </a:lnTo>
                  <a:lnTo>
                    <a:pt x="5028400" y="156273"/>
                  </a:lnTo>
                  <a:lnTo>
                    <a:pt x="5038382" y="155181"/>
                  </a:lnTo>
                  <a:lnTo>
                    <a:pt x="5038382" y="112636"/>
                  </a:lnTo>
                  <a:lnTo>
                    <a:pt x="5033010" y="113842"/>
                  </a:lnTo>
                  <a:lnTo>
                    <a:pt x="4996167" y="115887"/>
                  </a:lnTo>
                  <a:lnTo>
                    <a:pt x="4959147" y="113842"/>
                  </a:lnTo>
                  <a:lnTo>
                    <a:pt x="4932032" y="107696"/>
                  </a:lnTo>
                  <a:lnTo>
                    <a:pt x="4915420" y="97434"/>
                  </a:lnTo>
                  <a:lnTo>
                    <a:pt x="4909909" y="83032"/>
                  </a:lnTo>
                  <a:lnTo>
                    <a:pt x="4915420" y="68465"/>
                  </a:lnTo>
                  <a:lnTo>
                    <a:pt x="4932032" y="57937"/>
                  </a:lnTo>
                  <a:lnTo>
                    <a:pt x="4959147" y="51562"/>
                  </a:lnTo>
                  <a:lnTo>
                    <a:pt x="4996167" y="49428"/>
                  </a:lnTo>
                  <a:lnTo>
                    <a:pt x="5033010" y="51562"/>
                  </a:lnTo>
                  <a:lnTo>
                    <a:pt x="5060175" y="57937"/>
                  </a:lnTo>
                  <a:lnTo>
                    <a:pt x="5076977" y="68465"/>
                  </a:lnTo>
                  <a:lnTo>
                    <a:pt x="5082730" y="83032"/>
                  </a:lnTo>
                  <a:lnTo>
                    <a:pt x="5082730" y="21120"/>
                  </a:lnTo>
                  <a:lnTo>
                    <a:pt x="5055501" y="12052"/>
                  </a:lnTo>
                  <a:lnTo>
                    <a:pt x="4996167" y="6756"/>
                  </a:lnTo>
                  <a:lnTo>
                    <a:pt x="4936642" y="12052"/>
                  </a:lnTo>
                  <a:lnTo>
                    <a:pt x="4891278" y="27114"/>
                  </a:lnTo>
                  <a:lnTo>
                    <a:pt x="4862411" y="51066"/>
                  </a:lnTo>
                  <a:lnTo>
                    <a:pt x="4852352" y="83032"/>
                  </a:lnTo>
                  <a:lnTo>
                    <a:pt x="4855273" y="100965"/>
                  </a:lnTo>
                  <a:lnTo>
                    <a:pt x="4864024" y="116687"/>
                  </a:lnTo>
                  <a:lnTo>
                    <a:pt x="4878171" y="130048"/>
                  </a:lnTo>
                  <a:lnTo>
                    <a:pt x="4897323" y="140906"/>
                  </a:lnTo>
                  <a:lnTo>
                    <a:pt x="4897323" y="188480"/>
                  </a:lnTo>
                  <a:lnTo>
                    <a:pt x="4816284" y="188480"/>
                  </a:lnTo>
                  <a:lnTo>
                    <a:pt x="4816284" y="232689"/>
                  </a:lnTo>
                  <a:lnTo>
                    <a:pt x="5176672" y="232689"/>
                  </a:lnTo>
                  <a:lnTo>
                    <a:pt x="5176672" y="1884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21259" y="2092742"/>
            <a:ext cx="1076325" cy="384810"/>
          </a:xfrm>
          <a:custGeom>
            <a:avLst/>
            <a:gdLst/>
            <a:ahLst/>
            <a:cxnLst/>
            <a:rect l="l" t="t" r="r" b="b"/>
            <a:pathLst>
              <a:path w="1076325" h="384810">
                <a:moveTo>
                  <a:pt x="308659" y="60012"/>
                </a:moveTo>
                <a:lnTo>
                  <a:pt x="281185" y="60012"/>
                </a:lnTo>
                <a:lnTo>
                  <a:pt x="281185" y="1688"/>
                </a:lnTo>
                <a:lnTo>
                  <a:pt x="308659" y="1688"/>
                </a:lnTo>
                <a:lnTo>
                  <a:pt x="308659" y="60012"/>
                </a:lnTo>
                <a:close/>
              </a:path>
              <a:path w="1076325" h="384810">
                <a:moveTo>
                  <a:pt x="10130" y="207205"/>
                </a:moveTo>
                <a:lnTo>
                  <a:pt x="0" y="184182"/>
                </a:lnTo>
                <a:lnTo>
                  <a:pt x="52904" y="167262"/>
                </a:lnTo>
                <a:lnTo>
                  <a:pt x="96312" y="144558"/>
                </a:lnTo>
                <a:lnTo>
                  <a:pt x="129384" y="116440"/>
                </a:lnTo>
                <a:lnTo>
                  <a:pt x="151280" y="83275"/>
                </a:lnTo>
                <a:lnTo>
                  <a:pt x="161159" y="45431"/>
                </a:lnTo>
                <a:lnTo>
                  <a:pt x="18878" y="45431"/>
                </a:lnTo>
                <a:lnTo>
                  <a:pt x="18878" y="22255"/>
                </a:lnTo>
                <a:lnTo>
                  <a:pt x="191396" y="22255"/>
                </a:lnTo>
                <a:lnTo>
                  <a:pt x="191137" y="32040"/>
                </a:lnTo>
                <a:lnTo>
                  <a:pt x="190360" y="41594"/>
                </a:lnTo>
                <a:lnTo>
                  <a:pt x="189065" y="50918"/>
                </a:lnTo>
                <a:lnTo>
                  <a:pt x="187252" y="60012"/>
                </a:lnTo>
                <a:lnTo>
                  <a:pt x="308659" y="60012"/>
                </a:lnTo>
                <a:lnTo>
                  <a:pt x="308659" y="82575"/>
                </a:lnTo>
                <a:lnTo>
                  <a:pt x="180345" y="82575"/>
                </a:lnTo>
                <a:lnTo>
                  <a:pt x="155691" y="124905"/>
                </a:lnTo>
                <a:lnTo>
                  <a:pt x="118260" y="159912"/>
                </a:lnTo>
                <a:lnTo>
                  <a:pt x="69317" y="187408"/>
                </a:lnTo>
                <a:lnTo>
                  <a:pt x="10130" y="207205"/>
                </a:lnTo>
                <a:close/>
              </a:path>
              <a:path w="1076325" h="384810">
                <a:moveTo>
                  <a:pt x="308659" y="198610"/>
                </a:moveTo>
                <a:lnTo>
                  <a:pt x="281185" y="198610"/>
                </a:lnTo>
                <a:lnTo>
                  <a:pt x="281185" y="155020"/>
                </a:lnTo>
                <a:lnTo>
                  <a:pt x="174052" y="155020"/>
                </a:lnTo>
                <a:lnTo>
                  <a:pt x="174052" y="132611"/>
                </a:lnTo>
                <a:lnTo>
                  <a:pt x="281185" y="132611"/>
                </a:lnTo>
                <a:lnTo>
                  <a:pt x="281185" y="82575"/>
                </a:lnTo>
                <a:lnTo>
                  <a:pt x="308659" y="82575"/>
                </a:lnTo>
                <a:lnTo>
                  <a:pt x="308659" y="198610"/>
                </a:lnTo>
                <a:close/>
              </a:path>
              <a:path w="1076325" h="384810">
                <a:moveTo>
                  <a:pt x="323240" y="380950"/>
                </a:moveTo>
                <a:lnTo>
                  <a:pt x="63542" y="380950"/>
                </a:lnTo>
                <a:lnTo>
                  <a:pt x="63542" y="285175"/>
                </a:lnTo>
                <a:lnTo>
                  <a:pt x="281338" y="285175"/>
                </a:lnTo>
                <a:lnTo>
                  <a:pt x="281338" y="239897"/>
                </a:lnTo>
                <a:lnTo>
                  <a:pt x="62468" y="239897"/>
                </a:lnTo>
                <a:lnTo>
                  <a:pt x="62468" y="217028"/>
                </a:lnTo>
                <a:lnTo>
                  <a:pt x="308659" y="217028"/>
                </a:lnTo>
                <a:lnTo>
                  <a:pt x="308659" y="306663"/>
                </a:lnTo>
                <a:lnTo>
                  <a:pt x="90402" y="306663"/>
                </a:lnTo>
                <a:lnTo>
                  <a:pt x="90402" y="358234"/>
                </a:lnTo>
                <a:lnTo>
                  <a:pt x="323240" y="358234"/>
                </a:lnTo>
                <a:lnTo>
                  <a:pt x="323240" y="380950"/>
                </a:lnTo>
                <a:close/>
              </a:path>
              <a:path w="1076325" h="384810">
                <a:moveTo>
                  <a:pt x="565286" y="41287"/>
                </a:moveTo>
                <a:lnTo>
                  <a:pt x="538273" y="41287"/>
                </a:lnTo>
                <a:lnTo>
                  <a:pt x="538273" y="0"/>
                </a:lnTo>
                <a:lnTo>
                  <a:pt x="565286" y="0"/>
                </a:lnTo>
                <a:lnTo>
                  <a:pt x="565286" y="41287"/>
                </a:lnTo>
                <a:close/>
              </a:path>
              <a:path w="1076325" h="384810">
                <a:moveTo>
                  <a:pt x="690070" y="63696"/>
                </a:moveTo>
                <a:lnTo>
                  <a:pt x="414103" y="63696"/>
                </a:lnTo>
                <a:lnTo>
                  <a:pt x="414103" y="41287"/>
                </a:lnTo>
                <a:lnTo>
                  <a:pt x="690070" y="41287"/>
                </a:lnTo>
                <a:lnTo>
                  <a:pt x="690070" y="63696"/>
                </a:lnTo>
                <a:close/>
              </a:path>
              <a:path w="1076325" h="384810">
                <a:moveTo>
                  <a:pt x="409192" y="172671"/>
                </a:moveTo>
                <a:lnTo>
                  <a:pt x="400136" y="150722"/>
                </a:lnTo>
                <a:lnTo>
                  <a:pt x="449544" y="141139"/>
                </a:lnTo>
                <a:lnTo>
                  <a:pt x="493225" y="123095"/>
                </a:lnTo>
                <a:lnTo>
                  <a:pt x="524589" y="97108"/>
                </a:lnTo>
                <a:lnTo>
                  <a:pt x="537045" y="63696"/>
                </a:lnTo>
                <a:lnTo>
                  <a:pt x="566514" y="63696"/>
                </a:lnTo>
                <a:lnTo>
                  <a:pt x="578757" y="97108"/>
                </a:lnTo>
                <a:lnTo>
                  <a:pt x="581399" y="99305"/>
                </a:lnTo>
                <a:lnTo>
                  <a:pt x="551779" y="99305"/>
                </a:lnTo>
                <a:lnTo>
                  <a:pt x="528378" y="127388"/>
                </a:lnTo>
                <a:lnTo>
                  <a:pt x="494414" y="148880"/>
                </a:lnTo>
                <a:lnTo>
                  <a:pt x="453486" y="163927"/>
                </a:lnTo>
                <a:lnTo>
                  <a:pt x="409192" y="172671"/>
                </a:lnTo>
                <a:close/>
              </a:path>
              <a:path w="1076325" h="384810">
                <a:moveTo>
                  <a:pt x="694367" y="172671"/>
                </a:moveTo>
                <a:lnTo>
                  <a:pt x="649792" y="163927"/>
                </a:lnTo>
                <a:lnTo>
                  <a:pt x="608857" y="148880"/>
                </a:lnTo>
                <a:lnTo>
                  <a:pt x="575030" y="127388"/>
                </a:lnTo>
                <a:lnTo>
                  <a:pt x="551779" y="99305"/>
                </a:lnTo>
                <a:lnTo>
                  <a:pt x="581399" y="99305"/>
                </a:lnTo>
                <a:lnTo>
                  <a:pt x="610008" y="123095"/>
                </a:lnTo>
                <a:lnTo>
                  <a:pt x="653778" y="141139"/>
                </a:lnTo>
                <a:lnTo>
                  <a:pt x="703576" y="150722"/>
                </a:lnTo>
                <a:lnTo>
                  <a:pt x="694367" y="172671"/>
                </a:lnTo>
                <a:close/>
              </a:path>
              <a:path w="1076325" h="384810">
                <a:moveTo>
                  <a:pt x="726292" y="218870"/>
                </a:moveTo>
                <a:lnTo>
                  <a:pt x="377267" y="218870"/>
                </a:lnTo>
                <a:lnTo>
                  <a:pt x="377267" y="196307"/>
                </a:lnTo>
                <a:lnTo>
                  <a:pt x="726292" y="196307"/>
                </a:lnTo>
                <a:lnTo>
                  <a:pt x="726292" y="218870"/>
                </a:lnTo>
                <a:close/>
              </a:path>
              <a:path w="1076325" h="384810">
                <a:moveTo>
                  <a:pt x="682702" y="384787"/>
                </a:moveTo>
                <a:lnTo>
                  <a:pt x="655075" y="384787"/>
                </a:lnTo>
                <a:lnTo>
                  <a:pt x="655075" y="286864"/>
                </a:lnTo>
                <a:lnTo>
                  <a:pt x="416098" y="286864"/>
                </a:lnTo>
                <a:lnTo>
                  <a:pt x="416098" y="264148"/>
                </a:lnTo>
                <a:lnTo>
                  <a:pt x="682702" y="264148"/>
                </a:lnTo>
                <a:lnTo>
                  <a:pt x="682702" y="384787"/>
                </a:lnTo>
                <a:close/>
              </a:path>
              <a:path w="1076325" h="384810">
                <a:moveTo>
                  <a:pt x="1075932" y="384787"/>
                </a:moveTo>
                <a:lnTo>
                  <a:pt x="1048458" y="384787"/>
                </a:lnTo>
                <a:lnTo>
                  <a:pt x="1048458" y="1688"/>
                </a:lnTo>
                <a:lnTo>
                  <a:pt x="1075932" y="1688"/>
                </a:lnTo>
                <a:lnTo>
                  <a:pt x="1075932" y="384787"/>
                </a:lnTo>
                <a:close/>
              </a:path>
              <a:path w="1076325" h="384810">
                <a:moveTo>
                  <a:pt x="900498" y="69835"/>
                </a:moveTo>
                <a:lnTo>
                  <a:pt x="873331" y="69835"/>
                </a:lnTo>
                <a:lnTo>
                  <a:pt x="873331" y="8134"/>
                </a:lnTo>
                <a:lnTo>
                  <a:pt x="900498" y="8134"/>
                </a:lnTo>
                <a:lnTo>
                  <a:pt x="900498" y="69835"/>
                </a:lnTo>
                <a:close/>
              </a:path>
              <a:path w="1076325" h="384810">
                <a:moveTo>
                  <a:pt x="992282" y="92244"/>
                </a:moveTo>
                <a:lnTo>
                  <a:pt x="780626" y="92244"/>
                </a:lnTo>
                <a:lnTo>
                  <a:pt x="780626" y="69835"/>
                </a:lnTo>
                <a:lnTo>
                  <a:pt x="992282" y="69835"/>
                </a:lnTo>
                <a:lnTo>
                  <a:pt x="992282" y="92244"/>
                </a:lnTo>
                <a:close/>
              </a:path>
              <a:path w="1076325" h="384810">
                <a:moveTo>
                  <a:pt x="787073" y="309426"/>
                </a:moveTo>
                <a:lnTo>
                  <a:pt x="771110" y="288092"/>
                </a:lnTo>
                <a:lnTo>
                  <a:pt x="810246" y="262232"/>
                </a:lnTo>
                <a:lnTo>
                  <a:pt x="842922" y="224760"/>
                </a:lnTo>
                <a:lnTo>
                  <a:pt x="865324" y="178856"/>
                </a:lnTo>
                <a:lnTo>
                  <a:pt x="873638" y="127699"/>
                </a:lnTo>
                <a:lnTo>
                  <a:pt x="873638" y="92244"/>
                </a:lnTo>
                <a:lnTo>
                  <a:pt x="900345" y="92244"/>
                </a:lnTo>
                <a:lnTo>
                  <a:pt x="900345" y="127699"/>
                </a:lnTo>
                <a:lnTo>
                  <a:pt x="908887" y="176649"/>
                </a:lnTo>
                <a:lnTo>
                  <a:pt x="913948" y="186331"/>
                </a:lnTo>
                <a:lnTo>
                  <a:pt x="887452" y="186331"/>
                </a:lnTo>
                <a:lnTo>
                  <a:pt x="870732" y="226177"/>
                </a:lnTo>
                <a:lnTo>
                  <a:pt x="847277" y="260829"/>
                </a:lnTo>
                <a:lnTo>
                  <a:pt x="818815" y="289005"/>
                </a:lnTo>
                <a:lnTo>
                  <a:pt x="787073" y="309426"/>
                </a:lnTo>
                <a:close/>
              </a:path>
              <a:path w="1076325" h="384810">
                <a:moveTo>
                  <a:pt x="989213" y="302519"/>
                </a:moveTo>
                <a:lnTo>
                  <a:pt x="957276" y="283372"/>
                </a:lnTo>
                <a:lnTo>
                  <a:pt x="928490" y="256857"/>
                </a:lnTo>
                <a:lnTo>
                  <a:pt x="904626" y="224127"/>
                </a:lnTo>
                <a:lnTo>
                  <a:pt x="887452" y="186331"/>
                </a:lnTo>
                <a:lnTo>
                  <a:pt x="913948" y="186331"/>
                </a:lnTo>
                <a:lnTo>
                  <a:pt x="931848" y="220577"/>
                </a:lnTo>
                <a:lnTo>
                  <a:pt x="965226" y="256361"/>
                </a:lnTo>
                <a:lnTo>
                  <a:pt x="1005022" y="280878"/>
                </a:lnTo>
                <a:lnTo>
                  <a:pt x="989213" y="3025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75912" y="2094430"/>
            <a:ext cx="697865" cy="384175"/>
          </a:xfrm>
          <a:custGeom>
            <a:avLst/>
            <a:gdLst/>
            <a:ahLst/>
            <a:cxnLst/>
            <a:rect l="l" t="t" r="r" b="b"/>
            <a:pathLst>
              <a:path w="697864" h="384175">
                <a:moveTo>
                  <a:pt x="313570" y="383559"/>
                </a:moveTo>
                <a:lnTo>
                  <a:pt x="286250" y="383559"/>
                </a:lnTo>
                <a:lnTo>
                  <a:pt x="286250" y="179270"/>
                </a:lnTo>
                <a:lnTo>
                  <a:pt x="197228" y="179270"/>
                </a:lnTo>
                <a:lnTo>
                  <a:pt x="197228" y="155941"/>
                </a:lnTo>
                <a:lnTo>
                  <a:pt x="286250" y="155941"/>
                </a:lnTo>
                <a:lnTo>
                  <a:pt x="286250" y="0"/>
                </a:lnTo>
                <a:lnTo>
                  <a:pt x="313570" y="0"/>
                </a:lnTo>
                <a:lnTo>
                  <a:pt x="313570" y="383559"/>
                </a:lnTo>
                <a:close/>
              </a:path>
              <a:path w="697864" h="384175">
                <a:moveTo>
                  <a:pt x="127546" y="68147"/>
                </a:moveTo>
                <a:lnTo>
                  <a:pt x="100072" y="68147"/>
                </a:lnTo>
                <a:lnTo>
                  <a:pt x="100072" y="6446"/>
                </a:lnTo>
                <a:lnTo>
                  <a:pt x="127546" y="6446"/>
                </a:lnTo>
                <a:lnTo>
                  <a:pt x="127546" y="68147"/>
                </a:lnTo>
                <a:close/>
              </a:path>
              <a:path w="697864" h="384175">
                <a:moveTo>
                  <a:pt x="216414" y="90556"/>
                </a:moveTo>
                <a:lnTo>
                  <a:pt x="9362" y="90556"/>
                </a:lnTo>
                <a:lnTo>
                  <a:pt x="9362" y="68147"/>
                </a:lnTo>
                <a:lnTo>
                  <a:pt x="216414" y="68147"/>
                </a:lnTo>
                <a:lnTo>
                  <a:pt x="216414" y="90556"/>
                </a:lnTo>
                <a:close/>
              </a:path>
              <a:path w="697864" h="384175">
                <a:moveTo>
                  <a:pt x="16115" y="307738"/>
                </a:moveTo>
                <a:lnTo>
                  <a:pt x="0" y="286403"/>
                </a:lnTo>
                <a:lnTo>
                  <a:pt x="38517" y="260176"/>
                </a:lnTo>
                <a:lnTo>
                  <a:pt x="70430" y="222438"/>
                </a:lnTo>
                <a:lnTo>
                  <a:pt x="92184" y="176584"/>
                </a:lnTo>
                <a:lnTo>
                  <a:pt x="100225" y="126011"/>
                </a:lnTo>
                <a:lnTo>
                  <a:pt x="100225" y="90556"/>
                </a:lnTo>
                <a:lnTo>
                  <a:pt x="126932" y="90556"/>
                </a:lnTo>
                <a:lnTo>
                  <a:pt x="126932" y="126011"/>
                </a:lnTo>
                <a:lnTo>
                  <a:pt x="135110" y="174378"/>
                </a:lnTo>
                <a:lnTo>
                  <a:pt x="140016" y="184028"/>
                </a:lnTo>
                <a:lnTo>
                  <a:pt x="113886" y="184028"/>
                </a:lnTo>
                <a:lnTo>
                  <a:pt x="97854" y="223863"/>
                </a:lnTo>
                <a:lnTo>
                  <a:pt x="75188" y="258661"/>
                </a:lnTo>
                <a:lnTo>
                  <a:pt x="47429" y="287070"/>
                </a:lnTo>
                <a:lnTo>
                  <a:pt x="16115" y="307738"/>
                </a:lnTo>
                <a:close/>
              </a:path>
              <a:path w="697864" h="384175">
                <a:moveTo>
                  <a:pt x="212884" y="300831"/>
                </a:moveTo>
                <a:lnTo>
                  <a:pt x="181400" y="281350"/>
                </a:lnTo>
                <a:lnTo>
                  <a:pt x="153370" y="254574"/>
                </a:lnTo>
                <a:lnTo>
                  <a:pt x="130347" y="221726"/>
                </a:lnTo>
                <a:lnTo>
                  <a:pt x="113886" y="184028"/>
                </a:lnTo>
                <a:lnTo>
                  <a:pt x="140016" y="184028"/>
                </a:lnTo>
                <a:lnTo>
                  <a:pt x="157360" y="218141"/>
                </a:lnTo>
                <a:lnTo>
                  <a:pt x="189914" y="254133"/>
                </a:lnTo>
                <a:lnTo>
                  <a:pt x="229000" y="279189"/>
                </a:lnTo>
                <a:lnTo>
                  <a:pt x="212884" y="300831"/>
                </a:lnTo>
                <a:close/>
              </a:path>
              <a:path w="697864" h="384175">
                <a:moveTo>
                  <a:pt x="697284" y="383559"/>
                </a:moveTo>
                <a:lnTo>
                  <a:pt x="670117" y="383559"/>
                </a:lnTo>
                <a:lnTo>
                  <a:pt x="670117" y="0"/>
                </a:lnTo>
                <a:lnTo>
                  <a:pt x="697284" y="0"/>
                </a:lnTo>
                <a:lnTo>
                  <a:pt x="697284" y="383559"/>
                </a:lnTo>
                <a:close/>
              </a:path>
              <a:path w="697864" h="384175">
                <a:moveTo>
                  <a:pt x="436665" y="289626"/>
                </a:moveTo>
                <a:lnTo>
                  <a:pt x="405354" y="289626"/>
                </a:lnTo>
                <a:lnTo>
                  <a:pt x="405354" y="146271"/>
                </a:lnTo>
                <a:lnTo>
                  <a:pt x="554082" y="146271"/>
                </a:lnTo>
                <a:lnTo>
                  <a:pt x="554082" y="59859"/>
                </a:lnTo>
                <a:lnTo>
                  <a:pt x="404587" y="59859"/>
                </a:lnTo>
                <a:lnTo>
                  <a:pt x="404587" y="36836"/>
                </a:lnTo>
                <a:lnTo>
                  <a:pt x="581556" y="36836"/>
                </a:lnTo>
                <a:lnTo>
                  <a:pt x="581556" y="169294"/>
                </a:lnTo>
                <a:lnTo>
                  <a:pt x="433289" y="169294"/>
                </a:lnTo>
                <a:lnTo>
                  <a:pt x="433289" y="266143"/>
                </a:lnTo>
                <a:lnTo>
                  <a:pt x="631680" y="266143"/>
                </a:lnTo>
                <a:lnTo>
                  <a:pt x="632820" y="275199"/>
                </a:lnTo>
                <a:lnTo>
                  <a:pt x="580500" y="282309"/>
                </a:lnTo>
                <a:lnTo>
                  <a:pt x="531634" y="286729"/>
                </a:lnTo>
                <a:lnTo>
                  <a:pt x="484323" y="288991"/>
                </a:lnTo>
                <a:lnTo>
                  <a:pt x="436665" y="289626"/>
                </a:lnTo>
                <a:close/>
              </a:path>
              <a:path w="697864" h="384175">
                <a:moveTo>
                  <a:pt x="631680" y="266143"/>
                </a:moveTo>
                <a:lnTo>
                  <a:pt x="436665" y="266143"/>
                </a:lnTo>
                <a:lnTo>
                  <a:pt x="483457" y="265556"/>
                </a:lnTo>
                <a:lnTo>
                  <a:pt x="530119" y="263400"/>
                </a:lnTo>
                <a:lnTo>
                  <a:pt x="578364" y="259085"/>
                </a:lnTo>
                <a:lnTo>
                  <a:pt x="629904" y="252022"/>
                </a:lnTo>
                <a:lnTo>
                  <a:pt x="631680" y="2661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3117" y="133021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337" y="4540612"/>
            <a:ext cx="16611325" cy="45681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96349" y="5745465"/>
            <a:ext cx="6633209" cy="523240"/>
          </a:xfrm>
          <a:custGeom>
            <a:avLst/>
            <a:gdLst/>
            <a:ahLst/>
            <a:cxnLst/>
            <a:rect l="l" t="t" r="r" b="b"/>
            <a:pathLst>
              <a:path w="6633209" h="523239">
                <a:moveTo>
                  <a:pt x="6632990" y="523065"/>
                </a:moveTo>
                <a:lnTo>
                  <a:pt x="0" y="523065"/>
                </a:lnTo>
                <a:lnTo>
                  <a:pt x="0" y="0"/>
                </a:lnTo>
                <a:lnTo>
                  <a:pt x="6632990" y="0"/>
                </a:lnTo>
                <a:lnTo>
                  <a:pt x="6632990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39103" y="6345540"/>
            <a:ext cx="6148070" cy="523240"/>
          </a:xfrm>
          <a:custGeom>
            <a:avLst/>
            <a:gdLst/>
            <a:ahLst/>
            <a:cxnLst/>
            <a:rect l="l" t="t" r="r" b="b"/>
            <a:pathLst>
              <a:path w="6148069" h="523240">
                <a:moveTo>
                  <a:pt x="6147730" y="523065"/>
                </a:moveTo>
                <a:lnTo>
                  <a:pt x="0" y="523065"/>
                </a:lnTo>
                <a:lnTo>
                  <a:pt x="0" y="0"/>
                </a:lnTo>
                <a:lnTo>
                  <a:pt x="6147730" y="0"/>
                </a:lnTo>
                <a:lnTo>
                  <a:pt x="6147730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08167" y="5808846"/>
            <a:ext cx="705485" cy="396240"/>
          </a:xfrm>
          <a:custGeom>
            <a:avLst/>
            <a:gdLst/>
            <a:ahLst/>
            <a:cxnLst/>
            <a:rect l="l" t="t" r="r" b="b"/>
            <a:pathLst>
              <a:path w="705484" h="396239">
                <a:moveTo>
                  <a:pt x="309273" y="162387"/>
                </a:moveTo>
                <a:lnTo>
                  <a:pt x="252943" y="162387"/>
                </a:lnTo>
                <a:lnTo>
                  <a:pt x="258287" y="133880"/>
                </a:lnTo>
                <a:lnTo>
                  <a:pt x="261385" y="108264"/>
                </a:lnTo>
                <a:lnTo>
                  <a:pt x="262872" y="84922"/>
                </a:lnTo>
                <a:lnTo>
                  <a:pt x="263380" y="63235"/>
                </a:lnTo>
                <a:lnTo>
                  <a:pt x="44203" y="63235"/>
                </a:lnTo>
                <a:lnTo>
                  <a:pt x="44203" y="18878"/>
                </a:lnTo>
                <a:lnTo>
                  <a:pt x="318635" y="18878"/>
                </a:lnTo>
                <a:lnTo>
                  <a:pt x="318558" y="63235"/>
                </a:lnTo>
                <a:lnTo>
                  <a:pt x="318489" y="74756"/>
                </a:lnTo>
                <a:lnTo>
                  <a:pt x="317465" y="101146"/>
                </a:lnTo>
                <a:lnTo>
                  <a:pt x="314685" y="130184"/>
                </a:lnTo>
                <a:lnTo>
                  <a:pt x="309273" y="162387"/>
                </a:lnTo>
                <a:close/>
              </a:path>
              <a:path w="705484" h="396239">
                <a:moveTo>
                  <a:pt x="360383" y="206744"/>
                </a:moveTo>
                <a:lnTo>
                  <a:pt x="0" y="206744"/>
                </a:lnTo>
                <a:lnTo>
                  <a:pt x="0" y="162387"/>
                </a:lnTo>
                <a:lnTo>
                  <a:pt x="360383" y="162387"/>
                </a:lnTo>
                <a:lnTo>
                  <a:pt x="360383" y="206744"/>
                </a:lnTo>
                <a:close/>
              </a:path>
              <a:path w="705484" h="396239">
                <a:moveTo>
                  <a:pt x="180191" y="394764"/>
                </a:moveTo>
                <a:lnTo>
                  <a:pt x="121644" y="389814"/>
                </a:lnTo>
                <a:lnTo>
                  <a:pt x="77414" y="375079"/>
                </a:lnTo>
                <a:lnTo>
                  <a:pt x="49501" y="351078"/>
                </a:lnTo>
                <a:lnTo>
                  <a:pt x="39906" y="318328"/>
                </a:lnTo>
                <a:lnTo>
                  <a:pt x="49501" y="285403"/>
                </a:lnTo>
                <a:lnTo>
                  <a:pt x="77414" y="260867"/>
                </a:lnTo>
                <a:lnTo>
                  <a:pt x="121644" y="245569"/>
                </a:lnTo>
                <a:lnTo>
                  <a:pt x="180191" y="240358"/>
                </a:lnTo>
                <a:lnTo>
                  <a:pt x="238166" y="245569"/>
                </a:lnTo>
                <a:lnTo>
                  <a:pt x="282067" y="260867"/>
                </a:lnTo>
                <a:lnTo>
                  <a:pt x="309129" y="284715"/>
                </a:lnTo>
                <a:lnTo>
                  <a:pt x="180191" y="284715"/>
                </a:lnTo>
                <a:lnTo>
                  <a:pt x="143494" y="286751"/>
                </a:lnTo>
                <a:lnTo>
                  <a:pt x="116955" y="292946"/>
                </a:lnTo>
                <a:lnTo>
                  <a:pt x="100892" y="303428"/>
                </a:lnTo>
                <a:lnTo>
                  <a:pt x="95621" y="318328"/>
                </a:lnTo>
                <a:lnTo>
                  <a:pt x="100892" y="332458"/>
                </a:lnTo>
                <a:lnTo>
                  <a:pt x="116955" y="342617"/>
                </a:lnTo>
                <a:lnTo>
                  <a:pt x="143494" y="348805"/>
                </a:lnTo>
                <a:lnTo>
                  <a:pt x="180191" y="351021"/>
                </a:lnTo>
                <a:lnTo>
                  <a:pt x="309928" y="351021"/>
                </a:lnTo>
                <a:lnTo>
                  <a:pt x="282067" y="375079"/>
                </a:lnTo>
                <a:lnTo>
                  <a:pt x="238166" y="389814"/>
                </a:lnTo>
                <a:lnTo>
                  <a:pt x="180191" y="394764"/>
                </a:lnTo>
                <a:close/>
              </a:path>
              <a:path w="705484" h="396239">
                <a:moveTo>
                  <a:pt x="309928" y="351021"/>
                </a:moveTo>
                <a:lnTo>
                  <a:pt x="180191" y="351021"/>
                </a:lnTo>
                <a:lnTo>
                  <a:pt x="216186" y="348805"/>
                </a:lnTo>
                <a:lnTo>
                  <a:pt x="242410" y="342617"/>
                </a:lnTo>
                <a:lnTo>
                  <a:pt x="258476" y="332458"/>
                </a:lnTo>
                <a:lnTo>
                  <a:pt x="263994" y="318328"/>
                </a:lnTo>
                <a:lnTo>
                  <a:pt x="258476" y="303428"/>
                </a:lnTo>
                <a:lnTo>
                  <a:pt x="242410" y="292946"/>
                </a:lnTo>
                <a:lnTo>
                  <a:pt x="216186" y="286751"/>
                </a:lnTo>
                <a:lnTo>
                  <a:pt x="180191" y="284715"/>
                </a:lnTo>
                <a:lnTo>
                  <a:pt x="309129" y="284715"/>
                </a:lnTo>
                <a:lnTo>
                  <a:pt x="309910" y="285403"/>
                </a:lnTo>
                <a:lnTo>
                  <a:pt x="319710" y="318328"/>
                </a:lnTo>
                <a:lnTo>
                  <a:pt x="309928" y="351021"/>
                </a:lnTo>
                <a:close/>
              </a:path>
              <a:path w="705484" h="396239">
                <a:moveTo>
                  <a:pt x="703902" y="234832"/>
                </a:moveTo>
                <a:lnTo>
                  <a:pt x="648647" y="234832"/>
                </a:lnTo>
                <a:lnTo>
                  <a:pt x="648647" y="141513"/>
                </a:lnTo>
                <a:lnTo>
                  <a:pt x="586946" y="141513"/>
                </a:lnTo>
                <a:lnTo>
                  <a:pt x="586946" y="96388"/>
                </a:lnTo>
                <a:lnTo>
                  <a:pt x="648647" y="96388"/>
                </a:lnTo>
                <a:lnTo>
                  <a:pt x="648647" y="0"/>
                </a:lnTo>
                <a:lnTo>
                  <a:pt x="703902" y="0"/>
                </a:lnTo>
                <a:lnTo>
                  <a:pt x="703902" y="234832"/>
                </a:lnTo>
                <a:close/>
              </a:path>
              <a:path w="705484" h="396239">
                <a:moveTo>
                  <a:pt x="598764" y="68607"/>
                </a:moveTo>
                <a:lnTo>
                  <a:pt x="384499" y="68607"/>
                </a:lnTo>
                <a:lnTo>
                  <a:pt x="384499" y="24097"/>
                </a:lnTo>
                <a:lnTo>
                  <a:pt x="598764" y="24097"/>
                </a:lnTo>
                <a:lnTo>
                  <a:pt x="598764" y="68607"/>
                </a:lnTo>
                <a:close/>
              </a:path>
              <a:path w="705484" h="396239">
                <a:moveTo>
                  <a:pt x="397085" y="234986"/>
                </a:moveTo>
                <a:lnTo>
                  <a:pt x="368383" y="191089"/>
                </a:lnTo>
                <a:lnTo>
                  <a:pt x="410299" y="169857"/>
                </a:lnTo>
                <a:lnTo>
                  <a:pt x="439754" y="140381"/>
                </a:lnTo>
                <a:lnTo>
                  <a:pt x="457352" y="105638"/>
                </a:lnTo>
                <a:lnTo>
                  <a:pt x="463697" y="68607"/>
                </a:lnTo>
                <a:lnTo>
                  <a:pt x="520026" y="68607"/>
                </a:lnTo>
                <a:lnTo>
                  <a:pt x="526195" y="102698"/>
                </a:lnTo>
                <a:lnTo>
                  <a:pt x="543011" y="134472"/>
                </a:lnTo>
                <a:lnTo>
                  <a:pt x="555439" y="146425"/>
                </a:lnTo>
                <a:lnTo>
                  <a:pt x="492706" y="146425"/>
                </a:lnTo>
                <a:lnTo>
                  <a:pt x="477096" y="174961"/>
                </a:lnTo>
                <a:lnTo>
                  <a:pt x="456004" y="199742"/>
                </a:lnTo>
                <a:lnTo>
                  <a:pt x="429357" y="220004"/>
                </a:lnTo>
                <a:lnTo>
                  <a:pt x="397085" y="234986"/>
                </a:lnTo>
                <a:close/>
              </a:path>
              <a:path w="705484" h="396239">
                <a:moveTo>
                  <a:pt x="583569" y="224702"/>
                </a:moveTo>
                <a:lnTo>
                  <a:pt x="553421" y="211435"/>
                </a:lnTo>
                <a:lnTo>
                  <a:pt x="528295" y="193506"/>
                </a:lnTo>
                <a:lnTo>
                  <a:pt x="508091" y="171606"/>
                </a:lnTo>
                <a:lnTo>
                  <a:pt x="492706" y="146425"/>
                </a:lnTo>
                <a:lnTo>
                  <a:pt x="555439" y="146425"/>
                </a:lnTo>
                <a:lnTo>
                  <a:pt x="571051" y="161440"/>
                </a:lnTo>
                <a:lnTo>
                  <a:pt x="610890" y="181112"/>
                </a:lnTo>
                <a:lnTo>
                  <a:pt x="583569" y="224702"/>
                </a:lnTo>
                <a:close/>
              </a:path>
              <a:path w="705484" h="396239">
                <a:moveTo>
                  <a:pt x="568835" y="395838"/>
                </a:moveTo>
                <a:lnTo>
                  <a:pt x="512129" y="390613"/>
                </a:lnTo>
                <a:lnTo>
                  <a:pt x="469395" y="375674"/>
                </a:lnTo>
                <a:lnTo>
                  <a:pt x="442461" y="351786"/>
                </a:lnTo>
                <a:lnTo>
                  <a:pt x="433154" y="319710"/>
                </a:lnTo>
                <a:lnTo>
                  <a:pt x="442461" y="287612"/>
                </a:lnTo>
                <a:lnTo>
                  <a:pt x="469395" y="263687"/>
                </a:lnTo>
                <a:lnTo>
                  <a:pt x="512129" y="248742"/>
                </a:lnTo>
                <a:lnTo>
                  <a:pt x="568835" y="243581"/>
                </a:lnTo>
                <a:lnTo>
                  <a:pt x="625699" y="248742"/>
                </a:lnTo>
                <a:lnTo>
                  <a:pt x="668504" y="263687"/>
                </a:lnTo>
                <a:lnTo>
                  <a:pt x="693280" y="285636"/>
                </a:lnTo>
                <a:lnTo>
                  <a:pt x="568835" y="285636"/>
                </a:lnTo>
                <a:lnTo>
                  <a:pt x="534142" y="287765"/>
                </a:lnTo>
                <a:lnTo>
                  <a:pt x="508860" y="294154"/>
                </a:lnTo>
                <a:lnTo>
                  <a:pt x="493421" y="304802"/>
                </a:lnTo>
                <a:lnTo>
                  <a:pt x="488255" y="319710"/>
                </a:lnTo>
                <a:lnTo>
                  <a:pt x="493421" y="334526"/>
                </a:lnTo>
                <a:lnTo>
                  <a:pt x="508860" y="345111"/>
                </a:lnTo>
                <a:lnTo>
                  <a:pt x="534142" y="351438"/>
                </a:lnTo>
                <a:lnTo>
                  <a:pt x="568835" y="353476"/>
                </a:lnTo>
                <a:lnTo>
                  <a:pt x="693599" y="353476"/>
                </a:lnTo>
                <a:lnTo>
                  <a:pt x="668504" y="375674"/>
                </a:lnTo>
                <a:lnTo>
                  <a:pt x="625699" y="390613"/>
                </a:lnTo>
                <a:lnTo>
                  <a:pt x="568835" y="395838"/>
                </a:lnTo>
                <a:close/>
              </a:path>
              <a:path w="705484" h="396239">
                <a:moveTo>
                  <a:pt x="693599" y="353476"/>
                </a:moveTo>
                <a:lnTo>
                  <a:pt x="568835" y="353476"/>
                </a:lnTo>
                <a:lnTo>
                  <a:pt x="603645" y="351438"/>
                </a:lnTo>
                <a:lnTo>
                  <a:pt x="629059" y="345111"/>
                </a:lnTo>
                <a:lnTo>
                  <a:pt x="644659" y="334526"/>
                </a:lnTo>
                <a:lnTo>
                  <a:pt x="650029" y="319710"/>
                </a:lnTo>
                <a:lnTo>
                  <a:pt x="644659" y="304802"/>
                </a:lnTo>
                <a:lnTo>
                  <a:pt x="629059" y="294154"/>
                </a:lnTo>
                <a:lnTo>
                  <a:pt x="603645" y="287765"/>
                </a:lnTo>
                <a:lnTo>
                  <a:pt x="568835" y="285636"/>
                </a:lnTo>
                <a:lnTo>
                  <a:pt x="693280" y="285636"/>
                </a:lnTo>
                <a:lnTo>
                  <a:pt x="695511" y="287612"/>
                </a:lnTo>
                <a:lnTo>
                  <a:pt x="704976" y="319710"/>
                </a:lnTo>
                <a:lnTo>
                  <a:pt x="695511" y="351786"/>
                </a:lnTo>
                <a:lnTo>
                  <a:pt x="693599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150872" y="5808846"/>
            <a:ext cx="1063625" cy="396875"/>
          </a:xfrm>
          <a:custGeom>
            <a:avLst/>
            <a:gdLst/>
            <a:ahLst/>
            <a:cxnLst/>
            <a:rect l="l" t="t" r="r" b="b"/>
            <a:pathLst>
              <a:path w="1063625" h="396875">
                <a:moveTo>
                  <a:pt x="330300" y="395378"/>
                </a:moveTo>
                <a:lnTo>
                  <a:pt x="277041" y="395378"/>
                </a:lnTo>
                <a:lnTo>
                  <a:pt x="277041" y="0"/>
                </a:lnTo>
                <a:lnTo>
                  <a:pt x="330300" y="0"/>
                </a:lnTo>
                <a:lnTo>
                  <a:pt x="330300" y="395378"/>
                </a:lnTo>
                <a:close/>
              </a:path>
              <a:path w="1063625" h="396875">
                <a:moveTo>
                  <a:pt x="246651" y="377267"/>
                </a:moveTo>
                <a:lnTo>
                  <a:pt x="195079" y="377267"/>
                </a:lnTo>
                <a:lnTo>
                  <a:pt x="195079" y="189707"/>
                </a:lnTo>
                <a:lnTo>
                  <a:pt x="124016" y="189707"/>
                </a:lnTo>
                <a:lnTo>
                  <a:pt x="124016" y="144429"/>
                </a:lnTo>
                <a:lnTo>
                  <a:pt x="195079" y="144429"/>
                </a:lnTo>
                <a:lnTo>
                  <a:pt x="195079" y="7060"/>
                </a:lnTo>
                <a:lnTo>
                  <a:pt x="246651" y="7060"/>
                </a:lnTo>
                <a:lnTo>
                  <a:pt x="246651" y="377267"/>
                </a:lnTo>
                <a:close/>
              </a:path>
              <a:path w="1063625" h="396875">
                <a:moveTo>
                  <a:pt x="27320" y="307124"/>
                </a:moveTo>
                <a:lnTo>
                  <a:pt x="0" y="307124"/>
                </a:lnTo>
                <a:lnTo>
                  <a:pt x="0" y="44817"/>
                </a:lnTo>
                <a:lnTo>
                  <a:pt x="151183" y="44817"/>
                </a:lnTo>
                <a:lnTo>
                  <a:pt x="151183" y="89328"/>
                </a:lnTo>
                <a:lnTo>
                  <a:pt x="54180" y="89328"/>
                </a:lnTo>
                <a:lnTo>
                  <a:pt x="54180" y="261232"/>
                </a:lnTo>
                <a:lnTo>
                  <a:pt x="166395" y="261232"/>
                </a:lnTo>
                <a:lnTo>
                  <a:pt x="169601" y="296380"/>
                </a:lnTo>
                <a:lnTo>
                  <a:pt x="136750" y="301814"/>
                </a:lnTo>
                <a:lnTo>
                  <a:pt x="103525" y="305090"/>
                </a:lnTo>
                <a:lnTo>
                  <a:pt x="67768" y="306697"/>
                </a:lnTo>
                <a:lnTo>
                  <a:pt x="27320" y="307124"/>
                </a:lnTo>
                <a:close/>
              </a:path>
              <a:path w="1063625" h="396875">
                <a:moveTo>
                  <a:pt x="166395" y="261232"/>
                </a:moveTo>
                <a:lnTo>
                  <a:pt x="54180" y="261232"/>
                </a:lnTo>
                <a:lnTo>
                  <a:pt x="84172" y="260575"/>
                </a:lnTo>
                <a:lnTo>
                  <a:pt x="111775" y="258853"/>
                </a:lnTo>
                <a:lnTo>
                  <a:pt x="138400" y="255749"/>
                </a:lnTo>
                <a:lnTo>
                  <a:pt x="165457" y="250948"/>
                </a:lnTo>
                <a:lnTo>
                  <a:pt x="166395" y="261232"/>
                </a:lnTo>
                <a:close/>
              </a:path>
              <a:path w="1063625" h="396875">
                <a:moveTo>
                  <a:pt x="689628" y="396299"/>
                </a:moveTo>
                <a:lnTo>
                  <a:pt x="633606" y="396299"/>
                </a:lnTo>
                <a:lnTo>
                  <a:pt x="633606" y="0"/>
                </a:lnTo>
                <a:lnTo>
                  <a:pt x="689628" y="0"/>
                </a:lnTo>
                <a:lnTo>
                  <a:pt x="689628" y="396299"/>
                </a:lnTo>
                <a:close/>
              </a:path>
              <a:path w="1063625" h="396875">
                <a:moveTo>
                  <a:pt x="475055" y="309733"/>
                </a:moveTo>
                <a:lnTo>
                  <a:pt x="433190" y="299886"/>
                </a:lnTo>
                <a:lnTo>
                  <a:pt x="400058" y="271707"/>
                </a:lnTo>
                <a:lnTo>
                  <a:pt x="378295" y="227239"/>
                </a:lnTo>
                <a:lnTo>
                  <a:pt x="370532" y="168526"/>
                </a:lnTo>
                <a:lnTo>
                  <a:pt x="378295" y="110298"/>
                </a:lnTo>
                <a:lnTo>
                  <a:pt x="400058" y="65998"/>
                </a:lnTo>
                <a:lnTo>
                  <a:pt x="433190" y="37814"/>
                </a:lnTo>
                <a:lnTo>
                  <a:pt x="475055" y="27934"/>
                </a:lnTo>
                <a:lnTo>
                  <a:pt x="516482" y="37814"/>
                </a:lnTo>
                <a:lnTo>
                  <a:pt x="549419" y="65998"/>
                </a:lnTo>
                <a:lnTo>
                  <a:pt x="555302" y="77970"/>
                </a:lnTo>
                <a:lnTo>
                  <a:pt x="475055" y="77970"/>
                </a:lnTo>
                <a:lnTo>
                  <a:pt x="454100" y="83896"/>
                </a:lnTo>
                <a:lnTo>
                  <a:pt x="437950" y="101319"/>
                </a:lnTo>
                <a:lnTo>
                  <a:pt x="427614" y="129707"/>
                </a:lnTo>
                <a:lnTo>
                  <a:pt x="424098" y="168526"/>
                </a:lnTo>
                <a:lnTo>
                  <a:pt x="427614" y="207677"/>
                </a:lnTo>
                <a:lnTo>
                  <a:pt x="437950" y="236194"/>
                </a:lnTo>
                <a:lnTo>
                  <a:pt x="454100" y="253632"/>
                </a:lnTo>
                <a:lnTo>
                  <a:pt x="475055" y="259543"/>
                </a:lnTo>
                <a:lnTo>
                  <a:pt x="555374" y="259543"/>
                </a:lnTo>
                <a:lnTo>
                  <a:pt x="549419" y="271707"/>
                </a:lnTo>
                <a:lnTo>
                  <a:pt x="516482" y="299886"/>
                </a:lnTo>
                <a:lnTo>
                  <a:pt x="475055" y="309733"/>
                </a:lnTo>
                <a:close/>
              </a:path>
              <a:path w="1063625" h="396875">
                <a:moveTo>
                  <a:pt x="555374" y="259543"/>
                </a:moveTo>
                <a:lnTo>
                  <a:pt x="475055" y="259543"/>
                </a:lnTo>
                <a:lnTo>
                  <a:pt x="495637" y="253632"/>
                </a:lnTo>
                <a:lnTo>
                  <a:pt x="511585" y="236194"/>
                </a:lnTo>
                <a:lnTo>
                  <a:pt x="521892" y="207677"/>
                </a:lnTo>
                <a:lnTo>
                  <a:pt x="525552" y="168526"/>
                </a:lnTo>
                <a:lnTo>
                  <a:pt x="521892" y="129707"/>
                </a:lnTo>
                <a:lnTo>
                  <a:pt x="511585" y="101319"/>
                </a:lnTo>
                <a:lnTo>
                  <a:pt x="495637" y="83896"/>
                </a:lnTo>
                <a:lnTo>
                  <a:pt x="475055" y="77970"/>
                </a:lnTo>
                <a:lnTo>
                  <a:pt x="555302" y="77970"/>
                </a:lnTo>
                <a:lnTo>
                  <a:pt x="571190" y="110298"/>
                </a:lnTo>
                <a:lnTo>
                  <a:pt x="579118" y="168526"/>
                </a:lnTo>
                <a:lnTo>
                  <a:pt x="571190" y="227239"/>
                </a:lnTo>
                <a:lnTo>
                  <a:pt x="555374" y="259543"/>
                </a:lnTo>
                <a:close/>
              </a:path>
              <a:path w="1063625" h="396875">
                <a:moveTo>
                  <a:pt x="1063230" y="396299"/>
                </a:moveTo>
                <a:lnTo>
                  <a:pt x="1008435" y="396299"/>
                </a:lnTo>
                <a:lnTo>
                  <a:pt x="1008435" y="184182"/>
                </a:lnTo>
                <a:lnTo>
                  <a:pt x="939060" y="184182"/>
                </a:lnTo>
                <a:lnTo>
                  <a:pt x="939060" y="139825"/>
                </a:lnTo>
                <a:lnTo>
                  <a:pt x="1008435" y="139825"/>
                </a:lnTo>
                <a:lnTo>
                  <a:pt x="1008435" y="0"/>
                </a:lnTo>
                <a:lnTo>
                  <a:pt x="1063230" y="0"/>
                </a:lnTo>
                <a:lnTo>
                  <a:pt x="1063230" y="396299"/>
                </a:lnTo>
                <a:close/>
              </a:path>
              <a:path w="1063625" h="396875">
                <a:moveTo>
                  <a:pt x="779435" y="306663"/>
                </a:moveTo>
                <a:lnTo>
                  <a:pt x="747971" y="306663"/>
                </a:lnTo>
                <a:lnTo>
                  <a:pt x="747971" y="33306"/>
                </a:lnTo>
                <a:lnTo>
                  <a:pt x="932767" y="33306"/>
                </a:lnTo>
                <a:lnTo>
                  <a:pt x="932767" y="77970"/>
                </a:lnTo>
                <a:lnTo>
                  <a:pt x="803379" y="77970"/>
                </a:lnTo>
                <a:lnTo>
                  <a:pt x="803379" y="143508"/>
                </a:lnTo>
                <a:lnTo>
                  <a:pt x="918339" y="143508"/>
                </a:lnTo>
                <a:lnTo>
                  <a:pt x="918339" y="186945"/>
                </a:lnTo>
                <a:lnTo>
                  <a:pt x="803379" y="186945"/>
                </a:lnTo>
                <a:lnTo>
                  <a:pt x="803379" y="261539"/>
                </a:lnTo>
                <a:lnTo>
                  <a:pt x="952294" y="261539"/>
                </a:lnTo>
                <a:lnTo>
                  <a:pt x="956557" y="295766"/>
                </a:lnTo>
                <a:lnTo>
                  <a:pt x="914054" y="301138"/>
                </a:lnTo>
                <a:lnTo>
                  <a:pt x="871737" y="304438"/>
                </a:lnTo>
                <a:lnTo>
                  <a:pt x="827550" y="306126"/>
                </a:lnTo>
                <a:lnTo>
                  <a:pt x="779435" y="306663"/>
                </a:lnTo>
                <a:close/>
              </a:path>
              <a:path w="1063625" h="396875">
                <a:moveTo>
                  <a:pt x="952294" y="261539"/>
                </a:moveTo>
                <a:lnTo>
                  <a:pt x="803379" y="261539"/>
                </a:lnTo>
                <a:lnTo>
                  <a:pt x="842659" y="260841"/>
                </a:lnTo>
                <a:lnTo>
                  <a:pt x="879335" y="259179"/>
                </a:lnTo>
                <a:lnTo>
                  <a:pt x="914946" y="256164"/>
                </a:lnTo>
                <a:lnTo>
                  <a:pt x="951032" y="251409"/>
                </a:lnTo>
                <a:lnTo>
                  <a:pt x="952294" y="261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7015" y="6009452"/>
            <a:ext cx="143510" cy="51435"/>
          </a:xfrm>
          <a:custGeom>
            <a:avLst/>
            <a:gdLst/>
            <a:ahLst/>
            <a:cxnLst/>
            <a:rect l="l" t="t" r="r" b="b"/>
            <a:pathLst>
              <a:path w="143509" h="51435">
                <a:moveTo>
                  <a:pt x="143201" y="50957"/>
                </a:moveTo>
                <a:lnTo>
                  <a:pt x="0" y="50957"/>
                </a:lnTo>
                <a:lnTo>
                  <a:pt x="0" y="0"/>
                </a:lnTo>
                <a:lnTo>
                  <a:pt x="143201" y="0"/>
                </a:lnTo>
                <a:lnTo>
                  <a:pt x="143201" y="509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15278" y="5808846"/>
            <a:ext cx="738505" cy="395605"/>
          </a:xfrm>
          <a:custGeom>
            <a:avLst/>
            <a:gdLst/>
            <a:ahLst/>
            <a:cxnLst/>
            <a:rect l="l" t="t" r="r" b="b"/>
            <a:pathLst>
              <a:path w="738505" h="395604">
                <a:moveTo>
                  <a:pt x="342425" y="161006"/>
                </a:moveTo>
                <a:lnTo>
                  <a:pt x="289780" y="161006"/>
                </a:lnTo>
                <a:lnTo>
                  <a:pt x="289780" y="0"/>
                </a:lnTo>
                <a:lnTo>
                  <a:pt x="342425" y="0"/>
                </a:lnTo>
                <a:lnTo>
                  <a:pt x="342425" y="161006"/>
                </a:lnTo>
                <a:close/>
              </a:path>
              <a:path w="738505" h="395604">
                <a:moveTo>
                  <a:pt x="257701" y="378341"/>
                </a:moveTo>
                <a:lnTo>
                  <a:pt x="205823" y="378341"/>
                </a:lnTo>
                <a:lnTo>
                  <a:pt x="205823" y="7827"/>
                </a:lnTo>
                <a:lnTo>
                  <a:pt x="257701" y="7827"/>
                </a:lnTo>
                <a:lnTo>
                  <a:pt x="257701" y="161006"/>
                </a:lnTo>
                <a:lnTo>
                  <a:pt x="342425" y="161006"/>
                </a:lnTo>
                <a:lnTo>
                  <a:pt x="342425" y="205209"/>
                </a:lnTo>
                <a:lnTo>
                  <a:pt x="257701" y="205209"/>
                </a:lnTo>
                <a:lnTo>
                  <a:pt x="257701" y="378341"/>
                </a:lnTo>
                <a:close/>
              </a:path>
              <a:path w="738505" h="395604">
                <a:moveTo>
                  <a:pt x="342425" y="395378"/>
                </a:moveTo>
                <a:lnTo>
                  <a:pt x="289780" y="395378"/>
                </a:lnTo>
                <a:lnTo>
                  <a:pt x="289780" y="205209"/>
                </a:lnTo>
                <a:lnTo>
                  <a:pt x="342425" y="205209"/>
                </a:lnTo>
                <a:lnTo>
                  <a:pt x="342425" y="395378"/>
                </a:lnTo>
                <a:close/>
              </a:path>
              <a:path w="738505" h="395604">
                <a:moveTo>
                  <a:pt x="123555" y="60473"/>
                </a:moveTo>
                <a:lnTo>
                  <a:pt x="69068" y="60473"/>
                </a:lnTo>
                <a:lnTo>
                  <a:pt x="69068" y="11204"/>
                </a:lnTo>
                <a:lnTo>
                  <a:pt x="123555" y="11204"/>
                </a:lnTo>
                <a:lnTo>
                  <a:pt x="123555" y="60473"/>
                </a:lnTo>
                <a:close/>
              </a:path>
              <a:path w="738505" h="395604">
                <a:moveTo>
                  <a:pt x="191242" y="104523"/>
                </a:moveTo>
                <a:lnTo>
                  <a:pt x="0" y="104523"/>
                </a:lnTo>
                <a:lnTo>
                  <a:pt x="0" y="60473"/>
                </a:lnTo>
                <a:lnTo>
                  <a:pt x="191242" y="60473"/>
                </a:lnTo>
                <a:lnTo>
                  <a:pt x="191242" y="104523"/>
                </a:lnTo>
                <a:close/>
              </a:path>
              <a:path w="738505" h="395604">
                <a:moveTo>
                  <a:pt x="96542" y="310193"/>
                </a:moveTo>
                <a:lnTo>
                  <a:pt x="61684" y="303236"/>
                </a:lnTo>
                <a:lnTo>
                  <a:pt x="34092" y="283775"/>
                </a:lnTo>
                <a:lnTo>
                  <a:pt x="15969" y="253924"/>
                </a:lnTo>
                <a:lnTo>
                  <a:pt x="9516" y="215800"/>
                </a:lnTo>
                <a:lnTo>
                  <a:pt x="15969" y="178143"/>
                </a:lnTo>
                <a:lnTo>
                  <a:pt x="34092" y="148573"/>
                </a:lnTo>
                <a:lnTo>
                  <a:pt x="61684" y="129249"/>
                </a:lnTo>
                <a:lnTo>
                  <a:pt x="96542" y="122327"/>
                </a:lnTo>
                <a:lnTo>
                  <a:pt x="131373" y="129249"/>
                </a:lnTo>
                <a:lnTo>
                  <a:pt x="158780" y="148573"/>
                </a:lnTo>
                <a:lnTo>
                  <a:pt x="170718" y="168219"/>
                </a:lnTo>
                <a:lnTo>
                  <a:pt x="96542" y="168219"/>
                </a:lnTo>
                <a:lnTo>
                  <a:pt x="80877" y="171488"/>
                </a:lnTo>
                <a:lnTo>
                  <a:pt x="68723" y="180901"/>
                </a:lnTo>
                <a:lnTo>
                  <a:pt x="60885" y="195868"/>
                </a:lnTo>
                <a:lnTo>
                  <a:pt x="58170" y="215800"/>
                </a:lnTo>
                <a:lnTo>
                  <a:pt x="60885" y="235988"/>
                </a:lnTo>
                <a:lnTo>
                  <a:pt x="68723" y="250910"/>
                </a:lnTo>
                <a:lnTo>
                  <a:pt x="80877" y="260133"/>
                </a:lnTo>
                <a:lnTo>
                  <a:pt x="96542" y="263227"/>
                </a:lnTo>
                <a:lnTo>
                  <a:pt x="171148" y="263227"/>
                </a:lnTo>
                <a:lnTo>
                  <a:pt x="158780" y="283775"/>
                </a:lnTo>
                <a:lnTo>
                  <a:pt x="131373" y="303236"/>
                </a:lnTo>
                <a:lnTo>
                  <a:pt x="96542" y="310193"/>
                </a:lnTo>
                <a:close/>
              </a:path>
              <a:path w="738505" h="395604">
                <a:moveTo>
                  <a:pt x="171148" y="263227"/>
                </a:moveTo>
                <a:lnTo>
                  <a:pt x="96542" y="263227"/>
                </a:lnTo>
                <a:lnTo>
                  <a:pt x="111857" y="260133"/>
                </a:lnTo>
                <a:lnTo>
                  <a:pt x="123862" y="250910"/>
                </a:lnTo>
                <a:lnTo>
                  <a:pt x="131724" y="235988"/>
                </a:lnTo>
                <a:lnTo>
                  <a:pt x="134606" y="215800"/>
                </a:lnTo>
                <a:lnTo>
                  <a:pt x="131724" y="195868"/>
                </a:lnTo>
                <a:lnTo>
                  <a:pt x="123862" y="180901"/>
                </a:lnTo>
                <a:lnTo>
                  <a:pt x="111857" y="171488"/>
                </a:lnTo>
                <a:lnTo>
                  <a:pt x="96542" y="168219"/>
                </a:lnTo>
                <a:lnTo>
                  <a:pt x="170718" y="168219"/>
                </a:lnTo>
                <a:lnTo>
                  <a:pt x="176748" y="178143"/>
                </a:lnTo>
                <a:lnTo>
                  <a:pt x="183261" y="215800"/>
                </a:lnTo>
                <a:lnTo>
                  <a:pt x="176748" y="253924"/>
                </a:lnTo>
                <a:lnTo>
                  <a:pt x="171148" y="263227"/>
                </a:lnTo>
                <a:close/>
              </a:path>
              <a:path w="738505" h="395604">
                <a:moveTo>
                  <a:pt x="685791" y="228846"/>
                </a:moveTo>
                <a:lnTo>
                  <a:pt x="629615" y="228846"/>
                </a:lnTo>
                <a:lnTo>
                  <a:pt x="629615" y="0"/>
                </a:lnTo>
                <a:lnTo>
                  <a:pt x="685791" y="0"/>
                </a:lnTo>
                <a:lnTo>
                  <a:pt x="685791" y="94086"/>
                </a:lnTo>
                <a:lnTo>
                  <a:pt x="738283" y="94086"/>
                </a:lnTo>
                <a:lnTo>
                  <a:pt x="738283" y="139057"/>
                </a:lnTo>
                <a:lnTo>
                  <a:pt x="685791" y="139057"/>
                </a:lnTo>
                <a:lnTo>
                  <a:pt x="685791" y="228846"/>
                </a:lnTo>
                <a:close/>
              </a:path>
              <a:path w="738505" h="395604">
                <a:moveTo>
                  <a:pt x="418419" y="207512"/>
                </a:moveTo>
                <a:lnTo>
                  <a:pt x="385573" y="207512"/>
                </a:lnTo>
                <a:lnTo>
                  <a:pt x="385573" y="26706"/>
                </a:lnTo>
                <a:lnTo>
                  <a:pt x="563309" y="26706"/>
                </a:lnTo>
                <a:lnTo>
                  <a:pt x="563309" y="71217"/>
                </a:lnTo>
                <a:lnTo>
                  <a:pt x="440521" y="71217"/>
                </a:lnTo>
                <a:lnTo>
                  <a:pt x="440521" y="162847"/>
                </a:lnTo>
                <a:lnTo>
                  <a:pt x="599476" y="162847"/>
                </a:lnTo>
                <a:lnTo>
                  <a:pt x="603062" y="195233"/>
                </a:lnTo>
                <a:lnTo>
                  <a:pt x="566182" y="201619"/>
                </a:lnTo>
                <a:lnTo>
                  <a:pt x="525936" y="205344"/>
                </a:lnTo>
                <a:lnTo>
                  <a:pt x="478091" y="207082"/>
                </a:lnTo>
                <a:lnTo>
                  <a:pt x="418419" y="207512"/>
                </a:lnTo>
                <a:close/>
              </a:path>
              <a:path w="738505" h="395604">
                <a:moveTo>
                  <a:pt x="599476" y="162847"/>
                </a:moveTo>
                <a:lnTo>
                  <a:pt x="440521" y="162847"/>
                </a:lnTo>
                <a:lnTo>
                  <a:pt x="489907" y="162142"/>
                </a:lnTo>
                <a:lnTo>
                  <a:pt x="530329" y="160200"/>
                </a:lnTo>
                <a:lnTo>
                  <a:pt x="565254" y="156588"/>
                </a:lnTo>
                <a:lnTo>
                  <a:pt x="598150" y="150876"/>
                </a:lnTo>
                <a:lnTo>
                  <a:pt x="599476" y="162847"/>
                </a:lnTo>
                <a:close/>
              </a:path>
              <a:path w="738505" h="395604">
                <a:moveTo>
                  <a:pt x="555482" y="395224"/>
                </a:moveTo>
                <a:lnTo>
                  <a:pt x="499560" y="389893"/>
                </a:lnTo>
                <a:lnTo>
                  <a:pt x="456906" y="374216"/>
                </a:lnTo>
                <a:lnTo>
                  <a:pt x="429734" y="349013"/>
                </a:lnTo>
                <a:lnTo>
                  <a:pt x="420261" y="315105"/>
                </a:lnTo>
                <a:lnTo>
                  <a:pt x="429734" y="281748"/>
                </a:lnTo>
                <a:lnTo>
                  <a:pt x="456906" y="256838"/>
                </a:lnTo>
                <a:lnTo>
                  <a:pt x="499560" y="241223"/>
                </a:lnTo>
                <a:lnTo>
                  <a:pt x="555482" y="235753"/>
                </a:lnTo>
                <a:lnTo>
                  <a:pt x="610705" y="241223"/>
                </a:lnTo>
                <a:lnTo>
                  <a:pt x="652734" y="256838"/>
                </a:lnTo>
                <a:lnTo>
                  <a:pt x="677393" y="279803"/>
                </a:lnTo>
                <a:lnTo>
                  <a:pt x="555482" y="279803"/>
                </a:lnTo>
                <a:lnTo>
                  <a:pt x="521048" y="281974"/>
                </a:lnTo>
                <a:lnTo>
                  <a:pt x="495737" y="288648"/>
                </a:lnTo>
                <a:lnTo>
                  <a:pt x="480154" y="299725"/>
                </a:lnTo>
                <a:lnTo>
                  <a:pt x="474902" y="315105"/>
                </a:lnTo>
                <a:lnTo>
                  <a:pt x="480154" y="330801"/>
                </a:lnTo>
                <a:lnTo>
                  <a:pt x="495737" y="342138"/>
                </a:lnTo>
                <a:lnTo>
                  <a:pt x="521048" y="349013"/>
                </a:lnTo>
                <a:lnTo>
                  <a:pt x="555482" y="351328"/>
                </a:lnTo>
                <a:lnTo>
                  <a:pt x="677025" y="351328"/>
                </a:lnTo>
                <a:lnTo>
                  <a:pt x="652734" y="374216"/>
                </a:lnTo>
                <a:lnTo>
                  <a:pt x="610705" y="389893"/>
                </a:lnTo>
                <a:lnTo>
                  <a:pt x="555482" y="395224"/>
                </a:lnTo>
                <a:close/>
              </a:path>
              <a:path w="738505" h="395604">
                <a:moveTo>
                  <a:pt x="677025" y="351328"/>
                </a:moveTo>
                <a:lnTo>
                  <a:pt x="555482" y="351328"/>
                </a:lnTo>
                <a:lnTo>
                  <a:pt x="589145" y="349013"/>
                </a:lnTo>
                <a:lnTo>
                  <a:pt x="614132" y="342138"/>
                </a:lnTo>
                <a:lnTo>
                  <a:pt x="629708" y="330801"/>
                </a:lnTo>
                <a:lnTo>
                  <a:pt x="635140" y="315105"/>
                </a:lnTo>
                <a:lnTo>
                  <a:pt x="629708" y="299725"/>
                </a:lnTo>
                <a:lnTo>
                  <a:pt x="614132" y="288648"/>
                </a:lnTo>
                <a:lnTo>
                  <a:pt x="589145" y="281974"/>
                </a:lnTo>
                <a:lnTo>
                  <a:pt x="555482" y="279803"/>
                </a:lnTo>
                <a:lnTo>
                  <a:pt x="677393" y="279803"/>
                </a:lnTo>
                <a:lnTo>
                  <a:pt x="679481" y="281748"/>
                </a:lnTo>
                <a:lnTo>
                  <a:pt x="688860" y="315105"/>
                </a:lnTo>
                <a:lnTo>
                  <a:pt x="679481" y="349013"/>
                </a:lnTo>
                <a:lnTo>
                  <a:pt x="677025" y="3513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446779" y="5808540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19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19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19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19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19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19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19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19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19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19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19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19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19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19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19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646580" y="5809460"/>
            <a:ext cx="1337310" cy="394970"/>
          </a:xfrm>
          <a:custGeom>
            <a:avLst/>
            <a:gdLst/>
            <a:ahLst/>
            <a:cxnLst/>
            <a:rect l="l" t="t" r="r" b="b"/>
            <a:pathLst>
              <a:path w="1337309" h="394970">
                <a:moveTo>
                  <a:pt x="66612" y="354704"/>
                </a:moveTo>
                <a:lnTo>
                  <a:pt x="0" y="354704"/>
                </a:lnTo>
                <a:lnTo>
                  <a:pt x="70296" y="236827"/>
                </a:lnTo>
                <a:lnTo>
                  <a:pt x="2455" y="118951"/>
                </a:lnTo>
                <a:lnTo>
                  <a:pt x="69068" y="118951"/>
                </a:lnTo>
                <a:lnTo>
                  <a:pt x="112658" y="201833"/>
                </a:lnTo>
                <a:lnTo>
                  <a:pt x="175433" y="201833"/>
                </a:lnTo>
                <a:lnTo>
                  <a:pt x="155020" y="236827"/>
                </a:lnTo>
                <a:lnTo>
                  <a:pt x="176485" y="272743"/>
                </a:lnTo>
                <a:lnTo>
                  <a:pt x="112658" y="272743"/>
                </a:lnTo>
                <a:lnTo>
                  <a:pt x="66612" y="354704"/>
                </a:lnTo>
                <a:close/>
              </a:path>
              <a:path w="1337309" h="394970">
                <a:moveTo>
                  <a:pt x="175433" y="201833"/>
                </a:moveTo>
                <a:lnTo>
                  <a:pt x="112658" y="201833"/>
                </a:lnTo>
                <a:lnTo>
                  <a:pt x="157476" y="118951"/>
                </a:lnTo>
                <a:lnTo>
                  <a:pt x="223781" y="118951"/>
                </a:lnTo>
                <a:lnTo>
                  <a:pt x="175433" y="201833"/>
                </a:lnTo>
                <a:close/>
              </a:path>
              <a:path w="1337309" h="394970">
                <a:moveTo>
                  <a:pt x="225470" y="354704"/>
                </a:moveTo>
                <a:lnTo>
                  <a:pt x="159624" y="354704"/>
                </a:lnTo>
                <a:lnTo>
                  <a:pt x="112658" y="272743"/>
                </a:lnTo>
                <a:lnTo>
                  <a:pt x="176485" y="272743"/>
                </a:lnTo>
                <a:lnTo>
                  <a:pt x="225470" y="354704"/>
                </a:lnTo>
                <a:close/>
              </a:path>
              <a:path w="1337309" h="394970">
                <a:moveTo>
                  <a:pt x="566532" y="65998"/>
                </a:moveTo>
                <a:lnTo>
                  <a:pt x="511278" y="65998"/>
                </a:lnTo>
                <a:lnTo>
                  <a:pt x="511278" y="0"/>
                </a:lnTo>
                <a:lnTo>
                  <a:pt x="566532" y="0"/>
                </a:lnTo>
                <a:lnTo>
                  <a:pt x="566532" y="65998"/>
                </a:lnTo>
                <a:close/>
              </a:path>
              <a:path w="1337309" h="394970">
                <a:moveTo>
                  <a:pt x="438526" y="229000"/>
                </a:moveTo>
                <a:lnTo>
                  <a:pt x="250353" y="229000"/>
                </a:lnTo>
                <a:lnTo>
                  <a:pt x="250353" y="25785"/>
                </a:lnTo>
                <a:lnTo>
                  <a:pt x="305914" y="25785"/>
                </a:lnTo>
                <a:lnTo>
                  <a:pt x="305914" y="86412"/>
                </a:lnTo>
                <a:lnTo>
                  <a:pt x="566532" y="86412"/>
                </a:lnTo>
                <a:lnTo>
                  <a:pt x="566532" y="110509"/>
                </a:lnTo>
                <a:lnTo>
                  <a:pt x="438526" y="110509"/>
                </a:lnTo>
                <a:lnTo>
                  <a:pt x="438526" y="128467"/>
                </a:lnTo>
                <a:lnTo>
                  <a:pt x="305914" y="128467"/>
                </a:lnTo>
                <a:lnTo>
                  <a:pt x="305914" y="185410"/>
                </a:lnTo>
                <a:lnTo>
                  <a:pt x="566532" y="185410"/>
                </a:lnTo>
                <a:lnTo>
                  <a:pt x="566532" y="194926"/>
                </a:lnTo>
                <a:lnTo>
                  <a:pt x="438526" y="194926"/>
                </a:lnTo>
                <a:lnTo>
                  <a:pt x="438526" y="229000"/>
                </a:lnTo>
                <a:close/>
              </a:path>
              <a:path w="1337309" h="394970">
                <a:moveTo>
                  <a:pt x="566532" y="86412"/>
                </a:moveTo>
                <a:lnTo>
                  <a:pt x="383731" y="86412"/>
                </a:lnTo>
                <a:lnTo>
                  <a:pt x="383731" y="25785"/>
                </a:lnTo>
                <a:lnTo>
                  <a:pt x="438526" y="25785"/>
                </a:lnTo>
                <a:lnTo>
                  <a:pt x="438526" y="65998"/>
                </a:lnTo>
                <a:lnTo>
                  <a:pt x="566532" y="65998"/>
                </a:lnTo>
                <a:lnTo>
                  <a:pt x="566532" y="86412"/>
                </a:lnTo>
                <a:close/>
              </a:path>
              <a:path w="1337309" h="394970">
                <a:moveTo>
                  <a:pt x="566532" y="150569"/>
                </a:moveTo>
                <a:lnTo>
                  <a:pt x="511278" y="150569"/>
                </a:lnTo>
                <a:lnTo>
                  <a:pt x="511278" y="110509"/>
                </a:lnTo>
                <a:lnTo>
                  <a:pt x="566532" y="110509"/>
                </a:lnTo>
                <a:lnTo>
                  <a:pt x="566532" y="150569"/>
                </a:lnTo>
                <a:close/>
              </a:path>
              <a:path w="1337309" h="394970">
                <a:moveTo>
                  <a:pt x="566532" y="185410"/>
                </a:moveTo>
                <a:lnTo>
                  <a:pt x="383731" y="185410"/>
                </a:lnTo>
                <a:lnTo>
                  <a:pt x="383731" y="128467"/>
                </a:lnTo>
                <a:lnTo>
                  <a:pt x="438526" y="128467"/>
                </a:lnTo>
                <a:lnTo>
                  <a:pt x="438526" y="150569"/>
                </a:lnTo>
                <a:lnTo>
                  <a:pt x="566532" y="150569"/>
                </a:lnTo>
                <a:lnTo>
                  <a:pt x="566532" y="185410"/>
                </a:lnTo>
                <a:close/>
              </a:path>
              <a:path w="1337309" h="394970">
                <a:moveTo>
                  <a:pt x="566532" y="291315"/>
                </a:moveTo>
                <a:lnTo>
                  <a:pt x="511278" y="291315"/>
                </a:lnTo>
                <a:lnTo>
                  <a:pt x="511278" y="194926"/>
                </a:lnTo>
                <a:lnTo>
                  <a:pt x="566532" y="194926"/>
                </a:lnTo>
                <a:lnTo>
                  <a:pt x="566532" y="291315"/>
                </a:lnTo>
                <a:close/>
              </a:path>
              <a:path w="1337309" h="394970">
                <a:moveTo>
                  <a:pt x="574974" y="387857"/>
                </a:moveTo>
                <a:lnTo>
                  <a:pt x="303459" y="387857"/>
                </a:lnTo>
                <a:lnTo>
                  <a:pt x="303459" y="262306"/>
                </a:lnTo>
                <a:lnTo>
                  <a:pt x="359481" y="262306"/>
                </a:lnTo>
                <a:lnTo>
                  <a:pt x="359481" y="343193"/>
                </a:lnTo>
                <a:lnTo>
                  <a:pt x="574974" y="343193"/>
                </a:lnTo>
                <a:lnTo>
                  <a:pt x="574974" y="387857"/>
                </a:lnTo>
                <a:close/>
              </a:path>
              <a:path w="1337309" h="394970">
                <a:moveTo>
                  <a:pt x="640377" y="184489"/>
                </a:moveTo>
                <a:lnTo>
                  <a:pt x="618582" y="139825"/>
                </a:lnTo>
                <a:lnTo>
                  <a:pt x="677905" y="124560"/>
                </a:lnTo>
                <a:lnTo>
                  <a:pt x="720880" y="98403"/>
                </a:lnTo>
                <a:lnTo>
                  <a:pt x="747050" y="65598"/>
                </a:lnTo>
                <a:lnTo>
                  <a:pt x="755952" y="30390"/>
                </a:lnTo>
                <a:lnTo>
                  <a:pt x="755952" y="11204"/>
                </a:lnTo>
                <a:lnTo>
                  <a:pt x="814123" y="11204"/>
                </a:lnTo>
                <a:lnTo>
                  <a:pt x="814123" y="30390"/>
                </a:lnTo>
                <a:lnTo>
                  <a:pt x="822970" y="65598"/>
                </a:lnTo>
                <a:lnTo>
                  <a:pt x="849213" y="98403"/>
                </a:lnTo>
                <a:lnTo>
                  <a:pt x="851463" y="99765"/>
                </a:lnTo>
                <a:lnTo>
                  <a:pt x="784961" y="99765"/>
                </a:lnTo>
                <a:lnTo>
                  <a:pt x="761118" y="129687"/>
                </a:lnTo>
                <a:lnTo>
                  <a:pt x="728670" y="154502"/>
                </a:lnTo>
                <a:lnTo>
                  <a:pt x="688222" y="173129"/>
                </a:lnTo>
                <a:lnTo>
                  <a:pt x="640377" y="184489"/>
                </a:lnTo>
                <a:close/>
              </a:path>
              <a:path w="1337309" h="394970">
                <a:moveTo>
                  <a:pt x="930465" y="184489"/>
                </a:moveTo>
                <a:lnTo>
                  <a:pt x="882218" y="173129"/>
                </a:lnTo>
                <a:lnTo>
                  <a:pt x="841482" y="154502"/>
                </a:lnTo>
                <a:lnTo>
                  <a:pt x="808861" y="129687"/>
                </a:lnTo>
                <a:lnTo>
                  <a:pt x="784961" y="99765"/>
                </a:lnTo>
                <a:lnTo>
                  <a:pt x="851463" y="99765"/>
                </a:lnTo>
                <a:lnTo>
                  <a:pt x="892408" y="124560"/>
                </a:lnTo>
                <a:lnTo>
                  <a:pt x="952106" y="139825"/>
                </a:lnTo>
                <a:lnTo>
                  <a:pt x="930465" y="184489"/>
                </a:lnTo>
                <a:close/>
              </a:path>
              <a:path w="1337309" h="394970">
                <a:moveTo>
                  <a:pt x="964999" y="259543"/>
                </a:moveTo>
                <a:lnTo>
                  <a:pt x="604615" y="259543"/>
                </a:lnTo>
                <a:lnTo>
                  <a:pt x="604615" y="214419"/>
                </a:lnTo>
                <a:lnTo>
                  <a:pt x="964999" y="214419"/>
                </a:lnTo>
                <a:lnTo>
                  <a:pt x="964999" y="259543"/>
                </a:lnTo>
                <a:close/>
              </a:path>
              <a:path w="1337309" h="394970">
                <a:moveTo>
                  <a:pt x="811053" y="394764"/>
                </a:moveTo>
                <a:lnTo>
                  <a:pt x="756259" y="394764"/>
                </a:lnTo>
                <a:lnTo>
                  <a:pt x="756259" y="259543"/>
                </a:lnTo>
                <a:lnTo>
                  <a:pt x="811053" y="259543"/>
                </a:lnTo>
                <a:lnTo>
                  <a:pt x="811053" y="394764"/>
                </a:lnTo>
                <a:close/>
              </a:path>
              <a:path w="1337309" h="394970">
                <a:moveTo>
                  <a:pt x="1304527" y="245576"/>
                </a:moveTo>
                <a:lnTo>
                  <a:pt x="1017202" y="245576"/>
                </a:lnTo>
                <a:lnTo>
                  <a:pt x="1017202" y="112658"/>
                </a:lnTo>
                <a:lnTo>
                  <a:pt x="1240524" y="112658"/>
                </a:lnTo>
                <a:lnTo>
                  <a:pt x="1240524" y="69682"/>
                </a:lnTo>
                <a:lnTo>
                  <a:pt x="1016588" y="69682"/>
                </a:lnTo>
                <a:lnTo>
                  <a:pt x="1016588" y="25171"/>
                </a:lnTo>
                <a:lnTo>
                  <a:pt x="1295318" y="25171"/>
                </a:lnTo>
                <a:lnTo>
                  <a:pt x="1295318" y="156094"/>
                </a:lnTo>
                <a:lnTo>
                  <a:pt x="1072457" y="156094"/>
                </a:lnTo>
                <a:lnTo>
                  <a:pt x="1072457" y="200605"/>
                </a:lnTo>
                <a:lnTo>
                  <a:pt x="1304527" y="200605"/>
                </a:lnTo>
                <a:lnTo>
                  <a:pt x="1304527" y="245576"/>
                </a:lnTo>
                <a:close/>
              </a:path>
              <a:path w="1337309" h="394970">
                <a:moveTo>
                  <a:pt x="1182813" y="305282"/>
                </a:moveTo>
                <a:lnTo>
                  <a:pt x="1128019" y="305282"/>
                </a:lnTo>
                <a:lnTo>
                  <a:pt x="1128019" y="245576"/>
                </a:lnTo>
                <a:lnTo>
                  <a:pt x="1182813" y="245576"/>
                </a:lnTo>
                <a:lnTo>
                  <a:pt x="1182813" y="305282"/>
                </a:lnTo>
                <a:close/>
              </a:path>
              <a:path w="1337309" h="394970">
                <a:moveTo>
                  <a:pt x="1336912" y="350560"/>
                </a:moveTo>
                <a:lnTo>
                  <a:pt x="975608" y="350560"/>
                </a:lnTo>
                <a:lnTo>
                  <a:pt x="975608" y="305282"/>
                </a:lnTo>
                <a:lnTo>
                  <a:pt x="1336912" y="305282"/>
                </a:lnTo>
                <a:lnTo>
                  <a:pt x="1336912" y="3505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73265" y="5808846"/>
            <a:ext cx="833755" cy="447040"/>
          </a:xfrm>
          <a:custGeom>
            <a:avLst/>
            <a:gdLst/>
            <a:ahLst/>
            <a:cxnLst/>
            <a:rect l="l" t="t" r="r" b="b"/>
            <a:pathLst>
              <a:path w="833755" h="447039">
                <a:moveTo>
                  <a:pt x="320170" y="395378"/>
                </a:moveTo>
                <a:lnTo>
                  <a:pt x="264762" y="395378"/>
                </a:lnTo>
                <a:lnTo>
                  <a:pt x="264762" y="0"/>
                </a:lnTo>
                <a:lnTo>
                  <a:pt x="320170" y="0"/>
                </a:lnTo>
                <a:lnTo>
                  <a:pt x="320170" y="152410"/>
                </a:lnTo>
                <a:lnTo>
                  <a:pt x="378494" y="152410"/>
                </a:lnTo>
                <a:lnTo>
                  <a:pt x="378494" y="199224"/>
                </a:lnTo>
                <a:lnTo>
                  <a:pt x="320170" y="199224"/>
                </a:lnTo>
                <a:lnTo>
                  <a:pt x="320170" y="395378"/>
                </a:lnTo>
                <a:close/>
              </a:path>
              <a:path w="833755" h="447039">
                <a:moveTo>
                  <a:pt x="33920" y="314184"/>
                </a:moveTo>
                <a:lnTo>
                  <a:pt x="0" y="269213"/>
                </a:lnTo>
                <a:lnTo>
                  <a:pt x="35871" y="245792"/>
                </a:lnTo>
                <a:lnTo>
                  <a:pt x="63484" y="213870"/>
                </a:lnTo>
                <a:lnTo>
                  <a:pt x="83014" y="175700"/>
                </a:lnTo>
                <a:lnTo>
                  <a:pt x="94640" y="133537"/>
                </a:lnTo>
                <a:lnTo>
                  <a:pt x="98537" y="89635"/>
                </a:lnTo>
                <a:lnTo>
                  <a:pt x="98537" y="30543"/>
                </a:lnTo>
                <a:lnTo>
                  <a:pt x="153945" y="30543"/>
                </a:lnTo>
                <a:lnTo>
                  <a:pt x="153945" y="89635"/>
                </a:lnTo>
                <a:lnTo>
                  <a:pt x="159483" y="142173"/>
                </a:lnTo>
                <a:lnTo>
                  <a:pt x="176719" y="191070"/>
                </a:lnTo>
                <a:lnTo>
                  <a:pt x="182359" y="199070"/>
                </a:lnTo>
                <a:lnTo>
                  <a:pt x="126471" y="199070"/>
                </a:lnTo>
                <a:lnTo>
                  <a:pt x="111061" y="235489"/>
                </a:lnTo>
                <a:lnTo>
                  <a:pt x="90556" y="267448"/>
                </a:lnTo>
                <a:lnTo>
                  <a:pt x="64871" y="293996"/>
                </a:lnTo>
                <a:lnTo>
                  <a:pt x="33920" y="314184"/>
                </a:lnTo>
                <a:close/>
              </a:path>
              <a:path w="833755" h="447039">
                <a:moveTo>
                  <a:pt x="213805" y="306510"/>
                </a:moveTo>
                <a:lnTo>
                  <a:pt x="184662" y="287607"/>
                </a:lnTo>
                <a:lnTo>
                  <a:pt x="160468" y="262805"/>
                </a:lnTo>
                <a:lnTo>
                  <a:pt x="141110" y="232995"/>
                </a:lnTo>
                <a:lnTo>
                  <a:pt x="126471" y="199070"/>
                </a:lnTo>
                <a:lnTo>
                  <a:pt x="182359" y="199070"/>
                </a:lnTo>
                <a:lnTo>
                  <a:pt x="205898" y="232456"/>
                </a:lnTo>
                <a:lnTo>
                  <a:pt x="247264" y="262460"/>
                </a:lnTo>
                <a:lnTo>
                  <a:pt x="213805" y="306510"/>
                </a:lnTo>
                <a:close/>
              </a:path>
              <a:path w="833755" h="447039">
                <a:moveTo>
                  <a:pt x="516650" y="187559"/>
                </a:moveTo>
                <a:lnTo>
                  <a:pt x="460628" y="187559"/>
                </a:lnTo>
                <a:lnTo>
                  <a:pt x="460628" y="139978"/>
                </a:lnTo>
                <a:lnTo>
                  <a:pt x="441471" y="129124"/>
                </a:lnTo>
                <a:lnTo>
                  <a:pt x="427321" y="115766"/>
                </a:lnTo>
                <a:lnTo>
                  <a:pt x="418582" y="100048"/>
                </a:lnTo>
                <a:lnTo>
                  <a:pt x="415656" y="82114"/>
                </a:lnTo>
                <a:lnTo>
                  <a:pt x="425717" y="50144"/>
                </a:lnTo>
                <a:lnTo>
                  <a:pt x="454584" y="26188"/>
                </a:lnTo>
                <a:lnTo>
                  <a:pt x="499941" y="11125"/>
                </a:lnTo>
                <a:lnTo>
                  <a:pt x="559472" y="5832"/>
                </a:lnTo>
                <a:lnTo>
                  <a:pt x="618806" y="11125"/>
                </a:lnTo>
                <a:lnTo>
                  <a:pt x="664053" y="26188"/>
                </a:lnTo>
                <a:lnTo>
                  <a:pt x="690945" y="48501"/>
                </a:lnTo>
                <a:lnTo>
                  <a:pt x="559472" y="48501"/>
                </a:lnTo>
                <a:lnTo>
                  <a:pt x="522446" y="50645"/>
                </a:lnTo>
                <a:lnTo>
                  <a:pt x="495334" y="57019"/>
                </a:lnTo>
                <a:lnTo>
                  <a:pt x="478727" y="67538"/>
                </a:lnTo>
                <a:lnTo>
                  <a:pt x="473213" y="82114"/>
                </a:lnTo>
                <a:lnTo>
                  <a:pt x="478727" y="96506"/>
                </a:lnTo>
                <a:lnTo>
                  <a:pt x="495334" y="106768"/>
                </a:lnTo>
                <a:lnTo>
                  <a:pt x="522446" y="112914"/>
                </a:lnTo>
                <a:lnTo>
                  <a:pt x="559472" y="114960"/>
                </a:lnTo>
                <a:lnTo>
                  <a:pt x="691639" y="114960"/>
                </a:lnTo>
                <a:lnTo>
                  <a:pt x="690952" y="116169"/>
                </a:lnTo>
                <a:lnTo>
                  <a:pt x="676435" y="129577"/>
                </a:lnTo>
                <a:lnTo>
                  <a:pt x="656782" y="140439"/>
                </a:lnTo>
                <a:lnTo>
                  <a:pt x="656782" y="154252"/>
                </a:lnTo>
                <a:lnTo>
                  <a:pt x="516650" y="154252"/>
                </a:lnTo>
                <a:lnTo>
                  <a:pt x="516650" y="187559"/>
                </a:lnTo>
                <a:close/>
              </a:path>
              <a:path w="833755" h="447039">
                <a:moveTo>
                  <a:pt x="691639" y="114960"/>
                </a:moveTo>
                <a:lnTo>
                  <a:pt x="559472" y="114960"/>
                </a:lnTo>
                <a:lnTo>
                  <a:pt x="596309" y="112914"/>
                </a:lnTo>
                <a:lnTo>
                  <a:pt x="623476" y="106768"/>
                </a:lnTo>
                <a:lnTo>
                  <a:pt x="640282" y="96506"/>
                </a:lnTo>
                <a:lnTo>
                  <a:pt x="646038" y="82114"/>
                </a:lnTo>
                <a:lnTo>
                  <a:pt x="640282" y="67538"/>
                </a:lnTo>
                <a:lnTo>
                  <a:pt x="623476" y="57019"/>
                </a:lnTo>
                <a:lnTo>
                  <a:pt x="596309" y="50645"/>
                </a:lnTo>
                <a:lnTo>
                  <a:pt x="559472" y="48501"/>
                </a:lnTo>
                <a:lnTo>
                  <a:pt x="690945" y="48501"/>
                </a:lnTo>
                <a:lnTo>
                  <a:pt x="692925" y="50144"/>
                </a:lnTo>
                <a:lnTo>
                  <a:pt x="703134" y="82114"/>
                </a:lnTo>
                <a:lnTo>
                  <a:pt x="699971" y="100314"/>
                </a:lnTo>
                <a:lnTo>
                  <a:pt x="691639" y="114960"/>
                </a:lnTo>
                <a:close/>
              </a:path>
              <a:path w="833755" h="447039">
                <a:moveTo>
                  <a:pt x="559472" y="156708"/>
                </a:moveTo>
                <a:lnTo>
                  <a:pt x="548162" y="156562"/>
                </a:lnTo>
                <a:lnTo>
                  <a:pt x="537255" y="156113"/>
                </a:lnTo>
                <a:lnTo>
                  <a:pt x="526751" y="155348"/>
                </a:lnTo>
                <a:lnTo>
                  <a:pt x="516650" y="154252"/>
                </a:lnTo>
                <a:lnTo>
                  <a:pt x="601681" y="154252"/>
                </a:lnTo>
                <a:lnTo>
                  <a:pt x="591697" y="155348"/>
                </a:lnTo>
                <a:lnTo>
                  <a:pt x="581325" y="156113"/>
                </a:lnTo>
                <a:lnTo>
                  <a:pt x="570578" y="156562"/>
                </a:lnTo>
                <a:lnTo>
                  <a:pt x="559472" y="156708"/>
                </a:lnTo>
                <a:close/>
              </a:path>
              <a:path w="833755" h="447039">
                <a:moveTo>
                  <a:pt x="656782" y="187559"/>
                </a:moveTo>
                <a:lnTo>
                  <a:pt x="601681" y="187559"/>
                </a:lnTo>
                <a:lnTo>
                  <a:pt x="601681" y="154252"/>
                </a:lnTo>
                <a:lnTo>
                  <a:pt x="656782" y="154252"/>
                </a:lnTo>
                <a:lnTo>
                  <a:pt x="656782" y="187559"/>
                </a:lnTo>
                <a:close/>
              </a:path>
              <a:path w="833755" h="447039">
                <a:moveTo>
                  <a:pt x="739971" y="231762"/>
                </a:moveTo>
                <a:lnTo>
                  <a:pt x="379587" y="231762"/>
                </a:lnTo>
                <a:lnTo>
                  <a:pt x="379587" y="187559"/>
                </a:lnTo>
                <a:lnTo>
                  <a:pt x="739971" y="187559"/>
                </a:lnTo>
                <a:lnTo>
                  <a:pt x="739971" y="231762"/>
                </a:lnTo>
                <a:close/>
              </a:path>
              <a:path w="833755" h="447039">
                <a:moveTo>
                  <a:pt x="559012" y="394764"/>
                </a:moveTo>
                <a:lnTo>
                  <a:pt x="500949" y="390195"/>
                </a:lnTo>
                <a:lnTo>
                  <a:pt x="457462" y="376518"/>
                </a:lnTo>
                <a:lnTo>
                  <a:pt x="430177" y="354121"/>
                </a:lnTo>
                <a:lnTo>
                  <a:pt x="420721" y="323393"/>
                </a:lnTo>
                <a:lnTo>
                  <a:pt x="430177" y="292972"/>
                </a:lnTo>
                <a:lnTo>
                  <a:pt x="457462" y="270652"/>
                </a:lnTo>
                <a:lnTo>
                  <a:pt x="500949" y="256936"/>
                </a:lnTo>
                <a:lnTo>
                  <a:pt x="559012" y="252329"/>
                </a:lnTo>
                <a:lnTo>
                  <a:pt x="616547" y="256936"/>
                </a:lnTo>
                <a:lnTo>
                  <a:pt x="659794" y="270652"/>
                </a:lnTo>
                <a:lnTo>
                  <a:pt x="687069" y="292972"/>
                </a:lnTo>
                <a:lnTo>
                  <a:pt x="687418" y="294077"/>
                </a:lnTo>
                <a:lnTo>
                  <a:pt x="559012" y="294077"/>
                </a:lnTo>
                <a:lnTo>
                  <a:pt x="523134" y="296003"/>
                </a:lnTo>
                <a:lnTo>
                  <a:pt x="497502" y="301426"/>
                </a:lnTo>
                <a:lnTo>
                  <a:pt x="482173" y="310503"/>
                </a:lnTo>
                <a:lnTo>
                  <a:pt x="477204" y="323393"/>
                </a:lnTo>
                <a:lnTo>
                  <a:pt x="482173" y="336533"/>
                </a:lnTo>
                <a:lnTo>
                  <a:pt x="497502" y="345975"/>
                </a:lnTo>
                <a:lnTo>
                  <a:pt x="523134" y="351647"/>
                </a:lnTo>
                <a:lnTo>
                  <a:pt x="559012" y="353476"/>
                </a:lnTo>
                <a:lnTo>
                  <a:pt x="687271" y="353476"/>
                </a:lnTo>
                <a:lnTo>
                  <a:pt x="687069" y="354121"/>
                </a:lnTo>
                <a:lnTo>
                  <a:pt x="659794" y="376518"/>
                </a:lnTo>
                <a:lnTo>
                  <a:pt x="616547" y="390195"/>
                </a:lnTo>
                <a:lnTo>
                  <a:pt x="559012" y="394764"/>
                </a:lnTo>
                <a:close/>
              </a:path>
              <a:path w="833755" h="447039">
                <a:moveTo>
                  <a:pt x="687271" y="353476"/>
                </a:moveTo>
                <a:lnTo>
                  <a:pt x="559012" y="353476"/>
                </a:lnTo>
                <a:lnTo>
                  <a:pt x="594484" y="351647"/>
                </a:lnTo>
                <a:lnTo>
                  <a:pt x="620156" y="345975"/>
                </a:lnTo>
                <a:lnTo>
                  <a:pt x="635786" y="336533"/>
                </a:lnTo>
                <a:lnTo>
                  <a:pt x="641126" y="323393"/>
                </a:lnTo>
                <a:lnTo>
                  <a:pt x="635786" y="310503"/>
                </a:lnTo>
                <a:lnTo>
                  <a:pt x="620156" y="301426"/>
                </a:lnTo>
                <a:lnTo>
                  <a:pt x="594484" y="296003"/>
                </a:lnTo>
                <a:lnTo>
                  <a:pt x="559012" y="294077"/>
                </a:lnTo>
                <a:lnTo>
                  <a:pt x="687418" y="294077"/>
                </a:lnTo>
                <a:lnTo>
                  <a:pt x="696688" y="323393"/>
                </a:lnTo>
                <a:lnTo>
                  <a:pt x="687271" y="353476"/>
                </a:lnTo>
                <a:close/>
              </a:path>
              <a:path w="833755" h="447039">
                <a:moveTo>
                  <a:pt x="796165" y="446642"/>
                </a:moveTo>
                <a:lnTo>
                  <a:pt x="750273" y="446642"/>
                </a:lnTo>
                <a:lnTo>
                  <a:pt x="771761" y="323086"/>
                </a:lnTo>
                <a:lnTo>
                  <a:pt x="833615" y="323086"/>
                </a:lnTo>
                <a:lnTo>
                  <a:pt x="796165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50461" y="6408921"/>
            <a:ext cx="705485" cy="396240"/>
          </a:xfrm>
          <a:custGeom>
            <a:avLst/>
            <a:gdLst/>
            <a:ahLst/>
            <a:cxnLst/>
            <a:rect l="l" t="t" r="r" b="b"/>
            <a:pathLst>
              <a:path w="705484" h="396240">
                <a:moveTo>
                  <a:pt x="318482" y="189861"/>
                </a:moveTo>
                <a:lnTo>
                  <a:pt x="42361" y="189861"/>
                </a:lnTo>
                <a:lnTo>
                  <a:pt x="42361" y="15502"/>
                </a:lnTo>
                <a:lnTo>
                  <a:pt x="97002" y="15502"/>
                </a:lnTo>
                <a:lnTo>
                  <a:pt x="97002" y="60933"/>
                </a:lnTo>
                <a:lnTo>
                  <a:pt x="318482" y="60933"/>
                </a:lnTo>
                <a:lnTo>
                  <a:pt x="318482" y="104370"/>
                </a:lnTo>
                <a:lnTo>
                  <a:pt x="97002" y="104370"/>
                </a:lnTo>
                <a:lnTo>
                  <a:pt x="97002" y="145657"/>
                </a:lnTo>
                <a:lnTo>
                  <a:pt x="318482" y="145657"/>
                </a:lnTo>
                <a:lnTo>
                  <a:pt x="318482" y="189861"/>
                </a:lnTo>
                <a:close/>
              </a:path>
              <a:path w="705484" h="396240">
                <a:moveTo>
                  <a:pt x="318482" y="60933"/>
                </a:moveTo>
                <a:lnTo>
                  <a:pt x="263073" y="60933"/>
                </a:lnTo>
                <a:lnTo>
                  <a:pt x="263073" y="15502"/>
                </a:lnTo>
                <a:lnTo>
                  <a:pt x="318482" y="15502"/>
                </a:lnTo>
                <a:lnTo>
                  <a:pt x="318482" y="60933"/>
                </a:lnTo>
                <a:close/>
              </a:path>
              <a:path w="705484" h="396240">
                <a:moveTo>
                  <a:pt x="318482" y="145657"/>
                </a:moveTo>
                <a:lnTo>
                  <a:pt x="263073" y="145657"/>
                </a:lnTo>
                <a:lnTo>
                  <a:pt x="263073" y="104370"/>
                </a:lnTo>
                <a:lnTo>
                  <a:pt x="318482" y="104370"/>
                </a:lnTo>
                <a:lnTo>
                  <a:pt x="318482" y="145657"/>
                </a:lnTo>
                <a:close/>
              </a:path>
              <a:path w="705484" h="396240">
                <a:moveTo>
                  <a:pt x="361304" y="271515"/>
                </a:moveTo>
                <a:lnTo>
                  <a:pt x="0" y="271515"/>
                </a:lnTo>
                <a:lnTo>
                  <a:pt x="0" y="228079"/>
                </a:lnTo>
                <a:lnTo>
                  <a:pt x="361304" y="228079"/>
                </a:lnTo>
                <a:lnTo>
                  <a:pt x="361304" y="271515"/>
                </a:lnTo>
                <a:close/>
              </a:path>
              <a:path w="705484" h="396240">
                <a:moveTo>
                  <a:pt x="206898" y="395378"/>
                </a:moveTo>
                <a:lnTo>
                  <a:pt x="152104" y="395378"/>
                </a:lnTo>
                <a:lnTo>
                  <a:pt x="152104" y="271515"/>
                </a:lnTo>
                <a:lnTo>
                  <a:pt x="206898" y="271515"/>
                </a:lnTo>
                <a:lnTo>
                  <a:pt x="206898" y="395378"/>
                </a:lnTo>
                <a:close/>
              </a:path>
              <a:path w="705484" h="396240">
                <a:moveTo>
                  <a:pt x="704362" y="234832"/>
                </a:moveTo>
                <a:lnTo>
                  <a:pt x="649108" y="234832"/>
                </a:lnTo>
                <a:lnTo>
                  <a:pt x="649108" y="141513"/>
                </a:lnTo>
                <a:lnTo>
                  <a:pt x="587406" y="141513"/>
                </a:lnTo>
                <a:lnTo>
                  <a:pt x="587406" y="96388"/>
                </a:lnTo>
                <a:lnTo>
                  <a:pt x="649108" y="96388"/>
                </a:lnTo>
                <a:lnTo>
                  <a:pt x="649108" y="0"/>
                </a:lnTo>
                <a:lnTo>
                  <a:pt x="704362" y="0"/>
                </a:lnTo>
                <a:lnTo>
                  <a:pt x="704362" y="234832"/>
                </a:lnTo>
                <a:close/>
              </a:path>
              <a:path w="705484" h="396240">
                <a:moveTo>
                  <a:pt x="599225" y="68607"/>
                </a:moveTo>
                <a:lnTo>
                  <a:pt x="384959" y="68607"/>
                </a:lnTo>
                <a:lnTo>
                  <a:pt x="384959" y="24097"/>
                </a:lnTo>
                <a:lnTo>
                  <a:pt x="599225" y="24097"/>
                </a:lnTo>
                <a:lnTo>
                  <a:pt x="599225" y="68607"/>
                </a:lnTo>
                <a:close/>
              </a:path>
              <a:path w="705484" h="396240">
                <a:moveTo>
                  <a:pt x="397545" y="234986"/>
                </a:moveTo>
                <a:lnTo>
                  <a:pt x="368843" y="191089"/>
                </a:lnTo>
                <a:lnTo>
                  <a:pt x="410759" y="169857"/>
                </a:lnTo>
                <a:lnTo>
                  <a:pt x="440214" y="140381"/>
                </a:lnTo>
                <a:lnTo>
                  <a:pt x="457812" y="105638"/>
                </a:lnTo>
                <a:lnTo>
                  <a:pt x="464158" y="68607"/>
                </a:lnTo>
                <a:lnTo>
                  <a:pt x="520487" y="68607"/>
                </a:lnTo>
                <a:lnTo>
                  <a:pt x="526655" y="102698"/>
                </a:lnTo>
                <a:lnTo>
                  <a:pt x="543471" y="134472"/>
                </a:lnTo>
                <a:lnTo>
                  <a:pt x="555899" y="146425"/>
                </a:lnTo>
                <a:lnTo>
                  <a:pt x="493166" y="146425"/>
                </a:lnTo>
                <a:lnTo>
                  <a:pt x="477557" y="174961"/>
                </a:lnTo>
                <a:lnTo>
                  <a:pt x="456464" y="199742"/>
                </a:lnTo>
                <a:lnTo>
                  <a:pt x="429818" y="220004"/>
                </a:lnTo>
                <a:lnTo>
                  <a:pt x="397545" y="234986"/>
                </a:lnTo>
                <a:close/>
              </a:path>
              <a:path w="705484" h="396240">
                <a:moveTo>
                  <a:pt x="584030" y="224702"/>
                </a:moveTo>
                <a:lnTo>
                  <a:pt x="553882" y="211435"/>
                </a:lnTo>
                <a:lnTo>
                  <a:pt x="528756" y="193506"/>
                </a:lnTo>
                <a:lnTo>
                  <a:pt x="508551" y="171606"/>
                </a:lnTo>
                <a:lnTo>
                  <a:pt x="493166" y="146425"/>
                </a:lnTo>
                <a:lnTo>
                  <a:pt x="555899" y="146425"/>
                </a:lnTo>
                <a:lnTo>
                  <a:pt x="571511" y="161440"/>
                </a:lnTo>
                <a:lnTo>
                  <a:pt x="611350" y="181112"/>
                </a:lnTo>
                <a:lnTo>
                  <a:pt x="584030" y="224702"/>
                </a:lnTo>
                <a:close/>
              </a:path>
              <a:path w="705484" h="396240">
                <a:moveTo>
                  <a:pt x="569295" y="395838"/>
                </a:moveTo>
                <a:lnTo>
                  <a:pt x="512590" y="390613"/>
                </a:lnTo>
                <a:lnTo>
                  <a:pt x="469856" y="375674"/>
                </a:lnTo>
                <a:lnTo>
                  <a:pt x="442922" y="351786"/>
                </a:lnTo>
                <a:lnTo>
                  <a:pt x="433614" y="319710"/>
                </a:lnTo>
                <a:lnTo>
                  <a:pt x="442922" y="287612"/>
                </a:lnTo>
                <a:lnTo>
                  <a:pt x="469856" y="263687"/>
                </a:lnTo>
                <a:lnTo>
                  <a:pt x="512590" y="248742"/>
                </a:lnTo>
                <a:lnTo>
                  <a:pt x="569295" y="243581"/>
                </a:lnTo>
                <a:lnTo>
                  <a:pt x="626159" y="248742"/>
                </a:lnTo>
                <a:lnTo>
                  <a:pt x="668965" y="263687"/>
                </a:lnTo>
                <a:lnTo>
                  <a:pt x="693740" y="285636"/>
                </a:lnTo>
                <a:lnTo>
                  <a:pt x="569295" y="285636"/>
                </a:lnTo>
                <a:lnTo>
                  <a:pt x="534603" y="287765"/>
                </a:lnTo>
                <a:lnTo>
                  <a:pt x="509321" y="294154"/>
                </a:lnTo>
                <a:lnTo>
                  <a:pt x="493881" y="304802"/>
                </a:lnTo>
                <a:lnTo>
                  <a:pt x="488715" y="319710"/>
                </a:lnTo>
                <a:lnTo>
                  <a:pt x="493881" y="334526"/>
                </a:lnTo>
                <a:lnTo>
                  <a:pt x="509321" y="345111"/>
                </a:lnTo>
                <a:lnTo>
                  <a:pt x="534603" y="351438"/>
                </a:lnTo>
                <a:lnTo>
                  <a:pt x="569295" y="353476"/>
                </a:lnTo>
                <a:lnTo>
                  <a:pt x="694060" y="353476"/>
                </a:lnTo>
                <a:lnTo>
                  <a:pt x="668965" y="375674"/>
                </a:lnTo>
                <a:lnTo>
                  <a:pt x="626159" y="390613"/>
                </a:lnTo>
                <a:lnTo>
                  <a:pt x="569295" y="395838"/>
                </a:lnTo>
                <a:close/>
              </a:path>
              <a:path w="705484" h="396240">
                <a:moveTo>
                  <a:pt x="694060" y="353476"/>
                </a:moveTo>
                <a:lnTo>
                  <a:pt x="569295" y="353476"/>
                </a:lnTo>
                <a:lnTo>
                  <a:pt x="604105" y="351438"/>
                </a:lnTo>
                <a:lnTo>
                  <a:pt x="629519" y="345111"/>
                </a:lnTo>
                <a:lnTo>
                  <a:pt x="645119" y="334526"/>
                </a:lnTo>
                <a:lnTo>
                  <a:pt x="650489" y="319710"/>
                </a:lnTo>
                <a:lnTo>
                  <a:pt x="645119" y="304802"/>
                </a:lnTo>
                <a:lnTo>
                  <a:pt x="629519" y="294154"/>
                </a:lnTo>
                <a:lnTo>
                  <a:pt x="604105" y="287765"/>
                </a:lnTo>
                <a:lnTo>
                  <a:pt x="569295" y="285636"/>
                </a:lnTo>
                <a:lnTo>
                  <a:pt x="693740" y="285636"/>
                </a:lnTo>
                <a:lnTo>
                  <a:pt x="695971" y="287612"/>
                </a:lnTo>
                <a:lnTo>
                  <a:pt x="705437" y="319710"/>
                </a:lnTo>
                <a:lnTo>
                  <a:pt x="695971" y="351786"/>
                </a:lnTo>
                <a:lnTo>
                  <a:pt x="694060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393626" y="6408921"/>
            <a:ext cx="1063625" cy="396875"/>
          </a:xfrm>
          <a:custGeom>
            <a:avLst/>
            <a:gdLst/>
            <a:ahLst/>
            <a:cxnLst/>
            <a:rect l="l" t="t" r="r" b="b"/>
            <a:pathLst>
              <a:path w="1063625" h="396875">
                <a:moveTo>
                  <a:pt x="330300" y="395378"/>
                </a:moveTo>
                <a:lnTo>
                  <a:pt x="277041" y="395378"/>
                </a:lnTo>
                <a:lnTo>
                  <a:pt x="277041" y="0"/>
                </a:lnTo>
                <a:lnTo>
                  <a:pt x="330300" y="0"/>
                </a:lnTo>
                <a:lnTo>
                  <a:pt x="330300" y="395378"/>
                </a:lnTo>
                <a:close/>
              </a:path>
              <a:path w="1063625" h="396875">
                <a:moveTo>
                  <a:pt x="246651" y="377267"/>
                </a:moveTo>
                <a:lnTo>
                  <a:pt x="195079" y="377267"/>
                </a:lnTo>
                <a:lnTo>
                  <a:pt x="195079" y="189707"/>
                </a:lnTo>
                <a:lnTo>
                  <a:pt x="124016" y="189707"/>
                </a:lnTo>
                <a:lnTo>
                  <a:pt x="124016" y="144429"/>
                </a:lnTo>
                <a:lnTo>
                  <a:pt x="195079" y="144429"/>
                </a:lnTo>
                <a:lnTo>
                  <a:pt x="195079" y="7060"/>
                </a:lnTo>
                <a:lnTo>
                  <a:pt x="246651" y="7060"/>
                </a:lnTo>
                <a:lnTo>
                  <a:pt x="246651" y="377267"/>
                </a:lnTo>
                <a:close/>
              </a:path>
              <a:path w="1063625" h="396875">
                <a:moveTo>
                  <a:pt x="27320" y="307124"/>
                </a:moveTo>
                <a:lnTo>
                  <a:pt x="0" y="307124"/>
                </a:lnTo>
                <a:lnTo>
                  <a:pt x="0" y="44817"/>
                </a:lnTo>
                <a:lnTo>
                  <a:pt x="151183" y="44817"/>
                </a:lnTo>
                <a:lnTo>
                  <a:pt x="151183" y="89328"/>
                </a:lnTo>
                <a:lnTo>
                  <a:pt x="54180" y="89328"/>
                </a:lnTo>
                <a:lnTo>
                  <a:pt x="54180" y="261232"/>
                </a:lnTo>
                <a:lnTo>
                  <a:pt x="166395" y="261232"/>
                </a:lnTo>
                <a:lnTo>
                  <a:pt x="169601" y="296380"/>
                </a:lnTo>
                <a:lnTo>
                  <a:pt x="136750" y="301814"/>
                </a:lnTo>
                <a:lnTo>
                  <a:pt x="103525" y="305090"/>
                </a:lnTo>
                <a:lnTo>
                  <a:pt x="67768" y="306697"/>
                </a:lnTo>
                <a:lnTo>
                  <a:pt x="27320" y="307124"/>
                </a:lnTo>
                <a:close/>
              </a:path>
              <a:path w="1063625" h="396875">
                <a:moveTo>
                  <a:pt x="166395" y="261232"/>
                </a:moveTo>
                <a:lnTo>
                  <a:pt x="54180" y="261232"/>
                </a:lnTo>
                <a:lnTo>
                  <a:pt x="84172" y="260575"/>
                </a:lnTo>
                <a:lnTo>
                  <a:pt x="111775" y="258853"/>
                </a:lnTo>
                <a:lnTo>
                  <a:pt x="138400" y="255749"/>
                </a:lnTo>
                <a:lnTo>
                  <a:pt x="165457" y="250948"/>
                </a:lnTo>
                <a:lnTo>
                  <a:pt x="166395" y="261232"/>
                </a:lnTo>
                <a:close/>
              </a:path>
              <a:path w="1063625" h="396875">
                <a:moveTo>
                  <a:pt x="689628" y="396299"/>
                </a:moveTo>
                <a:lnTo>
                  <a:pt x="633606" y="396299"/>
                </a:lnTo>
                <a:lnTo>
                  <a:pt x="633606" y="0"/>
                </a:lnTo>
                <a:lnTo>
                  <a:pt x="689628" y="0"/>
                </a:lnTo>
                <a:lnTo>
                  <a:pt x="689628" y="396299"/>
                </a:lnTo>
                <a:close/>
              </a:path>
              <a:path w="1063625" h="396875">
                <a:moveTo>
                  <a:pt x="475055" y="309733"/>
                </a:moveTo>
                <a:lnTo>
                  <a:pt x="433190" y="299886"/>
                </a:lnTo>
                <a:lnTo>
                  <a:pt x="400058" y="271707"/>
                </a:lnTo>
                <a:lnTo>
                  <a:pt x="378295" y="227239"/>
                </a:lnTo>
                <a:lnTo>
                  <a:pt x="370532" y="168526"/>
                </a:lnTo>
                <a:lnTo>
                  <a:pt x="378295" y="110298"/>
                </a:lnTo>
                <a:lnTo>
                  <a:pt x="400058" y="65998"/>
                </a:lnTo>
                <a:lnTo>
                  <a:pt x="433190" y="37814"/>
                </a:lnTo>
                <a:lnTo>
                  <a:pt x="475055" y="27934"/>
                </a:lnTo>
                <a:lnTo>
                  <a:pt x="516482" y="37814"/>
                </a:lnTo>
                <a:lnTo>
                  <a:pt x="549419" y="65998"/>
                </a:lnTo>
                <a:lnTo>
                  <a:pt x="555302" y="77970"/>
                </a:lnTo>
                <a:lnTo>
                  <a:pt x="475055" y="77970"/>
                </a:lnTo>
                <a:lnTo>
                  <a:pt x="454100" y="83896"/>
                </a:lnTo>
                <a:lnTo>
                  <a:pt x="437950" y="101319"/>
                </a:lnTo>
                <a:lnTo>
                  <a:pt x="427614" y="129707"/>
                </a:lnTo>
                <a:lnTo>
                  <a:pt x="424098" y="168526"/>
                </a:lnTo>
                <a:lnTo>
                  <a:pt x="427614" y="207677"/>
                </a:lnTo>
                <a:lnTo>
                  <a:pt x="437950" y="236194"/>
                </a:lnTo>
                <a:lnTo>
                  <a:pt x="454100" y="253632"/>
                </a:lnTo>
                <a:lnTo>
                  <a:pt x="475055" y="259543"/>
                </a:lnTo>
                <a:lnTo>
                  <a:pt x="555374" y="259543"/>
                </a:lnTo>
                <a:lnTo>
                  <a:pt x="549419" y="271707"/>
                </a:lnTo>
                <a:lnTo>
                  <a:pt x="516482" y="299886"/>
                </a:lnTo>
                <a:lnTo>
                  <a:pt x="475055" y="309733"/>
                </a:lnTo>
                <a:close/>
              </a:path>
              <a:path w="1063625" h="396875">
                <a:moveTo>
                  <a:pt x="555374" y="259543"/>
                </a:moveTo>
                <a:lnTo>
                  <a:pt x="475055" y="259543"/>
                </a:lnTo>
                <a:lnTo>
                  <a:pt x="495637" y="253632"/>
                </a:lnTo>
                <a:lnTo>
                  <a:pt x="511585" y="236194"/>
                </a:lnTo>
                <a:lnTo>
                  <a:pt x="521892" y="207677"/>
                </a:lnTo>
                <a:lnTo>
                  <a:pt x="525552" y="168526"/>
                </a:lnTo>
                <a:lnTo>
                  <a:pt x="521892" y="129707"/>
                </a:lnTo>
                <a:lnTo>
                  <a:pt x="511585" y="101319"/>
                </a:lnTo>
                <a:lnTo>
                  <a:pt x="495637" y="83896"/>
                </a:lnTo>
                <a:lnTo>
                  <a:pt x="475055" y="77970"/>
                </a:lnTo>
                <a:lnTo>
                  <a:pt x="555302" y="77970"/>
                </a:lnTo>
                <a:lnTo>
                  <a:pt x="571190" y="110298"/>
                </a:lnTo>
                <a:lnTo>
                  <a:pt x="579118" y="168526"/>
                </a:lnTo>
                <a:lnTo>
                  <a:pt x="571190" y="227239"/>
                </a:lnTo>
                <a:lnTo>
                  <a:pt x="555374" y="259543"/>
                </a:lnTo>
                <a:close/>
              </a:path>
              <a:path w="1063625" h="396875">
                <a:moveTo>
                  <a:pt x="1063230" y="396299"/>
                </a:moveTo>
                <a:lnTo>
                  <a:pt x="1008435" y="396299"/>
                </a:lnTo>
                <a:lnTo>
                  <a:pt x="1008435" y="184182"/>
                </a:lnTo>
                <a:lnTo>
                  <a:pt x="939060" y="184182"/>
                </a:lnTo>
                <a:lnTo>
                  <a:pt x="939060" y="139825"/>
                </a:lnTo>
                <a:lnTo>
                  <a:pt x="1008435" y="139825"/>
                </a:lnTo>
                <a:lnTo>
                  <a:pt x="1008435" y="0"/>
                </a:lnTo>
                <a:lnTo>
                  <a:pt x="1063230" y="0"/>
                </a:lnTo>
                <a:lnTo>
                  <a:pt x="1063230" y="396299"/>
                </a:lnTo>
                <a:close/>
              </a:path>
              <a:path w="1063625" h="396875">
                <a:moveTo>
                  <a:pt x="779435" y="306663"/>
                </a:moveTo>
                <a:lnTo>
                  <a:pt x="747971" y="306663"/>
                </a:lnTo>
                <a:lnTo>
                  <a:pt x="747971" y="33306"/>
                </a:lnTo>
                <a:lnTo>
                  <a:pt x="932767" y="33306"/>
                </a:lnTo>
                <a:lnTo>
                  <a:pt x="932767" y="77970"/>
                </a:lnTo>
                <a:lnTo>
                  <a:pt x="803379" y="77970"/>
                </a:lnTo>
                <a:lnTo>
                  <a:pt x="803379" y="143508"/>
                </a:lnTo>
                <a:lnTo>
                  <a:pt x="918339" y="143508"/>
                </a:lnTo>
                <a:lnTo>
                  <a:pt x="918339" y="186945"/>
                </a:lnTo>
                <a:lnTo>
                  <a:pt x="803379" y="186945"/>
                </a:lnTo>
                <a:lnTo>
                  <a:pt x="803379" y="261539"/>
                </a:lnTo>
                <a:lnTo>
                  <a:pt x="952294" y="261539"/>
                </a:lnTo>
                <a:lnTo>
                  <a:pt x="956557" y="295766"/>
                </a:lnTo>
                <a:lnTo>
                  <a:pt x="914054" y="301138"/>
                </a:lnTo>
                <a:lnTo>
                  <a:pt x="871737" y="304438"/>
                </a:lnTo>
                <a:lnTo>
                  <a:pt x="827550" y="306126"/>
                </a:lnTo>
                <a:lnTo>
                  <a:pt x="779435" y="306663"/>
                </a:lnTo>
                <a:close/>
              </a:path>
              <a:path w="1063625" h="396875">
                <a:moveTo>
                  <a:pt x="952294" y="261539"/>
                </a:moveTo>
                <a:lnTo>
                  <a:pt x="803379" y="261539"/>
                </a:lnTo>
                <a:lnTo>
                  <a:pt x="842659" y="260841"/>
                </a:lnTo>
                <a:lnTo>
                  <a:pt x="879335" y="259179"/>
                </a:lnTo>
                <a:lnTo>
                  <a:pt x="914946" y="256164"/>
                </a:lnTo>
                <a:lnTo>
                  <a:pt x="951032" y="251409"/>
                </a:lnTo>
                <a:lnTo>
                  <a:pt x="952294" y="261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99779" y="6609527"/>
            <a:ext cx="143510" cy="51435"/>
          </a:xfrm>
          <a:custGeom>
            <a:avLst/>
            <a:gdLst/>
            <a:ahLst/>
            <a:cxnLst/>
            <a:rect l="l" t="t" r="r" b="b"/>
            <a:pathLst>
              <a:path w="143509" h="51434">
                <a:moveTo>
                  <a:pt x="143201" y="50957"/>
                </a:moveTo>
                <a:lnTo>
                  <a:pt x="0" y="50957"/>
                </a:lnTo>
                <a:lnTo>
                  <a:pt x="0" y="0"/>
                </a:lnTo>
                <a:lnTo>
                  <a:pt x="143201" y="0"/>
                </a:lnTo>
                <a:lnTo>
                  <a:pt x="143201" y="5095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74465" y="6408921"/>
            <a:ext cx="354330" cy="395605"/>
          </a:xfrm>
          <a:custGeom>
            <a:avLst/>
            <a:gdLst/>
            <a:ahLst/>
            <a:cxnLst/>
            <a:rect l="l" t="t" r="r" b="b"/>
            <a:pathLst>
              <a:path w="354330" h="395604">
                <a:moveTo>
                  <a:pt x="295919" y="395378"/>
                </a:moveTo>
                <a:lnTo>
                  <a:pt x="240511" y="395378"/>
                </a:lnTo>
                <a:lnTo>
                  <a:pt x="240511" y="0"/>
                </a:lnTo>
                <a:lnTo>
                  <a:pt x="295919" y="0"/>
                </a:lnTo>
                <a:lnTo>
                  <a:pt x="295919" y="150108"/>
                </a:lnTo>
                <a:lnTo>
                  <a:pt x="354244" y="150108"/>
                </a:lnTo>
                <a:lnTo>
                  <a:pt x="354244" y="196307"/>
                </a:lnTo>
                <a:lnTo>
                  <a:pt x="295919" y="196307"/>
                </a:lnTo>
                <a:lnTo>
                  <a:pt x="295919" y="395378"/>
                </a:lnTo>
                <a:close/>
              </a:path>
              <a:path w="354330" h="395604">
                <a:moveTo>
                  <a:pt x="33152" y="305589"/>
                </a:moveTo>
                <a:lnTo>
                  <a:pt x="0" y="305589"/>
                </a:lnTo>
                <a:lnTo>
                  <a:pt x="0" y="32999"/>
                </a:lnTo>
                <a:lnTo>
                  <a:pt x="187098" y="32999"/>
                </a:lnTo>
                <a:lnTo>
                  <a:pt x="187098" y="77970"/>
                </a:lnTo>
                <a:lnTo>
                  <a:pt x="56022" y="77970"/>
                </a:lnTo>
                <a:lnTo>
                  <a:pt x="56022" y="143201"/>
                </a:lnTo>
                <a:lnTo>
                  <a:pt x="181266" y="143201"/>
                </a:lnTo>
                <a:lnTo>
                  <a:pt x="181266" y="186638"/>
                </a:lnTo>
                <a:lnTo>
                  <a:pt x="56022" y="186638"/>
                </a:lnTo>
                <a:lnTo>
                  <a:pt x="56022" y="261078"/>
                </a:lnTo>
                <a:lnTo>
                  <a:pt x="212739" y="261078"/>
                </a:lnTo>
                <a:lnTo>
                  <a:pt x="216414" y="294384"/>
                </a:lnTo>
                <a:lnTo>
                  <a:pt x="172109" y="299999"/>
                </a:lnTo>
                <a:lnTo>
                  <a:pt x="128121" y="303383"/>
                </a:lnTo>
                <a:lnTo>
                  <a:pt x="82464" y="305068"/>
                </a:lnTo>
                <a:lnTo>
                  <a:pt x="33152" y="305589"/>
                </a:lnTo>
                <a:close/>
              </a:path>
              <a:path w="354330" h="395604">
                <a:moveTo>
                  <a:pt x="212739" y="261078"/>
                </a:moveTo>
                <a:lnTo>
                  <a:pt x="56022" y="261078"/>
                </a:lnTo>
                <a:lnTo>
                  <a:pt x="96698" y="260299"/>
                </a:lnTo>
                <a:lnTo>
                  <a:pt x="135086" y="258411"/>
                </a:lnTo>
                <a:lnTo>
                  <a:pt x="172812" y="255056"/>
                </a:lnTo>
                <a:lnTo>
                  <a:pt x="211502" y="249874"/>
                </a:lnTo>
                <a:lnTo>
                  <a:pt x="212739" y="2610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318839" y="6408615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19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19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19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19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19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19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19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19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19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19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19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19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19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19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19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518383" y="6409535"/>
            <a:ext cx="1337310" cy="394970"/>
          </a:xfrm>
          <a:custGeom>
            <a:avLst/>
            <a:gdLst/>
            <a:ahLst/>
            <a:cxnLst/>
            <a:rect l="l" t="t" r="r" b="b"/>
            <a:pathLst>
              <a:path w="1337309" h="394970">
                <a:moveTo>
                  <a:pt x="66612" y="354704"/>
                </a:moveTo>
                <a:lnTo>
                  <a:pt x="0" y="354704"/>
                </a:lnTo>
                <a:lnTo>
                  <a:pt x="70296" y="236827"/>
                </a:lnTo>
                <a:lnTo>
                  <a:pt x="2455" y="118951"/>
                </a:lnTo>
                <a:lnTo>
                  <a:pt x="69068" y="118951"/>
                </a:lnTo>
                <a:lnTo>
                  <a:pt x="112658" y="201833"/>
                </a:lnTo>
                <a:lnTo>
                  <a:pt x="175433" y="201833"/>
                </a:lnTo>
                <a:lnTo>
                  <a:pt x="155020" y="236827"/>
                </a:lnTo>
                <a:lnTo>
                  <a:pt x="176485" y="272743"/>
                </a:lnTo>
                <a:lnTo>
                  <a:pt x="112658" y="272743"/>
                </a:lnTo>
                <a:lnTo>
                  <a:pt x="66612" y="354704"/>
                </a:lnTo>
                <a:close/>
              </a:path>
              <a:path w="1337309" h="394970">
                <a:moveTo>
                  <a:pt x="175433" y="201833"/>
                </a:moveTo>
                <a:lnTo>
                  <a:pt x="112658" y="201833"/>
                </a:lnTo>
                <a:lnTo>
                  <a:pt x="157476" y="118951"/>
                </a:lnTo>
                <a:lnTo>
                  <a:pt x="223781" y="118951"/>
                </a:lnTo>
                <a:lnTo>
                  <a:pt x="175433" y="201833"/>
                </a:lnTo>
                <a:close/>
              </a:path>
              <a:path w="1337309" h="394970">
                <a:moveTo>
                  <a:pt x="225470" y="354704"/>
                </a:moveTo>
                <a:lnTo>
                  <a:pt x="159624" y="354704"/>
                </a:lnTo>
                <a:lnTo>
                  <a:pt x="112658" y="272743"/>
                </a:lnTo>
                <a:lnTo>
                  <a:pt x="176485" y="272743"/>
                </a:lnTo>
                <a:lnTo>
                  <a:pt x="225470" y="354704"/>
                </a:lnTo>
                <a:close/>
              </a:path>
              <a:path w="1337309" h="394970">
                <a:moveTo>
                  <a:pt x="566532" y="65998"/>
                </a:moveTo>
                <a:lnTo>
                  <a:pt x="511278" y="65998"/>
                </a:lnTo>
                <a:lnTo>
                  <a:pt x="511278" y="0"/>
                </a:lnTo>
                <a:lnTo>
                  <a:pt x="566532" y="0"/>
                </a:lnTo>
                <a:lnTo>
                  <a:pt x="566532" y="65998"/>
                </a:lnTo>
                <a:close/>
              </a:path>
              <a:path w="1337309" h="394970">
                <a:moveTo>
                  <a:pt x="438526" y="229000"/>
                </a:moveTo>
                <a:lnTo>
                  <a:pt x="250353" y="229000"/>
                </a:lnTo>
                <a:lnTo>
                  <a:pt x="250353" y="25785"/>
                </a:lnTo>
                <a:lnTo>
                  <a:pt x="305914" y="25785"/>
                </a:lnTo>
                <a:lnTo>
                  <a:pt x="305914" y="86412"/>
                </a:lnTo>
                <a:lnTo>
                  <a:pt x="566532" y="86412"/>
                </a:lnTo>
                <a:lnTo>
                  <a:pt x="566532" y="110509"/>
                </a:lnTo>
                <a:lnTo>
                  <a:pt x="438526" y="110509"/>
                </a:lnTo>
                <a:lnTo>
                  <a:pt x="438526" y="128467"/>
                </a:lnTo>
                <a:lnTo>
                  <a:pt x="305914" y="128467"/>
                </a:lnTo>
                <a:lnTo>
                  <a:pt x="305914" y="185410"/>
                </a:lnTo>
                <a:lnTo>
                  <a:pt x="566532" y="185410"/>
                </a:lnTo>
                <a:lnTo>
                  <a:pt x="566532" y="194926"/>
                </a:lnTo>
                <a:lnTo>
                  <a:pt x="438526" y="194926"/>
                </a:lnTo>
                <a:lnTo>
                  <a:pt x="438526" y="229000"/>
                </a:lnTo>
                <a:close/>
              </a:path>
              <a:path w="1337309" h="394970">
                <a:moveTo>
                  <a:pt x="566532" y="86412"/>
                </a:moveTo>
                <a:lnTo>
                  <a:pt x="383731" y="86412"/>
                </a:lnTo>
                <a:lnTo>
                  <a:pt x="383731" y="25785"/>
                </a:lnTo>
                <a:lnTo>
                  <a:pt x="438526" y="25785"/>
                </a:lnTo>
                <a:lnTo>
                  <a:pt x="438526" y="65998"/>
                </a:lnTo>
                <a:lnTo>
                  <a:pt x="566532" y="65998"/>
                </a:lnTo>
                <a:lnTo>
                  <a:pt x="566532" y="86412"/>
                </a:lnTo>
                <a:close/>
              </a:path>
              <a:path w="1337309" h="394970">
                <a:moveTo>
                  <a:pt x="566532" y="150569"/>
                </a:moveTo>
                <a:lnTo>
                  <a:pt x="511278" y="150569"/>
                </a:lnTo>
                <a:lnTo>
                  <a:pt x="511278" y="110509"/>
                </a:lnTo>
                <a:lnTo>
                  <a:pt x="566532" y="110509"/>
                </a:lnTo>
                <a:lnTo>
                  <a:pt x="566532" y="150569"/>
                </a:lnTo>
                <a:close/>
              </a:path>
              <a:path w="1337309" h="394970">
                <a:moveTo>
                  <a:pt x="566532" y="185410"/>
                </a:moveTo>
                <a:lnTo>
                  <a:pt x="383731" y="185410"/>
                </a:lnTo>
                <a:lnTo>
                  <a:pt x="383731" y="128467"/>
                </a:lnTo>
                <a:lnTo>
                  <a:pt x="438526" y="128467"/>
                </a:lnTo>
                <a:lnTo>
                  <a:pt x="438526" y="150569"/>
                </a:lnTo>
                <a:lnTo>
                  <a:pt x="566532" y="150569"/>
                </a:lnTo>
                <a:lnTo>
                  <a:pt x="566532" y="185410"/>
                </a:lnTo>
                <a:close/>
              </a:path>
              <a:path w="1337309" h="394970">
                <a:moveTo>
                  <a:pt x="566532" y="291315"/>
                </a:moveTo>
                <a:lnTo>
                  <a:pt x="511278" y="291315"/>
                </a:lnTo>
                <a:lnTo>
                  <a:pt x="511278" y="194926"/>
                </a:lnTo>
                <a:lnTo>
                  <a:pt x="566532" y="194926"/>
                </a:lnTo>
                <a:lnTo>
                  <a:pt x="566532" y="291315"/>
                </a:lnTo>
                <a:close/>
              </a:path>
              <a:path w="1337309" h="394970">
                <a:moveTo>
                  <a:pt x="574974" y="387857"/>
                </a:moveTo>
                <a:lnTo>
                  <a:pt x="303459" y="387857"/>
                </a:lnTo>
                <a:lnTo>
                  <a:pt x="303459" y="262306"/>
                </a:lnTo>
                <a:lnTo>
                  <a:pt x="359481" y="262306"/>
                </a:lnTo>
                <a:lnTo>
                  <a:pt x="359481" y="343193"/>
                </a:lnTo>
                <a:lnTo>
                  <a:pt x="574974" y="343193"/>
                </a:lnTo>
                <a:lnTo>
                  <a:pt x="574974" y="387857"/>
                </a:lnTo>
                <a:close/>
              </a:path>
              <a:path w="1337309" h="394970">
                <a:moveTo>
                  <a:pt x="640377" y="184489"/>
                </a:moveTo>
                <a:lnTo>
                  <a:pt x="618582" y="139825"/>
                </a:lnTo>
                <a:lnTo>
                  <a:pt x="677905" y="124560"/>
                </a:lnTo>
                <a:lnTo>
                  <a:pt x="720880" y="98403"/>
                </a:lnTo>
                <a:lnTo>
                  <a:pt x="747050" y="65598"/>
                </a:lnTo>
                <a:lnTo>
                  <a:pt x="755952" y="30390"/>
                </a:lnTo>
                <a:lnTo>
                  <a:pt x="755952" y="11204"/>
                </a:lnTo>
                <a:lnTo>
                  <a:pt x="814123" y="11204"/>
                </a:lnTo>
                <a:lnTo>
                  <a:pt x="814123" y="30390"/>
                </a:lnTo>
                <a:lnTo>
                  <a:pt x="822970" y="65598"/>
                </a:lnTo>
                <a:lnTo>
                  <a:pt x="849213" y="98403"/>
                </a:lnTo>
                <a:lnTo>
                  <a:pt x="851463" y="99765"/>
                </a:lnTo>
                <a:lnTo>
                  <a:pt x="784961" y="99765"/>
                </a:lnTo>
                <a:lnTo>
                  <a:pt x="761118" y="129687"/>
                </a:lnTo>
                <a:lnTo>
                  <a:pt x="728670" y="154502"/>
                </a:lnTo>
                <a:lnTo>
                  <a:pt x="688222" y="173129"/>
                </a:lnTo>
                <a:lnTo>
                  <a:pt x="640377" y="184489"/>
                </a:lnTo>
                <a:close/>
              </a:path>
              <a:path w="1337309" h="394970">
                <a:moveTo>
                  <a:pt x="930465" y="184489"/>
                </a:moveTo>
                <a:lnTo>
                  <a:pt x="882218" y="173129"/>
                </a:lnTo>
                <a:lnTo>
                  <a:pt x="841482" y="154502"/>
                </a:lnTo>
                <a:lnTo>
                  <a:pt x="808861" y="129687"/>
                </a:lnTo>
                <a:lnTo>
                  <a:pt x="784961" y="99765"/>
                </a:lnTo>
                <a:lnTo>
                  <a:pt x="851463" y="99765"/>
                </a:lnTo>
                <a:lnTo>
                  <a:pt x="892408" y="124560"/>
                </a:lnTo>
                <a:lnTo>
                  <a:pt x="952106" y="139825"/>
                </a:lnTo>
                <a:lnTo>
                  <a:pt x="930465" y="184489"/>
                </a:lnTo>
                <a:close/>
              </a:path>
              <a:path w="1337309" h="394970">
                <a:moveTo>
                  <a:pt x="964999" y="259543"/>
                </a:moveTo>
                <a:lnTo>
                  <a:pt x="604615" y="259543"/>
                </a:lnTo>
                <a:lnTo>
                  <a:pt x="604615" y="214419"/>
                </a:lnTo>
                <a:lnTo>
                  <a:pt x="964999" y="214419"/>
                </a:lnTo>
                <a:lnTo>
                  <a:pt x="964999" y="259543"/>
                </a:lnTo>
                <a:close/>
              </a:path>
              <a:path w="1337309" h="394970">
                <a:moveTo>
                  <a:pt x="811053" y="394764"/>
                </a:moveTo>
                <a:lnTo>
                  <a:pt x="756259" y="394764"/>
                </a:lnTo>
                <a:lnTo>
                  <a:pt x="756259" y="259543"/>
                </a:lnTo>
                <a:lnTo>
                  <a:pt x="811053" y="259543"/>
                </a:lnTo>
                <a:lnTo>
                  <a:pt x="811053" y="394764"/>
                </a:lnTo>
                <a:close/>
              </a:path>
              <a:path w="1337309" h="394970">
                <a:moveTo>
                  <a:pt x="1304527" y="245576"/>
                </a:moveTo>
                <a:lnTo>
                  <a:pt x="1017202" y="245576"/>
                </a:lnTo>
                <a:lnTo>
                  <a:pt x="1017202" y="112658"/>
                </a:lnTo>
                <a:lnTo>
                  <a:pt x="1240524" y="112658"/>
                </a:lnTo>
                <a:lnTo>
                  <a:pt x="1240524" y="69682"/>
                </a:lnTo>
                <a:lnTo>
                  <a:pt x="1016588" y="69682"/>
                </a:lnTo>
                <a:lnTo>
                  <a:pt x="1016588" y="25171"/>
                </a:lnTo>
                <a:lnTo>
                  <a:pt x="1295318" y="25171"/>
                </a:lnTo>
                <a:lnTo>
                  <a:pt x="1295318" y="156094"/>
                </a:lnTo>
                <a:lnTo>
                  <a:pt x="1072457" y="156094"/>
                </a:lnTo>
                <a:lnTo>
                  <a:pt x="1072457" y="200605"/>
                </a:lnTo>
                <a:lnTo>
                  <a:pt x="1304527" y="200605"/>
                </a:lnTo>
                <a:lnTo>
                  <a:pt x="1304527" y="245576"/>
                </a:lnTo>
                <a:close/>
              </a:path>
              <a:path w="1337309" h="394970">
                <a:moveTo>
                  <a:pt x="1182813" y="305282"/>
                </a:moveTo>
                <a:lnTo>
                  <a:pt x="1128019" y="305282"/>
                </a:lnTo>
                <a:lnTo>
                  <a:pt x="1128019" y="245576"/>
                </a:lnTo>
                <a:lnTo>
                  <a:pt x="1182813" y="245576"/>
                </a:lnTo>
                <a:lnTo>
                  <a:pt x="1182813" y="305282"/>
                </a:lnTo>
                <a:close/>
              </a:path>
              <a:path w="1337309" h="394970">
                <a:moveTo>
                  <a:pt x="1336912" y="350560"/>
                </a:moveTo>
                <a:lnTo>
                  <a:pt x="975608" y="350560"/>
                </a:lnTo>
                <a:lnTo>
                  <a:pt x="975608" y="305282"/>
                </a:lnTo>
                <a:lnTo>
                  <a:pt x="1336912" y="305282"/>
                </a:lnTo>
                <a:lnTo>
                  <a:pt x="1336912" y="3505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945059" y="6408921"/>
            <a:ext cx="740410" cy="395605"/>
          </a:xfrm>
          <a:custGeom>
            <a:avLst/>
            <a:gdLst/>
            <a:ahLst/>
            <a:cxnLst/>
            <a:rect l="l" t="t" r="r" b="b"/>
            <a:pathLst>
              <a:path w="740409" h="395604">
                <a:moveTo>
                  <a:pt x="320170" y="395378"/>
                </a:moveTo>
                <a:lnTo>
                  <a:pt x="264762" y="395378"/>
                </a:lnTo>
                <a:lnTo>
                  <a:pt x="264762" y="0"/>
                </a:lnTo>
                <a:lnTo>
                  <a:pt x="320170" y="0"/>
                </a:lnTo>
                <a:lnTo>
                  <a:pt x="320170" y="152410"/>
                </a:lnTo>
                <a:lnTo>
                  <a:pt x="378494" y="152410"/>
                </a:lnTo>
                <a:lnTo>
                  <a:pt x="378494" y="199224"/>
                </a:lnTo>
                <a:lnTo>
                  <a:pt x="320170" y="199224"/>
                </a:lnTo>
                <a:lnTo>
                  <a:pt x="320170" y="395378"/>
                </a:lnTo>
                <a:close/>
              </a:path>
              <a:path w="740409" h="395604">
                <a:moveTo>
                  <a:pt x="33920" y="314184"/>
                </a:moveTo>
                <a:lnTo>
                  <a:pt x="0" y="269213"/>
                </a:lnTo>
                <a:lnTo>
                  <a:pt x="35871" y="245792"/>
                </a:lnTo>
                <a:lnTo>
                  <a:pt x="63484" y="213870"/>
                </a:lnTo>
                <a:lnTo>
                  <a:pt x="83014" y="175700"/>
                </a:lnTo>
                <a:lnTo>
                  <a:pt x="94640" y="133537"/>
                </a:lnTo>
                <a:lnTo>
                  <a:pt x="98537" y="89635"/>
                </a:lnTo>
                <a:lnTo>
                  <a:pt x="98537" y="30543"/>
                </a:lnTo>
                <a:lnTo>
                  <a:pt x="153945" y="30543"/>
                </a:lnTo>
                <a:lnTo>
                  <a:pt x="153945" y="89635"/>
                </a:lnTo>
                <a:lnTo>
                  <a:pt x="159483" y="142173"/>
                </a:lnTo>
                <a:lnTo>
                  <a:pt x="176719" y="191070"/>
                </a:lnTo>
                <a:lnTo>
                  <a:pt x="182359" y="199070"/>
                </a:lnTo>
                <a:lnTo>
                  <a:pt x="126471" y="199070"/>
                </a:lnTo>
                <a:lnTo>
                  <a:pt x="111061" y="235489"/>
                </a:lnTo>
                <a:lnTo>
                  <a:pt x="90556" y="267448"/>
                </a:lnTo>
                <a:lnTo>
                  <a:pt x="64871" y="293996"/>
                </a:lnTo>
                <a:lnTo>
                  <a:pt x="33920" y="314184"/>
                </a:lnTo>
                <a:close/>
              </a:path>
              <a:path w="740409" h="395604">
                <a:moveTo>
                  <a:pt x="213805" y="306510"/>
                </a:moveTo>
                <a:lnTo>
                  <a:pt x="184662" y="287607"/>
                </a:lnTo>
                <a:lnTo>
                  <a:pt x="160468" y="262805"/>
                </a:lnTo>
                <a:lnTo>
                  <a:pt x="141110" y="232995"/>
                </a:lnTo>
                <a:lnTo>
                  <a:pt x="126471" y="199070"/>
                </a:lnTo>
                <a:lnTo>
                  <a:pt x="182359" y="199070"/>
                </a:lnTo>
                <a:lnTo>
                  <a:pt x="205898" y="232456"/>
                </a:lnTo>
                <a:lnTo>
                  <a:pt x="247264" y="262460"/>
                </a:lnTo>
                <a:lnTo>
                  <a:pt x="213805" y="306510"/>
                </a:lnTo>
                <a:close/>
              </a:path>
              <a:path w="740409" h="395604">
                <a:moveTo>
                  <a:pt x="516650" y="187559"/>
                </a:moveTo>
                <a:lnTo>
                  <a:pt x="460628" y="187559"/>
                </a:lnTo>
                <a:lnTo>
                  <a:pt x="460628" y="139978"/>
                </a:lnTo>
                <a:lnTo>
                  <a:pt x="441471" y="129124"/>
                </a:lnTo>
                <a:lnTo>
                  <a:pt x="427321" y="115766"/>
                </a:lnTo>
                <a:lnTo>
                  <a:pt x="418582" y="100048"/>
                </a:lnTo>
                <a:lnTo>
                  <a:pt x="415656" y="82114"/>
                </a:lnTo>
                <a:lnTo>
                  <a:pt x="425717" y="50144"/>
                </a:lnTo>
                <a:lnTo>
                  <a:pt x="454584" y="26188"/>
                </a:lnTo>
                <a:lnTo>
                  <a:pt x="499941" y="11125"/>
                </a:lnTo>
                <a:lnTo>
                  <a:pt x="559472" y="5832"/>
                </a:lnTo>
                <a:lnTo>
                  <a:pt x="618806" y="11125"/>
                </a:lnTo>
                <a:lnTo>
                  <a:pt x="664053" y="26188"/>
                </a:lnTo>
                <a:lnTo>
                  <a:pt x="690945" y="48501"/>
                </a:lnTo>
                <a:lnTo>
                  <a:pt x="559472" y="48501"/>
                </a:lnTo>
                <a:lnTo>
                  <a:pt x="522446" y="50645"/>
                </a:lnTo>
                <a:lnTo>
                  <a:pt x="495334" y="57019"/>
                </a:lnTo>
                <a:lnTo>
                  <a:pt x="478727" y="67538"/>
                </a:lnTo>
                <a:lnTo>
                  <a:pt x="473213" y="82114"/>
                </a:lnTo>
                <a:lnTo>
                  <a:pt x="478727" y="96506"/>
                </a:lnTo>
                <a:lnTo>
                  <a:pt x="495334" y="106768"/>
                </a:lnTo>
                <a:lnTo>
                  <a:pt x="522446" y="112914"/>
                </a:lnTo>
                <a:lnTo>
                  <a:pt x="559472" y="114960"/>
                </a:lnTo>
                <a:lnTo>
                  <a:pt x="691639" y="114960"/>
                </a:lnTo>
                <a:lnTo>
                  <a:pt x="690952" y="116169"/>
                </a:lnTo>
                <a:lnTo>
                  <a:pt x="676435" y="129577"/>
                </a:lnTo>
                <a:lnTo>
                  <a:pt x="656782" y="140439"/>
                </a:lnTo>
                <a:lnTo>
                  <a:pt x="656782" y="154252"/>
                </a:lnTo>
                <a:lnTo>
                  <a:pt x="516650" y="154252"/>
                </a:lnTo>
                <a:lnTo>
                  <a:pt x="516650" y="187559"/>
                </a:lnTo>
                <a:close/>
              </a:path>
              <a:path w="740409" h="395604">
                <a:moveTo>
                  <a:pt x="691639" y="114960"/>
                </a:moveTo>
                <a:lnTo>
                  <a:pt x="559472" y="114960"/>
                </a:lnTo>
                <a:lnTo>
                  <a:pt x="596309" y="112914"/>
                </a:lnTo>
                <a:lnTo>
                  <a:pt x="623476" y="106768"/>
                </a:lnTo>
                <a:lnTo>
                  <a:pt x="640282" y="96506"/>
                </a:lnTo>
                <a:lnTo>
                  <a:pt x="646038" y="82114"/>
                </a:lnTo>
                <a:lnTo>
                  <a:pt x="640282" y="67538"/>
                </a:lnTo>
                <a:lnTo>
                  <a:pt x="623476" y="57019"/>
                </a:lnTo>
                <a:lnTo>
                  <a:pt x="596309" y="50645"/>
                </a:lnTo>
                <a:lnTo>
                  <a:pt x="559472" y="48501"/>
                </a:lnTo>
                <a:lnTo>
                  <a:pt x="690945" y="48501"/>
                </a:lnTo>
                <a:lnTo>
                  <a:pt x="692925" y="50144"/>
                </a:lnTo>
                <a:lnTo>
                  <a:pt x="703134" y="82114"/>
                </a:lnTo>
                <a:lnTo>
                  <a:pt x="699971" y="100314"/>
                </a:lnTo>
                <a:lnTo>
                  <a:pt x="691639" y="114960"/>
                </a:lnTo>
                <a:close/>
              </a:path>
              <a:path w="740409" h="395604">
                <a:moveTo>
                  <a:pt x="559472" y="156708"/>
                </a:moveTo>
                <a:lnTo>
                  <a:pt x="548162" y="156562"/>
                </a:lnTo>
                <a:lnTo>
                  <a:pt x="537255" y="156113"/>
                </a:lnTo>
                <a:lnTo>
                  <a:pt x="526751" y="155348"/>
                </a:lnTo>
                <a:lnTo>
                  <a:pt x="516650" y="154252"/>
                </a:lnTo>
                <a:lnTo>
                  <a:pt x="601681" y="154252"/>
                </a:lnTo>
                <a:lnTo>
                  <a:pt x="591697" y="155348"/>
                </a:lnTo>
                <a:lnTo>
                  <a:pt x="581325" y="156113"/>
                </a:lnTo>
                <a:lnTo>
                  <a:pt x="570578" y="156562"/>
                </a:lnTo>
                <a:lnTo>
                  <a:pt x="559472" y="156708"/>
                </a:lnTo>
                <a:close/>
              </a:path>
              <a:path w="740409" h="395604">
                <a:moveTo>
                  <a:pt x="656782" y="187559"/>
                </a:moveTo>
                <a:lnTo>
                  <a:pt x="601681" y="187559"/>
                </a:lnTo>
                <a:lnTo>
                  <a:pt x="601681" y="154252"/>
                </a:lnTo>
                <a:lnTo>
                  <a:pt x="656782" y="154252"/>
                </a:lnTo>
                <a:lnTo>
                  <a:pt x="656782" y="187559"/>
                </a:lnTo>
                <a:close/>
              </a:path>
              <a:path w="740409" h="395604">
                <a:moveTo>
                  <a:pt x="739971" y="231762"/>
                </a:moveTo>
                <a:lnTo>
                  <a:pt x="379587" y="231762"/>
                </a:lnTo>
                <a:lnTo>
                  <a:pt x="379587" y="187559"/>
                </a:lnTo>
                <a:lnTo>
                  <a:pt x="739971" y="187559"/>
                </a:lnTo>
                <a:lnTo>
                  <a:pt x="739971" y="231762"/>
                </a:lnTo>
                <a:close/>
              </a:path>
              <a:path w="740409" h="395604">
                <a:moveTo>
                  <a:pt x="559012" y="394764"/>
                </a:moveTo>
                <a:lnTo>
                  <a:pt x="500949" y="390195"/>
                </a:lnTo>
                <a:lnTo>
                  <a:pt x="457462" y="376518"/>
                </a:lnTo>
                <a:lnTo>
                  <a:pt x="430177" y="354121"/>
                </a:lnTo>
                <a:lnTo>
                  <a:pt x="420721" y="323393"/>
                </a:lnTo>
                <a:lnTo>
                  <a:pt x="430177" y="292972"/>
                </a:lnTo>
                <a:lnTo>
                  <a:pt x="457462" y="270652"/>
                </a:lnTo>
                <a:lnTo>
                  <a:pt x="500949" y="256936"/>
                </a:lnTo>
                <a:lnTo>
                  <a:pt x="559012" y="252329"/>
                </a:lnTo>
                <a:lnTo>
                  <a:pt x="616547" y="256936"/>
                </a:lnTo>
                <a:lnTo>
                  <a:pt x="659794" y="270652"/>
                </a:lnTo>
                <a:lnTo>
                  <a:pt x="687069" y="292972"/>
                </a:lnTo>
                <a:lnTo>
                  <a:pt x="687418" y="294077"/>
                </a:lnTo>
                <a:lnTo>
                  <a:pt x="559012" y="294077"/>
                </a:lnTo>
                <a:lnTo>
                  <a:pt x="523134" y="296003"/>
                </a:lnTo>
                <a:lnTo>
                  <a:pt x="497502" y="301426"/>
                </a:lnTo>
                <a:lnTo>
                  <a:pt x="482173" y="310503"/>
                </a:lnTo>
                <a:lnTo>
                  <a:pt x="477204" y="323393"/>
                </a:lnTo>
                <a:lnTo>
                  <a:pt x="482173" y="336533"/>
                </a:lnTo>
                <a:lnTo>
                  <a:pt x="497502" y="345975"/>
                </a:lnTo>
                <a:lnTo>
                  <a:pt x="523134" y="351647"/>
                </a:lnTo>
                <a:lnTo>
                  <a:pt x="559012" y="353476"/>
                </a:lnTo>
                <a:lnTo>
                  <a:pt x="687271" y="353476"/>
                </a:lnTo>
                <a:lnTo>
                  <a:pt x="687069" y="354121"/>
                </a:lnTo>
                <a:lnTo>
                  <a:pt x="659794" y="376518"/>
                </a:lnTo>
                <a:lnTo>
                  <a:pt x="616547" y="390195"/>
                </a:lnTo>
                <a:lnTo>
                  <a:pt x="559012" y="394764"/>
                </a:lnTo>
                <a:close/>
              </a:path>
              <a:path w="740409" h="395604">
                <a:moveTo>
                  <a:pt x="687271" y="353476"/>
                </a:moveTo>
                <a:lnTo>
                  <a:pt x="559012" y="353476"/>
                </a:lnTo>
                <a:lnTo>
                  <a:pt x="594484" y="351647"/>
                </a:lnTo>
                <a:lnTo>
                  <a:pt x="620156" y="345975"/>
                </a:lnTo>
                <a:lnTo>
                  <a:pt x="635786" y="336533"/>
                </a:lnTo>
                <a:lnTo>
                  <a:pt x="641126" y="323393"/>
                </a:lnTo>
                <a:lnTo>
                  <a:pt x="635786" y="310503"/>
                </a:lnTo>
                <a:lnTo>
                  <a:pt x="620156" y="301426"/>
                </a:lnTo>
                <a:lnTo>
                  <a:pt x="594484" y="296003"/>
                </a:lnTo>
                <a:lnTo>
                  <a:pt x="559012" y="294077"/>
                </a:lnTo>
                <a:lnTo>
                  <a:pt x="687418" y="294077"/>
                </a:lnTo>
                <a:lnTo>
                  <a:pt x="696688" y="323393"/>
                </a:lnTo>
                <a:lnTo>
                  <a:pt x="687271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14199" y="2091821"/>
            <a:ext cx="1099820" cy="386715"/>
          </a:xfrm>
          <a:custGeom>
            <a:avLst/>
            <a:gdLst/>
            <a:ahLst/>
            <a:cxnLst/>
            <a:rect l="l" t="t" r="r" b="b"/>
            <a:pathLst>
              <a:path w="10998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0998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0998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0998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0998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0998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0998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0998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0998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0998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0998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099820" h="386714">
                <a:moveTo>
                  <a:pt x="1083913" y="59552"/>
                </a:moveTo>
                <a:lnTo>
                  <a:pt x="1056900" y="59552"/>
                </a:lnTo>
                <a:lnTo>
                  <a:pt x="1056900" y="2609"/>
                </a:lnTo>
                <a:lnTo>
                  <a:pt x="1083913" y="2609"/>
                </a:lnTo>
                <a:lnTo>
                  <a:pt x="1083913" y="59552"/>
                </a:lnTo>
                <a:close/>
              </a:path>
              <a:path w="1099820" h="386714">
                <a:moveTo>
                  <a:pt x="959897" y="186791"/>
                </a:moveTo>
                <a:lnTo>
                  <a:pt x="788761" y="186791"/>
                </a:lnTo>
                <a:lnTo>
                  <a:pt x="788761" y="21027"/>
                </a:lnTo>
                <a:lnTo>
                  <a:pt x="816235" y="21027"/>
                </a:lnTo>
                <a:lnTo>
                  <a:pt x="816235" y="79658"/>
                </a:lnTo>
                <a:lnTo>
                  <a:pt x="1083913" y="79658"/>
                </a:lnTo>
                <a:lnTo>
                  <a:pt x="1083913" y="81500"/>
                </a:lnTo>
                <a:lnTo>
                  <a:pt x="959897" y="81500"/>
                </a:lnTo>
                <a:lnTo>
                  <a:pt x="959897" y="102067"/>
                </a:lnTo>
                <a:lnTo>
                  <a:pt x="816235" y="102067"/>
                </a:lnTo>
                <a:lnTo>
                  <a:pt x="816235" y="164075"/>
                </a:lnTo>
                <a:lnTo>
                  <a:pt x="959897" y="164075"/>
                </a:lnTo>
                <a:lnTo>
                  <a:pt x="959897" y="186791"/>
                </a:lnTo>
                <a:close/>
              </a:path>
              <a:path w="1099820" h="386714">
                <a:moveTo>
                  <a:pt x="1083913" y="79658"/>
                </a:moveTo>
                <a:lnTo>
                  <a:pt x="932884" y="79658"/>
                </a:lnTo>
                <a:lnTo>
                  <a:pt x="932884" y="21027"/>
                </a:lnTo>
                <a:lnTo>
                  <a:pt x="959897" y="21027"/>
                </a:lnTo>
                <a:lnTo>
                  <a:pt x="959897" y="59552"/>
                </a:lnTo>
                <a:lnTo>
                  <a:pt x="1083913" y="59552"/>
                </a:lnTo>
                <a:lnTo>
                  <a:pt x="1083913" y="79658"/>
                </a:lnTo>
                <a:close/>
              </a:path>
              <a:path w="1099820" h="386714">
                <a:moveTo>
                  <a:pt x="1083913" y="128927"/>
                </a:moveTo>
                <a:lnTo>
                  <a:pt x="1056900" y="128927"/>
                </a:lnTo>
                <a:lnTo>
                  <a:pt x="1056900" y="81500"/>
                </a:lnTo>
                <a:lnTo>
                  <a:pt x="1083913" y="81500"/>
                </a:lnTo>
                <a:lnTo>
                  <a:pt x="1083913" y="128927"/>
                </a:lnTo>
                <a:close/>
              </a:path>
              <a:path w="1099820" h="386714">
                <a:moveTo>
                  <a:pt x="959897" y="164075"/>
                </a:moveTo>
                <a:lnTo>
                  <a:pt x="932884" y="164075"/>
                </a:lnTo>
                <a:lnTo>
                  <a:pt x="932884" y="102067"/>
                </a:lnTo>
                <a:lnTo>
                  <a:pt x="959897" y="102067"/>
                </a:lnTo>
                <a:lnTo>
                  <a:pt x="959897" y="128927"/>
                </a:lnTo>
                <a:lnTo>
                  <a:pt x="1083913" y="128927"/>
                </a:lnTo>
                <a:lnTo>
                  <a:pt x="1083913" y="151336"/>
                </a:lnTo>
                <a:lnTo>
                  <a:pt x="959897" y="151336"/>
                </a:lnTo>
                <a:lnTo>
                  <a:pt x="959897" y="164075"/>
                </a:lnTo>
                <a:close/>
              </a:path>
              <a:path w="1099820" h="386714">
                <a:moveTo>
                  <a:pt x="1083913" y="203828"/>
                </a:moveTo>
                <a:lnTo>
                  <a:pt x="1056900" y="203828"/>
                </a:lnTo>
                <a:lnTo>
                  <a:pt x="1056900" y="151336"/>
                </a:lnTo>
                <a:lnTo>
                  <a:pt x="1083913" y="151336"/>
                </a:lnTo>
                <a:lnTo>
                  <a:pt x="1083913" y="203828"/>
                </a:lnTo>
                <a:close/>
              </a:path>
              <a:path w="1099820" h="386714">
                <a:moveTo>
                  <a:pt x="1099722" y="380183"/>
                </a:moveTo>
                <a:lnTo>
                  <a:pt x="838951" y="380183"/>
                </a:lnTo>
                <a:lnTo>
                  <a:pt x="838951" y="288552"/>
                </a:lnTo>
                <a:lnTo>
                  <a:pt x="1056900" y="288552"/>
                </a:lnTo>
                <a:lnTo>
                  <a:pt x="1056900" y="246344"/>
                </a:lnTo>
                <a:lnTo>
                  <a:pt x="837876" y="246344"/>
                </a:lnTo>
                <a:lnTo>
                  <a:pt x="837876" y="223781"/>
                </a:lnTo>
                <a:lnTo>
                  <a:pt x="1083913" y="223781"/>
                </a:lnTo>
                <a:lnTo>
                  <a:pt x="1083913" y="310040"/>
                </a:lnTo>
                <a:lnTo>
                  <a:pt x="865811" y="310040"/>
                </a:lnTo>
                <a:lnTo>
                  <a:pt x="865811" y="357467"/>
                </a:lnTo>
                <a:lnTo>
                  <a:pt x="1099722" y="357467"/>
                </a:lnTo>
                <a:lnTo>
                  <a:pt x="1099722" y="38018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74070" y="2094430"/>
            <a:ext cx="1228725" cy="396875"/>
          </a:xfrm>
          <a:custGeom>
            <a:avLst/>
            <a:gdLst/>
            <a:ahLst/>
            <a:cxnLst/>
            <a:rect l="l" t="t" r="r" b="b"/>
            <a:pathLst>
              <a:path w="1228725" h="396875">
                <a:moveTo>
                  <a:pt x="292236" y="166378"/>
                </a:moveTo>
                <a:lnTo>
                  <a:pt x="264301" y="166378"/>
                </a:lnTo>
                <a:lnTo>
                  <a:pt x="271223" y="130783"/>
                </a:lnTo>
                <a:lnTo>
                  <a:pt x="274777" y="99880"/>
                </a:lnTo>
                <a:lnTo>
                  <a:pt x="276086" y="72833"/>
                </a:lnTo>
                <a:lnTo>
                  <a:pt x="276273" y="48808"/>
                </a:lnTo>
                <a:lnTo>
                  <a:pt x="276273" y="44357"/>
                </a:lnTo>
                <a:lnTo>
                  <a:pt x="45124" y="44357"/>
                </a:lnTo>
                <a:lnTo>
                  <a:pt x="45124" y="21027"/>
                </a:lnTo>
                <a:lnTo>
                  <a:pt x="303287" y="21027"/>
                </a:lnTo>
                <a:lnTo>
                  <a:pt x="303287" y="48808"/>
                </a:lnTo>
                <a:lnTo>
                  <a:pt x="303114" y="72984"/>
                </a:lnTo>
                <a:lnTo>
                  <a:pt x="301905" y="100168"/>
                </a:lnTo>
                <a:lnTo>
                  <a:pt x="298624" y="131064"/>
                </a:lnTo>
                <a:lnTo>
                  <a:pt x="292236" y="166378"/>
                </a:lnTo>
                <a:close/>
              </a:path>
              <a:path w="1228725" h="396875">
                <a:moveTo>
                  <a:pt x="350253" y="189554"/>
                </a:moveTo>
                <a:lnTo>
                  <a:pt x="0" y="189554"/>
                </a:lnTo>
                <a:lnTo>
                  <a:pt x="0" y="166378"/>
                </a:lnTo>
                <a:lnTo>
                  <a:pt x="350253" y="166378"/>
                </a:lnTo>
                <a:lnTo>
                  <a:pt x="350253" y="189554"/>
                </a:lnTo>
                <a:close/>
              </a:path>
              <a:path w="1228725" h="396875">
                <a:moveTo>
                  <a:pt x="174052" y="381564"/>
                </a:moveTo>
                <a:lnTo>
                  <a:pt x="118270" y="376902"/>
                </a:lnTo>
                <a:lnTo>
                  <a:pt x="76358" y="363261"/>
                </a:lnTo>
                <a:lnTo>
                  <a:pt x="49988" y="341159"/>
                </a:lnTo>
                <a:lnTo>
                  <a:pt x="40827" y="311114"/>
                </a:lnTo>
                <a:lnTo>
                  <a:pt x="49988" y="280923"/>
                </a:lnTo>
                <a:lnTo>
                  <a:pt x="76358" y="258488"/>
                </a:lnTo>
                <a:lnTo>
                  <a:pt x="118270" y="244485"/>
                </a:lnTo>
                <a:lnTo>
                  <a:pt x="174052" y="239590"/>
                </a:lnTo>
                <a:lnTo>
                  <a:pt x="229597" y="244485"/>
                </a:lnTo>
                <a:lnTo>
                  <a:pt x="271458" y="258488"/>
                </a:lnTo>
                <a:lnTo>
                  <a:pt x="276142" y="262460"/>
                </a:lnTo>
                <a:lnTo>
                  <a:pt x="174052" y="262460"/>
                </a:lnTo>
                <a:lnTo>
                  <a:pt x="130030" y="265810"/>
                </a:lnTo>
                <a:lnTo>
                  <a:pt x="96657" y="275448"/>
                </a:lnTo>
                <a:lnTo>
                  <a:pt x="75543" y="290756"/>
                </a:lnTo>
                <a:lnTo>
                  <a:pt x="68300" y="311114"/>
                </a:lnTo>
                <a:lnTo>
                  <a:pt x="75543" y="330854"/>
                </a:lnTo>
                <a:lnTo>
                  <a:pt x="96657" y="345860"/>
                </a:lnTo>
                <a:lnTo>
                  <a:pt x="130030" y="355426"/>
                </a:lnTo>
                <a:lnTo>
                  <a:pt x="174052" y="358848"/>
                </a:lnTo>
                <a:lnTo>
                  <a:pt x="276741" y="358848"/>
                </a:lnTo>
                <a:lnTo>
                  <a:pt x="271458" y="363261"/>
                </a:lnTo>
                <a:lnTo>
                  <a:pt x="229597" y="376902"/>
                </a:lnTo>
                <a:lnTo>
                  <a:pt x="174052" y="381564"/>
                </a:lnTo>
                <a:close/>
              </a:path>
              <a:path w="1228725" h="396875">
                <a:moveTo>
                  <a:pt x="276741" y="358848"/>
                </a:moveTo>
                <a:lnTo>
                  <a:pt x="174052" y="358848"/>
                </a:lnTo>
                <a:lnTo>
                  <a:pt x="217728" y="355426"/>
                </a:lnTo>
                <a:lnTo>
                  <a:pt x="250986" y="345860"/>
                </a:lnTo>
                <a:lnTo>
                  <a:pt x="272215" y="330854"/>
                </a:lnTo>
                <a:lnTo>
                  <a:pt x="279803" y="311114"/>
                </a:lnTo>
                <a:lnTo>
                  <a:pt x="272215" y="290756"/>
                </a:lnTo>
                <a:lnTo>
                  <a:pt x="250986" y="275448"/>
                </a:lnTo>
                <a:lnTo>
                  <a:pt x="217728" y="265810"/>
                </a:lnTo>
                <a:lnTo>
                  <a:pt x="174052" y="262460"/>
                </a:lnTo>
                <a:lnTo>
                  <a:pt x="276142" y="262460"/>
                </a:lnTo>
                <a:lnTo>
                  <a:pt x="297922" y="280923"/>
                </a:lnTo>
                <a:lnTo>
                  <a:pt x="307277" y="311114"/>
                </a:lnTo>
                <a:lnTo>
                  <a:pt x="297922" y="341159"/>
                </a:lnTo>
                <a:lnTo>
                  <a:pt x="276741" y="358848"/>
                </a:lnTo>
                <a:close/>
              </a:path>
              <a:path w="1228725" h="396875">
                <a:moveTo>
                  <a:pt x="402131" y="396452"/>
                </a:moveTo>
                <a:lnTo>
                  <a:pt x="374657" y="396452"/>
                </a:lnTo>
                <a:lnTo>
                  <a:pt x="475958" y="20106"/>
                </a:lnTo>
                <a:lnTo>
                  <a:pt x="503432" y="20106"/>
                </a:lnTo>
                <a:lnTo>
                  <a:pt x="402131" y="396452"/>
                </a:lnTo>
                <a:close/>
              </a:path>
              <a:path w="1228725" h="396875">
                <a:moveTo>
                  <a:pt x="831276" y="179731"/>
                </a:moveTo>
                <a:lnTo>
                  <a:pt x="573114" y="179731"/>
                </a:lnTo>
                <a:lnTo>
                  <a:pt x="573114" y="16115"/>
                </a:lnTo>
                <a:lnTo>
                  <a:pt x="600281" y="16115"/>
                </a:lnTo>
                <a:lnTo>
                  <a:pt x="600281" y="71984"/>
                </a:lnTo>
                <a:lnTo>
                  <a:pt x="831276" y="71984"/>
                </a:lnTo>
                <a:lnTo>
                  <a:pt x="831276" y="94700"/>
                </a:lnTo>
                <a:lnTo>
                  <a:pt x="600281" y="94700"/>
                </a:lnTo>
                <a:lnTo>
                  <a:pt x="600281" y="157322"/>
                </a:lnTo>
                <a:lnTo>
                  <a:pt x="831276" y="157322"/>
                </a:lnTo>
                <a:lnTo>
                  <a:pt x="831276" y="179731"/>
                </a:lnTo>
                <a:close/>
              </a:path>
              <a:path w="1228725" h="396875">
                <a:moveTo>
                  <a:pt x="831276" y="71984"/>
                </a:moveTo>
                <a:lnTo>
                  <a:pt x="803956" y="71984"/>
                </a:lnTo>
                <a:lnTo>
                  <a:pt x="803956" y="16115"/>
                </a:lnTo>
                <a:lnTo>
                  <a:pt x="831276" y="16115"/>
                </a:lnTo>
                <a:lnTo>
                  <a:pt x="831276" y="71984"/>
                </a:lnTo>
                <a:close/>
              </a:path>
              <a:path w="1228725" h="396875">
                <a:moveTo>
                  <a:pt x="831276" y="157322"/>
                </a:moveTo>
                <a:lnTo>
                  <a:pt x="803956" y="157322"/>
                </a:lnTo>
                <a:lnTo>
                  <a:pt x="803956" y="94700"/>
                </a:lnTo>
                <a:lnTo>
                  <a:pt x="831276" y="94700"/>
                </a:lnTo>
                <a:lnTo>
                  <a:pt x="831276" y="157322"/>
                </a:lnTo>
                <a:close/>
              </a:path>
              <a:path w="1228725" h="396875">
                <a:moveTo>
                  <a:pt x="877475" y="252022"/>
                </a:moveTo>
                <a:lnTo>
                  <a:pt x="526761" y="252022"/>
                </a:lnTo>
                <a:lnTo>
                  <a:pt x="526761" y="229307"/>
                </a:lnTo>
                <a:lnTo>
                  <a:pt x="877475" y="229307"/>
                </a:lnTo>
                <a:lnTo>
                  <a:pt x="877475" y="252022"/>
                </a:lnTo>
                <a:close/>
              </a:path>
              <a:path w="1228725" h="396875">
                <a:moveTo>
                  <a:pt x="714781" y="383099"/>
                </a:moveTo>
                <a:lnTo>
                  <a:pt x="687921" y="383099"/>
                </a:lnTo>
                <a:lnTo>
                  <a:pt x="687921" y="252022"/>
                </a:lnTo>
                <a:lnTo>
                  <a:pt x="714781" y="252022"/>
                </a:lnTo>
                <a:lnTo>
                  <a:pt x="714781" y="383099"/>
                </a:lnTo>
                <a:close/>
              </a:path>
              <a:path w="1228725" h="396875">
                <a:moveTo>
                  <a:pt x="1227422" y="228539"/>
                </a:moveTo>
                <a:lnTo>
                  <a:pt x="1199948" y="228539"/>
                </a:lnTo>
                <a:lnTo>
                  <a:pt x="1199948" y="125090"/>
                </a:lnTo>
                <a:lnTo>
                  <a:pt x="1116913" y="125090"/>
                </a:lnTo>
                <a:lnTo>
                  <a:pt x="1116913" y="102067"/>
                </a:lnTo>
                <a:lnTo>
                  <a:pt x="1199948" y="102067"/>
                </a:lnTo>
                <a:lnTo>
                  <a:pt x="1199948" y="0"/>
                </a:lnTo>
                <a:lnTo>
                  <a:pt x="1227422" y="0"/>
                </a:lnTo>
                <a:lnTo>
                  <a:pt x="1227422" y="228539"/>
                </a:lnTo>
                <a:close/>
              </a:path>
              <a:path w="1228725" h="396875">
                <a:moveTo>
                  <a:pt x="1129805" y="52798"/>
                </a:moveTo>
                <a:lnTo>
                  <a:pt x="923981" y="52798"/>
                </a:lnTo>
                <a:lnTo>
                  <a:pt x="923981" y="29776"/>
                </a:lnTo>
                <a:lnTo>
                  <a:pt x="1129805" y="29776"/>
                </a:lnTo>
                <a:lnTo>
                  <a:pt x="1129805" y="52798"/>
                </a:lnTo>
                <a:close/>
              </a:path>
              <a:path w="1228725" h="396875">
                <a:moveTo>
                  <a:pt x="928893" y="223628"/>
                </a:moveTo>
                <a:lnTo>
                  <a:pt x="914465" y="201679"/>
                </a:lnTo>
                <a:lnTo>
                  <a:pt x="953163" y="180908"/>
                </a:lnTo>
                <a:lnTo>
                  <a:pt x="984723" y="150856"/>
                </a:lnTo>
                <a:lnTo>
                  <a:pt x="1005981" y="113984"/>
                </a:lnTo>
                <a:lnTo>
                  <a:pt x="1013770" y="72752"/>
                </a:lnTo>
                <a:lnTo>
                  <a:pt x="1013770" y="52798"/>
                </a:lnTo>
                <a:lnTo>
                  <a:pt x="1041091" y="52798"/>
                </a:lnTo>
                <a:lnTo>
                  <a:pt x="1041152" y="72752"/>
                </a:lnTo>
                <a:lnTo>
                  <a:pt x="1048513" y="109837"/>
                </a:lnTo>
                <a:lnTo>
                  <a:pt x="1055985" y="122174"/>
                </a:lnTo>
                <a:lnTo>
                  <a:pt x="1028198" y="122174"/>
                </a:lnTo>
                <a:lnTo>
                  <a:pt x="1012185" y="155207"/>
                </a:lnTo>
                <a:lnTo>
                  <a:pt x="989424" y="183721"/>
                </a:lnTo>
                <a:lnTo>
                  <a:pt x="961223" y="206826"/>
                </a:lnTo>
                <a:lnTo>
                  <a:pt x="928893" y="223628"/>
                </a:lnTo>
                <a:close/>
              </a:path>
              <a:path w="1228725" h="396875">
                <a:moveTo>
                  <a:pt x="1123052" y="212577"/>
                </a:moveTo>
                <a:lnTo>
                  <a:pt x="1092259" y="197480"/>
                </a:lnTo>
                <a:lnTo>
                  <a:pt x="1065495" y="176757"/>
                </a:lnTo>
                <a:lnTo>
                  <a:pt x="1043796" y="151343"/>
                </a:lnTo>
                <a:lnTo>
                  <a:pt x="1028198" y="122174"/>
                </a:lnTo>
                <a:lnTo>
                  <a:pt x="1055985" y="122174"/>
                </a:lnTo>
                <a:lnTo>
                  <a:pt x="1068929" y="143547"/>
                </a:lnTo>
                <a:lnTo>
                  <a:pt x="1099562" y="171212"/>
                </a:lnTo>
                <a:lnTo>
                  <a:pt x="1137633" y="190475"/>
                </a:lnTo>
                <a:lnTo>
                  <a:pt x="1123052" y="212577"/>
                </a:lnTo>
                <a:close/>
              </a:path>
              <a:path w="1228725" h="396875">
                <a:moveTo>
                  <a:pt x="1101564" y="382485"/>
                </a:moveTo>
                <a:lnTo>
                  <a:pt x="1048252" y="377607"/>
                </a:lnTo>
                <a:lnTo>
                  <a:pt x="1008207" y="363837"/>
                </a:lnTo>
                <a:lnTo>
                  <a:pt x="983069" y="341778"/>
                </a:lnTo>
                <a:lnTo>
                  <a:pt x="974478" y="312035"/>
                </a:lnTo>
                <a:lnTo>
                  <a:pt x="983069" y="282096"/>
                </a:lnTo>
                <a:lnTo>
                  <a:pt x="1008207" y="259927"/>
                </a:lnTo>
                <a:lnTo>
                  <a:pt x="1048252" y="246161"/>
                </a:lnTo>
                <a:lnTo>
                  <a:pt x="1101564" y="241432"/>
                </a:lnTo>
                <a:lnTo>
                  <a:pt x="1154704" y="246161"/>
                </a:lnTo>
                <a:lnTo>
                  <a:pt x="1194691" y="259927"/>
                </a:lnTo>
                <a:lnTo>
                  <a:pt x="1198616" y="263380"/>
                </a:lnTo>
                <a:lnTo>
                  <a:pt x="1101564" y="263380"/>
                </a:lnTo>
                <a:lnTo>
                  <a:pt x="1060049" y="266752"/>
                </a:lnTo>
                <a:lnTo>
                  <a:pt x="1028447" y="276427"/>
                </a:lnTo>
                <a:lnTo>
                  <a:pt x="1008386" y="291742"/>
                </a:lnTo>
                <a:lnTo>
                  <a:pt x="1001492" y="312035"/>
                </a:lnTo>
                <a:lnTo>
                  <a:pt x="1008386" y="332058"/>
                </a:lnTo>
                <a:lnTo>
                  <a:pt x="1028447" y="347203"/>
                </a:lnTo>
                <a:lnTo>
                  <a:pt x="1060049" y="356735"/>
                </a:lnTo>
                <a:lnTo>
                  <a:pt x="1101564" y="359923"/>
                </a:lnTo>
                <a:lnTo>
                  <a:pt x="1199162" y="359923"/>
                </a:lnTo>
                <a:lnTo>
                  <a:pt x="1194691" y="363837"/>
                </a:lnTo>
                <a:lnTo>
                  <a:pt x="1154704" y="377607"/>
                </a:lnTo>
                <a:lnTo>
                  <a:pt x="1101564" y="382485"/>
                </a:lnTo>
                <a:close/>
              </a:path>
              <a:path w="1228725" h="396875">
                <a:moveTo>
                  <a:pt x="1199162" y="359923"/>
                </a:moveTo>
                <a:lnTo>
                  <a:pt x="1101564" y="359923"/>
                </a:lnTo>
                <a:lnTo>
                  <a:pt x="1142972" y="356735"/>
                </a:lnTo>
                <a:lnTo>
                  <a:pt x="1174508" y="347203"/>
                </a:lnTo>
                <a:lnTo>
                  <a:pt x="1194591" y="332058"/>
                </a:lnTo>
                <a:lnTo>
                  <a:pt x="1201637" y="312035"/>
                </a:lnTo>
                <a:lnTo>
                  <a:pt x="1194591" y="291742"/>
                </a:lnTo>
                <a:lnTo>
                  <a:pt x="1174508" y="276427"/>
                </a:lnTo>
                <a:lnTo>
                  <a:pt x="1142972" y="266752"/>
                </a:lnTo>
                <a:lnTo>
                  <a:pt x="1101564" y="263380"/>
                </a:lnTo>
                <a:lnTo>
                  <a:pt x="1198616" y="263380"/>
                </a:lnTo>
                <a:lnTo>
                  <a:pt x="1219887" y="282096"/>
                </a:lnTo>
                <a:lnTo>
                  <a:pt x="1228650" y="312035"/>
                </a:lnTo>
                <a:lnTo>
                  <a:pt x="1219887" y="341778"/>
                </a:lnTo>
                <a:lnTo>
                  <a:pt x="1199162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77084" y="2094430"/>
            <a:ext cx="699770" cy="383540"/>
          </a:xfrm>
          <a:custGeom>
            <a:avLst/>
            <a:gdLst/>
            <a:ahLst/>
            <a:cxnLst/>
            <a:rect l="l" t="t" r="r" b="b"/>
            <a:pathLst>
              <a:path w="699770" h="383539">
                <a:moveTo>
                  <a:pt x="309426" y="225163"/>
                </a:moveTo>
                <a:lnTo>
                  <a:pt x="46659" y="225163"/>
                </a:lnTo>
                <a:lnTo>
                  <a:pt x="46659" y="33152"/>
                </a:lnTo>
                <a:lnTo>
                  <a:pt x="304821" y="33152"/>
                </a:lnTo>
                <a:lnTo>
                  <a:pt x="304821" y="56175"/>
                </a:lnTo>
                <a:lnTo>
                  <a:pt x="74286" y="56175"/>
                </a:lnTo>
                <a:lnTo>
                  <a:pt x="74286" y="115881"/>
                </a:lnTo>
                <a:lnTo>
                  <a:pt x="296840" y="115881"/>
                </a:lnTo>
                <a:lnTo>
                  <a:pt x="296840" y="138597"/>
                </a:lnTo>
                <a:lnTo>
                  <a:pt x="74286" y="138597"/>
                </a:lnTo>
                <a:lnTo>
                  <a:pt x="74286" y="202293"/>
                </a:lnTo>
                <a:lnTo>
                  <a:pt x="309426" y="202293"/>
                </a:lnTo>
                <a:lnTo>
                  <a:pt x="309426" y="225163"/>
                </a:lnTo>
                <a:close/>
              </a:path>
              <a:path w="699770" h="383539">
                <a:moveTo>
                  <a:pt x="188019" y="310040"/>
                </a:moveTo>
                <a:lnTo>
                  <a:pt x="160699" y="310040"/>
                </a:lnTo>
                <a:lnTo>
                  <a:pt x="160699" y="225163"/>
                </a:lnTo>
                <a:lnTo>
                  <a:pt x="188019" y="225163"/>
                </a:lnTo>
                <a:lnTo>
                  <a:pt x="188019" y="310040"/>
                </a:lnTo>
                <a:close/>
              </a:path>
              <a:path w="699770" h="383539">
                <a:moveTo>
                  <a:pt x="350714" y="333216"/>
                </a:moveTo>
                <a:lnTo>
                  <a:pt x="0" y="333216"/>
                </a:lnTo>
                <a:lnTo>
                  <a:pt x="0" y="310040"/>
                </a:lnTo>
                <a:lnTo>
                  <a:pt x="350714" y="310040"/>
                </a:lnTo>
                <a:lnTo>
                  <a:pt x="350714" y="333216"/>
                </a:lnTo>
                <a:close/>
              </a:path>
              <a:path w="699770" h="383539">
                <a:moveTo>
                  <a:pt x="699279" y="231762"/>
                </a:moveTo>
                <a:lnTo>
                  <a:pt x="671805" y="231762"/>
                </a:lnTo>
                <a:lnTo>
                  <a:pt x="671805" y="0"/>
                </a:lnTo>
                <a:lnTo>
                  <a:pt x="699279" y="0"/>
                </a:lnTo>
                <a:lnTo>
                  <a:pt x="699279" y="231762"/>
                </a:lnTo>
                <a:close/>
              </a:path>
              <a:path w="699770" h="383539">
                <a:moveTo>
                  <a:pt x="608876" y="55561"/>
                </a:moveTo>
                <a:lnTo>
                  <a:pt x="401671" y="55561"/>
                </a:lnTo>
                <a:lnTo>
                  <a:pt x="401671" y="32385"/>
                </a:lnTo>
                <a:lnTo>
                  <a:pt x="608876" y="32385"/>
                </a:lnTo>
                <a:lnTo>
                  <a:pt x="608876" y="55561"/>
                </a:lnTo>
                <a:close/>
              </a:path>
              <a:path w="699770" h="383539">
                <a:moveTo>
                  <a:pt x="394610" y="204749"/>
                </a:moveTo>
                <a:lnTo>
                  <a:pt x="390773" y="180652"/>
                </a:lnTo>
                <a:lnTo>
                  <a:pt x="442805" y="180498"/>
                </a:lnTo>
                <a:lnTo>
                  <a:pt x="442805" y="55561"/>
                </a:lnTo>
                <a:lnTo>
                  <a:pt x="469358" y="55561"/>
                </a:lnTo>
                <a:lnTo>
                  <a:pt x="469358" y="180191"/>
                </a:lnTo>
                <a:lnTo>
                  <a:pt x="630016" y="180191"/>
                </a:lnTo>
                <a:lnTo>
                  <a:pt x="582531" y="197809"/>
                </a:lnTo>
                <a:lnTo>
                  <a:pt x="532780" y="201611"/>
                </a:lnTo>
                <a:lnTo>
                  <a:pt x="483679" y="203725"/>
                </a:lnTo>
                <a:lnTo>
                  <a:pt x="437023" y="204616"/>
                </a:lnTo>
                <a:lnTo>
                  <a:pt x="394610" y="204749"/>
                </a:lnTo>
                <a:close/>
              </a:path>
              <a:path w="699770" h="383539">
                <a:moveTo>
                  <a:pt x="630016" y="180191"/>
                </a:moveTo>
                <a:lnTo>
                  <a:pt x="469358" y="180191"/>
                </a:lnTo>
                <a:lnTo>
                  <a:pt x="487011" y="179788"/>
                </a:lnTo>
                <a:lnTo>
                  <a:pt x="541035" y="177889"/>
                </a:lnTo>
                <a:lnTo>
                  <a:pt x="541035" y="55561"/>
                </a:lnTo>
                <a:lnTo>
                  <a:pt x="567588" y="55561"/>
                </a:lnTo>
                <a:lnTo>
                  <a:pt x="567588" y="176354"/>
                </a:lnTo>
                <a:lnTo>
                  <a:pt x="629650" y="176354"/>
                </a:lnTo>
                <a:lnTo>
                  <a:pt x="630016" y="180191"/>
                </a:lnTo>
                <a:close/>
              </a:path>
              <a:path w="699770" h="383539">
                <a:moveTo>
                  <a:pt x="629650" y="176354"/>
                </a:moveTo>
                <a:lnTo>
                  <a:pt x="567588" y="176354"/>
                </a:lnTo>
                <a:lnTo>
                  <a:pt x="598880" y="174014"/>
                </a:lnTo>
                <a:lnTo>
                  <a:pt x="614188" y="172599"/>
                </a:lnTo>
                <a:lnTo>
                  <a:pt x="629136" y="170982"/>
                </a:lnTo>
                <a:lnTo>
                  <a:pt x="629650" y="176354"/>
                </a:lnTo>
                <a:close/>
              </a:path>
              <a:path w="699770" h="383539">
                <a:moveTo>
                  <a:pt x="699279" y="383099"/>
                </a:moveTo>
                <a:lnTo>
                  <a:pt x="671805" y="383099"/>
                </a:lnTo>
                <a:lnTo>
                  <a:pt x="671805" y="274738"/>
                </a:lnTo>
                <a:lnTo>
                  <a:pt x="443265" y="274738"/>
                </a:lnTo>
                <a:lnTo>
                  <a:pt x="443265" y="251562"/>
                </a:lnTo>
                <a:lnTo>
                  <a:pt x="699279" y="251562"/>
                </a:lnTo>
                <a:lnTo>
                  <a:pt x="699279" y="3830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52869" y="2090593"/>
            <a:ext cx="2075814" cy="386080"/>
          </a:xfrm>
          <a:custGeom>
            <a:avLst/>
            <a:gdLst/>
            <a:ahLst/>
            <a:cxnLst/>
            <a:rect l="l" t="t" r="r" b="b"/>
            <a:pathLst>
              <a:path w="2075815" h="386080">
                <a:moveTo>
                  <a:pt x="305896" y="214265"/>
                </a:moveTo>
                <a:lnTo>
                  <a:pt x="42822" y="214265"/>
                </a:lnTo>
                <a:lnTo>
                  <a:pt x="42822" y="36989"/>
                </a:lnTo>
                <a:lnTo>
                  <a:pt x="305896" y="36989"/>
                </a:lnTo>
                <a:lnTo>
                  <a:pt x="305896" y="59398"/>
                </a:lnTo>
                <a:lnTo>
                  <a:pt x="69221" y="59398"/>
                </a:lnTo>
                <a:lnTo>
                  <a:pt x="69221" y="192163"/>
                </a:lnTo>
                <a:lnTo>
                  <a:pt x="305896" y="192163"/>
                </a:lnTo>
                <a:lnTo>
                  <a:pt x="305896" y="214265"/>
                </a:lnTo>
                <a:close/>
              </a:path>
              <a:path w="2075815" h="386080">
                <a:moveTo>
                  <a:pt x="305896" y="192163"/>
                </a:moveTo>
                <a:lnTo>
                  <a:pt x="279343" y="192163"/>
                </a:lnTo>
                <a:lnTo>
                  <a:pt x="279343" y="59398"/>
                </a:lnTo>
                <a:lnTo>
                  <a:pt x="305896" y="59398"/>
                </a:lnTo>
                <a:lnTo>
                  <a:pt x="305896" y="192163"/>
                </a:lnTo>
                <a:close/>
              </a:path>
              <a:path w="2075815" h="386080">
                <a:moveTo>
                  <a:pt x="187712" y="312649"/>
                </a:moveTo>
                <a:lnTo>
                  <a:pt x="160699" y="312649"/>
                </a:lnTo>
                <a:lnTo>
                  <a:pt x="160699" y="214265"/>
                </a:lnTo>
                <a:lnTo>
                  <a:pt x="187712" y="214265"/>
                </a:lnTo>
                <a:lnTo>
                  <a:pt x="187712" y="312649"/>
                </a:lnTo>
                <a:close/>
              </a:path>
              <a:path w="2075815" h="386080">
                <a:moveTo>
                  <a:pt x="350714" y="336132"/>
                </a:moveTo>
                <a:lnTo>
                  <a:pt x="0" y="336132"/>
                </a:lnTo>
                <a:lnTo>
                  <a:pt x="0" y="312649"/>
                </a:lnTo>
                <a:lnTo>
                  <a:pt x="350714" y="312649"/>
                </a:lnTo>
                <a:lnTo>
                  <a:pt x="350714" y="336132"/>
                </a:lnTo>
                <a:close/>
              </a:path>
              <a:path w="2075815" h="386080">
                <a:moveTo>
                  <a:pt x="709102" y="209047"/>
                </a:moveTo>
                <a:lnTo>
                  <a:pt x="682856" y="209047"/>
                </a:lnTo>
                <a:lnTo>
                  <a:pt x="682856" y="4297"/>
                </a:lnTo>
                <a:lnTo>
                  <a:pt x="709102" y="4297"/>
                </a:lnTo>
                <a:lnTo>
                  <a:pt x="709102" y="209047"/>
                </a:lnTo>
                <a:close/>
              </a:path>
              <a:path w="2075815" h="386080">
                <a:moveTo>
                  <a:pt x="636350" y="205209"/>
                </a:moveTo>
                <a:lnTo>
                  <a:pt x="609797" y="205209"/>
                </a:lnTo>
                <a:lnTo>
                  <a:pt x="609797" y="112351"/>
                </a:lnTo>
                <a:lnTo>
                  <a:pt x="524613" y="112351"/>
                </a:lnTo>
                <a:lnTo>
                  <a:pt x="524613" y="90095"/>
                </a:lnTo>
                <a:lnTo>
                  <a:pt x="609797" y="90095"/>
                </a:lnTo>
                <a:lnTo>
                  <a:pt x="609797" y="12432"/>
                </a:lnTo>
                <a:lnTo>
                  <a:pt x="636350" y="12432"/>
                </a:lnTo>
                <a:lnTo>
                  <a:pt x="636350" y="205209"/>
                </a:lnTo>
                <a:close/>
              </a:path>
              <a:path w="2075815" h="386080">
                <a:moveTo>
                  <a:pt x="427456" y="186331"/>
                </a:moveTo>
                <a:lnTo>
                  <a:pt x="403973" y="186331"/>
                </a:lnTo>
                <a:lnTo>
                  <a:pt x="403973" y="27627"/>
                </a:lnTo>
                <a:lnTo>
                  <a:pt x="549170" y="27627"/>
                </a:lnTo>
                <a:lnTo>
                  <a:pt x="549170" y="50343"/>
                </a:lnTo>
                <a:lnTo>
                  <a:pt x="431447" y="50343"/>
                </a:lnTo>
                <a:lnTo>
                  <a:pt x="431447" y="163615"/>
                </a:lnTo>
                <a:lnTo>
                  <a:pt x="571530" y="163615"/>
                </a:lnTo>
                <a:lnTo>
                  <a:pt x="572500" y="175740"/>
                </a:lnTo>
                <a:lnTo>
                  <a:pt x="537879" y="181302"/>
                </a:lnTo>
                <a:lnTo>
                  <a:pt x="504007" y="184546"/>
                </a:lnTo>
                <a:lnTo>
                  <a:pt x="468120" y="186036"/>
                </a:lnTo>
                <a:lnTo>
                  <a:pt x="427456" y="186331"/>
                </a:lnTo>
                <a:close/>
              </a:path>
              <a:path w="2075815" h="386080">
                <a:moveTo>
                  <a:pt x="571530" y="163615"/>
                </a:moveTo>
                <a:lnTo>
                  <a:pt x="431447" y="163615"/>
                </a:lnTo>
                <a:lnTo>
                  <a:pt x="469926" y="163294"/>
                </a:lnTo>
                <a:lnTo>
                  <a:pt x="504333" y="161735"/>
                </a:lnTo>
                <a:lnTo>
                  <a:pt x="537100" y="158392"/>
                </a:lnTo>
                <a:lnTo>
                  <a:pt x="570658" y="152717"/>
                </a:lnTo>
                <a:lnTo>
                  <a:pt x="571530" y="163615"/>
                </a:lnTo>
                <a:close/>
              </a:path>
              <a:path w="2075815" h="386080">
                <a:moveTo>
                  <a:pt x="724757" y="381411"/>
                </a:moveTo>
                <a:lnTo>
                  <a:pt x="457693" y="381411"/>
                </a:lnTo>
                <a:lnTo>
                  <a:pt x="457693" y="290701"/>
                </a:lnTo>
                <a:lnTo>
                  <a:pt x="682549" y="290701"/>
                </a:lnTo>
                <a:lnTo>
                  <a:pt x="682549" y="249567"/>
                </a:lnTo>
                <a:lnTo>
                  <a:pt x="456619" y="249567"/>
                </a:lnTo>
                <a:lnTo>
                  <a:pt x="456619" y="227311"/>
                </a:lnTo>
                <a:lnTo>
                  <a:pt x="709102" y="227311"/>
                </a:lnTo>
                <a:lnTo>
                  <a:pt x="709102" y="312189"/>
                </a:lnTo>
                <a:lnTo>
                  <a:pt x="484706" y="312189"/>
                </a:lnTo>
                <a:lnTo>
                  <a:pt x="484706" y="358695"/>
                </a:lnTo>
                <a:lnTo>
                  <a:pt x="724757" y="358695"/>
                </a:lnTo>
                <a:lnTo>
                  <a:pt x="724757" y="381411"/>
                </a:lnTo>
                <a:close/>
              </a:path>
              <a:path w="2075815" h="386080">
                <a:moveTo>
                  <a:pt x="1083606" y="240972"/>
                </a:moveTo>
                <a:lnTo>
                  <a:pt x="1056132" y="240972"/>
                </a:lnTo>
                <a:lnTo>
                  <a:pt x="1056132" y="4297"/>
                </a:lnTo>
                <a:lnTo>
                  <a:pt x="1083606" y="4297"/>
                </a:lnTo>
                <a:lnTo>
                  <a:pt x="1083606" y="240972"/>
                </a:lnTo>
                <a:close/>
              </a:path>
              <a:path w="2075815" h="386080">
                <a:moveTo>
                  <a:pt x="818997" y="214265"/>
                </a:moveTo>
                <a:lnTo>
                  <a:pt x="788761" y="214265"/>
                </a:lnTo>
                <a:lnTo>
                  <a:pt x="788761" y="108207"/>
                </a:lnTo>
                <a:lnTo>
                  <a:pt x="935032" y="108207"/>
                </a:lnTo>
                <a:lnTo>
                  <a:pt x="935032" y="52185"/>
                </a:lnTo>
                <a:lnTo>
                  <a:pt x="787686" y="52185"/>
                </a:lnTo>
                <a:lnTo>
                  <a:pt x="787686" y="28701"/>
                </a:lnTo>
                <a:lnTo>
                  <a:pt x="962046" y="28701"/>
                </a:lnTo>
                <a:lnTo>
                  <a:pt x="962046" y="130309"/>
                </a:lnTo>
                <a:lnTo>
                  <a:pt x="815160" y="130309"/>
                </a:lnTo>
                <a:lnTo>
                  <a:pt x="815160" y="191089"/>
                </a:lnTo>
                <a:lnTo>
                  <a:pt x="1005464" y="191089"/>
                </a:lnTo>
                <a:lnTo>
                  <a:pt x="1007017" y="201679"/>
                </a:lnTo>
                <a:lnTo>
                  <a:pt x="959357" y="208200"/>
                </a:lnTo>
                <a:lnTo>
                  <a:pt x="913986" y="212059"/>
                </a:lnTo>
                <a:lnTo>
                  <a:pt x="868125" y="213874"/>
                </a:lnTo>
                <a:lnTo>
                  <a:pt x="818997" y="214265"/>
                </a:lnTo>
                <a:close/>
              </a:path>
              <a:path w="2075815" h="386080">
                <a:moveTo>
                  <a:pt x="1005464" y="191089"/>
                </a:moveTo>
                <a:lnTo>
                  <a:pt x="818997" y="191089"/>
                </a:lnTo>
                <a:lnTo>
                  <a:pt x="867425" y="190592"/>
                </a:lnTo>
                <a:lnTo>
                  <a:pt x="912643" y="188729"/>
                </a:lnTo>
                <a:lnTo>
                  <a:pt x="957199" y="184937"/>
                </a:lnTo>
                <a:lnTo>
                  <a:pt x="1003640" y="178656"/>
                </a:lnTo>
                <a:lnTo>
                  <a:pt x="1005464" y="191089"/>
                </a:lnTo>
                <a:close/>
              </a:path>
              <a:path w="2075815" h="386080">
                <a:moveTo>
                  <a:pt x="957288" y="385708"/>
                </a:moveTo>
                <a:lnTo>
                  <a:pt x="903261" y="381120"/>
                </a:lnTo>
                <a:lnTo>
                  <a:pt x="862818" y="367770"/>
                </a:lnTo>
                <a:lnTo>
                  <a:pt x="837454" y="346275"/>
                </a:lnTo>
                <a:lnTo>
                  <a:pt x="828667" y="317254"/>
                </a:lnTo>
                <a:lnTo>
                  <a:pt x="837454" y="288346"/>
                </a:lnTo>
                <a:lnTo>
                  <a:pt x="862818" y="266949"/>
                </a:lnTo>
                <a:lnTo>
                  <a:pt x="903261" y="253668"/>
                </a:lnTo>
                <a:lnTo>
                  <a:pt x="957288" y="249106"/>
                </a:lnTo>
                <a:lnTo>
                  <a:pt x="1011123" y="253668"/>
                </a:lnTo>
                <a:lnTo>
                  <a:pt x="1051605" y="266949"/>
                </a:lnTo>
                <a:lnTo>
                  <a:pt x="1057050" y="271515"/>
                </a:lnTo>
                <a:lnTo>
                  <a:pt x="957288" y="271515"/>
                </a:lnTo>
                <a:lnTo>
                  <a:pt x="915058" y="274712"/>
                </a:lnTo>
                <a:lnTo>
                  <a:pt x="883058" y="283852"/>
                </a:lnTo>
                <a:lnTo>
                  <a:pt x="862772" y="298258"/>
                </a:lnTo>
                <a:lnTo>
                  <a:pt x="855680" y="317254"/>
                </a:lnTo>
                <a:lnTo>
                  <a:pt x="862772" y="336557"/>
                </a:lnTo>
                <a:lnTo>
                  <a:pt x="883058" y="351040"/>
                </a:lnTo>
                <a:lnTo>
                  <a:pt x="915058" y="360141"/>
                </a:lnTo>
                <a:lnTo>
                  <a:pt x="957288" y="363299"/>
                </a:lnTo>
                <a:lnTo>
                  <a:pt x="1056911" y="363299"/>
                </a:lnTo>
                <a:lnTo>
                  <a:pt x="1051605" y="367770"/>
                </a:lnTo>
                <a:lnTo>
                  <a:pt x="1011123" y="381120"/>
                </a:lnTo>
                <a:lnTo>
                  <a:pt x="957288" y="385708"/>
                </a:lnTo>
                <a:close/>
              </a:path>
              <a:path w="2075815" h="386080">
                <a:moveTo>
                  <a:pt x="1056911" y="363299"/>
                </a:moveTo>
                <a:lnTo>
                  <a:pt x="957288" y="363299"/>
                </a:lnTo>
                <a:lnTo>
                  <a:pt x="999340" y="360141"/>
                </a:lnTo>
                <a:lnTo>
                  <a:pt x="1031249" y="351040"/>
                </a:lnTo>
                <a:lnTo>
                  <a:pt x="1051501" y="336557"/>
                </a:lnTo>
                <a:lnTo>
                  <a:pt x="1058588" y="317254"/>
                </a:lnTo>
                <a:lnTo>
                  <a:pt x="1051501" y="298258"/>
                </a:lnTo>
                <a:lnTo>
                  <a:pt x="1031249" y="283852"/>
                </a:lnTo>
                <a:lnTo>
                  <a:pt x="999340" y="274712"/>
                </a:lnTo>
                <a:lnTo>
                  <a:pt x="957288" y="271515"/>
                </a:lnTo>
                <a:lnTo>
                  <a:pt x="1057050" y="271515"/>
                </a:lnTo>
                <a:lnTo>
                  <a:pt x="1077122" y="288346"/>
                </a:lnTo>
                <a:lnTo>
                  <a:pt x="1086062" y="317254"/>
                </a:lnTo>
                <a:lnTo>
                  <a:pt x="1077122" y="346275"/>
                </a:lnTo>
                <a:lnTo>
                  <a:pt x="1056911" y="363299"/>
                </a:lnTo>
                <a:close/>
              </a:path>
              <a:path w="2075815" h="386080">
                <a:moveTo>
                  <a:pt x="1296644" y="209507"/>
                </a:moveTo>
                <a:lnTo>
                  <a:pt x="1164493" y="209507"/>
                </a:lnTo>
                <a:lnTo>
                  <a:pt x="1164493" y="182187"/>
                </a:lnTo>
                <a:lnTo>
                  <a:pt x="1296644" y="182187"/>
                </a:lnTo>
                <a:lnTo>
                  <a:pt x="1296644" y="209507"/>
                </a:lnTo>
                <a:close/>
              </a:path>
              <a:path w="2075815" h="386080">
                <a:moveTo>
                  <a:pt x="1475761" y="34994"/>
                </a:moveTo>
                <a:lnTo>
                  <a:pt x="1448441" y="34994"/>
                </a:lnTo>
                <a:lnTo>
                  <a:pt x="1448441" y="0"/>
                </a:lnTo>
                <a:lnTo>
                  <a:pt x="1475761" y="0"/>
                </a:lnTo>
                <a:lnTo>
                  <a:pt x="1475761" y="34994"/>
                </a:lnTo>
                <a:close/>
              </a:path>
              <a:path w="2075815" h="386080">
                <a:moveTo>
                  <a:pt x="1573225" y="55561"/>
                </a:moveTo>
                <a:lnTo>
                  <a:pt x="1350517" y="55561"/>
                </a:lnTo>
                <a:lnTo>
                  <a:pt x="1350517" y="34994"/>
                </a:lnTo>
                <a:lnTo>
                  <a:pt x="1573225" y="34994"/>
                </a:lnTo>
                <a:lnTo>
                  <a:pt x="1573225" y="55561"/>
                </a:lnTo>
                <a:close/>
              </a:path>
              <a:path w="2075815" h="386080">
                <a:moveTo>
                  <a:pt x="1638456" y="230228"/>
                </a:moveTo>
                <a:lnTo>
                  <a:pt x="1611136" y="230228"/>
                </a:lnTo>
                <a:lnTo>
                  <a:pt x="1611136" y="3837"/>
                </a:lnTo>
                <a:lnTo>
                  <a:pt x="1638456" y="3837"/>
                </a:lnTo>
                <a:lnTo>
                  <a:pt x="1638456" y="104523"/>
                </a:lnTo>
                <a:lnTo>
                  <a:pt x="1698315" y="104523"/>
                </a:lnTo>
                <a:lnTo>
                  <a:pt x="1698315" y="128160"/>
                </a:lnTo>
                <a:lnTo>
                  <a:pt x="1638456" y="128160"/>
                </a:lnTo>
                <a:lnTo>
                  <a:pt x="1638456" y="230228"/>
                </a:lnTo>
                <a:close/>
              </a:path>
              <a:path w="2075815" h="386080">
                <a:moveTo>
                  <a:pt x="1344378" y="219330"/>
                </a:moveTo>
                <a:lnTo>
                  <a:pt x="1340848" y="197842"/>
                </a:lnTo>
                <a:lnTo>
                  <a:pt x="1391882" y="197631"/>
                </a:lnTo>
                <a:lnTo>
                  <a:pt x="1448441" y="196614"/>
                </a:lnTo>
                <a:lnTo>
                  <a:pt x="1448441" y="170368"/>
                </a:lnTo>
                <a:lnTo>
                  <a:pt x="1417180" y="165476"/>
                </a:lnTo>
                <a:lnTo>
                  <a:pt x="1393474" y="155173"/>
                </a:lnTo>
                <a:lnTo>
                  <a:pt x="1378488" y="139806"/>
                </a:lnTo>
                <a:lnTo>
                  <a:pt x="1373387" y="119718"/>
                </a:lnTo>
                <a:lnTo>
                  <a:pt x="1379471" y="98650"/>
                </a:lnTo>
                <a:lnTo>
                  <a:pt x="1397196" y="82978"/>
                </a:lnTo>
                <a:lnTo>
                  <a:pt x="1425080" y="73205"/>
                </a:lnTo>
                <a:lnTo>
                  <a:pt x="1461641" y="69835"/>
                </a:lnTo>
                <a:lnTo>
                  <a:pt x="1498034" y="73205"/>
                </a:lnTo>
                <a:lnTo>
                  <a:pt x="1525894" y="82978"/>
                </a:lnTo>
                <a:lnTo>
                  <a:pt x="1532786" y="89021"/>
                </a:lnTo>
                <a:lnTo>
                  <a:pt x="1461641" y="89021"/>
                </a:lnTo>
                <a:lnTo>
                  <a:pt x="1435824" y="91271"/>
                </a:lnTo>
                <a:lnTo>
                  <a:pt x="1416152" y="97463"/>
                </a:lnTo>
                <a:lnTo>
                  <a:pt x="1403645" y="107108"/>
                </a:lnTo>
                <a:lnTo>
                  <a:pt x="1399326" y="119718"/>
                </a:lnTo>
                <a:lnTo>
                  <a:pt x="1403645" y="132798"/>
                </a:lnTo>
                <a:lnTo>
                  <a:pt x="1416152" y="142856"/>
                </a:lnTo>
                <a:lnTo>
                  <a:pt x="1435824" y="149288"/>
                </a:lnTo>
                <a:lnTo>
                  <a:pt x="1461641" y="151490"/>
                </a:lnTo>
                <a:lnTo>
                  <a:pt x="1533328" y="151490"/>
                </a:lnTo>
                <a:lnTo>
                  <a:pt x="1529903" y="155001"/>
                </a:lnTo>
                <a:lnTo>
                  <a:pt x="1506516" y="165325"/>
                </a:lnTo>
                <a:lnTo>
                  <a:pt x="1475761" y="170368"/>
                </a:lnTo>
                <a:lnTo>
                  <a:pt x="1475761" y="195540"/>
                </a:lnTo>
                <a:lnTo>
                  <a:pt x="1586664" y="195540"/>
                </a:lnTo>
                <a:lnTo>
                  <a:pt x="1587806" y="204902"/>
                </a:lnTo>
                <a:lnTo>
                  <a:pt x="1537087" y="211781"/>
                </a:lnTo>
                <a:lnTo>
                  <a:pt x="1485697" y="216059"/>
                </a:lnTo>
                <a:lnTo>
                  <a:pt x="1435325" y="218340"/>
                </a:lnTo>
                <a:lnTo>
                  <a:pt x="1387656" y="219229"/>
                </a:lnTo>
                <a:lnTo>
                  <a:pt x="1344378" y="219330"/>
                </a:lnTo>
                <a:close/>
              </a:path>
              <a:path w="2075815" h="386080">
                <a:moveTo>
                  <a:pt x="1533328" y="151490"/>
                </a:moveTo>
                <a:lnTo>
                  <a:pt x="1461641" y="151490"/>
                </a:lnTo>
                <a:lnTo>
                  <a:pt x="1487395" y="149288"/>
                </a:lnTo>
                <a:lnTo>
                  <a:pt x="1507092" y="142856"/>
                </a:lnTo>
                <a:lnTo>
                  <a:pt x="1519680" y="132798"/>
                </a:lnTo>
                <a:lnTo>
                  <a:pt x="1524109" y="119718"/>
                </a:lnTo>
                <a:lnTo>
                  <a:pt x="1519680" y="107108"/>
                </a:lnTo>
                <a:lnTo>
                  <a:pt x="1507092" y="97463"/>
                </a:lnTo>
                <a:lnTo>
                  <a:pt x="1487395" y="91271"/>
                </a:lnTo>
                <a:lnTo>
                  <a:pt x="1461641" y="89021"/>
                </a:lnTo>
                <a:lnTo>
                  <a:pt x="1532786" y="89021"/>
                </a:lnTo>
                <a:lnTo>
                  <a:pt x="1543767" y="98650"/>
                </a:lnTo>
                <a:lnTo>
                  <a:pt x="1550202" y="119718"/>
                </a:lnTo>
                <a:lnTo>
                  <a:pt x="1544830" y="139698"/>
                </a:lnTo>
                <a:lnTo>
                  <a:pt x="1533328" y="151490"/>
                </a:lnTo>
                <a:close/>
              </a:path>
              <a:path w="2075815" h="386080">
                <a:moveTo>
                  <a:pt x="1586664" y="195540"/>
                </a:moveTo>
                <a:lnTo>
                  <a:pt x="1475761" y="195540"/>
                </a:lnTo>
                <a:lnTo>
                  <a:pt x="1503679" y="194031"/>
                </a:lnTo>
                <a:lnTo>
                  <a:pt x="1531496" y="191991"/>
                </a:lnTo>
                <a:lnTo>
                  <a:pt x="1558881" y="189345"/>
                </a:lnTo>
                <a:lnTo>
                  <a:pt x="1585503" y="186024"/>
                </a:lnTo>
                <a:lnTo>
                  <a:pt x="1586664" y="195540"/>
                </a:lnTo>
                <a:close/>
              </a:path>
              <a:path w="2075815" h="386080">
                <a:moveTo>
                  <a:pt x="1653651" y="382025"/>
                </a:moveTo>
                <a:lnTo>
                  <a:pt x="1393186" y="382025"/>
                </a:lnTo>
                <a:lnTo>
                  <a:pt x="1393186" y="303287"/>
                </a:lnTo>
                <a:lnTo>
                  <a:pt x="1611443" y="303287"/>
                </a:lnTo>
                <a:lnTo>
                  <a:pt x="1611443" y="268906"/>
                </a:lnTo>
                <a:lnTo>
                  <a:pt x="1392112" y="268906"/>
                </a:lnTo>
                <a:lnTo>
                  <a:pt x="1392112" y="248646"/>
                </a:lnTo>
                <a:lnTo>
                  <a:pt x="1638456" y="248646"/>
                </a:lnTo>
                <a:lnTo>
                  <a:pt x="1638456" y="322472"/>
                </a:lnTo>
                <a:lnTo>
                  <a:pt x="1420200" y="322472"/>
                </a:lnTo>
                <a:lnTo>
                  <a:pt x="1420200" y="361304"/>
                </a:lnTo>
                <a:lnTo>
                  <a:pt x="1653651" y="361304"/>
                </a:lnTo>
                <a:lnTo>
                  <a:pt x="1653651" y="382025"/>
                </a:lnTo>
                <a:close/>
              </a:path>
              <a:path w="2075815" h="386080">
                <a:moveTo>
                  <a:pt x="1842438" y="196000"/>
                </a:moveTo>
                <a:lnTo>
                  <a:pt x="1815271" y="196000"/>
                </a:lnTo>
                <a:lnTo>
                  <a:pt x="1815271" y="139211"/>
                </a:lnTo>
                <a:lnTo>
                  <a:pt x="1794323" y="129011"/>
                </a:lnTo>
                <a:lnTo>
                  <a:pt x="1778914" y="115977"/>
                </a:lnTo>
                <a:lnTo>
                  <a:pt x="1769405" y="100209"/>
                </a:lnTo>
                <a:lnTo>
                  <a:pt x="1766156" y="81807"/>
                </a:lnTo>
                <a:lnTo>
                  <a:pt x="1775420" y="52005"/>
                </a:lnTo>
                <a:lnTo>
                  <a:pt x="1802052" y="29987"/>
                </a:lnTo>
                <a:lnTo>
                  <a:pt x="1844311" y="16343"/>
                </a:lnTo>
                <a:lnTo>
                  <a:pt x="1900455" y="11664"/>
                </a:lnTo>
                <a:lnTo>
                  <a:pt x="1956446" y="16343"/>
                </a:lnTo>
                <a:lnTo>
                  <a:pt x="1998667" y="29987"/>
                </a:lnTo>
                <a:lnTo>
                  <a:pt x="2002870" y="33459"/>
                </a:lnTo>
                <a:lnTo>
                  <a:pt x="1900455" y="33459"/>
                </a:lnTo>
                <a:lnTo>
                  <a:pt x="1856386" y="36826"/>
                </a:lnTo>
                <a:lnTo>
                  <a:pt x="1822907" y="46467"/>
                </a:lnTo>
                <a:lnTo>
                  <a:pt x="1801688" y="61691"/>
                </a:lnTo>
                <a:lnTo>
                  <a:pt x="1794397" y="81807"/>
                </a:lnTo>
                <a:lnTo>
                  <a:pt x="1801688" y="102029"/>
                </a:lnTo>
                <a:lnTo>
                  <a:pt x="1822907" y="117186"/>
                </a:lnTo>
                <a:lnTo>
                  <a:pt x="1856386" y="126702"/>
                </a:lnTo>
                <a:lnTo>
                  <a:pt x="1900455" y="130002"/>
                </a:lnTo>
                <a:lnTo>
                  <a:pt x="2004080" y="130002"/>
                </a:lnTo>
                <a:lnTo>
                  <a:pt x="1986407" y="138750"/>
                </a:lnTo>
                <a:lnTo>
                  <a:pt x="1986407" y="146425"/>
                </a:lnTo>
                <a:lnTo>
                  <a:pt x="1959394" y="146425"/>
                </a:lnTo>
                <a:lnTo>
                  <a:pt x="1958467" y="146578"/>
                </a:lnTo>
                <a:lnTo>
                  <a:pt x="1842438" y="146578"/>
                </a:lnTo>
                <a:lnTo>
                  <a:pt x="1842438" y="196000"/>
                </a:lnTo>
                <a:close/>
              </a:path>
              <a:path w="2075815" h="386080">
                <a:moveTo>
                  <a:pt x="2004080" y="130002"/>
                </a:moveTo>
                <a:lnTo>
                  <a:pt x="1900455" y="130002"/>
                </a:lnTo>
                <a:lnTo>
                  <a:pt x="1944465" y="126702"/>
                </a:lnTo>
                <a:lnTo>
                  <a:pt x="1977985" y="117186"/>
                </a:lnTo>
                <a:lnTo>
                  <a:pt x="1999331" y="102029"/>
                </a:lnTo>
                <a:lnTo>
                  <a:pt x="2006821" y="81807"/>
                </a:lnTo>
                <a:lnTo>
                  <a:pt x="1999331" y="61691"/>
                </a:lnTo>
                <a:lnTo>
                  <a:pt x="1977985" y="46467"/>
                </a:lnTo>
                <a:lnTo>
                  <a:pt x="1944465" y="36826"/>
                </a:lnTo>
                <a:lnTo>
                  <a:pt x="1900455" y="33459"/>
                </a:lnTo>
                <a:lnTo>
                  <a:pt x="2002870" y="33459"/>
                </a:lnTo>
                <a:lnTo>
                  <a:pt x="2025318" y="52005"/>
                </a:lnTo>
                <a:lnTo>
                  <a:pt x="2034602" y="81807"/>
                </a:lnTo>
                <a:lnTo>
                  <a:pt x="2031410" y="100007"/>
                </a:lnTo>
                <a:lnTo>
                  <a:pt x="2022073" y="115632"/>
                </a:lnTo>
                <a:lnTo>
                  <a:pt x="2006953" y="128579"/>
                </a:lnTo>
                <a:lnTo>
                  <a:pt x="2004080" y="130002"/>
                </a:lnTo>
                <a:close/>
              </a:path>
              <a:path w="2075815" h="386080">
                <a:moveTo>
                  <a:pt x="1986407" y="196000"/>
                </a:moveTo>
                <a:lnTo>
                  <a:pt x="1959394" y="196000"/>
                </a:lnTo>
                <a:lnTo>
                  <a:pt x="1959394" y="146425"/>
                </a:lnTo>
                <a:lnTo>
                  <a:pt x="1986407" y="146425"/>
                </a:lnTo>
                <a:lnTo>
                  <a:pt x="1986407" y="196000"/>
                </a:lnTo>
                <a:close/>
              </a:path>
              <a:path w="2075815" h="386080">
                <a:moveTo>
                  <a:pt x="1900455" y="151490"/>
                </a:moveTo>
                <a:lnTo>
                  <a:pt x="1884596" y="151173"/>
                </a:lnTo>
                <a:lnTo>
                  <a:pt x="1869662" y="150243"/>
                </a:lnTo>
                <a:lnTo>
                  <a:pt x="1855583" y="148705"/>
                </a:lnTo>
                <a:lnTo>
                  <a:pt x="1842438" y="146578"/>
                </a:lnTo>
                <a:lnTo>
                  <a:pt x="1958467" y="146578"/>
                </a:lnTo>
                <a:lnTo>
                  <a:pt x="1946019" y="148641"/>
                </a:lnTo>
                <a:lnTo>
                  <a:pt x="1931709" y="150223"/>
                </a:lnTo>
                <a:lnTo>
                  <a:pt x="1916385" y="151175"/>
                </a:lnTo>
                <a:lnTo>
                  <a:pt x="1900455" y="151490"/>
                </a:lnTo>
                <a:close/>
              </a:path>
              <a:path w="2075815" h="386080">
                <a:moveTo>
                  <a:pt x="2075275" y="218716"/>
                </a:moveTo>
                <a:lnTo>
                  <a:pt x="1726250" y="218716"/>
                </a:lnTo>
                <a:lnTo>
                  <a:pt x="1726250" y="196000"/>
                </a:lnTo>
                <a:lnTo>
                  <a:pt x="2075275" y="196000"/>
                </a:lnTo>
                <a:lnTo>
                  <a:pt x="2075275" y="218716"/>
                </a:lnTo>
                <a:close/>
              </a:path>
              <a:path w="2075815" h="386080">
                <a:moveTo>
                  <a:pt x="1900609" y="385862"/>
                </a:moveTo>
                <a:lnTo>
                  <a:pt x="1845196" y="381415"/>
                </a:lnTo>
                <a:lnTo>
                  <a:pt x="1803798" y="368364"/>
                </a:lnTo>
                <a:lnTo>
                  <a:pt x="1777883" y="347140"/>
                </a:lnTo>
                <a:lnTo>
                  <a:pt x="1768919" y="318175"/>
                </a:lnTo>
                <a:lnTo>
                  <a:pt x="1777883" y="289502"/>
                </a:lnTo>
                <a:lnTo>
                  <a:pt x="1803798" y="268484"/>
                </a:lnTo>
                <a:lnTo>
                  <a:pt x="1845196" y="255581"/>
                </a:lnTo>
                <a:lnTo>
                  <a:pt x="1900609" y="251255"/>
                </a:lnTo>
                <a:lnTo>
                  <a:pt x="1955758" y="255581"/>
                </a:lnTo>
                <a:lnTo>
                  <a:pt x="1997036" y="268484"/>
                </a:lnTo>
                <a:lnTo>
                  <a:pt x="2002287" y="272743"/>
                </a:lnTo>
                <a:lnTo>
                  <a:pt x="1900609" y="272743"/>
                </a:lnTo>
                <a:lnTo>
                  <a:pt x="1857352" y="275978"/>
                </a:lnTo>
                <a:lnTo>
                  <a:pt x="1824615" y="285041"/>
                </a:lnTo>
                <a:lnTo>
                  <a:pt x="1803935" y="299313"/>
                </a:lnTo>
                <a:lnTo>
                  <a:pt x="1796853" y="318175"/>
                </a:lnTo>
                <a:lnTo>
                  <a:pt x="1803935" y="337384"/>
                </a:lnTo>
                <a:lnTo>
                  <a:pt x="1824615" y="351788"/>
                </a:lnTo>
                <a:lnTo>
                  <a:pt x="1857352" y="360781"/>
                </a:lnTo>
                <a:lnTo>
                  <a:pt x="1900609" y="363760"/>
                </a:lnTo>
                <a:lnTo>
                  <a:pt x="2002657" y="363760"/>
                </a:lnTo>
                <a:lnTo>
                  <a:pt x="1997036" y="368364"/>
                </a:lnTo>
                <a:lnTo>
                  <a:pt x="1955758" y="381415"/>
                </a:lnTo>
                <a:lnTo>
                  <a:pt x="1900609" y="385862"/>
                </a:lnTo>
                <a:close/>
              </a:path>
              <a:path w="2075815" h="386080">
                <a:moveTo>
                  <a:pt x="2002657" y="363760"/>
                </a:moveTo>
                <a:lnTo>
                  <a:pt x="1900609" y="363760"/>
                </a:lnTo>
                <a:lnTo>
                  <a:pt x="1943698" y="360781"/>
                </a:lnTo>
                <a:lnTo>
                  <a:pt x="1976412" y="351788"/>
                </a:lnTo>
                <a:lnTo>
                  <a:pt x="1997240" y="337384"/>
                </a:lnTo>
                <a:lnTo>
                  <a:pt x="2004672" y="318175"/>
                </a:lnTo>
                <a:lnTo>
                  <a:pt x="1997240" y="299313"/>
                </a:lnTo>
                <a:lnTo>
                  <a:pt x="1976412" y="285041"/>
                </a:lnTo>
                <a:lnTo>
                  <a:pt x="1943698" y="275978"/>
                </a:lnTo>
                <a:lnTo>
                  <a:pt x="1900609" y="272743"/>
                </a:lnTo>
                <a:lnTo>
                  <a:pt x="2002287" y="272743"/>
                </a:lnTo>
                <a:lnTo>
                  <a:pt x="2022946" y="289502"/>
                </a:lnTo>
                <a:lnTo>
                  <a:pt x="2031992" y="318175"/>
                </a:lnTo>
                <a:lnTo>
                  <a:pt x="2022946" y="347140"/>
                </a:lnTo>
                <a:lnTo>
                  <a:pt x="2002657" y="36376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63117" y="133021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03222" y="5745465"/>
            <a:ext cx="3999865" cy="523240"/>
          </a:xfrm>
          <a:custGeom>
            <a:avLst/>
            <a:gdLst/>
            <a:ahLst/>
            <a:cxnLst/>
            <a:rect l="l" t="t" r="r" b="b"/>
            <a:pathLst>
              <a:path w="3999865" h="523239">
                <a:moveTo>
                  <a:pt x="3999718" y="523065"/>
                </a:moveTo>
                <a:lnTo>
                  <a:pt x="0" y="523065"/>
                </a:lnTo>
                <a:lnTo>
                  <a:pt x="0" y="0"/>
                </a:lnTo>
                <a:lnTo>
                  <a:pt x="3999718" y="0"/>
                </a:lnTo>
                <a:lnTo>
                  <a:pt x="3999718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73473" y="6345540"/>
            <a:ext cx="4259580" cy="523240"/>
          </a:xfrm>
          <a:custGeom>
            <a:avLst/>
            <a:gdLst/>
            <a:ahLst/>
            <a:cxnLst/>
            <a:rect l="l" t="t" r="r" b="b"/>
            <a:pathLst>
              <a:path w="4259580" h="523240">
                <a:moveTo>
                  <a:pt x="4258960" y="523065"/>
                </a:moveTo>
                <a:lnTo>
                  <a:pt x="0" y="523065"/>
                </a:lnTo>
                <a:lnTo>
                  <a:pt x="0" y="0"/>
                </a:lnTo>
                <a:lnTo>
                  <a:pt x="4258960" y="0"/>
                </a:lnTo>
                <a:lnTo>
                  <a:pt x="4258960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30696" y="5808846"/>
            <a:ext cx="354330" cy="395605"/>
          </a:xfrm>
          <a:custGeom>
            <a:avLst/>
            <a:gdLst/>
            <a:ahLst/>
            <a:cxnLst/>
            <a:rect l="l" t="t" r="r" b="b"/>
            <a:pathLst>
              <a:path w="354329" h="395604">
                <a:moveTo>
                  <a:pt x="295919" y="395378"/>
                </a:moveTo>
                <a:lnTo>
                  <a:pt x="240511" y="395378"/>
                </a:lnTo>
                <a:lnTo>
                  <a:pt x="240511" y="0"/>
                </a:lnTo>
                <a:lnTo>
                  <a:pt x="295919" y="0"/>
                </a:lnTo>
                <a:lnTo>
                  <a:pt x="295919" y="150108"/>
                </a:lnTo>
                <a:lnTo>
                  <a:pt x="354244" y="150108"/>
                </a:lnTo>
                <a:lnTo>
                  <a:pt x="354244" y="196307"/>
                </a:lnTo>
                <a:lnTo>
                  <a:pt x="295919" y="196307"/>
                </a:lnTo>
                <a:lnTo>
                  <a:pt x="295919" y="395378"/>
                </a:lnTo>
                <a:close/>
              </a:path>
              <a:path w="354329" h="395604">
                <a:moveTo>
                  <a:pt x="33152" y="305589"/>
                </a:moveTo>
                <a:lnTo>
                  <a:pt x="0" y="305589"/>
                </a:lnTo>
                <a:lnTo>
                  <a:pt x="0" y="32999"/>
                </a:lnTo>
                <a:lnTo>
                  <a:pt x="187098" y="32999"/>
                </a:lnTo>
                <a:lnTo>
                  <a:pt x="187098" y="77970"/>
                </a:lnTo>
                <a:lnTo>
                  <a:pt x="56022" y="77970"/>
                </a:lnTo>
                <a:lnTo>
                  <a:pt x="56022" y="143201"/>
                </a:lnTo>
                <a:lnTo>
                  <a:pt x="181266" y="143201"/>
                </a:lnTo>
                <a:lnTo>
                  <a:pt x="181266" y="186638"/>
                </a:lnTo>
                <a:lnTo>
                  <a:pt x="56022" y="186638"/>
                </a:lnTo>
                <a:lnTo>
                  <a:pt x="56022" y="261078"/>
                </a:lnTo>
                <a:lnTo>
                  <a:pt x="212739" y="261078"/>
                </a:lnTo>
                <a:lnTo>
                  <a:pt x="216414" y="294384"/>
                </a:lnTo>
                <a:lnTo>
                  <a:pt x="172109" y="299999"/>
                </a:lnTo>
                <a:lnTo>
                  <a:pt x="128121" y="303383"/>
                </a:lnTo>
                <a:lnTo>
                  <a:pt x="82464" y="305068"/>
                </a:lnTo>
                <a:lnTo>
                  <a:pt x="33152" y="305589"/>
                </a:lnTo>
                <a:close/>
              </a:path>
              <a:path w="354329" h="395604">
                <a:moveTo>
                  <a:pt x="212739" y="261078"/>
                </a:moveTo>
                <a:lnTo>
                  <a:pt x="56022" y="261078"/>
                </a:lnTo>
                <a:lnTo>
                  <a:pt x="96698" y="260299"/>
                </a:lnTo>
                <a:lnTo>
                  <a:pt x="135086" y="258411"/>
                </a:lnTo>
                <a:lnTo>
                  <a:pt x="172812" y="255056"/>
                </a:lnTo>
                <a:lnTo>
                  <a:pt x="211502" y="249874"/>
                </a:lnTo>
                <a:lnTo>
                  <a:pt x="212739" y="2610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74813" y="5808540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20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20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20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20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20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20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20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20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20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20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20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20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20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20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20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89962" y="5808846"/>
            <a:ext cx="2231390" cy="448945"/>
          </a:xfrm>
          <a:custGeom>
            <a:avLst/>
            <a:gdLst/>
            <a:ahLst/>
            <a:cxnLst/>
            <a:rect l="l" t="t" r="r" b="b"/>
            <a:pathLst>
              <a:path w="2231390" h="448945">
                <a:moveTo>
                  <a:pt x="206158" y="161006"/>
                </a:moveTo>
                <a:lnTo>
                  <a:pt x="64003" y="161006"/>
                </a:lnTo>
                <a:lnTo>
                  <a:pt x="74608" y="142525"/>
                </a:lnTo>
                <a:lnTo>
                  <a:pt x="90249" y="128505"/>
                </a:lnTo>
                <a:lnTo>
                  <a:pt x="110495" y="119608"/>
                </a:lnTo>
                <a:lnTo>
                  <a:pt x="134913" y="116495"/>
                </a:lnTo>
                <a:lnTo>
                  <a:pt x="168320" y="122608"/>
                </a:lnTo>
                <a:lnTo>
                  <a:pt x="193928" y="140189"/>
                </a:lnTo>
                <a:lnTo>
                  <a:pt x="206158" y="161006"/>
                </a:lnTo>
                <a:close/>
              </a:path>
              <a:path w="2231390" h="448945">
                <a:moveTo>
                  <a:pt x="64310" y="355318"/>
                </a:moveTo>
                <a:lnTo>
                  <a:pt x="0" y="355318"/>
                </a:lnTo>
                <a:lnTo>
                  <a:pt x="0" y="119565"/>
                </a:lnTo>
                <a:lnTo>
                  <a:pt x="61240" y="119565"/>
                </a:lnTo>
                <a:lnTo>
                  <a:pt x="61240" y="161006"/>
                </a:lnTo>
                <a:lnTo>
                  <a:pt x="206158" y="161006"/>
                </a:lnTo>
                <a:lnTo>
                  <a:pt x="210327" y="168102"/>
                </a:lnTo>
                <a:lnTo>
                  <a:pt x="210609" y="169908"/>
                </a:lnTo>
                <a:lnTo>
                  <a:pt x="109588" y="169908"/>
                </a:lnTo>
                <a:lnTo>
                  <a:pt x="91182" y="173198"/>
                </a:lnTo>
                <a:lnTo>
                  <a:pt x="76876" y="182762"/>
                </a:lnTo>
                <a:lnTo>
                  <a:pt x="67607" y="198140"/>
                </a:lnTo>
                <a:lnTo>
                  <a:pt x="64310" y="218870"/>
                </a:lnTo>
                <a:lnTo>
                  <a:pt x="64310" y="355318"/>
                </a:lnTo>
                <a:close/>
              </a:path>
              <a:path w="2231390" h="448945">
                <a:moveTo>
                  <a:pt x="216107" y="355318"/>
                </a:moveTo>
                <a:lnTo>
                  <a:pt x="151797" y="355318"/>
                </a:lnTo>
                <a:lnTo>
                  <a:pt x="151797" y="216414"/>
                </a:lnTo>
                <a:lnTo>
                  <a:pt x="149000" y="196909"/>
                </a:lnTo>
                <a:lnTo>
                  <a:pt x="140707" y="182283"/>
                </a:lnTo>
                <a:lnTo>
                  <a:pt x="127407" y="173095"/>
                </a:lnTo>
                <a:lnTo>
                  <a:pt x="109588" y="169908"/>
                </a:lnTo>
                <a:lnTo>
                  <a:pt x="210609" y="169908"/>
                </a:lnTo>
                <a:lnTo>
                  <a:pt x="216107" y="205209"/>
                </a:lnTo>
                <a:lnTo>
                  <a:pt x="216107" y="355318"/>
                </a:lnTo>
                <a:close/>
              </a:path>
              <a:path w="2231390" h="448945">
                <a:moveTo>
                  <a:pt x="359174" y="359923"/>
                </a:moveTo>
                <a:lnTo>
                  <a:pt x="310449" y="351464"/>
                </a:lnTo>
                <a:lnTo>
                  <a:pt x="273740" y="327250"/>
                </a:lnTo>
                <a:lnTo>
                  <a:pt x="250585" y="289020"/>
                </a:lnTo>
                <a:lnTo>
                  <a:pt x="242525" y="238516"/>
                </a:lnTo>
                <a:lnTo>
                  <a:pt x="250631" y="188758"/>
                </a:lnTo>
                <a:lnTo>
                  <a:pt x="273644" y="150223"/>
                </a:lnTo>
                <a:lnTo>
                  <a:pt x="309608" y="125330"/>
                </a:lnTo>
                <a:lnTo>
                  <a:pt x="356564" y="116495"/>
                </a:lnTo>
                <a:lnTo>
                  <a:pt x="399950" y="123867"/>
                </a:lnTo>
                <a:lnTo>
                  <a:pt x="435091" y="146118"/>
                </a:lnTo>
                <a:lnTo>
                  <a:pt x="446707" y="164536"/>
                </a:lnTo>
                <a:lnTo>
                  <a:pt x="357792" y="164536"/>
                </a:lnTo>
                <a:lnTo>
                  <a:pt x="337429" y="168435"/>
                </a:lnTo>
                <a:lnTo>
                  <a:pt x="321397" y="179040"/>
                </a:lnTo>
                <a:lnTo>
                  <a:pt x="310632" y="194710"/>
                </a:lnTo>
                <a:lnTo>
                  <a:pt x="306068" y="213805"/>
                </a:lnTo>
                <a:lnTo>
                  <a:pt x="463593" y="213805"/>
                </a:lnTo>
                <a:lnTo>
                  <a:pt x="467227" y="236060"/>
                </a:lnTo>
                <a:lnTo>
                  <a:pt x="467227" y="254018"/>
                </a:lnTo>
                <a:lnTo>
                  <a:pt x="306068" y="254018"/>
                </a:lnTo>
                <a:lnTo>
                  <a:pt x="309893" y="278122"/>
                </a:lnTo>
                <a:lnTo>
                  <a:pt x="320783" y="296284"/>
                </a:lnTo>
                <a:lnTo>
                  <a:pt x="337861" y="307740"/>
                </a:lnTo>
                <a:lnTo>
                  <a:pt x="360248" y="311728"/>
                </a:lnTo>
                <a:lnTo>
                  <a:pt x="455736" y="311728"/>
                </a:lnTo>
                <a:lnTo>
                  <a:pt x="453215" y="317769"/>
                </a:lnTo>
                <a:lnTo>
                  <a:pt x="430717" y="340373"/>
                </a:lnTo>
                <a:lnTo>
                  <a:pt x="399039" y="354831"/>
                </a:lnTo>
                <a:lnTo>
                  <a:pt x="359174" y="359923"/>
                </a:lnTo>
                <a:close/>
              </a:path>
              <a:path w="2231390" h="448945">
                <a:moveTo>
                  <a:pt x="463593" y="213805"/>
                </a:moveTo>
                <a:lnTo>
                  <a:pt x="406601" y="213805"/>
                </a:lnTo>
                <a:lnTo>
                  <a:pt x="402881" y="194063"/>
                </a:lnTo>
                <a:lnTo>
                  <a:pt x="392845" y="178465"/>
                </a:lnTo>
                <a:lnTo>
                  <a:pt x="377484" y="168219"/>
                </a:lnTo>
                <a:lnTo>
                  <a:pt x="357792" y="164536"/>
                </a:lnTo>
                <a:lnTo>
                  <a:pt x="446707" y="164536"/>
                </a:lnTo>
                <a:lnTo>
                  <a:pt x="458635" y="183448"/>
                </a:lnTo>
                <a:lnTo>
                  <a:pt x="463593" y="213805"/>
                </a:lnTo>
                <a:close/>
              </a:path>
              <a:path w="2231390" h="448945">
                <a:moveTo>
                  <a:pt x="455736" y="311728"/>
                </a:moveTo>
                <a:lnTo>
                  <a:pt x="360248" y="311728"/>
                </a:lnTo>
                <a:lnTo>
                  <a:pt x="375573" y="310023"/>
                </a:lnTo>
                <a:lnTo>
                  <a:pt x="388221" y="305224"/>
                </a:lnTo>
                <a:lnTo>
                  <a:pt x="397934" y="297807"/>
                </a:lnTo>
                <a:lnTo>
                  <a:pt x="404452" y="288245"/>
                </a:lnTo>
                <a:lnTo>
                  <a:pt x="465539" y="288245"/>
                </a:lnTo>
                <a:lnTo>
                  <a:pt x="455736" y="311728"/>
                </a:lnTo>
                <a:close/>
              </a:path>
              <a:path w="2231390" h="448945">
                <a:moveTo>
                  <a:pt x="581285" y="351941"/>
                </a:moveTo>
                <a:lnTo>
                  <a:pt x="543828" y="344864"/>
                </a:lnTo>
                <a:lnTo>
                  <a:pt x="513349" y="323412"/>
                </a:lnTo>
                <a:lnTo>
                  <a:pt x="492856" y="287255"/>
                </a:lnTo>
                <a:lnTo>
                  <a:pt x="485357" y="236060"/>
                </a:lnTo>
                <a:lnTo>
                  <a:pt x="493005" y="183707"/>
                </a:lnTo>
                <a:lnTo>
                  <a:pt x="513733" y="146348"/>
                </a:lnTo>
                <a:lnTo>
                  <a:pt x="544216" y="123953"/>
                </a:lnTo>
                <a:lnTo>
                  <a:pt x="581132" y="116495"/>
                </a:lnTo>
                <a:lnTo>
                  <a:pt x="607201" y="120486"/>
                </a:lnTo>
                <a:lnTo>
                  <a:pt x="626449" y="130692"/>
                </a:lnTo>
                <a:lnTo>
                  <a:pt x="639883" y="144468"/>
                </a:lnTo>
                <a:lnTo>
                  <a:pt x="648512" y="159164"/>
                </a:lnTo>
                <a:lnTo>
                  <a:pt x="714664" y="159164"/>
                </a:lnTo>
                <a:lnTo>
                  <a:pt x="714664" y="167913"/>
                </a:lnTo>
                <a:lnTo>
                  <a:pt x="601392" y="167913"/>
                </a:lnTo>
                <a:lnTo>
                  <a:pt x="579604" y="172958"/>
                </a:lnTo>
                <a:lnTo>
                  <a:pt x="563846" y="187098"/>
                </a:lnTo>
                <a:lnTo>
                  <a:pt x="554274" y="208836"/>
                </a:lnTo>
                <a:lnTo>
                  <a:pt x="551049" y="236674"/>
                </a:lnTo>
                <a:lnTo>
                  <a:pt x="554318" y="264419"/>
                </a:lnTo>
                <a:lnTo>
                  <a:pt x="563961" y="285501"/>
                </a:lnTo>
                <a:lnTo>
                  <a:pt x="579734" y="298900"/>
                </a:lnTo>
                <a:lnTo>
                  <a:pt x="601392" y="303594"/>
                </a:lnTo>
                <a:lnTo>
                  <a:pt x="714664" y="303594"/>
                </a:lnTo>
                <a:lnTo>
                  <a:pt x="714664" y="313417"/>
                </a:lnTo>
                <a:lnTo>
                  <a:pt x="648666" y="313417"/>
                </a:lnTo>
                <a:lnTo>
                  <a:pt x="639778" y="327595"/>
                </a:lnTo>
                <a:lnTo>
                  <a:pt x="625911" y="339931"/>
                </a:lnTo>
                <a:lnTo>
                  <a:pt x="606577" y="348642"/>
                </a:lnTo>
                <a:lnTo>
                  <a:pt x="581285" y="351941"/>
                </a:lnTo>
                <a:close/>
              </a:path>
              <a:path w="2231390" h="448945">
                <a:moveTo>
                  <a:pt x="714664" y="159164"/>
                </a:moveTo>
                <a:lnTo>
                  <a:pt x="651121" y="159164"/>
                </a:lnTo>
                <a:lnTo>
                  <a:pt x="651121" y="119565"/>
                </a:lnTo>
                <a:lnTo>
                  <a:pt x="714664" y="119565"/>
                </a:lnTo>
                <a:lnTo>
                  <a:pt x="714664" y="159164"/>
                </a:lnTo>
                <a:close/>
              </a:path>
              <a:path w="2231390" h="448945">
                <a:moveTo>
                  <a:pt x="714664" y="303594"/>
                </a:moveTo>
                <a:lnTo>
                  <a:pt x="601392" y="303594"/>
                </a:lnTo>
                <a:lnTo>
                  <a:pt x="622638" y="299030"/>
                </a:lnTo>
                <a:lnTo>
                  <a:pt x="638401" y="285847"/>
                </a:lnTo>
                <a:lnTo>
                  <a:pt x="648207" y="264807"/>
                </a:lnTo>
                <a:lnTo>
                  <a:pt x="651582" y="236674"/>
                </a:lnTo>
                <a:lnTo>
                  <a:pt x="648251" y="208318"/>
                </a:lnTo>
                <a:lnTo>
                  <a:pt x="638516" y="186638"/>
                </a:lnTo>
                <a:lnTo>
                  <a:pt x="622767" y="172786"/>
                </a:lnTo>
                <a:lnTo>
                  <a:pt x="601392" y="167913"/>
                </a:lnTo>
                <a:lnTo>
                  <a:pt x="714664" y="167913"/>
                </a:lnTo>
                <a:lnTo>
                  <a:pt x="714664" y="303594"/>
                </a:lnTo>
                <a:close/>
              </a:path>
              <a:path w="2231390" h="448945">
                <a:moveTo>
                  <a:pt x="702284" y="402131"/>
                </a:moveTo>
                <a:lnTo>
                  <a:pt x="601546" y="402131"/>
                </a:lnTo>
                <a:lnTo>
                  <a:pt x="621966" y="399654"/>
                </a:lnTo>
                <a:lnTo>
                  <a:pt x="637711" y="391752"/>
                </a:lnTo>
                <a:lnTo>
                  <a:pt x="647843" y="377720"/>
                </a:lnTo>
                <a:lnTo>
                  <a:pt x="651428" y="356853"/>
                </a:lnTo>
                <a:lnTo>
                  <a:pt x="651428" y="313417"/>
                </a:lnTo>
                <a:lnTo>
                  <a:pt x="714664" y="313417"/>
                </a:lnTo>
                <a:lnTo>
                  <a:pt x="714664" y="357774"/>
                </a:lnTo>
                <a:lnTo>
                  <a:pt x="706206" y="397419"/>
                </a:lnTo>
                <a:lnTo>
                  <a:pt x="702284" y="402131"/>
                </a:lnTo>
                <a:close/>
              </a:path>
              <a:path w="2231390" h="448945">
                <a:moveTo>
                  <a:pt x="600164" y="448637"/>
                </a:moveTo>
                <a:lnTo>
                  <a:pt x="556311" y="443380"/>
                </a:lnTo>
                <a:lnTo>
                  <a:pt x="522846" y="428454"/>
                </a:lnTo>
                <a:lnTo>
                  <a:pt x="500835" y="405124"/>
                </a:lnTo>
                <a:lnTo>
                  <a:pt x="491343" y="374657"/>
                </a:lnTo>
                <a:lnTo>
                  <a:pt x="554733" y="374657"/>
                </a:lnTo>
                <a:lnTo>
                  <a:pt x="559953" y="386979"/>
                </a:lnTo>
                <a:lnTo>
                  <a:pt x="569908" y="395531"/>
                </a:lnTo>
                <a:lnTo>
                  <a:pt x="583979" y="400515"/>
                </a:lnTo>
                <a:lnTo>
                  <a:pt x="601546" y="402131"/>
                </a:lnTo>
                <a:lnTo>
                  <a:pt x="702284" y="402131"/>
                </a:lnTo>
                <a:lnTo>
                  <a:pt x="682567" y="425826"/>
                </a:lnTo>
                <a:lnTo>
                  <a:pt x="646351" y="442922"/>
                </a:lnTo>
                <a:lnTo>
                  <a:pt x="600164" y="448637"/>
                </a:lnTo>
                <a:close/>
              </a:path>
              <a:path w="2231390" h="448945">
                <a:moveTo>
                  <a:pt x="809690" y="189707"/>
                </a:moveTo>
                <a:lnTo>
                  <a:pt x="748756" y="189707"/>
                </a:lnTo>
                <a:lnTo>
                  <a:pt x="757428" y="160979"/>
                </a:lnTo>
                <a:lnTo>
                  <a:pt x="777612" y="137733"/>
                </a:lnTo>
                <a:lnTo>
                  <a:pt x="808846" y="122171"/>
                </a:lnTo>
                <a:lnTo>
                  <a:pt x="850671" y="116495"/>
                </a:lnTo>
                <a:lnTo>
                  <a:pt x="887975" y="121004"/>
                </a:lnTo>
                <a:lnTo>
                  <a:pt x="919912" y="135182"/>
                </a:lnTo>
                <a:lnTo>
                  <a:pt x="942208" y="160008"/>
                </a:lnTo>
                <a:lnTo>
                  <a:pt x="943037" y="163615"/>
                </a:lnTo>
                <a:lnTo>
                  <a:pt x="849136" y="163615"/>
                </a:lnTo>
                <a:lnTo>
                  <a:pt x="834145" y="165426"/>
                </a:lnTo>
                <a:lnTo>
                  <a:pt x="822449" y="170618"/>
                </a:lnTo>
                <a:lnTo>
                  <a:pt x="814235" y="178832"/>
                </a:lnTo>
                <a:lnTo>
                  <a:pt x="809690" y="189707"/>
                </a:lnTo>
                <a:close/>
              </a:path>
              <a:path w="2231390" h="448945">
                <a:moveTo>
                  <a:pt x="818899" y="359769"/>
                </a:moveTo>
                <a:lnTo>
                  <a:pt x="787659" y="355318"/>
                </a:lnTo>
                <a:lnTo>
                  <a:pt x="762820" y="342061"/>
                </a:lnTo>
                <a:lnTo>
                  <a:pt x="746399" y="320076"/>
                </a:lnTo>
                <a:lnTo>
                  <a:pt x="740468" y="289473"/>
                </a:lnTo>
                <a:lnTo>
                  <a:pt x="747795" y="256241"/>
                </a:lnTo>
                <a:lnTo>
                  <a:pt x="795313" y="221894"/>
                </a:lnTo>
                <a:lnTo>
                  <a:pt x="842922" y="215879"/>
                </a:lnTo>
                <a:lnTo>
                  <a:pt x="886586" y="213958"/>
                </a:lnTo>
                <a:lnTo>
                  <a:pt x="886586" y="194926"/>
                </a:lnTo>
                <a:lnTo>
                  <a:pt x="884015" y="181616"/>
                </a:lnTo>
                <a:lnTo>
                  <a:pt x="876725" y="171788"/>
                </a:lnTo>
                <a:lnTo>
                  <a:pt x="865002" y="165701"/>
                </a:lnTo>
                <a:lnTo>
                  <a:pt x="849136" y="163615"/>
                </a:lnTo>
                <a:lnTo>
                  <a:pt x="943037" y="163615"/>
                </a:lnTo>
                <a:lnTo>
                  <a:pt x="950590" y="196461"/>
                </a:lnTo>
                <a:lnTo>
                  <a:pt x="950590" y="253864"/>
                </a:lnTo>
                <a:lnTo>
                  <a:pt x="886893" y="253864"/>
                </a:lnTo>
                <a:lnTo>
                  <a:pt x="849424" y="256066"/>
                </a:lnTo>
                <a:lnTo>
                  <a:pt x="811877" y="266105"/>
                </a:lnTo>
                <a:lnTo>
                  <a:pt x="802016" y="287478"/>
                </a:lnTo>
                <a:lnTo>
                  <a:pt x="804616" y="299500"/>
                </a:lnTo>
                <a:lnTo>
                  <a:pt x="811877" y="308141"/>
                </a:lnTo>
                <a:lnTo>
                  <a:pt x="822995" y="313357"/>
                </a:lnTo>
                <a:lnTo>
                  <a:pt x="837164" y="315105"/>
                </a:lnTo>
                <a:lnTo>
                  <a:pt x="950590" y="315105"/>
                </a:lnTo>
                <a:lnTo>
                  <a:pt x="950590" y="322626"/>
                </a:lnTo>
                <a:lnTo>
                  <a:pt x="887814" y="322626"/>
                </a:lnTo>
                <a:lnTo>
                  <a:pt x="877176" y="337624"/>
                </a:lnTo>
                <a:lnTo>
                  <a:pt x="862221" y="349371"/>
                </a:lnTo>
                <a:lnTo>
                  <a:pt x="842833" y="357030"/>
                </a:lnTo>
                <a:lnTo>
                  <a:pt x="818899" y="359769"/>
                </a:lnTo>
                <a:close/>
              </a:path>
              <a:path w="2231390" h="448945">
                <a:moveTo>
                  <a:pt x="950590" y="315105"/>
                </a:moveTo>
                <a:lnTo>
                  <a:pt x="837164" y="315105"/>
                </a:lnTo>
                <a:lnTo>
                  <a:pt x="857323" y="311719"/>
                </a:lnTo>
                <a:lnTo>
                  <a:pt x="873080" y="302404"/>
                </a:lnTo>
                <a:lnTo>
                  <a:pt x="883310" y="288427"/>
                </a:lnTo>
                <a:lnTo>
                  <a:pt x="886893" y="271055"/>
                </a:lnTo>
                <a:lnTo>
                  <a:pt x="886893" y="253864"/>
                </a:lnTo>
                <a:lnTo>
                  <a:pt x="950590" y="253864"/>
                </a:lnTo>
                <a:lnTo>
                  <a:pt x="950590" y="315105"/>
                </a:lnTo>
                <a:close/>
              </a:path>
              <a:path w="2231390" h="448945">
                <a:moveTo>
                  <a:pt x="950590" y="355318"/>
                </a:moveTo>
                <a:lnTo>
                  <a:pt x="889656" y="355318"/>
                </a:lnTo>
                <a:lnTo>
                  <a:pt x="889656" y="322626"/>
                </a:lnTo>
                <a:lnTo>
                  <a:pt x="950590" y="322626"/>
                </a:lnTo>
                <a:lnTo>
                  <a:pt x="950590" y="355318"/>
                </a:lnTo>
                <a:close/>
              </a:path>
              <a:path w="2231390" h="448945">
                <a:moveTo>
                  <a:pt x="1066029" y="119565"/>
                </a:moveTo>
                <a:lnTo>
                  <a:pt x="1001719" y="119565"/>
                </a:lnTo>
                <a:lnTo>
                  <a:pt x="1001719" y="63082"/>
                </a:lnTo>
                <a:lnTo>
                  <a:pt x="1066029" y="63082"/>
                </a:lnTo>
                <a:lnTo>
                  <a:pt x="1066029" y="119565"/>
                </a:lnTo>
                <a:close/>
              </a:path>
              <a:path w="2231390" h="448945">
                <a:moveTo>
                  <a:pt x="1110540" y="167913"/>
                </a:moveTo>
                <a:lnTo>
                  <a:pt x="969333" y="167913"/>
                </a:lnTo>
                <a:lnTo>
                  <a:pt x="969333" y="119565"/>
                </a:lnTo>
                <a:lnTo>
                  <a:pt x="1110540" y="119565"/>
                </a:lnTo>
                <a:lnTo>
                  <a:pt x="1110540" y="167913"/>
                </a:lnTo>
                <a:close/>
              </a:path>
              <a:path w="2231390" h="448945">
                <a:moveTo>
                  <a:pt x="1079689" y="358541"/>
                </a:moveTo>
                <a:lnTo>
                  <a:pt x="1047779" y="354563"/>
                </a:lnTo>
                <a:lnTo>
                  <a:pt x="1023092" y="342368"/>
                </a:lnTo>
                <a:lnTo>
                  <a:pt x="1007211" y="321568"/>
                </a:lnTo>
                <a:lnTo>
                  <a:pt x="1001719" y="291775"/>
                </a:lnTo>
                <a:lnTo>
                  <a:pt x="1001719" y="167913"/>
                </a:lnTo>
                <a:lnTo>
                  <a:pt x="1066029" y="167913"/>
                </a:lnTo>
                <a:lnTo>
                  <a:pt x="1066029" y="283027"/>
                </a:lnTo>
                <a:lnTo>
                  <a:pt x="1067674" y="294555"/>
                </a:lnTo>
                <a:lnTo>
                  <a:pt x="1072284" y="301694"/>
                </a:lnTo>
                <a:lnTo>
                  <a:pt x="1079368" y="305409"/>
                </a:lnTo>
                <a:lnTo>
                  <a:pt x="1088438" y="306663"/>
                </a:lnTo>
                <a:lnTo>
                  <a:pt x="1094731" y="306817"/>
                </a:lnTo>
                <a:lnTo>
                  <a:pt x="1113610" y="306817"/>
                </a:lnTo>
                <a:lnTo>
                  <a:pt x="1113610" y="356239"/>
                </a:lnTo>
                <a:lnTo>
                  <a:pt x="1107662" y="357052"/>
                </a:lnTo>
                <a:lnTo>
                  <a:pt x="1099988" y="357793"/>
                </a:lnTo>
                <a:lnTo>
                  <a:pt x="1090644" y="358333"/>
                </a:lnTo>
                <a:lnTo>
                  <a:pt x="1079689" y="358541"/>
                </a:lnTo>
                <a:close/>
              </a:path>
              <a:path w="2231390" h="448945">
                <a:moveTo>
                  <a:pt x="1113610" y="306817"/>
                </a:moveTo>
                <a:lnTo>
                  <a:pt x="1094731" y="306817"/>
                </a:lnTo>
                <a:lnTo>
                  <a:pt x="1113610" y="305589"/>
                </a:lnTo>
                <a:lnTo>
                  <a:pt x="1113610" y="306817"/>
                </a:lnTo>
                <a:close/>
              </a:path>
              <a:path w="2231390" h="448945">
                <a:moveTo>
                  <a:pt x="1169497" y="88714"/>
                </a:moveTo>
                <a:lnTo>
                  <a:pt x="1155935" y="86153"/>
                </a:lnTo>
                <a:lnTo>
                  <a:pt x="1144805" y="79160"/>
                </a:lnTo>
                <a:lnTo>
                  <a:pt x="1137272" y="68771"/>
                </a:lnTo>
                <a:lnTo>
                  <a:pt x="1134502" y="56022"/>
                </a:lnTo>
                <a:lnTo>
                  <a:pt x="1137272" y="43338"/>
                </a:lnTo>
                <a:lnTo>
                  <a:pt x="1144805" y="32941"/>
                </a:lnTo>
                <a:lnTo>
                  <a:pt x="1155935" y="25912"/>
                </a:lnTo>
                <a:lnTo>
                  <a:pt x="1169497" y="23329"/>
                </a:lnTo>
                <a:lnTo>
                  <a:pt x="1183059" y="25912"/>
                </a:lnTo>
                <a:lnTo>
                  <a:pt x="1194189" y="32941"/>
                </a:lnTo>
                <a:lnTo>
                  <a:pt x="1201721" y="43338"/>
                </a:lnTo>
                <a:lnTo>
                  <a:pt x="1204491" y="56022"/>
                </a:lnTo>
                <a:lnTo>
                  <a:pt x="1201721" y="68771"/>
                </a:lnTo>
                <a:lnTo>
                  <a:pt x="1194189" y="79160"/>
                </a:lnTo>
                <a:lnTo>
                  <a:pt x="1183059" y="86153"/>
                </a:lnTo>
                <a:lnTo>
                  <a:pt x="1169497" y="88714"/>
                </a:lnTo>
                <a:close/>
              </a:path>
              <a:path w="2231390" h="448945">
                <a:moveTo>
                  <a:pt x="1201575" y="355318"/>
                </a:moveTo>
                <a:lnTo>
                  <a:pt x="1137265" y="355318"/>
                </a:lnTo>
                <a:lnTo>
                  <a:pt x="1137265" y="119565"/>
                </a:lnTo>
                <a:lnTo>
                  <a:pt x="1201575" y="119565"/>
                </a:lnTo>
                <a:lnTo>
                  <a:pt x="1201575" y="355318"/>
                </a:lnTo>
                <a:close/>
              </a:path>
              <a:path w="2231390" h="448945">
                <a:moveTo>
                  <a:pt x="1374418" y="355318"/>
                </a:moveTo>
                <a:lnTo>
                  <a:pt x="1302126" y="355318"/>
                </a:lnTo>
                <a:lnTo>
                  <a:pt x="1219551" y="119565"/>
                </a:lnTo>
                <a:lnTo>
                  <a:pt x="1287545" y="119565"/>
                </a:lnTo>
                <a:lnTo>
                  <a:pt x="1337121" y="289012"/>
                </a:lnTo>
                <a:lnTo>
                  <a:pt x="1397642" y="289012"/>
                </a:lnTo>
                <a:lnTo>
                  <a:pt x="1374418" y="355318"/>
                </a:lnTo>
                <a:close/>
              </a:path>
              <a:path w="2231390" h="448945">
                <a:moveTo>
                  <a:pt x="1397642" y="289012"/>
                </a:moveTo>
                <a:lnTo>
                  <a:pt x="1339577" y="289012"/>
                </a:lnTo>
                <a:lnTo>
                  <a:pt x="1388999" y="119565"/>
                </a:lnTo>
                <a:lnTo>
                  <a:pt x="1456993" y="119565"/>
                </a:lnTo>
                <a:lnTo>
                  <a:pt x="1397642" y="289012"/>
                </a:lnTo>
                <a:close/>
              </a:path>
              <a:path w="2231390" h="448945">
                <a:moveTo>
                  <a:pt x="1581949" y="359923"/>
                </a:moveTo>
                <a:lnTo>
                  <a:pt x="1533224" y="351464"/>
                </a:lnTo>
                <a:lnTo>
                  <a:pt x="1496515" y="327250"/>
                </a:lnTo>
                <a:lnTo>
                  <a:pt x="1473360" y="289020"/>
                </a:lnTo>
                <a:lnTo>
                  <a:pt x="1465300" y="238516"/>
                </a:lnTo>
                <a:lnTo>
                  <a:pt x="1473406" y="188758"/>
                </a:lnTo>
                <a:lnTo>
                  <a:pt x="1496419" y="150223"/>
                </a:lnTo>
                <a:lnTo>
                  <a:pt x="1532383" y="125330"/>
                </a:lnTo>
                <a:lnTo>
                  <a:pt x="1579340" y="116495"/>
                </a:lnTo>
                <a:lnTo>
                  <a:pt x="1622726" y="123867"/>
                </a:lnTo>
                <a:lnTo>
                  <a:pt x="1657866" y="146118"/>
                </a:lnTo>
                <a:lnTo>
                  <a:pt x="1669482" y="164536"/>
                </a:lnTo>
                <a:lnTo>
                  <a:pt x="1580567" y="164536"/>
                </a:lnTo>
                <a:lnTo>
                  <a:pt x="1560204" y="168435"/>
                </a:lnTo>
                <a:lnTo>
                  <a:pt x="1544172" y="179040"/>
                </a:lnTo>
                <a:lnTo>
                  <a:pt x="1533407" y="194710"/>
                </a:lnTo>
                <a:lnTo>
                  <a:pt x="1528843" y="213805"/>
                </a:lnTo>
                <a:lnTo>
                  <a:pt x="1686368" y="213805"/>
                </a:lnTo>
                <a:lnTo>
                  <a:pt x="1690002" y="236060"/>
                </a:lnTo>
                <a:lnTo>
                  <a:pt x="1690002" y="254018"/>
                </a:lnTo>
                <a:lnTo>
                  <a:pt x="1528843" y="254018"/>
                </a:lnTo>
                <a:lnTo>
                  <a:pt x="1532668" y="278122"/>
                </a:lnTo>
                <a:lnTo>
                  <a:pt x="1543558" y="296284"/>
                </a:lnTo>
                <a:lnTo>
                  <a:pt x="1560636" y="307740"/>
                </a:lnTo>
                <a:lnTo>
                  <a:pt x="1583023" y="311728"/>
                </a:lnTo>
                <a:lnTo>
                  <a:pt x="1678511" y="311728"/>
                </a:lnTo>
                <a:lnTo>
                  <a:pt x="1675990" y="317769"/>
                </a:lnTo>
                <a:lnTo>
                  <a:pt x="1653492" y="340373"/>
                </a:lnTo>
                <a:lnTo>
                  <a:pt x="1621814" y="354831"/>
                </a:lnTo>
                <a:lnTo>
                  <a:pt x="1581949" y="359923"/>
                </a:lnTo>
                <a:close/>
              </a:path>
              <a:path w="2231390" h="448945">
                <a:moveTo>
                  <a:pt x="1686368" y="213805"/>
                </a:moveTo>
                <a:lnTo>
                  <a:pt x="1629376" y="213805"/>
                </a:lnTo>
                <a:lnTo>
                  <a:pt x="1625656" y="194063"/>
                </a:lnTo>
                <a:lnTo>
                  <a:pt x="1615620" y="178465"/>
                </a:lnTo>
                <a:lnTo>
                  <a:pt x="1600259" y="168219"/>
                </a:lnTo>
                <a:lnTo>
                  <a:pt x="1580567" y="164536"/>
                </a:lnTo>
                <a:lnTo>
                  <a:pt x="1669482" y="164536"/>
                </a:lnTo>
                <a:lnTo>
                  <a:pt x="1681410" y="183448"/>
                </a:lnTo>
                <a:lnTo>
                  <a:pt x="1686368" y="213805"/>
                </a:lnTo>
                <a:close/>
              </a:path>
              <a:path w="2231390" h="448945">
                <a:moveTo>
                  <a:pt x="1678511" y="311728"/>
                </a:moveTo>
                <a:lnTo>
                  <a:pt x="1583023" y="311728"/>
                </a:lnTo>
                <a:lnTo>
                  <a:pt x="1598348" y="310023"/>
                </a:lnTo>
                <a:lnTo>
                  <a:pt x="1610996" y="305224"/>
                </a:lnTo>
                <a:lnTo>
                  <a:pt x="1620709" y="297807"/>
                </a:lnTo>
                <a:lnTo>
                  <a:pt x="1627227" y="288245"/>
                </a:lnTo>
                <a:lnTo>
                  <a:pt x="1688314" y="288245"/>
                </a:lnTo>
                <a:lnTo>
                  <a:pt x="1678511" y="311728"/>
                </a:lnTo>
                <a:close/>
              </a:path>
              <a:path w="2231390" h="448945">
                <a:moveTo>
                  <a:pt x="1859162" y="160545"/>
                </a:moveTo>
                <a:lnTo>
                  <a:pt x="1781805" y="160545"/>
                </a:lnTo>
                <a:lnTo>
                  <a:pt x="1790592" y="141376"/>
                </a:lnTo>
                <a:lnTo>
                  <a:pt x="1803523" y="127488"/>
                </a:lnTo>
                <a:lnTo>
                  <a:pt x="1819793" y="119039"/>
                </a:lnTo>
                <a:lnTo>
                  <a:pt x="1838595" y="116188"/>
                </a:lnTo>
                <a:lnTo>
                  <a:pt x="1845195" y="116188"/>
                </a:lnTo>
                <a:lnTo>
                  <a:pt x="1853483" y="117109"/>
                </a:lnTo>
                <a:lnTo>
                  <a:pt x="1859162" y="118183"/>
                </a:lnTo>
                <a:lnTo>
                  <a:pt x="1859162" y="160545"/>
                </a:lnTo>
                <a:close/>
              </a:path>
              <a:path w="2231390" h="448945">
                <a:moveTo>
                  <a:pt x="1781345" y="355318"/>
                </a:moveTo>
                <a:lnTo>
                  <a:pt x="1717034" y="355318"/>
                </a:lnTo>
                <a:lnTo>
                  <a:pt x="1717034" y="119565"/>
                </a:lnTo>
                <a:lnTo>
                  <a:pt x="1779349" y="119565"/>
                </a:lnTo>
                <a:lnTo>
                  <a:pt x="1779349" y="160545"/>
                </a:lnTo>
                <a:lnTo>
                  <a:pt x="1859162" y="160545"/>
                </a:lnTo>
                <a:lnTo>
                  <a:pt x="1859162" y="172057"/>
                </a:lnTo>
                <a:lnTo>
                  <a:pt x="1831688" y="172057"/>
                </a:lnTo>
                <a:lnTo>
                  <a:pt x="1811584" y="175676"/>
                </a:lnTo>
                <a:lnTo>
                  <a:pt x="1795638" y="185813"/>
                </a:lnTo>
                <a:lnTo>
                  <a:pt x="1785131" y="201389"/>
                </a:lnTo>
                <a:lnTo>
                  <a:pt x="1781345" y="221325"/>
                </a:lnTo>
                <a:lnTo>
                  <a:pt x="1781345" y="355318"/>
                </a:lnTo>
                <a:close/>
              </a:path>
              <a:path w="2231390" h="448945">
                <a:moveTo>
                  <a:pt x="1859162" y="175587"/>
                </a:moveTo>
                <a:lnTo>
                  <a:pt x="1853617" y="174258"/>
                </a:lnTo>
                <a:lnTo>
                  <a:pt x="1846576" y="173131"/>
                </a:lnTo>
                <a:lnTo>
                  <a:pt x="1838959" y="172349"/>
                </a:lnTo>
                <a:lnTo>
                  <a:pt x="1831688" y="172057"/>
                </a:lnTo>
                <a:lnTo>
                  <a:pt x="1859162" y="172057"/>
                </a:lnTo>
                <a:lnTo>
                  <a:pt x="1859162" y="175587"/>
                </a:lnTo>
                <a:close/>
              </a:path>
              <a:path w="2231390" h="448945">
                <a:moveTo>
                  <a:pt x="2175514" y="394457"/>
                </a:moveTo>
                <a:lnTo>
                  <a:pt x="2120105" y="394457"/>
                </a:lnTo>
                <a:lnTo>
                  <a:pt x="2120105" y="0"/>
                </a:lnTo>
                <a:lnTo>
                  <a:pt x="2175514" y="0"/>
                </a:lnTo>
                <a:lnTo>
                  <a:pt x="2175514" y="151490"/>
                </a:lnTo>
                <a:lnTo>
                  <a:pt x="2231382" y="151490"/>
                </a:lnTo>
                <a:lnTo>
                  <a:pt x="2231382" y="197228"/>
                </a:lnTo>
                <a:lnTo>
                  <a:pt x="2175514" y="197228"/>
                </a:lnTo>
                <a:lnTo>
                  <a:pt x="2175514" y="394457"/>
                </a:lnTo>
                <a:close/>
              </a:path>
              <a:path w="2231390" h="448945">
                <a:moveTo>
                  <a:pt x="1890798" y="326156"/>
                </a:moveTo>
                <a:lnTo>
                  <a:pt x="1859641" y="283794"/>
                </a:lnTo>
                <a:lnTo>
                  <a:pt x="1910484" y="253625"/>
                </a:lnTo>
                <a:lnTo>
                  <a:pt x="1951138" y="219183"/>
                </a:lnTo>
                <a:lnTo>
                  <a:pt x="1981765" y="180026"/>
                </a:lnTo>
                <a:lnTo>
                  <a:pt x="2002527" y="135711"/>
                </a:lnTo>
                <a:lnTo>
                  <a:pt x="2013586" y="85798"/>
                </a:lnTo>
                <a:lnTo>
                  <a:pt x="1881896" y="85798"/>
                </a:lnTo>
                <a:lnTo>
                  <a:pt x="1881896" y="40520"/>
                </a:lnTo>
                <a:lnTo>
                  <a:pt x="2070069" y="40520"/>
                </a:lnTo>
                <a:lnTo>
                  <a:pt x="2067009" y="90131"/>
                </a:lnTo>
                <a:lnTo>
                  <a:pt x="2057618" y="137420"/>
                </a:lnTo>
                <a:lnTo>
                  <a:pt x="2041185" y="182019"/>
                </a:lnTo>
                <a:lnTo>
                  <a:pt x="2016998" y="223560"/>
                </a:lnTo>
                <a:lnTo>
                  <a:pt x="1984346" y="261675"/>
                </a:lnTo>
                <a:lnTo>
                  <a:pt x="1942516" y="295996"/>
                </a:lnTo>
                <a:lnTo>
                  <a:pt x="1890798" y="3261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85291" y="6408921"/>
            <a:ext cx="1845310" cy="395605"/>
          </a:xfrm>
          <a:custGeom>
            <a:avLst/>
            <a:gdLst/>
            <a:ahLst/>
            <a:cxnLst/>
            <a:rect l="l" t="t" r="r" b="b"/>
            <a:pathLst>
              <a:path w="1845310" h="395604">
                <a:moveTo>
                  <a:pt x="314031" y="175894"/>
                </a:moveTo>
                <a:lnTo>
                  <a:pt x="46045" y="175894"/>
                </a:lnTo>
                <a:lnTo>
                  <a:pt x="46045" y="14427"/>
                </a:lnTo>
                <a:lnTo>
                  <a:pt x="100532" y="14427"/>
                </a:lnTo>
                <a:lnTo>
                  <a:pt x="100532" y="53873"/>
                </a:lnTo>
                <a:lnTo>
                  <a:pt x="314031" y="53873"/>
                </a:lnTo>
                <a:lnTo>
                  <a:pt x="314031" y="96388"/>
                </a:lnTo>
                <a:lnTo>
                  <a:pt x="100532" y="96388"/>
                </a:lnTo>
                <a:lnTo>
                  <a:pt x="100532" y="131997"/>
                </a:lnTo>
                <a:lnTo>
                  <a:pt x="314031" y="131997"/>
                </a:lnTo>
                <a:lnTo>
                  <a:pt x="314031" y="175894"/>
                </a:lnTo>
                <a:close/>
              </a:path>
              <a:path w="1845310" h="395604">
                <a:moveTo>
                  <a:pt x="314031" y="53873"/>
                </a:moveTo>
                <a:lnTo>
                  <a:pt x="259236" y="53873"/>
                </a:lnTo>
                <a:lnTo>
                  <a:pt x="259236" y="14427"/>
                </a:lnTo>
                <a:lnTo>
                  <a:pt x="314031" y="14427"/>
                </a:lnTo>
                <a:lnTo>
                  <a:pt x="314031" y="53873"/>
                </a:lnTo>
                <a:close/>
              </a:path>
              <a:path w="1845310" h="395604">
                <a:moveTo>
                  <a:pt x="314031" y="131997"/>
                </a:moveTo>
                <a:lnTo>
                  <a:pt x="259236" y="131997"/>
                </a:lnTo>
                <a:lnTo>
                  <a:pt x="259236" y="96388"/>
                </a:lnTo>
                <a:lnTo>
                  <a:pt x="314031" y="96388"/>
                </a:lnTo>
                <a:lnTo>
                  <a:pt x="314031" y="131997"/>
                </a:lnTo>
                <a:close/>
              </a:path>
              <a:path w="1845310" h="395604">
                <a:moveTo>
                  <a:pt x="207358" y="209354"/>
                </a:moveTo>
                <a:lnTo>
                  <a:pt x="151797" y="209354"/>
                </a:lnTo>
                <a:lnTo>
                  <a:pt x="151797" y="175894"/>
                </a:lnTo>
                <a:lnTo>
                  <a:pt x="207358" y="175894"/>
                </a:lnTo>
                <a:lnTo>
                  <a:pt x="207358" y="209354"/>
                </a:lnTo>
                <a:close/>
              </a:path>
              <a:path w="1845310" h="395604">
                <a:moveTo>
                  <a:pt x="360383" y="253864"/>
                </a:moveTo>
                <a:lnTo>
                  <a:pt x="0" y="253864"/>
                </a:lnTo>
                <a:lnTo>
                  <a:pt x="0" y="209354"/>
                </a:lnTo>
                <a:lnTo>
                  <a:pt x="360383" y="209354"/>
                </a:lnTo>
                <a:lnTo>
                  <a:pt x="360383" y="253864"/>
                </a:lnTo>
                <a:close/>
              </a:path>
              <a:path w="1845310" h="395604">
                <a:moveTo>
                  <a:pt x="319249" y="388471"/>
                </a:moveTo>
                <a:lnTo>
                  <a:pt x="43436" y="388471"/>
                </a:lnTo>
                <a:lnTo>
                  <a:pt x="43436" y="276273"/>
                </a:lnTo>
                <a:lnTo>
                  <a:pt x="98998" y="276273"/>
                </a:lnTo>
                <a:lnTo>
                  <a:pt x="98998" y="343807"/>
                </a:lnTo>
                <a:lnTo>
                  <a:pt x="319249" y="343807"/>
                </a:lnTo>
                <a:lnTo>
                  <a:pt x="319249" y="388471"/>
                </a:lnTo>
                <a:close/>
              </a:path>
              <a:path w="1845310" h="395604">
                <a:moveTo>
                  <a:pt x="701600" y="284561"/>
                </a:moveTo>
                <a:lnTo>
                  <a:pt x="646038" y="284561"/>
                </a:lnTo>
                <a:lnTo>
                  <a:pt x="646038" y="613"/>
                </a:lnTo>
                <a:lnTo>
                  <a:pt x="701600" y="613"/>
                </a:lnTo>
                <a:lnTo>
                  <a:pt x="701600" y="284561"/>
                </a:lnTo>
                <a:close/>
              </a:path>
              <a:path w="1845310" h="395604">
                <a:moveTo>
                  <a:pt x="485032" y="225470"/>
                </a:moveTo>
                <a:lnTo>
                  <a:pt x="442550" y="218076"/>
                </a:lnTo>
                <a:lnTo>
                  <a:pt x="408212" y="197401"/>
                </a:lnTo>
                <a:lnTo>
                  <a:pt x="385271" y="165704"/>
                </a:lnTo>
                <a:lnTo>
                  <a:pt x="376978" y="125244"/>
                </a:lnTo>
                <a:lnTo>
                  <a:pt x="385271" y="85268"/>
                </a:lnTo>
                <a:lnTo>
                  <a:pt x="408212" y="53739"/>
                </a:lnTo>
                <a:lnTo>
                  <a:pt x="442550" y="33059"/>
                </a:lnTo>
                <a:lnTo>
                  <a:pt x="485032" y="25632"/>
                </a:lnTo>
                <a:lnTo>
                  <a:pt x="527468" y="33059"/>
                </a:lnTo>
                <a:lnTo>
                  <a:pt x="561717" y="53739"/>
                </a:lnTo>
                <a:lnTo>
                  <a:pt x="576295" y="73826"/>
                </a:lnTo>
                <a:lnTo>
                  <a:pt x="485032" y="73826"/>
                </a:lnTo>
                <a:lnTo>
                  <a:pt x="463556" y="77349"/>
                </a:lnTo>
                <a:lnTo>
                  <a:pt x="446411" y="87505"/>
                </a:lnTo>
                <a:lnTo>
                  <a:pt x="435108" y="103676"/>
                </a:lnTo>
                <a:lnTo>
                  <a:pt x="431158" y="125244"/>
                </a:lnTo>
                <a:lnTo>
                  <a:pt x="435108" y="147295"/>
                </a:lnTo>
                <a:lnTo>
                  <a:pt x="446411" y="163634"/>
                </a:lnTo>
                <a:lnTo>
                  <a:pt x="463556" y="173786"/>
                </a:lnTo>
                <a:lnTo>
                  <a:pt x="485032" y="177275"/>
                </a:lnTo>
                <a:lnTo>
                  <a:pt x="576245" y="177275"/>
                </a:lnTo>
                <a:lnTo>
                  <a:pt x="561717" y="197401"/>
                </a:lnTo>
                <a:lnTo>
                  <a:pt x="527468" y="218076"/>
                </a:lnTo>
                <a:lnTo>
                  <a:pt x="485032" y="225470"/>
                </a:lnTo>
                <a:close/>
              </a:path>
              <a:path w="1845310" h="395604">
                <a:moveTo>
                  <a:pt x="576245" y="177275"/>
                </a:moveTo>
                <a:lnTo>
                  <a:pt x="485032" y="177275"/>
                </a:lnTo>
                <a:lnTo>
                  <a:pt x="505980" y="173786"/>
                </a:lnTo>
                <a:lnTo>
                  <a:pt x="522885" y="163634"/>
                </a:lnTo>
                <a:lnTo>
                  <a:pt x="534178" y="147295"/>
                </a:lnTo>
                <a:lnTo>
                  <a:pt x="538291" y="125244"/>
                </a:lnTo>
                <a:lnTo>
                  <a:pt x="534178" y="103676"/>
                </a:lnTo>
                <a:lnTo>
                  <a:pt x="522885" y="87505"/>
                </a:lnTo>
                <a:lnTo>
                  <a:pt x="505980" y="77349"/>
                </a:lnTo>
                <a:lnTo>
                  <a:pt x="485032" y="73826"/>
                </a:lnTo>
                <a:lnTo>
                  <a:pt x="576295" y="73826"/>
                </a:lnTo>
                <a:lnTo>
                  <a:pt x="584598" y="85268"/>
                </a:lnTo>
                <a:lnTo>
                  <a:pt x="592932" y="125244"/>
                </a:lnTo>
                <a:lnTo>
                  <a:pt x="584598" y="165704"/>
                </a:lnTo>
                <a:lnTo>
                  <a:pt x="576245" y="177275"/>
                </a:lnTo>
                <a:close/>
              </a:path>
              <a:path w="1845310" h="395604">
                <a:moveTo>
                  <a:pt x="712037" y="388471"/>
                </a:moveTo>
                <a:lnTo>
                  <a:pt x="436837" y="388471"/>
                </a:lnTo>
                <a:lnTo>
                  <a:pt x="436837" y="255860"/>
                </a:lnTo>
                <a:lnTo>
                  <a:pt x="492859" y="255860"/>
                </a:lnTo>
                <a:lnTo>
                  <a:pt x="492859" y="343807"/>
                </a:lnTo>
                <a:lnTo>
                  <a:pt x="712037" y="343807"/>
                </a:lnTo>
                <a:lnTo>
                  <a:pt x="712037" y="388471"/>
                </a:lnTo>
                <a:close/>
              </a:path>
              <a:path w="1845310" h="395604">
                <a:moveTo>
                  <a:pt x="1084257" y="395378"/>
                </a:moveTo>
                <a:lnTo>
                  <a:pt x="1031305" y="395378"/>
                </a:lnTo>
                <a:lnTo>
                  <a:pt x="1031305" y="0"/>
                </a:lnTo>
                <a:lnTo>
                  <a:pt x="1084257" y="0"/>
                </a:lnTo>
                <a:lnTo>
                  <a:pt x="1084257" y="395378"/>
                </a:lnTo>
                <a:close/>
              </a:path>
              <a:path w="1845310" h="395604">
                <a:moveTo>
                  <a:pt x="1001989" y="146271"/>
                </a:moveTo>
                <a:lnTo>
                  <a:pt x="949650" y="146271"/>
                </a:lnTo>
                <a:lnTo>
                  <a:pt x="949650" y="6139"/>
                </a:lnTo>
                <a:lnTo>
                  <a:pt x="1001989" y="6139"/>
                </a:lnTo>
                <a:lnTo>
                  <a:pt x="1001989" y="146271"/>
                </a:lnTo>
                <a:close/>
              </a:path>
              <a:path w="1845310" h="395604">
                <a:moveTo>
                  <a:pt x="831160" y="314798"/>
                </a:moveTo>
                <a:lnTo>
                  <a:pt x="795781" y="304934"/>
                </a:lnTo>
                <a:lnTo>
                  <a:pt x="768691" y="276407"/>
                </a:lnTo>
                <a:lnTo>
                  <a:pt x="751386" y="231160"/>
                </a:lnTo>
                <a:lnTo>
                  <a:pt x="745361" y="171136"/>
                </a:lnTo>
                <a:lnTo>
                  <a:pt x="751386" y="111600"/>
                </a:lnTo>
                <a:lnTo>
                  <a:pt x="768691" y="66670"/>
                </a:lnTo>
                <a:lnTo>
                  <a:pt x="795781" y="38287"/>
                </a:lnTo>
                <a:lnTo>
                  <a:pt x="831160" y="28394"/>
                </a:lnTo>
                <a:lnTo>
                  <a:pt x="863869" y="36474"/>
                </a:lnTo>
                <a:lnTo>
                  <a:pt x="889887" y="59763"/>
                </a:lnTo>
                <a:lnTo>
                  <a:pt x="900192" y="80733"/>
                </a:lnTo>
                <a:lnTo>
                  <a:pt x="831160" y="80733"/>
                </a:lnTo>
                <a:lnTo>
                  <a:pt x="816348" y="86311"/>
                </a:lnTo>
                <a:lnTo>
                  <a:pt x="805336" y="103257"/>
                </a:lnTo>
                <a:lnTo>
                  <a:pt x="798525" y="131541"/>
                </a:lnTo>
                <a:lnTo>
                  <a:pt x="796318" y="171136"/>
                </a:lnTo>
                <a:lnTo>
                  <a:pt x="798525" y="211013"/>
                </a:lnTo>
                <a:lnTo>
                  <a:pt x="805336" y="239322"/>
                </a:lnTo>
                <a:lnTo>
                  <a:pt x="816348" y="256176"/>
                </a:lnTo>
                <a:lnTo>
                  <a:pt x="831160" y="261692"/>
                </a:lnTo>
                <a:lnTo>
                  <a:pt x="900343" y="261692"/>
                </a:lnTo>
                <a:lnTo>
                  <a:pt x="891038" y="281760"/>
                </a:lnTo>
                <a:lnTo>
                  <a:pt x="864631" y="306337"/>
                </a:lnTo>
                <a:lnTo>
                  <a:pt x="831160" y="314798"/>
                </a:lnTo>
                <a:close/>
              </a:path>
              <a:path w="1845310" h="395604">
                <a:moveTo>
                  <a:pt x="900343" y="261692"/>
                </a:moveTo>
                <a:lnTo>
                  <a:pt x="831160" y="261692"/>
                </a:lnTo>
                <a:lnTo>
                  <a:pt x="846491" y="256176"/>
                </a:lnTo>
                <a:lnTo>
                  <a:pt x="857924" y="239322"/>
                </a:lnTo>
                <a:lnTo>
                  <a:pt x="865068" y="211013"/>
                </a:lnTo>
                <a:lnTo>
                  <a:pt x="867536" y="171136"/>
                </a:lnTo>
                <a:lnTo>
                  <a:pt x="865068" y="131541"/>
                </a:lnTo>
                <a:lnTo>
                  <a:pt x="857924" y="103257"/>
                </a:lnTo>
                <a:lnTo>
                  <a:pt x="846491" y="86311"/>
                </a:lnTo>
                <a:lnTo>
                  <a:pt x="831160" y="80733"/>
                </a:lnTo>
                <a:lnTo>
                  <a:pt x="900192" y="80733"/>
                </a:lnTo>
                <a:lnTo>
                  <a:pt x="908106" y="96837"/>
                </a:lnTo>
                <a:lnTo>
                  <a:pt x="917418" y="146271"/>
                </a:lnTo>
                <a:lnTo>
                  <a:pt x="1001989" y="146271"/>
                </a:lnTo>
                <a:lnTo>
                  <a:pt x="1001989" y="190475"/>
                </a:lnTo>
                <a:lnTo>
                  <a:pt x="917879" y="190475"/>
                </a:lnTo>
                <a:lnTo>
                  <a:pt x="909185" y="242622"/>
                </a:lnTo>
                <a:lnTo>
                  <a:pt x="900343" y="261692"/>
                </a:lnTo>
                <a:close/>
              </a:path>
              <a:path w="1845310" h="395604">
                <a:moveTo>
                  <a:pt x="1001989" y="377113"/>
                </a:moveTo>
                <a:lnTo>
                  <a:pt x="949650" y="377113"/>
                </a:lnTo>
                <a:lnTo>
                  <a:pt x="949650" y="190475"/>
                </a:lnTo>
                <a:lnTo>
                  <a:pt x="1001989" y="190475"/>
                </a:lnTo>
                <a:lnTo>
                  <a:pt x="1001989" y="377113"/>
                </a:lnTo>
                <a:close/>
              </a:path>
              <a:path w="1845310" h="395604">
                <a:moveTo>
                  <a:pt x="1455250" y="395378"/>
                </a:moveTo>
                <a:lnTo>
                  <a:pt x="1403065" y="395378"/>
                </a:lnTo>
                <a:lnTo>
                  <a:pt x="1403065" y="0"/>
                </a:lnTo>
                <a:lnTo>
                  <a:pt x="1455250" y="0"/>
                </a:lnTo>
                <a:lnTo>
                  <a:pt x="1455250" y="395378"/>
                </a:lnTo>
                <a:close/>
              </a:path>
              <a:path w="1845310" h="395604">
                <a:moveTo>
                  <a:pt x="1371140" y="152564"/>
                </a:moveTo>
                <a:lnTo>
                  <a:pt x="1319262" y="152564"/>
                </a:lnTo>
                <a:lnTo>
                  <a:pt x="1319262" y="9055"/>
                </a:lnTo>
                <a:lnTo>
                  <a:pt x="1371140" y="9055"/>
                </a:lnTo>
                <a:lnTo>
                  <a:pt x="1371140" y="152564"/>
                </a:lnTo>
                <a:close/>
              </a:path>
              <a:path w="1845310" h="395604">
                <a:moveTo>
                  <a:pt x="1139377" y="312956"/>
                </a:moveTo>
                <a:lnTo>
                  <a:pt x="1108066" y="274124"/>
                </a:lnTo>
                <a:lnTo>
                  <a:pt x="1150744" y="244374"/>
                </a:lnTo>
                <a:lnTo>
                  <a:pt x="1183536" y="211721"/>
                </a:lnTo>
                <a:lnTo>
                  <a:pt x="1207237" y="175694"/>
                </a:lnTo>
                <a:lnTo>
                  <a:pt x="1222642" y="135821"/>
                </a:lnTo>
                <a:lnTo>
                  <a:pt x="1230547" y="91630"/>
                </a:lnTo>
                <a:lnTo>
                  <a:pt x="1129861" y="91630"/>
                </a:lnTo>
                <a:lnTo>
                  <a:pt x="1129861" y="47120"/>
                </a:lnTo>
                <a:lnTo>
                  <a:pt x="1285648" y="47120"/>
                </a:lnTo>
                <a:lnTo>
                  <a:pt x="1284787" y="74884"/>
                </a:lnTo>
                <a:lnTo>
                  <a:pt x="1282329" y="101741"/>
                </a:lnTo>
                <a:lnTo>
                  <a:pt x="1278116" y="127649"/>
                </a:lnTo>
                <a:lnTo>
                  <a:pt x="1271988" y="152564"/>
                </a:lnTo>
                <a:lnTo>
                  <a:pt x="1371140" y="152564"/>
                </a:lnTo>
                <a:lnTo>
                  <a:pt x="1371140" y="196461"/>
                </a:lnTo>
                <a:lnTo>
                  <a:pt x="1254798" y="196461"/>
                </a:lnTo>
                <a:lnTo>
                  <a:pt x="1235144" y="229168"/>
                </a:lnTo>
                <a:lnTo>
                  <a:pt x="1209692" y="259543"/>
                </a:lnTo>
                <a:lnTo>
                  <a:pt x="1177938" y="287502"/>
                </a:lnTo>
                <a:lnTo>
                  <a:pt x="1139377" y="312956"/>
                </a:lnTo>
                <a:close/>
              </a:path>
              <a:path w="1845310" h="395604">
                <a:moveTo>
                  <a:pt x="1371140" y="377727"/>
                </a:moveTo>
                <a:lnTo>
                  <a:pt x="1319262" y="377727"/>
                </a:lnTo>
                <a:lnTo>
                  <a:pt x="1319262" y="196461"/>
                </a:lnTo>
                <a:lnTo>
                  <a:pt x="1371140" y="196461"/>
                </a:lnTo>
                <a:lnTo>
                  <a:pt x="1371140" y="377727"/>
                </a:lnTo>
                <a:close/>
              </a:path>
              <a:path w="1845310" h="395604">
                <a:moveTo>
                  <a:pt x="1804754" y="151490"/>
                </a:moveTo>
                <a:lnTo>
                  <a:pt x="1528788" y="151490"/>
                </a:lnTo>
                <a:lnTo>
                  <a:pt x="1528788" y="14120"/>
                </a:lnTo>
                <a:lnTo>
                  <a:pt x="1583889" y="14120"/>
                </a:lnTo>
                <a:lnTo>
                  <a:pt x="1583889" y="108053"/>
                </a:lnTo>
                <a:lnTo>
                  <a:pt x="1804754" y="108053"/>
                </a:lnTo>
                <a:lnTo>
                  <a:pt x="1804754" y="151490"/>
                </a:lnTo>
                <a:close/>
              </a:path>
              <a:path w="1845310" h="395604">
                <a:moveTo>
                  <a:pt x="1844814" y="237134"/>
                </a:moveTo>
                <a:lnTo>
                  <a:pt x="1483509" y="237134"/>
                </a:lnTo>
                <a:lnTo>
                  <a:pt x="1483509" y="193698"/>
                </a:lnTo>
                <a:lnTo>
                  <a:pt x="1844814" y="193698"/>
                </a:lnTo>
                <a:lnTo>
                  <a:pt x="1844814" y="237134"/>
                </a:lnTo>
                <a:close/>
              </a:path>
              <a:path w="1845310" h="395604">
                <a:moveTo>
                  <a:pt x="1807210" y="386629"/>
                </a:moveTo>
                <a:lnTo>
                  <a:pt x="1525104" y="386629"/>
                </a:lnTo>
                <a:lnTo>
                  <a:pt x="1525104" y="269520"/>
                </a:lnTo>
                <a:lnTo>
                  <a:pt x="1580512" y="269520"/>
                </a:lnTo>
                <a:lnTo>
                  <a:pt x="1580512" y="342118"/>
                </a:lnTo>
                <a:lnTo>
                  <a:pt x="1807210" y="342118"/>
                </a:lnTo>
                <a:lnTo>
                  <a:pt x="1807210" y="3866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28188" y="6408921"/>
            <a:ext cx="1456055" cy="396875"/>
          </a:xfrm>
          <a:custGeom>
            <a:avLst/>
            <a:gdLst/>
            <a:ahLst/>
            <a:cxnLst/>
            <a:rect l="l" t="t" r="r" b="b"/>
            <a:pathLst>
              <a:path w="1456054" h="396875">
                <a:moveTo>
                  <a:pt x="179577" y="189554"/>
                </a:moveTo>
                <a:lnTo>
                  <a:pt x="121414" y="183534"/>
                </a:lnTo>
                <a:lnTo>
                  <a:pt x="76071" y="166147"/>
                </a:lnTo>
                <a:lnTo>
                  <a:pt x="46642" y="138745"/>
                </a:lnTo>
                <a:lnTo>
                  <a:pt x="36222" y="102681"/>
                </a:lnTo>
                <a:lnTo>
                  <a:pt x="46642" y="65737"/>
                </a:lnTo>
                <a:lnTo>
                  <a:pt x="76071" y="37584"/>
                </a:lnTo>
                <a:lnTo>
                  <a:pt x="121414" y="19648"/>
                </a:lnTo>
                <a:lnTo>
                  <a:pt x="179577" y="13353"/>
                </a:lnTo>
                <a:lnTo>
                  <a:pt x="237904" y="19648"/>
                </a:lnTo>
                <a:lnTo>
                  <a:pt x="283468" y="37584"/>
                </a:lnTo>
                <a:lnTo>
                  <a:pt x="304502" y="57557"/>
                </a:lnTo>
                <a:lnTo>
                  <a:pt x="179577" y="57557"/>
                </a:lnTo>
                <a:lnTo>
                  <a:pt x="143717" y="60571"/>
                </a:lnTo>
                <a:lnTo>
                  <a:pt x="116476" y="69241"/>
                </a:lnTo>
                <a:lnTo>
                  <a:pt x="99221" y="83349"/>
                </a:lnTo>
                <a:lnTo>
                  <a:pt x="93319" y="102681"/>
                </a:lnTo>
                <a:lnTo>
                  <a:pt x="99221" y="121143"/>
                </a:lnTo>
                <a:lnTo>
                  <a:pt x="116476" y="134683"/>
                </a:lnTo>
                <a:lnTo>
                  <a:pt x="143717" y="143043"/>
                </a:lnTo>
                <a:lnTo>
                  <a:pt x="179577" y="145964"/>
                </a:lnTo>
                <a:lnTo>
                  <a:pt x="305306" y="145964"/>
                </a:lnTo>
                <a:lnTo>
                  <a:pt x="283468" y="166147"/>
                </a:lnTo>
                <a:lnTo>
                  <a:pt x="237904" y="183534"/>
                </a:lnTo>
                <a:lnTo>
                  <a:pt x="179577" y="189554"/>
                </a:lnTo>
                <a:close/>
              </a:path>
              <a:path w="1456054" h="396875">
                <a:moveTo>
                  <a:pt x="305306" y="145964"/>
                </a:moveTo>
                <a:lnTo>
                  <a:pt x="179577" y="145964"/>
                </a:lnTo>
                <a:lnTo>
                  <a:pt x="215685" y="143043"/>
                </a:lnTo>
                <a:lnTo>
                  <a:pt x="243044" y="134683"/>
                </a:lnTo>
                <a:lnTo>
                  <a:pt x="260387" y="121143"/>
                </a:lnTo>
                <a:lnTo>
                  <a:pt x="266450" y="102681"/>
                </a:lnTo>
                <a:lnTo>
                  <a:pt x="260387" y="83349"/>
                </a:lnTo>
                <a:lnTo>
                  <a:pt x="243044" y="69241"/>
                </a:lnTo>
                <a:lnTo>
                  <a:pt x="215685" y="60571"/>
                </a:lnTo>
                <a:lnTo>
                  <a:pt x="179577" y="57557"/>
                </a:lnTo>
                <a:lnTo>
                  <a:pt x="304502" y="57557"/>
                </a:lnTo>
                <a:lnTo>
                  <a:pt x="313117" y="65737"/>
                </a:lnTo>
                <a:lnTo>
                  <a:pt x="323700" y="102681"/>
                </a:lnTo>
                <a:lnTo>
                  <a:pt x="313117" y="138745"/>
                </a:lnTo>
                <a:lnTo>
                  <a:pt x="305306" y="145964"/>
                </a:lnTo>
                <a:close/>
              </a:path>
              <a:path w="1456054" h="396875">
                <a:moveTo>
                  <a:pt x="361304" y="264608"/>
                </a:moveTo>
                <a:lnTo>
                  <a:pt x="0" y="264608"/>
                </a:lnTo>
                <a:lnTo>
                  <a:pt x="0" y="220098"/>
                </a:lnTo>
                <a:lnTo>
                  <a:pt x="361304" y="220098"/>
                </a:lnTo>
                <a:lnTo>
                  <a:pt x="361304" y="264608"/>
                </a:lnTo>
                <a:close/>
              </a:path>
              <a:path w="1456054" h="396875">
                <a:moveTo>
                  <a:pt x="139518" y="395378"/>
                </a:moveTo>
                <a:lnTo>
                  <a:pt x="82728" y="395378"/>
                </a:lnTo>
                <a:lnTo>
                  <a:pt x="82728" y="264608"/>
                </a:lnTo>
                <a:lnTo>
                  <a:pt x="139518" y="264608"/>
                </a:lnTo>
                <a:lnTo>
                  <a:pt x="139518" y="395378"/>
                </a:lnTo>
                <a:close/>
              </a:path>
              <a:path w="1456054" h="396875">
                <a:moveTo>
                  <a:pt x="276734" y="395378"/>
                </a:moveTo>
                <a:lnTo>
                  <a:pt x="220558" y="395378"/>
                </a:lnTo>
                <a:lnTo>
                  <a:pt x="220558" y="264608"/>
                </a:lnTo>
                <a:lnTo>
                  <a:pt x="276734" y="264608"/>
                </a:lnTo>
                <a:lnTo>
                  <a:pt x="276734" y="395378"/>
                </a:lnTo>
                <a:close/>
              </a:path>
              <a:path w="1456054" h="396875">
                <a:moveTo>
                  <a:pt x="702367" y="396299"/>
                </a:moveTo>
                <a:lnTo>
                  <a:pt x="647266" y="396299"/>
                </a:lnTo>
                <a:lnTo>
                  <a:pt x="647266" y="0"/>
                </a:lnTo>
                <a:lnTo>
                  <a:pt x="702367" y="0"/>
                </a:lnTo>
                <a:lnTo>
                  <a:pt x="702367" y="396299"/>
                </a:lnTo>
                <a:close/>
              </a:path>
              <a:path w="1456054" h="396875">
                <a:moveTo>
                  <a:pt x="428089" y="303747"/>
                </a:moveTo>
                <a:lnTo>
                  <a:pt x="392634" y="303747"/>
                </a:lnTo>
                <a:lnTo>
                  <a:pt x="392634" y="141973"/>
                </a:lnTo>
                <a:lnTo>
                  <a:pt x="523557" y="141973"/>
                </a:lnTo>
                <a:lnTo>
                  <a:pt x="523557" y="77970"/>
                </a:lnTo>
                <a:lnTo>
                  <a:pt x="392327" y="77970"/>
                </a:lnTo>
                <a:lnTo>
                  <a:pt x="392327" y="33306"/>
                </a:lnTo>
                <a:lnTo>
                  <a:pt x="580039" y="33306"/>
                </a:lnTo>
                <a:lnTo>
                  <a:pt x="580039" y="185563"/>
                </a:lnTo>
                <a:lnTo>
                  <a:pt x="449730" y="185563"/>
                </a:lnTo>
                <a:lnTo>
                  <a:pt x="449730" y="258162"/>
                </a:lnTo>
                <a:lnTo>
                  <a:pt x="620437" y="258162"/>
                </a:lnTo>
                <a:lnTo>
                  <a:pt x="623783" y="289780"/>
                </a:lnTo>
                <a:lnTo>
                  <a:pt x="576046" y="296819"/>
                </a:lnTo>
                <a:lnTo>
                  <a:pt x="528756" y="301080"/>
                </a:lnTo>
                <a:lnTo>
                  <a:pt x="480055" y="303183"/>
                </a:lnTo>
                <a:lnTo>
                  <a:pt x="428089" y="303747"/>
                </a:lnTo>
                <a:close/>
              </a:path>
              <a:path w="1456054" h="396875">
                <a:moveTo>
                  <a:pt x="620437" y="258162"/>
                </a:moveTo>
                <a:lnTo>
                  <a:pt x="449730" y="258162"/>
                </a:lnTo>
                <a:lnTo>
                  <a:pt x="493579" y="257241"/>
                </a:lnTo>
                <a:lnTo>
                  <a:pt x="535413" y="254939"/>
                </a:lnTo>
                <a:lnTo>
                  <a:pt x="576730" y="250910"/>
                </a:lnTo>
                <a:lnTo>
                  <a:pt x="619024" y="244809"/>
                </a:lnTo>
                <a:lnTo>
                  <a:pt x="620437" y="258162"/>
                </a:lnTo>
                <a:close/>
              </a:path>
              <a:path w="1456054" h="396875">
                <a:moveTo>
                  <a:pt x="1054020" y="395378"/>
                </a:moveTo>
                <a:lnTo>
                  <a:pt x="999226" y="395378"/>
                </a:lnTo>
                <a:lnTo>
                  <a:pt x="999226" y="0"/>
                </a:lnTo>
                <a:lnTo>
                  <a:pt x="1054020" y="0"/>
                </a:lnTo>
                <a:lnTo>
                  <a:pt x="1054020" y="154866"/>
                </a:lnTo>
                <a:lnTo>
                  <a:pt x="1112345" y="154866"/>
                </a:lnTo>
                <a:lnTo>
                  <a:pt x="1112345" y="200451"/>
                </a:lnTo>
                <a:lnTo>
                  <a:pt x="1054020" y="200451"/>
                </a:lnTo>
                <a:lnTo>
                  <a:pt x="1054020" y="395378"/>
                </a:lnTo>
                <a:close/>
              </a:path>
              <a:path w="1456054" h="396875">
                <a:moveTo>
                  <a:pt x="1371600" y="152564"/>
                </a:moveTo>
                <a:lnTo>
                  <a:pt x="1319722" y="152564"/>
                </a:lnTo>
                <a:lnTo>
                  <a:pt x="1319722" y="9055"/>
                </a:lnTo>
                <a:lnTo>
                  <a:pt x="1371600" y="9055"/>
                </a:lnTo>
                <a:lnTo>
                  <a:pt x="1371600" y="152564"/>
                </a:lnTo>
                <a:close/>
              </a:path>
              <a:path w="1456054" h="396875">
                <a:moveTo>
                  <a:pt x="1139837" y="312956"/>
                </a:moveTo>
                <a:lnTo>
                  <a:pt x="1108526" y="274124"/>
                </a:lnTo>
                <a:lnTo>
                  <a:pt x="1151205" y="244374"/>
                </a:lnTo>
                <a:lnTo>
                  <a:pt x="1183997" y="211721"/>
                </a:lnTo>
                <a:lnTo>
                  <a:pt x="1207697" y="175694"/>
                </a:lnTo>
                <a:lnTo>
                  <a:pt x="1223102" y="135821"/>
                </a:lnTo>
                <a:lnTo>
                  <a:pt x="1231008" y="91630"/>
                </a:lnTo>
                <a:lnTo>
                  <a:pt x="1130321" y="91630"/>
                </a:lnTo>
                <a:lnTo>
                  <a:pt x="1130321" y="47120"/>
                </a:lnTo>
                <a:lnTo>
                  <a:pt x="1286109" y="47120"/>
                </a:lnTo>
                <a:lnTo>
                  <a:pt x="1285248" y="74884"/>
                </a:lnTo>
                <a:lnTo>
                  <a:pt x="1282790" y="101741"/>
                </a:lnTo>
                <a:lnTo>
                  <a:pt x="1278576" y="127649"/>
                </a:lnTo>
                <a:lnTo>
                  <a:pt x="1272449" y="152564"/>
                </a:lnTo>
                <a:lnTo>
                  <a:pt x="1371600" y="152564"/>
                </a:lnTo>
                <a:lnTo>
                  <a:pt x="1371600" y="196461"/>
                </a:lnTo>
                <a:lnTo>
                  <a:pt x="1255258" y="196461"/>
                </a:lnTo>
                <a:lnTo>
                  <a:pt x="1235605" y="229168"/>
                </a:lnTo>
                <a:lnTo>
                  <a:pt x="1210153" y="259543"/>
                </a:lnTo>
                <a:lnTo>
                  <a:pt x="1178398" y="287502"/>
                </a:lnTo>
                <a:lnTo>
                  <a:pt x="1139837" y="312956"/>
                </a:lnTo>
                <a:close/>
              </a:path>
              <a:path w="1456054" h="396875">
                <a:moveTo>
                  <a:pt x="1371600" y="377727"/>
                </a:moveTo>
                <a:lnTo>
                  <a:pt x="1319722" y="377727"/>
                </a:lnTo>
                <a:lnTo>
                  <a:pt x="1319722" y="196461"/>
                </a:lnTo>
                <a:lnTo>
                  <a:pt x="1371600" y="196461"/>
                </a:lnTo>
                <a:lnTo>
                  <a:pt x="1371600" y="377727"/>
                </a:lnTo>
                <a:close/>
              </a:path>
              <a:path w="1456054" h="396875">
                <a:moveTo>
                  <a:pt x="885033" y="59091"/>
                </a:moveTo>
                <a:lnTo>
                  <a:pt x="829778" y="59091"/>
                </a:lnTo>
                <a:lnTo>
                  <a:pt x="829778" y="6292"/>
                </a:lnTo>
                <a:lnTo>
                  <a:pt x="885033" y="6292"/>
                </a:lnTo>
                <a:lnTo>
                  <a:pt x="885033" y="59091"/>
                </a:lnTo>
                <a:close/>
              </a:path>
              <a:path w="1456054" h="396875">
                <a:moveTo>
                  <a:pt x="972520" y="103449"/>
                </a:moveTo>
                <a:lnTo>
                  <a:pt x="740296" y="103449"/>
                </a:lnTo>
                <a:lnTo>
                  <a:pt x="740296" y="59091"/>
                </a:lnTo>
                <a:lnTo>
                  <a:pt x="972520" y="59091"/>
                </a:lnTo>
                <a:lnTo>
                  <a:pt x="972520" y="103449"/>
                </a:lnTo>
                <a:close/>
              </a:path>
              <a:path w="1456054" h="396875">
                <a:moveTo>
                  <a:pt x="857406" y="314031"/>
                </a:moveTo>
                <a:lnTo>
                  <a:pt x="816974" y="307011"/>
                </a:lnTo>
                <a:lnTo>
                  <a:pt x="784903" y="287574"/>
                </a:lnTo>
                <a:lnTo>
                  <a:pt x="763796" y="257805"/>
                </a:lnTo>
                <a:lnTo>
                  <a:pt x="756259" y="219791"/>
                </a:lnTo>
                <a:lnTo>
                  <a:pt x="763796" y="181820"/>
                </a:lnTo>
                <a:lnTo>
                  <a:pt x="784903" y="152008"/>
                </a:lnTo>
                <a:lnTo>
                  <a:pt x="816974" y="132527"/>
                </a:lnTo>
                <a:lnTo>
                  <a:pt x="857406" y="125551"/>
                </a:lnTo>
                <a:lnTo>
                  <a:pt x="897422" y="132527"/>
                </a:lnTo>
                <a:lnTo>
                  <a:pt x="929352" y="152008"/>
                </a:lnTo>
                <a:lnTo>
                  <a:pt x="942497" y="170522"/>
                </a:lnTo>
                <a:lnTo>
                  <a:pt x="857406" y="170522"/>
                </a:lnTo>
                <a:lnTo>
                  <a:pt x="838093" y="174097"/>
                </a:lnTo>
                <a:lnTo>
                  <a:pt x="822852" y="183933"/>
                </a:lnTo>
                <a:lnTo>
                  <a:pt x="812878" y="199379"/>
                </a:lnTo>
                <a:lnTo>
                  <a:pt x="809365" y="219791"/>
                </a:lnTo>
                <a:lnTo>
                  <a:pt x="812878" y="240389"/>
                </a:lnTo>
                <a:lnTo>
                  <a:pt x="822852" y="255764"/>
                </a:lnTo>
                <a:lnTo>
                  <a:pt x="838093" y="265354"/>
                </a:lnTo>
                <a:lnTo>
                  <a:pt x="857406" y="268599"/>
                </a:lnTo>
                <a:lnTo>
                  <a:pt x="942843" y="268599"/>
                </a:lnTo>
                <a:lnTo>
                  <a:pt x="929352" y="287574"/>
                </a:lnTo>
                <a:lnTo>
                  <a:pt x="897422" y="307011"/>
                </a:lnTo>
                <a:lnTo>
                  <a:pt x="857406" y="314031"/>
                </a:lnTo>
                <a:close/>
              </a:path>
              <a:path w="1456054" h="396875">
                <a:moveTo>
                  <a:pt x="942843" y="268599"/>
                </a:moveTo>
                <a:lnTo>
                  <a:pt x="857406" y="268599"/>
                </a:lnTo>
                <a:lnTo>
                  <a:pt x="876500" y="265354"/>
                </a:lnTo>
                <a:lnTo>
                  <a:pt x="891595" y="255764"/>
                </a:lnTo>
                <a:lnTo>
                  <a:pt x="901566" y="240389"/>
                </a:lnTo>
                <a:lnTo>
                  <a:pt x="905293" y="219791"/>
                </a:lnTo>
                <a:lnTo>
                  <a:pt x="901566" y="199379"/>
                </a:lnTo>
                <a:lnTo>
                  <a:pt x="891595" y="183933"/>
                </a:lnTo>
                <a:lnTo>
                  <a:pt x="876500" y="174097"/>
                </a:lnTo>
                <a:lnTo>
                  <a:pt x="857406" y="170522"/>
                </a:lnTo>
                <a:lnTo>
                  <a:pt x="942497" y="170522"/>
                </a:lnTo>
                <a:lnTo>
                  <a:pt x="950519" y="181820"/>
                </a:lnTo>
                <a:lnTo>
                  <a:pt x="958246" y="219791"/>
                </a:lnTo>
                <a:lnTo>
                  <a:pt x="950519" y="257805"/>
                </a:lnTo>
                <a:lnTo>
                  <a:pt x="942843" y="268599"/>
                </a:lnTo>
                <a:close/>
              </a:path>
              <a:path w="1456054" h="396875">
                <a:moveTo>
                  <a:pt x="1455710" y="395378"/>
                </a:moveTo>
                <a:lnTo>
                  <a:pt x="1403525" y="395378"/>
                </a:lnTo>
                <a:lnTo>
                  <a:pt x="1403525" y="0"/>
                </a:lnTo>
                <a:lnTo>
                  <a:pt x="1455710" y="0"/>
                </a:lnTo>
                <a:lnTo>
                  <a:pt x="1455710" y="3953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395317" y="6408921"/>
            <a:ext cx="737870" cy="395605"/>
          </a:xfrm>
          <a:custGeom>
            <a:avLst/>
            <a:gdLst/>
            <a:ahLst/>
            <a:cxnLst/>
            <a:rect l="l" t="t" r="r" b="b"/>
            <a:pathLst>
              <a:path w="737870" h="395604">
                <a:moveTo>
                  <a:pt x="319403" y="238516"/>
                </a:moveTo>
                <a:lnTo>
                  <a:pt x="263841" y="238516"/>
                </a:lnTo>
                <a:lnTo>
                  <a:pt x="263841" y="0"/>
                </a:lnTo>
                <a:lnTo>
                  <a:pt x="319403" y="0"/>
                </a:lnTo>
                <a:lnTo>
                  <a:pt x="319403" y="96081"/>
                </a:lnTo>
                <a:lnTo>
                  <a:pt x="372509" y="96081"/>
                </a:lnTo>
                <a:lnTo>
                  <a:pt x="372509" y="142127"/>
                </a:lnTo>
                <a:lnTo>
                  <a:pt x="319403" y="142127"/>
                </a:lnTo>
                <a:lnTo>
                  <a:pt x="319403" y="238516"/>
                </a:lnTo>
                <a:close/>
              </a:path>
              <a:path w="737870" h="395604">
                <a:moveTo>
                  <a:pt x="230535" y="67533"/>
                </a:moveTo>
                <a:lnTo>
                  <a:pt x="15041" y="67533"/>
                </a:lnTo>
                <a:lnTo>
                  <a:pt x="15041" y="23329"/>
                </a:lnTo>
                <a:lnTo>
                  <a:pt x="230535" y="23329"/>
                </a:lnTo>
                <a:lnTo>
                  <a:pt x="230535" y="67533"/>
                </a:lnTo>
                <a:close/>
              </a:path>
              <a:path w="737870" h="395604">
                <a:moveTo>
                  <a:pt x="29315" y="231302"/>
                </a:moveTo>
                <a:lnTo>
                  <a:pt x="0" y="188633"/>
                </a:lnTo>
                <a:lnTo>
                  <a:pt x="42354" y="167725"/>
                </a:lnTo>
                <a:lnTo>
                  <a:pt x="72003" y="138674"/>
                </a:lnTo>
                <a:lnTo>
                  <a:pt x="89594" y="104326"/>
                </a:lnTo>
                <a:lnTo>
                  <a:pt x="95774" y="67533"/>
                </a:lnTo>
                <a:lnTo>
                  <a:pt x="151643" y="67533"/>
                </a:lnTo>
                <a:lnTo>
                  <a:pt x="157094" y="102041"/>
                </a:lnTo>
                <a:lnTo>
                  <a:pt x="173726" y="134318"/>
                </a:lnTo>
                <a:lnTo>
                  <a:pt x="186957" y="147038"/>
                </a:lnTo>
                <a:lnTo>
                  <a:pt x="124323" y="147038"/>
                </a:lnTo>
                <a:lnTo>
                  <a:pt x="108485" y="174342"/>
                </a:lnTo>
                <a:lnTo>
                  <a:pt x="87409" y="197976"/>
                </a:lnTo>
                <a:lnTo>
                  <a:pt x="61039" y="217208"/>
                </a:lnTo>
                <a:lnTo>
                  <a:pt x="29315" y="231302"/>
                </a:lnTo>
                <a:close/>
              </a:path>
              <a:path w="737870" h="395604">
                <a:moveTo>
                  <a:pt x="215493" y="224549"/>
                </a:moveTo>
                <a:lnTo>
                  <a:pt x="185232" y="211423"/>
                </a:lnTo>
                <a:lnTo>
                  <a:pt x="160008" y="193679"/>
                </a:lnTo>
                <a:lnTo>
                  <a:pt x="139734" y="171992"/>
                </a:lnTo>
                <a:lnTo>
                  <a:pt x="124323" y="147038"/>
                </a:lnTo>
                <a:lnTo>
                  <a:pt x="186957" y="147038"/>
                </a:lnTo>
                <a:lnTo>
                  <a:pt x="202300" y="161790"/>
                </a:lnTo>
                <a:lnTo>
                  <a:pt x="243581" y="181880"/>
                </a:lnTo>
                <a:lnTo>
                  <a:pt x="215493" y="224549"/>
                </a:lnTo>
                <a:close/>
              </a:path>
              <a:path w="737870" h="395604">
                <a:moveTo>
                  <a:pt x="319403" y="395378"/>
                </a:moveTo>
                <a:lnTo>
                  <a:pt x="263841" y="395378"/>
                </a:lnTo>
                <a:lnTo>
                  <a:pt x="263841" y="299603"/>
                </a:lnTo>
                <a:lnTo>
                  <a:pt x="53412" y="299603"/>
                </a:lnTo>
                <a:lnTo>
                  <a:pt x="53412" y="255399"/>
                </a:lnTo>
                <a:lnTo>
                  <a:pt x="319403" y="255399"/>
                </a:lnTo>
                <a:lnTo>
                  <a:pt x="319403" y="395378"/>
                </a:lnTo>
                <a:close/>
              </a:path>
              <a:path w="737870" h="395604">
                <a:moveTo>
                  <a:pt x="514040" y="187559"/>
                </a:moveTo>
                <a:lnTo>
                  <a:pt x="458018" y="187559"/>
                </a:lnTo>
                <a:lnTo>
                  <a:pt x="458018" y="139978"/>
                </a:lnTo>
                <a:lnTo>
                  <a:pt x="438861" y="129124"/>
                </a:lnTo>
                <a:lnTo>
                  <a:pt x="424712" y="115766"/>
                </a:lnTo>
                <a:lnTo>
                  <a:pt x="415973" y="100048"/>
                </a:lnTo>
                <a:lnTo>
                  <a:pt x="413047" y="82114"/>
                </a:lnTo>
                <a:lnTo>
                  <a:pt x="423108" y="50144"/>
                </a:lnTo>
                <a:lnTo>
                  <a:pt x="451975" y="26188"/>
                </a:lnTo>
                <a:lnTo>
                  <a:pt x="497332" y="11125"/>
                </a:lnTo>
                <a:lnTo>
                  <a:pt x="556863" y="5832"/>
                </a:lnTo>
                <a:lnTo>
                  <a:pt x="616197" y="11125"/>
                </a:lnTo>
                <a:lnTo>
                  <a:pt x="661444" y="26188"/>
                </a:lnTo>
                <a:lnTo>
                  <a:pt x="688336" y="48501"/>
                </a:lnTo>
                <a:lnTo>
                  <a:pt x="556863" y="48501"/>
                </a:lnTo>
                <a:lnTo>
                  <a:pt x="519837" y="50645"/>
                </a:lnTo>
                <a:lnTo>
                  <a:pt x="492725" y="57019"/>
                </a:lnTo>
                <a:lnTo>
                  <a:pt x="476118" y="67538"/>
                </a:lnTo>
                <a:lnTo>
                  <a:pt x="470604" y="82114"/>
                </a:lnTo>
                <a:lnTo>
                  <a:pt x="476118" y="96506"/>
                </a:lnTo>
                <a:lnTo>
                  <a:pt x="492725" y="106768"/>
                </a:lnTo>
                <a:lnTo>
                  <a:pt x="519837" y="112914"/>
                </a:lnTo>
                <a:lnTo>
                  <a:pt x="556863" y="114960"/>
                </a:lnTo>
                <a:lnTo>
                  <a:pt x="689030" y="114960"/>
                </a:lnTo>
                <a:lnTo>
                  <a:pt x="688342" y="116169"/>
                </a:lnTo>
                <a:lnTo>
                  <a:pt x="673826" y="129577"/>
                </a:lnTo>
                <a:lnTo>
                  <a:pt x="654173" y="140439"/>
                </a:lnTo>
                <a:lnTo>
                  <a:pt x="654173" y="154252"/>
                </a:lnTo>
                <a:lnTo>
                  <a:pt x="514040" y="154252"/>
                </a:lnTo>
                <a:lnTo>
                  <a:pt x="514040" y="187559"/>
                </a:lnTo>
                <a:close/>
              </a:path>
              <a:path w="737870" h="395604">
                <a:moveTo>
                  <a:pt x="689030" y="114960"/>
                </a:moveTo>
                <a:lnTo>
                  <a:pt x="556863" y="114960"/>
                </a:lnTo>
                <a:lnTo>
                  <a:pt x="593699" y="112914"/>
                </a:lnTo>
                <a:lnTo>
                  <a:pt x="620866" y="106768"/>
                </a:lnTo>
                <a:lnTo>
                  <a:pt x="637673" y="96506"/>
                </a:lnTo>
                <a:lnTo>
                  <a:pt x="643429" y="82114"/>
                </a:lnTo>
                <a:lnTo>
                  <a:pt x="637673" y="67538"/>
                </a:lnTo>
                <a:lnTo>
                  <a:pt x="620866" y="57019"/>
                </a:lnTo>
                <a:lnTo>
                  <a:pt x="593699" y="50645"/>
                </a:lnTo>
                <a:lnTo>
                  <a:pt x="556863" y="48501"/>
                </a:lnTo>
                <a:lnTo>
                  <a:pt x="688336" y="48501"/>
                </a:lnTo>
                <a:lnTo>
                  <a:pt x="690316" y="50144"/>
                </a:lnTo>
                <a:lnTo>
                  <a:pt x="700525" y="82114"/>
                </a:lnTo>
                <a:lnTo>
                  <a:pt x="697362" y="100314"/>
                </a:lnTo>
                <a:lnTo>
                  <a:pt x="689030" y="114960"/>
                </a:lnTo>
                <a:close/>
              </a:path>
              <a:path w="737870" h="395604">
                <a:moveTo>
                  <a:pt x="556863" y="156708"/>
                </a:moveTo>
                <a:lnTo>
                  <a:pt x="545553" y="156562"/>
                </a:lnTo>
                <a:lnTo>
                  <a:pt x="534646" y="156113"/>
                </a:lnTo>
                <a:lnTo>
                  <a:pt x="524142" y="155348"/>
                </a:lnTo>
                <a:lnTo>
                  <a:pt x="514040" y="154252"/>
                </a:lnTo>
                <a:lnTo>
                  <a:pt x="599071" y="154252"/>
                </a:lnTo>
                <a:lnTo>
                  <a:pt x="589088" y="155348"/>
                </a:lnTo>
                <a:lnTo>
                  <a:pt x="578715" y="156113"/>
                </a:lnTo>
                <a:lnTo>
                  <a:pt x="567969" y="156562"/>
                </a:lnTo>
                <a:lnTo>
                  <a:pt x="556863" y="156708"/>
                </a:lnTo>
                <a:close/>
              </a:path>
              <a:path w="737870" h="395604">
                <a:moveTo>
                  <a:pt x="654173" y="187559"/>
                </a:moveTo>
                <a:lnTo>
                  <a:pt x="599071" y="187559"/>
                </a:lnTo>
                <a:lnTo>
                  <a:pt x="599071" y="154252"/>
                </a:lnTo>
                <a:lnTo>
                  <a:pt x="654173" y="154252"/>
                </a:lnTo>
                <a:lnTo>
                  <a:pt x="654173" y="187559"/>
                </a:lnTo>
                <a:close/>
              </a:path>
              <a:path w="737870" h="395604">
                <a:moveTo>
                  <a:pt x="737362" y="231762"/>
                </a:moveTo>
                <a:lnTo>
                  <a:pt x="376978" y="231762"/>
                </a:lnTo>
                <a:lnTo>
                  <a:pt x="376978" y="187559"/>
                </a:lnTo>
                <a:lnTo>
                  <a:pt x="737362" y="187559"/>
                </a:lnTo>
                <a:lnTo>
                  <a:pt x="737362" y="231762"/>
                </a:lnTo>
                <a:close/>
              </a:path>
              <a:path w="737870" h="395604">
                <a:moveTo>
                  <a:pt x="556402" y="394764"/>
                </a:moveTo>
                <a:lnTo>
                  <a:pt x="498339" y="390195"/>
                </a:lnTo>
                <a:lnTo>
                  <a:pt x="454853" y="376518"/>
                </a:lnTo>
                <a:lnTo>
                  <a:pt x="427568" y="354121"/>
                </a:lnTo>
                <a:lnTo>
                  <a:pt x="418112" y="323393"/>
                </a:lnTo>
                <a:lnTo>
                  <a:pt x="427568" y="292972"/>
                </a:lnTo>
                <a:lnTo>
                  <a:pt x="454853" y="270652"/>
                </a:lnTo>
                <a:lnTo>
                  <a:pt x="498339" y="256936"/>
                </a:lnTo>
                <a:lnTo>
                  <a:pt x="556402" y="252329"/>
                </a:lnTo>
                <a:lnTo>
                  <a:pt x="613938" y="256936"/>
                </a:lnTo>
                <a:lnTo>
                  <a:pt x="657185" y="270652"/>
                </a:lnTo>
                <a:lnTo>
                  <a:pt x="684460" y="292972"/>
                </a:lnTo>
                <a:lnTo>
                  <a:pt x="684809" y="294077"/>
                </a:lnTo>
                <a:lnTo>
                  <a:pt x="556402" y="294077"/>
                </a:lnTo>
                <a:lnTo>
                  <a:pt x="520525" y="296003"/>
                </a:lnTo>
                <a:lnTo>
                  <a:pt x="494893" y="301426"/>
                </a:lnTo>
                <a:lnTo>
                  <a:pt x="479564" y="310503"/>
                </a:lnTo>
                <a:lnTo>
                  <a:pt x="474595" y="323393"/>
                </a:lnTo>
                <a:lnTo>
                  <a:pt x="479564" y="336533"/>
                </a:lnTo>
                <a:lnTo>
                  <a:pt x="494893" y="345975"/>
                </a:lnTo>
                <a:lnTo>
                  <a:pt x="520525" y="351647"/>
                </a:lnTo>
                <a:lnTo>
                  <a:pt x="556402" y="353476"/>
                </a:lnTo>
                <a:lnTo>
                  <a:pt x="684662" y="353476"/>
                </a:lnTo>
                <a:lnTo>
                  <a:pt x="684460" y="354121"/>
                </a:lnTo>
                <a:lnTo>
                  <a:pt x="657185" y="376518"/>
                </a:lnTo>
                <a:lnTo>
                  <a:pt x="613938" y="390195"/>
                </a:lnTo>
                <a:lnTo>
                  <a:pt x="556402" y="394764"/>
                </a:lnTo>
                <a:close/>
              </a:path>
              <a:path w="737870" h="395604">
                <a:moveTo>
                  <a:pt x="684662" y="353476"/>
                </a:moveTo>
                <a:lnTo>
                  <a:pt x="556402" y="353476"/>
                </a:lnTo>
                <a:lnTo>
                  <a:pt x="591874" y="351647"/>
                </a:lnTo>
                <a:lnTo>
                  <a:pt x="617547" y="345975"/>
                </a:lnTo>
                <a:lnTo>
                  <a:pt x="633176" y="336533"/>
                </a:lnTo>
                <a:lnTo>
                  <a:pt x="638517" y="323393"/>
                </a:lnTo>
                <a:lnTo>
                  <a:pt x="633176" y="310503"/>
                </a:lnTo>
                <a:lnTo>
                  <a:pt x="617547" y="301426"/>
                </a:lnTo>
                <a:lnTo>
                  <a:pt x="591874" y="296003"/>
                </a:lnTo>
                <a:lnTo>
                  <a:pt x="556402" y="294077"/>
                </a:lnTo>
                <a:lnTo>
                  <a:pt x="684809" y="294077"/>
                </a:lnTo>
                <a:lnTo>
                  <a:pt x="694079" y="323393"/>
                </a:lnTo>
                <a:lnTo>
                  <a:pt x="684662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7492494" y="5904030"/>
            <a:ext cx="2536190" cy="737870"/>
            <a:chOff x="7492494" y="5904030"/>
            <a:chExt cx="2536190" cy="737870"/>
          </a:xfrm>
        </p:grpSpPr>
        <p:sp>
          <p:nvSpPr>
            <p:cNvPr id="34" name="object 34"/>
            <p:cNvSpPr/>
            <p:nvPr/>
          </p:nvSpPr>
          <p:spPr>
            <a:xfrm>
              <a:off x="7540802" y="5964854"/>
              <a:ext cx="2397760" cy="617220"/>
            </a:xfrm>
            <a:custGeom>
              <a:avLst/>
              <a:gdLst/>
              <a:ahLst/>
              <a:cxnLst/>
              <a:rect l="l" t="t" r="r" b="b"/>
              <a:pathLst>
                <a:path w="2397759" h="617220">
                  <a:moveTo>
                    <a:pt x="1611040" y="617127"/>
                  </a:moveTo>
                  <a:lnTo>
                    <a:pt x="1611040" y="468693"/>
                  </a:lnTo>
                  <a:lnTo>
                    <a:pt x="1609142" y="459291"/>
                  </a:lnTo>
                  <a:lnTo>
                    <a:pt x="1603966" y="451613"/>
                  </a:lnTo>
                  <a:lnTo>
                    <a:pt x="1596288" y="446437"/>
                  </a:lnTo>
                  <a:lnTo>
                    <a:pt x="1586886" y="444538"/>
                  </a:lnTo>
                  <a:lnTo>
                    <a:pt x="1097953" y="444538"/>
                  </a:lnTo>
                  <a:lnTo>
                    <a:pt x="1097953" y="157421"/>
                  </a:lnTo>
                  <a:lnTo>
                    <a:pt x="1586886" y="157421"/>
                  </a:lnTo>
                  <a:lnTo>
                    <a:pt x="1596288" y="155523"/>
                  </a:lnTo>
                  <a:lnTo>
                    <a:pt x="1603966" y="150347"/>
                  </a:lnTo>
                  <a:lnTo>
                    <a:pt x="1609142" y="142669"/>
                  </a:lnTo>
                  <a:lnTo>
                    <a:pt x="1611040" y="133267"/>
                  </a:lnTo>
                  <a:lnTo>
                    <a:pt x="1611040" y="0"/>
                  </a:lnTo>
                  <a:lnTo>
                    <a:pt x="2397444" y="308563"/>
                  </a:lnTo>
                  <a:lnTo>
                    <a:pt x="1611040" y="617127"/>
                  </a:lnTo>
                  <a:close/>
                </a:path>
                <a:path w="2397759" h="617220">
                  <a:moveTo>
                    <a:pt x="1586114" y="157421"/>
                  </a:moveTo>
                  <a:lnTo>
                    <a:pt x="1584602" y="157421"/>
                  </a:lnTo>
                  <a:lnTo>
                    <a:pt x="1585356" y="157377"/>
                  </a:lnTo>
                  <a:lnTo>
                    <a:pt x="1586114" y="157421"/>
                  </a:lnTo>
                  <a:close/>
                </a:path>
                <a:path w="2397759" h="617220">
                  <a:moveTo>
                    <a:pt x="430189" y="444538"/>
                  </a:moveTo>
                  <a:lnTo>
                    <a:pt x="0" y="444538"/>
                  </a:lnTo>
                  <a:lnTo>
                    <a:pt x="0" y="157421"/>
                  </a:lnTo>
                  <a:lnTo>
                    <a:pt x="430189" y="157421"/>
                  </a:lnTo>
                  <a:lnTo>
                    <a:pt x="430189" y="444538"/>
                  </a:lnTo>
                  <a:close/>
                </a:path>
                <a:path w="2397759" h="617220">
                  <a:moveTo>
                    <a:pt x="457187" y="444538"/>
                  </a:moveTo>
                  <a:lnTo>
                    <a:pt x="430189" y="444538"/>
                  </a:lnTo>
                  <a:lnTo>
                    <a:pt x="430189" y="157421"/>
                  </a:lnTo>
                  <a:lnTo>
                    <a:pt x="457187" y="157421"/>
                  </a:lnTo>
                  <a:lnTo>
                    <a:pt x="457187" y="444538"/>
                  </a:lnTo>
                  <a:close/>
                </a:path>
                <a:path w="2397759" h="617220">
                  <a:moveTo>
                    <a:pt x="1074672" y="444538"/>
                  </a:moveTo>
                  <a:lnTo>
                    <a:pt x="457187" y="444538"/>
                  </a:lnTo>
                  <a:lnTo>
                    <a:pt x="457187" y="157421"/>
                  </a:lnTo>
                  <a:lnTo>
                    <a:pt x="1074672" y="157421"/>
                  </a:lnTo>
                  <a:lnTo>
                    <a:pt x="1074672" y="444538"/>
                  </a:lnTo>
                  <a:close/>
                </a:path>
                <a:path w="2397759" h="617220">
                  <a:moveTo>
                    <a:pt x="1097953" y="444538"/>
                  </a:moveTo>
                  <a:lnTo>
                    <a:pt x="1074672" y="444538"/>
                  </a:lnTo>
                  <a:lnTo>
                    <a:pt x="1074672" y="157421"/>
                  </a:lnTo>
                  <a:lnTo>
                    <a:pt x="1097953" y="157421"/>
                  </a:lnTo>
                  <a:lnTo>
                    <a:pt x="1097953" y="444538"/>
                  </a:lnTo>
                  <a:close/>
                </a:path>
                <a:path w="2397759" h="617220">
                  <a:moveTo>
                    <a:pt x="1584602" y="444654"/>
                  </a:moveTo>
                  <a:lnTo>
                    <a:pt x="1586114" y="444538"/>
                  </a:lnTo>
                  <a:lnTo>
                    <a:pt x="1585356" y="444583"/>
                  </a:lnTo>
                  <a:lnTo>
                    <a:pt x="1584602" y="444654"/>
                  </a:lnTo>
                  <a:close/>
                </a:path>
              </a:pathLst>
            </a:custGeom>
            <a:solidFill>
              <a:srgbClr val="FECE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40802" y="6230312"/>
              <a:ext cx="2397760" cy="351790"/>
            </a:xfrm>
            <a:custGeom>
              <a:avLst/>
              <a:gdLst/>
              <a:ahLst/>
              <a:cxnLst/>
              <a:rect l="l" t="t" r="r" b="b"/>
              <a:pathLst>
                <a:path w="2397759" h="351790">
                  <a:moveTo>
                    <a:pt x="1904425" y="236554"/>
                  </a:moveTo>
                  <a:lnTo>
                    <a:pt x="1685063" y="236554"/>
                  </a:lnTo>
                  <a:lnTo>
                    <a:pt x="2287573" y="0"/>
                  </a:lnTo>
                  <a:lnTo>
                    <a:pt x="2397444" y="43109"/>
                  </a:lnTo>
                  <a:lnTo>
                    <a:pt x="1904425" y="236554"/>
                  </a:lnTo>
                  <a:close/>
                </a:path>
                <a:path w="2397759" h="351790">
                  <a:moveTo>
                    <a:pt x="430189" y="179080"/>
                  </a:moveTo>
                  <a:lnTo>
                    <a:pt x="0" y="179080"/>
                  </a:lnTo>
                  <a:lnTo>
                    <a:pt x="0" y="88717"/>
                  </a:lnTo>
                  <a:lnTo>
                    <a:pt x="430189" y="90273"/>
                  </a:lnTo>
                  <a:lnTo>
                    <a:pt x="430189" y="179080"/>
                  </a:lnTo>
                  <a:close/>
                </a:path>
                <a:path w="2397759" h="351790">
                  <a:moveTo>
                    <a:pt x="457187" y="179080"/>
                  </a:moveTo>
                  <a:lnTo>
                    <a:pt x="430189" y="179080"/>
                  </a:lnTo>
                  <a:lnTo>
                    <a:pt x="430189" y="90273"/>
                  </a:lnTo>
                  <a:lnTo>
                    <a:pt x="457187" y="90363"/>
                  </a:lnTo>
                  <a:lnTo>
                    <a:pt x="457187" y="179080"/>
                  </a:lnTo>
                  <a:close/>
                </a:path>
                <a:path w="2397759" h="351790">
                  <a:moveTo>
                    <a:pt x="457187" y="90363"/>
                  </a:moveTo>
                  <a:lnTo>
                    <a:pt x="430189" y="90273"/>
                  </a:lnTo>
                  <a:lnTo>
                    <a:pt x="457187" y="90273"/>
                  </a:lnTo>
                  <a:close/>
                </a:path>
                <a:path w="2397759" h="351790">
                  <a:moveTo>
                    <a:pt x="1074672" y="179080"/>
                  </a:moveTo>
                  <a:lnTo>
                    <a:pt x="457187" y="179080"/>
                  </a:lnTo>
                  <a:lnTo>
                    <a:pt x="457187" y="90363"/>
                  </a:lnTo>
                  <a:lnTo>
                    <a:pt x="1074672" y="92498"/>
                  </a:lnTo>
                  <a:lnTo>
                    <a:pt x="1074672" y="179080"/>
                  </a:lnTo>
                  <a:close/>
                </a:path>
                <a:path w="2397759" h="351790">
                  <a:moveTo>
                    <a:pt x="1097953" y="179080"/>
                  </a:moveTo>
                  <a:lnTo>
                    <a:pt x="1074672" y="179080"/>
                  </a:lnTo>
                  <a:lnTo>
                    <a:pt x="1074672" y="92498"/>
                  </a:lnTo>
                  <a:lnTo>
                    <a:pt x="1097953" y="92573"/>
                  </a:lnTo>
                  <a:lnTo>
                    <a:pt x="1097953" y="179080"/>
                  </a:lnTo>
                  <a:close/>
                </a:path>
                <a:path w="2397759" h="351790">
                  <a:moveTo>
                    <a:pt x="1097953" y="92573"/>
                  </a:moveTo>
                  <a:lnTo>
                    <a:pt x="1074672" y="92498"/>
                  </a:lnTo>
                  <a:lnTo>
                    <a:pt x="1097953" y="92498"/>
                  </a:lnTo>
                  <a:close/>
                </a:path>
                <a:path w="2397759" h="351790">
                  <a:moveTo>
                    <a:pt x="1611040" y="351669"/>
                  </a:moveTo>
                  <a:lnTo>
                    <a:pt x="1611040" y="203234"/>
                  </a:lnTo>
                  <a:lnTo>
                    <a:pt x="1609142" y="193832"/>
                  </a:lnTo>
                  <a:lnTo>
                    <a:pt x="1603966" y="186155"/>
                  </a:lnTo>
                  <a:lnTo>
                    <a:pt x="1596288" y="180978"/>
                  </a:lnTo>
                  <a:lnTo>
                    <a:pt x="1586886" y="179080"/>
                  </a:lnTo>
                  <a:lnTo>
                    <a:pt x="1097953" y="179080"/>
                  </a:lnTo>
                  <a:lnTo>
                    <a:pt x="1097953" y="92573"/>
                  </a:lnTo>
                  <a:lnTo>
                    <a:pt x="1663487" y="94242"/>
                  </a:lnTo>
                  <a:lnTo>
                    <a:pt x="1683124" y="165136"/>
                  </a:lnTo>
                  <a:lnTo>
                    <a:pt x="1685010" y="214219"/>
                  </a:lnTo>
                  <a:lnTo>
                    <a:pt x="1685063" y="236554"/>
                  </a:lnTo>
                  <a:lnTo>
                    <a:pt x="1904425" y="236554"/>
                  </a:lnTo>
                  <a:lnTo>
                    <a:pt x="1611040" y="351669"/>
                  </a:lnTo>
                  <a:close/>
                </a:path>
                <a:path w="2397759" h="351790">
                  <a:moveTo>
                    <a:pt x="1663487" y="94242"/>
                  </a:moveTo>
                  <a:lnTo>
                    <a:pt x="1657040" y="94242"/>
                  </a:lnTo>
                  <a:lnTo>
                    <a:pt x="1663479" y="94228"/>
                  </a:lnTo>
                  <a:close/>
                </a:path>
                <a:path w="2397759" h="351790">
                  <a:moveTo>
                    <a:pt x="1584602" y="179195"/>
                  </a:moveTo>
                  <a:lnTo>
                    <a:pt x="1586114" y="179080"/>
                  </a:lnTo>
                  <a:lnTo>
                    <a:pt x="1585356" y="179125"/>
                  </a:lnTo>
                  <a:lnTo>
                    <a:pt x="1584602" y="179195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92494" y="5904030"/>
              <a:ext cx="2536190" cy="737870"/>
            </a:xfrm>
            <a:custGeom>
              <a:avLst/>
              <a:gdLst/>
              <a:ahLst/>
              <a:cxnLst/>
              <a:rect l="l" t="t" r="r" b="b"/>
              <a:pathLst>
                <a:path w="2536190" h="737870">
                  <a:moveTo>
                    <a:pt x="1632911" y="218245"/>
                  </a:moveTo>
                  <a:lnTo>
                    <a:pt x="1146262" y="218245"/>
                  </a:lnTo>
                  <a:lnTo>
                    <a:pt x="1146262" y="169940"/>
                  </a:lnTo>
                  <a:lnTo>
                    <a:pt x="1611040" y="169940"/>
                  </a:lnTo>
                  <a:lnTo>
                    <a:pt x="1611040" y="17417"/>
                  </a:lnTo>
                  <a:lnTo>
                    <a:pt x="1614992" y="9945"/>
                  </a:lnTo>
                  <a:lnTo>
                    <a:pt x="1628183" y="950"/>
                  </a:lnTo>
                  <a:lnTo>
                    <a:pt x="1636572" y="0"/>
                  </a:lnTo>
                  <a:lnTo>
                    <a:pt x="1791589" y="60823"/>
                  </a:lnTo>
                  <a:lnTo>
                    <a:pt x="1659349" y="60823"/>
                  </a:lnTo>
                  <a:lnTo>
                    <a:pt x="1659349" y="194091"/>
                  </a:lnTo>
                  <a:lnTo>
                    <a:pt x="1657451" y="203493"/>
                  </a:lnTo>
                  <a:lnTo>
                    <a:pt x="1652274" y="211170"/>
                  </a:lnTo>
                  <a:lnTo>
                    <a:pt x="1644596" y="216347"/>
                  </a:lnTo>
                  <a:lnTo>
                    <a:pt x="1635765" y="218130"/>
                  </a:lnTo>
                  <a:lnTo>
                    <a:pt x="1632911" y="218130"/>
                  </a:lnTo>
                  <a:close/>
                </a:path>
                <a:path w="2536190" h="737870">
                  <a:moveTo>
                    <a:pt x="1791590" y="677947"/>
                  </a:moveTo>
                  <a:lnTo>
                    <a:pt x="1659349" y="677947"/>
                  </a:lnTo>
                  <a:lnTo>
                    <a:pt x="2445753" y="369387"/>
                  </a:lnTo>
                  <a:lnTo>
                    <a:pt x="1659349" y="60823"/>
                  </a:lnTo>
                  <a:lnTo>
                    <a:pt x="1791589" y="60823"/>
                  </a:lnTo>
                  <a:lnTo>
                    <a:pt x="2520700" y="346904"/>
                  </a:lnTo>
                  <a:lnTo>
                    <a:pt x="2536029" y="369387"/>
                  </a:lnTo>
                  <a:lnTo>
                    <a:pt x="2534935" y="376573"/>
                  </a:lnTo>
                  <a:lnTo>
                    <a:pt x="2531833" y="382986"/>
                  </a:lnTo>
                  <a:lnTo>
                    <a:pt x="2526996" y="388216"/>
                  </a:lnTo>
                  <a:lnTo>
                    <a:pt x="2520700" y="391863"/>
                  </a:lnTo>
                  <a:lnTo>
                    <a:pt x="1791590" y="677947"/>
                  </a:lnTo>
                  <a:close/>
                </a:path>
                <a:path w="2536190" h="737870">
                  <a:moveTo>
                    <a:pt x="478497" y="553671"/>
                  </a:moveTo>
                  <a:lnTo>
                    <a:pt x="24117" y="553663"/>
                  </a:lnTo>
                  <a:lnTo>
                    <a:pt x="0" y="529516"/>
                  </a:lnTo>
                  <a:lnTo>
                    <a:pt x="0" y="194091"/>
                  </a:lnTo>
                  <a:lnTo>
                    <a:pt x="1898" y="184689"/>
                  </a:lnTo>
                  <a:lnTo>
                    <a:pt x="7074" y="177011"/>
                  </a:lnTo>
                  <a:lnTo>
                    <a:pt x="14752" y="171835"/>
                  </a:lnTo>
                  <a:lnTo>
                    <a:pt x="24154" y="169937"/>
                  </a:lnTo>
                  <a:lnTo>
                    <a:pt x="478497" y="169937"/>
                  </a:lnTo>
                  <a:lnTo>
                    <a:pt x="478497" y="218245"/>
                  </a:lnTo>
                  <a:lnTo>
                    <a:pt x="48308" y="218245"/>
                  </a:lnTo>
                  <a:lnTo>
                    <a:pt x="48308" y="505362"/>
                  </a:lnTo>
                  <a:lnTo>
                    <a:pt x="478497" y="505362"/>
                  </a:lnTo>
                  <a:lnTo>
                    <a:pt x="478497" y="553671"/>
                  </a:lnTo>
                  <a:close/>
                </a:path>
                <a:path w="2536190" h="737870">
                  <a:moveTo>
                    <a:pt x="505496" y="218245"/>
                  </a:moveTo>
                  <a:lnTo>
                    <a:pt x="478497" y="218245"/>
                  </a:lnTo>
                  <a:lnTo>
                    <a:pt x="478497" y="169937"/>
                  </a:lnTo>
                  <a:lnTo>
                    <a:pt x="505496" y="169937"/>
                  </a:lnTo>
                  <a:lnTo>
                    <a:pt x="505496" y="218245"/>
                  </a:lnTo>
                  <a:close/>
                </a:path>
                <a:path w="2536190" h="737870">
                  <a:moveTo>
                    <a:pt x="1122980" y="218245"/>
                  </a:moveTo>
                  <a:lnTo>
                    <a:pt x="505496" y="218245"/>
                  </a:lnTo>
                  <a:lnTo>
                    <a:pt x="505496" y="169937"/>
                  </a:lnTo>
                  <a:lnTo>
                    <a:pt x="1146262" y="169937"/>
                  </a:lnTo>
                  <a:lnTo>
                    <a:pt x="1122980" y="169940"/>
                  </a:lnTo>
                  <a:lnTo>
                    <a:pt x="1122980" y="218245"/>
                  </a:lnTo>
                  <a:close/>
                </a:path>
                <a:path w="2536190" h="737870">
                  <a:moveTo>
                    <a:pt x="1632911" y="218249"/>
                  </a:moveTo>
                  <a:lnTo>
                    <a:pt x="1122980" y="218249"/>
                  </a:lnTo>
                  <a:lnTo>
                    <a:pt x="1122980" y="169940"/>
                  </a:lnTo>
                  <a:lnTo>
                    <a:pt x="1146262" y="169940"/>
                  </a:lnTo>
                  <a:lnTo>
                    <a:pt x="1146262" y="218245"/>
                  </a:lnTo>
                  <a:lnTo>
                    <a:pt x="1632911" y="218245"/>
                  </a:lnTo>
                  <a:close/>
                </a:path>
                <a:path w="2536190" h="737870">
                  <a:moveTo>
                    <a:pt x="1635195" y="218245"/>
                  </a:moveTo>
                  <a:lnTo>
                    <a:pt x="1634422" y="218245"/>
                  </a:lnTo>
                  <a:lnTo>
                    <a:pt x="1633665" y="218201"/>
                  </a:lnTo>
                  <a:lnTo>
                    <a:pt x="1632911" y="218130"/>
                  </a:lnTo>
                  <a:lnTo>
                    <a:pt x="1635765" y="218130"/>
                  </a:lnTo>
                  <a:lnTo>
                    <a:pt x="1635195" y="218245"/>
                  </a:lnTo>
                  <a:close/>
                </a:path>
                <a:path w="2536190" h="737870">
                  <a:moveTo>
                    <a:pt x="1146262" y="553663"/>
                  </a:moveTo>
                  <a:lnTo>
                    <a:pt x="1122980" y="553663"/>
                  </a:lnTo>
                  <a:lnTo>
                    <a:pt x="1122980" y="505358"/>
                  </a:lnTo>
                  <a:lnTo>
                    <a:pt x="1632911" y="505358"/>
                  </a:lnTo>
                  <a:lnTo>
                    <a:pt x="1146262" y="505362"/>
                  </a:lnTo>
                  <a:lnTo>
                    <a:pt x="1146262" y="553663"/>
                  </a:lnTo>
                  <a:close/>
                </a:path>
                <a:path w="2536190" h="737870">
                  <a:moveTo>
                    <a:pt x="1635765" y="505474"/>
                  </a:moveTo>
                  <a:lnTo>
                    <a:pt x="1632911" y="505474"/>
                  </a:lnTo>
                  <a:lnTo>
                    <a:pt x="1634422" y="505358"/>
                  </a:lnTo>
                  <a:lnTo>
                    <a:pt x="1635213" y="505362"/>
                  </a:lnTo>
                  <a:lnTo>
                    <a:pt x="1635765" y="505474"/>
                  </a:lnTo>
                  <a:close/>
                </a:path>
                <a:path w="2536190" h="737870">
                  <a:moveTo>
                    <a:pt x="505496" y="553671"/>
                  </a:moveTo>
                  <a:lnTo>
                    <a:pt x="478497" y="553671"/>
                  </a:lnTo>
                  <a:lnTo>
                    <a:pt x="478497" y="505362"/>
                  </a:lnTo>
                  <a:lnTo>
                    <a:pt x="505496" y="505362"/>
                  </a:lnTo>
                  <a:lnTo>
                    <a:pt x="505496" y="553671"/>
                  </a:lnTo>
                  <a:close/>
                </a:path>
                <a:path w="2536190" h="737870">
                  <a:moveTo>
                    <a:pt x="1146262" y="553671"/>
                  </a:moveTo>
                  <a:lnTo>
                    <a:pt x="505496" y="553671"/>
                  </a:lnTo>
                  <a:lnTo>
                    <a:pt x="505496" y="505362"/>
                  </a:lnTo>
                  <a:lnTo>
                    <a:pt x="1122980" y="505362"/>
                  </a:lnTo>
                  <a:lnTo>
                    <a:pt x="1122980" y="553663"/>
                  </a:lnTo>
                  <a:lnTo>
                    <a:pt x="1146262" y="553663"/>
                  </a:lnTo>
                  <a:close/>
                </a:path>
                <a:path w="2536190" h="737870">
                  <a:moveTo>
                    <a:pt x="1638177" y="737519"/>
                  </a:moveTo>
                  <a:lnTo>
                    <a:pt x="1630408" y="737519"/>
                  </a:lnTo>
                  <a:lnTo>
                    <a:pt x="1625658" y="736097"/>
                  </a:lnTo>
                  <a:lnTo>
                    <a:pt x="1614988" y="728822"/>
                  </a:lnTo>
                  <a:lnTo>
                    <a:pt x="1611040" y="721350"/>
                  </a:lnTo>
                  <a:lnTo>
                    <a:pt x="1611040" y="553663"/>
                  </a:lnTo>
                  <a:lnTo>
                    <a:pt x="1146262" y="553663"/>
                  </a:lnTo>
                  <a:lnTo>
                    <a:pt x="1146262" y="505362"/>
                  </a:lnTo>
                  <a:lnTo>
                    <a:pt x="1632911" y="505362"/>
                  </a:lnTo>
                  <a:lnTo>
                    <a:pt x="1635765" y="505474"/>
                  </a:lnTo>
                  <a:lnTo>
                    <a:pt x="1644596" y="507257"/>
                  </a:lnTo>
                  <a:lnTo>
                    <a:pt x="1652274" y="512433"/>
                  </a:lnTo>
                  <a:lnTo>
                    <a:pt x="1657451" y="520111"/>
                  </a:lnTo>
                  <a:lnTo>
                    <a:pt x="1659349" y="529513"/>
                  </a:lnTo>
                  <a:lnTo>
                    <a:pt x="1659349" y="677947"/>
                  </a:lnTo>
                  <a:lnTo>
                    <a:pt x="1791590" y="677947"/>
                  </a:lnTo>
                  <a:lnTo>
                    <a:pt x="1641166" y="736970"/>
                  </a:lnTo>
                  <a:lnTo>
                    <a:pt x="1638177" y="737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14199" y="2091821"/>
            <a:ext cx="1099820" cy="386715"/>
          </a:xfrm>
          <a:custGeom>
            <a:avLst/>
            <a:gdLst/>
            <a:ahLst/>
            <a:cxnLst/>
            <a:rect l="l" t="t" r="r" b="b"/>
            <a:pathLst>
              <a:path w="10998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0998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0998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0998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0998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0998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0998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0998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0998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0998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0998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099820" h="386714">
                <a:moveTo>
                  <a:pt x="1083913" y="59552"/>
                </a:moveTo>
                <a:lnTo>
                  <a:pt x="1056900" y="59552"/>
                </a:lnTo>
                <a:lnTo>
                  <a:pt x="1056900" y="2609"/>
                </a:lnTo>
                <a:lnTo>
                  <a:pt x="1083913" y="2609"/>
                </a:lnTo>
                <a:lnTo>
                  <a:pt x="1083913" y="59552"/>
                </a:lnTo>
                <a:close/>
              </a:path>
              <a:path w="1099820" h="386714">
                <a:moveTo>
                  <a:pt x="959897" y="186791"/>
                </a:moveTo>
                <a:lnTo>
                  <a:pt x="788761" y="186791"/>
                </a:lnTo>
                <a:lnTo>
                  <a:pt x="788761" y="21027"/>
                </a:lnTo>
                <a:lnTo>
                  <a:pt x="816235" y="21027"/>
                </a:lnTo>
                <a:lnTo>
                  <a:pt x="816235" y="79658"/>
                </a:lnTo>
                <a:lnTo>
                  <a:pt x="1083913" y="79658"/>
                </a:lnTo>
                <a:lnTo>
                  <a:pt x="1083913" y="81500"/>
                </a:lnTo>
                <a:lnTo>
                  <a:pt x="959897" y="81500"/>
                </a:lnTo>
                <a:lnTo>
                  <a:pt x="959897" y="102067"/>
                </a:lnTo>
                <a:lnTo>
                  <a:pt x="816235" y="102067"/>
                </a:lnTo>
                <a:lnTo>
                  <a:pt x="816235" y="164075"/>
                </a:lnTo>
                <a:lnTo>
                  <a:pt x="959897" y="164075"/>
                </a:lnTo>
                <a:lnTo>
                  <a:pt x="959897" y="186791"/>
                </a:lnTo>
                <a:close/>
              </a:path>
              <a:path w="1099820" h="386714">
                <a:moveTo>
                  <a:pt x="1083913" y="79658"/>
                </a:moveTo>
                <a:lnTo>
                  <a:pt x="932884" y="79658"/>
                </a:lnTo>
                <a:lnTo>
                  <a:pt x="932884" y="21027"/>
                </a:lnTo>
                <a:lnTo>
                  <a:pt x="959897" y="21027"/>
                </a:lnTo>
                <a:lnTo>
                  <a:pt x="959897" y="59552"/>
                </a:lnTo>
                <a:lnTo>
                  <a:pt x="1083913" y="59552"/>
                </a:lnTo>
                <a:lnTo>
                  <a:pt x="1083913" y="79658"/>
                </a:lnTo>
                <a:close/>
              </a:path>
              <a:path w="1099820" h="386714">
                <a:moveTo>
                  <a:pt x="1083913" y="128927"/>
                </a:moveTo>
                <a:lnTo>
                  <a:pt x="1056900" y="128927"/>
                </a:lnTo>
                <a:lnTo>
                  <a:pt x="1056900" y="81500"/>
                </a:lnTo>
                <a:lnTo>
                  <a:pt x="1083913" y="81500"/>
                </a:lnTo>
                <a:lnTo>
                  <a:pt x="1083913" y="128927"/>
                </a:lnTo>
                <a:close/>
              </a:path>
              <a:path w="1099820" h="386714">
                <a:moveTo>
                  <a:pt x="959897" y="164075"/>
                </a:moveTo>
                <a:lnTo>
                  <a:pt x="932884" y="164075"/>
                </a:lnTo>
                <a:lnTo>
                  <a:pt x="932884" y="102067"/>
                </a:lnTo>
                <a:lnTo>
                  <a:pt x="959897" y="102067"/>
                </a:lnTo>
                <a:lnTo>
                  <a:pt x="959897" y="128927"/>
                </a:lnTo>
                <a:lnTo>
                  <a:pt x="1083913" y="128927"/>
                </a:lnTo>
                <a:lnTo>
                  <a:pt x="1083913" y="151336"/>
                </a:lnTo>
                <a:lnTo>
                  <a:pt x="959897" y="151336"/>
                </a:lnTo>
                <a:lnTo>
                  <a:pt x="959897" y="164075"/>
                </a:lnTo>
                <a:close/>
              </a:path>
              <a:path w="1099820" h="386714">
                <a:moveTo>
                  <a:pt x="1083913" y="203828"/>
                </a:moveTo>
                <a:lnTo>
                  <a:pt x="1056900" y="203828"/>
                </a:lnTo>
                <a:lnTo>
                  <a:pt x="1056900" y="151336"/>
                </a:lnTo>
                <a:lnTo>
                  <a:pt x="1083913" y="151336"/>
                </a:lnTo>
                <a:lnTo>
                  <a:pt x="1083913" y="203828"/>
                </a:lnTo>
                <a:close/>
              </a:path>
              <a:path w="1099820" h="386714">
                <a:moveTo>
                  <a:pt x="1099722" y="380183"/>
                </a:moveTo>
                <a:lnTo>
                  <a:pt x="838951" y="380183"/>
                </a:lnTo>
                <a:lnTo>
                  <a:pt x="838951" y="288552"/>
                </a:lnTo>
                <a:lnTo>
                  <a:pt x="1056900" y="288552"/>
                </a:lnTo>
                <a:lnTo>
                  <a:pt x="1056900" y="246344"/>
                </a:lnTo>
                <a:lnTo>
                  <a:pt x="837876" y="246344"/>
                </a:lnTo>
                <a:lnTo>
                  <a:pt x="837876" y="223781"/>
                </a:lnTo>
                <a:lnTo>
                  <a:pt x="1083913" y="223781"/>
                </a:lnTo>
                <a:lnTo>
                  <a:pt x="1083913" y="310040"/>
                </a:lnTo>
                <a:lnTo>
                  <a:pt x="865811" y="310040"/>
                </a:lnTo>
                <a:lnTo>
                  <a:pt x="865811" y="357467"/>
                </a:lnTo>
                <a:lnTo>
                  <a:pt x="1099722" y="357467"/>
                </a:lnTo>
                <a:lnTo>
                  <a:pt x="1099722" y="38018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74070" y="2094430"/>
            <a:ext cx="1228725" cy="396875"/>
          </a:xfrm>
          <a:custGeom>
            <a:avLst/>
            <a:gdLst/>
            <a:ahLst/>
            <a:cxnLst/>
            <a:rect l="l" t="t" r="r" b="b"/>
            <a:pathLst>
              <a:path w="1228725" h="396875">
                <a:moveTo>
                  <a:pt x="292236" y="166378"/>
                </a:moveTo>
                <a:lnTo>
                  <a:pt x="264301" y="166378"/>
                </a:lnTo>
                <a:lnTo>
                  <a:pt x="271223" y="130783"/>
                </a:lnTo>
                <a:lnTo>
                  <a:pt x="274777" y="99880"/>
                </a:lnTo>
                <a:lnTo>
                  <a:pt x="276086" y="72833"/>
                </a:lnTo>
                <a:lnTo>
                  <a:pt x="276273" y="48808"/>
                </a:lnTo>
                <a:lnTo>
                  <a:pt x="276273" y="44357"/>
                </a:lnTo>
                <a:lnTo>
                  <a:pt x="45124" y="44357"/>
                </a:lnTo>
                <a:lnTo>
                  <a:pt x="45124" y="21027"/>
                </a:lnTo>
                <a:lnTo>
                  <a:pt x="303287" y="21027"/>
                </a:lnTo>
                <a:lnTo>
                  <a:pt x="303287" y="48808"/>
                </a:lnTo>
                <a:lnTo>
                  <a:pt x="303114" y="72984"/>
                </a:lnTo>
                <a:lnTo>
                  <a:pt x="301905" y="100168"/>
                </a:lnTo>
                <a:lnTo>
                  <a:pt x="298624" y="131064"/>
                </a:lnTo>
                <a:lnTo>
                  <a:pt x="292236" y="166378"/>
                </a:lnTo>
                <a:close/>
              </a:path>
              <a:path w="1228725" h="396875">
                <a:moveTo>
                  <a:pt x="350253" y="189554"/>
                </a:moveTo>
                <a:lnTo>
                  <a:pt x="0" y="189554"/>
                </a:lnTo>
                <a:lnTo>
                  <a:pt x="0" y="166378"/>
                </a:lnTo>
                <a:lnTo>
                  <a:pt x="350253" y="166378"/>
                </a:lnTo>
                <a:lnTo>
                  <a:pt x="350253" y="189554"/>
                </a:lnTo>
                <a:close/>
              </a:path>
              <a:path w="1228725" h="396875">
                <a:moveTo>
                  <a:pt x="174052" y="381564"/>
                </a:moveTo>
                <a:lnTo>
                  <a:pt x="118270" y="376902"/>
                </a:lnTo>
                <a:lnTo>
                  <a:pt x="76358" y="363261"/>
                </a:lnTo>
                <a:lnTo>
                  <a:pt x="49988" y="341159"/>
                </a:lnTo>
                <a:lnTo>
                  <a:pt x="40827" y="311114"/>
                </a:lnTo>
                <a:lnTo>
                  <a:pt x="49988" y="280923"/>
                </a:lnTo>
                <a:lnTo>
                  <a:pt x="76358" y="258488"/>
                </a:lnTo>
                <a:lnTo>
                  <a:pt x="118270" y="244485"/>
                </a:lnTo>
                <a:lnTo>
                  <a:pt x="174052" y="239590"/>
                </a:lnTo>
                <a:lnTo>
                  <a:pt x="229597" y="244485"/>
                </a:lnTo>
                <a:lnTo>
                  <a:pt x="271458" y="258488"/>
                </a:lnTo>
                <a:lnTo>
                  <a:pt x="276142" y="262460"/>
                </a:lnTo>
                <a:lnTo>
                  <a:pt x="174052" y="262460"/>
                </a:lnTo>
                <a:lnTo>
                  <a:pt x="130030" y="265810"/>
                </a:lnTo>
                <a:lnTo>
                  <a:pt x="96657" y="275448"/>
                </a:lnTo>
                <a:lnTo>
                  <a:pt x="75543" y="290756"/>
                </a:lnTo>
                <a:lnTo>
                  <a:pt x="68300" y="311114"/>
                </a:lnTo>
                <a:lnTo>
                  <a:pt x="75543" y="330854"/>
                </a:lnTo>
                <a:lnTo>
                  <a:pt x="96657" y="345860"/>
                </a:lnTo>
                <a:lnTo>
                  <a:pt x="130030" y="355426"/>
                </a:lnTo>
                <a:lnTo>
                  <a:pt x="174052" y="358848"/>
                </a:lnTo>
                <a:lnTo>
                  <a:pt x="276741" y="358848"/>
                </a:lnTo>
                <a:lnTo>
                  <a:pt x="271458" y="363261"/>
                </a:lnTo>
                <a:lnTo>
                  <a:pt x="229597" y="376902"/>
                </a:lnTo>
                <a:lnTo>
                  <a:pt x="174052" y="381564"/>
                </a:lnTo>
                <a:close/>
              </a:path>
              <a:path w="1228725" h="396875">
                <a:moveTo>
                  <a:pt x="276741" y="358848"/>
                </a:moveTo>
                <a:lnTo>
                  <a:pt x="174052" y="358848"/>
                </a:lnTo>
                <a:lnTo>
                  <a:pt x="217728" y="355426"/>
                </a:lnTo>
                <a:lnTo>
                  <a:pt x="250986" y="345860"/>
                </a:lnTo>
                <a:lnTo>
                  <a:pt x="272215" y="330854"/>
                </a:lnTo>
                <a:lnTo>
                  <a:pt x="279803" y="311114"/>
                </a:lnTo>
                <a:lnTo>
                  <a:pt x="272215" y="290756"/>
                </a:lnTo>
                <a:lnTo>
                  <a:pt x="250986" y="275448"/>
                </a:lnTo>
                <a:lnTo>
                  <a:pt x="217728" y="265810"/>
                </a:lnTo>
                <a:lnTo>
                  <a:pt x="174052" y="262460"/>
                </a:lnTo>
                <a:lnTo>
                  <a:pt x="276142" y="262460"/>
                </a:lnTo>
                <a:lnTo>
                  <a:pt x="297922" y="280923"/>
                </a:lnTo>
                <a:lnTo>
                  <a:pt x="307277" y="311114"/>
                </a:lnTo>
                <a:lnTo>
                  <a:pt x="297922" y="341159"/>
                </a:lnTo>
                <a:lnTo>
                  <a:pt x="276741" y="358848"/>
                </a:lnTo>
                <a:close/>
              </a:path>
              <a:path w="1228725" h="396875">
                <a:moveTo>
                  <a:pt x="402131" y="396452"/>
                </a:moveTo>
                <a:lnTo>
                  <a:pt x="374657" y="396452"/>
                </a:lnTo>
                <a:lnTo>
                  <a:pt x="475958" y="20106"/>
                </a:lnTo>
                <a:lnTo>
                  <a:pt x="503432" y="20106"/>
                </a:lnTo>
                <a:lnTo>
                  <a:pt x="402131" y="396452"/>
                </a:lnTo>
                <a:close/>
              </a:path>
              <a:path w="1228725" h="396875">
                <a:moveTo>
                  <a:pt x="831276" y="179731"/>
                </a:moveTo>
                <a:lnTo>
                  <a:pt x="573114" y="179731"/>
                </a:lnTo>
                <a:lnTo>
                  <a:pt x="573114" y="16115"/>
                </a:lnTo>
                <a:lnTo>
                  <a:pt x="600281" y="16115"/>
                </a:lnTo>
                <a:lnTo>
                  <a:pt x="600281" y="71984"/>
                </a:lnTo>
                <a:lnTo>
                  <a:pt x="831276" y="71984"/>
                </a:lnTo>
                <a:lnTo>
                  <a:pt x="831276" y="94700"/>
                </a:lnTo>
                <a:lnTo>
                  <a:pt x="600281" y="94700"/>
                </a:lnTo>
                <a:lnTo>
                  <a:pt x="600281" y="157322"/>
                </a:lnTo>
                <a:lnTo>
                  <a:pt x="831276" y="157322"/>
                </a:lnTo>
                <a:lnTo>
                  <a:pt x="831276" y="179731"/>
                </a:lnTo>
                <a:close/>
              </a:path>
              <a:path w="1228725" h="396875">
                <a:moveTo>
                  <a:pt x="831276" y="71984"/>
                </a:moveTo>
                <a:lnTo>
                  <a:pt x="803956" y="71984"/>
                </a:lnTo>
                <a:lnTo>
                  <a:pt x="803956" y="16115"/>
                </a:lnTo>
                <a:lnTo>
                  <a:pt x="831276" y="16115"/>
                </a:lnTo>
                <a:lnTo>
                  <a:pt x="831276" y="71984"/>
                </a:lnTo>
                <a:close/>
              </a:path>
              <a:path w="1228725" h="396875">
                <a:moveTo>
                  <a:pt x="831276" y="157322"/>
                </a:moveTo>
                <a:lnTo>
                  <a:pt x="803956" y="157322"/>
                </a:lnTo>
                <a:lnTo>
                  <a:pt x="803956" y="94700"/>
                </a:lnTo>
                <a:lnTo>
                  <a:pt x="831276" y="94700"/>
                </a:lnTo>
                <a:lnTo>
                  <a:pt x="831276" y="157322"/>
                </a:lnTo>
                <a:close/>
              </a:path>
              <a:path w="1228725" h="396875">
                <a:moveTo>
                  <a:pt x="877475" y="252022"/>
                </a:moveTo>
                <a:lnTo>
                  <a:pt x="526761" y="252022"/>
                </a:lnTo>
                <a:lnTo>
                  <a:pt x="526761" y="229307"/>
                </a:lnTo>
                <a:lnTo>
                  <a:pt x="877475" y="229307"/>
                </a:lnTo>
                <a:lnTo>
                  <a:pt x="877475" y="252022"/>
                </a:lnTo>
                <a:close/>
              </a:path>
              <a:path w="1228725" h="396875">
                <a:moveTo>
                  <a:pt x="714781" y="383099"/>
                </a:moveTo>
                <a:lnTo>
                  <a:pt x="687921" y="383099"/>
                </a:lnTo>
                <a:lnTo>
                  <a:pt x="687921" y="252022"/>
                </a:lnTo>
                <a:lnTo>
                  <a:pt x="714781" y="252022"/>
                </a:lnTo>
                <a:lnTo>
                  <a:pt x="714781" y="383099"/>
                </a:lnTo>
                <a:close/>
              </a:path>
              <a:path w="1228725" h="396875">
                <a:moveTo>
                  <a:pt x="1227422" y="228539"/>
                </a:moveTo>
                <a:lnTo>
                  <a:pt x="1199948" y="228539"/>
                </a:lnTo>
                <a:lnTo>
                  <a:pt x="1199948" y="125090"/>
                </a:lnTo>
                <a:lnTo>
                  <a:pt x="1116913" y="125090"/>
                </a:lnTo>
                <a:lnTo>
                  <a:pt x="1116913" y="102067"/>
                </a:lnTo>
                <a:lnTo>
                  <a:pt x="1199948" y="102067"/>
                </a:lnTo>
                <a:lnTo>
                  <a:pt x="1199948" y="0"/>
                </a:lnTo>
                <a:lnTo>
                  <a:pt x="1227422" y="0"/>
                </a:lnTo>
                <a:lnTo>
                  <a:pt x="1227422" y="228539"/>
                </a:lnTo>
                <a:close/>
              </a:path>
              <a:path w="1228725" h="396875">
                <a:moveTo>
                  <a:pt x="1129805" y="52798"/>
                </a:moveTo>
                <a:lnTo>
                  <a:pt x="923981" y="52798"/>
                </a:lnTo>
                <a:lnTo>
                  <a:pt x="923981" y="29776"/>
                </a:lnTo>
                <a:lnTo>
                  <a:pt x="1129805" y="29776"/>
                </a:lnTo>
                <a:lnTo>
                  <a:pt x="1129805" y="52798"/>
                </a:lnTo>
                <a:close/>
              </a:path>
              <a:path w="1228725" h="396875">
                <a:moveTo>
                  <a:pt x="928893" y="223628"/>
                </a:moveTo>
                <a:lnTo>
                  <a:pt x="914465" y="201679"/>
                </a:lnTo>
                <a:lnTo>
                  <a:pt x="953163" y="180908"/>
                </a:lnTo>
                <a:lnTo>
                  <a:pt x="984723" y="150856"/>
                </a:lnTo>
                <a:lnTo>
                  <a:pt x="1005981" y="113984"/>
                </a:lnTo>
                <a:lnTo>
                  <a:pt x="1013770" y="72752"/>
                </a:lnTo>
                <a:lnTo>
                  <a:pt x="1013770" y="52798"/>
                </a:lnTo>
                <a:lnTo>
                  <a:pt x="1041091" y="52798"/>
                </a:lnTo>
                <a:lnTo>
                  <a:pt x="1041152" y="72752"/>
                </a:lnTo>
                <a:lnTo>
                  <a:pt x="1048513" y="109837"/>
                </a:lnTo>
                <a:lnTo>
                  <a:pt x="1055985" y="122174"/>
                </a:lnTo>
                <a:lnTo>
                  <a:pt x="1028198" y="122174"/>
                </a:lnTo>
                <a:lnTo>
                  <a:pt x="1012185" y="155207"/>
                </a:lnTo>
                <a:lnTo>
                  <a:pt x="989424" y="183721"/>
                </a:lnTo>
                <a:lnTo>
                  <a:pt x="961223" y="206826"/>
                </a:lnTo>
                <a:lnTo>
                  <a:pt x="928893" y="223628"/>
                </a:lnTo>
                <a:close/>
              </a:path>
              <a:path w="1228725" h="396875">
                <a:moveTo>
                  <a:pt x="1123052" y="212577"/>
                </a:moveTo>
                <a:lnTo>
                  <a:pt x="1092259" y="197480"/>
                </a:lnTo>
                <a:lnTo>
                  <a:pt x="1065495" y="176757"/>
                </a:lnTo>
                <a:lnTo>
                  <a:pt x="1043796" y="151343"/>
                </a:lnTo>
                <a:lnTo>
                  <a:pt x="1028198" y="122174"/>
                </a:lnTo>
                <a:lnTo>
                  <a:pt x="1055985" y="122174"/>
                </a:lnTo>
                <a:lnTo>
                  <a:pt x="1068929" y="143547"/>
                </a:lnTo>
                <a:lnTo>
                  <a:pt x="1099562" y="171212"/>
                </a:lnTo>
                <a:lnTo>
                  <a:pt x="1137633" y="190475"/>
                </a:lnTo>
                <a:lnTo>
                  <a:pt x="1123052" y="212577"/>
                </a:lnTo>
                <a:close/>
              </a:path>
              <a:path w="1228725" h="396875">
                <a:moveTo>
                  <a:pt x="1101564" y="382485"/>
                </a:moveTo>
                <a:lnTo>
                  <a:pt x="1048252" y="377607"/>
                </a:lnTo>
                <a:lnTo>
                  <a:pt x="1008207" y="363837"/>
                </a:lnTo>
                <a:lnTo>
                  <a:pt x="983069" y="341778"/>
                </a:lnTo>
                <a:lnTo>
                  <a:pt x="974478" y="312035"/>
                </a:lnTo>
                <a:lnTo>
                  <a:pt x="983069" y="282096"/>
                </a:lnTo>
                <a:lnTo>
                  <a:pt x="1008207" y="259927"/>
                </a:lnTo>
                <a:lnTo>
                  <a:pt x="1048252" y="246161"/>
                </a:lnTo>
                <a:lnTo>
                  <a:pt x="1101564" y="241432"/>
                </a:lnTo>
                <a:lnTo>
                  <a:pt x="1154704" y="246161"/>
                </a:lnTo>
                <a:lnTo>
                  <a:pt x="1194691" y="259927"/>
                </a:lnTo>
                <a:lnTo>
                  <a:pt x="1198616" y="263380"/>
                </a:lnTo>
                <a:lnTo>
                  <a:pt x="1101564" y="263380"/>
                </a:lnTo>
                <a:lnTo>
                  <a:pt x="1060049" y="266752"/>
                </a:lnTo>
                <a:lnTo>
                  <a:pt x="1028447" y="276427"/>
                </a:lnTo>
                <a:lnTo>
                  <a:pt x="1008386" y="291742"/>
                </a:lnTo>
                <a:lnTo>
                  <a:pt x="1001492" y="312035"/>
                </a:lnTo>
                <a:lnTo>
                  <a:pt x="1008386" y="332058"/>
                </a:lnTo>
                <a:lnTo>
                  <a:pt x="1028447" y="347203"/>
                </a:lnTo>
                <a:lnTo>
                  <a:pt x="1060049" y="356735"/>
                </a:lnTo>
                <a:lnTo>
                  <a:pt x="1101564" y="359923"/>
                </a:lnTo>
                <a:lnTo>
                  <a:pt x="1199162" y="359923"/>
                </a:lnTo>
                <a:lnTo>
                  <a:pt x="1194691" y="363837"/>
                </a:lnTo>
                <a:lnTo>
                  <a:pt x="1154704" y="377607"/>
                </a:lnTo>
                <a:lnTo>
                  <a:pt x="1101564" y="382485"/>
                </a:lnTo>
                <a:close/>
              </a:path>
              <a:path w="1228725" h="396875">
                <a:moveTo>
                  <a:pt x="1199162" y="359923"/>
                </a:moveTo>
                <a:lnTo>
                  <a:pt x="1101564" y="359923"/>
                </a:lnTo>
                <a:lnTo>
                  <a:pt x="1142972" y="356735"/>
                </a:lnTo>
                <a:lnTo>
                  <a:pt x="1174508" y="347203"/>
                </a:lnTo>
                <a:lnTo>
                  <a:pt x="1194591" y="332058"/>
                </a:lnTo>
                <a:lnTo>
                  <a:pt x="1201637" y="312035"/>
                </a:lnTo>
                <a:lnTo>
                  <a:pt x="1194591" y="291742"/>
                </a:lnTo>
                <a:lnTo>
                  <a:pt x="1174508" y="276427"/>
                </a:lnTo>
                <a:lnTo>
                  <a:pt x="1142972" y="266752"/>
                </a:lnTo>
                <a:lnTo>
                  <a:pt x="1101564" y="263380"/>
                </a:lnTo>
                <a:lnTo>
                  <a:pt x="1198616" y="263380"/>
                </a:lnTo>
                <a:lnTo>
                  <a:pt x="1219887" y="282096"/>
                </a:lnTo>
                <a:lnTo>
                  <a:pt x="1228650" y="312035"/>
                </a:lnTo>
                <a:lnTo>
                  <a:pt x="1219887" y="341778"/>
                </a:lnTo>
                <a:lnTo>
                  <a:pt x="1199162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77084" y="2094430"/>
            <a:ext cx="699770" cy="383540"/>
          </a:xfrm>
          <a:custGeom>
            <a:avLst/>
            <a:gdLst/>
            <a:ahLst/>
            <a:cxnLst/>
            <a:rect l="l" t="t" r="r" b="b"/>
            <a:pathLst>
              <a:path w="699770" h="383539">
                <a:moveTo>
                  <a:pt x="309426" y="225163"/>
                </a:moveTo>
                <a:lnTo>
                  <a:pt x="46659" y="225163"/>
                </a:lnTo>
                <a:lnTo>
                  <a:pt x="46659" y="33152"/>
                </a:lnTo>
                <a:lnTo>
                  <a:pt x="304821" y="33152"/>
                </a:lnTo>
                <a:lnTo>
                  <a:pt x="304821" y="56175"/>
                </a:lnTo>
                <a:lnTo>
                  <a:pt x="74286" y="56175"/>
                </a:lnTo>
                <a:lnTo>
                  <a:pt x="74286" y="115881"/>
                </a:lnTo>
                <a:lnTo>
                  <a:pt x="296840" y="115881"/>
                </a:lnTo>
                <a:lnTo>
                  <a:pt x="296840" y="138597"/>
                </a:lnTo>
                <a:lnTo>
                  <a:pt x="74286" y="138597"/>
                </a:lnTo>
                <a:lnTo>
                  <a:pt x="74286" y="202293"/>
                </a:lnTo>
                <a:lnTo>
                  <a:pt x="309426" y="202293"/>
                </a:lnTo>
                <a:lnTo>
                  <a:pt x="309426" y="225163"/>
                </a:lnTo>
                <a:close/>
              </a:path>
              <a:path w="699770" h="383539">
                <a:moveTo>
                  <a:pt x="188019" y="310040"/>
                </a:moveTo>
                <a:lnTo>
                  <a:pt x="160699" y="310040"/>
                </a:lnTo>
                <a:lnTo>
                  <a:pt x="160699" y="225163"/>
                </a:lnTo>
                <a:lnTo>
                  <a:pt x="188019" y="225163"/>
                </a:lnTo>
                <a:lnTo>
                  <a:pt x="188019" y="310040"/>
                </a:lnTo>
                <a:close/>
              </a:path>
              <a:path w="699770" h="383539">
                <a:moveTo>
                  <a:pt x="350714" y="333216"/>
                </a:moveTo>
                <a:lnTo>
                  <a:pt x="0" y="333216"/>
                </a:lnTo>
                <a:lnTo>
                  <a:pt x="0" y="310040"/>
                </a:lnTo>
                <a:lnTo>
                  <a:pt x="350714" y="310040"/>
                </a:lnTo>
                <a:lnTo>
                  <a:pt x="350714" y="333216"/>
                </a:lnTo>
                <a:close/>
              </a:path>
              <a:path w="699770" h="383539">
                <a:moveTo>
                  <a:pt x="699279" y="231762"/>
                </a:moveTo>
                <a:lnTo>
                  <a:pt x="671805" y="231762"/>
                </a:lnTo>
                <a:lnTo>
                  <a:pt x="671805" y="0"/>
                </a:lnTo>
                <a:lnTo>
                  <a:pt x="699279" y="0"/>
                </a:lnTo>
                <a:lnTo>
                  <a:pt x="699279" y="231762"/>
                </a:lnTo>
                <a:close/>
              </a:path>
              <a:path w="699770" h="383539">
                <a:moveTo>
                  <a:pt x="608876" y="55561"/>
                </a:moveTo>
                <a:lnTo>
                  <a:pt x="401671" y="55561"/>
                </a:lnTo>
                <a:lnTo>
                  <a:pt x="401671" y="32385"/>
                </a:lnTo>
                <a:lnTo>
                  <a:pt x="608876" y="32385"/>
                </a:lnTo>
                <a:lnTo>
                  <a:pt x="608876" y="55561"/>
                </a:lnTo>
                <a:close/>
              </a:path>
              <a:path w="699770" h="383539">
                <a:moveTo>
                  <a:pt x="394610" y="204749"/>
                </a:moveTo>
                <a:lnTo>
                  <a:pt x="390773" y="180652"/>
                </a:lnTo>
                <a:lnTo>
                  <a:pt x="442805" y="180498"/>
                </a:lnTo>
                <a:lnTo>
                  <a:pt x="442805" y="55561"/>
                </a:lnTo>
                <a:lnTo>
                  <a:pt x="469358" y="55561"/>
                </a:lnTo>
                <a:lnTo>
                  <a:pt x="469358" y="180191"/>
                </a:lnTo>
                <a:lnTo>
                  <a:pt x="630016" y="180191"/>
                </a:lnTo>
                <a:lnTo>
                  <a:pt x="582531" y="197809"/>
                </a:lnTo>
                <a:lnTo>
                  <a:pt x="532780" y="201611"/>
                </a:lnTo>
                <a:lnTo>
                  <a:pt x="483679" y="203725"/>
                </a:lnTo>
                <a:lnTo>
                  <a:pt x="437023" y="204616"/>
                </a:lnTo>
                <a:lnTo>
                  <a:pt x="394610" y="204749"/>
                </a:lnTo>
                <a:close/>
              </a:path>
              <a:path w="699770" h="383539">
                <a:moveTo>
                  <a:pt x="630016" y="180191"/>
                </a:moveTo>
                <a:lnTo>
                  <a:pt x="469358" y="180191"/>
                </a:lnTo>
                <a:lnTo>
                  <a:pt x="487011" y="179788"/>
                </a:lnTo>
                <a:lnTo>
                  <a:pt x="541035" y="177889"/>
                </a:lnTo>
                <a:lnTo>
                  <a:pt x="541035" y="55561"/>
                </a:lnTo>
                <a:lnTo>
                  <a:pt x="567588" y="55561"/>
                </a:lnTo>
                <a:lnTo>
                  <a:pt x="567588" y="176354"/>
                </a:lnTo>
                <a:lnTo>
                  <a:pt x="629650" y="176354"/>
                </a:lnTo>
                <a:lnTo>
                  <a:pt x="630016" y="180191"/>
                </a:lnTo>
                <a:close/>
              </a:path>
              <a:path w="699770" h="383539">
                <a:moveTo>
                  <a:pt x="629650" y="176354"/>
                </a:moveTo>
                <a:lnTo>
                  <a:pt x="567588" y="176354"/>
                </a:lnTo>
                <a:lnTo>
                  <a:pt x="598880" y="174014"/>
                </a:lnTo>
                <a:lnTo>
                  <a:pt x="614188" y="172599"/>
                </a:lnTo>
                <a:lnTo>
                  <a:pt x="629136" y="170982"/>
                </a:lnTo>
                <a:lnTo>
                  <a:pt x="629650" y="176354"/>
                </a:lnTo>
                <a:close/>
              </a:path>
              <a:path w="699770" h="383539">
                <a:moveTo>
                  <a:pt x="699279" y="383099"/>
                </a:moveTo>
                <a:lnTo>
                  <a:pt x="671805" y="383099"/>
                </a:lnTo>
                <a:lnTo>
                  <a:pt x="671805" y="274738"/>
                </a:lnTo>
                <a:lnTo>
                  <a:pt x="443265" y="274738"/>
                </a:lnTo>
                <a:lnTo>
                  <a:pt x="443265" y="251562"/>
                </a:lnTo>
                <a:lnTo>
                  <a:pt x="699279" y="251562"/>
                </a:lnTo>
                <a:lnTo>
                  <a:pt x="699279" y="3830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52869" y="2090593"/>
            <a:ext cx="2075814" cy="386080"/>
          </a:xfrm>
          <a:custGeom>
            <a:avLst/>
            <a:gdLst/>
            <a:ahLst/>
            <a:cxnLst/>
            <a:rect l="l" t="t" r="r" b="b"/>
            <a:pathLst>
              <a:path w="2075815" h="386080">
                <a:moveTo>
                  <a:pt x="305896" y="214265"/>
                </a:moveTo>
                <a:lnTo>
                  <a:pt x="42822" y="214265"/>
                </a:lnTo>
                <a:lnTo>
                  <a:pt x="42822" y="36989"/>
                </a:lnTo>
                <a:lnTo>
                  <a:pt x="305896" y="36989"/>
                </a:lnTo>
                <a:lnTo>
                  <a:pt x="305896" y="59398"/>
                </a:lnTo>
                <a:lnTo>
                  <a:pt x="69221" y="59398"/>
                </a:lnTo>
                <a:lnTo>
                  <a:pt x="69221" y="192163"/>
                </a:lnTo>
                <a:lnTo>
                  <a:pt x="305896" y="192163"/>
                </a:lnTo>
                <a:lnTo>
                  <a:pt x="305896" y="214265"/>
                </a:lnTo>
                <a:close/>
              </a:path>
              <a:path w="2075815" h="386080">
                <a:moveTo>
                  <a:pt x="305896" y="192163"/>
                </a:moveTo>
                <a:lnTo>
                  <a:pt x="279343" y="192163"/>
                </a:lnTo>
                <a:lnTo>
                  <a:pt x="279343" y="59398"/>
                </a:lnTo>
                <a:lnTo>
                  <a:pt x="305896" y="59398"/>
                </a:lnTo>
                <a:lnTo>
                  <a:pt x="305896" y="192163"/>
                </a:lnTo>
                <a:close/>
              </a:path>
              <a:path w="2075815" h="386080">
                <a:moveTo>
                  <a:pt x="187712" y="312649"/>
                </a:moveTo>
                <a:lnTo>
                  <a:pt x="160699" y="312649"/>
                </a:lnTo>
                <a:lnTo>
                  <a:pt x="160699" y="214265"/>
                </a:lnTo>
                <a:lnTo>
                  <a:pt x="187712" y="214265"/>
                </a:lnTo>
                <a:lnTo>
                  <a:pt x="187712" y="312649"/>
                </a:lnTo>
                <a:close/>
              </a:path>
              <a:path w="2075815" h="386080">
                <a:moveTo>
                  <a:pt x="350714" y="336132"/>
                </a:moveTo>
                <a:lnTo>
                  <a:pt x="0" y="336132"/>
                </a:lnTo>
                <a:lnTo>
                  <a:pt x="0" y="312649"/>
                </a:lnTo>
                <a:lnTo>
                  <a:pt x="350714" y="312649"/>
                </a:lnTo>
                <a:lnTo>
                  <a:pt x="350714" y="336132"/>
                </a:lnTo>
                <a:close/>
              </a:path>
              <a:path w="2075815" h="386080">
                <a:moveTo>
                  <a:pt x="709102" y="209047"/>
                </a:moveTo>
                <a:lnTo>
                  <a:pt x="682856" y="209047"/>
                </a:lnTo>
                <a:lnTo>
                  <a:pt x="682856" y="4297"/>
                </a:lnTo>
                <a:lnTo>
                  <a:pt x="709102" y="4297"/>
                </a:lnTo>
                <a:lnTo>
                  <a:pt x="709102" y="209047"/>
                </a:lnTo>
                <a:close/>
              </a:path>
              <a:path w="2075815" h="386080">
                <a:moveTo>
                  <a:pt x="636350" y="205209"/>
                </a:moveTo>
                <a:lnTo>
                  <a:pt x="609797" y="205209"/>
                </a:lnTo>
                <a:lnTo>
                  <a:pt x="609797" y="112351"/>
                </a:lnTo>
                <a:lnTo>
                  <a:pt x="524613" y="112351"/>
                </a:lnTo>
                <a:lnTo>
                  <a:pt x="524613" y="90095"/>
                </a:lnTo>
                <a:lnTo>
                  <a:pt x="609797" y="90095"/>
                </a:lnTo>
                <a:lnTo>
                  <a:pt x="609797" y="12432"/>
                </a:lnTo>
                <a:lnTo>
                  <a:pt x="636350" y="12432"/>
                </a:lnTo>
                <a:lnTo>
                  <a:pt x="636350" y="205209"/>
                </a:lnTo>
                <a:close/>
              </a:path>
              <a:path w="2075815" h="386080">
                <a:moveTo>
                  <a:pt x="427456" y="186331"/>
                </a:moveTo>
                <a:lnTo>
                  <a:pt x="403973" y="186331"/>
                </a:lnTo>
                <a:lnTo>
                  <a:pt x="403973" y="27627"/>
                </a:lnTo>
                <a:lnTo>
                  <a:pt x="549170" y="27627"/>
                </a:lnTo>
                <a:lnTo>
                  <a:pt x="549170" y="50343"/>
                </a:lnTo>
                <a:lnTo>
                  <a:pt x="431447" y="50343"/>
                </a:lnTo>
                <a:lnTo>
                  <a:pt x="431447" y="163615"/>
                </a:lnTo>
                <a:lnTo>
                  <a:pt x="571530" y="163615"/>
                </a:lnTo>
                <a:lnTo>
                  <a:pt x="572500" y="175740"/>
                </a:lnTo>
                <a:lnTo>
                  <a:pt x="537879" y="181302"/>
                </a:lnTo>
                <a:lnTo>
                  <a:pt x="504007" y="184546"/>
                </a:lnTo>
                <a:lnTo>
                  <a:pt x="468120" y="186036"/>
                </a:lnTo>
                <a:lnTo>
                  <a:pt x="427456" y="186331"/>
                </a:lnTo>
                <a:close/>
              </a:path>
              <a:path w="2075815" h="386080">
                <a:moveTo>
                  <a:pt x="571530" y="163615"/>
                </a:moveTo>
                <a:lnTo>
                  <a:pt x="431447" y="163615"/>
                </a:lnTo>
                <a:lnTo>
                  <a:pt x="469926" y="163294"/>
                </a:lnTo>
                <a:lnTo>
                  <a:pt x="504333" y="161735"/>
                </a:lnTo>
                <a:lnTo>
                  <a:pt x="537100" y="158392"/>
                </a:lnTo>
                <a:lnTo>
                  <a:pt x="570658" y="152717"/>
                </a:lnTo>
                <a:lnTo>
                  <a:pt x="571530" y="163615"/>
                </a:lnTo>
                <a:close/>
              </a:path>
              <a:path w="2075815" h="386080">
                <a:moveTo>
                  <a:pt x="724757" y="381411"/>
                </a:moveTo>
                <a:lnTo>
                  <a:pt x="457693" y="381411"/>
                </a:lnTo>
                <a:lnTo>
                  <a:pt x="457693" y="290701"/>
                </a:lnTo>
                <a:lnTo>
                  <a:pt x="682549" y="290701"/>
                </a:lnTo>
                <a:lnTo>
                  <a:pt x="682549" y="249567"/>
                </a:lnTo>
                <a:lnTo>
                  <a:pt x="456619" y="249567"/>
                </a:lnTo>
                <a:lnTo>
                  <a:pt x="456619" y="227311"/>
                </a:lnTo>
                <a:lnTo>
                  <a:pt x="709102" y="227311"/>
                </a:lnTo>
                <a:lnTo>
                  <a:pt x="709102" y="312189"/>
                </a:lnTo>
                <a:lnTo>
                  <a:pt x="484706" y="312189"/>
                </a:lnTo>
                <a:lnTo>
                  <a:pt x="484706" y="358695"/>
                </a:lnTo>
                <a:lnTo>
                  <a:pt x="724757" y="358695"/>
                </a:lnTo>
                <a:lnTo>
                  <a:pt x="724757" y="381411"/>
                </a:lnTo>
                <a:close/>
              </a:path>
              <a:path w="2075815" h="386080">
                <a:moveTo>
                  <a:pt x="1083606" y="240972"/>
                </a:moveTo>
                <a:lnTo>
                  <a:pt x="1056132" y="240972"/>
                </a:lnTo>
                <a:lnTo>
                  <a:pt x="1056132" y="4297"/>
                </a:lnTo>
                <a:lnTo>
                  <a:pt x="1083606" y="4297"/>
                </a:lnTo>
                <a:lnTo>
                  <a:pt x="1083606" y="240972"/>
                </a:lnTo>
                <a:close/>
              </a:path>
              <a:path w="2075815" h="386080">
                <a:moveTo>
                  <a:pt x="818997" y="214265"/>
                </a:moveTo>
                <a:lnTo>
                  <a:pt x="788761" y="214265"/>
                </a:lnTo>
                <a:lnTo>
                  <a:pt x="788761" y="108207"/>
                </a:lnTo>
                <a:lnTo>
                  <a:pt x="935032" y="108207"/>
                </a:lnTo>
                <a:lnTo>
                  <a:pt x="935032" y="52185"/>
                </a:lnTo>
                <a:lnTo>
                  <a:pt x="787686" y="52185"/>
                </a:lnTo>
                <a:lnTo>
                  <a:pt x="787686" y="28701"/>
                </a:lnTo>
                <a:lnTo>
                  <a:pt x="962046" y="28701"/>
                </a:lnTo>
                <a:lnTo>
                  <a:pt x="962046" y="130309"/>
                </a:lnTo>
                <a:lnTo>
                  <a:pt x="815160" y="130309"/>
                </a:lnTo>
                <a:lnTo>
                  <a:pt x="815160" y="191089"/>
                </a:lnTo>
                <a:lnTo>
                  <a:pt x="1005464" y="191089"/>
                </a:lnTo>
                <a:lnTo>
                  <a:pt x="1007017" y="201679"/>
                </a:lnTo>
                <a:lnTo>
                  <a:pt x="959357" y="208200"/>
                </a:lnTo>
                <a:lnTo>
                  <a:pt x="913986" y="212059"/>
                </a:lnTo>
                <a:lnTo>
                  <a:pt x="868125" y="213874"/>
                </a:lnTo>
                <a:lnTo>
                  <a:pt x="818997" y="214265"/>
                </a:lnTo>
                <a:close/>
              </a:path>
              <a:path w="2075815" h="386080">
                <a:moveTo>
                  <a:pt x="1005464" y="191089"/>
                </a:moveTo>
                <a:lnTo>
                  <a:pt x="818997" y="191089"/>
                </a:lnTo>
                <a:lnTo>
                  <a:pt x="867425" y="190592"/>
                </a:lnTo>
                <a:lnTo>
                  <a:pt x="912643" y="188729"/>
                </a:lnTo>
                <a:lnTo>
                  <a:pt x="957199" y="184937"/>
                </a:lnTo>
                <a:lnTo>
                  <a:pt x="1003640" y="178656"/>
                </a:lnTo>
                <a:lnTo>
                  <a:pt x="1005464" y="191089"/>
                </a:lnTo>
                <a:close/>
              </a:path>
              <a:path w="2075815" h="386080">
                <a:moveTo>
                  <a:pt x="957288" y="385708"/>
                </a:moveTo>
                <a:lnTo>
                  <a:pt x="903261" y="381120"/>
                </a:lnTo>
                <a:lnTo>
                  <a:pt x="862818" y="367770"/>
                </a:lnTo>
                <a:lnTo>
                  <a:pt x="837454" y="346275"/>
                </a:lnTo>
                <a:lnTo>
                  <a:pt x="828667" y="317254"/>
                </a:lnTo>
                <a:lnTo>
                  <a:pt x="837454" y="288346"/>
                </a:lnTo>
                <a:lnTo>
                  <a:pt x="862818" y="266949"/>
                </a:lnTo>
                <a:lnTo>
                  <a:pt x="903261" y="253668"/>
                </a:lnTo>
                <a:lnTo>
                  <a:pt x="957288" y="249106"/>
                </a:lnTo>
                <a:lnTo>
                  <a:pt x="1011123" y="253668"/>
                </a:lnTo>
                <a:lnTo>
                  <a:pt x="1051605" y="266949"/>
                </a:lnTo>
                <a:lnTo>
                  <a:pt x="1057050" y="271515"/>
                </a:lnTo>
                <a:lnTo>
                  <a:pt x="957288" y="271515"/>
                </a:lnTo>
                <a:lnTo>
                  <a:pt x="915058" y="274712"/>
                </a:lnTo>
                <a:lnTo>
                  <a:pt x="883058" y="283852"/>
                </a:lnTo>
                <a:lnTo>
                  <a:pt x="862772" y="298258"/>
                </a:lnTo>
                <a:lnTo>
                  <a:pt x="855680" y="317254"/>
                </a:lnTo>
                <a:lnTo>
                  <a:pt x="862772" y="336557"/>
                </a:lnTo>
                <a:lnTo>
                  <a:pt x="883058" y="351040"/>
                </a:lnTo>
                <a:lnTo>
                  <a:pt x="915058" y="360141"/>
                </a:lnTo>
                <a:lnTo>
                  <a:pt x="957288" y="363299"/>
                </a:lnTo>
                <a:lnTo>
                  <a:pt x="1056911" y="363299"/>
                </a:lnTo>
                <a:lnTo>
                  <a:pt x="1051605" y="367770"/>
                </a:lnTo>
                <a:lnTo>
                  <a:pt x="1011123" y="381120"/>
                </a:lnTo>
                <a:lnTo>
                  <a:pt x="957288" y="385708"/>
                </a:lnTo>
                <a:close/>
              </a:path>
              <a:path w="2075815" h="386080">
                <a:moveTo>
                  <a:pt x="1056911" y="363299"/>
                </a:moveTo>
                <a:lnTo>
                  <a:pt x="957288" y="363299"/>
                </a:lnTo>
                <a:lnTo>
                  <a:pt x="999340" y="360141"/>
                </a:lnTo>
                <a:lnTo>
                  <a:pt x="1031249" y="351040"/>
                </a:lnTo>
                <a:lnTo>
                  <a:pt x="1051501" y="336557"/>
                </a:lnTo>
                <a:lnTo>
                  <a:pt x="1058588" y="317254"/>
                </a:lnTo>
                <a:lnTo>
                  <a:pt x="1051501" y="298258"/>
                </a:lnTo>
                <a:lnTo>
                  <a:pt x="1031249" y="283852"/>
                </a:lnTo>
                <a:lnTo>
                  <a:pt x="999340" y="274712"/>
                </a:lnTo>
                <a:lnTo>
                  <a:pt x="957288" y="271515"/>
                </a:lnTo>
                <a:lnTo>
                  <a:pt x="1057050" y="271515"/>
                </a:lnTo>
                <a:lnTo>
                  <a:pt x="1077122" y="288346"/>
                </a:lnTo>
                <a:lnTo>
                  <a:pt x="1086062" y="317254"/>
                </a:lnTo>
                <a:lnTo>
                  <a:pt x="1077122" y="346275"/>
                </a:lnTo>
                <a:lnTo>
                  <a:pt x="1056911" y="363299"/>
                </a:lnTo>
                <a:close/>
              </a:path>
              <a:path w="2075815" h="386080">
                <a:moveTo>
                  <a:pt x="1296644" y="209507"/>
                </a:moveTo>
                <a:lnTo>
                  <a:pt x="1164493" y="209507"/>
                </a:lnTo>
                <a:lnTo>
                  <a:pt x="1164493" y="182187"/>
                </a:lnTo>
                <a:lnTo>
                  <a:pt x="1296644" y="182187"/>
                </a:lnTo>
                <a:lnTo>
                  <a:pt x="1296644" y="209507"/>
                </a:lnTo>
                <a:close/>
              </a:path>
              <a:path w="2075815" h="386080">
                <a:moveTo>
                  <a:pt x="1475761" y="34994"/>
                </a:moveTo>
                <a:lnTo>
                  <a:pt x="1448441" y="34994"/>
                </a:lnTo>
                <a:lnTo>
                  <a:pt x="1448441" y="0"/>
                </a:lnTo>
                <a:lnTo>
                  <a:pt x="1475761" y="0"/>
                </a:lnTo>
                <a:lnTo>
                  <a:pt x="1475761" y="34994"/>
                </a:lnTo>
                <a:close/>
              </a:path>
              <a:path w="2075815" h="386080">
                <a:moveTo>
                  <a:pt x="1573225" y="55561"/>
                </a:moveTo>
                <a:lnTo>
                  <a:pt x="1350517" y="55561"/>
                </a:lnTo>
                <a:lnTo>
                  <a:pt x="1350517" y="34994"/>
                </a:lnTo>
                <a:lnTo>
                  <a:pt x="1573225" y="34994"/>
                </a:lnTo>
                <a:lnTo>
                  <a:pt x="1573225" y="55561"/>
                </a:lnTo>
                <a:close/>
              </a:path>
              <a:path w="2075815" h="386080">
                <a:moveTo>
                  <a:pt x="1638456" y="230228"/>
                </a:moveTo>
                <a:lnTo>
                  <a:pt x="1611136" y="230228"/>
                </a:lnTo>
                <a:lnTo>
                  <a:pt x="1611136" y="3837"/>
                </a:lnTo>
                <a:lnTo>
                  <a:pt x="1638456" y="3837"/>
                </a:lnTo>
                <a:lnTo>
                  <a:pt x="1638456" y="104523"/>
                </a:lnTo>
                <a:lnTo>
                  <a:pt x="1698315" y="104523"/>
                </a:lnTo>
                <a:lnTo>
                  <a:pt x="1698315" y="128160"/>
                </a:lnTo>
                <a:lnTo>
                  <a:pt x="1638456" y="128160"/>
                </a:lnTo>
                <a:lnTo>
                  <a:pt x="1638456" y="230228"/>
                </a:lnTo>
                <a:close/>
              </a:path>
              <a:path w="2075815" h="386080">
                <a:moveTo>
                  <a:pt x="1344378" y="219330"/>
                </a:moveTo>
                <a:lnTo>
                  <a:pt x="1340848" y="197842"/>
                </a:lnTo>
                <a:lnTo>
                  <a:pt x="1391882" y="197631"/>
                </a:lnTo>
                <a:lnTo>
                  <a:pt x="1448441" y="196614"/>
                </a:lnTo>
                <a:lnTo>
                  <a:pt x="1448441" y="170368"/>
                </a:lnTo>
                <a:lnTo>
                  <a:pt x="1417180" y="165476"/>
                </a:lnTo>
                <a:lnTo>
                  <a:pt x="1393474" y="155173"/>
                </a:lnTo>
                <a:lnTo>
                  <a:pt x="1378488" y="139806"/>
                </a:lnTo>
                <a:lnTo>
                  <a:pt x="1373387" y="119718"/>
                </a:lnTo>
                <a:lnTo>
                  <a:pt x="1379471" y="98650"/>
                </a:lnTo>
                <a:lnTo>
                  <a:pt x="1397196" y="82978"/>
                </a:lnTo>
                <a:lnTo>
                  <a:pt x="1425080" y="73205"/>
                </a:lnTo>
                <a:lnTo>
                  <a:pt x="1461641" y="69835"/>
                </a:lnTo>
                <a:lnTo>
                  <a:pt x="1498034" y="73205"/>
                </a:lnTo>
                <a:lnTo>
                  <a:pt x="1525894" y="82978"/>
                </a:lnTo>
                <a:lnTo>
                  <a:pt x="1532786" y="89021"/>
                </a:lnTo>
                <a:lnTo>
                  <a:pt x="1461641" y="89021"/>
                </a:lnTo>
                <a:lnTo>
                  <a:pt x="1435824" y="91271"/>
                </a:lnTo>
                <a:lnTo>
                  <a:pt x="1416152" y="97463"/>
                </a:lnTo>
                <a:lnTo>
                  <a:pt x="1403645" y="107108"/>
                </a:lnTo>
                <a:lnTo>
                  <a:pt x="1399326" y="119718"/>
                </a:lnTo>
                <a:lnTo>
                  <a:pt x="1403645" y="132798"/>
                </a:lnTo>
                <a:lnTo>
                  <a:pt x="1416152" y="142856"/>
                </a:lnTo>
                <a:lnTo>
                  <a:pt x="1435824" y="149288"/>
                </a:lnTo>
                <a:lnTo>
                  <a:pt x="1461641" y="151490"/>
                </a:lnTo>
                <a:lnTo>
                  <a:pt x="1533328" y="151490"/>
                </a:lnTo>
                <a:lnTo>
                  <a:pt x="1529903" y="155001"/>
                </a:lnTo>
                <a:lnTo>
                  <a:pt x="1506516" y="165325"/>
                </a:lnTo>
                <a:lnTo>
                  <a:pt x="1475761" y="170368"/>
                </a:lnTo>
                <a:lnTo>
                  <a:pt x="1475761" y="195540"/>
                </a:lnTo>
                <a:lnTo>
                  <a:pt x="1586664" y="195540"/>
                </a:lnTo>
                <a:lnTo>
                  <a:pt x="1587806" y="204902"/>
                </a:lnTo>
                <a:lnTo>
                  <a:pt x="1537087" y="211781"/>
                </a:lnTo>
                <a:lnTo>
                  <a:pt x="1485697" y="216059"/>
                </a:lnTo>
                <a:lnTo>
                  <a:pt x="1435325" y="218340"/>
                </a:lnTo>
                <a:lnTo>
                  <a:pt x="1387656" y="219229"/>
                </a:lnTo>
                <a:lnTo>
                  <a:pt x="1344378" y="219330"/>
                </a:lnTo>
                <a:close/>
              </a:path>
              <a:path w="2075815" h="386080">
                <a:moveTo>
                  <a:pt x="1533328" y="151490"/>
                </a:moveTo>
                <a:lnTo>
                  <a:pt x="1461641" y="151490"/>
                </a:lnTo>
                <a:lnTo>
                  <a:pt x="1487395" y="149288"/>
                </a:lnTo>
                <a:lnTo>
                  <a:pt x="1507092" y="142856"/>
                </a:lnTo>
                <a:lnTo>
                  <a:pt x="1519680" y="132798"/>
                </a:lnTo>
                <a:lnTo>
                  <a:pt x="1524109" y="119718"/>
                </a:lnTo>
                <a:lnTo>
                  <a:pt x="1519680" y="107108"/>
                </a:lnTo>
                <a:lnTo>
                  <a:pt x="1507092" y="97463"/>
                </a:lnTo>
                <a:lnTo>
                  <a:pt x="1487395" y="91271"/>
                </a:lnTo>
                <a:lnTo>
                  <a:pt x="1461641" y="89021"/>
                </a:lnTo>
                <a:lnTo>
                  <a:pt x="1532786" y="89021"/>
                </a:lnTo>
                <a:lnTo>
                  <a:pt x="1543767" y="98650"/>
                </a:lnTo>
                <a:lnTo>
                  <a:pt x="1550202" y="119718"/>
                </a:lnTo>
                <a:lnTo>
                  <a:pt x="1544830" y="139698"/>
                </a:lnTo>
                <a:lnTo>
                  <a:pt x="1533328" y="151490"/>
                </a:lnTo>
                <a:close/>
              </a:path>
              <a:path w="2075815" h="386080">
                <a:moveTo>
                  <a:pt x="1586664" y="195540"/>
                </a:moveTo>
                <a:lnTo>
                  <a:pt x="1475761" y="195540"/>
                </a:lnTo>
                <a:lnTo>
                  <a:pt x="1503679" y="194031"/>
                </a:lnTo>
                <a:lnTo>
                  <a:pt x="1531496" y="191991"/>
                </a:lnTo>
                <a:lnTo>
                  <a:pt x="1558881" y="189345"/>
                </a:lnTo>
                <a:lnTo>
                  <a:pt x="1585503" y="186024"/>
                </a:lnTo>
                <a:lnTo>
                  <a:pt x="1586664" y="195540"/>
                </a:lnTo>
                <a:close/>
              </a:path>
              <a:path w="2075815" h="386080">
                <a:moveTo>
                  <a:pt x="1653651" y="382025"/>
                </a:moveTo>
                <a:lnTo>
                  <a:pt x="1393186" y="382025"/>
                </a:lnTo>
                <a:lnTo>
                  <a:pt x="1393186" y="303287"/>
                </a:lnTo>
                <a:lnTo>
                  <a:pt x="1611443" y="303287"/>
                </a:lnTo>
                <a:lnTo>
                  <a:pt x="1611443" y="268906"/>
                </a:lnTo>
                <a:lnTo>
                  <a:pt x="1392112" y="268906"/>
                </a:lnTo>
                <a:lnTo>
                  <a:pt x="1392112" y="248646"/>
                </a:lnTo>
                <a:lnTo>
                  <a:pt x="1638456" y="248646"/>
                </a:lnTo>
                <a:lnTo>
                  <a:pt x="1638456" y="322472"/>
                </a:lnTo>
                <a:lnTo>
                  <a:pt x="1420200" y="322472"/>
                </a:lnTo>
                <a:lnTo>
                  <a:pt x="1420200" y="361304"/>
                </a:lnTo>
                <a:lnTo>
                  <a:pt x="1653651" y="361304"/>
                </a:lnTo>
                <a:lnTo>
                  <a:pt x="1653651" y="382025"/>
                </a:lnTo>
                <a:close/>
              </a:path>
              <a:path w="2075815" h="386080">
                <a:moveTo>
                  <a:pt x="1842438" y="196000"/>
                </a:moveTo>
                <a:lnTo>
                  <a:pt x="1815271" y="196000"/>
                </a:lnTo>
                <a:lnTo>
                  <a:pt x="1815271" y="139211"/>
                </a:lnTo>
                <a:lnTo>
                  <a:pt x="1794323" y="129011"/>
                </a:lnTo>
                <a:lnTo>
                  <a:pt x="1778914" y="115977"/>
                </a:lnTo>
                <a:lnTo>
                  <a:pt x="1769405" y="100209"/>
                </a:lnTo>
                <a:lnTo>
                  <a:pt x="1766156" y="81807"/>
                </a:lnTo>
                <a:lnTo>
                  <a:pt x="1775420" y="52005"/>
                </a:lnTo>
                <a:lnTo>
                  <a:pt x="1802052" y="29987"/>
                </a:lnTo>
                <a:lnTo>
                  <a:pt x="1844311" y="16343"/>
                </a:lnTo>
                <a:lnTo>
                  <a:pt x="1900455" y="11664"/>
                </a:lnTo>
                <a:lnTo>
                  <a:pt x="1956446" y="16343"/>
                </a:lnTo>
                <a:lnTo>
                  <a:pt x="1998667" y="29987"/>
                </a:lnTo>
                <a:lnTo>
                  <a:pt x="2002870" y="33459"/>
                </a:lnTo>
                <a:lnTo>
                  <a:pt x="1900455" y="33459"/>
                </a:lnTo>
                <a:lnTo>
                  <a:pt x="1856386" y="36826"/>
                </a:lnTo>
                <a:lnTo>
                  <a:pt x="1822907" y="46467"/>
                </a:lnTo>
                <a:lnTo>
                  <a:pt x="1801688" y="61691"/>
                </a:lnTo>
                <a:lnTo>
                  <a:pt x="1794397" y="81807"/>
                </a:lnTo>
                <a:lnTo>
                  <a:pt x="1801688" y="102029"/>
                </a:lnTo>
                <a:lnTo>
                  <a:pt x="1822907" y="117186"/>
                </a:lnTo>
                <a:lnTo>
                  <a:pt x="1856386" y="126702"/>
                </a:lnTo>
                <a:lnTo>
                  <a:pt x="1900455" y="130002"/>
                </a:lnTo>
                <a:lnTo>
                  <a:pt x="2004080" y="130002"/>
                </a:lnTo>
                <a:lnTo>
                  <a:pt x="1986407" y="138750"/>
                </a:lnTo>
                <a:lnTo>
                  <a:pt x="1986407" y="146425"/>
                </a:lnTo>
                <a:lnTo>
                  <a:pt x="1959394" y="146425"/>
                </a:lnTo>
                <a:lnTo>
                  <a:pt x="1958467" y="146578"/>
                </a:lnTo>
                <a:lnTo>
                  <a:pt x="1842438" y="146578"/>
                </a:lnTo>
                <a:lnTo>
                  <a:pt x="1842438" y="196000"/>
                </a:lnTo>
                <a:close/>
              </a:path>
              <a:path w="2075815" h="386080">
                <a:moveTo>
                  <a:pt x="2004080" y="130002"/>
                </a:moveTo>
                <a:lnTo>
                  <a:pt x="1900455" y="130002"/>
                </a:lnTo>
                <a:lnTo>
                  <a:pt x="1944465" y="126702"/>
                </a:lnTo>
                <a:lnTo>
                  <a:pt x="1977985" y="117186"/>
                </a:lnTo>
                <a:lnTo>
                  <a:pt x="1999331" y="102029"/>
                </a:lnTo>
                <a:lnTo>
                  <a:pt x="2006821" y="81807"/>
                </a:lnTo>
                <a:lnTo>
                  <a:pt x="1999331" y="61691"/>
                </a:lnTo>
                <a:lnTo>
                  <a:pt x="1977985" y="46467"/>
                </a:lnTo>
                <a:lnTo>
                  <a:pt x="1944465" y="36826"/>
                </a:lnTo>
                <a:lnTo>
                  <a:pt x="1900455" y="33459"/>
                </a:lnTo>
                <a:lnTo>
                  <a:pt x="2002870" y="33459"/>
                </a:lnTo>
                <a:lnTo>
                  <a:pt x="2025318" y="52005"/>
                </a:lnTo>
                <a:lnTo>
                  <a:pt x="2034602" y="81807"/>
                </a:lnTo>
                <a:lnTo>
                  <a:pt x="2031410" y="100007"/>
                </a:lnTo>
                <a:lnTo>
                  <a:pt x="2022073" y="115632"/>
                </a:lnTo>
                <a:lnTo>
                  <a:pt x="2006953" y="128579"/>
                </a:lnTo>
                <a:lnTo>
                  <a:pt x="2004080" y="130002"/>
                </a:lnTo>
                <a:close/>
              </a:path>
              <a:path w="2075815" h="386080">
                <a:moveTo>
                  <a:pt x="1986407" y="196000"/>
                </a:moveTo>
                <a:lnTo>
                  <a:pt x="1959394" y="196000"/>
                </a:lnTo>
                <a:lnTo>
                  <a:pt x="1959394" y="146425"/>
                </a:lnTo>
                <a:lnTo>
                  <a:pt x="1986407" y="146425"/>
                </a:lnTo>
                <a:lnTo>
                  <a:pt x="1986407" y="196000"/>
                </a:lnTo>
                <a:close/>
              </a:path>
              <a:path w="2075815" h="386080">
                <a:moveTo>
                  <a:pt x="1900455" y="151490"/>
                </a:moveTo>
                <a:lnTo>
                  <a:pt x="1884596" y="151173"/>
                </a:lnTo>
                <a:lnTo>
                  <a:pt x="1869662" y="150243"/>
                </a:lnTo>
                <a:lnTo>
                  <a:pt x="1855583" y="148705"/>
                </a:lnTo>
                <a:lnTo>
                  <a:pt x="1842438" y="146578"/>
                </a:lnTo>
                <a:lnTo>
                  <a:pt x="1958467" y="146578"/>
                </a:lnTo>
                <a:lnTo>
                  <a:pt x="1946019" y="148641"/>
                </a:lnTo>
                <a:lnTo>
                  <a:pt x="1931709" y="150223"/>
                </a:lnTo>
                <a:lnTo>
                  <a:pt x="1916385" y="151175"/>
                </a:lnTo>
                <a:lnTo>
                  <a:pt x="1900455" y="151490"/>
                </a:lnTo>
                <a:close/>
              </a:path>
              <a:path w="2075815" h="386080">
                <a:moveTo>
                  <a:pt x="2075275" y="218716"/>
                </a:moveTo>
                <a:lnTo>
                  <a:pt x="1726250" y="218716"/>
                </a:lnTo>
                <a:lnTo>
                  <a:pt x="1726250" y="196000"/>
                </a:lnTo>
                <a:lnTo>
                  <a:pt x="2075275" y="196000"/>
                </a:lnTo>
                <a:lnTo>
                  <a:pt x="2075275" y="218716"/>
                </a:lnTo>
                <a:close/>
              </a:path>
              <a:path w="2075815" h="386080">
                <a:moveTo>
                  <a:pt x="1900609" y="385862"/>
                </a:moveTo>
                <a:lnTo>
                  <a:pt x="1845196" y="381415"/>
                </a:lnTo>
                <a:lnTo>
                  <a:pt x="1803798" y="368364"/>
                </a:lnTo>
                <a:lnTo>
                  <a:pt x="1777883" y="347140"/>
                </a:lnTo>
                <a:lnTo>
                  <a:pt x="1768919" y="318175"/>
                </a:lnTo>
                <a:lnTo>
                  <a:pt x="1777883" y="289502"/>
                </a:lnTo>
                <a:lnTo>
                  <a:pt x="1803798" y="268484"/>
                </a:lnTo>
                <a:lnTo>
                  <a:pt x="1845196" y="255581"/>
                </a:lnTo>
                <a:lnTo>
                  <a:pt x="1900609" y="251255"/>
                </a:lnTo>
                <a:lnTo>
                  <a:pt x="1955758" y="255581"/>
                </a:lnTo>
                <a:lnTo>
                  <a:pt x="1997036" y="268484"/>
                </a:lnTo>
                <a:lnTo>
                  <a:pt x="2002287" y="272743"/>
                </a:lnTo>
                <a:lnTo>
                  <a:pt x="1900609" y="272743"/>
                </a:lnTo>
                <a:lnTo>
                  <a:pt x="1857352" y="275978"/>
                </a:lnTo>
                <a:lnTo>
                  <a:pt x="1824615" y="285041"/>
                </a:lnTo>
                <a:lnTo>
                  <a:pt x="1803935" y="299313"/>
                </a:lnTo>
                <a:lnTo>
                  <a:pt x="1796853" y="318175"/>
                </a:lnTo>
                <a:lnTo>
                  <a:pt x="1803935" y="337384"/>
                </a:lnTo>
                <a:lnTo>
                  <a:pt x="1824615" y="351788"/>
                </a:lnTo>
                <a:lnTo>
                  <a:pt x="1857352" y="360781"/>
                </a:lnTo>
                <a:lnTo>
                  <a:pt x="1900609" y="363760"/>
                </a:lnTo>
                <a:lnTo>
                  <a:pt x="2002657" y="363760"/>
                </a:lnTo>
                <a:lnTo>
                  <a:pt x="1997036" y="368364"/>
                </a:lnTo>
                <a:lnTo>
                  <a:pt x="1955758" y="381415"/>
                </a:lnTo>
                <a:lnTo>
                  <a:pt x="1900609" y="385862"/>
                </a:lnTo>
                <a:close/>
              </a:path>
              <a:path w="2075815" h="386080">
                <a:moveTo>
                  <a:pt x="2002657" y="363760"/>
                </a:moveTo>
                <a:lnTo>
                  <a:pt x="1900609" y="363760"/>
                </a:lnTo>
                <a:lnTo>
                  <a:pt x="1943698" y="360781"/>
                </a:lnTo>
                <a:lnTo>
                  <a:pt x="1976412" y="351788"/>
                </a:lnTo>
                <a:lnTo>
                  <a:pt x="1997240" y="337384"/>
                </a:lnTo>
                <a:lnTo>
                  <a:pt x="2004672" y="318175"/>
                </a:lnTo>
                <a:lnTo>
                  <a:pt x="1997240" y="299313"/>
                </a:lnTo>
                <a:lnTo>
                  <a:pt x="1976412" y="285041"/>
                </a:lnTo>
                <a:lnTo>
                  <a:pt x="1943698" y="275978"/>
                </a:lnTo>
                <a:lnTo>
                  <a:pt x="1900609" y="272743"/>
                </a:lnTo>
                <a:lnTo>
                  <a:pt x="2002287" y="272743"/>
                </a:lnTo>
                <a:lnTo>
                  <a:pt x="2022946" y="289502"/>
                </a:lnTo>
                <a:lnTo>
                  <a:pt x="2031992" y="318175"/>
                </a:lnTo>
                <a:lnTo>
                  <a:pt x="2022946" y="347140"/>
                </a:lnTo>
                <a:lnTo>
                  <a:pt x="2002657" y="36376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3117" y="133020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091" y="3389732"/>
            <a:ext cx="3627060" cy="649657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413624" y="3954757"/>
            <a:ext cx="4899025" cy="523240"/>
          </a:xfrm>
          <a:custGeom>
            <a:avLst/>
            <a:gdLst/>
            <a:ahLst/>
            <a:cxnLst/>
            <a:rect l="l" t="t" r="r" b="b"/>
            <a:pathLst>
              <a:path w="4899025" h="523239">
                <a:moveTo>
                  <a:pt x="4898926" y="523065"/>
                </a:moveTo>
                <a:lnTo>
                  <a:pt x="0" y="523065"/>
                </a:lnTo>
                <a:lnTo>
                  <a:pt x="0" y="0"/>
                </a:lnTo>
                <a:lnTo>
                  <a:pt x="4898926" y="0"/>
                </a:lnTo>
                <a:lnTo>
                  <a:pt x="4898926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20502" y="5154907"/>
            <a:ext cx="6085205" cy="523240"/>
          </a:xfrm>
          <a:custGeom>
            <a:avLst/>
            <a:gdLst/>
            <a:ahLst/>
            <a:cxnLst/>
            <a:rect l="l" t="t" r="r" b="b"/>
            <a:pathLst>
              <a:path w="6085205" h="523239">
                <a:moveTo>
                  <a:pt x="6085189" y="523065"/>
                </a:moveTo>
                <a:lnTo>
                  <a:pt x="0" y="523065"/>
                </a:lnTo>
                <a:lnTo>
                  <a:pt x="0" y="0"/>
                </a:lnTo>
                <a:lnTo>
                  <a:pt x="6085189" y="0"/>
                </a:lnTo>
                <a:lnTo>
                  <a:pt x="6085189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47085" y="5754991"/>
            <a:ext cx="4831715" cy="523240"/>
          </a:xfrm>
          <a:custGeom>
            <a:avLst/>
            <a:gdLst/>
            <a:ahLst/>
            <a:cxnLst/>
            <a:rect l="l" t="t" r="r" b="b"/>
            <a:pathLst>
              <a:path w="4831715" h="523239">
                <a:moveTo>
                  <a:pt x="4831489" y="523065"/>
                </a:moveTo>
                <a:lnTo>
                  <a:pt x="0" y="523065"/>
                </a:lnTo>
                <a:lnTo>
                  <a:pt x="0" y="0"/>
                </a:lnTo>
                <a:lnTo>
                  <a:pt x="4831489" y="0"/>
                </a:lnTo>
                <a:lnTo>
                  <a:pt x="4831489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25442" y="4025966"/>
            <a:ext cx="361315" cy="381000"/>
          </a:xfrm>
          <a:custGeom>
            <a:avLst/>
            <a:gdLst/>
            <a:ahLst/>
            <a:cxnLst/>
            <a:rect l="l" t="t" r="r" b="b"/>
            <a:pathLst>
              <a:path w="361315" h="381000">
                <a:moveTo>
                  <a:pt x="179884" y="162694"/>
                </a:moveTo>
                <a:lnTo>
                  <a:pt x="121315" y="157051"/>
                </a:lnTo>
                <a:lnTo>
                  <a:pt x="76128" y="140918"/>
                </a:lnTo>
                <a:lnTo>
                  <a:pt x="47057" y="115490"/>
                </a:lnTo>
                <a:lnTo>
                  <a:pt x="36836" y="81961"/>
                </a:lnTo>
                <a:lnTo>
                  <a:pt x="47057" y="48002"/>
                </a:lnTo>
                <a:lnTo>
                  <a:pt x="76128" y="22217"/>
                </a:lnTo>
                <a:lnTo>
                  <a:pt x="121315" y="5813"/>
                </a:lnTo>
                <a:lnTo>
                  <a:pt x="179884" y="0"/>
                </a:lnTo>
                <a:lnTo>
                  <a:pt x="238386" y="5813"/>
                </a:lnTo>
                <a:lnTo>
                  <a:pt x="283449" y="22217"/>
                </a:lnTo>
                <a:lnTo>
                  <a:pt x="307662" y="43743"/>
                </a:lnTo>
                <a:lnTo>
                  <a:pt x="179884" y="43743"/>
                </a:lnTo>
                <a:lnTo>
                  <a:pt x="145410" y="46110"/>
                </a:lnTo>
                <a:lnTo>
                  <a:pt x="119123" y="53355"/>
                </a:lnTo>
                <a:lnTo>
                  <a:pt x="102420" y="65348"/>
                </a:lnTo>
                <a:lnTo>
                  <a:pt x="96695" y="81961"/>
                </a:lnTo>
                <a:lnTo>
                  <a:pt x="102420" y="97959"/>
                </a:lnTo>
                <a:lnTo>
                  <a:pt x="119123" y="109684"/>
                </a:lnTo>
                <a:lnTo>
                  <a:pt x="145410" y="116948"/>
                </a:lnTo>
                <a:lnTo>
                  <a:pt x="179884" y="119565"/>
                </a:lnTo>
                <a:lnTo>
                  <a:pt x="307805" y="119565"/>
                </a:lnTo>
                <a:lnTo>
                  <a:pt x="283449" y="140918"/>
                </a:lnTo>
                <a:lnTo>
                  <a:pt x="238386" y="157051"/>
                </a:lnTo>
                <a:lnTo>
                  <a:pt x="179884" y="162694"/>
                </a:lnTo>
                <a:close/>
              </a:path>
              <a:path w="361315" h="381000">
                <a:moveTo>
                  <a:pt x="307805" y="119565"/>
                </a:moveTo>
                <a:lnTo>
                  <a:pt x="179884" y="119565"/>
                </a:lnTo>
                <a:lnTo>
                  <a:pt x="214493" y="116948"/>
                </a:lnTo>
                <a:lnTo>
                  <a:pt x="240799" y="109684"/>
                </a:lnTo>
                <a:lnTo>
                  <a:pt x="257522" y="97959"/>
                </a:lnTo>
                <a:lnTo>
                  <a:pt x="263380" y="81961"/>
                </a:lnTo>
                <a:lnTo>
                  <a:pt x="257522" y="65348"/>
                </a:lnTo>
                <a:lnTo>
                  <a:pt x="240799" y="53355"/>
                </a:lnTo>
                <a:lnTo>
                  <a:pt x="214493" y="46110"/>
                </a:lnTo>
                <a:lnTo>
                  <a:pt x="179884" y="43743"/>
                </a:lnTo>
                <a:lnTo>
                  <a:pt x="307662" y="43743"/>
                </a:lnTo>
                <a:lnTo>
                  <a:pt x="312453" y="48002"/>
                </a:lnTo>
                <a:lnTo>
                  <a:pt x="322779" y="81961"/>
                </a:lnTo>
                <a:lnTo>
                  <a:pt x="312453" y="115490"/>
                </a:lnTo>
                <a:lnTo>
                  <a:pt x="307805" y="119565"/>
                </a:lnTo>
                <a:close/>
              </a:path>
              <a:path w="361315" h="381000">
                <a:moveTo>
                  <a:pt x="360997" y="228232"/>
                </a:moveTo>
                <a:lnTo>
                  <a:pt x="0" y="228232"/>
                </a:lnTo>
                <a:lnTo>
                  <a:pt x="0" y="183875"/>
                </a:lnTo>
                <a:lnTo>
                  <a:pt x="360997" y="183875"/>
                </a:lnTo>
                <a:lnTo>
                  <a:pt x="360997" y="228232"/>
                </a:lnTo>
                <a:close/>
              </a:path>
              <a:path w="361315" h="381000">
                <a:moveTo>
                  <a:pt x="179270" y="298682"/>
                </a:moveTo>
                <a:lnTo>
                  <a:pt x="123248" y="298682"/>
                </a:lnTo>
                <a:lnTo>
                  <a:pt x="123248" y="228232"/>
                </a:lnTo>
                <a:lnTo>
                  <a:pt x="179270" y="228232"/>
                </a:lnTo>
                <a:lnTo>
                  <a:pt x="179270" y="298682"/>
                </a:lnTo>
                <a:close/>
              </a:path>
              <a:path w="361315" h="381000">
                <a:moveTo>
                  <a:pt x="276427" y="298682"/>
                </a:moveTo>
                <a:lnTo>
                  <a:pt x="221018" y="298682"/>
                </a:lnTo>
                <a:lnTo>
                  <a:pt x="221018" y="228232"/>
                </a:lnTo>
                <a:lnTo>
                  <a:pt x="276427" y="228232"/>
                </a:lnTo>
                <a:lnTo>
                  <a:pt x="276427" y="298682"/>
                </a:lnTo>
                <a:close/>
              </a:path>
              <a:path w="361315" h="381000">
                <a:moveTo>
                  <a:pt x="325235" y="380643"/>
                </a:moveTo>
                <a:lnTo>
                  <a:pt x="40980" y="380643"/>
                </a:lnTo>
                <a:lnTo>
                  <a:pt x="40980" y="264301"/>
                </a:lnTo>
                <a:lnTo>
                  <a:pt x="96849" y="264301"/>
                </a:lnTo>
                <a:lnTo>
                  <a:pt x="96849" y="335979"/>
                </a:lnTo>
                <a:lnTo>
                  <a:pt x="325235" y="335979"/>
                </a:lnTo>
                <a:lnTo>
                  <a:pt x="325235" y="3806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85214" y="4017831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20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20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20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20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20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20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20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20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20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20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20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20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20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20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20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087165" y="4018138"/>
            <a:ext cx="705485" cy="396240"/>
          </a:xfrm>
          <a:custGeom>
            <a:avLst/>
            <a:gdLst/>
            <a:ahLst/>
            <a:cxnLst/>
            <a:rect l="l" t="t" r="r" b="b"/>
            <a:pathLst>
              <a:path w="705484" h="396239">
                <a:moveTo>
                  <a:pt x="309273" y="162387"/>
                </a:moveTo>
                <a:lnTo>
                  <a:pt x="252943" y="162387"/>
                </a:lnTo>
                <a:lnTo>
                  <a:pt x="258287" y="133880"/>
                </a:lnTo>
                <a:lnTo>
                  <a:pt x="261385" y="108264"/>
                </a:lnTo>
                <a:lnTo>
                  <a:pt x="262872" y="84922"/>
                </a:lnTo>
                <a:lnTo>
                  <a:pt x="263380" y="63235"/>
                </a:lnTo>
                <a:lnTo>
                  <a:pt x="44203" y="63235"/>
                </a:lnTo>
                <a:lnTo>
                  <a:pt x="44203" y="18878"/>
                </a:lnTo>
                <a:lnTo>
                  <a:pt x="318635" y="18878"/>
                </a:lnTo>
                <a:lnTo>
                  <a:pt x="318558" y="63235"/>
                </a:lnTo>
                <a:lnTo>
                  <a:pt x="318489" y="74756"/>
                </a:lnTo>
                <a:lnTo>
                  <a:pt x="317465" y="101146"/>
                </a:lnTo>
                <a:lnTo>
                  <a:pt x="314685" y="130184"/>
                </a:lnTo>
                <a:lnTo>
                  <a:pt x="309273" y="162387"/>
                </a:lnTo>
                <a:close/>
              </a:path>
              <a:path w="705484" h="396239">
                <a:moveTo>
                  <a:pt x="360383" y="206744"/>
                </a:moveTo>
                <a:lnTo>
                  <a:pt x="0" y="206744"/>
                </a:lnTo>
                <a:lnTo>
                  <a:pt x="0" y="162387"/>
                </a:lnTo>
                <a:lnTo>
                  <a:pt x="360383" y="162387"/>
                </a:lnTo>
                <a:lnTo>
                  <a:pt x="360383" y="206744"/>
                </a:lnTo>
                <a:close/>
              </a:path>
              <a:path w="705484" h="396239">
                <a:moveTo>
                  <a:pt x="180191" y="394764"/>
                </a:moveTo>
                <a:lnTo>
                  <a:pt x="121644" y="389814"/>
                </a:lnTo>
                <a:lnTo>
                  <a:pt x="77414" y="375079"/>
                </a:lnTo>
                <a:lnTo>
                  <a:pt x="49501" y="351078"/>
                </a:lnTo>
                <a:lnTo>
                  <a:pt x="39906" y="318328"/>
                </a:lnTo>
                <a:lnTo>
                  <a:pt x="49501" y="285403"/>
                </a:lnTo>
                <a:lnTo>
                  <a:pt x="77414" y="260867"/>
                </a:lnTo>
                <a:lnTo>
                  <a:pt x="121644" y="245569"/>
                </a:lnTo>
                <a:lnTo>
                  <a:pt x="180191" y="240358"/>
                </a:lnTo>
                <a:lnTo>
                  <a:pt x="238166" y="245569"/>
                </a:lnTo>
                <a:lnTo>
                  <a:pt x="282067" y="260867"/>
                </a:lnTo>
                <a:lnTo>
                  <a:pt x="309129" y="284715"/>
                </a:lnTo>
                <a:lnTo>
                  <a:pt x="180191" y="284715"/>
                </a:lnTo>
                <a:lnTo>
                  <a:pt x="143494" y="286751"/>
                </a:lnTo>
                <a:lnTo>
                  <a:pt x="116955" y="292946"/>
                </a:lnTo>
                <a:lnTo>
                  <a:pt x="100892" y="303428"/>
                </a:lnTo>
                <a:lnTo>
                  <a:pt x="95621" y="318328"/>
                </a:lnTo>
                <a:lnTo>
                  <a:pt x="100892" y="332458"/>
                </a:lnTo>
                <a:lnTo>
                  <a:pt x="116955" y="342617"/>
                </a:lnTo>
                <a:lnTo>
                  <a:pt x="143494" y="348805"/>
                </a:lnTo>
                <a:lnTo>
                  <a:pt x="180191" y="351021"/>
                </a:lnTo>
                <a:lnTo>
                  <a:pt x="309928" y="351021"/>
                </a:lnTo>
                <a:lnTo>
                  <a:pt x="282067" y="375079"/>
                </a:lnTo>
                <a:lnTo>
                  <a:pt x="238166" y="389814"/>
                </a:lnTo>
                <a:lnTo>
                  <a:pt x="180191" y="394764"/>
                </a:lnTo>
                <a:close/>
              </a:path>
              <a:path w="705484" h="396239">
                <a:moveTo>
                  <a:pt x="309928" y="351021"/>
                </a:moveTo>
                <a:lnTo>
                  <a:pt x="180191" y="351021"/>
                </a:lnTo>
                <a:lnTo>
                  <a:pt x="216186" y="348805"/>
                </a:lnTo>
                <a:lnTo>
                  <a:pt x="242410" y="342617"/>
                </a:lnTo>
                <a:lnTo>
                  <a:pt x="258476" y="332458"/>
                </a:lnTo>
                <a:lnTo>
                  <a:pt x="263994" y="318328"/>
                </a:lnTo>
                <a:lnTo>
                  <a:pt x="258476" y="303428"/>
                </a:lnTo>
                <a:lnTo>
                  <a:pt x="242410" y="292946"/>
                </a:lnTo>
                <a:lnTo>
                  <a:pt x="216186" y="286751"/>
                </a:lnTo>
                <a:lnTo>
                  <a:pt x="180191" y="284715"/>
                </a:lnTo>
                <a:lnTo>
                  <a:pt x="309129" y="284715"/>
                </a:lnTo>
                <a:lnTo>
                  <a:pt x="309910" y="285403"/>
                </a:lnTo>
                <a:lnTo>
                  <a:pt x="319710" y="318328"/>
                </a:lnTo>
                <a:lnTo>
                  <a:pt x="309928" y="351021"/>
                </a:lnTo>
                <a:close/>
              </a:path>
              <a:path w="705484" h="396239">
                <a:moveTo>
                  <a:pt x="703902" y="234832"/>
                </a:moveTo>
                <a:lnTo>
                  <a:pt x="648647" y="234832"/>
                </a:lnTo>
                <a:lnTo>
                  <a:pt x="648647" y="141513"/>
                </a:lnTo>
                <a:lnTo>
                  <a:pt x="586946" y="141513"/>
                </a:lnTo>
                <a:lnTo>
                  <a:pt x="586946" y="96388"/>
                </a:lnTo>
                <a:lnTo>
                  <a:pt x="648647" y="96388"/>
                </a:lnTo>
                <a:lnTo>
                  <a:pt x="648647" y="0"/>
                </a:lnTo>
                <a:lnTo>
                  <a:pt x="703902" y="0"/>
                </a:lnTo>
                <a:lnTo>
                  <a:pt x="703902" y="234832"/>
                </a:lnTo>
                <a:close/>
              </a:path>
              <a:path w="705484" h="396239">
                <a:moveTo>
                  <a:pt x="598764" y="68607"/>
                </a:moveTo>
                <a:lnTo>
                  <a:pt x="384499" y="68607"/>
                </a:lnTo>
                <a:lnTo>
                  <a:pt x="384499" y="24097"/>
                </a:lnTo>
                <a:lnTo>
                  <a:pt x="598764" y="24097"/>
                </a:lnTo>
                <a:lnTo>
                  <a:pt x="598764" y="68607"/>
                </a:lnTo>
                <a:close/>
              </a:path>
              <a:path w="705484" h="396239">
                <a:moveTo>
                  <a:pt x="397085" y="234986"/>
                </a:moveTo>
                <a:lnTo>
                  <a:pt x="368383" y="191089"/>
                </a:lnTo>
                <a:lnTo>
                  <a:pt x="410299" y="169857"/>
                </a:lnTo>
                <a:lnTo>
                  <a:pt x="439754" y="140381"/>
                </a:lnTo>
                <a:lnTo>
                  <a:pt x="457352" y="105638"/>
                </a:lnTo>
                <a:lnTo>
                  <a:pt x="463697" y="68607"/>
                </a:lnTo>
                <a:lnTo>
                  <a:pt x="520026" y="68607"/>
                </a:lnTo>
                <a:lnTo>
                  <a:pt x="526195" y="102698"/>
                </a:lnTo>
                <a:lnTo>
                  <a:pt x="543011" y="134472"/>
                </a:lnTo>
                <a:lnTo>
                  <a:pt x="555439" y="146425"/>
                </a:lnTo>
                <a:lnTo>
                  <a:pt x="492706" y="146425"/>
                </a:lnTo>
                <a:lnTo>
                  <a:pt x="477096" y="174961"/>
                </a:lnTo>
                <a:lnTo>
                  <a:pt x="456004" y="199742"/>
                </a:lnTo>
                <a:lnTo>
                  <a:pt x="429357" y="220004"/>
                </a:lnTo>
                <a:lnTo>
                  <a:pt x="397085" y="234986"/>
                </a:lnTo>
                <a:close/>
              </a:path>
              <a:path w="705484" h="396239">
                <a:moveTo>
                  <a:pt x="583569" y="224702"/>
                </a:moveTo>
                <a:lnTo>
                  <a:pt x="553421" y="211435"/>
                </a:lnTo>
                <a:lnTo>
                  <a:pt x="528295" y="193506"/>
                </a:lnTo>
                <a:lnTo>
                  <a:pt x="508091" y="171606"/>
                </a:lnTo>
                <a:lnTo>
                  <a:pt x="492706" y="146425"/>
                </a:lnTo>
                <a:lnTo>
                  <a:pt x="555439" y="146425"/>
                </a:lnTo>
                <a:lnTo>
                  <a:pt x="571051" y="161440"/>
                </a:lnTo>
                <a:lnTo>
                  <a:pt x="610890" y="181112"/>
                </a:lnTo>
                <a:lnTo>
                  <a:pt x="583569" y="224702"/>
                </a:lnTo>
                <a:close/>
              </a:path>
              <a:path w="705484" h="396239">
                <a:moveTo>
                  <a:pt x="568835" y="395838"/>
                </a:moveTo>
                <a:lnTo>
                  <a:pt x="512129" y="390613"/>
                </a:lnTo>
                <a:lnTo>
                  <a:pt x="469395" y="375674"/>
                </a:lnTo>
                <a:lnTo>
                  <a:pt x="442461" y="351786"/>
                </a:lnTo>
                <a:lnTo>
                  <a:pt x="433154" y="319710"/>
                </a:lnTo>
                <a:lnTo>
                  <a:pt x="442461" y="287612"/>
                </a:lnTo>
                <a:lnTo>
                  <a:pt x="469395" y="263687"/>
                </a:lnTo>
                <a:lnTo>
                  <a:pt x="512129" y="248742"/>
                </a:lnTo>
                <a:lnTo>
                  <a:pt x="568835" y="243581"/>
                </a:lnTo>
                <a:lnTo>
                  <a:pt x="625699" y="248742"/>
                </a:lnTo>
                <a:lnTo>
                  <a:pt x="668504" y="263687"/>
                </a:lnTo>
                <a:lnTo>
                  <a:pt x="693280" y="285636"/>
                </a:lnTo>
                <a:lnTo>
                  <a:pt x="568835" y="285636"/>
                </a:lnTo>
                <a:lnTo>
                  <a:pt x="534142" y="287765"/>
                </a:lnTo>
                <a:lnTo>
                  <a:pt x="508860" y="294154"/>
                </a:lnTo>
                <a:lnTo>
                  <a:pt x="493421" y="304802"/>
                </a:lnTo>
                <a:lnTo>
                  <a:pt x="488255" y="319710"/>
                </a:lnTo>
                <a:lnTo>
                  <a:pt x="493421" y="334526"/>
                </a:lnTo>
                <a:lnTo>
                  <a:pt x="508860" y="345111"/>
                </a:lnTo>
                <a:lnTo>
                  <a:pt x="534142" y="351438"/>
                </a:lnTo>
                <a:lnTo>
                  <a:pt x="568835" y="353476"/>
                </a:lnTo>
                <a:lnTo>
                  <a:pt x="693599" y="353476"/>
                </a:lnTo>
                <a:lnTo>
                  <a:pt x="668504" y="375674"/>
                </a:lnTo>
                <a:lnTo>
                  <a:pt x="625699" y="390613"/>
                </a:lnTo>
                <a:lnTo>
                  <a:pt x="568835" y="395838"/>
                </a:lnTo>
                <a:close/>
              </a:path>
              <a:path w="705484" h="396239">
                <a:moveTo>
                  <a:pt x="693599" y="353476"/>
                </a:moveTo>
                <a:lnTo>
                  <a:pt x="568835" y="353476"/>
                </a:lnTo>
                <a:lnTo>
                  <a:pt x="603645" y="351438"/>
                </a:lnTo>
                <a:lnTo>
                  <a:pt x="629059" y="345111"/>
                </a:lnTo>
                <a:lnTo>
                  <a:pt x="644659" y="334526"/>
                </a:lnTo>
                <a:lnTo>
                  <a:pt x="650029" y="319710"/>
                </a:lnTo>
                <a:lnTo>
                  <a:pt x="644659" y="304802"/>
                </a:lnTo>
                <a:lnTo>
                  <a:pt x="629059" y="294154"/>
                </a:lnTo>
                <a:lnTo>
                  <a:pt x="603645" y="287765"/>
                </a:lnTo>
                <a:lnTo>
                  <a:pt x="568835" y="285636"/>
                </a:lnTo>
                <a:lnTo>
                  <a:pt x="693280" y="285636"/>
                </a:lnTo>
                <a:lnTo>
                  <a:pt x="695511" y="287612"/>
                </a:lnTo>
                <a:lnTo>
                  <a:pt x="704976" y="319710"/>
                </a:lnTo>
                <a:lnTo>
                  <a:pt x="695511" y="351786"/>
                </a:lnTo>
                <a:lnTo>
                  <a:pt x="693599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917906" y="4018138"/>
            <a:ext cx="701675" cy="395605"/>
          </a:xfrm>
          <a:custGeom>
            <a:avLst/>
            <a:gdLst/>
            <a:ahLst/>
            <a:cxnLst/>
            <a:rect l="l" t="t" r="r" b="b"/>
            <a:pathLst>
              <a:path w="701675" h="395604">
                <a:moveTo>
                  <a:pt x="322012" y="240051"/>
                </a:moveTo>
                <a:lnTo>
                  <a:pt x="42668" y="240051"/>
                </a:lnTo>
                <a:lnTo>
                  <a:pt x="42668" y="27473"/>
                </a:lnTo>
                <a:lnTo>
                  <a:pt x="318942" y="27473"/>
                </a:lnTo>
                <a:lnTo>
                  <a:pt x="318942" y="71984"/>
                </a:lnTo>
                <a:lnTo>
                  <a:pt x="98844" y="71984"/>
                </a:lnTo>
                <a:lnTo>
                  <a:pt x="98844" y="111430"/>
                </a:lnTo>
                <a:lnTo>
                  <a:pt x="309580" y="111430"/>
                </a:lnTo>
                <a:lnTo>
                  <a:pt x="309580" y="154866"/>
                </a:lnTo>
                <a:lnTo>
                  <a:pt x="98844" y="154866"/>
                </a:lnTo>
                <a:lnTo>
                  <a:pt x="98844" y="196154"/>
                </a:lnTo>
                <a:lnTo>
                  <a:pt x="322012" y="196154"/>
                </a:lnTo>
                <a:lnTo>
                  <a:pt x="322012" y="240051"/>
                </a:lnTo>
                <a:close/>
              </a:path>
              <a:path w="701675" h="395604">
                <a:moveTo>
                  <a:pt x="208126" y="306817"/>
                </a:moveTo>
                <a:lnTo>
                  <a:pt x="152410" y="306817"/>
                </a:lnTo>
                <a:lnTo>
                  <a:pt x="152410" y="240051"/>
                </a:lnTo>
                <a:lnTo>
                  <a:pt x="208126" y="240051"/>
                </a:lnTo>
                <a:lnTo>
                  <a:pt x="208126" y="306817"/>
                </a:lnTo>
                <a:close/>
              </a:path>
              <a:path w="701675" h="395604">
                <a:moveTo>
                  <a:pt x="361304" y="351174"/>
                </a:moveTo>
                <a:lnTo>
                  <a:pt x="0" y="351174"/>
                </a:lnTo>
                <a:lnTo>
                  <a:pt x="0" y="306817"/>
                </a:lnTo>
                <a:lnTo>
                  <a:pt x="361304" y="306817"/>
                </a:lnTo>
                <a:lnTo>
                  <a:pt x="361304" y="351174"/>
                </a:lnTo>
                <a:close/>
              </a:path>
              <a:path w="701675" h="395604">
                <a:moveTo>
                  <a:pt x="701600" y="241892"/>
                </a:moveTo>
                <a:lnTo>
                  <a:pt x="646038" y="241892"/>
                </a:lnTo>
                <a:lnTo>
                  <a:pt x="646038" y="0"/>
                </a:lnTo>
                <a:lnTo>
                  <a:pt x="701600" y="0"/>
                </a:lnTo>
                <a:lnTo>
                  <a:pt x="701600" y="241892"/>
                </a:lnTo>
                <a:close/>
              </a:path>
              <a:path w="701675" h="395604">
                <a:moveTo>
                  <a:pt x="602755" y="73672"/>
                </a:moveTo>
                <a:lnTo>
                  <a:pt x="387875" y="73672"/>
                </a:lnTo>
                <a:lnTo>
                  <a:pt x="387875" y="28241"/>
                </a:lnTo>
                <a:lnTo>
                  <a:pt x="602755" y="28241"/>
                </a:lnTo>
                <a:lnTo>
                  <a:pt x="602755" y="73672"/>
                </a:lnTo>
                <a:close/>
              </a:path>
              <a:path w="701675" h="395604">
                <a:moveTo>
                  <a:pt x="383271" y="226697"/>
                </a:moveTo>
                <a:lnTo>
                  <a:pt x="377438" y="181419"/>
                </a:lnTo>
                <a:lnTo>
                  <a:pt x="419954" y="181266"/>
                </a:lnTo>
                <a:lnTo>
                  <a:pt x="419954" y="73672"/>
                </a:lnTo>
                <a:lnTo>
                  <a:pt x="472906" y="73672"/>
                </a:lnTo>
                <a:lnTo>
                  <a:pt x="472906" y="180345"/>
                </a:lnTo>
                <a:lnTo>
                  <a:pt x="618706" y="180345"/>
                </a:lnTo>
                <a:lnTo>
                  <a:pt x="572723" y="218682"/>
                </a:lnTo>
                <a:lnTo>
                  <a:pt x="523054" y="222819"/>
                </a:lnTo>
                <a:lnTo>
                  <a:pt x="474004" y="225253"/>
                </a:lnTo>
                <a:lnTo>
                  <a:pt x="426950" y="226406"/>
                </a:lnTo>
                <a:lnTo>
                  <a:pt x="383271" y="226697"/>
                </a:lnTo>
                <a:close/>
              </a:path>
              <a:path w="701675" h="395604">
                <a:moveTo>
                  <a:pt x="618706" y="180345"/>
                </a:moveTo>
                <a:lnTo>
                  <a:pt x="472906" y="180345"/>
                </a:lnTo>
                <a:lnTo>
                  <a:pt x="483869" y="180086"/>
                </a:lnTo>
                <a:lnTo>
                  <a:pt x="516957" y="178963"/>
                </a:lnTo>
                <a:lnTo>
                  <a:pt x="516957" y="73672"/>
                </a:lnTo>
                <a:lnTo>
                  <a:pt x="569909" y="73672"/>
                </a:lnTo>
                <a:lnTo>
                  <a:pt x="569909" y="176201"/>
                </a:lnTo>
                <a:lnTo>
                  <a:pt x="618328" y="176201"/>
                </a:lnTo>
                <a:lnTo>
                  <a:pt x="618706" y="180345"/>
                </a:lnTo>
                <a:close/>
              </a:path>
              <a:path w="701675" h="395604">
                <a:moveTo>
                  <a:pt x="618328" y="176201"/>
                </a:moveTo>
                <a:lnTo>
                  <a:pt x="569909" y="176201"/>
                </a:lnTo>
                <a:lnTo>
                  <a:pt x="582164" y="175337"/>
                </a:lnTo>
                <a:lnTo>
                  <a:pt x="594275" y="174359"/>
                </a:lnTo>
                <a:lnTo>
                  <a:pt x="606213" y="173265"/>
                </a:lnTo>
                <a:lnTo>
                  <a:pt x="617950" y="172057"/>
                </a:lnTo>
                <a:lnTo>
                  <a:pt x="618328" y="176201"/>
                </a:lnTo>
                <a:close/>
              </a:path>
              <a:path w="701675" h="395604">
                <a:moveTo>
                  <a:pt x="701600" y="395378"/>
                </a:moveTo>
                <a:lnTo>
                  <a:pt x="646038" y="395378"/>
                </a:lnTo>
                <a:lnTo>
                  <a:pt x="646038" y="301905"/>
                </a:lnTo>
                <a:lnTo>
                  <a:pt x="430084" y="301905"/>
                </a:lnTo>
                <a:lnTo>
                  <a:pt x="430084" y="257701"/>
                </a:lnTo>
                <a:lnTo>
                  <a:pt x="701600" y="257701"/>
                </a:lnTo>
                <a:lnTo>
                  <a:pt x="701600" y="3953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764244" y="4018138"/>
            <a:ext cx="688975" cy="396875"/>
          </a:xfrm>
          <a:custGeom>
            <a:avLst/>
            <a:gdLst/>
            <a:ahLst/>
            <a:cxnLst/>
            <a:rect l="l" t="t" r="r" b="b"/>
            <a:pathLst>
              <a:path w="688975" h="396875">
                <a:moveTo>
                  <a:pt x="298068" y="285943"/>
                </a:moveTo>
                <a:lnTo>
                  <a:pt x="242506" y="285943"/>
                </a:lnTo>
                <a:lnTo>
                  <a:pt x="242506" y="306"/>
                </a:lnTo>
                <a:lnTo>
                  <a:pt x="298068" y="306"/>
                </a:lnTo>
                <a:lnTo>
                  <a:pt x="298068" y="108053"/>
                </a:lnTo>
                <a:lnTo>
                  <a:pt x="351481" y="108053"/>
                </a:lnTo>
                <a:lnTo>
                  <a:pt x="351481" y="153638"/>
                </a:lnTo>
                <a:lnTo>
                  <a:pt x="298068" y="153638"/>
                </a:lnTo>
                <a:lnTo>
                  <a:pt x="298068" y="285943"/>
                </a:lnTo>
                <a:close/>
              </a:path>
              <a:path w="688975" h="396875">
                <a:moveTo>
                  <a:pt x="32999" y="220711"/>
                </a:moveTo>
                <a:lnTo>
                  <a:pt x="0" y="220711"/>
                </a:lnTo>
                <a:lnTo>
                  <a:pt x="0" y="31924"/>
                </a:lnTo>
                <a:lnTo>
                  <a:pt x="178043" y="31924"/>
                </a:lnTo>
                <a:lnTo>
                  <a:pt x="178043" y="76128"/>
                </a:lnTo>
                <a:lnTo>
                  <a:pt x="55101" y="76128"/>
                </a:lnTo>
                <a:lnTo>
                  <a:pt x="55101" y="176047"/>
                </a:lnTo>
                <a:lnTo>
                  <a:pt x="211715" y="176047"/>
                </a:lnTo>
                <a:lnTo>
                  <a:pt x="215953" y="208279"/>
                </a:lnTo>
                <a:lnTo>
                  <a:pt x="178712" y="214495"/>
                </a:lnTo>
                <a:lnTo>
                  <a:pt x="138693" y="218294"/>
                </a:lnTo>
                <a:lnTo>
                  <a:pt x="91566" y="220193"/>
                </a:lnTo>
                <a:lnTo>
                  <a:pt x="32999" y="220711"/>
                </a:lnTo>
                <a:close/>
              </a:path>
              <a:path w="688975" h="396875">
                <a:moveTo>
                  <a:pt x="211715" y="176047"/>
                </a:moveTo>
                <a:lnTo>
                  <a:pt x="55101" y="176047"/>
                </a:lnTo>
                <a:lnTo>
                  <a:pt x="103367" y="175340"/>
                </a:lnTo>
                <a:lnTo>
                  <a:pt x="142971" y="173380"/>
                </a:lnTo>
                <a:lnTo>
                  <a:pt x="177395" y="169723"/>
                </a:lnTo>
                <a:lnTo>
                  <a:pt x="210121" y="163922"/>
                </a:lnTo>
                <a:lnTo>
                  <a:pt x="211715" y="176047"/>
                </a:lnTo>
                <a:close/>
              </a:path>
              <a:path w="688975" h="396875">
                <a:moveTo>
                  <a:pt x="312189" y="388471"/>
                </a:moveTo>
                <a:lnTo>
                  <a:pt x="41748" y="388471"/>
                </a:lnTo>
                <a:lnTo>
                  <a:pt x="41748" y="255399"/>
                </a:lnTo>
                <a:lnTo>
                  <a:pt x="97002" y="255399"/>
                </a:lnTo>
                <a:lnTo>
                  <a:pt x="97002" y="343807"/>
                </a:lnTo>
                <a:lnTo>
                  <a:pt x="312189" y="343807"/>
                </a:lnTo>
                <a:lnTo>
                  <a:pt x="312189" y="388471"/>
                </a:lnTo>
                <a:close/>
              </a:path>
              <a:path w="688975" h="396875">
                <a:moveTo>
                  <a:pt x="688860" y="142894"/>
                </a:moveTo>
                <a:lnTo>
                  <a:pt x="634066" y="142894"/>
                </a:lnTo>
                <a:lnTo>
                  <a:pt x="634066" y="0"/>
                </a:lnTo>
                <a:lnTo>
                  <a:pt x="688860" y="0"/>
                </a:lnTo>
                <a:lnTo>
                  <a:pt x="688860" y="142894"/>
                </a:lnTo>
                <a:close/>
              </a:path>
              <a:path w="688975" h="396875">
                <a:moveTo>
                  <a:pt x="464465" y="309733"/>
                </a:moveTo>
                <a:lnTo>
                  <a:pt x="423081" y="299886"/>
                </a:lnTo>
                <a:lnTo>
                  <a:pt x="390561" y="271707"/>
                </a:lnTo>
                <a:lnTo>
                  <a:pt x="369323" y="227239"/>
                </a:lnTo>
                <a:lnTo>
                  <a:pt x="361783" y="168526"/>
                </a:lnTo>
                <a:lnTo>
                  <a:pt x="369323" y="110298"/>
                </a:lnTo>
                <a:lnTo>
                  <a:pt x="390561" y="65998"/>
                </a:lnTo>
                <a:lnTo>
                  <a:pt x="423081" y="37814"/>
                </a:lnTo>
                <a:lnTo>
                  <a:pt x="464465" y="27934"/>
                </a:lnTo>
                <a:lnTo>
                  <a:pt x="501611" y="35903"/>
                </a:lnTo>
                <a:lnTo>
                  <a:pt x="531979" y="58765"/>
                </a:lnTo>
                <a:lnTo>
                  <a:pt x="543560" y="77970"/>
                </a:lnTo>
                <a:lnTo>
                  <a:pt x="464465" y="77970"/>
                </a:lnTo>
                <a:lnTo>
                  <a:pt x="444265" y="83896"/>
                </a:lnTo>
                <a:lnTo>
                  <a:pt x="428568" y="101319"/>
                </a:lnTo>
                <a:lnTo>
                  <a:pt x="418426" y="129707"/>
                </a:lnTo>
                <a:lnTo>
                  <a:pt x="414889" y="168526"/>
                </a:lnTo>
                <a:lnTo>
                  <a:pt x="418426" y="207677"/>
                </a:lnTo>
                <a:lnTo>
                  <a:pt x="428568" y="236194"/>
                </a:lnTo>
                <a:lnTo>
                  <a:pt x="444265" y="253632"/>
                </a:lnTo>
                <a:lnTo>
                  <a:pt x="464465" y="259543"/>
                </a:lnTo>
                <a:lnTo>
                  <a:pt x="543466" y="259543"/>
                </a:lnTo>
                <a:lnTo>
                  <a:pt x="533667" y="276926"/>
                </a:lnTo>
                <a:lnTo>
                  <a:pt x="502699" y="301258"/>
                </a:lnTo>
                <a:lnTo>
                  <a:pt x="464465" y="309733"/>
                </a:lnTo>
                <a:close/>
              </a:path>
              <a:path w="688975" h="396875">
                <a:moveTo>
                  <a:pt x="543466" y="259543"/>
                </a:moveTo>
                <a:lnTo>
                  <a:pt x="464465" y="259543"/>
                </a:lnTo>
                <a:lnTo>
                  <a:pt x="484775" y="253632"/>
                </a:lnTo>
                <a:lnTo>
                  <a:pt x="500438" y="236194"/>
                </a:lnTo>
                <a:lnTo>
                  <a:pt x="510546" y="207677"/>
                </a:lnTo>
                <a:lnTo>
                  <a:pt x="514194" y="168526"/>
                </a:lnTo>
                <a:lnTo>
                  <a:pt x="510546" y="129707"/>
                </a:lnTo>
                <a:lnTo>
                  <a:pt x="500438" y="101319"/>
                </a:lnTo>
                <a:lnTo>
                  <a:pt x="484775" y="83896"/>
                </a:lnTo>
                <a:lnTo>
                  <a:pt x="464465" y="77970"/>
                </a:lnTo>
                <a:lnTo>
                  <a:pt x="543560" y="77970"/>
                </a:lnTo>
                <a:lnTo>
                  <a:pt x="553800" y="94952"/>
                </a:lnTo>
                <a:lnTo>
                  <a:pt x="565305" y="142894"/>
                </a:lnTo>
                <a:lnTo>
                  <a:pt x="688860" y="142894"/>
                </a:lnTo>
                <a:lnTo>
                  <a:pt x="688860" y="187252"/>
                </a:lnTo>
                <a:lnTo>
                  <a:pt x="565919" y="187252"/>
                </a:lnTo>
                <a:lnTo>
                  <a:pt x="555398" y="238377"/>
                </a:lnTo>
                <a:lnTo>
                  <a:pt x="543466" y="259543"/>
                </a:lnTo>
                <a:close/>
              </a:path>
              <a:path w="688975" h="396875">
                <a:moveTo>
                  <a:pt x="688860" y="396299"/>
                </a:moveTo>
                <a:lnTo>
                  <a:pt x="634066" y="396299"/>
                </a:lnTo>
                <a:lnTo>
                  <a:pt x="634066" y="187252"/>
                </a:lnTo>
                <a:lnTo>
                  <a:pt x="688860" y="187252"/>
                </a:lnTo>
                <a:lnTo>
                  <a:pt x="688860" y="3962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579885" y="4017984"/>
            <a:ext cx="730885" cy="396240"/>
          </a:xfrm>
          <a:custGeom>
            <a:avLst/>
            <a:gdLst/>
            <a:ahLst/>
            <a:cxnLst/>
            <a:rect l="l" t="t" r="r" b="b"/>
            <a:pathLst>
              <a:path w="730884" h="396239">
                <a:moveTo>
                  <a:pt x="207051" y="45892"/>
                </a:moveTo>
                <a:lnTo>
                  <a:pt x="152104" y="45892"/>
                </a:lnTo>
                <a:lnTo>
                  <a:pt x="152104" y="767"/>
                </a:lnTo>
                <a:lnTo>
                  <a:pt x="207051" y="767"/>
                </a:lnTo>
                <a:lnTo>
                  <a:pt x="207051" y="45892"/>
                </a:lnTo>
                <a:close/>
              </a:path>
              <a:path w="730884" h="396239">
                <a:moveTo>
                  <a:pt x="327230" y="89481"/>
                </a:moveTo>
                <a:lnTo>
                  <a:pt x="32538" y="89481"/>
                </a:lnTo>
                <a:lnTo>
                  <a:pt x="32538" y="45892"/>
                </a:lnTo>
                <a:lnTo>
                  <a:pt x="327230" y="45892"/>
                </a:lnTo>
                <a:lnTo>
                  <a:pt x="327230" y="89481"/>
                </a:lnTo>
                <a:close/>
              </a:path>
              <a:path w="730884" h="396239">
                <a:moveTo>
                  <a:pt x="38217" y="215953"/>
                </a:moveTo>
                <a:lnTo>
                  <a:pt x="18111" y="172517"/>
                </a:lnTo>
                <a:lnTo>
                  <a:pt x="72488" y="160449"/>
                </a:lnTo>
                <a:lnTo>
                  <a:pt x="112850" y="140554"/>
                </a:lnTo>
                <a:lnTo>
                  <a:pt x="139110" y="115881"/>
                </a:lnTo>
                <a:lnTo>
                  <a:pt x="151183" y="89481"/>
                </a:lnTo>
                <a:lnTo>
                  <a:pt x="208433" y="89481"/>
                </a:lnTo>
                <a:lnTo>
                  <a:pt x="220455" y="115687"/>
                </a:lnTo>
                <a:lnTo>
                  <a:pt x="246593" y="140381"/>
                </a:lnTo>
                <a:lnTo>
                  <a:pt x="255348" y="144736"/>
                </a:lnTo>
                <a:lnTo>
                  <a:pt x="180038" y="144736"/>
                </a:lnTo>
                <a:lnTo>
                  <a:pt x="156475" y="170023"/>
                </a:lnTo>
                <a:lnTo>
                  <a:pt x="124726" y="190935"/>
                </a:lnTo>
                <a:lnTo>
                  <a:pt x="85177" y="206552"/>
                </a:lnTo>
                <a:lnTo>
                  <a:pt x="38217" y="215953"/>
                </a:lnTo>
                <a:close/>
              </a:path>
              <a:path w="730884" h="396239">
                <a:moveTo>
                  <a:pt x="321091" y="215953"/>
                </a:moveTo>
                <a:lnTo>
                  <a:pt x="274392" y="206552"/>
                </a:lnTo>
                <a:lnTo>
                  <a:pt x="235139" y="190878"/>
                </a:lnTo>
                <a:lnTo>
                  <a:pt x="203545" y="169915"/>
                </a:lnTo>
                <a:lnTo>
                  <a:pt x="180038" y="144736"/>
                </a:lnTo>
                <a:lnTo>
                  <a:pt x="255348" y="144736"/>
                </a:lnTo>
                <a:lnTo>
                  <a:pt x="286804" y="160385"/>
                </a:lnTo>
                <a:lnTo>
                  <a:pt x="341044" y="172517"/>
                </a:lnTo>
                <a:lnTo>
                  <a:pt x="321091" y="215953"/>
                </a:lnTo>
                <a:close/>
              </a:path>
              <a:path w="730884" h="396239">
                <a:moveTo>
                  <a:pt x="360383" y="282106"/>
                </a:moveTo>
                <a:lnTo>
                  <a:pt x="0" y="282106"/>
                </a:lnTo>
                <a:lnTo>
                  <a:pt x="0" y="236827"/>
                </a:lnTo>
                <a:lnTo>
                  <a:pt x="360383" y="236827"/>
                </a:lnTo>
                <a:lnTo>
                  <a:pt x="360383" y="282106"/>
                </a:lnTo>
                <a:close/>
              </a:path>
              <a:path w="730884" h="396239">
                <a:moveTo>
                  <a:pt x="207051" y="395838"/>
                </a:moveTo>
                <a:lnTo>
                  <a:pt x="152104" y="395838"/>
                </a:lnTo>
                <a:lnTo>
                  <a:pt x="152104" y="282106"/>
                </a:lnTo>
                <a:lnTo>
                  <a:pt x="207051" y="282106"/>
                </a:lnTo>
                <a:lnTo>
                  <a:pt x="207051" y="395838"/>
                </a:lnTo>
                <a:close/>
              </a:path>
              <a:path w="730884" h="396239">
                <a:moveTo>
                  <a:pt x="578044" y="31157"/>
                </a:moveTo>
                <a:lnTo>
                  <a:pt x="523096" y="31157"/>
                </a:lnTo>
                <a:lnTo>
                  <a:pt x="523096" y="0"/>
                </a:lnTo>
                <a:lnTo>
                  <a:pt x="578044" y="0"/>
                </a:lnTo>
                <a:lnTo>
                  <a:pt x="578044" y="31157"/>
                </a:lnTo>
                <a:close/>
              </a:path>
              <a:path w="730884" h="396239">
                <a:moveTo>
                  <a:pt x="696381" y="72138"/>
                </a:moveTo>
                <a:lnTo>
                  <a:pt x="405526" y="72138"/>
                </a:lnTo>
                <a:lnTo>
                  <a:pt x="405526" y="31157"/>
                </a:lnTo>
                <a:lnTo>
                  <a:pt x="696381" y="31157"/>
                </a:lnTo>
                <a:lnTo>
                  <a:pt x="696381" y="72138"/>
                </a:lnTo>
                <a:close/>
              </a:path>
              <a:path w="730884" h="396239">
                <a:moveTo>
                  <a:pt x="401075" y="158089"/>
                </a:moveTo>
                <a:lnTo>
                  <a:pt x="385880" y="117262"/>
                </a:lnTo>
                <a:lnTo>
                  <a:pt x="437840" y="112003"/>
                </a:lnTo>
                <a:lnTo>
                  <a:pt x="476245" y="102010"/>
                </a:lnTo>
                <a:lnTo>
                  <a:pt x="502045" y="88362"/>
                </a:lnTo>
                <a:lnTo>
                  <a:pt x="516189" y="72138"/>
                </a:lnTo>
                <a:lnTo>
                  <a:pt x="584797" y="72138"/>
                </a:lnTo>
                <a:lnTo>
                  <a:pt x="598805" y="88362"/>
                </a:lnTo>
                <a:lnTo>
                  <a:pt x="624684" y="102010"/>
                </a:lnTo>
                <a:lnTo>
                  <a:pt x="640379" y="106058"/>
                </a:lnTo>
                <a:lnTo>
                  <a:pt x="550570" y="106058"/>
                </a:lnTo>
                <a:lnTo>
                  <a:pt x="527104" y="126145"/>
                </a:lnTo>
                <a:lnTo>
                  <a:pt x="494183" y="141743"/>
                </a:lnTo>
                <a:lnTo>
                  <a:pt x="452083" y="152506"/>
                </a:lnTo>
                <a:lnTo>
                  <a:pt x="401075" y="158089"/>
                </a:lnTo>
                <a:close/>
              </a:path>
              <a:path w="730884" h="396239">
                <a:moveTo>
                  <a:pt x="699758" y="158089"/>
                </a:moveTo>
                <a:lnTo>
                  <a:pt x="649079" y="152506"/>
                </a:lnTo>
                <a:lnTo>
                  <a:pt x="607091" y="141743"/>
                </a:lnTo>
                <a:lnTo>
                  <a:pt x="574140" y="126145"/>
                </a:lnTo>
                <a:lnTo>
                  <a:pt x="550570" y="106058"/>
                </a:lnTo>
                <a:lnTo>
                  <a:pt x="640379" y="106058"/>
                </a:lnTo>
                <a:lnTo>
                  <a:pt x="663427" y="112003"/>
                </a:lnTo>
                <a:lnTo>
                  <a:pt x="716027" y="117262"/>
                </a:lnTo>
                <a:lnTo>
                  <a:pt x="699758" y="158089"/>
                </a:lnTo>
                <a:close/>
              </a:path>
              <a:path w="730884" h="396239">
                <a:moveTo>
                  <a:pt x="730455" y="209047"/>
                </a:moveTo>
                <a:lnTo>
                  <a:pt x="371760" y="209047"/>
                </a:lnTo>
                <a:lnTo>
                  <a:pt x="371760" y="168680"/>
                </a:lnTo>
                <a:lnTo>
                  <a:pt x="730455" y="168680"/>
                </a:lnTo>
                <a:lnTo>
                  <a:pt x="730455" y="209047"/>
                </a:lnTo>
                <a:close/>
              </a:path>
              <a:path w="730884" h="396239">
                <a:moveTo>
                  <a:pt x="578197" y="233911"/>
                </a:moveTo>
                <a:lnTo>
                  <a:pt x="523403" y="233911"/>
                </a:lnTo>
                <a:lnTo>
                  <a:pt x="523403" y="209047"/>
                </a:lnTo>
                <a:lnTo>
                  <a:pt x="578197" y="209047"/>
                </a:lnTo>
                <a:lnTo>
                  <a:pt x="578197" y="233911"/>
                </a:lnTo>
                <a:close/>
              </a:path>
              <a:path w="730884" h="396239">
                <a:moveTo>
                  <a:pt x="697609" y="392769"/>
                </a:moveTo>
                <a:lnTo>
                  <a:pt x="412894" y="392769"/>
                </a:lnTo>
                <a:lnTo>
                  <a:pt x="412894" y="293157"/>
                </a:lnTo>
                <a:lnTo>
                  <a:pt x="632685" y="293157"/>
                </a:lnTo>
                <a:lnTo>
                  <a:pt x="632685" y="273510"/>
                </a:lnTo>
                <a:lnTo>
                  <a:pt x="412587" y="273510"/>
                </a:lnTo>
                <a:lnTo>
                  <a:pt x="412587" y="233911"/>
                </a:lnTo>
                <a:lnTo>
                  <a:pt x="687325" y="233911"/>
                </a:lnTo>
                <a:lnTo>
                  <a:pt x="687325" y="330300"/>
                </a:lnTo>
                <a:lnTo>
                  <a:pt x="467227" y="330300"/>
                </a:lnTo>
                <a:lnTo>
                  <a:pt x="467227" y="351941"/>
                </a:lnTo>
                <a:lnTo>
                  <a:pt x="697609" y="351941"/>
                </a:lnTo>
                <a:lnTo>
                  <a:pt x="697609" y="392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45520" y="5259269"/>
            <a:ext cx="678180" cy="403225"/>
          </a:xfrm>
          <a:custGeom>
            <a:avLst/>
            <a:gdLst/>
            <a:ahLst/>
            <a:cxnLst/>
            <a:rect l="l" t="t" r="r" b="b"/>
            <a:pathLst>
              <a:path w="678179" h="403225">
                <a:moveTo>
                  <a:pt x="207560" y="118183"/>
                </a:moveTo>
                <a:lnTo>
                  <a:pt x="66305" y="118183"/>
                </a:lnTo>
                <a:lnTo>
                  <a:pt x="74908" y="103487"/>
                </a:lnTo>
                <a:lnTo>
                  <a:pt x="88273" y="89712"/>
                </a:lnTo>
                <a:lnTo>
                  <a:pt x="107422" y="79505"/>
                </a:lnTo>
                <a:lnTo>
                  <a:pt x="133378" y="75514"/>
                </a:lnTo>
                <a:lnTo>
                  <a:pt x="170359" y="83107"/>
                </a:lnTo>
                <a:lnTo>
                  <a:pt x="200835" y="105866"/>
                </a:lnTo>
                <a:lnTo>
                  <a:pt x="207560" y="118183"/>
                </a:lnTo>
                <a:close/>
              </a:path>
              <a:path w="678179" h="403225">
                <a:moveTo>
                  <a:pt x="64310" y="402745"/>
                </a:moveTo>
                <a:lnTo>
                  <a:pt x="0" y="402745"/>
                </a:lnTo>
                <a:lnTo>
                  <a:pt x="0" y="78584"/>
                </a:lnTo>
                <a:lnTo>
                  <a:pt x="63389" y="78584"/>
                </a:lnTo>
                <a:lnTo>
                  <a:pt x="63389" y="118183"/>
                </a:lnTo>
                <a:lnTo>
                  <a:pt x="207560" y="118183"/>
                </a:lnTo>
                <a:lnTo>
                  <a:pt x="212337" y="126932"/>
                </a:lnTo>
                <a:lnTo>
                  <a:pt x="113272" y="126932"/>
                </a:lnTo>
                <a:lnTo>
                  <a:pt x="91743" y="131817"/>
                </a:lnTo>
                <a:lnTo>
                  <a:pt x="75956" y="145753"/>
                </a:lnTo>
                <a:lnTo>
                  <a:pt x="66240" y="167661"/>
                </a:lnTo>
                <a:lnTo>
                  <a:pt x="62929" y="196461"/>
                </a:lnTo>
                <a:lnTo>
                  <a:pt x="66284" y="225340"/>
                </a:lnTo>
                <a:lnTo>
                  <a:pt x="76071" y="247571"/>
                </a:lnTo>
                <a:lnTo>
                  <a:pt x="91872" y="261860"/>
                </a:lnTo>
                <a:lnTo>
                  <a:pt x="113272" y="266911"/>
                </a:lnTo>
                <a:lnTo>
                  <a:pt x="212185" y="266911"/>
                </a:lnTo>
                <a:lnTo>
                  <a:pt x="206944" y="276734"/>
                </a:lnTo>
                <a:lnTo>
                  <a:pt x="64310" y="276734"/>
                </a:lnTo>
                <a:lnTo>
                  <a:pt x="64310" y="402745"/>
                </a:lnTo>
                <a:close/>
              </a:path>
              <a:path w="678179" h="403225">
                <a:moveTo>
                  <a:pt x="212185" y="266911"/>
                </a:moveTo>
                <a:lnTo>
                  <a:pt x="113272" y="266911"/>
                </a:lnTo>
                <a:lnTo>
                  <a:pt x="134841" y="261752"/>
                </a:lnTo>
                <a:lnTo>
                  <a:pt x="150569" y="247284"/>
                </a:lnTo>
                <a:lnTo>
                  <a:pt x="160195" y="225016"/>
                </a:lnTo>
                <a:lnTo>
                  <a:pt x="163461" y="196461"/>
                </a:lnTo>
                <a:lnTo>
                  <a:pt x="160238" y="168179"/>
                </a:lnTo>
                <a:lnTo>
                  <a:pt x="150684" y="146214"/>
                </a:lnTo>
                <a:lnTo>
                  <a:pt x="134971" y="131990"/>
                </a:lnTo>
                <a:lnTo>
                  <a:pt x="113272" y="126932"/>
                </a:lnTo>
                <a:lnTo>
                  <a:pt x="212337" y="126932"/>
                </a:lnTo>
                <a:lnTo>
                  <a:pt x="221527" y="143763"/>
                </a:lnTo>
                <a:lnTo>
                  <a:pt x="229153" y="196768"/>
                </a:lnTo>
                <a:lnTo>
                  <a:pt x="221764" y="248955"/>
                </a:lnTo>
                <a:lnTo>
                  <a:pt x="212185" y="266911"/>
                </a:lnTo>
                <a:close/>
              </a:path>
              <a:path w="678179" h="403225">
                <a:moveTo>
                  <a:pt x="133378" y="318175"/>
                </a:moveTo>
                <a:lnTo>
                  <a:pt x="107984" y="314419"/>
                </a:lnTo>
                <a:lnTo>
                  <a:pt x="88848" y="304706"/>
                </a:lnTo>
                <a:lnTo>
                  <a:pt x="75210" y="291368"/>
                </a:lnTo>
                <a:lnTo>
                  <a:pt x="66305" y="276734"/>
                </a:lnTo>
                <a:lnTo>
                  <a:pt x="206944" y="276734"/>
                </a:lnTo>
                <a:lnTo>
                  <a:pt x="201468" y="286998"/>
                </a:lnTo>
                <a:lnTo>
                  <a:pt x="171071" y="310277"/>
                </a:lnTo>
                <a:lnTo>
                  <a:pt x="133378" y="318175"/>
                </a:lnTo>
                <a:close/>
              </a:path>
              <a:path w="678179" h="403225">
                <a:moveTo>
                  <a:pt x="252655" y="107439"/>
                </a:moveTo>
                <a:lnTo>
                  <a:pt x="252655" y="49422"/>
                </a:lnTo>
                <a:lnTo>
                  <a:pt x="330472" y="0"/>
                </a:lnTo>
                <a:lnTo>
                  <a:pt x="392020" y="0"/>
                </a:lnTo>
                <a:lnTo>
                  <a:pt x="392020" y="62161"/>
                </a:lnTo>
                <a:lnTo>
                  <a:pt x="324793" y="62161"/>
                </a:lnTo>
                <a:lnTo>
                  <a:pt x="252655" y="107439"/>
                </a:lnTo>
                <a:close/>
              </a:path>
              <a:path w="678179" h="403225">
                <a:moveTo>
                  <a:pt x="392020" y="314338"/>
                </a:moveTo>
                <a:lnTo>
                  <a:pt x="326635" y="314338"/>
                </a:lnTo>
                <a:lnTo>
                  <a:pt x="326635" y="62161"/>
                </a:lnTo>
                <a:lnTo>
                  <a:pt x="392020" y="62161"/>
                </a:lnTo>
                <a:lnTo>
                  <a:pt x="392020" y="314338"/>
                </a:lnTo>
                <a:close/>
              </a:path>
              <a:path w="678179" h="403225">
                <a:moveTo>
                  <a:pt x="677674" y="164843"/>
                </a:moveTo>
                <a:lnTo>
                  <a:pt x="466632" y="164843"/>
                </a:lnTo>
                <a:lnTo>
                  <a:pt x="466632" y="111123"/>
                </a:lnTo>
                <a:lnTo>
                  <a:pt x="677674" y="111123"/>
                </a:lnTo>
                <a:lnTo>
                  <a:pt x="677674" y="164843"/>
                </a:lnTo>
                <a:close/>
              </a:path>
              <a:path w="678179" h="403225">
                <a:moveTo>
                  <a:pt x="677674" y="266297"/>
                </a:moveTo>
                <a:lnTo>
                  <a:pt x="466632" y="266297"/>
                </a:lnTo>
                <a:lnTo>
                  <a:pt x="466632" y="212577"/>
                </a:lnTo>
                <a:lnTo>
                  <a:pt x="677674" y="212577"/>
                </a:lnTo>
                <a:lnTo>
                  <a:pt x="677674" y="26629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650952" y="5218288"/>
            <a:ext cx="824865" cy="447040"/>
          </a:xfrm>
          <a:custGeom>
            <a:avLst/>
            <a:gdLst/>
            <a:ahLst/>
            <a:cxnLst/>
            <a:rect l="l" t="t" r="r" b="b"/>
            <a:pathLst>
              <a:path w="824865" h="447039">
                <a:moveTo>
                  <a:pt x="304821" y="155941"/>
                </a:moveTo>
                <a:lnTo>
                  <a:pt x="250488" y="150722"/>
                </a:lnTo>
                <a:lnTo>
                  <a:pt x="255804" y="125455"/>
                </a:lnTo>
                <a:lnTo>
                  <a:pt x="258833" y="102720"/>
                </a:lnTo>
                <a:lnTo>
                  <a:pt x="260222" y="81654"/>
                </a:lnTo>
                <a:lnTo>
                  <a:pt x="260618" y="61394"/>
                </a:lnTo>
                <a:lnTo>
                  <a:pt x="40366" y="61394"/>
                </a:lnTo>
                <a:lnTo>
                  <a:pt x="40366" y="17957"/>
                </a:lnTo>
                <a:lnTo>
                  <a:pt x="316179" y="17957"/>
                </a:lnTo>
                <a:lnTo>
                  <a:pt x="316097" y="61394"/>
                </a:lnTo>
                <a:lnTo>
                  <a:pt x="316002" y="74289"/>
                </a:lnTo>
                <a:lnTo>
                  <a:pt x="314760" y="99631"/>
                </a:lnTo>
                <a:lnTo>
                  <a:pt x="311388" y="126728"/>
                </a:lnTo>
                <a:lnTo>
                  <a:pt x="304821" y="155941"/>
                </a:lnTo>
                <a:close/>
              </a:path>
              <a:path w="824865" h="447039">
                <a:moveTo>
                  <a:pt x="189247" y="176661"/>
                </a:moveTo>
                <a:lnTo>
                  <a:pt x="134453" y="176661"/>
                </a:lnTo>
                <a:lnTo>
                  <a:pt x="134453" y="107286"/>
                </a:lnTo>
                <a:lnTo>
                  <a:pt x="189247" y="107286"/>
                </a:lnTo>
                <a:lnTo>
                  <a:pt x="189247" y="176661"/>
                </a:lnTo>
                <a:close/>
              </a:path>
              <a:path w="824865" h="447039">
                <a:moveTo>
                  <a:pt x="358695" y="221325"/>
                </a:moveTo>
                <a:lnTo>
                  <a:pt x="0" y="221325"/>
                </a:lnTo>
                <a:lnTo>
                  <a:pt x="0" y="176661"/>
                </a:lnTo>
                <a:lnTo>
                  <a:pt x="358695" y="176661"/>
                </a:lnTo>
                <a:lnTo>
                  <a:pt x="358695" y="221325"/>
                </a:lnTo>
                <a:close/>
              </a:path>
              <a:path w="824865" h="447039">
                <a:moveTo>
                  <a:pt x="177122" y="395224"/>
                </a:moveTo>
                <a:lnTo>
                  <a:pt x="118975" y="390243"/>
                </a:lnTo>
                <a:lnTo>
                  <a:pt x="74555" y="375636"/>
                </a:lnTo>
                <a:lnTo>
                  <a:pt x="46194" y="352251"/>
                </a:lnTo>
                <a:lnTo>
                  <a:pt x="36222" y="320937"/>
                </a:lnTo>
                <a:lnTo>
                  <a:pt x="46194" y="289336"/>
                </a:lnTo>
                <a:lnTo>
                  <a:pt x="74555" y="265894"/>
                </a:lnTo>
                <a:lnTo>
                  <a:pt x="118975" y="251286"/>
                </a:lnTo>
                <a:lnTo>
                  <a:pt x="177122" y="246190"/>
                </a:lnTo>
                <a:lnTo>
                  <a:pt x="235508" y="251286"/>
                </a:lnTo>
                <a:lnTo>
                  <a:pt x="279880" y="265894"/>
                </a:lnTo>
                <a:lnTo>
                  <a:pt x="305896" y="287478"/>
                </a:lnTo>
                <a:lnTo>
                  <a:pt x="177122" y="287478"/>
                </a:lnTo>
                <a:lnTo>
                  <a:pt x="140822" y="289641"/>
                </a:lnTo>
                <a:lnTo>
                  <a:pt x="113962" y="296034"/>
                </a:lnTo>
                <a:lnTo>
                  <a:pt x="97348" y="306515"/>
                </a:lnTo>
                <a:lnTo>
                  <a:pt x="91784" y="320937"/>
                </a:lnTo>
                <a:lnTo>
                  <a:pt x="97348" y="335017"/>
                </a:lnTo>
                <a:lnTo>
                  <a:pt x="113962" y="345054"/>
                </a:lnTo>
                <a:lnTo>
                  <a:pt x="140822" y="351090"/>
                </a:lnTo>
                <a:lnTo>
                  <a:pt x="177122" y="353169"/>
                </a:lnTo>
                <a:lnTo>
                  <a:pt x="307026" y="353169"/>
                </a:lnTo>
                <a:lnTo>
                  <a:pt x="279880" y="375636"/>
                </a:lnTo>
                <a:lnTo>
                  <a:pt x="235508" y="390243"/>
                </a:lnTo>
                <a:lnTo>
                  <a:pt x="177122" y="395224"/>
                </a:lnTo>
                <a:close/>
              </a:path>
              <a:path w="824865" h="447039">
                <a:moveTo>
                  <a:pt x="307026" y="353169"/>
                </a:moveTo>
                <a:lnTo>
                  <a:pt x="177122" y="353169"/>
                </a:lnTo>
                <a:lnTo>
                  <a:pt x="213476" y="351090"/>
                </a:lnTo>
                <a:lnTo>
                  <a:pt x="240492" y="345054"/>
                </a:lnTo>
                <a:lnTo>
                  <a:pt x="257349" y="335017"/>
                </a:lnTo>
                <a:lnTo>
                  <a:pt x="263227" y="320937"/>
                </a:lnTo>
                <a:lnTo>
                  <a:pt x="257349" y="306515"/>
                </a:lnTo>
                <a:lnTo>
                  <a:pt x="240492" y="296034"/>
                </a:lnTo>
                <a:lnTo>
                  <a:pt x="213476" y="289641"/>
                </a:lnTo>
                <a:lnTo>
                  <a:pt x="177122" y="287478"/>
                </a:lnTo>
                <a:lnTo>
                  <a:pt x="305896" y="287478"/>
                </a:lnTo>
                <a:lnTo>
                  <a:pt x="308136" y="289336"/>
                </a:lnTo>
                <a:lnTo>
                  <a:pt x="318175" y="320937"/>
                </a:lnTo>
                <a:lnTo>
                  <a:pt x="308136" y="352251"/>
                </a:lnTo>
                <a:lnTo>
                  <a:pt x="307026" y="353169"/>
                </a:lnTo>
                <a:close/>
              </a:path>
              <a:path w="824865" h="447039">
                <a:moveTo>
                  <a:pt x="683642" y="233144"/>
                </a:moveTo>
                <a:lnTo>
                  <a:pt x="628080" y="233144"/>
                </a:lnTo>
                <a:lnTo>
                  <a:pt x="628080" y="0"/>
                </a:lnTo>
                <a:lnTo>
                  <a:pt x="683642" y="0"/>
                </a:lnTo>
                <a:lnTo>
                  <a:pt x="683642" y="52338"/>
                </a:lnTo>
                <a:lnTo>
                  <a:pt x="734752" y="52338"/>
                </a:lnTo>
                <a:lnTo>
                  <a:pt x="734752" y="97156"/>
                </a:lnTo>
                <a:lnTo>
                  <a:pt x="683642" y="97156"/>
                </a:lnTo>
                <a:lnTo>
                  <a:pt x="683642" y="137522"/>
                </a:lnTo>
                <a:lnTo>
                  <a:pt x="734752" y="137522"/>
                </a:lnTo>
                <a:lnTo>
                  <a:pt x="734752" y="183415"/>
                </a:lnTo>
                <a:lnTo>
                  <a:pt x="683642" y="183415"/>
                </a:lnTo>
                <a:lnTo>
                  <a:pt x="683642" y="233144"/>
                </a:lnTo>
                <a:close/>
              </a:path>
              <a:path w="824865" h="447039">
                <a:moveTo>
                  <a:pt x="481195" y="214879"/>
                </a:moveTo>
                <a:lnTo>
                  <a:pt x="438214" y="207732"/>
                </a:lnTo>
                <a:lnTo>
                  <a:pt x="403838" y="187750"/>
                </a:lnTo>
                <a:lnTo>
                  <a:pt x="381089" y="157121"/>
                </a:lnTo>
                <a:lnTo>
                  <a:pt x="372987" y="118030"/>
                </a:lnTo>
                <a:lnTo>
                  <a:pt x="381089" y="79402"/>
                </a:lnTo>
                <a:lnTo>
                  <a:pt x="403838" y="48904"/>
                </a:lnTo>
                <a:lnTo>
                  <a:pt x="438214" y="28910"/>
                </a:lnTo>
                <a:lnTo>
                  <a:pt x="481195" y="21794"/>
                </a:lnTo>
                <a:lnTo>
                  <a:pt x="523847" y="28910"/>
                </a:lnTo>
                <a:lnTo>
                  <a:pt x="557995" y="48904"/>
                </a:lnTo>
                <a:lnTo>
                  <a:pt x="573018" y="69068"/>
                </a:lnTo>
                <a:lnTo>
                  <a:pt x="481195" y="69068"/>
                </a:lnTo>
                <a:lnTo>
                  <a:pt x="459630" y="72445"/>
                </a:lnTo>
                <a:lnTo>
                  <a:pt x="442440" y="82037"/>
                </a:lnTo>
                <a:lnTo>
                  <a:pt x="431120" y="97386"/>
                </a:lnTo>
                <a:lnTo>
                  <a:pt x="427168" y="118030"/>
                </a:lnTo>
                <a:lnTo>
                  <a:pt x="431120" y="139160"/>
                </a:lnTo>
                <a:lnTo>
                  <a:pt x="442440" y="154809"/>
                </a:lnTo>
                <a:lnTo>
                  <a:pt x="459630" y="164500"/>
                </a:lnTo>
                <a:lnTo>
                  <a:pt x="481195" y="167759"/>
                </a:lnTo>
                <a:lnTo>
                  <a:pt x="572826" y="167759"/>
                </a:lnTo>
                <a:lnTo>
                  <a:pt x="557995" y="187750"/>
                </a:lnTo>
                <a:lnTo>
                  <a:pt x="523847" y="207732"/>
                </a:lnTo>
                <a:lnTo>
                  <a:pt x="481195" y="214879"/>
                </a:lnTo>
                <a:close/>
              </a:path>
              <a:path w="824865" h="447039">
                <a:moveTo>
                  <a:pt x="572826" y="167759"/>
                </a:moveTo>
                <a:lnTo>
                  <a:pt x="481195" y="167759"/>
                </a:lnTo>
                <a:lnTo>
                  <a:pt x="502412" y="164500"/>
                </a:lnTo>
                <a:lnTo>
                  <a:pt x="519470" y="154809"/>
                </a:lnTo>
                <a:lnTo>
                  <a:pt x="530859" y="139160"/>
                </a:lnTo>
                <a:lnTo>
                  <a:pt x="535068" y="118030"/>
                </a:lnTo>
                <a:lnTo>
                  <a:pt x="530881" y="97386"/>
                </a:lnTo>
                <a:lnTo>
                  <a:pt x="519528" y="82037"/>
                </a:lnTo>
                <a:lnTo>
                  <a:pt x="502476" y="72445"/>
                </a:lnTo>
                <a:lnTo>
                  <a:pt x="481195" y="69068"/>
                </a:lnTo>
                <a:lnTo>
                  <a:pt x="573018" y="69068"/>
                </a:lnTo>
                <a:lnTo>
                  <a:pt x="580718" y="79402"/>
                </a:lnTo>
                <a:lnTo>
                  <a:pt x="589095" y="118030"/>
                </a:lnTo>
                <a:lnTo>
                  <a:pt x="580718" y="157121"/>
                </a:lnTo>
                <a:lnTo>
                  <a:pt x="572826" y="167759"/>
                </a:lnTo>
                <a:close/>
              </a:path>
              <a:path w="824865" h="447039">
                <a:moveTo>
                  <a:pt x="683642" y="395378"/>
                </a:moveTo>
                <a:lnTo>
                  <a:pt x="628080" y="395378"/>
                </a:lnTo>
                <a:lnTo>
                  <a:pt x="628080" y="293771"/>
                </a:lnTo>
                <a:lnTo>
                  <a:pt x="417652" y="293771"/>
                </a:lnTo>
                <a:lnTo>
                  <a:pt x="417652" y="249106"/>
                </a:lnTo>
                <a:lnTo>
                  <a:pt x="683642" y="249106"/>
                </a:lnTo>
                <a:lnTo>
                  <a:pt x="683642" y="395378"/>
                </a:lnTo>
                <a:close/>
              </a:path>
              <a:path w="824865" h="447039">
                <a:moveTo>
                  <a:pt x="786802" y="446642"/>
                </a:moveTo>
                <a:lnTo>
                  <a:pt x="740910" y="446642"/>
                </a:lnTo>
                <a:lnTo>
                  <a:pt x="762398" y="323086"/>
                </a:lnTo>
                <a:lnTo>
                  <a:pt x="824253" y="323086"/>
                </a:lnTo>
                <a:lnTo>
                  <a:pt x="786802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92865" y="5218288"/>
            <a:ext cx="828040" cy="447040"/>
          </a:xfrm>
          <a:custGeom>
            <a:avLst/>
            <a:gdLst/>
            <a:ahLst/>
            <a:cxnLst/>
            <a:rect l="l" t="t" r="r" b="b"/>
            <a:pathLst>
              <a:path w="828040" h="447039">
                <a:moveTo>
                  <a:pt x="335519" y="234832"/>
                </a:moveTo>
                <a:lnTo>
                  <a:pt x="280264" y="234832"/>
                </a:lnTo>
                <a:lnTo>
                  <a:pt x="280264" y="141513"/>
                </a:lnTo>
                <a:lnTo>
                  <a:pt x="218563" y="141513"/>
                </a:lnTo>
                <a:lnTo>
                  <a:pt x="218563" y="96388"/>
                </a:lnTo>
                <a:lnTo>
                  <a:pt x="280264" y="96388"/>
                </a:lnTo>
                <a:lnTo>
                  <a:pt x="280264" y="0"/>
                </a:lnTo>
                <a:lnTo>
                  <a:pt x="335519" y="0"/>
                </a:lnTo>
                <a:lnTo>
                  <a:pt x="335519" y="234832"/>
                </a:lnTo>
                <a:close/>
              </a:path>
              <a:path w="828040" h="447039">
                <a:moveTo>
                  <a:pt x="230381" y="68607"/>
                </a:moveTo>
                <a:lnTo>
                  <a:pt x="16115" y="68607"/>
                </a:lnTo>
                <a:lnTo>
                  <a:pt x="16115" y="24097"/>
                </a:lnTo>
                <a:lnTo>
                  <a:pt x="230381" y="24097"/>
                </a:lnTo>
                <a:lnTo>
                  <a:pt x="230381" y="68607"/>
                </a:lnTo>
                <a:close/>
              </a:path>
              <a:path w="828040" h="447039">
                <a:moveTo>
                  <a:pt x="28701" y="234986"/>
                </a:moveTo>
                <a:lnTo>
                  <a:pt x="0" y="191089"/>
                </a:lnTo>
                <a:lnTo>
                  <a:pt x="41915" y="169857"/>
                </a:lnTo>
                <a:lnTo>
                  <a:pt x="71370" y="140381"/>
                </a:lnTo>
                <a:lnTo>
                  <a:pt x="88968" y="105638"/>
                </a:lnTo>
                <a:lnTo>
                  <a:pt x="95314" y="68607"/>
                </a:lnTo>
                <a:lnTo>
                  <a:pt x="151643" y="68607"/>
                </a:lnTo>
                <a:lnTo>
                  <a:pt x="157811" y="102698"/>
                </a:lnTo>
                <a:lnTo>
                  <a:pt x="174627" y="134472"/>
                </a:lnTo>
                <a:lnTo>
                  <a:pt x="187055" y="146425"/>
                </a:lnTo>
                <a:lnTo>
                  <a:pt x="124323" y="146425"/>
                </a:lnTo>
                <a:lnTo>
                  <a:pt x="108713" y="174961"/>
                </a:lnTo>
                <a:lnTo>
                  <a:pt x="87620" y="199742"/>
                </a:lnTo>
                <a:lnTo>
                  <a:pt x="60974" y="220004"/>
                </a:lnTo>
                <a:lnTo>
                  <a:pt x="28701" y="234986"/>
                </a:lnTo>
                <a:close/>
              </a:path>
              <a:path w="828040" h="447039">
                <a:moveTo>
                  <a:pt x="215186" y="224702"/>
                </a:moveTo>
                <a:lnTo>
                  <a:pt x="185038" y="211435"/>
                </a:lnTo>
                <a:lnTo>
                  <a:pt x="159912" y="193506"/>
                </a:lnTo>
                <a:lnTo>
                  <a:pt x="139707" y="171606"/>
                </a:lnTo>
                <a:lnTo>
                  <a:pt x="124323" y="146425"/>
                </a:lnTo>
                <a:lnTo>
                  <a:pt x="187055" y="146425"/>
                </a:lnTo>
                <a:lnTo>
                  <a:pt x="202667" y="161440"/>
                </a:lnTo>
                <a:lnTo>
                  <a:pt x="242506" y="181112"/>
                </a:lnTo>
                <a:lnTo>
                  <a:pt x="215186" y="224702"/>
                </a:lnTo>
                <a:close/>
              </a:path>
              <a:path w="828040" h="447039">
                <a:moveTo>
                  <a:pt x="200451" y="395838"/>
                </a:moveTo>
                <a:lnTo>
                  <a:pt x="143746" y="390613"/>
                </a:lnTo>
                <a:lnTo>
                  <a:pt x="101012" y="375674"/>
                </a:lnTo>
                <a:lnTo>
                  <a:pt x="74078" y="351786"/>
                </a:lnTo>
                <a:lnTo>
                  <a:pt x="64770" y="319710"/>
                </a:lnTo>
                <a:lnTo>
                  <a:pt x="74078" y="287612"/>
                </a:lnTo>
                <a:lnTo>
                  <a:pt x="101012" y="263687"/>
                </a:lnTo>
                <a:lnTo>
                  <a:pt x="143746" y="248742"/>
                </a:lnTo>
                <a:lnTo>
                  <a:pt x="200451" y="243581"/>
                </a:lnTo>
                <a:lnTo>
                  <a:pt x="257315" y="248742"/>
                </a:lnTo>
                <a:lnTo>
                  <a:pt x="300121" y="263687"/>
                </a:lnTo>
                <a:lnTo>
                  <a:pt x="324897" y="285636"/>
                </a:lnTo>
                <a:lnTo>
                  <a:pt x="200451" y="285636"/>
                </a:lnTo>
                <a:lnTo>
                  <a:pt x="165759" y="287765"/>
                </a:lnTo>
                <a:lnTo>
                  <a:pt x="140477" y="294154"/>
                </a:lnTo>
                <a:lnTo>
                  <a:pt x="125037" y="304802"/>
                </a:lnTo>
                <a:lnTo>
                  <a:pt x="119872" y="319710"/>
                </a:lnTo>
                <a:lnTo>
                  <a:pt x="125037" y="334526"/>
                </a:lnTo>
                <a:lnTo>
                  <a:pt x="140477" y="345111"/>
                </a:lnTo>
                <a:lnTo>
                  <a:pt x="165759" y="351438"/>
                </a:lnTo>
                <a:lnTo>
                  <a:pt x="200451" y="353476"/>
                </a:lnTo>
                <a:lnTo>
                  <a:pt x="325216" y="353476"/>
                </a:lnTo>
                <a:lnTo>
                  <a:pt x="300121" y="375674"/>
                </a:lnTo>
                <a:lnTo>
                  <a:pt x="257315" y="390613"/>
                </a:lnTo>
                <a:lnTo>
                  <a:pt x="200451" y="395838"/>
                </a:lnTo>
                <a:close/>
              </a:path>
              <a:path w="828040" h="447039">
                <a:moveTo>
                  <a:pt x="325216" y="353476"/>
                </a:moveTo>
                <a:lnTo>
                  <a:pt x="200451" y="353476"/>
                </a:lnTo>
                <a:lnTo>
                  <a:pt x="235261" y="351438"/>
                </a:lnTo>
                <a:lnTo>
                  <a:pt x="260675" y="345111"/>
                </a:lnTo>
                <a:lnTo>
                  <a:pt x="276276" y="334526"/>
                </a:lnTo>
                <a:lnTo>
                  <a:pt x="281645" y="319710"/>
                </a:lnTo>
                <a:lnTo>
                  <a:pt x="276276" y="304802"/>
                </a:lnTo>
                <a:lnTo>
                  <a:pt x="260675" y="294154"/>
                </a:lnTo>
                <a:lnTo>
                  <a:pt x="235261" y="287765"/>
                </a:lnTo>
                <a:lnTo>
                  <a:pt x="200451" y="285636"/>
                </a:lnTo>
                <a:lnTo>
                  <a:pt x="324897" y="285636"/>
                </a:lnTo>
                <a:lnTo>
                  <a:pt x="327127" y="287612"/>
                </a:lnTo>
                <a:lnTo>
                  <a:pt x="336593" y="319710"/>
                </a:lnTo>
                <a:lnTo>
                  <a:pt x="327127" y="351786"/>
                </a:lnTo>
                <a:lnTo>
                  <a:pt x="325216" y="353476"/>
                </a:lnTo>
                <a:close/>
              </a:path>
              <a:path w="828040" h="447039">
                <a:moveTo>
                  <a:pt x="712958" y="99765"/>
                </a:moveTo>
                <a:lnTo>
                  <a:pt x="660466" y="99765"/>
                </a:lnTo>
                <a:lnTo>
                  <a:pt x="660466" y="613"/>
                </a:lnTo>
                <a:lnTo>
                  <a:pt x="712958" y="613"/>
                </a:lnTo>
                <a:lnTo>
                  <a:pt x="712958" y="99765"/>
                </a:lnTo>
                <a:close/>
              </a:path>
              <a:path w="828040" h="447039">
                <a:moveTo>
                  <a:pt x="628848" y="240972"/>
                </a:moveTo>
                <a:lnTo>
                  <a:pt x="576509" y="240972"/>
                </a:lnTo>
                <a:lnTo>
                  <a:pt x="576509" y="6906"/>
                </a:lnTo>
                <a:lnTo>
                  <a:pt x="628848" y="6906"/>
                </a:lnTo>
                <a:lnTo>
                  <a:pt x="628848" y="99765"/>
                </a:lnTo>
                <a:lnTo>
                  <a:pt x="712958" y="99765"/>
                </a:lnTo>
                <a:lnTo>
                  <a:pt x="712958" y="144276"/>
                </a:lnTo>
                <a:lnTo>
                  <a:pt x="628848" y="144276"/>
                </a:lnTo>
                <a:lnTo>
                  <a:pt x="628848" y="240972"/>
                </a:lnTo>
                <a:close/>
              </a:path>
              <a:path w="828040" h="447039">
                <a:moveTo>
                  <a:pt x="712958" y="242199"/>
                </a:moveTo>
                <a:lnTo>
                  <a:pt x="660466" y="242199"/>
                </a:lnTo>
                <a:lnTo>
                  <a:pt x="660466" y="144276"/>
                </a:lnTo>
                <a:lnTo>
                  <a:pt x="712958" y="144276"/>
                </a:lnTo>
                <a:lnTo>
                  <a:pt x="712958" y="242199"/>
                </a:lnTo>
                <a:close/>
              </a:path>
              <a:path w="828040" h="447039">
                <a:moveTo>
                  <a:pt x="498078" y="45124"/>
                </a:moveTo>
                <a:lnTo>
                  <a:pt x="445739" y="45124"/>
                </a:lnTo>
                <a:lnTo>
                  <a:pt x="445739" y="4144"/>
                </a:lnTo>
                <a:lnTo>
                  <a:pt x="498078" y="4144"/>
                </a:lnTo>
                <a:lnTo>
                  <a:pt x="498078" y="45124"/>
                </a:lnTo>
                <a:close/>
              </a:path>
              <a:path w="828040" h="447039">
                <a:moveTo>
                  <a:pt x="558705" y="88407"/>
                </a:moveTo>
                <a:lnTo>
                  <a:pt x="384345" y="88407"/>
                </a:lnTo>
                <a:lnTo>
                  <a:pt x="384345" y="45124"/>
                </a:lnTo>
                <a:lnTo>
                  <a:pt x="558705" y="45124"/>
                </a:lnTo>
                <a:lnTo>
                  <a:pt x="558705" y="88407"/>
                </a:lnTo>
                <a:close/>
              </a:path>
              <a:path w="828040" h="447039">
                <a:moveTo>
                  <a:pt x="398773" y="233144"/>
                </a:moveTo>
                <a:lnTo>
                  <a:pt x="373448" y="192317"/>
                </a:lnTo>
                <a:lnTo>
                  <a:pt x="405680" y="174299"/>
                </a:lnTo>
                <a:lnTo>
                  <a:pt x="428127" y="150051"/>
                </a:lnTo>
                <a:lnTo>
                  <a:pt x="441308" y="121457"/>
                </a:lnTo>
                <a:lnTo>
                  <a:pt x="445739" y="90402"/>
                </a:lnTo>
                <a:lnTo>
                  <a:pt x="445739" y="88407"/>
                </a:lnTo>
                <a:lnTo>
                  <a:pt x="498078" y="88407"/>
                </a:lnTo>
                <a:lnTo>
                  <a:pt x="498078" y="90402"/>
                </a:lnTo>
                <a:lnTo>
                  <a:pt x="502342" y="119488"/>
                </a:lnTo>
                <a:lnTo>
                  <a:pt x="515614" y="146386"/>
                </a:lnTo>
                <a:lnTo>
                  <a:pt x="532743" y="163461"/>
                </a:lnTo>
                <a:lnTo>
                  <a:pt x="472906" y="163461"/>
                </a:lnTo>
                <a:lnTo>
                  <a:pt x="460589" y="185508"/>
                </a:lnTo>
                <a:lnTo>
                  <a:pt x="444243" y="204807"/>
                </a:lnTo>
                <a:lnTo>
                  <a:pt x="423695" y="220853"/>
                </a:lnTo>
                <a:lnTo>
                  <a:pt x="398773" y="233144"/>
                </a:lnTo>
                <a:close/>
              </a:path>
              <a:path w="828040" h="447039">
                <a:moveTo>
                  <a:pt x="545658" y="226697"/>
                </a:moveTo>
                <a:lnTo>
                  <a:pt x="521513" y="215608"/>
                </a:lnTo>
                <a:lnTo>
                  <a:pt x="501455" y="201065"/>
                </a:lnTo>
                <a:lnTo>
                  <a:pt x="485310" y="183530"/>
                </a:lnTo>
                <a:lnTo>
                  <a:pt x="472906" y="163461"/>
                </a:lnTo>
                <a:lnTo>
                  <a:pt x="532743" y="163461"/>
                </a:lnTo>
                <a:lnTo>
                  <a:pt x="538267" y="168968"/>
                </a:lnTo>
                <a:lnTo>
                  <a:pt x="570677" y="185103"/>
                </a:lnTo>
                <a:lnTo>
                  <a:pt x="545658" y="226697"/>
                </a:lnTo>
                <a:close/>
              </a:path>
              <a:path w="828040" h="447039">
                <a:moveTo>
                  <a:pt x="712958" y="395378"/>
                </a:moveTo>
                <a:lnTo>
                  <a:pt x="657856" y="395378"/>
                </a:lnTo>
                <a:lnTo>
                  <a:pt x="657856" y="303440"/>
                </a:lnTo>
                <a:lnTo>
                  <a:pt x="439907" y="303440"/>
                </a:lnTo>
                <a:lnTo>
                  <a:pt x="439907" y="258929"/>
                </a:lnTo>
                <a:lnTo>
                  <a:pt x="712958" y="258929"/>
                </a:lnTo>
                <a:lnTo>
                  <a:pt x="712958" y="395378"/>
                </a:lnTo>
                <a:close/>
              </a:path>
              <a:path w="828040" h="447039">
                <a:moveTo>
                  <a:pt x="790179" y="446642"/>
                </a:moveTo>
                <a:lnTo>
                  <a:pt x="744287" y="446642"/>
                </a:lnTo>
                <a:lnTo>
                  <a:pt x="765775" y="323086"/>
                </a:lnTo>
                <a:lnTo>
                  <a:pt x="827630" y="323086"/>
                </a:lnTo>
                <a:lnTo>
                  <a:pt x="790179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536467" y="5218288"/>
            <a:ext cx="1571625" cy="447040"/>
          </a:xfrm>
          <a:custGeom>
            <a:avLst/>
            <a:gdLst/>
            <a:ahLst/>
            <a:cxnLst/>
            <a:rect l="l" t="t" r="r" b="b"/>
            <a:pathLst>
              <a:path w="1571625" h="447039">
                <a:moveTo>
                  <a:pt x="315872" y="394457"/>
                </a:moveTo>
                <a:lnTo>
                  <a:pt x="260464" y="394457"/>
                </a:lnTo>
                <a:lnTo>
                  <a:pt x="260464" y="0"/>
                </a:lnTo>
                <a:lnTo>
                  <a:pt x="315872" y="0"/>
                </a:lnTo>
                <a:lnTo>
                  <a:pt x="315872" y="151490"/>
                </a:lnTo>
                <a:lnTo>
                  <a:pt x="371741" y="151490"/>
                </a:lnTo>
                <a:lnTo>
                  <a:pt x="371741" y="184923"/>
                </a:lnTo>
                <a:lnTo>
                  <a:pt x="369304" y="186177"/>
                </a:lnTo>
                <a:lnTo>
                  <a:pt x="371741" y="189733"/>
                </a:lnTo>
                <a:lnTo>
                  <a:pt x="371741" y="197228"/>
                </a:lnTo>
                <a:lnTo>
                  <a:pt x="315872" y="197228"/>
                </a:lnTo>
                <a:lnTo>
                  <a:pt x="315872" y="394457"/>
                </a:lnTo>
                <a:close/>
              </a:path>
              <a:path w="1571625" h="447039">
                <a:moveTo>
                  <a:pt x="688707" y="234525"/>
                </a:moveTo>
                <a:lnTo>
                  <a:pt x="633145" y="234525"/>
                </a:lnTo>
                <a:lnTo>
                  <a:pt x="633145" y="0"/>
                </a:lnTo>
                <a:lnTo>
                  <a:pt x="688707" y="0"/>
                </a:lnTo>
                <a:lnTo>
                  <a:pt x="688707" y="92551"/>
                </a:lnTo>
                <a:lnTo>
                  <a:pt x="741813" y="92551"/>
                </a:lnTo>
                <a:lnTo>
                  <a:pt x="741813" y="138443"/>
                </a:lnTo>
                <a:lnTo>
                  <a:pt x="688707" y="138443"/>
                </a:lnTo>
                <a:lnTo>
                  <a:pt x="688707" y="234525"/>
                </a:lnTo>
                <a:close/>
              </a:path>
              <a:path w="1571625" h="447039">
                <a:moveTo>
                  <a:pt x="399080" y="229614"/>
                </a:moveTo>
                <a:lnTo>
                  <a:pt x="371741" y="189733"/>
                </a:lnTo>
                <a:lnTo>
                  <a:pt x="371741" y="184923"/>
                </a:lnTo>
                <a:lnTo>
                  <a:pt x="411788" y="164322"/>
                </a:lnTo>
                <a:lnTo>
                  <a:pt x="441077" y="133704"/>
                </a:lnTo>
                <a:lnTo>
                  <a:pt x="458078" y="97014"/>
                </a:lnTo>
                <a:lnTo>
                  <a:pt x="463697" y="56943"/>
                </a:lnTo>
                <a:lnTo>
                  <a:pt x="463697" y="21180"/>
                </a:lnTo>
                <a:lnTo>
                  <a:pt x="519105" y="21180"/>
                </a:lnTo>
                <a:lnTo>
                  <a:pt x="519105" y="62315"/>
                </a:lnTo>
                <a:lnTo>
                  <a:pt x="524446" y="97494"/>
                </a:lnTo>
                <a:lnTo>
                  <a:pt x="540881" y="129637"/>
                </a:lnTo>
                <a:lnTo>
                  <a:pt x="555148" y="143201"/>
                </a:lnTo>
                <a:lnTo>
                  <a:pt x="491939" y="143201"/>
                </a:lnTo>
                <a:lnTo>
                  <a:pt x="476588" y="171316"/>
                </a:lnTo>
                <a:lnTo>
                  <a:pt x="456042" y="195559"/>
                </a:lnTo>
                <a:lnTo>
                  <a:pt x="430230" y="215227"/>
                </a:lnTo>
                <a:lnTo>
                  <a:pt x="399080" y="229614"/>
                </a:lnTo>
                <a:close/>
              </a:path>
              <a:path w="1571625" h="447039">
                <a:moveTo>
                  <a:pt x="971599" y="83496"/>
                </a:moveTo>
                <a:lnTo>
                  <a:pt x="752729" y="83496"/>
                </a:lnTo>
                <a:lnTo>
                  <a:pt x="752729" y="38217"/>
                </a:lnTo>
                <a:lnTo>
                  <a:pt x="971599" y="38217"/>
                </a:lnTo>
                <a:lnTo>
                  <a:pt x="971599" y="83496"/>
                </a:lnTo>
                <a:close/>
              </a:path>
              <a:path w="1571625" h="447039">
                <a:moveTo>
                  <a:pt x="769305" y="321091"/>
                </a:moveTo>
                <a:lnTo>
                  <a:pt x="737073" y="277348"/>
                </a:lnTo>
                <a:lnTo>
                  <a:pt x="780325" y="247092"/>
                </a:lnTo>
                <a:lnTo>
                  <a:pt x="811302" y="205555"/>
                </a:lnTo>
                <a:lnTo>
                  <a:pt x="829992" y="157514"/>
                </a:lnTo>
                <a:lnTo>
                  <a:pt x="836378" y="107746"/>
                </a:lnTo>
                <a:lnTo>
                  <a:pt x="836378" y="83496"/>
                </a:lnTo>
                <a:lnTo>
                  <a:pt x="892093" y="83496"/>
                </a:lnTo>
                <a:lnTo>
                  <a:pt x="892093" y="107746"/>
                </a:lnTo>
                <a:lnTo>
                  <a:pt x="897943" y="153950"/>
                </a:lnTo>
                <a:lnTo>
                  <a:pt x="915980" y="199032"/>
                </a:lnTo>
                <a:lnTo>
                  <a:pt x="919076" y="203061"/>
                </a:lnTo>
                <a:lnTo>
                  <a:pt x="865080" y="203061"/>
                </a:lnTo>
                <a:lnTo>
                  <a:pt x="848993" y="240561"/>
                </a:lnTo>
                <a:lnTo>
                  <a:pt x="827553" y="273645"/>
                </a:lnTo>
                <a:lnTo>
                  <a:pt x="800933" y="300944"/>
                </a:lnTo>
                <a:lnTo>
                  <a:pt x="769305" y="321091"/>
                </a:lnTo>
                <a:close/>
              </a:path>
              <a:path w="1571625" h="447039">
                <a:moveTo>
                  <a:pt x="580193" y="218563"/>
                </a:moveTo>
                <a:lnTo>
                  <a:pt x="551057" y="205816"/>
                </a:lnTo>
                <a:lnTo>
                  <a:pt x="526684" y="188652"/>
                </a:lnTo>
                <a:lnTo>
                  <a:pt x="507002" y="167603"/>
                </a:lnTo>
                <a:lnTo>
                  <a:pt x="491939" y="143201"/>
                </a:lnTo>
                <a:lnTo>
                  <a:pt x="555148" y="143201"/>
                </a:lnTo>
                <a:lnTo>
                  <a:pt x="569029" y="156399"/>
                </a:lnTo>
                <a:lnTo>
                  <a:pt x="609508" y="175433"/>
                </a:lnTo>
                <a:lnTo>
                  <a:pt x="580193" y="218563"/>
                </a:lnTo>
                <a:close/>
              </a:path>
              <a:path w="1571625" h="447039">
                <a:moveTo>
                  <a:pt x="371741" y="189733"/>
                </a:moveTo>
                <a:lnTo>
                  <a:pt x="369304" y="186177"/>
                </a:lnTo>
                <a:lnTo>
                  <a:pt x="371741" y="184923"/>
                </a:lnTo>
                <a:lnTo>
                  <a:pt x="371741" y="189733"/>
                </a:lnTo>
                <a:close/>
              </a:path>
              <a:path w="1571625" h="447039">
                <a:moveTo>
                  <a:pt x="957939" y="310961"/>
                </a:moveTo>
                <a:lnTo>
                  <a:pt x="927306" y="292224"/>
                </a:lnTo>
                <a:lnTo>
                  <a:pt x="901552" y="267198"/>
                </a:lnTo>
                <a:lnTo>
                  <a:pt x="880776" y="237079"/>
                </a:lnTo>
                <a:lnTo>
                  <a:pt x="865080" y="203061"/>
                </a:lnTo>
                <a:lnTo>
                  <a:pt x="919076" y="203061"/>
                </a:lnTo>
                <a:lnTo>
                  <a:pt x="946247" y="238415"/>
                </a:lnTo>
                <a:lnTo>
                  <a:pt x="988789" y="267525"/>
                </a:lnTo>
                <a:lnTo>
                  <a:pt x="957939" y="310961"/>
                </a:lnTo>
                <a:close/>
              </a:path>
              <a:path w="1571625" h="447039">
                <a:moveTo>
                  <a:pt x="559012" y="395224"/>
                </a:moveTo>
                <a:lnTo>
                  <a:pt x="502766" y="390164"/>
                </a:lnTo>
                <a:lnTo>
                  <a:pt x="460148" y="375233"/>
                </a:lnTo>
                <a:lnTo>
                  <a:pt x="433156" y="351150"/>
                </a:lnTo>
                <a:lnTo>
                  <a:pt x="423791" y="318635"/>
                </a:lnTo>
                <a:lnTo>
                  <a:pt x="433156" y="286605"/>
                </a:lnTo>
                <a:lnTo>
                  <a:pt x="460148" y="262690"/>
                </a:lnTo>
                <a:lnTo>
                  <a:pt x="502766" y="247754"/>
                </a:lnTo>
                <a:lnTo>
                  <a:pt x="559012" y="242660"/>
                </a:lnTo>
                <a:lnTo>
                  <a:pt x="614429" y="247754"/>
                </a:lnTo>
                <a:lnTo>
                  <a:pt x="656437" y="262690"/>
                </a:lnTo>
                <a:lnTo>
                  <a:pt x="682168" y="285789"/>
                </a:lnTo>
                <a:lnTo>
                  <a:pt x="559012" y="285789"/>
                </a:lnTo>
                <a:lnTo>
                  <a:pt x="524698" y="287921"/>
                </a:lnTo>
                <a:lnTo>
                  <a:pt x="499651" y="294212"/>
                </a:lnTo>
                <a:lnTo>
                  <a:pt x="484331" y="304503"/>
                </a:lnTo>
                <a:lnTo>
                  <a:pt x="479199" y="318635"/>
                </a:lnTo>
                <a:lnTo>
                  <a:pt x="484331" y="333336"/>
                </a:lnTo>
                <a:lnTo>
                  <a:pt x="499651" y="343692"/>
                </a:lnTo>
                <a:lnTo>
                  <a:pt x="524698" y="349845"/>
                </a:lnTo>
                <a:lnTo>
                  <a:pt x="559012" y="351941"/>
                </a:lnTo>
                <a:lnTo>
                  <a:pt x="682200" y="351941"/>
                </a:lnTo>
                <a:lnTo>
                  <a:pt x="656437" y="375233"/>
                </a:lnTo>
                <a:lnTo>
                  <a:pt x="614429" y="390164"/>
                </a:lnTo>
                <a:lnTo>
                  <a:pt x="559012" y="395224"/>
                </a:lnTo>
                <a:close/>
              </a:path>
              <a:path w="1571625" h="447039">
                <a:moveTo>
                  <a:pt x="682200" y="351941"/>
                </a:moveTo>
                <a:lnTo>
                  <a:pt x="559012" y="351941"/>
                </a:lnTo>
                <a:lnTo>
                  <a:pt x="593006" y="349845"/>
                </a:lnTo>
                <a:lnTo>
                  <a:pt x="617662" y="343692"/>
                </a:lnTo>
                <a:lnTo>
                  <a:pt x="632677" y="333336"/>
                </a:lnTo>
                <a:lnTo>
                  <a:pt x="637750" y="318635"/>
                </a:lnTo>
                <a:lnTo>
                  <a:pt x="632677" y="304503"/>
                </a:lnTo>
                <a:lnTo>
                  <a:pt x="617662" y="294212"/>
                </a:lnTo>
                <a:lnTo>
                  <a:pt x="593006" y="287921"/>
                </a:lnTo>
                <a:lnTo>
                  <a:pt x="559012" y="285789"/>
                </a:lnTo>
                <a:lnTo>
                  <a:pt x="682168" y="285789"/>
                </a:lnTo>
                <a:lnTo>
                  <a:pt x="683076" y="286605"/>
                </a:lnTo>
                <a:lnTo>
                  <a:pt x="692390" y="318635"/>
                </a:lnTo>
                <a:lnTo>
                  <a:pt x="683076" y="351150"/>
                </a:lnTo>
                <a:lnTo>
                  <a:pt x="682200" y="351941"/>
                </a:lnTo>
                <a:close/>
              </a:path>
              <a:path w="1571625" h="447039">
                <a:moveTo>
                  <a:pt x="31157" y="326156"/>
                </a:moveTo>
                <a:lnTo>
                  <a:pt x="0" y="283794"/>
                </a:lnTo>
                <a:lnTo>
                  <a:pt x="50842" y="253625"/>
                </a:lnTo>
                <a:lnTo>
                  <a:pt x="91496" y="219183"/>
                </a:lnTo>
                <a:lnTo>
                  <a:pt x="122124" y="180026"/>
                </a:lnTo>
                <a:lnTo>
                  <a:pt x="142886" y="135711"/>
                </a:lnTo>
                <a:lnTo>
                  <a:pt x="153945" y="85798"/>
                </a:lnTo>
                <a:lnTo>
                  <a:pt x="22255" y="85798"/>
                </a:lnTo>
                <a:lnTo>
                  <a:pt x="22255" y="40520"/>
                </a:lnTo>
                <a:lnTo>
                  <a:pt x="210428" y="40520"/>
                </a:lnTo>
                <a:lnTo>
                  <a:pt x="207368" y="90131"/>
                </a:lnTo>
                <a:lnTo>
                  <a:pt x="197977" y="137420"/>
                </a:lnTo>
                <a:lnTo>
                  <a:pt x="181544" y="182019"/>
                </a:lnTo>
                <a:lnTo>
                  <a:pt x="157357" y="223560"/>
                </a:lnTo>
                <a:lnTo>
                  <a:pt x="124704" y="261675"/>
                </a:lnTo>
                <a:lnTo>
                  <a:pt x="82875" y="295996"/>
                </a:lnTo>
                <a:lnTo>
                  <a:pt x="31157" y="326156"/>
                </a:lnTo>
                <a:close/>
              </a:path>
              <a:path w="1571625" h="447039">
                <a:moveTo>
                  <a:pt x="1057858" y="395378"/>
                </a:moveTo>
                <a:lnTo>
                  <a:pt x="1002449" y="395378"/>
                </a:lnTo>
                <a:lnTo>
                  <a:pt x="1002449" y="0"/>
                </a:lnTo>
                <a:lnTo>
                  <a:pt x="1057858" y="0"/>
                </a:lnTo>
                <a:lnTo>
                  <a:pt x="1057858" y="151029"/>
                </a:lnTo>
                <a:lnTo>
                  <a:pt x="1116182" y="151029"/>
                </a:lnTo>
                <a:lnTo>
                  <a:pt x="1116182" y="192540"/>
                </a:lnTo>
                <a:lnTo>
                  <a:pt x="1110675" y="195233"/>
                </a:lnTo>
                <a:lnTo>
                  <a:pt x="1112082" y="197228"/>
                </a:lnTo>
                <a:lnTo>
                  <a:pt x="1057858" y="197228"/>
                </a:lnTo>
                <a:lnTo>
                  <a:pt x="1057858" y="395378"/>
                </a:lnTo>
                <a:close/>
              </a:path>
              <a:path w="1571625" h="447039">
                <a:moveTo>
                  <a:pt x="1430692" y="289780"/>
                </a:moveTo>
                <a:lnTo>
                  <a:pt x="1375130" y="289780"/>
                </a:lnTo>
                <a:lnTo>
                  <a:pt x="1375130" y="306"/>
                </a:lnTo>
                <a:lnTo>
                  <a:pt x="1430692" y="306"/>
                </a:lnTo>
                <a:lnTo>
                  <a:pt x="1430692" y="114653"/>
                </a:lnTo>
                <a:lnTo>
                  <a:pt x="1483798" y="114653"/>
                </a:lnTo>
                <a:lnTo>
                  <a:pt x="1483798" y="161159"/>
                </a:lnTo>
                <a:lnTo>
                  <a:pt x="1430692" y="161159"/>
                </a:lnTo>
                <a:lnTo>
                  <a:pt x="1430692" y="289780"/>
                </a:lnTo>
                <a:close/>
              </a:path>
              <a:path w="1571625" h="447039">
                <a:moveTo>
                  <a:pt x="1206099" y="197228"/>
                </a:moveTo>
                <a:lnTo>
                  <a:pt x="1116182" y="197228"/>
                </a:lnTo>
                <a:lnTo>
                  <a:pt x="1116182" y="192540"/>
                </a:lnTo>
                <a:lnTo>
                  <a:pt x="1154164" y="173963"/>
                </a:lnTo>
                <a:lnTo>
                  <a:pt x="1184156" y="143643"/>
                </a:lnTo>
                <a:lnTo>
                  <a:pt x="1201543" y="107192"/>
                </a:lnTo>
                <a:lnTo>
                  <a:pt x="1207151" y="67994"/>
                </a:lnTo>
                <a:lnTo>
                  <a:pt x="1207217" y="24404"/>
                </a:lnTo>
                <a:lnTo>
                  <a:pt x="1262932" y="24404"/>
                </a:lnTo>
                <a:lnTo>
                  <a:pt x="1262932" y="67994"/>
                </a:lnTo>
                <a:lnTo>
                  <a:pt x="1268307" y="105180"/>
                </a:lnTo>
                <a:lnTo>
                  <a:pt x="1285092" y="139287"/>
                </a:lnTo>
                <a:lnTo>
                  <a:pt x="1298855" y="152871"/>
                </a:lnTo>
                <a:lnTo>
                  <a:pt x="1236226" y="152871"/>
                </a:lnTo>
                <a:lnTo>
                  <a:pt x="1220393" y="180851"/>
                </a:lnTo>
                <a:lnTo>
                  <a:pt x="1206099" y="197228"/>
                </a:lnTo>
                <a:close/>
              </a:path>
              <a:path w="1571625" h="447039">
                <a:moveTo>
                  <a:pt x="1326322" y="231609"/>
                </a:moveTo>
                <a:lnTo>
                  <a:pt x="1296467" y="218270"/>
                </a:lnTo>
                <a:lnTo>
                  <a:pt x="1271547" y="200298"/>
                </a:lnTo>
                <a:lnTo>
                  <a:pt x="1251491" y="178297"/>
                </a:lnTo>
                <a:lnTo>
                  <a:pt x="1236226" y="152871"/>
                </a:lnTo>
                <a:lnTo>
                  <a:pt x="1298855" y="152871"/>
                </a:lnTo>
                <a:lnTo>
                  <a:pt x="1313935" y="167754"/>
                </a:lnTo>
                <a:lnTo>
                  <a:pt x="1355484" y="188019"/>
                </a:lnTo>
                <a:lnTo>
                  <a:pt x="1326322" y="231609"/>
                </a:lnTo>
                <a:close/>
              </a:path>
              <a:path w="1571625" h="447039">
                <a:moveTo>
                  <a:pt x="1141526" y="238976"/>
                </a:moveTo>
                <a:lnTo>
                  <a:pt x="1110675" y="195233"/>
                </a:lnTo>
                <a:lnTo>
                  <a:pt x="1116182" y="192540"/>
                </a:lnTo>
                <a:lnTo>
                  <a:pt x="1116182" y="197228"/>
                </a:lnTo>
                <a:lnTo>
                  <a:pt x="1206099" y="197228"/>
                </a:lnTo>
                <a:lnTo>
                  <a:pt x="1199351" y="204960"/>
                </a:lnTo>
                <a:lnTo>
                  <a:pt x="1173072" y="224551"/>
                </a:lnTo>
                <a:lnTo>
                  <a:pt x="1141526" y="238976"/>
                </a:lnTo>
                <a:close/>
              </a:path>
              <a:path w="1571625" h="447039">
                <a:moveTo>
                  <a:pt x="1445120" y="388471"/>
                </a:moveTo>
                <a:lnTo>
                  <a:pt x="1174218" y="388471"/>
                </a:lnTo>
                <a:lnTo>
                  <a:pt x="1174218" y="261232"/>
                </a:lnTo>
                <a:lnTo>
                  <a:pt x="1230701" y="261232"/>
                </a:lnTo>
                <a:lnTo>
                  <a:pt x="1230701" y="343807"/>
                </a:lnTo>
                <a:lnTo>
                  <a:pt x="1445120" y="343807"/>
                </a:lnTo>
                <a:lnTo>
                  <a:pt x="1445120" y="388471"/>
                </a:lnTo>
                <a:close/>
              </a:path>
              <a:path w="1571625" h="447039">
                <a:moveTo>
                  <a:pt x="1533853" y="446642"/>
                </a:moveTo>
                <a:lnTo>
                  <a:pt x="1487960" y="446642"/>
                </a:lnTo>
                <a:lnTo>
                  <a:pt x="1509448" y="323086"/>
                </a:lnTo>
                <a:lnTo>
                  <a:pt x="1571303" y="323086"/>
                </a:lnTo>
                <a:lnTo>
                  <a:pt x="1533853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227718" y="5222586"/>
            <a:ext cx="825500" cy="442595"/>
          </a:xfrm>
          <a:custGeom>
            <a:avLst/>
            <a:gdLst/>
            <a:ahLst/>
            <a:cxnLst/>
            <a:rect l="l" t="t" r="r" b="b"/>
            <a:pathLst>
              <a:path w="825500" h="442595">
                <a:moveTo>
                  <a:pt x="321244" y="226851"/>
                </a:moveTo>
                <a:lnTo>
                  <a:pt x="38217" y="226851"/>
                </a:lnTo>
                <a:lnTo>
                  <a:pt x="38217" y="21027"/>
                </a:lnTo>
                <a:lnTo>
                  <a:pt x="93779" y="21027"/>
                </a:lnTo>
                <a:lnTo>
                  <a:pt x="93779" y="82575"/>
                </a:lnTo>
                <a:lnTo>
                  <a:pt x="321244" y="82575"/>
                </a:lnTo>
                <a:lnTo>
                  <a:pt x="321244" y="126471"/>
                </a:lnTo>
                <a:lnTo>
                  <a:pt x="93779" y="126471"/>
                </a:lnTo>
                <a:lnTo>
                  <a:pt x="93779" y="182647"/>
                </a:lnTo>
                <a:lnTo>
                  <a:pt x="321244" y="182647"/>
                </a:lnTo>
                <a:lnTo>
                  <a:pt x="321244" y="226851"/>
                </a:lnTo>
                <a:close/>
              </a:path>
              <a:path w="825500" h="442595">
                <a:moveTo>
                  <a:pt x="321244" y="82575"/>
                </a:moveTo>
                <a:lnTo>
                  <a:pt x="265990" y="82575"/>
                </a:lnTo>
                <a:lnTo>
                  <a:pt x="265990" y="21027"/>
                </a:lnTo>
                <a:lnTo>
                  <a:pt x="321244" y="21027"/>
                </a:lnTo>
                <a:lnTo>
                  <a:pt x="321244" y="82575"/>
                </a:lnTo>
                <a:close/>
              </a:path>
              <a:path w="825500" h="442595">
                <a:moveTo>
                  <a:pt x="321244" y="182647"/>
                </a:moveTo>
                <a:lnTo>
                  <a:pt x="265990" y="182647"/>
                </a:lnTo>
                <a:lnTo>
                  <a:pt x="265990" y="126471"/>
                </a:lnTo>
                <a:lnTo>
                  <a:pt x="321244" y="126471"/>
                </a:lnTo>
                <a:lnTo>
                  <a:pt x="321244" y="182647"/>
                </a:lnTo>
                <a:close/>
              </a:path>
              <a:path w="825500" h="442595">
                <a:moveTo>
                  <a:pt x="207205" y="300063"/>
                </a:moveTo>
                <a:lnTo>
                  <a:pt x="152410" y="300063"/>
                </a:lnTo>
                <a:lnTo>
                  <a:pt x="152410" y="226851"/>
                </a:lnTo>
                <a:lnTo>
                  <a:pt x="207205" y="226851"/>
                </a:lnTo>
                <a:lnTo>
                  <a:pt x="207205" y="300063"/>
                </a:lnTo>
                <a:close/>
              </a:path>
              <a:path w="825500" h="442595">
                <a:moveTo>
                  <a:pt x="361304" y="345035"/>
                </a:moveTo>
                <a:lnTo>
                  <a:pt x="0" y="345035"/>
                </a:lnTo>
                <a:lnTo>
                  <a:pt x="0" y="300063"/>
                </a:lnTo>
                <a:lnTo>
                  <a:pt x="361304" y="300063"/>
                </a:lnTo>
                <a:lnTo>
                  <a:pt x="361304" y="345035"/>
                </a:lnTo>
                <a:close/>
              </a:path>
              <a:path w="825500" h="442595">
                <a:moveTo>
                  <a:pt x="578044" y="45738"/>
                </a:moveTo>
                <a:lnTo>
                  <a:pt x="523096" y="45738"/>
                </a:lnTo>
                <a:lnTo>
                  <a:pt x="523096" y="0"/>
                </a:lnTo>
                <a:lnTo>
                  <a:pt x="578044" y="0"/>
                </a:lnTo>
                <a:lnTo>
                  <a:pt x="578044" y="45738"/>
                </a:lnTo>
                <a:close/>
              </a:path>
              <a:path w="825500" h="442595">
                <a:moveTo>
                  <a:pt x="714953" y="90095"/>
                </a:moveTo>
                <a:lnTo>
                  <a:pt x="386494" y="90095"/>
                </a:lnTo>
                <a:lnTo>
                  <a:pt x="386494" y="45738"/>
                </a:lnTo>
                <a:lnTo>
                  <a:pt x="714953" y="45738"/>
                </a:lnTo>
                <a:lnTo>
                  <a:pt x="714953" y="90095"/>
                </a:lnTo>
                <a:close/>
              </a:path>
              <a:path w="825500" h="442595">
                <a:moveTo>
                  <a:pt x="578044" y="306203"/>
                </a:moveTo>
                <a:lnTo>
                  <a:pt x="523096" y="306203"/>
                </a:lnTo>
                <a:lnTo>
                  <a:pt x="523096" y="260771"/>
                </a:lnTo>
                <a:lnTo>
                  <a:pt x="477880" y="252428"/>
                </a:lnTo>
                <a:lnTo>
                  <a:pt x="443974" y="236501"/>
                </a:lnTo>
                <a:lnTo>
                  <a:pt x="422731" y="213524"/>
                </a:lnTo>
                <a:lnTo>
                  <a:pt x="415503" y="184028"/>
                </a:lnTo>
                <a:lnTo>
                  <a:pt x="424734" y="151749"/>
                </a:lnTo>
                <a:lnTo>
                  <a:pt x="451591" y="127584"/>
                </a:lnTo>
                <a:lnTo>
                  <a:pt x="494133" y="112456"/>
                </a:lnTo>
                <a:lnTo>
                  <a:pt x="550417" y="107286"/>
                </a:lnTo>
                <a:lnTo>
                  <a:pt x="606204" y="112456"/>
                </a:lnTo>
                <a:lnTo>
                  <a:pt x="648724" y="127584"/>
                </a:lnTo>
                <a:lnTo>
                  <a:pt x="674496" y="150569"/>
                </a:lnTo>
                <a:lnTo>
                  <a:pt x="550417" y="150569"/>
                </a:lnTo>
                <a:lnTo>
                  <a:pt x="516650" y="152602"/>
                </a:lnTo>
                <a:lnTo>
                  <a:pt x="492207" y="158780"/>
                </a:lnTo>
                <a:lnTo>
                  <a:pt x="477377" y="169217"/>
                </a:lnTo>
                <a:lnTo>
                  <a:pt x="472446" y="184028"/>
                </a:lnTo>
                <a:lnTo>
                  <a:pt x="477377" y="199106"/>
                </a:lnTo>
                <a:lnTo>
                  <a:pt x="492207" y="209680"/>
                </a:lnTo>
                <a:lnTo>
                  <a:pt x="516650" y="215908"/>
                </a:lnTo>
                <a:lnTo>
                  <a:pt x="550417" y="217949"/>
                </a:lnTo>
                <a:lnTo>
                  <a:pt x="673696" y="217949"/>
                </a:lnTo>
                <a:lnTo>
                  <a:pt x="656552" y="236386"/>
                </a:lnTo>
                <a:lnTo>
                  <a:pt x="622780" y="252341"/>
                </a:lnTo>
                <a:lnTo>
                  <a:pt x="578044" y="260771"/>
                </a:lnTo>
                <a:lnTo>
                  <a:pt x="578044" y="306203"/>
                </a:lnTo>
                <a:close/>
              </a:path>
              <a:path w="825500" h="442595">
                <a:moveTo>
                  <a:pt x="673696" y="217949"/>
                </a:moveTo>
                <a:lnTo>
                  <a:pt x="550417" y="217949"/>
                </a:lnTo>
                <a:lnTo>
                  <a:pt x="583752" y="215908"/>
                </a:lnTo>
                <a:lnTo>
                  <a:pt x="608165" y="209680"/>
                </a:lnTo>
                <a:lnTo>
                  <a:pt x="623197" y="199106"/>
                </a:lnTo>
                <a:lnTo>
                  <a:pt x="628387" y="184028"/>
                </a:lnTo>
                <a:lnTo>
                  <a:pt x="623197" y="169217"/>
                </a:lnTo>
                <a:lnTo>
                  <a:pt x="608165" y="158780"/>
                </a:lnTo>
                <a:lnTo>
                  <a:pt x="583752" y="152602"/>
                </a:lnTo>
                <a:lnTo>
                  <a:pt x="550417" y="150569"/>
                </a:lnTo>
                <a:lnTo>
                  <a:pt x="674496" y="150569"/>
                </a:lnTo>
                <a:lnTo>
                  <a:pt x="675819" y="151749"/>
                </a:lnTo>
                <a:lnTo>
                  <a:pt x="685330" y="184028"/>
                </a:lnTo>
                <a:lnTo>
                  <a:pt x="677891" y="213438"/>
                </a:lnTo>
                <a:lnTo>
                  <a:pt x="673696" y="217949"/>
                </a:lnTo>
                <a:close/>
              </a:path>
              <a:path w="825500" h="442595">
                <a:moveTo>
                  <a:pt x="732297" y="350867"/>
                </a:moveTo>
                <a:lnTo>
                  <a:pt x="370992" y="350867"/>
                </a:lnTo>
                <a:lnTo>
                  <a:pt x="370992" y="306203"/>
                </a:lnTo>
                <a:lnTo>
                  <a:pt x="732297" y="306203"/>
                </a:lnTo>
                <a:lnTo>
                  <a:pt x="732297" y="350867"/>
                </a:lnTo>
                <a:close/>
              </a:path>
              <a:path w="825500" h="442595">
                <a:moveTo>
                  <a:pt x="787570" y="442344"/>
                </a:moveTo>
                <a:lnTo>
                  <a:pt x="741678" y="442344"/>
                </a:lnTo>
                <a:lnTo>
                  <a:pt x="763166" y="318789"/>
                </a:lnTo>
                <a:lnTo>
                  <a:pt x="825020" y="318789"/>
                </a:lnTo>
                <a:lnTo>
                  <a:pt x="787570" y="44234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169834" y="5218288"/>
            <a:ext cx="717550" cy="395605"/>
          </a:xfrm>
          <a:custGeom>
            <a:avLst/>
            <a:gdLst/>
            <a:ahLst/>
            <a:cxnLst/>
            <a:rect l="l" t="t" r="r" b="b"/>
            <a:pathLst>
              <a:path w="717550" h="395604">
                <a:moveTo>
                  <a:pt x="333523" y="395378"/>
                </a:moveTo>
                <a:lnTo>
                  <a:pt x="277501" y="395378"/>
                </a:lnTo>
                <a:lnTo>
                  <a:pt x="277501" y="0"/>
                </a:lnTo>
                <a:lnTo>
                  <a:pt x="333523" y="0"/>
                </a:lnTo>
                <a:lnTo>
                  <a:pt x="333523" y="395378"/>
                </a:lnTo>
                <a:close/>
              </a:path>
              <a:path w="717550" h="395604">
                <a:moveTo>
                  <a:pt x="238516" y="83496"/>
                </a:moveTo>
                <a:lnTo>
                  <a:pt x="15502" y="83496"/>
                </a:lnTo>
                <a:lnTo>
                  <a:pt x="15502" y="38217"/>
                </a:lnTo>
                <a:lnTo>
                  <a:pt x="238516" y="38217"/>
                </a:lnTo>
                <a:lnTo>
                  <a:pt x="238516" y="83496"/>
                </a:lnTo>
                <a:close/>
              </a:path>
              <a:path w="717550" h="395604">
                <a:moveTo>
                  <a:pt x="31464" y="320784"/>
                </a:moveTo>
                <a:lnTo>
                  <a:pt x="0" y="277348"/>
                </a:lnTo>
                <a:lnTo>
                  <a:pt x="43103" y="247912"/>
                </a:lnTo>
                <a:lnTo>
                  <a:pt x="74190" y="206706"/>
                </a:lnTo>
                <a:lnTo>
                  <a:pt x="93048" y="158420"/>
                </a:lnTo>
                <a:lnTo>
                  <a:pt x="99458" y="107746"/>
                </a:lnTo>
                <a:lnTo>
                  <a:pt x="99458" y="83496"/>
                </a:lnTo>
                <a:lnTo>
                  <a:pt x="155787" y="83496"/>
                </a:lnTo>
                <a:lnTo>
                  <a:pt x="155787" y="107746"/>
                </a:lnTo>
                <a:lnTo>
                  <a:pt x="161977" y="155850"/>
                </a:lnTo>
                <a:lnTo>
                  <a:pt x="180556" y="201334"/>
                </a:lnTo>
                <a:lnTo>
                  <a:pt x="182802" y="204135"/>
                </a:lnTo>
                <a:lnTo>
                  <a:pt x="128620" y="204135"/>
                </a:lnTo>
                <a:lnTo>
                  <a:pt x="112490" y="241312"/>
                </a:lnTo>
                <a:lnTo>
                  <a:pt x="90863" y="273971"/>
                </a:lnTo>
                <a:lnTo>
                  <a:pt x="63825" y="300874"/>
                </a:lnTo>
                <a:lnTo>
                  <a:pt x="31464" y="320784"/>
                </a:lnTo>
                <a:close/>
              </a:path>
              <a:path w="717550" h="395604">
                <a:moveTo>
                  <a:pt x="225163" y="310961"/>
                </a:moveTo>
                <a:lnTo>
                  <a:pt x="192897" y="292715"/>
                </a:lnTo>
                <a:lnTo>
                  <a:pt x="166071" y="268138"/>
                </a:lnTo>
                <a:lnTo>
                  <a:pt x="144655" y="238266"/>
                </a:lnTo>
                <a:lnTo>
                  <a:pt x="128620" y="204135"/>
                </a:lnTo>
                <a:lnTo>
                  <a:pt x="182802" y="204135"/>
                </a:lnTo>
                <a:lnTo>
                  <a:pt x="211538" y="239969"/>
                </a:lnTo>
                <a:lnTo>
                  <a:pt x="254939" y="267525"/>
                </a:lnTo>
                <a:lnTo>
                  <a:pt x="225163" y="310961"/>
                </a:lnTo>
                <a:close/>
              </a:path>
              <a:path w="717550" h="395604">
                <a:moveTo>
                  <a:pt x="708506" y="299143"/>
                </a:moveTo>
                <a:lnTo>
                  <a:pt x="652945" y="299143"/>
                </a:lnTo>
                <a:lnTo>
                  <a:pt x="652945" y="267525"/>
                </a:lnTo>
                <a:lnTo>
                  <a:pt x="577430" y="267525"/>
                </a:lnTo>
                <a:lnTo>
                  <a:pt x="577430" y="229767"/>
                </a:lnTo>
                <a:lnTo>
                  <a:pt x="652945" y="229767"/>
                </a:lnTo>
                <a:lnTo>
                  <a:pt x="652945" y="613"/>
                </a:lnTo>
                <a:lnTo>
                  <a:pt x="708506" y="613"/>
                </a:lnTo>
                <a:lnTo>
                  <a:pt x="708506" y="299143"/>
                </a:lnTo>
                <a:close/>
              </a:path>
              <a:path w="717550" h="395604">
                <a:moveTo>
                  <a:pt x="500841" y="154559"/>
                </a:moveTo>
                <a:lnTo>
                  <a:pt x="460589" y="149629"/>
                </a:lnTo>
                <a:lnTo>
                  <a:pt x="429201" y="135604"/>
                </a:lnTo>
                <a:lnTo>
                  <a:pt x="408807" y="113636"/>
                </a:lnTo>
                <a:lnTo>
                  <a:pt x="401536" y="84877"/>
                </a:lnTo>
                <a:lnTo>
                  <a:pt x="408807" y="56034"/>
                </a:lnTo>
                <a:lnTo>
                  <a:pt x="429201" y="33594"/>
                </a:lnTo>
                <a:lnTo>
                  <a:pt x="460589" y="19068"/>
                </a:lnTo>
                <a:lnTo>
                  <a:pt x="500841" y="13967"/>
                </a:lnTo>
                <a:lnTo>
                  <a:pt x="540521" y="19068"/>
                </a:lnTo>
                <a:lnTo>
                  <a:pt x="571713" y="33594"/>
                </a:lnTo>
                <a:lnTo>
                  <a:pt x="590732" y="54487"/>
                </a:lnTo>
                <a:lnTo>
                  <a:pt x="500841" y="54487"/>
                </a:lnTo>
                <a:lnTo>
                  <a:pt x="481655" y="56473"/>
                </a:lnTo>
                <a:lnTo>
                  <a:pt x="466844" y="62315"/>
                </a:lnTo>
                <a:lnTo>
                  <a:pt x="457328" y="71840"/>
                </a:lnTo>
                <a:lnTo>
                  <a:pt x="454028" y="84877"/>
                </a:lnTo>
                <a:lnTo>
                  <a:pt x="457328" y="97599"/>
                </a:lnTo>
                <a:lnTo>
                  <a:pt x="466844" y="106883"/>
                </a:lnTo>
                <a:lnTo>
                  <a:pt x="481655" y="112569"/>
                </a:lnTo>
                <a:lnTo>
                  <a:pt x="500841" y="114500"/>
                </a:lnTo>
                <a:lnTo>
                  <a:pt x="591338" y="114500"/>
                </a:lnTo>
                <a:lnTo>
                  <a:pt x="571713" y="135604"/>
                </a:lnTo>
                <a:lnTo>
                  <a:pt x="540521" y="149629"/>
                </a:lnTo>
                <a:lnTo>
                  <a:pt x="500841" y="154559"/>
                </a:lnTo>
                <a:close/>
              </a:path>
              <a:path w="717550" h="395604">
                <a:moveTo>
                  <a:pt x="591338" y="114500"/>
                </a:moveTo>
                <a:lnTo>
                  <a:pt x="500841" y="114500"/>
                </a:lnTo>
                <a:lnTo>
                  <a:pt x="519281" y="112569"/>
                </a:lnTo>
                <a:lnTo>
                  <a:pt x="533821" y="106883"/>
                </a:lnTo>
                <a:lnTo>
                  <a:pt x="543383" y="97599"/>
                </a:lnTo>
                <a:lnTo>
                  <a:pt x="546886" y="84877"/>
                </a:lnTo>
                <a:lnTo>
                  <a:pt x="543383" y="71840"/>
                </a:lnTo>
                <a:lnTo>
                  <a:pt x="533821" y="62315"/>
                </a:lnTo>
                <a:lnTo>
                  <a:pt x="519281" y="56473"/>
                </a:lnTo>
                <a:lnTo>
                  <a:pt x="500841" y="54487"/>
                </a:lnTo>
                <a:lnTo>
                  <a:pt x="590732" y="54487"/>
                </a:lnTo>
                <a:lnTo>
                  <a:pt x="592141" y="56034"/>
                </a:lnTo>
                <a:lnTo>
                  <a:pt x="599532" y="84877"/>
                </a:lnTo>
                <a:lnTo>
                  <a:pt x="592141" y="113636"/>
                </a:lnTo>
                <a:lnTo>
                  <a:pt x="591338" y="114500"/>
                </a:lnTo>
                <a:close/>
              </a:path>
              <a:path w="717550" h="395604">
                <a:moveTo>
                  <a:pt x="378820" y="219484"/>
                </a:moveTo>
                <a:lnTo>
                  <a:pt x="372220" y="175740"/>
                </a:lnTo>
                <a:lnTo>
                  <a:pt x="468842" y="174257"/>
                </a:lnTo>
                <a:lnTo>
                  <a:pt x="521463" y="172281"/>
                </a:lnTo>
                <a:lnTo>
                  <a:pt x="574452" y="168884"/>
                </a:lnTo>
                <a:lnTo>
                  <a:pt x="625931" y="163615"/>
                </a:lnTo>
                <a:lnTo>
                  <a:pt x="629154" y="203368"/>
                </a:lnTo>
                <a:lnTo>
                  <a:pt x="605582" y="206975"/>
                </a:lnTo>
                <a:lnTo>
                  <a:pt x="581708" y="210006"/>
                </a:lnTo>
                <a:lnTo>
                  <a:pt x="557690" y="212519"/>
                </a:lnTo>
                <a:lnTo>
                  <a:pt x="533687" y="214572"/>
                </a:lnTo>
                <a:lnTo>
                  <a:pt x="533687" y="217795"/>
                </a:lnTo>
                <a:lnTo>
                  <a:pt x="478125" y="217795"/>
                </a:lnTo>
                <a:lnTo>
                  <a:pt x="451881" y="218642"/>
                </a:lnTo>
                <a:lnTo>
                  <a:pt x="402042" y="219414"/>
                </a:lnTo>
                <a:lnTo>
                  <a:pt x="378820" y="219484"/>
                </a:lnTo>
                <a:close/>
              </a:path>
              <a:path w="717550" h="395604">
                <a:moveTo>
                  <a:pt x="717255" y="388471"/>
                </a:moveTo>
                <a:lnTo>
                  <a:pt x="422717" y="388471"/>
                </a:lnTo>
                <a:lnTo>
                  <a:pt x="422717" y="270441"/>
                </a:lnTo>
                <a:lnTo>
                  <a:pt x="478125" y="270441"/>
                </a:lnTo>
                <a:lnTo>
                  <a:pt x="478125" y="217795"/>
                </a:lnTo>
                <a:lnTo>
                  <a:pt x="533687" y="217795"/>
                </a:lnTo>
                <a:lnTo>
                  <a:pt x="533687" y="289626"/>
                </a:lnTo>
                <a:lnTo>
                  <a:pt x="478125" y="289626"/>
                </a:lnTo>
                <a:lnTo>
                  <a:pt x="478125" y="343807"/>
                </a:lnTo>
                <a:lnTo>
                  <a:pt x="717255" y="343807"/>
                </a:lnTo>
                <a:lnTo>
                  <a:pt x="717255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472104" y="5855056"/>
            <a:ext cx="741045" cy="407670"/>
          </a:xfrm>
          <a:custGeom>
            <a:avLst/>
            <a:gdLst/>
            <a:ahLst/>
            <a:cxnLst/>
            <a:rect l="l" t="t" r="r" b="b"/>
            <a:pathLst>
              <a:path w="741045" h="407670">
                <a:moveTo>
                  <a:pt x="207560" y="122481"/>
                </a:moveTo>
                <a:lnTo>
                  <a:pt x="66305" y="122481"/>
                </a:lnTo>
                <a:lnTo>
                  <a:pt x="74908" y="107785"/>
                </a:lnTo>
                <a:lnTo>
                  <a:pt x="88273" y="94009"/>
                </a:lnTo>
                <a:lnTo>
                  <a:pt x="107422" y="83803"/>
                </a:lnTo>
                <a:lnTo>
                  <a:pt x="133378" y="79812"/>
                </a:lnTo>
                <a:lnTo>
                  <a:pt x="170359" y="87405"/>
                </a:lnTo>
                <a:lnTo>
                  <a:pt x="200835" y="110164"/>
                </a:lnTo>
                <a:lnTo>
                  <a:pt x="207560" y="122481"/>
                </a:lnTo>
                <a:close/>
              </a:path>
              <a:path w="741045" h="407670">
                <a:moveTo>
                  <a:pt x="64310" y="407043"/>
                </a:moveTo>
                <a:lnTo>
                  <a:pt x="0" y="407043"/>
                </a:lnTo>
                <a:lnTo>
                  <a:pt x="0" y="82882"/>
                </a:lnTo>
                <a:lnTo>
                  <a:pt x="63389" y="82882"/>
                </a:lnTo>
                <a:lnTo>
                  <a:pt x="63389" y="122481"/>
                </a:lnTo>
                <a:lnTo>
                  <a:pt x="207560" y="122481"/>
                </a:lnTo>
                <a:lnTo>
                  <a:pt x="212337" y="131230"/>
                </a:lnTo>
                <a:lnTo>
                  <a:pt x="113272" y="131230"/>
                </a:lnTo>
                <a:lnTo>
                  <a:pt x="91743" y="136115"/>
                </a:lnTo>
                <a:lnTo>
                  <a:pt x="75956" y="150051"/>
                </a:lnTo>
                <a:lnTo>
                  <a:pt x="66240" y="171958"/>
                </a:lnTo>
                <a:lnTo>
                  <a:pt x="62929" y="200758"/>
                </a:lnTo>
                <a:lnTo>
                  <a:pt x="66284" y="229638"/>
                </a:lnTo>
                <a:lnTo>
                  <a:pt x="76071" y="251869"/>
                </a:lnTo>
                <a:lnTo>
                  <a:pt x="91872" y="266158"/>
                </a:lnTo>
                <a:lnTo>
                  <a:pt x="113272" y="271208"/>
                </a:lnTo>
                <a:lnTo>
                  <a:pt x="212185" y="271208"/>
                </a:lnTo>
                <a:lnTo>
                  <a:pt x="206944" y="281031"/>
                </a:lnTo>
                <a:lnTo>
                  <a:pt x="64310" y="281031"/>
                </a:lnTo>
                <a:lnTo>
                  <a:pt x="64310" y="407043"/>
                </a:lnTo>
                <a:close/>
              </a:path>
              <a:path w="741045" h="407670">
                <a:moveTo>
                  <a:pt x="212185" y="271208"/>
                </a:moveTo>
                <a:lnTo>
                  <a:pt x="113272" y="271208"/>
                </a:lnTo>
                <a:lnTo>
                  <a:pt x="134841" y="266050"/>
                </a:lnTo>
                <a:lnTo>
                  <a:pt x="150569" y="251581"/>
                </a:lnTo>
                <a:lnTo>
                  <a:pt x="160195" y="229314"/>
                </a:lnTo>
                <a:lnTo>
                  <a:pt x="163461" y="200758"/>
                </a:lnTo>
                <a:lnTo>
                  <a:pt x="160238" y="172476"/>
                </a:lnTo>
                <a:lnTo>
                  <a:pt x="150684" y="150511"/>
                </a:lnTo>
                <a:lnTo>
                  <a:pt x="134971" y="136287"/>
                </a:lnTo>
                <a:lnTo>
                  <a:pt x="113272" y="131230"/>
                </a:lnTo>
                <a:lnTo>
                  <a:pt x="212337" y="131230"/>
                </a:lnTo>
                <a:lnTo>
                  <a:pt x="221527" y="148060"/>
                </a:lnTo>
                <a:lnTo>
                  <a:pt x="229153" y="201065"/>
                </a:lnTo>
                <a:lnTo>
                  <a:pt x="221764" y="253253"/>
                </a:lnTo>
                <a:lnTo>
                  <a:pt x="212185" y="271208"/>
                </a:lnTo>
                <a:close/>
              </a:path>
              <a:path w="741045" h="407670">
                <a:moveTo>
                  <a:pt x="133378" y="322472"/>
                </a:moveTo>
                <a:lnTo>
                  <a:pt x="107984" y="318717"/>
                </a:lnTo>
                <a:lnTo>
                  <a:pt x="88848" y="309004"/>
                </a:lnTo>
                <a:lnTo>
                  <a:pt x="75210" y="295665"/>
                </a:lnTo>
                <a:lnTo>
                  <a:pt x="66305" y="281031"/>
                </a:lnTo>
                <a:lnTo>
                  <a:pt x="206944" y="281031"/>
                </a:lnTo>
                <a:lnTo>
                  <a:pt x="201468" y="291296"/>
                </a:lnTo>
                <a:lnTo>
                  <a:pt x="171071" y="314575"/>
                </a:lnTo>
                <a:lnTo>
                  <a:pt x="133378" y="322472"/>
                </a:lnTo>
                <a:close/>
              </a:path>
              <a:path w="741045" h="407670">
                <a:moveTo>
                  <a:pt x="315584" y="100839"/>
                </a:moveTo>
                <a:lnTo>
                  <a:pt x="253576" y="100839"/>
                </a:lnTo>
                <a:lnTo>
                  <a:pt x="261641" y="59118"/>
                </a:lnTo>
                <a:lnTo>
                  <a:pt x="284484" y="27339"/>
                </a:lnTo>
                <a:lnTo>
                  <a:pt x="319730" y="7101"/>
                </a:lnTo>
                <a:lnTo>
                  <a:pt x="365006" y="0"/>
                </a:lnTo>
                <a:lnTo>
                  <a:pt x="411030" y="6846"/>
                </a:lnTo>
                <a:lnTo>
                  <a:pt x="446449" y="25996"/>
                </a:lnTo>
                <a:lnTo>
                  <a:pt x="466650" y="52031"/>
                </a:lnTo>
                <a:lnTo>
                  <a:pt x="364546" y="52031"/>
                </a:lnTo>
                <a:lnTo>
                  <a:pt x="344377" y="55405"/>
                </a:lnTo>
                <a:lnTo>
                  <a:pt x="328899" y="65096"/>
                </a:lnTo>
                <a:lnTo>
                  <a:pt x="319004" y="80457"/>
                </a:lnTo>
                <a:lnTo>
                  <a:pt x="315584" y="100839"/>
                </a:lnTo>
                <a:close/>
              </a:path>
              <a:path w="741045" h="407670">
                <a:moveTo>
                  <a:pt x="481655" y="318635"/>
                </a:moveTo>
                <a:lnTo>
                  <a:pt x="256492" y="318635"/>
                </a:lnTo>
                <a:lnTo>
                  <a:pt x="256339" y="271515"/>
                </a:lnTo>
                <a:lnTo>
                  <a:pt x="369304" y="167606"/>
                </a:lnTo>
                <a:lnTo>
                  <a:pt x="388636" y="148264"/>
                </a:lnTo>
                <a:lnTo>
                  <a:pt x="402744" y="131210"/>
                </a:lnTo>
                <a:lnTo>
                  <a:pt x="411414" y="114703"/>
                </a:lnTo>
                <a:lnTo>
                  <a:pt x="414428" y="97002"/>
                </a:lnTo>
                <a:lnTo>
                  <a:pt x="410584" y="78255"/>
                </a:lnTo>
                <a:lnTo>
                  <a:pt x="400135" y="64099"/>
                </a:lnTo>
                <a:lnTo>
                  <a:pt x="384362" y="55151"/>
                </a:lnTo>
                <a:lnTo>
                  <a:pt x="364546" y="52031"/>
                </a:lnTo>
                <a:lnTo>
                  <a:pt x="466650" y="52031"/>
                </a:lnTo>
                <a:lnTo>
                  <a:pt x="469235" y="55362"/>
                </a:lnTo>
                <a:lnTo>
                  <a:pt x="477357" y="92858"/>
                </a:lnTo>
                <a:lnTo>
                  <a:pt x="473547" y="119054"/>
                </a:lnTo>
                <a:lnTo>
                  <a:pt x="460455" y="146214"/>
                </a:lnTo>
                <a:lnTo>
                  <a:pt x="435247" y="177661"/>
                </a:lnTo>
                <a:lnTo>
                  <a:pt x="347202" y="262920"/>
                </a:lnTo>
                <a:lnTo>
                  <a:pt x="347202" y="265069"/>
                </a:lnTo>
                <a:lnTo>
                  <a:pt x="481655" y="265069"/>
                </a:lnTo>
                <a:lnTo>
                  <a:pt x="481655" y="318635"/>
                </a:lnTo>
                <a:close/>
              </a:path>
              <a:path w="741045" h="407670">
                <a:moveTo>
                  <a:pt x="740757" y="169140"/>
                </a:moveTo>
                <a:lnTo>
                  <a:pt x="529714" y="169140"/>
                </a:lnTo>
                <a:lnTo>
                  <a:pt x="529714" y="115421"/>
                </a:lnTo>
                <a:lnTo>
                  <a:pt x="740757" y="115421"/>
                </a:lnTo>
                <a:lnTo>
                  <a:pt x="740757" y="169140"/>
                </a:lnTo>
                <a:close/>
              </a:path>
              <a:path w="741045" h="407670">
                <a:moveTo>
                  <a:pt x="740757" y="270594"/>
                </a:moveTo>
                <a:lnTo>
                  <a:pt x="529714" y="270594"/>
                </a:lnTo>
                <a:lnTo>
                  <a:pt x="529714" y="216874"/>
                </a:lnTo>
                <a:lnTo>
                  <a:pt x="740757" y="216874"/>
                </a:lnTo>
                <a:lnTo>
                  <a:pt x="740757" y="27059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50893" y="5818373"/>
            <a:ext cx="814069" cy="447040"/>
          </a:xfrm>
          <a:custGeom>
            <a:avLst/>
            <a:gdLst/>
            <a:ahLst/>
            <a:cxnLst/>
            <a:rect l="l" t="t" r="r" b="b"/>
            <a:pathLst>
              <a:path w="814070" h="447039">
                <a:moveTo>
                  <a:pt x="330300" y="152717"/>
                </a:moveTo>
                <a:lnTo>
                  <a:pt x="277962" y="152717"/>
                </a:lnTo>
                <a:lnTo>
                  <a:pt x="277962" y="0"/>
                </a:lnTo>
                <a:lnTo>
                  <a:pt x="330300" y="0"/>
                </a:lnTo>
                <a:lnTo>
                  <a:pt x="330300" y="152717"/>
                </a:lnTo>
                <a:close/>
              </a:path>
              <a:path w="814070" h="447039">
                <a:moveTo>
                  <a:pt x="239897" y="376039"/>
                </a:moveTo>
                <a:lnTo>
                  <a:pt x="189093" y="376039"/>
                </a:lnTo>
                <a:lnTo>
                  <a:pt x="189093" y="6906"/>
                </a:lnTo>
                <a:lnTo>
                  <a:pt x="239897" y="6906"/>
                </a:lnTo>
                <a:lnTo>
                  <a:pt x="239897" y="152717"/>
                </a:lnTo>
                <a:lnTo>
                  <a:pt x="330300" y="152717"/>
                </a:lnTo>
                <a:lnTo>
                  <a:pt x="330300" y="197075"/>
                </a:lnTo>
                <a:lnTo>
                  <a:pt x="239897" y="197075"/>
                </a:lnTo>
                <a:lnTo>
                  <a:pt x="239897" y="376039"/>
                </a:lnTo>
                <a:close/>
              </a:path>
              <a:path w="814070" h="447039">
                <a:moveTo>
                  <a:pt x="330300" y="395378"/>
                </a:moveTo>
                <a:lnTo>
                  <a:pt x="277962" y="395378"/>
                </a:lnTo>
                <a:lnTo>
                  <a:pt x="277962" y="197075"/>
                </a:lnTo>
                <a:lnTo>
                  <a:pt x="330300" y="197075"/>
                </a:lnTo>
                <a:lnTo>
                  <a:pt x="330300" y="395378"/>
                </a:lnTo>
                <a:close/>
              </a:path>
              <a:path w="814070" h="447039">
                <a:moveTo>
                  <a:pt x="27627" y="305742"/>
                </a:moveTo>
                <a:lnTo>
                  <a:pt x="0" y="305742"/>
                </a:lnTo>
                <a:lnTo>
                  <a:pt x="0" y="45892"/>
                </a:lnTo>
                <a:lnTo>
                  <a:pt x="147499" y="45892"/>
                </a:lnTo>
                <a:lnTo>
                  <a:pt x="147499" y="90402"/>
                </a:lnTo>
                <a:lnTo>
                  <a:pt x="55561" y="90402"/>
                </a:lnTo>
                <a:lnTo>
                  <a:pt x="55561" y="259390"/>
                </a:lnTo>
                <a:lnTo>
                  <a:pt x="166652" y="259390"/>
                </a:lnTo>
                <a:lnTo>
                  <a:pt x="169908" y="294845"/>
                </a:lnTo>
                <a:lnTo>
                  <a:pt x="134661" y="300476"/>
                </a:lnTo>
                <a:lnTo>
                  <a:pt x="100206" y="303747"/>
                </a:lnTo>
                <a:lnTo>
                  <a:pt x="65032" y="305292"/>
                </a:lnTo>
                <a:lnTo>
                  <a:pt x="27627" y="305742"/>
                </a:lnTo>
                <a:close/>
              </a:path>
              <a:path w="814070" h="447039">
                <a:moveTo>
                  <a:pt x="166652" y="259390"/>
                </a:moveTo>
                <a:lnTo>
                  <a:pt x="55561" y="259390"/>
                </a:lnTo>
                <a:lnTo>
                  <a:pt x="83551" y="258591"/>
                </a:lnTo>
                <a:lnTo>
                  <a:pt x="110720" y="256915"/>
                </a:lnTo>
                <a:lnTo>
                  <a:pt x="137861" y="254059"/>
                </a:lnTo>
                <a:lnTo>
                  <a:pt x="165764" y="249720"/>
                </a:lnTo>
                <a:lnTo>
                  <a:pt x="166652" y="259390"/>
                </a:lnTo>
                <a:close/>
              </a:path>
              <a:path w="814070" h="447039">
                <a:moveTo>
                  <a:pt x="691163" y="76282"/>
                </a:moveTo>
                <a:lnTo>
                  <a:pt x="388182" y="76282"/>
                </a:lnTo>
                <a:lnTo>
                  <a:pt x="388182" y="31771"/>
                </a:lnTo>
                <a:lnTo>
                  <a:pt x="691163" y="31771"/>
                </a:lnTo>
                <a:lnTo>
                  <a:pt x="691163" y="76282"/>
                </a:lnTo>
                <a:close/>
              </a:path>
              <a:path w="814070" h="447039">
                <a:moveTo>
                  <a:pt x="498078" y="187405"/>
                </a:moveTo>
                <a:lnTo>
                  <a:pt x="442823" y="187405"/>
                </a:lnTo>
                <a:lnTo>
                  <a:pt x="442823" y="76282"/>
                </a:lnTo>
                <a:lnTo>
                  <a:pt x="498078" y="76282"/>
                </a:lnTo>
                <a:lnTo>
                  <a:pt x="498078" y="187405"/>
                </a:lnTo>
                <a:close/>
              </a:path>
              <a:path w="814070" h="447039">
                <a:moveTo>
                  <a:pt x="635447" y="187405"/>
                </a:moveTo>
                <a:lnTo>
                  <a:pt x="580807" y="187405"/>
                </a:lnTo>
                <a:lnTo>
                  <a:pt x="580807" y="76282"/>
                </a:lnTo>
                <a:lnTo>
                  <a:pt x="635447" y="76282"/>
                </a:lnTo>
                <a:lnTo>
                  <a:pt x="635447" y="187405"/>
                </a:lnTo>
                <a:close/>
              </a:path>
              <a:path w="814070" h="447039">
                <a:moveTo>
                  <a:pt x="689321" y="232069"/>
                </a:moveTo>
                <a:lnTo>
                  <a:pt x="389871" y="232069"/>
                </a:lnTo>
                <a:lnTo>
                  <a:pt x="389871" y="187405"/>
                </a:lnTo>
                <a:lnTo>
                  <a:pt x="689321" y="187405"/>
                </a:lnTo>
                <a:lnTo>
                  <a:pt x="689321" y="232069"/>
                </a:lnTo>
                <a:close/>
              </a:path>
              <a:path w="814070" h="447039">
                <a:moveTo>
                  <a:pt x="505138" y="307124"/>
                </a:moveTo>
                <a:lnTo>
                  <a:pt x="449577" y="307124"/>
                </a:lnTo>
                <a:lnTo>
                  <a:pt x="449577" y="232069"/>
                </a:lnTo>
                <a:lnTo>
                  <a:pt x="505138" y="232069"/>
                </a:lnTo>
                <a:lnTo>
                  <a:pt x="505138" y="307124"/>
                </a:lnTo>
                <a:close/>
              </a:path>
              <a:path w="814070" h="447039">
                <a:moveTo>
                  <a:pt x="629768" y="307124"/>
                </a:moveTo>
                <a:lnTo>
                  <a:pt x="574207" y="307124"/>
                </a:lnTo>
                <a:lnTo>
                  <a:pt x="574207" y="232069"/>
                </a:lnTo>
                <a:lnTo>
                  <a:pt x="629768" y="232069"/>
                </a:lnTo>
                <a:lnTo>
                  <a:pt x="629768" y="307124"/>
                </a:lnTo>
                <a:close/>
              </a:path>
              <a:path w="814070" h="447039">
                <a:moveTo>
                  <a:pt x="721246" y="351481"/>
                </a:moveTo>
                <a:lnTo>
                  <a:pt x="359941" y="351481"/>
                </a:lnTo>
                <a:lnTo>
                  <a:pt x="359941" y="307124"/>
                </a:lnTo>
                <a:lnTo>
                  <a:pt x="721246" y="307124"/>
                </a:lnTo>
                <a:lnTo>
                  <a:pt x="721246" y="351481"/>
                </a:lnTo>
                <a:close/>
              </a:path>
              <a:path w="814070" h="447039">
                <a:moveTo>
                  <a:pt x="776519" y="446642"/>
                </a:moveTo>
                <a:lnTo>
                  <a:pt x="730627" y="446642"/>
                </a:lnTo>
                <a:lnTo>
                  <a:pt x="752115" y="323086"/>
                </a:lnTo>
                <a:lnTo>
                  <a:pt x="813969" y="323086"/>
                </a:lnTo>
                <a:lnTo>
                  <a:pt x="776519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76537" y="5818373"/>
            <a:ext cx="833755" cy="447040"/>
          </a:xfrm>
          <a:custGeom>
            <a:avLst/>
            <a:gdLst/>
            <a:ahLst/>
            <a:cxnLst/>
            <a:rect l="l" t="t" r="r" b="b"/>
            <a:pathLst>
              <a:path w="833754" h="447039">
                <a:moveTo>
                  <a:pt x="320170" y="395378"/>
                </a:moveTo>
                <a:lnTo>
                  <a:pt x="264762" y="395378"/>
                </a:lnTo>
                <a:lnTo>
                  <a:pt x="264762" y="0"/>
                </a:lnTo>
                <a:lnTo>
                  <a:pt x="320170" y="0"/>
                </a:lnTo>
                <a:lnTo>
                  <a:pt x="320170" y="152410"/>
                </a:lnTo>
                <a:lnTo>
                  <a:pt x="378494" y="152410"/>
                </a:lnTo>
                <a:lnTo>
                  <a:pt x="378494" y="199224"/>
                </a:lnTo>
                <a:lnTo>
                  <a:pt x="320170" y="199224"/>
                </a:lnTo>
                <a:lnTo>
                  <a:pt x="320170" y="395378"/>
                </a:lnTo>
                <a:close/>
              </a:path>
              <a:path w="833754" h="447039">
                <a:moveTo>
                  <a:pt x="33920" y="314184"/>
                </a:moveTo>
                <a:lnTo>
                  <a:pt x="0" y="269213"/>
                </a:lnTo>
                <a:lnTo>
                  <a:pt x="35871" y="245792"/>
                </a:lnTo>
                <a:lnTo>
                  <a:pt x="63484" y="213870"/>
                </a:lnTo>
                <a:lnTo>
                  <a:pt x="83014" y="175700"/>
                </a:lnTo>
                <a:lnTo>
                  <a:pt x="94640" y="133537"/>
                </a:lnTo>
                <a:lnTo>
                  <a:pt x="98537" y="89635"/>
                </a:lnTo>
                <a:lnTo>
                  <a:pt x="98537" y="30543"/>
                </a:lnTo>
                <a:lnTo>
                  <a:pt x="153945" y="30543"/>
                </a:lnTo>
                <a:lnTo>
                  <a:pt x="153945" y="89635"/>
                </a:lnTo>
                <a:lnTo>
                  <a:pt x="159483" y="142173"/>
                </a:lnTo>
                <a:lnTo>
                  <a:pt x="176719" y="191070"/>
                </a:lnTo>
                <a:lnTo>
                  <a:pt x="182359" y="199070"/>
                </a:lnTo>
                <a:lnTo>
                  <a:pt x="126471" y="199070"/>
                </a:lnTo>
                <a:lnTo>
                  <a:pt x="111061" y="235489"/>
                </a:lnTo>
                <a:lnTo>
                  <a:pt x="90556" y="267448"/>
                </a:lnTo>
                <a:lnTo>
                  <a:pt x="64871" y="293996"/>
                </a:lnTo>
                <a:lnTo>
                  <a:pt x="33920" y="314184"/>
                </a:lnTo>
                <a:close/>
              </a:path>
              <a:path w="833754" h="447039">
                <a:moveTo>
                  <a:pt x="213805" y="306510"/>
                </a:moveTo>
                <a:lnTo>
                  <a:pt x="184662" y="287607"/>
                </a:lnTo>
                <a:lnTo>
                  <a:pt x="160468" y="262805"/>
                </a:lnTo>
                <a:lnTo>
                  <a:pt x="141110" y="232995"/>
                </a:lnTo>
                <a:lnTo>
                  <a:pt x="126471" y="199070"/>
                </a:lnTo>
                <a:lnTo>
                  <a:pt x="182359" y="199070"/>
                </a:lnTo>
                <a:lnTo>
                  <a:pt x="205898" y="232456"/>
                </a:lnTo>
                <a:lnTo>
                  <a:pt x="247264" y="262460"/>
                </a:lnTo>
                <a:lnTo>
                  <a:pt x="213805" y="306510"/>
                </a:lnTo>
                <a:close/>
              </a:path>
              <a:path w="833754" h="447039">
                <a:moveTo>
                  <a:pt x="693004" y="235139"/>
                </a:moveTo>
                <a:lnTo>
                  <a:pt x="637443" y="235139"/>
                </a:lnTo>
                <a:lnTo>
                  <a:pt x="637443" y="613"/>
                </a:lnTo>
                <a:lnTo>
                  <a:pt x="693004" y="613"/>
                </a:lnTo>
                <a:lnTo>
                  <a:pt x="693004" y="93933"/>
                </a:lnTo>
                <a:lnTo>
                  <a:pt x="746417" y="93933"/>
                </a:lnTo>
                <a:lnTo>
                  <a:pt x="746417" y="139978"/>
                </a:lnTo>
                <a:lnTo>
                  <a:pt x="693004" y="139978"/>
                </a:lnTo>
                <a:lnTo>
                  <a:pt x="693004" y="235139"/>
                </a:lnTo>
                <a:close/>
              </a:path>
              <a:path w="833754" h="447039">
                <a:moveTo>
                  <a:pt x="427014" y="220865"/>
                </a:moveTo>
                <a:lnTo>
                  <a:pt x="393861" y="220865"/>
                </a:lnTo>
                <a:lnTo>
                  <a:pt x="393861" y="98384"/>
                </a:lnTo>
                <a:lnTo>
                  <a:pt x="520947" y="98384"/>
                </a:lnTo>
                <a:lnTo>
                  <a:pt x="520947" y="64156"/>
                </a:lnTo>
                <a:lnTo>
                  <a:pt x="393247" y="64156"/>
                </a:lnTo>
                <a:lnTo>
                  <a:pt x="393247" y="19799"/>
                </a:lnTo>
                <a:lnTo>
                  <a:pt x="574974" y="19799"/>
                </a:lnTo>
                <a:lnTo>
                  <a:pt x="574974" y="139978"/>
                </a:lnTo>
                <a:lnTo>
                  <a:pt x="449116" y="139978"/>
                </a:lnTo>
                <a:lnTo>
                  <a:pt x="449116" y="175433"/>
                </a:lnTo>
                <a:lnTo>
                  <a:pt x="610204" y="175433"/>
                </a:lnTo>
                <a:lnTo>
                  <a:pt x="614573" y="207972"/>
                </a:lnTo>
                <a:lnTo>
                  <a:pt x="572727" y="214584"/>
                </a:lnTo>
                <a:lnTo>
                  <a:pt x="529715" y="218505"/>
                </a:lnTo>
                <a:lnTo>
                  <a:pt x="482243" y="220383"/>
                </a:lnTo>
                <a:lnTo>
                  <a:pt x="427014" y="220865"/>
                </a:lnTo>
                <a:close/>
              </a:path>
              <a:path w="833754" h="447039">
                <a:moveTo>
                  <a:pt x="610204" y="175433"/>
                </a:moveTo>
                <a:lnTo>
                  <a:pt x="449116" y="175433"/>
                </a:lnTo>
                <a:lnTo>
                  <a:pt x="494454" y="174875"/>
                </a:lnTo>
                <a:lnTo>
                  <a:pt x="534512" y="173150"/>
                </a:lnTo>
                <a:lnTo>
                  <a:pt x="571777" y="169843"/>
                </a:lnTo>
                <a:lnTo>
                  <a:pt x="608741" y="164536"/>
                </a:lnTo>
                <a:lnTo>
                  <a:pt x="610204" y="175433"/>
                </a:lnTo>
                <a:close/>
              </a:path>
              <a:path w="833754" h="447039">
                <a:moveTo>
                  <a:pt x="693004" y="390927"/>
                </a:moveTo>
                <a:lnTo>
                  <a:pt x="434228" y="390927"/>
                </a:lnTo>
                <a:lnTo>
                  <a:pt x="434228" y="251562"/>
                </a:lnTo>
                <a:lnTo>
                  <a:pt x="693004" y="251562"/>
                </a:lnTo>
                <a:lnTo>
                  <a:pt x="693004" y="294845"/>
                </a:lnTo>
                <a:lnTo>
                  <a:pt x="488562" y="294845"/>
                </a:lnTo>
                <a:lnTo>
                  <a:pt x="488562" y="346569"/>
                </a:lnTo>
                <a:lnTo>
                  <a:pt x="693004" y="346569"/>
                </a:lnTo>
                <a:lnTo>
                  <a:pt x="693004" y="390927"/>
                </a:lnTo>
                <a:close/>
              </a:path>
              <a:path w="833754" h="447039">
                <a:moveTo>
                  <a:pt x="693004" y="346569"/>
                </a:moveTo>
                <a:lnTo>
                  <a:pt x="638671" y="346569"/>
                </a:lnTo>
                <a:lnTo>
                  <a:pt x="638671" y="294845"/>
                </a:lnTo>
                <a:lnTo>
                  <a:pt x="693004" y="294845"/>
                </a:lnTo>
                <a:lnTo>
                  <a:pt x="693004" y="346569"/>
                </a:lnTo>
                <a:close/>
              </a:path>
              <a:path w="833754" h="447039">
                <a:moveTo>
                  <a:pt x="796165" y="446642"/>
                </a:moveTo>
                <a:lnTo>
                  <a:pt x="750273" y="446642"/>
                </a:lnTo>
                <a:lnTo>
                  <a:pt x="771761" y="323086"/>
                </a:lnTo>
                <a:lnTo>
                  <a:pt x="833615" y="323086"/>
                </a:lnTo>
                <a:lnTo>
                  <a:pt x="796165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224896" y="5818373"/>
            <a:ext cx="830580" cy="447040"/>
          </a:xfrm>
          <a:custGeom>
            <a:avLst/>
            <a:gdLst/>
            <a:ahLst/>
            <a:cxnLst/>
            <a:rect l="l" t="t" r="r" b="b"/>
            <a:pathLst>
              <a:path w="830580" h="447039">
                <a:moveTo>
                  <a:pt x="344881" y="97002"/>
                </a:moveTo>
                <a:lnTo>
                  <a:pt x="292389" y="97002"/>
                </a:lnTo>
                <a:lnTo>
                  <a:pt x="292389" y="613"/>
                </a:lnTo>
                <a:lnTo>
                  <a:pt x="344881" y="613"/>
                </a:lnTo>
                <a:lnTo>
                  <a:pt x="344881" y="97002"/>
                </a:lnTo>
                <a:close/>
              </a:path>
              <a:path w="830580" h="447039">
                <a:moveTo>
                  <a:pt x="259236" y="229767"/>
                </a:moveTo>
                <a:lnTo>
                  <a:pt x="207819" y="229767"/>
                </a:lnTo>
                <a:lnTo>
                  <a:pt x="207819" y="7520"/>
                </a:lnTo>
                <a:lnTo>
                  <a:pt x="259236" y="7520"/>
                </a:lnTo>
                <a:lnTo>
                  <a:pt x="259236" y="97002"/>
                </a:lnTo>
                <a:lnTo>
                  <a:pt x="344881" y="97002"/>
                </a:lnTo>
                <a:lnTo>
                  <a:pt x="344881" y="141973"/>
                </a:lnTo>
                <a:lnTo>
                  <a:pt x="259236" y="141973"/>
                </a:lnTo>
                <a:lnTo>
                  <a:pt x="259236" y="229767"/>
                </a:lnTo>
                <a:close/>
              </a:path>
              <a:path w="830580" h="447039">
                <a:moveTo>
                  <a:pt x="344881" y="242199"/>
                </a:moveTo>
                <a:lnTo>
                  <a:pt x="292389" y="242199"/>
                </a:lnTo>
                <a:lnTo>
                  <a:pt x="292389" y="141973"/>
                </a:lnTo>
                <a:lnTo>
                  <a:pt x="344881" y="141973"/>
                </a:lnTo>
                <a:lnTo>
                  <a:pt x="344881" y="242199"/>
                </a:lnTo>
                <a:close/>
              </a:path>
              <a:path w="830580" h="447039">
                <a:moveTo>
                  <a:pt x="29776" y="230381"/>
                </a:moveTo>
                <a:lnTo>
                  <a:pt x="0" y="187559"/>
                </a:lnTo>
                <a:lnTo>
                  <a:pt x="35601" y="165250"/>
                </a:lnTo>
                <a:lnTo>
                  <a:pt x="59763" y="136525"/>
                </a:lnTo>
                <a:lnTo>
                  <a:pt x="73536" y="104115"/>
                </a:lnTo>
                <a:lnTo>
                  <a:pt x="77970" y="70756"/>
                </a:lnTo>
                <a:lnTo>
                  <a:pt x="77970" y="24250"/>
                </a:lnTo>
                <a:lnTo>
                  <a:pt x="131843" y="24250"/>
                </a:lnTo>
                <a:lnTo>
                  <a:pt x="131843" y="70756"/>
                </a:lnTo>
                <a:lnTo>
                  <a:pt x="136050" y="102242"/>
                </a:lnTo>
                <a:lnTo>
                  <a:pt x="149379" y="131556"/>
                </a:lnTo>
                <a:lnTo>
                  <a:pt x="168645" y="152410"/>
                </a:lnTo>
                <a:lnTo>
                  <a:pt x="105751" y="152410"/>
                </a:lnTo>
                <a:lnTo>
                  <a:pt x="92973" y="176810"/>
                </a:lnTo>
                <a:lnTo>
                  <a:pt x="76167" y="198418"/>
                </a:lnTo>
                <a:lnTo>
                  <a:pt x="55158" y="216515"/>
                </a:lnTo>
                <a:lnTo>
                  <a:pt x="29776" y="230381"/>
                </a:lnTo>
                <a:close/>
              </a:path>
              <a:path w="830580" h="447039">
                <a:moveTo>
                  <a:pt x="176815" y="217795"/>
                </a:moveTo>
                <a:lnTo>
                  <a:pt x="153451" y="206219"/>
                </a:lnTo>
                <a:lnTo>
                  <a:pt x="133915" y="191146"/>
                </a:lnTo>
                <a:lnTo>
                  <a:pt x="118063" y="173052"/>
                </a:lnTo>
                <a:lnTo>
                  <a:pt x="105751" y="152410"/>
                </a:lnTo>
                <a:lnTo>
                  <a:pt x="168645" y="152410"/>
                </a:lnTo>
                <a:lnTo>
                  <a:pt x="172551" y="156639"/>
                </a:lnTo>
                <a:lnTo>
                  <a:pt x="206284" y="175433"/>
                </a:lnTo>
                <a:lnTo>
                  <a:pt x="176815" y="217795"/>
                </a:lnTo>
                <a:close/>
              </a:path>
              <a:path w="830580" h="447039">
                <a:moveTo>
                  <a:pt x="209814" y="395224"/>
                </a:moveTo>
                <a:lnTo>
                  <a:pt x="153137" y="390205"/>
                </a:lnTo>
                <a:lnTo>
                  <a:pt x="110029" y="375559"/>
                </a:lnTo>
                <a:lnTo>
                  <a:pt x="82663" y="352251"/>
                </a:lnTo>
                <a:lnTo>
                  <a:pt x="73212" y="321244"/>
                </a:lnTo>
                <a:lnTo>
                  <a:pt x="82663" y="290308"/>
                </a:lnTo>
                <a:lnTo>
                  <a:pt x="110029" y="267141"/>
                </a:lnTo>
                <a:lnTo>
                  <a:pt x="153137" y="252608"/>
                </a:lnTo>
                <a:lnTo>
                  <a:pt x="209814" y="247571"/>
                </a:lnTo>
                <a:lnTo>
                  <a:pt x="266369" y="252608"/>
                </a:lnTo>
                <a:lnTo>
                  <a:pt x="309541" y="267141"/>
                </a:lnTo>
                <a:lnTo>
                  <a:pt x="335574" y="289012"/>
                </a:lnTo>
                <a:lnTo>
                  <a:pt x="209814" y="289012"/>
                </a:lnTo>
                <a:lnTo>
                  <a:pt x="175261" y="291005"/>
                </a:lnTo>
                <a:lnTo>
                  <a:pt x="149686" y="297128"/>
                </a:lnTo>
                <a:lnTo>
                  <a:pt x="133839" y="307251"/>
                </a:lnTo>
                <a:lnTo>
                  <a:pt x="128467" y="321244"/>
                </a:lnTo>
                <a:lnTo>
                  <a:pt x="133839" y="335367"/>
                </a:lnTo>
                <a:lnTo>
                  <a:pt x="149686" y="345476"/>
                </a:lnTo>
                <a:lnTo>
                  <a:pt x="175261" y="351527"/>
                </a:lnTo>
                <a:lnTo>
                  <a:pt x="209814" y="353476"/>
                </a:lnTo>
                <a:lnTo>
                  <a:pt x="335666" y="353476"/>
                </a:lnTo>
                <a:lnTo>
                  <a:pt x="309541" y="375559"/>
                </a:lnTo>
                <a:lnTo>
                  <a:pt x="266369" y="390205"/>
                </a:lnTo>
                <a:lnTo>
                  <a:pt x="209814" y="395224"/>
                </a:lnTo>
                <a:close/>
              </a:path>
              <a:path w="830580" h="447039">
                <a:moveTo>
                  <a:pt x="335666" y="353476"/>
                </a:moveTo>
                <a:lnTo>
                  <a:pt x="209814" y="353476"/>
                </a:lnTo>
                <a:lnTo>
                  <a:pt x="244195" y="351527"/>
                </a:lnTo>
                <a:lnTo>
                  <a:pt x="269712" y="345476"/>
                </a:lnTo>
                <a:lnTo>
                  <a:pt x="285617" y="335367"/>
                </a:lnTo>
                <a:lnTo>
                  <a:pt x="291161" y="321244"/>
                </a:lnTo>
                <a:lnTo>
                  <a:pt x="285617" y="307251"/>
                </a:lnTo>
                <a:lnTo>
                  <a:pt x="269712" y="297128"/>
                </a:lnTo>
                <a:lnTo>
                  <a:pt x="244195" y="291005"/>
                </a:lnTo>
                <a:lnTo>
                  <a:pt x="209814" y="289012"/>
                </a:lnTo>
                <a:lnTo>
                  <a:pt x="335574" y="289012"/>
                </a:lnTo>
                <a:lnTo>
                  <a:pt x="337116" y="290308"/>
                </a:lnTo>
                <a:lnTo>
                  <a:pt x="346876" y="321244"/>
                </a:lnTo>
                <a:lnTo>
                  <a:pt x="337116" y="352251"/>
                </a:lnTo>
                <a:lnTo>
                  <a:pt x="335666" y="353476"/>
                </a:lnTo>
                <a:close/>
              </a:path>
              <a:path w="830580" h="447039">
                <a:moveTo>
                  <a:pt x="689935" y="229767"/>
                </a:moveTo>
                <a:lnTo>
                  <a:pt x="634373" y="229767"/>
                </a:lnTo>
                <a:lnTo>
                  <a:pt x="634373" y="0"/>
                </a:lnTo>
                <a:lnTo>
                  <a:pt x="689935" y="0"/>
                </a:lnTo>
                <a:lnTo>
                  <a:pt x="689935" y="92551"/>
                </a:lnTo>
                <a:lnTo>
                  <a:pt x="743041" y="92551"/>
                </a:lnTo>
                <a:lnTo>
                  <a:pt x="743041" y="138597"/>
                </a:lnTo>
                <a:lnTo>
                  <a:pt x="689935" y="138597"/>
                </a:lnTo>
                <a:lnTo>
                  <a:pt x="689935" y="229767"/>
                </a:lnTo>
                <a:close/>
              </a:path>
              <a:path w="830580" h="447039">
                <a:moveTo>
                  <a:pt x="393861" y="229000"/>
                </a:moveTo>
                <a:lnTo>
                  <a:pt x="370839" y="186791"/>
                </a:lnTo>
                <a:lnTo>
                  <a:pt x="430715" y="166004"/>
                </a:lnTo>
                <a:lnTo>
                  <a:pt x="475381" y="138136"/>
                </a:lnTo>
                <a:lnTo>
                  <a:pt x="504767" y="104513"/>
                </a:lnTo>
                <a:lnTo>
                  <a:pt x="518799" y="66459"/>
                </a:lnTo>
                <a:lnTo>
                  <a:pt x="391559" y="66459"/>
                </a:lnTo>
                <a:lnTo>
                  <a:pt x="391559" y="22408"/>
                </a:lnTo>
                <a:lnTo>
                  <a:pt x="578658" y="22408"/>
                </a:lnTo>
                <a:lnTo>
                  <a:pt x="573144" y="72256"/>
                </a:lnTo>
                <a:lnTo>
                  <a:pt x="557011" y="116216"/>
                </a:lnTo>
                <a:lnTo>
                  <a:pt x="530636" y="154080"/>
                </a:lnTo>
                <a:lnTo>
                  <a:pt x="494400" y="185637"/>
                </a:lnTo>
                <a:lnTo>
                  <a:pt x="448682" y="210680"/>
                </a:lnTo>
                <a:lnTo>
                  <a:pt x="393861" y="229000"/>
                </a:lnTo>
                <a:close/>
              </a:path>
              <a:path w="830580" h="447039">
                <a:moveTo>
                  <a:pt x="689935" y="395378"/>
                </a:moveTo>
                <a:lnTo>
                  <a:pt x="634373" y="395378"/>
                </a:lnTo>
                <a:lnTo>
                  <a:pt x="634373" y="289780"/>
                </a:lnTo>
                <a:lnTo>
                  <a:pt x="423945" y="289780"/>
                </a:lnTo>
                <a:lnTo>
                  <a:pt x="423945" y="245730"/>
                </a:lnTo>
                <a:lnTo>
                  <a:pt x="689935" y="245730"/>
                </a:lnTo>
                <a:lnTo>
                  <a:pt x="689935" y="395378"/>
                </a:lnTo>
                <a:close/>
              </a:path>
              <a:path w="830580" h="447039">
                <a:moveTo>
                  <a:pt x="793095" y="446642"/>
                </a:moveTo>
                <a:lnTo>
                  <a:pt x="747203" y="446642"/>
                </a:lnTo>
                <a:lnTo>
                  <a:pt x="768691" y="323086"/>
                </a:lnTo>
                <a:lnTo>
                  <a:pt x="830546" y="323086"/>
                </a:lnTo>
                <a:lnTo>
                  <a:pt x="793095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72547" y="5818373"/>
            <a:ext cx="1105535" cy="395605"/>
          </a:xfrm>
          <a:custGeom>
            <a:avLst/>
            <a:gdLst/>
            <a:ahLst/>
            <a:cxnLst/>
            <a:rect l="l" t="t" r="r" b="b"/>
            <a:pathLst>
              <a:path w="1105534" h="395604">
                <a:moveTo>
                  <a:pt x="333523" y="395378"/>
                </a:moveTo>
                <a:lnTo>
                  <a:pt x="277501" y="395378"/>
                </a:lnTo>
                <a:lnTo>
                  <a:pt x="277501" y="0"/>
                </a:lnTo>
                <a:lnTo>
                  <a:pt x="333523" y="0"/>
                </a:lnTo>
                <a:lnTo>
                  <a:pt x="333523" y="395378"/>
                </a:lnTo>
                <a:close/>
              </a:path>
              <a:path w="1105534" h="395604">
                <a:moveTo>
                  <a:pt x="238516" y="83496"/>
                </a:moveTo>
                <a:lnTo>
                  <a:pt x="15502" y="83496"/>
                </a:lnTo>
                <a:lnTo>
                  <a:pt x="15502" y="38217"/>
                </a:lnTo>
                <a:lnTo>
                  <a:pt x="238516" y="38217"/>
                </a:lnTo>
                <a:lnTo>
                  <a:pt x="238516" y="83496"/>
                </a:lnTo>
                <a:close/>
              </a:path>
              <a:path w="1105534" h="395604">
                <a:moveTo>
                  <a:pt x="31464" y="320784"/>
                </a:moveTo>
                <a:lnTo>
                  <a:pt x="0" y="277348"/>
                </a:lnTo>
                <a:lnTo>
                  <a:pt x="43103" y="247912"/>
                </a:lnTo>
                <a:lnTo>
                  <a:pt x="74190" y="206706"/>
                </a:lnTo>
                <a:lnTo>
                  <a:pt x="93048" y="158420"/>
                </a:lnTo>
                <a:lnTo>
                  <a:pt x="99458" y="107746"/>
                </a:lnTo>
                <a:lnTo>
                  <a:pt x="99458" y="83496"/>
                </a:lnTo>
                <a:lnTo>
                  <a:pt x="155787" y="83496"/>
                </a:lnTo>
                <a:lnTo>
                  <a:pt x="155787" y="107746"/>
                </a:lnTo>
                <a:lnTo>
                  <a:pt x="161977" y="155850"/>
                </a:lnTo>
                <a:lnTo>
                  <a:pt x="180556" y="201334"/>
                </a:lnTo>
                <a:lnTo>
                  <a:pt x="182802" y="204135"/>
                </a:lnTo>
                <a:lnTo>
                  <a:pt x="128620" y="204135"/>
                </a:lnTo>
                <a:lnTo>
                  <a:pt x="112490" y="241312"/>
                </a:lnTo>
                <a:lnTo>
                  <a:pt x="90863" y="273971"/>
                </a:lnTo>
                <a:lnTo>
                  <a:pt x="63825" y="300874"/>
                </a:lnTo>
                <a:lnTo>
                  <a:pt x="31464" y="320784"/>
                </a:lnTo>
                <a:close/>
              </a:path>
              <a:path w="1105534" h="395604">
                <a:moveTo>
                  <a:pt x="225163" y="310961"/>
                </a:moveTo>
                <a:lnTo>
                  <a:pt x="192897" y="292715"/>
                </a:lnTo>
                <a:lnTo>
                  <a:pt x="166071" y="268138"/>
                </a:lnTo>
                <a:lnTo>
                  <a:pt x="144655" y="238266"/>
                </a:lnTo>
                <a:lnTo>
                  <a:pt x="128620" y="204135"/>
                </a:lnTo>
                <a:lnTo>
                  <a:pt x="182802" y="204135"/>
                </a:lnTo>
                <a:lnTo>
                  <a:pt x="211538" y="239969"/>
                </a:lnTo>
                <a:lnTo>
                  <a:pt x="254939" y="267525"/>
                </a:lnTo>
                <a:lnTo>
                  <a:pt x="225163" y="310961"/>
                </a:lnTo>
                <a:close/>
              </a:path>
              <a:path w="1105534" h="395604">
                <a:moveTo>
                  <a:pt x="704516" y="395378"/>
                </a:moveTo>
                <a:lnTo>
                  <a:pt x="648494" y="395378"/>
                </a:lnTo>
                <a:lnTo>
                  <a:pt x="648494" y="0"/>
                </a:lnTo>
                <a:lnTo>
                  <a:pt x="704516" y="0"/>
                </a:lnTo>
                <a:lnTo>
                  <a:pt x="704516" y="395378"/>
                </a:lnTo>
                <a:close/>
              </a:path>
              <a:path w="1105534" h="395604">
                <a:moveTo>
                  <a:pt x="609508" y="83496"/>
                </a:moveTo>
                <a:lnTo>
                  <a:pt x="386494" y="83496"/>
                </a:lnTo>
                <a:lnTo>
                  <a:pt x="386494" y="38217"/>
                </a:lnTo>
                <a:lnTo>
                  <a:pt x="609508" y="38217"/>
                </a:lnTo>
                <a:lnTo>
                  <a:pt x="609508" y="83496"/>
                </a:lnTo>
                <a:close/>
              </a:path>
              <a:path w="1105534" h="395604">
                <a:moveTo>
                  <a:pt x="402457" y="320784"/>
                </a:moveTo>
                <a:lnTo>
                  <a:pt x="370992" y="277348"/>
                </a:lnTo>
                <a:lnTo>
                  <a:pt x="414095" y="247912"/>
                </a:lnTo>
                <a:lnTo>
                  <a:pt x="445183" y="206706"/>
                </a:lnTo>
                <a:lnTo>
                  <a:pt x="464040" y="158420"/>
                </a:lnTo>
                <a:lnTo>
                  <a:pt x="470451" y="107746"/>
                </a:lnTo>
                <a:lnTo>
                  <a:pt x="470451" y="83496"/>
                </a:lnTo>
                <a:lnTo>
                  <a:pt x="526780" y="83496"/>
                </a:lnTo>
                <a:lnTo>
                  <a:pt x="526780" y="107746"/>
                </a:lnTo>
                <a:lnTo>
                  <a:pt x="532970" y="155850"/>
                </a:lnTo>
                <a:lnTo>
                  <a:pt x="551548" y="201334"/>
                </a:lnTo>
                <a:lnTo>
                  <a:pt x="553795" y="204135"/>
                </a:lnTo>
                <a:lnTo>
                  <a:pt x="499613" y="204135"/>
                </a:lnTo>
                <a:lnTo>
                  <a:pt x="483482" y="241312"/>
                </a:lnTo>
                <a:lnTo>
                  <a:pt x="461855" y="273971"/>
                </a:lnTo>
                <a:lnTo>
                  <a:pt x="434818" y="300874"/>
                </a:lnTo>
                <a:lnTo>
                  <a:pt x="402457" y="320784"/>
                </a:lnTo>
                <a:close/>
              </a:path>
              <a:path w="1105534" h="395604">
                <a:moveTo>
                  <a:pt x="596155" y="310961"/>
                </a:moveTo>
                <a:lnTo>
                  <a:pt x="563890" y="292715"/>
                </a:lnTo>
                <a:lnTo>
                  <a:pt x="537063" y="268138"/>
                </a:lnTo>
                <a:lnTo>
                  <a:pt x="515647" y="238266"/>
                </a:lnTo>
                <a:lnTo>
                  <a:pt x="499613" y="204135"/>
                </a:lnTo>
                <a:lnTo>
                  <a:pt x="553795" y="204135"/>
                </a:lnTo>
                <a:lnTo>
                  <a:pt x="582531" y="239969"/>
                </a:lnTo>
                <a:lnTo>
                  <a:pt x="625931" y="267525"/>
                </a:lnTo>
                <a:lnTo>
                  <a:pt x="596155" y="310961"/>
                </a:lnTo>
                <a:close/>
              </a:path>
              <a:path w="1105534" h="395604">
                <a:moveTo>
                  <a:pt x="924786" y="138750"/>
                </a:moveTo>
                <a:lnTo>
                  <a:pt x="863830" y="134350"/>
                </a:lnTo>
                <a:lnTo>
                  <a:pt x="818631" y="121387"/>
                </a:lnTo>
                <a:lnTo>
                  <a:pt x="790556" y="100223"/>
                </a:lnTo>
                <a:lnTo>
                  <a:pt x="780970" y="71217"/>
                </a:lnTo>
                <a:lnTo>
                  <a:pt x="790556" y="42297"/>
                </a:lnTo>
                <a:lnTo>
                  <a:pt x="818631" y="21161"/>
                </a:lnTo>
                <a:lnTo>
                  <a:pt x="863830" y="8170"/>
                </a:lnTo>
                <a:lnTo>
                  <a:pt x="924786" y="3683"/>
                </a:lnTo>
                <a:lnTo>
                  <a:pt x="985609" y="8170"/>
                </a:lnTo>
                <a:lnTo>
                  <a:pt x="1030691" y="21161"/>
                </a:lnTo>
                <a:lnTo>
                  <a:pt x="1058735" y="42297"/>
                </a:lnTo>
                <a:lnTo>
                  <a:pt x="1059479" y="44510"/>
                </a:lnTo>
                <a:lnTo>
                  <a:pt x="924786" y="44510"/>
                </a:lnTo>
                <a:lnTo>
                  <a:pt x="886925" y="46244"/>
                </a:lnTo>
                <a:lnTo>
                  <a:pt x="860072" y="51244"/>
                </a:lnTo>
                <a:lnTo>
                  <a:pt x="844127" y="59554"/>
                </a:lnTo>
                <a:lnTo>
                  <a:pt x="838987" y="71217"/>
                </a:lnTo>
                <a:lnTo>
                  <a:pt x="844127" y="83532"/>
                </a:lnTo>
                <a:lnTo>
                  <a:pt x="860072" y="91918"/>
                </a:lnTo>
                <a:lnTo>
                  <a:pt x="886925" y="96707"/>
                </a:lnTo>
                <a:lnTo>
                  <a:pt x="924786" y="98230"/>
                </a:lnTo>
                <a:lnTo>
                  <a:pt x="1059403" y="98230"/>
                </a:lnTo>
                <a:lnTo>
                  <a:pt x="1058735" y="100223"/>
                </a:lnTo>
                <a:lnTo>
                  <a:pt x="1030691" y="121387"/>
                </a:lnTo>
                <a:lnTo>
                  <a:pt x="985609" y="134350"/>
                </a:lnTo>
                <a:lnTo>
                  <a:pt x="924786" y="138750"/>
                </a:lnTo>
                <a:close/>
              </a:path>
              <a:path w="1105534" h="395604">
                <a:moveTo>
                  <a:pt x="1059403" y="98230"/>
                </a:moveTo>
                <a:lnTo>
                  <a:pt x="924786" y="98230"/>
                </a:lnTo>
                <a:lnTo>
                  <a:pt x="963047" y="96707"/>
                </a:lnTo>
                <a:lnTo>
                  <a:pt x="990055" y="91918"/>
                </a:lnTo>
                <a:lnTo>
                  <a:pt x="1006071" y="83532"/>
                </a:lnTo>
                <a:lnTo>
                  <a:pt x="1011352" y="71217"/>
                </a:lnTo>
                <a:lnTo>
                  <a:pt x="1006071" y="59554"/>
                </a:lnTo>
                <a:lnTo>
                  <a:pt x="990055" y="51244"/>
                </a:lnTo>
                <a:lnTo>
                  <a:pt x="963047" y="46244"/>
                </a:lnTo>
                <a:lnTo>
                  <a:pt x="924786" y="44510"/>
                </a:lnTo>
                <a:lnTo>
                  <a:pt x="1059479" y="44510"/>
                </a:lnTo>
                <a:lnTo>
                  <a:pt x="1068448" y="71217"/>
                </a:lnTo>
                <a:lnTo>
                  <a:pt x="1059403" y="98230"/>
                </a:lnTo>
                <a:close/>
              </a:path>
              <a:path w="1105534" h="395604">
                <a:moveTo>
                  <a:pt x="1105285" y="198610"/>
                </a:moveTo>
                <a:lnTo>
                  <a:pt x="744901" y="198610"/>
                </a:lnTo>
                <a:lnTo>
                  <a:pt x="744901" y="155173"/>
                </a:lnTo>
                <a:lnTo>
                  <a:pt x="1105285" y="155173"/>
                </a:lnTo>
                <a:lnTo>
                  <a:pt x="1105285" y="198610"/>
                </a:lnTo>
                <a:close/>
              </a:path>
              <a:path w="1105534" h="395604">
                <a:moveTo>
                  <a:pt x="890252" y="226237"/>
                </a:moveTo>
                <a:lnTo>
                  <a:pt x="835457" y="226237"/>
                </a:lnTo>
                <a:lnTo>
                  <a:pt x="835457" y="198610"/>
                </a:lnTo>
                <a:lnTo>
                  <a:pt x="890252" y="198610"/>
                </a:lnTo>
                <a:lnTo>
                  <a:pt x="890252" y="226237"/>
                </a:lnTo>
                <a:close/>
              </a:path>
              <a:path w="1105534" h="395604">
                <a:moveTo>
                  <a:pt x="1015035" y="226237"/>
                </a:moveTo>
                <a:lnTo>
                  <a:pt x="959780" y="226237"/>
                </a:lnTo>
                <a:lnTo>
                  <a:pt x="959780" y="198610"/>
                </a:lnTo>
                <a:lnTo>
                  <a:pt x="1015035" y="198610"/>
                </a:lnTo>
                <a:lnTo>
                  <a:pt x="1015035" y="226237"/>
                </a:lnTo>
                <a:close/>
              </a:path>
              <a:path w="1105534" h="395604">
                <a:moveTo>
                  <a:pt x="1071518" y="392615"/>
                </a:moveTo>
                <a:lnTo>
                  <a:pt x="786802" y="392615"/>
                </a:lnTo>
                <a:lnTo>
                  <a:pt x="786802" y="288399"/>
                </a:lnTo>
                <a:lnTo>
                  <a:pt x="1006593" y="288399"/>
                </a:lnTo>
                <a:lnTo>
                  <a:pt x="1006593" y="266911"/>
                </a:lnTo>
                <a:lnTo>
                  <a:pt x="786495" y="266911"/>
                </a:lnTo>
                <a:lnTo>
                  <a:pt x="786495" y="226237"/>
                </a:lnTo>
                <a:lnTo>
                  <a:pt x="1061234" y="226237"/>
                </a:lnTo>
                <a:lnTo>
                  <a:pt x="1061234" y="327077"/>
                </a:lnTo>
                <a:lnTo>
                  <a:pt x="841136" y="327077"/>
                </a:lnTo>
                <a:lnTo>
                  <a:pt x="841136" y="350867"/>
                </a:lnTo>
                <a:lnTo>
                  <a:pt x="1071518" y="350867"/>
                </a:lnTo>
                <a:lnTo>
                  <a:pt x="1071518" y="3926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13624" y="6986889"/>
            <a:ext cx="4899025" cy="523240"/>
          </a:xfrm>
          <a:custGeom>
            <a:avLst/>
            <a:gdLst/>
            <a:ahLst/>
            <a:cxnLst/>
            <a:rect l="l" t="t" r="r" b="b"/>
            <a:pathLst>
              <a:path w="4899025" h="523240">
                <a:moveTo>
                  <a:pt x="4898926" y="523065"/>
                </a:moveTo>
                <a:lnTo>
                  <a:pt x="0" y="523065"/>
                </a:lnTo>
                <a:lnTo>
                  <a:pt x="0" y="0"/>
                </a:lnTo>
                <a:lnTo>
                  <a:pt x="4898926" y="0"/>
                </a:lnTo>
                <a:lnTo>
                  <a:pt x="4898926" y="523065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81157" y="8187039"/>
            <a:ext cx="5363845" cy="523240"/>
          </a:xfrm>
          <a:custGeom>
            <a:avLst/>
            <a:gdLst/>
            <a:ahLst/>
            <a:cxnLst/>
            <a:rect l="l" t="t" r="r" b="b"/>
            <a:pathLst>
              <a:path w="5363844" h="523240">
                <a:moveTo>
                  <a:pt x="5363336" y="523065"/>
                </a:moveTo>
                <a:lnTo>
                  <a:pt x="0" y="523065"/>
                </a:lnTo>
                <a:lnTo>
                  <a:pt x="0" y="0"/>
                </a:lnTo>
                <a:lnTo>
                  <a:pt x="5363336" y="0"/>
                </a:lnTo>
                <a:lnTo>
                  <a:pt x="5363336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43020" y="8787114"/>
            <a:ext cx="4039870" cy="523240"/>
          </a:xfrm>
          <a:custGeom>
            <a:avLst/>
            <a:gdLst/>
            <a:ahLst/>
            <a:cxnLst/>
            <a:rect l="l" t="t" r="r" b="b"/>
            <a:pathLst>
              <a:path w="4039869" h="523240">
                <a:moveTo>
                  <a:pt x="4039361" y="523065"/>
                </a:moveTo>
                <a:lnTo>
                  <a:pt x="0" y="523065"/>
                </a:lnTo>
                <a:lnTo>
                  <a:pt x="0" y="0"/>
                </a:lnTo>
                <a:lnTo>
                  <a:pt x="4039361" y="0"/>
                </a:lnTo>
                <a:lnTo>
                  <a:pt x="4039361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36954" y="7050269"/>
            <a:ext cx="319405" cy="396875"/>
          </a:xfrm>
          <a:custGeom>
            <a:avLst/>
            <a:gdLst/>
            <a:ahLst/>
            <a:cxnLst/>
            <a:rect l="l" t="t" r="r" b="b"/>
            <a:pathLst>
              <a:path w="319404" h="396875">
                <a:moveTo>
                  <a:pt x="319096" y="396299"/>
                </a:moveTo>
                <a:lnTo>
                  <a:pt x="263073" y="396299"/>
                </a:lnTo>
                <a:lnTo>
                  <a:pt x="263073" y="0"/>
                </a:lnTo>
                <a:lnTo>
                  <a:pt x="319096" y="0"/>
                </a:lnTo>
                <a:lnTo>
                  <a:pt x="319096" y="396299"/>
                </a:lnTo>
                <a:close/>
              </a:path>
              <a:path w="319404" h="396875">
                <a:moveTo>
                  <a:pt x="104523" y="309733"/>
                </a:moveTo>
                <a:lnTo>
                  <a:pt x="62658" y="299886"/>
                </a:lnTo>
                <a:lnTo>
                  <a:pt x="29526" y="271707"/>
                </a:lnTo>
                <a:lnTo>
                  <a:pt x="7763" y="227239"/>
                </a:lnTo>
                <a:lnTo>
                  <a:pt x="0" y="168526"/>
                </a:lnTo>
                <a:lnTo>
                  <a:pt x="7763" y="110298"/>
                </a:lnTo>
                <a:lnTo>
                  <a:pt x="29526" y="65998"/>
                </a:lnTo>
                <a:lnTo>
                  <a:pt x="62658" y="37814"/>
                </a:lnTo>
                <a:lnTo>
                  <a:pt x="104523" y="27934"/>
                </a:lnTo>
                <a:lnTo>
                  <a:pt x="145950" y="37814"/>
                </a:lnTo>
                <a:lnTo>
                  <a:pt x="178887" y="65998"/>
                </a:lnTo>
                <a:lnTo>
                  <a:pt x="184770" y="77970"/>
                </a:lnTo>
                <a:lnTo>
                  <a:pt x="104523" y="77970"/>
                </a:lnTo>
                <a:lnTo>
                  <a:pt x="83568" y="83896"/>
                </a:lnTo>
                <a:lnTo>
                  <a:pt x="67418" y="101319"/>
                </a:lnTo>
                <a:lnTo>
                  <a:pt x="57082" y="129707"/>
                </a:lnTo>
                <a:lnTo>
                  <a:pt x="53566" y="168526"/>
                </a:lnTo>
                <a:lnTo>
                  <a:pt x="57082" y="207677"/>
                </a:lnTo>
                <a:lnTo>
                  <a:pt x="67418" y="236194"/>
                </a:lnTo>
                <a:lnTo>
                  <a:pt x="83568" y="253632"/>
                </a:lnTo>
                <a:lnTo>
                  <a:pt x="104523" y="259543"/>
                </a:lnTo>
                <a:lnTo>
                  <a:pt x="184842" y="259543"/>
                </a:lnTo>
                <a:lnTo>
                  <a:pt x="178887" y="271707"/>
                </a:lnTo>
                <a:lnTo>
                  <a:pt x="145950" y="299886"/>
                </a:lnTo>
                <a:lnTo>
                  <a:pt x="104523" y="309733"/>
                </a:lnTo>
                <a:close/>
              </a:path>
              <a:path w="319404" h="396875">
                <a:moveTo>
                  <a:pt x="184842" y="259543"/>
                </a:moveTo>
                <a:lnTo>
                  <a:pt x="104523" y="259543"/>
                </a:lnTo>
                <a:lnTo>
                  <a:pt x="125104" y="253632"/>
                </a:lnTo>
                <a:lnTo>
                  <a:pt x="141053" y="236194"/>
                </a:lnTo>
                <a:lnTo>
                  <a:pt x="151360" y="207677"/>
                </a:lnTo>
                <a:lnTo>
                  <a:pt x="155020" y="168526"/>
                </a:lnTo>
                <a:lnTo>
                  <a:pt x="151360" y="129707"/>
                </a:lnTo>
                <a:lnTo>
                  <a:pt x="141053" y="101319"/>
                </a:lnTo>
                <a:lnTo>
                  <a:pt x="125104" y="83896"/>
                </a:lnTo>
                <a:lnTo>
                  <a:pt x="104523" y="77970"/>
                </a:lnTo>
                <a:lnTo>
                  <a:pt x="184770" y="77970"/>
                </a:lnTo>
                <a:lnTo>
                  <a:pt x="200658" y="110298"/>
                </a:lnTo>
                <a:lnTo>
                  <a:pt x="208586" y="168526"/>
                </a:lnTo>
                <a:lnTo>
                  <a:pt x="200658" y="227239"/>
                </a:lnTo>
                <a:lnTo>
                  <a:pt x="184842" y="259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85214" y="7049962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20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20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20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20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20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20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20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20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20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20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20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20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20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20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20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086704" y="7050269"/>
            <a:ext cx="705485" cy="396240"/>
          </a:xfrm>
          <a:custGeom>
            <a:avLst/>
            <a:gdLst/>
            <a:ahLst/>
            <a:cxnLst/>
            <a:rect l="l" t="t" r="r" b="b"/>
            <a:pathLst>
              <a:path w="705484" h="396240">
                <a:moveTo>
                  <a:pt x="318482" y="189861"/>
                </a:moveTo>
                <a:lnTo>
                  <a:pt x="42361" y="189861"/>
                </a:lnTo>
                <a:lnTo>
                  <a:pt x="42361" y="15502"/>
                </a:lnTo>
                <a:lnTo>
                  <a:pt x="97002" y="15502"/>
                </a:lnTo>
                <a:lnTo>
                  <a:pt x="97002" y="60933"/>
                </a:lnTo>
                <a:lnTo>
                  <a:pt x="318482" y="60933"/>
                </a:lnTo>
                <a:lnTo>
                  <a:pt x="318482" y="104370"/>
                </a:lnTo>
                <a:lnTo>
                  <a:pt x="97002" y="104370"/>
                </a:lnTo>
                <a:lnTo>
                  <a:pt x="97002" y="145657"/>
                </a:lnTo>
                <a:lnTo>
                  <a:pt x="318482" y="145657"/>
                </a:lnTo>
                <a:lnTo>
                  <a:pt x="318482" y="189861"/>
                </a:lnTo>
                <a:close/>
              </a:path>
              <a:path w="705484" h="396240">
                <a:moveTo>
                  <a:pt x="318482" y="60933"/>
                </a:moveTo>
                <a:lnTo>
                  <a:pt x="263073" y="60933"/>
                </a:lnTo>
                <a:lnTo>
                  <a:pt x="263073" y="15502"/>
                </a:lnTo>
                <a:lnTo>
                  <a:pt x="318482" y="15502"/>
                </a:lnTo>
                <a:lnTo>
                  <a:pt x="318482" y="60933"/>
                </a:lnTo>
                <a:close/>
              </a:path>
              <a:path w="705484" h="396240">
                <a:moveTo>
                  <a:pt x="318482" y="145657"/>
                </a:moveTo>
                <a:lnTo>
                  <a:pt x="263073" y="145657"/>
                </a:lnTo>
                <a:lnTo>
                  <a:pt x="263073" y="104370"/>
                </a:lnTo>
                <a:lnTo>
                  <a:pt x="318482" y="104370"/>
                </a:lnTo>
                <a:lnTo>
                  <a:pt x="318482" y="145657"/>
                </a:lnTo>
                <a:close/>
              </a:path>
              <a:path w="705484" h="396240">
                <a:moveTo>
                  <a:pt x="361304" y="271515"/>
                </a:moveTo>
                <a:lnTo>
                  <a:pt x="0" y="271515"/>
                </a:lnTo>
                <a:lnTo>
                  <a:pt x="0" y="228079"/>
                </a:lnTo>
                <a:lnTo>
                  <a:pt x="361304" y="228079"/>
                </a:lnTo>
                <a:lnTo>
                  <a:pt x="361304" y="271515"/>
                </a:lnTo>
                <a:close/>
              </a:path>
              <a:path w="705484" h="396240">
                <a:moveTo>
                  <a:pt x="206898" y="395378"/>
                </a:moveTo>
                <a:lnTo>
                  <a:pt x="152104" y="395378"/>
                </a:lnTo>
                <a:lnTo>
                  <a:pt x="152104" y="271515"/>
                </a:lnTo>
                <a:lnTo>
                  <a:pt x="206898" y="271515"/>
                </a:lnTo>
                <a:lnTo>
                  <a:pt x="206898" y="395378"/>
                </a:lnTo>
                <a:close/>
              </a:path>
              <a:path w="705484" h="396240">
                <a:moveTo>
                  <a:pt x="704362" y="234832"/>
                </a:moveTo>
                <a:lnTo>
                  <a:pt x="649108" y="234832"/>
                </a:lnTo>
                <a:lnTo>
                  <a:pt x="649108" y="141513"/>
                </a:lnTo>
                <a:lnTo>
                  <a:pt x="587406" y="141513"/>
                </a:lnTo>
                <a:lnTo>
                  <a:pt x="587406" y="96388"/>
                </a:lnTo>
                <a:lnTo>
                  <a:pt x="649108" y="96388"/>
                </a:lnTo>
                <a:lnTo>
                  <a:pt x="649108" y="0"/>
                </a:lnTo>
                <a:lnTo>
                  <a:pt x="704362" y="0"/>
                </a:lnTo>
                <a:lnTo>
                  <a:pt x="704362" y="234832"/>
                </a:lnTo>
                <a:close/>
              </a:path>
              <a:path w="705484" h="396240">
                <a:moveTo>
                  <a:pt x="599225" y="68607"/>
                </a:moveTo>
                <a:lnTo>
                  <a:pt x="384959" y="68607"/>
                </a:lnTo>
                <a:lnTo>
                  <a:pt x="384959" y="24097"/>
                </a:lnTo>
                <a:lnTo>
                  <a:pt x="599225" y="24097"/>
                </a:lnTo>
                <a:lnTo>
                  <a:pt x="599225" y="68607"/>
                </a:lnTo>
                <a:close/>
              </a:path>
              <a:path w="705484" h="396240">
                <a:moveTo>
                  <a:pt x="397545" y="234986"/>
                </a:moveTo>
                <a:lnTo>
                  <a:pt x="368843" y="191089"/>
                </a:lnTo>
                <a:lnTo>
                  <a:pt x="410759" y="169857"/>
                </a:lnTo>
                <a:lnTo>
                  <a:pt x="440214" y="140381"/>
                </a:lnTo>
                <a:lnTo>
                  <a:pt x="457812" y="105638"/>
                </a:lnTo>
                <a:lnTo>
                  <a:pt x="464158" y="68607"/>
                </a:lnTo>
                <a:lnTo>
                  <a:pt x="520487" y="68607"/>
                </a:lnTo>
                <a:lnTo>
                  <a:pt x="526655" y="102698"/>
                </a:lnTo>
                <a:lnTo>
                  <a:pt x="543471" y="134472"/>
                </a:lnTo>
                <a:lnTo>
                  <a:pt x="555899" y="146425"/>
                </a:lnTo>
                <a:lnTo>
                  <a:pt x="493166" y="146425"/>
                </a:lnTo>
                <a:lnTo>
                  <a:pt x="477557" y="174961"/>
                </a:lnTo>
                <a:lnTo>
                  <a:pt x="456464" y="199742"/>
                </a:lnTo>
                <a:lnTo>
                  <a:pt x="429818" y="220004"/>
                </a:lnTo>
                <a:lnTo>
                  <a:pt x="397545" y="234986"/>
                </a:lnTo>
                <a:close/>
              </a:path>
              <a:path w="705484" h="396240">
                <a:moveTo>
                  <a:pt x="584030" y="224702"/>
                </a:moveTo>
                <a:lnTo>
                  <a:pt x="553882" y="211435"/>
                </a:lnTo>
                <a:lnTo>
                  <a:pt x="528756" y="193506"/>
                </a:lnTo>
                <a:lnTo>
                  <a:pt x="508551" y="171606"/>
                </a:lnTo>
                <a:lnTo>
                  <a:pt x="493166" y="146425"/>
                </a:lnTo>
                <a:lnTo>
                  <a:pt x="555899" y="146425"/>
                </a:lnTo>
                <a:lnTo>
                  <a:pt x="571511" y="161440"/>
                </a:lnTo>
                <a:lnTo>
                  <a:pt x="611350" y="181112"/>
                </a:lnTo>
                <a:lnTo>
                  <a:pt x="584030" y="224702"/>
                </a:lnTo>
                <a:close/>
              </a:path>
              <a:path w="705484" h="396240">
                <a:moveTo>
                  <a:pt x="569295" y="395838"/>
                </a:moveTo>
                <a:lnTo>
                  <a:pt x="512590" y="390613"/>
                </a:lnTo>
                <a:lnTo>
                  <a:pt x="469856" y="375674"/>
                </a:lnTo>
                <a:lnTo>
                  <a:pt x="442922" y="351786"/>
                </a:lnTo>
                <a:lnTo>
                  <a:pt x="433614" y="319710"/>
                </a:lnTo>
                <a:lnTo>
                  <a:pt x="442922" y="287612"/>
                </a:lnTo>
                <a:lnTo>
                  <a:pt x="469856" y="263687"/>
                </a:lnTo>
                <a:lnTo>
                  <a:pt x="512590" y="248742"/>
                </a:lnTo>
                <a:lnTo>
                  <a:pt x="569295" y="243581"/>
                </a:lnTo>
                <a:lnTo>
                  <a:pt x="626159" y="248742"/>
                </a:lnTo>
                <a:lnTo>
                  <a:pt x="668965" y="263687"/>
                </a:lnTo>
                <a:lnTo>
                  <a:pt x="693740" y="285636"/>
                </a:lnTo>
                <a:lnTo>
                  <a:pt x="569295" y="285636"/>
                </a:lnTo>
                <a:lnTo>
                  <a:pt x="534603" y="287765"/>
                </a:lnTo>
                <a:lnTo>
                  <a:pt x="509321" y="294154"/>
                </a:lnTo>
                <a:lnTo>
                  <a:pt x="493881" y="304802"/>
                </a:lnTo>
                <a:lnTo>
                  <a:pt x="488715" y="319710"/>
                </a:lnTo>
                <a:lnTo>
                  <a:pt x="493881" y="334526"/>
                </a:lnTo>
                <a:lnTo>
                  <a:pt x="509321" y="345111"/>
                </a:lnTo>
                <a:lnTo>
                  <a:pt x="534603" y="351438"/>
                </a:lnTo>
                <a:lnTo>
                  <a:pt x="569295" y="353476"/>
                </a:lnTo>
                <a:lnTo>
                  <a:pt x="694060" y="353476"/>
                </a:lnTo>
                <a:lnTo>
                  <a:pt x="668965" y="375674"/>
                </a:lnTo>
                <a:lnTo>
                  <a:pt x="626159" y="390613"/>
                </a:lnTo>
                <a:lnTo>
                  <a:pt x="569295" y="395838"/>
                </a:lnTo>
                <a:close/>
              </a:path>
              <a:path w="705484" h="396240">
                <a:moveTo>
                  <a:pt x="694060" y="353476"/>
                </a:moveTo>
                <a:lnTo>
                  <a:pt x="569295" y="353476"/>
                </a:lnTo>
                <a:lnTo>
                  <a:pt x="604105" y="351438"/>
                </a:lnTo>
                <a:lnTo>
                  <a:pt x="629519" y="345111"/>
                </a:lnTo>
                <a:lnTo>
                  <a:pt x="645119" y="334526"/>
                </a:lnTo>
                <a:lnTo>
                  <a:pt x="650489" y="319710"/>
                </a:lnTo>
                <a:lnTo>
                  <a:pt x="645119" y="304802"/>
                </a:lnTo>
                <a:lnTo>
                  <a:pt x="629519" y="294154"/>
                </a:lnTo>
                <a:lnTo>
                  <a:pt x="604105" y="287765"/>
                </a:lnTo>
                <a:lnTo>
                  <a:pt x="569295" y="285636"/>
                </a:lnTo>
                <a:lnTo>
                  <a:pt x="693740" y="285636"/>
                </a:lnTo>
                <a:lnTo>
                  <a:pt x="695971" y="287612"/>
                </a:lnTo>
                <a:lnTo>
                  <a:pt x="705437" y="319710"/>
                </a:lnTo>
                <a:lnTo>
                  <a:pt x="695971" y="351786"/>
                </a:lnTo>
                <a:lnTo>
                  <a:pt x="694060" y="3534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917906" y="7050269"/>
            <a:ext cx="701675" cy="395605"/>
          </a:xfrm>
          <a:custGeom>
            <a:avLst/>
            <a:gdLst/>
            <a:ahLst/>
            <a:cxnLst/>
            <a:rect l="l" t="t" r="r" b="b"/>
            <a:pathLst>
              <a:path w="701675" h="395604">
                <a:moveTo>
                  <a:pt x="322012" y="240051"/>
                </a:moveTo>
                <a:lnTo>
                  <a:pt x="42668" y="240051"/>
                </a:lnTo>
                <a:lnTo>
                  <a:pt x="42668" y="27473"/>
                </a:lnTo>
                <a:lnTo>
                  <a:pt x="318942" y="27473"/>
                </a:lnTo>
                <a:lnTo>
                  <a:pt x="318942" y="71984"/>
                </a:lnTo>
                <a:lnTo>
                  <a:pt x="98844" y="71984"/>
                </a:lnTo>
                <a:lnTo>
                  <a:pt x="98844" y="111430"/>
                </a:lnTo>
                <a:lnTo>
                  <a:pt x="309580" y="111430"/>
                </a:lnTo>
                <a:lnTo>
                  <a:pt x="309580" y="154866"/>
                </a:lnTo>
                <a:lnTo>
                  <a:pt x="98844" y="154866"/>
                </a:lnTo>
                <a:lnTo>
                  <a:pt x="98844" y="196154"/>
                </a:lnTo>
                <a:lnTo>
                  <a:pt x="322012" y="196154"/>
                </a:lnTo>
                <a:lnTo>
                  <a:pt x="322012" y="240051"/>
                </a:lnTo>
                <a:close/>
              </a:path>
              <a:path w="701675" h="395604">
                <a:moveTo>
                  <a:pt x="208126" y="306817"/>
                </a:moveTo>
                <a:lnTo>
                  <a:pt x="152410" y="306817"/>
                </a:lnTo>
                <a:lnTo>
                  <a:pt x="152410" y="240051"/>
                </a:lnTo>
                <a:lnTo>
                  <a:pt x="208126" y="240051"/>
                </a:lnTo>
                <a:lnTo>
                  <a:pt x="208126" y="306817"/>
                </a:lnTo>
                <a:close/>
              </a:path>
              <a:path w="701675" h="395604">
                <a:moveTo>
                  <a:pt x="361304" y="351174"/>
                </a:moveTo>
                <a:lnTo>
                  <a:pt x="0" y="351174"/>
                </a:lnTo>
                <a:lnTo>
                  <a:pt x="0" y="306817"/>
                </a:lnTo>
                <a:lnTo>
                  <a:pt x="361304" y="306817"/>
                </a:lnTo>
                <a:lnTo>
                  <a:pt x="361304" y="351174"/>
                </a:lnTo>
                <a:close/>
              </a:path>
              <a:path w="701675" h="395604">
                <a:moveTo>
                  <a:pt x="701600" y="241892"/>
                </a:moveTo>
                <a:lnTo>
                  <a:pt x="646038" y="241892"/>
                </a:lnTo>
                <a:lnTo>
                  <a:pt x="646038" y="0"/>
                </a:lnTo>
                <a:lnTo>
                  <a:pt x="701600" y="0"/>
                </a:lnTo>
                <a:lnTo>
                  <a:pt x="701600" y="241892"/>
                </a:lnTo>
                <a:close/>
              </a:path>
              <a:path w="701675" h="395604">
                <a:moveTo>
                  <a:pt x="602755" y="73672"/>
                </a:moveTo>
                <a:lnTo>
                  <a:pt x="387875" y="73672"/>
                </a:lnTo>
                <a:lnTo>
                  <a:pt x="387875" y="28241"/>
                </a:lnTo>
                <a:lnTo>
                  <a:pt x="602755" y="28241"/>
                </a:lnTo>
                <a:lnTo>
                  <a:pt x="602755" y="73672"/>
                </a:lnTo>
                <a:close/>
              </a:path>
              <a:path w="701675" h="395604">
                <a:moveTo>
                  <a:pt x="383271" y="226697"/>
                </a:moveTo>
                <a:lnTo>
                  <a:pt x="377438" y="181419"/>
                </a:lnTo>
                <a:lnTo>
                  <a:pt x="419954" y="181266"/>
                </a:lnTo>
                <a:lnTo>
                  <a:pt x="419954" y="73672"/>
                </a:lnTo>
                <a:lnTo>
                  <a:pt x="472906" y="73672"/>
                </a:lnTo>
                <a:lnTo>
                  <a:pt x="472906" y="180345"/>
                </a:lnTo>
                <a:lnTo>
                  <a:pt x="618706" y="180345"/>
                </a:lnTo>
                <a:lnTo>
                  <a:pt x="572723" y="218682"/>
                </a:lnTo>
                <a:lnTo>
                  <a:pt x="523054" y="222819"/>
                </a:lnTo>
                <a:lnTo>
                  <a:pt x="474004" y="225253"/>
                </a:lnTo>
                <a:lnTo>
                  <a:pt x="426950" y="226406"/>
                </a:lnTo>
                <a:lnTo>
                  <a:pt x="383271" y="226697"/>
                </a:lnTo>
                <a:close/>
              </a:path>
              <a:path w="701675" h="395604">
                <a:moveTo>
                  <a:pt x="618706" y="180345"/>
                </a:moveTo>
                <a:lnTo>
                  <a:pt x="472906" y="180345"/>
                </a:lnTo>
                <a:lnTo>
                  <a:pt x="483869" y="180086"/>
                </a:lnTo>
                <a:lnTo>
                  <a:pt x="516957" y="178963"/>
                </a:lnTo>
                <a:lnTo>
                  <a:pt x="516957" y="73672"/>
                </a:lnTo>
                <a:lnTo>
                  <a:pt x="569909" y="73672"/>
                </a:lnTo>
                <a:lnTo>
                  <a:pt x="569909" y="176201"/>
                </a:lnTo>
                <a:lnTo>
                  <a:pt x="618328" y="176201"/>
                </a:lnTo>
                <a:lnTo>
                  <a:pt x="618706" y="180345"/>
                </a:lnTo>
                <a:close/>
              </a:path>
              <a:path w="701675" h="395604">
                <a:moveTo>
                  <a:pt x="618328" y="176201"/>
                </a:moveTo>
                <a:lnTo>
                  <a:pt x="569909" y="176201"/>
                </a:lnTo>
                <a:lnTo>
                  <a:pt x="582164" y="175337"/>
                </a:lnTo>
                <a:lnTo>
                  <a:pt x="594275" y="174359"/>
                </a:lnTo>
                <a:lnTo>
                  <a:pt x="606213" y="173265"/>
                </a:lnTo>
                <a:lnTo>
                  <a:pt x="617950" y="172057"/>
                </a:lnTo>
                <a:lnTo>
                  <a:pt x="618328" y="176201"/>
                </a:lnTo>
                <a:close/>
              </a:path>
              <a:path w="701675" h="395604">
                <a:moveTo>
                  <a:pt x="701600" y="395378"/>
                </a:moveTo>
                <a:lnTo>
                  <a:pt x="646038" y="395378"/>
                </a:lnTo>
                <a:lnTo>
                  <a:pt x="646038" y="301905"/>
                </a:lnTo>
                <a:lnTo>
                  <a:pt x="430084" y="301905"/>
                </a:lnTo>
                <a:lnTo>
                  <a:pt x="430084" y="257701"/>
                </a:lnTo>
                <a:lnTo>
                  <a:pt x="701600" y="257701"/>
                </a:lnTo>
                <a:lnTo>
                  <a:pt x="701600" y="3953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764244" y="7050269"/>
            <a:ext cx="688975" cy="396875"/>
          </a:xfrm>
          <a:custGeom>
            <a:avLst/>
            <a:gdLst/>
            <a:ahLst/>
            <a:cxnLst/>
            <a:rect l="l" t="t" r="r" b="b"/>
            <a:pathLst>
              <a:path w="688975" h="396875">
                <a:moveTo>
                  <a:pt x="298068" y="285943"/>
                </a:moveTo>
                <a:lnTo>
                  <a:pt x="242506" y="285943"/>
                </a:lnTo>
                <a:lnTo>
                  <a:pt x="242506" y="306"/>
                </a:lnTo>
                <a:lnTo>
                  <a:pt x="298068" y="306"/>
                </a:lnTo>
                <a:lnTo>
                  <a:pt x="298068" y="108053"/>
                </a:lnTo>
                <a:lnTo>
                  <a:pt x="351481" y="108053"/>
                </a:lnTo>
                <a:lnTo>
                  <a:pt x="351481" y="153638"/>
                </a:lnTo>
                <a:lnTo>
                  <a:pt x="298068" y="153638"/>
                </a:lnTo>
                <a:lnTo>
                  <a:pt x="298068" y="285943"/>
                </a:lnTo>
                <a:close/>
              </a:path>
              <a:path w="688975" h="396875">
                <a:moveTo>
                  <a:pt x="32999" y="220711"/>
                </a:moveTo>
                <a:lnTo>
                  <a:pt x="0" y="220711"/>
                </a:lnTo>
                <a:lnTo>
                  <a:pt x="0" y="31924"/>
                </a:lnTo>
                <a:lnTo>
                  <a:pt x="178043" y="31924"/>
                </a:lnTo>
                <a:lnTo>
                  <a:pt x="178043" y="76128"/>
                </a:lnTo>
                <a:lnTo>
                  <a:pt x="55101" y="76128"/>
                </a:lnTo>
                <a:lnTo>
                  <a:pt x="55101" y="176047"/>
                </a:lnTo>
                <a:lnTo>
                  <a:pt x="211715" y="176047"/>
                </a:lnTo>
                <a:lnTo>
                  <a:pt x="215953" y="208279"/>
                </a:lnTo>
                <a:lnTo>
                  <a:pt x="178712" y="214495"/>
                </a:lnTo>
                <a:lnTo>
                  <a:pt x="138693" y="218294"/>
                </a:lnTo>
                <a:lnTo>
                  <a:pt x="91566" y="220193"/>
                </a:lnTo>
                <a:lnTo>
                  <a:pt x="32999" y="220711"/>
                </a:lnTo>
                <a:close/>
              </a:path>
              <a:path w="688975" h="396875">
                <a:moveTo>
                  <a:pt x="211715" y="176047"/>
                </a:moveTo>
                <a:lnTo>
                  <a:pt x="55101" y="176047"/>
                </a:lnTo>
                <a:lnTo>
                  <a:pt x="103367" y="175340"/>
                </a:lnTo>
                <a:lnTo>
                  <a:pt x="142971" y="173380"/>
                </a:lnTo>
                <a:lnTo>
                  <a:pt x="177395" y="169723"/>
                </a:lnTo>
                <a:lnTo>
                  <a:pt x="210121" y="163922"/>
                </a:lnTo>
                <a:lnTo>
                  <a:pt x="211715" y="176047"/>
                </a:lnTo>
                <a:close/>
              </a:path>
              <a:path w="688975" h="396875">
                <a:moveTo>
                  <a:pt x="312189" y="388471"/>
                </a:moveTo>
                <a:lnTo>
                  <a:pt x="41748" y="388471"/>
                </a:lnTo>
                <a:lnTo>
                  <a:pt x="41748" y="255399"/>
                </a:lnTo>
                <a:lnTo>
                  <a:pt x="97002" y="255399"/>
                </a:lnTo>
                <a:lnTo>
                  <a:pt x="97002" y="343807"/>
                </a:lnTo>
                <a:lnTo>
                  <a:pt x="312189" y="343807"/>
                </a:lnTo>
                <a:lnTo>
                  <a:pt x="312189" y="388471"/>
                </a:lnTo>
                <a:close/>
              </a:path>
              <a:path w="688975" h="396875">
                <a:moveTo>
                  <a:pt x="688860" y="142894"/>
                </a:moveTo>
                <a:lnTo>
                  <a:pt x="634066" y="142894"/>
                </a:lnTo>
                <a:lnTo>
                  <a:pt x="634066" y="0"/>
                </a:lnTo>
                <a:lnTo>
                  <a:pt x="688860" y="0"/>
                </a:lnTo>
                <a:lnTo>
                  <a:pt x="688860" y="142894"/>
                </a:lnTo>
                <a:close/>
              </a:path>
              <a:path w="688975" h="396875">
                <a:moveTo>
                  <a:pt x="464465" y="309733"/>
                </a:moveTo>
                <a:lnTo>
                  <a:pt x="423081" y="299886"/>
                </a:lnTo>
                <a:lnTo>
                  <a:pt x="390561" y="271707"/>
                </a:lnTo>
                <a:lnTo>
                  <a:pt x="369323" y="227239"/>
                </a:lnTo>
                <a:lnTo>
                  <a:pt x="361783" y="168526"/>
                </a:lnTo>
                <a:lnTo>
                  <a:pt x="369323" y="110298"/>
                </a:lnTo>
                <a:lnTo>
                  <a:pt x="390561" y="65998"/>
                </a:lnTo>
                <a:lnTo>
                  <a:pt x="423081" y="37814"/>
                </a:lnTo>
                <a:lnTo>
                  <a:pt x="464465" y="27934"/>
                </a:lnTo>
                <a:lnTo>
                  <a:pt x="501611" y="35903"/>
                </a:lnTo>
                <a:lnTo>
                  <a:pt x="531979" y="58765"/>
                </a:lnTo>
                <a:lnTo>
                  <a:pt x="543560" y="77970"/>
                </a:lnTo>
                <a:lnTo>
                  <a:pt x="464465" y="77970"/>
                </a:lnTo>
                <a:lnTo>
                  <a:pt x="444265" y="83896"/>
                </a:lnTo>
                <a:lnTo>
                  <a:pt x="428568" y="101319"/>
                </a:lnTo>
                <a:lnTo>
                  <a:pt x="418426" y="129707"/>
                </a:lnTo>
                <a:lnTo>
                  <a:pt x="414889" y="168526"/>
                </a:lnTo>
                <a:lnTo>
                  <a:pt x="418426" y="207677"/>
                </a:lnTo>
                <a:lnTo>
                  <a:pt x="428568" y="236194"/>
                </a:lnTo>
                <a:lnTo>
                  <a:pt x="444265" y="253632"/>
                </a:lnTo>
                <a:lnTo>
                  <a:pt x="464465" y="259543"/>
                </a:lnTo>
                <a:lnTo>
                  <a:pt x="543466" y="259543"/>
                </a:lnTo>
                <a:lnTo>
                  <a:pt x="533667" y="276926"/>
                </a:lnTo>
                <a:lnTo>
                  <a:pt x="502699" y="301258"/>
                </a:lnTo>
                <a:lnTo>
                  <a:pt x="464465" y="309733"/>
                </a:lnTo>
                <a:close/>
              </a:path>
              <a:path w="688975" h="396875">
                <a:moveTo>
                  <a:pt x="543466" y="259543"/>
                </a:moveTo>
                <a:lnTo>
                  <a:pt x="464465" y="259543"/>
                </a:lnTo>
                <a:lnTo>
                  <a:pt x="484775" y="253632"/>
                </a:lnTo>
                <a:lnTo>
                  <a:pt x="500438" y="236194"/>
                </a:lnTo>
                <a:lnTo>
                  <a:pt x="510546" y="207677"/>
                </a:lnTo>
                <a:lnTo>
                  <a:pt x="514194" y="168526"/>
                </a:lnTo>
                <a:lnTo>
                  <a:pt x="510546" y="129707"/>
                </a:lnTo>
                <a:lnTo>
                  <a:pt x="500438" y="101319"/>
                </a:lnTo>
                <a:lnTo>
                  <a:pt x="484775" y="83896"/>
                </a:lnTo>
                <a:lnTo>
                  <a:pt x="464465" y="77970"/>
                </a:lnTo>
                <a:lnTo>
                  <a:pt x="543560" y="77970"/>
                </a:lnTo>
                <a:lnTo>
                  <a:pt x="553800" y="94952"/>
                </a:lnTo>
                <a:lnTo>
                  <a:pt x="565305" y="142894"/>
                </a:lnTo>
                <a:lnTo>
                  <a:pt x="688860" y="142894"/>
                </a:lnTo>
                <a:lnTo>
                  <a:pt x="688860" y="187252"/>
                </a:lnTo>
                <a:lnTo>
                  <a:pt x="565919" y="187252"/>
                </a:lnTo>
                <a:lnTo>
                  <a:pt x="555398" y="238377"/>
                </a:lnTo>
                <a:lnTo>
                  <a:pt x="543466" y="259543"/>
                </a:lnTo>
                <a:close/>
              </a:path>
              <a:path w="688975" h="396875">
                <a:moveTo>
                  <a:pt x="688860" y="396299"/>
                </a:moveTo>
                <a:lnTo>
                  <a:pt x="634066" y="396299"/>
                </a:lnTo>
                <a:lnTo>
                  <a:pt x="634066" y="187252"/>
                </a:lnTo>
                <a:lnTo>
                  <a:pt x="688860" y="187252"/>
                </a:lnTo>
                <a:lnTo>
                  <a:pt x="688860" y="3962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579885" y="7050116"/>
            <a:ext cx="730885" cy="396240"/>
          </a:xfrm>
          <a:custGeom>
            <a:avLst/>
            <a:gdLst/>
            <a:ahLst/>
            <a:cxnLst/>
            <a:rect l="l" t="t" r="r" b="b"/>
            <a:pathLst>
              <a:path w="730884" h="396240">
                <a:moveTo>
                  <a:pt x="207051" y="45892"/>
                </a:moveTo>
                <a:lnTo>
                  <a:pt x="152104" y="45892"/>
                </a:lnTo>
                <a:lnTo>
                  <a:pt x="152104" y="767"/>
                </a:lnTo>
                <a:lnTo>
                  <a:pt x="207051" y="767"/>
                </a:lnTo>
                <a:lnTo>
                  <a:pt x="207051" y="45892"/>
                </a:lnTo>
                <a:close/>
              </a:path>
              <a:path w="730884" h="396240">
                <a:moveTo>
                  <a:pt x="327230" y="89481"/>
                </a:moveTo>
                <a:lnTo>
                  <a:pt x="32538" y="89481"/>
                </a:lnTo>
                <a:lnTo>
                  <a:pt x="32538" y="45892"/>
                </a:lnTo>
                <a:lnTo>
                  <a:pt x="327230" y="45892"/>
                </a:lnTo>
                <a:lnTo>
                  <a:pt x="327230" y="89481"/>
                </a:lnTo>
                <a:close/>
              </a:path>
              <a:path w="730884" h="396240">
                <a:moveTo>
                  <a:pt x="38217" y="215953"/>
                </a:moveTo>
                <a:lnTo>
                  <a:pt x="18111" y="172517"/>
                </a:lnTo>
                <a:lnTo>
                  <a:pt x="72488" y="160449"/>
                </a:lnTo>
                <a:lnTo>
                  <a:pt x="112850" y="140554"/>
                </a:lnTo>
                <a:lnTo>
                  <a:pt x="139110" y="115881"/>
                </a:lnTo>
                <a:lnTo>
                  <a:pt x="151183" y="89481"/>
                </a:lnTo>
                <a:lnTo>
                  <a:pt x="208433" y="89481"/>
                </a:lnTo>
                <a:lnTo>
                  <a:pt x="220455" y="115687"/>
                </a:lnTo>
                <a:lnTo>
                  <a:pt x="246593" y="140381"/>
                </a:lnTo>
                <a:lnTo>
                  <a:pt x="255348" y="144736"/>
                </a:lnTo>
                <a:lnTo>
                  <a:pt x="180038" y="144736"/>
                </a:lnTo>
                <a:lnTo>
                  <a:pt x="156475" y="170023"/>
                </a:lnTo>
                <a:lnTo>
                  <a:pt x="124726" y="190935"/>
                </a:lnTo>
                <a:lnTo>
                  <a:pt x="85177" y="206552"/>
                </a:lnTo>
                <a:lnTo>
                  <a:pt x="38217" y="215953"/>
                </a:lnTo>
                <a:close/>
              </a:path>
              <a:path w="730884" h="396240">
                <a:moveTo>
                  <a:pt x="321091" y="215953"/>
                </a:moveTo>
                <a:lnTo>
                  <a:pt x="274392" y="206552"/>
                </a:lnTo>
                <a:lnTo>
                  <a:pt x="235139" y="190878"/>
                </a:lnTo>
                <a:lnTo>
                  <a:pt x="203545" y="169915"/>
                </a:lnTo>
                <a:lnTo>
                  <a:pt x="180038" y="144736"/>
                </a:lnTo>
                <a:lnTo>
                  <a:pt x="255348" y="144736"/>
                </a:lnTo>
                <a:lnTo>
                  <a:pt x="286804" y="160385"/>
                </a:lnTo>
                <a:lnTo>
                  <a:pt x="341044" y="172517"/>
                </a:lnTo>
                <a:lnTo>
                  <a:pt x="321091" y="215953"/>
                </a:lnTo>
                <a:close/>
              </a:path>
              <a:path w="730884" h="396240">
                <a:moveTo>
                  <a:pt x="360383" y="282106"/>
                </a:moveTo>
                <a:lnTo>
                  <a:pt x="0" y="282106"/>
                </a:lnTo>
                <a:lnTo>
                  <a:pt x="0" y="236827"/>
                </a:lnTo>
                <a:lnTo>
                  <a:pt x="360383" y="236827"/>
                </a:lnTo>
                <a:lnTo>
                  <a:pt x="360383" y="282106"/>
                </a:lnTo>
                <a:close/>
              </a:path>
              <a:path w="730884" h="396240">
                <a:moveTo>
                  <a:pt x="207051" y="395838"/>
                </a:moveTo>
                <a:lnTo>
                  <a:pt x="152104" y="395838"/>
                </a:lnTo>
                <a:lnTo>
                  <a:pt x="152104" y="282106"/>
                </a:lnTo>
                <a:lnTo>
                  <a:pt x="207051" y="282106"/>
                </a:lnTo>
                <a:lnTo>
                  <a:pt x="207051" y="395838"/>
                </a:lnTo>
                <a:close/>
              </a:path>
              <a:path w="730884" h="396240">
                <a:moveTo>
                  <a:pt x="578044" y="31157"/>
                </a:moveTo>
                <a:lnTo>
                  <a:pt x="523096" y="31157"/>
                </a:lnTo>
                <a:lnTo>
                  <a:pt x="523096" y="0"/>
                </a:lnTo>
                <a:lnTo>
                  <a:pt x="578044" y="0"/>
                </a:lnTo>
                <a:lnTo>
                  <a:pt x="578044" y="31157"/>
                </a:lnTo>
                <a:close/>
              </a:path>
              <a:path w="730884" h="396240">
                <a:moveTo>
                  <a:pt x="696381" y="72138"/>
                </a:moveTo>
                <a:lnTo>
                  <a:pt x="405526" y="72138"/>
                </a:lnTo>
                <a:lnTo>
                  <a:pt x="405526" y="31157"/>
                </a:lnTo>
                <a:lnTo>
                  <a:pt x="696381" y="31157"/>
                </a:lnTo>
                <a:lnTo>
                  <a:pt x="696381" y="72138"/>
                </a:lnTo>
                <a:close/>
              </a:path>
              <a:path w="730884" h="396240">
                <a:moveTo>
                  <a:pt x="401075" y="158089"/>
                </a:moveTo>
                <a:lnTo>
                  <a:pt x="385880" y="117262"/>
                </a:lnTo>
                <a:lnTo>
                  <a:pt x="437840" y="112003"/>
                </a:lnTo>
                <a:lnTo>
                  <a:pt x="476245" y="102010"/>
                </a:lnTo>
                <a:lnTo>
                  <a:pt x="502045" y="88362"/>
                </a:lnTo>
                <a:lnTo>
                  <a:pt x="516189" y="72138"/>
                </a:lnTo>
                <a:lnTo>
                  <a:pt x="584797" y="72138"/>
                </a:lnTo>
                <a:lnTo>
                  <a:pt x="598805" y="88362"/>
                </a:lnTo>
                <a:lnTo>
                  <a:pt x="624684" y="102010"/>
                </a:lnTo>
                <a:lnTo>
                  <a:pt x="640379" y="106058"/>
                </a:lnTo>
                <a:lnTo>
                  <a:pt x="550570" y="106058"/>
                </a:lnTo>
                <a:lnTo>
                  <a:pt x="527104" y="126145"/>
                </a:lnTo>
                <a:lnTo>
                  <a:pt x="494183" y="141743"/>
                </a:lnTo>
                <a:lnTo>
                  <a:pt x="452083" y="152506"/>
                </a:lnTo>
                <a:lnTo>
                  <a:pt x="401075" y="158089"/>
                </a:lnTo>
                <a:close/>
              </a:path>
              <a:path w="730884" h="396240">
                <a:moveTo>
                  <a:pt x="699758" y="158089"/>
                </a:moveTo>
                <a:lnTo>
                  <a:pt x="649079" y="152506"/>
                </a:lnTo>
                <a:lnTo>
                  <a:pt x="607091" y="141743"/>
                </a:lnTo>
                <a:lnTo>
                  <a:pt x="574140" y="126145"/>
                </a:lnTo>
                <a:lnTo>
                  <a:pt x="550570" y="106058"/>
                </a:lnTo>
                <a:lnTo>
                  <a:pt x="640379" y="106058"/>
                </a:lnTo>
                <a:lnTo>
                  <a:pt x="663427" y="112003"/>
                </a:lnTo>
                <a:lnTo>
                  <a:pt x="716027" y="117262"/>
                </a:lnTo>
                <a:lnTo>
                  <a:pt x="699758" y="158089"/>
                </a:lnTo>
                <a:close/>
              </a:path>
              <a:path w="730884" h="396240">
                <a:moveTo>
                  <a:pt x="730455" y="209047"/>
                </a:moveTo>
                <a:lnTo>
                  <a:pt x="371760" y="209047"/>
                </a:lnTo>
                <a:lnTo>
                  <a:pt x="371760" y="168680"/>
                </a:lnTo>
                <a:lnTo>
                  <a:pt x="730455" y="168680"/>
                </a:lnTo>
                <a:lnTo>
                  <a:pt x="730455" y="209047"/>
                </a:lnTo>
                <a:close/>
              </a:path>
              <a:path w="730884" h="396240">
                <a:moveTo>
                  <a:pt x="578197" y="233911"/>
                </a:moveTo>
                <a:lnTo>
                  <a:pt x="523403" y="233911"/>
                </a:lnTo>
                <a:lnTo>
                  <a:pt x="523403" y="209047"/>
                </a:lnTo>
                <a:lnTo>
                  <a:pt x="578197" y="209047"/>
                </a:lnTo>
                <a:lnTo>
                  <a:pt x="578197" y="233911"/>
                </a:lnTo>
                <a:close/>
              </a:path>
              <a:path w="730884" h="396240">
                <a:moveTo>
                  <a:pt x="697609" y="392769"/>
                </a:moveTo>
                <a:lnTo>
                  <a:pt x="412894" y="392769"/>
                </a:lnTo>
                <a:lnTo>
                  <a:pt x="412894" y="293157"/>
                </a:lnTo>
                <a:lnTo>
                  <a:pt x="632685" y="293157"/>
                </a:lnTo>
                <a:lnTo>
                  <a:pt x="632685" y="273510"/>
                </a:lnTo>
                <a:lnTo>
                  <a:pt x="412587" y="273510"/>
                </a:lnTo>
                <a:lnTo>
                  <a:pt x="412587" y="233911"/>
                </a:lnTo>
                <a:lnTo>
                  <a:pt x="687325" y="233911"/>
                </a:lnTo>
                <a:lnTo>
                  <a:pt x="687325" y="330300"/>
                </a:lnTo>
                <a:lnTo>
                  <a:pt x="467227" y="330300"/>
                </a:lnTo>
                <a:lnTo>
                  <a:pt x="467227" y="351941"/>
                </a:lnTo>
                <a:lnTo>
                  <a:pt x="697609" y="351941"/>
                </a:lnTo>
                <a:lnTo>
                  <a:pt x="697609" y="392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206175" y="8247657"/>
            <a:ext cx="1536700" cy="449580"/>
          </a:xfrm>
          <a:custGeom>
            <a:avLst/>
            <a:gdLst/>
            <a:ahLst/>
            <a:cxnLst/>
            <a:rect l="l" t="t" r="r" b="b"/>
            <a:pathLst>
              <a:path w="1536700" h="449579">
                <a:moveTo>
                  <a:pt x="206158" y="163768"/>
                </a:moveTo>
                <a:lnTo>
                  <a:pt x="64003" y="163768"/>
                </a:lnTo>
                <a:lnTo>
                  <a:pt x="74608" y="145288"/>
                </a:lnTo>
                <a:lnTo>
                  <a:pt x="90249" y="131268"/>
                </a:lnTo>
                <a:lnTo>
                  <a:pt x="110495" y="122371"/>
                </a:lnTo>
                <a:lnTo>
                  <a:pt x="134913" y="119258"/>
                </a:lnTo>
                <a:lnTo>
                  <a:pt x="168320" y="125371"/>
                </a:lnTo>
                <a:lnTo>
                  <a:pt x="193928" y="142952"/>
                </a:lnTo>
                <a:lnTo>
                  <a:pt x="206158" y="163768"/>
                </a:lnTo>
                <a:close/>
              </a:path>
              <a:path w="1536700" h="449579">
                <a:moveTo>
                  <a:pt x="64310" y="358081"/>
                </a:moveTo>
                <a:lnTo>
                  <a:pt x="0" y="358081"/>
                </a:lnTo>
                <a:lnTo>
                  <a:pt x="0" y="122327"/>
                </a:lnTo>
                <a:lnTo>
                  <a:pt x="61240" y="122327"/>
                </a:lnTo>
                <a:lnTo>
                  <a:pt x="61240" y="163768"/>
                </a:lnTo>
                <a:lnTo>
                  <a:pt x="206158" y="163768"/>
                </a:lnTo>
                <a:lnTo>
                  <a:pt x="210327" y="170865"/>
                </a:lnTo>
                <a:lnTo>
                  <a:pt x="210609" y="172671"/>
                </a:lnTo>
                <a:lnTo>
                  <a:pt x="109588" y="172671"/>
                </a:lnTo>
                <a:lnTo>
                  <a:pt x="91182" y="175961"/>
                </a:lnTo>
                <a:lnTo>
                  <a:pt x="76876" y="185525"/>
                </a:lnTo>
                <a:lnTo>
                  <a:pt x="67607" y="200902"/>
                </a:lnTo>
                <a:lnTo>
                  <a:pt x="64310" y="221632"/>
                </a:lnTo>
                <a:lnTo>
                  <a:pt x="64310" y="358081"/>
                </a:lnTo>
                <a:close/>
              </a:path>
              <a:path w="1536700" h="449579">
                <a:moveTo>
                  <a:pt x="216107" y="358081"/>
                </a:moveTo>
                <a:lnTo>
                  <a:pt x="151797" y="358081"/>
                </a:lnTo>
                <a:lnTo>
                  <a:pt x="151797" y="219177"/>
                </a:lnTo>
                <a:lnTo>
                  <a:pt x="149000" y="199672"/>
                </a:lnTo>
                <a:lnTo>
                  <a:pt x="140707" y="185045"/>
                </a:lnTo>
                <a:lnTo>
                  <a:pt x="127407" y="175858"/>
                </a:lnTo>
                <a:lnTo>
                  <a:pt x="109588" y="172671"/>
                </a:lnTo>
                <a:lnTo>
                  <a:pt x="210609" y="172671"/>
                </a:lnTo>
                <a:lnTo>
                  <a:pt x="216107" y="207972"/>
                </a:lnTo>
                <a:lnTo>
                  <a:pt x="216107" y="358081"/>
                </a:lnTo>
                <a:close/>
              </a:path>
              <a:path w="1536700" h="449579">
                <a:moveTo>
                  <a:pt x="247897" y="151183"/>
                </a:moveTo>
                <a:lnTo>
                  <a:pt x="247897" y="93165"/>
                </a:lnTo>
                <a:lnTo>
                  <a:pt x="325714" y="43743"/>
                </a:lnTo>
                <a:lnTo>
                  <a:pt x="387262" y="43743"/>
                </a:lnTo>
                <a:lnTo>
                  <a:pt x="387262" y="105904"/>
                </a:lnTo>
                <a:lnTo>
                  <a:pt x="320035" y="105904"/>
                </a:lnTo>
                <a:lnTo>
                  <a:pt x="247897" y="151183"/>
                </a:lnTo>
                <a:close/>
              </a:path>
              <a:path w="1536700" h="449579">
                <a:moveTo>
                  <a:pt x="387262" y="358081"/>
                </a:moveTo>
                <a:lnTo>
                  <a:pt x="321877" y="358081"/>
                </a:lnTo>
                <a:lnTo>
                  <a:pt x="321877" y="105904"/>
                </a:lnTo>
                <a:lnTo>
                  <a:pt x="387262" y="105904"/>
                </a:lnTo>
                <a:lnTo>
                  <a:pt x="387262" y="358081"/>
                </a:lnTo>
                <a:close/>
              </a:path>
              <a:path w="1536700" h="449579">
                <a:moveTo>
                  <a:pt x="672916" y="208586"/>
                </a:moveTo>
                <a:lnTo>
                  <a:pt x="461874" y="208586"/>
                </a:lnTo>
                <a:lnTo>
                  <a:pt x="461874" y="154866"/>
                </a:lnTo>
                <a:lnTo>
                  <a:pt x="672916" y="154866"/>
                </a:lnTo>
                <a:lnTo>
                  <a:pt x="672916" y="208586"/>
                </a:lnTo>
                <a:close/>
              </a:path>
              <a:path w="1536700" h="449579">
                <a:moveTo>
                  <a:pt x="672916" y="310040"/>
                </a:moveTo>
                <a:lnTo>
                  <a:pt x="461874" y="310040"/>
                </a:lnTo>
                <a:lnTo>
                  <a:pt x="461874" y="256320"/>
                </a:lnTo>
                <a:lnTo>
                  <a:pt x="672916" y="256320"/>
                </a:lnTo>
                <a:lnTo>
                  <a:pt x="672916" y="310040"/>
                </a:lnTo>
                <a:close/>
              </a:path>
              <a:path w="1536700" h="449579">
                <a:moveTo>
                  <a:pt x="1042988" y="399061"/>
                </a:moveTo>
                <a:lnTo>
                  <a:pt x="987887" y="399061"/>
                </a:lnTo>
                <a:lnTo>
                  <a:pt x="987887" y="2762"/>
                </a:lnTo>
                <a:lnTo>
                  <a:pt x="1042988" y="2762"/>
                </a:lnTo>
                <a:lnTo>
                  <a:pt x="1042988" y="399061"/>
                </a:lnTo>
                <a:close/>
              </a:path>
              <a:path w="1536700" h="449579">
                <a:moveTo>
                  <a:pt x="838852" y="223321"/>
                </a:moveTo>
                <a:lnTo>
                  <a:pt x="795483" y="216150"/>
                </a:lnTo>
                <a:lnTo>
                  <a:pt x="760690" y="196115"/>
                </a:lnTo>
                <a:lnTo>
                  <a:pt x="737581" y="165433"/>
                </a:lnTo>
                <a:lnTo>
                  <a:pt x="729264" y="126318"/>
                </a:lnTo>
                <a:lnTo>
                  <a:pt x="737581" y="87268"/>
                </a:lnTo>
                <a:lnTo>
                  <a:pt x="760690" y="56578"/>
                </a:lnTo>
                <a:lnTo>
                  <a:pt x="795483" y="36507"/>
                </a:lnTo>
                <a:lnTo>
                  <a:pt x="838852" y="29315"/>
                </a:lnTo>
                <a:lnTo>
                  <a:pt x="882505" y="36507"/>
                </a:lnTo>
                <a:lnTo>
                  <a:pt x="917207" y="56578"/>
                </a:lnTo>
                <a:lnTo>
                  <a:pt x="932637" y="77203"/>
                </a:lnTo>
                <a:lnTo>
                  <a:pt x="838852" y="77203"/>
                </a:lnTo>
                <a:lnTo>
                  <a:pt x="817170" y="80539"/>
                </a:lnTo>
                <a:lnTo>
                  <a:pt x="799848" y="90191"/>
                </a:lnTo>
                <a:lnTo>
                  <a:pt x="788368" y="105629"/>
                </a:lnTo>
                <a:lnTo>
                  <a:pt x="784212" y="126318"/>
                </a:lnTo>
                <a:lnTo>
                  <a:pt x="788389" y="147202"/>
                </a:lnTo>
                <a:lnTo>
                  <a:pt x="799905" y="162617"/>
                </a:lnTo>
                <a:lnTo>
                  <a:pt x="817235" y="172162"/>
                </a:lnTo>
                <a:lnTo>
                  <a:pt x="838852" y="175433"/>
                </a:lnTo>
                <a:lnTo>
                  <a:pt x="932684" y="175433"/>
                </a:lnTo>
                <a:lnTo>
                  <a:pt x="917207" y="196115"/>
                </a:lnTo>
                <a:lnTo>
                  <a:pt x="882505" y="216150"/>
                </a:lnTo>
                <a:lnTo>
                  <a:pt x="838852" y="223321"/>
                </a:lnTo>
                <a:close/>
              </a:path>
              <a:path w="1536700" h="449579">
                <a:moveTo>
                  <a:pt x="932684" y="175433"/>
                </a:moveTo>
                <a:lnTo>
                  <a:pt x="838852" y="175433"/>
                </a:lnTo>
                <a:lnTo>
                  <a:pt x="860875" y="172162"/>
                </a:lnTo>
                <a:lnTo>
                  <a:pt x="878509" y="162617"/>
                </a:lnTo>
                <a:lnTo>
                  <a:pt x="890244" y="147202"/>
                </a:lnTo>
                <a:lnTo>
                  <a:pt x="894568" y="126318"/>
                </a:lnTo>
                <a:lnTo>
                  <a:pt x="890265" y="105629"/>
                </a:lnTo>
                <a:lnTo>
                  <a:pt x="878567" y="90191"/>
                </a:lnTo>
                <a:lnTo>
                  <a:pt x="860940" y="80539"/>
                </a:lnTo>
                <a:lnTo>
                  <a:pt x="838852" y="77203"/>
                </a:lnTo>
                <a:lnTo>
                  <a:pt x="932637" y="77203"/>
                </a:lnTo>
                <a:lnTo>
                  <a:pt x="940167" y="87268"/>
                </a:lnTo>
                <a:lnTo>
                  <a:pt x="948594" y="126318"/>
                </a:lnTo>
                <a:lnTo>
                  <a:pt x="940167" y="165433"/>
                </a:lnTo>
                <a:lnTo>
                  <a:pt x="932684" y="175433"/>
                </a:lnTo>
                <a:close/>
              </a:path>
              <a:path w="1536700" h="449579">
                <a:moveTo>
                  <a:pt x="719134" y="318175"/>
                </a:moveTo>
                <a:lnTo>
                  <a:pt x="712841" y="273203"/>
                </a:lnTo>
                <a:lnTo>
                  <a:pt x="758049" y="273013"/>
                </a:lnTo>
                <a:lnTo>
                  <a:pt x="807847" y="272123"/>
                </a:lnTo>
                <a:lnTo>
                  <a:pt x="860305" y="270054"/>
                </a:lnTo>
                <a:lnTo>
                  <a:pt x="913492" y="266327"/>
                </a:lnTo>
                <a:lnTo>
                  <a:pt x="965478" y="260464"/>
                </a:lnTo>
                <a:lnTo>
                  <a:pt x="969622" y="300370"/>
                </a:lnTo>
                <a:lnTo>
                  <a:pt x="916622" y="308764"/>
                </a:lnTo>
                <a:lnTo>
                  <a:pt x="863592" y="313997"/>
                </a:lnTo>
                <a:lnTo>
                  <a:pt x="812013" y="316814"/>
                </a:lnTo>
                <a:lnTo>
                  <a:pt x="763367" y="317959"/>
                </a:lnTo>
                <a:lnTo>
                  <a:pt x="719134" y="318175"/>
                </a:lnTo>
                <a:close/>
              </a:path>
              <a:path w="1536700" h="449579">
                <a:moveTo>
                  <a:pt x="1289811" y="32999"/>
                </a:moveTo>
                <a:lnTo>
                  <a:pt x="1234249" y="32999"/>
                </a:lnTo>
                <a:lnTo>
                  <a:pt x="1234249" y="0"/>
                </a:lnTo>
                <a:lnTo>
                  <a:pt x="1289811" y="0"/>
                </a:lnTo>
                <a:lnTo>
                  <a:pt x="1289811" y="32999"/>
                </a:lnTo>
                <a:close/>
              </a:path>
              <a:path w="1536700" h="449579">
                <a:moveTo>
                  <a:pt x="1423650" y="74747"/>
                </a:moveTo>
                <a:lnTo>
                  <a:pt x="1099335" y="74747"/>
                </a:lnTo>
                <a:lnTo>
                  <a:pt x="1099335" y="32999"/>
                </a:lnTo>
                <a:lnTo>
                  <a:pt x="1423650" y="32999"/>
                </a:lnTo>
                <a:lnTo>
                  <a:pt x="1423650" y="74747"/>
                </a:lnTo>
                <a:close/>
              </a:path>
              <a:path w="1536700" h="449579">
                <a:moveTo>
                  <a:pt x="1289811" y="221786"/>
                </a:moveTo>
                <a:lnTo>
                  <a:pt x="1234249" y="221786"/>
                </a:lnTo>
                <a:lnTo>
                  <a:pt x="1234249" y="199530"/>
                </a:lnTo>
                <a:lnTo>
                  <a:pt x="1189247" y="193789"/>
                </a:lnTo>
                <a:lnTo>
                  <a:pt x="1156259" y="182379"/>
                </a:lnTo>
                <a:lnTo>
                  <a:pt x="1136021" y="165385"/>
                </a:lnTo>
                <a:lnTo>
                  <a:pt x="1129265" y="142894"/>
                </a:lnTo>
                <a:lnTo>
                  <a:pt x="1137923" y="117831"/>
                </a:lnTo>
                <a:lnTo>
                  <a:pt x="1163646" y="99516"/>
                </a:lnTo>
                <a:lnTo>
                  <a:pt x="1205370" y="88309"/>
                </a:lnTo>
                <a:lnTo>
                  <a:pt x="1262030" y="84570"/>
                </a:lnTo>
                <a:lnTo>
                  <a:pt x="1318606" y="88309"/>
                </a:lnTo>
                <a:lnTo>
                  <a:pt x="1360318" y="99516"/>
                </a:lnTo>
                <a:lnTo>
                  <a:pt x="1386116" y="117831"/>
                </a:lnTo>
                <a:lnTo>
                  <a:pt x="1387809" y="122634"/>
                </a:lnTo>
                <a:lnTo>
                  <a:pt x="1262030" y="122634"/>
                </a:lnTo>
                <a:lnTo>
                  <a:pt x="1228011" y="123901"/>
                </a:lnTo>
                <a:lnTo>
                  <a:pt x="1204224" y="127699"/>
                </a:lnTo>
                <a:lnTo>
                  <a:pt x="1190307" y="134031"/>
                </a:lnTo>
                <a:lnTo>
                  <a:pt x="1185901" y="142894"/>
                </a:lnTo>
                <a:lnTo>
                  <a:pt x="1190307" y="151816"/>
                </a:lnTo>
                <a:lnTo>
                  <a:pt x="1204224" y="157974"/>
                </a:lnTo>
                <a:lnTo>
                  <a:pt x="1228011" y="161543"/>
                </a:lnTo>
                <a:lnTo>
                  <a:pt x="1262030" y="162694"/>
                </a:lnTo>
                <a:lnTo>
                  <a:pt x="1388847" y="162694"/>
                </a:lnTo>
                <a:lnTo>
                  <a:pt x="1388017" y="165385"/>
                </a:lnTo>
                <a:lnTo>
                  <a:pt x="1367705" y="182379"/>
                </a:lnTo>
                <a:lnTo>
                  <a:pt x="1334729" y="193789"/>
                </a:lnTo>
                <a:lnTo>
                  <a:pt x="1289811" y="199530"/>
                </a:lnTo>
                <a:lnTo>
                  <a:pt x="1289811" y="221786"/>
                </a:lnTo>
                <a:close/>
              </a:path>
              <a:path w="1536700" h="449579">
                <a:moveTo>
                  <a:pt x="1388847" y="162694"/>
                </a:moveTo>
                <a:lnTo>
                  <a:pt x="1262030" y="162694"/>
                </a:lnTo>
                <a:lnTo>
                  <a:pt x="1295941" y="161543"/>
                </a:lnTo>
                <a:lnTo>
                  <a:pt x="1319664" y="157974"/>
                </a:lnTo>
                <a:lnTo>
                  <a:pt x="1333602" y="151816"/>
                </a:lnTo>
                <a:lnTo>
                  <a:pt x="1338159" y="142894"/>
                </a:lnTo>
                <a:lnTo>
                  <a:pt x="1333602" y="134031"/>
                </a:lnTo>
                <a:lnTo>
                  <a:pt x="1319664" y="127699"/>
                </a:lnTo>
                <a:lnTo>
                  <a:pt x="1295941" y="123901"/>
                </a:lnTo>
                <a:lnTo>
                  <a:pt x="1262030" y="122634"/>
                </a:lnTo>
                <a:lnTo>
                  <a:pt x="1387809" y="122634"/>
                </a:lnTo>
                <a:lnTo>
                  <a:pt x="1394948" y="142894"/>
                </a:lnTo>
                <a:lnTo>
                  <a:pt x="1388847" y="162694"/>
                </a:lnTo>
                <a:close/>
              </a:path>
              <a:path w="1536700" h="449579">
                <a:moveTo>
                  <a:pt x="1442529" y="265376"/>
                </a:moveTo>
                <a:lnTo>
                  <a:pt x="1082145" y="265376"/>
                </a:lnTo>
                <a:lnTo>
                  <a:pt x="1082145" y="221786"/>
                </a:lnTo>
                <a:lnTo>
                  <a:pt x="1442529" y="221786"/>
                </a:lnTo>
                <a:lnTo>
                  <a:pt x="1442529" y="265376"/>
                </a:lnTo>
                <a:close/>
              </a:path>
              <a:path w="1536700" h="449579">
                <a:moveTo>
                  <a:pt x="1397558" y="398141"/>
                </a:moveTo>
                <a:lnTo>
                  <a:pt x="1341996" y="398141"/>
                </a:lnTo>
                <a:lnTo>
                  <a:pt x="1341996" y="329379"/>
                </a:lnTo>
                <a:lnTo>
                  <a:pt x="1121284" y="329379"/>
                </a:lnTo>
                <a:lnTo>
                  <a:pt x="1121284" y="287478"/>
                </a:lnTo>
                <a:lnTo>
                  <a:pt x="1397558" y="287478"/>
                </a:lnTo>
                <a:lnTo>
                  <a:pt x="1397558" y="398141"/>
                </a:lnTo>
                <a:close/>
              </a:path>
              <a:path w="1536700" h="449579">
                <a:moveTo>
                  <a:pt x="1498723" y="449405"/>
                </a:moveTo>
                <a:lnTo>
                  <a:pt x="1452831" y="449405"/>
                </a:lnTo>
                <a:lnTo>
                  <a:pt x="1474319" y="325849"/>
                </a:lnTo>
                <a:lnTo>
                  <a:pt x="1536173" y="325849"/>
                </a:lnTo>
                <a:lnTo>
                  <a:pt x="1498723" y="44940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853579" y="8250419"/>
            <a:ext cx="833755" cy="447040"/>
          </a:xfrm>
          <a:custGeom>
            <a:avLst/>
            <a:gdLst/>
            <a:ahLst/>
            <a:cxnLst/>
            <a:rect l="l" t="t" r="r" b="b"/>
            <a:pathLst>
              <a:path w="833754" h="447040">
                <a:moveTo>
                  <a:pt x="320170" y="395378"/>
                </a:moveTo>
                <a:lnTo>
                  <a:pt x="264762" y="395378"/>
                </a:lnTo>
                <a:lnTo>
                  <a:pt x="264762" y="0"/>
                </a:lnTo>
                <a:lnTo>
                  <a:pt x="320170" y="0"/>
                </a:lnTo>
                <a:lnTo>
                  <a:pt x="320170" y="152410"/>
                </a:lnTo>
                <a:lnTo>
                  <a:pt x="378494" y="152410"/>
                </a:lnTo>
                <a:lnTo>
                  <a:pt x="378494" y="199224"/>
                </a:lnTo>
                <a:lnTo>
                  <a:pt x="320170" y="199224"/>
                </a:lnTo>
                <a:lnTo>
                  <a:pt x="320170" y="395378"/>
                </a:lnTo>
                <a:close/>
              </a:path>
              <a:path w="833754" h="447040">
                <a:moveTo>
                  <a:pt x="33920" y="314184"/>
                </a:moveTo>
                <a:lnTo>
                  <a:pt x="0" y="269213"/>
                </a:lnTo>
                <a:lnTo>
                  <a:pt x="35871" y="245792"/>
                </a:lnTo>
                <a:lnTo>
                  <a:pt x="63484" y="213870"/>
                </a:lnTo>
                <a:lnTo>
                  <a:pt x="83014" y="175700"/>
                </a:lnTo>
                <a:lnTo>
                  <a:pt x="94640" y="133537"/>
                </a:lnTo>
                <a:lnTo>
                  <a:pt x="98537" y="89635"/>
                </a:lnTo>
                <a:lnTo>
                  <a:pt x="98537" y="30543"/>
                </a:lnTo>
                <a:lnTo>
                  <a:pt x="153945" y="30543"/>
                </a:lnTo>
                <a:lnTo>
                  <a:pt x="153945" y="89635"/>
                </a:lnTo>
                <a:lnTo>
                  <a:pt x="159483" y="142173"/>
                </a:lnTo>
                <a:lnTo>
                  <a:pt x="176719" y="191070"/>
                </a:lnTo>
                <a:lnTo>
                  <a:pt x="182359" y="199070"/>
                </a:lnTo>
                <a:lnTo>
                  <a:pt x="126471" y="199070"/>
                </a:lnTo>
                <a:lnTo>
                  <a:pt x="111061" y="235489"/>
                </a:lnTo>
                <a:lnTo>
                  <a:pt x="90556" y="267448"/>
                </a:lnTo>
                <a:lnTo>
                  <a:pt x="64871" y="293996"/>
                </a:lnTo>
                <a:lnTo>
                  <a:pt x="33920" y="314184"/>
                </a:lnTo>
                <a:close/>
              </a:path>
              <a:path w="833754" h="447040">
                <a:moveTo>
                  <a:pt x="213805" y="306510"/>
                </a:moveTo>
                <a:lnTo>
                  <a:pt x="184662" y="287607"/>
                </a:lnTo>
                <a:lnTo>
                  <a:pt x="160468" y="262805"/>
                </a:lnTo>
                <a:lnTo>
                  <a:pt x="141110" y="232995"/>
                </a:lnTo>
                <a:lnTo>
                  <a:pt x="126471" y="199070"/>
                </a:lnTo>
                <a:lnTo>
                  <a:pt x="182359" y="199070"/>
                </a:lnTo>
                <a:lnTo>
                  <a:pt x="205898" y="232456"/>
                </a:lnTo>
                <a:lnTo>
                  <a:pt x="247264" y="262460"/>
                </a:lnTo>
                <a:lnTo>
                  <a:pt x="213805" y="306510"/>
                </a:lnTo>
                <a:close/>
              </a:path>
              <a:path w="833754" h="447040">
                <a:moveTo>
                  <a:pt x="712497" y="289473"/>
                </a:moveTo>
                <a:lnTo>
                  <a:pt x="657242" y="289473"/>
                </a:lnTo>
                <a:lnTo>
                  <a:pt x="657242" y="160238"/>
                </a:lnTo>
                <a:lnTo>
                  <a:pt x="586486" y="160238"/>
                </a:lnTo>
                <a:lnTo>
                  <a:pt x="586486" y="114960"/>
                </a:lnTo>
                <a:lnTo>
                  <a:pt x="657242" y="114960"/>
                </a:lnTo>
                <a:lnTo>
                  <a:pt x="657242" y="613"/>
                </a:lnTo>
                <a:lnTo>
                  <a:pt x="712497" y="613"/>
                </a:lnTo>
                <a:lnTo>
                  <a:pt x="712497" y="289473"/>
                </a:lnTo>
                <a:close/>
              </a:path>
              <a:path w="833754" h="447040">
                <a:moveTo>
                  <a:pt x="407215" y="250027"/>
                </a:moveTo>
                <a:lnTo>
                  <a:pt x="384499" y="205823"/>
                </a:lnTo>
                <a:lnTo>
                  <a:pt x="440379" y="182863"/>
                </a:lnTo>
                <a:lnTo>
                  <a:pt x="484015" y="152679"/>
                </a:lnTo>
                <a:lnTo>
                  <a:pt x="514153" y="116337"/>
                </a:lnTo>
                <a:lnTo>
                  <a:pt x="529542" y="74900"/>
                </a:lnTo>
                <a:lnTo>
                  <a:pt x="405066" y="74900"/>
                </a:lnTo>
                <a:lnTo>
                  <a:pt x="405066" y="29622"/>
                </a:lnTo>
                <a:lnTo>
                  <a:pt x="590169" y="29622"/>
                </a:lnTo>
                <a:lnTo>
                  <a:pt x="586051" y="73333"/>
                </a:lnTo>
                <a:lnTo>
                  <a:pt x="574048" y="113389"/>
                </a:lnTo>
                <a:lnTo>
                  <a:pt x="554487" y="149539"/>
                </a:lnTo>
                <a:lnTo>
                  <a:pt x="527696" y="181531"/>
                </a:lnTo>
                <a:lnTo>
                  <a:pt x="494001" y="209111"/>
                </a:lnTo>
                <a:lnTo>
                  <a:pt x="453732" y="232027"/>
                </a:lnTo>
                <a:lnTo>
                  <a:pt x="407215" y="250027"/>
                </a:lnTo>
                <a:close/>
              </a:path>
              <a:path w="833754" h="447040">
                <a:moveTo>
                  <a:pt x="722474" y="388471"/>
                </a:moveTo>
                <a:lnTo>
                  <a:pt x="451879" y="388471"/>
                </a:lnTo>
                <a:lnTo>
                  <a:pt x="451879" y="260157"/>
                </a:lnTo>
                <a:lnTo>
                  <a:pt x="508208" y="260157"/>
                </a:lnTo>
                <a:lnTo>
                  <a:pt x="508208" y="343807"/>
                </a:lnTo>
                <a:lnTo>
                  <a:pt x="722474" y="343807"/>
                </a:lnTo>
                <a:lnTo>
                  <a:pt x="722474" y="388471"/>
                </a:lnTo>
                <a:close/>
              </a:path>
              <a:path w="833754" h="447040">
                <a:moveTo>
                  <a:pt x="796165" y="446642"/>
                </a:moveTo>
                <a:lnTo>
                  <a:pt x="750273" y="446642"/>
                </a:lnTo>
                <a:lnTo>
                  <a:pt x="771761" y="323086"/>
                </a:lnTo>
                <a:lnTo>
                  <a:pt x="833615" y="323086"/>
                </a:lnTo>
                <a:lnTo>
                  <a:pt x="796165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807464" y="8250419"/>
            <a:ext cx="825500" cy="447040"/>
          </a:xfrm>
          <a:custGeom>
            <a:avLst/>
            <a:gdLst/>
            <a:ahLst/>
            <a:cxnLst/>
            <a:rect l="l" t="t" r="r" b="b"/>
            <a:pathLst>
              <a:path w="825500" h="447040">
                <a:moveTo>
                  <a:pt x="35762" y="185103"/>
                </a:moveTo>
                <a:lnTo>
                  <a:pt x="13967" y="140439"/>
                </a:lnTo>
                <a:lnTo>
                  <a:pt x="73289" y="125174"/>
                </a:lnTo>
                <a:lnTo>
                  <a:pt x="116265" y="99017"/>
                </a:lnTo>
                <a:lnTo>
                  <a:pt x="142434" y="66212"/>
                </a:lnTo>
                <a:lnTo>
                  <a:pt x="151336" y="31004"/>
                </a:lnTo>
                <a:lnTo>
                  <a:pt x="151336" y="11818"/>
                </a:lnTo>
                <a:lnTo>
                  <a:pt x="209507" y="11818"/>
                </a:lnTo>
                <a:lnTo>
                  <a:pt x="209507" y="31004"/>
                </a:lnTo>
                <a:lnTo>
                  <a:pt x="218354" y="66212"/>
                </a:lnTo>
                <a:lnTo>
                  <a:pt x="244598" y="99017"/>
                </a:lnTo>
                <a:lnTo>
                  <a:pt x="246847" y="100379"/>
                </a:lnTo>
                <a:lnTo>
                  <a:pt x="180345" y="100379"/>
                </a:lnTo>
                <a:lnTo>
                  <a:pt x="156502" y="130301"/>
                </a:lnTo>
                <a:lnTo>
                  <a:pt x="124054" y="155116"/>
                </a:lnTo>
                <a:lnTo>
                  <a:pt x="83606" y="173743"/>
                </a:lnTo>
                <a:lnTo>
                  <a:pt x="35762" y="185103"/>
                </a:lnTo>
                <a:close/>
              </a:path>
              <a:path w="825500" h="447040">
                <a:moveTo>
                  <a:pt x="325849" y="185103"/>
                </a:moveTo>
                <a:lnTo>
                  <a:pt x="277602" y="173743"/>
                </a:lnTo>
                <a:lnTo>
                  <a:pt x="236866" y="155116"/>
                </a:lnTo>
                <a:lnTo>
                  <a:pt x="204245" y="130301"/>
                </a:lnTo>
                <a:lnTo>
                  <a:pt x="180345" y="100379"/>
                </a:lnTo>
                <a:lnTo>
                  <a:pt x="246847" y="100379"/>
                </a:lnTo>
                <a:lnTo>
                  <a:pt x="287792" y="125174"/>
                </a:lnTo>
                <a:lnTo>
                  <a:pt x="347490" y="140439"/>
                </a:lnTo>
                <a:lnTo>
                  <a:pt x="325849" y="185103"/>
                </a:lnTo>
                <a:close/>
              </a:path>
              <a:path w="825500" h="447040">
                <a:moveTo>
                  <a:pt x="360383" y="260157"/>
                </a:moveTo>
                <a:lnTo>
                  <a:pt x="0" y="260157"/>
                </a:lnTo>
                <a:lnTo>
                  <a:pt x="0" y="215033"/>
                </a:lnTo>
                <a:lnTo>
                  <a:pt x="360383" y="215033"/>
                </a:lnTo>
                <a:lnTo>
                  <a:pt x="360383" y="260157"/>
                </a:lnTo>
                <a:close/>
              </a:path>
              <a:path w="825500" h="447040">
                <a:moveTo>
                  <a:pt x="206437" y="395378"/>
                </a:moveTo>
                <a:lnTo>
                  <a:pt x="151643" y="395378"/>
                </a:lnTo>
                <a:lnTo>
                  <a:pt x="151643" y="260157"/>
                </a:lnTo>
                <a:lnTo>
                  <a:pt x="206437" y="260157"/>
                </a:lnTo>
                <a:lnTo>
                  <a:pt x="206437" y="395378"/>
                </a:lnTo>
                <a:close/>
              </a:path>
              <a:path w="825500" h="447040">
                <a:moveTo>
                  <a:pt x="682567" y="395378"/>
                </a:moveTo>
                <a:lnTo>
                  <a:pt x="627159" y="395378"/>
                </a:lnTo>
                <a:lnTo>
                  <a:pt x="627159" y="0"/>
                </a:lnTo>
                <a:lnTo>
                  <a:pt x="682567" y="0"/>
                </a:lnTo>
                <a:lnTo>
                  <a:pt x="682567" y="152410"/>
                </a:lnTo>
                <a:lnTo>
                  <a:pt x="740892" y="152410"/>
                </a:lnTo>
                <a:lnTo>
                  <a:pt x="740892" y="199224"/>
                </a:lnTo>
                <a:lnTo>
                  <a:pt x="682567" y="199224"/>
                </a:lnTo>
                <a:lnTo>
                  <a:pt x="682567" y="395378"/>
                </a:lnTo>
                <a:close/>
              </a:path>
              <a:path w="825500" h="447040">
                <a:moveTo>
                  <a:pt x="396317" y="314184"/>
                </a:moveTo>
                <a:lnTo>
                  <a:pt x="362397" y="269213"/>
                </a:lnTo>
                <a:lnTo>
                  <a:pt x="398268" y="245792"/>
                </a:lnTo>
                <a:lnTo>
                  <a:pt x="425881" y="213870"/>
                </a:lnTo>
                <a:lnTo>
                  <a:pt x="445412" y="175700"/>
                </a:lnTo>
                <a:lnTo>
                  <a:pt x="457037" y="133537"/>
                </a:lnTo>
                <a:lnTo>
                  <a:pt x="460935" y="89635"/>
                </a:lnTo>
                <a:lnTo>
                  <a:pt x="460935" y="30543"/>
                </a:lnTo>
                <a:lnTo>
                  <a:pt x="516343" y="30543"/>
                </a:lnTo>
                <a:lnTo>
                  <a:pt x="516343" y="89635"/>
                </a:lnTo>
                <a:lnTo>
                  <a:pt x="521880" y="142173"/>
                </a:lnTo>
                <a:lnTo>
                  <a:pt x="539116" y="191070"/>
                </a:lnTo>
                <a:lnTo>
                  <a:pt x="544757" y="199070"/>
                </a:lnTo>
                <a:lnTo>
                  <a:pt x="488869" y="199070"/>
                </a:lnTo>
                <a:lnTo>
                  <a:pt x="473458" y="235489"/>
                </a:lnTo>
                <a:lnTo>
                  <a:pt x="452953" y="267448"/>
                </a:lnTo>
                <a:lnTo>
                  <a:pt x="427268" y="293996"/>
                </a:lnTo>
                <a:lnTo>
                  <a:pt x="396317" y="314184"/>
                </a:lnTo>
                <a:close/>
              </a:path>
              <a:path w="825500" h="447040">
                <a:moveTo>
                  <a:pt x="576202" y="306510"/>
                </a:moveTo>
                <a:lnTo>
                  <a:pt x="547059" y="287607"/>
                </a:lnTo>
                <a:lnTo>
                  <a:pt x="522866" y="262805"/>
                </a:lnTo>
                <a:lnTo>
                  <a:pt x="503508" y="232995"/>
                </a:lnTo>
                <a:lnTo>
                  <a:pt x="488869" y="199070"/>
                </a:lnTo>
                <a:lnTo>
                  <a:pt x="544757" y="199070"/>
                </a:lnTo>
                <a:lnTo>
                  <a:pt x="568295" y="232456"/>
                </a:lnTo>
                <a:lnTo>
                  <a:pt x="609662" y="262460"/>
                </a:lnTo>
                <a:lnTo>
                  <a:pt x="576202" y="306510"/>
                </a:lnTo>
                <a:close/>
              </a:path>
              <a:path w="825500" h="447040">
                <a:moveTo>
                  <a:pt x="787570" y="446642"/>
                </a:moveTo>
                <a:lnTo>
                  <a:pt x="741678" y="446642"/>
                </a:lnTo>
                <a:lnTo>
                  <a:pt x="763166" y="323086"/>
                </a:lnTo>
                <a:lnTo>
                  <a:pt x="825020" y="323086"/>
                </a:lnTo>
                <a:lnTo>
                  <a:pt x="787570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754338" y="8249498"/>
            <a:ext cx="823594" cy="447675"/>
          </a:xfrm>
          <a:custGeom>
            <a:avLst/>
            <a:gdLst/>
            <a:ahLst/>
            <a:cxnLst/>
            <a:rect l="l" t="t" r="r" b="b"/>
            <a:pathLst>
              <a:path w="823594" h="447675">
                <a:moveTo>
                  <a:pt x="331067" y="222400"/>
                </a:moveTo>
                <a:lnTo>
                  <a:pt x="275813" y="222400"/>
                </a:lnTo>
                <a:lnTo>
                  <a:pt x="275813" y="140592"/>
                </a:lnTo>
                <a:lnTo>
                  <a:pt x="205516" y="140592"/>
                </a:lnTo>
                <a:lnTo>
                  <a:pt x="205516" y="95314"/>
                </a:lnTo>
                <a:lnTo>
                  <a:pt x="275813" y="95314"/>
                </a:lnTo>
                <a:lnTo>
                  <a:pt x="275813" y="1534"/>
                </a:lnTo>
                <a:lnTo>
                  <a:pt x="331067" y="1534"/>
                </a:lnTo>
                <a:lnTo>
                  <a:pt x="331067" y="222400"/>
                </a:lnTo>
                <a:close/>
              </a:path>
              <a:path w="823594" h="447675">
                <a:moveTo>
                  <a:pt x="21948" y="231302"/>
                </a:moveTo>
                <a:lnTo>
                  <a:pt x="0" y="188173"/>
                </a:lnTo>
                <a:lnTo>
                  <a:pt x="57302" y="167219"/>
                </a:lnTo>
                <a:lnTo>
                  <a:pt x="100532" y="139575"/>
                </a:lnTo>
                <a:lnTo>
                  <a:pt x="129373" y="106262"/>
                </a:lnTo>
                <a:lnTo>
                  <a:pt x="143508" y="68300"/>
                </a:lnTo>
                <a:lnTo>
                  <a:pt x="21487" y="68300"/>
                </a:lnTo>
                <a:lnTo>
                  <a:pt x="21487" y="24250"/>
                </a:lnTo>
                <a:lnTo>
                  <a:pt x="202907" y="24250"/>
                </a:lnTo>
                <a:lnTo>
                  <a:pt x="197539" y="73216"/>
                </a:lnTo>
                <a:lnTo>
                  <a:pt x="181709" y="116677"/>
                </a:lnTo>
                <a:lnTo>
                  <a:pt x="155826" y="154425"/>
                </a:lnTo>
                <a:lnTo>
                  <a:pt x="120298" y="186251"/>
                </a:lnTo>
                <a:lnTo>
                  <a:pt x="75536" y="211946"/>
                </a:lnTo>
                <a:lnTo>
                  <a:pt x="21948" y="231302"/>
                </a:lnTo>
                <a:close/>
              </a:path>
              <a:path w="823594" h="447675">
                <a:moveTo>
                  <a:pt x="331067" y="391387"/>
                </a:moveTo>
                <a:lnTo>
                  <a:pt x="69068" y="391387"/>
                </a:lnTo>
                <a:lnTo>
                  <a:pt x="69068" y="238209"/>
                </a:lnTo>
                <a:lnTo>
                  <a:pt x="331067" y="238209"/>
                </a:lnTo>
                <a:lnTo>
                  <a:pt x="331067" y="281645"/>
                </a:lnTo>
                <a:lnTo>
                  <a:pt x="123402" y="281645"/>
                </a:lnTo>
                <a:lnTo>
                  <a:pt x="123402" y="347951"/>
                </a:lnTo>
                <a:lnTo>
                  <a:pt x="331067" y="347951"/>
                </a:lnTo>
                <a:lnTo>
                  <a:pt x="331067" y="391387"/>
                </a:lnTo>
                <a:close/>
              </a:path>
              <a:path w="823594" h="447675">
                <a:moveTo>
                  <a:pt x="331067" y="347951"/>
                </a:moveTo>
                <a:lnTo>
                  <a:pt x="276120" y="347951"/>
                </a:lnTo>
                <a:lnTo>
                  <a:pt x="276120" y="281645"/>
                </a:lnTo>
                <a:lnTo>
                  <a:pt x="331067" y="281645"/>
                </a:lnTo>
                <a:lnTo>
                  <a:pt x="331067" y="347951"/>
                </a:lnTo>
                <a:close/>
              </a:path>
              <a:path w="823594" h="447675">
                <a:moveTo>
                  <a:pt x="515268" y="35455"/>
                </a:moveTo>
                <a:lnTo>
                  <a:pt x="459400" y="35455"/>
                </a:lnTo>
                <a:lnTo>
                  <a:pt x="459400" y="0"/>
                </a:lnTo>
                <a:lnTo>
                  <a:pt x="515268" y="0"/>
                </a:lnTo>
                <a:lnTo>
                  <a:pt x="515268" y="35455"/>
                </a:lnTo>
                <a:close/>
              </a:path>
              <a:path w="823594" h="447675">
                <a:moveTo>
                  <a:pt x="594160" y="79044"/>
                </a:moveTo>
                <a:lnTo>
                  <a:pt x="379894" y="79044"/>
                </a:lnTo>
                <a:lnTo>
                  <a:pt x="379894" y="35455"/>
                </a:lnTo>
                <a:lnTo>
                  <a:pt x="594160" y="35455"/>
                </a:lnTo>
                <a:lnTo>
                  <a:pt x="594160" y="79044"/>
                </a:lnTo>
                <a:close/>
              </a:path>
              <a:path w="823594" h="447675">
                <a:moveTo>
                  <a:pt x="389257" y="209354"/>
                </a:moveTo>
                <a:lnTo>
                  <a:pt x="365467" y="166685"/>
                </a:lnTo>
                <a:lnTo>
                  <a:pt x="406239" y="152343"/>
                </a:lnTo>
                <a:lnTo>
                  <a:pt x="435283" y="131728"/>
                </a:lnTo>
                <a:lnTo>
                  <a:pt x="452903" y="106681"/>
                </a:lnTo>
                <a:lnTo>
                  <a:pt x="459400" y="79044"/>
                </a:lnTo>
                <a:lnTo>
                  <a:pt x="514654" y="79044"/>
                </a:lnTo>
                <a:lnTo>
                  <a:pt x="521151" y="104633"/>
                </a:lnTo>
                <a:lnTo>
                  <a:pt x="538541" y="127891"/>
                </a:lnTo>
                <a:lnTo>
                  <a:pt x="557822" y="140746"/>
                </a:lnTo>
                <a:lnTo>
                  <a:pt x="487948" y="140746"/>
                </a:lnTo>
                <a:lnTo>
                  <a:pt x="471772" y="163725"/>
                </a:lnTo>
                <a:lnTo>
                  <a:pt x="449941" y="183223"/>
                </a:lnTo>
                <a:lnTo>
                  <a:pt x="422441" y="198634"/>
                </a:lnTo>
                <a:lnTo>
                  <a:pt x="389257" y="209354"/>
                </a:lnTo>
                <a:close/>
              </a:path>
              <a:path w="823594" h="447675">
                <a:moveTo>
                  <a:pt x="583723" y="201986"/>
                </a:moveTo>
                <a:lnTo>
                  <a:pt x="551858" y="192439"/>
                </a:lnTo>
                <a:lnTo>
                  <a:pt x="525302" y="178676"/>
                </a:lnTo>
                <a:lnTo>
                  <a:pt x="504014" y="161257"/>
                </a:lnTo>
                <a:lnTo>
                  <a:pt x="487948" y="140746"/>
                </a:lnTo>
                <a:lnTo>
                  <a:pt x="557822" y="140746"/>
                </a:lnTo>
                <a:lnTo>
                  <a:pt x="567125" y="146947"/>
                </a:lnTo>
                <a:lnTo>
                  <a:pt x="607206" y="159931"/>
                </a:lnTo>
                <a:lnTo>
                  <a:pt x="583723" y="201986"/>
                </a:lnTo>
                <a:close/>
              </a:path>
              <a:path w="823594" h="447675">
                <a:moveTo>
                  <a:pt x="682567" y="206591"/>
                </a:moveTo>
                <a:lnTo>
                  <a:pt x="627006" y="206591"/>
                </a:lnTo>
                <a:lnTo>
                  <a:pt x="627006" y="920"/>
                </a:lnTo>
                <a:lnTo>
                  <a:pt x="682567" y="920"/>
                </a:lnTo>
                <a:lnTo>
                  <a:pt x="682567" y="80886"/>
                </a:lnTo>
                <a:lnTo>
                  <a:pt x="735673" y="80886"/>
                </a:lnTo>
                <a:lnTo>
                  <a:pt x="735673" y="126011"/>
                </a:lnTo>
                <a:lnTo>
                  <a:pt x="682567" y="126011"/>
                </a:lnTo>
                <a:lnTo>
                  <a:pt x="682567" y="206591"/>
                </a:lnTo>
                <a:close/>
              </a:path>
              <a:path w="823594" h="447675">
                <a:moveTo>
                  <a:pt x="693925" y="393536"/>
                </a:moveTo>
                <a:lnTo>
                  <a:pt x="421028" y="393536"/>
                </a:lnTo>
                <a:lnTo>
                  <a:pt x="421028" y="287324"/>
                </a:lnTo>
                <a:lnTo>
                  <a:pt x="627313" y="287324"/>
                </a:lnTo>
                <a:lnTo>
                  <a:pt x="627313" y="264915"/>
                </a:lnTo>
                <a:lnTo>
                  <a:pt x="420414" y="264915"/>
                </a:lnTo>
                <a:lnTo>
                  <a:pt x="420414" y="222707"/>
                </a:lnTo>
                <a:lnTo>
                  <a:pt x="682567" y="222707"/>
                </a:lnTo>
                <a:lnTo>
                  <a:pt x="682567" y="327230"/>
                </a:lnTo>
                <a:lnTo>
                  <a:pt x="475669" y="327230"/>
                </a:lnTo>
                <a:lnTo>
                  <a:pt x="475669" y="350867"/>
                </a:lnTo>
                <a:lnTo>
                  <a:pt x="693925" y="350867"/>
                </a:lnTo>
                <a:lnTo>
                  <a:pt x="693925" y="393536"/>
                </a:lnTo>
                <a:close/>
              </a:path>
              <a:path w="823594" h="447675">
                <a:moveTo>
                  <a:pt x="785728" y="447563"/>
                </a:moveTo>
                <a:lnTo>
                  <a:pt x="739836" y="447563"/>
                </a:lnTo>
                <a:lnTo>
                  <a:pt x="761324" y="324007"/>
                </a:lnTo>
                <a:lnTo>
                  <a:pt x="823178" y="324007"/>
                </a:lnTo>
                <a:lnTo>
                  <a:pt x="785728" y="4475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698563" y="8247350"/>
            <a:ext cx="824865" cy="450215"/>
          </a:xfrm>
          <a:custGeom>
            <a:avLst/>
            <a:gdLst/>
            <a:ahLst/>
            <a:cxnLst/>
            <a:rect l="l" t="t" r="r" b="b"/>
            <a:pathLst>
              <a:path w="824865" h="450215">
                <a:moveTo>
                  <a:pt x="140132" y="37757"/>
                </a:moveTo>
                <a:lnTo>
                  <a:pt x="85030" y="37757"/>
                </a:lnTo>
                <a:lnTo>
                  <a:pt x="85030" y="0"/>
                </a:lnTo>
                <a:lnTo>
                  <a:pt x="140132" y="0"/>
                </a:lnTo>
                <a:lnTo>
                  <a:pt x="140132" y="37757"/>
                </a:lnTo>
                <a:close/>
              </a:path>
              <a:path w="824865" h="450215">
                <a:moveTo>
                  <a:pt x="219484" y="81807"/>
                </a:moveTo>
                <a:lnTo>
                  <a:pt x="0" y="81807"/>
                </a:lnTo>
                <a:lnTo>
                  <a:pt x="0" y="37757"/>
                </a:lnTo>
                <a:lnTo>
                  <a:pt x="219484" y="37757"/>
                </a:lnTo>
                <a:lnTo>
                  <a:pt x="219484" y="81807"/>
                </a:lnTo>
                <a:close/>
              </a:path>
              <a:path w="824865" h="450215">
                <a:moveTo>
                  <a:pt x="332142" y="244041"/>
                </a:moveTo>
                <a:lnTo>
                  <a:pt x="276887" y="244041"/>
                </a:lnTo>
                <a:lnTo>
                  <a:pt x="276887" y="211502"/>
                </a:lnTo>
                <a:lnTo>
                  <a:pt x="223014" y="211502"/>
                </a:lnTo>
                <a:lnTo>
                  <a:pt x="223014" y="167145"/>
                </a:lnTo>
                <a:lnTo>
                  <a:pt x="276887" y="167145"/>
                </a:lnTo>
                <a:lnTo>
                  <a:pt x="276887" y="134146"/>
                </a:lnTo>
                <a:lnTo>
                  <a:pt x="223935" y="134146"/>
                </a:lnTo>
                <a:lnTo>
                  <a:pt x="223935" y="90095"/>
                </a:lnTo>
                <a:lnTo>
                  <a:pt x="276887" y="90095"/>
                </a:lnTo>
                <a:lnTo>
                  <a:pt x="276887" y="3069"/>
                </a:lnTo>
                <a:lnTo>
                  <a:pt x="332142" y="3069"/>
                </a:lnTo>
                <a:lnTo>
                  <a:pt x="332142" y="244041"/>
                </a:lnTo>
                <a:close/>
              </a:path>
              <a:path w="824865" h="450215">
                <a:moveTo>
                  <a:pt x="112044" y="241125"/>
                </a:moveTo>
                <a:lnTo>
                  <a:pt x="74488" y="235839"/>
                </a:lnTo>
                <a:lnTo>
                  <a:pt x="45163" y="220942"/>
                </a:lnTo>
                <a:lnTo>
                  <a:pt x="26140" y="197871"/>
                </a:lnTo>
                <a:lnTo>
                  <a:pt x="19492" y="168066"/>
                </a:lnTo>
                <a:lnTo>
                  <a:pt x="26140" y="138172"/>
                </a:lnTo>
                <a:lnTo>
                  <a:pt x="45163" y="115056"/>
                </a:lnTo>
                <a:lnTo>
                  <a:pt x="74488" y="100142"/>
                </a:lnTo>
                <a:lnTo>
                  <a:pt x="112044" y="94853"/>
                </a:lnTo>
                <a:lnTo>
                  <a:pt x="149487" y="100142"/>
                </a:lnTo>
                <a:lnTo>
                  <a:pt x="179059" y="115056"/>
                </a:lnTo>
                <a:lnTo>
                  <a:pt x="197207" y="136601"/>
                </a:lnTo>
                <a:lnTo>
                  <a:pt x="112044" y="136601"/>
                </a:lnTo>
                <a:lnTo>
                  <a:pt x="95065" y="138539"/>
                </a:lnTo>
                <a:lnTo>
                  <a:pt x="82114" y="144506"/>
                </a:lnTo>
                <a:lnTo>
                  <a:pt x="73884" y="154387"/>
                </a:lnTo>
                <a:lnTo>
                  <a:pt x="71063" y="168066"/>
                </a:lnTo>
                <a:lnTo>
                  <a:pt x="73884" y="181813"/>
                </a:lnTo>
                <a:lnTo>
                  <a:pt x="82114" y="191703"/>
                </a:lnTo>
                <a:lnTo>
                  <a:pt x="95065" y="197679"/>
                </a:lnTo>
                <a:lnTo>
                  <a:pt x="112044" y="199684"/>
                </a:lnTo>
                <a:lnTo>
                  <a:pt x="197000" y="199684"/>
                </a:lnTo>
                <a:lnTo>
                  <a:pt x="179059" y="220942"/>
                </a:lnTo>
                <a:lnTo>
                  <a:pt x="149487" y="235839"/>
                </a:lnTo>
                <a:lnTo>
                  <a:pt x="112044" y="241125"/>
                </a:lnTo>
                <a:close/>
              </a:path>
              <a:path w="824865" h="450215">
                <a:moveTo>
                  <a:pt x="197000" y="199684"/>
                </a:moveTo>
                <a:lnTo>
                  <a:pt x="112044" y="199684"/>
                </a:lnTo>
                <a:lnTo>
                  <a:pt x="129042" y="197679"/>
                </a:lnTo>
                <a:lnTo>
                  <a:pt x="142357" y="191703"/>
                </a:lnTo>
                <a:lnTo>
                  <a:pt x="151067" y="181813"/>
                </a:lnTo>
                <a:lnTo>
                  <a:pt x="154252" y="168066"/>
                </a:lnTo>
                <a:lnTo>
                  <a:pt x="151067" y="154387"/>
                </a:lnTo>
                <a:lnTo>
                  <a:pt x="142357" y="144506"/>
                </a:lnTo>
                <a:lnTo>
                  <a:pt x="129042" y="138539"/>
                </a:lnTo>
                <a:lnTo>
                  <a:pt x="112044" y="136601"/>
                </a:lnTo>
                <a:lnTo>
                  <a:pt x="197207" y="136601"/>
                </a:lnTo>
                <a:lnTo>
                  <a:pt x="198530" y="138172"/>
                </a:lnTo>
                <a:lnTo>
                  <a:pt x="205670" y="168066"/>
                </a:lnTo>
                <a:lnTo>
                  <a:pt x="198530" y="197871"/>
                </a:lnTo>
                <a:lnTo>
                  <a:pt x="197000" y="199684"/>
                </a:lnTo>
                <a:close/>
              </a:path>
              <a:path w="824865" h="450215">
                <a:moveTo>
                  <a:pt x="332142" y="393996"/>
                </a:moveTo>
                <a:lnTo>
                  <a:pt x="66612" y="393996"/>
                </a:lnTo>
                <a:lnTo>
                  <a:pt x="66612" y="260464"/>
                </a:lnTo>
                <a:lnTo>
                  <a:pt x="332142" y="260464"/>
                </a:lnTo>
                <a:lnTo>
                  <a:pt x="332142" y="303901"/>
                </a:lnTo>
                <a:lnTo>
                  <a:pt x="122020" y="303901"/>
                </a:lnTo>
                <a:lnTo>
                  <a:pt x="122020" y="349639"/>
                </a:lnTo>
                <a:lnTo>
                  <a:pt x="332142" y="349639"/>
                </a:lnTo>
                <a:lnTo>
                  <a:pt x="332142" y="393996"/>
                </a:lnTo>
                <a:close/>
              </a:path>
              <a:path w="824865" h="450215">
                <a:moveTo>
                  <a:pt x="332142" y="349639"/>
                </a:moveTo>
                <a:lnTo>
                  <a:pt x="277962" y="349639"/>
                </a:lnTo>
                <a:lnTo>
                  <a:pt x="277962" y="303901"/>
                </a:lnTo>
                <a:lnTo>
                  <a:pt x="332142" y="303901"/>
                </a:lnTo>
                <a:lnTo>
                  <a:pt x="332142" y="349639"/>
                </a:lnTo>
                <a:close/>
              </a:path>
              <a:path w="824865" h="450215">
                <a:moveTo>
                  <a:pt x="702060" y="399368"/>
                </a:moveTo>
                <a:lnTo>
                  <a:pt x="646959" y="399368"/>
                </a:lnTo>
                <a:lnTo>
                  <a:pt x="646959" y="3069"/>
                </a:lnTo>
                <a:lnTo>
                  <a:pt x="702060" y="3069"/>
                </a:lnTo>
                <a:lnTo>
                  <a:pt x="702060" y="399368"/>
                </a:lnTo>
                <a:close/>
              </a:path>
              <a:path w="824865" h="450215">
                <a:moveTo>
                  <a:pt x="497924" y="223628"/>
                </a:moveTo>
                <a:lnTo>
                  <a:pt x="454555" y="216457"/>
                </a:lnTo>
                <a:lnTo>
                  <a:pt x="419762" y="196422"/>
                </a:lnTo>
                <a:lnTo>
                  <a:pt x="396653" y="165740"/>
                </a:lnTo>
                <a:lnTo>
                  <a:pt x="388336" y="126625"/>
                </a:lnTo>
                <a:lnTo>
                  <a:pt x="396653" y="87575"/>
                </a:lnTo>
                <a:lnTo>
                  <a:pt x="419762" y="56885"/>
                </a:lnTo>
                <a:lnTo>
                  <a:pt x="454555" y="36814"/>
                </a:lnTo>
                <a:lnTo>
                  <a:pt x="497924" y="29622"/>
                </a:lnTo>
                <a:lnTo>
                  <a:pt x="541577" y="36814"/>
                </a:lnTo>
                <a:lnTo>
                  <a:pt x="576279" y="56885"/>
                </a:lnTo>
                <a:lnTo>
                  <a:pt x="591709" y="77510"/>
                </a:lnTo>
                <a:lnTo>
                  <a:pt x="497924" y="77510"/>
                </a:lnTo>
                <a:lnTo>
                  <a:pt x="476242" y="80846"/>
                </a:lnTo>
                <a:lnTo>
                  <a:pt x="458920" y="90498"/>
                </a:lnTo>
                <a:lnTo>
                  <a:pt x="447440" y="105936"/>
                </a:lnTo>
                <a:lnTo>
                  <a:pt x="443284" y="126625"/>
                </a:lnTo>
                <a:lnTo>
                  <a:pt x="447461" y="147509"/>
                </a:lnTo>
                <a:lnTo>
                  <a:pt x="458978" y="162924"/>
                </a:lnTo>
                <a:lnTo>
                  <a:pt x="476307" y="172469"/>
                </a:lnTo>
                <a:lnTo>
                  <a:pt x="497924" y="175740"/>
                </a:lnTo>
                <a:lnTo>
                  <a:pt x="591756" y="175740"/>
                </a:lnTo>
                <a:lnTo>
                  <a:pt x="576279" y="196422"/>
                </a:lnTo>
                <a:lnTo>
                  <a:pt x="541577" y="216457"/>
                </a:lnTo>
                <a:lnTo>
                  <a:pt x="497924" y="223628"/>
                </a:lnTo>
                <a:close/>
              </a:path>
              <a:path w="824865" h="450215">
                <a:moveTo>
                  <a:pt x="591756" y="175740"/>
                </a:moveTo>
                <a:lnTo>
                  <a:pt x="497924" y="175740"/>
                </a:lnTo>
                <a:lnTo>
                  <a:pt x="519947" y="172469"/>
                </a:lnTo>
                <a:lnTo>
                  <a:pt x="537581" y="162924"/>
                </a:lnTo>
                <a:lnTo>
                  <a:pt x="549316" y="147509"/>
                </a:lnTo>
                <a:lnTo>
                  <a:pt x="553640" y="126625"/>
                </a:lnTo>
                <a:lnTo>
                  <a:pt x="549337" y="105936"/>
                </a:lnTo>
                <a:lnTo>
                  <a:pt x="537639" y="90498"/>
                </a:lnTo>
                <a:lnTo>
                  <a:pt x="520012" y="80846"/>
                </a:lnTo>
                <a:lnTo>
                  <a:pt x="497924" y="77510"/>
                </a:lnTo>
                <a:lnTo>
                  <a:pt x="591709" y="77510"/>
                </a:lnTo>
                <a:lnTo>
                  <a:pt x="599239" y="87575"/>
                </a:lnTo>
                <a:lnTo>
                  <a:pt x="607667" y="126625"/>
                </a:lnTo>
                <a:lnTo>
                  <a:pt x="599239" y="165740"/>
                </a:lnTo>
                <a:lnTo>
                  <a:pt x="591756" y="175740"/>
                </a:lnTo>
                <a:close/>
              </a:path>
              <a:path w="824865" h="450215">
                <a:moveTo>
                  <a:pt x="378206" y="318482"/>
                </a:moveTo>
                <a:lnTo>
                  <a:pt x="371913" y="273510"/>
                </a:lnTo>
                <a:lnTo>
                  <a:pt x="417121" y="273320"/>
                </a:lnTo>
                <a:lnTo>
                  <a:pt x="466919" y="272430"/>
                </a:lnTo>
                <a:lnTo>
                  <a:pt x="519377" y="270361"/>
                </a:lnTo>
                <a:lnTo>
                  <a:pt x="572564" y="266634"/>
                </a:lnTo>
                <a:lnTo>
                  <a:pt x="624550" y="260771"/>
                </a:lnTo>
                <a:lnTo>
                  <a:pt x="628694" y="300677"/>
                </a:lnTo>
                <a:lnTo>
                  <a:pt x="575694" y="309071"/>
                </a:lnTo>
                <a:lnTo>
                  <a:pt x="522664" y="314304"/>
                </a:lnTo>
                <a:lnTo>
                  <a:pt x="471085" y="317121"/>
                </a:lnTo>
                <a:lnTo>
                  <a:pt x="422439" y="318266"/>
                </a:lnTo>
                <a:lnTo>
                  <a:pt x="378206" y="318482"/>
                </a:lnTo>
                <a:close/>
              </a:path>
              <a:path w="824865" h="450215">
                <a:moveTo>
                  <a:pt x="786802" y="449712"/>
                </a:moveTo>
                <a:lnTo>
                  <a:pt x="740910" y="449712"/>
                </a:lnTo>
                <a:lnTo>
                  <a:pt x="762398" y="326156"/>
                </a:lnTo>
                <a:lnTo>
                  <a:pt x="824253" y="326156"/>
                </a:lnTo>
                <a:lnTo>
                  <a:pt x="786802" y="4497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943907" y="8850495"/>
            <a:ext cx="825500" cy="447040"/>
          </a:xfrm>
          <a:custGeom>
            <a:avLst/>
            <a:gdLst/>
            <a:ahLst/>
            <a:cxnLst/>
            <a:rect l="l" t="t" r="r" b="b"/>
            <a:pathLst>
              <a:path w="825500" h="447040">
                <a:moveTo>
                  <a:pt x="309580" y="260925"/>
                </a:moveTo>
                <a:lnTo>
                  <a:pt x="253711" y="255092"/>
                </a:lnTo>
                <a:lnTo>
                  <a:pt x="262531" y="202473"/>
                </a:lnTo>
                <a:lnTo>
                  <a:pt x="267294" y="156113"/>
                </a:lnTo>
                <a:lnTo>
                  <a:pt x="269294" y="115078"/>
                </a:lnTo>
                <a:lnTo>
                  <a:pt x="269827" y="78431"/>
                </a:lnTo>
                <a:lnTo>
                  <a:pt x="37143" y="78431"/>
                </a:lnTo>
                <a:lnTo>
                  <a:pt x="37143" y="34380"/>
                </a:lnTo>
                <a:lnTo>
                  <a:pt x="325389" y="34380"/>
                </a:lnTo>
                <a:lnTo>
                  <a:pt x="325331" y="78431"/>
                </a:lnTo>
                <a:lnTo>
                  <a:pt x="325055" y="110399"/>
                </a:lnTo>
                <a:lnTo>
                  <a:pt x="323297" y="153370"/>
                </a:lnTo>
                <a:lnTo>
                  <a:pt x="318633" y="202845"/>
                </a:lnTo>
                <a:lnTo>
                  <a:pt x="309580" y="260925"/>
                </a:lnTo>
                <a:close/>
              </a:path>
              <a:path w="825500" h="447040">
                <a:moveTo>
                  <a:pt x="183875" y="301905"/>
                </a:moveTo>
                <a:lnTo>
                  <a:pt x="128927" y="301905"/>
                </a:lnTo>
                <a:lnTo>
                  <a:pt x="128927" y="166071"/>
                </a:lnTo>
                <a:lnTo>
                  <a:pt x="183875" y="166071"/>
                </a:lnTo>
                <a:lnTo>
                  <a:pt x="183875" y="301905"/>
                </a:lnTo>
                <a:close/>
              </a:path>
              <a:path w="825500" h="447040">
                <a:moveTo>
                  <a:pt x="360383" y="346876"/>
                </a:moveTo>
                <a:lnTo>
                  <a:pt x="0" y="346876"/>
                </a:lnTo>
                <a:lnTo>
                  <a:pt x="0" y="301905"/>
                </a:lnTo>
                <a:lnTo>
                  <a:pt x="360383" y="301905"/>
                </a:lnTo>
                <a:lnTo>
                  <a:pt x="360383" y="346876"/>
                </a:lnTo>
                <a:close/>
              </a:path>
              <a:path w="825500" h="447040">
                <a:moveTo>
                  <a:pt x="684409" y="201372"/>
                </a:moveTo>
                <a:lnTo>
                  <a:pt x="628848" y="201372"/>
                </a:lnTo>
                <a:lnTo>
                  <a:pt x="628848" y="0"/>
                </a:lnTo>
                <a:lnTo>
                  <a:pt x="684409" y="0"/>
                </a:lnTo>
                <a:lnTo>
                  <a:pt x="684409" y="77049"/>
                </a:lnTo>
                <a:lnTo>
                  <a:pt x="737515" y="77049"/>
                </a:lnTo>
                <a:lnTo>
                  <a:pt x="737515" y="121867"/>
                </a:lnTo>
                <a:lnTo>
                  <a:pt x="684409" y="121867"/>
                </a:lnTo>
                <a:lnTo>
                  <a:pt x="684409" y="201372"/>
                </a:lnTo>
                <a:close/>
              </a:path>
              <a:path w="825500" h="447040">
                <a:moveTo>
                  <a:pt x="573900" y="190321"/>
                </a:moveTo>
                <a:lnTo>
                  <a:pt x="382657" y="190321"/>
                </a:lnTo>
                <a:lnTo>
                  <a:pt x="382657" y="17957"/>
                </a:lnTo>
                <a:lnTo>
                  <a:pt x="437605" y="17957"/>
                </a:lnTo>
                <a:lnTo>
                  <a:pt x="437605" y="64770"/>
                </a:lnTo>
                <a:lnTo>
                  <a:pt x="573900" y="64770"/>
                </a:lnTo>
                <a:lnTo>
                  <a:pt x="573900" y="106365"/>
                </a:lnTo>
                <a:lnTo>
                  <a:pt x="437605" y="106365"/>
                </a:lnTo>
                <a:lnTo>
                  <a:pt x="437605" y="146885"/>
                </a:lnTo>
                <a:lnTo>
                  <a:pt x="573900" y="146885"/>
                </a:lnTo>
                <a:lnTo>
                  <a:pt x="573900" y="190321"/>
                </a:lnTo>
                <a:close/>
              </a:path>
              <a:path w="825500" h="447040">
                <a:moveTo>
                  <a:pt x="573900" y="64770"/>
                </a:moveTo>
                <a:lnTo>
                  <a:pt x="518645" y="64770"/>
                </a:lnTo>
                <a:lnTo>
                  <a:pt x="518645" y="17957"/>
                </a:lnTo>
                <a:lnTo>
                  <a:pt x="573900" y="17957"/>
                </a:lnTo>
                <a:lnTo>
                  <a:pt x="573900" y="64770"/>
                </a:lnTo>
                <a:close/>
              </a:path>
              <a:path w="825500" h="447040">
                <a:moveTo>
                  <a:pt x="573900" y="146885"/>
                </a:moveTo>
                <a:lnTo>
                  <a:pt x="518645" y="146885"/>
                </a:lnTo>
                <a:lnTo>
                  <a:pt x="518645" y="106365"/>
                </a:lnTo>
                <a:lnTo>
                  <a:pt x="573900" y="106365"/>
                </a:lnTo>
                <a:lnTo>
                  <a:pt x="573900" y="146885"/>
                </a:lnTo>
                <a:close/>
              </a:path>
              <a:path w="825500" h="447040">
                <a:moveTo>
                  <a:pt x="695767" y="392615"/>
                </a:moveTo>
                <a:lnTo>
                  <a:pt x="422870" y="392615"/>
                </a:lnTo>
                <a:lnTo>
                  <a:pt x="422870" y="283640"/>
                </a:lnTo>
                <a:lnTo>
                  <a:pt x="629154" y="283640"/>
                </a:lnTo>
                <a:lnTo>
                  <a:pt x="629154" y="258776"/>
                </a:lnTo>
                <a:lnTo>
                  <a:pt x="422256" y="258776"/>
                </a:lnTo>
                <a:lnTo>
                  <a:pt x="422256" y="215953"/>
                </a:lnTo>
                <a:lnTo>
                  <a:pt x="684409" y="215953"/>
                </a:lnTo>
                <a:lnTo>
                  <a:pt x="684409" y="323393"/>
                </a:lnTo>
                <a:lnTo>
                  <a:pt x="477511" y="323393"/>
                </a:lnTo>
                <a:lnTo>
                  <a:pt x="477511" y="349025"/>
                </a:lnTo>
                <a:lnTo>
                  <a:pt x="695767" y="349025"/>
                </a:lnTo>
                <a:lnTo>
                  <a:pt x="695767" y="392615"/>
                </a:lnTo>
                <a:close/>
              </a:path>
              <a:path w="825500" h="447040">
                <a:moveTo>
                  <a:pt x="787570" y="446642"/>
                </a:moveTo>
                <a:lnTo>
                  <a:pt x="741678" y="446642"/>
                </a:lnTo>
                <a:lnTo>
                  <a:pt x="763166" y="323086"/>
                </a:lnTo>
                <a:lnTo>
                  <a:pt x="825020" y="323086"/>
                </a:lnTo>
                <a:lnTo>
                  <a:pt x="787570" y="4466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889206" y="8851109"/>
            <a:ext cx="1196340" cy="446405"/>
          </a:xfrm>
          <a:custGeom>
            <a:avLst/>
            <a:gdLst/>
            <a:ahLst/>
            <a:cxnLst/>
            <a:rect l="l" t="t" r="r" b="b"/>
            <a:pathLst>
              <a:path w="1196340" h="446404">
                <a:moveTo>
                  <a:pt x="320784" y="141513"/>
                </a:moveTo>
                <a:lnTo>
                  <a:pt x="44817" y="141513"/>
                </a:lnTo>
                <a:lnTo>
                  <a:pt x="44817" y="5371"/>
                </a:lnTo>
                <a:lnTo>
                  <a:pt x="99918" y="5371"/>
                </a:lnTo>
                <a:lnTo>
                  <a:pt x="99918" y="97463"/>
                </a:lnTo>
                <a:lnTo>
                  <a:pt x="320784" y="97463"/>
                </a:lnTo>
                <a:lnTo>
                  <a:pt x="320784" y="141513"/>
                </a:lnTo>
                <a:close/>
              </a:path>
              <a:path w="1196340" h="446404">
                <a:moveTo>
                  <a:pt x="207665" y="183721"/>
                </a:moveTo>
                <a:lnTo>
                  <a:pt x="152104" y="183721"/>
                </a:lnTo>
                <a:lnTo>
                  <a:pt x="152104" y="141513"/>
                </a:lnTo>
                <a:lnTo>
                  <a:pt x="207665" y="141513"/>
                </a:lnTo>
                <a:lnTo>
                  <a:pt x="207665" y="183721"/>
                </a:lnTo>
                <a:close/>
              </a:path>
              <a:path w="1196340" h="446404">
                <a:moveTo>
                  <a:pt x="360997" y="227925"/>
                </a:moveTo>
                <a:lnTo>
                  <a:pt x="0" y="227925"/>
                </a:lnTo>
                <a:lnTo>
                  <a:pt x="0" y="183721"/>
                </a:lnTo>
                <a:lnTo>
                  <a:pt x="360997" y="183721"/>
                </a:lnTo>
                <a:lnTo>
                  <a:pt x="360997" y="227925"/>
                </a:lnTo>
                <a:close/>
              </a:path>
              <a:path w="1196340" h="446404">
                <a:moveTo>
                  <a:pt x="316486" y="394764"/>
                </a:moveTo>
                <a:lnTo>
                  <a:pt x="261078" y="394764"/>
                </a:lnTo>
                <a:lnTo>
                  <a:pt x="261078" y="302826"/>
                </a:lnTo>
                <a:lnTo>
                  <a:pt x="40213" y="302826"/>
                </a:lnTo>
                <a:lnTo>
                  <a:pt x="40213" y="258315"/>
                </a:lnTo>
                <a:lnTo>
                  <a:pt x="316486" y="258315"/>
                </a:lnTo>
                <a:lnTo>
                  <a:pt x="316486" y="394764"/>
                </a:lnTo>
                <a:close/>
              </a:path>
              <a:path w="1196340" h="446404">
                <a:moveTo>
                  <a:pt x="703902" y="394457"/>
                </a:moveTo>
                <a:lnTo>
                  <a:pt x="648954" y="394457"/>
                </a:lnTo>
                <a:lnTo>
                  <a:pt x="648954" y="0"/>
                </a:lnTo>
                <a:lnTo>
                  <a:pt x="703902" y="0"/>
                </a:lnTo>
                <a:lnTo>
                  <a:pt x="703902" y="394457"/>
                </a:lnTo>
                <a:close/>
              </a:path>
              <a:path w="1196340" h="446404">
                <a:moveTo>
                  <a:pt x="530003" y="39292"/>
                </a:moveTo>
                <a:lnTo>
                  <a:pt x="474748" y="39292"/>
                </a:lnTo>
                <a:lnTo>
                  <a:pt x="474748" y="306"/>
                </a:lnTo>
                <a:lnTo>
                  <a:pt x="530003" y="306"/>
                </a:lnTo>
                <a:lnTo>
                  <a:pt x="530003" y="39292"/>
                </a:lnTo>
                <a:close/>
              </a:path>
              <a:path w="1196340" h="446404">
                <a:moveTo>
                  <a:pt x="608587" y="81961"/>
                </a:moveTo>
                <a:lnTo>
                  <a:pt x="395857" y="81961"/>
                </a:lnTo>
                <a:lnTo>
                  <a:pt x="395857" y="39292"/>
                </a:lnTo>
                <a:lnTo>
                  <a:pt x="608587" y="39292"/>
                </a:lnTo>
                <a:lnTo>
                  <a:pt x="608587" y="81961"/>
                </a:lnTo>
                <a:close/>
              </a:path>
              <a:path w="1196340" h="446404">
                <a:moveTo>
                  <a:pt x="407982" y="200451"/>
                </a:moveTo>
                <a:lnTo>
                  <a:pt x="385266" y="157476"/>
                </a:lnTo>
                <a:lnTo>
                  <a:pt x="424148" y="145784"/>
                </a:lnTo>
                <a:lnTo>
                  <a:pt x="451591" y="128179"/>
                </a:lnTo>
                <a:lnTo>
                  <a:pt x="468127" y="106343"/>
                </a:lnTo>
                <a:lnTo>
                  <a:pt x="474288" y="81961"/>
                </a:lnTo>
                <a:lnTo>
                  <a:pt x="530003" y="81961"/>
                </a:lnTo>
                <a:lnTo>
                  <a:pt x="536169" y="104665"/>
                </a:lnTo>
                <a:lnTo>
                  <a:pt x="552623" y="124879"/>
                </a:lnTo>
                <a:lnTo>
                  <a:pt x="577710" y="139978"/>
                </a:lnTo>
                <a:lnTo>
                  <a:pt x="503143" y="139978"/>
                </a:lnTo>
                <a:lnTo>
                  <a:pt x="487475" y="160435"/>
                </a:lnTo>
                <a:lnTo>
                  <a:pt x="466441" y="177697"/>
                </a:lnTo>
                <a:lnTo>
                  <a:pt x="439967" y="191218"/>
                </a:lnTo>
                <a:lnTo>
                  <a:pt x="407982" y="200451"/>
                </a:lnTo>
                <a:close/>
              </a:path>
              <a:path w="1196340" h="446404">
                <a:moveTo>
                  <a:pt x="596155" y="194772"/>
                </a:moveTo>
                <a:lnTo>
                  <a:pt x="565240" y="186384"/>
                </a:lnTo>
                <a:lnTo>
                  <a:pt x="539461" y="174167"/>
                </a:lnTo>
                <a:lnTo>
                  <a:pt x="518777" y="158555"/>
                </a:lnTo>
                <a:lnTo>
                  <a:pt x="503143" y="139978"/>
                </a:lnTo>
                <a:lnTo>
                  <a:pt x="577710" y="139978"/>
                </a:lnTo>
                <a:lnTo>
                  <a:pt x="579754" y="141208"/>
                </a:lnTo>
                <a:lnTo>
                  <a:pt x="617950" y="152257"/>
                </a:lnTo>
                <a:lnTo>
                  <a:pt x="596155" y="194772"/>
                </a:lnTo>
                <a:close/>
              </a:path>
              <a:path w="1196340" h="446404">
                <a:moveTo>
                  <a:pt x="378513" y="262460"/>
                </a:moveTo>
                <a:lnTo>
                  <a:pt x="371760" y="217335"/>
                </a:lnTo>
                <a:lnTo>
                  <a:pt x="418048" y="217262"/>
                </a:lnTo>
                <a:lnTo>
                  <a:pt x="468374" y="216571"/>
                </a:lnTo>
                <a:lnTo>
                  <a:pt x="520881" y="214826"/>
                </a:lnTo>
                <a:lnTo>
                  <a:pt x="573712" y="211593"/>
                </a:lnTo>
                <a:lnTo>
                  <a:pt x="625010" y="206437"/>
                </a:lnTo>
                <a:lnTo>
                  <a:pt x="628848" y="246344"/>
                </a:lnTo>
                <a:lnTo>
                  <a:pt x="604295" y="250217"/>
                </a:lnTo>
                <a:lnTo>
                  <a:pt x="579540" y="253385"/>
                </a:lnTo>
                <a:lnTo>
                  <a:pt x="554728" y="255948"/>
                </a:lnTo>
                <a:lnTo>
                  <a:pt x="530003" y="258008"/>
                </a:lnTo>
                <a:lnTo>
                  <a:pt x="530003" y="260925"/>
                </a:lnTo>
                <a:lnTo>
                  <a:pt x="474441" y="260925"/>
                </a:lnTo>
                <a:lnTo>
                  <a:pt x="449027" y="261747"/>
                </a:lnTo>
                <a:lnTo>
                  <a:pt x="424463" y="262210"/>
                </a:lnTo>
                <a:lnTo>
                  <a:pt x="378513" y="262460"/>
                </a:lnTo>
                <a:close/>
              </a:path>
              <a:path w="1196340" h="446404">
                <a:moveTo>
                  <a:pt x="530003" y="382485"/>
                </a:moveTo>
                <a:lnTo>
                  <a:pt x="474441" y="382485"/>
                </a:lnTo>
                <a:lnTo>
                  <a:pt x="474441" y="260925"/>
                </a:lnTo>
                <a:lnTo>
                  <a:pt x="530003" y="260925"/>
                </a:lnTo>
                <a:lnTo>
                  <a:pt x="530003" y="382485"/>
                </a:lnTo>
                <a:close/>
              </a:path>
              <a:path w="1196340" h="446404">
                <a:moveTo>
                  <a:pt x="1066453" y="182801"/>
                </a:moveTo>
                <a:lnTo>
                  <a:pt x="786495" y="182801"/>
                </a:lnTo>
                <a:lnTo>
                  <a:pt x="786495" y="74133"/>
                </a:lnTo>
                <a:lnTo>
                  <a:pt x="1003677" y="74133"/>
                </a:lnTo>
                <a:lnTo>
                  <a:pt x="1003677" y="50036"/>
                </a:lnTo>
                <a:lnTo>
                  <a:pt x="785881" y="50036"/>
                </a:lnTo>
                <a:lnTo>
                  <a:pt x="785881" y="7213"/>
                </a:lnTo>
                <a:lnTo>
                  <a:pt x="1059239" y="7213"/>
                </a:lnTo>
                <a:lnTo>
                  <a:pt x="1059239" y="114039"/>
                </a:lnTo>
                <a:lnTo>
                  <a:pt x="841597" y="114039"/>
                </a:lnTo>
                <a:lnTo>
                  <a:pt x="841597" y="140285"/>
                </a:lnTo>
                <a:lnTo>
                  <a:pt x="1066453" y="140285"/>
                </a:lnTo>
                <a:lnTo>
                  <a:pt x="1066453" y="182801"/>
                </a:lnTo>
                <a:close/>
              </a:path>
              <a:path w="1196340" h="446404">
                <a:moveTo>
                  <a:pt x="949650" y="211502"/>
                </a:moveTo>
                <a:lnTo>
                  <a:pt x="894856" y="211502"/>
                </a:lnTo>
                <a:lnTo>
                  <a:pt x="894856" y="182801"/>
                </a:lnTo>
                <a:lnTo>
                  <a:pt x="949650" y="182801"/>
                </a:lnTo>
                <a:lnTo>
                  <a:pt x="949650" y="211502"/>
                </a:lnTo>
                <a:close/>
              </a:path>
              <a:path w="1196340" h="446404">
                <a:moveTo>
                  <a:pt x="1102829" y="255706"/>
                </a:moveTo>
                <a:lnTo>
                  <a:pt x="741524" y="255706"/>
                </a:lnTo>
                <a:lnTo>
                  <a:pt x="741524" y="211502"/>
                </a:lnTo>
                <a:lnTo>
                  <a:pt x="1102829" y="211502"/>
                </a:lnTo>
                <a:lnTo>
                  <a:pt x="1102829" y="255706"/>
                </a:lnTo>
                <a:close/>
              </a:path>
              <a:path w="1196340" h="446404">
                <a:moveTo>
                  <a:pt x="1061388" y="392922"/>
                </a:moveTo>
                <a:lnTo>
                  <a:pt x="1005519" y="392922"/>
                </a:lnTo>
                <a:lnTo>
                  <a:pt x="1005519" y="321705"/>
                </a:lnTo>
                <a:lnTo>
                  <a:pt x="781891" y="321705"/>
                </a:lnTo>
                <a:lnTo>
                  <a:pt x="781891" y="278115"/>
                </a:lnTo>
                <a:lnTo>
                  <a:pt x="1061388" y="278115"/>
                </a:lnTo>
                <a:lnTo>
                  <a:pt x="1061388" y="392922"/>
                </a:lnTo>
                <a:close/>
              </a:path>
              <a:path w="1196340" h="446404">
                <a:moveTo>
                  <a:pt x="1158562" y="446028"/>
                </a:moveTo>
                <a:lnTo>
                  <a:pt x="1112670" y="446028"/>
                </a:lnTo>
                <a:lnTo>
                  <a:pt x="1134158" y="322472"/>
                </a:lnTo>
                <a:lnTo>
                  <a:pt x="1196013" y="322472"/>
                </a:lnTo>
                <a:lnTo>
                  <a:pt x="1158562" y="4460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205967" y="8851109"/>
            <a:ext cx="824865" cy="446405"/>
          </a:xfrm>
          <a:custGeom>
            <a:avLst/>
            <a:gdLst/>
            <a:ahLst/>
            <a:cxnLst/>
            <a:rect l="l" t="t" r="r" b="b"/>
            <a:pathLst>
              <a:path w="824865" h="446404">
                <a:moveTo>
                  <a:pt x="332142" y="394457"/>
                </a:moveTo>
                <a:lnTo>
                  <a:pt x="277194" y="394457"/>
                </a:lnTo>
                <a:lnTo>
                  <a:pt x="277194" y="0"/>
                </a:lnTo>
                <a:lnTo>
                  <a:pt x="332142" y="0"/>
                </a:lnTo>
                <a:lnTo>
                  <a:pt x="332142" y="394457"/>
                </a:lnTo>
                <a:close/>
              </a:path>
              <a:path w="824865" h="446404">
                <a:moveTo>
                  <a:pt x="127853" y="183721"/>
                </a:moveTo>
                <a:lnTo>
                  <a:pt x="86304" y="177688"/>
                </a:lnTo>
                <a:lnTo>
                  <a:pt x="53432" y="160430"/>
                </a:lnTo>
                <a:lnTo>
                  <a:pt x="31869" y="133906"/>
                </a:lnTo>
                <a:lnTo>
                  <a:pt x="24250" y="100072"/>
                </a:lnTo>
                <a:lnTo>
                  <a:pt x="31869" y="65864"/>
                </a:lnTo>
                <a:lnTo>
                  <a:pt x="53432" y="39253"/>
                </a:lnTo>
                <a:lnTo>
                  <a:pt x="86304" y="22025"/>
                </a:lnTo>
                <a:lnTo>
                  <a:pt x="127853" y="15962"/>
                </a:lnTo>
                <a:lnTo>
                  <a:pt x="169673" y="22025"/>
                </a:lnTo>
                <a:lnTo>
                  <a:pt x="202715" y="39253"/>
                </a:lnTo>
                <a:lnTo>
                  <a:pt x="219897" y="60319"/>
                </a:lnTo>
                <a:lnTo>
                  <a:pt x="127853" y="60319"/>
                </a:lnTo>
                <a:lnTo>
                  <a:pt x="107622" y="62905"/>
                </a:lnTo>
                <a:lnTo>
                  <a:pt x="91707" y="70641"/>
                </a:lnTo>
                <a:lnTo>
                  <a:pt x="81318" y="83155"/>
                </a:lnTo>
                <a:lnTo>
                  <a:pt x="77663" y="100072"/>
                </a:lnTo>
                <a:lnTo>
                  <a:pt x="81318" y="116497"/>
                </a:lnTo>
                <a:lnTo>
                  <a:pt x="91707" y="128678"/>
                </a:lnTo>
                <a:lnTo>
                  <a:pt x="107622" y="136225"/>
                </a:lnTo>
                <a:lnTo>
                  <a:pt x="127853" y="138750"/>
                </a:lnTo>
                <a:lnTo>
                  <a:pt x="220455" y="138750"/>
                </a:lnTo>
                <a:lnTo>
                  <a:pt x="202715" y="160430"/>
                </a:lnTo>
                <a:lnTo>
                  <a:pt x="169673" y="177688"/>
                </a:lnTo>
                <a:lnTo>
                  <a:pt x="127853" y="183721"/>
                </a:lnTo>
                <a:close/>
              </a:path>
              <a:path w="824865" h="446404">
                <a:moveTo>
                  <a:pt x="220455" y="138750"/>
                </a:moveTo>
                <a:lnTo>
                  <a:pt x="127853" y="138750"/>
                </a:lnTo>
                <a:lnTo>
                  <a:pt x="148823" y="136225"/>
                </a:lnTo>
                <a:lnTo>
                  <a:pt x="165188" y="128678"/>
                </a:lnTo>
                <a:lnTo>
                  <a:pt x="175855" y="116497"/>
                </a:lnTo>
                <a:lnTo>
                  <a:pt x="179731" y="100072"/>
                </a:lnTo>
                <a:lnTo>
                  <a:pt x="175855" y="83155"/>
                </a:lnTo>
                <a:lnTo>
                  <a:pt x="165188" y="70641"/>
                </a:lnTo>
                <a:lnTo>
                  <a:pt x="148823" y="62905"/>
                </a:lnTo>
                <a:lnTo>
                  <a:pt x="127853" y="60319"/>
                </a:lnTo>
                <a:lnTo>
                  <a:pt x="219897" y="60319"/>
                </a:lnTo>
                <a:lnTo>
                  <a:pt x="224419" y="65864"/>
                </a:lnTo>
                <a:lnTo>
                  <a:pt x="232223" y="100072"/>
                </a:lnTo>
                <a:lnTo>
                  <a:pt x="224419" y="133906"/>
                </a:lnTo>
                <a:lnTo>
                  <a:pt x="220455" y="138750"/>
                </a:lnTo>
                <a:close/>
              </a:path>
              <a:path w="824865" h="446404">
                <a:moveTo>
                  <a:pt x="6753" y="253097"/>
                </a:moveTo>
                <a:lnTo>
                  <a:pt x="0" y="207972"/>
                </a:lnTo>
                <a:lnTo>
                  <a:pt x="45213" y="207650"/>
                </a:lnTo>
                <a:lnTo>
                  <a:pt x="95266" y="206540"/>
                </a:lnTo>
                <a:lnTo>
                  <a:pt x="148038" y="204149"/>
                </a:lnTo>
                <a:lnTo>
                  <a:pt x="201407" y="199981"/>
                </a:lnTo>
                <a:lnTo>
                  <a:pt x="253250" y="193545"/>
                </a:lnTo>
                <a:lnTo>
                  <a:pt x="257088" y="234372"/>
                </a:lnTo>
                <a:lnTo>
                  <a:pt x="232599" y="238789"/>
                </a:lnTo>
                <a:lnTo>
                  <a:pt x="207838" y="242430"/>
                </a:lnTo>
                <a:lnTo>
                  <a:pt x="182990" y="245379"/>
                </a:lnTo>
                <a:lnTo>
                  <a:pt x="158243" y="247725"/>
                </a:lnTo>
                <a:lnTo>
                  <a:pt x="158243" y="251102"/>
                </a:lnTo>
                <a:lnTo>
                  <a:pt x="102681" y="251102"/>
                </a:lnTo>
                <a:lnTo>
                  <a:pt x="77052" y="251953"/>
                </a:lnTo>
                <a:lnTo>
                  <a:pt x="6753" y="253097"/>
                </a:lnTo>
                <a:close/>
              </a:path>
              <a:path w="824865" h="446404">
                <a:moveTo>
                  <a:pt x="158243" y="382946"/>
                </a:moveTo>
                <a:lnTo>
                  <a:pt x="102681" y="382946"/>
                </a:lnTo>
                <a:lnTo>
                  <a:pt x="102681" y="251102"/>
                </a:lnTo>
                <a:lnTo>
                  <a:pt x="158243" y="251102"/>
                </a:lnTo>
                <a:lnTo>
                  <a:pt x="158243" y="382946"/>
                </a:lnTo>
                <a:close/>
              </a:path>
              <a:path w="824865" h="446404">
                <a:moveTo>
                  <a:pt x="683642" y="290854"/>
                </a:moveTo>
                <a:lnTo>
                  <a:pt x="628080" y="290854"/>
                </a:lnTo>
                <a:lnTo>
                  <a:pt x="628080" y="0"/>
                </a:lnTo>
                <a:lnTo>
                  <a:pt x="683642" y="0"/>
                </a:lnTo>
                <a:lnTo>
                  <a:pt x="683642" y="111123"/>
                </a:lnTo>
                <a:lnTo>
                  <a:pt x="736748" y="111123"/>
                </a:lnTo>
                <a:lnTo>
                  <a:pt x="736748" y="156708"/>
                </a:lnTo>
                <a:lnTo>
                  <a:pt x="683642" y="156708"/>
                </a:lnTo>
                <a:lnTo>
                  <a:pt x="683642" y="290854"/>
                </a:lnTo>
                <a:close/>
              </a:path>
              <a:path w="824865" h="446404">
                <a:moveTo>
                  <a:pt x="573132" y="227925"/>
                </a:moveTo>
                <a:lnTo>
                  <a:pt x="381890" y="227925"/>
                </a:lnTo>
                <a:lnTo>
                  <a:pt x="381890" y="27934"/>
                </a:lnTo>
                <a:lnTo>
                  <a:pt x="436837" y="27934"/>
                </a:lnTo>
                <a:lnTo>
                  <a:pt x="436837" y="85184"/>
                </a:lnTo>
                <a:lnTo>
                  <a:pt x="573132" y="85184"/>
                </a:lnTo>
                <a:lnTo>
                  <a:pt x="573132" y="127699"/>
                </a:lnTo>
                <a:lnTo>
                  <a:pt x="436837" y="127699"/>
                </a:lnTo>
                <a:lnTo>
                  <a:pt x="436837" y="184489"/>
                </a:lnTo>
                <a:lnTo>
                  <a:pt x="573132" y="184489"/>
                </a:lnTo>
                <a:lnTo>
                  <a:pt x="573132" y="227925"/>
                </a:lnTo>
                <a:close/>
              </a:path>
              <a:path w="824865" h="446404">
                <a:moveTo>
                  <a:pt x="573132" y="85184"/>
                </a:moveTo>
                <a:lnTo>
                  <a:pt x="517878" y="85184"/>
                </a:lnTo>
                <a:lnTo>
                  <a:pt x="517878" y="27934"/>
                </a:lnTo>
                <a:lnTo>
                  <a:pt x="573132" y="27934"/>
                </a:lnTo>
                <a:lnTo>
                  <a:pt x="573132" y="85184"/>
                </a:lnTo>
                <a:close/>
              </a:path>
              <a:path w="824865" h="446404">
                <a:moveTo>
                  <a:pt x="573132" y="184489"/>
                </a:moveTo>
                <a:lnTo>
                  <a:pt x="517878" y="184489"/>
                </a:lnTo>
                <a:lnTo>
                  <a:pt x="517878" y="127699"/>
                </a:lnTo>
                <a:lnTo>
                  <a:pt x="573132" y="127699"/>
                </a:lnTo>
                <a:lnTo>
                  <a:pt x="573132" y="184489"/>
                </a:lnTo>
                <a:close/>
              </a:path>
              <a:path w="824865" h="446404">
                <a:moveTo>
                  <a:pt x="697762" y="387857"/>
                </a:moveTo>
                <a:lnTo>
                  <a:pt x="427321" y="387857"/>
                </a:lnTo>
                <a:lnTo>
                  <a:pt x="427321" y="261078"/>
                </a:lnTo>
                <a:lnTo>
                  <a:pt x="482576" y="261078"/>
                </a:lnTo>
                <a:lnTo>
                  <a:pt x="482576" y="343193"/>
                </a:lnTo>
                <a:lnTo>
                  <a:pt x="697762" y="343193"/>
                </a:lnTo>
                <a:lnTo>
                  <a:pt x="697762" y="387857"/>
                </a:lnTo>
                <a:close/>
              </a:path>
              <a:path w="824865" h="446404">
                <a:moveTo>
                  <a:pt x="786802" y="446028"/>
                </a:moveTo>
                <a:lnTo>
                  <a:pt x="740910" y="446028"/>
                </a:lnTo>
                <a:lnTo>
                  <a:pt x="762398" y="322472"/>
                </a:lnTo>
                <a:lnTo>
                  <a:pt x="824253" y="322472"/>
                </a:lnTo>
                <a:lnTo>
                  <a:pt x="786802" y="4460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142200" y="8850495"/>
            <a:ext cx="711200" cy="395605"/>
          </a:xfrm>
          <a:custGeom>
            <a:avLst/>
            <a:gdLst/>
            <a:ahLst/>
            <a:cxnLst/>
            <a:rect l="l" t="t" r="r" b="b"/>
            <a:pathLst>
              <a:path w="711200" h="395604">
                <a:moveTo>
                  <a:pt x="349639" y="395378"/>
                </a:moveTo>
                <a:lnTo>
                  <a:pt x="297301" y="395378"/>
                </a:lnTo>
                <a:lnTo>
                  <a:pt x="297301" y="0"/>
                </a:lnTo>
                <a:lnTo>
                  <a:pt x="349639" y="0"/>
                </a:lnTo>
                <a:lnTo>
                  <a:pt x="349639" y="395378"/>
                </a:lnTo>
                <a:close/>
              </a:path>
              <a:path w="711200" h="395604">
                <a:moveTo>
                  <a:pt x="268906" y="376960"/>
                </a:moveTo>
                <a:lnTo>
                  <a:pt x="217028" y="376960"/>
                </a:lnTo>
                <a:lnTo>
                  <a:pt x="217028" y="180191"/>
                </a:lnTo>
                <a:lnTo>
                  <a:pt x="164996" y="180191"/>
                </a:lnTo>
                <a:lnTo>
                  <a:pt x="164996" y="135681"/>
                </a:lnTo>
                <a:lnTo>
                  <a:pt x="217028" y="135681"/>
                </a:lnTo>
                <a:lnTo>
                  <a:pt x="217028" y="6599"/>
                </a:lnTo>
                <a:lnTo>
                  <a:pt x="268906" y="6599"/>
                </a:lnTo>
                <a:lnTo>
                  <a:pt x="268906" y="376960"/>
                </a:lnTo>
                <a:close/>
              </a:path>
              <a:path w="711200" h="395604">
                <a:moveTo>
                  <a:pt x="193084" y="84877"/>
                </a:moveTo>
                <a:lnTo>
                  <a:pt x="15041" y="84877"/>
                </a:lnTo>
                <a:lnTo>
                  <a:pt x="15041" y="40520"/>
                </a:lnTo>
                <a:lnTo>
                  <a:pt x="193084" y="40520"/>
                </a:lnTo>
                <a:lnTo>
                  <a:pt x="193084" y="84877"/>
                </a:lnTo>
                <a:close/>
              </a:path>
              <a:path w="711200" h="395604">
                <a:moveTo>
                  <a:pt x="33459" y="320784"/>
                </a:moveTo>
                <a:lnTo>
                  <a:pt x="0" y="279957"/>
                </a:lnTo>
                <a:lnTo>
                  <a:pt x="37011" y="247063"/>
                </a:lnTo>
                <a:lnTo>
                  <a:pt x="61720" y="204672"/>
                </a:lnTo>
                <a:lnTo>
                  <a:pt x="75522" y="156411"/>
                </a:lnTo>
                <a:lnTo>
                  <a:pt x="79812" y="105904"/>
                </a:lnTo>
                <a:lnTo>
                  <a:pt x="79812" y="84877"/>
                </a:lnTo>
                <a:lnTo>
                  <a:pt x="133225" y="84877"/>
                </a:lnTo>
                <a:lnTo>
                  <a:pt x="133225" y="105904"/>
                </a:lnTo>
                <a:lnTo>
                  <a:pt x="137251" y="154847"/>
                </a:lnTo>
                <a:lnTo>
                  <a:pt x="150588" y="200797"/>
                </a:lnTo>
                <a:lnTo>
                  <a:pt x="158121" y="213191"/>
                </a:lnTo>
                <a:lnTo>
                  <a:pt x="107132" y="213191"/>
                </a:lnTo>
                <a:lnTo>
                  <a:pt x="94865" y="246341"/>
                </a:lnTo>
                <a:lnTo>
                  <a:pt x="78642" y="275909"/>
                </a:lnTo>
                <a:lnTo>
                  <a:pt x="58245" y="301016"/>
                </a:lnTo>
                <a:lnTo>
                  <a:pt x="33459" y="320784"/>
                </a:lnTo>
                <a:close/>
              </a:path>
              <a:path w="711200" h="395604">
                <a:moveTo>
                  <a:pt x="178963" y="311728"/>
                </a:moveTo>
                <a:lnTo>
                  <a:pt x="154660" y="293569"/>
                </a:lnTo>
                <a:lnTo>
                  <a:pt x="134760" y="270633"/>
                </a:lnTo>
                <a:lnTo>
                  <a:pt x="119003" y="243610"/>
                </a:lnTo>
                <a:lnTo>
                  <a:pt x="107132" y="213191"/>
                </a:lnTo>
                <a:lnTo>
                  <a:pt x="158121" y="213191"/>
                </a:lnTo>
                <a:lnTo>
                  <a:pt x="174774" y="240588"/>
                </a:lnTo>
                <a:lnTo>
                  <a:pt x="211349" y="271055"/>
                </a:lnTo>
                <a:lnTo>
                  <a:pt x="178963" y="311728"/>
                </a:lnTo>
                <a:close/>
              </a:path>
              <a:path w="711200" h="395604">
                <a:moveTo>
                  <a:pt x="711116" y="395378"/>
                </a:moveTo>
                <a:lnTo>
                  <a:pt x="655094" y="395378"/>
                </a:lnTo>
                <a:lnTo>
                  <a:pt x="655094" y="0"/>
                </a:lnTo>
                <a:lnTo>
                  <a:pt x="711116" y="0"/>
                </a:lnTo>
                <a:lnTo>
                  <a:pt x="711116" y="395378"/>
                </a:lnTo>
                <a:close/>
              </a:path>
              <a:path w="711200" h="395604">
                <a:moveTo>
                  <a:pt x="409363" y="327537"/>
                </a:moveTo>
                <a:lnTo>
                  <a:pt x="380508" y="283487"/>
                </a:lnTo>
                <a:lnTo>
                  <a:pt x="434991" y="252710"/>
                </a:lnTo>
                <a:lnTo>
                  <a:pt x="476809" y="218029"/>
                </a:lnTo>
                <a:lnTo>
                  <a:pt x="506964" y="178890"/>
                </a:lnTo>
                <a:lnTo>
                  <a:pt x="526459" y="134741"/>
                </a:lnTo>
                <a:lnTo>
                  <a:pt x="536296" y="85030"/>
                </a:lnTo>
                <a:lnTo>
                  <a:pt x="401689" y="85030"/>
                </a:lnTo>
                <a:lnTo>
                  <a:pt x="401689" y="41594"/>
                </a:lnTo>
                <a:lnTo>
                  <a:pt x="592778" y="41594"/>
                </a:lnTo>
                <a:lnTo>
                  <a:pt x="590645" y="85521"/>
                </a:lnTo>
                <a:lnTo>
                  <a:pt x="583912" y="127412"/>
                </a:lnTo>
                <a:lnTo>
                  <a:pt x="571910" y="167115"/>
                </a:lnTo>
                <a:lnTo>
                  <a:pt x="553966" y="204480"/>
                </a:lnTo>
                <a:lnTo>
                  <a:pt x="529410" y="239356"/>
                </a:lnTo>
                <a:lnTo>
                  <a:pt x="497572" y="271592"/>
                </a:lnTo>
                <a:lnTo>
                  <a:pt x="457780" y="301036"/>
                </a:lnTo>
                <a:lnTo>
                  <a:pt x="409363" y="327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1042" y="1300577"/>
            <a:ext cx="1379855" cy="508000"/>
          </a:xfrm>
          <a:custGeom>
            <a:avLst/>
            <a:gdLst/>
            <a:ahLst/>
            <a:cxnLst/>
            <a:rect l="l" t="t" r="r" b="b"/>
            <a:pathLst>
              <a:path w="1379854" h="508000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1379854" h="508000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1379854" h="508000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1379854" h="508000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1379854" h="508000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1379854" h="508000">
                <a:moveTo>
                  <a:pt x="905414" y="507647"/>
                </a:moveTo>
                <a:lnTo>
                  <a:pt x="832893" y="507647"/>
                </a:lnTo>
                <a:lnTo>
                  <a:pt x="832893" y="252724"/>
                </a:lnTo>
                <a:lnTo>
                  <a:pt x="743340" y="252724"/>
                </a:lnTo>
                <a:lnTo>
                  <a:pt x="743340" y="193938"/>
                </a:lnTo>
                <a:lnTo>
                  <a:pt x="832893" y="193938"/>
                </a:lnTo>
                <a:lnTo>
                  <a:pt x="832893" y="549"/>
                </a:lnTo>
                <a:lnTo>
                  <a:pt x="905414" y="549"/>
                </a:lnTo>
                <a:lnTo>
                  <a:pt x="905414" y="507647"/>
                </a:lnTo>
                <a:close/>
              </a:path>
              <a:path w="1379854" h="508000">
                <a:moveTo>
                  <a:pt x="669721" y="82959"/>
                </a:moveTo>
                <a:lnTo>
                  <a:pt x="597199" y="82959"/>
                </a:lnTo>
                <a:lnTo>
                  <a:pt x="597199" y="12636"/>
                </a:lnTo>
                <a:lnTo>
                  <a:pt x="669721" y="12636"/>
                </a:lnTo>
                <a:lnTo>
                  <a:pt x="669721" y="82959"/>
                </a:lnTo>
                <a:close/>
              </a:path>
              <a:path w="1379854" h="508000">
                <a:moveTo>
                  <a:pt x="770261" y="140646"/>
                </a:moveTo>
                <a:lnTo>
                  <a:pt x="495011" y="140646"/>
                </a:lnTo>
                <a:lnTo>
                  <a:pt x="495011" y="82959"/>
                </a:lnTo>
                <a:lnTo>
                  <a:pt x="770261" y="82959"/>
                </a:lnTo>
                <a:lnTo>
                  <a:pt x="770261" y="140646"/>
                </a:lnTo>
                <a:close/>
              </a:path>
              <a:path w="1379854" h="508000">
                <a:moveTo>
                  <a:pt x="516437" y="413150"/>
                </a:moveTo>
                <a:lnTo>
                  <a:pt x="477979" y="357660"/>
                </a:lnTo>
                <a:lnTo>
                  <a:pt x="521602" y="329641"/>
                </a:lnTo>
                <a:lnTo>
                  <a:pt x="555071" y="292919"/>
                </a:lnTo>
                <a:lnTo>
                  <a:pt x="578652" y="250263"/>
                </a:lnTo>
                <a:lnTo>
                  <a:pt x="592606" y="204443"/>
                </a:lnTo>
                <a:lnTo>
                  <a:pt x="597199" y="158227"/>
                </a:lnTo>
                <a:lnTo>
                  <a:pt x="597199" y="140646"/>
                </a:lnTo>
                <a:lnTo>
                  <a:pt x="669721" y="140646"/>
                </a:lnTo>
                <a:lnTo>
                  <a:pt x="669721" y="158227"/>
                </a:lnTo>
                <a:lnTo>
                  <a:pt x="674428" y="202478"/>
                </a:lnTo>
                <a:lnTo>
                  <a:pt x="688655" y="246413"/>
                </a:lnTo>
                <a:lnTo>
                  <a:pt x="705819" y="275799"/>
                </a:lnTo>
                <a:lnTo>
                  <a:pt x="634559" y="275799"/>
                </a:lnTo>
                <a:lnTo>
                  <a:pt x="615098" y="319125"/>
                </a:lnTo>
                <a:lnTo>
                  <a:pt x="588890" y="357454"/>
                </a:lnTo>
                <a:lnTo>
                  <a:pt x="555986" y="389294"/>
                </a:lnTo>
                <a:lnTo>
                  <a:pt x="516437" y="413150"/>
                </a:lnTo>
                <a:close/>
              </a:path>
              <a:path w="1379854" h="508000">
                <a:moveTo>
                  <a:pt x="751581" y="404909"/>
                </a:moveTo>
                <a:lnTo>
                  <a:pt x="712977" y="382340"/>
                </a:lnTo>
                <a:lnTo>
                  <a:pt x="680503" y="352510"/>
                </a:lnTo>
                <a:lnTo>
                  <a:pt x="654312" y="316601"/>
                </a:lnTo>
                <a:lnTo>
                  <a:pt x="634559" y="275799"/>
                </a:lnTo>
                <a:lnTo>
                  <a:pt x="705819" y="275799"/>
                </a:lnTo>
                <a:lnTo>
                  <a:pt x="712561" y="287341"/>
                </a:lnTo>
                <a:lnTo>
                  <a:pt x="746303" y="322573"/>
                </a:lnTo>
                <a:lnTo>
                  <a:pt x="790040" y="349419"/>
                </a:lnTo>
                <a:lnTo>
                  <a:pt x="751581" y="404909"/>
                </a:lnTo>
                <a:close/>
              </a:path>
              <a:path w="1379854" h="508000">
                <a:moveTo>
                  <a:pt x="1031227" y="390075"/>
                </a:moveTo>
                <a:lnTo>
                  <a:pt x="985627" y="390075"/>
                </a:lnTo>
                <a:lnTo>
                  <a:pt x="985627" y="181852"/>
                </a:lnTo>
                <a:lnTo>
                  <a:pt x="1149898" y="181852"/>
                </a:lnTo>
                <a:lnTo>
                  <a:pt x="1149898" y="101089"/>
                </a:lnTo>
                <a:lnTo>
                  <a:pt x="985077" y="101089"/>
                </a:lnTo>
                <a:lnTo>
                  <a:pt x="985077" y="43402"/>
                </a:lnTo>
                <a:lnTo>
                  <a:pt x="1224067" y="43402"/>
                </a:lnTo>
                <a:lnTo>
                  <a:pt x="1224067" y="238989"/>
                </a:lnTo>
                <a:lnTo>
                  <a:pt x="1059796" y="238989"/>
                </a:lnTo>
                <a:lnTo>
                  <a:pt x="1059796" y="330190"/>
                </a:lnTo>
                <a:lnTo>
                  <a:pt x="1274022" y="330190"/>
                </a:lnTo>
                <a:lnTo>
                  <a:pt x="1279557" y="372494"/>
                </a:lnTo>
                <a:lnTo>
                  <a:pt x="1230893" y="379808"/>
                </a:lnTo>
                <a:lnTo>
                  <a:pt x="1182968" y="384853"/>
                </a:lnTo>
                <a:lnTo>
                  <a:pt x="1134541" y="388000"/>
                </a:lnTo>
                <a:lnTo>
                  <a:pt x="1084374" y="389618"/>
                </a:lnTo>
                <a:lnTo>
                  <a:pt x="1031227" y="390075"/>
                </a:lnTo>
                <a:close/>
              </a:path>
              <a:path w="1379854" h="508000">
                <a:moveTo>
                  <a:pt x="1274022" y="330190"/>
                </a:moveTo>
                <a:lnTo>
                  <a:pt x="1059796" y="330190"/>
                </a:lnTo>
                <a:lnTo>
                  <a:pt x="1115337" y="329083"/>
                </a:lnTo>
                <a:lnTo>
                  <a:pt x="1167891" y="326276"/>
                </a:lnTo>
                <a:lnTo>
                  <a:pt x="1219414" y="321305"/>
                </a:lnTo>
                <a:lnTo>
                  <a:pt x="1271865" y="313708"/>
                </a:lnTo>
                <a:lnTo>
                  <a:pt x="1274022" y="330190"/>
                </a:lnTo>
                <a:close/>
              </a:path>
              <a:path w="1379854" h="508000">
                <a:moveTo>
                  <a:pt x="1379548" y="507647"/>
                </a:moveTo>
                <a:lnTo>
                  <a:pt x="1307027" y="507647"/>
                </a:lnTo>
                <a:lnTo>
                  <a:pt x="1307027" y="0"/>
                </a:lnTo>
                <a:lnTo>
                  <a:pt x="1379548" y="0"/>
                </a:lnTo>
                <a:lnTo>
                  <a:pt x="1379548" y="5076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20338" y="2094430"/>
            <a:ext cx="739775" cy="383540"/>
          </a:xfrm>
          <a:custGeom>
            <a:avLst/>
            <a:gdLst/>
            <a:ahLst/>
            <a:cxnLst/>
            <a:rect l="l" t="t" r="r" b="b"/>
            <a:pathLst>
              <a:path w="739775" h="383539">
                <a:moveTo>
                  <a:pt x="308812" y="383099"/>
                </a:moveTo>
                <a:lnTo>
                  <a:pt x="281492" y="383099"/>
                </a:lnTo>
                <a:lnTo>
                  <a:pt x="281492" y="0"/>
                </a:lnTo>
                <a:lnTo>
                  <a:pt x="308812" y="0"/>
                </a:lnTo>
                <a:lnTo>
                  <a:pt x="308812" y="383099"/>
                </a:lnTo>
                <a:close/>
              </a:path>
              <a:path w="739775" h="383539">
                <a:moveTo>
                  <a:pt x="15041" y="308966"/>
                </a:moveTo>
                <a:lnTo>
                  <a:pt x="0" y="286250"/>
                </a:lnTo>
                <a:lnTo>
                  <a:pt x="48486" y="258951"/>
                </a:lnTo>
                <a:lnTo>
                  <a:pt x="88799" y="227328"/>
                </a:lnTo>
                <a:lnTo>
                  <a:pt x="120927" y="191741"/>
                </a:lnTo>
                <a:lnTo>
                  <a:pt x="144856" y="152547"/>
                </a:lnTo>
                <a:lnTo>
                  <a:pt x="160573" y="110104"/>
                </a:lnTo>
                <a:lnTo>
                  <a:pt x="168066" y="64770"/>
                </a:lnTo>
                <a:lnTo>
                  <a:pt x="16729" y="64770"/>
                </a:lnTo>
                <a:lnTo>
                  <a:pt x="16729" y="42208"/>
                </a:lnTo>
                <a:lnTo>
                  <a:pt x="195693" y="42208"/>
                </a:lnTo>
                <a:lnTo>
                  <a:pt x="192243" y="87810"/>
                </a:lnTo>
                <a:lnTo>
                  <a:pt x="181828" y="131688"/>
                </a:lnTo>
                <a:lnTo>
                  <a:pt x="164155" y="173378"/>
                </a:lnTo>
                <a:lnTo>
                  <a:pt x="138933" y="212415"/>
                </a:lnTo>
                <a:lnTo>
                  <a:pt x="105869" y="248335"/>
                </a:lnTo>
                <a:lnTo>
                  <a:pt x="64669" y="280673"/>
                </a:lnTo>
                <a:lnTo>
                  <a:pt x="15041" y="308966"/>
                </a:lnTo>
                <a:close/>
              </a:path>
              <a:path w="739775" h="383539">
                <a:moveTo>
                  <a:pt x="672879" y="383099"/>
                </a:moveTo>
                <a:lnTo>
                  <a:pt x="645406" y="383099"/>
                </a:lnTo>
                <a:lnTo>
                  <a:pt x="645406" y="0"/>
                </a:lnTo>
                <a:lnTo>
                  <a:pt x="672879" y="0"/>
                </a:lnTo>
                <a:lnTo>
                  <a:pt x="672879" y="156708"/>
                </a:lnTo>
                <a:lnTo>
                  <a:pt x="739185" y="156708"/>
                </a:lnTo>
                <a:lnTo>
                  <a:pt x="739185" y="180498"/>
                </a:lnTo>
                <a:lnTo>
                  <a:pt x="672879" y="180498"/>
                </a:lnTo>
                <a:lnTo>
                  <a:pt x="672879" y="383099"/>
                </a:lnTo>
                <a:close/>
              </a:path>
              <a:path w="739775" h="383539">
                <a:moveTo>
                  <a:pt x="425001" y="288859"/>
                </a:moveTo>
                <a:lnTo>
                  <a:pt x="395531" y="288859"/>
                </a:lnTo>
                <a:lnTo>
                  <a:pt x="395531" y="35762"/>
                </a:lnTo>
                <a:lnTo>
                  <a:pt x="574649" y="35762"/>
                </a:lnTo>
                <a:lnTo>
                  <a:pt x="574649" y="59091"/>
                </a:lnTo>
                <a:lnTo>
                  <a:pt x="423005" y="59091"/>
                </a:lnTo>
                <a:lnTo>
                  <a:pt x="423005" y="143815"/>
                </a:lnTo>
                <a:lnTo>
                  <a:pt x="565133" y="143815"/>
                </a:lnTo>
                <a:lnTo>
                  <a:pt x="565133" y="166531"/>
                </a:lnTo>
                <a:lnTo>
                  <a:pt x="423005" y="166531"/>
                </a:lnTo>
                <a:lnTo>
                  <a:pt x="423005" y="265683"/>
                </a:lnTo>
                <a:lnTo>
                  <a:pt x="607611" y="265683"/>
                </a:lnTo>
                <a:lnTo>
                  <a:pt x="609029" y="275813"/>
                </a:lnTo>
                <a:lnTo>
                  <a:pt x="565339" y="282297"/>
                </a:lnTo>
                <a:lnTo>
                  <a:pt x="522310" y="286250"/>
                </a:lnTo>
                <a:lnTo>
                  <a:pt x="476634" y="288245"/>
                </a:lnTo>
                <a:lnTo>
                  <a:pt x="425001" y="288859"/>
                </a:lnTo>
                <a:close/>
              </a:path>
              <a:path w="739775" h="383539">
                <a:moveTo>
                  <a:pt x="607611" y="265683"/>
                </a:moveTo>
                <a:lnTo>
                  <a:pt x="425001" y="265683"/>
                </a:lnTo>
                <a:lnTo>
                  <a:pt x="475871" y="265136"/>
                </a:lnTo>
                <a:lnTo>
                  <a:pt x="520814" y="263150"/>
                </a:lnTo>
                <a:lnTo>
                  <a:pt x="563051" y="259208"/>
                </a:lnTo>
                <a:lnTo>
                  <a:pt x="605806" y="252790"/>
                </a:lnTo>
                <a:lnTo>
                  <a:pt x="607611" y="26568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92594" y="2094430"/>
            <a:ext cx="1081405" cy="384175"/>
          </a:xfrm>
          <a:custGeom>
            <a:avLst/>
            <a:gdLst/>
            <a:ahLst/>
            <a:cxnLst/>
            <a:rect l="l" t="t" r="r" b="b"/>
            <a:pathLst>
              <a:path w="1081404" h="384175">
                <a:moveTo>
                  <a:pt x="313110" y="281645"/>
                </a:moveTo>
                <a:lnTo>
                  <a:pt x="285636" y="281645"/>
                </a:lnTo>
                <a:lnTo>
                  <a:pt x="285636" y="131230"/>
                </a:lnTo>
                <a:lnTo>
                  <a:pt x="201372" y="131230"/>
                </a:lnTo>
                <a:lnTo>
                  <a:pt x="201372" y="108360"/>
                </a:lnTo>
                <a:lnTo>
                  <a:pt x="285636" y="108360"/>
                </a:lnTo>
                <a:lnTo>
                  <a:pt x="285636" y="460"/>
                </a:lnTo>
                <a:lnTo>
                  <a:pt x="313110" y="460"/>
                </a:lnTo>
                <a:lnTo>
                  <a:pt x="313110" y="281645"/>
                </a:lnTo>
                <a:close/>
              </a:path>
              <a:path w="1081404" h="384175">
                <a:moveTo>
                  <a:pt x="215493" y="56329"/>
                </a:moveTo>
                <a:lnTo>
                  <a:pt x="9669" y="56329"/>
                </a:lnTo>
                <a:lnTo>
                  <a:pt x="9669" y="33306"/>
                </a:lnTo>
                <a:lnTo>
                  <a:pt x="215493" y="33306"/>
                </a:lnTo>
                <a:lnTo>
                  <a:pt x="215493" y="56329"/>
                </a:lnTo>
                <a:close/>
              </a:path>
              <a:path w="1081404" h="384175">
                <a:moveTo>
                  <a:pt x="14581" y="230381"/>
                </a:moveTo>
                <a:lnTo>
                  <a:pt x="0" y="207819"/>
                </a:lnTo>
                <a:lnTo>
                  <a:pt x="38591" y="187722"/>
                </a:lnTo>
                <a:lnTo>
                  <a:pt x="70219" y="158243"/>
                </a:lnTo>
                <a:lnTo>
                  <a:pt x="91601" y="121742"/>
                </a:lnTo>
                <a:lnTo>
                  <a:pt x="99458" y="80579"/>
                </a:lnTo>
                <a:lnTo>
                  <a:pt x="99458" y="56329"/>
                </a:lnTo>
                <a:lnTo>
                  <a:pt x="126778" y="56329"/>
                </a:lnTo>
                <a:lnTo>
                  <a:pt x="126778" y="80579"/>
                </a:lnTo>
                <a:lnTo>
                  <a:pt x="134201" y="117802"/>
                </a:lnTo>
                <a:lnTo>
                  <a:pt x="141666" y="130155"/>
                </a:lnTo>
                <a:lnTo>
                  <a:pt x="113732" y="130155"/>
                </a:lnTo>
                <a:lnTo>
                  <a:pt x="97743" y="162845"/>
                </a:lnTo>
                <a:lnTo>
                  <a:pt x="75035" y="191031"/>
                </a:lnTo>
                <a:lnTo>
                  <a:pt x="46887" y="213836"/>
                </a:lnTo>
                <a:lnTo>
                  <a:pt x="14581" y="230381"/>
                </a:lnTo>
                <a:close/>
              </a:path>
              <a:path w="1081404" h="384175">
                <a:moveTo>
                  <a:pt x="208740" y="220865"/>
                </a:moveTo>
                <a:lnTo>
                  <a:pt x="177923" y="205763"/>
                </a:lnTo>
                <a:lnTo>
                  <a:pt x="151106" y="185007"/>
                </a:lnTo>
                <a:lnTo>
                  <a:pt x="129354" y="159502"/>
                </a:lnTo>
                <a:lnTo>
                  <a:pt x="113732" y="130155"/>
                </a:lnTo>
                <a:lnTo>
                  <a:pt x="141666" y="130155"/>
                </a:lnTo>
                <a:lnTo>
                  <a:pt x="154617" y="151586"/>
                </a:lnTo>
                <a:lnTo>
                  <a:pt x="185249" y="179412"/>
                </a:lnTo>
                <a:lnTo>
                  <a:pt x="223321" y="198763"/>
                </a:lnTo>
                <a:lnTo>
                  <a:pt x="208740" y="220865"/>
                </a:lnTo>
                <a:close/>
              </a:path>
              <a:path w="1081404" h="384175">
                <a:moveTo>
                  <a:pt x="324468" y="373890"/>
                </a:moveTo>
                <a:lnTo>
                  <a:pt x="69835" y="373890"/>
                </a:lnTo>
                <a:lnTo>
                  <a:pt x="69835" y="256013"/>
                </a:lnTo>
                <a:lnTo>
                  <a:pt x="97156" y="256013"/>
                </a:lnTo>
                <a:lnTo>
                  <a:pt x="97156" y="350714"/>
                </a:lnTo>
                <a:lnTo>
                  <a:pt x="324468" y="350714"/>
                </a:lnTo>
                <a:lnTo>
                  <a:pt x="324468" y="373890"/>
                </a:lnTo>
                <a:close/>
              </a:path>
              <a:path w="1081404" h="384175">
                <a:moveTo>
                  <a:pt x="697130" y="383559"/>
                </a:moveTo>
                <a:lnTo>
                  <a:pt x="669810" y="383559"/>
                </a:lnTo>
                <a:lnTo>
                  <a:pt x="669810" y="179270"/>
                </a:lnTo>
                <a:lnTo>
                  <a:pt x="580788" y="179270"/>
                </a:lnTo>
                <a:lnTo>
                  <a:pt x="580788" y="155941"/>
                </a:lnTo>
                <a:lnTo>
                  <a:pt x="669810" y="155941"/>
                </a:lnTo>
                <a:lnTo>
                  <a:pt x="669810" y="0"/>
                </a:lnTo>
                <a:lnTo>
                  <a:pt x="697130" y="0"/>
                </a:lnTo>
                <a:lnTo>
                  <a:pt x="697130" y="383559"/>
                </a:lnTo>
                <a:close/>
              </a:path>
              <a:path w="1081404" h="384175">
                <a:moveTo>
                  <a:pt x="511106" y="68147"/>
                </a:moveTo>
                <a:lnTo>
                  <a:pt x="483632" y="68147"/>
                </a:lnTo>
                <a:lnTo>
                  <a:pt x="483632" y="6446"/>
                </a:lnTo>
                <a:lnTo>
                  <a:pt x="511106" y="6446"/>
                </a:lnTo>
                <a:lnTo>
                  <a:pt x="511106" y="68147"/>
                </a:lnTo>
                <a:close/>
              </a:path>
              <a:path w="1081404" h="384175">
                <a:moveTo>
                  <a:pt x="599974" y="90556"/>
                </a:moveTo>
                <a:lnTo>
                  <a:pt x="392922" y="90556"/>
                </a:lnTo>
                <a:lnTo>
                  <a:pt x="392922" y="68147"/>
                </a:lnTo>
                <a:lnTo>
                  <a:pt x="599974" y="68147"/>
                </a:lnTo>
                <a:lnTo>
                  <a:pt x="599974" y="90556"/>
                </a:lnTo>
                <a:close/>
              </a:path>
              <a:path w="1081404" h="384175">
                <a:moveTo>
                  <a:pt x="399675" y="307738"/>
                </a:moveTo>
                <a:lnTo>
                  <a:pt x="383559" y="286403"/>
                </a:lnTo>
                <a:lnTo>
                  <a:pt x="422077" y="260176"/>
                </a:lnTo>
                <a:lnTo>
                  <a:pt x="453990" y="222438"/>
                </a:lnTo>
                <a:lnTo>
                  <a:pt x="475744" y="176584"/>
                </a:lnTo>
                <a:lnTo>
                  <a:pt x="483785" y="126011"/>
                </a:lnTo>
                <a:lnTo>
                  <a:pt x="483785" y="90556"/>
                </a:lnTo>
                <a:lnTo>
                  <a:pt x="510492" y="90556"/>
                </a:lnTo>
                <a:lnTo>
                  <a:pt x="510492" y="126011"/>
                </a:lnTo>
                <a:lnTo>
                  <a:pt x="518670" y="174378"/>
                </a:lnTo>
                <a:lnTo>
                  <a:pt x="523576" y="184028"/>
                </a:lnTo>
                <a:lnTo>
                  <a:pt x="497446" y="184028"/>
                </a:lnTo>
                <a:lnTo>
                  <a:pt x="481414" y="223863"/>
                </a:lnTo>
                <a:lnTo>
                  <a:pt x="458748" y="258661"/>
                </a:lnTo>
                <a:lnTo>
                  <a:pt x="430989" y="287070"/>
                </a:lnTo>
                <a:lnTo>
                  <a:pt x="399675" y="307738"/>
                </a:lnTo>
                <a:close/>
              </a:path>
              <a:path w="1081404" h="384175">
                <a:moveTo>
                  <a:pt x="596444" y="300831"/>
                </a:moveTo>
                <a:lnTo>
                  <a:pt x="564960" y="281350"/>
                </a:lnTo>
                <a:lnTo>
                  <a:pt x="536930" y="254574"/>
                </a:lnTo>
                <a:lnTo>
                  <a:pt x="513907" y="221726"/>
                </a:lnTo>
                <a:lnTo>
                  <a:pt x="497446" y="184028"/>
                </a:lnTo>
                <a:lnTo>
                  <a:pt x="523576" y="184028"/>
                </a:lnTo>
                <a:lnTo>
                  <a:pt x="540920" y="218141"/>
                </a:lnTo>
                <a:lnTo>
                  <a:pt x="573474" y="254133"/>
                </a:lnTo>
                <a:lnTo>
                  <a:pt x="612560" y="279189"/>
                </a:lnTo>
                <a:lnTo>
                  <a:pt x="596444" y="300831"/>
                </a:lnTo>
                <a:close/>
              </a:path>
              <a:path w="1081404" h="384175">
                <a:moveTo>
                  <a:pt x="1080844" y="383559"/>
                </a:moveTo>
                <a:lnTo>
                  <a:pt x="1053677" y="383559"/>
                </a:lnTo>
                <a:lnTo>
                  <a:pt x="1053677" y="0"/>
                </a:lnTo>
                <a:lnTo>
                  <a:pt x="1080844" y="0"/>
                </a:lnTo>
                <a:lnTo>
                  <a:pt x="1080844" y="383559"/>
                </a:lnTo>
                <a:close/>
              </a:path>
              <a:path w="1081404" h="384175">
                <a:moveTo>
                  <a:pt x="820225" y="289626"/>
                </a:moveTo>
                <a:lnTo>
                  <a:pt x="788914" y="289626"/>
                </a:lnTo>
                <a:lnTo>
                  <a:pt x="788914" y="146271"/>
                </a:lnTo>
                <a:lnTo>
                  <a:pt x="937642" y="146271"/>
                </a:lnTo>
                <a:lnTo>
                  <a:pt x="937642" y="59859"/>
                </a:lnTo>
                <a:lnTo>
                  <a:pt x="788147" y="59859"/>
                </a:lnTo>
                <a:lnTo>
                  <a:pt x="788147" y="36836"/>
                </a:lnTo>
                <a:lnTo>
                  <a:pt x="965116" y="36836"/>
                </a:lnTo>
                <a:lnTo>
                  <a:pt x="965116" y="169294"/>
                </a:lnTo>
                <a:lnTo>
                  <a:pt x="816849" y="169294"/>
                </a:lnTo>
                <a:lnTo>
                  <a:pt x="816849" y="266143"/>
                </a:lnTo>
                <a:lnTo>
                  <a:pt x="1015240" y="266143"/>
                </a:lnTo>
                <a:lnTo>
                  <a:pt x="1016380" y="275199"/>
                </a:lnTo>
                <a:lnTo>
                  <a:pt x="964060" y="282309"/>
                </a:lnTo>
                <a:lnTo>
                  <a:pt x="915194" y="286729"/>
                </a:lnTo>
                <a:lnTo>
                  <a:pt x="867883" y="288991"/>
                </a:lnTo>
                <a:lnTo>
                  <a:pt x="820225" y="289626"/>
                </a:lnTo>
                <a:close/>
              </a:path>
              <a:path w="1081404" h="384175">
                <a:moveTo>
                  <a:pt x="1015240" y="266143"/>
                </a:moveTo>
                <a:lnTo>
                  <a:pt x="820225" y="266143"/>
                </a:lnTo>
                <a:lnTo>
                  <a:pt x="867017" y="265556"/>
                </a:lnTo>
                <a:lnTo>
                  <a:pt x="913679" y="263400"/>
                </a:lnTo>
                <a:lnTo>
                  <a:pt x="961924" y="259085"/>
                </a:lnTo>
                <a:lnTo>
                  <a:pt x="1013463" y="252022"/>
                </a:lnTo>
                <a:lnTo>
                  <a:pt x="1015240" y="2661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49703" y="2094430"/>
            <a:ext cx="1118235" cy="383540"/>
          </a:xfrm>
          <a:custGeom>
            <a:avLst/>
            <a:gdLst/>
            <a:ahLst/>
            <a:cxnLst/>
            <a:rect l="l" t="t" r="r" b="b"/>
            <a:pathLst>
              <a:path w="1118235" h="383539">
                <a:moveTo>
                  <a:pt x="298375" y="230688"/>
                </a:moveTo>
                <a:lnTo>
                  <a:pt x="270901" y="230688"/>
                </a:lnTo>
                <a:lnTo>
                  <a:pt x="270901" y="0"/>
                </a:lnTo>
                <a:lnTo>
                  <a:pt x="298375" y="0"/>
                </a:lnTo>
                <a:lnTo>
                  <a:pt x="298375" y="103909"/>
                </a:lnTo>
                <a:lnTo>
                  <a:pt x="357620" y="103909"/>
                </a:lnTo>
                <a:lnTo>
                  <a:pt x="357620" y="127546"/>
                </a:lnTo>
                <a:lnTo>
                  <a:pt x="298375" y="127546"/>
                </a:lnTo>
                <a:lnTo>
                  <a:pt x="298375" y="230688"/>
                </a:lnTo>
                <a:close/>
              </a:path>
              <a:path w="1118235" h="383539">
                <a:moveTo>
                  <a:pt x="215186" y="51264"/>
                </a:moveTo>
                <a:lnTo>
                  <a:pt x="9055" y="51264"/>
                </a:lnTo>
                <a:lnTo>
                  <a:pt x="9055" y="28241"/>
                </a:lnTo>
                <a:lnTo>
                  <a:pt x="215186" y="28241"/>
                </a:lnTo>
                <a:lnTo>
                  <a:pt x="215186" y="51264"/>
                </a:lnTo>
                <a:close/>
              </a:path>
              <a:path w="1118235" h="383539">
                <a:moveTo>
                  <a:pt x="14888" y="221018"/>
                </a:moveTo>
                <a:lnTo>
                  <a:pt x="0" y="199684"/>
                </a:lnTo>
                <a:lnTo>
                  <a:pt x="38937" y="179472"/>
                </a:lnTo>
                <a:lnTo>
                  <a:pt x="70449" y="150338"/>
                </a:lnTo>
                <a:lnTo>
                  <a:pt x="91601" y="114298"/>
                </a:lnTo>
                <a:lnTo>
                  <a:pt x="99458" y="73366"/>
                </a:lnTo>
                <a:lnTo>
                  <a:pt x="99458" y="51264"/>
                </a:lnTo>
                <a:lnTo>
                  <a:pt x="126164" y="51264"/>
                </a:lnTo>
                <a:lnTo>
                  <a:pt x="126194" y="73366"/>
                </a:lnTo>
                <a:lnTo>
                  <a:pt x="133426" y="111305"/>
                </a:lnTo>
                <a:lnTo>
                  <a:pt x="140715" y="123555"/>
                </a:lnTo>
                <a:lnTo>
                  <a:pt x="112965" y="123555"/>
                </a:lnTo>
                <a:lnTo>
                  <a:pt x="97230" y="155576"/>
                </a:lnTo>
                <a:lnTo>
                  <a:pt x="74804" y="182992"/>
                </a:lnTo>
                <a:lnTo>
                  <a:pt x="46940" y="205056"/>
                </a:lnTo>
                <a:lnTo>
                  <a:pt x="14888" y="221018"/>
                </a:lnTo>
                <a:close/>
              </a:path>
              <a:path w="1118235" h="383539">
                <a:moveTo>
                  <a:pt x="207972" y="213191"/>
                </a:moveTo>
                <a:lnTo>
                  <a:pt x="176875" y="198322"/>
                </a:lnTo>
                <a:lnTo>
                  <a:pt x="150051" y="177927"/>
                </a:lnTo>
                <a:lnTo>
                  <a:pt x="128436" y="152756"/>
                </a:lnTo>
                <a:lnTo>
                  <a:pt x="112965" y="123555"/>
                </a:lnTo>
                <a:lnTo>
                  <a:pt x="140715" y="123555"/>
                </a:lnTo>
                <a:lnTo>
                  <a:pt x="153523" y="145082"/>
                </a:lnTo>
                <a:lnTo>
                  <a:pt x="183923" y="172584"/>
                </a:lnTo>
                <a:lnTo>
                  <a:pt x="222093" y="191856"/>
                </a:lnTo>
                <a:lnTo>
                  <a:pt x="207972" y="213191"/>
                </a:lnTo>
                <a:close/>
              </a:path>
              <a:path w="1118235" h="383539">
                <a:moveTo>
                  <a:pt x="298375" y="383099"/>
                </a:moveTo>
                <a:lnTo>
                  <a:pt x="270901" y="383099"/>
                </a:lnTo>
                <a:lnTo>
                  <a:pt x="270901" y="275199"/>
                </a:lnTo>
                <a:lnTo>
                  <a:pt x="49882" y="275199"/>
                </a:lnTo>
                <a:lnTo>
                  <a:pt x="49882" y="252176"/>
                </a:lnTo>
                <a:lnTo>
                  <a:pt x="298375" y="252176"/>
                </a:lnTo>
                <a:lnTo>
                  <a:pt x="298375" y="383099"/>
                </a:lnTo>
                <a:close/>
              </a:path>
              <a:path w="1118235" h="383539">
                <a:moveTo>
                  <a:pt x="700200" y="93933"/>
                </a:moveTo>
                <a:lnTo>
                  <a:pt x="672726" y="93933"/>
                </a:lnTo>
                <a:lnTo>
                  <a:pt x="672726" y="0"/>
                </a:lnTo>
                <a:lnTo>
                  <a:pt x="700200" y="0"/>
                </a:lnTo>
                <a:lnTo>
                  <a:pt x="700200" y="93933"/>
                </a:lnTo>
                <a:close/>
              </a:path>
              <a:path w="1118235" h="383539">
                <a:moveTo>
                  <a:pt x="489464" y="193852"/>
                </a:moveTo>
                <a:lnTo>
                  <a:pt x="449637" y="187475"/>
                </a:lnTo>
                <a:lnTo>
                  <a:pt x="418458" y="169543"/>
                </a:lnTo>
                <a:lnTo>
                  <a:pt x="398186" y="141856"/>
                </a:lnTo>
                <a:lnTo>
                  <a:pt x="391080" y="106211"/>
                </a:lnTo>
                <a:lnTo>
                  <a:pt x="398186" y="70521"/>
                </a:lnTo>
                <a:lnTo>
                  <a:pt x="418458" y="42745"/>
                </a:lnTo>
                <a:lnTo>
                  <a:pt x="449637" y="24754"/>
                </a:lnTo>
                <a:lnTo>
                  <a:pt x="489464" y="18418"/>
                </a:lnTo>
                <a:lnTo>
                  <a:pt x="525886" y="23785"/>
                </a:lnTo>
                <a:lnTo>
                  <a:pt x="555444" y="39138"/>
                </a:lnTo>
                <a:lnTo>
                  <a:pt x="557862" y="41901"/>
                </a:lnTo>
                <a:lnTo>
                  <a:pt x="489464" y="41901"/>
                </a:lnTo>
                <a:lnTo>
                  <a:pt x="460300" y="46618"/>
                </a:lnTo>
                <a:lnTo>
                  <a:pt x="437452" y="59955"/>
                </a:lnTo>
                <a:lnTo>
                  <a:pt x="422576" y="80342"/>
                </a:lnTo>
                <a:lnTo>
                  <a:pt x="417326" y="106211"/>
                </a:lnTo>
                <a:lnTo>
                  <a:pt x="422576" y="131733"/>
                </a:lnTo>
                <a:lnTo>
                  <a:pt x="437452" y="152104"/>
                </a:lnTo>
                <a:lnTo>
                  <a:pt x="460300" y="165567"/>
                </a:lnTo>
                <a:lnTo>
                  <a:pt x="489464" y="170368"/>
                </a:lnTo>
                <a:lnTo>
                  <a:pt x="557997" y="170368"/>
                </a:lnTo>
                <a:lnTo>
                  <a:pt x="555943" y="172747"/>
                </a:lnTo>
                <a:lnTo>
                  <a:pt x="526193" y="188336"/>
                </a:lnTo>
                <a:lnTo>
                  <a:pt x="489464" y="193852"/>
                </a:lnTo>
                <a:close/>
              </a:path>
              <a:path w="1118235" h="383539">
                <a:moveTo>
                  <a:pt x="557997" y="170368"/>
                </a:moveTo>
                <a:lnTo>
                  <a:pt x="489464" y="170368"/>
                </a:lnTo>
                <a:lnTo>
                  <a:pt x="518300" y="165567"/>
                </a:lnTo>
                <a:lnTo>
                  <a:pt x="541035" y="152104"/>
                </a:lnTo>
                <a:lnTo>
                  <a:pt x="555943" y="131733"/>
                </a:lnTo>
                <a:lnTo>
                  <a:pt x="561296" y="106211"/>
                </a:lnTo>
                <a:lnTo>
                  <a:pt x="555943" y="80342"/>
                </a:lnTo>
                <a:lnTo>
                  <a:pt x="541035" y="59955"/>
                </a:lnTo>
                <a:lnTo>
                  <a:pt x="518300" y="46618"/>
                </a:lnTo>
                <a:lnTo>
                  <a:pt x="489464" y="41901"/>
                </a:lnTo>
                <a:lnTo>
                  <a:pt x="557862" y="41901"/>
                </a:lnTo>
                <a:lnTo>
                  <a:pt x="576339" y="63010"/>
                </a:lnTo>
                <a:lnTo>
                  <a:pt x="586774" y="93933"/>
                </a:lnTo>
                <a:lnTo>
                  <a:pt x="700200" y="93933"/>
                </a:lnTo>
                <a:lnTo>
                  <a:pt x="700200" y="117109"/>
                </a:lnTo>
                <a:lnTo>
                  <a:pt x="587081" y="117109"/>
                </a:lnTo>
                <a:lnTo>
                  <a:pt x="576858" y="148525"/>
                </a:lnTo>
                <a:lnTo>
                  <a:pt x="557997" y="170368"/>
                </a:lnTo>
                <a:close/>
              </a:path>
              <a:path w="1118235" h="383539">
                <a:moveTo>
                  <a:pt x="700200" y="205209"/>
                </a:moveTo>
                <a:lnTo>
                  <a:pt x="672726" y="205209"/>
                </a:lnTo>
                <a:lnTo>
                  <a:pt x="672726" y="117109"/>
                </a:lnTo>
                <a:lnTo>
                  <a:pt x="700200" y="117109"/>
                </a:lnTo>
                <a:lnTo>
                  <a:pt x="700200" y="205209"/>
                </a:lnTo>
                <a:close/>
              </a:path>
              <a:path w="1118235" h="383539">
                <a:moveTo>
                  <a:pt x="700200" y="377574"/>
                </a:moveTo>
                <a:lnTo>
                  <a:pt x="456312" y="377574"/>
                </a:lnTo>
                <a:lnTo>
                  <a:pt x="456312" y="225470"/>
                </a:lnTo>
                <a:lnTo>
                  <a:pt x="483785" y="225470"/>
                </a:lnTo>
                <a:lnTo>
                  <a:pt x="483785" y="277808"/>
                </a:lnTo>
                <a:lnTo>
                  <a:pt x="700200" y="277808"/>
                </a:lnTo>
                <a:lnTo>
                  <a:pt x="700200" y="300217"/>
                </a:lnTo>
                <a:lnTo>
                  <a:pt x="483785" y="300217"/>
                </a:lnTo>
                <a:lnTo>
                  <a:pt x="483785" y="354858"/>
                </a:lnTo>
                <a:lnTo>
                  <a:pt x="700200" y="354858"/>
                </a:lnTo>
                <a:lnTo>
                  <a:pt x="700200" y="377574"/>
                </a:lnTo>
                <a:close/>
              </a:path>
              <a:path w="1118235" h="383539">
                <a:moveTo>
                  <a:pt x="700200" y="277808"/>
                </a:moveTo>
                <a:lnTo>
                  <a:pt x="672726" y="277808"/>
                </a:lnTo>
                <a:lnTo>
                  <a:pt x="672726" y="225470"/>
                </a:lnTo>
                <a:lnTo>
                  <a:pt x="700200" y="225470"/>
                </a:lnTo>
                <a:lnTo>
                  <a:pt x="700200" y="277808"/>
                </a:lnTo>
                <a:close/>
              </a:path>
              <a:path w="1118235" h="383539">
                <a:moveTo>
                  <a:pt x="700200" y="354858"/>
                </a:moveTo>
                <a:lnTo>
                  <a:pt x="672726" y="354858"/>
                </a:lnTo>
                <a:lnTo>
                  <a:pt x="672726" y="300217"/>
                </a:lnTo>
                <a:lnTo>
                  <a:pt x="700200" y="300217"/>
                </a:lnTo>
                <a:lnTo>
                  <a:pt x="700200" y="354858"/>
                </a:lnTo>
                <a:close/>
              </a:path>
              <a:path w="1118235" h="383539">
                <a:moveTo>
                  <a:pt x="1076239" y="129848"/>
                </a:moveTo>
                <a:lnTo>
                  <a:pt x="816388" y="129848"/>
                </a:lnTo>
                <a:lnTo>
                  <a:pt x="816388" y="14734"/>
                </a:lnTo>
                <a:lnTo>
                  <a:pt x="1071941" y="14734"/>
                </a:lnTo>
                <a:lnTo>
                  <a:pt x="1071941" y="37296"/>
                </a:lnTo>
                <a:lnTo>
                  <a:pt x="843709" y="37296"/>
                </a:lnTo>
                <a:lnTo>
                  <a:pt x="843709" y="106825"/>
                </a:lnTo>
                <a:lnTo>
                  <a:pt x="1076239" y="106825"/>
                </a:lnTo>
                <a:lnTo>
                  <a:pt x="1076239" y="129848"/>
                </a:lnTo>
                <a:close/>
              </a:path>
              <a:path w="1118235" h="383539">
                <a:moveTo>
                  <a:pt x="1117987" y="187252"/>
                </a:moveTo>
                <a:lnTo>
                  <a:pt x="768808" y="187252"/>
                </a:lnTo>
                <a:lnTo>
                  <a:pt x="768808" y="164382"/>
                </a:lnTo>
                <a:lnTo>
                  <a:pt x="1117987" y="164382"/>
                </a:lnTo>
                <a:lnTo>
                  <a:pt x="1117987" y="187252"/>
                </a:lnTo>
                <a:close/>
              </a:path>
              <a:path w="1118235" h="383539">
                <a:moveTo>
                  <a:pt x="1084067" y="378034"/>
                </a:moveTo>
                <a:lnTo>
                  <a:pt x="813012" y="378034"/>
                </a:lnTo>
                <a:lnTo>
                  <a:pt x="813012" y="288859"/>
                </a:lnTo>
                <a:lnTo>
                  <a:pt x="1045235" y="288859"/>
                </a:lnTo>
                <a:lnTo>
                  <a:pt x="1045235" y="247111"/>
                </a:lnTo>
                <a:lnTo>
                  <a:pt x="811937" y="247111"/>
                </a:lnTo>
                <a:lnTo>
                  <a:pt x="811937" y="225009"/>
                </a:lnTo>
                <a:lnTo>
                  <a:pt x="1072095" y="225009"/>
                </a:lnTo>
                <a:lnTo>
                  <a:pt x="1072095" y="310500"/>
                </a:lnTo>
                <a:lnTo>
                  <a:pt x="839718" y="310500"/>
                </a:lnTo>
                <a:lnTo>
                  <a:pt x="839718" y="355318"/>
                </a:lnTo>
                <a:lnTo>
                  <a:pt x="1084067" y="355318"/>
                </a:lnTo>
                <a:lnTo>
                  <a:pt x="1084067" y="37803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0210"/>
            <a:ext cx="984250" cy="743585"/>
          </a:xfrm>
          <a:custGeom>
            <a:avLst/>
            <a:gdLst/>
            <a:ahLst/>
            <a:cxnLst/>
            <a:rect l="l" t="t" r="r" b="b"/>
            <a:pathLst>
              <a:path w="98425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8425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84250" h="743585">
                <a:moveTo>
                  <a:pt x="591522" y="361057"/>
                </a:moveTo>
                <a:lnTo>
                  <a:pt x="561887" y="341794"/>
                </a:lnTo>
                <a:lnTo>
                  <a:pt x="590534" y="11360"/>
                </a:lnTo>
                <a:lnTo>
                  <a:pt x="938256" y="11360"/>
                </a:lnTo>
                <a:lnTo>
                  <a:pt x="938256" y="58776"/>
                </a:lnTo>
                <a:lnTo>
                  <a:pt x="636963" y="58776"/>
                </a:lnTo>
                <a:lnTo>
                  <a:pt x="614737" y="313641"/>
                </a:lnTo>
                <a:lnTo>
                  <a:pt x="859039" y="313641"/>
                </a:lnTo>
                <a:lnTo>
                  <a:pt x="877052" y="322863"/>
                </a:lnTo>
                <a:lnTo>
                  <a:pt x="900645" y="341794"/>
                </a:lnTo>
                <a:lnTo>
                  <a:pt x="725869" y="341794"/>
                </a:lnTo>
                <a:lnTo>
                  <a:pt x="687652" y="342095"/>
                </a:lnTo>
                <a:lnTo>
                  <a:pt x="660918" y="344202"/>
                </a:lnTo>
                <a:lnTo>
                  <a:pt x="633073" y="349921"/>
                </a:lnTo>
                <a:lnTo>
                  <a:pt x="591522" y="361057"/>
                </a:lnTo>
                <a:close/>
              </a:path>
              <a:path w="984250" h="743585">
                <a:moveTo>
                  <a:pt x="859039" y="313641"/>
                </a:moveTo>
                <a:lnTo>
                  <a:pt x="614737" y="313641"/>
                </a:lnTo>
                <a:lnTo>
                  <a:pt x="659961" y="305360"/>
                </a:lnTo>
                <a:lnTo>
                  <a:pt x="687590" y="301108"/>
                </a:lnTo>
                <a:lnTo>
                  <a:pt x="708922" y="299541"/>
                </a:lnTo>
                <a:lnTo>
                  <a:pt x="735254" y="299317"/>
                </a:lnTo>
                <a:lnTo>
                  <a:pt x="803110" y="300189"/>
                </a:lnTo>
                <a:lnTo>
                  <a:pt x="844689" y="306294"/>
                </a:lnTo>
                <a:lnTo>
                  <a:pt x="859039" y="313641"/>
                </a:lnTo>
                <a:close/>
              </a:path>
              <a:path w="984250" h="743585">
                <a:moveTo>
                  <a:pt x="893108" y="699889"/>
                </a:moveTo>
                <a:lnTo>
                  <a:pt x="723894" y="699889"/>
                </a:lnTo>
                <a:lnTo>
                  <a:pt x="779614" y="699106"/>
                </a:lnTo>
                <a:lnTo>
                  <a:pt x="814035" y="693622"/>
                </a:lnTo>
                <a:lnTo>
                  <a:pt x="876022" y="649756"/>
                </a:lnTo>
                <a:lnTo>
                  <a:pt x="909146" y="619437"/>
                </a:lnTo>
                <a:lnTo>
                  <a:pt x="932422" y="564357"/>
                </a:lnTo>
                <a:lnTo>
                  <a:pt x="933317" y="514174"/>
                </a:lnTo>
                <a:lnTo>
                  <a:pt x="932445" y="466911"/>
                </a:lnTo>
                <a:lnTo>
                  <a:pt x="909771" y="415543"/>
                </a:lnTo>
                <a:lnTo>
                  <a:pt x="877504" y="387729"/>
                </a:lnTo>
                <a:lnTo>
                  <a:pt x="843739" y="361173"/>
                </a:lnTo>
                <a:lnTo>
                  <a:pt x="782138" y="342512"/>
                </a:lnTo>
                <a:lnTo>
                  <a:pt x="725869" y="341794"/>
                </a:lnTo>
                <a:lnTo>
                  <a:pt x="900645" y="341794"/>
                </a:lnTo>
                <a:lnTo>
                  <a:pt x="955671" y="388926"/>
                </a:lnTo>
                <a:lnTo>
                  <a:pt x="982659" y="451330"/>
                </a:lnTo>
                <a:lnTo>
                  <a:pt x="983697" y="508741"/>
                </a:lnTo>
                <a:lnTo>
                  <a:pt x="982617" y="573954"/>
                </a:lnTo>
                <a:lnTo>
                  <a:pt x="975054" y="613699"/>
                </a:lnTo>
                <a:lnTo>
                  <a:pt x="954525" y="644184"/>
                </a:lnTo>
                <a:lnTo>
                  <a:pt x="914548" y="681614"/>
                </a:lnTo>
                <a:lnTo>
                  <a:pt x="893108" y="699889"/>
                </a:lnTo>
                <a:close/>
              </a:path>
              <a:path w="984250" h="743585">
                <a:moveTo>
                  <a:pt x="723894" y="743354"/>
                </a:moveTo>
                <a:lnTo>
                  <a:pt x="670735" y="742027"/>
                </a:lnTo>
                <a:lnTo>
                  <a:pt x="621651" y="732735"/>
                </a:lnTo>
                <a:lnTo>
                  <a:pt x="575223" y="720973"/>
                </a:lnTo>
                <a:lnTo>
                  <a:pt x="540648" y="702359"/>
                </a:lnTo>
                <a:lnTo>
                  <a:pt x="540648" y="651484"/>
                </a:lnTo>
                <a:lnTo>
                  <a:pt x="572136" y="667356"/>
                </a:lnTo>
                <a:lnTo>
                  <a:pt x="592510" y="676582"/>
                </a:lnTo>
                <a:lnTo>
                  <a:pt x="635481" y="689270"/>
                </a:lnTo>
                <a:lnTo>
                  <a:pt x="677650" y="698561"/>
                </a:lnTo>
                <a:lnTo>
                  <a:pt x="893108" y="699889"/>
                </a:lnTo>
                <a:lnTo>
                  <a:pt x="872673" y="717307"/>
                </a:lnTo>
                <a:lnTo>
                  <a:pt x="838854" y="735637"/>
                </a:lnTo>
                <a:lnTo>
                  <a:pt x="795219" y="742389"/>
                </a:lnTo>
                <a:lnTo>
                  <a:pt x="723894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17504" y="3282572"/>
            <a:ext cx="2315210" cy="523240"/>
            <a:chOff x="417504" y="3282572"/>
            <a:chExt cx="2315210" cy="523240"/>
          </a:xfrm>
        </p:grpSpPr>
        <p:sp>
          <p:nvSpPr>
            <p:cNvPr id="9" name="object 9"/>
            <p:cNvSpPr/>
            <p:nvPr/>
          </p:nvSpPr>
          <p:spPr>
            <a:xfrm>
              <a:off x="417504" y="3282572"/>
              <a:ext cx="2315210" cy="523240"/>
            </a:xfrm>
            <a:custGeom>
              <a:avLst/>
              <a:gdLst/>
              <a:ahLst/>
              <a:cxnLst/>
              <a:rect l="l" t="t" r="r" b="b"/>
              <a:pathLst>
                <a:path w="2315210" h="523239">
                  <a:moveTo>
                    <a:pt x="2315089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315089" y="0"/>
                  </a:lnTo>
                  <a:lnTo>
                    <a:pt x="2315089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9310" y="3345954"/>
              <a:ext cx="2276475" cy="395605"/>
            </a:xfrm>
            <a:custGeom>
              <a:avLst/>
              <a:gdLst/>
              <a:ahLst/>
              <a:cxnLst/>
              <a:rect l="l" t="t" r="r" b="b"/>
              <a:pathLst>
                <a:path w="2276475" h="395604">
                  <a:moveTo>
                    <a:pt x="348411" y="187261"/>
                  </a:moveTo>
                  <a:lnTo>
                    <a:pt x="299415" y="172948"/>
                  </a:lnTo>
                  <a:lnTo>
                    <a:pt x="260223" y="149860"/>
                  </a:lnTo>
                  <a:lnTo>
                    <a:pt x="240995" y="130162"/>
                  </a:lnTo>
                  <a:lnTo>
                    <a:pt x="231470" y="120421"/>
                  </a:lnTo>
                  <a:lnTo>
                    <a:pt x="213791" y="87058"/>
                  </a:lnTo>
                  <a:lnTo>
                    <a:pt x="207822" y="52184"/>
                  </a:lnTo>
                  <a:lnTo>
                    <a:pt x="207822" y="23799"/>
                  </a:lnTo>
                  <a:lnTo>
                    <a:pt x="148729" y="23799"/>
                  </a:lnTo>
                  <a:lnTo>
                    <a:pt x="148729" y="52184"/>
                  </a:lnTo>
                  <a:lnTo>
                    <a:pt x="139128" y="95313"/>
                  </a:lnTo>
                  <a:lnTo>
                    <a:pt x="111709" y="135382"/>
                  </a:lnTo>
                  <a:lnTo>
                    <a:pt x="67881" y="167614"/>
                  </a:lnTo>
                  <a:lnTo>
                    <a:pt x="9067" y="187261"/>
                  </a:lnTo>
                  <a:lnTo>
                    <a:pt x="32854" y="233299"/>
                  </a:lnTo>
                  <a:lnTo>
                    <a:pt x="80848" y="218440"/>
                  </a:lnTo>
                  <a:lnTo>
                    <a:pt x="121627" y="195427"/>
                  </a:lnTo>
                  <a:lnTo>
                    <a:pt x="154432" y="165569"/>
                  </a:lnTo>
                  <a:lnTo>
                    <a:pt x="178511" y="130162"/>
                  </a:lnTo>
                  <a:lnTo>
                    <a:pt x="202298" y="165722"/>
                  </a:lnTo>
                  <a:lnTo>
                    <a:pt x="234975" y="195605"/>
                  </a:lnTo>
                  <a:lnTo>
                    <a:pt x="275793" y="218541"/>
                  </a:lnTo>
                  <a:lnTo>
                    <a:pt x="324015" y="233299"/>
                  </a:lnTo>
                  <a:lnTo>
                    <a:pt x="348411" y="187261"/>
                  </a:lnTo>
                  <a:close/>
                </a:path>
                <a:path w="2276475" h="395604">
                  <a:moveTo>
                    <a:pt x="361315" y="301294"/>
                  </a:moveTo>
                  <a:lnTo>
                    <a:pt x="0" y="301294"/>
                  </a:lnTo>
                  <a:lnTo>
                    <a:pt x="0" y="346887"/>
                  </a:lnTo>
                  <a:lnTo>
                    <a:pt x="361315" y="346887"/>
                  </a:lnTo>
                  <a:lnTo>
                    <a:pt x="361315" y="301294"/>
                  </a:lnTo>
                  <a:close/>
                </a:path>
                <a:path w="2276475" h="395604">
                  <a:moveTo>
                    <a:pt x="629158" y="9055"/>
                  </a:moveTo>
                  <a:lnTo>
                    <a:pt x="577278" y="9055"/>
                  </a:lnTo>
                  <a:lnTo>
                    <a:pt x="577278" y="149656"/>
                  </a:lnTo>
                  <a:lnTo>
                    <a:pt x="534924" y="149656"/>
                  </a:lnTo>
                  <a:lnTo>
                    <a:pt x="540308" y="124675"/>
                  </a:lnTo>
                  <a:lnTo>
                    <a:pt x="543915" y="98831"/>
                  </a:lnTo>
                  <a:lnTo>
                    <a:pt x="545947" y="72148"/>
                  </a:lnTo>
                  <a:lnTo>
                    <a:pt x="546582" y="44665"/>
                  </a:lnTo>
                  <a:lnTo>
                    <a:pt x="391261" y="44665"/>
                  </a:lnTo>
                  <a:lnTo>
                    <a:pt x="391261" y="89027"/>
                  </a:lnTo>
                  <a:lnTo>
                    <a:pt x="492556" y="89027"/>
                  </a:lnTo>
                  <a:lnTo>
                    <a:pt x="491439" y="100965"/>
                  </a:lnTo>
                  <a:lnTo>
                    <a:pt x="489889" y="112623"/>
                  </a:lnTo>
                  <a:lnTo>
                    <a:pt x="487921" y="123990"/>
                  </a:lnTo>
                  <a:lnTo>
                    <a:pt x="485495" y="135077"/>
                  </a:lnTo>
                  <a:lnTo>
                    <a:pt x="371614" y="141058"/>
                  </a:lnTo>
                  <a:lnTo>
                    <a:pt x="377901" y="188175"/>
                  </a:lnTo>
                  <a:lnTo>
                    <a:pt x="469849" y="178816"/>
                  </a:lnTo>
                  <a:lnTo>
                    <a:pt x="453339" y="206476"/>
                  </a:lnTo>
                  <a:lnTo>
                    <a:pt x="431507" y="232270"/>
                  </a:lnTo>
                  <a:lnTo>
                    <a:pt x="403758" y="256387"/>
                  </a:lnTo>
                  <a:lnTo>
                    <a:pt x="369468" y="279044"/>
                  </a:lnTo>
                  <a:lnTo>
                    <a:pt x="400621" y="316801"/>
                  </a:lnTo>
                  <a:lnTo>
                    <a:pt x="441655" y="289674"/>
                  </a:lnTo>
                  <a:lnTo>
                    <a:pt x="474586" y="260121"/>
                  </a:lnTo>
                  <a:lnTo>
                    <a:pt x="500227" y="228219"/>
                  </a:lnTo>
                  <a:lnTo>
                    <a:pt x="519417" y="194005"/>
                  </a:lnTo>
                  <a:lnTo>
                    <a:pt x="577278" y="194005"/>
                  </a:lnTo>
                  <a:lnTo>
                    <a:pt x="577278" y="377736"/>
                  </a:lnTo>
                  <a:lnTo>
                    <a:pt x="629158" y="377736"/>
                  </a:lnTo>
                  <a:lnTo>
                    <a:pt x="629158" y="194005"/>
                  </a:lnTo>
                  <a:lnTo>
                    <a:pt x="629158" y="178816"/>
                  </a:lnTo>
                  <a:lnTo>
                    <a:pt x="629158" y="149656"/>
                  </a:lnTo>
                  <a:lnTo>
                    <a:pt x="629158" y="9055"/>
                  </a:lnTo>
                  <a:close/>
                </a:path>
                <a:path w="2276475" h="395604">
                  <a:moveTo>
                    <a:pt x="713270" y="0"/>
                  </a:moveTo>
                  <a:lnTo>
                    <a:pt x="661085" y="0"/>
                  </a:lnTo>
                  <a:lnTo>
                    <a:pt x="661085" y="395389"/>
                  </a:lnTo>
                  <a:lnTo>
                    <a:pt x="713270" y="395389"/>
                  </a:lnTo>
                  <a:lnTo>
                    <a:pt x="713270" y="0"/>
                  </a:lnTo>
                  <a:close/>
                </a:path>
                <a:path w="2276475" h="395604">
                  <a:moveTo>
                    <a:pt x="959942" y="102069"/>
                  </a:moveTo>
                  <a:lnTo>
                    <a:pt x="951750" y="65760"/>
                  </a:lnTo>
                  <a:lnTo>
                    <a:pt x="945007" y="57099"/>
                  </a:lnTo>
                  <a:lnTo>
                    <a:pt x="929513" y="37211"/>
                  </a:lnTo>
                  <a:lnTo>
                    <a:pt x="906221" y="24206"/>
                  </a:lnTo>
                  <a:lnTo>
                    <a:pt x="906221" y="102069"/>
                  </a:lnTo>
                  <a:lnTo>
                    <a:pt x="902296" y="121196"/>
                  </a:lnTo>
                  <a:lnTo>
                    <a:pt x="891425" y="135420"/>
                  </a:lnTo>
                  <a:lnTo>
                    <a:pt x="874941" y="144284"/>
                  </a:lnTo>
                  <a:lnTo>
                    <a:pt x="854189" y="147345"/>
                  </a:lnTo>
                  <a:lnTo>
                    <a:pt x="833120" y="144284"/>
                  </a:lnTo>
                  <a:lnTo>
                    <a:pt x="816432" y="135420"/>
                  </a:lnTo>
                  <a:lnTo>
                    <a:pt x="805497" y="121196"/>
                  </a:lnTo>
                  <a:lnTo>
                    <a:pt x="801700" y="102069"/>
                  </a:lnTo>
                  <a:lnTo>
                    <a:pt x="805522" y="83134"/>
                  </a:lnTo>
                  <a:lnTo>
                    <a:pt x="816483" y="68999"/>
                  </a:lnTo>
                  <a:lnTo>
                    <a:pt x="833183" y="60159"/>
                  </a:lnTo>
                  <a:lnTo>
                    <a:pt x="854189" y="57099"/>
                  </a:lnTo>
                  <a:lnTo>
                    <a:pt x="874941" y="60159"/>
                  </a:lnTo>
                  <a:lnTo>
                    <a:pt x="891425" y="68999"/>
                  </a:lnTo>
                  <a:lnTo>
                    <a:pt x="902296" y="83134"/>
                  </a:lnTo>
                  <a:lnTo>
                    <a:pt x="906221" y="102069"/>
                  </a:lnTo>
                  <a:lnTo>
                    <a:pt x="906221" y="24206"/>
                  </a:lnTo>
                  <a:lnTo>
                    <a:pt x="896048" y="18516"/>
                  </a:lnTo>
                  <a:lnTo>
                    <a:pt x="854189" y="11823"/>
                  </a:lnTo>
                  <a:lnTo>
                    <a:pt x="811860" y="18516"/>
                  </a:lnTo>
                  <a:lnTo>
                    <a:pt x="778179" y="37211"/>
                  </a:lnTo>
                  <a:lnTo>
                    <a:pt x="755942" y="65760"/>
                  </a:lnTo>
                  <a:lnTo>
                    <a:pt x="747979" y="102069"/>
                  </a:lnTo>
                  <a:lnTo>
                    <a:pt x="755942" y="138252"/>
                  </a:lnTo>
                  <a:lnTo>
                    <a:pt x="778179" y="166674"/>
                  </a:lnTo>
                  <a:lnTo>
                    <a:pt x="811860" y="185280"/>
                  </a:lnTo>
                  <a:lnTo>
                    <a:pt x="854189" y="192011"/>
                  </a:lnTo>
                  <a:lnTo>
                    <a:pt x="896048" y="185280"/>
                  </a:lnTo>
                  <a:lnTo>
                    <a:pt x="929513" y="166674"/>
                  </a:lnTo>
                  <a:lnTo>
                    <a:pt x="944626" y="147345"/>
                  </a:lnTo>
                  <a:lnTo>
                    <a:pt x="951750" y="138252"/>
                  </a:lnTo>
                  <a:lnTo>
                    <a:pt x="959942" y="102069"/>
                  </a:lnTo>
                  <a:close/>
                </a:path>
                <a:path w="2276475" h="395604">
                  <a:moveTo>
                    <a:pt x="1072603" y="0"/>
                  </a:moveTo>
                  <a:lnTo>
                    <a:pt x="1017041" y="0"/>
                  </a:lnTo>
                  <a:lnTo>
                    <a:pt x="1017041" y="198310"/>
                  </a:lnTo>
                  <a:lnTo>
                    <a:pt x="1072603" y="198310"/>
                  </a:lnTo>
                  <a:lnTo>
                    <a:pt x="1072603" y="0"/>
                  </a:lnTo>
                  <a:close/>
                </a:path>
                <a:path w="2276475" h="395604">
                  <a:moveTo>
                    <a:pt x="1083348" y="347345"/>
                  </a:moveTo>
                  <a:lnTo>
                    <a:pt x="862482" y="347345"/>
                  </a:lnTo>
                  <a:lnTo>
                    <a:pt x="862482" y="321868"/>
                  </a:lnTo>
                  <a:lnTo>
                    <a:pt x="1072603" y="321868"/>
                  </a:lnTo>
                  <a:lnTo>
                    <a:pt x="1072603" y="214579"/>
                  </a:lnTo>
                  <a:lnTo>
                    <a:pt x="807529" y="214579"/>
                  </a:lnTo>
                  <a:lnTo>
                    <a:pt x="807529" y="257251"/>
                  </a:lnTo>
                  <a:lnTo>
                    <a:pt x="1017346" y="257251"/>
                  </a:lnTo>
                  <a:lnTo>
                    <a:pt x="1017346" y="281343"/>
                  </a:lnTo>
                  <a:lnTo>
                    <a:pt x="808443" y="281343"/>
                  </a:lnTo>
                  <a:lnTo>
                    <a:pt x="808443" y="390931"/>
                  </a:lnTo>
                  <a:lnTo>
                    <a:pt x="1083348" y="390931"/>
                  </a:lnTo>
                  <a:lnTo>
                    <a:pt x="1083348" y="347345"/>
                  </a:lnTo>
                  <a:close/>
                </a:path>
                <a:path w="2276475" h="395604">
                  <a:moveTo>
                    <a:pt x="1360551" y="212585"/>
                  </a:moveTo>
                  <a:lnTo>
                    <a:pt x="1355305" y="178968"/>
                  </a:lnTo>
                  <a:lnTo>
                    <a:pt x="1353654" y="168376"/>
                  </a:lnTo>
                  <a:lnTo>
                    <a:pt x="1314653" y="173355"/>
                  </a:lnTo>
                  <a:lnTo>
                    <a:pt x="1275702" y="176555"/>
                  </a:lnTo>
                  <a:lnTo>
                    <a:pt x="1234351" y="178308"/>
                  </a:lnTo>
                  <a:lnTo>
                    <a:pt x="1188186" y="178968"/>
                  </a:lnTo>
                  <a:lnTo>
                    <a:pt x="1188186" y="143357"/>
                  </a:lnTo>
                  <a:lnTo>
                    <a:pt x="1316355" y="143357"/>
                  </a:lnTo>
                  <a:lnTo>
                    <a:pt x="1316355" y="23799"/>
                  </a:lnTo>
                  <a:lnTo>
                    <a:pt x="1133246" y="23799"/>
                  </a:lnTo>
                  <a:lnTo>
                    <a:pt x="1133246" y="68465"/>
                  </a:lnTo>
                  <a:lnTo>
                    <a:pt x="1261554" y="68465"/>
                  </a:lnTo>
                  <a:lnTo>
                    <a:pt x="1261554" y="102069"/>
                  </a:lnTo>
                  <a:lnTo>
                    <a:pt x="1133703" y="102069"/>
                  </a:lnTo>
                  <a:lnTo>
                    <a:pt x="1133703" y="224091"/>
                  </a:lnTo>
                  <a:lnTo>
                    <a:pt x="1168387" y="224091"/>
                  </a:lnTo>
                  <a:lnTo>
                    <a:pt x="1222997" y="223672"/>
                  </a:lnTo>
                  <a:lnTo>
                    <a:pt x="1271206" y="222021"/>
                  </a:lnTo>
                  <a:lnTo>
                    <a:pt x="1316050" y="218528"/>
                  </a:lnTo>
                  <a:lnTo>
                    <a:pt x="1360551" y="212585"/>
                  </a:lnTo>
                  <a:close/>
                </a:path>
                <a:path w="2276475" h="395604">
                  <a:moveTo>
                    <a:pt x="1443596" y="622"/>
                  </a:moveTo>
                  <a:lnTo>
                    <a:pt x="1388033" y="622"/>
                  </a:lnTo>
                  <a:lnTo>
                    <a:pt x="1388033" y="240512"/>
                  </a:lnTo>
                  <a:lnTo>
                    <a:pt x="1443596" y="240512"/>
                  </a:lnTo>
                  <a:lnTo>
                    <a:pt x="1443596" y="622"/>
                  </a:lnTo>
                  <a:close/>
                </a:path>
                <a:path w="2276475" h="395604">
                  <a:moveTo>
                    <a:pt x="1446047" y="321246"/>
                  </a:moveTo>
                  <a:lnTo>
                    <a:pt x="1436712" y="289941"/>
                  </a:lnTo>
                  <a:lnTo>
                    <a:pt x="1436624" y="289636"/>
                  </a:lnTo>
                  <a:lnTo>
                    <a:pt x="1409560" y="266319"/>
                  </a:lnTo>
                  <a:lnTo>
                    <a:pt x="1390637" y="259969"/>
                  </a:lnTo>
                  <a:lnTo>
                    <a:pt x="1390637" y="321246"/>
                  </a:lnTo>
                  <a:lnTo>
                    <a:pt x="1385354" y="334835"/>
                  </a:lnTo>
                  <a:lnTo>
                    <a:pt x="1369936" y="344500"/>
                  </a:lnTo>
                  <a:lnTo>
                    <a:pt x="1344637" y="350253"/>
                  </a:lnTo>
                  <a:lnTo>
                    <a:pt x="1309751" y="352094"/>
                  </a:lnTo>
                  <a:lnTo>
                    <a:pt x="1274686" y="350253"/>
                  </a:lnTo>
                  <a:lnTo>
                    <a:pt x="1249337" y="344500"/>
                  </a:lnTo>
                  <a:lnTo>
                    <a:pt x="1233970" y="334835"/>
                  </a:lnTo>
                  <a:lnTo>
                    <a:pt x="1228864" y="321246"/>
                  </a:lnTo>
                  <a:lnTo>
                    <a:pt x="1233970" y="307555"/>
                  </a:lnTo>
                  <a:lnTo>
                    <a:pt x="1249337" y="297764"/>
                  </a:lnTo>
                  <a:lnTo>
                    <a:pt x="1274686" y="291896"/>
                  </a:lnTo>
                  <a:lnTo>
                    <a:pt x="1309751" y="289941"/>
                  </a:lnTo>
                  <a:lnTo>
                    <a:pt x="1344637" y="291896"/>
                  </a:lnTo>
                  <a:lnTo>
                    <a:pt x="1369936" y="297764"/>
                  </a:lnTo>
                  <a:lnTo>
                    <a:pt x="1385354" y="307555"/>
                  </a:lnTo>
                  <a:lnTo>
                    <a:pt x="1390637" y="321246"/>
                  </a:lnTo>
                  <a:lnTo>
                    <a:pt x="1390637" y="259969"/>
                  </a:lnTo>
                  <a:lnTo>
                    <a:pt x="1366659" y="251904"/>
                  </a:lnTo>
                  <a:lnTo>
                    <a:pt x="1309751" y="246964"/>
                  </a:lnTo>
                  <a:lnTo>
                    <a:pt x="1252804" y="251904"/>
                  </a:lnTo>
                  <a:lnTo>
                    <a:pt x="1209967" y="266319"/>
                  </a:lnTo>
                  <a:lnTo>
                    <a:pt x="1182992" y="289636"/>
                  </a:lnTo>
                  <a:lnTo>
                    <a:pt x="1173607" y="321246"/>
                  </a:lnTo>
                  <a:lnTo>
                    <a:pt x="1182992" y="352513"/>
                  </a:lnTo>
                  <a:lnTo>
                    <a:pt x="1209967" y="375793"/>
                  </a:lnTo>
                  <a:lnTo>
                    <a:pt x="1252804" y="390296"/>
                  </a:lnTo>
                  <a:lnTo>
                    <a:pt x="1309751" y="395224"/>
                  </a:lnTo>
                  <a:lnTo>
                    <a:pt x="1366659" y="390296"/>
                  </a:lnTo>
                  <a:lnTo>
                    <a:pt x="1409560" y="375793"/>
                  </a:lnTo>
                  <a:lnTo>
                    <a:pt x="1436624" y="352513"/>
                  </a:lnTo>
                  <a:lnTo>
                    <a:pt x="1436751" y="352094"/>
                  </a:lnTo>
                  <a:lnTo>
                    <a:pt x="1446047" y="321246"/>
                  </a:lnTo>
                  <a:close/>
                </a:path>
                <a:path w="2276475" h="395604">
                  <a:moveTo>
                    <a:pt x="1810004" y="181889"/>
                  </a:moveTo>
                  <a:lnTo>
                    <a:pt x="1768716" y="161798"/>
                  </a:lnTo>
                  <a:lnTo>
                    <a:pt x="1753374" y="147040"/>
                  </a:lnTo>
                  <a:lnTo>
                    <a:pt x="1740141" y="134327"/>
                  </a:lnTo>
                  <a:lnTo>
                    <a:pt x="1723517" y="102044"/>
                  </a:lnTo>
                  <a:lnTo>
                    <a:pt x="1718056" y="67538"/>
                  </a:lnTo>
                  <a:lnTo>
                    <a:pt x="1796948" y="67538"/>
                  </a:lnTo>
                  <a:lnTo>
                    <a:pt x="1796948" y="23329"/>
                  </a:lnTo>
                  <a:lnTo>
                    <a:pt x="1581454" y="23329"/>
                  </a:lnTo>
                  <a:lnTo>
                    <a:pt x="1581454" y="67538"/>
                  </a:lnTo>
                  <a:lnTo>
                    <a:pt x="1662188" y="67538"/>
                  </a:lnTo>
                  <a:lnTo>
                    <a:pt x="1656016" y="104330"/>
                  </a:lnTo>
                  <a:lnTo>
                    <a:pt x="1638414" y="138684"/>
                  </a:lnTo>
                  <a:lnTo>
                    <a:pt x="1608772" y="167728"/>
                  </a:lnTo>
                  <a:lnTo>
                    <a:pt x="1566418" y="188633"/>
                  </a:lnTo>
                  <a:lnTo>
                    <a:pt x="1595729" y="231305"/>
                  </a:lnTo>
                  <a:lnTo>
                    <a:pt x="1627454" y="217208"/>
                  </a:lnTo>
                  <a:lnTo>
                    <a:pt x="1653832" y="197980"/>
                  </a:lnTo>
                  <a:lnTo>
                    <a:pt x="1674901" y="174345"/>
                  </a:lnTo>
                  <a:lnTo>
                    <a:pt x="1690738" y="147040"/>
                  </a:lnTo>
                  <a:lnTo>
                    <a:pt x="1706156" y="171996"/>
                  </a:lnTo>
                  <a:lnTo>
                    <a:pt x="1726425" y="193687"/>
                  </a:lnTo>
                  <a:lnTo>
                    <a:pt x="1751647" y="211429"/>
                  </a:lnTo>
                  <a:lnTo>
                    <a:pt x="1781911" y="224548"/>
                  </a:lnTo>
                  <a:lnTo>
                    <a:pt x="1810004" y="181889"/>
                  </a:lnTo>
                  <a:close/>
                </a:path>
                <a:path w="2276475" h="395604">
                  <a:moveTo>
                    <a:pt x="1885823" y="255409"/>
                  </a:moveTo>
                  <a:lnTo>
                    <a:pt x="1619834" y="255409"/>
                  </a:lnTo>
                  <a:lnTo>
                    <a:pt x="1619834" y="299605"/>
                  </a:lnTo>
                  <a:lnTo>
                    <a:pt x="1830260" y="299605"/>
                  </a:lnTo>
                  <a:lnTo>
                    <a:pt x="1830260" y="395389"/>
                  </a:lnTo>
                  <a:lnTo>
                    <a:pt x="1885823" y="395389"/>
                  </a:lnTo>
                  <a:lnTo>
                    <a:pt x="1885823" y="255409"/>
                  </a:lnTo>
                  <a:close/>
                </a:path>
                <a:path w="2276475" h="395604">
                  <a:moveTo>
                    <a:pt x="1938921" y="96088"/>
                  </a:moveTo>
                  <a:lnTo>
                    <a:pt x="1885823" y="96088"/>
                  </a:lnTo>
                  <a:lnTo>
                    <a:pt x="1885823" y="0"/>
                  </a:lnTo>
                  <a:lnTo>
                    <a:pt x="1830260" y="0"/>
                  </a:lnTo>
                  <a:lnTo>
                    <a:pt x="1830260" y="238518"/>
                  </a:lnTo>
                  <a:lnTo>
                    <a:pt x="1885823" y="238518"/>
                  </a:lnTo>
                  <a:lnTo>
                    <a:pt x="1885823" y="142138"/>
                  </a:lnTo>
                  <a:lnTo>
                    <a:pt x="1938921" y="142138"/>
                  </a:lnTo>
                  <a:lnTo>
                    <a:pt x="1938921" y="96088"/>
                  </a:lnTo>
                  <a:close/>
                </a:path>
                <a:path w="2276475" h="395604">
                  <a:moveTo>
                    <a:pt x="2276310" y="229920"/>
                  </a:moveTo>
                  <a:lnTo>
                    <a:pt x="2221052" y="229920"/>
                  </a:lnTo>
                  <a:lnTo>
                    <a:pt x="2221052" y="267995"/>
                  </a:lnTo>
                  <a:lnTo>
                    <a:pt x="2221052" y="310502"/>
                  </a:lnTo>
                  <a:lnTo>
                    <a:pt x="2221052" y="346113"/>
                  </a:lnTo>
                  <a:lnTo>
                    <a:pt x="2067255" y="346113"/>
                  </a:lnTo>
                  <a:lnTo>
                    <a:pt x="2067255" y="310502"/>
                  </a:lnTo>
                  <a:lnTo>
                    <a:pt x="2221052" y="310502"/>
                  </a:lnTo>
                  <a:lnTo>
                    <a:pt x="2221052" y="267995"/>
                  </a:lnTo>
                  <a:lnTo>
                    <a:pt x="2067255" y="267995"/>
                  </a:lnTo>
                  <a:lnTo>
                    <a:pt x="2067255" y="229920"/>
                  </a:lnTo>
                  <a:lnTo>
                    <a:pt x="2012772" y="229920"/>
                  </a:lnTo>
                  <a:lnTo>
                    <a:pt x="2012772" y="390931"/>
                  </a:lnTo>
                  <a:lnTo>
                    <a:pt x="2276310" y="390931"/>
                  </a:lnTo>
                  <a:lnTo>
                    <a:pt x="2276310" y="346113"/>
                  </a:lnTo>
                  <a:lnTo>
                    <a:pt x="2276310" y="310502"/>
                  </a:lnTo>
                  <a:lnTo>
                    <a:pt x="2276310" y="267995"/>
                  </a:lnTo>
                  <a:lnTo>
                    <a:pt x="2276310" y="229920"/>
                  </a:lnTo>
                  <a:close/>
                </a:path>
                <a:path w="2276475" h="395604">
                  <a:moveTo>
                    <a:pt x="2276310" y="0"/>
                  </a:moveTo>
                  <a:lnTo>
                    <a:pt x="2221052" y="0"/>
                  </a:lnTo>
                  <a:lnTo>
                    <a:pt x="2221052" y="88099"/>
                  </a:lnTo>
                  <a:lnTo>
                    <a:pt x="2155202" y="88099"/>
                  </a:lnTo>
                  <a:lnTo>
                    <a:pt x="2143658" y="63093"/>
                  </a:lnTo>
                  <a:lnTo>
                    <a:pt x="2141804" y="59093"/>
                  </a:lnTo>
                  <a:lnTo>
                    <a:pt x="2119172" y="36576"/>
                  </a:lnTo>
                  <a:lnTo>
                    <a:pt x="2105317" y="29895"/>
                  </a:lnTo>
                  <a:lnTo>
                    <a:pt x="2105317" y="110515"/>
                  </a:lnTo>
                  <a:lnTo>
                    <a:pt x="2101316" y="130479"/>
                  </a:lnTo>
                  <a:lnTo>
                    <a:pt x="2090547" y="145669"/>
                  </a:lnTo>
                  <a:lnTo>
                    <a:pt x="2074202" y="155321"/>
                  </a:lnTo>
                  <a:lnTo>
                    <a:pt x="2053450" y="158711"/>
                  </a:lnTo>
                  <a:lnTo>
                    <a:pt x="2032203" y="155321"/>
                  </a:lnTo>
                  <a:lnTo>
                    <a:pt x="2015553" y="145669"/>
                  </a:lnTo>
                  <a:lnTo>
                    <a:pt x="2004682" y="130479"/>
                  </a:lnTo>
                  <a:lnTo>
                    <a:pt x="2000796" y="110515"/>
                  </a:lnTo>
                  <a:lnTo>
                    <a:pt x="2004682" y="90652"/>
                  </a:lnTo>
                  <a:lnTo>
                    <a:pt x="2015553" y="75692"/>
                  </a:lnTo>
                  <a:lnTo>
                    <a:pt x="2032203" y="66294"/>
                  </a:lnTo>
                  <a:lnTo>
                    <a:pt x="2053450" y="63093"/>
                  </a:lnTo>
                  <a:lnTo>
                    <a:pt x="2074202" y="66294"/>
                  </a:lnTo>
                  <a:lnTo>
                    <a:pt x="2090547" y="75692"/>
                  </a:lnTo>
                  <a:lnTo>
                    <a:pt x="2101316" y="90652"/>
                  </a:lnTo>
                  <a:lnTo>
                    <a:pt x="2105317" y="110515"/>
                  </a:lnTo>
                  <a:lnTo>
                    <a:pt x="2105317" y="29895"/>
                  </a:lnTo>
                  <a:lnTo>
                    <a:pt x="2089111" y="22059"/>
                  </a:lnTo>
                  <a:lnTo>
                    <a:pt x="2053450" y="17043"/>
                  </a:lnTo>
                  <a:lnTo>
                    <a:pt x="2011337" y="23901"/>
                  </a:lnTo>
                  <a:lnTo>
                    <a:pt x="1977961" y="43345"/>
                  </a:lnTo>
                  <a:lnTo>
                    <a:pt x="1956054" y="73012"/>
                  </a:lnTo>
                  <a:lnTo>
                    <a:pt x="1948307" y="110515"/>
                  </a:lnTo>
                  <a:lnTo>
                    <a:pt x="1956054" y="148539"/>
                  </a:lnTo>
                  <a:lnTo>
                    <a:pt x="1977961" y="178447"/>
                  </a:lnTo>
                  <a:lnTo>
                    <a:pt x="2011337" y="198031"/>
                  </a:lnTo>
                  <a:lnTo>
                    <a:pt x="2053450" y="205066"/>
                  </a:lnTo>
                  <a:lnTo>
                    <a:pt x="2089416" y="199783"/>
                  </a:lnTo>
                  <a:lnTo>
                    <a:pt x="2119655" y="184899"/>
                  </a:lnTo>
                  <a:lnTo>
                    <a:pt x="2142261" y="161874"/>
                  </a:lnTo>
                  <a:lnTo>
                    <a:pt x="2143658" y="158711"/>
                  </a:lnTo>
                  <a:lnTo>
                    <a:pt x="2155355" y="132156"/>
                  </a:lnTo>
                  <a:lnTo>
                    <a:pt x="2221052" y="132156"/>
                  </a:lnTo>
                  <a:lnTo>
                    <a:pt x="2221052" y="212585"/>
                  </a:lnTo>
                  <a:lnTo>
                    <a:pt x="2276310" y="212585"/>
                  </a:lnTo>
                  <a:lnTo>
                    <a:pt x="2276310" y="132156"/>
                  </a:lnTo>
                  <a:lnTo>
                    <a:pt x="2276310" y="88099"/>
                  </a:lnTo>
                  <a:lnTo>
                    <a:pt x="227631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5589082" y="4531921"/>
            <a:ext cx="1063625" cy="396875"/>
          </a:xfrm>
          <a:custGeom>
            <a:avLst/>
            <a:gdLst/>
            <a:ahLst/>
            <a:cxnLst/>
            <a:rect l="l" t="t" r="r" b="b"/>
            <a:pathLst>
              <a:path w="1063625" h="396875">
                <a:moveTo>
                  <a:pt x="330300" y="395378"/>
                </a:moveTo>
                <a:lnTo>
                  <a:pt x="277041" y="395378"/>
                </a:lnTo>
                <a:lnTo>
                  <a:pt x="277041" y="0"/>
                </a:lnTo>
                <a:lnTo>
                  <a:pt x="330300" y="0"/>
                </a:lnTo>
                <a:lnTo>
                  <a:pt x="330300" y="395378"/>
                </a:lnTo>
                <a:close/>
              </a:path>
              <a:path w="1063625" h="396875">
                <a:moveTo>
                  <a:pt x="246651" y="377267"/>
                </a:moveTo>
                <a:lnTo>
                  <a:pt x="195079" y="377267"/>
                </a:lnTo>
                <a:lnTo>
                  <a:pt x="195079" y="189707"/>
                </a:lnTo>
                <a:lnTo>
                  <a:pt x="124016" y="189707"/>
                </a:lnTo>
                <a:lnTo>
                  <a:pt x="124016" y="144429"/>
                </a:lnTo>
                <a:lnTo>
                  <a:pt x="195079" y="144429"/>
                </a:lnTo>
                <a:lnTo>
                  <a:pt x="195079" y="7060"/>
                </a:lnTo>
                <a:lnTo>
                  <a:pt x="246651" y="7060"/>
                </a:lnTo>
                <a:lnTo>
                  <a:pt x="246651" y="377267"/>
                </a:lnTo>
                <a:close/>
              </a:path>
              <a:path w="1063625" h="396875">
                <a:moveTo>
                  <a:pt x="27320" y="307124"/>
                </a:moveTo>
                <a:lnTo>
                  <a:pt x="0" y="307124"/>
                </a:lnTo>
                <a:lnTo>
                  <a:pt x="0" y="44817"/>
                </a:lnTo>
                <a:lnTo>
                  <a:pt x="151183" y="44817"/>
                </a:lnTo>
                <a:lnTo>
                  <a:pt x="151183" y="89328"/>
                </a:lnTo>
                <a:lnTo>
                  <a:pt x="54180" y="89328"/>
                </a:lnTo>
                <a:lnTo>
                  <a:pt x="54180" y="261232"/>
                </a:lnTo>
                <a:lnTo>
                  <a:pt x="166395" y="261232"/>
                </a:lnTo>
                <a:lnTo>
                  <a:pt x="169601" y="296380"/>
                </a:lnTo>
                <a:lnTo>
                  <a:pt x="136750" y="301814"/>
                </a:lnTo>
                <a:lnTo>
                  <a:pt x="103525" y="305090"/>
                </a:lnTo>
                <a:lnTo>
                  <a:pt x="67768" y="306697"/>
                </a:lnTo>
                <a:lnTo>
                  <a:pt x="27320" y="307124"/>
                </a:lnTo>
                <a:close/>
              </a:path>
              <a:path w="1063625" h="396875">
                <a:moveTo>
                  <a:pt x="166395" y="261232"/>
                </a:moveTo>
                <a:lnTo>
                  <a:pt x="54180" y="261232"/>
                </a:lnTo>
                <a:lnTo>
                  <a:pt x="84172" y="260575"/>
                </a:lnTo>
                <a:lnTo>
                  <a:pt x="111775" y="258853"/>
                </a:lnTo>
                <a:lnTo>
                  <a:pt x="138400" y="255749"/>
                </a:lnTo>
                <a:lnTo>
                  <a:pt x="165457" y="250948"/>
                </a:lnTo>
                <a:lnTo>
                  <a:pt x="166395" y="261232"/>
                </a:lnTo>
                <a:close/>
              </a:path>
              <a:path w="1063625" h="396875">
                <a:moveTo>
                  <a:pt x="689628" y="396299"/>
                </a:moveTo>
                <a:lnTo>
                  <a:pt x="633606" y="396299"/>
                </a:lnTo>
                <a:lnTo>
                  <a:pt x="633606" y="0"/>
                </a:lnTo>
                <a:lnTo>
                  <a:pt x="689628" y="0"/>
                </a:lnTo>
                <a:lnTo>
                  <a:pt x="689628" y="396299"/>
                </a:lnTo>
                <a:close/>
              </a:path>
              <a:path w="1063625" h="396875">
                <a:moveTo>
                  <a:pt x="475055" y="309733"/>
                </a:moveTo>
                <a:lnTo>
                  <a:pt x="433190" y="299886"/>
                </a:lnTo>
                <a:lnTo>
                  <a:pt x="400058" y="271707"/>
                </a:lnTo>
                <a:lnTo>
                  <a:pt x="378295" y="227239"/>
                </a:lnTo>
                <a:lnTo>
                  <a:pt x="370532" y="168526"/>
                </a:lnTo>
                <a:lnTo>
                  <a:pt x="378295" y="110298"/>
                </a:lnTo>
                <a:lnTo>
                  <a:pt x="400058" y="65998"/>
                </a:lnTo>
                <a:lnTo>
                  <a:pt x="433190" y="37814"/>
                </a:lnTo>
                <a:lnTo>
                  <a:pt x="475055" y="27934"/>
                </a:lnTo>
                <a:lnTo>
                  <a:pt x="516482" y="37814"/>
                </a:lnTo>
                <a:lnTo>
                  <a:pt x="549419" y="65998"/>
                </a:lnTo>
                <a:lnTo>
                  <a:pt x="555302" y="77970"/>
                </a:lnTo>
                <a:lnTo>
                  <a:pt x="475055" y="77970"/>
                </a:lnTo>
                <a:lnTo>
                  <a:pt x="454100" y="83896"/>
                </a:lnTo>
                <a:lnTo>
                  <a:pt x="437950" y="101319"/>
                </a:lnTo>
                <a:lnTo>
                  <a:pt x="427614" y="129707"/>
                </a:lnTo>
                <a:lnTo>
                  <a:pt x="424098" y="168526"/>
                </a:lnTo>
                <a:lnTo>
                  <a:pt x="427614" y="207677"/>
                </a:lnTo>
                <a:lnTo>
                  <a:pt x="437950" y="236194"/>
                </a:lnTo>
                <a:lnTo>
                  <a:pt x="454100" y="253632"/>
                </a:lnTo>
                <a:lnTo>
                  <a:pt x="475055" y="259543"/>
                </a:lnTo>
                <a:lnTo>
                  <a:pt x="555374" y="259543"/>
                </a:lnTo>
                <a:lnTo>
                  <a:pt x="549419" y="271707"/>
                </a:lnTo>
                <a:lnTo>
                  <a:pt x="516482" y="299886"/>
                </a:lnTo>
                <a:lnTo>
                  <a:pt x="475055" y="309733"/>
                </a:lnTo>
                <a:close/>
              </a:path>
              <a:path w="1063625" h="396875">
                <a:moveTo>
                  <a:pt x="555374" y="259543"/>
                </a:moveTo>
                <a:lnTo>
                  <a:pt x="475055" y="259543"/>
                </a:lnTo>
                <a:lnTo>
                  <a:pt x="495637" y="253632"/>
                </a:lnTo>
                <a:lnTo>
                  <a:pt x="511585" y="236194"/>
                </a:lnTo>
                <a:lnTo>
                  <a:pt x="521892" y="207677"/>
                </a:lnTo>
                <a:lnTo>
                  <a:pt x="525552" y="168526"/>
                </a:lnTo>
                <a:lnTo>
                  <a:pt x="521892" y="129707"/>
                </a:lnTo>
                <a:lnTo>
                  <a:pt x="511585" y="101319"/>
                </a:lnTo>
                <a:lnTo>
                  <a:pt x="495637" y="83896"/>
                </a:lnTo>
                <a:lnTo>
                  <a:pt x="475055" y="77970"/>
                </a:lnTo>
                <a:lnTo>
                  <a:pt x="555302" y="77970"/>
                </a:lnTo>
                <a:lnTo>
                  <a:pt x="571190" y="110298"/>
                </a:lnTo>
                <a:lnTo>
                  <a:pt x="579118" y="168526"/>
                </a:lnTo>
                <a:lnTo>
                  <a:pt x="571190" y="227239"/>
                </a:lnTo>
                <a:lnTo>
                  <a:pt x="555374" y="259543"/>
                </a:lnTo>
                <a:close/>
              </a:path>
              <a:path w="1063625" h="396875">
                <a:moveTo>
                  <a:pt x="1063230" y="396299"/>
                </a:moveTo>
                <a:lnTo>
                  <a:pt x="1008435" y="396299"/>
                </a:lnTo>
                <a:lnTo>
                  <a:pt x="1008435" y="184182"/>
                </a:lnTo>
                <a:lnTo>
                  <a:pt x="939060" y="184182"/>
                </a:lnTo>
                <a:lnTo>
                  <a:pt x="939060" y="139825"/>
                </a:lnTo>
                <a:lnTo>
                  <a:pt x="1008435" y="139825"/>
                </a:lnTo>
                <a:lnTo>
                  <a:pt x="1008435" y="0"/>
                </a:lnTo>
                <a:lnTo>
                  <a:pt x="1063230" y="0"/>
                </a:lnTo>
                <a:lnTo>
                  <a:pt x="1063230" y="396299"/>
                </a:lnTo>
                <a:close/>
              </a:path>
              <a:path w="1063625" h="396875">
                <a:moveTo>
                  <a:pt x="779435" y="306663"/>
                </a:moveTo>
                <a:lnTo>
                  <a:pt x="747971" y="306663"/>
                </a:lnTo>
                <a:lnTo>
                  <a:pt x="747971" y="33306"/>
                </a:lnTo>
                <a:lnTo>
                  <a:pt x="932767" y="33306"/>
                </a:lnTo>
                <a:lnTo>
                  <a:pt x="932767" y="77970"/>
                </a:lnTo>
                <a:lnTo>
                  <a:pt x="803379" y="77970"/>
                </a:lnTo>
                <a:lnTo>
                  <a:pt x="803379" y="143508"/>
                </a:lnTo>
                <a:lnTo>
                  <a:pt x="918339" y="143508"/>
                </a:lnTo>
                <a:lnTo>
                  <a:pt x="918339" y="186945"/>
                </a:lnTo>
                <a:lnTo>
                  <a:pt x="803379" y="186945"/>
                </a:lnTo>
                <a:lnTo>
                  <a:pt x="803379" y="261539"/>
                </a:lnTo>
                <a:lnTo>
                  <a:pt x="952294" y="261539"/>
                </a:lnTo>
                <a:lnTo>
                  <a:pt x="956557" y="295766"/>
                </a:lnTo>
                <a:lnTo>
                  <a:pt x="914054" y="301138"/>
                </a:lnTo>
                <a:lnTo>
                  <a:pt x="871737" y="304438"/>
                </a:lnTo>
                <a:lnTo>
                  <a:pt x="827550" y="306126"/>
                </a:lnTo>
                <a:lnTo>
                  <a:pt x="779435" y="306663"/>
                </a:lnTo>
                <a:close/>
              </a:path>
              <a:path w="1063625" h="396875">
                <a:moveTo>
                  <a:pt x="952294" y="261539"/>
                </a:moveTo>
                <a:lnTo>
                  <a:pt x="803379" y="261539"/>
                </a:lnTo>
                <a:lnTo>
                  <a:pt x="842659" y="260841"/>
                </a:lnTo>
                <a:lnTo>
                  <a:pt x="879335" y="259179"/>
                </a:lnTo>
                <a:lnTo>
                  <a:pt x="914946" y="256164"/>
                </a:lnTo>
                <a:lnTo>
                  <a:pt x="951032" y="251409"/>
                </a:lnTo>
                <a:lnTo>
                  <a:pt x="952294" y="261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78804" y="4531921"/>
            <a:ext cx="701675" cy="395605"/>
          </a:xfrm>
          <a:custGeom>
            <a:avLst/>
            <a:gdLst/>
            <a:ahLst/>
            <a:cxnLst/>
            <a:rect l="l" t="t" r="r" b="b"/>
            <a:pathLst>
              <a:path w="701675" h="395604">
                <a:moveTo>
                  <a:pt x="35762" y="185103"/>
                </a:moveTo>
                <a:lnTo>
                  <a:pt x="13967" y="140439"/>
                </a:lnTo>
                <a:lnTo>
                  <a:pt x="73289" y="125174"/>
                </a:lnTo>
                <a:lnTo>
                  <a:pt x="116265" y="99017"/>
                </a:lnTo>
                <a:lnTo>
                  <a:pt x="142434" y="66212"/>
                </a:lnTo>
                <a:lnTo>
                  <a:pt x="151336" y="31004"/>
                </a:lnTo>
                <a:lnTo>
                  <a:pt x="151336" y="11818"/>
                </a:lnTo>
                <a:lnTo>
                  <a:pt x="209507" y="11818"/>
                </a:lnTo>
                <a:lnTo>
                  <a:pt x="209507" y="31004"/>
                </a:lnTo>
                <a:lnTo>
                  <a:pt x="218354" y="66212"/>
                </a:lnTo>
                <a:lnTo>
                  <a:pt x="244598" y="99017"/>
                </a:lnTo>
                <a:lnTo>
                  <a:pt x="246847" y="100379"/>
                </a:lnTo>
                <a:lnTo>
                  <a:pt x="180345" y="100379"/>
                </a:lnTo>
                <a:lnTo>
                  <a:pt x="156502" y="130301"/>
                </a:lnTo>
                <a:lnTo>
                  <a:pt x="124054" y="155116"/>
                </a:lnTo>
                <a:lnTo>
                  <a:pt x="83606" y="173743"/>
                </a:lnTo>
                <a:lnTo>
                  <a:pt x="35762" y="185103"/>
                </a:lnTo>
                <a:close/>
              </a:path>
              <a:path w="701675" h="395604">
                <a:moveTo>
                  <a:pt x="325849" y="185103"/>
                </a:moveTo>
                <a:lnTo>
                  <a:pt x="277602" y="173743"/>
                </a:lnTo>
                <a:lnTo>
                  <a:pt x="236866" y="155116"/>
                </a:lnTo>
                <a:lnTo>
                  <a:pt x="204245" y="130301"/>
                </a:lnTo>
                <a:lnTo>
                  <a:pt x="180345" y="100379"/>
                </a:lnTo>
                <a:lnTo>
                  <a:pt x="246847" y="100379"/>
                </a:lnTo>
                <a:lnTo>
                  <a:pt x="287792" y="125174"/>
                </a:lnTo>
                <a:lnTo>
                  <a:pt x="347490" y="140439"/>
                </a:lnTo>
                <a:lnTo>
                  <a:pt x="325849" y="185103"/>
                </a:lnTo>
                <a:close/>
              </a:path>
              <a:path w="701675" h="395604">
                <a:moveTo>
                  <a:pt x="360383" y="260157"/>
                </a:moveTo>
                <a:lnTo>
                  <a:pt x="0" y="260157"/>
                </a:lnTo>
                <a:lnTo>
                  <a:pt x="0" y="215033"/>
                </a:lnTo>
                <a:lnTo>
                  <a:pt x="360383" y="215033"/>
                </a:lnTo>
                <a:lnTo>
                  <a:pt x="360383" y="260157"/>
                </a:lnTo>
                <a:close/>
              </a:path>
              <a:path w="701675" h="395604">
                <a:moveTo>
                  <a:pt x="206437" y="395378"/>
                </a:moveTo>
                <a:lnTo>
                  <a:pt x="151643" y="395378"/>
                </a:lnTo>
                <a:lnTo>
                  <a:pt x="151643" y="260157"/>
                </a:lnTo>
                <a:lnTo>
                  <a:pt x="206437" y="260157"/>
                </a:lnTo>
                <a:lnTo>
                  <a:pt x="206437" y="395378"/>
                </a:lnTo>
                <a:close/>
              </a:path>
              <a:path w="701675" h="395604">
                <a:moveTo>
                  <a:pt x="701600" y="214572"/>
                </a:moveTo>
                <a:lnTo>
                  <a:pt x="646038" y="214572"/>
                </a:lnTo>
                <a:lnTo>
                  <a:pt x="646038" y="0"/>
                </a:lnTo>
                <a:lnTo>
                  <a:pt x="701600" y="0"/>
                </a:lnTo>
                <a:lnTo>
                  <a:pt x="701600" y="214572"/>
                </a:lnTo>
                <a:close/>
              </a:path>
              <a:path w="701675" h="395604">
                <a:moveTo>
                  <a:pt x="604290" y="66152"/>
                </a:moveTo>
                <a:lnTo>
                  <a:pt x="387108" y="66152"/>
                </a:lnTo>
                <a:lnTo>
                  <a:pt x="387108" y="22101"/>
                </a:lnTo>
                <a:lnTo>
                  <a:pt x="604290" y="22101"/>
                </a:lnTo>
                <a:lnTo>
                  <a:pt x="604290" y="66152"/>
                </a:lnTo>
                <a:close/>
              </a:path>
              <a:path w="701675" h="395604">
                <a:moveTo>
                  <a:pt x="400154" y="216260"/>
                </a:moveTo>
                <a:lnTo>
                  <a:pt x="372066" y="172978"/>
                </a:lnTo>
                <a:lnTo>
                  <a:pt x="413330" y="155013"/>
                </a:lnTo>
                <a:lnTo>
                  <a:pt x="442823" y="129637"/>
                </a:lnTo>
                <a:lnTo>
                  <a:pt x="461035" y="99225"/>
                </a:lnTo>
                <a:lnTo>
                  <a:pt x="468455" y="66152"/>
                </a:lnTo>
                <a:lnTo>
                  <a:pt x="524938" y="66152"/>
                </a:lnTo>
                <a:lnTo>
                  <a:pt x="532286" y="97201"/>
                </a:lnTo>
                <a:lnTo>
                  <a:pt x="550225" y="125762"/>
                </a:lnTo>
                <a:lnTo>
                  <a:pt x="561344" y="134913"/>
                </a:lnTo>
                <a:lnTo>
                  <a:pt x="497157" y="134913"/>
                </a:lnTo>
                <a:lnTo>
                  <a:pt x="481072" y="161416"/>
                </a:lnTo>
                <a:lnTo>
                  <a:pt x="459534" y="184278"/>
                </a:lnTo>
                <a:lnTo>
                  <a:pt x="432557" y="202794"/>
                </a:lnTo>
                <a:lnTo>
                  <a:pt x="400154" y="216260"/>
                </a:lnTo>
                <a:close/>
              </a:path>
              <a:path w="701675" h="395604">
                <a:moveTo>
                  <a:pt x="591858" y="209507"/>
                </a:moveTo>
                <a:lnTo>
                  <a:pt x="560549" y="197204"/>
                </a:lnTo>
                <a:lnTo>
                  <a:pt x="534320" y="180268"/>
                </a:lnTo>
                <a:lnTo>
                  <a:pt x="513184" y="159303"/>
                </a:lnTo>
                <a:lnTo>
                  <a:pt x="497157" y="134913"/>
                </a:lnTo>
                <a:lnTo>
                  <a:pt x="561344" y="134913"/>
                </a:lnTo>
                <a:lnTo>
                  <a:pt x="579157" y="149573"/>
                </a:lnTo>
                <a:lnTo>
                  <a:pt x="619485" y="166378"/>
                </a:lnTo>
                <a:lnTo>
                  <a:pt x="591858" y="209507"/>
                </a:lnTo>
                <a:close/>
              </a:path>
              <a:path w="701675" h="395604">
                <a:moveTo>
                  <a:pt x="701600" y="390927"/>
                </a:moveTo>
                <a:lnTo>
                  <a:pt x="437451" y="390927"/>
                </a:lnTo>
                <a:lnTo>
                  <a:pt x="437451" y="230995"/>
                </a:lnTo>
                <a:lnTo>
                  <a:pt x="491939" y="230995"/>
                </a:lnTo>
                <a:lnTo>
                  <a:pt x="491939" y="268138"/>
                </a:lnTo>
                <a:lnTo>
                  <a:pt x="701600" y="268138"/>
                </a:lnTo>
                <a:lnTo>
                  <a:pt x="701600" y="310807"/>
                </a:lnTo>
                <a:lnTo>
                  <a:pt x="491939" y="310807"/>
                </a:lnTo>
                <a:lnTo>
                  <a:pt x="491939" y="346569"/>
                </a:lnTo>
                <a:lnTo>
                  <a:pt x="701600" y="346569"/>
                </a:lnTo>
                <a:lnTo>
                  <a:pt x="701600" y="390927"/>
                </a:lnTo>
                <a:close/>
              </a:path>
              <a:path w="701675" h="395604">
                <a:moveTo>
                  <a:pt x="701600" y="268138"/>
                </a:moveTo>
                <a:lnTo>
                  <a:pt x="646345" y="268138"/>
                </a:lnTo>
                <a:lnTo>
                  <a:pt x="646345" y="230995"/>
                </a:lnTo>
                <a:lnTo>
                  <a:pt x="701600" y="230995"/>
                </a:lnTo>
                <a:lnTo>
                  <a:pt x="701600" y="268138"/>
                </a:lnTo>
                <a:close/>
              </a:path>
              <a:path w="701675" h="395604">
                <a:moveTo>
                  <a:pt x="701600" y="346569"/>
                </a:moveTo>
                <a:lnTo>
                  <a:pt x="646345" y="346569"/>
                </a:lnTo>
                <a:lnTo>
                  <a:pt x="646345" y="310807"/>
                </a:lnTo>
                <a:lnTo>
                  <a:pt x="701600" y="310807"/>
                </a:lnTo>
                <a:lnTo>
                  <a:pt x="701600" y="3465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04318" y="4531921"/>
            <a:ext cx="718820" cy="396875"/>
          </a:xfrm>
          <a:custGeom>
            <a:avLst/>
            <a:gdLst/>
            <a:ahLst/>
            <a:cxnLst/>
            <a:rect l="l" t="t" r="r" b="b"/>
            <a:pathLst>
              <a:path w="718820" h="396875">
                <a:moveTo>
                  <a:pt x="335826" y="396299"/>
                </a:moveTo>
                <a:lnTo>
                  <a:pt x="279803" y="396299"/>
                </a:lnTo>
                <a:lnTo>
                  <a:pt x="279803" y="0"/>
                </a:lnTo>
                <a:lnTo>
                  <a:pt x="335826" y="0"/>
                </a:lnTo>
                <a:lnTo>
                  <a:pt x="335826" y="396299"/>
                </a:lnTo>
                <a:close/>
              </a:path>
              <a:path w="718820" h="396875">
                <a:moveTo>
                  <a:pt x="33459" y="317254"/>
                </a:moveTo>
                <a:lnTo>
                  <a:pt x="0" y="271208"/>
                </a:lnTo>
                <a:lnTo>
                  <a:pt x="37187" y="248494"/>
                </a:lnTo>
                <a:lnTo>
                  <a:pt x="65947" y="216798"/>
                </a:lnTo>
                <a:lnTo>
                  <a:pt x="86396" y="178303"/>
                </a:lnTo>
                <a:lnTo>
                  <a:pt x="98653" y="135188"/>
                </a:lnTo>
                <a:lnTo>
                  <a:pt x="102835" y="89635"/>
                </a:lnTo>
                <a:lnTo>
                  <a:pt x="102835" y="30543"/>
                </a:lnTo>
                <a:lnTo>
                  <a:pt x="159010" y="30543"/>
                </a:lnTo>
                <a:lnTo>
                  <a:pt x="159010" y="89635"/>
                </a:lnTo>
                <a:lnTo>
                  <a:pt x="165015" y="143415"/>
                </a:lnTo>
                <a:lnTo>
                  <a:pt x="183568" y="193065"/>
                </a:lnTo>
                <a:lnTo>
                  <a:pt x="187987" y="198917"/>
                </a:lnTo>
                <a:lnTo>
                  <a:pt x="131690" y="198917"/>
                </a:lnTo>
                <a:lnTo>
                  <a:pt x="115608" y="236789"/>
                </a:lnTo>
                <a:lnTo>
                  <a:pt x="93971" y="269827"/>
                </a:lnTo>
                <a:lnTo>
                  <a:pt x="66636" y="296994"/>
                </a:lnTo>
                <a:lnTo>
                  <a:pt x="33459" y="317254"/>
                </a:lnTo>
                <a:close/>
              </a:path>
              <a:path w="718820" h="396875">
                <a:moveTo>
                  <a:pt x="226083" y="307584"/>
                </a:moveTo>
                <a:lnTo>
                  <a:pt x="194823" y="288792"/>
                </a:lnTo>
                <a:lnTo>
                  <a:pt x="168699" y="263841"/>
                </a:lnTo>
                <a:lnTo>
                  <a:pt x="147669" y="233595"/>
                </a:lnTo>
                <a:lnTo>
                  <a:pt x="131690" y="198917"/>
                </a:lnTo>
                <a:lnTo>
                  <a:pt x="187987" y="198917"/>
                </a:lnTo>
                <a:lnTo>
                  <a:pt x="214783" y="234398"/>
                </a:lnTo>
                <a:lnTo>
                  <a:pt x="258776" y="263227"/>
                </a:lnTo>
                <a:lnTo>
                  <a:pt x="226083" y="307584"/>
                </a:lnTo>
                <a:close/>
              </a:path>
              <a:path w="718820" h="396875">
                <a:moveTo>
                  <a:pt x="718483" y="395378"/>
                </a:moveTo>
                <a:lnTo>
                  <a:pt x="665531" y="395378"/>
                </a:lnTo>
                <a:lnTo>
                  <a:pt x="665531" y="0"/>
                </a:lnTo>
                <a:lnTo>
                  <a:pt x="718483" y="0"/>
                </a:lnTo>
                <a:lnTo>
                  <a:pt x="718483" y="395378"/>
                </a:lnTo>
                <a:close/>
              </a:path>
              <a:path w="718820" h="396875">
                <a:moveTo>
                  <a:pt x="636215" y="146271"/>
                </a:moveTo>
                <a:lnTo>
                  <a:pt x="583876" y="146271"/>
                </a:lnTo>
                <a:lnTo>
                  <a:pt x="583876" y="6139"/>
                </a:lnTo>
                <a:lnTo>
                  <a:pt x="636215" y="6139"/>
                </a:lnTo>
                <a:lnTo>
                  <a:pt x="636215" y="146271"/>
                </a:lnTo>
                <a:close/>
              </a:path>
              <a:path w="718820" h="396875">
                <a:moveTo>
                  <a:pt x="465386" y="314798"/>
                </a:moveTo>
                <a:lnTo>
                  <a:pt x="430007" y="304934"/>
                </a:lnTo>
                <a:lnTo>
                  <a:pt x="402917" y="276407"/>
                </a:lnTo>
                <a:lnTo>
                  <a:pt x="385612" y="231160"/>
                </a:lnTo>
                <a:lnTo>
                  <a:pt x="379587" y="171136"/>
                </a:lnTo>
                <a:lnTo>
                  <a:pt x="385612" y="111600"/>
                </a:lnTo>
                <a:lnTo>
                  <a:pt x="402917" y="66670"/>
                </a:lnTo>
                <a:lnTo>
                  <a:pt x="430007" y="38287"/>
                </a:lnTo>
                <a:lnTo>
                  <a:pt x="465386" y="28394"/>
                </a:lnTo>
                <a:lnTo>
                  <a:pt x="498095" y="36474"/>
                </a:lnTo>
                <a:lnTo>
                  <a:pt x="524113" y="59763"/>
                </a:lnTo>
                <a:lnTo>
                  <a:pt x="534418" y="80733"/>
                </a:lnTo>
                <a:lnTo>
                  <a:pt x="465386" y="80733"/>
                </a:lnTo>
                <a:lnTo>
                  <a:pt x="450574" y="86311"/>
                </a:lnTo>
                <a:lnTo>
                  <a:pt x="439562" y="103257"/>
                </a:lnTo>
                <a:lnTo>
                  <a:pt x="432751" y="131541"/>
                </a:lnTo>
                <a:lnTo>
                  <a:pt x="430544" y="171136"/>
                </a:lnTo>
                <a:lnTo>
                  <a:pt x="432751" y="211013"/>
                </a:lnTo>
                <a:lnTo>
                  <a:pt x="439562" y="239322"/>
                </a:lnTo>
                <a:lnTo>
                  <a:pt x="450574" y="256176"/>
                </a:lnTo>
                <a:lnTo>
                  <a:pt x="465386" y="261692"/>
                </a:lnTo>
                <a:lnTo>
                  <a:pt x="534569" y="261692"/>
                </a:lnTo>
                <a:lnTo>
                  <a:pt x="525264" y="281760"/>
                </a:lnTo>
                <a:lnTo>
                  <a:pt x="498857" y="306337"/>
                </a:lnTo>
                <a:lnTo>
                  <a:pt x="465386" y="314798"/>
                </a:lnTo>
                <a:close/>
              </a:path>
              <a:path w="718820" h="396875">
                <a:moveTo>
                  <a:pt x="534569" y="261692"/>
                </a:moveTo>
                <a:lnTo>
                  <a:pt x="465386" y="261692"/>
                </a:lnTo>
                <a:lnTo>
                  <a:pt x="480717" y="256176"/>
                </a:lnTo>
                <a:lnTo>
                  <a:pt x="492150" y="239322"/>
                </a:lnTo>
                <a:lnTo>
                  <a:pt x="499294" y="211013"/>
                </a:lnTo>
                <a:lnTo>
                  <a:pt x="501762" y="171136"/>
                </a:lnTo>
                <a:lnTo>
                  <a:pt x="499294" y="131541"/>
                </a:lnTo>
                <a:lnTo>
                  <a:pt x="492150" y="103257"/>
                </a:lnTo>
                <a:lnTo>
                  <a:pt x="480717" y="86311"/>
                </a:lnTo>
                <a:lnTo>
                  <a:pt x="465386" y="80733"/>
                </a:lnTo>
                <a:lnTo>
                  <a:pt x="534418" y="80733"/>
                </a:lnTo>
                <a:lnTo>
                  <a:pt x="542332" y="96837"/>
                </a:lnTo>
                <a:lnTo>
                  <a:pt x="551644" y="146271"/>
                </a:lnTo>
                <a:lnTo>
                  <a:pt x="636215" y="146271"/>
                </a:lnTo>
                <a:lnTo>
                  <a:pt x="636215" y="190475"/>
                </a:lnTo>
                <a:lnTo>
                  <a:pt x="552105" y="190475"/>
                </a:lnTo>
                <a:lnTo>
                  <a:pt x="543411" y="242622"/>
                </a:lnTo>
                <a:lnTo>
                  <a:pt x="534569" y="261692"/>
                </a:lnTo>
                <a:close/>
              </a:path>
              <a:path w="718820" h="396875">
                <a:moveTo>
                  <a:pt x="636215" y="377113"/>
                </a:moveTo>
                <a:lnTo>
                  <a:pt x="583876" y="377113"/>
                </a:lnTo>
                <a:lnTo>
                  <a:pt x="583876" y="190475"/>
                </a:lnTo>
                <a:lnTo>
                  <a:pt x="636215" y="190475"/>
                </a:lnTo>
                <a:lnTo>
                  <a:pt x="636215" y="3771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40535" y="4531921"/>
            <a:ext cx="1814830" cy="396875"/>
          </a:xfrm>
          <a:custGeom>
            <a:avLst/>
            <a:gdLst/>
            <a:ahLst/>
            <a:cxnLst/>
            <a:rect l="l" t="t" r="r" b="b"/>
            <a:pathLst>
              <a:path w="1814829" h="396875">
                <a:moveTo>
                  <a:pt x="32845" y="233297"/>
                </a:moveTo>
                <a:lnTo>
                  <a:pt x="9055" y="187252"/>
                </a:lnTo>
                <a:lnTo>
                  <a:pt x="67874" y="167615"/>
                </a:lnTo>
                <a:lnTo>
                  <a:pt x="111698" y="135374"/>
                </a:lnTo>
                <a:lnTo>
                  <a:pt x="139120" y="95304"/>
                </a:lnTo>
                <a:lnTo>
                  <a:pt x="148727" y="52185"/>
                </a:lnTo>
                <a:lnTo>
                  <a:pt x="148727" y="23790"/>
                </a:lnTo>
                <a:lnTo>
                  <a:pt x="207819" y="23790"/>
                </a:lnTo>
                <a:lnTo>
                  <a:pt x="207819" y="52185"/>
                </a:lnTo>
                <a:lnTo>
                  <a:pt x="213791" y="87051"/>
                </a:lnTo>
                <a:lnTo>
                  <a:pt x="231470" y="120416"/>
                </a:lnTo>
                <a:lnTo>
                  <a:pt x="240983" y="130155"/>
                </a:lnTo>
                <a:lnTo>
                  <a:pt x="178503" y="130155"/>
                </a:lnTo>
                <a:lnTo>
                  <a:pt x="154427" y="165567"/>
                </a:lnTo>
                <a:lnTo>
                  <a:pt x="121617" y="195425"/>
                </a:lnTo>
                <a:lnTo>
                  <a:pt x="80836" y="218433"/>
                </a:lnTo>
                <a:lnTo>
                  <a:pt x="32845" y="233297"/>
                </a:lnTo>
                <a:close/>
              </a:path>
              <a:path w="1814829" h="396875">
                <a:moveTo>
                  <a:pt x="324007" y="233297"/>
                </a:moveTo>
                <a:lnTo>
                  <a:pt x="275782" y="218541"/>
                </a:lnTo>
                <a:lnTo>
                  <a:pt x="234966" y="195597"/>
                </a:lnTo>
                <a:lnTo>
                  <a:pt x="202296" y="165718"/>
                </a:lnTo>
                <a:lnTo>
                  <a:pt x="178503" y="130155"/>
                </a:lnTo>
                <a:lnTo>
                  <a:pt x="240983" y="130155"/>
                </a:lnTo>
                <a:lnTo>
                  <a:pt x="260222" y="149853"/>
                </a:lnTo>
                <a:lnTo>
                  <a:pt x="299414" y="172939"/>
                </a:lnTo>
                <a:lnTo>
                  <a:pt x="348411" y="187252"/>
                </a:lnTo>
                <a:lnTo>
                  <a:pt x="324007" y="233297"/>
                </a:lnTo>
                <a:close/>
              </a:path>
              <a:path w="1814829" h="396875">
                <a:moveTo>
                  <a:pt x="361304" y="346876"/>
                </a:moveTo>
                <a:lnTo>
                  <a:pt x="0" y="346876"/>
                </a:lnTo>
                <a:lnTo>
                  <a:pt x="0" y="301291"/>
                </a:lnTo>
                <a:lnTo>
                  <a:pt x="361304" y="301291"/>
                </a:lnTo>
                <a:lnTo>
                  <a:pt x="361304" y="346876"/>
                </a:lnTo>
                <a:close/>
              </a:path>
              <a:path w="1814829" h="396875">
                <a:moveTo>
                  <a:pt x="713264" y="395378"/>
                </a:moveTo>
                <a:lnTo>
                  <a:pt x="661079" y="395378"/>
                </a:lnTo>
                <a:lnTo>
                  <a:pt x="661079" y="0"/>
                </a:lnTo>
                <a:lnTo>
                  <a:pt x="713264" y="0"/>
                </a:lnTo>
                <a:lnTo>
                  <a:pt x="713264" y="395378"/>
                </a:lnTo>
                <a:close/>
              </a:path>
              <a:path w="1814829" h="396875">
                <a:moveTo>
                  <a:pt x="629154" y="149648"/>
                </a:moveTo>
                <a:lnTo>
                  <a:pt x="577276" y="149648"/>
                </a:lnTo>
                <a:lnTo>
                  <a:pt x="577276" y="9055"/>
                </a:lnTo>
                <a:lnTo>
                  <a:pt x="629154" y="9055"/>
                </a:lnTo>
                <a:lnTo>
                  <a:pt x="629154" y="149648"/>
                </a:lnTo>
                <a:close/>
              </a:path>
              <a:path w="1814829" h="396875">
                <a:moveTo>
                  <a:pt x="377899" y="188173"/>
                </a:moveTo>
                <a:lnTo>
                  <a:pt x="371606" y="141053"/>
                </a:lnTo>
                <a:lnTo>
                  <a:pt x="485492" y="135067"/>
                </a:lnTo>
                <a:lnTo>
                  <a:pt x="487912" y="123987"/>
                </a:lnTo>
                <a:lnTo>
                  <a:pt x="489886" y="112619"/>
                </a:lnTo>
                <a:lnTo>
                  <a:pt x="491428" y="100964"/>
                </a:lnTo>
                <a:lnTo>
                  <a:pt x="492553" y="89021"/>
                </a:lnTo>
                <a:lnTo>
                  <a:pt x="391252" y="89021"/>
                </a:lnTo>
                <a:lnTo>
                  <a:pt x="391252" y="44664"/>
                </a:lnTo>
                <a:lnTo>
                  <a:pt x="546579" y="44664"/>
                </a:lnTo>
                <a:lnTo>
                  <a:pt x="545944" y="72140"/>
                </a:lnTo>
                <a:lnTo>
                  <a:pt x="543913" y="98825"/>
                </a:lnTo>
                <a:lnTo>
                  <a:pt x="540298" y="124675"/>
                </a:lnTo>
                <a:lnTo>
                  <a:pt x="534914" y="149648"/>
                </a:lnTo>
                <a:lnTo>
                  <a:pt x="629154" y="149648"/>
                </a:lnTo>
                <a:lnTo>
                  <a:pt x="629154" y="178810"/>
                </a:lnTo>
                <a:lnTo>
                  <a:pt x="469837" y="178810"/>
                </a:lnTo>
                <a:lnTo>
                  <a:pt x="377899" y="188173"/>
                </a:lnTo>
                <a:close/>
              </a:path>
              <a:path w="1814829" h="396875">
                <a:moveTo>
                  <a:pt x="400615" y="316793"/>
                </a:moveTo>
                <a:lnTo>
                  <a:pt x="369457" y="279036"/>
                </a:lnTo>
                <a:lnTo>
                  <a:pt x="403747" y="256382"/>
                </a:lnTo>
                <a:lnTo>
                  <a:pt x="431504" y="232261"/>
                </a:lnTo>
                <a:lnTo>
                  <a:pt x="453332" y="206471"/>
                </a:lnTo>
                <a:lnTo>
                  <a:pt x="469837" y="178810"/>
                </a:lnTo>
                <a:lnTo>
                  <a:pt x="629154" y="178810"/>
                </a:lnTo>
                <a:lnTo>
                  <a:pt x="629154" y="194005"/>
                </a:lnTo>
                <a:lnTo>
                  <a:pt x="519412" y="194005"/>
                </a:lnTo>
                <a:lnTo>
                  <a:pt x="500224" y="228213"/>
                </a:lnTo>
                <a:lnTo>
                  <a:pt x="474576" y="260119"/>
                </a:lnTo>
                <a:lnTo>
                  <a:pt x="441646" y="289665"/>
                </a:lnTo>
                <a:lnTo>
                  <a:pt x="400615" y="316793"/>
                </a:lnTo>
                <a:close/>
              </a:path>
              <a:path w="1814829" h="396875">
                <a:moveTo>
                  <a:pt x="629154" y="377727"/>
                </a:moveTo>
                <a:lnTo>
                  <a:pt x="577276" y="377727"/>
                </a:lnTo>
                <a:lnTo>
                  <a:pt x="577276" y="194005"/>
                </a:lnTo>
                <a:lnTo>
                  <a:pt x="629154" y="194005"/>
                </a:lnTo>
                <a:lnTo>
                  <a:pt x="629154" y="377727"/>
                </a:lnTo>
                <a:close/>
              </a:path>
              <a:path w="1814829" h="396875">
                <a:moveTo>
                  <a:pt x="1072592" y="198303"/>
                </a:moveTo>
                <a:lnTo>
                  <a:pt x="1017030" y="198303"/>
                </a:lnTo>
                <a:lnTo>
                  <a:pt x="1017030" y="0"/>
                </a:lnTo>
                <a:lnTo>
                  <a:pt x="1072592" y="0"/>
                </a:lnTo>
                <a:lnTo>
                  <a:pt x="1072592" y="198303"/>
                </a:lnTo>
                <a:close/>
              </a:path>
              <a:path w="1814829" h="396875">
                <a:moveTo>
                  <a:pt x="854182" y="192010"/>
                </a:moveTo>
                <a:lnTo>
                  <a:pt x="811859" y="185273"/>
                </a:lnTo>
                <a:lnTo>
                  <a:pt x="778169" y="166665"/>
                </a:lnTo>
                <a:lnTo>
                  <a:pt x="755933" y="138244"/>
                </a:lnTo>
                <a:lnTo>
                  <a:pt x="747971" y="102067"/>
                </a:lnTo>
                <a:lnTo>
                  <a:pt x="755933" y="65756"/>
                </a:lnTo>
                <a:lnTo>
                  <a:pt x="778169" y="37201"/>
                </a:lnTo>
                <a:lnTo>
                  <a:pt x="811859" y="18516"/>
                </a:lnTo>
                <a:lnTo>
                  <a:pt x="854182" y="11818"/>
                </a:lnTo>
                <a:lnTo>
                  <a:pt x="896046" y="18516"/>
                </a:lnTo>
                <a:lnTo>
                  <a:pt x="929505" y="37201"/>
                </a:lnTo>
                <a:lnTo>
                  <a:pt x="944998" y="57096"/>
                </a:lnTo>
                <a:lnTo>
                  <a:pt x="854182" y="57096"/>
                </a:lnTo>
                <a:lnTo>
                  <a:pt x="833181" y="60151"/>
                </a:lnTo>
                <a:lnTo>
                  <a:pt x="816483" y="68991"/>
                </a:lnTo>
                <a:lnTo>
                  <a:pt x="805511" y="83126"/>
                </a:lnTo>
                <a:lnTo>
                  <a:pt x="801690" y="102067"/>
                </a:lnTo>
                <a:lnTo>
                  <a:pt x="805489" y="121186"/>
                </a:lnTo>
                <a:lnTo>
                  <a:pt x="816425" y="135412"/>
                </a:lnTo>
                <a:lnTo>
                  <a:pt x="833117" y="144285"/>
                </a:lnTo>
                <a:lnTo>
                  <a:pt x="854182" y="147345"/>
                </a:lnTo>
                <a:lnTo>
                  <a:pt x="944621" y="147345"/>
                </a:lnTo>
                <a:lnTo>
                  <a:pt x="929505" y="166665"/>
                </a:lnTo>
                <a:lnTo>
                  <a:pt x="896046" y="185273"/>
                </a:lnTo>
                <a:lnTo>
                  <a:pt x="854182" y="192010"/>
                </a:lnTo>
                <a:close/>
              </a:path>
              <a:path w="1814829" h="396875">
                <a:moveTo>
                  <a:pt x="944621" y="147345"/>
                </a:moveTo>
                <a:lnTo>
                  <a:pt x="854182" y="147345"/>
                </a:lnTo>
                <a:lnTo>
                  <a:pt x="874939" y="144285"/>
                </a:lnTo>
                <a:lnTo>
                  <a:pt x="891422" y="135412"/>
                </a:lnTo>
                <a:lnTo>
                  <a:pt x="902293" y="121186"/>
                </a:lnTo>
                <a:lnTo>
                  <a:pt x="906214" y="102067"/>
                </a:lnTo>
                <a:lnTo>
                  <a:pt x="902293" y="83126"/>
                </a:lnTo>
                <a:lnTo>
                  <a:pt x="891422" y="68991"/>
                </a:lnTo>
                <a:lnTo>
                  <a:pt x="874939" y="60151"/>
                </a:lnTo>
                <a:lnTo>
                  <a:pt x="854182" y="57096"/>
                </a:lnTo>
                <a:lnTo>
                  <a:pt x="944998" y="57096"/>
                </a:lnTo>
                <a:lnTo>
                  <a:pt x="951742" y="65756"/>
                </a:lnTo>
                <a:lnTo>
                  <a:pt x="959934" y="102067"/>
                </a:lnTo>
                <a:lnTo>
                  <a:pt x="951742" y="138244"/>
                </a:lnTo>
                <a:lnTo>
                  <a:pt x="944621" y="147345"/>
                </a:lnTo>
                <a:close/>
              </a:path>
              <a:path w="1814829" h="396875">
                <a:moveTo>
                  <a:pt x="1083336" y="390927"/>
                </a:moveTo>
                <a:lnTo>
                  <a:pt x="808444" y="390927"/>
                </a:lnTo>
                <a:lnTo>
                  <a:pt x="808444" y="281338"/>
                </a:lnTo>
                <a:lnTo>
                  <a:pt x="1017337" y="281338"/>
                </a:lnTo>
                <a:lnTo>
                  <a:pt x="1017337" y="257241"/>
                </a:lnTo>
                <a:lnTo>
                  <a:pt x="807523" y="257241"/>
                </a:lnTo>
                <a:lnTo>
                  <a:pt x="807523" y="214572"/>
                </a:lnTo>
                <a:lnTo>
                  <a:pt x="1072592" y="214572"/>
                </a:lnTo>
                <a:lnTo>
                  <a:pt x="1072592" y="321858"/>
                </a:lnTo>
                <a:lnTo>
                  <a:pt x="862471" y="321858"/>
                </a:lnTo>
                <a:lnTo>
                  <a:pt x="862471" y="347337"/>
                </a:lnTo>
                <a:lnTo>
                  <a:pt x="1083336" y="347337"/>
                </a:lnTo>
                <a:lnTo>
                  <a:pt x="1083336" y="390927"/>
                </a:lnTo>
                <a:close/>
              </a:path>
              <a:path w="1814829" h="396875">
                <a:moveTo>
                  <a:pt x="1443585" y="240511"/>
                </a:moveTo>
                <a:lnTo>
                  <a:pt x="1388023" y="240511"/>
                </a:lnTo>
                <a:lnTo>
                  <a:pt x="1388023" y="613"/>
                </a:lnTo>
                <a:lnTo>
                  <a:pt x="1443585" y="613"/>
                </a:lnTo>
                <a:lnTo>
                  <a:pt x="1443585" y="240511"/>
                </a:lnTo>
                <a:close/>
              </a:path>
              <a:path w="1814829" h="396875">
                <a:moveTo>
                  <a:pt x="1168385" y="224088"/>
                </a:moveTo>
                <a:lnTo>
                  <a:pt x="1133698" y="224088"/>
                </a:lnTo>
                <a:lnTo>
                  <a:pt x="1133698" y="102067"/>
                </a:lnTo>
                <a:lnTo>
                  <a:pt x="1261551" y="102067"/>
                </a:lnTo>
                <a:lnTo>
                  <a:pt x="1261551" y="68454"/>
                </a:lnTo>
                <a:lnTo>
                  <a:pt x="1133237" y="68454"/>
                </a:lnTo>
                <a:lnTo>
                  <a:pt x="1133237" y="23790"/>
                </a:lnTo>
                <a:lnTo>
                  <a:pt x="1316345" y="23790"/>
                </a:lnTo>
                <a:lnTo>
                  <a:pt x="1316345" y="143355"/>
                </a:lnTo>
                <a:lnTo>
                  <a:pt x="1188185" y="143355"/>
                </a:lnTo>
                <a:lnTo>
                  <a:pt x="1188185" y="178963"/>
                </a:lnTo>
                <a:lnTo>
                  <a:pt x="1355297" y="178963"/>
                </a:lnTo>
                <a:lnTo>
                  <a:pt x="1360549" y="212577"/>
                </a:lnTo>
                <a:lnTo>
                  <a:pt x="1316041" y="218520"/>
                </a:lnTo>
                <a:lnTo>
                  <a:pt x="1271201" y="222016"/>
                </a:lnTo>
                <a:lnTo>
                  <a:pt x="1222995" y="223671"/>
                </a:lnTo>
                <a:lnTo>
                  <a:pt x="1168385" y="224088"/>
                </a:lnTo>
                <a:close/>
              </a:path>
              <a:path w="1814829" h="396875">
                <a:moveTo>
                  <a:pt x="1355297" y="178963"/>
                </a:moveTo>
                <a:lnTo>
                  <a:pt x="1188185" y="178963"/>
                </a:lnTo>
                <a:lnTo>
                  <a:pt x="1234348" y="178302"/>
                </a:lnTo>
                <a:lnTo>
                  <a:pt x="1275691" y="176546"/>
                </a:lnTo>
                <a:lnTo>
                  <a:pt x="1314645" y="173352"/>
                </a:lnTo>
                <a:lnTo>
                  <a:pt x="1353642" y="168373"/>
                </a:lnTo>
                <a:lnTo>
                  <a:pt x="1355297" y="178963"/>
                </a:lnTo>
                <a:close/>
              </a:path>
              <a:path w="1814829" h="396875">
                <a:moveTo>
                  <a:pt x="1309746" y="395224"/>
                </a:moveTo>
                <a:lnTo>
                  <a:pt x="1252795" y="390291"/>
                </a:lnTo>
                <a:lnTo>
                  <a:pt x="1209961" y="375789"/>
                </a:lnTo>
                <a:lnTo>
                  <a:pt x="1182983" y="352510"/>
                </a:lnTo>
                <a:lnTo>
                  <a:pt x="1173604" y="321244"/>
                </a:lnTo>
                <a:lnTo>
                  <a:pt x="1182983" y="289629"/>
                </a:lnTo>
                <a:lnTo>
                  <a:pt x="1209961" y="266316"/>
                </a:lnTo>
                <a:lnTo>
                  <a:pt x="1252795" y="251895"/>
                </a:lnTo>
                <a:lnTo>
                  <a:pt x="1309746" y="246957"/>
                </a:lnTo>
                <a:lnTo>
                  <a:pt x="1366655" y="251895"/>
                </a:lnTo>
                <a:lnTo>
                  <a:pt x="1409549" y="266316"/>
                </a:lnTo>
                <a:lnTo>
                  <a:pt x="1436616" y="289629"/>
                </a:lnTo>
                <a:lnTo>
                  <a:pt x="1436706" y="289933"/>
                </a:lnTo>
                <a:lnTo>
                  <a:pt x="1309746" y="289933"/>
                </a:lnTo>
                <a:lnTo>
                  <a:pt x="1274681" y="291890"/>
                </a:lnTo>
                <a:lnTo>
                  <a:pt x="1249330" y="297761"/>
                </a:lnTo>
                <a:lnTo>
                  <a:pt x="1233965" y="307546"/>
                </a:lnTo>
                <a:lnTo>
                  <a:pt x="1228859" y="321244"/>
                </a:lnTo>
                <a:lnTo>
                  <a:pt x="1233965" y="334828"/>
                </a:lnTo>
                <a:lnTo>
                  <a:pt x="1249330" y="344497"/>
                </a:lnTo>
                <a:lnTo>
                  <a:pt x="1274681" y="350253"/>
                </a:lnTo>
                <a:lnTo>
                  <a:pt x="1309746" y="352095"/>
                </a:lnTo>
                <a:lnTo>
                  <a:pt x="1436741" y="352095"/>
                </a:lnTo>
                <a:lnTo>
                  <a:pt x="1436616" y="352510"/>
                </a:lnTo>
                <a:lnTo>
                  <a:pt x="1409549" y="375789"/>
                </a:lnTo>
                <a:lnTo>
                  <a:pt x="1366655" y="390291"/>
                </a:lnTo>
                <a:lnTo>
                  <a:pt x="1309746" y="395224"/>
                </a:lnTo>
                <a:close/>
              </a:path>
              <a:path w="1814829" h="396875">
                <a:moveTo>
                  <a:pt x="1436741" y="352095"/>
                </a:moveTo>
                <a:lnTo>
                  <a:pt x="1309746" y="352095"/>
                </a:lnTo>
                <a:lnTo>
                  <a:pt x="1344637" y="350253"/>
                </a:lnTo>
                <a:lnTo>
                  <a:pt x="1369931" y="344497"/>
                </a:lnTo>
                <a:lnTo>
                  <a:pt x="1385354" y="334828"/>
                </a:lnTo>
                <a:lnTo>
                  <a:pt x="1390632" y="321244"/>
                </a:lnTo>
                <a:lnTo>
                  <a:pt x="1385354" y="307546"/>
                </a:lnTo>
                <a:lnTo>
                  <a:pt x="1369931" y="297761"/>
                </a:lnTo>
                <a:lnTo>
                  <a:pt x="1344637" y="291890"/>
                </a:lnTo>
                <a:lnTo>
                  <a:pt x="1309746" y="289933"/>
                </a:lnTo>
                <a:lnTo>
                  <a:pt x="1436706" y="289933"/>
                </a:lnTo>
                <a:lnTo>
                  <a:pt x="1446041" y="321244"/>
                </a:lnTo>
                <a:lnTo>
                  <a:pt x="1436741" y="352095"/>
                </a:lnTo>
                <a:close/>
              </a:path>
              <a:path w="1814829" h="396875">
                <a:moveTo>
                  <a:pt x="1814577" y="396299"/>
                </a:moveTo>
                <a:lnTo>
                  <a:pt x="1758555" y="396299"/>
                </a:lnTo>
                <a:lnTo>
                  <a:pt x="1758555" y="0"/>
                </a:lnTo>
                <a:lnTo>
                  <a:pt x="1814577" y="0"/>
                </a:lnTo>
                <a:lnTo>
                  <a:pt x="1814577" y="396299"/>
                </a:lnTo>
                <a:close/>
              </a:path>
              <a:path w="1814829" h="396875">
                <a:moveTo>
                  <a:pt x="1600005" y="309733"/>
                </a:moveTo>
                <a:lnTo>
                  <a:pt x="1558139" y="299886"/>
                </a:lnTo>
                <a:lnTo>
                  <a:pt x="1525008" y="271707"/>
                </a:lnTo>
                <a:lnTo>
                  <a:pt x="1503244" y="227239"/>
                </a:lnTo>
                <a:lnTo>
                  <a:pt x="1495481" y="168526"/>
                </a:lnTo>
                <a:lnTo>
                  <a:pt x="1503244" y="110298"/>
                </a:lnTo>
                <a:lnTo>
                  <a:pt x="1525008" y="65998"/>
                </a:lnTo>
                <a:lnTo>
                  <a:pt x="1558139" y="37814"/>
                </a:lnTo>
                <a:lnTo>
                  <a:pt x="1600005" y="27934"/>
                </a:lnTo>
                <a:lnTo>
                  <a:pt x="1641431" y="37814"/>
                </a:lnTo>
                <a:lnTo>
                  <a:pt x="1674368" y="65998"/>
                </a:lnTo>
                <a:lnTo>
                  <a:pt x="1680252" y="77970"/>
                </a:lnTo>
                <a:lnTo>
                  <a:pt x="1600005" y="77970"/>
                </a:lnTo>
                <a:lnTo>
                  <a:pt x="1579049" y="83896"/>
                </a:lnTo>
                <a:lnTo>
                  <a:pt x="1562900" y="101319"/>
                </a:lnTo>
                <a:lnTo>
                  <a:pt x="1552563" y="129707"/>
                </a:lnTo>
                <a:lnTo>
                  <a:pt x="1549048" y="168526"/>
                </a:lnTo>
                <a:lnTo>
                  <a:pt x="1552563" y="207677"/>
                </a:lnTo>
                <a:lnTo>
                  <a:pt x="1562900" y="236194"/>
                </a:lnTo>
                <a:lnTo>
                  <a:pt x="1579049" y="253632"/>
                </a:lnTo>
                <a:lnTo>
                  <a:pt x="1600005" y="259543"/>
                </a:lnTo>
                <a:lnTo>
                  <a:pt x="1680324" y="259543"/>
                </a:lnTo>
                <a:lnTo>
                  <a:pt x="1674368" y="271707"/>
                </a:lnTo>
                <a:lnTo>
                  <a:pt x="1641431" y="299886"/>
                </a:lnTo>
                <a:lnTo>
                  <a:pt x="1600005" y="309733"/>
                </a:lnTo>
                <a:close/>
              </a:path>
              <a:path w="1814829" h="396875">
                <a:moveTo>
                  <a:pt x="1680324" y="259543"/>
                </a:moveTo>
                <a:lnTo>
                  <a:pt x="1600005" y="259543"/>
                </a:lnTo>
                <a:lnTo>
                  <a:pt x="1620586" y="253632"/>
                </a:lnTo>
                <a:lnTo>
                  <a:pt x="1636534" y="236194"/>
                </a:lnTo>
                <a:lnTo>
                  <a:pt x="1646842" y="207677"/>
                </a:lnTo>
                <a:lnTo>
                  <a:pt x="1650501" y="168526"/>
                </a:lnTo>
                <a:lnTo>
                  <a:pt x="1646842" y="129707"/>
                </a:lnTo>
                <a:lnTo>
                  <a:pt x="1636534" y="101319"/>
                </a:lnTo>
                <a:lnTo>
                  <a:pt x="1620586" y="83896"/>
                </a:lnTo>
                <a:lnTo>
                  <a:pt x="1600005" y="77970"/>
                </a:lnTo>
                <a:lnTo>
                  <a:pt x="1680252" y="77970"/>
                </a:lnTo>
                <a:lnTo>
                  <a:pt x="1696139" y="110298"/>
                </a:lnTo>
                <a:lnTo>
                  <a:pt x="1704068" y="168526"/>
                </a:lnTo>
                <a:lnTo>
                  <a:pt x="1696139" y="227239"/>
                </a:lnTo>
                <a:lnTo>
                  <a:pt x="1680324" y="259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82912" y="4531921"/>
            <a:ext cx="1085850" cy="388620"/>
          </a:xfrm>
          <a:custGeom>
            <a:avLst/>
            <a:gdLst/>
            <a:ahLst/>
            <a:cxnLst/>
            <a:rect l="l" t="t" r="r" b="b"/>
            <a:pathLst>
              <a:path w="1085850" h="388620">
                <a:moveTo>
                  <a:pt x="316947" y="302059"/>
                </a:moveTo>
                <a:lnTo>
                  <a:pt x="261539" y="302059"/>
                </a:lnTo>
                <a:lnTo>
                  <a:pt x="261539" y="613"/>
                </a:lnTo>
                <a:lnTo>
                  <a:pt x="316947" y="613"/>
                </a:lnTo>
                <a:lnTo>
                  <a:pt x="316947" y="124937"/>
                </a:lnTo>
                <a:lnTo>
                  <a:pt x="367597" y="124937"/>
                </a:lnTo>
                <a:lnTo>
                  <a:pt x="367597" y="170982"/>
                </a:lnTo>
                <a:lnTo>
                  <a:pt x="316947" y="170982"/>
                </a:lnTo>
                <a:lnTo>
                  <a:pt x="316947" y="302059"/>
                </a:lnTo>
                <a:close/>
              </a:path>
              <a:path w="1085850" h="388620">
                <a:moveTo>
                  <a:pt x="5832" y="250334"/>
                </a:moveTo>
                <a:lnTo>
                  <a:pt x="0" y="206437"/>
                </a:lnTo>
                <a:lnTo>
                  <a:pt x="68161" y="205855"/>
                </a:lnTo>
                <a:lnTo>
                  <a:pt x="93012" y="205209"/>
                </a:lnTo>
                <a:lnTo>
                  <a:pt x="93012" y="174052"/>
                </a:lnTo>
                <a:lnTo>
                  <a:pt x="63348" y="163821"/>
                </a:lnTo>
                <a:lnTo>
                  <a:pt x="40462" y="146770"/>
                </a:lnTo>
                <a:lnTo>
                  <a:pt x="25778" y="124020"/>
                </a:lnTo>
                <a:lnTo>
                  <a:pt x="20720" y="96695"/>
                </a:lnTo>
                <a:lnTo>
                  <a:pt x="27948" y="64015"/>
                </a:lnTo>
                <a:lnTo>
                  <a:pt x="48501" y="38659"/>
                </a:lnTo>
                <a:lnTo>
                  <a:pt x="79989" y="22252"/>
                </a:lnTo>
                <a:lnTo>
                  <a:pt x="120025" y="16422"/>
                </a:lnTo>
                <a:lnTo>
                  <a:pt x="159893" y="22252"/>
                </a:lnTo>
                <a:lnTo>
                  <a:pt x="191357" y="38659"/>
                </a:lnTo>
                <a:lnTo>
                  <a:pt x="207287" y="58170"/>
                </a:lnTo>
                <a:lnTo>
                  <a:pt x="120025" y="58170"/>
                </a:lnTo>
                <a:lnTo>
                  <a:pt x="100650" y="60780"/>
                </a:lnTo>
                <a:lnTo>
                  <a:pt x="85433" y="68224"/>
                </a:lnTo>
                <a:lnTo>
                  <a:pt x="75541" y="80272"/>
                </a:lnTo>
                <a:lnTo>
                  <a:pt x="72138" y="96695"/>
                </a:lnTo>
                <a:lnTo>
                  <a:pt x="75541" y="112744"/>
                </a:lnTo>
                <a:lnTo>
                  <a:pt x="85433" y="124706"/>
                </a:lnTo>
                <a:lnTo>
                  <a:pt x="100650" y="132179"/>
                </a:lnTo>
                <a:lnTo>
                  <a:pt x="120025" y="134760"/>
                </a:lnTo>
                <a:lnTo>
                  <a:pt x="207268" y="134760"/>
                </a:lnTo>
                <a:lnTo>
                  <a:pt x="199876" y="146271"/>
                </a:lnTo>
                <a:lnTo>
                  <a:pt x="177505" y="163303"/>
                </a:lnTo>
                <a:lnTo>
                  <a:pt x="148573" y="173745"/>
                </a:lnTo>
                <a:lnTo>
                  <a:pt x="148573" y="202754"/>
                </a:lnTo>
                <a:lnTo>
                  <a:pt x="240354" y="202754"/>
                </a:lnTo>
                <a:lnTo>
                  <a:pt x="243581" y="234065"/>
                </a:lnTo>
                <a:lnTo>
                  <a:pt x="194027" y="241356"/>
                </a:lnTo>
                <a:lnTo>
                  <a:pt x="143869" y="246091"/>
                </a:lnTo>
                <a:lnTo>
                  <a:pt x="94713" y="248807"/>
                </a:lnTo>
                <a:lnTo>
                  <a:pt x="48166" y="250042"/>
                </a:lnTo>
                <a:lnTo>
                  <a:pt x="5832" y="250334"/>
                </a:lnTo>
                <a:close/>
              </a:path>
              <a:path w="1085850" h="388620">
                <a:moveTo>
                  <a:pt x="207268" y="134760"/>
                </a:moveTo>
                <a:lnTo>
                  <a:pt x="120025" y="134760"/>
                </a:lnTo>
                <a:lnTo>
                  <a:pt x="139417" y="132179"/>
                </a:lnTo>
                <a:lnTo>
                  <a:pt x="154406" y="124706"/>
                </a:lnTo>
                <a:lnTo>
                  <a:pt x="164099" y="112744"/>
                </a:lnTo>
                <a:lnTo>
                  <a:pt x="167606" y="96695"/>
                </a:lnTo>
                <a:lnTo>
                  <a:pt x="164078" y="80272"/>
                </a:lnTo>
                <a:lnTo>
                  <a:pt x="154348" y="68224"/>
                </a:lnTo>
                <a:lnTo>
                  <a:pt x="139352" y="60780"/>
                </a:lnTo>
                <a:lnTo>
                  <a:pt x="120025" y="58170"/>
                </a:lnTo>
                <a:lnTo>
                  <a:pt x="207287" y="58170"/>
                </a:lnTo>
                <a:lnTo>
                  <a:pt x="212059" y="64015"/>
                </a:lnTo>
                <a:lnTo>
                  <a:pt x="219637" y="96695"/>
                </a:lnTo>
                <a:lnTo>
                  <a:pt x="214361" y="123714"/>
                </a:lnTo>
                <a:lnTo>
                  <a:pt x="207268" y="134760"/>
                </a:lnTo>
                <a:close/>
              </a:path>
              <a:path w="1085850" h="388620">
                <a:moveTo>
                  <a:pt x="240354" y="202754"/>
                </a:moveTo>
                <a:lnTo>
                  <a:pt x="148573" y="202754"/>
                </a:lnTo>
                <a:lnTo>
                  <a:pt x="171793" y="201104"/>
                </a:lnTo>
                <a:lnTo>
                  <a:pt x="194811" y="199108"/>
                </a:lnTo>
                <a:lnTo>
                  <a:pt x="217426" y="196710"/>
                </a:lnTo>
                <a:lnTo>
                  <a:pt x="239437" y="193852"/>
                </a:lnTo>
                <a:lnTo>
                  <a:pt x="240354" y="202754"/>
                </a:lnTo>
                <a:close/>
              </a:path>
              <a:path w="1085850" h="388620">
                <a:moveTo>
                  <a:pt x="330607" y="388011"/>
                </a:moveTo>
                <a:lnTo>
                  <a:pt x="52185" y="388011"/>
                </a:lnTo>
                <a:lnTo>
                  <a:pt x="52185" y="275506"/>
                </a:lnTo>
                <a:lnTo>
                  <a:pt x="108053" y="275506"/>
                </a:lnTo>
                <a:lnTo>
                  <a:pt x="108053" y="343500"/>
                </a:lnTo>
                <a:lnTo>
                  <a:pt x="330607" y="343500"/>
                </a:lnTo>
                <a:lnTo>
                  <a:pt x="330607" y="388011"/>
                </a:lnTo>
                <a:close/>
              </a:path>
              <a:path w="1085850" h="388620">
                <a:moveTo>
                  <a:pt x="701139" y="245269"/>
                </a:moveTo>
                <a:lnTo>
                  <a:pt x="413814" y="245269"/>
                </a:lnTo>
                <a:lnTo>
                  <a:pt x="413814" y="112658"/>
                </a:lnTo>
                <a:lnTo>
                  <a:pt x="637136" y="112658"/>
                </a:lnTo>
                <a:lnTo>
                  <a:pt x="637136" y="70296"/>
                </a:lnTo>
                <a:lnTo>
                  <a:pt x="413201" y="70296"/>
                </a:lnTo>
                <a:lnTo>
                  <a:pt x="413201" y="25785"/>
                </a:lnTo>
                <a:lnTo>
                  <a:pt x="691930" y="25785"/>
                </a:lnTo>
                <a:lnTo>
                  <a:pt x="691930" y="156708"/>
                </a:lnTo>
                <a:lnTo>
                  <a:pt x="469069" y="156708"/>
                </a:lnTo>
                <a:lnTo>
                  <a:pt x="469069" y="200605"/>
                </a:lnTo>
                <a:lnTo>
                  <a:pt x="701139" y="200605"/>
                </a:lnTo>
                <a:lnTo>
                  <a:pt x="701139" y="245269"/>
                </a:lnTo>
                <a:close/>
              </a:path>
              <a:path w="1085850" h="388620">
                <a:moveTo>
                  <a:pt x="518645" y="305896"/>
                </a:moveTo>
                <a:lnTo>
                  <a:pt x="464772" y="305896"/>
                </a:lnTo>
                <a:lnTo>
                  <a:pt x="464772" y="245269"/>
                </a:lnTo>
                <a:lnTo>
                  <a:pt x="518645" y="245269"/>
                </a:lnTo>
                <a:lnTo>
                  <a:pt x="518645" y="305896"/>
                </a:lnTo>
                <a:close/>
              </a:path>
              <a:path w="1085850" h="388620">
                <a:moveTo>
                  <a:pt x="645270" y="305896"/>
                </a:moveTo>
                <a:lnTo>
                  <a:pt x="590783" y="305896"/>
                </a:lnTo>
                <a:lnTo>
                  <a:pt x="590783" y="245269"/>
                </a:lnTo>
                <a:lnTo>
                  <a:pt x="645270" y="245269"/>
                </a:lnTo>
                <a:lnTo>
                  <a:pt x="645270" y="305896"/>
                </a:lnTo>
                <a:close/>
              </a:path>
              <a:path w="1085850" h="388620">
                <a:moveTo>
                  <a:pt x="733525" y="351174"/>
                </a:moveTo>
                <a:lnTo>
                  <a:pt x="372220" y="351174"/>
                </a:lnTo>
                <a:lnTo>
                  <a:pt x="372220" y="305896"/>
                </a:lnTo>
                <a:lnTo>
                  <a:pt x="733525" y="305896"/>
                </a:lnTo>
                <a:lnTo>
                  <a:pt x="733525" y="351174"/>
                </a:lnTo>
                <a:close/>
              </a:path>
              <a:path w="1085850" h="388620">
                <a:moveTo>
                  <a:pt x="1075048" y="297454"/>
                </a:moveTo>
                <a:lnTo>
                  <a:pt x="1018872" y="297454"/>
                </a:lnTo>
                <a:lnTo>
                  <a:pt x="1018872" y="0"/>
                </a:lnTo>
                <a:lnTo>
                  <a:pt x="1075048" y="0"/>
                </a:lnTo>
                <a:lnTo>
                  <a:pt x="1075048" y="297454"/>
                </a:lnTo>
                <a:close/>
              </a:path>
              <a:path w="1085850" h="388620">
                <a:moveTo>
                  <a:pt x="973594" y="165610"/>
                </a:moveTo>
                <a:lnTo>
                  <a:pt x="778361" y="165610"/>
                </a:lnTo>
                <a:lnTo>
                  <a:pt x="778361" y="24097"/>
                </a:lnTo>
                <a:lnTo>
                  <a:pt x="970217" y="24097"/>
                </a:lnTo>
                <a:lnTo>
                  <a:pt x="970217" y="68454"/>
                </a:lnTo>
                <a:lnTo>
                  <a:pt x="833922" y="68454"/>
                </a:lnTo>
                <a:lnTo>
                  <a:pt x="833922" y="121560"/>
                </a:lnTo>
                <a:lnTo>
                  <a:pt x="973594" y="121560"/>
                </a:lnTo>
                <a:lnTo>
                  <a:pt x="973594" y="165610"/>
                </a:lnTo>
                <a:close/>
              </a:path>
              <a:path w="1085850" h="388620">
                <a:moveTo>
                  <a:pt x="752115" y="252329"/>
                </a:moveTo>
                <a:lnTo>
                  <a:pt x="744901" y="208586"/>
                </a:lnTo>
                <a:lnTo>
                  <a:pt x="847429" y="207358"/>
                </a:lnTo>
                <a:lnTo>
                  <a:pt x="847429" y="165610"/>
                </a:lnTo>
                <a:lnTo>
                  <a:pt x="902684" y="165610"/>
                </a:lnTo>
                <a:lnTo>
                  <a:pt x="902684" y="205516"/>
                </a:lnTo>
                <a:lnTo>
                  <a:pt x="994977" y="205516"/>
                </a:lnTo>
                <a:lnTo>
                  <a:pt x="947608" y="244569"/>
                </a:lnTo>
                <a:lnTo>
                  <a:pt x="896595" y="248517"/>
                </a:lnTo>
                <a:lnTo>
                  <a:pt x="846311" y="250881"/>
                </a:lnTo>
                <a:lnTo>
                  <a:pt x="797802" y="252029"/>
                </a:lnTo>
                <a:lnTo>
                  <a:pt x="752115" y="252329"/>
                </a:lnTo>
                <a:close/>
              </a:path>
              <a:path w="1085850" h="388620">
                <a:moveTo>
                  <a:pt x="994977" y="205516"/>
                </a:moveTo>
                <a:lnTo>
                  <a:pt x="902684" y="205516"/>
                </a:lnTo>
                <a:lnTo>
                  <a:pt x="926088" y="204334"/>
                </a:lnTo>
                <a:lnTo>
                  <a:pt x="949247" y="202850"/>
                </a:lnTo>
                <a:lnTo>
                  <a:pt x="972033" y="201049"/>
                </a:lnTo>
                <a:lnTo>
                  <a:pt x="994315" y="198917"/>
                </a:lnTo>
                <a:lnTo>
                  <a:pt x="994977" y="205516"/>
                </a:lnTo>
                <a:close/>
              </a:path>
              <a:path w="1085850" h="388620">
                <a:moveTo>
                  <a:pt x="1085792" y="388471"/>
                </a:moveTo>
                <a:lnTo>
                  <a:pt x="805835" y="388471"/>
                </a:lnTo>
                <a:lnTo>
                  <a:pt x="805835" y="275199"/>
                </a:lnTo>
                <a:lnTo>
                  <a:pt x="861857" y="275199"/>
                </a:lnTo>
                <a:lnTo>
                  <a:pt x="861857" y="343807"/>
                </a:lnTo>
                <a:lnTo>
                  <a:pt x="1085792" y="343807"/>
                </a:lnTo>
                <a:lnTo>
                  <a:pt x="1085792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576633" y="4531921"/>
            <a:ext cx="741680" cy="395605"/>
          </a:xfrm>
          <a:custGeom>
            <a:avLst/>
            <a:gdLst/>
            <a:ahLst/>
            <a:cxnLst/>
            <a:rect l="l" t="t" r="r" b="b"/>
            <a:pathLst>
              <a:path w="741679" h="395604">
                <a:moveTo>
                  <a:pt x="320784" y="395378"/>
                </a:moveTo>
                <a:lnTo>
                  <a:pt x="265376" y="395378"/>
                </a:lnTo>
                <a:lnTo>
                  <a:pt x="265376" y="0"/>
                </a:lnTo>
                <a:lnTo>
                  <a:pt x="320784" y="0"/>
                </a:lnTo>
                <a:lnTo>
                  <a:pt x="320784" y="151029"/>
                </a:lnTo>
                <a:lnTo>
                  <a:pt x="379108" y="151029"/>
                </a:lnTo>
                <a:lnTo>
                  <a:pt x="379108" y="197228"/>
                </a:lnTo>
                <a:lnTo>
                  <a:pt x="320784" y="197228"/>
                </a:lnTo>
                <a:lnTo>
                  <a:pt x="320784" y="395378"/>
                </a:lnTo>
                <a:close/>
              </a:path>
              <a:path w="741679" h="395604">
                <a:moveTo>
                  <a:pt x="234525" y="83496"/>
                </a:moveTo>
                <a:lnTo>
                  <a:pt x="15655" y="83496"/>
                </a:lnTo>
                <a:lnTo>
                  <a:pt x="15655" y="38217"/>
                </a:lnTo>
                <a:lnTo>
                  <a:pt x="234525" y="38217"/>
                </a:lnTo>
                <a:lnTo>
                  <a:pt x="234525" y="83496"/>
                </a:lnTo>
                <a:close/>
              </a:path>
              <a:path w="741679" h="395604">
                <a:moveTo>
                  <a:pt x="32231" y="321091"/>
                </a:moveTo>
                <a:lnTo>
                  <a:pt x="0" y="277348"/>
                </a:lnTo>
                <a:lnTo>
                  <a:pt x="43251" y="247092"/>
                </a:lnTo>
                <a:lnTo>
                  <a:pt x="74229" y="205555"/>
                </a:lnTo>
                <a:lnTo>
                  <a:pt x="92918" y="157514"/>
                </a:lnTo>
                <a:lnTo>
                  <a:pt x="99305" y="107746"/>
                </a:lnTo>
                <a:lnTo>
                  <a:pt x="99305" y="83496"/>
                </a:lnTo>
                <a:lnTo>
                  <a:pt x="155020" y="83496"/>
                </a:lnTo>
                <a:lnTo>
                  <a:pt x="155020" y="107746"/>
                </a:lnTo>
                <a:lnTo>
                  <a:pt x="160869" y="153950"/>
                </a:lnTo>
                <a:lnTo>
                  <a:pt x="178906" y="199032"/>
                </a:lnTo>
                <a:lnTo>
                  <a:pt x="182002" y="203061"/>
                </a:lnTo>
                <a:lnTo>
                  <a:pt x="128006" y="203061"/>
                </a:lnTo>
                <a:lnTo>
                  <a:pt x="111919" y="240561"/>
                </a:lnTo>
                <a:lnTo>
                  <a:pt x="90479" y="273645"/>
                </a:lnTo>
                <a:lnTo>
                  <a:pt x="63859" y="300944"/>
                </a:lnTo>
                <a:lnTo>
                  <a:pt x="32231" y="321091"/>
                </a:lnTo>
                <a:close/>
              </a:path>
              <a:path w="741679" h="395604">
                <a:moveTo>
                  <a:pt x="220865" y="310961"/>
                </a:moveTo>
                <a:lnTo>
                  <a:pt x="190233" y="292224"/>
                </a:lnTo>
                <a:lnTo>
                  <a:pt x="164478" y="267198"/>
                </a:lnTo>
                <a:lnTo>
                  <a:pt x="143703" y="237079"/>
                </a:lnTo>
                <a:lnTo>
                  <a:pt x="128006" y="203061"/>
                </a:lnTo>
                <a:lnTo>
                  <a:pt x="182002" y="203061"/>
                </a:lnTo>
                <a:lnTo>
                  <a:pt x="209174" y="238415"/>
                </a:lnTo>
                <a:lnTo>
                  <a:pt x="251716" y="267525"/>
                </a:lnTo>
                <a:lnTo>
                  <a:pt x="220865" y="310961"/>
                </a:lnTo>
                <a:close/>
              </a:path>
              <a:path w="741679" h="395604">
                <a:moveTo>
                  <a:pt x="709120" y="245269"/>
                </a:moveTo>
                <a:lnTo>
                  <a:pt x="421796" y="245269"/>
                </a:lnTo>
                <a:lnTo>
                  <a:pt x="421796" y="112658"/>
                </a:lnTo>
                <a:lnTo>
                  <a:pt x="645117" y="112658"/>
                </a:lnTo>
                <a:lnTo>
                  <a:pt x="645117" y="70296"/>
                </a:lnTo>
                <a:lnTo>
                  <a:pt x="421182" y="70296"/>
                </a:lnTo>
                <a:lnTo>
                  <a:pt x="421182" y="25785"/>
                </a:lnTo>
                <a:lnTo>
                  <a:pt x="699911" y="25785"/>
                </a:lnTo>
                <a:lnTo>
                  <a:pt x="699911" y="156708"/>
                </a:lnTo>
                <a:lnTo>
                  <a:pt x="477050" y="156708"/>
                </a:lnTo>
                <a:lnTo>
                  <a:pt x="477050" y="200605"/>
                </a:lnTo>
                <a:lnTo>
                  <a:pt x="709120" y="200605"/>
                </a:lnTo>
                <a:lnTo>
                  <a:pt x="709120" y="245269"/>
                </a:lnTo>
                <a:close/>
              </a:path>
              <a:path w="741679" h="395604">
                <a:moveTo>
                  <a:pt x="526626" y="305896"/>
                </a:moveTo>
                <a:lnTo>
                  <a:pt x="472753" y="305896"/>
                </a:lnTo>
                <a:lnTo>
                  <a:pt x="472753" y="245269"/>
                </a:lnTo>
                <a:lnTo>
                  <a:pt x="526626" y="245269"/>
                </a:lnTo>
                <a:lnTo>
                  <a:pt x="526626" y="305896"/>
                </a:lnTo>
                <a:close/>
              </a:path>
              <a:path w="741679" h="395604">
                <a:moveTo>
                  <a:pt x="653252" y="305896"/>
                </a:moveTo>
                <a:lnTo>
                  <a:pt x="598764" y="305896"/>
                </a:lnTo>
                <a:lnTo>
                  <a:pt x="598764" y="245269"/>
                </a:lnTo>
                <a:lnTo>
                  <a:pt x="653252" y="245269"/>
                </a:lnTo>
                <a:lnTo>
                  <a:pt x="653252" y="305896"/>
                </a:lnTo>
                <a:close/>
              </a:path>
              <a:path w="741679" h="395604">
                <a:moveTo>
                  <a:pt x="741506" y="351174"/>
                </a:moveTo>
                <a:lnTo>
                  <a:pt x="380201" y="351174"/>
                </a:lnTo>
                <a:lnTo>
                  <a:pt x="380201" y="305896"/>
                </a:lnTo>
                <a:lnTo>
                  <a:pt x="741506" y="305896"/>
                </a:lnTo>
                <a:lnTo>
                  <a:pt x="741506" y="3511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416575" y="4531768"/>
            <a:ext cx="730885" cy="396240"/>
          </a:xfrm>
          <a:custGeom>
            <a:avLst/>
            <a:gdLst/>
            <a:ahLst/>
            <a:cxnLst/>
            <a:rect l="l" t="t" r="r" b="b"/>
            <a:pathLst>
              <a:path w="730884" h="396239">
                <a:moveTo>
                  <a:pt x="207051" y="45892"/>
                </a:moveTo>
                <a:lnTo>
                  <a:pt x="152104" y="45892"/>
                </a:lnTo>
                <a:lnTo>
                  <a:pt x="152104" y="767"/>
                </a:lnTo>
                <a:lnTo>
                  <a:pt x="207051" y="767"/>
                </a:lnTo>
                <a:lnTo>
                  <a:pt x="207051" y="45892"/>
                </a:lnTo>
                <a:close/>
              </a:path>
              <a:path w="730884" h="396239">
                <a:moveTo>
                  <a:pt x="327230" y="89481"/>
                </a:moveTo>
                <a:lnTo>
                  <a:pt x="32538" y="89481"/>
                </a:lnTo>
                <a:lnTo>
                  <a:pt x="32538" y="45892"/>
                </a:lnTo>
                <a:lnTo>
                  <a:pt x="327230" y="45892"/>
                </a:lnTo>
                <a:lnTo>
                  <a:pt x="327230" y="89481"/>
                </a:lnTo>
                <a:close/>
              </a:path>
              <a:path w="730884" h="396239">
                <a:moveTo>
                  <a:pt x="38217" y="215953"/>
                </a:moveTo>
                <a:lnTo>
                  <a:pt x="18111" y="172517"/>
                </a:lnTo>
                <a:lnTo>
                  <a:pt x="72488" y="160449"/>
                </a:lnTo>
                <a:lnTo>
                  <a:pt x="112850" y="140554"/>
                </a:lnTo>
                <a:lnTo>
                  <a:pt x="139110" y="115881"/>
                </a:lnTo>
                <a:lnTo>
                  <a:pt x="151183" y="89481"/>
                </a:lnTo>
                <a:lnTo>
                  <a:pt x="208433" y="89481"/>
                </a:lnTo>
                <a:lnTo>
                  <a:pt x="220455" y="115687"/>
                </a:lnTo>
                <a:lnTo>
                  <a:pt x="246593" y="140381"/>
                </a:lnTo>
                <a:lnTo>
                  <a:pt x="255348" y="144736"/>
                </a:lnTo>
                <a:lnTo>
                  <a:pt x="180038" y="144736"/>
                </a:lnTo>
                <a:lnTo>
                  <a:pt x="156475" y="170023"/>
                </a:lnTo>
                <a:lnTo>
                  <a:pt x="124726" y="190935"/>
                </a:lnTo>
                <a:lnTo>
                  <a:pt x="85177" y="206552"/>
                </a:lnTo>
                <a:lnTo>
                  <a:pt x="38217" y="215953"/>
                </a:lnTo>
                <a:close/>
              </a:path>
              <a:path w="730884" h="396239">
                <a:moveTo>
                  <a:pt x="321091" y="215953"/>
                </a:moveTo>
                <a:lnTo>
                  <a:pt x="274392" y="206552"/>
                </a:lnTo>
                <a:lnTo>
                  <a:pt x="235139" y="190878"/>
                </a:lnTo>
                <a:lnTo>
                  <a:pt x="203545" y="169915"/>
                </a:lnTo>
                <a:lnTo>
                  <a:pt x="180038" y="144736"/>
                </a:lnTo>
                <a:lnTo>
                  <a:pt x="255348" y="144736"/>
                </a:lnTo>
                <a:lnTo>
                  <a:pt x="286804" y="160385"/>
                </a:lnTo>
                <a:lnTo>
                  <a:pt x="341044" y="172517"/>
                </a:lnTo>
                <a:lnTo>
                  <a:pt x="321091" y="215953"/>
                </a:lnTo>
                <a:close/>
              </a:path>
              <a:path w="730884" h="396239">
                <a:moveTo>
                  <a:pt x="360383" y="282106"/>
                </a:moveTo>
                <a:lnTo>
                  <a:pt x="0" y="282106"/>
                </a:lnTo>
                <a:lnTo>
                  <a:pt x="0" y="236827"/>
                </a:lnTo>
                <a:lnTo>
                  <a:pt x="360383" y="236827"/>
                </a:lnTo>
                <a:lnTo>
                  <a:pt x="360383" y="282106"/>
                </a:lnTo>
                <a:close/>
              </a:path>
              <a:path w="730884" h="396239">
                <a:moveTo>
                  <a:pt x="207051" y="395838"/>
                </a:moveTo>
                <a:lnTo>
                  <a:pt x="152104" y="395838"/>
                </a:lnTo>
                <a:lnTo>
                  <a:pt x="152104" y="282106"/>
                </a:lnTo>
                <a:lnTo>
                  <a:pt x="207051" y="282106"/>
                </a:lnTo>
                <a:lnTo>
                  <a:pt x="207051" y="395838"/>
                </a:lnTo>
                <a:close/>
              </a:path>
              <a:path w="730884" h="396239">
                <a:moveTo>
                  <a:pt x="578044" y="31157"/>
                </a:moveTo>
                <a:lnTo>
                  <a:pt x="523096" y="31157"/>
                </a:lnTo>
                <a:lnTo>
                  <a:pt x="523096" y="0"/>
                </a:lnTo>
                <a:lnTo>
                  <a:pt x="578044" y="0"/>
                </a:lnTo>
                <a:lnTo>
                  <a:pt x="578044" y="31157"/>
                </a:lnTo>
                <a:close/>
              </a:path>
              <a:path w="730884" h="396239">
                <a:moveTo>
                  <a:pt x="696381" y="72138"/>
                </a:moveTo>
                <a:lnTo>
                  <a:pt x="405526" y="72138"/>
                </a:lnTo>
                <a:lnTo>
                  <a:pt x="405526" y="31157"/>
                </a:lnTo>
                <a:lnTo>
                  <a:pt x="696381" y="31157"/>
                </a:lnTo>
                <a:lnTo>
                  <a:pt x="696381" y="72138"/>
                </a:lnTo>
                <a:close/>
              </a:path>
              <a:path w="730884" h="396239">
                <a:moveTo>
                  <a:pt x="401075" y="158089"/>
                </a:moveTo>
                <a:lnTo>
                  <a:pt x="385880" y="117262"/>
                </a:lnTo>
                <a:lnTo>
                  <a:pt x="437840" y="112003"/>
                </a:lnTo>
                <a:lnTo>
                  <a:pt x="476245" y="102010"/>
                </a:lnTo>
                <a:lnTo>
                  <a:pt x="502045" y="88362"/>
                </a:lnTo>
                <a:lnTo>
                  <a:pt x="516189" y="72138"/>
                </a:lnTo>
                <a:lnTo>
                  <a:pt x="584797" y="72138"/>
                </a:lnTo>
                <a:lnTo>
                  <a:pt x="598805" y="88362"/>
                </a:lnTo>
                <a:lnTo>
                  <a:pt x="624684" y="102010"/>
                </a:lnTo>
                <a:lnTo>
                  <a:pt x="640379" y="106058"/>
                </a:lnTo>
                <a:lnTo>
                  <a:pt x="550570" y="106058"/>
                </a:lnTo>
                <a:lnTo>
                  <a:pt x="527104" y="126145"/>
                </a:lnTo>
                <a:lnTo>
                  <a:pt x="494183" y="141743"/>
                </a:lnTo>
                <a:lnTo>
                  <a:pt x="452083" y="152506"/>
                </a:lnTo>
                <a:lnTo>
                  <a:pt x="401075" y="158089"/>
                </a:lnTo>
                <a:close/>
              </a:path>
              <a:path w="730884" h="396239">
                <a:moveTo>
                  <a:pt x="699758" y="158089"/>
                </a:moveTo>
                <a:lnTo>
                  <a:pt x="649079" y="152506"/>
                </a:lnTo>
                <a:lnTo>
                  <a:pt x="607091" y="141743"/>
                </a:lnTo>
                <a:lnTo>
                  <a:pt x="574140" y="126145"/>
                </a:lnTo>
                <a:lnTo>
                  <a:pt x="550570" y="106058"/>
                </a:lnTo>
                <a:lnTo>
                  <a:pt x="640379" y="106058"/>
                </a:lnTo>
                <a:lnTo>
                  <a:pt x="663427" y="112003"/>
                </a:lnTo>
                <a:lnTo>
                  <a:pt x="716027" y="117262"/>
                </a:lnTo>
                <a:lnTo>
                  <a:pt x="699758" y="158089"/>
                </a:lnTo>
                <a:close/>
              </a:path>
              <a:path w="730884" h="396239">
                <a:moveTo>
                  <a:pt x="730455" y="209047"/>
                </a:moveTo>
                <a:lnTo>
                  <a:pt x="371760" y="209047"/>
                </a:lnTo>
                <a:lnTo>
                  <a:pt x="371760" y="168680"/>
                </a:lnTo>
                <a:lnTo>
                  <a:pt x="730455" y="168680"/>
                </a:lnTo>
                <a:lnTo>
                  <a:pt x="730455" y="209047"/>
                </a:lnTo>
                <a:close/>
              </a:path>
              <a:path w="730884" h="396239">
                <a:moveTo>
                  <a:pt x="578197" y="233911"/>
                </a:moveTo>
                <a:lnTo>
                  <a:pt x="523403" y="233911"/>
                </a:lnTo>
                <a:lnTo>
                  <a:pt x="523403" y="209047"/>
                </a:lnTo>
                <a:lnTo>
                  <a:pt x="578197" y="209047"/>
                </a:lnTo>
                <a:lnTo>
                  <a:pt x="578197" y="233911"/>
                </a:lnTo>
                <a:close/>
              </a:path>
              <a:path w="730884" h="396239">
                <a:moveTo>
                  <a:pt x="697609" y="392769"/>
                </a:moveTo>
                <a:lnTo>
                  <a:pt x="412894" y="392769"/>
                </a:lnTo>
                <a:lnTo>
                  <a:pt x="412894" y="293157"/>
                </a:lnTo>
                <a:lnTo>
                  <a:pt x="632685" y="293157"/>
                </a:lnTo>
                <a:lnTo>
                  <a:pt x="632685" y="273510"/>
                </a:lnTo>
                <a:lnTo>
                  <a:pt x="412587" y="273510"/>
                </a:lnTo>
                <a:lnTo>
                  <a:pt x="412587" y="233911"/>
                </a:lnTo>
                <a:lnTo>
                  <a:pt x="687325" y="233911"/>
                </a:lnTo>
                <a:lnTo>
                  <a:pt x="687325" y="330300"/>
                </a:lnTo>
                <a:lnTo>
                  <a:pt x="467227" y="330300"/>
                </a:lnTo>
                <a:lnTo>
                  <a:pt x="467227" y="351941"/>
                </a:lnTo>
                <a:lnTo>
                  <a:pt x="697609" y="351941"/>
                </a:lnTo>
                <a:lnTo>
                  <a:pt x="697609" y="3927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79720" y="6153140"/>
            <a:ext cx="1856105" cy="405765"/>
          </a:xfrm>
          <a:custGeom>
            <a:avLst/>
            <a:gdLst/>
            <a:ahLst/>
            <a:cxnLst/>
            <a:rect l="l" t="t" r="r" b="b"/>
            <a:pathLst>
              <a:path w="1856104" h="405765">
                <a:moveTo>
                  <a:pt x="203358" y="272436"/>
                </a:moveTo>
                <a:lnTo>
                  <a:pt x="106365" y="272436"/>
                </a:lnTo>
                <a:lnTo>
                  <a:pt x="122277" y="270760"/>
                </a:lnTo>
                <a:lnTo>
                  <a:pt x="134549" y="265932"/>
                </a:lnTo>
                <a:lnTo>
                  <a:pt x="142475" y="258255"/>
                </a:lnTo>
                <a:lnTo>
                  <a:pt x="145350" y="248032"/>
                </a:lnTo>
                <a:lnTo>
                  <a:pt x="143381" y="239686"/>
                </a:lnTo>
                <a:lnTo>
                  <a:pt x="137542" y="232952"/>
                </a:lnTo>
                <a:lnTo>
                  <a:pt x="127587" y="227657"/>
                </a:lnTo>
                <a:lnTo>
                  <a:pt x="113272" y="223628"/>
                </a:lnTo>
                <a:lnTo>
                  <a:pt x="74286" y="215953"/>
                </a:lnTo>
                <a:lnTo>
                  <a:pt x="44604" y="206641"/>
                </a:lnTo>
                <a:lnTo>
                  <a:pt x="23310" y="192221"/>
                </a:lnTo>
                <a:lnTo>
                  <a:pt x="10506" y="172937"/>
                </a:lnTo>
                <a:lnTo>
                  <a:pt x="6292" y="149034"/>
                </a:lnTo>
                <a:lnTo>
                  <a:pt x="13218" y="118445"/>
                </a:lnTo>
                <a:lnTo>
                  <a:pt x="33152" y="95295"/>
                </a:lnTo>
                <a:lnTo>
                  <a:pt x="64521" y="80630"/>
                </a:lnTo>
                <a:lnTo>
                  <a:pt x="105597" y="75514"/>
                </a:lnTo>
                <a:lnTo>
                  <a:pt x="145933" y="80634"/>
                </a:lnTo>
                <a:lnTo>
                  <a:pt x="176680" y="95256"/>
                </a:lnTo>
                <a:lnTo>
                  <a:pt x="196876" y="118315"/>
                </a:lnTo>
                <a:lnTo>
                  <a:pt x="197754" y="121406"/>
                </a:lnTo>
                <a:lnTo>
                  <a:pt x="106672" y="121406"/>
                </a:lnTo>
                <a:lnTo>
                  <a:pt x="92136" y="123162"/>
                </a:lnTo>
                <a:lnTo>
                  <a:pt x="80522" y="128083"/>
                </a:lnTo>
                <a:lnTo>
                  <a:pt x="72850" y="135652"/>
                </a:lnTo>
                <a:lnTo>
                  <a:pt x="70142" y="145350"/>
                </a:lnTo>
                <a:lnTo>
                  <a:pt x="71694" y="152931"/>
                </a:lnTo>
                <a:lnTo>
                  <a:pt x="76915" y="159490"/>
                </a:lnTo>
                <a:lnTo>
                  <a:pt x="86309" y="164927"/>
                </a:lnTo>
                <a:lnTo>
                  <a:pt x="100379" y="169140"/>
                </a:lnTo>
                <a:lnTo>
                  <a:pt x="142894" y="177736"/>
                </a:lnTo>
                <a:lnTo>
                  <a:pt x="172704" y="186870"/>
                </a:lnTo>
                <a:lnTo>
                  <a:pt x="193852" y="200394"/>
                </a:lnTo>
                <a:lnTo>
                  <a:pt x="206481" y="218551"/>
                </a:lnTo>
                <a:lnTo>
                  <a:pt x="210735" y="241585"/>
                </a:lnTo>
                <a:lnTo>
                  <a:pt x="203358" y="272436"/>
                </a:lnTo>
                <a:close/>
              </a:path>
              <a:path w="1856104" h="405765">
                <a:moveTo>
                  <a:pt x="205516" y="148727"/>
                </a:moveTo>
                <a:lnTo>
                  <a:pt x="145350" y="148727"/>
                </a:lnTo>
                <a:lnTo>
                  <a:pt x="141163" y="137400"/>
                </a:lnTo>
                <a:lnTo>
                  <a:pt x="133033" y="128793"/>
                </a:lnTo>
                <a:lnTo>
                  <a:pt x="121392" y="123323"/>
                </a:lnTo>
                <a:lnTo>
                  <a:pt x="106672" y="121406"/>
                </a:lnTo>
                <a:lnTo>
                  <a:pt x="197754" y="121406"/>
                </a:lnTo>
                <a:lnTo>
                  <a:pt x="205516" y="148727"/>
                </a:lnTo>
                <a:close/>
              </a:path>
              <a:path w="1856104" h="405765">
                <a:moveTo>
                  <a:pt x="106365" y="318942"/>
                </a:moveTo>
                <a:lnTo>
                  <a:pt x="63542" y="313786"/>
                </a:lnTo>
                <a:lnTo>
                  <a:pt x="31195" y="298989"/>
                </a:lnTo>
                <a:lnTo>
                  <a:pt x="9842" y="275559"/>
                </a:lnTo>
                <a:lnTo>
                  <a:pt x="0" y="244502"/>
                </a:lnTo>
                <a:lnTo>
                  <a:pt x="64463" y="244502"/>
                </a:lnTo>
                <a:lnTo>
                  <a:pt x="69025" y="256637"/>
                </a:lnTo>
                <a:lnTo>
                  <a:pt x="77701" y="265376"/>
                </a:lnTo>
                <a:lnTo>
                  <a:pt x="90235" y="270661"/>
                </a:lnTo>
                <a:lnTo>
                  <a:pt x="106365" y="272436"/>
                </a:lnTo>
                <a:lnTo>
                  <a:pt x="203358" y="272436"/>
                </a:lnTo>
                <a:lnTo>
                  <a:pt x="203169" y="273227"/>
                </a:lnTo>
                <a:lnTo>
                  <a:pt x="181976" y="297646"/>
                </a:lnTo>
                <a:lnTo>
                  <a:pt x="149070" y="313373"/>
                </a:lnTo>
                <a:lnTo>
                  <a:pt x="106365" y="318942"/>
                </a:lnTo>
                <a:close/>
              </a:path>
              <a:path w="1856104" h="405765">
                <a:moveTo>
                  <a:pt x="316812" y="78584"/>
                </a:moveTo>
                <a:lnTo>
                  <a:pt x="252501" y="78584"/>
                </a:lnTo>
                <a:lnTo>
                  <a:pt x="252501" y="22101"/>
                </a:lnTo>
                <a:lnTo>
                  <a:pt x="316812" y="22101"/>
                </a:lnTo>
                <a:lnTo>
                  <a:pt x="316812" y="78584"/>
                </a:lnTo>
                <a:close/>
              </a:path>
              <a:path w="1856104" h="405765">
                <a:moveTo>
                  <a:pt x="361323" y="126932"/>
                </a:moveTo>
                <a:lnTo>
                  <a:pt x="220116" y="126932"/>
                </a:lnTo>
                <a:lnTo>
                  <a:pt x="220116" y="78584"/>
                </a:lnTo>
                <a:lnTo>
                  <a:pt x="361323" y="78584"/>
                </a:lnTo>
                <a:lnTo>
                  <a:pt x="361323" y="126932"/>
                </a:lnTo>
                <a:close/>
              </a:path>
              <a:path w="1856104" h="405765">
                <a:moveTo>
                  <a:pt x="330472" y="317561"/>
                </a:moveTo>
                <a:lnTo>
                  <a:pt x="298561" y="313582"/>
                </a:lnTo>
                <a:lnTo>
                  <a:pt x="273874" y="301387"/>
                </a:lnTo>
                <a:lnTo>
                  <a:pt x="257993" y="280588"/>
                </a:lnTo>
                <a:lnTo>
                  <a:pt x="252501" y="250795"/>
                </a:lnTo>
                <a:lnTo>
                  <a:pt x="252501" y="126932"/>
                </a:lnTo>
                <a:lnTo>
                  <a:pt x="316812" y="126932"/>
                </a:lnTo>
                <a:lnTo>
                  <a:pt x="316812" y="242046"/>
                </a:lnTo>
                <a:lnTo>
                  <a:pt x="318457" y="253574"/>
                </a:lnTo>
                <a:lnTo>
                  <a:pt x="323066" y="260714"/>
                </a:lnTo>
                <a:lnTo>
                  <a:pt x="330151" y="264428"/>
                </a:lnTo>
                <a:lnTo>
                  <a:pt x="339221" y="265683"/>
                </a:lnTo>
                <a:lnTo>
                  <a:pt x="345514" y="265836"/>
                </a:lnTo>
                <a:lnTo>
                  <a:pt x="364392" y="265836"/>
                </a:lnTo>
                <a:lnTo>
                  <a:pt x="364392" y="315258"/>
                </a:lnTo>
                <a:lnTo>
                  <a:pt x="358445" y="316071"/>
                </a:lnTo>
                <a:lnTo>
                  <a:pt x="350770" y="316813"/>
                </a:lnTo>
                <a:lnTo>
                  <a:pt x="341427" y="317352"/>
                </a:lnTo>
                <a:lnTo>
                  <a:pt x="330472" y="317561"/>
                </a:lnTo>
                <a:close/>
              </a:path>
              <a:path w="1856104" h="405765">
                <a:moveTo>
                  <a:pt x="364392" y="265836"/>
                </a:moveTo>
                <a:lnTo>
                  <a:pt x="345514" y="265836"/>
                </a:lnTo>
                <a:lnTo>
                  <a:pt x="364392" y="264608"/>
                </a:lnTo>
                <a:lnTo>
                  <a:pt x="364392" y="265836"/>
                </a:lnTo>
                <a:close/>
              </a:path>
              <a:path w="1856104" h="405765">
                <a:moveTo>
                  <a:pt x="446218" y="148727"/>
                </a:moveTo>
                <a:lnTo>
                  <a:pt x="385285" y="148727"/>
                </a:lnTo>
                <a:lnTo>
                  <a:pt x="393957" y="119999"/>
                </a:lnTo>
                <a:lnTo>
                  <a:pt x="414140" y="96753"/>
                </a:lnTo>
                <a:lnTo>
                  <a:pt x="445374" y="81191"/>
                </a:lnTo>
                <a:lnTo>
                  <a:pt x="487199" y="75514"/>
                </a:lnTo>
                <a:lnTo>
                  <a:pt x="524503" y="80023"/>
                </a:lnTo>
                <a:lnTo>
                  <a:pt x="556440" y="94201"/>
                </a:lnTo>
                <a:lnTo>
                  <a:pt x="578736" y="119027"/>
                </a:lnTo>
                <a:lnTo>
                  <a:pt x="579566" y="122634"/>
                </a:lnTo>
                <a:lnTo>
                  <a:pt x="485664" y="122634"/>
                </a:lnTo>
                <a:lnTo>
                  <a:pt x="470673" y="124445"/>
                </a:lnTo>
                <a:lnTo>
                  <a:pt x="458977" y="129637"/>
                </a:lnTo>
                <a:lnTo>
                  <a:pt x="450763" y="137851"/>
                </a:lnTo>
                <a:lnTo>
                  <a:pt x="446218" y="148727"/>
                </a:lnTo>
                <a:close/>
              </a:path>
              <a:path w="1856104" h="405765">
                <a:moveTo>
                  <a:pt x="455427" y="318789"/>
                </a:moveTo>
                <a:lnTo>
                  <a:pt x="424187" y="314338"/>
                </a:lnTo>
                <a:lnTo>
                  <a:pt x="399348" y="301080"/>
                </a:lnTo>
                <a:lnTo>
                  <a:pt x="382927" y="279096"/>
                </a:lnTo>
                <a:lnTo>
                  <a:pt x="376996" y="248492"/>
                </a:lnTo>
                <a:lnTo>
                  <a:pt x="384323" y="215260"/>
                </a:lnTo>
                <a:lnTo>
                  <a:pt x="431841" y="180913"/>
                </a:lnTo>
                <a:lnTo>
                  <a:pt x="479450" y="174898"/>
                </a:lnTo>
                <a:lnTo>
                  <a:pt x="523115" y="172978"/>
                </a:lnTo>
                <a:lnTo>
                  <a:pt x="523115" y="153945"/>
                </a:lnTo>
                <a:lnTo>
                  <a:pt x="520544" y="140635"/>
                </a:lnTo>
                <a:lnTo>
                  <a:pt x="513253" y="130807"/>
                </a:lnTo>
                <a:lnTo>
                  <a:pt x="501531" y="124721"/>
                </a:lnTo>
                <a:lnTo>
                  <a:pt x="485664" y="122634"/>
                </a:lnTo>
                <a:lnTo>
                  <a:pt x="579566" y="122634"/>
                </a:lnTo>
                <a:lnTo>
                  <a:pt x="587118" y="155480"/>
                </a:lnTo>
                <a:lnTo>
                  <a:pt x="587118" y="212884"/>
                </a:lnTo>
                <a:lnTo>
                  <a:pt x="523421" y="212884"/>
                </a:lnTo>
                <a:lnTo>
                  <a:pt x="485952" y="215085"/>
                </a:lnTo>
                <a:lnTo>
                  <a:pt x="448406" y="225124"/>
                </a:lnTo>
                <a:lnTo>
                  <a:pt x="438544" y="246497"/>
                </a:lnTo>
                <a:lnTo>
                  <a:pt x="441144" y="258519"/>
                </a:lnTo>
                <a:lnTo>
                  <a:pt x="448406" y="267160"/>
                </a:lnTo>
                <a:lnTo>
                  <a:pt x="459524" y="272376"/>
                </a:lnTo>
                <a:lnTo>
                  <a:pt x="473692" y="274124"/>
                </a:lnTo>
                <a:lnTo>
                  <a:pt x="587118" y="274124"/>
                </a:lnTo>
                <a:lnTo>
                  <a:pt x="587118" y="281645"/>
                </a:lnTo>
                <a:lnTo>
                  <a:pt x="524342" y="281645"/>
                </a:lnTo>
                <a:lnTo>
                  <a:pt x="513704" y="296644"/>
                </a:lnTo>
                <a:lnTo>
                  <a:pt x="498749" y="308390"/>
                </a:lnTo>
                <a:lnTo>
                  <a:pt x="479362" y="316050"/>
                </a:lnTo>
                <a:lnTo>
                  <a:pt x="455427" y="318789"/>
                </a:lnTo>
                <a:close/>
              </a:path>
              <a:path w="1856104" h="405765">
                <a:moveTo>
                  <a:pt x="587118" y="274124"/>
                </a:moveTo>
                <a:lnTo>
                  <a:pt x="473692" y="274124"/>
                </a:lnTo>
                <a:lnTo>
                  <a:pt x="493852" y="270738"/>
                </a:lnTo>
                <a:lnTo>
                  <a:pt x="509608" y="261423"/>
                </a:lnTo>
                <a:lnTo>
                  <a:pt x="519839" y="247447"/>
                </a:lnTo>
                <a:lnTo>
                  <a:pt x="523421" y="230074"/>
                </a:lnTo>
                <a:lnTo>
                  <a:pt x="523421" y="212884"/>
                </a:lnTo>
                <a:lnTo>
                  <a:pt x="587118" y="212884"/>
                </a:lnTo>
                <a:lnTo>
                  <a:pt x="587118" y="274124"/>
                </a:lnTo>
                <a:close/>
              </a:path>
              <a:path w="1856104" h="405765">
                <a:moveTo>
                  <a:pt x="587118" y="314338"/>
                </a:moveTo>
                <a:lnTo>
                  <a:pt x="526184" y="314338"/>
                </a:lnTo>
                <a:lnTo>
                  <a:pt x="526184" y="281645"/>
                </a:lnTo>
                <a:lnTo>
                  <a:pt x="587118" y="281645"/>
                </a:lnTo>
                <a:lnTo>
                  <a:pt x="587118" y="314338"/>
                </a:lnTo>
                <a:close/>
              </a:path>
              <a:path w="1856104" h="405765">
                <a:moveTo>
                  <a:pt x="828750" y="120025"/>
                </a:moveTo>
                <a:lnTo>
                  <a:pt x="686595" y="120025"/>
                </a:lnTo>
                <a:lnTo>
                  <a:pt x="697200" y="101544"/>
                </a:lnTo>
                <a:lnTo>
                  <a:pt x="712841" y="87525"/>
                </a:lnTo>
                <a:lnTo>
                  <a:pt x="733087" y="78627"/>
                </a:lnTo>
                <a:lnTo>
                  <a:pt x="757505" y="75514"/>
                </a:lnTo>
                <a:lnTo>
                  <a:pt x="790912" y="81627"/>
                </a:lnTo>
                <a:lnTo>
                  <a:pt x="816520" y="99209"/>
                </a:lnTo>
                <a:lnTo>
                  <a:pt x="828750" y="120025"/>
                </a:lnTo>
                <a:close/>
              </a:path>
              <a:path w="1856104" h="405765">
                <a:moveTo>
                  <a:pt x="686902" y="314338"/>
                </a:moveTo>
                <a:lnTo>
                  <a:pt x="622591" y="314338"/>
                </a:lnTo>
                <a:lnTo>
                  <a:pt x="622591" y="78584"/>
                </a:lnTo>
                <a:lnTo>
                  <a:pt x="683832" y="78584"/>
                </a:lnTo>
                <a:lnTo>
                  <a:pt x="683832" y="120025"/>
                </a:lnTo>
                <a:lnTo>
                  <a:pt x="828750" y="120025"/>
                </a:lnTo>
                <a:lnTo>
                  <a:pt x="832919" y="127121"/>
                </a:lnTo>
                <a:lnTo>
                  <a:pt x="833200" y="128927"/>
                </a:lnTo>
                <a:lnTo>
                  <a:pt x="732180" y="128927"/>
                </a:lnTo>
                <a:lnTo>
                  <a:pt x="713774" y="132218"/>
                </a:lnTo>
                <a:lnTo>
                  <a:pt x="699468" y="141782"/>
                </a:lnTo>
                <a:lnTo>
                  <a:pt x="690199" y="157159"/>
                </a:lnTo>
                <a:lnTo>
                  <a:pt x="686902" y="177889"/>
                </a:lnTo>
                <a:lnTo>
                  <a:pt x="686902" y="314338"/>
                </a:lnTo>
                <a:close/>
              </a:path>
              <a:path w="1856104" h="405765">
                <a:moveTo>
                  <a:pt x="838699" y="314338"/>
                </a:moveTo>
                <a:lnTo>
                  <a:pt x="774389" y="314338"/>
                </a:lnTo>
                <a:lnTo>
                  <a:pt x="774389" y="175433"/>
                </a:lnTo>
                <a:lnTo>
                  <a:pt x="771592" y="155929"/>
                </a:lnTo>
                <a:lnTo>
                  <a:pt x="763299" y="141302"/>
                </a:lnTo>
                <a:lnTo>
                  <a:pt x="749999" y="132114"/>
                </a:lnTo>
                <a:lnTo>
                  <a:pt x="732180" y="128927"/>
                </a:lnTo>
                <a:lnTo>
                  <a:pt x="833200" y="128927"/>
                </a:lnTo>
                <a:lnTo>
                  <a:pt x="838699" y="164229"/>
                </a:lnTo>
                <a:lnTo>
                  <a:pt x="838699" y="314338"/>
                </a:lnTo>
                <a:close/>
              </a:path>
              <a:path w="1856104" h="405765">
                <a:moveTo>
                  <a:pt x="1094884" y="118183"/>
                </a:moveTo>
                <a:lnTo>
                  <a:pt x="1030728" y="118183"/>
                </a:lnTo>
                <a:lnTo>
                  <a:pt x="1030728" y="0"/>
                </a:lnTo>
                <a:lnTo>
                  <a:pt x="1094884" y="0"/>
                </a:lnTo>
                <a:lnTo>
                  <a:pt x="1094884" y="118183"/>
                </a:lnTo>
                <a:close/>
              </a:path>
              <a:path w="1856104" h="405765">
                <a:moveTo>
                  <a:pt x="961813" y="318175"/>
                </a:moveTo>
                <a:lnTo>
                  <a:pt x="924031" y="310277"/>
                </a:lnTo>
                <a:lnTo>
                  <a:pt x="893588" y="286998"/>
                </a:lnTo>
                <a:lnTo>
                  <a:pt x="873275" y="248955"/>
                </a:lnTo>
                <a:lnTo>
                  <a:pt x="865884" y="196768"/>
                </a:lnTo>
                <a:lnTo>
                  <a:pt x="873532" y="143763"/>
                </a:lnTo>
                <a:lnTo>
                  <a:pt x="894260" y="105866"/>
                </a:lnTo>
                <a:lnTo>
                  <a:pt x="924743" y="83107"/>
                </a:lnTo>
                <a:lnTo>
                  <a:pt x="961659" y="75514"/>
                </a:lnTo>
                <a:lnTo>
                  <a:pt x="987704" y="79505"/>
                </a:lnTo>
                <a:lnTo>
                  <a:pt x="1006899" y="89712"/>
                </a:lnTo>
                <a:lnTo>
                  <a:pt x="1020281" y="103487"/>
                </a:lnTo>
                <a:lnTo>
                  <a:pt x="1028886" y="118183"/>
                </a:lnTo>
                <a:lnTo>
                  <a:pt x="1094884" y="118183"/>
                </a:lnTo>
                <a:lnTo>
                  <a:pt x="1094884" y="126932"/>
                </a:lnTo>
                <a:lnTo>
                  <a:pt x="981919" y="126932"/>
                </a:lnTo>
                <a:lnTo>
                  <a:pt x="960131" y="131990"/>
                </a:lnTo>
                <a:lnTo>
                  <a:pt x="944373" y="146214"/>
                </a:lnTo>
                <a:lnTo>
                  <a:pt x="934802" y="168179"/>
                </a:lnTo>
                <a:lnTo>
                  <a:pt x="931576" y="196461"/>
                </a:lnTo>
                <a:lnTo>
                  <a:pt x="934845" y="225016"/>
                </a:lnTo>
                <a:lnTo>
                  <a:pt x="944488" y="247284"/>
                </a:lnTo>
                <a:lnTo>
                  <a:pt x="960261" y="261752"/>
                </a:lnTo>
                <a:lnTo>
                  <a:pt x="981919" y="266911"/>
                </a:lnTo>
                <a:lnTo>
                  <a:pt x="1094884" y="266911"/>
                </a:lnTo>
                <a:lnTo>
                  <a:pt x="1094884" y="276734"/>
                </a:lnTo>
                <a:lnTo>
                  <a:pt x="1028886" y="276734"/>
                </a:lnTo>
                <a:lnTo>
                  <a:pt x="1019916" y="291368"/>
                </a:lnTo>
                <a:lnTo>
                  <a:pt x="1006285" y="304706"/>
                </a:lnTo>
                <a:lnTo>
                  <a:pt x="987186" y="314419"/>
                </a:lnTo>
                <a:lnTo>
                  <a:pt x="961813" y="318175"/>
                </a:lnTo>
                <a:close/>
              </a:path>
              <a:path w="1856104" h="405765">
                <a:moveTo>
                  <a:pt x="1094884" y="266911"/>
                </a:moveTo>
                <a:lnTo>
                  <a:pt x="981919" y="266911"/>
                </a:lnTo>
                <a:lnTo>
                  <a:pt x="1003165" y="261860"/>
                </a:lnTo>
                <a:lnTo>
                  <a:pt x="1018928" y="247571"/>
                </a:lnTo>
                <a:lnTo>
                  <a:pt x="1028735" y="225340"/>
                </a:lnTo>
                <a:lnTo>
                  <a:pt x="1032109" y="196461"/>
                </a:lnTo>
                <a:lnTo>
                  <a:pt x="1028778" y="167661"/>
                </a:lnTo>
                <a:lnTo>
                  <a:pt x="1019043" y="145753"/>
                </a:lnTo>
                <a:lnTo>
                  <a:pt x="1003294" y="131817"/>
                </a:lnTo>
                <a:lnTo>
                  <a:pt x="981919" y="126932"/>
                </a:lnTo>
                <a:lnTo>
                  <a:pt x="1094884" y="126932"/>
                </a:lnTo>
                <a:lnTo>
                  <a:pt x="1094884" y="266911"/>
                </a:lnTo>
                <a:close/>
              </a:path>
              <a:path w="1856104" h="405765">
                <a:moveTo>
                  <a:pt x="1094884" y="314338"/>
                </a:moveTo>
                <a:lnTo>
                  <a:pt x="1031648" y="314338"/>
                </a:lnTo>
                <a:lnTo>
                  <a:pt x="1031648" y="276734"/>
                </a:lnTo>
                <a:lnTo>
                  <a:pt x="1094884" y="276734"/>
                </a:lnTo>
                <a:lnTo>
                  <a:pt x="1094884" y="314338"/>
                </a:lnTo>
                <a:close/>
              </a:path>
              <a:path w="1856104" h="405765">
                <a:moveTo>
                  <a:pt x="1191292" y="148727"/>
                </a:moveTo>
                <a:lnTo>
                  <a:pt x="1130358" y="148727"/>
                </a:lnTo>
                <a:lnTo>
                  <a:pt x="1139030" y="119999"/>
                </a:lnTo>
                <a:lnTo>
                  <a:pt x="1159213" y="96753"/>
                </a:lnTo>
                <a:lnTo>
                  <a:pt x="1190447" y="81191"/>
                </a:lnTo>
                <a:lnTo>
                  <a:pt x="1232272" y="75514"/>
                </a:lnTo>
                <a:lnTo>
                  <a:pt x="1269576" y="80023"/>
                </a:lnTo>
                <a:lnTo>
                  <a:pt x="1301513" y="94201"/>
                </a:lnTo>
                <a:lnTo>
                  <a:pt x="1323809" y="119027"/>
                </a:lnTo>
                <a:lnTo>
                  <a:pt x="1324639" y="122634"/>
                </a:lnTo>
                <a:lnTo>
                  <a:pt x="1230737" y="122634"/>
                </a:lnTo>
                <a:lnTo>
                  <a:pt x="1215746" y="124445"/>
                </a:lnTo>
                <a:lnTo>
                  <a:pt x="1204050" y="129637"/>
                </a:lnTo>
                <a:lnTo>
                  <a:pt x="1195836" y="137851"/>
                </a:lnTo>
                <a:lnTo>
                  <a:pt x="1191292" y="148727"/>
                </a:lnTo>
                <a:close/>
              </a:path>
              <a:path w="1856104" h="405765">
                <a:moveTo>
                  <a:pt x="1200501" y="318789"/>
                </a:moveTo>
                <a:lnTo>
                  <a:pt x="1169260" y="314338"/>
                </a:lnTo>
                <a:lnTo>
                  <a:pt x="1144421" y="301080"/>
                </a:lnTo>
                <a:lnTo>
                  <a:pt x="1128000" y="279096"/>
                </a:lnTo>
                <a:lnTo>
                  <a:pt x="1122070" y="248492"/>
                </a:lnTo>
                <a:lnTo>
                  <a:pt x="1129396" y="215260"/>
                </a:lnTo>
                <a:lnTo>
                  <a:pt x="1176914" y="180913"/>
                </a:lnTo>
                <a:lnTo>
                  <a:pt x="1224524" y="174898"/>
                </a:lnTo>
                <a:lnTo>
                  <a:pt x="1268188" y="172978"/>
                </a:lnTo>
                <a:lnTo>
                  <a:pt x="1268188" y="153945"/>
                </a:lnTo>
                <a:lnTo>
                  <a:pt x="1265617" y="140635"/>
                </a:lnTo>
                <a:lnTo>
                  <a:pt x="1258326" y="130807"/>
                </a:lnTo>
                <a:lnTo>
                  <a:pt x="1246604" y="124721"/>
                </a:lnTo>
                <a:lnTo>
                  <a:pt x="1230737" y="122634"/>
                </a:lnTo>
                <a:lnTo>
                  <a:pt x="1324639" y="122634"/>
                </a:lnTo>
                <a:lnTo>
                  <a:pt x="1332191" y="155480"/>
                </a:lnTo>
                <a:lnTo>
                  <a:pt x="1332191" y="212884"/>
                </a:lnTo>
                <a:lnTo>
                  <a:pt x="1268495" y="212884"/>
                </a:lnTo>
                <a:lnTo>
                  <a:pt x="1231025" y="215085"/>
                </a:lnTo>
                <a:lnTo>
                  <a:pt x="1193479" y="225124"/>
                </a:lnTo>
                <a:lnTo>
                  <a:pt x="1183617" y="246497"/>
                </a:lnTo>
                <a:lnTo>
                  <a:pt x="1186217" y="258519"/>
                </a:lnTo>
                <a:lnTo>
                  <a:pt x="1193479" y="267160"/>
                </a:lnTo>
                <a:lnTo>
                  <a:pt x="1204597" y="272376"/>
                </a:lnTo>
                <a:lnTo>
                  <a:pt x="1218766" y="274124"/>
                </a:lnTo>
                <a:lnTo>
                  <a:pt x="1332191" y="274124"/>
                </a:lnTo>
                <a:lnTo>
                  <a:pt x="1332191" y="281645"/>
                </a:lnTo>
                <a:lnTo>
                  <a:pt x="1269416" y="281645"/>
                </a:lnTo>
                <a:lnTo>
                  <a:pt x="1258777" y="296644"/>
                </a:lnTo>
                <a:lnTo>
                  <a:pt x="1243822" y="308390"/>
                </a:lnTo>
                <a:lnTo>
                  <a:pt x="1224435" y="316050"/>
                </a:lnTo>
                <a:lnTo>
                  <a:pt x="1200501" y="318789"/>
                </a:lnTo>
                <a:close/>
              </a:path>
              <a:path w="1856104" h="405765">
                <a:moveTo>
                  <a:pt x="1332191" y="274124"/>
                </a:moveTo>
                <a:lnTo>
                  <a:pt x="1218766" y="274124"/>
                </a:lnTo>
                <a:lnTo>
                  <a:pt x="1238925" y="270738"/>
                </a:lnTo>
                <a:lnTo>
                  <a:pt x="1254681" y="261423"/>
                </a:lnTo>
                <a:lnTo>
                  <a:pt x="1264912" y="247447"/>
                </a:lnTo>
                <a:lnTo>
                  <a:pt x="1268495" y="230074"/>
                </a:lnTo>
                <a:lnTo>
                  <a:pt x="1268495" y="212884"/>
                </a:lnTo>
                <a:lnTo>
                  <a:pt x="1332191" y="212884"/>
                </a:lnTo>
                <a:lnTo>
                  <a:pt x="1332191" y="274124"/>
                </a:lnTo>
                <a:close/>
              </a:path>
              <a:path w="1856104" h="405765">
                <a:moveTo>
                  <a:pt x="1332191" y="314338"/>
                </a:moveTo>
                <a:lnTo>
                  <a:pt x="1271258" y="314338"/>
                </a:lnTo>
                <a:lnTo>
                  <a:pt x="1271258" y="281645"/>
                </a:lnTo>
                <a:lnTo>
                  <a:pt x="1332191" y="281645"/>
                </a:lnTo>
                <a:lnTo>
                  <a:pt x="1332191" y="314338"/>
                </a:lnTo>
                <a:close/>
              </a:path>
              <a:path w="1856104" h="405765">
                <a:moveTo>
                  <a:pt x="1509792" y="119565"/>
                </a:moveTo>
                <a:lnTo>
                  <a:pt x="1432436" y="119565"/>
                </a:lnTo>
                <a:lnTo>
                  <a:pt x="1441223" y="100396"/>
                </a:lnTo>
                <a:lnTo>
                  <a:pt x="1454154" y="86508"/>
                </a:lnTo>
                <a:lnTo>
                  <a:pt x="1470423" y="78059"/>
                </a:lnTo>
                <a:lnTo>
                  <a:pt x="1489225" y="75207"/>
                </a:lnTo>
                <a:lnTo>
                  <a:pt x="1495825" y="75207"/>
                </a:lnTo>
                <a:lnTo>
                  <a:pt x="1504113" y="76128"/>
                </a:lnTo>
                <a:lnTo>
                  <a:pt x="1509792" y="77203"/>
                </a:lnTo>
                <a:lnTo>
                  <a:pt x="1509792" y="119565"/>
                </a:lnTo>
                <a:close/>
              </a:path>
              <a:path w="1856104" h="405765">
                <a:moveTo>
                  <a:pt x="1431975" y="314338"/>
                </a:moveTo>
                <a:lnTo>
                  <a:pt x="1367665" y="314338"/>
                </a:lnTo>
                <a:lnTo>
                  <a:pt x="1367665" y="78584"/>
                </a:lnTo>
                <a:lnTo>
                  <a:pt x="1429980" y="78584"/>
                </a:lnTo>
                <a:lnTo>
                  <a:pt x="1429980" y="119565"/>
                </a:lnTo>
                <a:lnTo>
                  <a:pt x="1509792" y="119565"/>
                </a:lnTo>
                <a:lnTo>
                  <a:pt x="1509792" y="131076"/>
                </a:lnTo>
                <a:lnTo>
                  <a:pt x="1482318" y="131076"/>
                </a:lnTo>
                <a:lnTo>
                  <a:pt x="1462214" y="134695"/>
                </a:lnTo>
                <a:lnTo>
                  <a:pt x="1446268" y="144832"/>
                </a:lnTo>
                <a:lnTo>
                  <a:pt x="1435762" y="160409"/>
                </a:lnTo>
                <a:lnTo>
                  <a:pt x="1431975" y="180345"/>
                </a:lnTo>
                <a:lnTo>
                  <a:pt x="1431975" y="314338"/>
                </a:lnTo>
                <a:close/>
              </a:path>
              <a:path w="1856104" h="405765">
                <a:moveTo>
                  <a:pt x="1509792" y="134606"/>
                </a:moveTo>
                <a:lnTo>
                  <a:pt x="1504248" y="133278"/>
                </a:lnTo>
                <a:lnTo>
                  <a:pt x="1497206" y="132150"/>
                </a:lnTo>
                <a:lnTo>
                  <a:pt x="1489590" y="131369"/>
                </a:lnTo>
                <a:lnTo>
                  <a:pt x="1482318" y="131076"/>
                </a:lnTo>
                <a:lnTo>
                  <a:pt x="1509792" y="131076"/>
                </a:lnTo>
                <a:lnTo>
                  <a:pt x="1509792" y="134606"/>
                </a:lnTo>
                <a:close/>
              </a:path>
              <a:path w="1856104" h="405765">
                <a:moveTo>
                  <a:pt x="1747866" y="118183"/>
                </a:moveTo>
                <a:lnTo>
                  <a:pt x="1683710" y="118183"/>
                </a:lnTo>
                <a:lnTo>
                  <a:pt x="1683710" y="0"/>
                </a:lnTo>
                <a:lnTo>
                  <a:pt x="1747866" y="0"/>
                </a:lnTo>
                <a:lnTo>
                  <a:pt x="1747866" y="118183"/>
                </a:lnTo>
                <a:close/>
              </a:path>
              <a:path w="1856104" h="405765">
                <a:moveTo>
                  <a:pt x="1614795" y="318175"/>
                </a:moveTo>
                <a:lnTo>
                  <a:pt x="1577013" y="310277"/>
                </a:lnTo>
                <a:lnTo>
                  <a:pt x="1546570" y="286998"/>
                </a:lnTo>
                <a:lnTo>
                  <a:pt x="1526258" y="248955"/>
                </a:lnTo>
                <a:lnTo>
                  <a:pt x="1518866" y="196768"/>
                </a:lnTo>
                <a:lnTo>
                  <a:pt x="1526514" y="143763"/>
                </a:lnTo>
                <a:lnTo>
                  <a:pt x="1547242" y="105866"/>
                </a:lnTo>
                <a:lnTo>
                  <a:pt x="1577726" y="83107"/>
                </a:lnTo>
                <a:lnTo>
                  <a:pt x="1614641" y="75514"/>
                </a:lnTo>
                <a:lnTo>
                  <a:pt x="1640686" y="79505"/>
                </a:lnTo>
                <a:lnTo>
                  <a:pt x="1659881" y="89712"/>
                </a:lnTo>
                <a:lnTo>
                  <a:pt x="1673263" y="103487"/>
                </a:lnTo>
                <a:lnTo>
                  <a:pt x="1681868" y="118183"/>
                </a:lnTo>
                <a:lnTo>
                  <a:pt x="1747866" y="118183"/>
                </a:lnTo>
                <a:lnTo>
                  <a:pt x="1747866" y="126932"/>
                </a:lnTo>
                <a:lnTo>
                  <a:pt x="1634901" y="126932"/>
                </a:lnTo>
                <a:lnTo>
                  <a:pt x="1613113" y="131990"/>
                </a:lnTo>
                <a:lnTo>
                  <a:pt x="1597355" y="146214"/>
                </a:lnTo>
                <a:lnTo>
                  <a:pt x="1587784" y="168179"/>
                </a:lnTo>
                <a:lnTo>
                  <a:pt x="1584558" y="196461"/>
                </a:lnTo>
                <a:lnTo>
                  <a:pt x="1587827" y="225016"/>
                </a:lnTo>
                <a:lnTo>
                  <a:pt x="1597470" y="247284"/>
                </a:lnTo>
                <a:lnTo>
                  <a:pt x="1613243" y="261752"/>
                </a:lnTo>
                <a:lnTo>
                  <a:pt x="1634901" y="266911"/>
                </a:lnTo>
                <a:lnTo>
                  <a:pt x="1747866" y="266911"/>
                </a:lnTo>
                <a:lnTo>
                  <a:pt x="1747866" y="276734"/>
                </a:lnTo>
                <a:lnTo>
                  <a:pt x="1681868" y="276734"/>
                </a:lnTo>
                <a:lnTo>
                  <a:pt x="1672898" y="291368"/>
                </a:lnTo>
                <a:lnTo>
                  <a:pt x="1659267" y="304706"/>
                </a:lnTo>
                <a:lnTo>
                  <a:pt x="1640168" y="314419"/>
                </a:lnTo>
                <a:lnTo>
                  <a:pt x="1614795" y="318175"/>
                </a:lnTo>
                <a:close/>
              </a:path>
              <a:path w="1856104" h="405765">
                <a:moveTo>
                  <a:pt x="1747866" y="266911"/>
                </a:moveTo>
                <a:lnTo>
                  <a:pt x="1634901" y="266911"/>
                </a:lnTo>
                <a:lnTo>
                  <a:pt x="1656147" y="261860"/>
                </a:lnTo>
                <a:lnTo>
                  <a:pt x="1671910" y="247571"/>
                </a:lnTo>
                <a:lnTo>
                  <a:pt x="1681717" y="225340"/>
                </a:lnTo>
                <a:lnTo>
                  <a:pt x="1685091" y="196461"/>
                </a:lnTo>
                <a:lnTo>
                  <a:pt x="1681760" y="167661"/>
                </a:lnTo>
                <a:lnTo>
                  <a:pt x="1672025" y="145753"/>
                </a:lnTo>
                <a:lnTo>
                  <a:pt x="1656276" y="131817"/>
                </a:lnTo>
                <a:lnTo>
                  <a:pt x="1634901" y="126932"/>
                </a:lnTo>
                <a:lnTo>
                  <a:pt x="1747866" y="126932"/>
                </a:lnTo>
                <a:lnTo>
                  <a:pt x="1747866" y="266911"/>
                </a:lnTo>
                <a:close/>
              </a:path>
              <a:path w="1856104" h="405765">
                <a:moveTo>
                  <a:pt x="1747866" y="314338"/>
                </a:moveTo>
                <a:lnTo>
                  <a:pt x="1684630" y="314338"/>
                </a:lnTo>
                <a:lnTo>
                  <a:pt x="1684630" y="276734"/>
                </a:lnTo>
                <a:lnTo>
                  <a:pt x="1747866" y="276734"/>
                </a:lnTo>
                <a:lnTo>
                  <a:pt x="1747866" y="314338"/>
                </a:lnTo>
                <a:close/>
              </a:path>
              <a:path w="1856104" h="405765">
                <a:moveTo>
                  <a:pt x="1818488" y="405661"/>
                </a:moveTo>
                <a:lnTo>
                  <a:pt x="1772596" y="405661"/>
                </a:lnTo>
                <a:lnTo>
                  <a:pt x="1794084" y="282106"/>
                </a:lnTo>
                <a:lnTo>
                  <a:pt x="1855939" y="282106"/>
                </a:lnTo>
                <a:lnTo>
                  <a:pt x="1818488" y="40566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68681" y="6135489"/>
            <a:ext cx="1553210" cy="336550"/>
          </a:xfrm>
          <a:custGeom>
            <a:avLst/>
            <a:gdLst/>
            <a:ahLst/>
            <a:cxnLst/>
            <a:rect l="l" t="t" r="r" b="b"/>
            <a:pathLst>
              <a:path w="1553209" h="336550">
                <a:moveTo>
                  <a:pt x="193698" y="137676"/>
                </a:moveTo>
                <a:lnTo>
                  <a:pt x="64003" y="137676"/>
                </a:lnTo>
                <a:lnTo>
                  <a:pt x="73943" y="119066"/>
                </a:lnTo>
                <a:lnTo>
                  <a:pt x="88618" y="105060"/>
                </a:lnTo>
                <a:lnTo>
                  <a:pt x="107408" y="96235"/>
                </a:lnTo>
                <a:lnTo>
                  <a:pt x="129695" y="93165"/>
                </a:lnTo>
                <a:lnTo>
                  <a:pt x="152192" y="96278"/>
                </a:lnTo>
                <a:lnTo>
                  <a:pt x="170848" y="105175"/>
                </a:lnTo>
                <a:lnTo>
                  <a:pt x="184928" y="119195"/>
                </a:lnTo>
                <a:lnTo>
                  <a:pt x="193698" y="137676"/>
                </a:lnTo>
                <a:close/>
              </a:path>
              <a:path w="1553209" h="336550">
                <a:moveTo>
                  <a:pt x="335055" y="137676"/>
                </a:moveTo>
                <a:lnTo>
                  <a:pt x="196154" y="137676"/>
                </a:lnTo>
                <a:lnTo>
                  <a:pt x="206457" y="119325"/>
                </a:lnTo>
                <a:lnTo>
                  <a:pt x="222285" y="105290"/>
                </a:lnTo>
                <a:lnTo>
                  <a:pt x="242775" y="96321"/>
                </a:lnTo>
                <a:lnTo>
                  <a:pt x="267064" y="93165"/>
                </a:lnTo>
                <a:lnTo>
                  <a:pt x="297150" y="98499"/>
                </a:lnTo>
                <a:lnTo>
                  <a:pt x="320688" y="114078"/>
                </a:lnTo>
                <a:lnTo>
                  <a:pt x="335055" y="137676"/>
                </a:lnTo>
                <a:close/>
              </a:path>
              <a:path w="1553209" h="336550">
                <a:moveTo>
                  <a:pt x="64310" y="331988"/>
                </a:moveTo>
                <a:lnTo>
                  <a:pt x="0" y="331988"/>
                </a:lnTo>
                <a:lnTo>
                  <a:pt x="0" y="96235"/>
                </a:lnTo>
                <a:lnTo>
                  <a:pt x="61240" y="96235"/>
                </a:lnTo>
                <a:lnTo>
                  <a:pt x="61240" y="137676"/>
                </a:lnTo>
                <a:lnTo>
                  <a:pt x="335055" y="137676"/>
                </a:lnTo>
                <a:lnTo>
                  <a:pt x="336025" y="139268"/>
                </a:lnTo>
                <a:lnTo>
                  <a:pt x="337148" y="146271"/>
                </a:lnTo>
                <a:lnTo>
                  <a:pt x="103142" y="146271"/>
                </a:lnTo>
                <a:lnTo>
                  <a:pt x="87815" y="149420"/>
                </a:lnTo>
                <a:lnTo>
                  <a:pt x="75495" y="158339"/>
                </a:lnTo>
                <a:lnTo>
                  <a:pt x="67291" y="172236"/>
                </a:lnTo>
                <a:lnTo>
                  <a:pt x="64310" y="190321"/>
                </a:lnTo>
                <a:lnTo>
                  <a:pt x="64310" y="331988"/>
                </a:lnTo>
                <a:close/>
              </a:path>
              <a:path w="1553209" h="336550">
                <a:moveTo>
                  <a:pt x="201833" y="331988"/>
                </a:moveTo>
                <a:lnTo>
                  <a:pt x="139671" y="331988"/>
                </a:lnTo>
                <a:lnTo>
                  <a:pt x="139671" y="184335"/>
                </a:lnTo>
                <a:lnTo>
                  <a:pt x="137028" y="168610"/>
                </a:lnTo>
                <a:lnTo>
                  <a:pt x="129580" y="156612"/>
                </a:lnTo>
                <a:lnTo>
                  <a:pt x="118044" y="148959"/>
                </a:lnTo>
                <a:lnTo>
                  <a:pt x="103142" y="146271"/>
                </a:lnTo>
                <a:lnTo>
                  <a:pt x="240204" y="146271"/>
                </a:lnTo>
                <a:lnTo>
                  <a:pt x="224043" y="149271"/>
                </a:lnTo>
                <a:lnTo>
                  <a:pt x="211982" y="157725"/>
                </a:lnTo>
                <a:lnTo>
                  <a:pt x="204440" y="170812"/>
                </a:lnTo>
                <a:lnTo>
                  <a:pt x="201833" y="187712"/>
                </a:lnTo>
                <a:lnTo>
                  <a:pt x="201833" y="331988"/>
                </a:lnTo>
                <a:close/>
              </a:path>
              <a:path w="1553209" h="336550">
                <a:moveTo>
                  <a:pt x="341504" y="331988"/>
                </a:moveTo>
                <a:lnTo>
                  <a:pt x="277194" y="331988"/>
                </a:lnTo>
                <a:lnTo>
                  <a:pt x="277194" y="185870"/>
                </a:lnTo>
                <a:lnTo>
                  <a:pt x="274393" y="168481"/>
                </a:lnTo>
                <a:lnTo>
                  <a:pt x="266642" y="156113"/>
                </a:lnTo>
                <a:lnTo>
                  <a:pt x="254920" y="148724"/>
                </a:lnTo>
                <a:lnTo>
                  <a:pt x="240204" y="146271"/>
                </a:lnTo>
                <a:lnTo>
                  <a:pt x="337148" y="146271"/>
                </a:lnTo>
                <a:lnTo>
                  <a:pt x="341504" y="173438"/>
                </a:lnTo>
                <a:lnTo>
                  <a:pt x="341504" y="331988"/>
                </a:lnTo>
                <a:close/>
              </a:path>
              <a:path w="1553209" h="336550">
                <a:moveTo>
                  <a:pt x="409670" y="65384"/>
                </a:moveTo>
                <a:lnTo>
                  <a:pt x="396109" y="62823"/>
                </a:lnTo>
                <a:lnTo>
                  <a:pt x="384978" y="55830"/>
                </a:lnTo>
                <a:lnTo>
                  <a:pt x="377446" y="45441"/>
                </a:lnTo>
                <a:lnTo>
                  <a:pt x="374676" y="32692"/>
                </a:lnTo>
                <a:lnTo>
                  <a:pt x="377446" y="20008"/>
                </a:lnTo>
                <a:lnTo>
                  <a:pt x="384978" y="9612"/>
                </a:lnTo>
                <a:lnTo>
                  <a:pt x="396109" y="2582"/>
                </a:lnTo>
                <a:lnTo>
                  <a:pt x="409670" y="0"/>
                </a:lnTo>
                <a:lnTo>
                  <a:pt x="423232" y="2582"/>
                </a:lnTo>
                <a:lnTo>
                  <a:pt x="434362" y="9612"/>
                </a:lnTo>
                <a:lnTo>
                  <a:pt x="441895" y="20008"/>
                </a:lnTo>
                <a:lnTo>
                  <a:pt x="444665" y="32692"/>
                </a:lnTo>
                <a:lnTo>
                  <a:pt x="441895" y="45441"/>
                </a:lnTo>
                <a:lnTo>
                  <a:pt x="434362" y="55830"/>
                </a:lnTo>
                <a:lnTo>
                  <a:pt x="423232" y="62823"/>
                </a:lnTo>
                <a:lnTo>
                  <a:pt x="409670" y="65384"/>
                </a:lnTo>
                <a:close/>
              </a:path>
              <a:path w="1553209" h="336550">
                <a:moveTo>
                  <a:pt x="441749" y="331988"/>
                </a:moveTo>
                <a:lnTo>
                  <a:pt x="377438" y="331988"/>
                </a:lnTo>
                <a:lnTo>
                  <a:pt x="377438" y="96235"/>
                </a:lnTo>
                <a:lnTo>
                  <a:pt x="441749" y="96235"/>
                </a:lnTo>
                <a:lnTo>
                  <a:pt x="441749" y="331988"/>
                </a:lnTo>
                <a:close/>
              </a:path>
              <a:path w="1553209" h="336550">
                <a:moveTo>
                  <a:pt x="684609" y="137676"/>
                </a:moveTo>
                <a:lnTo>
                  <a:pt x="542454" y="137676"/>
                </a:lnTo>
                <a:lnTo>
                  <a:pt x="553059" y="119195"/>
                </a:lnTo>
                <a:lnTo>
                  <a:pt x="568700" y="105175"/>
                </a:lnTo>
                <a:lnTo>
                  <a:pt x="588945" y="96278"/>
                </a:lnTo>
                <a:lnTo>
                  <a:pt x="613364" y="93165"/>
                </a:lnTo>
                <a:lnTo>
                  <a:pt x="646771" y="99278"/>
                </a:lnTo>
                <a:lnTo>
                  <a:pt x="672379" y="116859"/>
                </a:lnTo>
                <a:lnTo>
                  <a:pt x="684609" y="137676"/>
                </a:lnTo>
                <a:close/>
              </a:path>
              <a:path w="1553209" h="336550">
                <a:moveTo>
                  <a:pt x="542761" y="331988"/>
                </a:moveTo>
                <a:lnTo>
                  <a:pt x="478450" y="331988"/>
                </a:lnTo>
                <a:lnTo>
                  <a:pt x="478450" y="96235"/>
                </a:lnTo>
                <a:lnTo>
                  <a:pt x="539691" y="96235"/>
                </a:lnTo>
                <a:lnTo>
                  <a:pt x="539691" y="137676"/>
                </a:lnTo>
                <a:lnTo>
                  <a:pt x="684609" y="137676"/>
                </a:lnTo>
                <a:lnTo>
                  <a:pt x="688778" y="144772"/>
                </a:lnTo>
                <a:lnTo>
                  <a:pt x="689059" y="146578"/>
                </a:lnTo>
                <a:lnTo>
                  <a:pt x="588039" y="146578"/>
                </a:lnTo>
                <a:lnTo>
                  <a:pt x="569633" y="149868"/>
                </a:lnTo>
                <a:lnTo>
                  <a:pt x="555327" y="159432"/>
                </a:lnTo>
                <a:lnTo>
                  <a:pt x="546058" y="174810"/>
                </a:lnTo>
                <a:lnTo>
                  <a:pt x="542761" y="195540"/>
                </a:lnTo>
                <a:lnTo>
                  <a:pt x="542761" y="331988"/>
                </a:lnTo>
                <a:close/>
              </a:path>
              <a:path w="1553209" h="336550">
                <a:moveTo>
                  <a:pt x="694558" y="331988"/>
                </a:moveTo>
                <a:lnTo>
                  <a:pt x="630247" y="331988"/>
                </a:lnTo>
                <a:lnTo>
                  <a:pt x="630247" y="193084"/>
                </a:lnTo>
                <a:lnTo>
                  <a:pt x="627451" y="173579"/>
                </a:lnTo>
                <a:lnTo>
                  <a:pt x="619158" y="158953"/>
                </a:lnTo>
                <a:lnTo>
                  <a:pt x="605858" y="149765"/>
                </a:lnTo>
                <a:lnTo>
                  <a:pt x="588039" y="146578"/>
                </a:lnTo>
                <a:lnTo>
                  <a:pt x="689059" y="146578"/>
                </a:lnTo>
                <a:lnTo>
                  <a:pt x="694558" y="181880"/>
                </a:lnTo>
                <a:lnTo>
                  <a:pt x="694558" y="331988"/>
                </a:lnTo>
                <a:close/>
              </a:path>
              <a:path w="1553209" h="336550">
                <a:moveTo>
                  <a:pt x="924344" y="137676"/>
                </a:moveTo>
                <a:lnTo>
                  <a:pt x="794649" y="137676"/>
                </a:lnTo>
                <a:lnTo>
                  <a:pt x="804589" y="119066"/>
                </a:lnTo>
                <a:lnTo>
                  <a:pt x="819264" y="105060"/>
                </a:lnTo>
                <a:lnTo>
                  <a:pt x="838054" y="96235"/>
                </a:lnTo>
                <a:lnTo>
                  <a:pt x="860340" y="93165"/>
                </a:lnTo>
                <a:lnTo>
                  <a:pt x="882838" y="96278"/>
                </a:lnTo>
                <a:lnTo>
                  <a:pt x="901494" y="105175"/>
                </a:lnTo>
                <a:lnTo>
                  <a:pt x="915573" y="119195"/>
                </a:lnTo>
                <a:lnTo>
                  <a:pt x="924344" y="137676"/>
                </a:lnTo>
                <a:close/>
              </a:path>
              <a:path w="1553209" h="336550">
                <a:moveTo>
                  <a:pt x="1065701" y="137676"/>
                </a:moveTo>
                <a:lnTo>
                  <a:pt x="926799" y="137676"/>
                </a:lnTo>
                <a:lnTo>
                  <a:pt x="937102" y="119325"/>
                </a:lnTo>
                <a:lnTo>
                  <a:pt x="952930" y="105290"/>
                </a:lnTo>
                <a:lnTo>
                  <a:pt x="973421" y="96321"/>
                </a:lnTo>
                <a:lnTo>
                  <a:pt x="997710" y="93165"/>
                </a:lnTo>
                <a:lnTo>
                  <a:pt x="1027795" y="98499"/>
                </a:lnTo>
                <a:lnTo>
                  <a:pt x="1051334" y="114078"/>
                </a:lnTo>
                <a:lnTo>
                  <a:pt x="1065701" y="137676"/>
                </a:lnTo>
                <a:close/>
              </a:path>
              <a:path w="1553209" h="336550">
                <a:moveTo>
                  <a:pt x="794956" y="331988"/>
                </a:moveTo>
                <a:lnTo>
                  <a:pt x="730645" y="331988"/>
                </a:lnTo>
                <a:lnTo>
                  <a:pt x="730645" y="96235"/>
                </a:lnTo>
                <a:lnTo>
                  <a:pt x="791886" y="96235"/>
                </a:lnTo>
                <a:lnTo>
                  <a:pt x="791886" y="137676"/>
                </a:lnTo>
                <a:lnTo>
                  <a:pt x="1065701" y="137676"/>
                </a:lnTo>
                <a:lnTo>
                  <a:pt x="1066670" y="139268"/>
                </a:lnTo>
                <a:lnTo>
                  <a:pt x="1067793" y="146271"/>
                </a:lnTo>
                <a:lnTo>
                  <a:pt x="833787" y="146271"/>
                </a:lnTo>
                <a:lnTo>
                  <a:pt x="818460" y="149420"/>
                </a:lnTo>
                <a:lnTo>
                  <a:pt x="806141" y="158339"/>
                </a:lnTo>
                <a:lnTo>
                  <a:pt x="797937" y="172236"/>
                </a:lnTo>
                <a:lnTo>
                  <a:pt x="794956" y="190321"/>
                </a:lnTo>
                <a:lnTo>
                  <a:pt x="794956" y="331988"/>
                </a:lnTo>
                <a:close/>
              </a:path>
              <a:path w="1553209" h="336550">
                <a:moveTo>
                  <a:pt x="932478" y="331988"/>
                </a:moveTo>
                <a:lnTo>
                  <a:pt x="870317" y="331988"/>
                </a:lnTo>
                <a:lnTo>
                  <a:pt x="870317" y="184335"/>
                </a:lnTo>
                <a:lnTo>
                  <a:pt x="867674" y="168610"/>
                </a:lnTo>
                <a:lnTo>
                  <a:pt x="860225" y="156612"/>
                </a:lnTo>
                <a:lnTo>
                  <a:pt x="848690" y="148959"/>
                </a:lnTo>
                <a:lnTo>
                  <a:pt x="833787" y="146271"/>
                </a:lnTo>
                <a:lnTo>
                  <a:pt x="970850" y="146271"/>
                </a:lnTo>
                <a:lnTo>
                  <a:pt x="954688" y="149271"/>
                </a:lnTo>
                <a:lnTo>
                  <a:pt x="942628" y="157725"/>
                </a:lnTo>
                <a:lnTo>
                  <a:pt x="935085" y="170812"/>
                </a:lnTo>
                <a:lnTo>
                  <a:pt x="932478" y="187712"/>
                </a:lnTo>
                <a:lnTo>
                  <a:pt x="932478" y="331988"/>
                </a:lnTo>
                <a:close/>
              </a:path>
              <a:path w="1553209" h="336550">
                <a:moveTo>
                  <a:pt x="1072150" y="331988"/>
                </a:moveTo>
                <a:lnTo>
                  <a:pt x="1007840" y="331988"/>
                </a:lnTo>
                <a:lnTo>
                  <a:pt x="1007840" y="185870"/>
                </a:lnTo>
                <a:lnTo>
                  <a:pt x="1005039" y="168481"/>
                </a:lnTo>
                <a:lnTo>
                  <a:pt x="997288" y="156113"/>
                </a:lnTo>
                <a:lnTo>
                  <a:pt x="985565" y="148724"/>
                </a:lnTo>
                <a:lnTo>
                  <a:pt x="970850" y="146271"/>
                </a:lnTo>
                <a:lnTo>
                  <a:pt x="1067793" y="146271"/>
                </a:lnTo>
                <a:lnTo>
                  <a:pt x="1072150" y="173438"/>
                </a:lnTo>
                <a:lnTo>
                  <a:pt x="1072150" y="331988"/>
                </a:lnTo>
                <a:close/>
              </a:path>
              <a:path w="1553209" h="336550">
                <a:moveTo>
                  <a:pt x="1166255" y="166378"/>
                </a:moveTo>
                <a:lnTo>
                  <a:pt x="1105321" y="166378"/>
                </a:lnTo>
                <a:lnTo>
                  <a:pt x="1113993" y="137650"/>
                </a:lnTo>
                <a:lnTo>
                  <a:pt x="1134177" y="114404"/>
                </a:lnTo>
                <a:lnTo>
                  <a:pt x="1165411" y="98842"/>
                </a:lnTo>
                <a:lnTo>
                  <a:pt x="1207236" y="93165"/>
                </a:lnTo>
                <a:lnTo>
                  <a:pt x="1244540" y="97674"/>
                </a:lnTo>
                <a:lnTo>
                  <a:pt x="1276477" y="111852"/>
                </a:lnTo>
                <a:lnTo>
                  <a:pt x="1298773" y="136678"/>
                </a:lnTo>
                <a:lnTo>
                  <a:pt x="1299602" y="140285"/>
                </a:lnTo>
                <a:lnTo>
                  <a:pt x="1205701" y="140285"/>
                </a:lnTo>
                <a:lnTo>
                  <a:pt x="1190710" y="142096"/>
                </a:lnTo>
                <a:lnTo>
                  <a:pt x="1179014" y="147288"/>
                </a:lnTo>
                <a:lnTo>
                  <a:pt x="1170800" y="155502"/>
                </a:lnTo>
                <a:lnTo>
                  <a:pt x="1166255" y="166378"/>
                </a:lnTo>
                <a:close/>
              </a:path>
              <a:path w="1553209" h="336550">
                <a:moveTo>
                  <a:pt x="1175464" y="336439"/>
                </a:moveTo>
                <a:lnTo>
                  <a:pt x="1144224" y="331988"/>
                </a:lnTo>
                <a:lnTo>
                  <a:pt x="1119384" y="318731"/>
                </a:lnTo>
                <a:lnTo>
                  <a:pt x="1102964" y="296747"/>
                </a:lnTo>
                <a:lnTo>
                  <a:pt x="1097033" y="266143"/>
                </a:lnTo>
                <a:lnTo>
                  <a:pt x="1104360" y="232911"/>
                </a:lnTo>
                <a:lnTo>
                  <a:pt x="1151878" y="198564"/>
                </a:lnTo>
                <a:lnTo>
                  <a:pt x="1199487" y="192549"/>
                </a:lnTo>
                <a:lnTo>
                  <a:pt x="1243151" y="190628"/>
                </a:lnTo>
                <a:lnTo>
                  <a:pt x="1243151" y="171596"/>
                </a:lnTo>
                <a:lnTo>
                  <a:pt x="1240580" y="158286"/>
                </a:lnTo>
                <a:lnTo>
                  <a:pt x="1233290" y="148458"/>
                </a:lnTo>
                <a:lnTo>
                  <a:pt x="1221567" y="142372"/>
                </a:lnTo>
                <a:lnTo>
                  <a:pt x="1205701" y="140285"/>
                </a:lnTo>
                <a:lnTo>
                  <a:pt x="1299602" y="140285"/>
                </a:lnTo>
                <a:lnTo>
                  <a:pt x="1307155" y="173131"/>
                </a:lnTo>
                <a:lnTo>
                  <a:pt x="1307155" y="230535"/>
                </a:lnTo>
                <a:lnTo>
                  <a:pt x="1243458" y="230535"/>
                </a:lnTo>
                <a:lnTo>
                  <a:pt x="1205989" y="232736"/>
                </a:lnTo>
                <a:lnTo>
                  <a:pt x="1168442" y="242775"/>
                </a:lnTo>
                <a:lnTo>
                  <a:pt x="1158581" y="264148"/>
                </a:lnTo>
                <a:lnTo>
                  <a:pt x="1161180" y="276170"/>
                </a:lnTo>
                <a:lnTo>
                  <a:pt x="1168442" y="284811"/>
                </a:lnTo>
                <a:lnTo>
                  <a:pt x="1179560" y="290027"/>
                </a:lnTo>
                <a:lnTo>
                  <a:pt x="1193729" y="291775"/>
                </a:lnTo>
                <a:lnTo>
                  <a:pt x="1307155" y="291775"/>
                </a:lnTo>
                <a:lnTo>
                  <a:pt x="1307155" y="299296"/>
                </a:lnTo>
                <a:lnTo>
                  <a:pt x="1244379" y="299296"/>
                </a:lnTo>
                <a:lnTo>
                  <a:pt x="1233741" y="314294"/>
                </a:lnTo>
                <a:lnTo>
                  <a:pt x="1218785" y="326041"/>
                </a:lnTo>
                <a:lnTo>
                  <a:pt x="1199398" y="333701"/>
                </a:lnTo>
                <a:lnTo>
                  <a:pt x="1175464" y="336439"/>
                </a:lnTo>
                <a:close/>
              </a:path>
              <a:path w="1553209" h="336550">
                <a:moveTo>
                  <a:pt x="1307155" y="291775"/>
                </a:moveTo>
                <a:lnTo>
                  <a:pt x="1193729" y="291775"/>
                </a:lnTo>
                <a:lnTo>
                  <a:pt x="1213888" y="288389"/>
                </a:lnTo>
                <a:lnTo>
                  <a:pt x="1229645" y="279074"/>
                </a:lnTo>
                <a:lnTo>
                  <a:pt x="1239875" y="265098"/>
                </a:lnTo>
                <a:lnTo>
                  <a:pt x="1243458" y="247725"/>
                </a:lnTo>
                <a:lnTo>
                  <a:pt x="1243458" y="230535"/>
                </a:lnTo>
                <a:lnTo>
                  <a:pt x="1307155" y="230535"/>
                </a:lnTo>
                <a:lnTo>
                  <a:pt x="1307155" y="291775"/>
                </a:lnTo>
                <a:close/>
              </a:path>
              <a:path w="1553209" h="336550">
                <a:moveTo>
                  <a:pt x="1307155" y="331988"/>
                </a:moveTo>
                <a:lnTo>
                  <a:pt x="1246221" y="331988"/>
                </a:lnTo>
                <a:lnTo>
                  <a:pt x="1246221" y="299296"/>
                </a:lnTo>
                <a:lnTo>
                  <a:pt x="1307155" y="299296"/>
                </a:lnTo>
                <a:lnTo>
                  <a:pt x="1307155" y="331988"/>
                </a:lnTo>
                <a:close/>
              </a:path>
              <a:path w="1553209" h="336550">
                <a:moveTo>
                  <a:pt x="1393892" y="331988"/>
                </a:moveTo>
                <a:lnTo>
                  <a:pt x="1327280" y="331988"/>
                </a:lnTo>
                <a:lnTo>
                  <a:pt x="1397576" y="214112"/>
                </a:lnTo>
                <a:lnTo>
                  <a:pt x="1329735" y="96235"/>
                </a:lnTo>
                <a:lnTo>
                  <a:pt x="1396348" y="96235"/>
                </a:lnTo>
                <a:lnTo>
                  <a:pt x="1439938" y="179117"/>
                </a:lnTo>
                <a:lnTo>
                  <a:pt x="1502713" y="179117"/>
                </a:lnTo>
                <a:lnTo>
                  <a:pt x="1482300" y="214112"/>
                </a:lnTo>
                <a:lnTo>
                  <a:pt x="1503765" y="250027"/>
                </a:lnTo>
                <a:lnTo>
                  <a:pt x="1439938" y="250027"/>
                </a:lnTo>
                <a:lnTo>
                  <a:pt x="1393892" y="331988"/>
                </a:lnTo>
                <a:close/>
              </a:path>
              <a:path w="1553209" h="336550">
                <a:moveTo>
                  <a:pt x="1502713" y="179117"/>
                </a:moveTo>
                <a:lnTo>
                  <a:pt x="1439938" y="179117"/>
                </a:lnTo>
                <a:lnTo>
                  <a:pt x="1484756" y="96235"/>
                </a:lnTo>
                <a:lnTo>
                  <a:pt x="1551061" y="96235"/>
                </a:lnTo>
                <a:lnTo>
                  <a:pt x="1502713" y="179117"/>
                </a:lnTo>
                <a:close/>
              </a:path>
              <a:path w="1553209" h="336550">
                <a:moveTo>
                  <a:pt x="1552750" y="331988"/>
                </a:moveTo>
                <a:lnTo>
                  <a:pt x="1486904" y="331988"/>
                </a:lnTo>
                <a:lnTo>
                  <a:pt x="1439938" y="250027"/>
                </a:lnTo>
                <a:lnTo>
                  <a:pt x="1503765" y="250027"/>
                </a:lnTo>
                <a:lnTo>
                  <a:pt x="1552750" y="3319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19510" y="6112159"/>
            <a:ext cx="1849120" cy="395605"/>
          </a:xfrm>
          <a:custGeom>
            <a:avLst/>
            <a:gdLst/>
            <a:ahLst/>
            <a:cxnLst/>
            <a:rect l="l" t="t" r="r" b="b"/>
            <a:pathLst>
              <a:path w="1849120" h="395604">
                <a:moveTo>
                  <a:pt x="329072" y="286250"/>
                </a:moveTo>
                <a:lnTo>
                  <a:pt x="273510" y="286250"/>
                </a:lnTo>
                <a:lnTo>
                  <a:pt x="273510" y="613"/>
                </a:lnTo>
                <a:lnTo>
                  <a:pt x="329072" y="613"/>
                </a:lnTo>
                <a:lnTo>
                  <a:pt x="329072" y="286250"/>
                </a:lnTo>
                <a:close/>
              </a:path>
              <a:path w="1849120" h="395604">
                <a:moveTo>
                  <a:pt x="231762" y="72752"/>
                </a:moveTo>
                <a:lnTo>
                  <a:pt x="14581" y="72752"/>
                </a:lnTo>
                <a:lnTo>
                  <a:pt x="14581" y="28548"/>
                </a:lnTo>
                <a:lnTo>
                  <a:pt x="231762" y="28548"/>
                </a:lnTo>
                <a:lnTo>
                  <a:pt x="231762" y="72752"/>
                </a:lnTo>
                <a:close/>
              </a:path>
              <a:path w="1849120" h="395604">
                <a:moveTo>
                  <a:pt x="28548" y="244041"/>
                </a:moveTo>
                <a:lnTo>
                  <a:pt x="0" y="200605"/>
                </a:lnTo>
                <a:lnTo>
                  <a:pt x="42707" y="179657"/>
                </a:lnTo>
                <a:lnTo>
                  <a:pt x="72636" y="150319"/>
                </a:lnTo>
                <a:lnTo>
                  <a:pt x="90306" y="115543"/>
                </a:lnTo>
                <a:lnTo>
                  <a:pt x="96235" y="78277"/>
                </a:lnTo>
                <a:lnTo>
                  <a:pt x="96235" y="72752"/>
                </a:lnTo>
                <a:lnTo>
                  <a:pt x="152257" y="72752"/>
                </a:lnTo>
                <a:lnTo>
                  <a:pt x="152257" y="78277"/>
                </a:lnTo>
                <a:lnTo>
                  <a:pt x="157876" y="113442"/>
                </a:lnTo>
                <a:lnTo>
                  <a:pt x="175107" y="146175"/>
                </a:lnTo>
                <a:lnTo>
                  <a:pt x="188491" y="158703"/>
                </a:lnTo>
                <a:lnTo>
                  <a:pt x="125244" y="158703"/>
                </a:lnTo>
                <a:lnTo>
                  <a:pt x="109099" y="186326"/>
                </a:lnTo>
                <a:lnTo>
                  <a:pt x="87601" y="210236"/>
                </a:lnTo>
                <a:lnTo>
                  <a:pt x="60751" y="229714"/>
                </a:lnTo>
                <a:lnTo>
                  <a:pt x="28548" y="244041"/>
                </a:lnTo>
                <a:close/>
              </a:path>
              <a:path w="1849120" h="395604">
                <a:moveTo>
                  <a:pt x="218409" y="236674"/>
                </a:moveTo>
                <a:lnTo>
                  <a:pt x="187643" y="223606"/>
                </a:lnTo>
                <a:lnTo>
                  <a:pt x="161869" y="205804"/>
                </a:lnTo>
                <a:lnTo>
                  <a:pt x="141074" y="183945"/>
                </a:lnTo>
                <a:lnTo>
                  <a:pt x="125244" y="158703"/>
                </a:lnTo>
                <a:lnTo>
                  <a:pt x="188491" y="158703"/>
                </a:lnTo>
                <a:lnTo>
                  <a:pt x="204512" y="173699"/>
                </a:lnTo>
                <a:lnTo>
                  <a:pt x="246651" y="193238"/>
                </a:lnTo>
                <a:lnTo>
                  <a:pt x="218409" y="236674"/>
                </a:lnTo>
                <a:close/>
              </a:path>
              <a:path w="1849120" h="395604">
                <a:moveTo>
                  <a:pt x="339509" y="388471"/>
                </a:moveTo>
                <a:lnTo>
                  <a:pt x="64310" y="388471"/>
                </a:lnTo>
                <a:lnTo>
                  <a:pt x="64310" y="260157"/>
                </a:lnTo>
                <a:lnTo>
                  <a:pt x="120332" y="260157"/>
                </a:lnTo>
                <a:lnTo>
                  <a:pt x="120332" y="343807"/>
                </a:lnTo>
                <a:lnTo>
                  <a:pt x="339509" y="343807"/>
                </a:lnTo>
                <a:lnTo>
                  <a:pt x="339509" y="388471"/>
                </a:lnTo>
                <a:close/>
              </a:path>
              <a:path w="1849120" h="395604">
                <a:moveTo>
                  <a:pt x="708813" y="98077"/>
                </a:moveTo>
                <a:lnTo>
                  <a:pt x="656321" y="98077"/>
                </a:lnTo>
                <a:lnTo>
                  <a:pt x="656321" y="0"/>
                </a:lnTo>
                <a:lnTo>
                  <a:pt x="708813" y="0"/>
                </a:lnTo>
                <a:lnTo>
                  <a:pt x="708813" y="98077"/>
                </a:lnTo>
                <a:close/>
              </a:path>
              <a:path w="1849120" h="395604">
                <a:moveTo>
                  <a:pt x="624550" y="234986"/>
                </a:moveTo>
                <a:lnTo>
                  <a:pt x="572825" y="234986"/>
                </a:lnTo>
                <a:lnTo>
                  <a:pt x="572825" y="7520"/>
                </a:lnTo>
                <a:lnTo>
                  <a:pt x="624550" y="7520"/>
                </a:lnTo>
                <a:lnTo>
                  <a:pt x="624550" y="98077"/>
                </a:lnTo>
                <a:lnTo>
                  <a:pt x="708813" y="98077"/>
                </a:lnTo>
                <a:lnTo>
                  <a:pt x="708813" y="143201"/>
                </a:lnTo>
                <a:lnTo>
                  <a:pt x="624550" y="143201"/>
                </a:lnTo>
                <a:lnTo>
                  <a:pt x="624550" y="234986"/>
                </a:lnTo>
                <a:close/>
              </a:path>
              <a:path w="1849120" h="395604">
                <a:moveTo>
                  <a:pt x="708813" y="247878"/>
                </a:moveTo>
                <a:lnTo>
                  <a:pt x="656321" y="247878"/>
                </a:lnTo>
                <a:lnTo>
                  <a:pt x="656321" y="143201"/>
                </a:lnTo>
                <a:lnTo>
                  <a:pt x="708813" y="143201"/>
                </a:lnTo>
                <a:lnTo>
                  <a:pt x="708813" y="247878"/>
                </a:lnTo>
                <a:close/>
              </a:path>
              <a:path w="1849120" h="395604">
                <a:moveTo>
                  <a:pt x="491939" y="40827"/>
                </a:moveTo>
                <a:lnTo>
                  <a:pt x="436991" y="40827"/>
                </a:lnTo>
                <a:lnTo>
                  <a:pt x="436991" y="3683"/>
                </a:lnTo>
                <a:lnTo>
                  <a:pt x="491939" y="3683"/>
                </a:lnTo>
                <a:lnTo>
                  <a:pt x="491939" y="40827"/>
                </a:lnTo>
                <a:close/>
              </a:path>
              <a:path w="1849120" h="395604">
                <a:moveTo>
                  <a:pt x="561314" y="83803"/>
                </a:moveTo>
                <a:lnTo>
                  <a:pt x="367308" y="83803"/>
                </a:lnTo>
                <a:lnTo>
                  <a:pt x="367308" y="40827"/>
                </a:lnTo>
                <a:lnTo>
                  <a:pt x="561314" y="40827"/>
                </a:lnTo>
                <a:lnTo>
                  <a:pt x="561314" y="83803"/>
                </a:lnTo>
                <a:close/>
              </a:path>
              <a:path w="1849120" h="395604">
                <a:moveTo>
                  <a:pt x="464772" y="234525"/>
                </a:moveTo>
                <a:lnTo>
                  <a:pt x="430564" y="229594"/>
                </a:lnTo>
                <a:lnTo>
                  <a:pt x="403493" y="215685"/>
                </a:lnTo>
                <a:lnTo>
                  <a:pt x="385688" y="194120"/>
                </a:lnTo>
                <a:lnTo>
                  <a:pt x="379280" y="166224"/>
                </a:lnTo>
                <a:lnTo>
                  <a:pt x="385688" y="137885"/>
                </a:lnTo>
                <a:lnTo>
                  <a:pt x="403493" y="116092"/>
                </a:lnTo>
                <a:lnTo>
                  <a:pt x="430564" y="102098"/>
                </a:lnTo>
                <a:lnTo>
                  <a:pt x="464772" y="97156"/>
                </a:lnTo>
                <a:lnTo>
                  <a:pt x="499491" y="102098"/>
                </a:lnTo>
                <a:lnTo>
                  <a:pt x="526799" y="116092"/>
                </a:lnTo>
                <a:lnTo>
                  <a:pt x="544021" y="137062"/>
                </a:lnTo>
                <a:lnTo>
                  <a:pt x="464772" y="137062"/>
                </a:lnTo>
                <a:lnTo>
                  <a:pt x="450071" y="138877"/>
                </a:lnTo>
                <a:lnTo>
                  <a:pt x="438679" y="144564"/>
                </a:lnTo>
                <a:lnTo>
                  <a:pt x="431317" y="153789"/>
                </a:lnTo>
                <a:lnTo>
                  <a:pt x="428703" y="166224"/>
                </a:lnTo>
                <a:lnTo>
                  <a:pt x="431317" y="178419"/>
                </a:lnTo>
                <a:lnTo>
                  <a:pt x="438679" y="187578"/>
                </a:lnTo>
                <a:lnTo>
                  <a:pt x="450071" y="193312"/>
                </a:lnTo>
                <a:lnTo>
                  <a:pt x="464772" y="195233"/>
                </a:lnTo>
                <a:lnTo>
                  <a:pt x="543773" y="195233"/>
                </a:lnTo>
                <a:lnTo>
                  <a:pt x="526799" y="215685"/>
                </a:lnTo>
                <a:lnTo>
                  <a:pt x="499491" y="229594"/>
                </a:lnTo>
                <a:lnTo>
                  <a:pt x="464772" y="234525"/>
                </a:lnTo>
                <a:close/>
              </a:path>
              <a:path w="1849120" h="395604">
                <a:moveTo>
                  <a:pt x="543773" y="195233"/>
                </a:moveTo>
                <a:lnTo>
                  <a:pt x="464772" y="195233"/>
                </a:lnTo>
                <a:lnTo>
                  <a:pt x="479564" y="193312"/>
                </a:lnTo>
                <a:lnTo>
                  <a:pt x="491018" y="187578"/>
                </a:lnTo>
                <a:lnTo>
                  <a:pt x="498443" y="178419"/>
                </a:lnTo>
                <a:lnTo>
                  <a:pt x="501148" y="166224"/>
                </a:lnTo>
                <a:lnTo>
                  <a:pt x="498443" y="153789"/>
                </a:lnTo>
                <a:lnTo>
                  <a:pt x="491018" y="144564"/>
                </a:lnTo>
                <a:lnTo>
                  <a:pt x="479564" y="138877"/>
                </a:lnTo>
                <a:lnTo>
                  <a:pt x="464772" y="137062"/>
                </a:lnTo>
                <a:lnTo>
                  <a:pt x="544021" y="137062"/>
                </a:lnTo>
                <a:lnTo>
                  <a:pt x="544697" y="137885"/>
                </a:lnTo>
                <a:lnTo>
                  <a:pt x="551184" y="166224"/>
                </a:lnTo>
                <a:lnTo>
                  <a:pt x="544697" y="194120"/>
                </a:lnTo>
                <a:lnTo>
                  <a:pt x="543773" y="195233"/>
                </a:lnTo>
                <a:close/>
              </a:path>
              <a:path w="1849120" h="395604">
                <a:moveTo>
                  <a:pt x="573746" y="395224"/>
                </a:moveTo>
                <a:lnTo>
                  <a:pt x="516487" y="390521"/>
                </a:lnTo>
                <a:lnTo>
                  <a:pt x="473444" y="376595"/>
                </a:lnTo>
                <a:lnTo>
                  <a:pt x="446401" y="354064"/>
                </a:lnTo>
                <a:lnTo>
                  <a:pt x="437144" y="323547"/>
                </a:lnTo>
                <a:lnTo>
                  <a:pt x="446401" y="293027"/>
                </a:lnTo>
                <a:lnTo>
                  <a:pt x="473444" y="270479"/>
                </a:lnTo>
                <a:lnTo>
                  <a:pt x="516487" y="256507"/>
                </a:lnTo>
                <a:lnTo>
                  <a:pt x="573746" y="251716"/>
                </a:lnTo>
                <a:lnTo>
                  <a:pt x="631207" y="256507"/>
                </a:lnTo>
                <a:lnTo>
                  <a:pt x="674279" y="270479"/>
                </a:lnTo>
                <a:lnTo>
                  <a:pt x="701350" y="293027"/>
                </a:lnTo>
                <a:lnTo>
                  <a:pt x="701390" y="293157"/>
                </a:lnTo>
                <a:lnTo>
                  <a:pt x="573746" y="293157"/>
                </a:lnTo>
                <a:lnTo>
                  <a:pt x="538416" y="294926"/>
                </a:lnTo>
                <a:lnTo>
                  <a:pt x="512928" y="300524"/>
                </a:lnTo>
                <a:lnTo>
                  <a:pt x="497512" y="310035"/>
                </a:lnTo>
                <a:lnTo>
                  <a:pt x="492399" y="323547"/>
                </a:lnTo>
                <a:lnTo>
                  <a:pt x="497512" y="336662"/>
                </a:lnTo>
                <a:lnTo>
                  <a:pt x="512928" y="346051"/>
                </a:lnTo>
                <a:lnTo>
                  <a:pt x="538416" y="351670"/>
                </a:lnTo>
                <a:lnTo>
                  <a:pt x="573746" y="353476"/>
                </a:lnTo>
                <a:lnTo>
                  <a:pt x="701532" y="353476"/>
                </a:lnTo>
                <a:lnTo>
                  <a:pt x="701350" y="354064"/>
                </a:lnTo>
                <a:lnTo>
                  <a:pt x="674279" y="376595"/>
                </a:lnTo>
                <a:lnTo>
                  <a:pt x="631207" y="390521"/>
                </a:lnTo>
                <a:lnTo>
                  <a:pt x="573746" y="395224"/>
                </a:lnTo>
                <a:close/>
              </a:path>
              <a:path w="1849120" h="395604">
                <a:moveTo>
                  <a:pt x="701532" y="353476"/>
                </a:moveTo>
                <a:lnTo>
                  <a:pt x="573746" y="353476"/>
                </a:lnTo>
                <a:lnTo>
                  <a:pt x="609163" y="351670"/>
                </a:lnTo>
                <a:lnTo>
                  <a:pt x="634565" y="346051"/>
                </a:lnTo>
                <a:lnTo>
                  <a:pt x="649894" y="336662"/>
                </a:lnTo>
                <a:lnTo>
                  <a:pt x="655094" y="323547"/>
                </a:lnTo>
                <a:lnTo>
                  <a:pt x="649894" y="310035"/>
                </a:lnTo>
                <a:lnTo>
                  <a:pt x="634565" y="300524"/>
                </a:lnTo>
                <a:lnTo>
                  <a:pt x="609163" y="294926"/>
                </a:lnTo>
                <a:lnTo>
                  <a:pt x="573746" y="293157"/>
                </a:lnTo>
                <a:lnTo>
                  <a:pt x="701390" y="293157"/>
                </a:lnTo>
                <a:lnTo>
                  <a:pt x="710809" y="323547"/>
                </a:lnTo>
                <a:lnTo>
                  <a:pt x="701532" y="353476"/>
                </a:lnTo>
                <a:close/>
              </a:path>
              <a:path w="1849120" h="395604">
                <a:moveTo>
                  <a:pt x="1079806" y="101914"/>
                </a:moveTo>
                <a:lnTo>
                  <a:pt x="1027314" y="101914"/>
                </a:lnTo>
                <a:lnTo>
                  <a:pt x="1027314" y="613"/>
                </a:lnTo>
                <a:lnTo>
                  <a:pt x="1079806" y="613"/>
                </a:lnTo>
                <a:lnTo>
                  <a:pt x="1079806" y="101914"/>
                </a:lnTo>
                <a:close/>
              </a:path>
              <a:path w="1849120" h="395604">
                <a:moveTo>
                  <a:pt x="996310" y="239437"/>
                </a:moveTo>
                <a:lnTo>
                  <a:pt x="944739" y="239437"/>
                </a:lnTo>
                <a:lnTo>
                  <a:pt x="944739" y="5985"/>
                </a:lnTo>
                <a:lnTo>
                  <a:pt x="996310" y="5985"/>
                </a:lnTo>
                <a:lnTo>
                  <a:pt x="996310" y="101914"/>
                </a:lnTo>
                <a:lnTo>
                  <a:pt x="1079806" y="101914"/>
                </a:lnTo>
                <a:lnTo>
                  <a:pt x="1079806" y="146578"/>
                </a:lnTo>
                <a:lnTo>
                  <a:pt x="996310" y="146578"/>
                </a:lnTo>
                <a:lnTo>
                  <a:pt x="996310" y="239437"/>
                </a:lnTo>
                <a:close/>
              </a:path>
              <a:path w="1849120" h="395604">
                <a:moveTo>
                  <a:pt x="1079806" y="243888"/>
                </a:moveTo>
                <a:lnTo>
                  <a:pt x="1027314" y="243888"/>
                </a:lnTo>
                <a:lnTo>
                  <a:pt x="1027314" y="146578"/>
                </a:lnTo>
                <a:lnTo>
                  <a:pt x="1079806" y="146578"/>
                </a:lnTo>
                <a:lnTo>
                  <a:pt x="1079806" y="243888"/>
                </a:lnTo>
                <a:close/>
              </a:path>
              <a:path w="1849120" h="395604">
                <a:moveTo>
                  <a:pt x="862931" y="38217"/>
                </a:moveTo>
                <a:lnTo>
                  <a:pt x="807983" y="38217"/>
                </a:lnTo>
                <a:lnTo>
                  <a:pt x="807983" y="2455"/>
                </a:lnTo>
                <a:lnTo>
                  <a:pt x="862931" y="2455"/>
                </a:lnTo>
                <a:lnTo>
                  <a:pt x="862931" y="38217"/>
                </a:lnTo>
                <a:close/>
              </a:path>
              <a:path w="1849120" h="395604">
                <a:moveTo>
                  <a:pt x="932307" y="81961"/>
                </a:moveTo>
                <a:lnTo>
                  <a:pt x="738301" y="81961"/>
                </a:lnTo>
                <a:lnTo>
                  <a:pt x="738301" y="38217"/>
                </a:lnTo>
                <a:lnTo>
                  <a:pt x="932307" y="38217"/>
                </a:lnTo>
                <a:lnTo>
                  <a:pt x="932307" y="81961"/>
                </a:lnTo>
                <a:close/>
              </a:path>
              <a:path w="1849120" h="395604">
                <a:moveTo>
                  <a:pt x="835764" y="232376"/>
                </a:moveTo>
                <a:lnTo>
                  <a:pt x="801556" y="227242"/>
                </a:lnTo>
                <a:lnTo>
                  <a:pt x="774485" y="213056"/>
                </a:lnTo>
                <a:lnTo>
                  <a:pt x="756681" y="191302"/>
                </a:lnTo>
                <a:lnTo>
                  <a:pt x="750273" y="163461"/>
                </a:lnTo>
                <a:lnTo>
                  <a:pt x="756681" y="135184"/>
                </a:lnTo>
                <a:lnTo>
                  <a:pt x="774485" y="113368"/>
                </a:lnTo>
                <a:lnTo>
                  <a:pt x="801556" y="99293"/>
                </a:lnTo>
                <a:lnTo>
                  <a:pt x="835764" y="94240"/>
                </a:lnTo>
                <a:lnTo>
                  <a:pt x="870483" y="99293"/>
                </a:lnTo>
                <a:lnTo>
                  <a:pt x="897792" y="113368"/>
                </a:lnTo>
                <a:lnTo>
                  <a:pt x="914712" y="133992"/>
                </a:lnTo>
                <a:lnTo>
                  <a:pt x="835764" y="133992"/>
                </a:lnTo>
                <a:lnTo>
                  <a:pt x="821063" y="135877"/>
                </a:lnTo>
                <a:lnTo>
                  <a:pt x="809672" y="141475"/>
                </a:lnTo>
                <a:lnTo>
                  <a:pt x="802309" y="150698"/>
                </a:lnTo>
                <a:lnTo>
                  <a:pt x="799695" y="163461"/>
                </a:lnTo>
                <a:lnTo>
                  <a:pt x="802309" y="175786"/>
                </a:lnTo>
                <a:lnTo>
                  <a:pt x="809672" y="184930"/>
                </a:lnTo>
                <a:lnTo>
                  <a:pt x="821063" y="190592"/>
                </a:lnTo>
                <a:lnTo>
                  <a:pt x="835764" y="192470"/>
                </a:lnTo>
                <a:lnTo>
                  <a:pt x="914728" y="192470"/>
                </a:lnTo>
                <a:lnTo>
                  <a:pt x="897792" y="213056"/>
                </a:lnTo>
                <a:lnTo>
                  <a:pt x="870483" y="227242"/>
                </a:lnTo>
                <a:lnTo>
                  <a:pt x="835764" y="232376"/>
                </a:lnTo>
                <a:close/>
              </a:path>
              <a:path w="1849120" h="395604">
                <a:moveTo>
                  <a:pt x="914728" y="192470"/>
                </a:moveTo>
                <a:lnTo>
                  <a:pt x="835764" y="192470"/>
                </a:lnTo>
                <a:lnTo>
                  <a:pt x="850556" y="190592"/>
                </a:lnTo>
                <a:lnTo>
                  <a:pt x="862010" y="184930"/>
                </a:lnTo>
                <a:lnTo>
                  <a:pt x="869435" y="175786"/>
                </a:lnTo>
                <a:lnTo>
                  <a:pt x="872140" y="163461"/>
                </a:lnTo>
                <a:lnTo>
                  <a:pt x="869435" y="150698"/>
                </a:lnTo>
                <a:lnTo>
                  <a:pt x="862010" y="141475"/>
                </a:lnTo>
                <a:lnTo>
                  <a:pt x="850556" y="135877"/>
                </a:lnTo>
                <a:lnTo>
                  <a:pt x="835764" y="133992"/>
                </a:lnTo>
                <a:lnTo>
                  <a:pt x="914712" y="133992"/>
                </a:lnTo>
                <a:lnTo>
                  <a:pt x="915689" y="135184"/>
                </a:lnTo>
                <a:lnTo>
                  <a:pt x="922176" y="163461"/>
                </a:lnTo>
                <a:lnTo>
                  <a:pt x="915689" y="191302"/>
                </a:lnTo>
                <a:lnTo>
                  <a:pt x="914728" y="192470"/>
                </a:lnTo>
                <a:close/>
              </a:path>
              <a:path w="1849120" h="395604">
                <a:moveTo>
                  <a:pt x="1347042" y="83496"/>
                </a:moveTo>
                <a:lnTo>
                  <a:pt x="1124028" y="83496"/>
                </a:lnTo>
                <a:lnTo>
                  <a:pt x="1124028" y="38217"/>
                </a:lnTo>
                <a:lnTo>
                  <a:pt x="1347042" y="38217"/>
                </a:lnTo>
                <a:lnTo>
                  <a:pt x="1347042" y="83496"/>
                </a:lnTo>
                <a:close/>
              </a:path>
              <a:path w="1849120" h="395604">
                <a:moveTo>
                  <a:pt x="1139991" y="320784"/>
                </a:moveTo>
                <a:lnTo>
                  <a:pt x="1108526" y="277348"/>
                </a:lnTo>
                <a:lnTo>
                  <a:pt x="1151629" y="247912"/>
                </a:lnTo>
                <a:lnTo>
                  <a:pt x="1182717" y="206706"/>
                </a:lnTo>
                <a:lnTo>
                  <a:pt x="1201574" y="158420"/>
                </a:lnTo>
                <a:lnTo>
                  <a:pt x="1207985" y="107746"/>
                </a:lnTo>
                <a:lnTo>
                  <a:pt x="1207985" y="83496"/>
                </a:lnTo>
                <a:lnTo>
                  <a:pt x="1264314" y="83496"/>
                </a:lnTo>
                <a:lnTo>
                  <a:pt x="1264314" y="107746"/>
                </a:lnTo>
                <a:lnTo>
                  <a:pt x="1270504" y="155850"/>
                </a:lnTo>
                <a:lnTo>
                  <a:pt x="1289083" y="201334"/>
                </a:lnTo>
                <a:lnTo>
                  <a:pt x="1291329" y="204135"/>
                </a:lnTo>
                <a:lnTo>
                  <a:pt x="1237147" y="204135"/>
                </a:lnTo>
                <a:lnTo>
                  <a:pt x="1221017" y="241312"/>
                </a:lnTo>
                <a:lnTo>
                  <a:pt x="1199390" y="273971"/>
                </a:lnTo>
                <a:lnTo>
                  <a:pt x="1172352" y="300874"/>
                </a:lnTo>
                <a:lnTo>
                  <a:pt x="1139991" y="320784"/>
                </a:lnTo>
                <a:close/>
              </a:path>
              <a:path w="1849120" h="395604">
                <a:moveTo>
                  <a:pt x="1333689" y="310961"/>
                </a:moveTo>
                <a:lnTo>
                  <a:pt x="1301424" y="292715"/>
                </a:lnTo>
                <a:lnTo>
                  <a:pt x="1274597" y="268138"/>
                </a:lnTo>
                <a:lnTo>
                  <a:pt x="1253181" y="238266"/>
                </a:lnTo>
                <a:lnTo>
                  <a:pt x="1237147" y="204135"/>
                </a:lnTo>
                <a:lnTo>
                  <a:pt x="1291329" y="204135"/>
                </a:lnTo>
                <a:lnTo>
                  <a:pt x="1320065" y="239969"/>
                </a:lnTo>
                <a:lnTo>
                  <a:pt x="1363465" y="267525"/>
                </a:lnTo>
                <a:lnTo>
                  <a:pt x="1333689" y="310961"/>
                </a:lnTo>
                <a:close/>
              </a:path>
              <a:path w="1849120" h="395604">
                <a:moveTo>
                  <a:pt x="788337" y="390466"/>
                </a:moveTo>
                <a:lnTo>
                  <a:pt x="762398" y="349332"/>
                </a:lnTo>
                <a:lnTo>
                  <a:pt x="795635" y="334638"/>
                </a:lnTo>
                <a:lnTo>
                  <a:pt x="818785" y="314203"/>
                </a:lnTo>
                <a:lnTo>
                  <a:pt x="832352" y="289998"/>
                </a:lnTo>
                <a:lnTo>
                  <a:pt x="836839" y="263994"/>
                </a:lnTo>
                <a:lnTo>
                  <a:pt x="836839" y="256167"/>
                </a:lnTo>
                <a:lnTo>
                  <a:pt x="891633" y="256167"/>
                </a:lnTo>
                <a:lnTo>
                  <a:pt x="891633" y="263994"/>
                </a:lnTo>
                <a:lnTo>
                  <a:pt x="893957" y="285722"/>
                </a:lnTo>
                <a:lnTo>
                  <a:pt x="901705" y="306702"/>
                </a:lnTo>
                <a:lnTo>
                  <a:pt x="915354" y="325897"/>
                </a:lnTo>
                <a:lnTo>
                  <a:pt x="918673" y="328612"/>
                </a:lnTo>
                <a:lnTo>
                  <a:pt x="863852" y="328612"/>
                </a:lnTo>
                <a:lnTo>
                  <a:pt x="851146" y="348356"/>
                </a:lnTo>
                <a:lnTo>
                  <a:pt x="834383" y="365582"/>
                </a:lnTo>
                <a:lnTo>
                  <a:pt x="813475" y="379787"/>
                </a:lnTo>
                <a:lnTo>
                  <a:pt x="788337" y="390466"/>
                </a:lnTo>
                <a:close/>
              </a:path>
              <a:path w="1849120" h="395604">
                <a:moveTo>
                  <a:pt x="999487" y="342272"/>
                </a:moveTo>
                <a:lnTo>
                  <a:pt x="935376" y="342272"/>
                </a:lnTo>
                <a:lnTo>
                  <a:pt x="955819" y="325098"/>
                </a:lnTo>
                <a:lnTo>
                  <a:pt x="969987" y="305378"/>
                </a:lnTo>
                <a:lnTo>
                  <a:pt x="978285" y="284535"/>
                </a:lnTo>
                <a:lnTo>
                  <a:pt x="981115" y="263994"/>
                </a:lnTo>
                <a:lnTo>
                  <a:pt x="981115" y="256167"/>
                </a:lnTo>
                <a:lnTo>
                  <a:pt x="1036216" y="256167"/>
                </a:lnTo>
                <a:lnTo>
                  <a:pt x="1036216" y="263994"/>
                </a:lnTo>
                <a:lnTo>
                  <a:pt x="1040399" y="290991"/>
                </a:lnTo>
                <a:lnTo>
                  <a:pt x="1053675" y="315470"/>
                </a:lnTo>
                <a:lnTo>
                  <a:pt x="1066865" y="326923"/>
                </a:lnTo>
                <a:lnTo>
                  <a:pt x="1007975" y="326923"/>
                </a:lnTo>
                <a:lnTo>
                  <a:pt x="999487" y="342272"/>
                </a:lnTo>
                <a:close/>
              </a:path>
              <a:path w="1849120" h="395604">
                <a:moveTo>
                  <a:pt x="1084871" y="390466"/>
                </a:moveTo>
                <a:lnTo>
                  <a:pt x="1058654" y="379761"/>
                </a:lnTo>
                <a:lnTo>
                  <a:pt x="1037214" y="365256"/>
                </a:lnTo>
                <a:lnTo>
                  <a:pt x="1020378" y="347471"/>
                </a:lnTo>
                <a:lnTo>
                  <a:pt x="1007975" y="326923"/>
                </a:lnTo>
                <a:lnTo>
                  <a:pt x="1066865" y="326923"/>
                </a:lnTo>
                <a:lnTo>
                  <a:pt x="1076794" y="335545"/>
                </a:lnTo>
                <a:lnTo>
                  <a:pt x="1110503" y="349332"/>
                </a:lnTo>
                <a:lnTo>
                  <a:pt x="1084871" y="390466"/>
                </a:lnTo>
                <a:close/>
              </a:path>
              <a:path w="1849120" h="395604">
                <a:moveTo>
                  <a:pt x="936297" y="394457"/>
                </a:moveTo>
                <a:lnTo>
                  <a:pt x="911293" y="382852"/>
                </a:lnTo>
                <a:lnTo>
                  <a:pt x="891096" y="367578"/>
                </a:lnTo>
                <a:lnTo>
                  <a:pt x="875387" y="349282"/>
                </a:lnTo>
                <a:lnTo>
                  <a:pt x="863852" y="328612"/>
                </a:lnTo>
                <a:lnTo>
                  <a:pt x="918673" y="328612"/>
                </a:lnTo>
                <a:lnTo>
                  <a:pt x="935376" y="342272"/>
                </a:lnTo>
                <a:lnTo>
                  <a:pt x="999487" y="342272"/>
                </a:lnTo>
                <a:lnTo>
                  <a:pt x="996387" y="347879"/>
                </a:lnTo>
                <a:lnTo>
                  <a:pt x="980770" y="366676"/>
                </a:lnTo>
                <a:lnTo>
                  <a:pt x="960836" y="382480"/>
                </a:lnTo>
                <a:lnTo>
                  <a:pt x="936297" y="394457"/>
                </a:lnTo>
                <a:close/>
              </a:path>
              <a:path w="1849120" h="395604">
                <a:moveTo>
                  <a:pt x="1442050" y="395378"/>
                </a:moveTo>
                <a:lnTo>
                  <a:pt x="1386028" y="395378"/>
                </a:lnTo>
                <a:lnTo>
                  <a:pt x="1386028" y="0"/>
                </a:lnTo>
                <a:lnTo>
                  <a:pt x="1442050" y="0"/>
                </a:lnTo>
                <a:lnTo>
                  <a:pt x="1442050" y="395378"/>
                </a:lnTo>
                <a:close/>
              </a:path>
              <a:path w="1849120" h="395604">
                <a:moveTo>
                  <a:pt x="1795852" y="288552"/>
                </a:moveTo>
                <a:lnTo>
                  <a:pt x="1740290" y="288552"/>
                </a:lnTo>
                <a:lnTo>
                  <a:pt x="1740290" y="306"/>
                </a:lnTo>
                <a:lnTo>
                  <a:pt x="1795852" y="306"/>
                </a:lnTo>
                <a:lnTo>
                  <a:pt x="1795852" y="114039"/>
                </a:lnTo>
                <a:lnTo>
                  <a:pt x="1848958" y="114039"/>
                </a:lnTo>
                <a:lnTo>
                  <a:pt x="1848958" y="159778"/>
                </a:lnTo>
                <a:lnTo>
                  <a:pt x="1795852" y="159778"/>
                </a:lnTo>
                <a:lnTo>
                  <a:pt x="1795852" y="288552"/>
                </a:lnTo>
                <a:close/>
              </a:path>
              <a:path w="1849120" h="395604">
                <a:moveTo>
                  <a:pt x="1683808" y="222707"/>
                </a:moveTo>
                <a:lnTo>
                  <a:pt x="1494100" y="222707"/>
                </a:lnTo>
                <a:lnTo>
                  <a:pt x="1494100" y="32999"/>
                </a:lnTo>
                <a:lnTo>
                  <a:pt x="1683808" y="32999"/>
                </a:lnTo>
                <a:lnTo>
                  <a:pt x="1683808" y="77049"/>
                </a:lnTo>
                <a:lnTo>
                  <a:pt x="1548894" y="77049"/>
                </a:lnTo>
                <a:lnTo>
                  <a:pt x="1548894" y="179117"/>
                </a:lnTo>
                <a:lnTo>
                  <a:pt x="1683808" y="179117"/>
                </a:lnTo>
                <a:lnTo>
                  <a:pt x="1683808" y="222707"/>
                </a:lnTo>
                <a:close/>
              </a:path>
              <a:path w="1849120" h="395604">
                <a:moveTo>
                  <a:pt x="1683808" y="179117"/>
                </a:moveTo>
                <a:lnTo>
                  <a:pt x="1629167" y="179117"/>
                </a:lnTo>
                <a:lnTo>
                  <a:pt x="1629167" y="77049"/>
                </a:lnTo>
                <a:lnTo>
                  <a:pt x="1683808" y="77049"/>
                </a:lnTo>
                <a:lnTo>
                  <a:pt x="1683808" y="179117"/>
                </a:lnTo>
                <a:close/>
              </a:path>
              <a:path w="1849120" h="395604">
                <a:moveTo>
                  <a:pt x="1809973" y="388471"/>
                </a:moveTo>
                <a:lnTo>
                  <a:pt x="1539532" y="388471"/>
                </a:lnTo>
                <a:lnTo>
                  <a:pt x="1539532" y="260004"/>
                </a:lnTo>
                <a:lnTo>
                  <a:pt x="1594786" y="260004"/>
                </a:lnTo>
                <a:lnTo>
                  <a:pt x="1594786" y="343807"/>
                </a:lnTo>
                <a:lnTo>
                  <a:pt x="1809973" y="343807"/>
                </a:lnTo>
                <a:lnTo>
                  <a:pt x="1809973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74789" y="6112159"/>
            <a:ext cx="1928495" cy="394970"/>
          </a:xfrm>
          <a:custGeom>
            <a:avLst/>
            <a:gdLst/>
            <a:ahLst/>
            <a:cxnLst/>
            <a:rect l="l" t="t" r="r" b="b"/>
            <a:pathLst>
              <a:path w="1928494" h="394970">
                <a:moveTo>
                  <a:pt x="193698" y="161006"/>
                </a:moveTo>
                <a:lnTo>
                  <a:pt x="64003" y="161006"/>
                </a:lnTo>
                <a:lnTo>
                  <a:pt x="73943" y="142396"/>
                </a:lnTo>
                <a:lnTo>
                  <a:pt x="88618" y="128390"/>
                </a:lnTo>
                <a:lnTo>
                  <a:pt x="107408" y="119565"/>
                </a:lnTo>
                <a:lnTo>
                  <a:pt x="129695" y="116495"/>
                </a:lnTo>
                <a:lnTo>
                  <a:pt x="152192" y="119608"/>
                </a:lnTo>
                <a:lnTo>
                  <a:pt x="170848" y="128505"/>
                </a:lnTo>
                <a:lnTo>
                  <a:pt x="184928" y="142525"/>
                </a:lnTo>
                <a:lnTo>
                  <a:pt x="193698" y="161006"/>
                </a:lnTo>
                <a:close/>
              </a:path>
              <a:path w="1928494" h="394970">
                <a:moveTo>
                  <a:pt x="335055" y="161006"/>
                </a:moveTo>
                <a:lnTo>
                  <a:pt x="196154" y="161006"/>
                </a:lnTo>
                <a:lnTo>
                  <a:pt x="206457" y="142655"/>
                </a:lnTo>
                <a:lnTo>
                  <a:pt x="222285" y="128620"/>
                </a:lnTo>
                <a:lnTo>
                  <a:pt x="242775" y="119651"/>
                </a:lnTo>
                <a:lnTo>
                  <a:pt x="267064" y="116495"/>
                </a:lnTo>
                <a:lnTo>
                  <a:pt x="297150" y="121829"/>
                </a:lnTo>
                <a:lnTo>
                  <a:pt x="320688" y="137407"/>
                </a:lnTo>
                <a:lnTo>
                  <a:pt x="335055" y="161006"/>
                </a:lnTo>
                <a:close/>
              </a:path>
              <a:path w="1928494" h="394970">
                <a:moveTo>
                  <a:pt x="64310" y="355318"/>
                </a:moveTo>
                <a:lnTo>
                  <a:pt x="0" y="355318"/>
                </a:lnTo>
                <a:lnTo>
                  <a:pt x="0" y="119565"/>
                </a:lnTo>
                <a:lnTo>
                  <a:pt x="61240" y="119565"/>
                </a:lnTo>
                <a:lnTo>
                  <a:pt x="61240" y="161006"/>
                </a:lnTo>
                <a:lnTo>
                  <a:pt x="335055" y="161006"/>
                </a:lnTo>
                <a:lnTo>
                  <a:pt x="336025" y="162598"/>
                </a:lnTo>
                <a:lnTo>
                  <a:pt x="337148" y="169601"/>
                </a:lnTo>
                <a:lnTo>
                  <a:pt x="103142" y="169601"/>
                </a:lnTo>
                <a:lnTo>
                  <a:pt x="87815" y="172750"/>
                </a:lnTo>
                <a:lnTo>
                  <a:pt x="75495" y="181669"/>
                </a:lnTo>
                <a:lnTo>
                  <a:pt x="67291" y="195566"/>
                </a:lnTo>
                <a:lnTo>
                  <a:pt x="64310" y="213651"/>
                </a:lnTo>
                <a:lnTo>
                  <a:pt x="64310" y="355318"/>
                </a:lnTo>
                <a:close/>
              </a:path>
              <a:path w="1928494" h="394970">
                <a:moveTo>
                  <a:pt x="201833" y="355318"/>
                </a:moveTo>
                <a:lnTo>
                  <a:pt x="139671" y="355318"/>
                </a:lnTo>
                <a:lnTo>
                  <a:pt x="139671" y="207665"/>
                </a:lnTo>
                <a:lnTo>
                  <a:pt x="137028" y="191940"/>
                </a:lnTo>
                <a:lnTo>
                  <a:pt x="129580" y="179942"/>
                </a:lnTo>
                <a:lnTo>
                  <a:pt x="118044" y="172289"/>
                </a:lnTo>
                <a:lnTo>
                  <a:pt x="103142" y="169601"/>
                </a:lnTo>
                <a:lnTo>
                  <a:pt x="240204" y="169601"/>
                </a:lnTo>
                <a:lnTo>
                  <a:pt x="224043" y="172601"/>
                </a:lnTo>
                <a:lnTo>
                  <a:pt x="211982" y="181055"/>
                </a:lnTo>
                <a:lnTo>
                  <a:pt x="204440" y="194142"/>
                </a:lnTo>
                <a:lnTo>
                  <a:pt x="201833" y="211042"/>
                </a:lnTo>
                <a:lnTo>
                  <a:pt x="201833" y="355318"/>
                </a:lnTo>
                <a:close/>
              </a:path>
              <a:path w="1928494" h="394970">
                <a:moveTo>
                  <a:pt x="341504" y="355318"/>
                </a:moveTo>
                <a:lnTo>
                  <a:pt x="277194" y="355318"/>
                </a:lnTo>
                <a:lnTo>
                  <a:pt x="277194" y="209200"/>
                </a:lnTo>
                <a:lnTo>
                  <a:pt x="274393" y="191811"/>
                </a:lnTo>
                <a:lnTo>
                  <a:pt x="266642" y="179443"/>
                </a:lnTo>
                <a:lnTo>
                  <a:pt x="254920" y="172054"/>
                </a:lnTo>
                <a:lnTo>
                  <a:pt x="240204" y="169601"/>
                </a:lnTo>
                <a:lnTo>
                  <a:pt x="337148" y="169601"/>
                </a:lnTo>
                <a:lnTo>
                  <a:pt x="341504" y="196768"/>
                </a:lnTo>
                <a:lnTo>
                  <a:pt x="341504" y="355318"/>
                </a:lnTo>
                <a:close/>
              </a:path>
              <a:path w="1928494" h="394970">
                <a:moveTo>
                  <a:pt x="409670" y="88714"/>
                </a:moveTo>
                <a:lnTo>
                  <a:pt x="396109" y="86153"/>
                </a:lnTo>
                <a:lnTo>
                  <a:pt x="384978" y="79160"/>
                </a:lnTo>
                <a:lnTo>
                  <a:pt x="377446" y="68771"/>
                </a:lnTo>
                <a:lnTo>
                  <a:pt x="374676" y="56022"/>
                </a:lnTo>
                <a:lnTo>
                  <a:pt x="377446" y="43338"/>
                </a:lnTo>
                <a:lnTo>
                  <a:pt x="384978" y="32941"/>
                </a:lnTo>
                <a:lnTo>
                  <a:pt x="396109" y="25912"/>
                </a:lnTo>
                <a:lnTo>
                  <a:pt x="409670" y="23329"/>
                </a:lnTo>
                <a:lnTo>
                  <a:pt x="423232" y="25912"/>
                </a:lnTo>
                <a:lnTo>
                  <a:pt x="434362" y="32941"/>
                </a:lnTo>
                <a:lnTo>
                  <a:pt x="441895" y="43338"/>
                </a:lnTo>
                <a:lnTo>
                  <a:pt x="444665" y="56022"/>
                </a:lnTo>
                <a:lnTo>
                  <a:pt x="441895" y="68771"/>
                </a:lnTo>
                <a:lnTo>
                  <a:pt x="434362" y="79160"/>
                </a:lnTo>
                <a:lnTo>
                  <a:pt x="423232" y="86153"/>
                </a:lnTo>
                <a:lnTo>
                  <a:pt x="409670" y="88714"/>
                </a:lnTo>
                <a:close/>
              </a:path>
              <a:path w="1928494" h="394970">
                <a:moveTo>
                  <a:pt x="441749" y="355318"/>
                </a:moveTo>
                <a:lnTo>
                  <a:pt x="377438" y="355318"/>
                </a:lnTo>
                <a:lnTo>
                  <a:pt x="377438" y="119565"/>
                </a:lnTo>
                <a:lnTo>
                  <a:pt x="441749" y="119565"/>
                </a:lnTo>
                <a:lnTo>
                  <a:pt x="441749" y="355318"/>
                </a:lnTo>
                <a:close/>
              </a:path>
              <a:path w="1928494" h="394970">
                <a:moveTo>
                  <a:pt x="684609" y="161006"/>
                </a:moveTo>
                <a:lnTo>
                  <a:pt x="542454" y="161006"/>
                </a:lnTo>
                <a:lnTo>
                  <a:pt x="553059" y="142525"/>
                </a:lnTo>
                <a:lnTo>
                  <a:pt x="568700" y="128505"/>
                </a:lnTo>
                <a:lnTo>
                  <a:pt x="588945" y="119608"/>
                </a:lnTo>
                <a:lnTo>
                  <a:pt x="613364" y="116495"/>
                </a:lnTo>
                <a:lnTo>
                  <a:pt x="646771" y="122608"/>
                </a:lnTo>
                <a:lnTo>
                  <a:pt x="672379" y="140189"/>
                </a:lnTo>
                <a:lnTo>
                  <a:pt x="684609" y="161006"/>
                </a:lnTo>
                <a:close/>
              </a:path>
              <a:path w="1928494" h="394970">
                <a:moveTo>
                  <a:pt x="542761" y="355318"/>
                </a:moveTo>
                <a:lnTo>
                  <a:pt x="478450" y="355318"/>
                </a:lnTo>
                <a:lnTo>
                  <a:pt x="478450" y="119565"/>
                </a:lnTo>
                <a:lnTo>
                  <a:pt x="539691" y="119565"/>
                </a:lnTo>
                <a:lnTo>
                  <a:pt x="539691" y="161006"/>
                </a:lnTo>
                <a:lnTo>
                  <a:pt x="684609" y="161006"/>
                </a:lnTo>
                <a:lnTo>
                  <a:pt x="688778" y="168102"/>
                </a:lnTo>
                <a:lnTo>
                  <a:pt x="689059" y="169908"/>
                </a:lnTo>
                <a:lnTo>
                  <a:pt x="588039" y="169908"/>
                </a:lnTo>
                <a:lnTo>
                  <a:pt x="569633" y="173198"/>
                </a:lnTo>
                <a:lnTo>
                  <a:pt x="555327" y="182762"/>
                </a:lnTo>
                <a:lnTo>
                  <a:pt x="546058" y="198140"/>
                </a:lnTo>
                <a:lnTo>
                  <a:pt x="542761" y="218870"/>
                </a:lnTo>
                <a:lnTo>
                  <a:pt x="542761" y="355318"/>
                </a:lnTo>
                <a:close/>
              </a:path>
              <a:path w="1928494" h="394970">
                <a:moveTo>
                  <a:pt x="694558" y="355318"/>
                </a:moveTo>
                <a:lnTo>
                  <a:pt x="630247" y="355318"/>
                </a:lnTo>
                <a:lnTo>
                  <a:pt x="630247" y="216414"/>
                </a:lnTo>
                <a:lnTo>
                  <a:pt x="627451" y="196909"/>
                </a:lnTo>
                <a:lnTo>
                  <a:pt x="619158" y="182283"/>
                </a:lnTo>
                <a:lnTo>
                  <a:pt x="605858" y="173095"/>
                </a:lnTo>
                <a:lnTo>
                  <a:pt x="588039" y="169908"/>
                </a:lnTo>
                <a:lnTo>
                  <a:pt x="689059" y="169908"/>
                </a:lnTo>
                <a:lnTo>
                  <a:pt x="694558" y="205209"/>
                </a:lnTo>
                <a:lnTo>
                  <a:pt x="694558" y="355318"/>
                </a:lnTo>
                <a:close/>
              </a:path>
              <a:path w="1928494" h="394970">
                <a:moveTo>
                  <a:pt x="924344" y="161006"/>
                </a:moveTo>
                <a:lnTo>
                  <a:pt x="794649" y="161006"/>
                </a:lnTo>
                <a:lnTo>
                  <a:pt x="804589" y="142396"/>
                </a:lnTo>
                <a:lnTo>
                  <a:pt x="819264" y="128390"/>
                </a:lnTo>
                <a:lnTo>
                  <a:pt x="838054" y="119565"/>
                </a:lnTo>
                <a:lnTo>
                  <a:pt x="860340" y="116495"/>
                </a:lnTo>
                <a:lnTo>
                  <a:pt x="882838" y="119608"/>
                </a:lnTo>
                <a:lnTo>
                  <a:pt x="901494" y="128505"/>
                </a:lnTo>
                <a:lnTo>
                  <a:pt x="915573" y="142525"/>
                </a:lnTo>
                <a:lnTo>
                  <a:pt x="924344" y="161006"/>
                </a:lnTo>
                <a:close/>
              </a:path>
              <a:path w="1928494" h="394970">
                <a:moveTo>
                  <a:pt x="1065701" y="161006"/>
                </a:moveTo>
                <a:lnTo>
                  <a:pt x="926799" y="161006"/>
                </a:lnTo>
                <a:lnTo>
                  <a:pt x="937102" y="142655"/>
                </a:lnTo>
                <a:lnTo>
                  <a:pt x="952930" y="128620"/>
                </a:lnTo>
                <a:lnTo>
                  <a:pt x="973421" y="119651"/>
                </a:lnTo>
                <a:lnTo>
                  <a:pt x="997710" y="116495"/>
                </a:lnTo>
                <a:lnTo>
                  <a:pt x="1027795" y="121829"/>
                </a:lnTo>
                <a:lnTo>
                  <a:pt x="1051334" y="137407"/>
                </a:lnTo>
                <a:lnTo>
                  <a:pt x="1065701" y="161006"/>
                </a:lnTo>
                <a:close/>
              </a:path>
              <a:path w="1928494" h="394970">
                <a:moveTo>
                  <a:pt x="794956" y="355318"/>
                </a:moveTo>
                <a:lnTo>
                  <a:pt x="730645" y="355318"/>
                </a:lnTo>
                <a:lnTo>
                  <a:pt x="730645" y="119565"/>
                </a:lnTo>
                <a:lnTo>
                  <a:pt x="791886" y="119565"/>
                </a:lnTo>
                <a:lnTo>
                  <a:pt x="791886" y="161006"/>
                </a:lnTo>
                <a:lnTo>
                  <a:pt x="1065701" y="161006"/>
                </a:lnTo>
                <a:lnTo>
                  <a:pt x="1066670" y="162598"/>
                </a:lnTo>
                <a:lnTo>
                  <a:pt x="1067793" y="169601"/>
                </a:lnTo>
                <a:lnTo>
                  <a:pt x="833787" y="169601"/>
                </a:lnTo>
                <a:lnTo>
                  <a:pt x="818460" y="172750"/>
                </a:lnTo>
                <a:lnTo>
                  <a:pt x="806141" y="181669"/>
                </a:lnTo>
                <a:lnTo>
                  <a:pt x="797937" y="195566"/>
                </a:lnTo>
                <a:lnTo>
                  <a:pt x="794956" y="213651"/>
                </a:lnTo>
                <a:lnTo>
                  <a:pt x="794956" y="355318"/>
                </a:lnTo>
                <a:close/>
              </a:path>
              <a:path w="1928494" h="394970">
                <a:moveTo>
                  <a:pt x="932478" y="355318"/>
                </a:moveTo>
                <a:lnTo>
                  <a:pt x="870317" y="355318"/>
                </a:lnTo>
                <a:lnTo>
                  <a:pt x="870317" y="207665"/>
                </a:lnTo>
                <a:lnTo>
                  <a:pt x="867674" y="191940"/>
                </a:lnTo>
                <a:lnTo>
                  <a:pt x="860225" y="179942"/>
                </a:lnTo>
                <a:lnTo>
                  <a:pt x="848690" y="172289"/>
                </a:lnTo>
                <a:lnTo>
                  <a:pt x="833787" y="169601"/>
                </a:lnTo>
                <a:lnTo>
                  <a:pt x="970850" y="169601"/>
                </a:lnTo>
                <a:lnTo>
                  <a:pt x="954688" y="172601"/>
                </a:lnTo>
                <a:lnTo>
                  <a:pt x="942628" y="181055"/>
                </a:lnTo>
                <a:lnTo>
                  <a:pt x="935085" y="194142"/>
                </a:lnTo>
                <a:lnTo>
                  <a:pt x="932478" y="211042"/>
                </a:lnTo>
                <a:lnTo>
                  <a:pt x="932478" y="355318"/>
                </a:lnTo>
                <a:close/>
              </a:path>
              <a:path w="1928494" h="394970">
                <a:moveTo>
                  <a:pt x="1072150" y="355318"/>
                </a:moveTo>
                <a:lnTo>
                  <a:pt x="1007840" y="355318"/>
                </a:lnTo>
                <a:lnTo>
                  <a:pt x="1007840" y="209200"/>
                </a:lnTo>
                <a:lnTo>
                  <a:pt x="1005039" y="191811"/>
                </a:lnTo>
                <a:lnTo>
                  <a:pt x="997288" y="179443"/>
                </a:lnTo>
                <a:lnTo>
                  <a:pt x="985565" y="172054"/>
                </a:lnTo>
                <a:lnTo>
                  <a:pt x="970850" y="169601"/>
                </a:lnTo>
                <a:lnTo>
                  <a:pt x="1067793" y="169601"/>
                </a:lnTo>
                <a:lnTo>
                  <a:pt x="1072150" y="196768"/>
                </a:lnTo>
                <a:lnTo>
                  <a:pt x="1072150" y="355318"/>
                </a:lnTo>
                <a:close/>
              </a:path>
              <a:path w="1928494" h="394970">
                <a:moveTo>
                  <a:pt x="1166255" y="189707"/>
                </a:moveTo>
                <a:lnTo>
                  <a:pt x="1105321" y="189707"/>
                </a:lnTo>
                <a:lnTo>
                  <a:pt x="1113993" y="160979"/>
                </a:lnTo>
                <a:lnTo>
                  <a:pt x="1134177" y="137733"/>
                </a:lnTo>
                <a:lnTo>
                  <a:pt x="1165411" y="122171"/>
                </a:lnTo>
                <a:lnTo>
                  <a:pt x="1207236" y="116495"/>
                </a:lnTo>
                <a:lnTo>
                  <a:pt x="1244540" y="121004"/>
                </a:lnTo>
                <a:lnTo>
                  <a:pt x="1276477" y="135182"/>
                </a:lnTo>
                <a:lnTo>
                  <a:pt x="1298773" y="160008"/>
                </a:lnTo>
                <a:lnTo>
                  <a:pt x="1299602" y="163615"/>
                </a:lnTo>
                <a:lnTo>
                  <a:pt x="1205701" y="163615"/>
                </a:lnTo>
                <a:lnTo>
                  <a:pt x="1190710" y="165426"/>
                </a:lnTo>
                <a:lnTo>
                  <a:pt x="1179014" y="170618"/>
                </a:lnTo>
                <a:lnTo>
                  <a:pt x="1170800" y="178832"/>
                </a:lnTo>
                <a:lnTo>
                  <a:pt x="1166255" y="189707"/>
                </a:lnTo>
                <a:close/>
              </a:path>
              <a:path w="1928494" h="394970">
                <a:moveTo>
                  <a:pt x="1175464" y="359769"/>
                </a:moveTo>
                <a:lnTo>
                  <a:pt x="1144224" y="355318"/>
                </a:lnTo>
                <a:lnTo>
                  <a:pt x="1119384" y="342061"/>
                </a:lnTo>
                <a:lnTo>
                  <a:pt x="1102964" y="320076"/>
                </a:lnTo>
                <a:lnTo>
                  <a:pt x="1097033" y="289473"/>
                </a:lnTo>
                <a:lnTo>
                  <a:pt x="1104360" y="256241"/>
                </a:lnTo>
                <a:lnTo>
                  <a:pt x="1151878" y="221894"/>
                </a:lnTo>
                <a:lnTo>
                  <a:pt x="1199487" y="215879"/>
                </a:lnTo>
                <a:lnTo>
                  <a:pt x="1243151" y="213958"/>
                </a:lnTo>
                <a:lnTo>
                  <a:pt x="1243151" y="194926"/>
                </a:lnTo>
                <a:lnTo>
                  <a:pt x="1240580" y="181616"/>
                </a:lnTo>
                <a:lnTo>
                  <a:pt x="1233290" y="171788"/>
                </a:lnTo>
                <a:lnTo>
                  <a:pt x="1221567" y="165701"/>
                </a:lnTo>
                <a:lnTo>
                  <a:pt x="1205701" y="163615"/>
                </a:lnTo>
                <a:lnTo>
                  <a:pt x="1299602" y="163615"/>
                </a:lnTo>
                <a:lnTo>
                  <a:pt x="1307155" y="196461"/>
                </a:lnTo>
                <a:lnTo>
                  <a:pt x="1307155" y="253864"/>
                </a:lnTo>
                <a:lnTo>
                  <a:pt x="1243458" y="253864"/>
                </a:lnTo>
                <a:lnTo>
                  <a:pt x="1205989" y="256066"/>
                </a:lnTo>
                <a:lnTo>
                  <a:pt x="1168442" y="266105"/>
                </a:lnTo>
                <a:lnTo>
                  <a:pt x="1158581" y="287478"/>
                </a:lnTo>
                <a:lnTo>
                  <a:pt x="1161180" y="299500"/>
                </a:lnTo>
                <a:lnTo>
                  <a:pt x="1168442" y="308141"/>
                </a:lnTo>
                <a:lnTo>
                  <a:pt x="1179560" y="313357"/>
                </a:lnTo>
                <a:lnTo>
                  <a:pt x="1193729" y="315105"/>
                </a:lnTo>
                <a:lnTo>
                  <a:pt x="1307155" y="315105"/>
                </a:lnTo>
                <a:lnTo>
                  <a:pt x="1307155" y="322626"/>
                </a:lnTo>
                <a:lnTo>
                  <a:pt x="1244379" y="322626"/>
                </a:lnTo>
                <a:lnTo>
                  <a:pt x="1233741" y="337624"/>
                </a:lnTo>
                <a:lnTo>
                  <a:pt x="1218785" y="349371"/>
                </a:lnTo>
                <a:lnTo>
                  <a:pt x="1199398" y="357030"/>
                </a:lnTo>
                <a:lnTo>
                  <a:pt x="1175464" y="359769"/>
                </a:lnTo>
                <a:close/>
              </a:path>
              <a:path w="1928494" h="394970">
                <a:moveTo>
                  <a:pt x="1307155" y="315105"/>
                </a:moveTo>
                <a:lnTo>
                  <a:pt x="1193729" y="315105"/>
                </a:lnTo>
                <a:lnTo>
                  <a:pt x="1213888" y="311719"/>
                </a:lnTo>
                <a:lnTo>
                  <a:pt x="1229645" y="302404"/>
                </a:lnTo>
                <a:lnTo>
                  <a:pt x="1239875" y="288427"/>
                </a:lnTo>
                <a:lnTo>
                  <a:pt x="1243458" y="271055"/>
                </a:lnTo>
                <a:lnTo>
                  <a:pt x="1243458" y="253864"/>
                </a:lnTo>
                <a:lnTo>
                  <a:pt x="1307155" y="253864"/>
                </a:lnTo>
                <a:lnTo>
                  <a:pt x="1307155" y="315105"/>
                </a:lnTo>
                <a:close/>
              </a:path>
              <a:path w="1928494" h="394970">
                <a:moveTo>
                  <a:pt x="1307155" y="355318"/>
                </a:moveTo>
                <a:lnTo>
                  <a:pt x="1246221" y="355318"/>
                </a:lnTo>
                <a:lnTo>
                  <a:pt x="1246221" y="322626"/>
                </a:lnTo>
                <a:lnTo>
                  <a:pt x="1307155" y="322626"/>
                </a:lnTo>
                <a:lnTo>
                  <a:pt x="1307155" y="355318"/>
                </a:lnTo>
                <a:close/>
              </a:path>
              <a:path w="1928494" h="394970">
                <a:moveTo>
                  <a:pt x="1393892" y="355318"/>
                </a:moveTo>
                <a:lnTo>
                  <a:pt x="1327280" y="355318"/>
                </a:lnTo>
                <a:lnTo>
                  <a:pt x="1397576" y="237441"/>
                </a:lnTo>
                <a:lnTo>
                  <a:pt x="1329735" y="119565"/>
                </a:lnTo>
                <a:lnTo>
                  <a:pt x="1396348" y="119565"/>
                </a:lnTo>
                <a:lnTo>
                  <a:pt x="1439938" y="202447"/>
                </a:lnTo>
                <a:lnTo>
                  <a:pt x="1502713" y="202447"/>
                </a:lnTo>
                <a:lnTo>
                  <a:pt x="1482300" y="237441"/>
                </a:lnTo>
                <a:lnTo>
                  <a:pt x="1503765" y="273357"/>
                </a:lnTo>
                <a:lnTo>
                  <a:pt x="1439938" y="273357"/>
                </a:lnTo>
                <a:lnTo>
                  <a:pt x="1393892" y="355318"/>
                </a:lnTo>
                <a:close/>
              </a:path>
              <a:path w="1928494" h="394970">
                <a:moveTo>
                  <a:pt x="1502713" y="202447"/>
                </a:moveTo>
                <a:lnTo>
                  <a:pt x="1439938" y="202447"/>
                </a:lnTo>
                <a:lnTo>
                  <a:pt x="1484756" y="119565"/>
                </a:lnTo>
                <a:lnTo>
                  <a:pt x="1551061" y="119565"/>
                </a:lnTo>
                <a:lnTo>
                  <a:pt x="1502713" y="202447"/>
                </a:lnTo>
                <a:close/>
              </a:path>
              <a:path w="1928494" h="394970">
                <a:moveTo>
                  <a:pt x="1552750" y="355318"/>
                </a:moveTo>
                <a:lnTo>
                  <a:pt x="1486904" y="355318"/>
                </a:lnTo>
                <a:lnTo>
                  <a:pt x="1439938" y="273357"/>
                </a:lnTo>
                <a:lnTo>
                  <a:pt x="1503765" y="273357"/>
                </a:lnTo>
                <a:lnTo>
                  <a:pt x="1552750" y="355318"/>
                </a:lnTo>
                <a:close/>
              </a:path>
              <a:path w="1928494" h="394970">
                <a:moveTo>
                  <a:pt x="1872478" y="394457"/>
                </a:moveTo>
                <a:lnTo>
                  <a:pt x="1817070" y="394457"/>
                </a:lnTo>
                <a:lnTo>
                  <a:pt x="1817070" y="0"/>
                </a:lnTo>
                <a:lnTo>
                  <a:pt x="1872478" y="0"/>
                </a:lnTo>
                <a:lnTo>
                  <a:pt x="1872478" y="151490"/>
                </a:lnTo>
                <a:lnTo>
                  <a:pt x="1928347" y="151490"/>
                </a:lnTo>
                <a:lnTo>
                  <a:pt x="1928347" y="197228"/>
                </a:lnTo>
                <a:lnTo>
                  <a:pt x="1872478" y="197228"/>
                </a:lnTo>
                <a:lnTo>
                  <a:pt x="1872478" y="394457"/>
                </a:lnTo>
                <a:close/>
              </a:path>
              <a:path w="1928494" h="394970">
                <a:moveTo>
                  <a:pt x="1587763" y="326156"/>
                </a:moveTo>
                <a:lnTo>
                  <a:pt x="1556605" y="283794"/>
                </a:lnTo>
                <a:lnTo>
                  <a:pt x="1607448" y="253625"/>
                </a:lnTo>
                <a:lnTo>
                  <a:pt x="1648102" y="219183"/>
                </a:lnTo>
                <a:lnTo>
                  <a:pt x="1678729" y="180026"/>
                </a:lnTo>
                <a:lnTo>
                  <a:pt x="1699492" y="135711"/>
                </a:lnTo>
                <a:lnTo>
                  <a:pt x="1710551" y="85798"/>
                </a:lnTo>
                <a:lnTo>
                  <a:pt x="1578861" y="85798"/>
                </a:lnTo>
                <a:lnTo>
                  <a:pt x="1578861" y="40520"/>
                </a:lnTo>
                <a:lnTo>
                  <a:pt x="1767034" y="40520"/>
                </a:lnTo>
                <a:lnTo>
                  <a:pt x="1763974" y="90131"/>
                </a:lnTo>
                <a:lnTo>
                  <a:pt x="1754583" y="137420"/>
                </a:lnTo>
                <a:lnTo>
                  <a:pt x="1738150" y="182019"/>
                </a:lnTo>
                <a:lnTo>
                  <a:pt x="1713963" y="223560"/>
                </a:lnTo>
                <a:lnTo>
                  <a:pt x="1681310" y="261675"/>
                </a:lnTo>
                <a:lnTo>
                  <a:pt x="1639481" y="295996"/>
                </a:lnTo>
                <a:lnTo>
                  <a:pt x="1587763" y="3261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13779" y="6112159"/>
            <a:ext cx="314960" cy="396875"/>
          </a:xfrm>
          <a:custGeom>
            <a:avLst/>
            <a:gdLst/>
            <a:ahLst/>
            <a:cxnLst/>
            <a:rect l="l" t="t" r="r" b="b"/>
            <a:pathLst>
              <a:path w="314959" h="396875">
                <a:moveTo>
                  <a:pt x="314952" y="396299"/>
                </a:moveTo>
                <a:lnTo>
                  <a:pt x="259697" y="396299"/>
                </a:lnTo>
                <a:lnTo>
                  <a:pt x="259697" y="182033"/>
                </a:lnTo>
                <a:lnTo>
                  <a:pt x="160699" y="182033"/>
                </a:lnTo>
                <a:lnTo>
                  <a:pt x="160699" y="136908"/>
                </a:lnTo>
                <a:lnTo>
                  <a:pt x="259697" y="136908"/>
                </a:lnTo>
                <a:lnTo>
                  <a:pt x="259697" y="0"/>
                </a:lnTo>
                <a:lnTo>
                  <a:pt x="314952" y="0"/>
                </a:lnTo>
                <a:lnTo>
                  <a:pt x="314952" y="396299"/>
                </a:lnTo>
                <a:close/>
              </a:path>
              <a:path w="314959" h="396875">
                <a:moveTo>
                  <a:pt x="32078" y="300831"/>
                </a:moveTo>
                <a:lnTo>
                  <a:pt x="0" y="300831"/>
                </a:lnTo>
                <a:lnTo>
                  <a:pt x="0" y="34994"/>
                </a:lnTo>
                <a:lnTo>
                  <a:pt x="180191" y="34994"/>
                </a:lnTo>
                <a:lnTo>
                  <a:pt x="180191" y="80119"/>
                </a:lnTo>
                <a:lnTo>
                  <a:pt x="55715" y="80119"/>
                </a:lnTo>
                <a:lnTo>
                  <a:pt x="55715" y="255399"/>
                </a:lnTo>
                <a:lnTo>
                  <a:pt x="202702" y="255399"/>
                </a:lnTo>
                <a:lnTo>
                  <a:pt x="206898" y="288399"/>
                </a:lnTo>
                <a:lnTo>
                  <a:pt x="166956" y="294831"/>
                </a:lnTo>
                <a:lnTo>
                  <a:pt x="126452" y="298644"/>
                </a:lnTo>
                <a:lnTo>
                  <a:pt x="82467" y="300442"/>
                </a:lnTo>
                <a:lnTo>
                  <a:pt x="32078" y="300831"/>
                </a:lnTo>
                <a:close/>
              </a:path>
              <a:path w="314959" h="396875">
                <a:moveTo>
                  <a:pt x="202702" y="255399"/>
                </a:moveTo>
                <a:lnTo>
                  <a:pt x="55715" y="255399"/>
                </a:lnTo>
                <a:lnTo>
                  <a:pt x="96278" y="254591"/>
                </a:lnTo>
                <a:lnTo>
                  <a:pt x="132726" y="252617"/>
                </a:lnTo>
                <a:lnTo>
                  <a:pt x="167044" y="249118"/>
                </a:lnTo>
                <a:lnTo>
                  <a:pt x="201219" y="243734"/>
                </a:lnTo>
                <a:lnTo>
                  <a:pt x="202702" y="2553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667514" y="6112159"/>
            <a:ext cx="719455" cy="394970"/>
          </a:xfrm>
          <a:custGeom>
            <a:avLst/>
            <a:gdLst/>
            <a:ahLst/>
            <a:cxnLst/>
            <a:rect l="l" t="t" r="r" b="b"/>
            <a:pathLst>
              <a:path w="719455" h="394970">
                <a:moveTo>
                  <a:pt x="299143" y="394457"/>
                </a:moveTo>
                <a:lnTo>
                  <a:pt x="243734" y="394457"/>
                </a:lnTo>
                <a:lnTo>
                  <a:pt x="243734" y="0"/>
                </a:lnTo>
                <a:lnTo>
                  <a:pt x="299143" y="0"/>
                </a:lnTo>
                <a:lnTo>
                  <a:pt x="299143" y="149955"/>
                </a:lnTo>
                <a:lnTo>
                  <a:pt x="355011" y="149955"/>
                </a:lnTo>
                <a:lnTo>
                  <a:pt x="355011" y="195233"/>
                </a:lnTo>
                <a:lnTo>
                  <a:pt x="299143" y="195233"/>
                </a:lnTo>
                <a:lnTo>
                  <a:pt x="299143" y="394457"/>
                </a:lnTo>
                <a:close/>
              </a:path>
              <a:path w="719455" h="394970">
                <a:moveTo>
                  <a:pt x="34227" y="297915"/>
                </a:moveTo>
                <a:lnTo>
                  <a:pt x="0" y="297915"/>
                </a:lnTo>
                <a:lnTo>
                  <a:pt x="0" y="37910"/>
                </a:lnTo>
                <a:lnTo>
                  <a:pt x="55254" y="37910"/>
                </a:lnTo>
                <a:lnTo>
                  <a:pt x="55254" y="252176"/>
                </a:lnTo>
                <a:lnTo>
                  <a:pt x="219179" y="252176"/>
                </a:lnTo>
                <a:lnTo>
                  <a:pt x="222860" y="281338"/>
                </a:lnTo>
                <a:lnTo>
                  <a:pt x="173615" y="289518"/>
                </a:lnTo>
                <a:lnTo>
                  <a:pt x="125551" y="294634"/>
                </a:lnTo>
                <a:lnTo>
                  <a:pt x="78982" y="297246"/>
                </a:lnTo>
                <a:lnTo>
                  <a:pt x="34227" y="297915"/>
                </a:lnTo>
                <a:close/>
              </a:path>
              <a:path w="719455" h="394970">
                <a:moveTo>
                  <a:pt x="219179" y="252176"/>
                </a:moveTo>
                <a:lnTo>
                  <a:pt x="55254" y="252176"/>
                </a:lnTo>
                <a:lnTo>
                  <a:pt x="93805" y="250744"/>
                </a:lnTo>
                <a:lnTo>
                  <a:pt x="133666" y="247629"/>
                </a:lnTo>
                <a:lnTo>
                  <a:pt x="174764" y="242528"/>
                </a:lnTo>
                <a:lnTo>
                  <a:pt x="217028" y="235139"/>
                </a:lnTo>
                <a:lnTo>
                  <a:pt x="219179" y="252176"/>
                </a:lnTo>
                <a:close/>
              </a:path>
              <a:path w="719455" h="394970">
                <a:moveTo>
                  <a:pt x="538445" y="174819"/>
                </a:moveTo>
                <a:lnTo>
                  <a:pt x="479302" y="169160"/>
                </a:lnTo>
                <a:lnTo>
                  <a:pt x="433902" y="152909"/>
                </a:lnTo>
                <a:lnTo>
                  <a:pt x="404819" y="127162"/>
                </a:lnTo>
                <a:lnTo>
                  <a:pt x="394629" y="93012"/>
                </a:lnTo>
                <a:lnTo>
                  <a:pt x="404819" y="59135"/>
                </a:lnTo>
                <a:lnTo>
                  <a:pt x="433902" y="33690"/>
                </a:lnTo>
                <a:lnTo>
                  <a:pt x="479302" y="17684"/>
                </a:lnTo>
                <a:lnTo>
                  <a:pt x="538445" y="12125"/>
                </a:lnTo>
                <a:lnTo>
                  <a:pt x="597390" y="17684"/>
                </a:lnTo>
                <a:lnTo>
                  <a:pt x="642680" y="33690"/>
                </a:lnTo>
                <a:lnTo>
                  <a:pt x="668210" y="56022"/>
                </a:lnTo>
                <a:lnTo>
                  <a:pt x="538445" y="56022"/>
                </a:lnTo>
                <a:lnTo>
                  <a:pt x="501807" y="58521"/>
                </a:lnTo>
                <a:lnTo>
                  <a:pt x="474652" y="65653"/>
                </a:lnTo>
                <a:lnTo>
                  <a:pt x="457829" y="77217"/>
                </a:lnTo>
                <a:lnTo>
                  <a:pt x="452186" y="93012"/>
                </a:lnTo>
                <a:lnTo>
                  <a:pt x="457829" y="109214"/>
                </a:lnTo>
                <a:lnTo>
                  <a:pt x="474652" y="120754"/>
                </a:lnTo>
                <a:lnTo>
                  <a:pt x="501807" y="127632"/>
                </a:lnTo>
                <a:lnTo>
                  <a:pt x="538445" y="129848"/>
                </a:lnTo>
                <a:lnTo>
                  <a:pt x="668734" y="129848"/>
                </a:lnTo>
                <a:lnTo>
                  <a:pt x="642680" y="152909"/>
                </a:lnTo>
                <a:lnTo>
                  <a:pt x="597390" y="169160"/>
                </a:lnTo>
                <a:lnTo>
                  <a:pt x="538445" y="174819"/>
                </a:lnTo>
                <a:close/>
              </a:path>
              <a:path w="719455" h="394970">
                <a:moveTo>
                  <a:pt x="668734" y="129848"/>
                </a:moveTo>
                <a:lnTo>
                  <a:pt x="538445" y="129848"/>
                </a:lnTo>
                <a:lnTo>
                  <a:pt x="575022" y="127632"/>
                </a:lnTo>
                <a:lnTo>
                  <a:pt x="602218" y="120754"/>
                </a:lnTo>
                <a:lnTo>
                  <a:pt x="619168" y="109214"/>
                </a:lnTo>
                <a:lnTo>
                  <a:pt x="625010" y="93012"/>
                </a:lnTo>
                <a:lnTo>
                  <a:pt x="619168" y="77217"/>
                </a:lnTo>
                <a:lnTo>
                  <a:pt x="602218" y="65653"/>
                </a:lnTo>
                <a:lnTo>
                  <a:pt x="575022" y="58521"/>
                </a:lnTo>
                <a:lnTo>
                  <a:pt x="538445" y="56022"/>
                </a:lnTo>
                <a:lnTo>
                  <a:pt x="668210" y="56022"/>
                </a:lnTo>
                <a:lnTo>
                  <a:pt x="671768" y="59135"/>
                </a:lnTo>
                <a:lnTo>
                  <a:pt x="682107" y="93012"/>
                </a:lnTo>
                <a:lnTo>
                  <a:pt x="671768" y="127162"/>
                </a:lnTo>
                <a:lnTo>
                  <a:pt x="668734" y="129848"/>
                </a:lnTo>
                <a:close/>
              </a:path>
              <a:path w="719455" h="394970">
                <a:moveTo>
                  <a:pt x="718943" y="246190"/>
                </a:moveTo>
                <a:lnTo>
                  <a:pt x="358560" y="246190"/>
                </a:lnTo>
                <a:lnTo>
                  <a:pt x="358560" y="202140"/>
                </a:lnTo>
                <a:lnTo>
                  <a:pt x="718943" y="202140"/>
                </a:lnTo>
                <a:lnTo>
                  <a:pt x="718943" y="246190"/>
                </a:lnTo>
                <a:close/>
              </a:path>
              <a:path w="719455" h="394970">
                <a:moveTo>
                  <a:pt x="677809" y="388471"/>
                </a:moveTo>
                <a:lnTo>
                  <a:pt x="401996" y="388471"/>
                </a:lnTo>
                <a:lnTo>
                  <a:pt x="401996" y="272743"/>
                </a:lnTo>
                <a:lnTo>
                  <a:pt x="457558" y="272743"/>
                </a:lnTo>
                <a:lnTo>
                  <a:pt x="457558" y="343807"/>
                </a:lnTo>
                <a:lnTo>
                  <a:pt x="677809" y="343807"/>
                </a:lnTo>
                <a:lnTo>
                  <a:pt x="677809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482235" y="6112159"/>
            <a:ext cx="1106805" cy="395605"/>
          </a:xfrm>
          <a:custGeom>
            <a:avLst/>
            <a:gdLst/>
            <a:ahLst/>
            <a:cxnLst/>
            <a:rect l="l" t="t" r="r" b="b"/>
            <a:pathLst>
              <a:path w="1106805" h="395604">
                <a:moveTo>
                  <a:pt x="336746" y="231762"/>
                </a:moveTo>
                <a:lnTo>
                  <a:pt x="281492" y="231762"/>
                </a:lnTo>
                <a:lnTo>
                  <a:pt x="281492" y="117876"/>
                </a:lnTo>
                <a:lnTo>
                  <a:pt x="207358" y="117876"/>
                </a:lnTo>
                <a:lnTo>
                  <a:pt x="207358" y="72598"/>
                </a:lnTo>
                <a:lnTo>
                  <a:pt x="281492" y="72598"/>
                </a:lnTo>
                <a:lnTo>
                  <a:pt x="281492" y="0"/>
                </a:lnTo>
                <a:lnTo>
                  <a:pt x="336746" y="0"/>
                </a:lnTo>
                <a:lnTo>
                  <a:pt x="336746" y="231762"/>
                </a:lnTo>
                <a:close/>
              </a:path>
              <a:path w="1106805" h="395604">
                <a:moveTo>
                  <a:pt x="29469" y="230688"/>
                </a:moveTo>
                <a:lnTo>
                  <a:pt x="0" y="186484"/>
                </a:lnTo>
                <a:lnTo>
                  <a:pt x="43757" y="164747"/>
                </a:lnTo>
                <a:lnTo>
                  <a:pt x="73903" y="134031"/>
                </a:lnTo>
                <a:lnTo>
                  <a:pt x="91386" y="97041"/>
                </a:lnTo>
                <a:lnTo>
                  <a:pt x="97156" y="56482"/>
                </a:lnTo>
                <a:lnTo>
                  <a:pt x="97156" y="20720"/>
                </a:lnTo>
                <a:lnTo>
                  <a:pt x="153024" y="20720"/>
                </a:lnTo>
                <a:lnTo>
                  <a:pt x="153024" y="53873"/>
                </a:lnTo>
                <a:lnTo>
                  <a:pt x="158109" y="92419"/>
                </a:lnTo>
                <a:lnTo>
                  <a:pt x="174359" y="127066"/>
                </a:lnTo>
                <a:lnTo>
                  <a:pt x="188409" y="141206"/>
                </a:lnTo>
                <a:lnTo>
                  <a:pt x="126318" y="141206"/>
                </a:lnTo>
                <a:lnTo>
                  <a:pt x="110408" y="170296"/>
                </a:lnTo>
                <a:lnTo>
                  <a:pt x="89059" y="195386"/>
                </a:lnTo>
                <a:lnTo>
                  <a:pt x="62128" y="215757"/>
                </a:lnTo>
                <a:lnTo>
                  <a:pt x="29469" y="230688"/>
                </a:lnTo>
                <a:close/>
              </a:path>
              <a:path w="1106805" h="395604">
                <a:moveTo>
                  <a:pt x="214112" y="218563"/>
                </a:moveTo>
                <a:lnTo>
                  <a:pt x="184789" y="205310"/>
                </a:lnTo>
                <a:lnTo>
                  <a:pt x="160488" y="187712"/>
                </a:lnTo>
                <a:lnTo>
                  <a:pt x="141050" y="166200"/>
                </a:lnTo>
                <a:lnTo>
                  <a:pt x="126318" y="141206"/>
                </a:lnTo>
                <a:lnTo>
                  <a:pt x="188409" y="141206"/>
                </a:lnTo>
                <a:lnTo>
                  <a:pt x="202581" y="155468"/>
                </a:lnTo>
                <a:lnTo>
                  <a:pt x="243581" y="175280"/>
                </a:lnTo>
                <a:lnTo>
                  <a:pt x="214112" y="218563"/>
                </a:lnTo>
                <a:close/>
              </a:path>
              <a:path w="1106805" h="395604">
                <a:moveTo>
                  <a:pt x="201679" y="395224"/>
                </a:moveTo>
                <a:lnTo>
                  <a:pt x="144974" y="390210"/>
                </a:lnTo>
                <a:lnTo>
                  <a:pt x="102240" y="375367"/>
                </a:lnTo>
                <a:lnTo>
                  <a:pt x="75306" y="351344"/>
                </a:lnTo>
                <a:lnTo>
                  <a:pt x="65998" y="318789"/>
                </a:lnTo>
                <a:lnTo>
                  <a:pt x="75306" y="286312"/>
                </a:lnTo>
                <a:lnTo>
                  <a:pt x="102240" y="262153"/>
                </a:lnTo>
                <a:lnTo>
                  <a:pt x="144974" y="247087"/>
                </a:lnTo>
                <a:lnTo>
                  <a:pt x="201679" y="241892"/>
                </a:lnTo>
                <a:lnTo>
                  <a:pt x="258543" y="247087"/>
                </a:lnTo>
                <a:lnTo>
                  <a:pt x="301349" y="262153"/>
                </a:lnTo>
                <a:lnTo>
                  <a:pt x="326741" y="284868"/>
                </a:lnTo>
                <a:lnTo>
                  <a:pt x="201679" y="284868"/>
                </a:lnTo>
                <a:lnTo>
                  <a:pt x="166987" y="286996"/>
                </a:lnTo>
                <a:lnTo>
                  <a:pt x="141705" y="293368"/>
                </a:lnTo>
                <a:lnTo>
                  <a:pt x="126265" y="303970"/>
                </a:lnTo>
                <a:lnTo>
                  <a:pt x="121099" y="318789"/>
                </a:lnTo>
                <a:lnTo>
                  <a:pt x="126265" y="333274"/>
                </a:lnTo>
                <a:lnTo>
                  <a:pt x="141705" y="343730"/>
                </a:lnTo>
                <a:lnTo>
                  <a:pt x="166987" y="350042"/>
                </a:lnTo>
                <a:lnTo>
                  <a:pt x="201679" y="352095"/>
                </a:lnTo>
                <a:lnTo>
                  <a:pt x="327511" y="352095"/>
                </a:lnTo>
                <a:lnTo>
                  <a:pt x="301349" y="375367"/>
                </a:lnTo>
                <a:lnTo>
                  <a:pt x="258543" y="390210"/>
                </a:lnTo>
                <a:lnTo>
                  <a:pt x="201679" y="395224"/>
                </a:lnTo>
                <a:close/>
              </a:path>
              <a:path w="1106805" h="395604">
                <a:moveTo>
                  <a:pt x="327511" y="352095"/>
                </a:moveTo>
                <a:lnTo>
                  <a:pt x="201679" y="352095"/>
                </a:lnTo>
                <a:lnTo>
                  <a:pt x="236489" y="350042"/>
                </a:lnTo>
                <a:lnTo>
                  <a:pt x="261903" y="343730"/>
                </a:lnTo>
                <a:lnTo>
                  <a:pt x="277503" y="333274"/>
                </a:lnTo>
                <a:lnTo>
                  <a:pt x="282873" y="318789"/>
                </a:lnTo>
                <a:lnTo>
                  <a:pt x="277503" y="303970"/>
                </a:lnTo>
                <a:lnTo>
                  <a:pt x="261903" y="293368"/>
                </a:lnTo>
                <a:lnTo>
                  <a:pt x="236489" y="286996"/>
                </a:lnTo>
                <a:lnTo>
                  <a:pt x="201679" y="284868"/>
                </a:lnTo>
                <a:lnTo>
                  <a:pt x="326741" y="284868"/>
                </a:lnTo>
                <a:lnTo>
                  <a:pt x="328355" y="286312"/>
                </a:lnTo>
                <a:lnTo>
                  <a:pt x="337821" y="318789"/>
                </a:lnTo>
                <a:lnTo>
                  <a:pt x="328355" y="351344"/>
                </a:lnTo>
                <a:lnTo>
                  <a:pt x="327511" y="352095"/>
                </a:lnTo>
                <a:close/>
              </a:path>
              <a:path w="1106805" h="395604">
                <a:moveTo>
                  <a:pt x="695000" y="143508"/>
                </a:moveTo>
                <a:lnTo>
                  <a:pt x="420414" y="143508"/>
                </a:lnTo>
                <a:lnTo>
                  <a:pt x="420414" y="6292"/>
                </a:lnTo>
                <a:lnTo>
                  <a:pt x="475516" y="6292"/>
                </a:lnTo>
                <a:lnTo>
                  <a:pt x="475516" y="99151"/>
                </a:lnTo>
                <a:lnTo>
                  <a:pt x="695000" y="99151"/>
                </a:lnTo>
                <a:lnTo>
                  <a:pt x="695000" y="143508"/>
                </a:lnTo>
                <a:close/>
              </a:path>
              <a:path w="1106805" h="395604">
                <a:moveTo>
                  <a:pt x="735827" y="222246"/>
                </a:moveTo>
                <a:lnTo>
                  <a:pt x="374829" y="222246"/>
                </a:lnTo>
                <a:lnTo>
                  <a:pt x="374829" y="177429"/>
                </a:lnTo>
                <a:lnTo>
                  <a:pt x="735827" y="177429"/>
                </a:lnTo>
                <a:lnTo>
                  <a:pt x="735827" y="222246"/>
                </a:lnTo>
                <a:close/>
              </a:path>
              <a:path w="1106805" h="395604">
                <a:moveTo>
                  <a:pt x="554254" y="393843"/>
                </a:moveTo>
                <a:lnTo>
                  <a:pt x="496255" y="389006"/>
                </a:lnTo>
                <a:lnTo>
                  <a:pt x="452761" y="374830"/>
                </a:lnTo>
                <a:lnTo>
                  <a:pt x="425441" y="351819"/>
                </a:lnTo>
                <a:lnTo>
                  <a:pt x="415963" y="320477"/>
                </a:lnTo>
                <a:lnTo>
                  <a:pt x="425441" y="289463"/>
                </a:lnTo>
                <a:lnTo>
                  <a:pt x="452761" y="266565"/>
                </a:lnTo>
                <a:lnTo>
                  <a:pt x="496255" y="252358"/>
                </a:lnTo>
                <a:lnTo>
                  <a:pt x="554254" y="247418"/>
                </a:lnTo>
                <a:lnTo>
                  <a:pt x="611919" y="252358"/>
                </a:lnTo>
                <a:lnTo>
                  <a:pt x="655151" y="266565"/>
                </a:lnTo>
                <a:lnTo>
                  <a:pt x="682354" y="289463"/>
                </a:lnTo>
                <a:lnTo>
                  <a:pt x="682641" y="290394"/>
                </a:lnTo>
                <a:lnTo>
                  <a:pt x="554254" y="290394"/>
                </a:lnTo>
                <a:lnTo>
                  <a:pt x="518376" y="292224"/>
                </a:lnTo>
                <a:lnTo>
                  <a:pt x="492744" y="297665"/>
                </a:lnTo>
                <a:lnTo>
                  <a:pt x="477415" y="306992"/>
                </a:lnTo>
                <a:lnTo>
                  <a:pt x="472446" y="320477"/>
                </a:lnTo>
                <a:lnTo>
                  <a:pt x="477415" y="334044"/>
                </a:lnTo>
                <a:lnTo>
                  <a:pt x="492744" y="343826"/>
                </a:lnTo>
                <a:lnTo>
                  <a:pt x="518376" y="349723"/>
                </a:lnTo>
                <a:lnTo>
                  <a:pt x="554254" y="351635"/>
                </a:lnTo>
                <a:lnTo>
                  <a:pt x="682410" y="351635"/>
                </a:lnTo>
                <a:lnTo>
                  <a:pt x="682354" y="351819"/>
                </a:lnTo>
                <a:lnTo>
                  <a:pt x="655151" y="374830"/>
                </a:lnTo>
                <a:lnTo>
                  <a:pt x="611919" y="389006"/>
                </a:lnTo>
                <a:lnTo>
                  <a:pt x="554254" y="393843"/>
                </a:lnTo>
                <a:close/>
              </a:path>
              <a:path w="1106805" h="395604">
                <a:moveTo>
                  <a:pt x="682410" y="351635"/>
                </a:moveTo>
                <a:lnTo>
                  <a:pt x="554254" y="351635"/>
                </a:lnTo>
                <a:lnTo>
                  <a:pt x="589726" y="349723"/>
                </a:lnTo>
                <a:lnTo>
                  <a:pt x="615398" y="343826"/>
                </a:lnTo>
                <a:lnTo>
                  <a:pt x="631028" y="334044"/>
                </a:lnTo>
                <a:lnTo>
                  <a:pt x="636368" y="320477"/>
                </a:lnTo>
                <a:lnTo>
                  <a:pt x="631028" y="306992"/>
                </a:lnTo>
                <a:lnTo>
                  <a:pt x="615398" y="297665"/>
                </a:lnTo>
                <a:lnTo>
                  <a:pt x="589726" y="292224"/>
                </a:lnTo>
                <a:lnTo>
                  <a:pt x="554254" y="290394"/>
                </a:lnTo>
                <a:lnTo>
                  <a:pt x="682641" y="290394"/>
                </a:lnTo>
                <a:lnTo>
                  <a:pt x="691930" y="320477"/>
                </a:lnTo>
                <a:lnTo>
                  <a:pt x="682410" y="351635"/>
                </a:lnTo>
                <a:close/>
              </a:path>
              <a:path w="1106805" h="395604">
                <a:moveTo>
                  <a:pt x="925707" y="140899"/>
                </a:moveTo>
                <a:lnTo>
                  <a:pt x="864751" y="136515"/>
                </a:lnTo>
                <a:lnTo>
                  <a:pt x="819552" y="123555"/>
                </a:lnTo>
                <a:lnTo>
                  <a:pt x="791477" y="102307"/>
                </a:lnTo>
                <a:lnTo>
                  <a:pt x="781891" y="73059"/>
                </a:lnTo>
                <a:lnTo>
                  <a:pt x="791477" y="44230"/>
                </a:lnTo>
                <a:lnTo>
                  <a:pt x="819552" y="23157"/>
                </a:lnTo>
                <a:lnTo>
                  <a:pt x="864751" y="10228"/>
                </a:lnTo>
                <a:lnTo>
                  <a:pt x="925707" y="5832"/>
                </a:lnTo>
                <a:lnTo>
                  <a:pt x="986530" y="10228"/>
                </a:lnTo>
                <a:lnTo>
                  <a:pt x="1031612" y="23157"/>
                </a:lnTo>
                <a:lnTo>
                  <a:pt x="1059656" y="44230"/>
                </a:lnTo>
                <a:lnTo>
                  <a:pt x="1060371" y="46352"/>
                </a:lnTo>
                <a:lnTo>
                  <a:pt x="925707" y="46352"/>
                </a:lnTo>
                <a:lnTo>
                  <a:pt x="887846" y="48021"/>
                </a:lnTo>
                <a:lnTo>
                  <a:pt x="860993" y="53144"/>
                </a:lnTo>
                <a:lnTo>
                  <a:pt x="845048" y="61547"/>
                </a:lnTo>
                <a:lnTo>
                  <a:pt x="839908" y="73059"/>
                </a:lnTo>
                <a:lnTo>
                  <a:pt x="845048" y="85505"/>
                </a:lnTo>
                <a:lnTo>
                  <a:pt x="860993" y="93894"/>
                </a:lnTo>
                <a:lnTo>
                  <a:pt x="887846" y="98657"/>
                </a:lnTo>
                <a:lnTo>
                  <a:pt x="925707" y="100225"/>
                </a:lnTo>
                <a:lnTo>
                  <a:pt x="1060348" y="100225"/>
                </a:lnTo>
                <a:lnTo>
                  <a:pt x="1059656" y="102307"/>
                </a:lnTo>
                <a:lnTo>
                  <a:pt x="1031612" y="123555"/>
                </a:lnTo>
                <a:lnTo>
                  <a:pt x="986530" y="136515"/>
                </a:lnTo>
                <a:lnTo>
                  <a:pt x="925707" y="140899"/>
                </a:lnTo>
                <a:close/>
              </a:path>
              <a:path w="1106805" h="395604">
                <a:moveTo>
                  <a:pt x="1060348" y="100225"/>
                </a:moveTo>
                <a:lnTo>
                  <a:pt x="925707" y="100225"/>
                </a:lnTo>
                <a:lnTo>
                  <a:pt x="963968" y="98657"/>
                </a:lnTo>
                <a:lnTo>
                  <a:pt x="990976" y="93894"/>
                </a:lnTo>
                <a:lnTo>
                  <a:pt x="1006992" y="85505"/>
                </a:lnTo>
                <a:lnTo>
                  <a:pt x="1012272" y="73059"/>
                </a:lnTo>
                <a:lnTo>
                  <a:pt x="1006992" y="61547"/>
                </a:lnTo>
                <a:lnTo>
                  <a:pt x="990976" y="53144"/>
                </a:lnTo>
                <a:lnTo>
                  <a:pt x="963968" y="48021"/>
                </a:lnTo>
                <a:lnTo>
                  <a:pt x="925707" y="46352"/>
                </a:lnTo>
                <a:lnTo>
                  <a:pt x="1060371" y="46352"/>
                </a:lnTo>
                <a:lnTo>
                  <a:pt x="1069369" y="73059"/>
                </a:lnTo>
                <a:lnTo>
                  <a:pt x="1060348" y="100225"/>
                </a:lnTo>
                <a:close/>
              </a:path>
              <a:path w="1106805" h="395604">
                <a:moveTo>
                  <a:pt x="1106205" y="203521"/>
                </a:moveTo>
                <a:lnTo>
                  <a:pt x="745822" y="203521"/>
                </a:lnTo>
                <a:lnTo>
                  <a:pt x="745822" y="159624"/>
                </a:lnTo>
                <a:lnTo>
                  <a:pt x="1106205" y="159624"/>
                </a:lnTo>
                <a:lnTo>
                  <a:pt x="1106205" y="203521"/>
                </a:lnTo>
                <a:close/>
              </a:path>
              <a:path w="1106805" h="395604">
                <a:moveTo>
                  <a:pt x="1072439" y="392615"/>
                </a:moveTo>
                <a:lnTo>
                  <a:pt x="787723" y="392615"/>
                </a:lnTo>
                <a:lnTo>
                  <a:pt x="787723" y="288399"/>
                </a:lnTo>
                <a:lnTo>
                  <a:pt x="1007514" y="288399"/>
                </a:lnTo>
                <a:lnTo>
                  <a:pt x="1007514" y="266911"/>
                </a:lnTo>
                <a:lnTo>
                  <a:pt x="787416" y="266911"/>
                </a:lnTo>
                <a:lnTo>
                  <a:pt x="787416" y="226237"/>
                </a:lnTo>
                <a:lnTo>
                  <a:pt x="1062155" y="226237"/>
                </a:lnTo>
                <a:lnTo>
                  <a:pt x="1062155" y="327077"/>
                </a:lnTo>
                <a:lnTo>
                  <a:pt x="842057" y="327077"/>
                </a:lnTo>
                <a:lnTo>
                  <a:pt x="842057" y="350867"/>
                </a:lnTo>
                <a:lnTo>
                  <a:pt x="1072439" y="350867"/>
                </a:lnTo>
                <a:lnTo>
                  <a:pt x="1072439" y="3926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687764" y="6112774"/>
            <a:ext cx="701675" cy="390525"/>
          </a:xfrm>
          <a:custGeom>
            <a:avLst/>
            <a:gdLst/>
            <a:ahLst/>
            <a:cxnLst/>
            <a:rect l="l" t="t" r="r" b="b"/>
            <a:pathLst>
              <a:path w="701675" h="390525">
                <a:moveTo>
                  <a:pt x="321244" y="230535"/>
                </a:moveTo>
                <a:lnTo>
                  <a:pt x="38217" y="230535"/>
                </a:lnTo>
                <a:lnTo>
                  <a:pt x="38217" y="24711"/>
                </a:lnTo>
                <a:lnTo>
                  <a:pt x="93779" y="24711"/>
                </a:lnTo>
                <a:lnTo>
                  <a:pt x="93779" y="86258"/>
                </a:lnTo>
                <a:lnTo>
                  <a:pt x="321244" y="86258"/>
                </a:lnTo>
                <a:lnTo>
                  <a:pt x="321244" y="130155"/>
                </a:lnTo>
                <a:lnTo>
                  <a:pt x="93779" y="130155"/>
                </a:lnTo>
                <a:lnTo>
                  <a:pt x="93779" y="186331"/>
                </a:lnTo>
                <a:lnTo>
                  <a:pt x="321244" y="186331"/>
                </a:lnTo>
                <a:lnTo>
                  <a:pt x="321244" y="230535"/>
                </a:lnTo>
                <a:close/>
              </a:path>
              <a:path w="701675" h="390525">
                <a:moveTo>
                  <a:pt x="321244" y="86258"/>
                </a:moveTo>
                <a:lnTo>
                  <a:pt x="265990" y="86258"/>
                </a:lnTo>
                <a:lnTo>
                  <a:pt x="265990" y="24711"/>
                </a:lnTo>
                <a:lnTo>
                  <a:pt x="321244" y="24711"/>
                </a:lnTo>
                <a:lnTo>
                  <a:pt x="321244" y="86258"/>
                </a:lnTo>
                <a:close/>
              </a:path>
              <a:path w="701675" h="390525">
                <a:moveTo>
                  <a:pt x="321244" y="186331"/>
                </a:moveTo>
                <a:lnTo>
                  <a:pt x="265990" y="186331"/>
                </a:lnTo>
                <a:lnTo>
                  <a:pt x="265990" y="130155"/>
                </a:lnTo>
                <a:lnTo>
                  <a:pt x="321244" y="130155"/>
                </a:lnTo>
                <a:lnTo>
                  <a:pt x="321244" y="186331"/>
                </a:lnTo>
                <a:close/>
              </a:path>
              <a:path w="701675" h="390525">
                <a:moveTo>
                  <a:pt x="207205" y="303747"/>
                </a:moveTo>
                <a:lnTo>
                  <a:pt x="152410" y="303747"/>
                </a:lnTo>
                <a:lnTo>
                  <a:pt x="152410" y="230535"/>
                </a:lnTo>
                <a:lnTo>
                  <a:pt x="207205" y="230535"/>
                </a:lnTo>
                <a:lnTo>
                  <a:pt x="207205" y="303747"/>
                </a:lnTo>
                <a:close/>
              </a:path>
              <a:path w="701675" h="390525">
                <a:moveTo>
                  <a:pt x="361304" y="348718"/>
                </a:moveTo>
                <a:lnTo>
                  <a:pt x="0" y="348718"/>
                </a:lnTo>
                <a:lnTo>
                  <a:pt x="0" y="303747"/>
                </a:lnTo>
                <a:lnTo>
                  <a:pt x="361304" y="303747"/>
                </a:lnTo>
                <a:lnTo>
                  <a:pt x="361304" y="348718"/>
                </a:lnTo>
                <a:close/>
              </a:path>
              <a:path w="701675" h="390525">
                <a:moveTo>
                  <a:pt x="701600" y="223167"/>
                </a:moveTo>
                <a:lnTo>
                  <a:pt x="646038" y="223167"/>
                </a:lnTo>
                <a:lnTo>
                  <a:pt x="646038" y="0"/>
                </a:lnTo>
                <a:lnTo>
                  <a:pt x="701600" y="0"/>
                </a:lnTo>
                <a:lnTo>
                  <a:pt x="701600" y="223167"/>
                </a:lnTo>
                <a:close/>
              </a:path>
              <a:path w="701675" h="390525">
                <a:moveTo>
                  <a:pt x="485032" y="207665"/>
                </a:moveTo>
                <a:lnTo>
                  <a:pt x="442097" y="200511"/>
                </a:lnTo>
                <a:lnTo>
                  <a:pt x="407809" y="180824"/>
                </a:lnTo>
                <a:lnTo>
                  <a:pt x="385120" y="150921"/>
                </a:lnTo>
                <a:lnTo>
                  <a:pt x="376978" y="113118"/>
                </a:lnTo>
                <a:lnTo>
                  <a:pt x="385120" y="74550"/>
                </a:lnTo>
                <a:lnTo>
                  <a:pt x="407809" y="44472"/>
                </a:lnTo>
                <a:lnTo>
                  <a:pt x="442097" y="24926"/>
                </a:lnTo>
                <a:lnTo>
                  <a:pt x="485032" y="17957"/>
                </a:lnTo>
                <a:lnTo>
                  <a:pt x="527857" y="24926"/>
                </a:lnTo>
                <a:lnTo>
                  <a:pt x="562062" y="44472"/>
                </a:lnTo>
                <a:lnTo>
                  <a:pt x="577127" y="64463"/>
                </a:lnTo>
                <a:lnTo>
                  <a:pt x="485032" y="64463"/>
                </a:lnTo>
                <a:lnTo>
                  <a:pt x="463232" y="67684"/>
                </a:lnTo>
                <a:lnTo>
                  <a:pt x="446123" y="77222"/>
                </a:lnTo>
                <a:lnTo>
                  <a:pt x="435000" y="92544"/>
                </a:lnTo>
                <a:lnTo>
                  <a:pt x="431158" y="113118"/>
                </a:lnTo>
                <a:lnTo>
                  <a:pt x="435000" y="133098"/>
                </a:lnTo>
                <a:lnTo>
                  <a:pt x="446123" y="148170"/>
                </a:lnTo>
                <a:lnTo>
                  <a:pt x="463232" y="157689"/>
                </a:lnTo>
                <a:lnTo>
                  <a:pt x="485032" y="161006"/>
                </a:lnTo>
                <a:lnTo>
                  <a:pt x="577084" y="161006"/>
                </a:lnTo>
                <a:lnTo>
                  <a:pt x="562062" y="180824"/>
                </a:lnTo>
                <a:lnTo>
                  <a:pt x="527857" y="200511"/>
                </a:lnTo>
                <a:lnTo>
                  <a:pt x="485032" y="207665"/>
                </a:lnTo>
                <a:close/>
              </a:path>
              <a:path w="701675" h="390525">
                <a:moveTo>
                  <a:pt x="577084" y="161006"/>
                </a:moveTo>
                <a:lnTo>
                  <a:pt x="485032" y="161006"/>
                </a:lnTo>
                <a:lnTo>
                  <a:pt x="506369" y="157689"/>
                </a:lnTo>
                <a:lnTo>
                  <a:pt x="523230" y="148170"/>
                </a:lnTo>
                <a:lnTo>
                  <a:pt x="534308" y="133098"/>
                </a:lnTo>
                <a:lnTo>
                  <a:pt x="538291" y="113118"/>
                </a:lnTo>
                <a:lnTo>
                  <a:pt x="534308" y="92544"/>
                </a:lnTo>
                <a:lnTo>
                  <a:pt x="523230" y="77222"/>
                </a:lnTo>
                <a:lnTo>
                  <a:pt x="506369" y="67684"/>
                </a:lnTo>
                <a:lnTo>
                  <a:pt x="485032" y="64463"/>
                </a:lnTo>
                <a:lnTo>
                  <a:pt x="577127" y="64463"/>
                </a:lnTo>
                <a:lnTo>
                  <a:pt x="584728" y="74550"/>
                </a:lnTo>
                <a:lnTo>
                  <a:pt x="592932" y="113118"/>
                </a:lnTo>
                <a:lnTo>
                  <a:pt x="584728" y="150921"/>
                </a:lnTo>
                <a:lnTo>
                  <a:pt x="577084" y="161006"/>
                </a:lnTo>
                <a:close/>
              </a:path>
              <a:path w="701675" h="390525">
                <a:moveTo>
                  <a:pt x="701600" y="390313"/>
                </a:moveTo>
                <a:lnTo>
                  <a:pt x="436837" y="390313"/>
                </a:lnTo>
                <a:lnTo>
                  <a:pt x="436837" y="240972"/>
                </a:lnTo>
                <a:lnTo>
                  <a:pt x="701600" y="240972"/>
                </a:lnTo>
                <a:lnTo>
                  <a:pt x="701600" y="284868"/>
                </a:lnTo>
                <a:lnTo>
                  <a:pt x="491478" y="284868"/>
                </a:lnTo>
                <a:lnTo>
                  <a:pt x="491478" y="345956"/>
                </a:lnTo>
                <a:lnTo>
                  <a:pt x="701600" y="345956"/>
                </a:lnTo>
                <a:lnTo>
                  <a:pt x="701600" y="390313"/>
                </a:lnTo>
                <a:close/>
              </a:path>
              <a:path w="701675" h="390525">
                <a:moveTo>
                  <a:pt x="701600" y="345956"/>
                </a:moveTo>
                <a:lnTo>
                  <a:pt x="647266" y="345956"/>
                </a:lnTo>
                <a:lnTo>
                  <a:pt x="647266" y="284868"/>
                </a:lnTo>
                <a:lnTo>
                  <a:pt x="701600" y="284868"/>
                </a:lnTo>
                <a:lnTo>
                  <a:pt x="701600" y="3459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1287303" y="4243502"/>
            <a:ext cx="3872229" cy="1050290"/>
            <a:chOff x="1287303" y="4243502"/>
            <a:chExt cx="3872229" cy="105029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7303" y="4243502"/>
              <a:ext cx="3871912" cy="105013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42975" y="4505623"/>
              <a:ext cx="3146425" cy="523240"/>
            </a:xfrm>
            <a:custGeom>
              <a:avLst/>
              <a:gdLst/>
              <a:ahLst/>
              <a:cxnLst/>
              <a:rect l="l" t="t" r="r" b="b"/>
              <a:pathLst>
                <a:path w="3146425" h="523239">
                  <a:moveTo>
                    <a:pt x="3146336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146336" y="0"/>
                  </a:lnTo>
                  <a:lnTo>
                    <a:pt x="3146336" y="52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54784" y="4569015"/>
              <a:ext cx="3107690" cy="396875"/>
            </a:xfrm>
            <a:custGeom>
              <a:avLst/>
              <a:gdLst/>
              <a:ahLst/>
              <a:cxnLst/>
              <a:rect l="l" t="t" r="r" b="b"/>
              <a:pathLst>
                <a:path w="3107690" h="396875">
                  <a:moveTo>
                    <a:pt x="360387" y="191389"/>
                  </a:moveTo>
                  <a:lnTo>
                    <a:pt x="307746" y="191389"/>
                  </a:lnTo>
                  <a:lnTo>
                    <a:pt x="313601" y="152476"/>
                  </a:lnTo>
                  <a:lnTo>
                    <a:pt x="316623" y="118122"/>
                  </a:lnTo>
                  <a:lnTo>
                    <a:pt x="317779" y="87249"/>
                  </a:lnTo>
                  <a:lnTo>
                    <a:pt x="317944" y="67373"/>
                  </a:lnTo>
                  <a:lnTo>
                    <a:pt x="318020" y="23329"/>
                  </a:lnTo>
                  <a:lnTo>
                    <a:pt x="41287" y="23329"/>
                  </a:lnTo>
                  <a:lnTo>
                    <a:pt x="41287" y="67373"/>
                  </a:lnTo>
                  <a:lnTo>
                    <a:pt x="262928" y="67373"/>
                  </a:lnTo>
                  <a:lnTo>
                    <a:pt x="262534" y="94005"/>
                  </a:lnTo>
                  <a:lnTo>
                    <a:pt x="261086" y="123050"/>
                  </a:lnTo>
                  <a:lnTo>
                    <a:pt x="257784" y="155270"/>
                  </a:lnTo>
                  <a:lnTo>
                    <a:pt x="251866" y="191389"/>
                  </a:lnTo>
                  <a:lnTo>
                    <a:pt x="0" y="191389"/>
                  </a:lnTo>
                  <a:lnTo>
                    <a:pt x="0" y="236054"/>
                  </a:lnTo>
                  <a:lnTo>
                    <a:pt x="150418" y="236054"/>
                  </a:lnTo>
                  <a:lnTo>
                    <a:pt x="150418" y="395681"/>
                  </a:lnTo>
                  <a:lnTo>
                    <a:pt x="206286" y="395681"/>
                  </a:lnTo>
                  <a:lnTo>
                    <a:pt x="206286" y="236054"/>
                  </a:lnTo>
                  <a:lnTo>
                    <a:pt x="360387" y="236054"/>
                  </a:lnTo>
                  <a:lnTo>
                    <a:pt x="360387" y="191389"/>
                  </a:lnTo>
                  <a:close/>
                </a:path>
                <a:path w="3107690" h="396875">
                  <a:moveTo>
                    <a:pt x="698385" y="349478"/>
                  </a:moveTo>
                  <a:lnTo>
                    <a:pt x="467233" y="349478"/>
                  </a:lnTo>
                  <a:lnTo>
                    <a:pt x="467233" y="321703"/>
                  </a:lnTo>
                  <a:lnTo>
                    <a:pt x="687946" y="321703"/>
                  </a:lnTo>
                  <a:lnTo>
                    <a:pt x="687946" y="211188"/>
                  </a:lnTo>
                  <a:lnTo>
                    <a:pt x="411822" y="211188"/>
                  </a:lnTo>
                  <a:lnTo>
                    <a:pt x="411822" y="254012"/>
                  </a:lnTo>
                  <a:lnTo>
                    <a:pt x="633145" y="254012"/>
                  </a:lnTo>
                  <a:lnTo>
                    <a:pt x="633145" y="280263"/>
                  </a:lnTo>
                  <a:lnTo>
                    <a:pt x="412127" y="280263"/>
                  </a:lnTo>
                  <a:lnTo>
                    <a:pt x="412127" y="392303"/>
                  </a:lnTo>
                  <a:lnTo>
                    <a:pt x="698385" y="392303"/>
                  </a:lnTo>
                  <a:lnTo>
                    <a:pt x="698385" y="349478"/>
                  </a:lnTo>
                  <a:close/>
                </a:path>
                <a:path w="3107690" h="396875">
                  <a:moveTo>
                    <a:pt x="732294" y="139979"/>
                  </a:moveTo>
                  <a:lnTo>
                    <a:pt x="681951" y="139979"/>
                  </a:lnTo>
                  <a:lnTo>
                    <a:pt x="686396" y="111633"/>
                  </a:lnTo>
                  <a:lnTo>
                    <a:pt x="688670" y="86156"/>
                  </a:lnTo>
                  <a:lnTo>
                    <a:pt x="689508" y="63411"/>
                  </a:lnTo>
                  <a:lnTo>
                    <a:pt x="689635" y="16421"/>
                  </a:lnTo>
                  <a:lnTo>
                    <a:pt x="415201" y="16421"/>
                  </a:lnTo>
                  <a:lnTo>
                    <a:pt x="415201" y="60007"/>
                  </a:lnTo>
                  <a:lnTo>
                    <a:pt x="634225" y="60007"/>
                  </a:lnTo>
                  <a:lnTo>
                    <a:pt x="633730" y="77228"/>
                  </a:lnTo>
                  <a:lnTo>
                    <a:pt x="632460" y="96139"/>
                  </a:lnTo>
                  <a:lnTo>
                    <a:pt x="630034" y="116967"/>
                  </a:lnTo>
                  <a:lnTo>
                    <a:pt x="626084" y="139979"/>
                  </a:lnTo>
                  <a:lnTo>
                    <a:pt x="370992" y="139979"/>
                  </a:lnTo>
                  <a:lnTo>
                    <a:pt x="370992" y="183413"/>
                  </a:lnTo>
                  <a:lnTo>
                    <a:pt x="732294" y="183413"/>
                  </a:lnTo>
                  <a:lnTo>
                    <a:pt x="732294" y="139979"/>
                  </a:lnTo>
                  <a:close/>
                </a:path>
                <a:path w="3107690" h="396875">
                  <a:moveTo>
                    <a:pt x="1152753" y="204279"/>
                  </a:moveTo>
                  <a:lnTo>
                    <a:pt x="929589" y="204279"/>
                  </a:lnTo>
                  <a:lnTo>
                    <a:pt x="929589" y="159308"/>
                  </a:lnTo>
                  <a:lnTo>
                    <a:pt x="1140320" y="159308"/>
                  </a:lnTo>
                  <a:lnTo>
                    <a:pt x="1140320" y="115874"/>
                  </a:lnTo>
                  <a:lnTo>
                    <a:pt x="929589" y="115874"/>
                  </a:lnTo>
                  <a:lnTo>
                    <a:pt x="929589" y="74129"/>
                  </a:lnTo>
                  <a:lnTo>
                    <a:pt x="1149692" y="74129"/>
                  </a:lnTo>
                  <a:lnTo>
                    <a:pt x="1149692" y="29311"/>
                  </a:lnTo>
                  <a:lnTo>
                    <a:pt x="873417" y="29311"/>
                  </a:lnTo>
                  <a:lnTo>
                    <a:pt x="873417" y="247878"/>
                  </a:lnTo>
                  <a:lnTo>
                    <a:pt x="1152753" y="247878"/>
                  </a:lnTo>
                  <a:lnTo>
                    <a:pt x="1152753" y="204279"/>
                  </a:lnTo>
                  <a:close/>
                </a:path>
                <a:path w="3107690" h="396875">
                  <a:moveTo>
                    <a:pt x="1192047" y="304203"/>
                  </a:moveTo>
                  <a:lnTo>
                    <a:pt x="830745" y="304203"/>
                  </a:lnTo>
                  <a:lnTo>
                    <a:pt x="830745" y="349326"/>
                  </a:lnTo>
                  <a:lnTo>
                    <a:pt x="1192047" y="349326"/>
                  </a:lnTo>
                  <a:lnTo>
                    <a:pt x="1192047" y="304203"/>
                  </a:lnTo>
                  <a:close/>
                </a:path>
                <a:path w="3107690" h="396875">
                  <a:moveTo>
                    <a:pt x="1387767" y="232676"/>
                  </a:moveTo>
                  <a:lnTo>
                    <a:pt x="1383893" y="198297"/>
                  </a:lnTo>
                  <a:lnTo>
                    <a:pt x="1382852" y="189090"/>
                  </a:lnTo>
                  <a:lnTo>
                    <a:pt x="1355686" y="193243"/>
                  </a:lnTo>
                  <a:lnTo>
                    <a:pt x="1329105" y="195999"/>
                  </a:lnTo>
                  <a:lnTo>
                    <a:pt x="1301584" y="197599"/>
                  </a:lnTo>
                  <a:lnTo>
                    <a:pt x="1271574" y="198297"/>
                  </a:lnTo>
                  <a:lnTo>
                    <a:pt x="1271574" y="155016"/>
                  </a:lnTo>
                  <a:lnTo>
                    <a:pt x="1357223" y="155016"/>
                  </a:lnTo>
                  <a:lnTo>
                    <a:pt x="1357223" y="29921"/>
                  </a:lnTo>
                  <a:lnTo>
                    <a:pt x="1217091" y="29921"/>
                  </a:lnTo>
                  <a:lnTo>
                    <a:pt x="1217091" y="72898"/>
                  </a:lnTo>
                  <a:lnTo>
                    <a:pt x="1303655" y="72898"/>
                  </a:lnTo>
                  <a:lnTo>
                    <a:pt x="1303655" y="115112"/>
                  </a:lnTo>
                  <a:lnTo>
                    <a:pt x="1217701" y="115112"/>
                  </a:lnTo>
                  <a:lnTo>
                    <a:pt x="1217701" y="242036"/>
                  </a:lnTo>
                  <a:lnTo>
                    <a:pt x="1244866" y="242036"/>
                  </a:lnTo>
                  <a:lnTo>
                    <a:pt x="1285671" y="241782"/>
                  </a:lnTo>
                  <a:lnTo>
                    <a:pt x="1321498" y="240588"/>
                  </a:lnTo>
                  <a:lnTo>
                    <a:pt x="1354734" y="237769"/>
                  </a:lnTo>
                  <a:lnTo>
                    <a:pt x="1387767" y="232676"/>
                  </a:lnTo>
                  <a:close/>
                </a:path>
                <a:path w="3107690" h="396875">
                  <a:moveTo>
                    <a:pt x="1460360" y="7213"/>
                  </a:moveTo>
                  <a:lnTo>
                    <a:pt x="1408176" y="7213"/>
                  </a:lnTo>
                  <a:lnTo>
                    <a:pt x="1408176" y="99301"/>
                  </a:lnTo>
                  <a:lnTo>
                    <a:pt x="1371650" y="99301"/>
                  </a:lnTo>
                  <a:lnTo>
                    <a:pt x="1371650" y="144576"/>
                  </a:lnTo>
                  <a:lnTo>
                    <a:pt x="1408176" y="144576"/>
                  </a:lnTo>
                  <a:lnTo>
                    <a:pt x="1408176" y="288086"/>
                  </a:lnTo>
                  <a:lnTo>
                    <a:pt x="1460360" y="288086"/>
                  </a:lnTo>
                  <a:lnTo>
                    <a:pt x="1460360" y="7213"/>
                  </a:lnTo>
                  <a:close/>
                </a:path>
                <a:path w="3107690" h="396875">
                  <a:moveTo>
                    <a:pt x="1541094" y="609"/>
                  </a:moveTo>
                  <a:lnTo>
                    <a:pt x="1488605" y="609"/>
                  </a:lnTo>
                  <a:lnTo>
                    <a:pt x="1488605" y="297446"/>
                  </a:lnTo>
                  <a:lnTo>
                    <a:pt x="1541094" y="297446"/>
                  </a:lnTo>
                  <a:lnTo>
                    <a:pt x="1541094" y="609"/>
                  </a:lnTo>
                  <a:close/>
                </a:path>
                <a:path w="3107690" h="396875">
                  <a:moveTo>
                    <a:pt x="1551228" y="343801"/>
                  </a:moveTo>
                  <a:lnTo>
                    <a:pt x="1328674" y="343801"/>
                  </a:lnTo>
                  <a:lnTo>
                    <a:pt x="1328674" y="267830"/>
                  </a:lnTo>
                  <a:lnTo>
                    <a:pt x="1273416" y="267830"/>
                  </a:lnTo>
                  <a:lnTo>
                    <a:pt x="1273416" y="388467"/>
                  </a:lnTo>
                  <a:lnTo>
                    <a:pt x="1551228" y="388467"/>
                  </a:lnTo>
                  <a:lnTo>
                    <a:pt x="1551228" y="343801"/>
                  </a:lnTo>
                  <a:close/>
                </a:path>
                <a:path w="3107690" h="396875">
                  <a:moveTo>
                    <a:pt x="1894586" y="183108"/>
                  </a:moveTo>
                  <a:lnTo>
                    <a:pt x="1669884" y="183108"/>
                  </a:lnTo>
                  <a:lnTo>
                    <a:pt x="1669884" y="77965"/>
                  </a:lnTo>
                  <a:lnTo>
                    <a:pt x="1891830" y="77965"/>
                  </a:lnTo>
                  <a:lnTo>
                    <a:pt x="1891830" y="33147"/>
                  </a:lnTo>
                  <a:lnTo>
                    <a:pt x="1615249" y="33147"/>
                  </a:lnTo>
                  <a:lnTo>
                    <a:pt x="1615249" y="227457"/>
                  </a:lnTo>
                  <a:lnTo>
                    <a:pt x="1894586" y="227457"/>
                  </a:lnTo>
                  <a:lnTo>
                    <a:pt x="1894586" y="183108"/>
                  </a:lnTo>
                  <a:close/>
                </a:path>
                <a:path w="3107690" h="396875">
                  <a:moveTo>
                    <a:pt x="1934032" y="301599"/>
                  </a:moveTo>
                  <a:lnTo>
                    <a:pt x="1572729" y="301599"/>
                  </a:lnTo>
                  <a:lnTo>
                    <a:pt x="1572729" y="347179"/>
                  </a:lnTo>
                  <a:lnTo>
                    <a:pt x="1934032" y="347179"/>
                  </a:lnTo>
                  <a:lnTo>
                    <a:pt x="1934032" y="301599"/>
                  </a:lnTo>
                  <a:close/>
                </a:path>
                <a:path w="3107690" h="396875">
                  <a:moveTo>
                    <a:pt x="2214016" y="296379"/>
                  </a:moveTo>
                  <a:lnTo>
                    <a:pt x="2210803" y="261226"/>
                  </a:lnTo>
                  <a:lnTo>
                    <a:pt x="2209863" y="250939"/>
                  </a:lnTo>
                  <a:lnTo>
                    <a:pt x="2182812" y="255739"/>
                  </a:lnTo>
                  <a:lnTo>
                    <a:pt x="2156180" y="258851"/>
                  </a:lnTo>
                  <a:lnTo>
                    <a:pt x="2128583" y="260565"/>
                  </a:lnTo>
                  <a:lnTo>
                    <a:pt x="2098586" y="261226"/>
                  </a:lnTo>
                  <a:lnTo>
                    <a:pt x="2098586" y="89319"/>
                  </a:lnTo>
                  <a:lnTo>
                    <a:pt x="2195588" y="89319"/>
                  </a:lnTo>
                  <a:lnTo>
                    <a:pt x="2195588" y="44818"/>
                  </a:lnTo>
                  <a:lnTo>
                    <a:pt x="2044407" y="44818"/>
                  </a:lnTo>
                  <a:lnTo>
                    <a:pt x="2044407" y="307124"/>
                  </a:lnTo>
                  <a:lnTo>
                    <a:pt x="2071725" y="307124"/>
                  </a:lnTo>
                  <a:lnTo>
                    <a:pt x="2112175" y="306692"/>
                  </a:lnTo>
                  <a:lnTo>
                    <a:pt x="2147938" y="305092"/>
                  </a:lnTo>
                  <a:lnTo>
                    <a:pt x="2181161" y="301815"/>
                  </a:lnTo>
                  <a:lnTo>
                    <a:pt x="2214016" y="296379"/>
                  </a:lnTo>
                  <a:close/>
                </a:path>
                <a:path w="3107690" h="396875">
                  <a:moveTo>
                    <a:pt x="2291054" y="7061"/>
                  </a:moveTo>
                  <a:lnTo>
                    <a:pt x="2239492" y="7061"/>
                  </a:lnTo>
                  <a:lnTo>
                    <a:pt x="2239492" y="144424"/>
                  </a:lnTo>
                  <a:lnTo>
                    <a:pt x="2168423" y="144424"/>
                  </a:lnTo>
                  <a:lnTo>
                    <a:pt x="2168423" y="189699"/>
                  </a:lnTo>
                  <a:lnTo>
                    <a:pt x="2239492" y="189699"/>
                  </a:lnTo>
                  <a:lnTo>
                    <a:pt x="2239492" y="377266"/>
                  </a:lnTo>
                  <a:lnTo>
                    <a:pt x="2291054" y="377266"/>
                  </a:lnTo>
                  <a:lnTo>
                    <a:pt x="2291054" y="7061"/>
                  </a:lnTo>
                  <a:close/>
                </a:path>
                <a:path w="3107690" h="396875">
                  <a:moveTo>
                    <a:pt x="2374709" y="0"/>
                  </a:moveTo>
                  <a:lnTo>
                    <a:pt x="2321445" y="0"/>
                  </a:lnTo>
                  <a:lnTo>
                    <a:pt x="2321445" y="395376"/>
                  </a:lnTo>
                  <a:lnTo>
                    <a:pt x="2374709" y="395376"/>
                  </a:lnTo>
                  <a:lnTo>
                    <a:pt x="2374709" y="0"/>
                  </a:lnTo>
                  <a:close/>
                </a:path>
                <a:path w="3107690" h="396875">
                  <a:moveTo>
                    <a:pt x="2623528" y="168529"/>
                  </a:moveTo>
                  <a:lnTo>
                    <a:pt x="2615603" y="110299"/>
                  </a:lnTo>
                  <a:lnTo>
                    <a:pt x="2599715" y="77965"/>
                  </a:lnTo>
                  <a:lnTo>
                    <a:pt x="2593822" y="65989"/>
                  </a:lnTo>
                  <a:lnTo>
                    <a:pt x="2569959" y="45580"/>
                  </a:lnTo>
                  <a:lnTo>
                    <a:pt x="2569959" y="168529"/>
                  </a:lnTo>
                  <a:lnTo>
                    <a:pt x="2566301" y="207670"/>
                  </a:lnTo>
                  <a:lnTo>
                    <a:pt x="2555989" y="236194"/>
                  </a:lnTo>
                  <a:lnTo>
                    <a:pt x="2540050" y="253631"/>
                  </a:lnTo>
                  <a:lnTo>
                    <a:pt x="2519464" y="259537"/>
                  </a:lnTo>
                  <a:lnTo>
                    <a:pt x="2498509" y="253631"/>
                  </a:lnTo>
                  <a:lnTo>
                    <a:pt x="2482354" y="236194"/>
                  </a:lnTo>
                  <a:lnTo>
                    <a:pt x="2472029" y="207670"/>
                  </a:lnTo>
                  <a:lnTo>
                    <a:pt x="2468511" y="168529"/>
                  </a:lnTo>
                  <a:lnTo>
                    <a:pt x="2472029" y="129705"/>
                  </a:lnTo>
                  <a:lnTo>
                    <a:pt x="2482354" y="101320"/>
                  </a:lnTo>
                  <a:lnTo>
                    <a:pt x="2498509" y="83896"/>
                  </a:lnTo>
                  <a:lnTo>
                    <a:pt x="2519464" y="77965"/>
                  </a:lnTo>
                  <a:lnTo>
                    <a:pt x="2540050" y="83896"/>
                  </a:lnTo>
                  <a:lnTo>
                    <a:pt x="2555989" y="101320"/>
                  </a:lnTo>
                  <a:lnTo>
                    <a:pt x="2566301" y="129705"/>
                  </a:lnTo>
                  <a:lnTo>
                    <a:pt x="2569959" y="168529"/>
                  </a:lnTo>
                  <a:lnTo>
                    <a:pt x="2569959" y="45580"/>
                  </a:lnTo>
                  <a:lnTo>
                    <a:pt x="2560891" y="37807"/>
                  </a:lnTo>
                  <a:lnTo>
                    <a:pt x="2519464" y="27927"/>
                  </a:lnTo>
                  <a:lnTo>
                    <a:pt x="2477605" y="37807"/>
                  </a:lnTo>
                  <a:lnTo>
                    <a:pt x="2444470" y="65989"/>
                  </a:lnTo>
                  <a:lnTo>
                    <a:pt x="2422702" y="110299"/>
                  </a:lnTo>
                  <a:lnTo>
                    <a:pt x="2414943" y="168529"/>
                  </a:lnTo>
                  <a:lnTo>
                    <a:pt x="2422702" y="227241"/>
                  </a:lnTo>
                  <a:lnTo>
                    <a:pt x="2444470" y="271703"/>
                  </a:lnTo>
                  <a:lnTo>
                    <a:pt x="2477605" y="299885"/>
                  </a:lnTo>
                  <a:lnTo>
                    <a:pt x="2519464" y="309727"/>
                  </a:lnTo>
                  <a:lnTo>
                    <a:pt x="2560891" y="299885"/>
                  </a:lnTo>
                  <a:lnTo>
                    <a:pt x="2593822" y="271703"/>
                  </a:lnTo>
                  <a:lnTo>
                    <a:pt x="2599779" y="259537"/>
                  </a:lnTo>
                  <a:lnTo>
                    <a:pt x="2615603" y="227241"/>
                  </a:lnTo>
                  <a:lnTo>
                    <a:pt x="2623528" y="168529"/>
                  </a:lnTo>
                  <a:close/>
                </a:path>
                <a:path w="3107690" h="396875">
                  <a:moveTo>
                    <a:pt x="2734043" y="0"/>
                  </a:moveTo>
                  <a:lnTo>
                    <a:pt x="2678011" y="0"/>
                  </a:lnTo>
                  <a:lnTo>
                    <a:pt x="2678011" y="396290"/>
                  </a:lnTo>
                  <a:lnTo>
                    <a:pt x="2734043" y="396290"/>
                  </a:lnTo>
                  <a:lnTo>
                    <a:pt x="2734043" y="0"/>
                  </a:lnTo>
                  <a:close/>
                </a:path>
                <a:path w="3107690" h="396875">
                  <a:moveTo>
                    <a:pt x="3000972" y="295757"/>
                  </a:moveTo>
                  <a:lnTo>
                    <a:pt x="2996704" y="261531"/>
                  </a:lnTo>
                  <a:lnTo>
                    <a:pt x="2995447" y="251409"/>
                  </a:lnTo>
                  <a:lnTo>
                    <a:pt x="2959354" y="256159"/>
                  </a:lnTo>
                  <a:lnTo>
                    <a:pt x="2923743" y="259168"/>
                  </a:lnTo>
                  <a:lnTo>
                    <a:pt x="2887065" y="260832"/>
                  </a:lnTo>
                  <a:lnTo>
                    <a:pt x="2847784" y="261531"/>
                  </a:lnTo>
                  <a:lnTo>
                    <a:pt x="2847784" y="186944"/>
                  </a:lnTo>
                  <a:lnTo>
                    <a:pt x="2962745" y="186944"/>
                  </a:lnTo>
                  <a:lnTo>
                    <a:pt x="2962745" y="143510"/>
                  </a:lnTo>
                  <a:lnTo>
                    <a:pt x="2847784" y="143510"/>
                  </a:lnTo>
                  <a:lnTo>
                    <a:pt x="2847784" y="77965"/>
                  </a:lnTo>
                  <a:lnTo>
                    <a:pt x="2977172" y="77965"/>
                  </a:lnTo>
                  <a:lnTo>
                    <a:pt x="2977172" y="33299"/>
                  </a:lnTo>
                  <a:lnTo>
                    <a:pt x="2792374" y="33299"/>
                  </a:lnTo>
                  <a:lnTo>
                    <a:pt x="2792374" y="306654"/>
                  </a:lnTo>
                  <a:lnTo>
                    <a:pt x="2823845" y="306654"/>
                  </a:lnTo>
                  <a:lnTo>
                    <a:pt x="2871965" y="306120"/>
                  </a:lnTo>
                  <a:lnTo>
                    <a:pt x="2916148" y="304431"/>
                  </a:lnTo>
                  <a:lnTo>
                    <a:pt x="2958465" y="301129"/>
                  </a:lnTo>
                  <a:lnTo>
                    <a:pt x="3000972" y="295757"/>
                  </a:lnTo>
                  <a:close/>
                </a:path>
                <a:path w="3107690" h="396875">
                  <a:moveTo>
                    <a:pt x="3107639" y="0"/>
                  </a:moveTo>
                  <a:lnTo>
                    <a:pt x="3052851" y="0"/>
                  </a:lnTo>
                  <a:lnTo>
                    <a:pt x="3052851" y="139827"/>
                  </a:lnTo>
                  <a:lnTo>
                    <a:pt x="2983471" y="139827"/>
                  </a:lnTo>
                  <a:lnTo>
                    <a:pt x="2983471" y="184175"/>
                  </a:lnTo>
                  <a:lnTo>
                    <a:pt x="3052851" y="184175"/>
                  </a:lnTo>
                  <a:lnTo>
                    <a:pt x="3052851" y="396290"/>
                  </a:lnTo>
                  <a:lnTo>
                    <a:pt x="3107639" y="396290"/>
                  </a:lnTo>
                  <a:lnTo>
                    <a:pt x="310763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1287303" y="5816259"/>
            <a:ext cx="3872229" cy="1050290"/>
            <a:chOff x="1287303" y="5816259"/>
            <a:chExt cx="3872229" cy="105029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303" y="5816259"/>
              <a:ext cx="3871912" cy="10501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94740" y="6075907"/>
              <a:ext cx="3242310" cy="523240"/>
            </a:xfrm>
            <a:custGeom>
              <a:avLst/>
              <a:gdLst/>
              <a:ahLst/>
              <a:cxnLst/>
              <a:rect l="l" t="t" r="r" b="b"/>
              <a:pathLst>
                <a:path w="3242310" h="523240">
                  <a:moveTo>
                    <a:pt x="324207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242071" y="0"/>
                  </a:lnTo>
                  <a:lnTo>
                    <a:pt x="3242071" y="52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11470" y="6139134"/>
              <a:ext cx="3227705" cy="398145"/>
            </a:xfrm>
            <a:custGeom>
              <a:avLst/>
              <a:gdLst/>
              <a:ahLst/>
              <a:cxnLst/>
              <a:rect l="l" t="t" r="r" b="b"/>
              <a:pathLst>
                <a:path w="3227704" h="398145">
                  <a:moveTo>
                    <a:pt x="327998" y="104523"/>
                  </a:moveTo>
                  <a:lnTo>
                    <a:pt x="272743" y="104523"/>
                  </a:lnTo>
                  <a:lnTo>
                    <a:pt x="272743" y="767"/>
                  </a:lnTo>
                  <a:lnTo>
                    <a:pt x="327998" y="767"/>
                  </a:lnTo>
                  <a:lnTo>
                    <a:pt x="327998" y="104523"/>
                  </a:lnTo>
                  <a:close/>
                </a:path>
                <a:path w="3227704" h="398145">
                  <a:moveTo>
                    <a:pt x="105137" y="225930"/>
                  </a:moveTo>
                  <a:lnTo>
                    <a:pt x="63413" y="218373"/>
                  </a:lnTo>
                  <a:lnTo>
                    <a:pt x="30006" y="197363"/>
                  </a:lnTo>
                  <a:lnTo>
                    <a:pt x="7880" y="165387"/>
                  </a:lnTo>
                  <a:lnTo>
                    <a:pt x="0" y="124937"/>
                  </a:lnTo>
                  <a:lnTo>
                    <a:pt x="7880" y="84452"/>
                  </a:lnTo>
                  <a:lnTo>
                    <a:pt x="30006" y="52703"/>
                  </a:lnTo>
                  <a:lnTo>
                    <a:pt x="63413" y="31975"/>
                  </a:lnTo>
                  <a:lnTo>
                    <a:pt x="105137" y="24557"/>
                  </a:lnTo>
                  <a:lnTo>
                    <a:pt x="141381" y="30339"/>
                  </a:lnTo>
                  <a:lnTo>
                    <a:pt x="171999" y="46640"/>
                  </a:lnTo>
                  <a:lnTo>
                    <a:pt x="194818" y="71891"/>
                  </a:lnTo>
                  <a:lnTo>
                    <a:pt x="195217" y="72905"/>
                  </a:lnTo>
                  <a:lnTo>
                    <a:pt x="105137" y="72905"/>
                  </a:lnTo>
                  <a:lnTo>
                    <a:pt x="84349" y="76394"/>
                  </a:lnTo>
                  <a:lnTo>
                    <a:pt x="67648" y="86546"/>
                  </a:lnTo>
                  <a:lnTo>
                    <a:pt x="56530" y="102885"/>
                  </a:lnTo>
                  <a:lnTo>
                    <a:pt x="52492" y="124937"/>
                  </a:lnTo>
                  <a:lnTo>
                    <a:pt x="56530" y="147027"/>
                  </a:lnTo>
                  <a:lnTo>
                    <a:pt x="67648" y="163749"/>
                  </a:lnTo>
                  <a:lnTo>
                    <a:pt x="84349" y="174342"/>
                  </a:lnTo>
                  <a:lnTo>
                    <a:pt x="105137" y="178043"/>
                  </a:lnTo>
                  <a:lnTo>
                    <a:pt x="194235" y="178043"/>
                  </a:lnTo>
                  <a:lnTo>
                    <a:pt x="193113" y="180604"/>
                  </a:lnTo>
                  <a:lnTo>
                    <a:pt x="170330" y="204749"/>
                  </a:lnTo>
                  <a:lnTo>
                    <a:pt x="140352" y="220376"/>
                  </a:lnTo>
                  <a:lnTo>
                    <a:pt x="105137" y="225930"/>
                  </a:lnTo>
                  <a:close/>
                </a:path>
                <a:path w="3227704" h="398145">
                  <a:moveTo>
                    <a:pt x="194235" y="178043"/>
                  </a:moveTo>
                  <a:lnTo>
                    <a:pt x="105137" y="178043"/>
                  </a:lnTo>
                  <a:lnTo>
                    <a:pt x="125503" y="174342"/>
                  </a:lnTo>
                  <a:lnTo>
                    <a:pt x="141897" y="163749"/>
                  </a:lnTo>
                  <a:lnTo>
                    <a:pt x="152881" y="147027"/>
                  </a:lnTo>
                  <a:lnTo>
                    <a:pt x="157015" y="124937"/>
                  </a:lnTo>
                  <a:lnTo>
                    <a:pt x="152881" y="102885"/>
                  </a:lnTo>
                  <a:lnTo>
                    <a:pt x="141897" y="86546"/>
                  </a:lnTo>
                  <a:lnTo>
                    <a:pt x="125503" y="76394"/>
                  </a:lnTo>
                  <a:lnTo>
                    <a:pt x="105137" y="72905"/>
                  </a:lnTo>
                  <a:lnTo>
                    <a:pt x="195217" y="72905"/>
                  </a:lnTo>
                  <a:lnTo>
                    <a:pt x="207665" y="104523"/>
                  </a:lnTo>
                  <a:lnTo>
                    <a:pt x="327998" y="104523"/>
                  </a:lnTo>
                  <a:lnTo>
                    <a:pt x="327998" y="149494"/>
                  </a:lnTo>
                  <a:lnTo>
                    <a:pt x="206744" y="149494"/>
                  </a:lnTo>
                  <a:lnTo>
                    <a:pt x="194235" y="178043"/>
                  </a:lnTo>
                  <a:close/>
                </a:path>
                <a:path w="3227704" h="398145">
                  <a:moveTo>
                    <a:pt x="327998" y="289626"/>
                  </a:moveTo>
                  <a:lnTo>
                    <a:pt x="272743" y="289626"/>
                  </a:lnTo>
                  <a:lnTo>
                    <a:pt x="272743" y="149494"/>
                  </a:lnTo>
                  <a:lnTo>
                    <a:pt x="327998" y="149494"/>
                  </a:lnTo>
                  <a:lnTo>
                    <a:pt x="327998" y="289626"/>
                  </a:lnTo>
                  <a:close/>
                </a:path>
                <a:path w="3227704" h="398145">
                  <a:moveTo>
                    <a:pt x="337360" y="388624"/>
                  </a:moveTo>
                  <a:lnTo>
                    <a:pt x="65845" y="388624"/>
                  </a:lnTo>
                  <a:lnTo>
                    <a:pt x="65845" y="260618"/>
                  </a:lnTo>
                  <a:lnTo>
                    <a:pt x="121099" y="260618"/>
                  </a:lnTo>
                  <a:lnTo>
                    <a:pt x="121099" y="343960"/>
                  </a:lnTo>
                  <a:lnTo>
                    <a:pt x="337360" y="343960"/>
                  </a:lnTo>
                  <a:lnTo>
                    <a:pt x="337360" y="388624"/>
                  </a:lnTo>
                  <a:close/>
                </a:path>
                <a:path w="3227704" h="398145">
                  <a:moveTo>
                    <a:pt x="690549" y="188326"/>
                  </a:moveTo>
                  <a:lnTo>
                    <a:pt x="410591" y="188326"/>
                  </a:lnTo>
                  <a:lnTo>
                    <a:pt x="410591" y="79505"/>
                  </a:lnTo>
                  <a:lnTo>
                    <a:pt x="627773" y="79505"/>
                  </a:lnTo>
                  <a:lnTo>
                    <a:pt x="627773" y="51724"/>
                  </a:lnTo>
                  <a:lnTo>
                    <a:pt x="409977" y="51724"/>
                  </a:lnTo>
                  <a:lnTo>
                    <a:pt x="409977" y="9055"/>
                  </a:lnTo>
                  <a:lnTo>
                    <a:pt x="683335" y="9055"/>
                  </a:lnTo>
                  <a:lnTo>
                    <a:pt x="683335" y="118490"/>
                  </a:lnTo>
                  <a:lnTo>
                    <a:pt x="465693" y="118490"/>
                  </a:lnTo>
                  <a:lnTo>
                    <a:pt x="465693" y="146425"/>
                  </a:lnTo>
                  <a:lnTo>
                    <a:pt x="690549" y="146425"/>
                  </a:lnTo>
                  <a:lnTo>
                    <a:pt x="690549" y="188326"/>
                  </a:lnTo>
                  <a:close/>
                </a:path>
                <a:path w="3227704" h="398145">
                  <a:moveTo>
                    <a:pt x="573746" y="218716"/>
                  </a:moveTo>
                  <a:lnTo>
                    <a:pt x="518952" y="218716"/>
                  </a:lnTo>
                  <a:lnTo>
                    <a:pt x="518952" y="188326"/>
                  </a:lnTo>
                  <a:lnTo>
                    <a:pt x="573746" y="188326"/>
                  </a:lnTo>
                  <a:lnTo>
                    <a:pt x="573746" y="218716"/>
                  </a:lnTo>
                  <a:close/>
                </a:path>
                <a:path w="3227704" h="398145">
                  <a:moveTo>
                    <a:pt x="726925" y="263073"/>
                  </a:moveTo>
                  <a:lnTo>
                    <a:pt x="365620" y="263073"/>
                  </a:lnTo>
                  <a:lnTo>
                    <a:pt x="365620" y="218716"/>
                  </a:lnTo>
                  <a:lnTo>
                    <a:pt x="726925" y="218716"/>
                  </a:lnTo>
                  <a:lnTo>
                    <a:pt x="726925" y="263073"/>
                  </a:lnTo>
                  <a:close/>
                </a:path>
                <a:path w="3227704" h="398145">
                  <a:moveTo>
                    <a:pt x="691930" y="397527"/>
                  </a:moveTo>
                  <a:lnTo>
                    <a:pt x="411205" y="397527"/>
                  </a:lnTo>
                  <a:lnTo>
                    <a:pt x="411205" y="283180"/>
                  </a:lnTo>
                  <a:lnTo>
                    <a:pt x="466613" y="283180"/>
                  </a:lnTo>
                  <a:lnTo>
                    <a:pt x="466613" y="353323"/>
                  </a:lnTo>
                  <a:lnTo>
                    <a:pt x="691930" y="353323"/>
                  </a:lnTo>
                  <a:lnTo>
                    <a:pt x="691930" y="397527"/>
                  </a:lnTo>
                  <a:close/>
                </a:path>
                <a:path w="3227704" h="398145">
                  <a:moveTo>
                    <a:pt x="1059085" y="215339"/>
                  </a:moveTo>
                  <a:lnTo>
                    <a:pt x="777440" y="215339"/>
                  </a:lnTo>
                  <a:lnTo>
                    <a:pt x="777440" y="30697"/>
                  </a:lnTo>
                  <a:lnTo>
                    <a:pt x="833922" y="30697"/>
                  </a:lnTo>
                  <a:lnTo>
                    <a:pt x="833922" y="170829"/>
                  </a:lnTo>
                  <a:lnTo>
                    <a:pt x="1059085" y="170829"/>
                  </a:lnTo>
                  <a:lnTo>
                    <a:pt x="1059085" y="215339"/>
                  </a:lnTo>
                  <a:close/>
                </a:path>
                <a:path w="3227704" h="398145">
                  <a:moveTo>
                    <a:pt x="945199" y="305896"/>
                  </a:moveTo>
                  <a:lnTo>
                    <a:pt x="889484" y="305896"/>
                  </a:lnTo>
                  <a:lnTo>
                    <a:pt x="889484" y="215339"/>
                  </a:lnTo>
                  <a:lnTo>
                    <a:pt x="945199" y="215339"/>
                  </a:lnTo>
                  <a:lnTo>
                    <a:pt x="945199" y="305896"/>
                  </a:lnTo>
                  <a:close/>
                </a:path>
                <a:path w="3227704" h="398145">
                  <a:moveTo>
                    <a:pt x="1098378" y="350407"/>
                  </a:moveTo>
                  <a:lnTo>
                    <a:pt x="737073" y="350407"/>
                  </a:lnTo>
                  <a:lnTo>
                    <a:pt x="737073" y="305896"/>
                  </a:lnTo>
                  <a:lnTo>
                    <a:pt x="1098378" y="305896"/>
                  </a:lnTo>
                  <a:lnTo>
                    <a:pt x="1098378" y="350407"/>
                  </a:lnTo>
                  <a:close/>
                </a:path>
                <a:path w="3227704" h="398145">
                  <a:moveTo>
                    <a:pt x="1315117" y="31157"/>
                  </a:moveTo>
                  <a:lnTo>
                    <a:pt x="1260170" y="31157"/>
                  </a:lnTo>
                  <a:lnTo>
                    <a:pt x="1260170" y="0"/>
                  </a:lnTo>
                  <a:lnTo>
                    <a:pt x="1315117" y="0"/>
                  </a:lnTo>
                  <a:lnTo>
                    <a:pt x="1315117" y="31157"/>
                  </a:lnTo>
                  <a:close/>
                </a:path>
                <a:path w="3227704" h="398145">
                  <a:moveTo>
                    <a:pt x="1433455" y="72138"/>
                  </a:moveTo>
                  <a:lnTo>
                    <a:pt x="1142600" y="72138"/>
                  </a:lnTo>
                  <a:lnTo>
                    <a:pt x="1142600" y="31157"/>
                  </a:lnTo>
                  <a:lnTo>
                    <a:pt x="1433455" y="31157"/>
                  </a:lnTo>
                  <a:lnTo>
                    <a:pt x="1433455" y="72138"/>
                  </a:lnTo>
                  <a:close/>
                </a:path>
                <a:path w="3227704" h="398145">
                  <a:moveTo>
                    <a:pt x="1138149" y="158089"/>
                  </a:moveTo>
                  <a:lnTo>
                    <a:pt x="1122954" y="117262"/>
                  </a:lnTo>
                  <a:lnTo>
                    <a:pt x="1174913" y="112003"/>
                  </a:lnTo>
                  <a:lnTo>
                    <a:pt x="1213318" y="102010"/>
                  </a:lnTo>
                  <a:lnTo>
                    <a:pt x="1239118" y="88362"/>
                  </a:lnTo>
                  <a:lnTo>
                    <a:pt x="1253263" y="72138"/>
                  </a:lnTo>
                  <a:lnTo>
                    <a:pt x="1321871" y="72138"/>
                  </a:lnTo>
                  <a:lnTo>
                    <a:pt x="1335879" y="88362"/>
                  </a:lnTo>
                  <a:lnTo>
                    <a:pt x="1361758" y="102010"/>
                  </a:lnTo>
                  <a:lnTo>
                    <a:pt x="1377452" y="106058"/>
                  </a:lnTo>
                  <a:lnTo>
                    <a:pt x="1287644" y="106058"/>
                  </a:lnTo>
                  <a:lnTo>
                    <a:pt x="1264177" y="126145"/>
                  </a:lnTo>
                  <a:lnTo>
                    <a:pt x="1231257" y="141743"/>
                  </a:lnTo>
                  <a:lnTo>
                    <a:pt x="1189156" y="152506"/>
                  </a:lnTo>
                  <a:lnTo>
                    <a:pt x="1138149" y="158089"/>
                  </a:lnTo>
                  <a:close/>
                </a:path>
                <a:path w="3227704" h="398145">
                  <a:moveTo>
                    <a:pt x="1436831" y="158089"/>
                  </a:moveTo>
                  <a:lnTo>
                    <a:pt x="1386152" y="152506"/>
                  </a:lnTo>
                  <a:lnTo>
                    <a:pt x="1344165" y="141743"/>
                  </a:lnTo>
                  <a:lnTo>
                    <a:pt x="1311213" y="126145"/>
                  </a:lnTo>
                  <a:lnTo>
                    <a:pt x="1287644" y="106058"/>
                  </a:lnTo>
                  <a:lnTo>
                    <a:pt x="1377452" y="106058"/>
                  </a:lnTo>
                  <a:lnTo>
                    <a:pt x="1400501" y="112003"/>
                  </a:lnTo>
                  <a:lnTo>
                    <a:pt x="1453101" y="117262"/>
                  </a:lnTo>
                  <a:lnTo>
                    <a:pt x="1436831" y="158089"/>
                  </a:lnTo>
                  <a:close/>
                </a:path>
                <a:path w="3227704" h="398145">
                  <a:moveTo>
                    <a:pt x="1467528" y="209047"/>
                  </a:moveTo>
                  <a:lnTo>
                    <a:pt x="1108833" y="209047"/>
                  </a:lnTo>
                  <a:lnTo>
                    <a:pt x="1108833" y="168680"/>
                  </a:lnTo>
                  <a:lnTo>
                    <a:pt x="1467528" y="168680"/>
                  </a:lnTo>
                  <a:lnTo>
                    <a:pt x="1467528" y="209047"/>
                  </a:lnTo>
                  <a:close/>
                </a:path>
                <a:path w="3227704" h="398145">
                  <a:moveTo>
                    <a:pt x="1315271" y="233911"/>
                  </a:moveTo>
                  <a:lnTo>
                    <a:pt x="1260477" y="233911"/>
                  </a:lnTo>
                  <a:lnTo>
                    <a:pt x="1260477" y="209047"/>
                  </a:lnTo>
                  <a:lnTo>
                    <a:pt x="1315271" y="209047"/>
                  </a:lnTo>
                  <a:lnTo>
                    <a:pt x="1315271" y="233911"/>
                  </a:lnTo>
                  <a:close/>
                </a:path>
                <a:path w="3227704" h="398145">
                  <a:moveTo>
                    <a:pt x="1434683" y="392769"/>
                  </a:moveTo>
                  <a:lnTo>
                    <a:pt x="1149967" y="392769"/>
                  </a:lnTo>
                  <a:lnTo>
                    <a:pt x="1149967" y="293157"/>
                  </a:lnTo>
                  <a:lnTo>
                    <a:pt x="1369758" y="293157"/>
                  </a:lnTo>
                  <a:lnTo>
                    <a:pt x="1369758" y="273510"/>
                  </a:lnTo>
                  <a:lnTo>
                    <a:pt x="1149660" y="273510"/>
                  </a:lnTo>
                  <a:lnTo>
                    <a:pt x="1149660" y="233911"/>
                  </a:lnTo>
                  <a:lnTo>
                    <a:pt x="1424399" y="233911"/>
                  </a:lnTo>
                  <a:lnTo>
                    <a:pt x="1424399" y="330300"/>
                  </a:lnTo>
                  <a:lnTo>
                    <a:pt x="1204301" y="330300"/>
                  </a:lnTo>
                  <a:lnTo>
                    <a:pt x="1204301" y="351941"/>
                  </a:lnTo>
                  <a:lnTo>
                    <a:pt x="1434683" y="351941"/>
                  </a:lnTo>
                  <a:lnTo>
                    <a:pt x="1434683" y="392769"/>
                  </a:lnTo>
                  <a:close/>
                </a:path>
                <a:path w="3227704" h="398145">
                  <a:moveTo>
                    <a:pt x="1800917" y="221018"/>
                  </a:moveTo>
                  <a:lnTo>
                    <a:pt x="1521574" y="221018"/>
                  </a:lnTo>
                  <a:lnTo>
                    <a:pt x="1521574" y="28241"/>
                  </a:lnTo>
                  <a:lnTo>
                    <a:pt x="1798154" y="28241"/>
                  </a:lnTo>
                  <a:lnTo>
                    <a:pt x="1798154" y="72291"/>
                  </a:lnTo>
                  <a:lnTo>
                    <a:pt x="1576982" y="72291"/>
                  </a:lnTo>
                  <a:lnTo>
                    <a:pt x="1576982" y="177275"/>
                  </a:lnTo>
                  <a:lnTo>
                    <a:pt x="1800917" y="177275"/>
                  </a:lnTo>
                  <a:lnTo>
                    <a:pt x="1800917" y="221018"/>
                  </a:lnTo>
                  <a:close/>
                </a:path>
                <a:path w="3227704" h="398145">
                  <a:moveTo>
                    <a:pt x="1686264" y="305282"/>
                  </a:moveTo>
                  <a:lnTo>
                    <a:pt x="1631469" y="305282"/>
                  </a:lnTo>
                  <a:lnTo>
                    <a:pt x="1631469" y="221018"/>
                  </a:lnTo>
                  <a:lnTo>
                    <a:pt x="1686264" y="221018"/>
                  </a:lnTo>
                  <a:lnTo>
                    <a:pt x="1686264" y="305282"/>
                  </a:lnTo>
                  <a:close/>
                </a:path>
                <a:path w="3227704" h="398145">
                  <a:moveTo>
                    <a:pt x="1840363" y="350407"/>
                  </a:moveTo>
                  <a:lnTo>
                    <a:pt x="1479058" y="350407"/>
                  </a:lnTo>
                  <a:lnTo>
                    <a:pt x="1479058" y="305282"/>
                  </a:lnTo>
                  <a:lnTo>
                    <a:pt x="1840363" y="305282"/>
                  </a:lnTo>
                  <a:lnTo>
                    <a:pt x="1840363" y="350407"/>
                  </a:lnTo>
                  <a:close/>
                </a:path>
                <a:path w="3227704" h="398145">
                  <a:moveTo>
                    <a:pt x="1959486" y="360076"/>
                  </a:moveTo>
                  <a:lnTo>
                    <a:pt x="1915539" y="353304"/>
                  </a:lnTo>
                  <a:lnTo>
                    <a:pt x="1882455" y="334674"/>
                  </a:lnTo>
                  <a:lnTo>
                    <a:pt x="1861603" y="306721"/>
                  </a:lnTo>
                  <a:lnTo>
                    <a:pt x="1854348" y="271976"/>
                  </a:lnTo>
                  <a:lnTo>
                    <a:pt x="1858529" y="247101"/>
                  </a:lnTo>
                  <a:lnTo>
                    <a:pt x="1870292" y="226083"/>
                  </a:lnTo>
                  <a:lnTo>
                    <a:pt x="1888473" y="207483"/>
                  </a:lnTo>
                  <a:lnTo>
                    <a:pt x="1911905" y="189861"/>
                  </a:lnTo>
                  <a:lnTo>
                    <a:pt x="1900123" y="173534"/>
                  </a:lnTo>
                  <a:lnTo>
                    <a:pt x="1890513" y="156171"/>
                  </a:lnTo>
                  <a:lnTo>
                    <a:pt x="1884041" y="137542"/>
                  </a:lnTo>
                  <a:lnTo>
                    <a:pt x="1881669" y="117416"/>
                  </a:lnTo>
                  <a:lnTo>
                    <a:pt x="1887772" y="85683"/>
                  </a:lnTo>
                  <a:lnTo>
                    <a:pt x="1905056" y="60166"/>
                  </a:lnTo>
                  <a:lnTo>
                    <a:pt x="1931981" y="43167"/>
                  </a:lnTo>
                  <a:lnTo>
                    <a:pt x="1967007" y="36989"/>
                  </a:lnTo>
                  <a:lnTo>
                    <a:pt x="2001045" y="42913"/>
                  </a:lnTo>
                  <a:lnTo>
                    <a:pt x="2026693" y="58938"/>
                  </a:lnTo>
                  <a:lnTo>
                    <a:pt x="2042874" y="82445"/>
                  </a:lnTo>
                  <a:lnTo>
                    <a:pt x="2044149" y="88868"/>
                  </a:lnTo>
                  <a:lnTo>
                    <a:pt x="1967621" y="88868"/>
                  </a:lnTo>
                  <a:lnTo>
                    <a:pt x="1955054" y="91314"/>
                  </a:lnTo>
                  <a:lnTo>
                    <a:pt x="1945365" y="97731"/>
                  </a:lnTo>
                  <a:lnTo>
                    <a:pt x="1939130" y="107084"/>
                  </a:lnTo>
                  <a:lnTo>
                    <a:pt x="1936924" y="118337"/>
                  </a:lnTo>
                  <a:lnTo>
                    <a:pt x="1938403" y="128289"/>
                  </a:lnTo>
                  <a:lnTo>
                    <a:pt x="1942545" y="138443"/>
                  </a:lnTo>
                  <a:lnTo>
                    <a:pt x="1948903" y="148943"/>
                  </a:lnTo>
                  <a:lnTo>
                    <a:pt x="1957030" y="159931"/>
                  </a:lnTo>
                  <a:lnTo>
                    <a:pt x="2030679" y="159931"/>
                  </a:lnTo>
                  <a:lnTo>
                    <a:pt x="2024420" y="168078"/>
                  </a:lnTo>
                  <a:lnTo>
                    <a:pt x="2006759" y="183261"/>
                  </a:lnTo>
                  <a:lnTo>
                    <a:pt x="1988188" y="196768"/>
                  </a:lnTo>
                  <a:lnTo>
                    <a:pt x="2015435" y="228079"/>
                  </a:lnTo>
                  <a:lnTo>
                    <a:pt x="1944905" y="228079"/>
                  </a:lnTo>
                  <a:lnTo>
                    <a:pt x="1942756" y="229614"/>
                  </a:lnTo>
                  <a:lnTo>
                    <a:pt x="1931192" y="239458"/>
                  </a:lnTo>
                  <a:lnTo>
                    <a:pt x="1923110" y="249432"/>
                  </a:lnTo>
                  <a:lnTo>
                    <a:pt x="1918366" y="259205"/>
                  </a:lnTo>
                  <a:lnTo>
                    <a:pt x="1916817" y="268445"/>
                  </a:lnTo>
                  <a:lnTo>
                    <a:pt x="1920035" y="284264"/>
                  </a:lnTo>
                  <a:lnTo>
                    <a:pt x="1929211" y="296917"/>
                  </a:lnTo>
                  <a:lnTo>
                    <a:pt x="1943624" y="305311"/>
                  </a:lnTo>
                  <a:lnTo>
                    <a:pt x="1962556" y="308352"/>
                  </a:lnTo>
                  <a:lnTo>
                    <a:pt x="2085345" y="308352"/>
                  </a:lnTo>
                  <a:lnTo>
                    <a:pt x="2107770" y="334137"/>
                  </a:lnTo>
                  <a:lnTo>
                    <a:pt x="2039759" y="334137"/>
                  </a:lnTo>
                  <a:lnTo>
                    <a:pt x="2021432" y="345831"/>
                  </a:lnTo>
                  <a:lnTo>
                    <a:pt x="2001349" y="353898"/>
                  </a:lnTo>
                  <a:lnTo>
                    <a:pt x="1980403" y="358570"/>
                  </a:lnTo>
                  <a:lnTo>
                    <a:pt x="1959486" y="360076"/>
                  </a:lnTo>
                  <a:close/>
                </a:path>
                <a:path w="3227704" h="398145">
                  <a:moveTo>
                    <a:pt x="2360408" y="83649"/>
                  </a:moveTo>
                  <a:lnTo>
                    <a:pt x="2137394" y="83649"/>
                  </a:lnTo>
                  <a:lnTo>
                    <a:pt x="2137394" y="38371"/>
                  </a:lnTo>
                  <a:lnTo>
                    <a:pt x="2360408" y="38371"/>
                  </a:lnTo>
                  <a:lnTo>
                    <a:pt x="2360408" y="83649"/>
                  </a:lnTo>
                  <a:close/>
                </a:path>
                <a:path w="3227704" h="398145">
                  <a:moveTo>
                    <a:pt x="2153356" y="320937"/>
                  </a:moveTo>
                  <a:lnTo>
                    <a:pt x="2121892" y="277501"/>
                  </a:lnTo>
                  <a:lnTo>
                    <a:pt x="2164995" y="248065"/>
                  </a:lnTo>
                  <a:lnTo>
                    <a:pt x="2196083" y="206859"/>
                  </a:lnTo>
                  <a:lnTo>
                    <a:pt x="2214940" y="158574"/>
                  </a:lnTo>
                  <a:lnTo>
                    <a:pt x="2221350" y="107900"/>
                  </a:lnTo>
                  <a:lnTo>
                    <a:pt x="2221350" y="83649"/>
                  </a:lnTo>
                  <a:lnTo>
                    <a:pt x="2277680" y="83649"/>
                  </a:lnTo>
                  <a:lnTo>
                    <a:pt x="2277680" y="107900"/>
                  </a:lnTo>
                  <a:lnTo>
                    <a:pt x="2283869" y="156003"/>
                  </a:lnTo>
                  <a:lnTo>
                    <a:pt x="2302448" y="201487"/>
                  </a:lnTo>
                  <a:lnTo>
                    <a:pt x="2304695" y="204289"/>
                  </a:lnTo>
                  <a:lnTo>
                    <a:pt x="2250513" y="204289"/>
                  </a:lnTo>
                  <a:lnTo>
                    <a:pt x="2234382" y="241466"/>
                  </a:lnTo>
                  <a:lnTo>
                    <a:pt x="2212755" y="274124"/>
                  </a:lnTo>
                  <a:lnTo>
                    <a:pt x="2185718" y="301028"/>
                  </a:lnTo>
                  <a:lnTo>
                    <a:pt x="2153356" y="320937"/>
                  </a:lnTo>
                  <a:close/>
                </a:path>
                <a:path w="3227704" h="398145">
                  <a:moveTo>
                    <a:pt x="2030679" y="159931"/>
                  </a:moveTo>
                  <a:lnTo>
                    <a:pt x="1957030" y="159931"/>
                  </a:lnTo>
                  <a:lnTo>
                    <a:pt x="1973760" y="148880"/>
                  </a:lnTo>
                  <a:lnTo>
                    <a:pt x="1983962" y="141110"/>
                  </a:lnTo>
                  <a:lnTo>
                    <a:pt x="1991142" y="132879"/>
                  </a:lnTo>
                  <a:lnTo>
                    <a:pt x="1995387" y="124016"/>
                  </a:lnTo>
                  <a:lnTo>
                    <a:pt x="1996783" y="114346"/>
                  </a:lnTo>
                  <a:lnTo>
                    <a:pt x="1994816" y="105120"/>
                  </a:lnTo>
                  <a:lnTo>
                    <a:pt x="1989109" y="96945"/>
                  </a:lnTo>
                  <a:lnTo>
                    <a:pt x="1979947" y="91100"/>
                  </a:lnTo>
                  <a:lnTo>
                    <a:pt x="1967621" y="88868"/>
                  </a:lnTo>
                  <a:lnTo>
                    <a:pt x="2044149" y="88868"/>
                  </a:lnTo>
                  <a:lnTo>
                    <a:pt x="2048507" y="110816"/>
                  </a:lnTo>
                  <a:lnTo>
                    <a:pt x="2045697" y="131956"/>
                  </a:lnTo>
                  <a:lnTo>
                    <a:pt x="2037533" y="151010"/>
                  </a:lnTo>
                  <a:lnTo>
                    <a:pt x="2030679" y="159931"/>
                  </a:lnTo>
                  <a:close/>
                </a:path>
                <a:path w="3227704" h="398145">
                  <a:moveTo>
                    <a:pt x="2100277" y="257088"/>
                  </a:moveTo>
                  <a:lnTo>
                    <a:pt x="2040680" y="257088"/>
                  </a:lnTo>
                  <a:lnTo>
                    <a:pt x="2046263" y="244950"/>
                  </a:lnTo>
                  <a:lnTo>
                    <a:pt x="2050464" y="231820"/>
                  </a:lnTo>
                  <a:lnTo>
                    <a:pt x="2053112" y="217740"/>
                  </a:lnTo>
                  <a:lnTo>
                    <a:pt x="2054033" y="202754"/>
                  </a:lnTo>
                  <a:lnTo>
                    <a:pt x="2107446" y="202754"/>
                  </a:lnTo>
                  <a:lnTo>
                    <a:pt x="2105451" y="232935"/>
                  </a:lnTo>
                  <a:lnTo>
                    <a:pt x="2100277" y="257088"/>
                  </a:lnTo>
                  <a:close/>
                </a:path>
                <a:path w="3227704" h="398145">
                  <a:moveTo>
                    <a:pt x="2347055" y="311114"/>
                  </a:moveTo>
                  <a:lnTo>
                    <a:pt x="2314789" y="292869"/>
                  </a:lnTo>
                  <a:lnTo>
                    <a:pt x="2287963" y="268292"/>
                  </a:lnTo>
                  <a:lnTo>
                    <a:pt x="2266547" y="238420"/>
                  </a:lnTo>
                  <a:lnTo>
                    <a:pt x="2250513" y="204289"/>
                  </a:lnTo>
                  <a:lnTo>
                    <a:pt x="2304695" y="204289"/>
                  </a:lnTo>
                  <a:lnTo>
                    <a:pt x="2333431" y="240123"/>
                  </a:lnTo>
                  <a:lnTo>
                    <a:pt x="2376831" y="267678"/>
                  </a:lnTo>
                  <a:lnTo>
                    <a:pt x="2347055" y="311114"/>
                  </a:lnTo>
                  <a:close/>
                </a:path>
                <a:path w="3227704" h="398145">
                  <a:moveTo>
                    <a:pt x="2085345" y="308352"/>
                  </a:moveTo>
                  <a:lnTo>
                    <a:pt x="1962556" y="308352"/>
                  </a:lnTo>
                  <a:lnTo>
                    <a:pt x="1973410" y="307500"/>
                  </a:lnTo>
                  <a:lnTo>
                    <a:pt x="1984235" y="304994"/>
                  </a:lnTo>
                  <a:lnTo>
                    <a:pt x="1994888" y="300905"/>
                  </a:lnTo>
                  <a:lnTo>
                    <a:pt x="2005225" y="295305"/>
                  </a:lnTo>
                  <a:lnTo>
                    <a:pt x="1944905" y="228079"/>
                  </a:lnTo>
                  <a:lnTo>
                    <a:pt x="2015435" y="228079"/>
                  </a:lnTo>
                  <a:lnTo>
                    <a:pt x="2040680" y="257088"/>
                  </a:lnTo>
                  <a:lnTo>
                    <a:pt x="2100277" y="257088"/>
                  </a:lnTo>
                  <a:lnTo>
                    <a:pt x="2099772" y="259447"/>
                  </a:lnTo>
                  <a:lnTo>
                    <a:pt x="2090869" y="282247"/>
                  </a:lnTo>
                  <a:lnTo>
                    <a:pt x="2079205" y="301291"/>
                  </a:lnTo>
                  <a:lnTo>
                    <a:pt x="2085345" y="308352"/>
                  </a:lnTo>
                  <a:close/>
                </a:path>
                <a:path w="3227704" h="398145">
                  <a:moveTo>
                    <a:pt x="2126325" y="355472"/>
                  </a:moveTo>
                  <a:lnTo>
                    <a:pt x="2058944" y="355472"/>
                  </a:lnTo>
                  <a:lnTo>
                    <a:pt x="2039759" y="334137"/>
                  </a:lnTo>
                  <a:lnTo>
                    <a:pt x="2107770" y="334137"/>
                  </a:lnTo>
                  <a:lnTo>
                    <a:pt x="2126325" y="355472"/>
                  </a:lnTo>
                  <a:close/>
                </a:path>
                <a:path w="3227704" h="398145">
                  <a:moveTo>
                    <a:pt x="2455416" y="395531"/>
                  </a:moveTo>
                  <a:lnTo>
                    <a:pt x="2399393" y="395531"/>
                  </a:lnTo>
                  <a:lnTo>
                    <a:pt x="2399393" y="153"/>
                  </a:lnTo>
                  <a:lnTo>
                    <a:pt x="2455416" y="153"/>
                  </a:lnTo>
                  <a:lnTo>
                    <a:pt x="2455416" y="395531"/>
                  </a:lnTo>
                  <a:close/>
                </a:path>
                <a:path w="3227704" h="398145">
                  <a:moveTo>
                    <a:pt x="2826408" y="395531"/>
                  </a:moveTo>
                  <a:lnTo>
                    <a:pt x="2770386" y="395531"/>
                  </a:lnTo>
                  <a:lnTo>
                    <a:pt x="2770386" y="153"/>
                  </a:lnTo>
                  <a:lnTo>
                    <a:pt x="2826408" y="153"/>
                  </a:lnTo>
                  <a:lnTo>
                    <a:pt x="2826408" y="395531"/>
                  </a:lnTo>
                  <a:close/>
                </a:path>
                <a:path w="3227704" h="398145">
                  <a:moveTo>
                    <a:pt x="2731401" y="83649"/>
                  </a:moveTo>
                  <a:lnTo>
                    <a:pt x="2508387" y="83649"/>
                  </a:lnTo>
                  <a:lnTo>
                    <a:pt x="2508387" y="38371"/>
                  </a:lnTo>
                  <a:lnTo>
                    <a:pt x="2731401" y="38371"/>
                  </a:lnTo>
                  <a:lnTo>
                    <a:pt x="2731401" y="83649"/>
                  </a:lnTo>
                  <a:close/>
                </a:path>
                <a:path w="3227704" h="398145">
                  <a:moveTo>
                    <a:pt x="2524349" y="320937"/>
                  </a:moveTo>
                  <a:lnTo>
                    <a:pt x="2492884" y="277501"/>
                  </a:lnTo>
                  <a:lnTo>
                    <a:pt x="2535988" y="248065"/>
                  </a:lnTo>
                  <a:lnTo>
                    <a:pt x="2567075" y="206859"/>
                  </a:lnTo>
                  <a:lnTo>
                    <a:pt x="2585933" y="158574"/>
                  </a:lnTo>
                  <a:lnTo>
                    <a:pt x="2592343" y="107900"/>
                  </a:lnTo>
                  <a:lnTo>
                    <a:pt x="2592343" y="83649"/>
                  </a:lnTo>
                  <a:lnTo>
                    <a:pt x="2648672" y="83649"/>
                  </a:lnTo>
                  <a:lnTo>
                    <a:pt x="2648672" y="107900"/>
                  </a:lnTo>
                  <a:lnTo>
                    <a:pt x="2654862" y="156003"/>
                  </a:lnTo>
                  <a:lnTo>
                    <a:pt x="2673441" y="201487"/>
                  </a:lnTo>
                  <a:lnTo>
                    <a:pt x="2675687" y="204289"/>
                  </a:lnTo>
                  <a:lnTo>
                    <a:pt x="2621505" y="204289"/>
                  </a:lnTo>
                  <a:lnTo>
                    <a:pt x="2605375" y="241466"/>
                  </a:lnTo>
                  <a:lnTo>
                    <a:pt x="2583748" y="274124"/>
                  </a:lnTo>
                  <a:lnTo>
                    <a:pt x="2556710" y="301028"/>
                  </a:lnTo>
                  <a:lnTo>
                    <a:pt x="2524349" y="320937"/>
                  </a:lnTo>
                  <a:close/>
                </a:path>
                <a:path w="3227704" h="398145">
                  <a:moveTo>
                    <a:pt x="2718048" y="311114"/>
                  </a:moveTo>
                  <a:lnTo>
                    <a:pt x="2685782" y="292869"/>
                  </a:lnTo>
                  <a:lnTo>
                    <a:pt x="2658956" y="268292"/>
                  </a:lnTo>
                  <a:lnTo>
                    <a:pt x="2637540" y="238420"/>
                  </a:lnTo>
                  <a:lnTo>
                    <a:pt x="2621505" y="204289"/>
                  </a:lnTo>
                  <a:lnTo>
                    <a:pt x="2675687" y="204289"/>
                  </a:lnTo>
                  <a:lnTo>
                    <a:pt x="2704423" y="240123"/>
                  </a:lnTo>
                  <a:lnTo>
                    <a:pt x="2747824" y="267678"/>
                  </a:lnTo>
                  <a:lnTo>
                    <a:pt x="2718048" y="311114"/>
                  </a:lnTo>
                  <a:close/>
                </a:path>
                <a:path w="3227704" h="398145">
                  <a:moveTo>
                    <a:pt x="3046678" y="138904"/>
                  </a:moveTo>
                  <a:lnTo>
                    <a:pt x="2985723" y="134503"/>
                  </a:lnTo>
                  <a:lnTo>
                    <a:pt x="2940524" y="121541"/>
                  </a:lnTo>
                  <a:lnTo>
                    <a:pt x="2912448" y="100377"/>
                  </a:lnTo>
                  <a:lnTo>
                    <a:pt x="2902862" y="71370"/>
                  </a:lnTo>
                  <a:lnTo>
                    <a:pt x="2912448" y="42450"/>
                  </a:lnTo>
                  <a:lnTo>
                    <a:pt x="2940524" y="21315"/>
                  </a:lnTo>
                  <a:lnTo>
                    <a:pt x="2985723" y="8324"/>
                  </a:lnTo>
                  <a:lnTo>
                    <a:pt x="3046678" y="3837"/>
                  </a:lnTo>
                  <a:lnTo>
                    <a:pt x="3107502" y="8324"/>
                  </a:lnTo>
                  <a:lnTo>
                    <a:pt x="3152583" y="21315"/>
                  </a:lnTo>
                  <a:lnTo>
                    <a:pt x="3180628" y="42450"/>
                  </a:lnTo>
                  <a:lnTo>
                    <a:pt x="3181371" y="44664"/>
                  </a:lnTo>
                  <a:lnTo>
                    <a:pt x="3046678" y="44664"/>
                  </a:lnTo>
                  <a:lnTo>
                    <a:pt x="3008818" y="46398"/>
                  </a:lnTo>
                  <a:lnTo>
                    <a:pt x="2981965" y="51398"/>
                  </a:lnTo>
                  <a:lnTo>
                    <a:pt x="2966019" y="59708"/>
                  </a:lnTo>
                  <a:lnTo>
                    <a:pt x="2960880" y="71370"/>
                  </a:lnTo>
                  <a:lnTo>
                    <a:pt x="2966019" y="83685"/>
                  </a:lnTo>
                  <a:lnTo>
                    <a:pt x="2981965" y="92072"/>
                  </a:lnTo>
                  <a:lnTo>
                    <a:pt x="3008818" y="96861"/>
                  </a:lnTo>
                  <a:lnTo>
                    <a:pt x="3046678" y="98384"/>
                  </a:lnTo>
                  <a:lnTo>
                    <a:pt x="3181295" y="98384"/>
                  </a:lnTo>
                  <a:lnTo>
                    <a:pt x="3180628" y="100377"/>
                  </a:lnTo>
                  <a:lnTo>
                    <a:pt x="3152583" y="121541"/>
                  </a:lnTo>
                  <a:lnTo>
                    <a:pt x="3107502" y="134503"/>
                  </a:lnTo>
                  <a:lnTo>
                    <a:pt x="3046678" y="138904"/>
                  </a:lnTo>
                  <a:close/>
                </a:path>
                <a:path w="3227704" h="398145">
                  <a:moveTo>
                    <a:pt x="3181295" y="98384"/>
                  </a:moveTo>
                  <a:lnTo>
                    <a:pt x="3046678" y="98384"/>
                  </a:lnTo>
                  <a:lnTo>
                    <a:pt x="3084939" y="96861"/>
                  </a:lnTo>
                  <a:lnTo>
                    <a:pt x="3111948" y="92072"/>
                  </a:lnTo>
                  <a:lnTo>
                    <a:pt x="3127963" y="83685"/>
                  </a:lnTo>
                  <a:lnTo>
                    <a:pt x="3133244" y="71370"/>
                  </a:lnTo>
                  <a:lnTo>
                    <a:pt x="3127963" y="59708"/>
                  </a:lnTo>
                  <a:lnTo>
                    <a:pt x="3111948" y="51398"/>
                  </a:lnTo>
                  <a:lnTo>
                    <a:pt x="3084939" y="46398"/>
                  </a:lnTo>
                  <a:lnTo>
                    <a:pt x="3046678" y="44664"/>
                  </a:lnTo>
                  <a:lnTo>
                    <a:pt x="3181371" y="44664"/>
                  </a:lnTo>
                  <a:lnTo>
                    <a:pt x="3190340" y="71370"/>
                  </a:lnTo>
                  <a:lnTo>
                    <a:pt x="3181295" y="98384"/>
                  </a:lnTo>
                  <a:close/>
                </a:path>
                <a:path w="3227704" h="398145">
                  <a:moveTo>
                    <a:pt x="3227177" y="198763"/>
                  </a:moveTo>
                  <a:lnTo>
                    <a:pt x="2866793" y="198763"/>
                  </a:lnTo>
                  <a:lnTo>
                    <a:pt x="2866793" y="155327"/>
                  </a:lnTo>
                  <a:lnTo>
                    <a:pt x="3227177" y="155327"/>
                  </a:lnTo>
                  <a:lnTo>
                    <a:pt x="3227177" y="198763"/>
                  </a:lnTo>
                  <a:close/>
                </a:path>
                <a:path w="3227704" h="398145">
                  <a:moveTo>
                    <a:pt x="3012144" y="226390"/>
                  </a:moveTo>
                  <a:lnTo>
                    <a:pt x="2957350" y="226390"/>
                  </a:lnTo>
                  <a:lnTo>
                    <a:pt x="2957350" y="198763"/>
                  </a:lnTo>
                  <a:lnTo>
                    <a:pt x="3012144" y="198763"/>
                  </a:lnTo>
                  <a:lnTo>
                    <a:pt x="3012144" y="226390"/>
                  </a:lnTo>
                  <a:close/>
                </a:path>
                <a:path w="3227704" h="398145">
                  <a:moveTo>
                    <a:pt x="3136928" y="226390"/>
                  </a:moveTo>
                  <a:lnTo>
                    <a:pt x="3081673" y="226390"/>
                  </a:lnTo>
                  <a:lnTo>
                    <a:pt x="3081673" y="198763"/>
                  </a:lnTo>
                  <a:lnTo>
                    <a:pt x="3136928" y="198763"/>
                  </a:lnTo>
                  <a:lnTo>
                    <a:pt x="3136928" y="226390"/>
                  </a:lnTo>
                  <a:close/>
                </a:path>
                <a:path w="3227704" h="398145">
                  <a:moveTo>
                    <a:pt x="3193410" y="392769"/>
                  </a:moveTo>
                  <a:lnTo>
                    <a:pt x="2908695" y="392769"/>
                  </a:lnTo>
                  <a:lnTo>
                    <a:pt x="2908695" y="288552"/>
                  </a:lnTo>
                  <a:lnTo>
                    <a:pt x="3128486" y="288552"/>
                  </a:lnTo>
                  <a:lnTo>
                    <a:pt x="3128486" y="267064"/>
                  </a:lnTo>
                  <a:lnTo>
                    <a:pt x="2908388" y="267064"/>
                  </a:lnTo>
                  <a:lnTo>
                    <a:pt x="2908388" y="226390"/>
                  </a:lnTo>
                  <a:lnTo>
                    <a:pt x="3183127" y="226390"/>
                  </a:lnTo>
                  <a:lnTo>
                    <a:pt x="3183127" y="327230"/>
                  </a:lnTo>
                  <a:lnTo>
                    <a:pt x="2963029" y="327230"/>
                  </a:lnTo>
                  <a:lnTo>
                    <a:pt x="2963029" y="351021"/>
                  </a:lnTo>
                  <a:lnTo>
                    <a:pt x="3193410" y="351021"/>
                  </a:lnTo>
                  <a:lnTo>
                    <a:pt x="3193410" y="3927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287303" y="7389015"/>
            <a:ext cx="3872229" cy="1050290"/>
            <a:chOff x="1287303" y="7389015"/>
            <a:chExt cx="3872229" cy="105029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7303" y="7389015"/>
              <a:ext cx="3871912" cy="10501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288400" y="7648667"/>
              <a:ext cx="1854835" cy="523240"/>
            </a:xfrm>
            <a:custGeom>
              <a:avLst/>
              <a:gdLst/>
              <a:ahLst/>
              <a:cxnLst/>
              <a:rect l="l" t="t" r="r" b="b"/>
              <a:pathLst>
                <a:path w="1854835" h="523240">
                  <a:moveTo>
                    <a:pt x="185475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854755" y="0"/>
                  </a:lnTo>
                  <a:lnTo>
                    <a:pt x="1854755" y="52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00218" y="7712049"/>
              <a:ext cx="1845310" cy="396240"/>
            </a:xfrm>
            <a:custGeom>
              <a:avLst/>
              <a:gdLst/>
              <a:ahLst/>
              <a:cxnLst/>
              <a:rect l="l" t="t" r="r" b="b"/>
              <a:pathLst>
                <a:path w="1845310" h="396240">
                  <a:moveTo>
                    <a:pt x="309273" y="162387"/>
                  </a:moveTo>
                  <a:lnTo>
                    <a:pt x="252943" y="162387"/>
                  </a:lnTo>
                  <a:lnTo>
                    <a:pt x="258287" y="133880"/>
                  </a:lnTo>
                  <a:lnTo>
                    <a:pt x="261385" y="108264"/>
                  </a:lnTo>
                  <a:lnTo>
                    <a:pt x="262872" y="84922"/>
                  </a:lnTo>
                  <a:lnTo>
                    <a:pt x="263380" y="63235"/>
                  </a:lnTo>
                  <a:lnTo>
                    <a:pt x="44203" y="63235"/>
                  </a:lnTo>
                  <a:lnTo>
                    <a:pt x="44203" y="18878"/>
                  </a:lnTo>
                  <a:lnTo>
                    <a:pt x="318635" y="18878"/>
                  </a:lnTo>
                  <a:lnTo>
                    <a:pt x="318558" y="63235"/>
                  </a:lnTo>
                  <a:lnTo>
                    <a:pt x="318489" y="74756"/>
                  </a:lnTo>
                  <a:lnTo>
                    <a:pt x="317465" y="101146"/>
                  </a:lnTo>
                  <a:lnTo>
                    <a:pt x="314685" y="130184"/>
                  </a:lnTo>
                  <a:lnTo>
                    <a:pt x="309273" y="162387"/>
                  </a:lnTo>
                  <a:close/>
                </a:path>
                <a:path w="1845310" h="396240">
                  <a:moveTo>
                    <a:pt x="360383" y="206744"/>
                  </a:moveTo>
                  <a:lnTo>
                    <a:pt x="0" y="206744"/>
                  </a:lnTo>
                  <a:lnTo>
                    <a:pt x="0" y="162387"/>
                  </a:lnTo>
                  <a:lnTo>
                    <a:pt x="360383" y="162387"/>
                  </a:lnTo>
                  <a:lnTo>
                    <a:pt x="360383" y="206744"/>
                  </a:lnTo>
                  <a:close/>
                </a:path>
                <a:path w="1845310" h="396240">
                  <a:moveTo>
                    <a:pt x="180191" y="394764"/>
                  </a:moveTo>
                  <a:lnTo>
                    <a:pt x="121644" y="389814"/>
                  </a:lnTo>
                  <a:lnTo>
                    <a:pt x="77414" y="375079"/>
                  </a:lnTo>
                  <a:lnTo>
                    <a:pt x="49501" y="351078"/>
                  </a:lnTo>
                  <a:lnTo>
                    <a:pt x="39906" y="318328"/>
                  </a:lnTo>
                  <a:lnTo>
                    <a:pt x="49501" y="285403"/>
                  </a:lnTo>
                  <a:lnTo>
                    <a:pt x="77414" y="260867"/>
                  </a:lnTo>
                  <a:lnTo>
                    <a:pt x="121644" y="245569"/>
                  </a:lnTo>
                  <a:lnTo>
                    <a:pt x="180191" y="240358"/>
                  </a:lnTo>
                  <a:lnTo>
                    <a:pt x="238166" y="245569"/>
                  </a:lnTo>
                  <a:lnTo>
                    <a:pt x="282067" y="260867"/>
                  </a:lnTo>
                  <a:lnTo>
                    <a:pt x="309129" y="284715"/>
                  </a:lnTo>
                  <a:lnTo>
                    <a:pt x="180191" y="284715"/>
                  </a:lnTo>
                  <a:lnTo>
                    <a:pt x="143494" y="286751"/>
                  </a:lnTo>
                  <a:lnTo>
                    <a:pt x="116955" y="292946"/>
                  </a:lnTo>
                  <a:lnTo>
                    <a:pt x="100892" y="303428"/>
                  </a:lnTo>
                  <a:lnTo>
                    <a:pt x="95621" y="318328"/>
                  </a:lnTo>
                  <a:lnTo>
                    <a:pt x="100892" y="332458"/>
                  </a:lnTo>
                  <a:lnTo>
                    <a:pt x="116955" y="342617"/>
                  </a:lnTo>
                  <a:lnTo>
                    <a:pt x="143494" y="348805"/>
                  </a:lnTo>
                  <a:lnTo>
                    <a:pt x="180191" y="351021"/>
                  </a:lnTo>
                  <a:lnTo>
                    <a:pt x="309928" y="351021"/>
                  </a:lnTo>
                  <a:lnTo>
                    <a:pt x="282067" y="375079"/>
                  </a:lnTo>
                  <a:lnTo>
                    <a:pt x="238166" y="389814"/>
                  </a:lnTo>
                  <a:lnTo>
                    <a:pt x="180191" y="394764"/>
                  </a:lnTo>
                  <a:close/>
                </a:path>
                <a:path w="1845310" h="396240">
                  <a:moveTo>
                    <a:pt x="309928" y="351021"/>
                  </a:moveTo>
                  <a:lnTo>
                    <a:pt x="180191" y="351021"/>
                  </a:lnTo>
                  <a:lnTo>
                    <a:pt x="216186" y="348805"/>
                  </a:lnTo>
                  <a:lnTo>
                    <a:pt x="242410" y="342617"/>
                  </a:lnTo>
                  <a:lnTo>
                    <a:pt x="258476" y="332458"/>
                  </a:lnTo>
                  <a:lnTo>
                    <a:pt x="263994" y="318328"/>
                  </a:lnTo>
                  <a:lnTo>
                    <a:pt x="258476" y="303428"/>
                  </a:lnTo>
                  <a:lnTo>
                    <a:pt x="242410" y="292946"/>
                  </a:lnTo>
                  <a:lnTo>
                    <a:pt x="216186" y="286751"/>
                  </a:lnTo>
                  <a:lnTo>
                    <a:pt x="180191" y="284715"/>
                  </a:lnTo>
                  <a:lnTo>
                    <a:pt x="309129" y="284715"/>
                  </a:lnTo>
                  <a:lnTo>
                    <a:pt x="309910" y="285403"/>
                  </a:lnTo>
                  <a:lnTo>
                    <a:pt x="319710" y="318328"/>
                  </a:lnTo>
                  <a:lnTo>
                    <a:pt x="309928" y="351021"/>
                  </a:lnTo>
                  <a:close/>
                </a:path>
                <a:path w="1845310" h="396240">
                  <a:moveTo>
                    <a:pt x="689014" y="189861"/>
                  </a:moveTo>
                  <a:lnTo>
                    <a:pt x="412894" y="189861"/>
                  </a:lnTo>
                  <a:lnTo>
                    <a:pt x="412894" y="15502"/>
                  </a:lnTo>
                  <a:lnTo>
                    <a:pt x="467534" y="15502"/>
                  </a:lnTo>
                  <a:lnTo>
                    <a:pt x="467534" y="60933"/>
                  </a:lnTo>
                  <a:lnTo>
                    <a:pt x="689014" y="60933"/>
                  </a:lnTo>
                  <a:lnTo>
                    <a:pt x="689014" y="104370"/>
                  </a:lnTo>
                  <a:lnTo>
                    <a:pt x="467534" y="104370"/>
                  </a:lnTo>
                  <a:lnTo>
                    <a:pt x="467534" y="145657"/>
                  </a:lnTo>
                  <a:lnTo>
                    <a:pt x="689014" y="145657"/>
                  </a:lnTo>
                  <a:lnTo>
                    <a:pt x="689014" y="189861"/>
                  </a:lnTo>
                  <a:close/>
                </a:path>
                <a:path w="1845310" h="396240">
                  <a:moveTo>
                    <a:pt x="689014" y="60933"/>
                  </a:moveTo>
                  <a:lnTo>
                    <a:pt x="633606" y="60933"/>
                  </a:lnTo>
                  <a:lnTo>
                    <a:pt x="633606" y="15502"/>
                  </a:lnTo>
                  <a:lnTo>
                    <a:pt x="689014" y="15502"/>
                  </a:lnTo>
                  <a:lnTo>
                    <a:pt x="689014" y="60933"/>
                  </a:lnTo>
                  <a:close/>
                </a:path>
                <a:path w="1845310" h="396240">
                  <a:moveTo>
                    <a:pt x="689014" y="145657"/>
                  </a:moveTo>
                  <a:lnTo>
                    <a:pt x="633606" y="145657"/>
                  </a:lnTo>
                  <a:lnTo>
                    <a:pt x="633606" y="104370"/>
                  </a:lnTo>
                  <a:lnTo>
                    <a:pt x="689014" y="104370"/>
                  </a:lnTo>
                  <a:lnTo>
                    <a:pt x="689014" y="145657"/>
                  </a:lnTo>
                  <a:close/>
                </a:path>
                <a:path w="1845310" h="396240">
                  <a:moveTo>
                    <a:pt x="731836" y="271515"/>
                  </a:moveTo>
                  <a:lnTo>
                    <a:pt x="370532" y="271515"/>
                  </a:lnTo>
                  <a:lnTo>
                    <a:pt x="370532" y="228079"/>
                  </a:lnTo>
                  <a:lnTo>
                    <a:pt x="731836" y="228079"/>
                  </a:lnTo>
                  <a:lnTo>
                    <a:pt x="731836" y="271515"/>
                  </a:lnTo>
                  <a:close/>
                </a:path>
                <a:path w="1845310" h="396240">
                  <a:moveTo>
                    <a:pt x="577430" y="395378"/>
                  </a:moveTo>
                  <a:lnTo>
                    <a:pt x="522636" y="395378"/>
                  </a:lnTo>
                  <a:lnTo>
                    <a:pt x="522636" y="271515"/>
                  </a:lnTo>
                  <a:lnTo>
                    <a:pt x="577430" y="271515"/>
                  </a:lnTo>
                  <a:lnTo>
                    <a:pt x="577430" y="395378"/>
                  </a:lnTo>
                  <a:close/>
                </a:path>
                <a:path w="1845310" h="396240">
                  <a:moveTo>
                    <a:pt x="1074894" y="234832"/>
                  </a:moveTo>
                  <a:lnTo>
                    <a:pt x="1019640" y="234832"/>
                  </a:lnTo>
                  <a:lnTo>
                    <a:pt x="1019640" y="141513"/>
                  </a:lnTo>
                  <a:lnTo>
                    <a:pt x="957939" y="141513"/>
                  </a:lnTo>
                  <a:lnTo>
                    <a:pt x="957939" y="96388"/>
                  </a:lnTo>
                  <a:lnTo>
                    <a:pt x="1019640" y="96388"/>
                  </a:lnTo>
                  <a:lnTo>
                    <a:pt x="1019640" y="0"/>
                  </a:lnTo>
                  <a:lnTo>
                    <a:pt x="1074894" y="0"/>
                  </a:lnTo>
                  <a:lnTo>
                    <a:pt x="1074894" y="234832"/>
                  </a:lnTo>
                  <a:close/>
                </a:path>
                <a:path w="1845310" h="396240">
                  <a:moveTo>
                    <a:pt x="969757" y="68607"/>
                  </a:moveTo>
                  <a:lnTo>
                    <a:pt x="755491" y="68607"/>
                  </a:lnTo>
                  <a:lnTo>
                    <a:pt x="755491" y="24097"/>
                  </a:lnTo>
                  <a:lnTo>
                    <a:pt x="969757" y="24097"/>
                  </a:lnTo>
                  <a:lnTo>
                    <a:pt x="969757" y="68607"/>
                  </a:lnTo>
                  <a:close/>
                </a:path>
                <a:path w="1845310" h="396240">
                  <a:moveTo>
                    <a:pt x="768077" y="234986"/>
                  </a:moveTo>
                  <a:lnTo>
                    <a:pt x="739375" y="191089"/>
                  </a:lnTo>
                  <a:lnTo>
                    <a:pt x="781291" y="169857"/>
                  </a:lnTo>
                  <a:lnTo>
                    <a:pt x="810746" y="140381"/>
                  </a:lnTo>
                  <a:lnTo>
                    <a:pt x="828344" y="105638"/>
                  </a:lnTo>
                  <a:lnTo>
                    <a:pt x="834690" y="68607"/>
                  </a:lnTo>
                  <a:lnTo>
                    <a:pt x="891019" y="68607"/>
                  </a:lnTo>
                  <a:lnTo>
                    <a:pt x="897187" y="102698"/>
                  </a:lnTo>
                  <a:lnTo>
                    <a:pt x="914003" y="134472"/>
                  </a:lnTo>
                  <a:lnTo>
                    <a:pt x="926431" y="146425"/>
                  </a:lnTo>
                  <a:lnTo>
                    <a:pt x="863699" y="146425"/>
                  </a:lnTo>
                  <a:lnTo>
                    <a:pt x="848089" y="174961"/>
                  </a:lnTo>
                  <a:lnTo>
                    <a:pt x="826996" y="199742"/>
                  </a:lnTo>
                  <a:lnTo>
                    <a:pt x="800350" y="220004"/>
                  </a:lnTo>
                  <a:lnTo>
                    <a:pt x="768077" y="234986"/>
                  </a:lnTo>
                  <a:close/>
                </a:path>
                <a:path w="1845310" h="396240">
                  <a:moveTo>
                    <a:pt x="954562" y="224702"/>
                  </a:moveTo>
                  <a:lnTo>
                    <a:pt x="924414" y="211435"/>
                  </a:lnTo>
                  <a:lnTo>
                    <a:pt x="899288" y="193506"/>
                  </a:lnTo>
                  <a:lnTo>
                    <a:pt x="879083" y="171606"/>
                  </a:lnTo>
                  <a:lnTo>
                    <a:pt x="863699" y="146425"/>
                  </a:lnTo>
                  <a:lnTo>
                    <a:pt x="926431" y="146425"/>
                  </a:lnTo>
                  <a:lnTo>
                    <a:pt x="942043" y="161440"/>
                  </a:lnTo>
                  <a:lnTo>
                    <a:pt x="981882" y="181112"/>
                  </a:lnTo>
                  <a:lnTo>
                    <a:pt x="954562" y="224702"/>
                  </a:lnTo>
                  <a:close/>
                </a:path>
                <a:path w="1845310" h="396240">
                  <a:moveTo>
                    <a:pt x="939827" y="395838"/>
                  </a:moveTo>
                  <a:lnTo>
                    <a:pt x="883122" y="390613"/>
                  </a:lnTo>
                  <a:lnTo>
                    <a:pt x="840388" y="375674"/>
                  </a:lnTo>
                  <a:lnTo>
                    <a:pt x="813454" y="351786"/>
                  </a:lnTo>
                  <a:lnTo>
                    <a:pt x="804146" y="319710"/>
                  </a:lnTo>
                  <a:lnTo>
                    <a:pt x="813454" y="287612"/>
                  </a:lnTo>
                  <a:lnTo>
                    <a:pt x="840388" y="263687"/>
                  </a:lnTo>
                  <a:lnTo>
                    <a:pt x="883122" y="248742"/>
                  </a:lnTo>
                  <a:lnTo>
                    <a:pt x="939827" y="243581"/>
                  </a:lnTo>
                  <a:lnTo>
                    <a:pt x="996691" y="248742"/>
                  </a:lnTo>
                  <a:lnTo>
                    <a:pt x="1039497" y="263687"/>
                  </a:lnTo>
                  <a:lnTo>
                    <a:pt x="1064272" y="285636"/>
                  </a:lnTo>
                  <a:lnTo>
                    <a:pt x="939827" y="285636"/>
                  </a:lnTo>
                  <a:lnTo>
                    <a:pt x="905135" y="287765"/>
                  </a:lnTo>
                  <a:lnTo>
                    <a:pt x="879853" y="294154"/>
                  </a:lnTo>
                  <a:lnTo>
                    <a:pt x="864413" y="304802"/>
                  </a:lnTo>
                  <a:lnTo>
                    <a:pt x="859247" y="319710"/>
                  </a:lnTo>
                  <a:lnTo>
                    <a:pt x="864413" y="334526"/>
                  </a:lnTo>
                  <a:lnTo>
                    <a:pt x="879853" y="345111"/>
                  </a:lnTo>
                  <a:lnTo>
                    <a:pt x="905135" y="351438"/>
                  </a:lnTo>
                  <a:lnTo>
                    <a:pt x="939827" y="353476"/>
                  </a:lnTo>
                  <a:lnTo>
                    <a:pt x="1064592" y="353476"/>
                  </a:lnTo>
                  <a:lnTo>
                    <a:pt x="1039497" y="375674"/>
                  </a:lnTo>
                  <a:lnTo>
                    <a:pt x="996691" y="390613"/>
                  </a:lnTo>
                  <a:lnTo>
                    <a:pt x="939827" y="395838"/>
                  </a:lnTo>
                  <a:close/>
                </a:path>
                <a:path w="1845310" h="396240">
                  <a:moveTo>
                    <a:pt x="1064592" y="353476"/>
                  </a:moveTo>
                  <a:lnTo>
                    <a:pt x="939827" y="353476"/>
                  </a:lnTo>
                  <a:lnTo>
                    <a:pt x="974637" y="351438"/>
                  </a:lnTo>
                  <a:lnTo>
                    <a:pt x="1000051" y="345111"/>
                  </a:lnTo>
                  <a:lnTo>
                    <a:pt x="1015652" y="334526"/>
                  </a:lnTo>
                  <a:lnTo>
                    <a:pt x="1021021" y="319710"/>
                  </a:lnTo>
                  <a:lnTo>
                    <a:pt x="1015652" y="304802"/>
                  </a:lnTo>
                  <a:lnTo>
                    <a:pt x="1000051" y="294154"/>
                  </a:lnTo>
                  <a:lnTo>
                    <a:pt x="974637" y="287765"/>
                  </a:lnTo>
                  <a:lnTo>
                    <a:pt x="939827" y="285636"/>
                  </a:lnTo>
                  <a:lnTo>
                    <a:pt x="1064272" y="285636"/>
                  </a:lnTo>
                  <a:lnTo>
                    <a:pt x="1066503" y="287612"/>
                  </a:lnTo>
                  <a:lnTo>
                    <a:pt x="1075969" y="319710"/>
                  </a:lnTo>
                  <a:lnTo>
                    <a:pt x="1066503" y="351786"/>
                  </a:lnTo>
                  <a:lnTo>
                    <a:pt x="1064592" y="353476"/>
                  </a:lnTo>
                  <a:close/>
                </a:path>
                <a:path w="1845310" h="396240">
                  <a:moveTo>
                    <a:pt x="1424553" y="395378"/>
                  </a:moveTo>
                  <a:lnTo>
                    <a:pt x="1369144" y="395378"/>
                  </a:lnTo>
                  <a:lnTo>
                    <a:pt x="1369144" y="0"/>
                  </a:lnTo>
                  <a:lnTo>
                    <a:pt x="1424553" y="0"/>
                  </a:lnTo>
                  <a:lnTo>
                    <a:pt x="1424553" y="151029"/>
                  </a:lnTo>
                  <a:lnTo>
                    <a:pt x="1482877" y="151029"/>
                  </a:lnTo>
                  <a:lnTo>
                    <a:pt x="1482877" y="197228"/>
                  </a:lnTo>
                  <a:lnTo>
                    <a:pt x="1424553" y="197228"/>
                  </a:lnTo>
                  <a:lnTo>
                    <a:pt x="1424553" y="395378"/>
                  </a:lnTo>
                  <a:close/>
                </a:path>
                <a:path w="1845310" h="396240">
                  <a:moveTo>
                    <a:pt x="1338294" y="83496"/>
                  </a:moveTo>
                  <a:lnTo>
                    <a:pt x="1119424" y="83496"/>
                  </a:lnTo>
                  <a:lnTo>
                    <a:pt x="1119424" y="38217"/>
                  </a:lnTo>
                  <a:lnTo>
                    <a:pt x="1338294" y="38217"/>
                  </a:lnTo>
                  <a:lnTo>
                    <a:pt x="1338294" y="83496"/>
                  </a:lnTo>
                  <a:close/>
                </a:path>
                <a:path w="1845310" h="396240">
                  <a:moveTo>
                    <a:pt x="1136000" y="321091"/>
                  </a:moveTo>
                  <a:lnTo>
                    <a:pt x="1103768" y="277348"/>
                  </a:lnTo>
                  <a:lnTo>
                    <a:pt x="1147020" y="247092"/>
                  </a:lnTo>
                  <a:lnTo>
                    <a:pt x="1177997" y="205555"/>
                  </a:lnTo>
                  <a:lnTo>
                    <a:pt x="1196687" y="157514"/>
                  </a:lnTo>
                  <a:lnTo>
                    <a:pt x="1203073" y="107746"/>
                  </a:lnTo>
                  <a:lnTo>
                    <a:pt x="1203073" y="83496"/>
                  </a:lnTo>
                  <a:lnTo>
                    <a:pt x="1258788" y="83496"/>
                  </a:lnTo>
                  <a:lnTo>
                    <a:pt x="1258788" y="107746"/>
                  </a:lnTo>
                  <a:lnTo>
                    <a:pt x="1264638" y="153950"/>
                  </a:lnTo>
                  <a:lnTo>
                    <a:pt x="1282675" y="199032"/>
                  </a:lnTo>
                  <a:lnTo>
                    <a:pt x="1285771" y="203061"/>
                  </a:lnTo>
                  <a:lnTo>
                    <a:pt x="1231775" y="203061"/>
                  </a:lnTo>
                  <a:lnTo>
                    <a:pt x="1215688" y="240561"/>
                  </a:lnTo>
                  <a:lnTo>
                    <a:pt x="1194248" y="273645"/>
                  </a:lnTo>
                  <a:lnTo>
                    <a:pt x="1167628" y="300944"/>
                  </a:lnTo>
                  <a:lnTo>
                    <a:pt x="1136000" y="321091"/>
                  </a:lnTo>
                  <a:close/>
                </a:path>
                <a:path w="1845310" h="396240">
                  <a:moveTo>
                    <a:pt x="1324634" y="310961"/>
                  </a:moveTo>
                  <a:lnTo>
                    <a:pt x="1294001" y="292224"/>
                  </a:lnTo>
                  <a:lnTo>
                    <a:pt x="1268247" y="267198"/>
                  </a:lnTo>
                  <a:lnTo>
                    <a:pt x="1247471" y="237079"/>
                  </a:lnTo>
                  <a:lnTo>
                    <a:pt x="1231775" y="203061"/>
                  </a:lnTo>
                  <a:lnTo>
                    <a:pt x="1285771" y="203061"/>
                  </a:lnTo>
                  <a:lnTo>
                    <a:pt x="1312942" y="238415"/>
                  </a:lnTo>
                  <a:lnTo>
                    <a:pt x="1355484" y="267525"/>
                  </a:lnTo>
                  <a:lnTo>
                    <a:pt x="1324634" y="310961"/>
                  </a:lnTo>
                  <a:close/>
                </a:path>
                <a:path w="1845310" h="396240">
                  <a:moveTo>
                    <a:pt x="1812889" y="245269"/>
                  </a:moveTo>
                  <a:lnTo>
                    <a:pt x="1525564" y="245269"/>
                  </a:lnTo>
                  <a:lnTo>
                    <a:pt x="1525564" y="112658"/>
                  </a:lnTo>
                  <a:lnTo>
                    <a:pt x="1748886" y="112658"/>
                  </a:lnTo>
                  <a:lnTo>
                    <a:pt x="1748886" y="70296"/>
                  </a:lnTo>
                  <a:lnTo>
                    <a:pt x="1524950" y="70296"/>
                  </a:lnTo>
                  <a:lnTo>
                    <a:pt x="1524950" y="25785"/>
                  </a:lnTo>
                  <a:lnTo>
                    <a:pt x="1803680" y="25785"/>
                  </a:lnTo>
                  <a:lnTo>
                    <a:pt x="1803680" y="156708"/>
                  </a:lnTo>
                  <a:lnTo>
                    <a:pt x="1580819" y="156708"/>
                  </a:lnTo>
                  <a:lnTo>
                    <a:pt x="1580819" y="200605"/>
                  </a:lnTo>
                  <a:lnTo>
                    <a:pt x="1812889" y="200605"/>
                  </a:lnTo>
                  <a:lnTo>
                    <a:pt x="1812889" y="245269"/>
                  </a:lnTo>
                  <a:close/>
                </a:path>
                <a:path w="1845310" h="396240">
                  <a:moveTo>
                    <a:pt x="1630395" y="305896"/>
                  </a:moveTo>
                  <a:lnTo>
                    <a:pt x="1576522" y="305896"/>
                  </a:lnTo>
                  <a:lnTo>
                    <a:pt x="1576522" y="245269"/>
                  </a:lnTo>
                  <a:lnTo>
                    <a:pt x="1630395" y="245269"/>
                  </a:lnTo>
                  <a:lnTo>
                    <a:pt x="1630395" y="305896"/>
                  </a:lnTo>
                  <a:close/>
                </a:path>
                <a:path w="1845310" h="396240">
                  <a:moveTo>
                    <a:pt x="1757020" y="305896"/>
                  </a:moveTo>
                  <a:lnTo>
                    <a:pt x="1702533" y="305896"/>
                  </a:lnTo>
                  <a:lnTo>
                    <a:pt x="1702533" y="245269"/>
                  </a:lnTo>
                  <a:lnTo>
                    <a:pt x="1757020" y="245269"/>
                  </a:lnTo>
                  <a:lnTo>
                    <a:pt x="1757020" y="305896"/>
                  </a:lnTo>
                  <a:close/>
                </a:path>
                <a:path w="1845310" h="396240">
                  <a:moveTo>
                    <a:pt x="1845274" y="351174"/>
                  </a:moveTo>
                  <a:lnTo>
                    <a:pt x="1483970" y="351174"/>
                  </a:lnTo>
                  <a:lnTo>
                    <a:pt x="1483970" y="305896"/>
                  </a:lnTo>
                  <a:lnTo>
                    <a:pt x="1845274" y="305896"/>
                  </a:lnTo>
                  <a:lnTo>
                    <a:pt x="1845274" y="3511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5592612" y="7399356"/>
            <a:ext cx="1088390" cy="394970"/>
          </a:xfrm>
          <a:custGeom>
            <a:avLst/>
            <a:gdLst/>
            <a:ahLst/>
            <a:cxnLst/>
            <a:rect l="l" t="t" r="r" b="b"/>
            <a:pathLst>
              <a:path w="1088390" h="394970">
                <a:moveTo>
                  <a:pt x="323854" y="246037"/>
                </a:moveTo>
                <a:lnTo>
                  <a:pt x="271362" y="246037"/>
                </a:lnTo>
                <a:lnTo>
                  <a:pt x="271362" y="0"/>
                </a:lnTo>
                <a:lnTo>
                  <a:pt x="323854" y="0"/>
                </a:lnTo>
                <a:lnTo>
                  <a:pt x="323854" y="246037"/>
                </a:lnTo>
                <a:close/>
              </a:path>
              <a:path w="1088390" h="394970">
                <a:moveTo>
                  <a:pt x="245269" y="243274"/>
                </a:moveTo>
                <a:lnTo>
                  <a:pt x="192777" y="243274"/>
                </a:lnTo>
                <a:lnTo>
                  <a:pt x="192777" y="144429"/>
                </a:lnTo>
                <a:lnTo>
                  <a:pt x="152871" y="144429"/>
                </a:lnTo>
                <a:lnTo>
                  <a:pt x="152871" y="100072"/>
                </a:lnTo>
                <a:lnTo>
                  <a:pt x="192777" y="100072"/>
                </a:lnTo>
                <a:lnTo>
                  <a:pt x="192777" y="7520"/>
                </a:lnTo>
                <a:lnTo>
                  <a:pt x="245269" y="7520"/>
                </a:lnTo>
                <a:lnTo>
                  <a:pt x="245269" y="243274"/>
                </a:lnTo>
                <a:close/>
              </a:path>
              <a:path w="1088390" h="394970">
                <a:moveTo>
                  <a:pt x="26859" y="228539"/>
                </a:moveTo>
                <a:lnTo>
                  <a:pt x="0" y="228539"/>
                </a:lnTo>
                <a:lnTo>
                  <a:pt x="0" y="25939"/>
                </a:lnTo>
                <a:lnTo>
                  <a:pt x="150569" y="25939"/>
                </a:lnTo>
                <a:lnTo>
                  <a:pt x="150569" y="69835"/>
                </a:lnTo>
                <a:lnTo>
                  <a:pt x="53259" y="69835"/>
                </a:lnTo>
                <a:lnTo>
                  <a:pt x="53259" y="105137"/>
                </a:lnTo>
                <a:lnTo>
                  <a:pt x="135988" y="105137"/>
                </a:lnTo>
                <a:lnTo>
                  <a:pt x="135988" y="147192"/>
                </a:lnTo>
                <a:lnTo>
                  <a:pt x="53259" y="147192"/>
                </a:lnTo>
                <a:lnTo>
                  <a:pt x="53259" y="184949"/>
                </a:lnTo>
                <a:lnTo>
                  <a:pt x="165269" y="184949"/>
                </a:lnTo>
                <a:lnTo>
                  <a:pt x="169601" y="220098"/>
                </a:lnTo>
                <a:lnTo>
                  <a:pt x="136592" y="224525"/>
                </a:lnTo>
                <a:lnTo>
                  <a:pt x="103641" y="227081"/>
                </a:lnTo>
                <a:lnTo>
                  <a:pt x="67984" y="228256"/>
                </a:lnTo>
                <a:lnTo>
                  <a:pt x="26859" y="228539"/>
                </a:lnTo>
                <a:close/>
              </a:path>
              <a:path w="1088390" h="394970">
                <a:moveTo>
                  <a:pt x="165269" y="184949"/>
                </a:moveTo>
                <a:lnTo>
                  <a:pt x="53259" y="184949"/>
                </a:lnTo>
                <a:lnTo>
                  <a:pt x="83505" y="184386"/>
                </a:lnTo>
                <a:lnTo>
                  <a:pt x="111046" y="182973"/>
                </a:lnTo>
                <a:lnTo>
                  <a:pt x="137436" y="180438"/>
                </a:lnTo>
                <a:lnTo>
                  <a:pt x="164229" y="176508"/>
                </a:lnTo>
                <a:lnTo>
                  <a:pt x="165269" y="184949"/>
                </a:lnTo>
                <a:close/>
              </a:path>
              <a:path w="1088390" h="394970">
                <a:moveTo>
                  <a:pt x="323854" y="394764"/>
                </a:moveTo>
                <a:lnTo>
                  <a:pt x="268752" y="394764"/>
                </a:lnTo>
                <a:lnTo>
                  <a:pt x="268752" y="305742"/>
                </a:lnTo>
                <a:lnTo>
                  <a:pt x="49575" y="305742"/>
                </a:lnTo>
                <a:lnTo>
                  <a:pt x="49575" y="261385"/>
                </a:lnTo>
                <a:lnTo>
                  <a:pt x="323854" y="261385"/>
                </a:lnTo>
                <a:lnTo>
                  <a:pt x="323854" y="394764"/>
                </a:lnTo>
                <a:close/>
              </a:path>
              <a:path w="1088390" h="394970">
                <a:moveTo>
                  <a:pt x="388336" y="232683"/>
                </a:moveTo>
                <a:lnTo>
                  <a:pt x="364546" y="186638"/>
                </a:lnTo>
                <a:lnTo>
                  <a:pt x="423364" y="167001"/>
                </a:lnTo>
                <a:lnTo>
                  <a:pt x="467189" y="134760"/>
                </a:lnTo>
                <a:lnTo>
                  <a:pt x="494610" y="94690"/>
                </a:lnTo>
                <a:lnTo>
                  <a:pt x="504217" y="51571"/>
                </a:lnTo>
                <a:lnTo>
                  <a:pt x="504217" y="23176"/>
                </a:lnTo>
                <a:lnTo>
                  <a:pt x="563309" y="23176"/>
                </a:lnTo>
                <a:lnTo>
                  <a:pt x="563309" y="51571"/>
                </a:lnTo>
                <a:lnTo>
                  <a:pt x="569282" y="86438"/>
                </a:lnTo>
                <a:lnTo>
                  <a:pt x="586961" y="119802"/>
                </a:lnTo>
                <a:lnTo>
                  <a:pt x="596474" y="129541"/>
                </a:lnTo>
                <a:lnTo>
                  <a:pt x="533994" y="129541"/>
                </a:lnTo>
                <a:lnTo>
                  <a:pt x="509918" y="164953"/>
                </a:lnTo>
                <a:lnTo>
                  <a:pt x="477108" y="194811"/>
                </a:lnTo>
                <a:lnTo>
                  <a:pt x="436326" y="217819"/>
                </a:lnTo>
                <a:lnTo>
                  <a:pt x="388336" y="232683"/>
                </a:lnTo>
                <a:close/>
              </a:path>
              <a:path w="1088390" h="394970">
                <a:moveTo>
                  <a:pt x="679498" y="232683"/>
                </a:moveTo>
                <a:lnTo>
                  <a:pt x="631272" y="217927"/>
                </a:lnTo>
                <a:lnTo>
                  <a:pt x="590457" y="194983"/>
                </a:lnTo>
                <a:lnTo>
                  <a:pt x="557786" y="165104"/>
                </a:lnTo>
                <a:lnTo>
                  <a:pt x="533994" y="129541"/>
                </a:lnTo>
                <a:lnTo>
                  <a:pt x="596474" y="129541"/>
                </a:lnTo>
                <a:lnTo>
                  <a:pt x="615713" y="149239"/>
                </a:lnTo>
                <a:lnTo>
                  <a:pt x="654904" y="172326"/>
                </a:lnTo>
                <a:lnTo>
                  <a:pt x="703902" y="186638"/>
                </a:lnTo>
                <a:lnTo>
                  <a:pt x="679498" y="232683"/>
                </a:lnTo>
                <a:close/>
              </a:path>
              <a:path w="1088390" h="394970">
                <a:moveTo>
                  <a:pt x="716795" y="346263"/>
                </a:moveTo>
                <a:lnTo>
                  <a:pt x="355490" y="346263"/>
                </a:lnTo>
                <a:lnTo>
                  <a:pt x="355490" y="300677"/>
                </a:lnTo>
                <a:lnTo>
                  <a:pt x="716795" y="300677"/>
                </a:lnTo>
                <a:lnTo>
                  <a:pt x="716795" y="346263"/>
                </a:lnTo>
                <a:close/>
              </a:path>
              <a:path w="1088390" h="394970">
                <a:moveTo>
                  <a:pt x="1048495" y="247264"/>
                </a:moveTo>
                <a:lnTo>
                  <a:pt x="769152" y="247264"/>
                </a:lnTo>
                <a:lnTo>
                  <a:pt x="769152" y="28701"/>
                </a:lnTo>
                <a:lnTo>
                  <a:pt x="1045425" y="28701"/>
                </a:lnTo>
                <a:lnTo>
                  <a:pt x="1045425" y="73519"/>
                </a:lnTo>
                <a:lnTo>
                  <a:pt x="825327" y="73519"/>
                </a:lnTo>
                <a:lnTo>
                  <a:pt x="825327" y="115267"/>
                </a:lnTo>
                <a:lnTo>
                  <a:pt x="1036063" y="115267"/>
                </a:lnTo>
                <a:lnTo>
                  <a:pt x="1036063" y="158703"/>
                </a:lnTo>
                <a:lnTo>
                  <a:pt x="825327" y="158703"/>
                </a:lnTo>
                <a:lnTo>
                  <a:pt x="825327" y="203675"/>
                </a:lnTo>
                <a:lnTo>
                  <a:pt x="1048495" y="203675"/>
                </a:lnTo>
                <a:lnTo>
                  <a:pt x="1048495" y="247264"/>
                </a:lnTo>
                <a:close/>
              </a:path>
              <a:path w="1088390" h="394970">
                <a:moveTo>
                  <a:pt x="1087787" y="348718"/>
                </a:moveTo>
                <a:lnTo>
                  <a:pt x="726483" y="348718"/>
                </a:lnTo>
                <a:lnTo>
                  <a:pt x="726483" y="303594"/>
                </a:lnTo>
                <a:lnTo>
                  <a:pt x="1087787" y="303594"/>
                </a:lnTo>
                <a:lnTo>
                  <a:pt x="1087787" y="34871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90899" y="7398742"/>
            <a:ext cx="1063625" cy="396875"/>
          </a:xfrm>
          <a:custGeom>
            <a:avLst/>
            <a:gdLst/>
            <a:ahLst/>
            <a:cxnLst/>
            <a:rect l="l" t="t" r="r" b="b"/>
            <a:pathLst>
              <a:path w="1063625" h="396875">
                <a:moveTo>
                  <a:pt x="330300" y="395378"/>
                </a:moveTo>
                <a:lnTo>
                  <a:pt x="277041" y="395378"/>
                </a:lnTo>
                <a:lnTo>
                  <a:pt x="277041" y="0"/>
                </a:lnTo>
                <a:lnTo>
                  <a:pt x="330300" y="0"/>
                </a:lnTo>
                <a:lnTo>
                  <a:pt x="330300" y="395378"/>
                </a:lnTo>
                <a:close/>
              </a:path>
              <a:path w="1063625" h="396875">
                <a:moveTo>
                  <a:pt x="246651" y="377267"/>
                </a:moveTo>
                <a:lnTo>
                  <a:pt x="195079" y="377267"/>
                </a:lnTo>
                <a:lnTo>
                  <a:pt x="195079" y="189707"/>
                </a:lnTo>
                <a:lnTo>
                  <a:pt x="124016" y="189707"/>
                </a:lnTo>
                <a:lnTo>
                  <a:pt x="124016" y="144429"/>
                </a:lnTo>
                <a:lnTo>
                  <a:pt x="195079" y="144429"/>
                </a:lnTo>
                <a:lnTo>
                  <a:pt x="195079" y="7060"/>
                </a:lnTo>
                <a:lnTo>
                  <a:pt x="246651" y="7060"/>
                </a:lnTo>
                <a:lnTo>
                  <a:pt x="246651" y="377267"/>
                </a:lnTo>
                <a:close/>
              </a:path>
              <a:path w="1063625" h="396875">
                <a:moveTo>
                  <a:pt x="27320" y="307124"/>
                </a:moveTo>
                <a:lnTo>
                  <a:pt x="0" y="307124"/>
                </a:lnTo>
                <a:lnTo>
                  <a:pt x="0" y="44817"/>
                </a:lnTo>
                <a:lnTo>
                  <a:pt x="151183" y="44817"/>
                </a:lnTo>
                <a:lnTo>
                  <a:pt x="151183" y="89328"/>
                </a:lnTo>
                <a:lnTo>
                  <a:pt x="54180" y="89328"/>
                </a:lnTo>
                <a:lnTo>
                  <a:pt x="54180" y="261232"/>
                </a:lnTo>
                <a:lnTo>
                  <a:pt x="166395" y="261232"/>
                </a:lnTo>
                <a:lnTo>
                  <a:pt x="169601" y="296380"/>
                </a:lnTo>
                <a:lnTo>
                  <a:pt x="136750" y="301814"/>
                </a:lnTo>
                <a:lnTo>
                  <a:pt x="103525" y="305090"/>
                </a:lnTo>
                <a:lnTo>
                  <a:pt x="67768" y="306697"/>
                </a:lnTo>
                <a:lnTo>
                  <a:pt x="27320" y="307124"/>
                </a:lnTo>
                <a:close/>
              </a:path>
              <a:path w="1063625" h="396875">
                <a:moveTo>
                  <a:pt x="166395" y="261232"/>
                </a:moveTo>
                <a:lnTo>
                  <a:pt x="54180" y="261232"/>
                </a:lnTo>
                <a:lnTo>
                  <a:pt x="84172" y="260575"/>
                </a:lnTo>
                <a:lnTo>
                  <a:pt x="111775" y="258853"/>
                </a:lnTo>
                <a:lnTo>
                  <a:pt x="138400" y="255749"/>
                </a:lnTo>
                <a:lnTo>
                  <a:pt x="165457" y="250948"/>
                </a:lnTo>
                <a:lnTo>
                  <a:pt x="166395" y="261232"/>
                </a:lnTo>
                <a:close/>
              </a:path>
              <a:path w="1063625" h="396875">
                <a:moveTo>
                  <a:pt x="689628" y="396299"/>
                </a:moveTo>
                <a:lnTo>
                  <a:pt x="633606" y="396299"/>
                </a:lnTo>
                <a:lnTo>
                  <a:pt x="633606" y="0"/>
                </a:lnTo>
                <a:lnTo>
                  <a:pt x="689628" y="0"/>
                </a:lnTo>
                <a:lnTo>
                  <a:pt x="689628" y="396299"/>
                </a:lnTo>
                <a:close/>
              </a:path>
              <a:path w="1063625" h="396875">
                <a:moveTo>
                  <a:pt x="475055" y="309733"/>
                </a:moveTo>
                <a:lnTo>
                  <a:pt x="433190" y="299886"/>
                </a:lnTo>
                <a:lnTo>
                  <a:pt x="400058" y="271707"/>
                </a:lnTo>
                <a:lnTo>
                  <a:pt x="378295" y="227239"/>
                </a:lnTo>
                <a:lnTo>
                  <a:pt x="370532" y="168526"/>
                </a:lnTo>
                <a:lnTo>
                  <a:pt x="378295" y="110298"/>
                </a:lnTo>
                <a:lnTo>
                  <a:pt x="400058" y="65998"/>
                </a:lnTo>
                <a:lnTo>
                  <a:pt x="433190" y="37814"/>
                </a:lnTo>
                <a:lnTo>
                  <a:pt x="475055" y="27934"/>
                </a:lnTo>
                <a:lnTo>
                  <a:pt x="516482" y="37814"/>
                </a:lnTo>
                <a:lnTo>
                  <a:pt x="549419" y="65998"/>
                </a:lnTo>
                <a:lnTo>
                  <a:pt x="555302" y="77970"/>
                </a:lnTo>
                <a:lnTo>
                  <a:pt x="475055" y="77970"/>
                </a:lnTo>
                <a:lnTo>
                  <a:pt x="454100" y="83896"/>
                </a:lnTo>
                <a:lnTo>
                  <a:pt x="437950" y="101319"/>
                </a:lnTo>
                <a:lnTo>
                  <a:pt x="427614" y="129707"/>
                </a:lnTo>
                <a:lnTo>
                  <a:pt x="424098" y="168526"/>
                </a:lnTo>
                <a:lnTo>
                  <a:pt x="427614" y="207677"/>
                </a:lnTo>
                <a:lnTo>
                  <a:pt x="437950" y="236194"/>
                </a:lnTo>
                <a:lnTo>
                  <a:pt x="454100" y="253632"/>
                </a:lnTo>
                <a:lnTo>
                  <a:pt x="475055" y="259543"/>
                </a:lnTo>
                <a:lnTo>
                  <a:pt x="555374" y="259543"/>
                </a:lnTo>
                <a:lnTo>
                  <a:pt x="549419" y="271707"/>
                </a:lnTo>
                <a:lnTo>
                  <a:pt x="516482" y="299886"/>
                </a:lnTo>
                <a:lnTo>
                  <a:pt x="475055" y="309733"/>
                </a:lnTo>
                <a:close/>
              </a:path>
              <a:path w="1063625" h="396875">
                <a:moveTo>
                  <a:pt x="555374" y="259543"/>
                </a:moveTo>
                <a:lnTo>
                  <a:pt x="475055" y="259543"/>
                </a:lnTo>
                <a:lnTo>
                  <a:pt x="495637" y="253632"/>
                </a:lnTo>
                <a:lnTo>
                  <a:pt x="511585" y="236194"/>
                </a:lnTo>
                <a:lnTo>
                  <a:pt x="521892" y="207677"/>
                </a:lnTo>
                <a:lnTo>
                  <a:pt x="525552" y="168526"/>
                </a:lnTo>
                <a:lnTo>
                  <a:pt x="521892" y="129707"/>
                </a:lnTo>
                <a:lnTo>
                  <a:pt x="511585" y="101319"/>
                </a:lnTo>
                <a:lnTo>
                  <a:pt x="495637" y="83896"/>
                </a:lnTo>
                <a:lnTo>
                  <a:pt x="475055" y="77970"/>
                </a:lnTo>
                <a:lnTo>
                  <a:pt x="555302" y="77970"/>
                </a:lnTo>
                <a:lnTo>
                  <a:pt x="571190" y="110298"/>
                </a:lnTo>
                <a:lnTo>
                  <a:pt x="579118" y="168526"/>
                </a:lnTo>
                <a:lnTo>
                  <a:pt x="571190" y="227239"/>
                </a:lnTo>
                <a:lnTo>
                  <a:pt x="555374" y="259543"/>
                </a:lnTo>
                <a:close/>
              </a:path>
              <a:path w="1063625" h="396875">
                <a:moveTo>
                  <a:pt x="1063230" y="396299"/>
                </a:moveTo>
                <a:lnTo>
                  <a:pt x="1008435" y="396299"/>
                </a:lnTo>
                <a:lnTo>
                  <a:pt x="1008435" y="184182"/>
                </a:lnTo>
                <a:lnTo>
                  <a:pt x="939060" y="184182"/>
                </a:lnTo>
                <a:lnTo>
                  <a:pt x="939060" y="139825"/>
                </a:lnTo>
                <a:lnTo>
                  <a:pt x="1008435" y="139825"/>
                </a:lnTo>
                <a:lnTo>
                  <a:pt x="1008435" y="0"/>
                </a:lnTo>
                <a:lnTo>
                  <a:pt x="1063230" y="0"/>
                </a:lnTo>
                <a:lnTo>
                  <a:pt x="1063230" y="396299"/>
                </a:lnTo>
                <a:close/>
              </a:path>
              <a:path w="1063625" h="396875">
                <a:moveTo>
                  <a:pt x="779435" y="306663"/>
                </a:moveTo>
                <a:lnTo>
                  <a:pt x="747971" y="306663"/>
                </a:lnTo>
                <a:lnTo>
                  <a:pt x="747971" y="33306"/>
                </a:lnTo>
                <a:lnTo>
                  <a:pt x="932767" y="33306"/>
                </a:lnTo>
                <a:lnTo>
                  <a:pt x="932767" y="77970"/>
                </a:lnTo>
                <a:lnTo>
                  <a:pt x="803379" y="77970"/>
                </a:lnTo>
                <a:lnTo>
                  <a:pt x="803379" y="143508"/>
                </a:lnTo>
                <a:lnTo>
                  <a:pt x="918339" y="143508"/>
                </a:lnTo>
                <a:lnTo>
                  <a:pt x="918339" y="186945"/>
                </a:lnTo>
                <a:lnTo>
                  <a:pt x="803379" y="186945"/>
                </a:lnTo>
                <a:lnTo>
                  <a:pt x="803379" y="261539"/>
                </a:lnTo>
                <a:lnTo>
                  <a:pt x="952294" y="261539"/>
                </a:lnTo>
                <a:lnTo>
                  <a:pt x="956557" y="295766"/>
                </a:lnTo>
                <a:lnTo>
                  <a:pt x="914054" y="301138"/>
                </a:lnTo>
                <a:lnTo>
                  <a:pt x="871737" y="304438"/>
                </a:lnTo>
                <a:lnTo>
                  <a:pt x="827550" y="306126"/>
                </a:lnTo>
                <a:lnTo>
                  <a:pt x="779435" y="306663"/>
                </a:lnTo>
                <a:close/>
              </a:path>
              <a:path w="1063625" h="396875">
                <a:moveTo>
                  <a:pt x="952294" y="261539"/>
                </a:moveTo>
                <a:lnTo>
                  <a:pt x="803379" y="261539"/>
                </a:lnTo>
                <a:lnTo>
                  <a:pt x="842659" y="260841"/>
                </a:lnTo>
                <a:lnTo>
                  <a:pt x="879335" y="259179"/>
                </a:lnTo>
                <a:lnTo>
                  <a:pt x="914946" y="256164"/>
                </a:lnTo>
                <a:lnTo>
                  <a:pt x="951032" y="251409"/>
                </a:lnTo>
                <a:lnTo>
                  <a:pt x="952294" y="2615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96553" y="7398742"/>
            <a:ext cx="325120" cy="395605"/>
          </a:xfrm>
          <a:custGeom>
            <a:avLst/>
            <a:gdLst/>
            <a:ahLst/>
            <a:cxnLst/>
            <a:rect l="l" t="t" r="r" b="b"/>
            <a:pathLst>
              <a:path w="325120" h="395604">
                <a:moveTo>
                  <a:pt x="324775" y="152871"/>
                </a:moveTo>
                <a:lnTo>
                  <a:pt x="271515" y="152871"/>
                </a:lnTo>
                <a:lnTo>
                  <a:pt x="271515" y="0"/>
                </a:lnTo>
                <a:lnTo>
                  <a:pt x="324775" y="0"/>
                </a:lnTo>
                <a:lnTo>
                  <a:pt x="324775" y="152871"/>
                </a:lnTo>
                <a:close/>
              </a:path>
              <a:path w="325120" h="395604">
                <a:moveTo>
                  <a:pt x="234525" y="376039"/>
                </a:moveTo>
                <a:lnTo>
                  <a:pt x="182647" y="376039"/>
                </a:lnTo>
                <a:lnTo>
                  <a:pt x="182647" y="6906"/>
                </a:lnTo>
                <a:lnTo>
                  <a:pt x="234525" y="6906"/>
                </a:lnTo>
                <a:lnTo>
                  <a:pt x="234525" y="152871"/>
                </a:lnTo>
                <a:lnTo>
                  <a:pt x="324775" y="152871"/>
                </a:lnTo>
                <a:lnTo>
                  <a:pt x="324775" y="197689"/>
                </a:lnTo>
                <a:lnTo>
                  <a:pt x="234525" y="197689"/>
                </a:lnTo>
                <a:lnTo>
                  <a:pt x="234525" y="376039"/>
                </a:lnTo>
                <a:close/>
              </a:path>
              <a:path w="325120" h="395604">
                <a:moveTo>
                  <a:pt x="324775" y="395378"/>
                </a:moveTo>
                <a:lnTo>
                  <a:pt x="271515" y="395378"/>
                </a:lnTo>
                <a:lnTo>
                  <a:pt x="271515" y="197689"/>
                </a:lnTo>
                <a:lnTo>
                  <a:pt x="324775" y="197689"/>
                </a:lnTo>
                <a:lnTo>
                  <a:pt x="324775" y="395378"/>
                </a:lnTo>
                <a:close/>
              </a:path>
              <a:path w="325120" h="395604">
                <a:moveTo>
                  <a:pt x="26859" y="298836"/>
                </a:moveTo>
                <a:lnTo>
                  <a:pt x="0" y="298836"/>
                </a:lnTo>
                <a:lnTo>
                  <a:pt x="0" y="43896"/>
                </a:lnTo>
                <a:lnTo>
                  <a:pt x="55561" y="43896"/>
                </a:lnTo>
                <a:lnTo>
                  <a:pt x="55561" y="250488"/>
                </a:lnTo>
                <a:lnTo>
                  <a:pt x="161517" y="250488"/>
                </a:lnTo>
                <a:lnTo>
                  <a:pt x="165764" y="287171"/>
                </a:lnTo>
                <a:lnTo>
                  <a:pt x="127613" y="292900"/>
                </a:lnTo>
                <a:lnTo>
                  <a:pt x="91937" y="296514"/>
                </a:lnTo>
                <a:lnTo>
                  <a:pt x="58449" y="298373"/>
                </a:lnTo>
                <a:lnTo>
                  <a:pt x="26859" y="298836"/>
                </a:lnTo>
                <a:close/>
              </a:path>
              <a:path w="325120" h="395604">
                <a:moveTo>
                  <a:pt x="161517" y="250488"/>
                </a:moveTo>
                <a:lnTo>
                  <a:pt x="55561" y="250488"/>
                </a:lnTo>
                <a:lnTo>
                  <a:pt x="79968" y="249408"/>
                </a:lnTo>
                <a:lnTo>
                  <a:pt x="105540" y="247380"/>
                </a:lnTo>
                <a:lnTo>
                  <a:pt x="132292" y="244142"/>
                </a:lnTo>
                <a:lnTo>
                  <a:pt x="160238" y="239437"/>
                </a:lnTo>
                <a:lnTo>
                  <a:pt x="161517" y="2504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456150" y="7398742"/>
            <a:ext cx="1430020" cy="396875"/>
          </a:xfrm>
          <a:custGeom>
            <a:avLst/>
            <a:gdLst/>
            <a:ahLst/>
            <a:cxnLst/>
            <a:rect l="l" t="t" r="r" b="b"/>
            <a:pathLst>
              <a:path w="1430020" h="396875">
                <a:moveTo>
                  <a:pt x="298068" y="285943"/>
                </a:moveTo>
                <a:lnTo>
                  <a:pt x="242506" y="285943"/>
                </a:lnTo>
                <a:lnTo>
                  <a:pt x="242506" y="306"/>
                </a:lnTo>
                <a:lnTo>
                  <a:pt x="298068" y="306"/>
                </a:lnTo>
                <a:lnTo>
                  <a:pt x="298068" y="108053"/>
                </a:lnTo>
                <a:lnTo>
                  <a:pt x="351481" y="108053"/>
                </a:lnTo>
                <a:lnTo>
                  <a:pt x="351481" y="153638"/>
                </a:lnTo>
                <a:lnTo>
                  <a:pt x="298068" y="153638"/>
                </a:lnTo>
                <a:lnTo>
                  <a:pt x="298068" y="285943"/>
                </a:lnTo>
                <a:close/>
              </a:path>
              <a:path w="1430020" h="396875">
                <a:moveTo>
                  <a:pt x="32999" y="220711"/>
                </a:moveTo>
                <a:lnTo>
                  <a:pt x="0" y="220711"/>
                </a:lnTo>
                <a:lnTo>
                  <a:pt x="0" y="31924"/>
                </a:lnTo>
                <a:lnTo>
                  <a:pt x="178043" y="31924"/>
                </a:lnTo>
                <a:lnTo>
                  <a:pt x="178043" y="76128"/>
                </a:lnTo>
                <a:lnTo>
                  <a:pt x="55101" y="76128"/>
                </a:lnTo>
                <a:lnTo>
                  <a:pt x="55101" y="176047"/>
                </a:lnTo>
                <a:lnTo>
                  <a:pt x="211715" y="176047"/>
                </a:lnTo>
                <a:lnTo>
                  <a:pt x="215953" y="208279"/>
                </a:lnTo>
                <a:lnTo>
                  <a:pt x="178712" y="214495"/>
                </a:lnTo>
                <a:lnTo>
                  <a:pt x="138693" y="218294"/>
                </a:lnTo>
                <a:lnTo>
                  <a:pt x="91566" y="220193"/>
                </a:lnTo>
                <a:lnTo>
                  <a:pt x="32999" y="220711"/>
                </a:lnTo>
                <a:close/>
              </a:path>
              <a:path w="1430020" h="396875">
                <a:moveTo>
                  <a:pt x="211715" y="176047"/>
                </a:moveTo>
                <a:lnTo>
                  <a:pt x="55101" y="176047"/>
                </a:lnTo>
                <a:lnTo>
                  <a:pt x="103367" y="175340"/>
                </a:lnTo>
                <a:lnTo>
                  <a:pt x="142971" y="173380"/>
                </a:lnTo>
                <a:lnTo>
                  <a:pt x="177395" y="169723"/>
                </a:lnTo>
                <a:lnTo>
                  <a:pt x="210121" y="163922"/>
                </a:lnTo>
                <a:lnTo>
                  <a:pt x="211715" y="176047"/>
                </a:lnTo>
                <a:close/>
              </a:path>
              <a:path w="1430020" h="396875">
                <a:moveTo>
                  <a:pt x="312189" y="388471"/>
                </a:moveTo>
                <a:lnTo>
                  <a:pt x="41748" y="388471"/>
                </a:lnTo>
                <a:lnTo>
                  <a:pt x="41748" y="255399"/>
                </a:lnTo>
                <a:lnTo>
                  <a:pt x="97002" y="255399"/>
                </a:lnTo>
                <a:lnTo>
                  <a:pt x="97002" y="343807"/>
                </a:lnTo>
                <a:lnTo>
                  <a:pt x="312189" y="343807"/>
                </a:lnTo>
                <a:lnTo>
                  <a:pt x="312189" y="388471"/>
                </a:lnTo>
                <a:close/>
              </a:path>
              <a:path w="1430020" h="396875">
                <a:moveTo>
                  <a:pt x="688860" y="142894"/>
                </a:moveTo>
                <a:lnTo>
                  <a:pt x="634066" y="142894"/>
                </a:lnTo>
                <a:lnTo>
                  <a:pt x="634066" y="0"/>
                </a:lnTo>
                <a:lnTo>
                  <a:pt x="688860" y="0"/>
                </a:lnTo>
                <a:lnTo>
                  <a:pt x="688860" y="142894"/>
                </a:lnTo>
                <a:close/>
              </a:path>
              <a:path w="1430020" h="396875">
                <a:moveTo>
                  <a:pt x="464465" y="309733"/>
                </a:moveTo>
                <a:lnTo>
                  <a:pt x="423081" y="299886"/>
                </a:lnTo>
                <a:lnTo>
                  <a:pt x="390561" y="271707"/>
                </a:lnTo>
                <a:lnTo>
                  <a:pt x="369323" y="227239"/>
                </a:lnTo>
                <a:lnTo>
                  <a:pt x="361783" y="168526"/>
                </a:lnTo>
                <a:lnTo>
                  <a:pt x="369323" y="110298"/>
                </a:lnTo>
                <a:lnTo>
                  <a:pt x="390561" y="65998"/>
                </a:lnTo>
                <a:lnTo>
                  <a:pt x="423081" y="37814"/>
                </a:lnTo>
                <a:lnTo>
                  <a:pt x="464465" y="27934"/>
                </a:lnTo>
                <a:lnTo>
                  <a:pt x="501611" y="35903"/>
                </a:lnTo>
                <a:lnTo>
                  <a:pt x="531979" y="58765"/>
                </a:lnTo>
                <a:lnTo>
                  <a:pt x="543560" y="77970"/>
                </a:lnTo>
                <a:lnTo>
                  <a:pt x="464465" y="77970"/>
                </a:lnTo>
                <a:lnTo>
                  <a:pt x="444265" y="83896"/>
                </a:lnTo>
                <a:lnTo>
                  <a:pt x="428568" y="101319"/>
                </a:lnTo>
                <a:lnTo>
                  <a:pt x="418426" y="129707"/>
                </a:lnTo>
                <a:lnTo>
                  <a:pt x="414889" y="168526"/>
                </a:lnTo>
                <a:lnTo>
                  <a:pt x="418426" y="207677"/>
                </a:lnTo>
                <a:lnTo>
                  <a:pt x="428568" y="236194"/>
                </a:lnTo>
                <a:lnTo>
                  <a:pt x="444265" y="253632"/>
                </a:lnTo>
                <a:lnTo>
                  <a:pt x="464465" y="259543"/>
                </a:lnTo>
                <a:lnTo>
                  <a:pt x="543466" y="259543"/>
                </a:lnTo>
                <a:lnTo>
                  <a:pt x="533667" y="276926"/>
                </a:lnTo>
                <a:lnTo>
                  <a:pt x="502699" y="301258"/>
                </a:lnTo>
                <a:lnTo>
                  <a:pt x="464465" y="309733"/>
                </a:lnTo>
                <a:close/>
              </a:path>
              <a:path w="1430020" h="396875">
                <a:moveTo>
                  <a:pt x="543466" y="259543"/>
                </a:moveTo>
                <a:lnTo>
                  <a:pt x="464465" y="259543"/>
                </a:lnTo>
                <a:lnTo>
                  <a:pt x="484775" y="253632"/>
                </a:lnTo>
                <a:lnTo>
                  <a:pt x="500438" y="236194"/>
                </a:lnTo>
                <a:lnTo>
                  <a:pt x="510546" y="207677"/>
                </a:lnTo>
                <a:lnTo>
                  <a:pt x="514194" y="168526"/>
                </a:lnTo>
                <a:lnTo>
                  <a:pt x="510546" y="129707"/>
                </a:lnTo>
                <a:lnTo>
                  <a:pt x="500438" y="101319"/>
                </a:lnTo>
                <a:lnTo>
                  <a:pt x="484775" y="83896"/>
                </a:lnTo>
                <a:lnTo>
                  <a:pt x="464465" y="77970"/>
                </a:lnTo>
                <a:lnTo>
                  <a:pt x="543560" y="77970"/>
                </a:lnTo>
                <a:lnTo>
                  <a:pt x="553800" y="94952"/>
                </a:lnTo>
                <a:lnTo>
                  <a:pt x="565305" y="142894"/>
                </a:lnTo>
                <a:lnTo>
                  <a:pt x="688860" y="142894"/>
                </a:lnTo>
                <a:lnTo>
                  <a:pt x="688860" y="187252"/>
                </a:lnTo>
                <a:lnTo>
                  <a:pt x="565919" y="187252"/>
                </a:lnTo>
                <a:lnTo>
                  <a:pt x="555398" y="238377"/>
                </a:lnTo>
                <a:lnTo>
                  <a:pt x="543466" y="259543"/>
                </a:lnTo>
                <a:close/>
              </a:path>
              <a:path w="1430020" h="396875">
                <a:moveTo>
                  <a:pt x="688860" y="396299"/>
                </a:moveTo>
                <a:lnTo>
                  <a:pt x="634066" y="396299"/>
                </a:lnTo>
                <a:lnTo>
                  <a:pt x="634066" y="187252"/>
                </a:lnTo>
                <a:lnTo>
                  <a:pt x="688860" y="187252"/>
                </a:lnTo>
                <a:lnTo>
                  <a:pt x="688860" y="396299"/>
                </a:lnTo>
                <a:close/>
              </a:path>
              <a:path w="1430020" h="396875">
                <a:moveTo>
                  <a:pt x="1044658" y="132611"/>
                </a:moveTo>
                <a:lnTo>
                  <a:pt x="771607" y="132611"/>
                </a:lnTo>
                <a:lnTo>
                  <a:pt x="771607" y="8288"/>
                </a:lnTo>
                <a:lnTo>
                  <a:pt x="1041588" y="8288"/>
                </a:lnTo>
                <a:lnTo>
                  <a:pt x="1041588" y="52185"/>
                </a:lnTo>
                <a:lnTo>
                  <a:pt x="826862" y="52185"/>
                </a:lnTo>
                <a:lnTo>
                  <a:pt x="826862" y="89021"/>
                </a:lnTo>
                <a:lnTo>
                  <a:pt x="1044658" y="89021"/>
                </a:lnTo>
                <a:lnTo>
                  <a:pt x="1044658" y="132611"/>
                </a:lnTo>
                <a:close/>
              </a:path>
              <a:path w="1430020" h="396875">
                <a:moveTo>
                  <a:pt x="1087634" y="197996"/>
                </a:moveTo>
                <a:lnTo>
                  <a:pt x="726636" y="197996"/>
                </a:lnTo>
                <a:lnTo>
                  <a:pt x="726636" y="154559"/>
                </a:lnTo>
                <a:lnTo>
                  <a:pt x="1087634" y="154559"/>
                </a:lnTo>
                <a:lnTo>
                  <a:pt x="1087634" y="197996"/>
                </a:lnTo>
                <a:close/>
              </a:path>
              <a:path w="1430020" h="396875">
                <a:moveTo>
                  <a:pt x="1053253" y="391848"/>
                </a:moveTo>
                <a:lnTo>
                  <a:pt x="768538" y="391848"/>
                </a:lnTo>
                <a:lnTo>
                  <a:pt x="768538" y="284868"/>
                </a:lnTo>
                <a:lnTo>
                  <a:pt x="988329" y="284868"/>
                </a:lnTo>
                <a:lnTo>
                  <a:pt x="988329" y="262920"/>
                </a:lnTo>
                <a:lnTo>
                  <a:pt x="768231" y="262920"/>
                </a:lnTo>
                <a:lnTo>
                  <a:pt x="768231" y="221018"/>
                </a:lnTo>
                <a:lnTo>
                  <a:pt x="1042970" y="221018"/>
                </a:lnTo>
                <a:lnTo>
                  <a:pt x="1042970" y="324314"/>
                </a:lnTo>
                <a:lnTo>
                  <a:pt x="822871" y="324314"/>
                </a:lnTo>
                <a:lnTo>
                  <a:pt x="822871" y="349025"/>
                </a:lnTo>
                <a:lnTo>
                  <a:pt x="1053253" y="349025"/>
                </a:lnTo>
                <a:lnTo>
                  <a:pt x="1053253" y="391848"/>
                </a:lnTo>
                <a:close/>
              </a:path>
              <a:path w="1430020" h="396875">
                <a:moveTo>
                  <a:pt x="1429464" y="396299"/>
                </a:moveTo>
                <a:lnTo>
                  <a:pt x="1374363" y="396299"/>
                </a:lnTo>
                <a:lnTo>
                  <a:pt x="1374363" y="0"/>
                </a:lnTo>
                <a:lnTo>
                  <a:pt x="1429464" y="0"/>
                </a:lnTo>
                <a:lnTo>
                  <a:pt x="1429464" y="396299"/>
                </a:lnTo>
                <a:close/>
              </a:path>
              <a:path w="1430020" h="396875">
                <a:moveTo>
                  <a:pt x="1225329" y="220558"/>
                </a:moveTo>
                <a:lnTo>
                  <a:pt x="1181959" y="213387"/>
                </a:lnTo>
                <a:lnTo>
                  <a:pt x="1147166" y="193353"/>
                </a:lnTo>
                <a:lnTo>
                  <a:pt x="1124057" y="162670"/>
                </a:lnTo>
                <a:lnTo>
                  <a:pt x="1115740" y="123555"/>
                </a:lnTo>
                <a:lnTo>
                  <a:pt x="1124057" y="84505"/>
                </a:lnTo>
                <a:lnTo>
                  <a:pt x="1147166" y="53815"/>
                </a:lnTo>
                <a:lnTo>
                  <a:pt x="1181959" y="33745"/>
                </a:lnTo>
                <a:lnTo>
                  <a:pt x="1225329" y="26552"/>
                </a:lnTo>
                <a:lnTo>
                  <a:pt x="1268981" y="33745"/>
                </a:lnTo>
                <a:lnTo>
                  <a:pt x="1303683" y="53815"/>
                </a:lnTo>
                <a:lnTo>
                  <a:pt x="1319113" y="74440"/>
                </a:lnTo>
                <a:lnTo>
                  <a:pt x="1225329" y="74440"/>
                </a:lnTo>
                <a:lnTo>
                  <a:pt x="1203646" y="77776"/>
                </a:lnTo>
                <a:lnTo>
                  <a:pt x="1186324" y="87429"/>
                </a:lnTo>
                <a:lnTo>
                  <a:pt x="1174844" y="102866"/>
                </a:lnTo>
                <a:lnTo>
                  <a:pt x="1170688" y="123555"/>
                </a:lnTo>
                <a:lnTo>
                  <a:pt x="1174865" y="144439"/>
                </a:lnTo>
                <a:lnTo>
                  <a:pt x="1186382" y="159855"/>
                </a:lnTo>
                <a:lnTo>
                  <a:pt x="1203711" y="169399"/>
                </a:lnTo>
                <a:lnTo>
                  <a:pt x="1225329" y="172671"/>
                </a:lnTo>
                <a:lnTo>
                  <a:pt x="1319160" y="172671"/>
                </a:lnTo>
                <a:lnTo>
                  <a:pt x="1303683" y="193353"/>
                </a:lnTo>
                <a:lnTo>
                  <a:pt x="1268981" y="213387"/>
                </a:lnTo>
                <a:lnTo>
                  <a:pt x="1225329" y="220558"/>
                </a:lnTo>
                <a:close/>
              </a:path>
              <a:path w="1430020" h="396875">
                <a:moveTo>
                  <a:pt x="1319160" y="172671"/>
                </a:moveTo>
                <a:lnTo>
                  <a:pt x="1225329" y="172671"/>
                </a:lnTo>
                <a:lnTo>
                  <a:pt x="1247351" y="169399"/>
                </a:lnTo>
                <a:lnTo>
                  <a:pt x="1264985" y="159855"/>
                </a:lnTo>
                <a:lnTo>
                  <a:pt x="1276720" y="144439"/>
                </a:lnTo>
                <a:lnTo>
                  <a:pt x="1281044" y="123555"/>
                </a:lnTo>
                <a:lnTo>
                  <a:pt x="1276741" y="102866"/>
                </a:lnTo>
                <a:lnTo>
                  <a:pt x="1265043" y="87429"/>
                </a:lnTo>
                <a:lnTo>
                  <a:pt x="1247416" y="77776"/>
                </a:lnTo>
                <a:lnTo>
                  <a:pt x="1225329" y="74440"/>
                </a:lnTo>
                <a:lnTo>
                  <a:pt x="1319113" y="74440"/>
                </a:lnTo>
                <a:lnTo>
                  <a:pt x="1326643" y="84505"/>
                </a:lnTo>
                <a:lnTo>
                  <a:pt x="1335071" y="123555"/>
                </a:lnTo>
                <a:lnTo>
                  <a:pt x="1326643" y="162670"/>
                </a:lnTo>
                <a:lnTo>
                  <a:pt x="1319160" y="172671"/>
                </a:lnTo>
                <a:close/>
              </a:path>
              <a:path w="1430020" h="396875">
                <a:moveTo>
                  <a:pt x="1105610" y="315412"/>
                </a:moveTo>
                <a:lnTo>
                  <a:pt x="1099317" y="270441"/>
                </a:lnTo>
                <a:lnTo>
                  <a:pt x="1144525" y="270250"/>
                </a:lnTo>
                <a:lnTo>
                  <a:pt x="1194323" y="269360"/>
                </a:lnTo>
                <a:lnTo>
                  <a:pt x="1246781" y="267291"/>
                </a:lnTo>
                <a:lnTo>
                  <a:pt x="1299968" y="263565"/>
                </a:lnTo>
                <a:lnTo>
                  <a:pt x="1351954" y="257701"/>
                </a:lnTo>
                <a:lnTo>
                  <a:pt x="1356098" y="297608"/>
                </a:lnTo>
                <a:lnTo>
                  <a:pt x="1303098" y="306001"/>
                </a:lnTo>
                <a:lnTo>
                  <a:pt x="1250068" y="311235"/>
                </a:lnTo>
                <a:lnTo>
                  <a:pt x="1198489" y="314051"/>
                </a:lnTo>
                <a:lnTo>
                  <a:pt x="1149843" y="315196"/>
                </a:lnTo>
                <a:lnTo>
                  <a:pt x="1105610" y="3154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288663" y="7399356"/>
            <a:ext cx="55880" cy="290830"/>
          </a:xfrm>
          <a:custGeom>
            <a:avLst/>
            <a:gdLst/>
            <a:ahLst/>
            <a:cxnLst/>
            <a:rect l="l" t="t" r="r" b="b"/>
            <a:pathLst>
              <a:path w="55879" h="290829">
                <a:moveTo>
                  <a:pt x="55561" y="290240"/>
                </a:moveTo>
                <a:lnTo>
                  <a:pt x="0" y="290240"/>
                </a:lnTo>
                <a:lnTo>
                  <a:pt x="0" y="0"/>
                </a:lnTo>
                <a:lnTo>
                  <a:pt x="55561" y="0"/>
                </a:lnTo>
                <a:lnTo>
                  <a:pt x="55561" y="2902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033559" y="7427124"/>
            <a:ext cx="320040" cy="360680"/>
          </a:xfrm>
          <a:custGeom>
            <a:avLst/>
            <a:gdLst/>
            <a:ahLst/>
            <a:cxnLst/>
            <a:rect l="l" t="t" r="r" b="b"/>
            <a:pathLst>
              <a:path w="320040" h="360679">
                <a:moveTo>
                  <a:pt x="192938" y="57150"/>
                </a:moveTo>
                <a:lnTo>
                  <a:pt x="54800" y="57150"/>
                </a:lnTo>
                <a:lnTo>
                  <a:pt x="54800" y="0"/>
                </a:lnTo>
                <a:lnTo>
                  <a:pt x="0" y="0"/>
                </a:lnTo>
                <a:lnTo>
                  <a:pt x="0" y="57150"/>
                </a:lnTo>
                <a:lnTo>
                  <a:pt x="0" y="99060"/>
                </a:lnTo>
                <a:lnTo>
                  <a:pt x="0" y="156210"/>
                </a:lnTo>
                <a:lnTo>
                  <a:pt x="0" y="199390"/>
                </a:lnTo>
                <a:lnTo>
                  <a:pt x="192938" y="199390"/>
                </a:lnTo>
                <a:lnTo>
                  <a:pt x="192938" y="156578"/>
                </a:lnTo>
                <a:lnTo>
                  <a:pt x="192938" y="156210"/>
                </a:lnTo>
                <a:lnTo>
                  <a:pt x="192938" y="99326"/>
                </a:lnTo>
                <a:lnTo>
                  <a:pt x="137680" y="99326"/>
                </a:lnTo>
                <a:lnTo>
                  <a:pt x="137680" y="156210"/>
                </a:lnTo>
                <a:lnTo>
                  <a:pt x="54800" y="156210"/>
                </a:lnTo>
                <a:lnTo>
                  <a:pt x="54800" y="99060"/>
                </a:lnTo>
                <a:lnTo>
                  <a:pt x="192938" y="99060"/>
                </a:lnTo>
                <a:lnTo>
                  <a:pt x="192938" y="57150"/>
                </a:lnTo>
                <a:close/>
              </a:path>
              <a:path w="320040" h="360679">
                <a:moveTo>
                  <a:pt x="192938" y="177"/>
                </a:moveTo>
                <a:lnTo>
                  <a:pt x="137680" y="177"/>
                </a:lnTo>
                <a:lnTo>
                  <a:pt x="137680" y="56807"/>
                </a:lnTo>
                <a:lnTo>
                  <a:pt x="192938" y="56807"/>
                </a:lnTo>
                <a:lnTo>
                  <a:pt x="192938" y="177"/>
                </a:lnTo>
                <a:close/>
              </a:path>
              <a:path w="320040" h="360679">
                <a:moveTo>
                  <a:pt x="319874" y="314960"/>
                </a:moveTo>
                <a:lnTo>
                  <a:pt x="100533" y="314960"/>
                </a:lnTo>
                <a:lnTo>
                  <a:pt x="100533" y="232410"/>
                </a:lnTo>
                <a:lnTo>
                  <a:pt x="45135" y="232410"/>
                </a:lnTo>
                <a:lnTo>
                  <a:pt x="45135" y="314960"/>
                </a:lnTo>
                <a:lnTo>
                  <a:pt x="45135" y="360680"/>
                </a:lnTo>
                <a:lnTo>
                  <a:pt x="319874" y="360680"/>
                </a:lnTo>
                <a:lnTo>
                  <a:pt x="319874" y="3149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384600" y="7427124"/>
            <a:ext cx="361315" cy="321945"/>
          </a:xfrm>
          <a:custGeom>
            <a:avLst/>
            <a:gdLst/>
            <a:ahLst/>
            <a:cxnLst/>
            <a:rect l="l" t="t" r="r" b="b"/>
            <a:pathLst>
              <a:path w="361315" h="321945">
                <a:moveTo>
                  <a:pt x="361315" y="276758"/>
                </a:moveTo>
                <a:lnTo>
                  <a:pt x="207213" y="276758"/>
                </a:lnTo>
                <a:lnTo>
                  <a:pt x="207213" y="193040"/>
                </a:lnTo>
                <a:lnTo>
                  <a:pt x="321868" y="193040"/>
                </a:lnTo>
                <a:lnTo>
                  <a:pt x="321868" y="148590"/>
                </a:lnTo>
                <a:lnTo>
                  <a:pt x="97929" y="148590"/>
                </a:lnTo>
                <a:lnTo>
                  <a:pt x="97929" y="43180"/>
                </a:lnTo>
                <a:lnTo>
                  <a:pt x="319100" y="43180"/>
                </a:lnTo>
                <a:lnTo>
                  <a:pt x="319100" y="0"/>
                </a:lnTo>
                <a:lnTo>
                  <a:pt x="42519" y="0"/>
                </a:lnTo>
                <a:lnTo>
                  <a:pt x="42519" y="43180"/>
                </a:lnTo>
                <a:lnTo>
                  <a:pt x="42519" y="148590"/>
                </a:lnTo>
                <a:lnTo>
                  <a:pt x="42519" y="193040"/>
                </a:lnTo>
                <a:lnTo>
                  <a:pt x="152412" y="193040"/>
                </a:lnTo>
                <a:lnTo>
                  <a:pt x="152412" y="276758"/>
                </a:lnTo>
                <a:lnTo>
                  <a:pt x="0" y="276758"/>
                </a:lnTo>
                <a:lnTo>
                  <a:pt x="0" y="321881"/>
                </a:lnTo>
                <a:lnTo>
                  <a:pt x="361315" y="321881"/>
                </a:lnTo>
                <a:lnTo>
                  <a:pt x="361315" y="27675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755134" y="7405534"/>
            <a:ext cx="361315" cy="384810"/>
          </a:xfrm>
          <a:custGeom>
            <a:avLst/>
            <a:gdLst/>
            <a:ahLst/>
            <a:cxnLst/>
            <a:rect l="l" t="t" r="r" b="b"/>
            <a:pathLst>
              <a:path w="361315" h="384809">
                <a:moveTo>
                  <a:pt x="324472" y="114300"/>
                </a:moveTo>
                <a:lnTo>
                  <a:pt x="100076" y="114300"/>
                </a:lnTo>
                <a:lnTo>
                  <a:pt x="100076" y="92710"/>
                </a:lnTo>
                <a:lnTo>
                  <a:pt x="317715" y="92710"/>
                </a:lnTo>
                <a:lnTo>
                  <a:pt x="317715" y="58420"/>
                </a:lnTo>
                <a:lnTo>
                  <a:pt x="317715" y="38100"/>
                </a:lnTo>
                <a:lnTo>
                  <a:pt x="317715" y="0"/>
                </a:lnTo>
                <a:lnTo>
                  <a:pt x="44361" y="0"/>
                </a:lnTo>
                <a:lnTo>
                  <a:pt x="44361" y="38100"/>
                </a:lnTo>
                <a:lnTo>
                  <a:pt x="262153" y="38100"/>
                </a:lnTo>
                <a:lnTo>
                  <a:pt x="262153" y="58420"/>
                </a:lnTo>
                <a:lnTo>
                  <a:pt x="44970" y="58420"/>
                </a:lnTo>
                <a:lnTo>
                  <a:pt x="44970" y="92710"/>
                </a:lnTo>
                <a:lnTo>
                  <a:pt x="44970" y="114300"/>
                </a:lnTo>
                <a:lnTo>
                  <a:pt x="44970" y="152400"/>
                </a:lnTo>
                <a:lnTo>
                  <a:pt x="324472" y="152400"/>
                </a:lnTo>
                <a:lnTo>
                  <a:pt x="324472" y="114300"/>
                </a:lnTo>
                <a:close/>
              </a:path>
              <a:path w="361315" h="384809">
                <a:moveTo>
                  <a:pt x="329692" y="346710"/>
                </a:moveTo>
                <a:lnTo>
                  <a:pt x="96697" y="346710"/>
                </a:lnTo>
                <a:lnTo>
                  <a:pt x="96697" y="325120"/>
                </a:lnTo>
                <a:lnTo>
                  <a:pt x="318173" y="325120"/>
                </a:lnTo>
                <a:lnTo>
                  <a:pt x="318173" y="289560"/>
                </a:lnTo>
                <a:lnTo>
                  <a:pt x="318173" y="269240"/>
                </a:lnTo>
                <a:lnTo>
                  <a:pt x="318173" y="231140"/>
                </a:lnTo>
                <a:lnTo>
                  <a:pt x="41287" y="231140"/>
                </a:lnTo>
                <a:lnTo>
                  <a:pt x="41287" y="269240"/>
                </a:lnTo>
                <a:lnTo>
                  <a:pt x="263232" y="269240"/>
                </a:lnTo>
                <a:lnTo>
                  <a:pt x="263232" y="289560"/>
                </a:lnTo>
                <a:lnTo>
                  <a:pt x="41592" y="289560"/>
                </a:lnTo>
                <a:lnTo>
                  <a:pt x="41592" y="325120"/>
                </a:lnTo>
                <a:lnTo>
                  <a:pt x="41592" y="346710"/>
                </a:lnTo>
                <a:lnTo>
                  <a:pt x="41592" y="384810"/>
                </a:lnTo>
                <a:lnTo>
                  <a:pt x="329692" y="384810"/>
                </a:lnTo>
                <a:lnTo>
                  <a:pt x="329692" y="346710"/>
                </a:lnTo>
                <a:close/>
              </a:path>
              <a:path w="361315" h="384809">
                <a:moveTo>
                  <a:pt x="361302" y="170484"/>
                </a:moveTo>
                <a:lnTo>
                  <a:pt x="0" y="170484"/>
                </a:lnTo>
                <a:lnTo>
                  <a:pt x="0" y="211620"/>
                </a:lnTo>
                <a:lnTo>
                  <a:pt x="361302" y="211620"/>
                </a:lnTo>
                <a:lnTo>
                  <a:pt x="361302" y="1704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214751" y="7398742"/>
            <a:ext cx="1846580" cy="395605"/>
          </a:xfrm>
          <a:custGeom>
            <a:avLst/>
            <a:gdLst/>
            <a:ahLst/>
            <a:cxnLst/>
            <a:rect l="l" t="t" r="r" b="b"/>
            <a:pathLst>
              <a:path w="1846580" h="395604">
                <a:moveTo>
                  <a:pt x="322472" y="179424"/>
                </a:moveTo>
                <a:lnTo>
                  <a:pt x="45278" y="179424"/>
                </a:lnTo>
                <a:lnTo>
                  <a:pt x="45278" y="9669"/>
                </a:lnTo>
                <a:lnTo>
                  <a:pt x="319096" y="9669"/>
                </a:lnTo>
                <a:lnTo>
                  <a:pt x="319096" y="52492"/>
                </a:lnTo>
                <a:lnTo>
                  <a:pt x="100532" y="52492"/>
                </a:lnTo>
                <a:lnTo>
                  <a:pt x="100532" y="74440"/>
                </a:lnTo>
                <a:lnTo>
                  <a:pt x="309886" y="74440"/>
                </a:lnTo>
                <a:lnTo>
                  <a:pt x="309886" y="114653"/>
                </a:lnTo>
                <a:lnTo>
                  <a:pt x="100532" y="114653"/>
                </a:lnTo>
                <a:lnTo>
                  <a:pt x="100532" y="137215"/>
                </a:lnTo>
                <a:lnTo>
                  <a:pt x="322472" y="137215"/>
                </a:lnTo>
                <a:lnTo>
                  <a:pt x="322472" y="179424"/>
                </a:lnTo>
                <a:close/>
              </a:path>
              <a:path w="1846580" h="395604">
                <a:moveTo>
                  <a:pt x="208126" y="203828"/>
                </a:moveTo>
                <a:lnTo>
                  <a:pt x="152564" y="203828"/>
                </a:lnTo>
                <a:lnTo>
                  <a:pt x="152564" y="179424"/>
                </a:lnTo>
                <a:lnTo>
                  <a:pt x="208126" y="179424"/>
                </a:lnTo>
                <a:lnTo>
                  <a:pt x="208126" y="203828"/>
                </a:lnTo>
                <a:close/>
              </a:path>
              <a:path w="1846580" h="395604">
                <a:moveTo>
                  <a:pt x="361304" y="247264"/>
                </a:moveTo>
                <a:lnTo>
                  <a:pt x="0" y="247264"/>
                </a:lnTo>
                <a:lnTo>
                  <a:pt x="0" y="203828"/>
                </a:lnTo>
                <a:lnTo>
                  <a:pt x="361304" y="203828"/>
                </a:lnTo>
                <a:lnTo>
                  <a:pt x="361304" y="247264"/>
                </a:lnTo>
                <a:close/>
              </a:path>
              <a:path w="1846580" h="395604">
                <a:moveTo>
                  <a:pt x="180345" y="395224"/>
                </a:moveTo>
                <a:lnTo>
                  <a:pt x="121505" y="391121"/>
                </a:lnTo>
                <a:lnTo>
                  <a:pt x="78104" y="378744"/>
                </a:lnTo>
                <a:lnTo>
                  <a:pt x="51252" y="358338"/>
                </a:lnTo>
                <a:lnTo>
                  <a:pt x="42055" y="330147"/>
                </a:lnTo>
                <a:lnTo>
                  <a:pt x="51252" y="302433"/>
                </a:lnTo>
                <a:lnTo>
                  <a:pt x="78104" y="282029"/>
                </a:lnTo>
                <a:lnTo>
                  <a:pt x="121505" y="269453"/>
                </a:lnTo>
                <a:lnTo>
                  <a:pt x="180345" y="265222"/>
                </a:lnTo>
                <a:lnTo>
                  <a:pt x="238593" y="269453"/>
                </a:lnTo>
                <a:lnTo>
                  <a:pt x="281760" y="282029"/>
                </a:lnTo>
                <a:lnTo>
                  <a:pt x="308639" y="302433"/>
                </a:lnTo>
                <a:lnTo>
                  <a:pt x="309916" y="306203"/>
                </a:lnTo>
                <a:lnTo>
                  <a:pt x="180345" y="306203"/>
                </a:lnTo>
                <a:lnTo>
                  <a:pt x="143480" y="307613"/>
                </a:lnTo>
                <a:lnTo>
                  <a:pt x="117608" y="311959"/>
                </a:lnTo>
                <a:lnTo>
                  <a:pt x="102384" y="319412"/>
                </a:lnTo>
                <a:lnTo>
                  <a:pt x="97463" y="330147"/>
                </a:lnTo>
                <a:lnTo>
                  <a:pt x="102384" y="341056"/>
                </a:lnTo>
                <a:lnTo>
                  <a:pt x="117608" y="348584"/>
                </a:lnTo>
                <a:lnTo>
                  <a:pt x="143480" y="352918"/>
                </a:lnTo>
                <a:lnTo>
                  <a:pt x="180345" y="354244"/>
                </a:lnTo>
                <a:lnTo>
                  <a:pt x="310002" y="354244"/>
                </a:lnTo>
                <a:lnTo>
                  <a:pt x="308639" y="358338"/>
                </a:lnTo>
                <a:lnTo>
                  <a:pt x="281760" y="378744"/>
                </a:lnTo>
                <a:lnTo>
                  <a:pt x="238593" y="391121"/>
                </a:lnTo>
                <a:lnTo>
                  <a:pt x="180345" y="395224"/>
                </a:lnTo>
                <a:close/>
              </a:path>
              <a:path w="1846580" h="395604">
                <a:moveTo>
                  <a:pt x="310002" y="354244"/>
                </a:moveTo>
                <a:lnTo>
                  <a:pt x="180345" y="354244"/>
                </a:lnTo>
                <a:lnTo>
                  <a:pt x="216659" y="352918"/>
                </a:lnTo>
                <a:lnTo>
                  <a:pt x="242238" y="348584"/>
                </a:lnTo>
                <a:lnTo>
                  <a:pt x="257399" y="341056"/>
                </a:lnTo>
                <a:lnTo>
                  <a:pt x="262460" y="330147"/>
                </a:lnTo>
                <a:lnTo>
                  <a:pt x="257399" y="319412"/>
                </a:lnTo>
                <a:lnTo>
                  <a:pt x="242238" y="311959"/>
                </a:lnTo>
                <a:lnTo>
                  <a:pt x="216659" y="307613"/>
                </a:lnTo>
                <a:lnTo>
                  <a:pt x="180345" y="306203"/>
                </a:lnTo>
                <a:lnTo>
                  <a:pt x="309916" y="306203"/>
                </a:lnTo>
                <a:lnTo>
                  <a:pt x="318021" y="330147"/>
                </a:lnTo>
                <a:lnTo>
                  <a:pt x="310002" y="354244"/>
                </a:lnTo>
                <a:close/>
              </a:path>
              <a:path w="1846580" h="395604">
                <a:moveTo>
                  <a:pt x="714185" y="395378"/>
                </a:moveTo>
                <a:lnTo>
                  <a:pt x="662000" y="395378"/>
                </a:lnTo>
                <a:lnTo>
                  <a:pt x="662000" y="0"/>
                </a:lnTo>
                <a:lnTo>
                  <a:pt x="714185" y="0"/>
                </a:lnTo>
                <a:lnTo>
                  <a:pt x="714185" y="395378"/>
                </a:lnTo>
                <a:close/>
              </a:path>
              <a:path w="1846580" h="395604">
                <a:moveTo>
                  <a:pt x="631764" y="104370"/>
                </a:moveTo>
                <a:lnTo>
                  <a:pt x="579425" y="104370"/>
                </a:lnTo>
                <a:lnTo>
                  <a:pt x="579425" y="9055"/>
                </a:lnTo>
                <a:lnTo>
                  <a:pt x="631764" y="9055"/>
                </a:lnTo>
                <a:lnTo>
                  <a:pt x="631764" y="104370"/>
                </a:lnTo>
                <a:close/>
              </a:path>
              <a:path w="1846580" h="395604">
                <a:moveTo>
                  <a:pt x="398312" y="312956"/>
                </a:moveTo>
                <a:lnTo>
                  <a:pt x="365927" y="274124"/>
                </a:lnTo>
                <a:lnTo>
                  <a:pt x="408608" y="244374"/>
                </a:lnTo>
                <a:lnTo>
                  <a:pt x="441417" y="211721"/>
                </a:lnTo>
                <a:lnTo>
                  <a:pt x="465165" y="175694"/>
                </a:lnTo>
                <a:lnTo>
                  <a:pt x="480660" y="135821"/>
                </a:lnTo>
                <a:lnTo>
                  <a:pt x="488715" y="91630"/>
                </a:lnTo>
                <a:lnTo>
                  <a:pt x="388796" y="91630"/>
                </a:lnTo>
                <a:lnTo>
                  <a:pt x="388796" y="47120"/>
                </a:lnTo>
                <a:lnTo>
                  <a:pt x="543510" y="47120"/>
                </a:lnTo>
                <a:lnTo>
                  <a:pt x="543279" y="61828"/>
                </a:lnTo>
                <a:lnTo>
                  <a:pt x="542589" y="76263"/>
                </a:lnTo>
                <a:lnTo>
                  <a:pt x="541438" y="90438"/>
                </a:lnTo>
                <a:lnTo>
                  <a:pt x="539826" y="104370"/>
                </a:lnTo>
                <a:lnTo>
                  <a:pt x="631764" y="104370"/>
                </a:lnTo>
                <a:lnTo>
                  <a:pt x="631764" y="149341"/>
                </a:lnTo>
                <a:lnTo>
                  <a:pt x="530617" y="149341"/>
                </a:lnTo>
                <a:lnTo>
                  <a:pt x="512534" y="196231"/>
                </a:lnTo>
                <a:lnTo>
                  <a:pt x="485185" y="239206"/>
                </a:lnTo>
                <a:lnTo>
                  <a:pt x="447476" y="278153"/>
                </a:lnTo>
                <a:lnTo>
                  <a:pt x="398312" y="312956"/>
                </a:lnTo>
                <a:close/>
              </a:path>
              <a:path w="1846580" h="395604">
                <a:moveTo>
                  <a:pt x="631764" y="377727"/>
                </a:moveTo>
                <a:lnTo>
                  <a:pt x="579425" y="377727"/>
                </a:lnTo>
                <a:lnTo>
                  <a:pt x="579425" y="247571"/>
                </a:lnTo>
                <a:lnTo>
                  <a:pt x="523403" y="247571"/>
                </a:lnTo>
                <a:lnTo>
                  <a:pt x="523403" y="202754"/>
                </a:lnTo>
                <a:lnTo>
                  <a:pt x="579425" y="202754"/>
                </a:lnTo>
                <a:lnTo>
                  <a:pt x="579425" y="149341"/>
                </a:lnTo>
                <a:lnTo>
                  <a:pt x="631764" y="149341"/>
                </a:lnTo>
                <a:lnTo>
                  <a:pt x="631764" y="377727"/>
                </a:lnTo>
                <a:close/>
              </a:path>
              <a:path w="1846580" h="395604">
                <a:moveTo>
                  <a:pt x="1075815" y="235600"/>
                </a:moveTo>
                <a:lnTo>
                  <a:pt x="1020561" y="235600"/>
                </a:lnTo>
                <a:lnTo>
                  <a:pt x="1020561" y="140439"/>
                </a:lnTo>
                <a:lnTo>
                  <a:pt x="959320" y="140439"/>
                </a:lnTo>
                <a:lnTo>
                  <a:pt x="959320" y="95160"/>
                </a:lnTo>
                <a:lnTo>
                  <a:pt x="1020561" y="95160"/>
                </a:lnTo>
                <a:lnTo>
                  <a:pt x="1020561" y="0"/>
                </a:lnTo>
                <a:lnTo>
                  <a:pt x="1075815" y="0"/>
                </a:lnTo>
                <a:lnTo>
                  <a:pt x="1075815" y="235600"/>
                </a:lnTo>
                <a:close/>
              </a:path>
              <a:path w="1846580" h="395604">
                <a:moveTo>
                  <a:pt x="970678" y="66305"/>
                </a:moveTo>
                <a:lnTo>
                  <a:pt x="756412" y="66305"/>
                </a:lnTo>
                <a:lnTo>
                  <a:pt x="756412" y="22255"/>
                </a:lnTo>
                <a:lnTo>
                  <a:pt x="970678" y="22255"/>
                </a:lnTo>
                <a:lnTo>
                  <a:pt x="970678" y="66305"/>
                </a:lnTo>
                <a:close/>
              </a:path>
              <a:path w="1846580" h="395604">
                <a:moveTo>
                  <a:pt x="768998" y="232069"/>
                </a:moveTo>
                <a:lnTo>
                  <a:pt x="740603" y="188326"/>
                </a:lnTo>
                <a:lnTo>
                  <a:pt x="782860" y="167361"/>
                </a:lnTo>
                <a:lnTo>
                  <a:pt x="812396" y="137906"/>
                </a:lnTo>
                <a:lnTo>
                  <a:pt x="829788" y="103156"/>
                </a:lnTo>
                <a:lnTo>
                  <a:pt x="835611" y="66305"/>
                </a:lnTo>
                <a:lnTo>
                  <a:pt x="891940" y="66305"/>
                </a:lnTo>
                <a:lnTo>
                  <a:pt x="897504" y="100909"/>
                </a:lnTo>
                <a:lnTo>
                  <a:pt x="914119" y="133397"/>
                </a:lnTo>
                <a:lnTo>
                  <a:pt x="926939" y="145964"/>
                </a:lnTo>
                <a:lnTo>
                  <a:pt x="864466" y="145964"/>
                </a:lnTo>
                <a:lnTo>
                  <a:pt x="848772" y="173944"/>
                </a:lnTo>
                <a:lnTo>
                  <a:pt x="827668" y="198168"/>
                </a:lnTo>
                <a:lnTo>
                  <a:pt x="801096" y="217817"/>
                </a:lnTo>
                <a:lnTo>
                  <a:pt x="768998" y="232069"/>
                </a:lnTo>
                <a:close/>
              </a:path>
              <a:path w="1846580" h="395604">
                <a:moveTo>
                  <a:pt x="955483" y="223935"/>
                </a:moveTo>
                <a:lnTo>
                  <a:pt x="925225" y="210932"/>
                </a:lnTo>
                <a:lnTo>
                  <a:pt x="900017" y="193122"/>
                </a:lnTo>
                <a:lnTo>
                  <a:pt x="879788" y="171227"/>
                </a:lnTo>
                <a:lnTo>
                  <a:pt x="864466" y="145964"/>
                </a:lnTo>
                <a:lnTo>
                  <a:pt x="926939" y="145964"/>
                </a:lnTo>
                <a:lnTo>
                  <a:pt x="942360" y="161080"/>
                </a:lnTo>
                <a:lnTo>
                  <a:pt x="982803" y="181266"/>
                </a:lnTo>
                <a:lnTo>
                  <a:pt x="955483" y="223935"/>
                </a:lnTo>
                <a:close/>
              </a:path>
              <a:path w="1846580" h="395604">
                <a:moveTo>
                  <a:pt x="1075815" y="395378"/>
                </a:moveTo>
                <a:lnTo>
                  <a:pt x="1020561" y="395378"/>
                </a:lnTo>
                <a:lnTo>
                  <a:pt x="1020561" y="297301"/>
                </a:lnTo>
                <a:lnTo>
                  <a:pt x="804300" y="297301"/>
                </a:lnTo>
                <a:lnTo>
                  <a:pt x="804300" y="252943"/>
                </a:lnTo>
                <a:lnTo>
                  <a:pt x="1075815" y="252943"/>
                </a:lnTo>
                <a:lnTo>
                  <a:pt x="1075815" y="395378"/>
                </a:lnTo>
                <a:close/>
              </a:path>
              <a:path w="1846580" h="395604">
                <a:moveTo>
                  <a:pt x="1293783" y="247878"/>
                </a:moveTo>
                <a:lnTo>
                  <a:pt x="1246361" y="242650"/>
                </a:lnTo>
                <a:lnTo>
                  <a:pt x="1205599" y="227638"/>
                </a:lnTo>
                <a:lnTo>
                  <a:pt x="1173737" y="203851"/>
                </a:lnTo>
                <a:lnTo>
                  <a:pt x="1145670" y="133992"/>
                </a:lnTo>
                <a:lnTo>
                  <a:pt x="1153014" y="95893"/>
                </a:lnTo>
                <a:lnTo>
                  <a:pt x="1173737" y="64440"/>
                </a:lnTo>
                <a:lnTo>
                  <a:pt x="1205599" y="40678"/>
                </a:lnTo>
                <a:lnTo>
                  <a:pt x="1246361" y="25654"/>
                </a:lnTo>
                <a:lnTo>
                  <a:pt x="1293783" y="20413"/>
                </a:lnTo>
                <a:lnTo>
                  <a:pt x="1341388" y="25654"/>
                </a:lnTo>
                <a:lnTo>
                  <a:pt x="1382326" y="40678"/>
                </a:lnTo>
                <a:lnTo>
                  <a:pt x="1414349" y="64440"/>
                </a:lnTo>
                <a:lnTo>
                  <a:pt x="1414873" y="65231"/>
                </a:lnTo>
                <a:lnTo>
                  <a:pt x="1293783" y="65231"/>
                </a:lnTo>
                <a:lnTo>
                  <a:pt x="1255896" y="69888"/>
                </a:lnTo>
                <a:lnTo>
                  <a:pt x="1225981" y="83611"/>
                </a:lnTo>
                <a:lnTo>
                  <a:pt x="1206368" y="105334"/>
                </a:lnTo>
                <a:lnTo>
                  <a:pt x="1199390" y="133992"/>
                </a:lnTo>
                <a:lnTo>
                  <a:pt x="1206368" y="162819"/>
                </a:lnTo>
                <a:lnTo>
                  <a:pt x="1225981" y="184335"/>
                </a:lnTo>
                <a:lnTo>
                  <a:pt x="1255896" y="197794"/>
                </a:lnTo>
                <a:lnTo>
                  <a:pt x="1293783" y="202447"/>
                </a:lnTo>
                <a:lnTo>
                  <a:pt x="1415278" y="202447"/>
                </a:lnTo>
                <a:lnTo>
                  <a:pt x="1414349" y="203851"/>
                </a:lnTo>
                <a:lnTo>
                  <a:pt x="1382326" y="227638"/>
                </a:lnTo>
                <a:lnTo>
                  <a:pt x="1341388" y="242650"/>
                </a:lnTo>
                <a:lnTo>
                  <a:pt x="1293783" y="247878"/>
                </a:lnTo>
                <a:close/>
              </a:path>
              <a:path w="1846580" h="395604">
                <a:moveTo>
                  <a:pt x="1415278" y="202447"/>
                </a:moveTo>
                <a:lnTo>
                  <a:pt x="1293783" y="202447"/>
                </a:lnTo>
                <a:lnTo>
                  <a:pt x="1331538" y="197794"/>
                </a:lnTo>
                <a:lnTo>
                  <a:pt x="1361336" y="184335"/>
                </a:lnTo>
                <a:lnTo>
                  <a:pt x="1380917" y="162819"/>
                </a:lnTo>
                <a:lnTo>
                  <a:pt x="1388023" y="133992"/>
                </a:lnTo>
                <a:lnTo>
                  <a:pt x="1380917" y="105334"/>
                </a:lnTo>
                <a:lnTo>
                  <a:pt x="1361336" y="83611"/>
                </a:lnTo>
                <a:lnTo>
                  <a:pt x="1331538" y="69888"/>
                </a:lnTo>
                <a:lnTo>
                  <a:pt x="1293783" y="65231"/>
                </a:lnTo>
                <a:lnTo>
                  <a:pt x="1414873" y="65231"/>
                </a:lnTo>
                <a:lnTo>
                  <a:pt x="1435211" y="95893"/>
                </a:lnTo>
                <a:lnTo>
                  <a:pt x="1442664" y="133992"/>
                </a:lnTo>
                <a:lnTo>
                  <a:pt x="1435211" y="172300"/>
                </a:lnTo>
                <a:lnTo>
                  <a:pt x="1415278" y="202447"/>
                </a:lnTo>
                <a:close/>
              </a:path>
              <a:path w="1846580" h="395604">
                <a:moveTo>
                  <a:pt x="1475203" y="347183"/>
                </a:moveTo>
                <a:lnTo>
                  <a:pt x="1113898" y="347183"/>
                </a:lnTo>
                <a:lnTo>
                  <a:pt x="1113898" y="302366"/>
                </a:lnTo>
                <a:lnTo>
                  <a:pt x="1475203" y="302366"/>
                </a:lnTo>
                <a:lnTo>
                  <a:pt x="1475203" y="347183"/>
                </a:lnTo>
                <a:close/>
              </a:path>
              <a:path w="1846580" h="395604">
                <a:moveTo>
                  <a:pt x="1813810" y="246190"/>
                </a:moveTo>
                <a:lnTo>
                  <a:pt x="1526485" y="246190"/>
                </a:lnTo>
                <a:lnTo>
                  <a:pt x="1526485" y="113272"/>
                </a:lnTo>
                <a:lnTo>
                  <a:pt x="1749807" y="113272"/>
                </a:lnTo>
                <a:lnTo>
                  <a:pt x="1749807" y="70296"/>
                </a:lnTo>
                <a:lnTo>
                  <a:pt x="1525871" y="70296"/>
                </a:lnTo>
                <a:lnTo>
                  <a:pt x="1525871" y="25785"/>
                </a:lnTo>
                <a:lnTo>
                  <a:pt x="1804601" y="25785"/>
                </a:lnTo>
                <a:lnTo>
                  <a:pt x="1804601" y="156708"/>
                </a:lnTo>
                <a:lnTo>
                  <a:pt x="1581740" y="156708"/>
                </a:lnTo>
                <a:lnTo>
                  <a:pt x="1581740" y="201219"/>
                </a:lnTo>
                <a:lnTo>
                  <a:pt x="1813810" y="201219"/>
                </a:lnTo>
                <a:lnTo>
                  <a:pt x="1813810" y="246190"/>
                </a:lnTo>
                <a:close/>
              </a:path>
              <a:path w="1846580" h="395604">
                <a:moveTo>
                  <a:pt x="1692096" y="305896"/>
                </a:moveTo>
                <a:lnTo>
                  <a:pt x="1637302" y="305896"/>
                </a:lnTo>
                <a:lnTo>
                  <a:pt x="1637302" y="246190"/>
                </a:lnTo>
                <a:lnTo>
                  <a:pt x="1692096" y="246190"/>
                </a:lnTo>
                <a:lnTo>
                  <a:pt x="1692096" y="305896"/>
                </a:lnTo>
                <a:close/>
              </a:path>
              <a:path w="1846580" h="395604">
                <a:moveTo>
                  <a:pt x="1846195" y="351174"/>
                </a:moveTo>
                <a:lnTo>
                  <a:pt x="1484891" y="351174"/>
                </a:lnTo>
                <a:lnTo>
                  <a:pt x="1484891" y="305896"/>
                </a:lnTo>
                <a:lnTo>
                  <a:pt x="1846195" y="305896"/>
                </a:lnTo>
                <a:lnTo>
                  <a:pt x="1846195" y="3511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159249" y="7398742"/>
            <a:ext cx="1473835" cy="396875"/>
          </a:xfrm>
          <a:custGeom>
            <a:avLst/>
            <a:gdLst/>
            <a:ahLst/>
            <a:cxnLst/>
            <a:rect l="l" t="t" r="r" b="b"/>
            <a:pathLst>
              <a:path w="1473834" h="396875">
                <a:moveTo>
                  <a:pt x="321244" y="231148"/>
                </a:moveTo>
                <a:lnTo>
                  <a:pt x="38217" y="231148"/>
                </a:lnTo>
                <a:lnTo>
                  <a:pt x="38217" y="25325"/>
                </a:lnTo>
                <a:lnTo>
                  <a:pt x="93779" y="25325"/>
                </a:lnTo>
                <a:lnTo>
                  <a:pt x="93779" y="86872"/>
                </a:lnTo>
                <a:lnTo>
                  <a:pt x="321244" y="86872"/>
                </a:lnTo>
                <a:lnTo>
                  <a:pt x="321244" y="130769"/>
                </a:lnTo>
                <a:lnTo>
                  <a:pt x="93779" y="130769"/>
                </a:lnTo>
                <a:lnTo>
                  <a:pt x="93779" y="186945"/>
                </a:lnTo>
                <a:lnTo>
                  <a:pt x="321244" y="186945"/>
                </a:lnTo>
                <a:lnTo>
                  <a:pt x="321244" y="231148"/>
                </a:lnTo>
                <a:close/>
              </a:path>
              <a:path w="1473834" h="396875">
                <a:moveTo>
                  <a:pt x="321244" y="86872"/>
                </a:moveTo>
                <a:lnTo>
                  <a:pt x="265990" y="86872"/>
                </a:lnTo>
                <a:lnTo>
                  <a:pt x="265990" y="25325"/>
                </a:lnTo>
                <a:lnTo>
                  <a:pt x="321244" y="25325"/>
                </a:lnTo>
                <a:lnTo>
                  <a:pt x="321244" y="86872"/>
                </a:lnTo>
                <a:close/>
              </a:path>
              <a:path w="1473834" h="396875">
                <a:moveTo>
                  <a:pt x="321244" y="186945"/>
                </a:moveTo>
                <a:lnTo>
                  <a:pt x="265990" y="186945"/>
                </a:lnTo>
                <a:lnTo>
                  <a:pt x="265990" y="130769"/>
                </a:lnTo>
                <a:lnTo>
                  <a:pt x="321244" y="130769"/>
                </a:lnTo>
                <a:lnTo>
                  <a:pt x="321244" y="186945"/>
                </a:lnTo>
                <a:close/>
              </a:path>
              <a:path w="1473834" h="396875">
                <a:moveTo>
                  <a:pt x="207205" y="304361"/>
                </a:moveTo>
                <a:lnTo>
                  <a:pt x="152410" y="304361"/>
                </a:lnTo>
                <a:lnTo>
                  <a:pt x="152410" y="231148"/>
                </a:lnTo>
                <a:lnTo>
                  <a:pt x="207205" y="231148"/>
                </a:lnTo>
                <a:lnTo>
                  <a:pt x="207205" y="304361"/>
                </a:lnTo>
                <a:close/>
              </a:path>
              <a:path w="1473834" h="396875">
                <a:moveTo>
                  <a:pt x="361304" y="349332"/>
                </a:moveTo>
                <a:lnTo>
                  <a:pt x="0" y="349332"/>
                </a:lnTo>
                <a:lnTo>
                  <a:pt x="0" y="304361"/>
                </a:lnTo>
                <a:lnTo>
                  <a:pt x="361304" y="304361"/>
                </a:lnTo>
                <a:lnTo>
                  <a:pt x="361304" y="349332"/>
                </a:lnTo>
                <a:close/>
              </a:path>
              <a:path w="1473834" h="396875">
                <a:moveTo>
                  <a:pt x="704209" y="81347"/>
                </a:moveTo>
                <a:lnTo>
                  <a:pt x="649415" y="81347"/>
                </a:lnTo>
                <a:lnTo>
                  <a:pt x="649415" y="0"/>
                </a:lnTo>
                <a:lnTo>
                  <a:pt x="704209" y="0"/>
                </a:lnTo>
                <a:lnTo>
                  <a:pt x="704209" y="81347"/>
                </a:lnTo>
                <a:close/>
              </a:path>
              <a:path w="1473834" h="396875">
                <a:moveTo>
                  <a:pt x="479813" y="309733"/>
                </a:moveTo>
                <a:lnTo>
                  <a:pt x="438430" y="299886"/>
                </a:lnTo>
                <a:lnTo>
                  <a:pt x="405910" y="271707"/>
                </a:lnTo>
                <a:lnTo>
                  <a:pt x="384671" y="227239"/>
                </a:lnTo>
                <a:lnTo>
                  <a:pt x="377132" y="168526"/>
                </a:lnTo>
                <a:lnTo>
                  <a:pt x="384671" y="110298"/>
                </a:lnTo>
                <a:lnTo>
                  <a:pt x="405910" y="65998"/>
                </a:lnTo>
                <a:lnTo>
                  <a:pt x="438430" y="37814"/>
                </a:lnTo>
                <a:lnTo>
                  <a:pt x="479813" y="27934"/>
                </a:lnTo>
                <a:lnTo>
                  <a:pt x="505198" y="31510"/>
                </a:lnTo>
                <a:lnTo>
                  <a:pt x="527835" y="41920"/>
                </a:lnTo>
                <a:lnTo>
                  <a:pt x="547220" y="58691"/>
                </a:lnTo>
                <a:lnTo>
                  <a:pt x="560519" y="77970"/>
                </a:lnTo>
                <a:lnTo>
                  <a:pt x="479813" y="77970"/>
                </a:lnTo>
                <a:lnTo>
                  <a:pt x="459613" y="83896"/>
                </a:lnTo>
                <a:lnTo>
                  <a:pt x="443917" y="101319"/>
                </a:lnTo>
                <a:lnTo>
                  <a:pt x="433775" y="129707"/>
                </a:lnTo>
                <a:lnTo>
                  <a:pt x="430237" y="168526"/>
                </a:lnTo>
                <a:lnTo>
                  <a:pt x="433775" y="207677"/>
                </a:lnTo>
                <a:lnTo>
                  <a:pt x="443917" y="236194"/>
                </a:lnTo>
                <a:lnTo>
                  <a:pt x="459613" y="253632"/>
                </a:lnTo>
                <a:lnTo>
                  <a:pt x="479813" y="259543"/>
                </a:lnTo>
                <a:lnTo>
                  <a:pt x="560056" y="259543"/>
                </a:lnTo>
                <a:lnTo>
                  <a:pt x="551234" y="274314"/>
                </a:lnTo>
                <a:lnTo>
                  <a:pt x="531097" y="293636"/>
                </a:lnTo>
                <a:lnTo>
                  <a:pt x="507074" y="305620"/>
                </a:lnTo>
                <a:lnTo>
                  <a:pt x="479813" y="309733"/>
                </a:lnTo>
                <a:close/>
              </a:path>
              <a:path w="1473834" h="396875">
                <a:moveTo>
                  <a:pt x="560056" y="259543"/>
                </a:moveTo>
                <a:lnTo>
                  <a:pt x="479813" y="259543"/>
                </a:lnTo>
                <a:lnTo>
                  <a:pt x="500124" y="253632"/>
                </a:lnTo>
                <a:lnTo>
                  <a:pt x="515786" y="236194"/>
                </a:lnTo>
                <a:lnTo>
                  <a:pt x="525895" y="207677"/>
                </a:lnTo>
                <a:lnTo>
                  <a:pt x="529542" y="168526"/>
                </a:lnTo>
                <a:lnTo>
                  <a:pt x="525895" y="129707"/>
                </a:lnTo>
                <a:lnTo>
                  <a:pt x="515786" y="101319"/>
                </a:lnTo>
                <a:lnTo>
                  <a:pt x="500124" y="83896"/>
                </a:lnTo>
                <a:lnTo>
                  <a:pt x="479813" y="77970"/>
                </a:lnTo>
                <a:lnTo>
                  <a:pt x="560519" y="77970"/>
                </a:lnTo>
                <a:lnTo>
                  <a:pt x="562849" y="81347"/>
                </a:lnTo>
                <a:lnTo>
                  <a:pt x="704209" y="81347"/>
                </a:lnTo>
                <a:lnTo>
                  <a:pt x="704209" y="126011"/>
                </a:lnTo>
                <a:lnTo>
                  <a:pt x="578197" y="126011"/>
                </a:lnTo>
                <a:lnTo>
                  <a:pt x="579833" y="136021"/>
                </a:lnTo>
                <a:lnTo>
                  <a:pt x="581037" y="146463"/>
                </a:lnTo>
                <a:lnTo>
                  <a:pt x="581780" y="157308"/>
                </a:lnTo>
                <a:lnTo>
                  <a:pt x="582034" y="168526"/>
                </a:lnTo>
                <a:lnTo>
                  <a:pt x="581864" y="177733"/>
                </a:lnTo>
                <a:lnTo>
                  <a:pt x="581363" y="186695"/>
                </a:lnTo>
                <a:lnTo>
                  <a:pt x="580545" y="195398"/>
                </a:lnTo>
                <a:lnTo>
                  <a:pt x="579425" y="203828"/>
                </a:lnTo>
                <a:lnTo>
                  <a:pt x="704209" y="203828"/>
                </a:lnTo>
                <a:lnTo>
                  <a:pt x="704209" y="248185"/>
                </a:lnTo>
                <a:lnTo>
                  <a:pt x="566839" y="248185"/>
                </a:lnTo>
                <a:lnTo>
                  <a:pt x="560056" y="259543"/>
                </a:lnTo>
                <a:close/>
              </a:path>
              <a:path w="1473834" h="396875">
                <a:moveTo>
                  <a:pt x="704209" y="203828"/>
                </a:moveTo>
                <a:lnTo>
                  <a:pt x="649415" y="203828"/>
                </a:lnTo>
                <a:lnTo>
                  <a:pt x="649415" y="126011"/>
                </a:lnTo>
                <a:lnTo>
                  <a:pt x="704209" y="126011"/>
                </a:lnTo>
                <a:lnTo>
                  <a:pt x="704209" y="203828"/>
                </a:lnTo>
                <a:close/>
              </a:path>
              <a:path w="1473834" h="396875">
                <a:moveTo>
                  <a:pt x="704209" y="396299"/>
                </a:moveTo>
                <a:lnTo>
                  <a:pt x="649415" y="396299"/>
                </a:lnTo>
                <a:lnTo>
                  <a:pt x="649415" y="248185"/>
                </a:lnTo>
                <a:lnTo>
                  <a:pt x="704209" y="248185"/>
                </a:lnTo>
                <a:lnTo>
                  <a:pt x="704209" y="396299"/>
                </a:lnTo>
                <a:close/>
              </a:path>
              <a:path w="1473834" h="396875">
                <a:moveTo>
                  <a:pt x="1069983" y="64310"/>
                </a:moveTo>
                <a:lnTo>
                  <a:pt x="774524" y="64310"/>
                </a:lnTo>
                <a:lnTo>
                  <a:pt x="774524" y="21027"/>
                </a:lnTo>
                <a:lnTo>
                  <a:pt x="1069983" y="21027"/>
                </a:lnTo>
                <a:lnTo>
                  <a:pt x="1069983" y="64310"/>
                </a:lnTo>
                <a:close/>
              </a:path>
              <a:path w="1473834" h="396875">
                <a:moveTo>
                  <a:pt x="780049" y="195233"/>
                </a:moveTo>
                <a:lnTo>
                  <a:pt x="759635" y="151797"/>
                </a:lnTo>
                <a:lnTo>
                  <a:pt x="813082" y="139487"/>
                </a:lnTo>
                <a:lnTo>
                  <a:pt x="852686" y="118931"/>
                </a:lnTo>
                <a:lnTo>
                  <a:pt x="878304" y="92937"/>
                </a:lnTo>
                <a:lnTo>
                  <a:pt x="889791" y="64310"/>
                </a:lnTo>
                <a:lnTo>
                  <a:pt x="954869" y="64310"/>
                </a:lnTo>
                <a:lnTo>
                  <a:pt x="965992" y="92937"/>
                </a:lnTo>
                <a:lnTo>
                  <a:pt x="988334" y="115727"/>
                </a:lnTo>
                <a:lnTo>
                  <a:pt x="922177" y="115727"/>
                </a:lnTo>
                <a:lnTo>
                  <a:pt x="899537" y="143928"/>
                </a:lnTo>
                <a:lnTo>
                  <a:pt x="867919" y="167164"/>
                </a:lnTo>
                <a:lnTo>
                  <a:pt x="827898" y="184558"/>
                </a:lnTo>
                <a:lnTo>
                  <a:pt x="780049" y="195233"/>
                </a:lnTo>
                <a:close/>
              </a:path>
              <a:path w="1473834" h="396875">
                <a:moveTo>
                  <a:pt x="1065071" y="195233"/>
                </a:moveTo>
                <a:lnTo>
                  <a:pt x="1016843" y="184558"/>
                </a:lnTo>
                <a:lnTo>
                  <a:pt x="976587" y="167164"/>
                </a:lnTo>
                <a:lnTo>
                  <a:pt x="944849" y="143928"/>
                </a:lnTo>
                <a:lnTo>
                  <a:pt x="922177" y="115727"/>
                </a:lnTo>
                <a:lnTo>
                  <a:pt x="988334" y="115727"/>
                </a:lnTo>
                <a:lnTo>
                  <a:pt x="991475" y="118931"/>
                </a:lnTo>
                <a:lnTo>
                  <a:pt x="1031233" y="139487"/>
                </a:lnTo>
                <a:lnTo>
                  <a:pt x="1085178" y="151797"/>
                </a:lnTo>
                <a:lnTo>
                  <a:pt x="1065071" y="195233"/>
                </a:lnTo>
                <a:close/>
              </a:path>
              <a:path w="1473834" h="396875">
                <a:moveTo>
                  <a:pt x="1102368" y="262460"/>
                </a:moveTo>
                <a:lnTo>
                  <a:pt x="741985" y="262460"/>
                </a:lnTo>
                <a:lnTo>
                  <a:pt x="741985" y="218102"/>
                </a:lnTo>
                <a:lnTo>
                  <a:pt x="1102368" y="218102"/>
                </a:lnTo>
                <a:lnTo>
                  <a:pt x="1102368" y="262460"/>
                </a:lnTo>
                <a:close/>
              </a:path>
              <a:path w="1473834" h="396875">
                <a:moveTo>
                  <a:pt x="948423" y="395378"/>
                </a:moveTo>
                <a:lnTo>
                  <a:pt x="893628" y="395378"/>
                </a:lnTo>
                <a:lnTo>
                  <a:pt x="893628" y="262460"/>
                </a:lnTo>
                <a:lnTo>
                  <a:pt x="948423" y="262460"/>
                </a:lnTo>
                <a:lnTo>
                  <a:pt x="948423" y="395378"/>
                </a:lnTo>
                <a:close/>
              </a:path>
              <a:path w="1473834" h="396875">
                <a:moveTo>
                  <a:pt x="1433762" y="151490"/>
                </a:moveTo>
                <a:lnTo>
                  <a:pt x="1157795" y="151490"/>
                </a:lnTo>
                <a:lnTo>
                  <a:pt x="1157795" y="14120"/>
                </a:lnTo>
                <a:lnTo>
                  <a:pt x="1212896" y="14120"/>
                </a:lnTo>
                <a:lnTo>
                  <a:pt x="1212896" y="108053"/>
                </a:lnTo>
                <a:lnTo>
                  <a:pt x="1433762" y="108053"/>
                </a:lnTo>
                <a:lnTo>
                  <a:pt x="1433762" y="151490"/>
                </a:lnTo>
                <a:close/>
              </a:path>
              <a:path w="1473834" h="396875">
                <a:moveTo>
                  <a:pt x="1473821" y="237134"/>
                </a:moveTo>
                <a:lnTo>
                  <a:pt x="1112517" y="237134"/>
                </a:lnTo>
                <a:lnTo>
                  <a:pt x="1112517" y="193698"/>
                </a:lnTo>
                <a:lnTo>
                  <a:pt x="1473821" y="193698"/>
                </a:lnTo>
                <a:lnTo>
                  <a:pt x="1473821" y="237134"/>
                </a:lnTo>
                <a:close/>
              </a:path>
              <a:path w="1473834" h="396875">
                <a:moveTo>
                  <a:pt x="1436217" y="386629"/>
                </a:moveTo>
                <a:lnTo>
                  <a:pt x="1154111" y="386629"/>
                </a:lnTo>
                <a:lnTo>
                  <a:pt x="1154111" y="269520"/>
                </a:lnTo>
                <a:lnTo>
                  <a:pt x="1209520" y="269520"/>
                </a:lnTo>
                <a:lnTo>
                  <a:pt x="1209520" y="342118"/>
                </a:lnTo>
                <a:lnTo>
                  <a:pt x="1436217" y="342118"/>
                </a:lnTo>
                <a:lnTo>
                  <a:pt x="1436217" y="3866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732065" y="7398742"/>
            <a:ext cx="1845310" cy="396875"/>
          </a:xfrm>
          <a:custGeom>
            <a:avLst/>
            <a:gdLst/>
            <a:ahLst/>
            <a:cxnLst/>
            <a:rect l="l" t="t" r="r" b="b"/>
            <a:pathLst>
              <a:path w="1845309" h="396875">
                <a:moveTo>
                  <a:pt x="35762" y="185103"/>
                </a:moveTo>
                <a:lnTo>
                  <a:pt x="13967" y="140439"/>
                </a:lnTo>
                <a:lnTo>
                  <a:pt x="73289" y="125174"/>
                </a:lnTo>
                <a:lnTo>
                  <a:pt x="116265" y="99017"/>
                </a:lnTo>
                <a:lnTo>
                  <a:pt x="142434" y="66212"/>
                </a:lnTo>
                <a:lnTo>
                  <a:pt x="151336" y="31004"/>
                </a:lnTo>
                <a:lnTo>
                  <a:pt x="151336" y="11818"/>
                </a:lnTo>
                <a:lnTo>
                  <a:pt x="209507" y="11818"/>
                </a:lnTo>
                <a:lnTo>
                  <a:pt x="209507" y="31004"/>
                </a:lnTo>
                <a:lnTo>
                  <a:pt x="218354" y="66212"/>
                </a:lnTo>
                <a:lnTo>
                  <a:pt x="244598" y="99017"/>
                </a:lnTo>
                <a:lnTo>
                  <a:pt x="246847" y="100379"/>
                </a:lnTo>
                <a:lnTo>
                  <a:pt x="180345" y="100379"/>
                </a:lnTo>
                <a:lnTo>
                  <a:pt x="156502" y="130301"/>
                </a:lnTo>
                <a:lnTo>
                  <a:pt x="124054" y="155116"/>
                </a:lnTo>
                <a:lnTo>
                  <a:pt x="83606" y="173743"/>
                </a:lnTo>
                <a:lnTo>
                  <a:pt x="35762" y="185103"/>
                </a:lnTo>
                <a:close/>
              </a:path>
              <a:path w="1845309" h="396875">
                <a:moveTo>
                  <a:pt x="325849" y="185103"/>
                </a:moveTo>
                <a:lnTo>
                  <a:pt x="277602" y="173743"/>
                </a:lnTo>
                <a:lnTo>
                  <a:pt x="236866" y="155116"/>
                </a:lnTo>
                <a:lnTo>
                  <a:pt x="204245" y="130301"/>
                </a:lnTo>
                <a:lnTo>
                  <a:pt x="180345" y="100379"/>
                </a:lnTo>
                <a:lnTo>
                  <a:pt x="246847" y="100379"/>
                </a:lnTo>
                <a:lnTo>
                  <a:pt x="287792" y="125174"/>
                </a:lnTo>
                <a:lnTo>
                  <a:pt x="347490" y="140439"/>
                </a:lnTo>
                <a:lnTo>
                  <a:pt x="325849" y="185103"/>
                </a:lnTo>
                <a:close/>
              </a:path>
              <a:path w="1845309" h="396875">
                <a:moveTo>
                  <a:pt x="360383" y="260157"/>
                </a:moveTo>
                <a:lnTo>
                  <a:pt x="0" y="260157"/>
                </a:lnTo>
                <a:lnTo>
                  <a:pt x="0" y="215033"/>
                </a:lnTo>
                <a:lnTo>
                  <a:pt x="360383" y="215033"/>
                </a:lnTo>
                <a:lnTo>
                  <a:pt x="360383" y="260157"/>
                </a:lnTo>
                <a:close/>
              </a:path>
              <a:path w="1845309" h="396875">
                <a:moveTo>
                  <a:pt x="206437" y="395378"/>
                </a:moveTo>
                <a:lnTo>
                  <a:pt x="151643" y="395378"/>
                </a:lnTo>
                <a:lnTo>
                  <a:pt x="151643" y="260157"/>
                </a:lnTo>
                <a:lnTo>
                  <a:pt x="206437" y="260157"/>
                </a:lnTo>
                <a:lnTo>
                  <a:pt x="206437" y="395378"/>
                </a:lnTo>
                <a:close/>
              </a:path>
              <a:path w="1845309" h="396875">
                <a:moveTo>
                  <a:pt x="700986" y="395378"/>
                </a:moveTo>
                <a:lnTo>
                  <a:pt x="645577" y="395378"/>
                </a:lnTo>
                <a:lnTo>
                  <a:pt x="645577" y="0"/>
                </a:lnTo>
                <a:lnTo>
                  <a:pt x="700986" y="0"/>
                </a:lnTo>
                <a:lnTo>
                  <a:pt x="700986" y="395378"/>
                </a:lnTo>
                <a:close/>
              </a:path>
              <a:path w="1845309" h="396875">
                <a:moveTo>
                  <a:pt x="525091" y="64617"/>
                </a:moveTo>
                <a:lnTo>
                  <a:pt x="469990" y="64617"/>
                </a:lnTo>
                <a:lnTo>
                  <a:pt x="469990" y="9055"/>
                </a:lnTo>
                <a:lnTo>
                  <a:pt x="525091" y="9055"/>
                </a:lnTo>
                <a:lnTo>
                  <a:pt x="525091" y="64617"/>
                </a:lnTo>
                <a:close/>
              </a:path>
              <a:path w="1845309" h="396875">
                <a:moveTo>
                  <a:pt x="607360" y="108667"/>
                </a:moveTo>
                <a:lnTo>
                  <a:pt x="386187" y="108667"/>
                </a:lnTo>
                <a:lnTo>
                  <a:pt x="386187" y="64617"/>
                </a:lnTo>
                <a:lnTo>
                  <a:pt x="607360" y="64617"/>
                </a:lnTo>
                <a:lnTo>
                  <a:pt x="607360" y="108667"/>
                </a:lnTo>
                <a:close/>
              </a:path>
              <a:path w="1845309" h="396875">
                <a:moveTo>
                  <a:pt x="402610" y="321551"/>
                </a:moveTo>
                <a:lnTo>
                  <a:pt x="372987" y="279036"/>
                </a:lnTo>
                <a:lnTo>
                  <a:pt x="415625" y="251231"/>
                </a:lnTo>
                <a:lnTo>
                  <a:pt x="445989" y="213383"/>
                </a:lnTo>
                <a:lnTo>
                  <a:pt x="464179" y="169606"/>
                </a:lnTo>
                <a:lnTo>
                  <a:pt x="470297" y="124016"/>
                </a:lnTo>
                <a:lnTo>
                  <a:pt x="470297" y="108667"/>
                </a:lnTo>
                <a:lnTo>
                  <a:pt x="525398" y="108667"/>
                </a:lnTo>
                <a:lnTo>
                  <a:pt x="525398" y="124016"/>
                </a:lnTo>
                <a:lnTo>
                  <a:pt x="531485" y="167613"/>
                </a:lnTo>
                <a:lnTo>
                  <a:pt x="549803" y="209756"/>
                </a:lnTo>
                <a:lnTo>
                  <a:pt x="553197" y="213805"/>
                </a:lnTo>
                <a:lnTo>
                  <a:pt x="498538" y="213805"/>
                </a:lnTo>
                <a:lnTo>
                  <a:pt x="482557" y="248188"/>
                </a:lnTo>
                <a:lnTo>
                  <a:pt x="461165" y="278441"/>
                </a:lnTo>
                <a:lnTo>
                  <a:pt x="434477" y="303313"/>
                </a:lnTo>
                <a:lnTo>
                  <a:pt x="402610" y="321551"/>
                </a:lnTo>
                <a:close/>
              </a:path>
              <a:path w="1845309" h="396875">
                <a:moveTo>
                  <a:pt x="593699" y="315412"/>
                </a:moveTo>
                <a:lnTo>
                  <a:pt x="562384" y="298068"/>
                </a:lnTo>
                <a:lnTo>
                  <a:pt x="535989" y="274623"/>
                </a:lnTo>
                <a:lnTo>
                  <a:pt x="514659" y="246171"/>
                </a:lnTo>
                <a:lnTo>
                  <a:pt x="498538" y="213805"/>
                </a:lnTo>
                <a:lnTo>
                  <a:pt x="553197" y="213805"/>
                </a:lnTo>
                <a:lnTo>
                  <a:pt x="580437" y="246288"/>
                </a:lnTo>
                <a:lnTo>
                  <a:pt x="623476" y="273050"/>
                </a:lnTo>
                <a:lnTo>
                  <a:pt x="593699" y="315412"/>
                </a:lnTo>
                <a:close/>
              </a:path>
              <a:path w="1845309" h="396875">
                <a:moveTo>
                  <a:pt x="1072592" y="396299"/>
                </a:moveTo>
                <a:lnTo>
                  <a:pt x="1016570" y="396299"/>
                </a:lnTo>
                <a:lnTo>
                  <a:pt x="1016570" y="0"/>
                </a:lnTo>
                <a:lnTo>
                  <a:pt x="1072592" y="0"/>
                </a:lnTo>
                <a:lnTo>
                  <a:pt x="1072592" y="396299"/>
                </a:lnTo>
                <a:close/>
              </a:path>
              <a:path w="1845309" h="396875">
                <a:moveTo>
                  <a:pt x="858020" y="309733"/>
                </a:moveTo>
                <a:lnTo>
                  <a:pt x="816154" y="299886"/>
                </a:lnTo>
                <a:lnTo>
                  <a:pt x="783023" y="271707"/>
                </a:lnTo>
                <a:lnTo>
                  <a:pt x="761259" y="227239"/>
                </a:lnTo>
                <a:lnTo>
                  <a:pt x="753496" y="168526"/>
                </a:lnTo>
                <a:lnTo>
                  <a:pt x="761259" y="110298"/>
                </a:lnTo>
                <a:lnTo>
                  <a:pt x="783023" y="65998"/>
                </a:lnTo>
                <a:lnTo>
                  <a:pt x="816154" y="37814"/>
                </a:lnTo>
                <a:lnTo>
                  <a:pt x="858020" y="27934"/>
                </a:lnTo>
                <a:lnTo>
                  <a:pt x="899446" y="37814"/>
                </a:lnTo>
                <a:lnTo>
                  <a:pt x="932383" y="65998"/>
                </a:lnTo>
                <a:lnTo>
                  <a:pt x="938267" y="77970"/>
                </a:lnTo>
                <a:lnTo>
                  <a:pt x="858020" y="77970"/>
                </a:lnTo>
                <a:lnTo>
                  <a:pt x="837064" y="83896"/>
                </a:lnTo>
                <a:lnTo>
                  <a:pt x="820915" y="101319"/>
                </a:lnTo>
                <a:lnTo>
                  <a:pt x="810578" y="129707"/>
                </a:lnTo>
                <a:lnTo>
                  <a:pt x="807062" y="168526"/>
                </a:lnTo>
                <a:lnTo>
                  <a:pt x="810578" y="207677"/>
                </a:lnTo>
                <a:lnTo>
                  <a:pt x="820915" y="236194"/>
                </a:lnTo>
                <a:lnTo>
                  <a:pt x="837064" y="253632"/>
                </a:lnTo>
                <a:lnTo>
                  <a:pt x="858020" y="259543"/>
                </a:lnTo>
                <a:lnTo>
                  <a:pt x="938339" y="259543"/>
                </a:lnTo>
                <a:lnTo>
                  <a:pt x="932383" y="271707"/>
                </a:lnTo>
                <a:lnTo>
                  <a:pt x="899446" y="299886"/>
                </a:lnTo>
                <a:lnTo>
                  <a:pt x="858020" y="309733"/>
                </a:lnTo>
                <a:close/>
              </a:path>
              <a:path w="1845309" h="396875">
                <a:moveTo>
                  <a:pt x="938339" y="259543"/>
                </a:moveTo>
                <a:lnTo>
                  <a:pt x="858020" y="259543"/>
                </a:lnTo>
                <a:lnTo>
                  <a:pt x="878601" y="253632"/>
                </a:lnTo>
                <a:lnTo>
                  <a:pt x="894549" y="236194"/>
                </a:lnTo>
                <a:lnTo>
                  <a:pt x="904857" y="207677"/>
                </a:lnTo>
                <a:lnTo>
                  <a:pt x="908516" y="168526"/>
                </a:lnTo>
                <a:lnTo>
                  <a:pt x="904857" y="129707"/>
                </a:lnTo>
                <a:lnTo>
                  <a:pt x="894549" y="101319"/>
                </a:lnTo>
                <a:lnTo>
                  <a:pt x="878601" y="83896"/>
                </a:lnTo>
                <a:lnTo>
                  <a:pt x="858020" y="77970"/>
                </a:lnTo>
                <a:lnTo>
                  <a:pt x="938267" y="77970"/>
                </a:lnTo>
                <a:lnTo>
                  <a:pt x="954154" y="110298"/>
                </a:lnTo>
                <a:lnTo>
                  <a:pt x="962083" y="168526"/>
                </a:lnTo>
                <a:lnTo>
                  <a:pt x="954154" y="227239"/>
                </a:lnTo>
                <a:lnTo>
                  <a:pt x="938339" y="259543"/>
                </a:lnTo>
                <a:close/>
              </a:path>
              <a:path w="1845309" h="396875">
                <a:moveTo>
                  <a:pt x="1434069" y="225776"/>
                </a:moveTo>
                <a:lnTo>
                  <a:pt x="1151195" y="225776"/>
                </a:lnTo>
                <a:lnTo>
                  <a:pt x="1151195" y="31004"/>
                </a:lnTo>
                <a:lnTo>
                  <a:pt x="1434069" y="31004"/>
                </a:lnTo>
                <a:lnTo>
                  <a:pt x="1434069" y="75514"/>
                </a:lnTo>
                <a:lnTo>
                  <a:pt x="1205836" y="75514"/>
                </a:lnTo>
                <a:lnTo>
                  <a:pt x="1205836" y="182494"/>
                </a:lnTo>
                <a:lnTo>
                  <a:pt x="1434069" y="182494"/>
                </a:lnTo>
                <a:lnTo>
                  <a:pt x="1434069" y="225776"/>
                </a:lnTo>
                <a:close/>
              </a:path>
              <a:path w="1845309" h="396875">
                <a:moveTo>
                  <a:pt x="1434069" y="182494"/>
                </a:moveTo>
                <a:lnTo>
                  <a:pt x="1379428" y="182494"/>
                </a:lnTo>
                <a:lnTo>
                  <a:pt x="1379428" y="75514"/>
                </a:lnTo>
                <a:lnTo>
                  <a:pt x="1434069" y="75514"/>
                </a:lnTo>
                <a:lnTo>
                  <a:pt x="1434069" y="182494"/>
                </a:lnTo>
                <a:close/>
              </a:path>
              <a:path w="1845309" h="396875">
                <a:moveTo>
                  <a:pt x="1474282" y="347490"/>
                </a:moveTo>
                <a:lnTo>
                  <a:pt x="1112977" y="347490"/>
                </a:lnTo>
                <a:lnTo>
                  <a:pt x="1112977" y="302519"/>
                </a:lnTo>
                <a:lnTo>
                  <a:pt x="1474282" y="302519"/>
                </a:lnTo>
                <a:lnTo>
                  <a:pt x="1474282" y="347490"/>
                </a:lnTo>
                <a:close/>
              </a:path>
              <a:path w="1845309" h="396875">
                <a:moveTo>
                  <a:pt x="1812889" y="246190"/>
                </a:moveTo>
                <a:lnTo>
                  <a:pt x="1525564" y="246190"/>
                </a:lnTo>
                <a:lnTo>
                  <a:pt x="1525564" y="113272"/>
                </a:lnTo>
                <a:lnTo>
                  <a:pt x="1748886" y="113272"/>
                </a:lnTo>
                <a:lnTo>
                  <a:pt x="1748886" y="70296"/>
                </a:lnTo>
                <a:lnTo>
                  <a:pt x="1524950" y="70296"/>
                </a:lnTo>
                <a:lnTo>
                  <a:pt x="1524950" y="25785"/>
                </a:lnTo>
                <a:lnTo>
                  <a:pt x="1803680" y="25785"/>
                </a:lnTo>
                <a:lnTo>
                  <a:pt x="1803680" y="156708"/>
                </a:lnTo>
                <a:lnTo>
                  <a:pt x="1580819" y="156708"/>
                </a:lnTo>
                <a:lnTo>
                  <a:pt x="1580819" y="201219"/>
                </a:lnTo>
                <a:lnTo>
                  <a:pt x="1812889" y="201219"/>
                </a:lnTo>
                <a:lnTo>
                  <a:pt x="1812889" y="246190"/>
                </a:lnTo>
                <a:close/>
              </a:path>
              <a:path w="1845309" h="396875">
                <a:moveTo>
                  <a:pt x="1691175" y="305896"/>
                </a:moveTo>
                <a:lnTo>
                  <a:pt x="1636381" y="305896"/>
                </a:lnTo>
                <a:lnTo>
                  <a:pt x="1636381" y="246190"/>
                </a:lnTo>
                <a:lnTo>
                  <a:pt x="1691175" y="246190"/>
                </a:lnTo>
                <a:lnTo>
                  <a:pt x="1691175" y="305896"/>
                </a:lnTo>
                <a:close/>
              </a:path>
              <a:path w="1845309" h="396875">
                <a:moveTo>
                  <a:pt x="1845274" y="351174"/>
                </a:moveTo>
                <a:lnTo>
                  <a:pt x="1483970" y="351174"/>
                </a:lnTo>
                <a:lnTo>
                  <a:pt x="1483970" y="305896"/>
                </a:lnTo>
                <a:lnTo>
                  <a:pt x="1845274" y="305896"/>
                </a:lnTo>
                <a:lnTo>
                  <a:pt x="1845274" y="3511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77110" y="7998817"/>
            <a:ext cx="1446530" cy="395605"/>
          </a:xfrm>
          <a:custGeom>
            <a:avLst/>
            <a:gdLst/>
            <a:ahLst/>
            <a:cxnLst/>
            <a:rect l="l" t="t" r="r" b="b"/>
            <a:pathLst>
              <a:path w="1446529" h="395604">
                <a:moveTo>
                  <a:pt x="32845" y="233297"/>
                </a:moveTo>
                <a:lnTo>
                  <a:pt x="9055" y="187252"/>
                </a:lnTo>
                <a:lnTo>
                  <a:pt x="67874" y="167615"/>
                </a:lnTo>
                <a:lnTo>
                  <a:pt x="111698" y="135374"/>
                </a:lnTo>
                <a:lnTo>
                  <a:pt x="139120" y="95304"/>
                </a:lnTo>
                <a:lnTo>
                  <a:pt x="148727" y="52185"/>
                </a:lnTo>
                <a:lnTo>
                  <a:pt x="148727" y="23790"/>
                </a:lnTo>
                <a:lnTo>
                  <a:pt x="207819" y="23790"/>
                </a:lnTo>
                <a:lnTo>
                  <a:pt x="207819" y="52185"/>
                </a:lnTo>
                <a:lnTo>
                  <a:pt x="213791" y="87051"/>
                </a:lnTo>
                <a:lnTo>
                  <a:pt x="231470" y="120416"/>
                </a:lnTo>
                <a:lnTo>
                  <a:pt x="240983" y="130155"/>
                </a:lnTo>
                <a:lnTo>
                  <a:pt x="178503" y="130155"/>
                </a:lnTo>
                <a:lnTo>
                  <a:pt x="154427" y="165567"/>
                </a:lnTo>
                <a:lnTo>
                  <a:pt x="121617" y="195425"/>
                </a:lnTo>
                <a:lnTo>
                  <a:pt x="80836" y="218433"/>
                </a:lnTo>
                <a:lnTo>
                  <a:pt x="32845" y="233297"/>
                </a:lnTo>
                <a:close/>
              </a:path>
              <a:path w="1446529" h="395604">
                <a:moveTo>
                  <a:pt x="324007" y="233297"/>
                </a:moveTo>
                <a:lnTo>
                  <a:pt x="275782" y="218541"/>
                </a:lnTo>
                <a:lnTo>
                  <a:pt x="234966" y="195597"/>
                </a:lnTo>
                <a:lnTo>
                  <a:pt x="202296" y="165718"/>
                </a:lnTo>
                <a:lnTo>
                  <a:pt x="178503" y="130155"/>
                </a:lnTo>
                <a:lnTo>
                  <a:pt x="240983" y="130155"/>
                </a:lnTo>
                <a:lnTo>
                  <a:pt x="260222" y="149853"/>
                </a:lnTo>
                <a:lnTo>
                  <a:pt x="299414" y="172939"/>
                </a:lnTo>
                <a:lnTo>
                  <a:pt x="348411" y="187252"/>
                </a:lnTo>
                <a:lnTo>
                  <a:pt x="324007" y="233297"/>
                </a:lnTo>
                <a:close/>
              </a:path>
              <a:path w="1446529" h="395604">
                <a:moveTo>
                  <a:pt x="361304" y="346876"/>
                </a:moveTo>
                <a:lnTo>
                  <a:pt x="0" y="346876"/>
                </a:lnTo>
                <a:lnTo>
                  <a:pt x="0" y="301291"/>
                </a:lnTo>
                <a:lnTo>
                  <a:pt x="361304" y="301291"/>
                </a:lnTo>
                <a:lnTo>
                  <a:pt x="361304" y="346876"/>
                </a:lnTo>
                <a:close/>
              </a:path>
              <a:path w="1446529" h="395604">
                <a:moveTo>
                  <a:pt x="713264" y="395378"/>
                </a:moveTo>
                <a:lnTo>
                  <a:pt x="661079" y="395378"/>
                </a:lnTo>
                <a:lnTo>
                  <a:pt x="661079" y="0"/>
                </a:lnTo>
                <a:lnTo>
                  <a:pt x="713264" y="0"/>
                </a:lnTo>
                <a:lnTo>
                  <a:pt x="713264" y="395378"/>
                </a:lnTo>
                <a:close/>
              </a:path>
              <a:path w="1446529" h="395604">
                <a:moveTo>
                  <a:pt x="629154" y="149648"/>
                </a:moveTo>
                <a:lnTo>
                  <a:pt x="577276" y="149648"/>
                </a:lnTo>
                <a:lnTo>
                  <a:pt x="577276" y="9055"/>
                </a:lnTo>
                <a:lnTo>
                  <a:pt x="629154" y="9055"/>
                </a:lnTo>
                <a:lnTo>
                  <a:pt x="629154" y="149648"/>
                </a:lnTo>
                <a:close/>
              </a:path>
              <a:path w="1446529" h="395604">
                <a:moveTo>
                  <a:pt x="377899" y="188173"/>
                </a:moveTo>
                <a:lnTo>
                  <a:pt x="371606" y="141053"/>
                </a:lnTo>
                <a:lnTo>
                  <a:pt x="485492" y="135067"/>
                </a:lnTo>
                <a:lnTo>
                  <a:pt x="487912" y="123987"/>
                </a:lnTo>
                <a:lnTo>
                  <a:pt x="489886" y="112619"/>
                </a:lnTo>
                <a:lnTo>
                  <a:pt x="491428" y="100964"/>
                </a:lnTo>
                <a:lnTo>
                  <a:pt x="492553" y="89021"/>
                </a:lnTo>
                <a:lnTo>
                  <a:pt x="391252" y="89021"/>
                </a:lnTo>
                <a:lnTo>
                  <a:pt x="391252" y="44664"/>
                </a:lnTo>
                <a:lnTo>
                  <a:pt x="546579" y="44664"/>
                </a:lnTo>
                <a:lnTo>
                  <a:pt x="545944" y="72140"/>
                </a:lnTo>
                <a:lnTo>
                  <a:pt x="543913" y="98825"/>
                </a:lnTo>
                <a:lnTo>
                  <a:pt x="540298" y="124675"/>
                </a:lnTo>
                <a:lnTo>
                  <a:pt x="534914" y="149648"/>
                </a:lnTo>
                <a:lnTo>
                  <a:pt x="629154" y="149648"/>
                </a:lnTo>
                <a:lnTo>
                  <a:pt x="629154" y="178810"/>
                </a:lnTo>
                <a:lnTo>
                  <a:pt x="469837" y="178810"/>
                </a:lnTo>
                <a:lnTo>
                  <a:pt x="377899" y="188173"/>
                </a:lnTo>
                <a:close/>
              </a:path>
              <a:path w="1446529" h="395604">
                <a:moveTo>
                  <a:pt x="400615" y="316793"/>
                </a:moveTo>
                <a:lnTo>
                  <a:pt x="369457" y="279036"/>
                </a:lnTo>
                <a:lnTo>
                  <a:pt x="403747" y="256382"/>
                </a:lnTo>
                <a:lnTo>
                  <a:pt x="431504" y="232261"/>
                </a:lnTo>
                <a:lnTo>
                  <a:pt x="453332" y="206471"/>
                </a:lnTo>
                <a:lnTo>
                  <a:pt x="469837" y="178810"/>
                </a:lnTo>
                <a:lnTo>
                  <a:pt x="629154" y="178810"/>
                </a:lnTo>
                <a:lnTo>
                  <a:pt x="629154" y="194005"/>
                </a:lnTo>
                <a:lnTo>
                  <a:pt x="519412" y="194005"/>
                </a:lnTo>
                <a:lnTo>
                  <a:pt x="500224" y="228213"/>
                </a:lnTo>
                <a:lnTo>
                  <a:pt x="474576" y="260119"/>
                </a:lnTo>
                <a:lnTo>
                  <a:pt x="441646" y="289665"/>
                </a:lnTo>
                <a:lnTo>
                  <a:pt x="400615" y="316793"/>
                </a:lnTo>
                <a:close/>
              </a:path>
              <a:path w="1446529" h="395604">
                <a:moveTo>
                  <a:pt x="629154" y="377727"/>
                </a:moveTo>
                <a:lnTo>
                  <a:pt x="577276" y="377727"/>
                </a:lnTo>
                <a:lnTo>
                  <a:pt x="577276" y="194005"/>
                </a:lnTo>
                <a:lnTo>
                  <a:pt x="629154" y="194005"/>
                </a:lnTo>
                <a:lnTo>
                  <a:pt x="629154" y="377727"/>
                </a:lnTo>
                <a:close/>
              </a:path>
              <a:path w="1446529" h="395604">
                <a:moveTo>
                  <a:pt x="1072592" y="198303"/>
                </a:moveTo>
                <a:lnTo>
                  <a:pt x="1017030" y="198303"/>
                </a:lnTo>
                <a:lnTo>
                  <a:pt x="1017030" y="0"/>
                </a:lnTo>
                <a:lnTo>
                  <a:pt x="1072592" y="0"/>
                </a:lnTo>
                <a:lnTo>
                  <a:pt x="1072592" y="198303"/>
                </a:lnTo>
                <a:close/>
              </a:path>
              <a:path w="1446529" h="395604">
                <a:moveTo>
                  <a:pt x="854182" y="192010"/>
                </a:moveTo>
                <a:lnTo>
                  <a:pt x="811859" y="185273"/>
                </a:lnTo>
                <a:lnTo>
                  <a:pt x="778169" y="166665"/>
                </a:lnTo>
                <a:lnTo>
                  <a:pt x="755933" y="138244"/>
                </a:lnTo>
                <a:lnTo>
                  <a:pt x="747971" y="102067"/>
                </a:lnTo>
                <a:lnTo>
                  <a:pt x="755933" y="65756"/>
                </a:lnTo>
                <a:lnTo>
                  <a:pt x="778169" y="37201"/>
                </a:lnTo>
                <a:lnTo>
                  <a:pt x="811859" y="18516"/>
                </a:lnTo>
                <a:lnTo>
                  <a:pt x="854182" y="11818"/>
                </a:lnTo>
                <a:lnTo>
                  <a:pt x="896046" y="18516"/>
                </a:lnTo>
                <a:lnTo>
                  <a:pt x="929505" y="37201"/>
                </a:lnTo>
                <a:lnTo>
                  <a:pt x="944998" y="57096"/>
                </a:lnTo>
                <a:lnTo>
                  <a:pt x="854182" y="57096"/>
                </a:lnTo>
                <a:lnTo>
                  <a:pt x="833181" y="60151"/>
                </a:lnTo>
                <a:lnTo>
                  <a:pt x="816483" y="68991"/>
                </a:lnTo>
                <a:lnTo>
                  <a:pt x="805511" y="83126"/>
                </a:lnTo>
                <a:lnTo>
                  <a:pt x="801690" y="102067"/>
                </a:lnTo>
                <a:lnTo>
                  <a:pt x="805489" y="121186"/>
                </a:lnTo>
                <a:lnTo>
                  <a:pt x="816425" y="135412"/>
                </a:lnTo>
                <a:lnTo>
                  <a:pt x="833117" y="144285"/>
                </a:lnTo>
                <a:lnTo>
                  <a:pt x="854182" y="147345"/>
                </a:lnTo>
                <a:lnTo>
                  <a:pt x="944621" y="147345"/>
                </a:lnTo>
                <a:lnTo>
                  <a:pt x="929505" y="166665"/>
                </a:lnTo>
                <a:lnTo>
                  <a:pt x="896046" y="185273"/>
                </a:lnTo>
                <a:lnTo>
                  <a:pt x="854182" y="192010"/>
                </a:lnTo>
                <a:close/>
              </a:path>
              <a:path w="1446529" h="395604">
                <a:moveTo>
                  <a:pt x="944621" y="147345"/>
                </a:moveTo>
                <a:lnTo>
                  <a:pt x="854182" y="147345"/>
                </a:lnTo>
                <a:lnTo>
                  <a:pt x="874939" y="144285"/>
                </a:lnTo>
                <a:lnTo>
                  <a:pt x="891422" y="135412"/>
                </a:lnTo>
                <a:lnTo>
                  <a:pt x="902293" y="121186"/>
                </a:lnTo>
                <a:lnTo>
                  <a:pt x="906214" y="102067"/>
                </a:lnTo>
                <a:lnTo>
                  <a:pt x="902293" y="83126"/>
                </a:lnTo>
                <a:lnTo>
                  <a:pt x="891422" y="68991"/>
                </a:lnTo>
                <a:lnTo>
                  <a:pt x="874939" y="60151"/>
                </a:lnTo>
                <a:lnTo>
                  <a:pt x="854182" y="57096"/>
                </a:lnTo>
                <a:lnTo>
                  <a:pt x="944998" y="57096"/>
                </a:lnTo>
                <a:lnTo>
                  <a:pt x="951742" y="65756"/>
                </a:lnTo>
                <a:lnTo>
                  <a:pt x="959934" y="102067"/>
                </a:lnTo>
                <a:lnTo>
                  <a:pt x="951742" y="138244"/>
                </a:lnTo>
                <a:lnTo>
                  <a:pt x="944621" y="147345"/>
                </a:lnTo>
                <a:close/>
              </a:path>
              <a:path w="1446529" h="395604">
                <a:moveTo>
                  <a:pt x="1083336" y="390927"/>
                </a:moveTo>
                <a:lnTo>
                  <a:pt x="808444" y="390927"/>
                </a:lnTo>
                <a:lnTo>
                  <a:pt x="808444" y="281338"/>
                </a:lnTo>
                <a:lnTo>
                  <a:pt x="1017337" y="281338"/>
                </a:lnTo>
                <a:lnTo>
                  <a:pt x="1017337" y="257241"/>
                </a:lnTo>
                <a:lnTo>
                  <a:pt x="807523" y="257241"/>
                </a:lnTo>
                <a:lnTo>
                  <a:pt x="807523" y="214572"/>
                </a:lnTo>
                <a:lnTo>
                  <a:pt x="1072592" y="214572"/>
                </a:lnTo>
                <a:lnTo>
                  <a:pt x="1072592" y="321858"/>
                </a:lnTo>
                <a:lnTo>
                  <a:pt x="862471" y="321858"/>
                </a:lnTo>
                <a:lnTo>
                  <a:pt x="862471" y="347337"/>
                </a:lnTo>
                <a:lnTo>
                  <a:pt x="1083336" y="347337"/>
                </a:lnTo>
                <a:lnTo>
                  <a:pt x="1083336" y="390927"/>
                </a:lnTo>
                <a:close/>
              </a:path>
              <a:path w="1446529" h="395604">
                <a:moveTo>
                  <a:pt x="1443585" y="240511"/>
                </a:moveTo>
                <a:lnTo>
                  <a:pt x="1388023" y="240511"/>
                </a:lnTo>
                <a:lnTo>
                  <a:pt x="1388023" y="613"/>
                </a:lnTo>
                <a:lnTo>
                  <a:pt x="1443585" y="613"/>
                </a:lnTo>
                <a:lnTo>
                  <a:pt x="1443585" y="240511"/>
                </a:lnTo>
                <a:close/>
              </a:path>
              <a:path w="1446529" h="395604">
                <a:moveTo>
                  <a:pt x="1168385" y="224088"/>
                </a:moveTo>
                <a:lnTo>
                  <a:pt x="1133698" y="224088"/>
                </a:lnTo>
                <a:lnTo>
                  <a:pt x="1133698" y="102067"/>
                </a:lnTo>
                <a:lnTo>
                  <a:pt x="1261551" y="102067"/>
                </a:lnTo>
                <a:lnTo>
                  <a:pt x="1261551" y="68454"/>
                </a:lnTo>
                <a:lnTo>
                  <a:pt x="1133237" y="68454"/>
                </a:lnTo>
                <a:lnTo>
                  <a:pt x="1133237" y="23790"/>
                </a:lnTo>
                <a:lnTo>
                  <a:pt x="1316345" y="23790"/>
                </a:lnTo>
                <a:lnTo>
                  <a:pt x="1316345" y="143355"/>
                </a:lnTo>
                <a:lnTo>
                  <a:pt x="1188185" y="143355"/>
                </a:lnTo>
                <a:lnTo>
                  <a:pt x="1188185" y="178963"/>
                </a:lnTo>
                <a:lnTo>
                  <a:pt x="1355297" y="178963"/>
                </a:lnTo>
                <a:lnTo>
                  <a:pt x="1360549" y="212577"/>
                </a:lnTo>
                <a:lnTo>
                  <a:pt x="1316041" y="218520"/>
                </a:lnTo>
                <a:lnTo>
                  <a:pt x="1271201" y="222016"/>
                </a:lnTo>
                <a:lnTo>
                  <a:pt x="1222995" y="223671"/>
                </a:lnTo>
                <a:lnTo>
                  <a:pt x="1168385" y="224088"/>
                </a:lnTo>
                <a:close/>
              </a:path>
              <a:path w="1446529" h="395604">
                <a:moveTo>
                  <a:pt x="1355297" y="178963"/>
                </a:moveTo>
                <a:lnTo>
                  <a:pt x="1188185" y="178963"/>
                </a:lnTo>
                <a:lnTo>
                  <a:pt x="1234348" y="178302"/>
                </a:lnTo>
                <a:lnTo>
                  <a:pt x="1275691" y="176546"/>
                </a:lnTo>
                <a:lnTo>
                  <a:pt x="1314645" y="173352"/>
                </a:lnTo>
                <a:lnTo>
                  <a:pt x="1353642" y="168373"/>
                </a:lnTo>
                <a:lnTo>
                  <a:pt x="1355297" y="178963"/>
                </a:lnTo>
                <a:close/>
              </a:path>
              <a:path w="1446529" h="395604">
                <a:moveTo>
                  <a:pt x="1309746" y="395224"/>
                </a:moveTo>
                <a:lnTo>
                  <a:pt x="1252795" y="390291"/>
                </a:lnTo>
                <a:lnTo>
                  <a:pt x="1209961" y="375789"/>
                </a:lnTo>
                <a:lnTo>
                  <a:pt x="1182983" y="352510"/>
                </a:lnTo>
                <a:lnTo>
                  <a:pt x="1173604" y="321244"/>
                </a:lnTo>
                <a:lnTo>
                  <a:pt x="1182983" y="289629"/>
                </a:lnTo>
                <a:lnTo>
                  <a:pt x="1209961" y="266316"/>
                </a:lnTo>
                <a:lnTo>
                  <a:pt x="1252795" y="251895"/>
                </a:lnTo>
                <a:lnTo>
                  <a:pt x="1309746" y="246957"/>
                </a:lnTo>
                <a:lnTo>
                  <a:pt x="1366655" y="251895"/>
                </a:lnTo>
                <a:lnTo>
                  <a:pt x="1409549" y="266316"/>
                </a:lnTo>
                <a:lnTo>
                  <a:pt x="1436616" y="289629"/>
                </a:lnTo>
                <a:lnTo>
                  <a:pt x="1436706" y="289933"/>
                </a:lnTo>
                <a:lnTo>
                  <a:pt x="1309746" y="289933"/>
                </a:lnTo>
                <a:lnTo>
                  <a:pt x="1274681" y="291890"/>
                </a:lnTo>
                <a:lnTo>
                  <a:pt x="1249330" y="297761"/>
                </a:lnTo>
                <a:lnTo>
                  <a:pt x="1233965" y="307546"/>
                </a:lnTo>
                <a:lnTo>
                  <a:pt x="1228859" y="321244"/>
                </a:lnTo>
                <a:lnTo>
                  <a:pt x="1233965" y="334828"/>
                </a:lnTo>
                <a:lnTo>
                  <a:pt x="1249330" y="344497"/>
                </a:lnTo>
                <a:lnTo>
                  <a:pt x="1274681" y="350253"/>
                </a:lnTo>
                <a:lnTo>
                  <a:pt x="1309746" y="352095"/>
                </a:lnTo>
                <a:lnTo>
                  <a:pt x="1436741" y="352095"/>
                </a:lnTo>
                <a:lnTo>
                  <a:pt x="1436616" y="352510"/>
                </a:lnTo>
                <a:lnTo>
                  <a:pt x="1409549" y="375789"/>
                </a:lnTo>
                <a:lnTo>
                  <a:pt x="1366655" y="390291"/>
                </a:lnTo>
                <a:lnTo>
                  <a:pt x="1309746" y="395224"/>
                </a:lnTo>
                <a:close/>
              </a:path>
              <a:path w="1446529" h="395604">
                <a:moveTo>
                  <a:pt x="1436741" y="352095"/>
                </a:moveTo>
                <a:lnTo>
                  <a:pt x="1309746" y="352095"/>
                </a:lnTo>
                <a:lnTo>
                  <a:pt x="1344637" y="350253"/>
                </a:lnTo>
                <a:lnTo>
                  <a:pt x="1369931" y="344497"/>
                </a:lnTo>
                <a:lnTo>
                  <a:pt x="1385354" y="334828"/>
                </a:lnTo>
                <a:lnTo>
                  <a:pt x="1390632" y="321244"/>
                </a:lnTo>
                <a:lnTo>
                  <a:pt x="1385354" y="307546"/>
                </a:lnTo>
                <a:lnTo>
                  <a:pt x="1369931" y="297761"/>
                </a:lnTo>
                <a:lnTo>
                  <a:pt x="1344637" y="291890"/>
                </a:lnTo>
                <a:lnTo>
                  <a:pt x="1309746" y="289933"/>
                </a:lnTo>
                <a:lnTo>
                  <a:pt x="1436706" y="289933"/>
                </a:lnTo>
                <a:lnTo>
                  <a:pt x="1446041" y="321244"/>
                </a:lnTo>
                <a:lnTo>
                  <a:pt x="1436741" y="3520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43702" y="7998817"/>
            <a:ext cx="709930" cy="395605"/>
          </a:xfrm>
          <a:custGeom>
            <a:avLst/>
            <a:gdLst/>
            <a:ahLst/>
            <a:cxnLst/>
            <a:rect l="l" t="t" r="r" b="b"/>
            <a:pathLst>
              <a:path w="709929" h="395604">
                <a:moveTo>
                  <a:pt x="319403" y="238516"/>
                </a:moveTo>
                <a:lnTo>
                  <a:pt x="263841" y="238516"/>
                </a:lnTo>
                <a:lnTo>
                  <a:pt x="263841" y="0"/>
                </a:lnTo>
                <a:lnTo>
                  <a:pt x="319403" y="0"/>
                </a:lnTo>
                <a:lnTo>
                  <a:pt x="319403" y="96081"/>
                </a:lnTo>
                <a:lnTo>
                  <a:pt x="372509" y="96081"/>
                </a:lnTo>
                <a:lnTo>
                  <a:pt x="372509" y="142127"/>
                </a:lnTo>
                <a:lnTo>
                  <a:pt x="319403" y="142127"/>
                </a:lnTo>
                <a:lnTo>
                  <a:pt x="319403" y="238516"/>
                </a:lnTo>
                <a:close/>
              </a:path>
              <a:path w="709929" h="395604">
                <a:moveTo>
                  <a:pt x="230535" y="67533"/>
                </a:moveTo>
                <a:lnTo>
                  <a:pt x="15041" y="67533"/>
                </a:lnTo>
                <a:lnTo>
                  <a:pt x="15041" y="23329"/>
                </a:lnTo>
                <a:lnTo>
                  <a:pt x="230535" y="23329"/>
                </a:lnTo>
                <a:lnTo>
                  <a:pt x="230535" y="67533"/>
                </a:lnTo>
                <a:close/>
              </a:path>
              <a:path w="709929" h="395604">
                <a:moveTo>
                  <a:pt x="29315" y="231302"/>
                </a:moveTo>
                <a:lnTo>
                  <a:pt x="0" y="188633"/>
                </a:lnTo>
                <a:lnTo>
                  <a:pt x="42354" y="167725"/>
                </a:lnTo>
                <a:lnTo>
                  <a:pt x="72003" y="138674"/>
                </a:lnTo>
                <a:lnTo>
                  <a:pt x="89594" y="104326"/>
                </a:lnTo>
                <a:lnTo>
                  <a:pt x="95774" y="67533"/>
                </a:lnTo>
                <a:lnTo>
                  <a:pt x="151643" y="67533"/>
                </a:lnTo>
                <a:lnTo>
                  <a:pt x="157094" y="102041"/>
                </a:lnTo>
                <a:lnTo>
                  <a:pt x="173726" y="134318"/>
                </a:lnTo>
                <a:lnTo>
                  <a:pt x="186957" y="147038"/>
                </a:lnTo>
                <a:lnTo>
                  <a:pt x="124323" y="147038"/>
                </a:lnTo>
                <a:lnTo>
                  <a:pt x="108485" y="174342"/>
                </a:lnTo>
                <a:lnTo>
                  <a:pt x="87409" y="197976"/>
                </a:lnTo>
                <a:lnTo>
                  <a:pt x="61039" y="217208"/>
                </a:lnTo>
                <a:lnTo>
                  <a:pt x="29315" y="231302"/>
                </a:lnTo>
                <a:close/>
              </a:path>
              <a:path w="709929" h="395604">
                <a:moveTo>
                  <a:pt x="215493" y="224549"/>
                </a:moveTo>
                <a:lnTo>
                  <a:pt x="185232" y="211423"/>
                </a:lnTo>
                <a:lnTo>
                  <a:pt x="160008" y="193679"/>
                </a:lnTo>
                <a:lnTo>
                  <a:pt x="139734" y="171992"/>
                </a:lnTo>
                <a:lnTo>
                  <a:pt x="124323" y="147038"/>
                </a:lnTo>
                <a:lnTo>
                  <a:pt x="186957" y="147038"/>
                </a:lnTo>
                <a:lnTo>
                  <a:pt x="202300" y="161790"/>
                </a:lnTo>
                <a:lnTo>
                  <a:pt x="243581" y="181880"/>
                </a:lnTo>
                <a:lnTo>
                  <a:pt x="215493" y="224549"/>
                </a:lnTo>
                <a:close/>
              </a:path>
              <a:path w="709929" h="395604">
                <a:moveTo>
                  <a:pt x="319403" y="395378"/>
                </a:moveTo>
                <a:lnTo>
                  <a:pt x="263841" y="395378"/>
                </a:lnTo>
                <a:lnTo>
                  <a:pt x="263841" y="299603"/>
                </a:lnTo>
                <a:lnTo>
                  <a:pt x="53412" y="299603"/>
                </a:lnTo>
                <a:lnTo>
                  <a:pt x="53412" y="255399"/>
                </a:lnTo>
                <a:lnTo>
                  <a:pt x="319403" y="255399"/>
                </a:lnTo>
                <a:lnTo>
                  <a:pt x="319403" y="395378"/>
                </a:lnTo>
                <a:close/>
              </a:path>
              <a:path w="709929" h="395604">
                <a:moveTo>
                  <a:pt x="709888" y="88100"/>
                </a:moveTo>
                <a:lnTo>
                  <a:pt x="654633" y="88100"/>
                </a:lnTo>
                <a:lnTo>
                  <a:pt x="654633" y="0"/>
                </a:lnTo>
                <a:lnTo>
                  <a:pt x="709888" y="0"/>
                </a:lnTo>
                <a:lnTo>
                  <a:pt x="709888" y="88100"/>
                </a:lnTo>
                <a:close/>
              </a:path>
              <a:path w="709929" h="395604">
                <a:moveTo>
                  <a:pt x="487027" y="205056"/>
                </a:moveTo>
                <a:lnTo>
                  <a:pt x="444914" y="198032"/>
                </a:lnTo>
                <a:lnTo>
                  <a:pt x="411551" y="178445"/>
                </a:lnTo>
                <a:lnTo>
                  <a:pt x="389641" y="148528"/>
                </a:lnTo>
                <a:lnTo>
                  <a:pt x="381890" y="110509"/>
                </a:lnTo>
                <a:lnTo>
                  <a:pt x="389641" y="73003"/>
                </a:lnTo>
                <a:lnTo>
                  <a:pt x="411551" y="43340"/>
                </a:lnTo>
                <a:lnTo>
                  <a:pt x="444914" y="23893"/>
                </a:lnTo>
                <a:lnTo>
                  <a:pt x="487027" y="17036"/>
                </a:lnTo>
                <a:lnTo>
                  <a:pt x="522698" y="22053"/>
                </a:lnTo>
                <a:lnTo>
                  <a:pt x="552757" y="36567"/>
                </a:lnTo>
                <a:lnTo>
                  <a:pt x="575391" y="59082"/>
                </a:lnTo>
                <a:lnTo>
                  <a:pt x="577238" y="63082"/>
                </a:lnTo>
                <a:lnTo>
                  <a:pt x="487027" y="63082"/>
                </a:lnTo>
                <a:lnTo>
                  <a:pt x="465786" y="66284"/>
                </a:lnTo>
                <a:lnTo>
                  <a:pt x="449135" y="75687"/>
                </a:lnTo>
                <a:lnTo>
                  <a:pt x="438269" y="90645"/>
                </a:lnTo>
                <a:lnTo>
                  <a:pt x="434382" y="110509"/>
                </a:lnTo>
                <a:lnTo>
                  <a:pt x="438269" y="130472"/>
                </a:lnTo>
                <a:lnTo>
                  <a:pt x="449135" y="145657"/>
                </a:lnTo>
                <a:lnTo>
                  <a:pt x="465786" y="155317"/>
                </a:lnTo>
                <a:lnTo>
                  <a:pt x="487027" y="158703"/>
                </a:lnTo>
                <a:lnTo>
                  <a:pt x="577239" y="158703"/>
                </a:lnTo>
                <a:lnTo>
                  <a:pt x="575845" y="161867"/>
                </a:lnTo>
                <a:lnTo>
                  <a:pt x="553237" y="184892"/>
                </a:lnTo>
                <a:lnTo>
                  <a:pt x="523003" y="199773"/>
                </a:lnTo>
                <a:lnTo>
                  <a:pt x="487027" y="205056"/>
                </a:lnTo>
                <a:close/>
              </a:path>
              <a:path w="709929" h="395604">
                <a:moveTo>
                  <a:pt x="577239" y="158703"/>
                </a:moveTo>
                <a:lnTo>
                  <a:pt x="487027" y="158703"/>
                </a:lnTo>
                <a:lnTo>
                  <a:pt x="507781" y="155317"/>
                </a:lnTo>
                <a:lnTo>
                  <a:pt x="524132" y="145657"/>
                </a:lnTo>
                <a:lnTo>
                  <a:pt x="534900" y="130472"/>
                </a:lnTo>
                <a:lnTo>
                  <a:pt x="538905" y="110509"/>
                </a:lnTo>
                <a:lnTo>
                  <a:pt x="534900" y="90645"/>
                </a:lnTo>
                <a:lnTo>
                  <a:pt x="524132" y="75687"/>
                </a:lnTo>
                <a:lnTo>
                  <a:pt x="507781" y="66284"/>
                </a:lnTo>
                <a:lnTo>
                  <a:pt x="487027" y="63082"/>
                </a:lnTo>
                <a:lnTo>
                  <a:pt x="577238" y="63082"/>
                </a:lnTo>
                <a:lnTo>
                  <a:pt x="588788" y="88100"/>
                </a:lnTo>
                <a:lnTo>
                  <a:pt x="709888" y="88100"/>
                </a:lnTo>
                <a:lnTo>
                  <a:pt x="709888" y="132150"/>
                </a:lnTo>
                <a:lnTo>
                  <a:pt x="588941" y="132150"/>
                </a:lnTo>
                <a:lnTo>
                  <a:pt x="577239" y="158703"/>
                </a:lnTo>
                <a:close/>
              </a:path>
              <a:path w="709929" h="395604">
                <a:moveTo>
                  <a:pt x="709888" y="212577"/>
                </a:moveTo>
                <a:lnTo>
                  <a:pt x="654633" y="212577"/>
                </a:lnTo>
                <a:lnTo>
                  <a:pt x="654633" y="132150"/>
                </a:lnTo>
                <a:lnTo>
                  <a:pt x="709888" y="132150"/>
                </a:lnTo>
                <a:lnTo>
                  <a:pt x="709888" y="212577"/>
                </a:lnTo>
                <a:close/>
              </a:path>
              <a:path w="709929" h="395604">
                <a:moveTo>
                  <a:pt x="709888" y="390927"/>
                </a:moveTo>
                <a:lnTo>
                  <a:pt x="446353" y="390927"/>
                </a:lnTo>
                <a:lnTo>
                  <a:pt x="446353" y="229921"/>
                </a:lnTo>
                <a:lnTo>
                  <a:pt x="500841" y="229921"/>
                </a:lnTo>
                <a:lnTo>
                  <a:pt x="500841" y="267985"/>
                </a:lnTo>
                <a:lnTo>
                  <a:pt x="709888" y="267985"/>
                </a:lnTo>
                <a:lnTo>
                  <a:pt x="709888" y="310500"/>
                </a:lnTo>
                <a:lnTo>
                  <a:pt x="500841" y="310500"/>
                </a:lnTo>
                <a:lnTo>
                  <a:pt x="500841" y="346109"/>
                </a:lnTo>
                <a:lnTo>
                  <a:pt x="709888" y="346109"/>
                </a:lnTo>
                <a:lnTo>
                  <a:pt x="709888" y="390927"/>
                </a:lnTo>
                <a:close/>
              </a:path>
              <a:path w="709929" h="395604">
                <a:moveTo>
                  <a:pt x="709888" y="267985"/>
                </a:moveTo>
                <a:lnTo>
                  <a:pt x="654633" y="267985"/>
                </a:lnTo>
                <a:lnTo>
                  <a:pt x="654633" y="229921"/>
                </a:lnTo>
                <a:lnTo>
                  <a:pt x="709888" y="229921"/>
                </a:lnTo>
                <a:lnTo>
                  <a:pt x="709888" y="267985"/>
                </a:lnTo>
                <a:close/>
              </a:path>
              <a:path w="709929" h="395604">
                <a:moveTo>
                  <a:pt x="709888" y="346109"/>
                </a:moveTo>
                <a:lnTo>
                  <a:pt x="654633" y="346109"/>
                </a:lnTo>
                <a:lnTo>
                  <a:pt x="654633" y="310500"/>
                </a:lnTo>
                <a:lnTo>
                  <a:pt x="709888" y="310500"/>
                </a:lnTo>
                <a:lnTo>
                  <a:pt x="709888" y="3461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79823" y="8039798"/>
            <a:ext cx="283210" cy="314960"/>
          </a:xfrm>
          <a:custGeom>
            <a:avLst/>
            <a:gdLst/>
            <a:ahLst/>
            <a:cxnLst/>
            <a:rect l="l" t="t" r="r" b="b"/>
            <a:pathLst>
              <a:path w="283209" h="314959">
                <a:moveTo>
                  <a:pt x="282873" y="314338"/>
                </a:moveTo>
                <a:lnTo>
                  <a:pt x="207665" y="314338"/>
                </a:lnTo>
                <a:lnTo>
                  <a:pt x="142434" y="206284"/>
                </a:lnTo>
                <a:lnTo>
                  <a:pt x="139978" y="206284"/>
                </a:lnTo>
                <a:lnTo>
                  <a:pt x="74900" y="314338"/>
                </a:lnTo>
                <a:lnTo>
                  <a:pt x="0" y="314338"/>
                </a:lnTo>
                <a:lnTo>
                  <a:pt x="98537" y="157169"/>
                </a:lnTo>
                <a:lnTo>
                  <a:pt x="1688" y="0"/>
                </a:lnTo>
                <a:lnTo>
                  <a:pt x="76128" y="0"/>
                </a:lnTo>
                <a:lnTo>
                  <a:pt x="139978" y="108053"/>
                </a:lnTo>
                <a:lnTo>
                  <a:pt x="142434" y="108053"/>
                </a:lnTo>
                <a:lnTo>
                  <a:pt x="206898" y="0"/>
                </a:lnTo>
                <a:lnTo>
                  <a:pt x="280724" y="0"/>
                </a:lnTo>
                <a:lnTo>
                  <a:pt x="184642" y="157169"/>
                </a:lnTo>
                <a:lnTo>
                  <a:pt x="282873" y="3143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2" name="object 52"/>
          <p:cNvGrpSpPr/>
          <p:nvPr/>
        </p:nvGrpSpPr>
        <p:grpSpPr>
          <a:xfrm>
            <a:off x="417504" y="9143058"/>
            <a:ext cx="2315845" cy="523240"/>
            <a:chOff x="417504" y="9143058"/>
            <a:chExt cx="2315845" cy="523240"/>
          </a:xfrm>
        </p:grpSpPr>
        <p:sp>
          <p:nvSpPr>
            <p:cNvPr id="53" name="object 53"/>
            <p:cNvSpPr/>
            <p:nvPr/>
          </p:nvSpPr>
          <p:spPr>
            <a:xfrm>
              <a:off x="417504" y="9143058"/>
              <a:ext cx="2315845" cy="523240"/>
            </a:xfrm>
            <a:custGeom>
              <a:avLst/>
              <a:gdLst/>
              <a:ahLst/>
              <a:cxnLst/>
              <a:rect l="l" t="t" r="r" b="b"/>
              <a:pathLst>
                <a:path w="2315845" h="523240">
                  <a:moveTo>
                    <a:pt x="2315289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315289" y="0"/>
                  </a:lnTo>
                  <a:lnTo>
                    <a:pt x="2315289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29310" y="9206446"/>
              <a:ext cx="2277110" cy="395605"/>
            </a:xfrm>
            <a:custGeom>
              <a:avLst/>
              <a:gdLst/>
              <a:ahLst/>
              <a:cxnLst/>
              <a:rect l="l" t="t" r="r" b="b"/>
              <a:pathLst>
                <a:path w="2277110" h="395604">
                  <a:moveTo>
                    <a:pt x="348411" y="187248"/>
                  </a:moveTo>
                  <a:lnTo>
                    <a:pt x="299415" y="172935"/>
                  </a:lnTo>
                  <a:lnTo>
                    <a:pt x="260223" y="149860"/>
                  </a:lnTo>
                  <a:lnTo>
                    <a:pt x="240995" y="130162"/>
                  </a:lnTo>
                  <a:lnTo>
                    <a:pt x="231470" y="120421"/>
                  </a:lnTo>
                  <a:lnTo>
                    <a:pt x="213791" y="87058"/>
                  </a:lnTo>
                  <a:lnTo>
                    <a:pt x="207822" y="52184"/>
                  </a:lnTo>
                  <a:lnTo>
                    <a:pt x="207822" y="23787"/>
                  </a:lnTo>
                  <a:lnTo>
                    <a:pt x="148729" y="23787"/>
                  </a:lnTo>
                  <a:lnTo>
                    <a:pt x="148729" y="52184"/>
                  </a:lnTo>
                  <a:lnTo>
                    <a:pt x="139128" y="95300"/>
                  </a:lnTo>
                  <a:lnTo>
                    <a:pt x="111709" y="135369"/>
                  </a:lnTo>
                  <a:lnTo>
                    <a:pt x="67881" y="167614"/>
                  </a:lnTo>
                  <a:lnTo>
                    <a:pt x="9067" y="187248"/>
                  </a:lnTo>
                  <a:lnTo>
                    <a:pt x="32854" y="233299"/>
                  </a:lnTo>
                  <a:lnTo>
                    <a:pt x="80848" y="218440"/>
                  </a:lnTo>
                  <a:lnTo>
                    <a:pt x="121627" y="195427"/>
                  </a:lnTo>
                  <a:lnTo>
                    <a:pt x="154432" y="165569"/>
                  </a:lnTo>
                  <a:lnTo>
                    <a:pt x="178511" y="130162"/>
                  </a:lnTo>
                  <a:lnTo>
                    <a:pt x="202298" y="165722"/>
                  </a:lnTo>
                  <a:lnTo>
                    <a:pt x="234975" y="195592"/>
                  </a:lnTo>
                  <a:lnTo>
                    <a:pt x="275793" y="218541"/>
                  </a:lnTo>
                  <a:lnTo>
                    <a:pt x="324015" y="233299"/>
                  </a:lnTo>
                  <a:lnTo>
                    <a:pt x="348411" y="187248"/>
                  </a:lnTo>
                  <a:close/>
                </a:path>
                <a:path w="2277110" h="395604">
                  <a:moveTo>
                    <a:pt x="361315" y="301294"/>
                  </a:moveTo>
                  <a:lnTo>
                    <a:pt x="0" y="301294"/>
                  </a:lnTo>
                  <a:lnTo>
                    <a:pt x="0" y="346875"/>
                  </a:lnTo>
                  <a:lnTo>
                    <a:pt x="361315" y="346875"/>
                  </a:lnTo>
                  <a:lnTo>
                    <a:pt x="361315" y="301294"/>
                  </a:lnTo>
                  <a:close/>
                </a:path>
                <a:path w="2277110" h="395604">
                  <a:moveTo>
                    <a:pt x="629158" y="9055"/>
                  </a:moveTo>
                  <a:lnTo>
                    <a:pt x="577278" y="9055"/>
                  </a:lnTo>
                  <a:lnTo>
                    <a:pt x="577278" y="149644"/>
                  </a:lnTo>
                  <a:lnTo>
                    <a:pt x="534924" y="149644"/>
                  </a:lnTo>
                  <a:lnTo>
                    <a:pt x="540308" y="124675"/>
                  </a:lnTo>
                  <a:lnTo>
                    <a:pt x="543915" y="98831"/>
                  </a:lnTo>
                  <a:lnTo>
                    <a:pt x="545947" y="72136"/>
                  </a:lnTo>
                  <a:lnTo>
                    <a:pt x="546582" y="44665"/>
                  </a:lnTo>
                  <a:lnTo>
                    <a:pt x="391261" y="44665"/>
                  </a:lnTo>
                  <a:lnTo>
                    <a:pt x="391261" y="89027"/>
                  </a:lnTo>
                  <a:lnTo>
                    <a:pt x="492556" y="89027"/>
                  </a:lnTo>
                  <a:lnTo>
                    <a:pt x="491439" y="100965"/>
                  </a:lnTo>
                  <a:lnTo>
                    <a:pt x="489889" y="112623"/>
                  </a:lnTo>
                  <a:lnTo>
                    <a:pt x="487921" y="123990"/>
                  </a:lnTo>
                  <a:lnTo>
                    <a:pt x="485495" y="135064"/>
                  </a:lnTo>
                  <a:lnTo>
                    <a:pt x="371614" y="141058"/>
                  </a:lnTo>
                  <a:lnTo>
                    <a:pt x="377901" y="188175"/>
                  </a:lnTo>
                  <a:lnTo>
                    <a:pt x="469849" y="178816"/>
                  </a:lnTo>
                  <a:lnTo>
                    <a:pt x="453339" y="206476"/>
                  </a:lnTo>
                  <a:lnTo>
                    <a:pt x="431507" y="232257"/>
                  </a:lnTo>
                  <a:lnTo>
                    <a:pt x="403758" y="256387"/>
                  </a:lnTo>
                  <a:lnTo>
                    <a:pt x="369468" y="279031"/>
                  </a:lnTo>
                  <a:lnTo>
                    <a:pt x="400621" y="316788"/>
                  </a:lnTo>
                  <a:lnTo>
                    <a:pt x="441655" y="289661"/>
                  </a:lnTo>
                  <a:lnTo>
                    <a:pt x="474586" y="260121"/>
                  </a:lnTo>
                  <a:lnTo>
                    <a:pt x="500227" y="228219"/>
                  </a:lnTo>
                  <a:lnTo>
                    <a:pt x="519417" y="194005"/>
                  </a:lnTo>
                  <a:lnTo>
                    <a:pt x="577278" y="194005"/>
                  </a:lnTo>
                  <a:lnTo>
                    <a:pt x="577278" y="377723"/>
                  </a:lnTo>
                  <a:lnTo>
                    <a:pt x="629158" y="377723"/>
                  </a:lnTo>
                  <a:lnTo>
                    <a:pt x="629158" y="194005"/>
                  </a:lnTo>
                  <a:lnTo>
                    <a:pt x="629158" y="178816"/>
                  </a:lnTo>
                  <a:lnTo>
                    <a:pt x="629158" y="149644"/>
                  </a:lnTo>
                  <a:lnTo>
                    <a:pt x="629158" y="9055"/>
                  </a:lnTo>
                  <a:close/>
                </a:path>
                <a:path w="2277110" h="395604">
                  <a:moveTo>
                    <a:pt x="713270" y="0"/>
                  </a:moveTo>
                  <a:lnTo>
                    <a:pt x="661085" y="0"/>
                  </a:lnTo>
                  <a:lnTo>
                    <a:pt x="661085" y="395376"/>
                  </a:lnTo>
                  <a:lnTo>
                    <a:pt x="713270" y="395376"/>
                  </a:lnTo>
                  <a:lnTo>
                    <a:pt x="713270" y="0"/>
                  </a:lnTo>
                  <a:close/>
                </a:path>
                <a:path w="2277110" h="395604">
                  <a:moveTo>
                    <a:pt x="959942" y="102069"/>
                  </a:moveTo>
                  <a:lnTo>
                    <a:pt x="951750" y="65760"/>
                  </a:lnTo>
                  <a:lnTo>
                    <a:pt x="945007" y="57099"/>
                  </a:lnTo>
                  <a:lnTo>
                    <a:pt x="929513" y="37198"/>
                  </a:lnTo>
                  <a:lnTo>
                    <a:pt x="906221" y="24206"/>
                  </a:lnTo>
                  <a:lnTo>
                    <a:pt x="906221" y="102069"/>
                  </a:lnTo>
                  <a:lnTo>
                    <a:pt x="902296" y="121183"/>
                  </a:lnTo>
                  <a:lnTo>
                    <a:pt x="891425" y="135407"/>
                  </a:lnTo>
                  <a:lnTo>
                    <a:pt x="874941" y="144284"/>
                  </a:lnTo>
                  <a:lnTo>
                    <a:pt x="854189" y="147345"/>
                  </a:lnTo>
                  <a:lnTo>
                    <a:pt x="833120" y="144284"/>
                  </a:lnTo>
                  <a:lnTo>
                    <a:pt x="816432" y="135407"/>
                  </a:lnTo>
                  <a:lnTo>
                    <a:pt x="805497" y="121183"/>
                  </a:lnTo>
                  <a:lnTo>
                    <a:pt x="801700" y="102069"/>
                  </a:lnTo>
                  <a:lnTo>
                    <a:pt x="805522" y="83121"/>
                  </a:lnTo>
                  <a:lnTo>
                    <a:pt x="816483" y="68986"/>
                  </a:lnTo>
                  <a:lnTo>
                    <a:pt x="833183" y="60147"/>
                  </a:lnTo>
                  <a:lnTo>
                    <a:pt x="854189" y="57099"/>
                  </a:lnTo>
                  <a:lnTo>
                    <a:pt x="874941" y="60147"/>
                  </a:lnTo>
                  <a:lnTo>
                    <a:pt x="891425" y="68986"/>
                  </a:lnTo>
                  <a:lnTo>
                    <a:pt x="902296" y="83121"/>
                  </a:lnTo>
                  <a:lnTo>
                    <a:pt x="906221" y="102069"/>
                  </a:lnTo>
                  <a:lnTo>
                    <a:pt x="906221" y="24206"/>
                  </a:lnTo>
                  <a:lnTo>
                    <a:pt x="896048" y="18516"/>
                  </a:lnTo>
                  <a:lnTo>
                    <a:pt x="854189" y="11823"/>
                  </a:lnTo>
                  <a:lnTo>
                    <a:pt x="811860" y="18516"/>
                  </a:lnTo>
                  <a:lnTo>
                    <a:pt x="778179" y="37198"/>
                  </a:lnTo>
                  <a:lnTo>
                    <a:pt x="755942" y="65760"/>
                  </a:lnTo>
                  <a:lnTo>
                    <a:pt x="747979" y="102069"/>
                  </a:lnTo>
                  <a:lnTo>
                    <a:pt x="755942" y="138239"/>
                  </a:lnTo>
                  <a:lnTo>
                    <a:pt x="778179" y="166662"/>
                  </a:lnTo>
                  <a:lnTo>
                    <a:pt x="811860" y="185280"/>
                  </a:lnTo>
                  <a:lnTo>
                    <a:pt x="854189" y="192011"/>
                  </a:lnTo>
                  <a:lnTo>
                    <a:pt x="896048" y="185280"/>
                  </a:lnTo>
                  <a:lnTo>
                    <a:pt x="929513" y="166662"/>
                  </a:lnTo>
                  <a:lnTo>
                    <a:pt x="944626" y="147345"/>
                  </a:lnTo>
                  <a:lnTo>
                    <a:pt x="951750" y="138239"/>
                  </a:lnTo>
                  <a:lnTo>
                    <a:pt x="959942" y="102069"/>
                  </a:lnTo>
                  <a:close/>
                </a:path>
                <a:path w="2277110" h="395604">
                  <a:moveTo>
                    <a:pt x="1072603" y="0"/>
                  </a:moveTo>
                  <a:lnTo>
                    <a:pt x="1017041" y="0"/>
                  </a:lnTo>
                  <a:lnTo>
                    <a:pt x="1017041" y="198297"/>
                  </a:lnTo>
                  <a:lnTo>
                    <a:pt x="1072603" y="198297"/>
                  </a:lnTo>
                  <a:lnTo>
                    <a:pt x="1072603" y="0"/>
                  </a:lnTo>
                  <a:close/>
                </a:path>
                <a:path w="2277110" h="395604">
                  <a:moveTo>
                    <a:pt x="1083348" y="347332"/>
                  </a:moveTo>
                  <a:lnTo>
                    <a:pt x="862482" y="347332"/>
                  </a:lnTo>
                  <a:lnTo>
                    <a:pt x="862482" y="321856"/>
                  </a:lnTo>
                  <a:lnTo>
                    <a:pt x="1072603" y="321856"/>
                  </a:lnTo>
                  <a:lnTo>
                    <a:pt x="1072603" y="214579"/>
                  </a:lnTo>
                  <a:lnTo>
                    <a:pt x="807529" y="214579"/>
                  </a:lnTo>
                  <a:lnTo>
                    <a:pt x="807529" y="257238"/>
                  </a:lnTo>
                  <a:lnTo>
                    <a:pt x="1017346" y="257238"/>
                  </a:lnTo>
                  <a:lnTo>
                    <a:pt x="1017346" y="281343"/>
                  </a:lnTo>
                  <a:lnTo>
                    <a:pt x="808443" y="281343"/>
                  </a:lnTo>
                  <a:lnTo>
                    <a:pt x="808443" y="390931"/>
                  </a:lnTo>
                  <a:lnTo>
                    <a:pt x="1083348" y="390931"/>
                  </a:lnTo>
                  <a:lnTo>
                    <a:pt x="1083348" y="347332"/>
                  </a:lnTo>
                  <a:close/>
                </a:path>
                <a:path w="2277110" h="395604">
                  <a:moveTo>
                    <a:pt x="1360551" y="212572"/>
                  </a:moveTo>
                  <a:lnTo>
                    <a:pt x="1355305" y="178968"/>
                  </a:lnTo>
                  <a:lnTo>
                    <a:pt x="1353654" y="168376"/>
                  </a:lnTo>
                  <a:lnTo>
                    <a:pt x="1314653" y="173355"/>
                  </a:lnTo>
                  <a:lnTo>
                    <a:pt x="1275702" y="176542"/>
                  </a:lnTo>
                  <a:lnTo>
                    <a:pt x="1234351" y="178308"/>
                  </a:lnTo>
                  <a:lnTo>
                    <a:pt x="1188186" y="178968"/>
                  </a:lnTo>
                  <a:lnTo>
                    <a:pt x="1188186" y="143357"/>
                  </a:lnTo>
                  <a:lnTo>
                    <a:pt x="1316355" y="143357"/>
                  </a:lnTo>
                  <a:lnTo>
                    <a:pt x="1316355" y="23787"/>
                  </a:lnTo>
                  <a:lnTo>
                    <a:pt x="1133246" y="23787"/>
                  </a:lnTo>
                  <a:lnTo>
                    <a:pt x="1133246" y="68453"/>
                  </a:lnTo>
                  <a:lnTo>
                    <a:pt x="1261554" y="68453"/>
                  </a:lnTo>
                  <a:lnTo>
                    <a:pt x="1261554" y="102069"/>
                  </a:lnTo>
                  <a:lnTo>
                    <a:pt x="1133703" y="102069"/>
                  </a:lnTo>
                  <a:lnTo>
                    <a:pt x="1133703" y="224091"/>
                  </a:lnTo>
                  <a:lnTo>
                    <a:pt x="1168387" y="224091"/>
                  </a:lnTo>
                  <a:lnTo>
                    <a:pt x="1222997" y="223672"/>
                  </a:lnTo>
                  <a:lnTo>
                    <a:pt x="1271206" y="222021"/>
                  </a:lnTo>
                  <a:lnTo>
                    <a:pt x="1316050" y="218516"/>
                  </a:lnTo>
                  <a:lnTo>
                    <a:pt x="1360551" y="212572"/>
                  </a:lnTo>
                  <a:close/>
                </a:path>
                <a:path w="2277110" h="395604">
                  <a:moveTo>
                    <a:pt x="1443596" y="609"/>
                  </a:moveTo>
                  <a:lnTo>
                    <a:pt x="1388033" y="609"/>
                  </a:lnTo>
                  <a:lnTo>
                    <a:pt x="1388033" y="240512"/>
                  </a:lnTo>
                  <a:lnTo>
                    <a:pt x="1443596" y="240512"/>
                  </a:lnTo>
                  <a:lnTo>
                    <a:pt x="1443596" y="609"/>
                  </a:lnTo>
                  <a:close/>
                </a:path>
                <a:path w="2277110" h="395604">
                  <a:moveTo>
                    <a:pt x="1446047" y="321246"/>
                  </a:moveTo>
                  <a:lnTo>
                    <a:pt x="1436712" y="289928"/>
                  </a:lnTo>
                  <a:lnTo>
                    <a:pt x="1436624" y="289623"/>
                  </a:lnTo>
                  <a:lnTo>
                    <a:pt x="1409560" y="266319"/>
                  </a:lnTo>
                  <a:lnTo>
                    <a:pt x="1390637" y="259956"/>
                  </a:lnTo>
                  <a:lnTo>
                    <a:pt x="1390637" y="321246"/>
                  </a:lnTo>
                  <a:lnTo>
                    <a:pt x="1385354" y="334822"/>
                  </a:lnTo>
                  <a:lnTo>
                    <a:pt x="1369936" y="344500"/>
                  </a:lnTo>
                  <a:lnTo>
                    <a:pt x="1344637" y="350253"/>
                  </a:lnTo>
                  <a:lnTo>
                    <a:pt x="1309751" y="352094"/>
                  </a:lnTo>
                  <a:lnTo>
                    <a:pt x="1274686" y="350253"/>
                  </a:lnTo>
                  <a:lnTo>
                    <a:pt x="1249337" y="344500"/>
                  </a:lnTo>
                  <a:lnTo>
                    <a:pt x="1233970" y="334822"/>
                  </a:lnTo>
                  <a:lnTo>
                    <a:pt x="1228864" y="321246"/>
                  </a:lnTo>
                  <a:lnTo>
                    <a:pt x="1233970" y="307543"/>
                  </a:lnTo>
                  <a:lnTo>
                    <a:pt x="1249337" y="297764"/>
                  </a:lnTo>
                  <a:lnTo>
                    <a:pt x="1274686" y="291896"/>
                  </a:lnTo>
                  <a:lnTo>
                    <a:pt x="1309751" y="289928"/>
                  </a:lnTo>
                  <a:lnTo>
                    <a:pt x="1344637" y="291896"/>
                  </a:lnTo>
                  <a:lnTo>
                    <a:pt x="1369936" y="297764"/>
                  </a:lnTo>
                  <a:lnTo>
                    <a:pt x="1385354" y="307543"/>
                  </a:lnTo>
                  <a:lnTo>
                    <a:pt x="1390637" y="321246"/>
                  </a:lnTo>
                  <a:lnTo>
                    <a:pt x="1390637" y="259956"/>
                  </a:lnTo>
                  <a:lnTo>
                    <a:pt x="1366659" y="251891"/>
                  </a:lnTo>
                  <a:lnTo>
                    <a:pt x="1309751" y="246964"/>
                  </a:lnTo>
                  <a:lnTo>
                    <a:pt x="1252804" y="251891"/>
                  </a:lnTo>
                  <a:lnTo>
                    <a:pt x="1209967" y="266319"/>
                  </a:lnTo>
                  <a:lnTo>
                    <a:pt x="1182992" y="289623"/>
                  </a:lnTo>
                  <a:lnTo>
                    <a:pt x="1173607" y="321246"/>
                  </a:lnTo>
                  <a:lnTo>
                    <a:pt x="1182992" y="352513"/>
                  </a:lnTo>
                  <a:lnTo>
                    <a:pt x="1209967" y="375793"/>
                  </a:lnTo>
                  <a:lnTo>
                    <a:pt x="1252804" y="390296"/>
                  </a:lnTo>
                  <a:lnTo>
                    <a:pt x="1309751" y="395224"/>
                  </a:lnTo>
                  <a:lnTo>
                    <a:pt x="1366659" y="390296"/>
                  </a:lnTo>
                  <a:lnTo>
                    <a:pt x="1409560" y="375793"/>
                  </a:lnTo>
                  <a:lnTo>
                    <a:pt x="1436624" y="352513"/>
                  </a:lnTo>
                  <a:lnTo>
                    <a:pt x="1436751" y="352094"/>
                  </a:lnTo>
                  <a:lnTo>
                    <a:pt x="1446047" y="321246"/>
                  </a:lnTo>
                  <a:close/>
                </a:path>
                <a:path w="2277110" h="395604">
                  <a:moveTo>
                    <a:pt x="1810181" y="181876"/>
                  </a:moveTo>
                  <a:lnTo>
                    <a:pt x="1768894" y="161785"/>
                  </a:lnTo>
                  <a:lnTo>
                    <a:pt x="1740319" y="134315"/>
                  </a:lnTo>
                  <a:lnTo>
                    <a:pt x="1718246" y="67538"/>
                  </a:lnTo>
                  <a:lnTo>
                    <a:pt x="1797126" y="67538"/>
                  </a:lnTo>
                  <a:lnTo>
                    <a:pt x="1797126" y="23329"/>
                  </a:lnTo>
                  <a:lnTo>
                    <a:pt x="1581645" y="23329"/>
                  </a:lnTo>
                  <a:lnTo>
                    <a:pt x="1581645" y="67538"/>
                  </a:lnTo>
                  <a:lnTo>
                    <a:pt x="1662366" y="67538"/>
                  </a:lnTo>
                  <a:lnTo>
                    <a:pt x="1656194" y="104330"/>
                  </a:lnTo>
                  <a:lnTo>
                    <a:pt x="1638604" y="138671"/>
                  </a:lnTo>
                  <a:lnTo>
                    <a:pt x="1608950" y="167728"/>
                  </a:lnTo>
                  <a:lnTo>
                    <a:pt x="1566595" y="188633"/>
                  </a:lnTo>
                  <a:lnTo>
                    <a:pt x="1595907" y="231305"/>
                  </a:lnTo>
                  <a:lnTo>
                    <a:pt x="1627632" y="217208"/>
                  </a:lnTo>
                  <a:lnTo>
                    <a:pt x="1654009" y="197980"/>
                  </a:lnTo>
                  <a:lnTo>
                    <a:pt x="1675079" y="174345"/>
                  </a:lnTo>
                  <a:lnTo>
                    <a:pt x="1690916" y="147040"/>
                  </a:lnTo>
                  <a:lnTo>
                    <a:pt x="1706333" y="171996"/>
                  </a:lnTo>
                  <a:lnTo>
                    <a:pt x="1726603" y="193675"/>
                  </a:lnTo>
                  <a:lnTo>
                    <a:pt x="1751825" y="211429"/>
                  </a:lnTo>
                  <a:lnTo>
                    <a:pt x="1782089" y="224548"/>
                  </a:lnTo>
                  <a:lnTo>
                    <a:pt x="1810181" y="181876"/>
                  </a:lnTo>
                  <a:close/>
                </a:path>
                <a:path w="2277110" h="395604">
                  <a:moveTo>
                    <a:pt x="1886000" y="255397"/>
                  </a:moveTo>
                  <a:lnTo>
                    <a:pt x="1620012" y="255397"/>
                  </a:lnTo>
                  <a:lnTo>
                    <a:pt x="1620012" y="299605"/>
                  </a:lnTo>
                  <a:lnTo>
                    <a:pt x="1830438" y="299605"/>
                  </a:lnTo>
                  <a:lnTo>
                    <a:pt x="1830438" y="395376"/>
                  </a:lnTo>
                  <a:lnTo>
                    <a:pt x="1886000" y="395376"/>
                  </a:lnTo>
                  <a:lnTo>
                    <a:pt x="1886000" y="255397"/>
                  </a:lnTo>
                  <a:close/>
                </a:path>
                <a:path w="2277110" h="395604">
                  <a:moveTo>
                    <a:pt x="1939112" y="96088"/>
                  </a:moveTo>
                  <a:lnTo>
                    <a:pt x="1886000" y="96088"/>
                  </a:lnTo>
                  <a:lnTo>
                    <a:pt x="1886000" y="0"/>
                  </a:lnTo>
                  <a:lnTo>
                    <a:pt x="1830438" y="0"/>
                  </a:lnTo>
                  <a:lnTo>
                    <a:pt x="1830438" y="238518"/>
                  </a:lnTo>
                  <a:lnTo>
                    <a:pt x="1886000" y="238518"/>
                  </a:lnTo>
                  <a:lnTo>
                    <a:pt x="1886000" y="142125"/>
                  </a:lnTo>
                  <a:lnTo>
                    <a:pt x="1939112" y="142125"/>
                  </a:lnTo>
                  <a:lnTo>
                    <a:pt x="1939112" y="96088"/>
                  </a:lnTo>
                  <a:close/>
                </a:path>
                <a:path w="2277110" h="395604">
                  <a:moveTo>
                    <a:pt x="2276487" y="229920"/>
                  </a:moveTo>
                  <a:lnTo>
                    <a:pt x="2221230" y="229920"/>
                  </a:lnTo>
                  <a:lnTo>
                    <a:pt x="2221230" y="267982"/>
                  </a:lnTo>
                  <a:lnTo>
                    <a:pt x="2221230" y="310502"/>
                  </a:lnTo>
                  <a:lnTo>
                    <a:pt x="2221230" y="346113"/>
                  </a:lnTo>
                  <a:lnTo>
                    <a:pt x="2067433" y="346113"/>
                  </a:lnTo>
                  <a:lnTo>
                    <a:pt x="2067433" y="310502"/>
                  </a:lnTo>
                  <a:lnTo>
                    <a:pt x="2221230" y="310502"/>
                  </a:lnTo>
                  <a:lnTo>
                    <a:pt x="2221230" y="267982"/>
                  </a:lnTo>
                  <a:lnTo>
                    <a:pt x="2067433" y="267982"/>
                  </a:lnTo>
                  <a:lnTo>
                    <a:pt x="2067433" y="229920"/>
                  </a:lnTo>
                  <a:lnTo>
                    <a:pt x="2012950" y="229920"/>
                  </a:lnTo>
                  <a:lnTo>
                    <a:pt x="2012950" y="390931"/>
                  </a:lnTo>
                  <a:lnTo>
                    <a:pt x="2276487" y="390931"/>
                  </a:lnTo>
                  <a:lnTo>
                    <a:pt x="2276487" y="346113"/>
                  </a:lnTo>
                  <a:lnTo>
                    <a:pt x="2276487" y="310502"/>
                  </a:lnTo>
                  <a:lnTo>
                    <a:pt x="2276487" y="267982"/>
                  </a:lnTo>
                  <a:lnTo>
                    <a:pt x="2276487" y="229920"/>
                  </a:lnTo>
                  <a:close/>
                </a:path>
                <a:path w="2277110" h="395604">
                  <a:moveTo>
                    <a:pt x="2276487" y="0"/>
                  </a:moveTo>
                  <a:lnTo>
                    <a:pt x="2221230" y="0"/>
                  </a:lnTo>
                  <a:lnTo>
                    <a:pt x="2221230" y="88099"/>
                  </a:lnTo>
                  <a:lnTo>
                    <a:pt x="2155380" y="88099"/>
                  </a:lnTo>
                  <a:lnTo>
                    <a:pt x="2143836" y="63080"/>
                  </a:lnTo>
                  <a:lnTo>
                    <a:pt x="2141994" y="59080"/>
                  </a:lnTo>
                  <a:lnTo>
                    <a:pt x="2119350" y="36563"/>
                  </a:lnTo>
                  <a:lnTo>
                    <a:pt x="2105507" y="29895"/>
                  </a:lnTo>
                  <a:lnTo>
                    <a:pt x="2105507" y="110515"/>
                  </a:lnTo>
                  <a:lnTo>
                    <a:pt x="2101494" y="130467"/>
                  </a:lnTo>
                  <a:lnTo>
                    <a:pt x="2090724" y="145656"/>
                  </a:lnTo>
                  <a:lnTo>
                    <a:pt x="2074379" y="155321"/>
                  </a:lnTo>
                  <a:lnTo>
                    <a:pt x="2053628" y="158699"/>
                  </a:lnTo>
                  <a:lnTo>
                    <a:pt x="2032381" y="155321"/>
                  </a:lnTo>
                  <a:lnTo>
                    <a:pt x="2015731" y="145656"/>
                  </a:lnTo>
                  <a:lnTo>
                    <a:pt x="2004872" y="130467"/>
                  </a:lnTo>
                  <a:lnTo>
                    <a:pt x="2000973" y="110515"/>
                  </a:lnTo>
                  <a:lnTo>
                    <a:pt x="2004872" y="90639"/>
                  </a:lnTo>
                  <a:lnTo>
                    <a:pt x="2015731" y="75692"/>
                  </a:lnTo>
                  <a:lnTo>
                    <a:pt x="2032381" y="66281"/>
                  </a:lnTo>
                  <a:lnTo>
                    <a:pt x="2053628" y="63080"/>
                  </a:lnTo>
                  <a:lnTo>
                    <a:pt x="2074379" y="66281"/>
                  </a:lnTo>
                  <a:lnTo>
                    <a:pt x="2090724" y="75692"/>
                  </a:lnTo>
                  <a:lnTo>
                    <a:pt x="2101494" y="90639"/>
                  </a:lnTo>
                  <a:lnTo>
                    <a:pt x="2105507" y="110515"/>
                  </a:lnTo>
                  <a:lnTo>
                    <a:pt x="2105507" y="29895"/>
                  </a:lnTo>
                  <a:lnTo>
                    <a:pt x="2089289" y="22059"/>
                  </a:lnTo>
                  <a:lnTo>
                    <a:pt x="2053628" y="17043"/>
                  </a:lnTo>
                  <a:lnTo>
                    <a:pt x="2011514" y="23888"/>
                  </a:lnTo>
                  <a:lnTo>
                    <a:pt x="1978152" y="43345"/>
                  </a:lnTo>
                  <a:lnTo>
                    <a:pt x="1956244" y="72999"/>
                  </a:lnTo>
                  <a:lnTo>
                    <a:pt x="1948484" y="110515"/>
                  </a:lnTo>
                  <a:lnTo>
                    <a:pt x="1956244" y="148526"/>
                  </a:lnTo>
                  <a:lnTo>
                    <a:pt x="1978152" y="178447"/>
                  </a:lnTo>
                  <a:lnTo>
                    <a:pt x="2011514" y="198031"/>
                  </a:lnTo>
                  <a:lnTo>
                    <a:pt x="2053628" y="205054"/>
                  </a:lnTo>
                  <a:lnTo>
                    <a:pt x="2089594" y="199771"/>
                  </a:lnTo>
                  <a:lnTo>
                    <a:pt x="2119833" y="184886"/>
                  </a:lnTo>
                  <a:lnTo>
                    <a:pt x="2142439" y="161861"/>
                  </a:lnTo>
                  <a:lnTo>
                    <a:pt x="2143836" y="158699"/>
                  </a:lnTo>
                  <a:lnTo>
                    <a:pt x="2155545" y="132156"/>
                  </a:lnTo>
                  <a:lnTo>
                    <a:pt x="2221230" y="132156"/>
                  </a:lnTo>
                  <a:lnTo>
                    <a:pt x="2221230" y="212572"/>
                  </a:lnTo>
                  <a:lnTo>
                    <a:pt x="2276487" y="212572"/>
                  </a:lnTo>
                  <a:lnTo>
                    <a:pt x="2276487" y="132156"/>
                  </a:lnTo>
                  <a:lnTo>
                    <a:pt x="2276487" y="88099"/>
                  </a:lnTo>
                  <a:lnTo>
                    <a:pt x="227648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/>
          <p:nvPr/>
        </p:nvSpPr>
        <p:spPr>
          <a:xfrm>
            <a:off x="3330107" y="9206439"/>
            <a:ext cx="1454150" cy="396875"/>
          </a:xfrm>
          <a:custGeom>
            <a:avLst/>
            <a:gdLst/>
            <a:ahLst/>
            <a:cxnLst/>
            <a:rect l="l" t="t" r="r" b="b"/>
            <a:pathLst>
              <a:path w="1454150" h="396875">
                <a:moveTo>
                  <a:pt x="320784" y="395378"/>
                </a:moveTo>
                <a:lnTo>
                  <a:pt x="265376" y="395378"/>
                </a:lnTo>
                <a:lnTo>
                  <a:pt x="265376" y="0"/>
                </a:lnTo>
                <a:lnTo>
                  <a:pt x="320784" y="0"/>
                </a:lnTo>
                <a:lnTo>
                  <a:pt x="320784" y="151029"/>
                </a:lnTo>
                <a:lnTo>
                  <a:pt x="379108" y="151029"/>
                </a:lnTo>
                <a:lnTo>
                  <a:pt x="379108" y="197228"/>
                </a:lnTo>
                <a:lnTo>
                  <a:pt x="320784" y="197228"/>
                </a:lnTo>
                <a:lnTo>
                  <a:pt x="320784" y="395378"/>
                </a:lnTo>
                <a:close/>
              </a:path>
              <a:path w="1454150" h="396875">
                <a:moveTo>
                  <a:pt x="234525" y="83496"/>
                </a:moveTo>
                <a:lnTo>
                  <a:pt x="15655" y="83496"/>
                </a:lnTo>
                <a:lnTo>
                  <a:pt x="15655" y="38217"/>
                </a:lnTo>
                <a:lnTo>
                  <a:pt x="234525" y="38217"/>
                </a:lnTo>
                <a:lnTo>
                  <a:pt x="234525" y="83496"/>
                </a:lnTo>
                <a:close/>
              </a:path>
              <a:path w="1454150" h="396875">
                <a:moveTo>
                  <a:pt x="32231" y="321091"/>
                </a:moveTo>
                <a:lnTo>
                  <a:pt x="0" y="277348"/>
                </a:lnTo>
                <a:lnTo>
                  <a:pt x="43251" y="247092"/>
                </a:lnTo>
                <a:lnTo>
                  <a:pt x="74229" y="205555"/>
                </a:lnTo>
                <a:lnTo>
                  <a:pt x="92918" y="157514"/>
                </a:lnTo>
                <a:lnTo>
                  <a:pt x="99305" y="107746"/>
                </a:lnTo>
                <a:lnTo>
                  <a:pt x="99305" y="83496"/>
                </a:lnTo>
                <a:lnTo>
                  <a:pt x="155020" y="83496"/>
                </a:lnTo>
                <a:lnTo>
                  <a:pt x="155020" y="107746"/>
                </a:lnTo>
                <a:lnTo>
                  <a:pt x="160869" y="153950"/>
                </a:lnTo>
                <a:lnTo>
                  <a:pt x="178906" y="199032"/>
                </a:lnTo>
                <a:lnTo>
                  <a:pt x="182002" y="203061"/>
                </a:lnTo>
                <a:lnTo>
                  <a:pt x="128006" y="203061"/>
                </a:lnTo>
                <a:lnTo>
                  <a:pt x="111919" y="240561"/>
                </a:lnTo>
                <a:lnTo>
                  <a:pt x="90479" y="273645"/>
                </a:lnTo>
                <a:lnTo>
                  <a:pt x="63859" y="300944"/>
                </a:lnTo>
                <a:lnTo>
                  <a:pt x="32231" y="321091"/>
                </a:lnTo>
                <a:close/>
              </a:path>
              <a:path w="1454150" h="396875">
                <a:moveTo>
                  <a:pt x="220865" y="310961"/>
                </a:moveTo>
                <a:lnTo>
                  <a:pt x="190233" y="292224"/>
                </a:lnTo>
                <a:lnTo>
                  <a:pt x="164478" y="267198"/>
                </a:lnTo>
                <a:lnTo>
                  <a:pt x="143703" y="237079"/>
                </a:lnTo>
                <a:lnTo>
                  <a:pt x="128006" y="203061"/>
                </a:lnTo>
                <a:lnTo>
                  <a:pt x="182002" y="203061"/>
                </a:lnTo>
                <a:lnTo>
                  <a:pt x="209174" y="238415"/>
                </a:lnTo>
                <a:lnTo>
                  <a:pt x="251716" y="267525"/>
                </a:lnTo>
                <a:lnTo>
                  <a:pt x="220865" y="310961"/>
                </a:lnTo>
                <a:close/>
              </a:path>
              <a:path w="1454150" h="396875">
                <a:moveTo>
                  <a:pt x="709120" y="245269"/>
                </a:moveTo>
                <a:lnTo>
                  <a:pt x="421796" y="245269"/>
                </a:lnTo>
                <a:lnTo>
                  <a:pt x="421796" y="112658"/>
                </a:lnTo>
                <a:lnTo>
                  <a:pt x="645117" y="112658"/>
                </a:lnTo>
                <a:lnTo>
                  <a:pt x="645117" y="70296"/>
                </a:lnTo>
                <a:lnTo>
                  <a:pt x="421182" y="70296"/>
                </a:lnTo>
                <a:lnTo>
                  <a:pt x="421182" y="25785"/>
                </a:lnTo>
                <a:lnTo>
                  <a:pt x="699911" y="25785"/>
                </a:lnTo>
                <a:lnTo>
                  <a:pt x="699911" y="156708"/>
                </a:lnTo>
                <a:lnTo>
                  <a:pt x="477050" y="156708"/>
                </a:lnTo>
                <a:lnTo>
                  <a:pt x="477050" y="200605"/>
                </a:lnTo>
                <a:lnTo>
                  <a:pt x="709120" y="200605"/>
                </a:lnTo>
                <a:lnTo>
                  <a:pt x="709120" y="245269"/>
                </a:lnTo>
                <a:close/>
              </a:path>
              <a:path w="1454150" h="396875">
                <a:moveTo>
                  <a:pt x="526626" y="305896"/>
                </a:moveTo>
                <a:lnTo>
                  <a:pt x="472753" y="305896"/>
                </a:lnTo>
                <a:lnTo>
                  <a:pt x="472753" y="245269"/>
                </a:lnTo>
                <a:lnTo>
                  <a:pt x="526626" y="245269"/>
                </a:lnTo>
                <a:lnTo>
                  <a:pt x="526626" y="305896"/>
                </a:lnTo>
                <a:close/>
              </a:path>
              <a:path w="1454150" h="396875">
                <a:moveTo>
                  <a:pt x="653252" y="305896"/>
                </a:moveTo>
                <a:lnTo>
                  <a:pt x="598764" y="305896"/>
                </a:lnTo>
                <a:lnTo>
                  <a:pt x="598764" y="245269"/>
                </a:lnTo>
                <a:lnTo>
                  <a:pt x="653252" y="245269"/>
                </a:lnTo>
                <a:lnTo>
                  <a:pt x="653252" y="305896"/>
                </a:lnTo>
                <a:close/>
              </a:path>
              <a:path w="1454150" h="396875">
                <a:moveTo>
                  <a:pt x="741506" y="351174"/>
                </a:moveTo>
                <a:lnTo>
                  <a:pt x="380201" y="351174"/>
                </a:lnTo>
                <a:lnTo>
                  <a:pt x="380201" y="305896"/>
                </a:lnTo>
                <a:lnTo>
                  <a:pt x="741506" y="305896"/>
                </a:lnTo>
                <a:lnTo>
                  <a:pt x="741506" y="351174"/>
                </a:lnTo>
                <a:close/>
              </a:path>
              <a:path w="1454150" h="396875">
                <a:moveTo>
                  <a:pt x="1069216" y="132611"/>
                </a:moveTo>
                <a:lnTo>
                  <a:pt x="796165" y="132611"/>
                </a:lnTo>
                <a:lnTo>
                  <a:pt x="796165" y="8288"/>
                </a:lnTo>
                <a:lnTo>
                  <a:pt x="1066146" y="8288"/>
                </a:lnTo>
                <a:lnTo>
                  <a:pt x="1066146" y="52185"/>
                </a:lnTo>
                <a:lnTo>
                  <a:pt x="851420" y="52185"/>
                </a:lnTo>
                <a:lnTo>
                  <a:pt x="851420" y="89021"/>
                </a:lnTo>
                <a:lnTo>
                  <a:pt x="1069216" y="89021"/>
                </a:lnTo>
                <a:lnTo>
                  <a:pt x="1069216" y="132611"/>
                </a:lnTo>
                <a:close/>
              </a:path>
              <a:path w="1454150" h="396875">
                <a:moveTo>
                  <a:pt x="1112191" y="197996"/>
                </a:moveTo>
                <a:lnTo>
                  <a:pt x="751194" y="197996"/>
                </a:lnTo>
                <a:lnTo>
                  <a:pt x="751194" y="154559"/>
                </a:lnTo>
                <a:lnTo>
                  <a:pt x="1112191" y="154559"/>
                </a:lnTo>
                <a:lnTo>
                  <a:pt x="1112191" y="197996"/>
                </a:lnTo>
                <a:close/>
              </a:path>
              <a:path w="1454150" h="396875">
                <a:moveTo>
                  <a:pt x="1077811" y="391848"/>
                </a:moveTo>
                <a:lnTo>
                  <a:pt x="793095" y="391848"/>
                </a:lnTo>
                <a:lnTo>
                  <a:pt x="793095" y="284868"/>
                </a:lnTo>
                <a:lnTo>
                  <a:pt x="1012886" y="284868"/>
                </a:lnTo>
                <a:lnTo>
                  <a:pt x="1012886" y="262920"/>
                </a:lnTo>
                <a:lnTo>
                  <a:pt x="792788" y="262920"/>
                </a:lnTo>
                <a:lnTo>
                  <a:pt x="792788" y="221018"/>
                </a:lnTo>
                <a:lnTo>
                  <a:pt x="1067527" y="221018"/>
                </a:lnTo>
                <a:lnTo>
                  <a:pt x="1067527" y="324314"/>
                </a:lnTo>
                <a:lnTo>
                  <a:pt x="847429" y="324314"/>
                </a:lnTo>
                <a:lnTo>
                  <a:pt x="847429" y="349025"/>
                </a:lnTo>
                <a:lnTo>
                  <a:pt x="1077811" y="349025"/>
                </a:lnTo>
                <a:lnTo>
                  <a:pt x="1077811" y="391848"/>
                </a:lnTo>
                <a:close/>
              </a:path>
              <a:path w="1454150" h="396875">
                <a:moveTo>
                  <a:pt x="1454022" y="396299"/>
                </a:moveTo>
                <a:lnTo>
                  <a:pt x="1398921" y="396299"/>
                </a:lnTo>
                <a:lnTo>
                  <a:pt x="1398921" y="0"/>
                </a:lnTo>
                <a:lnTo>
                  <a:pt x="1454022" y="0"/>
                </a:lnTo>
                <a:lnTo>
                  <a:pt x="1454022" y="396299"/>
                </a:lnTo>
                <a:close/>
              </a:path>
              <a:path w="1454150" h="396875">
                <a:moveTo>
                  <a:pt x="1249886" y="220558"/>
                </a:moveTo>
                <a:lnTo>
                  <a:pt x="1206517" y="213387"/>
                </a:lnTo>
                <a:lnTo>
                  <a:pt x="1171724" y="193353"/>
                </a:lnTo>
                <a:lnTo>
                  <a:pt x="1148615" y="162670"/>
                </a:lnTo>
                <a:lnTo>
                  <a:pt x="1140298" y="123555"/>
                </a:lnTo>
                <a:lnTo>
                  <a:pt x="1148615" y="84505"/>
                </a:lnTo>
                <a:lnTo>
                  <a:pt x="1171724" y="53815"/>
                </a:lnTo>
                <a:lnTo>
                  <a:pt x="1206517" y="33745"/>
                </a:lnTo>
                <a:lnTo>
                  <a:pt x="1249886" y="26552"/>
                </a:lnTo>
                <a:lnTo>
                  <a:pt x="1293538" y="33745"/>
                </a:lnTo>
                <a:lnTo>
                  <a:pt x="1328241" y="53815"/>
                </a:lnTo>
                <a:lnTo>
                  <a:pt x="1343671" y="74440"/>
                </a:lnTo>
                <a:lnTo>
                  <a:pt x="1249886" y="74440"/>
                </a:lnTo>
                <a:lnTo>
                  <a:pt x="1228204" y="77776"/>
                </a:lnTo>
                <a:lnTo>
                  <a:pt x="1210882" y="87429"/>
                </a:lnTo>
                <a:lnTo>
                  <a:pt x="1199402" y="102866"/>
                </a:lnTo>
                <a:lnTo>
                  <a:pt x="1195245" y="123555"/>
                </a:lnTo>
                <a:lnTo>
                  <a:pt x="1199423" y="144439"/>
                </a:lnTo>
                <a:lnTo>
                  <a:pt x="1210939" y="159855"/>
                </a:lnTo>
                <a:lnTo>
                  <a:pt x="1228269" y="169399"/>
                </a:lnTo>
                <a:lnTo>
                  <a:pt x="1249886" y="172671"/>
                </a:lnTo>
                <a:lnTo>
                  <a:pt x="1343717" y="172671"/>
                </a:lnTo>
                <a:lnTo>
                  <a:pt x="1328241" y="193353"/>
                </a:lnTo>
                <a:lnTo>
                  <a:pt x="1293538" y="213387"/>
                </a:lnTo>
                <a:lnTo>
                  <a:pt x="1249886" y="220558"/>
                </a:lnTo>
                <a:close/>
              </a:path>
              <a:path w="1454150" h="396875">
                <a:moveTo>
                  <a:pt x="1343717" y="172671"/>
                </a:moveTo>
                <a:lnTo>
                  <a:pt x="1249886" y="172671"/>
                </a:lnTo>
                <a:lnTo>
                  <a:pt x="1271909" y="169399"/>
                </a:lnTo>
                <a:lnTo>
                  <a:pt x="1289543" y="159855"/>
                </a:lnTo>
                <a:lnTo>
                  <a:pt x="1301277" y="144439"/>
                </a:lnTo>
                <a:lnTo>
                  <a:pt x="1305601" y="123555"/>
                </a:lnTo>
                <a:lnTo>
                  <a:pt x="1301299" y="102866"/>
                </a:lnTo>
                <a:lnTo>
                  <a:pt x="1289601" y="87429"/>
                </a:lnTo>
                <a:lnTo>
                  <a:pt x="1271974" y="77776"/>
                </a:lnTo>
                <a:lnTo>
                  <a:pt x="1249886" y="74440"/>
                </a:lnTo>
                <a:lnTo>
                  <a:pt x="1343671" y="74440"/>
                </a:lnTo>
                <a:lnTo>
                  <a:pt x="1351201" y="84505"/>
                </a:lnTo>
                <a:lnTo>
                  <a:pt x="1359628" y="123555"/>
                </a:lnTo>
                <a:lnTo>
                  <a:pt x="1351201" y="162670"/>
                </a:lnTo>
                <a:lnTo>
                  <a:pt x="1343717" y="172671"/>
                </a:lnTo>
                <a:close/>
              </a:path>
              <a:path w="1454150" h="396875">
                <a:moveTo>
                  <a:pt x="1130168" y="315412"/>
                </a:moveTo>
                <a:lnTo>
                  <a:pt x="1123875" y="270441"/>
                </a:lnTo>
                <a:lnTo>
                  <a:pt x="1169083" y="270250"/>
                </a:lnTo>
                <a:lnTo>
                  <a:pt x="1218881" y="269360"/>
                </a:lnTo>
                <a:lnTo>
                  <a:pt x="1271339" y="267291"/>
                </a:lnTo>
                <a:lnTo>
                  <a:pt x="1324526" y="263565"/>
                </a:lnTo>
                <a:lnTo>
                  <a:pt x="1376512" y="257701"/>
                </a:lnTo>
                <a:lnTo>
                  <a:pt x="1380656" y="297608"/>
                </a:lnTo>
                <a:lnTo>
                  <a:pt x="1327655" y="306001"/>
                </a:lnTo>
                <a:lnTo>
                  <a:pt x="1274626" y="311235"/>
                </a:lnTo>
                <a:lnTo>
                  <a:pt x="1223047" y="314051"/>
                </a:lnTo>
                <a:lnTo>
                  <a:pt x="1174401" y="315196"/>
                </a:lnTo>
                <a:lnTo>
                  <a:pt x="1130168" y="3154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916191" y="9206439"/>
            <a:ext cx="1249680" cy="394970"/>
          </a:xfrm>
          <a:custGeom>
            <a:avLst/>
            <a:gdLst/>
            <a:ahLst/>
            <a:cxnLst/>
            <a:rect l="l" t="t" r="r" b="b"/>
            <a:pathLst>
              <a:path w="1249679" h="394970">
                <a:moveTo>
                  <a:pt x="229000" y="159164"/>
                </a:moveTo>
                <a:lnTo>
                  <a:pt x="164843" y="159164"/>
                </a:lnTo>
                <a:lnTo>
                  <a:pt x="164843" y="40980"/>
                </a:lnTo>
                <a:lnTo>
                  <a:pt x="229000" y="40980"/>
                </a:lnTo>
                <a:lnTo>
                  <a:pt x="229000" y="159164"/>
                </a:lnTo>
                <a:close/>
              </a:path>
              <a:path w="1249679" h="394970">
                <a:moveTo>
                  <a:pt x="95928" y="359155"/>
                </a:moveTo>
                <a:lnTo>
                  <a:pt x="58146" y="351258"/>
                </a:lnTo>
                <a:lnTo>
                  <a:pt x="27704" y="327979"/>
                </a:lnTo>
                <a:lnTo>
                  <a:pt x="7391" y="289936"/>
                </a:lnTo>
                <a:lnTo>
                  <a:pt x="0" y="237748"/>
                </a:lnTo>
                <a:lnTo>
                  <a:pt x="7647" y="184743"/>
                </a:lnTo>
                <a:lnTo>
                  <a:pt x="28375" y="146847"/>
                </a:lnTo>
                <a:lnTo>
                  <a:pt x="58859" y="124088"/>
                </a:lnTo>
                <a:lnTo>
                  <a:pt x="95774" y="116495"/>
                </a:lnTo>
                <a:lnTo>
                  <a:pt x="121819" y="120486"/>
                </a:lnTo>
                <a:lnTo>
                  <a:pt x="141014" y="130692"/>
                </a:lnTo>
                <a:lnTo>
                  <a:pt x="154396" y="144468"/>
                </a:lnTo>
                <a:lnTo>
                  <a:pt x="163001" y="159164"/>
                </a:lnTo>
                <a:lnTo>
                  <a:pt x="229000" y="159164"/>
                </a:lnTo>
                <a:lnTo>
                  <a:pt x="229000" y="167913"/>
                </a:lnTo>
                <a:lnTo>
                  <a:pt x="116034" y="167913"/>
                </a:lnTo>
                <a:lnTo>
                  <a:pt x="94247" y="172970"/>
                </a:lnTo>
                <a:lnTo>
                  <a:pt x="78488" y="187194"/>
                </a:lnTo>
                <a:lnTo>
                  <a:pt x="68917" y="209159"/>
                </a:lnTo>
                <a:lnTo>
                  <a:pt x="65691" y="237441"/>
                </a:lnTo>
                <a:lnTo>
                  <a:pt x="68960" y="265997"/>
                </a:lnTo>
                <a:lnTo>
                  <a:pt x="78603" y="288264"/>
                </a:lnTo>
                <a:lnTo>
                  <a:pt x="94376" y="302733"/>
                </a:lnTo>
                <a:lnTo>
                  <a:pt x="116034" y="307891"/>
                </a:lnTo>
                <a:lnTo>
                  <a:pt x="229000" y="307891"/>
                </a:lnTo>
                <a:lnTo>
                  <a:pt x="229000" y="317714"/>
                </a:lnTo>
                <a:lnTo>
                  <a:pt x="163001" y="317714"/>
                </a:lnTo>
                <a:lnTo>
                  <a:pt x="154032" y="332348"/>
                </a:lnTo>
                <a:lnTo>
                  <a:pt x="140400" y="345687"/>
                </a:lnTo>
                <a:lnTo>
                  <a:pt x="121301" y="355400"/>
                </a:lnTo>
                <a:lnTo>
                  <a:pt x="95928" y="359155"/>
                </a:lnTo>
                <a:close/>
              </a:path>
              <a:path w="1249679" h="394970">
                <a:moveTo>
                  <a:pt x="229000" y="307891"/>
                </a:moveTo>
                <a:lnTo>
                  <a:pt x="116034" y="307891"/>
                </a:lnTo>
                <a:lnTo>
                  <a:pt x="137280" y="302841"/>
                </a:lnTo>
                <a:lnTo>
                  <a:pt x="153044" y="288552"/>
                </a:lnTo>
                <a:lnTo>
                  <a:pt x="162850" y="266321"/>
                </a:lnTo>
                <a:lnTo>
                  <a:pt x="166224" y="237441"/>
                </a:lnTo>
                <a:lnTo>
                  <a:pt x="162893" y="208641"/>
                </a:lnTo>
                <a:lnTo>
                  <a:pt x="153159" y="186734"/>
                </a:lnTo>
                <a:lnTo>
                  <a:pt x="137410" y="172798"/>
                </a:lnTo>
                <a:lnTo>
                  <a:pt x="116034" y="167913"/>
                </a:lnTo>
                <a:lnTo>
                  <a:pt x="229000" y="167913"/>
                </a:lnTo>
                <a:lnTo>
                  <a:pt x="229000" y="307891"/>
                </a:lnTo>
                <a:close/>
              </a:path>
              <a:path w="1249679" h="394970">
                <a:moveTo>
                  <a:pt x="229000" y="355318"/>
                </a:moveTo>
                <a:lnTo>
                  <a:pt x="165764" y="355318"/>
                </a:lnTo>
                <a:lnTo>
                  <a:pt x="165764" y="317714"/>
                </a:lnTo>
                <a:lnTo>
                  <a:pt x="229000" y="317714"/>
                </a:lnTo>
                <a:lnTo>
                  <a:pt x="229000" y="355318"/>
                </a:lnTo>
                <a:close/>
              </a:path>
              <a:path w="1249679" h="394970">
                <a:moveTo>
                  <a:pt x="325407" y="189707"/>
                </a:moveTo>
                <a:lnTo>
                  <a:pt x="264473" y="189707"/>
                </a:lnTo>
                <a:lnTo>
                  <a:pt x="273145" y="160979"/>
                </a:lnTo>
                <a:lnTo>
                  <a:pt x="293328" y="137733"/>
                </a:lnTo>
                <a:lnTo>
                  <a:pt x="324563" y="122171"/>
                </a:lnTo>
                <a:lnTo>
                  <a:pt x="366388" y="116495"/>
                </a:lnTo>
                <a:lnTo>
                  <a:pt x="403692" y="121004"/>
                </a:lnTo>
                <a:lnTo>
                  <a:pt x="435629" y="135182"/>
                </a:lnTo>
                <a:lnTo>
                  <a:pt x="457925" y="160008"/>
                </a:lnTo>
                <a:lnTo>
                  <a:pt x="458754" y="163615"/>
                </a:lnTo>
                <a:lnTo>
                  <a:pt x="364853" y="163615"/>
                </a:lnTo>
                <a:lnTo>
                  <a:pt x="349861" y="165426"/>
                </a:lnTo>
                <a:lnTo>
                  <a:pt x="338165" y="170618"/>
                </a:lnTo>
                <a:lnTo>
                  <a:pt x="329952" y="178832"/>
                </a:lnTo>
                <a:lnTo>
                  <a:pt x="325407" y="189707"/>
                </a:lnTo>
                <a:close/>
              </a:path>
              <a:path w="1249679" h="394970">
                <a:moveTo>
                  <a:pt x="334616" y="359769"/>
                </a:moveTo>
                <a:lnTo>
                  <a:pt x="303375" y="355318"/>
                </a:lnTo>
                <a:lnTo>
                  <a:pt x="278536" y="342061"/>
                </a:lnTo>
                <a:lnTo>
                  <a:pt x="262116" y="320076"/>
                </a:lnTo>
                <a:lnTo>
                  <a:pt x="256185" y="289473"/>
                </a:lnTo>
                <a:lnTo>
                  <a:pt x="263512" y="256241"/>
                </a:lnTo>
                <a:lnTo>
                  <a:pt x="311030" y="221894"/>
                </a:lnTo>
                <a:lnTo>
                  <a:pt x="358639" y="215879"/>
                </a:lnTo>
                <a:lnTo>
                  <a:pt x="402303" y="213958"/>
                </a:lnTo>
                <a:lnTo>
                  <a:pt x="402303" y="194926"/>
                </a:lnTo>
                <a:lnTo>
                  <a:pt x="399732" y="181616"/>
                </a:lnTo>
                <a:lnTo>
                  <a:pt x="392442" y="171788"/>
                </a:lnTo>
                <a:lnTo>
                  <a:pt x="380719" y="165701"/>
                </a:lnTo>
                <a:lnTo>
                  <a:pt x="364853" y="163615"/>
                </a:lnTo>
                <a:lnTo>
                  <a:pt x="458754" y="163615"/>
                </a:lnTo>
                <a:lnTo>
                  <a:pt x="466306" y="196461"/>
                </a:lnTo>
                <a:lnTo>
                  <a:pt x="466306" y="253864"/>
                </a:lnTo>
                <a:lnTo>
                  <a:pt x="402610" y="253864"/>
                </a:lnTo>
                <a:lnTo>
                  <a:pt x="365140" y="256066"/>
                </a:lnTo>
                <a:lnTo>
                  <a:pt x="327594" y="266105"/>
                </a:lnTo>
                <a:lnTo>
                  <a:pt x="317733" y="287478"/>
                </a:lnTo>
                <a:lnTo>
                  <a:pt x="320332" y="299500"/>
                </a:lnTo>
                <a:lnTo>
                  <a:pt x="327594" y="308141"/>
                </a:lnTo>
                <a:lnTo>
                  <a:pt x="338712" y="313357"/>
                </a:lnTo>
                <a:lnTo>
                  <a:pt x="352881" y="315105"/>
                </a:lnTo>
                <a:lnTo>
                  <a:pt x="466306" y="315105"/>
                </a:lnTo>
                <a:lnTo>
                  <a:pt x="466306" y="322626"/>
                </a:lnTo>
                <a:lnTo>
                  <a:pt x="403531" y="322626"/>
                </a:lnTo>
                <a:lnTo>
                  <a:pt x="392893" y="337624"/>
                </a:lnTo>
                <a:lnTo>
                  <a:pt x="377937" y="349371"/>
                </a:lnTo>
                <a:lnTo>
                  <a:pt x="358550" y="357030"/>
                </a:lnTo>
                <a:lnTo>
                  <a:pt x="334616" y="359769"/>
                </a:lnTo>
                <a:close/>
              </a:path>
              <a:path w="1249679" h="394970">
                <a:moveTo>
                  <a:pt x="466306" y="315105"/>
                </a:moveTo>
                <a:lnTo>
                  <a:pt x="352881" y="315105"/>
                </a:lnTo>
                <a:lnTo>
                  <a:pt x="373040" y="311719"/>
                </a:lnTo>
                <a:lnTo>
                  <a:pt x="388796" y="302404"/>
                </a:lnTo>
                <a:lnTo>
                  <a:pt x="399027" y="288427"/>
                </a:lnTo>
                <a:lnTo>
                  <a:pt x="402610" y="271055"/>
                </a:lnTo>
                <a:lnTo>
                  <a:pt x="402610" y="253864"/>
                </a:lnTo>
                <a:lnTo>
                  <a:pt x="466306" y="253864"/>
                </a:lnTo>
                <a:lnTo>
                  <a:pt x="466306" y="315105"/>
                </a:lnTo>
                <a:close/>
              </a:path>
              <a:path w="1249679" h="394970">
                <a:moveTo>
                  <a:pt x="466306" y="355318"/>
                </a:moveTo>
                <a:lnTo>
                  <a:pt x="405373" y="355318"/>
                </a:lnTo>
                <a:lnTo>
                  <a:pt x="405373" y="322626"/>
                </a:lnTo>
                <a:lnTo>
                  <a:pt x="466306" y="322626"/>
                </a:lnTo>
                <a:lnTo>
                  <a:pt x="466306" y="355318"/>
                </a:lnTo>
                <a:close/>
              </a:path>
              <a:path w="1249679" h="394970">
                <a:moveTo>
                  <a:pt x="581746" y="119565"/>
                </a:moveTo>
                <a:lnTo>
                  <a:pt x="517436" y="119565"/>
                </a:lnTo>
                <a:lnTo>
                  <a:pt x="517436" y="63082"/>
                </a:lnTo>
                <a:lnTo>
                  <a:pt x="581746" y="63082"/>
                </a:lnTo>
                <a:lnTo>
                  <a:pt x="581746" y="119565"/>
                </a:lnTo>
                <a:close/>
              </a:path>
              <a:path w="1249679" h="394970">
                <a:moveTo>
                  <a:pt x="626257" y="167913"/>
                </a:moveTo>
                <a:lnTo>
                  <a:pt x="485050" y="167913"/>
                </a:lnTo>
                <a:lnTo>
                  <a:pt x="485050" y="119565"/>
                </a:lnTo>
                <a:lnTo>
                  <a:pt x="626257" y="119565"/>
                </a:lnTo>
                <a:lnTo>
                  <a:pt x="626257" y="167913"/>
                </a:lnTo>
                <a:close/>
              </a:path>
              <a:path w="1249679" h="394970">
                <a:moveTo>
                  <a:pt x="595406" y="358541"/>
                </a:moveTo>
                <a:lnTo>
                  <a:pt x="563496" y="354563"/>
                </a:lnTo>
                <a:lnTo>
                  <a:pt x="538808" y="342368"/>
                </a:lnTo>
                <a:lnTo>
                  <a:pt x="522927" y="321568"/>
                </a:lnTo>
                <a:lnTo>
                  <a:pt x="517436" y="291775"/>
                </a:lnTo>
                <a:lnTo>
                  <a:pt x="517436" y="167913"/>
                </a:lnTo>
                <a:lnTo>
                  <a:pt x="581746" y="167913"/>
                </a:lnTo>
                <a:lnTo>
                  <a:pt x="581746" y="283027"/>
                </a:lnTo>
                <a:lnTo>
                  <a:pt x="583391" y="294555"/>
                </a:lnTo>
                <a:lnTo>
                  <a:pt x="588000" y="301694"/>
                </a:lnTo>
                <a:lnTo>
                  <a:pt x="595085" y="305409"/>
                </a:lnTo>
                <a:lnTo>
                  <a:pt x="604155" y="306663"/>
                </a:lnTo>
                <a:lnTo>
                  <a:pt x="610448" y="306817"/>
                </a:lnTo>
                <a:lnTo>
                  <a:pt x="629326" y="306817"/>
                </a:lnTo>
                <a:lnTo>
                  <a:pt x="629326" y="356239"/>
                </a:lnTo>
                <a:lnTo>
                  <a:pt x="623379" y="357052"/>
                </a:lnTo>
                <a:lnTo>
                  <a:pt x="615705" y="357793"/>
                </a:lnTo>
                <a:lnTo>
                  <a:pt x="606361" y="358333"/>
                </a:lnTo>
                <a:lnTo>
                  <a:pt x="595406" y="358541"/>
                </a:lnTo>
                <a:close/>
              </a:path>
              <a:path w="1249679" h="394970">
                <a:moveTo>
                  <a:pt x="629326" y="306817"/>
                </a:moveTo>
                <a:lnTo>
                  <a:pt x="610448" y="306817"/>
                </a:lnTo>
                <a:lnTo>
                  <a:pt x="629326" y="305589"/>
                </a:lnTo>
                <a:lnTo>
                  <a:pt x="629326" y="306817"/>
                </a:lnTo>
                <a:close/>
              </a:path>
              <a:path w="1249679" h="394970">
                <a:moveTo>
                  <a:pt x="759961" y="359923"/>
                </a:moveTo>
                <a:lnTo>
                  <a:pt x="711236" y="351464"/>
                </a:lnTo>
                <a:lnTo>
                  <a:pt x="674527" y="327250"/>
                </a:lnTo>
                <a:lnTo>
                  <a:pt x="651372" y="289020"/>
                </a:lnTo>
                <a:lnTo>
                  <a:pt x="643312" y="238516"/>
                </a:lnTo>
                <a:lnTo>
                  <a:pt x="651418" y="188758"/>
                </a:lnTo>
                <a:lnTo>
                  <a:pt x="674431" y="150223"/>
                </a:lnTo>
                <a:lnTo>
                  <a:pt x="710395" y="125330"/>
                </a:lnTo>
                <a:lnTo>
                  <a:pt x="757352" y="116495"/>
                </a:lnTo>
                <a:lnTo>
                  <a:pt x="800738" y="123867"/>
                </a:lnTo>
                <a:lnTo>
                  <a:pt x="835879" y="146118"/>
                </a:lnTo>
                <a:lnTo>
                  <a:pt x="847494" y="164536"/>
                </a:lnTo>
                <a:lnTo>
                  <a:pt x="758580" y="164536"/>
                </a:lnTo>
                <a:lnTo>
                  <a:pt x="738216" y="168435"/>
                </a:lnTo>
                <a:lnTo>
                  <a:pt x="722184" y="179040"/>
                </a:lnTo>
                <a:lnTo>
                  <a:pt x="711419" y="194710"/>
                </a:lnTo>
                <a:lnTo>
                  <a:pt x="706855" y="213805"/>
                </a:lnTo>
                <a:lnTo>
                  <a:pt x="864380" y="213805"/>
                </a:lnTo>
                <a:lnTo>
                  <a:pt x="868015" y="236060"/>
                </a:lnTo>
                <a:lnTo>
                  <a:pt x="868015" y="254018"/>
                </a:lnTo>
                <a:lnTo>
                  <a:pt x="706855" y="254018"/>
                </a:lnTo>
                <a:lnTo>
                  <a:pt x="710680" y="278122"/>
                </a:lnTo>
                <a:lnTo>
                  <a:pt x="721570" y="296284"/>
                </a:lnTo>
                <a:lnTo>
                  <a:pt x="738648" y="307740"/>
                </a:lnTo>
                <a:lnTo>
                  <a:pt x="761035" y="311728"/>
                </a:lnTo>
                <a:lnTo>
                  <a:pt x="856524" y="311728"/>
                </a:lnTo>
                <a:lnTo>
                  <a:pt x="854002" y="317769"/>
                </a:lnTo>
                <a:lnTo>
                  <a:pt x="831504" y="340373"/>
                </a:lnTo>
                <a:lnTo>
                  <a:pt x="799826" y="354831"/>
                </a:lnTo>
                <a:lnTo>
                  <a:pt x="759961" y="359923"/>
                </a:lnTo>
                <a:close/>
              </a:path>
              <a:path w="1249679" h="394970">
                <a:moveTo>
                  <a:pt x="864380" y="213805"/>
                </a:moveTo>
                <a:lnTo>
                  <a:pt x="807388" y="213805"/>
                </a:lnTo>
                <a:lnTo>
                  <a:pt x="803668" y="194063"/>
                </a:lnTo>
                <a:lnTo>
                  <a:pt x="793632" y="178465"/>
                </a:lnTo>
                <a:lnTo>
                  <a:pt x="778271" y="168219"/>
                </a:lnTo>
                <a:lnTo>
                  <a:pt x="758580" y="164536"/>
                </a:lnTo>
                <a:lnTo>
                  <a:pt x="847494" y="164536"/>
                </a:lnTo>
                <a:lnTo>
                  <a:pt x="859422" y="183448"/>
                </a:lnTo>
                <a:lnTo>
                  <a:pt x="864380" y="213805"/>
                </a:lnTo>
                <a:close/>
              </a:path>
              <a:path w="1249679" h="394970">
                <a:moveTo>
                  <a:pt x="856524" y="311728"/>
                </a:moveTo>
                <a:lnTo>
                  <a:pt x="761035" y="311728"/>
                </a:lnTo>
                <a:lnTo>
                  <a:pt x="776360" y="310023"/>
                </a:lnTo>
                <a:lnTo>
                  <a:pt x="789008" y="305224"/>
                </a:lnTo>
                <a:lnTo>
                  <a:pt x="798721" y="297807"/>
                </a:lnTo>
                <a:lnTo>
                  <a:pt x="805239" y="288245"/>
                </a:lnTo>
                <a:lnTo>
                  <a:pt x="866326" y="288245"/>
                </a:lnTo>
                <a:lnTo>
                  <a:pt x="856524" y="311728"/>
                </a:lnTo>
                <a:close/>
              </a:path>
              <a:path w="1249679" h="394970">
                <a:moveTo>
                  <a:pt x="1193422" y="394457"/>
                </a:moveTo>
                <a:lnTo>
                  <a:pt x="1138014" y="394457"/>
                </a:lnTo>
                <a:lnTo>
                  <a:pt x="1138014" y="0"/>
                </a:lnTo>
                <a:lnTo>
                  <a:pt x="1193422" y="0"/>
                </a:lnTo>
                <a:lnTo>
                  <a:pt x="1193422" y="151490"/>
                </a:lnTo>
                <a:lnTo>
                  <a:pt x="1249291" y="151490"/>
                </a:lnTo>
                <a:lnTo>
                  <a:pt x="1249291" y="197228"/>
                </a:lnTo>
                <a:lnTo>
                  <a:pt x="1193422" y="197228"/>
                </a:lnTo>
                <a:lnTo>
                  <a:pt x="1193422" y="394457"/>
                </a:lnTo>
                <a:close/>
              </a:path>
              <a:path w="1249679" h="394970">
                <a:moveTo>
                  <a:pt x="908707" y="326156"/>
                </a:moveTo>
                <a:lnTo>
                  <a:pt x="877549" y="283794"/>
                </a:lnTo>
                <a:lnTo>
                  <a:pt x="928392" y="253625"/>
                </a:lnTo>
                <a:lnTo>
                  <a:pt x="969046" y="219183"/>
                </a:lnTo>
                <a:lnTo>
                  <a:pt x="999673" y="180026"/>
                </a:lnTo>
                <a:lnTo>
                  <a:pt x="1020435" y="135711"/>
                </a:lnTo>
                <a:lnTo>
                  <a:pt x="1031495" y="85798"/>
                </a:lnTo>
                <a:lnTo>
                  <a:pt x="899804" y="85798"/>
                </a:lnTo>
                <a:lnTo>
                  <a:pt x="899804" y="40520"/>
                </a:lnTo>
                <a:lnTo>
                  <a:pt x="1087978" y="40520"/>
                </a:lnTo>
                <a:lnTo>
                  <a:pt x="1084918" y="90131"/>
                </a:lnTo>
                <a:lnTo>
                  <a:pt x="1075527" y="137420"/>
                </a:lnTo>
                <a:lnTo>
                  <a:pt x="1059094" y="182019"/>
                </a:lnTo>
                <a:lnTo>
                  <a:pt x="1034907" y="223560"/>
                </a:lnTo>
                <a:lnTo>
                  <a:pt x="1002254" y="261675"/>
                </a:lnTo>
                <a:lnTo>
                  <a:pt x="960424" y="295996"/>
                </a:lnTo>
                <a:lnTo>
                  <a:pt x="908707" y="3261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68451" y="9229769"/>
            <a:ext cx="577215" cy="423545"/>
          </a:xfrm>
          <a:custGeom>
            <a:avLst/>
            <a:gdLst/>
            <a:ahLst/>
            <a:cxnLst/>
            <a:rect l="l" t="t" r="r" b="b"/>
            <a:pathLst>
              <a:path w="577215" h="423545">
                <a:moveTo>
                  <a:pt x="34994" y="65384"/>
                </a:moveTo>
                <a:lnTo>
                  <a:pt x="21432" y="62823"/>
                </a:lnTo>
                <a:lnTo>
                  <a:pt x="10302" y="55830"/>
                </a:lnTo>
                <a:lnTo>
                  <a:pt x="2769" y="45441"/>
                </a:lnTo>
                <a:lnTo>
                  <a:pt x="0" y="32692"/>
                </a:lnTo>
                <a:lnTo>
                  <a:pt x="2769" y="20008"/>
                </a:lnTo>
                <a:lnTo>
                  <a:pt x="10302" y="9612"/>
                </a:lnTo>
                <a:lnTo>
                  <a:pt x="21432" y="2582"/>
                </a:lnTo>
                <a:lnTo>
                  <a:pt x="34994" y="0"/>
                </a:lnTo>
                <a:lnTo>
                  <a:pt x="48556" y="2582"/>
                </a:lnTo>
                <a:lnTo>
                  <a:pt x="59686" y="9612"/>
                </a:lnTo>
                <a:lnTo>
                  <a:pt x="67219" y="20008"/>
                </a:lnTo>
                <a:lnTo>
                  <a:pt x="69989" y="32692"/>
                </a:lnTo>
                <a:lnTo>
                  <a:pt x="67219" y="45441"/>
                </a:lnTo>
                <a:lnTo>
                  <a:pt x="59686" y="55830"/>
                </a:lnTo>
                <a:lnTo>
                  <a:pt x="48556" y="62823"/>
                </a:lnTo>
                <a:lnTo>
                  <a:pt x="34994" y="65384"/>
                </a:lnTo>
                <a:close/>
              </a:path>
              <a:path w="577215" h="423545">
                <a:moveTo>
                  <a:pt x="67073" y="331988"/>
                </a:moveTo>
                <a:lnTo>
                  <a:pt x="2762" y="331988"/>
                </a:lnTo>
                <a:lnTo>
                  <a:pt x="2762" y="96235"/>
                </a:lnTo>
                <a:lnTo>
                  <a:pt x="67073" y="96235"/>
                </a:lnTo>
                <a:lnTo>
                  <a:pt x="67073" y="331988"/>
                </a:lnTo>
                <a:close/>
              </a:path>
              <a:path w="577215" h="423545">
                <a:moveTo>
                  <a:pt x="309933" y="137676"/>
                </a:moveTo>
                <a:lnTo>
                  <a:pt x="167777" y="137676"/>
                </a:lnTo>
                <a:lnTo>
                  <a:pt x="178382" y="119195"/>
                </a:lnTo>
                <a:lnTo>
                  <a:pt x="194023" y="105175"/>
                </a:lnTo>
                <a:lnTo>
                  <a:pt x="214269" y="96278"/>
                </a:lnTo>
                <a:lnTo>
                  <a:pt x="238688" y="93165"/>
                </a:lnTo>
                <a:lnTo>
                  <a:pt x="272095" y="99278"/>
                </a:lnTo>
                <a:lnTo>
                  <a:pt x="297703" y="116859"/>
                </a:lnTo>
                <a:lnTo>
                  <a:pt x="309933" y="137676"/>
                </a:lnTo>
                <a:close/>
              </a:path>
              <a:path w="577215" h="423545">
                <a:moveTo>
                  <a:pt x="168084" y="331988"/>
                </a:moveTo>
                <a:lnTo>
                  <a:pt x="103774" y="331988"/>
                </a:lnTo>
                <a:lnTo>
                  <a:pt x="103774" y="96235"/>
                </a:lnTo>
                <a:lnTo>
                  <a:pt x="165015" y="96235"/>
                </a:lnTo>
                <a:lnTo>
                  <a:pt x="165015" y="137676"/>
                </a:lnTo>
                <a:lnTo>
                  <a:pt x="309933" y="137676"/>
                </a:lnTo>
                <a:lnTo>
                  <a:pt x="314102" y="144772"/>
                </a:lnTo>
                <a:lnTo>
                  <a:pt x="314383" y="146578"/>
                </a:lnTo>
                <a:lnTo>
                  <a:pt x="213363" y="146578"/>
                </a:lnTo>
                <a:lnTo>
                  <a:pt x="194956" y="149868"/>
                </a:lnTo>
                <a:lnTo>
                  <a:pt x="180651" y="159432"/>
                </a:lnTo>
                <a:lnTo>
                  <a:pt x="171382" y="174810"/>
                </a:lnTo>
                <a:lnTo>
                  <a:pt x="168084" y="195540"/>
                </a:lnTo>
                <a:lnTo>
                  <a:pt x="168084" y="331988"/>
                </a:lnTo>
                <a:close/>
              </a:path>
              <a:path w="577215" h="423545">
                <a:moveTo>
                  <a:pt x="319881" y="331988"/>
                </a:moveTo>
                <a:lnTo>
                  <a:pt x="255571" y="331988"/>
                </a:lnTo>
                <a:lnTo>
                  <a:pt x="255571" y="193084"/>
                </a:lnTo>
                <a:lnTo>
                  <a:pt x="252775" y="173579"/>
                </a:lnTo>
                <a:lnTo>
                  <a:pt x="244482" y="158953"/>
                </a:lnTo>
                <a:lnTo>
                  <a:pt x="231181" y="149765"/>
                </a:lnTo>
                <a:lnTo>
                  <a:pt x="213363" y="146578"/>
                </a:lnTo>
                <a:lnTo>
                  <a:pt x="314383" y="146578"/>
                </a:lnTo>
                <a:lnTo>
                  <a:pt x="319881" y="181880"/>
                </a:lnTo>
                <a:lnTo>
                  <a:pt x="319881" y="331988"/>
                </a:lnTo>
                <a:close/>
              </a:path>
              <a:path w="577215" h="423545">
                <a:moveTo>
                  <a:pt x="435935" y="96235"/>
                </a:moveTo>
                <a:lnTo>
                  <a:pt x="371624" y="96235"/>
                </a:lnTo>
                <a:lnTo>
                  <a:pt x="371624" y="39752"/>
                </a:lnTo>
                <a:lnTo>
                  <a:pt x="435935" y="39752"/>
                </a:lnTo>
                <a:lnTo>
                  <a:pt x="435935" y="96235"/>
                </a:lnTo>
                <a:close/>
              </a:path>
              <a:path w="577215" h="423545">
                <a:moveTo>
                  <a:pt x="480446" y="144583"/>
                </a:moveTo>
                <a:lnTo>
                  <a:pt x="339239" y="144583"/>
                </a:lnTo>
                <a:lnTo>
                  <a:pt x="339239" y="96235"/>
                </a:lnTo>
                <a:lnTo>
                  <a:pt x="480446" y="96235"/>
                </a:lnTo>
                <a:lnTo>
                  <a:pt x="480446" y="144583"/>
                </a:lnTo>
                <a:close/>
              </a:path>
              <a:path w="577215" h="423545">
                <a:moveTo>
                  <a:pt x="449595" y="335212"/>
                </a:moveTo>
                <a:lnTo>
                  <a:pt x="417684" y="331233"/>
                </a:lnTo>
                <a:lnTo>
                  <a:pt x="392997" y="319038"/>
                </a:lnTo>
                <a:lnTo>
                  <a:pt x="377116" y="298238"/>
                </a:lnTo>
                <a:lnTo>
                  <a:pt x="371624" y="268445"/>
                </a:lnTo>
                <a:lnTo>
                  <a:pt x="371624" y="144583"/>
                </a:lnTo>
                <a:lnTo>
                  <a:pt x="435935" y="144583"/>
                </a:lnTo>
                <a:lnTo>
                  <a:pt x="435935" y="259697"/>
                </a:lnTo>
                <a:lnTo>
                  <a:pt x="437580" y="271225"/>
                </a:lnTo>
                <a:lnTo>
                  <a:pt x="442189" y="278364"/>
                </a:lnTo>
                <a:lnTo>
                  <a:pt x="449274" y="282079"/>
                </a:lnTo>
                <a:lnTo>
                  <a:pt x="458344" y="283334"/>
                </a:lnTo>
                <a:lnTo>
                  <a:pt x="464637" y="283487"/>
                </a:lnTo>
                <a:lnTo>
                  <a:pt x="483515" y="283487"/>
                </a:lnTo>
                <a:lnTo>
                  <a:pt x="483515" y="332909"/>
                </a:lnTo>
                <a:lnTo>
                  <a:pt x="477568" y="333722"/>
                </a:lnTo>
                <a:lnTo>
                  <a:pt x="469893" y="334463"/>
                </a:lnTo>
                <a:lnTo>
                  <a:pt x="460550" y="335003"/>
                </a:lnTo>
                <a:lnTo>
                  <a:pt x="449595" y="335212"/>
                </a:lnTo>
                <a:close/>
              </a:path>
              <a:path w="577215" h="423545">
                <a:moveTo>
                  <a:pt x="483515" y="283487"/>
                </a:moveTo>
                <a:lnTo>
                  <a:pt x="464637" y="283487"/>
                </a:lnTo>
                <a:lnTo>
                  <a:pt x="483515" y="282259"/>
                </a:lnTo>
                <a:lnTo>
                  <a:pt x="483515" y="283487"/>
                </a:lnTo>
                <a:close/>
              </a:path>
              <a:path w="577215" h="423545">
                <a:moveTo>
                  <a:pt x="539556" y="423312"/>
                </a:moveTo>
                <a:lnTo>
                  <a:pt x="493664" y="423312"/>
                </a:lnTo>
                <a:lnTo>
                  <a:pt x="515152" y="299756"/>
                </a:lnTo>
                <a:lnTo>
                  <a:pt x="577006" y="299756"/>
                </a:lnTo>
                <a:lnTo>
                  <a:pt x="539556" y="4233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968331" y="9232225"/>
            <a:ext cx="896619" cy="334645"/>
          </a:xfrm>
          <a:custGeom>
            <a:avLst/>
            <a:gdLst/>
            <a:ahLst/>
            <a:cxnLst/>
            <a:rect l="l" t="t" r="r" b="b"/>
            <a:pathLst>
              <a:path w="896620" h="334645">
                <a:moveTo>
                  <a:pt x="203358" y="287631"/>
                </a:moveTo>
                <a:lnTo>
                  <a:pt x="106365" y="287631"/>
                </a:lnTo>
                <a:lnTo>
                  <a:pt x="122277" y="285955"/>
                </a:lnTo>
                <a:lnTo>
                  <a:pt x="134549" y="281127"/>
                </a:lnTo>
                <a:lnTo>
                  <a:pt x="142475" y="273450"/>
                </a:lnTo>
                <a:lnTo>
                  <a:pt x="145350" y="263227"/>
                </a:lnTo>
                <a:lnTo>
                  <a:pt x="143381" y="254881"/>
                </a:lnTo>
                <a:lnTo>
                  <a:pt x="137542" y="248147"/>
                </a:lnTo>
                <a:lnTo>
                  <a:pt x="127587" y="242852"/>
                </a:lnTo>
                <a:lnTo>
                  <a:pt x="113272" y="238823"/>
                </a:lnTo>
                <a:lnTo>
                  <a:pt x="74286" y="231148"/>
                </a:lnTo>
                <a:lnTo>
                  <a:pt x="44604" y="221836"/>
                </a:lnTo>
                <a:lnTo>
                  <a:pt x="23310" y="207416"/>
                </a:lnTo>
                <a:lnTo>
                  <a:pt x="10506" y="188132"/>
                </a:lnTo>
                <a:lnTo>
                  <a:pt x="6292" y="164229"/>
                </a:lnTo>
                <a:lnTo>
                  <a:pt x="13218" y="133640"/>
                </a:lnTo>
                <a:lnTo>
                  <a:pt x="33152" y="110490"/>
                </a:lnTo>
                <a:lnTo>
                  <a:pt x="64521" y="95825"/>
                </a:lnTo>
                <a:lnTo>
                  <a:pt x="105597" y="90709"/>
                </a:lnTo>
                <a:lnTo>
                  <a:pt x="145933" y="95830"/>
                </a:lnTo>
                <a:lnTo>
                  <a:pt x="176680" y="110451"/>
                </a:lnTo>
                <a:lnTo>
                  <a:pt x="196876" y="133510"/>
                </a:lnTo>
                <a:lnTo>
                  <a:pt x="197754" y="136601"/>
                </a:lnTo>
                <a:lnTo>
                  <a:pt x="106672" y="136601"/>
                </a:lnTo>
                <a:lnTo>
                  <a:pt x="92136" y="138357"/>
                </a:lnTo>
                <a:lnTo>
                  <a:pt x="80522" y="143278"/>
                </a:lnTo>
                <a:lnTo>
                  <a:pt x="72850" y="150847"/>
                </a:lnTo>
                <a:lnTo>
                  <a:pt x="70142" y="160545"/>
                </a:lnTo>
                <a:lnTo>
                  <a:pt x="71694" y="168126"/>
                </a:lnTo>
                <a:lnTo>
                  <a:pt x="76915" y="174685"/>
                </a:lnTo>
                <a:lnTo>
                  <a:pt x="86309" y="180122"/>
                </a:lnTo>
                <a:lnTo>
                  <a:pt x="100379" y="184335"/>
                </a:lnTo>
                <a:lnTo>
                  <a:pt x="142894" y="192931"/>
                </a:lnTo>
                <a:lnTo>
                  <a:pt x="172704" y="202065"/>
                </a:lnTo>
                <a:lnTo>
                  <a:pt x="193852" y="215589"/>
                </a:lnTo>
                <a:lnTo>
                  <a:pt x="206481" y="233746"/>
                </a:lnTo>
                <a:lnTo>
                  <a:pt x="210735" y="256781"/>
                </a:lnTo>
                <a:lnTo>
                  <a:pt x="203358" y="287631"/>
                </a:lnTo>
                <a:close/>
              </a:path>
              <a:path w="896620" h="334645">
                <a:moveTo>
                  <a:pt x="205516" y="163922"/>
                </a:moveTo>
                <a:lnTo>
                  <a:pt x="145350" y="163922"/>
                </a:lnTo>
                <a:lnTo>
                  <a:pt x="141163" y="152595"/>
                </a:lnTo>
                <a:lnTo>
                  <a:pt x="133033" y="143988"/>
                </a:lnTo>
                <a:lnTo>
                  <a:pt x="121392" y="138518"/>
                </a:lnTo>
                <a:lnTo>
                  <a:pt x="106672" y="136601"/>
                </a:lnTo>
                <a:lnTo>
                  <a:pt x="197754" y="136601"/>
                </a:lnTo>
                <a:lnTo>
                  <a:pt x="205516" y="163922"/>
                </a:lnTo>
                <a:close/>
              </a:path>
              <a:path w="896620" h="334645">
                <a:moveTo>
                  <a:pt x="106365" y="334137"/>
                </a:moveTo>
                <a:lnTo>
                  <a:pt x="63542" y="328981"/>
                </a:lnTo>
                <a:lnTo>
                  <a:pt x="31195" y="314184"/>
                </a:lnTo>
                <a:lnTo>
                  <a:pt x="9842" y="290754"/>
                </a:lnTo>
                <a:lnTo>
                  <a:pt x="0" y="259697"/>
                </a:lnTo>
                <a:lnTo>
                  <a:pt x="64463" y="259697"/>
                </a:lnTo>
                <a:lnTo>
                  <a:pt x="69025" y="271832"/>
                </a:lnTo>
                <a:lnTo>
                  <a:pt x="77701" y="280571"/>
                </a:lnTo>
                <a:lnTo>
                  <a:pt x="90235" y="285856"/>
                </a:lnTo>
                <a:lnTo>
                  <a:pt x="106365" y="287631"/>
                </a:lnTo>
                <a:lnTo>
                  <a:pt x="203358" y="287631"/>
                </a:lnTo>
                <a:lnTo>
                  <a:pt x="203169" y="288423"/>
                </a:lnTo>
                <a:lnTo>
                  <a:pt x="181976" y="312841"/>
                </a:lnTo>
                <a:lnTo>
                  <a:pt x="149070" y="328569"/>
                </a:lnTo>
                <a:lnTo>
                  <a:pt x="106365" y="334137"/>
                </a:lnTo>
                <a:close/>
              </a:path>
              <a:path w="896620" h="334645">
                <a:moveTo>
                  <a:pt x="316812" y="93779"/>
                </a:moveTo>
                <a:lnTo>
                  <a:pt x="252501" y="93779"/>
                </a:lnTo>
                <a:lnTo>
                  <a:pt x="252501" y="37296"/>
                </a:lnTo>
                <a:lnTo>
                  <a:pt x="316812" y="37296"/>
                </a:lnTo>
                <a:lnTo>
                  <a:pt x="316812" y="93779"/>
                </a:lnTo>
                <a:close/>
              </a:path>
              <a:path w="896620" h="334645">
                <a:moveTo>
                  <a:pt x="361323" y="142127"/>
                </a:moveTo>
                <a:lnTo>
                  <a:pt x="220116" y="142127"/>
                </a:lnTo>
                <a:lnTo>
                  <a:pt x="220116" y="93779"/>
                </a:lnTo>
                <a:lnTo>
                  <a:pt x="361323" y="93779"/>
                </a:lnTo>
                <a:lnTo>
                  <a:pt x="361323" y="142127"/>
                </a:lnTo>
                <a:close/>
              </a:path>
              <a:path w="896620" h="334645">
                <a:moveTo>
                  <a:pt x="330472" y="332756"/>
                </a:moveTo>
                <a:lnTo>
                  <a:pt x="298561" y="328777"/>
                </a:lnTo>
                <a:lnTo>
                  <a:pt x="273874" y="316582"/>
                </a:lnTo>
                <a:lnTo>
                  <a:pt x="257993" y="295783"/>
                </a:lnTo>
                <a:lnTo>
                  <a:pt x="252501" y="265990"/>
                </a:lnTo>
                <a:lnTo>
                  <a:pt x="252501" y="142127"/>
                </a:lnTo>
                <a:lnTo>
                  <a:pt x="316812" y="142127"/>
                </a:lnTo>
                <a:lnTo>
                  <a:pt x="316812" y="257241"/>
                </a:lnTo>
                <a:lnTo>
                  <a:pt x="318457" y="268769"/>
                </a:lnTo>
                <a:lnTo>
                  <a:pt x="323066" y="275909"/>
                </a:lnTo>
                <a:lnTo>
                  <a:pt x="330151" y="279623"/>
                </a:lnTo>
                <a:lnTo>
                  <a:pt x="339221" y="280878"/>
                </a:lnTo>
                <a:lnTo>
                  <a:pt x="345514" y="281031"/>
                </a:lnTo>
                <a:lnTo>
                  <a:pt x="364392" y="281031"/>
                </a:lnTo>
                <a:lnTo>
                  <a:pt x="364392" y="330454"/>
                </a:lnTo>
                <a:lnTo>
                  <a:pt x="358445" y="331267"/>
                </a:lnTo>
                <a:lnTo>
                  <a:pt x="350770" y="332008"/>
                </a:lnTo>
                <a:lnTo>
                  <a:pt x="341427" y="332547"/>
                </a:lnTo>
                <a:lnTo>
                  <a:pt x="330472" y="332756"/>
                </a:lnTo>
                <a:close/>
              </a:path>
              <a:path w="896620" h="334645">
                <a:moveTo>
                  <a:pt x="364392" y="281031"/>
                </a:moveTo>
                <a:lnTo>
                  <a:pt x="345514" y="281031"/>
                </a:lnTo>
                <a:lnTo>
                  <a:pt x="364392" y="279803"/>
                </a:lnTo>
                <a:lnTo>
                  <a:pt x="364392" y="281031"/>
                </a:lnTo>
                <a:close/>
              </a:path>
              <a:path w="896620" h="334645">
                <a:moveTo>
                  <a:pt x="530175" y="134760"/>
                </a:moveTo>
                <a:lnTo>
                  <a:pt x="452818" y="134760"/>
                </a:lnTo>
                <a:lnTo>
                  <a:pt x="461605" y="115591"/>
                </a:lnTo>
                <a:lnTo>
                  <a:pt x="474536" y="101703"/>
                </a:lnTo>
                <a:lnTo>
                  <a:pt x="490806" y="93254"/>
                </a:lnTo>
                <a:lnTo>
                  <a:pt x="509608" y="90402"/>
                </a:lnTo>
                <a:lnTo>
                  <a:pt x="516208" y="90402"/>
                </a:lnTo>
                <a:lnTo>
                  <a:pt x="524496" y="91323"/>
                </a:lnTo>
                <a:lnTo>
                  <a:pt x="530175" y="92398"/>
                </a:lnTo>
                <a:lnTo>
                  <a:pt x="530175" y="134760"/>
                </a:lnTo>
                <a:close/>
              </a:path>
              <a:path w="896620" h="334645">
                <a:moveTo>
                  <a:pt x="452358" y="329533"/>
                </a:moveTo>
                <a:lnTo>
                  <a:pt x="388047" y="329533"/>
                </a:lnTo>
                <a:lnTo>
                  <a:pt x="388047" y="93779"/>
                </a:lnTo>
                <a:lnTo>
                  <a:pt x="450362" y="93779"/>
                </a:lnTo>
                <a:lnTo>
                  <a:pt x="450362" y="134760"/>
                </a:lnTo>
                <a:lnTo>
                  <a:pt x="530175" y="134760"/>
                </a:lnTo>
                <a:lnTo>
                  <a:pt x="530175" y="146271"/>
                </a:lnTo>
                <a:lnTo>
                  <a:pt x="502701" y="146271"/>
                </a:lnTo>
                <a:lnTo>
                  <a:pt x="482597" y="149890"/>
                </a:lnTo>
                <a:lnTo>
                  <a:pt x="466651" y="160027"/>
                </a:lnTo>
                <a:lnTo>
                  <a:pt x="456145" y="175604"/>
                </a:lnTo>
                <a:lnTo>
                  <a:pt x="452358" y="195540"/>
                </a:lnTo>
                <a:lnTo>
                  <a:pt x="452358" y="329533"/>
                </a:lnTo>
                <a:close/>
              </a:path>
              <a:path w="896620" h="334645">
                <a:moveTo>
                  <a:pt x="530175" y="149801"/>
                </a:moveTo>
                <a:lnTo>
                  <a:pt x="524630" y="148473"/>
                </a:lnTo>
                <a:lnTo>
                  <a:pt x="517589" y="147345"/>
                </a:lnTo>
                <a:lnTo>
                  <a:pt x="509972" y="146564"/>
                </a:lnTo>
                <a:lnTo>
                  <a:pt x="502701" y="146271"/>
                </a:lnTo>
                <a:lnTo>
                  <a:pt x="530175" y="146271"/>
                </a:lnTo>
                <a:lnTo>
                  <a:pt x="530175" y="149801"/>
                </a:lnTo>
                <a:close/>
              </a:path>
              <a:path w="896620" h="334645">
                <a:moveTo>
                  <a:pt x="863870" y="220405"/>
                </a:moveTo>
                <a:lnTo>
                  <a:pt x="576546" y="220405"/>
                </a:lnTo>
                <a:lnTo>
                  <a:pt x="576546" y="87486"/>
                </a:lnTo>
                <a:lnTo>
                  <a:pt x="799867" y="87486"/>
                </a:lnTo>
                <a:lnTo>
                  <a:pt x="799867" y="44510"/>
                </a:lnTo>
                <a:lnTo>
                  <a:pt x="575932" y="44510"/>
                </a:lnTo>
                <a:lnTo>
                  <a:pt x="575932" y="0"/>
                </a:lnTo>
                <a:lnTo>
                  <a:pt x="854661" y="0"/>
                </a:lnTo>
                <a:lnTo>
                  <a:pt x="854661" y="130923"/>
                </a:lnTo>
                <a:lnTo>
                  <a:pt x="631801" y="130923"/>
                </a:lnTo>
                <a:lnTo>
                  <a:pt x="631801" y="175433"/>
                </a:lnTo>
                <a:lnTo>
                  <a:pt x="863870" y="175433"/>
                </a:lnTo>
                <a:lnTo>
                  <a:pt x="863870" y="220405"/>
                </a:lnTo>
                <a:close/>
              </a:path>
              <a:path w="896620" h="334645">
                <a:moveTo>
                  <a:pt x="742157" y="280110"/>
                </a:moveTo>
                <a:lnTo>
                  <a:pt x="687362" y="280110"/>
                </a:lnTo>
                <a:lnTo>
                  <a:pt x="687362" y="220405"/>
                </a:lnTo>
                <a:lnTo>
                  <a:pt x="742157" y="220405"/>
                </a:lnTo>
                <a:lnTo>
                  <a:pt x="742157" y="280110"/>
                </a:lnTo>
                <a:close/>
              </a:path>
              <a:path w="896620" h="334645">
                <a:moveTo>
                  <a:pt x="896256" y="325389"/>
                </a:moveTo>
                <a:lnTo>
                  <a:pt x="534951" y="325389"/>
                </a:lnTo>
                <a:lnTo>
                  <a:pt x="534951" y="280110"/>
                </a:lnTo>
                <a:lnTo>
                  <a:pt x="896256" y="280110"/>
                </a:lnTo>
                <a:lnTo>
                  <a:pt x="896256" y="32538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65154" y="9206439"/>
            <a:ext cx="1816100" cy="396875"/>
          </a:xfrm>
          <a:custGeom>
            <a:avLst/>
            <a:gdLst/>
            <a:ahLst/>
            <a:cxnLst/>
            <a:rect l="l" t="t" r="r" b="b"/>
            <a:pathLst>
              <a:path w="1816100" h="396875">
                <a:moveTo>
                  <a:pt x="330147" y="396299"/>
                </a:moveTo>
                <a:lnTo>
                  <a:pt x="275045" y="396299"/>
                </a:lnTo>
                <a:lnTo>
                  <a:pt x="275045" y="0"/>
                </a:lnTo>
                <a:lnTo>
                  <a:pt x="330147" y="0"/>
                </a:lnTo>
                <a:lnTo>
                  <a:pt x="330147" y="396299"/>
                </a:lnTo>
                <a:close/>
              </a:path>
              <a:path w="1816100" h="396875">
                <a:moveTo>
                  <a:pt x="233297" y="205209"/>
                </a:moveTo>
                <a:lnTo>
                  <a:pt x="25939" y="205209"/>
                </a:lnTo>
                <a:lnTo>
                  <a:pt x="25939" y="35301"/>
                </a:lnTo>
                <a:lnTo>
                  <a:pt x="231455" y="35301"/>
                </a:lnTo>
                <a:lnTo>
                  <a:pt x="231455" y="79198"/>
                </a:lnTo>
                <a:lnTo>
                  <a:pt x="80886" y="79198"/>
                </a:lnTo>
                <a:lnTo>
                  <a:pt x="80886" y="160699"/>
                </a:lnTo>
                <a:lnTo>
                  <a:pt x="233297" y="160699"/>
                </a:lnTo>
                <a:lnTo>
                  <a:pt x="233297" y="205209"/>
                </a:lnTo>
                <a:close/>
              </a:path>
              <a:path w="1816100" h="396875">
                <a:moveTo>
                  <a:pt x="253575" y="272491"/>
                </a:moveTo>
                <a:lnTo>
                  <a:pt x="24116" y="272491"/>
                </a:lnTo>
                <a:lnTo>
                  <a:pt x="101300" y="271822"/>
                </a:lnTo>
                <a:lnTo>
                  <a:pt x="101300" y="205209"/>
                </a:lnTo>
                <a:lnTo>
                  <a:pt x="156708" y="205209"/>
                </a:lnTo>
                <a:lnTo>
                  <a:pt x="156708" y="270134"/>
                </a:lnTo>
                <a:lnTo>
                  <a:pt x="253332" y="270134"/>
                </a:lnTo>
                <a:lnTo>
                  <a:pt x="253575" y="272491"/>
                </a:lnTo>
                <a:close/>
              </a:path>
              <a:path w="1816100" h="396875">
                <a:moveTo>
                  <a:pt x="253332" y="270134"/>
                </a:moveTo>
                <a:lnTo>
                  <a:pt x="156708" y="270134"/>
                </a:lnTo>
                <a:lnTo>
                  <a:pt x="181086" y="268949"/>
                </a:lnTo>
                <a:lnTo>
                  <a:pt x="205305" y="267448"/>
                </a:lnTo>
                <a:lnTo>
                  <a:pt x="229208" y="265601"/>
                </a:lnTo>
                <a:lnTo>
                  <a:pt x="252636" y="263380"/>
                </a:lnTo>
                <a:lnTo>
                  <a:pt x="253332" y="270134"/>
                </a:lnTo>
                <a:close/>
              </a:path>
              <a:path w="1816100" h="396875">
                <a:moveTo>
                  <a:pt x="6292" y="317561"/>
                </a:moveTo>
                <a:lnTo>
                  <a:pt x="0" y="272436"/>
                </a:lnTo>
                <a:lnTo>
                  <a:pt x="253575" y="272491"/>
                </a:lnTo>
                <a:lnTo>
                  <a:pt x="256781" y="303594"/>
                </a:lnTo>
                <a:lnTo>
                  <a:pt x="204753" y="310174"/>
                </a:lnTo>
                <a:lnTo>
                  <a:pt x="152784" y="314279"/>
                </a:lnTo>
                <a:lnTo>
                  <a:pt x="101780" y="316490"/>
                </a:lnTo>
                <a:lnTo>
                  <a:pt x="52647" y="317390"/>
                </a:lnTo>
                <a:lnTo>
                  <a:pt x="6292" y="317561"/>
                </a:lnTo>
                <a:close/>
              </a:path>
              <a:path w="1816100" h="396875">
                <a:moveTo>
                  <a:pt x="702521" y="142894"/>
                </a:moveTo>
                <a:lnTo>
                  <a:pt x="647726" y="142894"/>
                </a:lnTo>
                <a:lnTo>
                  <a:pt x="647726" y="0"/>
                </a:lnTo>
                <a:lnTo>
                  <a:pt x="702521" y="0"/>
                </a:lnTo>
                <a:lnTo>
                  <a:pt x="702521" y="142894"/>
                </a:lnTo>
                <a:close/>
              </a:path>
              <a:path w="1816100" h="396875">
                <a:moveTo>
                  <a:pt x="478125" y="309733"/>
                </a:moveTo>
                <a:lnTo>
                  <a:pt x="436741" y="299886"/>
                </a:lnTo>
                <a:lnTo>
                  <a:pt x="404222" y="271707"/>
                </a:lnTo>
                <a:lnTo>
                  <a:pt x="382983" y="227239"/>
                </a:lnTo>
                <a:lnTo>
                  <a:pt x="375443" y="168526"/>
                </a:lnTo>
                <a:lnTo>
                  <a:pt x="382983" y="110298"/>
                </a:lnTo>
                <a:lnTo>
                  <a:pt x="404222" y="65998"/>
                </a:lnTo>
                <a:lnTo>
                  <a:pt x="436741" y="37814"/>
                </a:lnTo>
                <a:lnTo>
                  <a:pt x="478125" y="27934"/>
                </a:lnTo>
                <a:lnTo>
                  <a:pt x="515271" y="35903"/>
                </a:lnTo>
                <a:lnTo>
                  <a:pt x="545639" y="58765"/>
                </a:lnTo>
                <a:lnTo>
                  <a:pt x="557220" y="77970"/>
                </a:lnTo>
                <a:lnTo>
                  <a:pt x="478125" y="77970"/>
                </a:lnTo>
                <a:lnTo>
                  <a:pt x="457925" y="83896"/>
                </a:lnTo>
                <a:lnTo>
                  <a:pt x="442228" y="101319"/>
                </a:lnTo>
                <a:lnTo>
                  <a:pt x="432086" y="129707"/>
                </a:lnTo>
                <a:lnTo>
                  <a:pt x="428549" y="168526"/>
                </a:lnTo>
                <a:lnTo>
                  <a:pt x="432086" y="207677"/>
                </a:lnTo>
                <a:lnTo>
                  <a:pt x="442228" y="236194"/>
                </a:lnTo>
                <a:lnTo>
                  <a:pt x="457925" y="253632"/>
                </a:lnTo>
                <a:lnTo>
                  <a:pt x="478125" y="259543"/>
                </a:lnTo>
                <a:lnTo>
                  <a:pt x="557126" y="259543"/>
                </a:lnTo>
                <a:lnTo>
                  <a:pt x="547328" y="276926"/>
                </a:lnTo>
                <a:lnTo>
                  <a:pt x="516360" y="301258"/>
                </a:lnTo>
                <a:lnTo>
                  <a:pt x="478125" y="309733"/>
                </a:lnTo>
                <a:close/>
              </a:path>
              <a:path w="1816100" h="396875">
                <a:moveTo>
                  <a:pt x="557126" y="259543"/>
                </a:moveTo>
                <a:lnTo>
                  <a:pt x="478125" y="259543"/>
                </a:lnTo>
                <a:lnTo>
                  <a:pt x="498435" y="253632"/>
                </a:lnTo>
                <a:lnTo>
                  <a:pt x="514098" y="236194"/>
                </a:lnTo>
                <a:lnTo>
                  <a:pt x="524206" y="207677"/>
                </a:lnTo>
                <a:lnTo>
                  <a:pt x="527854" y="168526"/>
                </a:lnTo>
                <a:lnTo>
                  <a:pt x="524206" y="129707"/>
                </a:lnTo>
                <a:lnTo>
                  <a:pt x="514098" y="101319"/>
                </a:lnTo>
                <a:lnTo>
                  <a:pt x="498435" y="83896"/>
                </a:lnTo>
                <a:lnTo>
                  <a:pt x="478125" y="77970"/>
                </a:lnTo>
                <a:lnTo>
                  <a:pt x="557220" y="77970"/>
                </a:lnTo>
                <a:lnTo>
                  <a:pt x="567461" y="94952"/>
                </a:lnTo>
                <a:lnTo>
                  <a:pt x="578965" y="142894"/>
                </a:lnTo>
                <a:lnTo>
                  <a:pt x="702521" y="142894"/>
                </a:lnTo>
                <a:lnTo>
                  <a:pt x="702521" y="187252"/>
                </a:lnTo>
                <a:lnTo>
                  <a:pt x="579579" y="187252"/>
                </a:lnTo>
                <a:lnTo>
                  <a:pt x="569058" y="238377"/>
                </a:lnTo>
                <a:lnTo>
                  <a:pt x="557126" y="259543"/>
                </a:lnTo>
                <a:close/>
              </a:path>
              <a:path w="1816100" h="396875">
                <a:moveTo>
                  <a:pt x="702521" y="396299"/>
                </a:moveTo>
                <a:lnTo>
                  <a:pt x="647726" y="396299"/>
                </a:lnTo>
                <a:lnTo>
                  <a:pt x="647726" y="187252"/>
                </a:lnTo>
                <a:lnTo>
                  <a:pt x="702521" y="187252"/>
                </a:lnTo>
                <a:lnTo>
                  <a:pt x="702521" y="396299"/>
                </a:lnTo>
                <a:close/>
              </a:path>
              <a:path w="1816100" h="396875">
                <a:moveTo>
                  <a:pt x="1070904" y="223781"/>
                </a:moveTo>
                <a:lnTo>
                  <a:pt x="1015342" y="223781"/>
                </a:lnTo>
                <a:lnTo>
                  <a:pt x="1015342" y="613"/>
                </a:lnTo>
                <a:lnTo>
                  <a:pt x="1070904" y="613"/>
                </a:lnTo>
                <a:lnTo>
                  <a:pt x="1070904" y="223781"/>
                </a:lnTo>
                <a:close/>
              </a:path>
              <a:path w="1816100" h="396875">
                <a:moveTo>
                  <a:pt x="854336" y="209968"/>
                </a:moveTo>
                <a:lnTo>
                  <a:pt x="811401" y="203032"/>
                </a:lnTo>
                <a:lnTo>
                  <a:pt x="777114" y="183491"/>
                </a:lnTo>
                <a:lnTo>
                  <a:pt x="754424" y="153590"/>
                </a:lnTo>
                <a:lnTo>
                  <a:pt x="746282" y="115574"/>
                </a:lnTo>
                <a:lnTo>
                  <a:pt x="754424" y="77159"/>
                </a:lnTo>
                <a:lnTo>
                  <a:pt x="777114" y="47120"/>
                </a:lnTo>
                <a:lnTo>
                  <a:pt x="811401" y="27555"/>
                </a:lnTo>
                <a:lnTo>
                  <a:pt x="854336" y="20567"/>
                </a:lnTo>
                <a:lnTo>
                  <a:pt x="897161" y="27555"/>
                </a:lnTo>
                <a:lnTo>
                  <a:pt x="931366" y="47120"/>
                </a:lnTo>
                <a:lnTo>
                  <a:pt x="946421" y="67073"/>
                </a:lnTo>
                <a:lnTo>
                  <a:pt x="854336" y="67073"/>
                </a:lnTo>
                <a:lnTo>
                  <a:pt x="832536" y="70377"/>
                </a:lnTo>
                <a:lnTo>
                  <a:pt x="815427" y="79927"/>
                </a:lnTo>
                <a:lnTo>
                  <a:pt x="804305" y="95175"/>
                </a:lnTo>
                <a:lnTo>
                  <a:pt x="800463" y="115574"/>
                </a:lnTo>
                <a:lnTo>
                  <a:pt x="804305" y="135779"/>
                </a:lnTo>
                <a:lnTo>
                  <a:pt x="815427" y="151048"/>
                </a:lnTo>
                <a:lnTo>
                  <a:pt x="832536" y="160706"/>
                </a:lnTo>
                <a:lnTo>
                  <a:pt x="854336" y="164075"/>
                </a:lnTo>
                <a:lnTo>
                  <a:pt x="946084" y="164075"/>
                </a:lnTo>
                <a:lnTo>
                  <a:pt x="931366" y="183491"/>
                </a:lnTo>
                <a:lnTo>
                  <a:pt x="897161" y="203032"/>
                </a:lnTo>
                <a:lnTo>
                  <a:pt x="854336" y="209968"/>
                </a:lnTo>
                <a:close/>
              </a:path>
              <a:path w="1816100" h="396875">
                <a:moveTo>
                  <a:pt x="946084" y="164075"/>
                </a:moveTo>
                <a:lnTo>
                  <a:pt x="854336" y="164075"/>
                </a:lnTo>
                <a:lnTo>
                  <a:pt x="875673" y="160706"/>
                </a:lnTo>
                <a:lnTo>
                  <a:pt x="892535" y="151048"/>
                </a:lnTo>
                <a:lnTo>
                  <a:pt x="903612" y="135779"/>
                </a:lnTo>
                <a:lnTo>
                  <a:pt x="907595" y="115574"/>
                </a:lnTo>
                <a:lnTo>
                  <a:pt x="903612" y="95175"/>
                </a:lnTo>
                <a:lnTo>
                  <a:pt x="892535" y="79927"/>
                </a:lnTo>
                <a:lnTo>
                  <a:pt x="875673" y="70377"/>
                </a:lnTo>
                <a:lnTo>
                  <a:pt x="854336" y="67073"/>
                </a:lnTo>
                <a:lnTo>
                  <a:pt x="946421" y="67073"/>
                </a:lnTo>
                <a:lnTo>
                  <a:pt x="954032" y="77159"/>
                </a:lnTo>
                <a:lnTo>
                  <a:pt x="962236" y="115574"/>
                </a:lnTo>
                <a:lnTo>
                  <a:pt x="954032" y="153590"/>
                </a:lnTo>
                <a:lnTo>
                  <a:pt x="946084" y="164075"/>
                </a:lnTo>
                <a:close/>
              </a:path>
              <a:path w="1816100" h="396875">
                <a:moveTo>
                  <a:pt x="782965" y="389392"/>
                </a:moveTo>
                <a:lnTo>
                  <a:pt x="755798" y="349332"/>
                </a:lnTo>
                <a:lnTo>
                  <a:pt x="789249" y="332231"/>
                </a:lnTo>
                <a:lnTo>
                  <a:pt x="812281" y="309215"/>
                </a:lnTo>
                <a:lnTo>
                  <a:pt x="825644" y="282314"/>
                </a:lnTo>
                <a:lnTo>
                  <a:pt x="830085" y="253557"/>
                </a:lnTo>
                <a:lnTo>
                  <a:pt x="830085" y="240051"/>
                </a:lnTo>
                <a:lnTo>
                  <a:pt x="883959" y="240051"/>
                </a:lnTo>
                <a:lnTo>
                  <a:pt x="883959" y="253557"/>
                </a:lnTo>
                <a:lnTo>
                  <a:pt x="886546" y="277484"/>
                </a:lnTo>
                <a:lnTo>
                  <a:pt x="894645" y="300620"/>
                </a:lnTo>
                <a:lnTo>
                  <a:pt x="908759" y="321827"/>
                </a:lnTo>
                <a:lnTo>
                  <a:pt x="910714" y="323547"/>
                </a:lnTo>
                <a:lnTo>
                  <a:pt x="857559" y="323547"/>
                </a:lnTo>
                <a:lnTo>
                  <a:pt x="845041" y="344497"/>
                </a:lnTo>
                <a:lnTo>
                  <a:pt x="828550" y="362801"/>
                </a:lnTo>
                <a:lnTo>
                  <a:pt x="807916" y="377938"/>
                </a:lnTo>
                <a:lnTo>
                  <a:pt x="782965" y="389392"/>
                </a:lnTo>
                <a:close/>
              </a:path>
              <a:path w="1816100" h="396875">
                <a:moveTo>
                  <a:pt x="992599" y="339970"/>
                </a:moveTo>
                <a:lnTo>
                  <a:pt x="929390" y="339970"/>
                </a:lnTo>
                <a:lnTo>
                  <a:pt x="950523" y="320899"/>
                </a:lnTo>
                <a:lnTo>
                  <a:pt x="965152" y="299181"/>
                </a:lnTo>
                <a:lnTo>
                  <a:pt x="973680" y="276254"/>
                </a:lnTo>
                <a:lnTo>
                  <a:pt x="976510" y="253557"/>
                </a:lnTo>
                <a:lnTo>
                  <a:pt x="976510" y="240051"/>
                </a:lnTo>
                <a:lnTo>
                  <a:pt x="1030998" y="240051"/>
                </a:lnTo>
                <a:lnTo>
                  <a:pt x="1030998" y="253557"/>
                </a:lnTo>
                <a:lnTo>
                  <a:pt x="1035070" y="283717"/>
                </a:lnTo>
                <a:lnTo>
                  <a:pt x="1048265" y="310884"/>
                </a:lnTo>
                <a:lnTo>
                  <a:pt x="1059871" y="322165"/>
                </a:lnTo>
                <a:lnTo>
                  <a:pt x="1001989" y="322165"/>
                </a:lnTo>
                <a:lnTo>
                  <a:pt x="992599" y="339970"/>
                </a:lnTo>
                <a:close/>
              </a:path>
              <a:path w="1816100" h="396875">
                <a:moveTo>
                  <a:pt x="1078271" y="389392"/>
                </a:moveTo>
                <a:lnTo>
                  <a:pt x="1052366" y="377873"/>
                </a:lnTo>
                <a:lnTo>
                  <a:pt x="1031151" y="362513"/>
                </a:lnTo>
                <a:lnTo>
                  <a:pt x="1014426" y="343785"/>
                </a:lnTo>
                <a:lnTo>
                  <a:pt x="1001989" y="322165"/>
                </a:lnTo>
                <a:lnTo>
                  <a:pt x="1059871" y="322165"/>
                </a:lnTo>
                <a:lnTo>
                  <a:pt x="1071359" y="333331"/>
                </a:lnTo>
                <a:lnTo>
                  <a:pt x="1105131" y="349332"/>
                </a:lnTo>
                <a:lnTo>
                  <a:pt x="1078271" y="389392"/>
                </a:lnTo>
                <a:close/>
              </a:path>
              <a:path w="1816100" h="396875">
                <a:moveTo>
                  <a:pt x="930772" y="392922"/>
                </a:moveTo>
                <a:lnTo>
                  <a:pt x="905475" y="380722"/>
                </a:lnTo>
                <a:lnTo>
                  <a:pt x="885071" y="364623"/>
                </a:lnTo>
                <a:lnTo>
                  <a:pt x="869214" y="345330"/>
                </a:lnTo>
                <a:lnTo>
                  <a:pt x="857559" y="323547"/>
                </a:lnTo>
                <a:lnTo>
                  <a:pt x="910714" y="323547"/>
                </a:lnTo>
                <a:lnTo>
                  <a:pt x="929390" y="339970"/>
                </a:lnTo>
                <a:lnTo>
                  <a:pt x="992599" y="339970"/>
                </a:lnTo>
                <a:lnTo>
                  <a:pt x="990386" y="344164"/>
                </a:lnTo>
                <a:lnTo>
                  <a:pt x="974784" y="363817"/>
                </a:lnTo>
                <a:lnTo>
                  <a:pt x="954979" y="380334"/>
                </a:lnTo>
                <a:lnTo>
                  <a:pt x="930772" y="392922"/>
                </a:lnTo>
                <a:close/>
              </a:path>
              <a:path w="1816100" h="396875">
                <a:moveTo>
                  <a:pt x="1444506" y="142894"/>
                </a:moveTo>
                <a:lnTo>
                  <a:pt x="1389711" y="142894"/>
                </a:lnTo>
                <a:lnTo>
                  <a:pt x="1389711" y="0"/>
                </a:lnTo>
                <a:lnTo>
                  <a:pt x="1444506" y="0"/>
                </a:lnTo>
                <a:lnTo>
                  <a:pt x="1444506" y="142894"/>
                </a:lnTo>
                <a:close/>
              </a:path>
              <a:path w="1816100" h="396875">
                <a:moveTo>
                  <a:pt x="1220110" y="309733"/>
                </a:moveTo>
                <a:lnTo>
                  <a:pt x="1178727" y="299886"/>
                </a:lnTo>
                <a:lnTo>
                  <a:pt x="1146207" y="271707"/>
                </a:lnTo>
                <a:lnTo>
                  <a:pt x="1124968" y="227239"/>
                </a:lnTo>
                <a:lnTo>
                  <a:pt x="1117428" y="168526"/>
                </a:lnTo>
                <a:lnTo>
                  <a:pt x="1124968" y="110298"/>
                </a:lnTo>
                <a:lnTo>
                  <a:pt x="1146207" y="65998"/>
                </a:lnTo>
                <a:lnTo>
                  <a:pt x="1178727" y="37814"/>
                </a:lnTo>
                <a:lnTo>
                  <a:pt x="1220110" y="27934"/>
                </a:lnTo>
                <a:lnTo>
                  <a:pt x="1257256" y="35903"/>
                </a:lnTo>
                <a:lnTo>
                  <a:pt x="1287624" y="58765"/>
                </a:lnTo>
                <a:lnTo>
                  <a:pt x="1299205" y="77970"/>
                </a:lnTo>
                <a:lnTo>
                  <a:pt x="1220110" y="77970"/>
                </a:lnTo>
                <a:lnTo>
                  <a:pt x="1199910" y="83896"/>
                </a:lnTo>
                <a:lnTo>
                  <a:pt x="1184214" y="101319"/>
                </a:lnTo>
                <a:lnTo>
                  <a:pt x="1174072" y="129707"/>
                </a:lnTo>
                <a:lnTo>
                  <a:pt x="1170534" y="168526"/>
                </a:lnTo>
                <a:lnTo>
                  <a:pt x="1174072" y="207677"/>
                </a:lnTo>
                <a:lnTo>
                  <a:pt x="1184214" y="236194"/>
                </a:lnTo>
                <a:lnTo>
                  <a:pt x="1199910" y="253632"/>
                </a:lnTo>
                <a:lnTo>
                  <a:pt x="1220110" y="259543"/>
                </a:lnTo>
                <a:lnTo>
                  <a:pt x="1299111" y="259543"/>
                </a:lnTo>
                <a:lnTo>
                  <a:pt x="1289313" y="276926"/>
                </a:lnTo>
                <a:lnTo>
                  <a:pt x="1258345" y="301258"/>
                </a:lnTo>
                <a:lnTo>
                  <a:pt x="1220110" y="309733"/>
                </a:lnTo>
                <a:close/>
              </a:path>
              <a:path w="1816100" h="396875">
                <a:moveTo>
                  <a:pt x="1299111" y="259543"/>
                </a:moveTo>
                <a:lnTo>
                  <a:pt x="1220110" y="259543"/>
                </a:lnTo>
                <a:lnTo>
                  <a:pt x="1240420" y="253632"/>
                </a:lnTo>
                <a:lnTo>
                  <a:pt x="1256083" y="236194"/>
                </a:lnTo>
                <a:lnTo>
                  <a:pt x="1266192" y="207677"/>
                </a:lnTo>
                <a:lnTo>
                  <a:pt x="1269839" y="168526"/>
                </a:lnTo>
                <a:lnTo>
                  <a:pt x="1266192" y="129707"/>
                </a:lnTo>
                <a:lnTo>
                  <a:pt x="1256083" y="101319"/>
                </a:lnTo>
                <a:lnTo>
                  <a:pt x="1240420" y="83896"/>
                </a:lnTo>
                <a:lnTo>
                  <a:pt x="1220110" y="77970"/>
                </a:lnTo>
                <a:lnTo>
                  <a:pt x="1299205" y="77970"/>
                </a:lnTo>
                <a:lnTo>
                  <a:pt x="1309446" y="94952"/>
                </a:lnTo>
                <a:lnTo>
                  <a:pt x="1320950" y="142894"/>
                </a:lnTo>
                <a:lnTo>
                  <a:pt x="1444506" y="142894"/>
                </a:lnTo>
                <a:lnTo>
                  <a:pt x="1444506" y="187252"/>
                </a:lnTo>
                <a:lnTo>
                  <a:pt x="1321564" y="187252"/>
                </a:lnTo>
                <a:lnTo>
                  <a:pt x="1311043" y="238377"/>
                </a:lnTo>
                <a:lnTo>
                  <a:pt x="1299111" y="259543"/>
                </a:lnTo>
                <a:close/>
              </a:path>
              <a:path w="1816100" h="396875">
                <a:moveTo>
                  <a:pt x="1444506" y="396299"/>
                </a:moveTo>
                <a:lnTo>
                  <a:pt x="1389711" y="396299"/>
                </a:lnTo>
                <a:lnTo>
                  <a:pt x="1389711" y="187252"/>
                </a:lnTo>
                <a:lnTo>
                  <a:pt x="1444506" y="187252"/>
                </a:lnTo>
                <a:lnTo>
                  <a:pt x="1444506" y="396299"/>
                </a:lnTo>
                <a:close/>
              </a:path>
              <a:path w="1816100" h="396875">
                <a:moveTo>
                  <a:pt x="1815498" y="396299"/>
                </a:moveTo>
                <a:lnTo>
                  <a:pt x="1760704" y="396299"/>
                </a:lnTo>
                <a:lnTo>
                  <a:pt x="1760704" y="169140"/>
                </a:lnTo>
                <a:lnTo>
                  <a:pt x="1683347" y="169140"/>
                </a:lnTo>
                <a:lnTo>
                  <a:pt x="1683347" y="124476"/>
                </a:lnTo>
                <a:lnTo>
                  <a:pt x="1760704" y="124476"/>
                </a:lnTo>
                <a:lnTo>
                  <a:pt x="1760704" y="0"/>
                </a:lnTo>
                <a:lnTo>
                  <a:pt x="1815498" y="0"/>
                </a:lnTo>
                <a:lnTo>
                  <a:pt x="1815498" y="396299"/>
                </a:lnTo>
                <a:close/>
              </a:path>
              <a:path w="1816100" h="396875">
                <a:moveTo>
                  <a:pt x="1511290" y="315872"/>
                </a:moveTo>
                <a:lnTo>
                  <a:pt x="1476603" y="270901"/>
                </a:lnTo>
                <a:lnTo>
                  <a:pt x="1512786" y="247393"/>
                </a:lnTo>
                <a:lnTo>
                  <a:pt x="1540482" y="215229"/>
                </a:lnTo>
                <a:lnTo>
                  <a:pt x="1559971" y="176692"/>
                </a:lnTo>
                <a:lnTo>
                  <a:pt x="1571533" y="134066"/>
                </a:lnTo>
                <a:lnTo>
                  <a:pt x="1575447" y="89635"/>
                </a:lnTo>
                <a:lnTo>
                  <a:pt x="1575447" y="30543"/>
                </a:lnTo>
                <a:lnTo>
                  <a:pt x="1631776" y="30543"/>
                </a:lnTo>
                <a:lnTo>
                  <a:pt x="1631776" y="89635"/>
                </a:lnTo>
                <a:lnTo>
                  <a:pt x="1637390" y="144321"/>
                </a:lnTo>
                <a:lnTo>
                  <a:pt x="1654818" y="194331"/>
                </a:lnTo>
                <a:lnTo>
                  <a:pt x="1658447" y="199377"/>
                </a:lnTo>
                <a:lnTo>
                  <a:pt x="1603842" y="199377"/>
                </a:lnTo>
                <a:lnTo>
                  <a:pt x="1588539" y="236271"/>
                </a:lnTo>
                <a:lnTo>
                  <a:pt x="1568099" y="268676"/>
                </a:lnTo>
                <a:lnTo>
                  <a:pt x="1542393" y="295555"/>
                </a:lnTo>
                <a:lnTo>
                  <a:pt x="1511290" y="315872"/>
                </a:lnTo>
                <a:close/>
              </a:path>
              <a:path w="1816100" h="396875">
                <a:moveTo>
                  <a:pt x="1693784" y="308659"/>
                </a:moveTo>
                <a:lnTo>
                  <a:pt x="1663457" y="289511"/>
                </a:lnTo>
                <a:lnTo>
                  <a:pt x="1638453" y="264378"/>
                </a:lnTo>
                <a:lnTo>
                  <a:pt x="1618629" y="234065"/>
                </a:lnTo>
                <a:lnTo>
                  <a:pt x="1603842" y="199377"/>
                </a:lnTo>
                <a:lnTo>
                  <a:pt x="1658447" y="199377"/>
                </a:lnTo>
                <a:lnTo>
                  <a:pt x="1684592" y="235736"/>
                </a:lnTo>
                <a:lnTo>
                  <a:pt x="1727244" y="264608"/>
                </a:lnTo>
                <a:lnTo>
                  <a:pt x="1693784" y="3086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911339" y="9226853"/>
            <a:ext cx="2486025" cy="339725"/>
          </a:xfrm>
          <a:custGeom>
            <a:avLst/>
            <a:gdLst/>
            <a:ahLst/>
            <a:cxnLst/>
            <a:rect l="l" t="t" r="r" b="b"/>
            <a:pathLst>
              <a:path w="2486025" h="339725">
                <a:moveTo>
                  <a:pt x="229000" y="138750"/>
                </a:moveTo>
                <a:lnTo>
                  <a:pt x="164843" y="138750"/>
                </a:lnTo>
                <a:lnTo>
                  <a:pt x="164843" y="20567"/>
                </a:lnTo>
                <a:lnTo>
                  <a:pt x="229000" y="20567"/>
                </a:lnTo>
                <a:lnTo>
                  <a:pt x="229000" y="138750"/>
                </a:lnTo>
                <a:close/>
              </a:path>
              <a:path w="2486025" h="339725">
                <a:moveTo>
                  <a:pt x="95928" y="338742"/>
                </a:moveTo>
                <a:lnTo>
                  <a:pt x="58146" y="330844"/>
                </a:lnTo>
                <a:lnTo>
                  <a:pt x="27704" y="307565"/>
                </a:lnTo>
                <a:lnTo>
                  <a:pt x="7391" y="269522"/>
                </a:lnTo>
                <a:lnTo>
                  <a:pt x="0" y="217335"/>
                </a:lnTo>
                <a:lnTo>
                  <a:pt x="7647" y="164330"/>
                </a:lnTo>
                <a:lnTo>
                  <a:pt x="28375" y="126433"/>
                </a:lnTo>
                <a:lnTo>
                  <a:pt x="58859" y="103674"/>
                </a:lnTo>
                <a:lnTo>
                  <a:pt x="95774" y="96081"/>
                </a:lnTo>
                <a:lnTo>
                  <a:pt x="121819" y="100072"/>
                </a:lnTo>
                <a:lnTo>
                  <a:pt x="141014" y="110279"/>
                </a:lnTo>
                <a:lnTo>
                  <a:pt x="154396" y="124054"/>
                </a:lnTo>
                <a:lnTo>
                  <a:pt x="163001" y="138750"/>
                </a:lnTo>
                <a:lnTo>
                  <a:pt x="229000" y="138750"/>
                </a:lnTo>
                <a:lnTo>
                  <a:pt x="229000" y="147499"/>
                </a:lnTo>
                <a:lnTo>
                  <a:pt x="116034" y="147499"/>
                </a:lnTo>
                <a:lnTo>
                  <a:pt x="94247" y="152557"/>
                </a:lnTo>
                <a:lnTo>
                  <a:pt x="78488" y="166781"/>
                </a:lnTo>
                <a:lnTo>
                  <a:pt x="68917" y="188746"/>
                </a:lnTo>
                <a:lnTo>
                  <a:pt x="65691" y="217028"/>
                </a:lnTo>
                <a:lnTo>
                  <a:pt x="68960" y="245583"/>
                </a:lnTo>
                <a:lnTo>
                  <a:pt x="78603" y="267851"/>
                </a:lnTo>
                <a:lnTo>
                  <a:pt x="94376" y="282319"/>
                </a:lnTo>
                <a:lnTo>
                  <a:pt x="116034" y="287478"/>
                </a:lnTo>
                <a:lnTo>
                  <a:pt x="229000" y="287478"/>
                </a:lnTo>
                <a:lnTo>
                  <a:pt x="229000" y="297301"/>
                </a:lnTo>
                <a:lnTo>
                  <a:pt x="163001" y="297301"/>
                </a:lnTo>
                <a:lnTo>
                  <a:pt x="154032" y="311935"/>
                </a:lnTo>
                <a:lnTo>
                  <a:pt x="140400" y="325273"/>
                </a:lnTo>
                <a:lnTo>
                  <a:pt x="121301" y="334986"/>
                </a:lnTo>
                <a:lnTo>
                  <a:pt x="95928" y="338742"/>
                </a:lnTo>
                <a:close/>
              </a:path>
              <a:path w="2486025" h="339725">
                <a:moveTo>
                  <a:pt x="229000" y="287478"/>
                </a:moveTo>
                <a:lnTo>
                  <a:pt x="116034" y="287478"/>
                </a:lnTo>
                <a:lnTo>
                  <a:pt x="137280" y="282427"/>
                </a:lnTo>
                <a:lnTo>
                  <a:pt x="153044" y="268138"/>
                </a:lnTo>
                <a:lnTo>
                  <a:pt x="162850" y="245907"/>
                </a:lnTo>
                <a:lnTo>
                  <a:pt x="166224" y="217028"/>
                </a:lnTo>
                <a:lnTo>
                  <a:pt x="162893" y="188228"/>
                </a:lnTo>
                <a:lnTo>
                  <a:pt x="153159" y="166320"/>
                </a:lnTo>
                <a:lnTo>
                  <a:pt x="137410" y="152384"/>
                </a:lnTo>
                <a:lnTo>
                  <a:pt x="116034" y="147499"/>
                </a:lnTo>
                <a:lnTo>
                  <a:pt x="229000" y="147499"/>
                </a:lnTo>
                <a:lnTo>
                  <a:pt x="229000" y="287478"/>
                </a:lnTo>
                <a:close/>
              </a:path>
              <a:path w="2486025" h="339725">
                <a:moveTo>
                  <a:pt x="229000" y="334905"/>
                </a:moveTo>
                <a:lnTo>
                  <a:pt x="165764" y="334905"/>
                </a:lnTo>
                <a:lnTo>
                  <a:pt x="165764" y="297301"/>
                </a:lnTo>
                <a:lnTo>
                  <a:pt x="229000" y="297301"/>
                </a:lnTo>
                <a:lnTo>
                  <a:pt x="229000" y="334905"/>
                </a:lnTo>
                <a:close/>
              </a:path>
              <a:path w="2486025" h="339725">
                <a:moveTo>
                  <a:pt x="325407" y="169294"/>
                </a:moveTo>
                <a:lnTo>
                  <a:pt x="264473" y="169294"/>
                </a:lnTo>
                <a:lnTo>
                  <a:pt x="273145" y="140566"/>
                </a:lnTo>
                <a:lnTo>
                  <a:pt x="293328" y="117320"/>
                </a:lnTo>
                <a:lnTo>
                  <a:pt x="324563" y="101758"/>
                </a:lnTo>
                <a:lnTo>
                  <a:pt x="366388" y="96081"/>
                </a:lnTo>
                <a:lnTo>
                  <a:pt x="403692" y="100590"/>
                </a:lnTo>
                <a:lnTo>
                  <a:pt x="435629" y="114768"/>
                </a:lnTo>
                <a:lnTo>
                  <a:pt x="457925" y="139594"/>
                </a:lnTo>
                <a:lnTo>
                  <a:pt x="458754" y="143201"/>
                </a:lnTo>
                <a:lnTo>
                  <a:pt x="364853" y="143201"/>
                </a:lnTo>
                <a:lnTo>
                  <a:pt x="349861" y="145012"/>
                </a:lnTo>
                <a:lnTo>
                  <a:pt x="338165" y="150204"/>
                </a:lnTo>
                <a:lnTo>
                  <a:pt x="329952" y="158418"/>
                </a:lnTo>
                <a:lnTo>
                  <a:pt x="325407" y="169294"/>
                </a:lnTo>
                <a:close/>
              </a:path>
              <a:path w="2486025" h="339725">
                <a:moveTo>
                  <a:pt x="334616" y="339356"/>
                </a:moveTo>
                <a:lnTo>
                  <a:pt x="303375" y="334905"/>
                </a:lnTo>
                <a:lnTo>
                  <a:pt x="278536" y="321647"/>
                </a:lnTo>
                <a:lnTo>
                  <a:pt x="262116" y="299663"/>
                </a:lnTo>
                <a:lnTo>
                  <a:pt x="256185" y="269059"/>
                </a:lnTo>
                <a:lnTo>
                  <a:pt x="263512" y="235827"/>
                </a:lnTo>
                <a:lnTo>
                  <a:pt x="311030" y="201480"/>
                </a:lnTo>
                <a:lnTo>
                  <a:pt x="358639" y="195466"/>
                </a:lnTo>
                <a:lnTo>
                  <a:pt x="402303" y="193545"/>
                </a:lnTo>
                <a:lnTo>
                  <a:pt x="402303" y="174512"/>
                </a:lnTo>
                <a:lnTo>
                  <a:pt x="399732" y="161202"/>
                </a:lnTo>
                <a:lnTo>
                  <a:pt x="392442" y="151374"/>
                </a:lnTo>
                <a:lnTo>
                  <a:pt x="380719" y="145288"/>
                </a:lnTo>
                <a:lnTo>
                  <a:pt x="364853" y="143201"/>
                </a:lnTo>
                <a:lnTo>
                  <a:pt x="458754" y="143201"/>
                </a:lnTo>
                <a:lnTo>
                  <a:pt x="466306" y="176047"/>
                </a:lnTo>
                <a:lnTo>
                  <a:pt x="466306" y="233451"/>
                </a:lnTo>
                <a:lnTo>
                  <a:pt x="402610" y="233451"/>
                </a:lnTo>
                <a:lnTo>
                  <a:pt x="365140" y="235652"/>
                </a:lnTo>
                <a:lnTo>
                  <a:pt x="327594" y="245691"/>
                </a:lnTo>
                <a:lnTo>
                  <a:pt x="317733" y="267064"/>
                </a:lnTo>
                <a:lnTo>
                  <a:pt x="320332" y="279086"/>
                </a:lnTo>
                <a:lnTo>
                  <a:pt x="327594" y="287727"/>
                </a:lnTo>
                <a:lnTo>
                  <a:pt x="338712" y="292943"/>
                </a:lnTo>
                <a:lnTo>
                  <a:pt x="352881" y="294691"/>
                </a:lnTo>
                <a:lnTo>
                  <a:pt x="466306" y="294691"/>
                </a:lnTo>
                <a:lnTo>
                  <a:pt x="466306" y="302212"/>
                </a:lnTo>
                <a:lnTo>
                  <a:pt x="403531" y="302212"/>
                </a:lnTo>
                <a:lnTo>
                  <a:pt x="392893" y="317211"/>
                </a:lnTo>
                <a:lnTo>
                  <a:pt x="377937" y="328957"/>
                </a:lnTo>
                <a:lnTo>
                  <a:pt x="358550" y="336617"/>
                </a:lnTo>
                <a:lnTo>
                  <a:pt x="334616" y="339356"/>
                </a:lnTo>
                <a:close/>
              </a:path>
              <a:path w="2486025" h="339725">
                <a:moveTo>
                  <a:pt x="466306" y="294691"/>
                </a:moveTo>
                <a:lnTo>
                  <a:pt x="352881" y="294691"/>
                </a:lnTo>
                <a:lnTo>
                  <a:pt x="373040" y="291305"/>
                </a:lnTo>
                <a:lnTo>
                  <a:pt x="388796" y="281991"/>
                </a:lnTo>
                <a:lnTo>
                  <a:pt x="399027" y="268014"/>
                </a:lnTo>
                <a:lnTo>
                  <a:pt x="402610" y="250641"/>
                </a:lnTo>
                <a:lnTo>
                  <a:pt x="402610" y="233451"/>
                </a:lnTo>
                <a:lnTo>
                  <a:pt x="466306" y="233451"/>
                </a:lnTo>
                <a:lnTo>
                  <a:pt x="466306" y="294691"/>
                </a:lnTo>
                <a:close/>
              </a:path>
              <a:path w="2486025" h="339725">
                <a:moveTo>
                  <a:pt x="466306" y="334905"/>
                </a:moveTo>
                <a:lnTo>
                  <a:pt x="405373" y="334905"/>
                </a:lnTo>
                <a:lnTo>
                  <a:pt x="405373" y="302212"/>
                </a:lnTo>
                <a:lnTo>
                  <a:pt x="466306" y="302212"/>
                </a:lnTo>
                <a:lnTo>
                  <a:pt x="466306" y="334905"/>
                </a:lnTo>
                <a:close/>
              </a:path>
              <a:path w="2486025" h="339725">
                <a:moveTo>
                  <a:pt x="581746" y="99151"/>
                </a:moveTo>
                <a:lnTo>
                  <a:pt x="517436" y="99151"/>
                </a:lnTo>
                <a:lnTo>
                  <a:pt x="517436" y="42668"/>
                </a:lnTo>
                <a:lnTo>
                  <a:pt x="581746" y="42668"/>
                </a:lnTo>
                <a:lnTo>
                  <a:pt x="581746" y="99151"/>
                </a:lnTo>
                <a:close/>
              </a:path>
              <a:path w="2486025" h="339725">
                <a:moveTo>
                  <a:pt x="626257" y="147499"/>
                </a:moveTo>
                <a:lnTo>
                  <a:pt x="485050" y="147499"/>
                </a:lnTo>
                <a:lnTo>
                  <a:pt x="485050" y="99151"/>
                </a:lnTo>
                <a:lnTo>
                  <a:pt x="626257" y="99151"/>
                </a:lnTo>
                <a:lnTo>
                  <a:pt x="626257" y="147499"/>
                </a:lnTo>
                <a:close/>
              </a:path>
              <a:path w="2486025" h="339725">
                <a:moveTo>
                  <a:pt x="595406" y="338128"/>
                </a:moveTo>
                <a:lnTo>
                  <a:pt x="563496" y="334149"/>
                </a:lnTo>
                <a:lnTo>
                  <a:pt x="538808" y="321954"/>
                </a:lnTo>
                <a:lnTo>
                  <a:pt x="522927" y="301155"/>
                </a:lnTo>
                <a:lnTo>
                  <a:pt x="517436" y="271362"/>
                </a:lnTo>
                <a:lnTo>
                  <a:pt x="517436" y="147499"/>
                </a:lnTo>
                <a:lnTo>
                  <a:pt x="581746" y="147499"/>
                </a:lnTo>
                <a:lnTo>
                  <a:pt x="581746" y="262613"/>
                </a:lnTo>
                <a:lnTo>
                  <a:pt x="583391" y="274141"/>
                </a:lnTo>
                <a:lnTo>
                  <a:pt x="588000" y="281281"/>
                </a:lnTo>
                <a:lnTo>
                  <a:pt x="595085" y="284995"/>
                </a:lnTo>
                <a:lnTo>
                  <a:pt x="604155" y="286250"/>
                </a:lnTo>
                <a:lnTo>
                  <a:pt x="610448" y="286403"/>
                </a:lnTo>
                <a:lnTo>
                  <a:pt x="629326" y="286403"/>
                </a:lnTo>
                <a:lnTo>
                  <a:pt x="629326" y="335826"/>
                </a:lnTo>
                <a:lnTo>
                  <a:pt x="623379" y="336639"/>
                </a:lnTo>
                <a:lnTo>
                  <a:pt x="615705" y="337380"/>
                </a:lnTo>
                <a:lnTo>
                  <a:pt x="606361" y="337919"/>
                </a:lnTo>
                <a:lnTo>
                  <a:pt x="595406" y="338128"/>
                </a:lnTo>
                <a:close/>
              </a:path>
              <a:path w="2486025" h="339725">
                <a:moveTo>
                  <a:pt x="629326" y="286403"/>
                </a:moveTo>
                <a:lnTo>
                  <a:pt x="610448" y="286403"/>
                </a:lnTo>
                <a:lnTo>
                  <a:pt x="629326" y="285175"/>
                </a:lnTo>
                <a:lnTo>
                  <a:pt x="629326" y="286403"/>
                </a:lnTo>
                <a:close/>
              </a:path>
              <a:path w="2486025" h="339725">
                <a:moveTo>
                  <a:pt x="759961" y="339509"/>
                </a:moveTo>
                <a:lnTo>
                  <a:pt x="711236" y="331051"/>
                </a:lnTo>
                <a:lnTo>
                  <a:pt x="674527" y="306836"/>
                </a:lnTo>
                <a:lnTo>
                  <a:pt x="651372" y="268606"/>
                </a:lnTo>
                <a:lnTo>
                  <a:pt x="643312" y="218102"/>
                </a:lnTo>
                <a:lnTo>
                  <a:pt x="651418" y="168344"/>
                </a:lnTo>
                <a:lnTo>
                  <a:pt x="674431" y="129810"/>
                </a:lnTo>
                <a:lnTo>
                  <a:pt x="710395" y="104916"/>
                </a:lnTo>
                <a:lnTo>
                  <a:pt x="757352" y="96081"/>
                </a:lnTo>
                <a:lnTo>
                  <a:pt x="800738" y="103453"/>
                </a:lnTo>
                <a:lnTo>
                  <a:pt x="835879" y="125704"/>
                </a:lnTo>
                <a:lnTo>
                  <a:pt x="847494" y="144122"/>
                </a:lnTo>
                <a:lnTo>
                  <a:pt x="758580" y="144122"/>
                </a:lnTo>
                <a:lnTo>
                  <a:pt x="738216" y="148022"/>
                </a:lnTo>
                <a:lnTo>
                  <a:pt x="722184" y="158627"/>
                </a:lnTo>
                <a:lnTo>
                  <a:pt x="711419" y="174297"/>
                </a:lnTo>
                <a:lnTo>
                  <a:pt x="706855" y="193391"/>
                </a:lnTo>
                <a:lnTo>
                  <a:pt x="864380" y="193391"/>
                </a:lnTo>
                <a:lnTo>
                  <a:pt x="868015" y="215646"/>
                </a:lnTo>
                <a:lnTo>
                  <a:pt x="868015" y="233604"/>
                </a:lnTo>
                <a:lnTo>
                  <a:pt x="706855" y="233604"/>
                </a:lnTo>
                <a:lnTo>
                  <a:pt x="710680" y="257709"/>
                </a:lnTo>
                <a:lnTo>
                  <a:pt x="721570" y="275870"/>
                </a:lnTo>
                <a:lnTo>
                  <a:pt x="738648" y="287327"/>
                </a:lnTo>
                <a:lnTo>
                  <a:pt x="761035" y="291315"/>
                </a:lnTo>
                <a:lnTo>
                  <a:pt x="856524" y="291315"/>
                </a:lnTo>
                <a:lnTo>
                  <a:pt x="854002" y="297356"/>
                </a:lnTo>
                <a:lnTo>
                  <a:pt x="831504" y="319959"/>
                </a:lnTo>
                <a:lnTo>
                  <a:pt x="799826" y="334418"/>
                </a:lnTo>
                <a:lnTo>
                  <a:pt x="759961" y="339509"/>
                </a:lnTo>
                <a:close/>
              </a:path>
              <a:path w="2486025" h="339725">
                <a:moveTo>
                  <a:pt x="864380" y="193391"/>
                </a:moveTo>
                <a:lnTo>
                  <a:pt x="807388" y="193391"/>
                </a:lnTo>
                <a:lnTo>
                  <a:pt x="803668" y="173649"/>
                </a:lnTo>
                <a:lnTo>
                  <a:pt x="793632" y="158051"/>
                </a:lnTo>
                <a:lnTo>
                  <a:pt x="778271" y="147806"/>
                </a:lnTo>
                <a:lnTo>
                  <a:pt x="758580" y="144122"/>
                </a:lnTo>
                <a:lnTo>
                  <a:pt x="847494" y="144122"/>
                </a:lnTo>
                <a:lnTo>
                  <a:pt x="859422" y="163035"/>
                </a:lnTo>
                <a:lnTo>
                  <a:pt x="864380" y="193391"/>
                </a:lnTo>
                <a:close/>
              </a:path>
              <a:path w="2486025" h="339725">
                <a:moveTo>
                  <a:pt x="856524" y="291315"/>
                </a:moveTo>
                <a:lnTo>
                  <a:pt x="761035" y="291315"/>
                </a:lnTo>
                <a:lnTo>
                  <a:pt x="776360" y="289610"/>
                </a:lnTo>
                <a:lnTo>
                  <a:pt x="789008" y="284811"/>
                </a:lnTo>
                <a:lnTo>
                  <a:pt x="798721" y="277393"/>
                </a:lnTo>
                <a:lnTo>
                  <a:pt x="805239" y="267831"/>
                </a:lnTo>
                <a:lnTo>
                  <a:pt x="866326" y="267831"/>
                </a:lnTo>
                <a:lnTo>
                  <a:pt x="856524" y="291315"/>
                </a:lnTo>
                <a:close/>
              </a:path>
              <a:path w="2486025" h="339725">
                <a:moveTo>
                  <a:pt x="975012" y="99151"/>
                </a:moveTo>
                <a:lnTo>
                  <a:pt x="910702" y="99151"/>
                </a:lnTo>
                <a:lnTo>
                  <a:pt x="910702" y="42668"/>
                </a:lnTo>
                <a:lnTo>
                  <a:pt x="975012" y="42668"/>
                </a:lnTo>
                <a:lnTo>
                  <a:pt x="975012" y="99151"/>
                </a:lnTo>
                <a:close/>
              </a:path>
              <a:path w="2486025" h="339725">
                <a:moveTo>
                  <a:pt x="1019523" y="147499"/>
                </a:moveTo>
                <a:lnTo>
                  <a:pt x="878317" y="147499"/>
                </a:lnTo>
                <a:lnTo>
                  <a:pt x="878317" y="99151"/>
                </a:lnTo>
                <a:lnTo>
                  <a:pt x="1019523" y="99151"/>
                </a:lnTo>
                <a:lnTo>
                  <a:pt x="1019523" y="147499"/>
                </a:lnTo>
                <a:close/>
              </a:path>
              <a:path w="2486025" h="339725">
                <a:moveTo>
                  <a:pt x="988673" y="338128"/>
                </a:moveTo>
                <a:lnTo>
                  <a:pt x="956762" y="334149"/>
                </a:lnTo>
                <a:lnTo>
                  <a:pt x="932075" y="321954"/>
                </a:lnTo>
                <a:lnTo>
                  <a:pt x="916194" y="301155"/>
                </a:lnTo>
                <a:lnTo>
                  <a:pt x="910702" y="271362"/>
                </a:lnTo>
                <a:lnTo>
                  <a:pt x="910702" y="147499"/>
                </a:lnTo>
                <a:lnTo>
                  <a:pt x="975012" y="147499"/>
                </a:lnTo>
                <a:lnTo>
                  <a:pt x="975012" y="262613"/>
                </a:lnTo>
                <a:lnTo>
                  <a:pt x="976657" y="274141"/>
                </a:lnTo>
                <a:lnTo>
                  <a:pt x="981267" y="281281"/>
                </a:lnTo>
                <a:lnTo>
                  <a:pt x="988351" y="284995"/>
                </a:lnTo>
                <a:lnTo>
                  <a:pt x="997421" y="286250"/>
                </a:lnTo>
                <a:lnTo>
                  <a:pt x="1003714" y="286403"/>
                </a:lnTo>
                <a:lnTo>
                  <a:pt x="1022593" y="286403"/>
                </a:lnTo>
                <a:lnTo>
                  <a:pt x="1022593" y="335826"/>
                </a:lnTo>
                <a:lnTo>
                  <a:pt x="1016645" y="336639"/>
                </a:lnTo>
                <a:lnTo>
                  <a:pt x="1008971" y="337380"/>
                </a:lnTo>
                <a:lnTo>
                  <a:pt x="999628" y="337919"/>
                </a:lnTo>
                <a:lnTo>
                  <a:pt x="988673" y="338128"/>
                </a:lnTo>
                <a:close/>
              </a:path>
              <a:path w="2486025" h="339725">
                <a:moveTo>
                  <a:pt x="1022593" y="286403"/>
                </a:moveTo>
                <a:lnTo>
                  <a:pt x="1003714" y="286403"/>
                </a:lnTo>
                <a:lnTo>
                  <a:pt x="1022593" y="285175"/>
                </a:lnTo>
                <a:lnTo>
                  <a:pt x="1022593" y="286403"/>
                </a:lnTo>
                <a:close/>
              </a:path>
              <a:path w="2486025" h="339725">
                <a:moveTo>
                  <a:pt x="1078480" y="68300"/>
                </a:moveTo>
                <a:lnTo>
                  <a:pt x="1064918" y="65739"/>
                </a:lnTo>
                <a:lnTo>
                  <a:pt x="1053788" y="58746"/>
                </a:lnTo>
                <a:lnTo>
                  <a:pt x="1046255" y="48357"/>
                </a:lnTo>
                <a:lnTo>
                  <a:pt x="1043485" y="35608"/>
                </a:lnTo>
                <a:lnTo>
                  <a:pt x="1046255" y="22924"/>
                </a:lnTo>
                <a:lnTo>
                  <a:pt x="1053788" y="12528"/>
                </a:lnTo>
                <a:lnTo>
                  <a:pt x="1064918" y="5499"/>
                </a:lnTo>
                <a:lnTo>
                  <a:pt x="1078480" y="2916"/>
                </a:lnTo>
                <a:lnTo>
                  <a:pt x="1092042" y="5499"/>
                </a:lnTo>
                <a:lnTo>
                  <a:pt x="1103172" y="12528"/>
                </a:lnTo>
                <a:lnTo>
                  <a:pt x="1110705" y="22924"/>
                </a:lnTo>
                <a:lnTo>
                  <a:pt x="1113475" y="35608"/>
                </a:lnTo>
                <a:lnTo>
                  <a:pt x="1110705" y="48357"/>
                </a:lnTo>
                <a:lnTo>
                  <a:pt x="1103172" y="58746"/>
                </a:lnTo>
                <a:lnTo>
                  <a:pt x="1092042" y="65739"/>
                </a:lnTo>
                <a:lnTo>
                  <a:pt x="1078480" y="68300"/>
                </a:lnTo>
                <a:close/>
              </a:path>
              <a:path w="2486025" h="339725">
                <a:moveTo>
                  <a:pt x="1110558" y="334905"/>
                </a:moveTo>
                <a:lnTo>
                  <a:pt x="1046248" y="334905"/>
                </a:lnTo>
                <a:lnTo>
                  <a:pt x="1046248" y="99151"/>
                </a:lnTo>
                <a:lnTo>
                  <a:pt x="1110558" y="99151"/>
                </a:lnTo>
                <a:lnTo>
                  <a:pt x="1110558" y="334905"/>
                </a:lnTo>
                <a:close/>
              </a:path>
              <a:path w="2486025" h="339725">
                <a:moveTo>
                  <a:pt x="1340958" y="140592"/>
                </a:moveTo>
                <a:lnTo>
                  <a:pt x="1211263" y="140592"/>
                </a:lnTo>
                <a:lnTo>
                  <a:pt x="1221204" y="121982"/>
                </a:lnTo>
                <a:lnTo>
                  <a:pt x="1235878" y="107976"/>
                </a:lnTo>
                <a:lnTo>
                  <a:pt x="1254668" y="99151"/>
                </a:lnTo>
                <a:lnTo>
                  <a:pt x="1276955" y="96081"/>
                </a:lnTo>
                <a:lnTo>
                  <a:pt x="1299452" y="99194"/>
                </a:lnTo>
                <a:lnTo>
                  <a:pt x="1318108" y="108092"/>
                </a:lnTo>
                <a:lnTo>
                  <a:pt x="1332188" y="122112"/>
                </a:lnTo>
                <a:lnTo>
                  <a:pt x="1340958" y="140592"/>
                </a:lnTo>
                <a:close/>
              </a:path>
              <a:path w="2486025" h="339725">
                <a:moveTo>
                  <a:pt x="1482315" y="140592"/>
                </a:moveTo>
                <a:lnTo>
                  <a:pt x="1343414" y="140592"/>
                </a:lnTo>
                <a:lnTo>
                  <a:pt x="1353717" y="122241"/>
                </a:lnTo>
                <a:lnTo>
                  <a:pt x="1369545" y="108207"/>
                </a:lnTo>
                <a:lnTo>
                  <a:pt x="1390035" y="99237"/>
                </a:lnTo>
                <a:lnTo>
                  <a:pt x="1414324" y="96081"/>
                </a:lnTo>
                <a:lnTo>
                  <a:pt x="1444410" y="101415"/>
                </a:lnTo>
                <a:lnTo>
                  <a:pt x="1467948" y="116994"/>
                </a:lnTo>
                <a:lnTo>
                  <a:pt x="1482315" y="140592"/>
                </a:lnTo>
                <a:close/>
              </a:path>
              <a:path w="2486025" h="339725">
                <a:moveTo>
                  <a:pt x="1211570" y="334905"/>
                </a:moveTo>
                <a:lnTo>
                  <a:pt x="1147260" y="334905"/>
                </a:lnTo>
                <a:lnTo>
                  <a:pt x="1147260" y="99151"/>
                </a:lnTo>
                <a:lnTo>
                  <a:pt x="1208500" y="99151"/>
                </a:lnTo>
                <a:lnTo>
                  <a:pt x="1208500" y="140592"/>
                </a:lnTo>
                <a:lnTo>
                  <a:pt x="1482315" y="140592"/>
                </a:lnTo>
                <a:lnTo>
                  <a:pt x="1483285" y="142185"/>
                </a:lnTo>
                <a:lnTo>
                  <a:pt x="1484408" y="149187"/>
                </a:lnTo>
                <a:lnTo>
                  <a:pt x="1250402" y="149187"/>
                </a:lnTo>
                <a:lnTo>
                  <a:pt x="1235075" y="152336"/>
                </a:lnTo>
                <a:lnTo>
                  <a:pt x="1222755" y="161255"/>
                </a:lnTo>
                <a:lnTo>
                  <a:pt x="1214551" y="175153"/>
                </a:lnTo>
                <a:lnTo>
                  <a:pt x="1211570" y="193238"/>
                </a:lnTo>
                <a:lnTo>
                  <a:pt x="1211570" y="334905"/>
                </a:lnTo>
                <a:close/>
              </a:path>
              <a:path w="2486025" h="339725">
                <a:moveTo>
                  <a:pt x="1349093" y="334905"/>
                </a:moveTo>
                <a:lnTo>
                  <a:pt x="1286931" y="334905"/>
                </a:lnTo>
                <a:lnTo>
                  <a:pt x="1286931" y="187252"/>
                </a:lnTo>
                <a:lnTo>
                  <a:pt x="1284289" y="171527"/>
                </a:lnTo>
                <a:lnTo>
                  <a:pt x="1276840" y="159528"/>
                </a:lnTo>
                <a:lnTo>
                  <a:pt x="1265304" y="151876"/>
                </a:lnTo>
                <a:lnTo>
                  <a:pt x="1250402" y="149187"/>
                </a:lnTo>
                <a:lnTo>
                  <a:pt x="1387464" y="149187"/>
                </a:lnTo>
                <a:lnTo>
                  <a:pt x="1371303" y="152187"/>
                </a:lnTo>
                <a:lnTo>
                  <a:pt x="1359242" y="160641"/>
                </a:lnTo>
                <a:lnTo>
                  <a:pt x="1351700" y="173728"/>
                </a:lnTo>
                <a:lnTo>
                  <a:pt x="1349093" y="190628"/>
                </a:lnTo>
                <a:lnTo>
                  <a:pt x="1349093" y="334905"/>
                </a:lnTo>
                <a:close/>
              </a:path>
              <a:path w="2486025" h="339725">
                <a:moveTo>
                  <a:pt x="1488765" y="334905"/>
                </a:moveTo>
                <a:lnTo>
                  <a:pt x="1424454" y="334905"/>
                </a:lnTo>
                <a:lnTo>
                  <a:pt x="1424454" y="188787"/>
                </a:lnTo>
                <a:lnTo>
                  <a:pt x="1421653" y="171397"/>
                </a:lnTo>
                <a:lnTo>
                  <a:pt x="1413902" y="159030"/>
                </a:lnTo>
                <a:lnTo>
                  <a:pt x="1402180" y="151641"/>
                </a:lnTo>
                <a:lnTo>
                  <a:pt x="1387464" y="149187"/>
                </a:lnTo>
                <a:lnTo>
                  <a:pt x="1484408" y="149187"/>
                </a:lnTo>
                <a:lnTo>
                  <a:pt x="1488765" y="176354"/>
                </a:lnTo>
                <a:lnTo>
                  <a:pt x="1488765" y="334905"/>
                </a:lnTo>
                <a:close/>
              </a:path>
              <a:path w="2486025" h="339725">
                <a:moveTo>
                  <a:pt x="1631678" y="339509"/>
                </a:moveTo>
                <a:lnTo>
                  <a:pt x="1582954" y="331051"/>
                </a:lnTo>
                <a:lnTo>
                  <a:pt x="1546244" y="306836"/>
                </a:lnTo>
                <a:lnTo>
                  <a:pt x="1523090" y="268606"/>
                </a:lnTo>
                <a:lnTo>
                  <a:pt x="1515029" y="218102"/>
                </a:lnTo>
                <a:lnTo>
                  <a:pt x="1523135" y="168344"/>
                </a:lnTo>
                <a:lnTo>
                  <a:pt x="1546148" y="129810"/>
                </a:lnTo>
                <a:lnTo>
                  <a:pt x="1582112" y="104916"/>
                </a:lnTo>
                <a:lnTo>
                  <a:pt x="1629069" y="96081"/>
                </a:lnTo>
                <a:lnTo>
                  <a:pt x="1672455" y="103453"/>
                </a:lnTo>
                <a:lnTo>
                  <a:pt x="1707596" y="125704"/>
                </a:lnTo>
                <a:lnTo>
                  <a:pt x="1719212" y="144122"/>
                </a:lnTo>
                <a:lnTo>
                  <a:pt x="1630297" y="144122"/>
                </a:lnTo>
                <a:lnTo>
                  <a:pt x="1609933" y="148022"/>
                </a:lnTo>
                <a:lnTo>
                  <a:pt x="1593901" y="158627"/>
                </a:lnTo>
                <a:lnTo>
                  <a:pt x="1583136" y="174297"/>
                </a:lnTo>
                <a:lnTo>
                  <a:pt x="1578572" y="193391"/>
                </a:lnTo>
                <a:lnTo>
                  <a:pt x="1736097" y="193391"/>
                </a:lnTo>
                <a:lnTo>
                  <a:pt x="1739732" y="215646"/>
                </a:lnTo>
                <a:lnTo>
                  <a:pt x="1739732" y="233604"/>
                </a:lnTo>
                <a:lnTo>
                  <a:pt x="1578572" y="233604"/>
                </a:lnTo>
                <a:lnTo>
                  <a:pt x="1582397" y="257709"/>
                </a:lnTo>
                <a:lnTo>
                  <a:pt x="1593287" y="275870"/>
                </a:lnTo>
                <a:lnTo>
                  <a:pt x="1610365" y="287327"/>
                </a:lnTo>
                <a:lnTo>
                  <a:pt x="1632752" y="291315"/>
                </a:lnTo>
                <a:lnTo>
                  <a:pt x="1728241" y="291315"/>
                </a:lnTo>
                <a:lnTo>
                  <a:pt x="1725719" y="297356"/>
                </a:lnTo>
                <a:lnTo>
                  <a:pt x="1703221" y="319959"/>
                </a:lnTo>
                <a:lnTo>
                  <a:pt x="1671543" y="334418"/>
                </a:lnTo>
                <a:lnTo>
                  <a:pt x="1631678" y="339509"/>
                </a:lnTo>
                <a:close/>
              </a:path>
              <a:path w="2486025" h="339725">
                <a:moveTo>
                  <a:pt x="1736097" y="193391"/>
                </a:moveTo>
                <a:lnTo>
                  <a:pt x="1679105" y="193391"/>
                </a:lnTo>
                <a:lnTo>
                  <a:pt x="1675385" y="173649"/>
                </a:lnTo>
                <a:lnTo>
                  <a:pt x="1665349" y="158051"/>
                </a:lnTo>
                <a:lnTo>
                  <a:pt x="1649988" y="147806"/>
                </a:lnTo>
                <a:lnTo>
                  <a:pt x="1630297" y="144122"/>
                </a:lnTo>
                <a:lnTo>
                  <a:pt x="1719212" y="144122"/>
                </a:lnTo>
                <a:lnTo>
                  <a:pt x="1731139" y="163035"/>
                </a:lnTo>
                <a:lnTo>
                  <a:pt x="1736097" y="193391"/>
                </a:lnTo>
                <a:close/>
              </a:path>
              <a:path w="2486025" h="339725">
                <a:moveTo>
                  <a:pt x="1728241" y="291315"/>
                </a:moveTo>
                <a:lnTo>
                  <a:pt x="1632752" y="291315"/>
                </a:lnTo>
                <a:lnTo>
                  <a:pt x="1648077" y="289610"/>
                </a:lnTo>
                <a:lnTo>
                  <a:pt x="1660725" y="284811"/>
                </a:lnTo>
                <a:lnTo>
                  <a:pt x="1670438" y="277393"/>
                </a:lnTo>
                <a:lnTo>
                  <a:pt x="1676956" y="267831"/>
                </a:lnTo>
                <a:lnTo>
                  <a:pt x="1738043" y="267831"/>
                </a:lnTo>
                <a:lnTo>
                  <a:pt x="1728241" y="291315"/>
                </a:lnTo>
                <a:close/>
              </a:path>
              <a:path w="2486025" h="339725">
                <a:moveTo>
                  <a:pt x="1933449" y="227465"/>
                </a:moveTo>
                <a:lnTo>
                  <a:pt x="1886027" y="222237"/>
                </a:lnTo>
                <a:lnTo>
                  <a:pt x="1845265" y="207224"/>
                </a:lnTo>
                <a:lnTo>
                  <a:pt x="1813402" y="183438"/>
                </a:lnTo>
                <a:lnTo>
                  <a:pt x="1785335" y="113579"/>
                </a:lnTo>
                <a:lnTo>
                  <a:pt x="1792679" y="75480"/>
                </a:lnTo>
                <a:lnTo>
                  <a:pt x="1813402" y="44026"/>
                </a:lnTo>
                <a:lnTo>
                  <a:pt x="1845265" y="20264"/>
                </a:lnTo>
                <a:lnTo>
                  <a:pt x="1886027" y="5240"/>
                </a:lnTo>
                <a:lnTo>
                  <a:pt x="1933449" y="0"/>
                </a:lnTo>
                <a:lnTo>
                  <a:pt x="1981054" y="5240"/>
                </a:lnTo>
                <a:lnTo>
                  <a:pt x="2021991" y="20264"/>
                </a:lnTo>
                <a:lnTo>
                  <a:pt x="2054015" y="44026"/>
                </a:lnTo>
                <a:lnTo>
                  <a:pt x="2054539" y="44817"/>
                </a:lnTo>
                <a:lnTo>
                  <a:pt x="1933449" y="44817"/>
                </a:lnTo>
                <a:lnTo>
                  <a:pt x="1895562" y="49475"/>
                </a:lnTo>
                <a:lnTo>
                  <a:pt x="1865647" y="63197"/>
                </a:lnTo>
                <a:lnTo>
                  <a:pt x="1846034" y="84920"/>
                </a:lnTo>
                <a:lnTo>
                  <a:pt x="1839055" y="113579"/>
                </a:lnTo>
                <a:lnTo>
                  <a:pt x="1846034" y="142405"/>
                </a:lnTo>
                <a:lnTo>
                  <a:pt x="1865647" y="163922"/>
                </a:lnTo>
                <a:lnTo>
                  <a:pt x="1895562" y="177381"/>
                </a:lnTo>
                <a:lnTo>
                  <a:pt x="1933449" y="182033"/>
                </a:lnTo>
                <a:lnTo>
                  <a:pt x="2054943" y="182033"/>
                </a:lnTo>
                <a:lnTo>
                  <a:pt x="2054015" y="183438"/>
                </a:lnTo>
                <a:lnTo>
                  <a:pt x="2021991" y="207224"/>
                </a:lnTo>
                <a:lnTo>
                  <a:pt x="1981054" y="222237"/>
                </a:lnTo>
                <a:lnTo>
                  <a:pt x="1933449" y="227465"/>
                </a:lnTo>
                <a:close/>
              </a:path>
              <a:path w="2486025" h="339725">
                <a:moveTo>
                  <a:pt x="2054943" y="182033"/>
                </a:moveTo>
                <a:lnTo>
                  <a:pt x="1933449" y="182033"/>
                </a:lnTo>
                <a:lnTo>
                  <a:pt x="1971204" y="177381"/>
                </a:lnTo>
                <a:lnTo>
                  <a:pt x="2001001" y="163922"/>
                </a:lnTo>
                <a:lnTo>
                  <a:pt x="2020583" y="142405"/>
                </a:lnTo>
                <a:lnTo>
                  <a:pt x="2027689" y="113579"/>
                </a:lnTo>
                <a:lnTo>
                  <a:pt x="2020583" y="84920"/>
                </a:lnTo>
                <a:lnTo>
                  <a:pt x="2001001" y="63197"/>
                </a:lnTo>
                <a:lnTo>
                  <a:pt x="1971204" y="49475"/>
                </a:lnTo>
                <a:lnTo>
                  <a:pt x="1933449" y="44817"/>
                </a:lnTo>
                <a:lnTo>
                  <a:pt x="2054539" y="44817"/>
                </a:lnTo>
                <a:lnTo>
                  <a:pt x="2074876" y="75480"/>
                </a:lnTo>
                <a:lnTo>
                  <a:pt x="2082330" y="113579"/>
                </a:lnTo>
                <a:lnTo>
                  <a:pt x="2074876" y="151886"/>
                </a:lnTo>
                <a:lnTo>
                  <a:pt x="2054943" y="182033"/>
                </a:lnTo>
                <a:close/>
              </a:path>
              <a:path w="2486025" h="339725">
                <a:moveTo>
                  <a:pt x="2114868" y="326770"/>
                </a:moveTo>
                <a:lnTo>
                  <a:pt x="1753564" y="326770"/>
                </a:lnTo>
                <a:lnTo>
                  <a:pt x="1753564" y="281952"/>
                </a:lnTo>
                <a:lnTo>
                  <a:pt x="2114868" y="281952"/>
                </a:lnTo>
                <a:lnTo>
                  <a:pt x="2114868" y="326770"/>
                </a:lnTo>
                <a:close/>
              </a:path>
              <a:path w="2486025" h="339725">
                <a:moveTo>
                  <a:pt x="2453476" y="225776"/>
                </a:moveTo>
                <a:lnTo>
                  <a:pt x="2166151" y="225776"/>
                </a:lnTo>
                <a:lnTo>
                  <a:pt x="2166151" y="92858"/>
                </a:lnTo>
                <a:lnTo>
                  <a:pt x="2389472" y="92858"/>
                </a:lnTo>
                <a:lnTo>
                  <a:pt x="2389472" y="49882"/>
                </a:lnTo>
                <a:lnTo>
                  <a:pt x="2165537" y="49882"/>
                </a:lnTo>
                <a:lnTo>
                  <a:pt x="2165537" y="5371"/>
                </a:lnTo>
                <a:lnTo>
                  <a:pt x="2444266" y="5371"/>
                </a:lnTo>
                <a:lnTo>
                  <a:pt x="2444266" y="136295"/>
                </a:lnTo>
                <a:lnTo>
                  <a:pt x="2221406" y="136295"/>
                </a:lnTo>
                <a:lnTo>
                  <a:pt x="2221406" y="180805"/>
                </a:lnTo>
                <a:lnTo>
                  <a:pt x="2453476" y="180805"/>
                </a:lnTo>
                <a:lnTo>
                  <a:pt x="2453476" y="225776"/>
                </a:lnTo>
                <a:close/>
              </a:path>
              <a:path w="2486025" h="339725">
                <a:moveTo>
                  <a:pt x="2331762" y="285482"/>
                </a:moveTo>
                <a:lnTo>
                  <a:pt x="2276967" y="285482"/>
                </a:lnTo>
                <a:lnTo>
                  <a:pt x="2276967" y="225776"/>
                </a:lnTo>
                <a:lnTo>
                  <a:pt x="2331762" y="225776"/>
                </a:lnTo>
                <a:lnTo>
                  <a:pt x="2331762" y="285482"/>
                </a:lnTo>
                <a:close/>
              </a:path>
              <a:path w="2486025" h="339725">
                <a:moveTo>
                  <a:pt x="2485861" y="330760"/>
                </a:moveTo>
                <a:lnTo>
                  <a:pt x="2124556" y="330760"/>
                </a:lnTo>
                <a:lnTo>
                  <a:pt x="2124556" y="285482"/>
                </a:lnTo>
                <a:lnTo>
                  <a:pt x="2485861" y="285482"/>
                </a:lnTo>
                <a:lnTo>
                  <a:pt x="2485861" y="33076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512190" y="9207054"/>
            <a:ext cx="690245" cy="393065"/>
          </a:xfrm>
          <a:custGeom>
            <a:avLst/>
            <a:gdLst/>
            <a:ahLst/>
            <a:cxnLst/>
            <a:rect l="l" t="t" r="r" b="b"/>
            <a:pathLst>
              <a:path w="690244" h="393065">
                <a:moveTo>
                  <a:pt x="316179" y="65998"/>
                </a:moveTo>
                <a:lnTo>
                  <a:pt x="260925" y="65998"/>
                </a:lnTo>
                <a:lnTo>
                  <a:pt x="260925" y="0"/>
                </a:lnTo>
                <a:lnTo>
                  <a:pt x="316179" y="0"/>
                </a:lnTo>
                <a:lnTo>
                  <a:pt x="316179" y="65998"/>
                </a:lnTo>
                <a:close/>
              </a:path>
              <a:path w="690244" h="393065">
                <a:moveTo>
                  <a:pt x="188173" y="229000"/>
                </a:moveTo>
                <a:lnTo>
                  <a:pt x="0" y="229000"/>
                </a:lnTo>
                <a:lnTo>
                  <a:pt x="0" y="25785"/>
                </a:lnTo>
                <a:lnTo>
                  <a:pt x="55561" y="25785"/>
                </a:lnTo>
                <a:lnTo>
                  <a:pt x="55561" y="86412"/>
                </a:lnTo>
                <a:lnTo>
                  <a:pt x="316179" y="86412"/>
                </a:lnTo>
                <a:lnTo>
                  <a:pt x="316179" y="110509"/>
                </a:lnTo>
                <a:lnTo>
                  <a:pt x="188173" y="110509"/>
                </a:lnTo>
                <a:lnTo>
                  <a:pt x="188173" y="128467"/>
                </a:lnTo>
                <a:lnTo>
                  <a:pt x="55561" y="128467"/>
                </a:lnTo>
                <a:lnTo>
                  <a:pt x="55561" y="185410"/>
                </a:lnTo>
                <a:lnTo>
                  <a:pt x="316179" y="185410"/>
                </a:lnTo>
                <a:lnTo>
                  <a:pt x="316179" y="194926"/>
                </a:lnTo>
                <a:lnTo>
                  <a:pt x="188173" y="194926"/>
                </a:lnTo>
                <a:lnTo>
                  <a:pt x="188173" y="229000"/>
                </a:lnTo>
                <a:close/>
              </a:path>
              <a:path w="690244" h="393065">
                <a:moveTo>
                  <a:pt x="316179" y="86412"/>
                </a:moveTo>
                <a:lnTo>
                  <a:pt x="133378" y="86412"/>
                </a:lnTo>
                <a:lnTo>
                  <a:pt x="133378" y="25785"/>
                </a:lnTo>
                <a:lnTo>
                  <a:pt x="188173" y="25785"/>
                </a:lnTo>
                <a:lnTo>
                  <a:pt x="188173" y="65998"/>
                </a:lnTo>
                <a:lnTo>
                  <a:pt x="316179" y="65998"/>
                </a:lnTo>
                <a:lnTo>
                  <a:pt x="316179" y="86412"/>
                </a:lnTo>
                <a:close/>
              </a:path>
              <a:path w="690244" h="393065">
                <a:moveTo>
                  <a:pt x="316179" y="150569"/>
                </a:moveTo>
                <a:lnTo>
                  <a:pt x="260925" y="150569"/>
                </a:lnTo>
                <a:lnTo>
                  <a:pt x="260925" y="110509"/>
                </a:lnTo>
                <a:lnTo>
                  <a:pt x="316179" y="110509"/>
                </a:lnTo>
                <a:lnTo>
                  <a:pt x="316179" y="150569"/>
                </a:lnTo>
                <a:close/>
              </a:path>
              <a:path w="690244" h="393065">
                <a:moveTo>
                  <a:pt x="316179" y="185410"/>
                </a:moveTo>
                <a:lnTo>
                  <a:pt x="133378" y="185410"/>
                </a:lnTo>
                <a:lnTo>
                  <a:pt x="133378" y="128467"/>
                </a:lnTo>
                <a:lnTo>
                  <a:pt x="188173" y="128467"/>
                </a:lnTo>
                <a:lnTo>
                  <a:pt x="188173" y="150569"/>
                </a:lnTo>
                <a:lnTo>
                  <a:pt x="316179" y="150569"/>
                </a:lnTo>
                <a:lnTo>
                  <a:pt x="316179" y="185410"/>
                </a:lnTo>
                <a:close/>
              </a:path>
              <a:path w="690244" h="393065">
                <a:moveTo>
                  <a:pt x="316179" y="291315"/>
                </a:moveTo>
                <a:lnTo>
                  <a:pt x="260925" y="291315"/>
                </a:lnTo>
                <a:lnTo>
                  <a:pt x="260925" y="194926"/>
                </a:lnTo>
                <a:lnTo>
                  <a:pt x="316179" y="194926"/>
                </a:lnTo>
                <a:lnTo>
                  <a:pt x="316179" y="291315"/>
                </a:lnTo>
                <a:close/>
              </a:path>
              <a:path w="690244" h="393065">
                <a:moveTo>
                  <a:pt x="324621" y="387857"/>
                </a:moveTo>
                <a:lnTo>
                  <a:pt x="53105" y="387857"/>
                </a:lnTo>
                <a:lnTo>
                  <a:pt x="53105" y="262306"/>
                </a:lnTo>
                <a:lnTo>
                  <a:pt x="109128" y="262306"/>
                </a:lnTo>
                <a:lnTo>
                  <a:pt x="109128" y="343193"/>
                </a:lnTo>
                <a:lnTo>
                  <a:pt x="324621" y="343193"/>
                </a:lnTo>
                <a:lnTo>
                  <a:pt x="324621" y="387857"/>
                </a:lnTo>
                <a:close/>
              </a:path>
              <a:path w="690244" h="393065">
                <a:moveTo>
                  <a:pt x="687172" y="63235"/>
                </a:moveTo>
                <a:lnTo>
                  <a:pt x="631917" y="63235"/>
                </a:lnTo>
                <a:lnTo>
                  <a:pt x="631917" y="0"/>
                </a:lnTo>
                <a:lnTo>
                  <a:pt x="687172" y="0"/>
                </a:lnTo>
                <a:lnTo>
                  <a:pt x="687172" y="63235"/>
                </a:lnTo>
                <a:close/>
              </a:path>
              <a:path w="690244" h="393065">
                <a:moveTo>
                  <a:pt x="379280" y="236060"/>
                </a:moveTo>
                <a:lnTo>
                  <a:pt x="357639" y="192470"/>
                </a:lnTo>
                <a:lnTo>
                  <a:pt x="417249" y="171059"/>
                </a:lnTo>
                <a:lnTo>
                  <a:pt x="460397" y="143086"/>
                </a:lnTo>
                <a:lnTo>
                  <a:pt x="488005" y="109415"/>
                </a:lnTo>
                <a:lnTo>
                  <a:pt x="500994" y="70910"/>
                </a:lnTo>
                <a:lnTo>
                  <a:pt x="378820" y="70910"/>
                </a:lnTo>
                <a:lnTo>
                  <a:pt x="378820" y="26399"/>
                </a:lnTo>
                <a:lnTo>
                  <a:pt x="561160" y="26399"/>
                </a:lnTo>
                <a:lnTo>
                  <a:pt x="560990" y="35867"/>
                </a:lnTo>
                <a:lnTo>
                  <a:pt x="560489" y="45163"/>
                </a:lnTo>
                <a:lnTo>
                  <a:pt x="559671" y="54285"/>
                </a:lnTo>
                <a:lnTo>
                  <a:pt x="558551" y="63235"/>
                </a:lnTo>
                <a:lnTo>
                  <a:pt x="687172" y="63235"/>
                </a:lnTo>
                <a:lnTo>
                  <a:pt x="687172" y="106979"/>
                </a:lnTo>
                <a:lnTo>
                  <a:pt x="546886" y="106979"/>
                </a:lnTo>
                <a:lnTo>
                  <a:pt x="522554" y="150178"/>
                </a:lnTo>
                <a:lnTo>
                  <a:pt x="486451" y="186081"/>
                </a:lnTo>
                <a:lnTo>
                  <a:pt x="438665" y="214704"/>
                </a:lnTo>
                <a:lnTo>
                  <a:pt x="379280" y="236060"/>
                </a:lnTo>
                <a:close/>
              </a:path>
              <a:path w="690244" h="393065">
                <a:moveTo>
                  <a:pt x="687172" y="227772"/>
                </a:moveTo>
                <a:lnTo>
                  <a:pt x="631917" y="227772"/>
                </a:lnTo>
                <a:lnTo>
                  <a:pt x="631917" y="188940"/>
                </a:lnTo>
                <a:lnTo>
                  <a:pt x="543203" y="188940"/>
                </a:lnTo>
                <a:lnTo>
                  <a:pt x="543203" y="144429"/>
                </a:lnTo>
                <a:lnTo>
                  <a:pt x="631917" y="144429"/>
                </a:lnTo>
                <a:lnTo>
                  <a:pt x="631917" y="106979"/>
                </a:lnTo>
                <a:lnTo>
                  <a:pt x="687172" y="106979"/>
                </a:lnTo>
                <a:lnTo>
                  <a:pt x="687172" y="227772"/>
                </a:lnTo>
                <a:close/>
              </a:path>
              <a:path w="690244" h="393065">
                <a:moveTo>
                  <a:pt x="555482" y="392922"/>
                </a:moveTo>
                <a:lnTo>
                  <a:pt x="500167" y="387281"/>
                </a:lnTo>
                <a:lnTo>
                  <a:pt x="457500" y="371166"/>
                </a:lnTo>
                <a:lnTo>
                  <a:pt x="430058" y="345783"/>
                </a:lnTo>
                <a:lnTo>
                  <a:pt x="420414" y="312342"/>
                </a:lnTo>
                <a:lnTo>
                  <a:pt x="430058" y="279149"/>
                </a:lnTo>
                <a:lnTo>
                  <a:pt x="457500" y="253999"/>
                </a:lnTo>
                <a:lnTo>
                  <a:pt x="500167" y="238029"/>
                </a:lnTo>
                <a:lnTo>
                  <a:pt x="555482" y="232376"/>
                </a:lnTo>
                <a:lnTo>
                  <a:pt x="610271" y="238029"/>
                </a:lnTo>
                <a:lnTo>
                  <a:pt x="652714" y="253999"/>
                </a:lnTo>
                <a:lnTo>
                  <a:pt x="676213" y="275506"/>
                </a:lnTo>
                <a:lnTo>
                  <a:pt x="555482" y="275506"/>
                </a:lnTo>
                <a:lnTo>
                  <a:pt x="521904" y="277765"/>
                </a:lnTo>
                <a:lnTo>
                  <a:pt x="496831" y="284715"/>
                </a:lnTo>
                <a:lnTo>
                  <a:pt x="481168" y="296269"/>
                </a:lnTo>
                <a:lnTo>
                  <a:pt x="475823" y="312342"/>
                </a:lnTo>
                <a:lnTo>
                  <a:pt x="481168" y="328305"/>
                </a:lnTo>
                <a:lnTo>
                  <a:pt x="496831" y="339778"/>
                </a:lnTo>
                <a:lnTo>
                  <a:pt x="521904" y="346704"/>
                </a:lnTo>
                <a:lnTo>
                  <a:pt x="555482" y="349025"/>
                </a:lnTo>
                <a:lnTo>
                  <a:pt x="676683" y="349025"/>
                </a:lnTo>
                <a:lnTo>
                  <a:pt x="652714" y="371166"/>
                </a:lnTo>
                <a:lnTo>
                  <a:pt x="610271" y="387281"/>
                </a:lnTo>
                <a:lnTo>
                  <a:pt x="555482" y="392922"/>
                </a:lnTo>
                <a:close/>
              </a:path>
              <a:path w="690244" h="393065">
                <a:moveTo>
                  <a:pt x="676683" y="349025"/>
                </a:moveTo>
                <a:lnTo>
                  <a:pt x="555482" y="349025"/>
                </a:lnTo>
                <a:lnTo>
                  <a:pt x="588531" y="346704"/>
                </a:lnTo>
                <a:lnTo>
                  <a:pt x="613365" y="339778"/>
                </a:lnTo>
                <a:lnTo>
                  <a:pt x="629018" y="328305"/>
                </a:lnTo>
                <a:lnTo>
                  <a:pt x="634526" y="312342"/>
                </a:lnTo>
                <a:lnTo>
                  <a:pt x="629018" y="296269"/>
                </a:lnTo>
                <a:lnTo>
                  <a:pt x="613365" y="284715"/>
                </a:lnTo>
                <a:lnTo>
                  <a:pt x="588531" y="277765"/>
                </a:lnTo>
                <a:lnTo>
                  <a:pt x="555482" y="275506"/>
                </a:lnTo>
                <a:lnTo>
                  <a:pt x="676213" y="275506"/>
                </a:lnTo>
                <a:lnTo>
                  <a:pt x="680193" y="279149"/>
                </a:lnTo>
                <a:lnTo>
                  <a:pt x="690088" y="312342"/>
                </a:lnTo>
                <a:lnTo>
                  <a:pt x="680193" y="345783"/>
                </a:lnTo>
                <a:lnTo>
                  <a:pt x="676683" y="3490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1042" y="1300567"/>
            <a:ext cx="915035" cy="506095"/>
          </a:xfrm>
          <a:custGeom>
            <a:avLst/>
            <a:gdLst/>
            <a:ahLst/>
            <a:cxnLst/>
            <a:rect l="l" t="t" r="r" b="b"/>
            <a:pathLst>
              <a:path w="915035" h="506094">
                <a:moveTo>
                  <a:pt x="425786" y="369747"/>
                </a:moveTo>
                <a:lnTo>
                  <a:pt x="353265" y="369747"/>
                </a:lnTo>
                <a:lnTo>
                  <a:pt x="353265" y="190093"/>
                </a:lnTo>
                <a:lnTo>
                  <a:pt x="274151" y="190093"/>
                </a:lnTo>
                <a:lnTo>
                  <a:pt x="274151" y="131307"/>
                </a:lnTo>
                <a:lnTo>
                  <a:pt x="353265" y="131307"/>
                </a:lnTo>
                <a:lnTo>
                  <a:pt x="353265" y="549"/>
                </a:lnTo>
                <a:lnTo>
                  <a:pt x="425786" y="549"/>
                </a:lnTo>
                <a:lnTo>
                  <a:pt x="425786" y="369747"/>
                </a:lnTo>
                <a:close/>
              </a:path>
              <a:path w="915035" h="506094">
                <a:moveTo>
                  <a:pt x="291732" y="92299"/>
                </a:moveTo>
                <a:lnTo>
                  <a:pt x="19778" y="92299"/>
                </a:lnTo>
                <a:lnTo>
                  <a:pt x="19778" y="34612"/>
                </a:lnTo>
                <a:lnTo>
                  <a:pt x="291732" y="34612"/>
                </a:lnTo>
                <a:lnTo>
                  <a:pt x="291732" y="92299"/>
                </a:lnTo>
                <a:close/>
              </a:path>
              <a:path w="915035" h="506094">
                <a:moveTo>
                  <a:pt x="36260" y="314257"/>
                </a:moveTo>
                <a:lnTo>
                  <a:pt x="0" y="256570"/>
                </a:lnTo>
                <a:lnTo>
                  <a:pt x="53626" y="229624"/>
                </a:lnTo>
                <a:lnTo>
                  <a:pt x="90720" y="191809"/>
                </a:lnTo>
                <a:lnTo>
                  <a:pt x="112258" y="147093"/>
                </a:lnTo>
                <a:lnTo>
                  <a:pt x="119220" y="99441"/>
                </a:lnTo>
                <a:lnTo>
                  <a:pt x="119220" y="92299"/>
                </a:lnTo>
                <a:lnTo>
                  <a:pt x="193389" y="92299"/>
                </a:lnTo>
                <a:lnTo>
                  <a:pt x="193471" y="99441"/>
                </a:lnTo>
                <a:lnTo>
                  <a:pt x="200042" y="143634"/>
                </a:lnTo>
                <a:lnTo>
                  <a:pt x="220653" y="185697"/>
                </a:lnTo>
                <a:lnTo>
                  <a:pt x="239158" y="204377"/>
                </a:lnTo>
                <a:lnTo>
                  <a:pt x="157678" y="204377"/>
                </a:lnTo>
                <a:lnTo>
                  <a:pt x="137547" y="239856"/>
                </a:lnTo>
                <a:lnTo>
                  <a:pt x="110773" y="270649"/>
                </a:lnTo>
                <a:lnTo>
                  <a:pt x="77096" y="295775"/>
                </a:lnTo>
                <a:lnTo>
                  <a:pt x="36260" y="314257"/>
                </a:lnTo>
                <a:close/>
              </a:path>
              <a:path w="915035" h="506094">
                <a:moveTo>
                  <a:pt x="272503" y="304368"/>
                </a:moveTo>
                <a:lnTo>
                  <a:pt x="234165" y="287508"/>
                </a:lnTo>
                <a:lnTo>
                  <a:pt x="202317" y="264674"/>
                </a:lnTo>
                <a:lnTo>
                  <a:pt x="176855" y="236689"/>
                </a:lnTo>
                <a:lnTo>
                  <a:pt x="157678" y="204377"/>
                </a:lnTo>
                <a:lnTo>
                  <a:pt x="239158" y="204377"/>
                </a:lnTo>
                <a:lnTo>
                  <a:pt x="256201" y="221580"/>
                </a:lnTo>
                <a:lnTo>
                  <a:pt x="307665" y="247780"/>
                </a:lnTo>
                <a:lnTo>
                  <a:pt x="272503" y="304368"/>
                </a:lnTo>
                <a:close/>
              </a:path>
              <a:path w="915035" h="506094">
                <a:moveTo>
                  <a:pt x="437324" y="497758"/>
                </a:moveTo>
                <a:lnTo>
                  <a:pt x="92299" y="497758"/>
                </a:lnTo>
                <a:lnTo>
                  <a:pt x="92299" y="338981"/>
                </a:lnTo>
                <a:lnTo>
                  <a:pt x="164820" y="338981"/>
                </a:lnTo>
                <a:lnTo>
                  <a:pt x="164820" y="440071"/>
                </a:lnTo>
                <a:lnTo>
                  <a:pt x="437324" y="440071"/>
                </a:lnTo>
                <a:lnTo>
                  <a:pt x="437324" y="497758"/>
                </a:lnTo>
                <a:close/>
              </a:path>
              <a:path w="915035" h="506094">
                <a:moveTo>
                  <a:pt x="811466" y="483473"/>
                </a:moveTo>
                <a:lnTo>
                  <a:pt x="743890" y="483473"/>
                </a:lnTo>
                <a:lnTo>
                  <a:pt x="743890" y="250527"/>
                </a:lnTo>
                <a:lnTo>
                  <a:pt x="686203" y="250527"/>
                </a:lnTo>
                <a:lnTo>
                  <a:pt x="686203" y="191741"/>
                </a:lnTo>
                <a:lnTo>
                  <a:pt x="743890" y="191741"/>
                </a:lnTo>
                <a:lnTo>
                  <a:pt x="743890" y="8790"/>
                </a:lnTo>
                <a:lnTo>
                  <a:pt x="811466" y="8790"/>
                </a:lnTo>
                <a:lnTo>
                  <a:pt x="811466" y="483473"/>
                </a:lnTo>
                <a:close/>
              </a:path>
              <a:path w="915035" h="506094">
                <a:moveTo>
                  <a:pt x="637855" y="85157"/>
                </a:moveTo>
                <a:lnTo>
                  <a:pt x="569180" y="85157"/>
                </a:lnTo>
                <a:lnTo>
                  <a:pt x="569180" y="17031"/>
                </a:lnTo>
                <a:lnTo>
                  <a:pt x="637855" y="17031"/>
                </a:lnTo>
                <a:lnTo>
                  <a:pt x="637855" y="85157"/>
                </a:lnTo>
                <a:close/>
              </a:path>
              <a:path w="915035" h="506094">
                <a:moveTo>
                  <a:pt x="715321" y="143393"/>
                </a:moveTo>
                <a:lnTo>
                  <a:pt x="490066" y="143393"/>
                </a:lnTo>
                <a:lnTo>
                  <a:pt x="490066" y="85157"/>
                </a:lnTo>
                <a:lnTo>
                  <a:pt x="715321" y="85157"/>
                </a:lnTo>
                <a:lnTo>
                  <a:pt x="715321" y="143393"/>
                </a:lnTo>
                <a:close/>
              </a:path>
              <a:path w="915035" h="506094">
                <a:moveTo>
                  <a:pt x="512042" y="411502"/>
                </a:moveTo>
                <a:lnTo>
                  <a:pt x="471386" y="357111"/>
                </a:lnTo>
                <a:lnTo>
                  <a:pt x="509194" y="327215"/>
                </a:lnTo>
                <a:lnTo>
                  <a:pt x="536902" y="289750"/>
                </a:lnTo>
                <a:lnTo>
                  <a:pt x="555484" y="246905"/>
                </a:lnTo>
                <a:lnTo>
                  <a:pt x="565919" y="200870"/>
                </a:lnTo>
                <a:lnTo>
                  <a:pt x="569180" y="153832"/>
                </a:lnTo>
                <a:lnTo>
                  <a:pt x="569180" y="143393"/>
                </a:lnTo>
                <a:lnTo>
                  <a:pt x="637855" y="143393"/>
                </a:lnTo>
                <a:lnTo>
                  <a:pt x="637855" y="153832"/>
                </a:lnTo>
                <a:lnTo>
                  <a:pt x="641112" y="199459"/>
                </a:lnTo>
                <a:lnTo>
                  <a:pt x="651516" y="243398"/>
                </a:lnTo>
                <a:lnTo>
                  <a:pt x="670015" y="283698"/>
                </a:lnTo>
                <a:lnTo>
                  <a:pt x="672903" y="287337"/>
                </a:lnTo>
                <a:lnTo>
                  <a:pt x="604342" y="287337"/>
                </a:lnTo>
                <a:lnTo>
                  <a:pt x="589147" y="325280"/>
                </a:lnTo>
                <a:lnTo>
                  <a:pt x="568905" y="359308"/>
                </a:lnTo>
                <a:lnTo>
                  <a:pt x="543307" y="388392"/>
                </a:lnTo>
                <a:lnTo>
                  <a:pt x="512042" y="411502"/>
                </a:lnTo>
                <a:close/>
              </a:path>
              <a:path w="915035" h="506094">
                <a:moveTo>
                  <a:pt x="696092" y="399415"/>
                </a:moveTo>
                <a:lnTo>
                  <a:pt x="665531" y="378735"/>
                </a:lnTo>
                <a:lnTo>
                  <a:pt x="640328" y="352647"/>
                </a:lnTo>
                <a:lnTo>
                  <a:pt x="620068" y="321923"/>
                </a:lnTo>
                <a:lnTo>
                  <a:pt x="604342" y="287337"/>
                </a:lnTo>
                <a:lnTo>
                  <a:pt x="672903" y="287337"/>
                </a:lnTo>
                <a:lnTo>
                  <a:pt x="697560" y="318407"/>
                </a:lnTo>
                <a:lnTo>
                  <a:pt x="735099" y="345573"/>
                </a:lnTo>
                <a:lnTo>
                  <a:pt x="696092" y="399415"/>
                </a:lnTo>
                <a:close/>
              </a:path>
              <a:path w="915035" h="506094">
                <a:moveTo>
                  <a:pt x="914754" y="505999"/>
                </a:moveTo>
                <a:lnTo>
                  <a:pt x="846079" y="505999"/>
                </a:lnTo>
                <a:lnTo>
                  <a:pt x="846079" y="0"/>
                </a:lnTo>
                <a:lnTo>
                  <a:pt x="914754" y="0"/>
                </a:lnTo>
                <a:lnTo>
                  <a:pt x="914754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8090" y="1313753"/>
            <a:ext cx="1082040" cy="454025"/>
          </a:xfrm>
          <a:custGeom>
            <a:avLst/>
            <a:gdLst/>
            <a:ahLst/>
            <a:cxnLst/>
            <a:rect l="l" t="t" r="r" b="b"/>
            <a:pathLst>
              <a:path w="1082039" h="454025">
                <a:moveTo>
                  <a:pt x="179654" y="202179"/>
                </a:moveTo>
                <a:lnTo>
                  <a:pt x="0" y="202179"/>
                </a:lnTo>
                <a:lnTo>
                  <a:pt x="0" y="142295"/>
                </a:lnTo>
                <a:lnTo>
                  <a:pt x="41205" y="138998"/>
                </a:lnTo>
                <a:lnTo>
                  <a:pt x="41205" y="113726"/>
                </a:lnTo>
                <a:lnTo>
                  <a:pt x="47051" y="68838"/>
                </a:lnTo>
                <a:lnTo>
                  <a:pt x="65722" y="32758"/>
                </a:lnTo>
                <a:lnTo>
                  <a:pt x="98918" y="8730"/>
                </a:lnTo>
                <a:lnTo>
                  <a:pt x="148338" y="0"/>
                </a:lnTo>
                <a:lnTo>
                  <a:pt x="165473" y="944"/>
                </a:lnTo>
                <a:lnTo>
                  <a:pt x="181165" y="3433"/>
                </a:lnTo>
                <a:lnTo>
                  <a:pt x="195003" y="6953"/>
                </a:lnTo>
                <a:lnTo>
                  <a:pt x="204377" y="10221"/>
                </a:lnTo>
                <a:lnTo>
                  <a:pt x="204377" y="19778"/>
                </a:lnTo>
                <a:lnTo>
                  <a:pt x="193389" y="63730"/>
                </a:lnTo>
                <a:lnTo>
                  <a:pt x="159326" y="63730"/>
                </a:lnTo>
                <a:lnTo>
                  <a:pt x="143290" y="66494"/>
                </a:lnTo>
                <a:lnTo>
                  <a:pt x="131581" y="75130"/>
                </a:lnTo>
                <a:lnTo>
                  <a:pt x="124405" y="90153"/>
                </a:lnTo>
                <a:lnTo>
                  <a:pt x="121967" y="112078"/>
                </a:lnTo>
                <a:lnTo>
                  <a:pt x="121967" y="138449"/>
                </a:lnTo>
                <a:lnTo>
                  <a:pt x="179654" y="138449"/>
                </a:lnTo>
                <a:lnTo>
                  <a:pt x="179654" y="202179"/>
                </a:lnTo>
                <a:close/>
              </a:path>
              <a:path w="1082039" h="454025">
                <a:moveTo>
                  <a:pt x="280195" y="453806"/>
                </a:moveTo>
                <a:lnTo>
                  <a:pt x="244707" y="447161"/>
                </a:lnTo>
                <a:lnTo>
                  <a:pt x="221271" y="428258"/>
                </a:lnTo>
                <a:lnTo>
                  <a:pt x="208343" y="398642"/>
                </a:lnTo>
                <a:lnTo>
                  <a:pt x="204377" y="359858"/>
                </a:lnTo>
                <a:lnTo>
                  <a:pt x="204377" y="19778"/>
                </a:lnTo>
                <a:lnTo>
                  <a:pt x="206575" y="10988"/>
                </a:lnTo>
                <a:lnTo>
                  <a:pt x="204377" y="10221"/>
                </a:lnTo>
                <a:lnTo>
                  <a:pt x="204377" y="7691"/>
                </a:lnTo>
                <a:lnTo>
                  <a:pt x="284590" y="7691"/>
                </a:lnTo>
                <a:lnTo>
                  <a:pt x="284590" y="363704"/>
                </a:lnTo>
                <a:lnTo>
                  <a:pt x="286083" y="375129"/>
                </a:lnTo>
                <a:lnTo>
                  <a:pt x="289946" y="382589"/>
                </a:lnTo>
                <a:lnTo>
                  <a:pt x="295252" y="386650"/>
                </a:lnTo>
                <a:lnTo>
                  <a:pt x="301072" y="387877"/>
                </a:lnTo>
                <a:lnTo>
                  <a:pt x="312241" y="387877"/>
                </a:lnTo>
                <a:lnTo>
                  <a:pt x="321949" y="446663"/>
                </a:lnTo>
                <a:lnTo>
                  <a:pt x="314112" y="449402"/>
                </a:lnTo>
                <a:lnTo>
                  <a:pt x="304574" y="451677"/>
                </a:lnTo>
                <a:lnTo>
                  <a:pt x="293286" y="453230"/>
                </a:lnTo>
                <a:lnTo>
                  <a:pt x="280195" y="453806"/>
                </a:lnTo>
                <a:close/>
              </a:path>
              <a:path w="1082039" h="454025">
                <a:moveTo>
                  <a:pt x="204377" y="19778"/>
                </a:moveTo>
                <a:lnTo>
                  <a:pt x="204377" y="10221"/>
                </a:lnTo>
                <a:lnTo>
                  <a:pt x="206575" y="10988"/>
                </a:lnTo>
                <a:lnTo>
                  <a:pt x="204377" y="19778"/>
                </a:lnTo>
                <a:close/>
              </a:path>
              <a:path w="1082039" h="454025">
                <a:moveTo>
                  <a:pt x="191741" y="70323"/>
                </a:moveTo>
                <a:lnTo>
                  <a:pt x="183663" y="67670"/>
                </a:lnTo>
                <a:lnTo>
                  <a:pt x="175327" y="65584"/>
                </a:lnTo>
                <a:lnTo>
                  <a:pt x="167095" y="64219"/>
                </a:lnTo>
                <a:lnTo>
                  <a:pt x="159326" y="63730"/>
                </a:lnTo>
                <a:lnTo>
                  <a:pt x="193389" y="63730"/>
                </a:lnTo>
                <a:lnTo>
                  <a:pt x="191741" y="70323"/>
                </a:lnTo>
                <a:close/>
              </a:path>
              <a:path w="1082039" h="454025">
                <a:moveTo>
                  <a:pt x="121967" y="446114"/>
                </a:moveTo>
                <a:lnTo>
                  <a:pt x="41205" y="446114"/>
                </a:lnTo>
                <a:lnTo>
                  <a:pt x="41205" y="202179"/>
                </a:lnTo>
                <a:lnTo>
                  <a:pt x="121967" y="202179"/>
                </a:lnTo>
                <a:lnTo>
                  <a:pt x="121967" y="446114"/>
                </a:lnTo>
                <a:close/>
              </a:path>
              <a:path w="1082039" h="454025">
                <a:moveTo>
                  <a:pt x="312241" y="387877"/>
                </a:moveTo>
                <a:lnTo>
                  <a:pt x="306566" y="387877"/>
                </a:lnTo>
                <a:lnTo>
                  <a:pt x="312060" y="386779"/>
                </a:lnTo>
                <a:lnTo>
                  <a:pt x="312241" y="387877"/>
                </a:lnTo>
                <a:close/>
              </a:path>
              <a:path w="1082039" h="454025">
                <a:moveTo>
                  <a:pt x="478529" y="453806"/>
                </a:moveTo>
                <a:lnTo>
                  <a:pt x="433623" y="446822"/>
                </a:lnTo>
                <a:lnTo>
                  <a:pt x="393279" y="426415"/>
                </a:lnTo>
                <a:lnTo>
                  <a:pt x="360609" y="393402"/>
                </a:lnTo>
                <a:lnTo>
                  <a:pt x="338726" y="348602"/>
                </a:lnTo>
                <a:lnTo>
                  <a:pt x="330740" y="292831"/>
                </a:lnTo>
                <a:lnTo>
                  <a:pt x="338726" y="236524"/>
                </a:lnTo>
                <a:lnTo>
                  <a:pt x="360609" y="191398"/>
                </a:lnTo>
                <a:lnTo>
                  <a:pt x="393279" y="158218"/>
                </a:lnTo>
                <a:lnTo>
                  <a:pt x="433623" y="137750"/>
                </a:lnTo>
                <a:lnTo>
                  <a:pt x="478529" y="130757"/>
                </a:lnTo>
                <a:lnTo>
                  <a:pt x="523435" y="137750"/>
                </a:lnTo>
                <a:lnTo>
                  <a:pt x="563778" y="158218"/>
                </a:lnTo>
                <a:lnTo>
                  <a:pt x="596448" y="191398"/>
                </a:lnTo>
                <a:lnTo>
                  <a:pt x="599012" y="196685"/>
                </a:lnTo>
                <a:lnTo>
                  <a:pt x="478529" y="196685"/>
                </a:lnTo>
                <a:lnTo>
                  <a:pt x="450698" y="203519"/>
                </a:lnTo>
                <a:lnTo>
                  <a:pt x="430181" y="222919"/>
                </a:lnTo>
                <a:lnTo>
                  <a:pt x="417494" y="253239"/>
                </a:lnTo>
                <a:lnTo>
                  <a:pt x="413150" y="292831"/>
                </a:lnTo>
                <a:lnTo>
                  <a:pt x="417494" y="332019"/>
                </a:lnTo>
                <a:lnTo>
                  <a:pt x="430181" y="361987"/>
                </a:lnTo>
                <a:lnTo>
                  <a:pt x="450698" y="381139"/>
                </a:lnTo>
                <a:lnTo>
                  <a:pt x="478529" y="387877"/>
                </a:lnTo>
                <a:lnTo>
                  <a:pt x="599147" y="387877"/>
                </a:lnTo>
                <a:lnTo>
                  <a:pt x="596448" y="393402"/>
                </a:lnTo>
                <a:lnTo>
                  <a:pt x="563778" y="426415"/>
                </a:lnTo>
                <a:lnTo>
                  <a:pt x="523435" y="446822"/>
                </a:lnTo>
                <a:lnTo>
                  <a:pt x="478529" y="453806"/>
                </a:lnTo>
                <a:close/>
              </a:path>
              <a:path w="1082039" h="454025">
                <a:moveTo>
                  <a:pt x="599147" y="387877"/>
                </a:moveTo>
                <a:lnTo>
                  <a:pt x="478529" y="387877"/>
                </a:lnTo>
                <a:lnTo>
                  <a:pt x="506359" y="381139"/>
                </a:lnTo>
                <a:lnTo>
                  <a:pt x="526876" y="361987"/>
                </a:lnTo>
                <a:lnTo>
                  <a:pt x="539564" y="332019"/>
                </a:lnTo>
                <a:lnTo>
                  <a:pt x="543907" y="292831"/>
                </a:lnTo>
                <a:lnTo>
                  <a:pt x="539564" y="253239"/>
                </a:lnTo>
                <a:lnTo>
                  <a:pt x="526876" y="222919"/>
                </a:lnTo>
                <a:lnTo>
                  <a:pt x="506359" y="203519"/>
                </a:lnTo>
                <a:lnTo>
                  <a:pt x="478529" y="196685"/>
                </a:lnTo>
                <a:lnTo>
                  <a:pt x="599012" y="196685"/>
                </a:lnTo>
                <a:lnTo>
                  <a:pt x="618332" y="236524"/>
                </a:lnTo>
                <a:lnTo>
                  <a:pt x="626318" y="292831"/>
                </a:lnTo>
                <a:lnTo>
                  <a:pt x="618332" y="348602"/>
                </a:lnTo>
                <a:lnTo>
                  <a:pt x="599147" y="387877"/>
                </a:lnTo>
                <a:close/>
              </a:path>
              <a:path w="1082039" h="454025">
                <a:moveTo>
                  <a:pt x="809818" y="446114"/>
                </a:moveTo>
                <a:lnTo>
                  <a:pt x="717519" y="446114"/>
                </a:lnTo>
                <a:lnTo>
                  <a:pt x="637855" y="138449"/>
                </a:lnTo>
                <a:lnTo>
                  <a:pt x="718617" y="138449"/>
                </a:lnTo>
                <a:lnTo>
                  <a:pt x="752131" y="290633"/>
                </a:lnTo>
                <a:lnTo>
                  <a:pt x="756311" y="312893"/>
                </a:lnTo>
                <a:lnTo>
                  <a:pt x="760029" y="335203"/>
                </a:lnTo>
                <a:lnTo>
                  <a:pt x="763643" y="357617"/>
                </a:lnTo>
                <a:lnTo>
                  <a:pt x="767514" y="380186"/>
                </a:lnTo>
                <a:lnTo>
                  <a:pt x="825219" y="380186"/>
                </a:lnTo>
                <a:lnTo>
                  <a:pt x="809818" y="446114"/>
                </a:lnTo>
                <a:close/>
              </a:path>
              <a:path w="1082039" h="454025">
                <a:moveTo>
                  <a:pt x="825219" y="380186"/>
                </a:moveTo>
                <a:lnTo>
                  <a:pt x="769712" y="380186"/>
                </a:lnTo>
                <a:lnTo>
                  <a:pt x="774184" y="357540"/>
                </a:lnTo>
                <a:lnTo>
                  <a:pt x="778708" y="334997"/>
                </a:lnTo>
                <a:lnTo>
                  <a:pt x="783541" y="312661"/>
                </a:lnTo>
                <a:lnTo>
                  <a:pt x="789011" y="290341"/>
                </a:lnTo>
                <a:lnTo>
                  <a:pt x="825751" y="138449"/>
                </a:lnTo>
                <a:lnTo>
                  <a:pt x="897722" y="138449"/>
                </a:lnTo>
                <a:lnTo>
                  <a:pt x="918965" y="222507"/>
                </a:lnTo>
                <a:lnTo>
                  <a:pt x="858165" y="222507"/>
                </a:lnTo>
                <a:lnTo>
                  <a:pt x="853882" y="246157"/>
                </a:lnTo>
                <a:lnTo>
                  <a:pt x="849856" y="268726"/>
                </a:lnTo>
                <a:lnTo>
                  <a:pt x="845714" y="290633"/>
                </a:lnTo>
                <a:lnTo>
                  <a:pt x="840939" y="312893"/>
                </a:lnTo>
                <a:lnTo>
                  <a:pt x="825219" y="380186"/>
                </a:lnTo>
                <a:close/>
              </a:path>
              <a:path w="1082039" h="454025">
                <a:moveTo>
                  <a:pt x="1022201" y="380186"/>
                </a:moveTo>
                <a:lnTo>
                  <a:pt x="958157" y="380186"/>
                </a:lnTo>
                <a:lnTo>
                  <a:pt x="962041" y="357540"/>
                </a:lnTo>
                <a:lnTo>
                  <a:pt x="965677" y="334997"/>
                </a:lnTo>
                <a:lnTo>
                  <a:pt x="969516" y="312060"/>
                </a:lnTo>
                <a:lnTo>
                  <a:pt x="973604" y="290341"/>
                </a:lnTo>
                <a:lnTo>
                  <a:pt x="1007053" y="138449"/>
                </a:lnTo>
                <a:lnTo>
                  <a:pt x="1081772" y="138449"/>
                </a:lnTo>
                <a:lnTo>
                  <a:pt x="1022201" y="380186"/>
                </a:lnTo>
                <a:close/>
              </a:path>
              <a:path w="1082039" h="454025">
                <a:moveTo>
                  <a:pt x="1005955" y="446114"/>
                </a:moveTo>
                <a:lnTo>
                  <a:pt x="910908" y="446114"/>
                </a:lnTo>
                <a:lnTo>
                  <a:pt x="878493" y="312060"/>
                </a:lnTo>
                <a:lnTo>
                  <a:pt x="873815" y="290341"/>
                </a:lnTo>
                <a:lnTo>
                  <a:pt x="869497" y="268520"/>
                </a:lnTo>
                <a:lnTo>
                  <a:pt x="865282" y="246080"/>
                </a:lnTo>
                <a:lnTo>
                  <a:pt x="860912" y="222507"/>
                </a:lnTo>
                <a:lnTo>
                  <a:pt x="918965" y="222507"/>
                </a:lnTo>
                <a:lnTo>
                  <a:pt x="936181" y="290633"/>
                </a:lnTo>
                <a:lnTo>
                  <a:pt x="941271" y="312893"/>
                </a:lnTo>
                <a:lnTo>
                  <a:pt x="946001" y="335203"/>
                </a:lnTo>
                <a:lnTo>
                  <a:pt x="950628" y="357617"/>
                </a:lnTo>
                <a:lnTo>
                  <a:pt x="955410" y="380186"/>
                </a:lnTo>
                <a:lnTo>
                  <a:pt x="1022201" y="380186"/>
                </a:lnTo>
                <a:lnTo>
                  <a:pt x="1005955" y="446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3120" y="1332966"/>
            <a:ext cx="807085" cy="743585"/>
          </a:xfrm>
          <a:custGeom>
            <a:avLst/>
            <a:gdLst/>
            <a:ahLst/>
            <a:cxnLst/>
            <a:rect l="l" t="t" r="r" b="b"/>
            <a:pathLst>
              <a:path w="80708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80708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807085" h="743585">
                <a:moveTo>
                  <a:pt x="596461" y="193124"/>
                </a:moveTo>
                <a:lnTo>
                  <a:pt x="568308" y="158055"/>
                </a:lnTo>
                <a:lnTo>
                  <a:pt x="764395" y="11360"/>
                </a:lnTo>
                <a:lnTo>
                  <a:pt x="806873" y="11360"/>
                </a:lnTo>
                <a:lnTo>
                  <a:pt x="806873" y="58776"/>
                </a:lnTo>
                <a:lnTo>
                  <a:pt x="764395" y="58776"/>
                </a:lnTo>
                <a:lnTo>
                  <a:pt x="756986" y="66185"/>
                </a:lnTo>
                <a:lnTo>
                  <a:pt x="749084" y="73100"/>
                </a:lnTo>
                <a:lnTo>
                  <a:pt x="742254" y="78865"/>
                </a:lnTo>
                <a:lnTo>
                  <a:pt x="724079" y="93289"/>
                </a:lnTo>
                <a:lnTo>
                  <a:pt x="596461" y="193124"/>
                </a:lnTo>
                <a:close/>
              </a:path>
              <a:path w="807085" h="743585">
                <a:moveTo>
                  <a:pt x="806873" y="733476"/>
                </a:moveTo>
                <a:lnTo>
                  <a:pt x="758468" y="733476"/>
                </a:lnTo>
                <a:lnTo>
                  <a:pt x="758561" y="164839"/>
                </a:lnTo>
                <a:lnTo>
                  <a:pt x="759209" y="135149"/>
                </a:lnTo>
                <a:lnTo>
                  <a:pt x="760969" y="104441"/>
                </a:lnTo>
                <a:lnTo>
                  <a:pt x="764395" y="58776"/>
                </a:lnTo>
                <a:lnTo>
                  <a:pt x="806873" y="58776"/>
                </a:lnTo>
                <a:lnTo>
                  <a:pt x="806873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18650" y="2094430"/>
            <a:ext cx="711200" cy="383540"/>
          </a:xfrm>
          <a:custGeom>
            <a:avLst/>
            <a:gdLst/>
            <a:ahLst/>
            <a:cxnLst/>
            <a:rect l="l" t="t" r="r" b="b"/>
            <a:pathLst>
              <a:path w="711200" h="383539">
                <a:moveTo>
                  <a:pt x="290240" y="382946"/>
                </a:moveTo>
                <a:lnTo>
                  <a:pt x="262766" y="382946"/>
                </a:lnTo>
                <a:lnTo>
                  <a:pt x="262766" y="0"/>
                </a:lnTo>
                <a:lnTo>
                  <a:pt x="290240" y="0"/>
                </a:lnTo>
                <a:lnTo>
                  <a:pt x="290240" y="158703"/>
                </a:lnTo>
                <a:lnTo>
                  <a:pt x="354858" y="158703"/>
                </a:lnTo>
                <a:lnTo>
                  <a:pt x="354858" y="182033"/>
                </a:lnTo>
                <a:lnTo>
                  <a:pt x="290240" y="182033"/>
                </a:lnTo>
                <a:lnTo>
                  <a:pt x="290240" y="382946"/>
                </a:lnTo>
                <a:close/>
              </a:path>
              <a:path w="711200" h="383539">
                <a:moveTo>
                  <a:pt x="15348" y="307738"/>
                </a:moveTo>
                <a:lnTo>
                  <a:pt x="0" y="286250"/>
                </a:lnTo>
                <a:lnTo>
                  <a:pt x="47093" y="258750"/>
                </a:lnTo>
                <a:lnTo>
                  <a:pt x="86406" y="226999"/>
                </a:lnTo>
                <a:lnTo>
                  <a:pt x="117857" y="191377"/>
                </a:lnTo>
                <a:lnTo>
                  <a:pt x="141365" y="152263"/>
                </a:lnTo>
                <a:lnTo>
                  <a:pt x="156849" y="110036"/>
                </a:lnTo>
                <a:lnTo>
                  <a:pt x="164229" y="65077"/>
                </a:lnTo>
                <a:lnTo>
                  <a:pt x="16883" y="65077"/>
                </a:lnTo>
                <a:lnTo>
                  <a:pt x="16883" y="41748"/>
                </a:lnTo>
                <a:lnTo>
                  <a:pt x="192163" y="41748"/>
                </a:lnTo>
                <a:lnTo>
                  <a:pt x="188764" y="86832"/>
                </a:lnTo>
                <a:lnTo>
                  <a:pt x="178615" y="130431"/>
                </a:lnTo>
                <a:lnTo>
                  <a:pt x="161395" y="172019"/>
                </a:lnTo>
                <a:lnTo>
                  <a:pt x="136780" y="211070"/>
                </a:lnTo>
                <a:lnTo>
                  <a:pt x="104448" y="247058"/>
                </a:lnTo>
                <a:lnTo>
                  <a:pt x="64079" y="279456"/>
                </a:lnTo>
                <a:lnTo>
                  <a:pt x="15348" y="307738"/>
                </a:lnTo>
                <a:close/>
              </a:path>
              <a:path w="711200" h="383539">
                <a:moveTo>
                  <a:pt x="695595" y="199070"/>
                </a:moveTo>
                <a:lnTo>
                  <a:pt x="668121" y="199070"/>
                </a:lnTo>
                <a:lnTo>
                  <a:pt x="668121" y="97923"/>
                </a:lnTo>
                <a:lnTo>
                  <a:pt x="578639" y="97923"/>
                </a:lnTo>
                <a:lnTo>
                  <a:pt x="578639" y="74593"/>
                </a:lnTo>
                <a:lnTo>
                  <a:pt x="668121" y="74593"/>
                </a:lnTo>
                <a:lnTo>
                  <a:pt x="668121" y="0"/>
                </a:lnTo>
                <a:lnTo>
                  <a:pt x="695595" y="0"/>
                </a:lnTo>
                <a:lnTo>
                  <a:pt x="695595" y="199070"/>
                </a:lnTo>
                <a:close/>
              </a:path>
              <a:path w="711200" h="383539">
                <a:moveTo>
                  <a:pt x="395531" y="199224"/>
                </a:moveTo>
                <a:lnTo>
                  <a:pt x="380490" y="177122"/>
                </a:lnTo>
                <a:lnTo>
                  <a:pt x="419401" y="157454"/>
                </a:lnTo>
                <a:lnTo>
                  <a:pt x="450844" y="128678"/>
                </a:lnTo>
                <a:lnTo>
                  <a:pt x="471898" y="92621"/>
                </a:lnTo>
                <a:lnTo>
                  <a:pt x="479641" y="51110"/>
                </a:lnTo>
                <a:lnTo>
                  <a:pt x="479641" y="12125"/>
                </a:lnTo>
                <a:lnTo>
                  <a:pt x="506041" y="12125"/>
                </a:lnTo>
                <a:lnTo>
                  <a:pt x="506041" y="51110"/>
                </a:lnTo>
                <a:lnTo>
                  <a:pt x="513571" y="88589"/>
                </a:lnTo>
                <a:lnTo>
                  <a:pt x="521638" y="101453"/>
                </a:lnTo>
                <a:lnTo>
                  <a:pt x="493455" y="101453"/>
                </a:lnTo>
                <a:lnTo>
                  <a:pt x="477787" y="133652"/>
                </a:lnTo>
                <a:lnTo>
                  <a:pt x="455487" y="161159"/>
                </a:lnTo>
                <a:lnTo>
                  <a:pt x="427689" y="183256"/>
                </a:lnTo>
                <a:lnTo>
                  <a:pt x="395531" y="199224"/>
                </a:lnTo>
                <a:close/>
              </a:path>
              <a:path w="711200" h="383539">
                <a:moveTo>
                  <a:pt x="588923" y="189400"/>
                </a:moveTo>
                <a:lnTo>
                  <a:pt x="558422" y="174752"/>
                </a:lnTo>
                <a:lnTo>
                  <a:pt x="531519" y="154751"/>
                </a:lnTo>
                <a:lnTo>
                  <a:pt x="509451" y="130088"/>
                </a:lnTo>
                <a:lnTo>
                  <a:pt x="493455" y="101453"/>
                </a:lnTo>
                <a:lnTo>
                  <a:pt x="521638" y="101453"/>
                </a:lnTo>
                <a:lnTo>
                  <a:pt x="534512" y="121982"/>
                </a:lnTo>
                <a:lnTo>
                  <a:pt x="565699" y="149101"/>
                </a:lnTo>
                <a:lnTo>
                  <a:pt x="603964" y="167759"/>
                </a:lnTo>
                <a:lnTo>
                  <a:pt x="588923" y="189400"/>
                </a:lnTo>
                <a:close/>
              </a:path>
              <a:path w="711200" h="383539">
                <a:moveTo>
                  <a:pt x="711097" y="377574"/>
                </a:moveTo>
                <a:lnTo>
                  <a:pt x="450479" y="377574"/>
                </a:lnTo>
                <a:lnTo>
                  <a:pt x="450479" y="285636"/>
                </a:lnTo>
                <a:lnTo>
                  <a:pt x="668582" y="285636"/>
                </a:lnTo>
                <a:lnTo>
                  <a:pt x="668582" y="242199"/>
                </a:lnTo>
                <a:lnTo>
                  <a:pt x="449405" y="242199"/>
                </a:lnTo>
                <a:lnTo>
                  <a:pt x="449405" y="219637"/>
                </a:lnTo>
                <a:lnTo>
                  <a:pt x="695595" y="219637"/>
                </a:lnTo>
                <a:lnTo>
                  <a:pt x="695595" y="307124"/>
                </a:lnTo>
                <a:lnTo>
                  <a:pt x="477339" y="307124"/>
                </a:lnTo>
                <a:lnTo>
                  <a:pt x="477339" y="354858"/>
                </a:lnTo>
                <a:lnTo>
                  <a:pt x="711097" y="354858"/>
                </a:lnTo>
                <a:lnTo>
                  <a:pt x="711097" y="37757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89984" y="2094430"/>
            <a:ext cx="701675" cy="383540"/>
          </a:xfrm>
          <a:custGeom>
            <a:avLst/>
            <a:gdLst/>
            <a:ahLst/>
            <a:cxnLst/>
            <a:rect l="l" t="t" r="r" b="b"/>
            <a:pathLst>
              <a:path w="701675" h="383539">
                <a:moveTo>
                  <a:pt x="31157" y="171903"/>
                </a:moveTo>
                <a:lnTo>
                  <a:pt x="19492" y="149341"/>
                </a:lnTo>
                <a:lnTo>
                  <a:pt x="68233" y="136004"/>
                </a:lnTo>
                <a:lnTo>
                  <a:pt x="113809" y="111603"/>
                </a:lnTo>
                <a:lnTo>
                  <a:pt x="147528" y="78136"/>
                </a:lnTo>
                <a:lnTo>
                  <a:pt x="160699" y="37603"/>
                </a:lnTo>
                <a:lnTo>
                  <a:pt x="160699" y="14581"/>
                </a:lnTo>
                <a:lnTo>
                  <a:pt x="188787" y="14581"/>
                </a:lnTo>
                <a:lnTo>
                  <a:pt x="188787" y="37603"/>
                </a:lnTo>
                <a:lnTo>
                  <a:pt x="201938" y="77618"/>
                </a:lnTo>
                <a:lnTo>
                  <a:pt x="203842" y="79505"/>
                </a:lnTo>
                <a:lnTo>
                  <a:pt x="174973" y="79505"/>
                </a:lnTo>
                <a:lnTo>
                  <a:pt x="150408" y="113368"/>
                </a:lnTo>
                <a:lnTo>
                  <a:pt x="115325" y="140439"/>
                </a:lnTo>
                <a:lnTo>
                  <a:pt x="74111" y="160142"/>
                </a:lnTo>
                <a:lnTo>
                  <a:pt x="31157" y="171903"/>
                </a:lnTo>
                <a:close/>
              </a:path>
              <a:path w="701675" h="383539">
                <a:moveTo>
                  <a:pt x="318789" y="171903"/>
                </a:moveTo>
                <a:lnTo>
                  <a:pt x="275856" y="160078"/>
                </a:lnTo>
                <a:lnTo>
                  <a:pt x="234679" y="140266"/>
                </a:lnTo>
                <a:lnTo>
                  <a:pt x="199602" y="113173"/>
                </a:lnTo>
                <a:lnTo>
                  <a:pt x="174973" y="79505"/>
                </a:lnTo>
                <a:lnTo>
                  <a:pt x="203842" y="79505"/>
                </a:lnTo>
                <a:lnTo>
                  <a:pt x="235753" y="111142"/>
                </a:lnTo>
                <a:lnTo>
                  <a:pt x="281425" y="135832"/>
                </a:lnTo>
                <a:lnTo>
                  <a:pt x="330147" y="149341"/>
                </a:lnTo>
                <a:lnTo>
                  <a:pt x="318789" y="171903"/>
                </a:lnTo>
                <a:close/>
              </a:path>
              <a:path w="701675" h="383539">
                <a:moveTo>
                  <a:pt x="349025" y="241585"/>
                </a:moveTo>
                <a:lnTo>
                  <a:pt x="0" y="241585"/>
                </a:lnTo>
                <a:lnTo>
                  <a:pt x="0" y="218256"/>
                </a:lnTo>
                <a:lnTo>
                  <a:pt x="349025" y="218256"/>
                </a:lnTo>
                <a:lnTo>
                  <a:pt x="349025" y="241585"/>
                </a:lnTo>
                <a:close/>
              </a:path>
              <a:path w="701675" h="383539">
                <a:moveTo>
                  <a:pt x="187405" y="383099"/>
                </a:moveTo>
                <a:lnTo>
                  <a:pt x="160545" y="383099"/>
                </a:lnTo>
                <a:lnTo>
                  <a:pt x="160545" y="241585"/>
                </a:lnTo>
                <a:lnTo>
                  <a:pt x="187405" y="241585"/>
                </a:lnTo>
                <a:lnTo>
                  <a:pt x="187405" y="383099"/>
                </a:lnTo>
                <a:close/>
              </a:path>
              <a:path w="701675" h="383539">
                <a:moveTo>
                  <a:pt x="700046" y="228539"/>
                </a:moveTo>
                <a:lnTo>
                  <a:pt x="672572" y="228539"/>
                </a:lnTo>
                <a:lnTo>
                  <a:pt x="672572" y="125090"/>
                </a:lnTo>
                <a:lnTo>
                  <a:pt x="589537" y="125090"/>
                </a:lnTo>
                <a:lnTo>
                  <a:pt x="589537" y="102067"/>
                </a:lnTo>
                <a:lnTo>
                  <a:pt x="672572" y="102067"/>
                </a:lnTo>
                <a:lnTo>
                  <a:pt x="672572" y="0"/>
                </a:lnTo>
                <a:lnTo>
                  <a:pt x="700046" y="0"/>
                </a:lnTo>
                <a:lnTo>
                  <a:pt x="700046" y="228539"/>
                </a:lnTo>
                <a:close/>
              </a:path>
              <a:path w="701675" h="383539">
                <a:moveTo>
                  <a:pt x="602430" y="52798"/>
                </a:moveTo>
                <a:lnTo>
                  <a:pt x="396606" y="52798"/>
                </a:lnTo>
                <a:lnTo>
                  <a:pt x="396606" y="29776"/>
                </a:lnTo>
                <a:lnTo>
                  <a:pt x="602430" y="29776"/>
                </a:lnTo>
                <a:lnTo>
                  <a:pt x="602430" y="52798"/>
                </a:lnTo>
                <a:close/>
              </a:path>
              <a:path w="701675" h="383539">
                <a:moveTo>
                  <a:pt x="401517" y="223628"/>
                </a:moveTo>
                <a:lnTo>
                  <a:pt x="387090" y="201679"/>
                </a:lnTo>
                <a:lnTo>
                  <a:pt x="425787" y="180908"/>
                </a:lnTo>
                <a:lnTo>
                  <a:pt x="457348" y="150856"/>
                </a:lnTo>
                <a:lnTo>
                  <a:pt x="478605" y="113984"/>
                </a:lnTo>
                <a:lnTo>
                  <a:pt x="486395" y="72752"/>
                </a:lnTo>
                <a:lnTo>
                  <a:pt x="486395" y="52798"/>
                </a:lnTo>
                <a:lnTo>
                  <a:pt x="513715" y="52798"/>
                </a:lnTo>
                <a:lnTo>
                  <a:pt x="513776" y="72752"/>
                </a:lnTo>
                <a:lnTo>
                  <a:pt x="521138" y="109837"/>
                </a:lnTo>
                <a:lnTo>
                  <a:pt x="528609" y="122174"/>
                </a:lnTo>
                <a:lnTo>
                  <a:pt x="500822" y="122174"/>
                </a:lnTo>
                <a:lnTo>
                  <a:pt x="484809" y="155207"/>
                </a:lnTo>
                <a:lnTo>
                  <a:pt x="462048" y="183721"/>
                </a:lnTo>
                <a:lnTo>
                  <a:pt x="433848" y="206826"/>
                </a:lnTo>
                <a:lnTo>
                  <a:pt x="401517" y="223628"/>
                </a:lnTo>
                <a:close/>
              </a:path>
              <a:path w="701675" h="383539">
                <a:moveTo>
                  <a:pt x="595676" y="212577"/>
                </a:moveTo>
                <a:lnTo>
                  <a:pt x="564883" y="197480"/>
                </a:lnTo>
                <a:lnTo>
                  <a:pt x="538119" y="176757"/>
                </a:lnTo>
                <a:lnTo>
                  <a:pt x="516420" y="151343"/>
                </a:lnTo>
                <a:lnTo>
                  <a:pt x="500822" y="122174"/>
                </a:lnTo>
                <a:lnTo>
                  <a:pt x="528609" y="122174"/>
                </a:lnTo>
                <a:lnTo>
                  <a:pt x="541553" y="143547"/>
                </a:lnTo>
                <a:lnTo>
                  <a:pt x="572186" y="171212"/>
                </a:lnTo>
                <a:lnTo>
                  <a:pt x="610257" y="190475"/>
                </a:lnTo>
                <a:lnTo>
                  <a:pt x="595676" y="212577"/>
                </a:lnTo>
                <a:close/>
              </a:path>
              <a:path w="701675" h="383539">
                <a:moveTo>
                  <a:pt x="574188" y="382485"/>
                </a:moveTo>
                <a:lnTo>
                  <a:pt x="520876" y="377607"/>
                </a:lnTo>
                <a:lnTo>
                  <a:pt x="480831" y="363837"/>
                </a:lnTo>
                <a:lnTo>
                  <a:pt x="455693" y="341778"/>
                </a:lnTo>
                <a:lnTo>
                  <a:pt x="447102" y="312035"/>
                </a:lnTo>
                <a:lnTo>
                  <a:pt x="455693" y="282096"/>
                </a:lnTo>
                <a:lnTo>
                  <a:pt x="480831" y="259927"/>
                </a:lnTo>
                <a:lnTo>
                  <a:pt x="520876" y="246161"/>
                </a:lnTo>
                <a:lnTo>
                  <a:pt x="574188" y="241432"/>
                </a:lnTo>
                <a:lnTo>
                  <a:pt x="627328" y="246161"/>
                </a:lnTo>
                <a:lnTo>
                  <a:pt x="667316" y="259927"/>
                </a:lnTo>
                <a:lnTo>
                  <a:pt x="671240" y="263380"/>
                </a:lnTo>
                <a:lnTo>
                  <a:pt x="574188" y="263380"/>
                </a:lnTo>
                <a:lnTo>
                  <a:pt x="532673" y="266752"/>
                </a:lnTo>
                <a:lnTo>
                  <a:pt x="501072" y="276427"/>
                </a:lnTo>
                <a:lnTo>
                  <a:pt x="481011" y="291742"/>
                </a:lnTo>
                <a:lnTo>
                  <a:pt x="474116" y="312035"/>
                </a:lnTo>
                <a:lnTo>
                  <a:pt x="481011" y="332058"/>
                </a:lnTo>
                <a:lnTo>
                  <a:pt x="501072" y="347203"/>
                </a:lnTo>
                <a:lnTo>
                  <a:pt x="532673" y="356735"/>
                </a:lnTo>
                <a:lnTo>
                  <a:pt x="574188" y="359923"/>
                </a:lnTo>
                <a:lnTo>
                  <a:pt x="671786" y="359923"/>
                </a:lnTo>
                <a:lnTo>
                  <a:pt x="667316" y="363837"/>
                </a:lnTo>
                <a:lnTo>
                  <a:pt x="627328" y="377607"/>
                </a:lnTo>
                <a:lnTo>
                  <a:pt x="574188" y="382485"/>
                </a:lnTo>
                <a:close/>
              </a:path>
              <a:path w="701675" h="383539">
                <a:moveTo>
                  <a:pt x="671786" y="359923"/>
                </a:moveTo>
                <a:lnTo>
                  <a:pt x="574188" y="359923"/>
                </a:lnTo>
                <a:lnTo>
                  <a:pt x="615596" y="356735"/>
                </a:lnTo>
                <a:lnTo>
                  <a:pt x="647132" y="347203"/>
                </a:lnTo>
                <a:lnTo>
                  <a:pt x="667215" y="332058"/>
                </a:lnTo>
                <a:lnTo>
                  <a:pt x="674261" y="312035"/>
                </a:lnTo>
                <a:lnTo>
                  <a:pt x="667215" y="291742"/>
                </a:lnTo>
                <a:lnTo>
                  <a:pt x="647132" y="276427"/>
                </a:lnTo>
                <a:lnTo>
                  <a:pt x="615596" y="266752"/>
                </a:lnTo>
                <a:lnTo>
                  <a:pt x="574188" y="263380"/>
                </a:lnTo>
                <a:lnTo>
                  <a:pt x="671240" y="263380"/>
                </a:lnTo>
                <a:lnTo>
                  <a:pt x="692511" y="282096"/>
                </a:lnTo>
                <a:lnTo>
                  <a:pt x="701274" y="312035"/>
                </a:lnTo>
                <a:lnTo>
                  <a:pt x="692511" y="341778"/>
                </a:lnTo>
                <a:lnTo>
                  <a:pt x="671786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27710" y="3060709"/>
            <a:ext cx="3627120" cy="2467610"/>
            <a:chOff x="327710" y="3060709"/>
            <a:chExt cx="3627120" cy="2467610"/>
          </a:xfrm>
        </p:grpSpPr>
        <p:sp>
          <p:nvSpPr>
            <p:cNvPr id="9" name="object 9"/>
            <p:cNvSpPr/>
            <p:nvPr/>
          </p:nvSpPr>
          <p:spPr>
            <a:xfrm>
              <a:off x="784898" y="3563550"/>
              <a:ext cx="1798955" cy="598170"/>
            </a:xfrm>
            <a:custGeom>
              <a:avLst/>
              <a:gdLst/>
              <a:ahLst/>
              <a:cxnLst/>
              <a:rect l="l" t="t" r="r" b="b"/>
              <a:pathLst>
                <a:path w="1798955" h="598170">
                  <a:moveTo>
                    <a:pt x="1798424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1798424" y="0"/>
                  </a:lnTo>
                  <a:lnTo>
                    <a:pt x="1798424" y="597798"/>
                  </a:lnTo>
                  <a:close/>
                </a:path>
              </a:pathLst>
            </a:custGeom>
            <a:solidFill>
              <a:srgbClr val="0035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710" y="3060709"/>
              <a:ext cx="3626660" cy="24675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93483" y="3635996"/>
              <a:ext cx="1797685" cy="452120"/>
            </a:xfrm>
            <a:custGeom>
              <a:avLst/>
              <a:gdLst/>
              <a:ahLst/>
              <a:cxnLst/>
              <a:rect l="l" t="t" r="r" b="b"/>
              <a:pathLst>
                <a:path w="1797685" h="452120">
                  <a:moveTo>
                    <a:pt x="240487" y="46304"/>
                  </a:moveTo>
                  <a:lnTo>
                    <a:pt x="25438" y="46304"/>
                  </a:lnTo>
                  <a:lnTo>
                    <a:pt x="25438" y="98056"/>
                  </a:lnTo>
                  <a:lnTo>
                    <a:pt x="175945" y="98056"/>
                  </a:lnTo>
                  <a:lnTo>
                    <a:pt x="166166" y="146050"/>
                  </a:lnTo>
                  <a:lnTo>
                    <a:pt x="148729" y="189547"/>
                  </a:lnTo>
                  <a:lnTo>
                    <a:pt x="123494" y="228828"/>
                  </a:lnTo>
                  <a:lnTo>
                    <a:pt x="90360" y="264185"/>
                  </a:lnTo>
                  <a:lnTo>
                    <a:pt x="49237" y="295922"/>
                  </a:lnTo>
                  <a:lnTo>
                    <a:pt x="0" y="324332"/>
                  </a:lnTo>
                  <a:lnTo>
                    <a:pt x="35610" y="372745"/>
                  </a:lnTo>
                  <a:lnTo>
                    <a:pt x="82588" y="346367"/>
                  </a:lnTo>
                  <a:lnTo>
                    <a:pt x="122618" y="317055"/>
                  </a:lnTo>
                  <a:lnTo>
                    <a:pt x="156083" y="285000"/>
                  </a:lnTo>
                  <a:lnTo>
                    <a:pt x="183375" y="250405"/>
                  </a:lnTo>
                  <a:lnTo>
                    <a:pt x="204863" y="213474"/>
                  </a:lnTo>
                  <a:lnTo>
                    <a:pt x="220941" y="174409"/>
                  </a:lnTo>
                  <a:lnTo>
                    <a:pt x="231978" y="133388"/>
                  </a:lnTo>
                  <a:lnTo>
                    <a:pt x="238366" y="90627"/>
                  </a:lnTo>
                  <a:lnTo>
                    <a:pt x="240487" y="46304"/>
                  </a:lnTo>
                  <a:close/>
                </a:path>
                <a:path w="1797685" h="452120">
                  <a:moveTo>
                    <a:pt x="424840" y="173126"/>
                  </a:moveTo>
                  <a:lnTo>
                    <a:pt x="360997" y="173126"/>
                  </a:lnTo>
                  <a:lnTo>
                    <a:pt x="360997" y="0"/>
                  </a:lnTo>
                  <a:lnTo>
                    <a:pt x="297675" y="0"/>
                  </a:lnTo>
                  <a:lnTo>
                    <a:pt x="297675" y="450811"/>
                  </a:lnTo>
                  <a:lnTo>
                    <a:pt x="360997" y="450811"/>
                  </a:lnTo>
                  <a:lnTo>
                    <a:pt x="360997" y="225399"/>
                  </a:lnTo>
                  <a:lnTo>
                    <a:pt x="424840" y="225399"/>
                  </a:lnTo>
                  <a:lnTo>
                    <a:pt x="424840" y="173126"/>
                  </a:lnTo>
                  <a:close/>
                </a:path>
                <a:path w="1797685" h="452120">
                  <a:moveTo>
                    <a:pt x="701141" y="175234"/>
                  </a:moveTo>
                  <a:lnTo>
                    <a:pt x="654558" y="153974"/>
                  </a:lnTo>
                  <a:lnTo>
                    <a:pt x="622401" y="123837"/>
                  </a:lnTo>
                  <a:lnTo>
                    <a:pt x="603821" y="87515"/>
                  </a:lnTo>
                  <a:lnTo>
                    <a:pt x="597992" y="47713"/>
                  </a:lnTo>
                  <a:lnTo>
                    <a:pt x="597992" y="15087"/>
                  </a:lnTo>
                  <a:lnTo>
                    <a:pt x="533793" y="15087"/>
                  </a:lnTo>
                  <a:lnTo>
                    <a:pt x="533793" y="47713"/>
                  </a:lnTo>
                  <a:lnTo>
                    <a:pt x="527316" y="90462"/>
                  </a:lnTo>
                  <a:lnTo>
                    <a:pt x="507593" y="129197"/>
                  </a:lnTo>
                  <a:lnTo>
                    <a:pt x="473837" y="161086"/>
                  </a:lnTo>
                  <a:lnTo>
                    <a:pt x="425221" y="183311"/>
                  </a:lnTo>
                  <a:lnTo>
                    <a:pt x="458190" y="233476"/>
                  </a:lnTo>
                  <a:lnTo>
                    <a:pt x="494512" y="217868"/>
                  </a:lnTo>
                  <a:lnTo>
                    <a:pt x="524586" y="196545"/>
                  </a:lnTo>
                  <a:lnTo>
                    <a:pt x="548474" y="170230"/>
                  </a:lnTo>
                  <a:lnTo>
                    <a:pt x="566242" y="139623"/>
                  </a:lnTo>
                  <a:lnTo>
                    <a:pt x="583615" y="166992"/>
                  </a:lnTo>
                  <a:lnTo>
                    <a:pt x="606310" y="190563"/>
                  </a:lnTo>
                  <a:lnTo>
                    <a:pt x="634352" y="209753"/>
                  </a:lnTo>
                  <a:lnTo>
                    <a:pt x="667804" y="224002"/>
                  </a:lnTo>
                  <a:lnTo>
                    <a:pt x="701141" y="175234"/>
                  </a:lnTo>
                  <a:close/>
                </a:path>
                <a:path w="1797685" h="452120">
                  <a:moveTo>
                    <a:pt x="809371" y="0"/>
                  </a:moveTo>
                  <a:lnTo>
                    <a:pt x="746213" y="0"/>
                  </a:lnTo>
                  <a:lnTo>
                    <a:pt x="746213" y="67538"/>
                  </a:lnTo>
                  <a:lnTo>
                    <a:pt x="661492" y="67538"/>
                  </a:lnTo>
                  <a:lnTo>
                    <a:pt x="661492" y="117703"/>
                  </a:lnTo>
                  <a:lnTo>
                    <a:pt x="746213" y="117703"/>
                  </a:lnTo>
                  <a:lnTo>
                    <a:pt x="746213" y="230136"/>
                  </a:lnTo>
                  <a:lnTo>
                    <a:pt x="809371" y="230136"/>
                  </a:lnTo>
                  <a:lnTo>
                    <a:pt x="809371" y="0"/>
                  </a:lnTo>
                  <a:close/>
                </a:path>
                <a:path w="1797685" h="452120">
                  <a:moveTo>
                    <a:pt x="822350" y="396951"/>
                  </a:moveTo>
                  <a:lnTo>
                    <a:pt x="572033" y="396951"/>
                  </a:lnTo>
                  <a:lnTo>
                    <a:pt x="572033" y="369595"/>
                  </a:lnTo>
                  <a:lnTo>
                    <a:pt x="809371" y="369595"/>
                  </a:lnTo>
                  <a:lnTo>
                    <a:pt x="809371" y="248551"/>
                  </a:lnTo>
                  <a:lnTo>
                    <a:pt x="509066" y="248551"/>
                  </a:lnTo>
                  <a:lnTo>
                    <a:pt x="509066" y="297497"/>
                  </a:lnTo>
                  <a:lnTo>
                    <a:pt x="746569" y="297497"/>
                  </a:lnTo>
                  <a:lnTo>
                    <a:pt x="746569" y="323278"/>
                  </a:lnTo>
                  <a:lnTo>
                    <a:pt x="509765" y="323278"/>
                  </a:lnTo>
                  <a:lnTo>
                    <a:pt x="509765" y="446773"/>
                  </a:lnTo>
                  <a:lnTo>
                    <a:pt x="822350" y="446773"/>
                  </a:lnTo>
                  <a:lnTo>
                    <a:pt x="822350" y="396951"/>
                  </a:lnTo>
                  <a:close/>
                </a:path>
                <a:path w="1797685" h="452120">
                  <a:moveTo>
                    <a:pt x="1198575" y="47536"/>
                  </a:moveTo>
                  <a:lnTo>
                    <a:pt x="980198" y="47536"/>
                  </a:lnTo>
                  <a:lnTo>
                    <a:pt x="980198" y="97180"/>
                  </a:lnTo>
                  <a:lnTo>
                    <a:pt x="1134033" y="97180"/>
                  </a:lnTo>
                  <a:lnTo>
                    <a:pt x="1125397" y="144983"/>
                  </a:lnTo>
                  <a:lnTo>
                    <a:pt x="1109230" y="188290"/>
                  </a:lnTo>
                  <a:lnTo>
                    <a:pt x="1084872" y="227482"/>
                  </a:lnTo>
                  <a:lnTo>
                    <a:pt x="1051648" y="262928"/>
                  </a:lnTo>
                  <a:lnTo>
                    <a:pt x="1008913" y="294970"/>
                  </a:lnTo>
                  <a:lnTo>
                    <a:pt x="955992" y="323989"/>
                  </a:lnTo>
                  <a:lnTo>
                    <a:pt x="988961" y="374332"/>
                  </a:lnTo>
                  <a:lnTo>
                    <a:pt x="1038656" y="347573"/>
                  </a:lnTo>
                  <a:lnTo>
                    <a:pt x="1080477" y="318147"/>
                  </a:lnTo>
                  <a:lnTo>
                    <a:pt x="1114996" y="286169"/>
                  </a:lnTo>
                  <a:lnTo>
                    <a:pt x="1142733" y="251764"/>
                  </a:lnTo>
                  <a:lnTo>
                    <a:pt x="1164221" y="215049"/>
                  </a:lnTo>
                  <a:lnTo>
                    <a:pt x="1180020" y="176149"/>
                  </a:lnTo>
                  <a:lnTo>
                    <a:pt x="1190650" y="135191"/>
                  </a:lnTo>
                  <a:lnTo>
                    <a:pt x="1196657" y="92278"/>
                  </a:lnTo>
                  <a:lnTo>
                    <a:pt x="1198575" y="47536"/>
                  </a:lnTo>
                  <a:close/>
                </a:path>
                <a:path w="1797685" h="452120">
                  <a:moveTo>
                    <a:pt x="1333817" y="0"/>
                  </a:moveTo>
                  <a:lnTo>
                    <a:pt x="1269796" y="0"/>
                  </a:lnTo>
                  <a:lnTo>
                    <a:pt x="1269796" y="451853"/>
                  </a:lnTo>
                  <a:lnTo>
                    <a:pt x="1333817" y="451853"/>
                  </a:lnTo>
                  <a:lnTo>
                    <a:pt x="1333817" y="0"/>
                  </a:lnTo>
                  <a:close/>
                </a:path>
                <a:path w="1797685" h="452120">
                  <a:moveTo>
                    <a:pt x="1609585" y="25615"/>
                  </a:moveTo>
                  <a:lnTo>
                    <a:pt x="1395768" y="25615"/>
                  </a:lnTo>
                  <a:lnTo>
                    <a:pt x="1395768" y="75958"/>
                  </a:lnTo>
                  <a:lnTo>
                    <a:pt x="1541183" y="75958"/>
                  </a:lnTo>
                  <a:lnTo>
                    <a:pt x="1529753" y="111099"/>
                  </a:lnTo>
                  <a:lnTo>
                    <a:pt x="1507096" y="143205"/>
                  </a:lnTo>
                  <a:lnTo>
                    <a:pt x="1473225" y="171488"/>
                  </a:lnTo>
                  <a:lnTo>
                    <a:pt x="1428216" y="195160"/>
                  </a:lnTo>
                  <a:lnTo>
                    <a:pt x="1372082" y="213474"/>
                  </a:lnTo>
                  <a:lnTo>
                    <a:pt x="1398397" y="261708"/>
                  </a:lnTo>
                  <a:lnTo>
                    <a:pt x="1452727" y="244246"/>
                  </a:lnTo>
                  <a:lnTo>
                    <a:pt x="1499450" y="221107"/>
                  </a:lnTo>
                  <a:lnTo>
                    <a:pt x="1538312" y="192443"/>
                  </a:lnTo>
                  <a:lnTo>
                    <a:pt x="1569034" y="158419"/>
                  </a:lnTo>
                  <a:lnTo>
                    <a:pt x="1591335" y="119164"/>
                  </a:lnTo>
                  <a:lnTo>
                    <a:pt x="1604937" y="74853"/>
                  </a:lnTo>
                  <a:lnTo>
                    <a:pt x="1609585" y="25615"/>
                  </a:lnTo>
                  <a:close/>
                </a:path>
                <a:path w="1797685" h="452120">
                  <a:moveTo>
                    <a:pt x="1736763" y="280835"/>
                  </a:moveTo>
                  <a:lnTo>
                    <a:pt x="1432775" y="280835"/>
                  </a:lnTo>
                  <a:lnTo>
                    <a:pt x="1432775" y="331177"/>
                  </a:lnTo>
                  <a:lnTo>
                    <a:pt x="1673263" y="331177"/>
                  </a:lnTo>
                  <a:lnTo>
                    <a:pt x="1673263" y="451853"/>
                  </a:lnTo>
                  <a:lnTo>
                    <a:pt x="1736763" y="451853"/>
                  </a:lnTo>
                  <a:lnTo>
                    <a:pt x="1736763" y="280835"/>
                  </a:lnTo>
                  <a:close/>
                </a:path>
                <a:path w="1797685" h="452120">
                  <a:moveTo>
                    <a:pt x="1797456" y="105778"/>
                  </a:moveTo>
                  <a:lnTo>
                    <a:pt x="1736763" y="105778"/>
                  </a:lnTo>
                  <a:lnTo>
                    <a:pt x="1736763" y="0"/>
                  </a:lnTo>
                  <a:lnTo>
                    <a:pt x="1673263" y="0"/>
                  </a:lnTo>
                  <a:lnTo>
                    <a:pt x="1673263" y="262585"/>
                  </a:lnTo>
                  <a:lnTo>
                    <a:pt x="1736763" y="262585"/>
                  </a:lnTo>
                  <a:lnTo>
                    <a:pt x="1736763" y="158394"/>
                  </a:lnTo>
                  <a:lnTo>
                    <a:pt x="1797456" y="158394"/>
                  </a:lnTo>
                  <a:lnTo>
                    <a:pt x="1797456" y="105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082376" y="6423917"/>
            <a:ext cx="7273925" cy="747395"/>
          </a:xfrm>
          <a:custGeom>
            <a:avLst/>
            <a:gdLst/>
            <a:ahLst/>
            <a:cxnLst/>
            <a:rect l="l" t="t" r="r" b="b"/>
            <a:pathLst>
              <a:path w="7273925" h="747395">
                <a:moveTo>
                  <a:pt x="7273499" y="747245"/>
                </a:moveTo>
                <a:lnTo>
                  <a:pt x="0" y="747245"/>
                </a:lnTo>
                <a:lnTo>
                  <a:pt x="0" y="0"/>
                </a:lnTo>
                <a:lnTo>
                  <a:pt x="7273499" y="0"/>
                </a:lnTo>
                <a:lnTo>
                  <a:pt x="7273499" y="747245"/>
                </a:lnTo>
                <a:close/>
              </a:path>
            </a:pathLst>
          </a:custGeom>
          <a:solidFill>
            <a:srgbClr val="0035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12979" y="7281157"/>
            <a:ext cx="2778125" cy="747395"/>
          </a:xfrm>
          <a:custGeom>
            <a:avLst/>
            <a:gdLst/>
            <a:ahLst/>
            <a:cxnLst/>
            <a:rect l="l" t="t" r="r" b="b"/>
            <a:pathLst>
              <a:path w="2778125" h="747395">
                <a:moveTo>
                  <a:pt x="2777947" y="747245"/>
                </a:moveTo>
                <a:lnTo>
                  <a:pt x="0" y="747245"/>
                </a:lnTo>
                <a:lnTo>
                  <a:pt x="0" y="0"/>
                </a:lnTo>
                <a:lnTo>
                  <a:pt x="2777947" y="0"/>
                </a:lnTo>
                <a:lnTo>
                  <a:pt x="2777947" y="747245"/>
                </a:lnTo>
                <a:close/>
              </a:path>
            </a:pathLst>
          </a:custGeom>
          <a:solidFill>
            <a:srgbClr val="0035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33318" y="6514475"/>
            <a:ext cx="1527810" cy="565150"/>
          </a:xfrm>
          <a:custGeom>
            <a:avLst/>
            <a:gdLst/>
            <a:ahLst/>
            <a:cxnLst/>
            <a:rect l="l" t="t" r="r" b="b"/>
            <a:pathLst>
              <a:path w="1527810" h="565150">
                <a:moveTo>
                  <a:pt x="428877" y="326920"/>
                </a:moveTo>
                <a:lnTo>
                  <a:pt x="348627" y="326920"/>
                </a:lnTo>
                <a:lnTo>
                  <a:pt x="348627" y="0"/>
                </a:lnTo>
                <a:lnTo>
                  <a:pt x="428877" y="0"/>
                </a:lnTo>
                <a:lnTo>
                  <a:pt x="428877" y="134407"/>
                </a:lnTo>
                <a:lnTo>
                  <a:pt x="503865" y="134407"/>
                </a:lnTo>
                <a:lnTo>
                  <a:pt x="503865" y="198651"/>
                </a:lnTo>
                <a:lnTo>
                  <a:pt x="428877" y="198651"/>
                </a:lnTo>
                <a:lnTo>
                  <a:pt x="428877" y="326920"/>
                </a:lnTo>
                <a:close/>
              </a:path>
              <a:path w="1527810" h="565150">
                <a:moveTo>
                  <a:pt x="46922" y="296442"/>
                </a:moveTo>
                <a:lnTo>
                  <a:pt x="0" y="296442"/>
                </a:lnTo>
                <a:lnTo>
                  <a:pt x="0" y="38151"/>
                </a:lnTo>
                <a:lnTo>
                  <a:pt x="253905" y="38151"/>
                </a:lnTo>
                <a:lnTo>
                  <a:pt x="253905" y="101737"/>
                </a:lnTo>
                <a:lnTo>
                  <a:pt x="78495" y="101737"/>
                </a:lnTo>
                <a:lnTo>
                  <a:pt x="78495" y="232637"/>
                </a:lnTo>
                <a:lnTo>
                  <a:pt x="305572" y="232637"/>
                </a:lnTo>
                <a:lnTo>
                  <a:pt x="310694" y="278901"/>
                </a:lnTo>
                <a:lnTo>
                  <a:pt x="268738" y="286535"/>
                </a:lnTo>
                <a:lnTo>
                  <a:pt x="224477" y="291612"/>
                </a:lnTo>
                <a:lnTo>
                  <a:pt x="174817" y="294625"/>
                </a:lnTo>
                <a:lnTo>
                  <a:pt x="116663" y="296071"/>
                </a:lnTo>
                <a:lnTo>
                  <a:pt x="46922" y="296442"/>
                </a:lnTo>
                <a:close/>
              </a:path>
              <a:path w="1527810" h="565150">
                <a:moveTo>
                  <a:pt x="305572" y="232637"/>
                </a:moveTo>
                <a:lnTo>
                  <a:pt x="78495" y="232637"/>
                </a:lnTo>
                <a:lnTo>
                  <a:pt x="149047" y="231630"/>
                </a:lnTo>
                <a:lnTo>
                  <a:pt x="206791" y="228855"/>
                </a:lnTo>
                <a:lnTo>
                  <a:pt x="256684" y="223695"/>
                </a:lnTo>
                <a:lnTo>
                  <a:pt x="303678" y="215535"/>
                </a:lnTo>
                <a:lnTo>
                  <a:pt x="305572" y="232637"/>
                </a:lnTo>
                <a:close/>
              </a:path>
              <a:path w="1527810" h="565150">
                <a:moveTo>
                  <a:pt x="242723" y="564600"/>
                </a:moveTo>
                <a:lnTo>
                  <a:pt x="177399" y="559727"/>
                </a:lnTo>
                <a:lnTo>
                  <a:pt x="123799" y="545246"/>
                </a:lnTo>
                <a:lnTo>
                  <a:pt x="83544" y="521755"/>
                </a:lnTo>
                <a:lnTo>
                  <a:pt x="58255" y="489855"/>
                </a:lnTo>
                <a:lnTo>
                  <a:pt x="49553" y="450145"/>
                </a:lnTo>
                <a:lnTo>
                  <a:pt x="58255" y="411097"/>
                </a:lnTo>
                <a:lnTo>
                  <a:pt x="83544" y="379617"/>
                </a:lnTo>
                <a:lnTo>
                  <a:pt x="123799" y="356324"/>
                </a:lnTo>
                <a:lnTo>
                  <a:pt x="177399" y="341840"/>
                </a:lnTo>
                <a:lnTo>
                  <a:pt x="242723" y="336787"/>
                </a:lnTo>
                <a:lnTo>
                  <a:pt x="307248" y="341840"/>
                </a:lnTo>
                <a:lnTo>
                  <a:pt x="360090" y="356324"/>
                </a:lnTo>
                <a:lnTo>
                  <a:pt x="399724" y="379617"/>
                </a:lnTo>
                <a:lnTo>
                  <a:pt x="415620" y="399715"/>
                </a:lnTo>
                <a:lnTo>
                  <a:pt x="242723" y="399715"/>
                </a:lnTo>
                <a:lnTo>
                  <a:pt x="193533" y="402816"/>
                </a:lnTo>
                <a:lnTo>
                  <a:pt x="157375" y="412350"/>
                </a:lnTo>
                <a:lnTo>
                  <a:pt x="135113" y="428175"/>
                </a:lnTo>
                <a:lnTo>
                  <a:pt x="127610" y="450145"/>
                </a:lnTo>
                <a:lnTo>
                  <a:pt x="135113" y="472568"/>
                </a:lnTo>
                <a:lnTo>
                  <a:pt x="157375" y="488763"/>
                </a:lnTo>
                <a:lnTo>
                  <a:pt x="193533" y="498585"/>
                </a:lnTo>
                <a:lnTo>
                  <a:pt x="242723" y="501891"/>
                </a:lnTo>
                <a:lnTo>
                  <a:pt x="415228" y="501891"/>
                </a:lnTo>
                <a:lnTo>
                  <a:pt x="399724" y="521755"/>
                </a:lnTo>
                <a:lnTo>
                  <a:pt x="360090" y="545246"/>
                </a:lnTo>
                <a:lnTo>
                  <a:pt x="307248" y="559727"/>
                </a:lnTo>
                <a:lnTo>
                  <a:pt x="242723" y="564600"/>
                </a:lnTo>
                <a:close/>
              </a:path>
              <a:path w="1527810" h="565150">
                <a:moveTo>
                  <a:pt x="415228" y="501891"/>
                </a:moveTo>
                <a:lnTo>
                  <a:pt x="242723" y="501891"/>
                </a:lnTo>
                <a:lnTo>
                  <a:pt x="290813" y="498585"/>
                </a:lnTo>
                <a:lnTo>
                  <a:pt x="326509" y="488763"/>
                </a:lnTo>
                <a:lnTo>
                  <a:pt x="348760" y="472568"/>
                </a:lnTo>
                <a:lnTo>
                  <a:pt x="356520" y="450145"/>
                </a:lnTo>
                <a:lnTo>
                  <a:pt x="348760" y="428175"/>
                </a:lnTo>
                <a:lnTo>
                  <a:pt x="326509" y="412350"/>
                </a:lnTo>
                <a:lnTo>
                  <a:pt x="290813" y="402816"/>
                </a:lnTo>
                <a:lnTo>
                  <a:pt x="242723" y="399715"/>
                </a:lnTo>
                <a:lnTo>
                  <a:pt x="415620" y="399715"/>
                </a:lnTo>
                <a:lnTo>
                  <a:pt x="424623" y="411097"/>
                </a:lnTo>
                <a:lnTo>
                  <a:pt x="433262" y="450145"/>
                </a:lnTo>
                <a:lnTo>
                  <a:pt x="424623" y="489855"/>
                </a:lnTo>
                <a:lnTo>
                  <a:pt x="415228" y="501891"/>
                </a:lnTo>
                <a:close/>
              </a:path>
              <a:path w="1527810" h="565150">
                <a:moveTo>
                  <a:pt x="985830" y="417914"/>
                </a:moveTo>
                <a:lnTo>
                  <a:pt x="906895" y="417914"/>
                </a:lnTo>
                <a:lnTo>
                  <a:pt x="906895" y="184838"/>
                </a:lnTo>
                <a:lnTo>
                  <a:pt x="801211" y="184838"/>
                </a:lnTo>
                <a:lnTo>
                  <a:pt x="801211" y="120813"/>
                </a:lnTo>
                <a:lnTo>
                  <a:pt x="906895" y="120813"/>
                </a:lnTo>
                <a:lnTo>
                  <a:pt x="906895" y="877"/>
                </a:lnTo>
                <a:lnTo>
                  <a:pt x="985830" y="877"/>
                </a:lnTo>
                <a:lnTo>
                  <a:pt x="985830" y="417914"/>
                </a:lnTo>
                <a:close/>
              </a:path>
              <a:path w="1527810" h="565150">
                <a:moveTo>
                  <a:pt x="549278" y="347750"/>
                </a:moveTo>
                <a:lnTo>
                  <a:pt x="506741" y="285479"/>
                </a:lnTo>
                <a:lnTo>
                  <a:pt x="556865" y="261718"/>
                </a:lnTo>
                <a:lnTo>
                  <a:pt x="594780" y="228896"/>
                </a:lnTo>
                <a:lnTo>
                  <a:pt x="621117" y="189053"/>
                </a:lnTo>
                <a:lnTo>
                  <a:pt x="636510" y="144232"/>
                </a:lnTo>
                <a:lnTo>
                  <a:pt x="641518" y="97133"/>
                </a:lnTo>
                <a:lnTo>
                  <a:pt x="641588" y="34862"/>
                </a:lnTo>
                <a:lnTo>
                  <a:pt x="721399" y="34862"/>
                </a:lnTo>
                <a:lnTo>
                  <a:pt x="721399" y="97133"/>
                </a:lnTo>
                <a:lnTo>
                  <a:pt x="726179" y="140552"/>
                </a:lnTo>
                <a:lnTo>
                  <a:pt x="740905" y="181845"/>
                </a:lnTo>
                <a:lnTo>
                  <a:pt x="765892" y="218604"/>
                </a:lnTo>
                <a:lnTo>
                  <a:pt x="682809" y="218604"/>
                </a:lnTo>
                <a:lnTo>
                  <a:pt x="660958" y="260336"/>
                </a:lnTo>
                <a:lnTo>
                  <a:pt x="631502" y="296415"/>
                </a:lnTo>
                <a:lnTo>
                  <a:pt x="594316" y="325875"/>
                </a:lnTo>
                <a:lnTo>
                  <a:pt x="549278" y="347750"/>
                </a:lnTo>
                <a:close/>
              </a:path>
              <a:path w="1527810" h="565150">
                <a:moveTo>
                  <a:pt x="807570" y="334375"/>
                </a:moveTo>
                <a:lnTo>
                  <a:pt x="766276" y="314374"/>
                </a:lnTo>
                <a:lnTo>
                  <a:pt x="731787" y="287836"/>
                </a:lnTo>
                <a:lnTo>
                  <a:pt x="703999" y="255625"/>
                </a:lnTo>
                <a:lnTo>
                  <a:pt x="682809" y="218604"/>
                </a:lnTo>
                <a:lnTo>
                  <a:pt x="765892" y="218604"/>
                </a:lnTo>
                <a:lnTo>
                  <a:pt x="766155" y="218992"/>
                </a:lnTo>
                <a:lnTo>
                  <a:pt x="802509" y="249971"/>
                </a:lnTo>
                <a:lnTo>
                  <a:pt x="850545" y="272762"/>
                </a:lnTo>
                <a:lnTo>
                  <a:pt x="807570" y="334375"/>
                </a:lnTo>
                <a:close/>
              </a:path>
              <a:path w="1527810" h="565150">
                <a:moveTo>
                  <a:pt x="997889" y="554953"/>
                </a:moveTo>
                <a:lnTo>
                  <a:pt x="610014" y="554953"/>
                </a:lnTo>
                <a:lnTo>
                  <a:pt x="610014" y="374061"/>
                </a:lnTo>
                <a:lnTo>
                  <a:pt x="690045" y="374061"/>
                </a:lnTo>
                <a:lnTo>
                  <a:pt x="690045" y="491147"/>
                </a:lnTo>
                <a:lnTo>
                  <a:pt x="997889" y="491147"/>
                </a:lnTo>
                <a:lnTo>
                  <a:pt x="997889" y="554953"/>
                </a:lnTo>
                <a:close/>
              </a:path>
              <a:path w="1527810" h="565150">
                <a:moveTo>
                  <a:pt x="1512525" y="406512"/>
                </a:moveTo>
                <a:lnTo>
                  <a:pt x="1433152" y="406512"/>
                </a:lnTo>
                <a:lnTo>
                  <a:pt x="1433152" y="877"/>
                </a:lnTo>
                <a:lnTo>
                  <a:pt x="1512525" y="877"/>
                </a:lnTo>
                <a:lnTo>
                  <a:pt x="1512525" y="406512"/>
                </a:lnTo>
                <a:close/>
              </a:path>
              <a:path w="1527810" h="565150">
                <a:moveTo>
                  <a:pt x="1203145" y="322096"/>
                </a:moveTo>
                <a:lnTo>
                  <a:pt x="1153813" y="315267"/>
                </a:lnTo>
                <a:lnTo>
                  <a:pt x="1111332" y="295883"/>
                </a:lnTo>
                <a:lnTo>
                  <a:pt x="1078082" y="265595"/>
                </a:lnTo>
                <a:lnTo>
                  <a:pt x="1056439" y="226056"/>
                </a:lnTo>
                <a:lnTo>
                  <a:pt x="1048785" y="178918"/>
                </a:lnTo>
                <a:lnTo>
                  <a:pt x="1056439" y="132376"/>
                </a:lnTo>
                <a:lnTo>
                  <a:pt x="1078082" y="93118"/>
                </a:lnTo>
                <a:lnTo>
                  <a:pt x="1111332" y="62900"/>
                </a:lnTo>
                <a:lnTo>
                  <a:pt x="1153813" y="43480"/>
                </a:lnTo>
                <a:lnTo>
                  <a:pt x="1203145" y="36616"/>
                </a:lnTo>
                <a:lnTo>
                  <a:pt x="1252434" y="43480"/>
                </a:lnTo>
                <a:lnTo>
                  <a:pt x="1294818" y="62900"/>
                </a:lnTo>
                <a:lnTo>
                  <a:pt x="1327972" y="93118"/>
                </a:lnTo>
                <a:lnTo>
                  <a:pt x="1334765" y="105465"/>
                </a:lnTo>
                <a:lnTo>
                  <a:pt x="1203145" y="105465"/>
                </a:lnTo>
                <a:lnTo>
                  <a:pt x="1172466" y="110498"/>
                </a:lnTo>
                <a:lnTo>
                  <a:pt x="1147973" y="125007"/>
                </a:lnTo>
                <a:lnTo>
                  <a:pt x="1131827" y="148108"/>
                </a:lnTo>
                <a:lnTo>
                  <a:pt x="1126184" y="178918"/>
                </a:lnTo>
                <a:lnTo>
                  <a:pt x="1131827" y="210420"/>
                </a:lnTo>
                <a:lnTo>
                  <a:pt x="1147973" y="233761"/>
                </a:lnTo>
                <a:lnTo>
                  <a:pt x="1172466" y="248263"/>
                </a:lnTo>
                <a:lnTo>
                  <a:pt x="1203145" y="253248"/>
                </a:lnTo>
                <a:lnTo>
                  <a:pt x="1334717" y="253248"/>
                </a:lnTo>
                <a:lnTo>
                  <a:pt x="1327972" y="265595"/>
                </a:lnTo>
                <a:lnTo>
                  <a:pt x="1294818" y="295883"/>
                </a:lnTo>
                <a:lnTo>
                  <a:pt x="1252434" y="315267"/>
                </a:lnTo>
                <a:lnTo>
                  <a:pt x="1203145" y="322096"/>
                </a:lnTo>
                <a:close/>
              </a:path>
              <a:path w="1527810" h="565150">
                <a:moveTo>
                  <a:pt x="1334717" y="253248"/>
                </a:moveTo>
                <a:lnTo>
                  <a:pt x="1203145" y="253248"/>
                </a:lnTo>
                <a:lnTo>
                  <a:pt x="1233071" y="248263"/>
                </a:lnTo>
                <a:lnTo>
                  <a:pt x="1257221" y="233761"/>
                </a:lnTo>
                <a:lnTo>
                  <a:pt x="1273354" y="210420"/>
                </a:lnTo>
                <a:lnTo>
                  <a:pt x="1279229" y="178918"/>
                </a:lnTo>
                <a:lnTo>
                  <a:pt x="1273354" y="148108"/>
                </a:lnTo>
                <a:lnTo>
                  <a:pt x="1257221" y="125007"/>
                </a:lnTo>
                <a:lnTo>
                  <a:pt x="1233071" y="110498"/>
                </a:lnTo>
                <a:lnTo>
                  <a:pt x="1203145" y="105465"/>
                </a:lnTo>
                <a:lnTo>
                  <a:pt x="1334765" y="105465"/>
                </a:lnTo>
                <a:lnTo>
                  <a:pt x="1349571" y="132376"/>
                </a:lnTo>
                <a:lnTo>
                  <a:pt x="1357287" y="178918"/>
                </a:lnTo>
                <a:lnTo>
                  <a:pt x="1349571" y="226056"/>
                </a:lnTo>
                <a:lnTo>
                  <a:pt x="1334717" y="253248"/>
                </a:lnTo>
                <a:close/>
              </a:path>
              <a:path w="1527810" h="565150">
                <a:moveTo>
                  <a:pt x="1527435" y="554953"/>
                </a:moveTo>
                <a:lnTo>
                  <a:pt x="1134297" y="554953"/>
                </a:lnTo>
                <a:lnTo>
                  <a:pt x="1134297" y="365510"/>
                </a:lnTo>
                <a:lnTo>
                  <a:pt x="1214328" y="365510"/>
                </a:lnTo>
                <a:lnTo>
                  <a:pt x="1214328" y="491147"/>
                </a:lnTo>
                <a:lnTo>
                  <a:pt x="1527435" y="491147"/>
                </a:lnTo>
                <a:lnTo>
                  <a:pt x="1527435" y="5549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35747" y="6514475"/>
            <a:ext cx="1527810" cy="566420"/>
          </a:xfrm>
          <a:custGeom>
            <a:avLst/>
            <a:gdLst/>
            <a:ahLst/>
            <a:cxnLst/>
            <a:rect l="l" t="t" r="r" b="b"/>
            <a:pathLst>
              <a:path w="1527809" h="566420">
                <a:moveTo>
                  <a:pt x="484131" y="564820"/>
                </a:moveTo>
                <a:lnTo>
                  <a:pt x="408485" y="564820"/>
                </a:lnTo>
                <a:lnTo>
                  <a:pt x="408485" y="0"/>
                </a:lnTo>
                <a:lnTo>
                  <a:pt x="484131" y="0"/>
                </a:lnTo>
                <a:lnTo>
                  <a:pt x="484131" y="564820"/>
                </a:lnTo>
                <a:close/>
              </a:path>
              <a:path w="1527809" h="566420">
                <a:moveTo>
                  <a:pt x="368799" y="125418"/>
                </a:moveTo>
                <a:lnTo>
                  <a:pt x="294250" y="125418"/>
                </a:lnTo>
                <a:lnTo>
                  <a:pt x="294250" y="8770"/>
                </a:lnTo>
                <a:lnTo>
                  <a:pt x="368799" y="8770"/>
                </a:lnTo>
                <a:lnTo>
                  <a:pt x="368799" y="125418"/>
                </a:lnTo>
                <a:close/>
              </a:path>
              <a:path w="1527809" h="566420">
                <a:moveTo>
                  <a:pt x="122567" y="449707"/>
                </a:moveTo>
                <a:lnTo>
                  <a:pt x="57706" y="424857"/>
                </a:lnTo>
                <a:lnTo>
                  <a:pt x="33327" y="394864"/>
                </a:lnTo>
                <a:lnTo>
                  <a:pt x="15161" y="354255"/>
                </a:lnTo>
                <a:lnTo>
                  <a:pt x="3841" y="303852"/>
                </a:lnTo>
                <a:lnTo>
                  <a:pt x="0" y="244477"/>
                </a:lnTo>
                <a:lnTo>
                  <a:pt x="3841" y="185596"/>
                </a:lnTo>
                <a:lnTo>
                  <a:pt x="15161" y="135577"/>
                </a:lnTo>
                <a:lnTo>
                  <a:pt x="33327" y="95242"/>
                </a:lnTo>
                <a:lnTo>
                  <a:pt x="57706" y="65413"/>
                </a:lnTo>
                <a:lnTo>
                  <a:pt x="122567" y="40563"/>
                </a:lnTo>
                <a:lnTo>
                  <a:pt x="156066" y="46206"/>
                </a:lnTo>
                <a:lnTo>
                  <a:pt x="185167" y="62681"/>
                </a:lnTo>
                <a:lnTo>
                  <a:pt x="209333" y="89311"/>
                </a:lnTo>
                <a:lnTo>
                  <a:pt x="222809" y="115332"/>
                </a:lnTo>
                <a:lnTo>
                  <a:pt x="122567" y="115332"/>
                </a:lnTo>
                <a:lnTo>
                  <a:pt x="100713" y="123300"/>
                </a:lnTo>
                <a:lnTo>
                  <a:pt x="84717" y="147508"/>
                </a:lnTo>
                <a:lnTo>
                  <a:pt x="74929" y="187914"/>
                </a:lnTo>
                <a:lnTo>
                  <a:pt x="71698" y="244477"/>
                </a:lnTo>
                <a:lnTo>
                  <a:pt x="74929" y="301444"/>
                </a:lnTo>
                <a:lnTo>
                  <a:pt x="84717" y="341885"/>
                </a:lnTo>
                <a:lnTo>
                  <a:pt x="100713" y="365962"/>
                </a:lnTo>
                <a:lnTo>
                  <a:pt x="122567" y="373842"/>
                </a:lnTo>
                <a:lnTo>
                  <a:pt x="223203" y="373842"/>
                </a:lnTo>
                <a:lnTo>
                  <a:pt x="209549" y="400527"/>
                </a:lnTo>
                <a:lnTo>
                  <a:pt x="185359" y="427479"/>
                </a:lnTo>
                <a:lnTo>
                  <a:pt x="156193" y="444112"/>
                </a:lnTo>
                <a:lnTo>
                  <a:pt x="122567" y="449707"/>
                </a:lnTo>
                <a:close/>
              </a:path>
              <a:path w="1527809" h="566420">
                <a:moveTo>
                  <a:pt x="223203" y="373842"/>
                </a:moveTo>
                <a:lnTo>
                  <a:pt x="122567" y="373842"/>
                </a:lnTo>
                <a:lnTo>
                  <a:pt x="144668" y="365962"/>
                </a:lnTo>
                <a:lnTo>
                  <a:pt x="161240" y="341885"/>
                </a:lnTo>
                <a:lnTo>
                  <a:pt x="171685" y="301444"/>
                </a:lnTo>
                <a:lnTo>
                  <a:pt x="175409" y="244477"/>
                </a:lnTo>
                <a:lnTo>
                  <a:pt x="171655" y="187914"/>
                </a:lnTo>
                <a:lnTo>
                  <a:pt x="161157" y="147508"/>
                </a:lnTo>
                <a:lnTo>
                  <a:pt x="144576" y="123300"/>
                </a:lnTo>
                <a:lnTo>
                  <a:pt x="122567" y="115332"/>
                </a:lnTo>
                <a:lnTo>
                  <a:pt x="222809" y="115332"/>
                </a:lnTo>
                <a:lnTo>
                  <a:pt x="228032" y="125418"/>
                </a:lnTo>
                <a:lnTo>
                  <a:pt x="368799" y="125418"/>
                </a:lnTo>
                <a:lnTo>
                  <a:pt x="368799" y="188785"/>
                </a:lnTo>
                <a:lnTo>
                  <a:pt x="243600" y="188785"/>
                </a:lnTo>
                <a:lnTo>
                  <a:pt x="245200" y="202019"/>
                </a:lnTo>
                <a:lnTo>
                  <a:pt x="246368" y="215726"/>
                </a:lnTo>
                <a:lnTo>
                  <a:pt x="247084" y="229886"/>
                </a:lnTo>
                <a:lnTo>
                  <a:pt x="247328" y="244477"/>
                </a:lnTo>
                <a:lnTo>
                  <a:pt x="247088" y="258938"/>
                </a:lnTo>
                <a:lnTo>
                  <a:pt x="246396" y="273009"/>
                </a:lnTo>
                <a:lnTo>
                  <a:pt x="245293" y="286627"/>
                </a:lnTo>
                <a:lnTo>
                  <a:pt x="243819" y="299731"/>
                </a:lnTo>
                <a:lnTo>
                  <a:pt x="368799" y="299731"/>
                </a:lnTo>
                <a:lnTo>
                  <a:pt x="368799" y="363975"/>
                </a:lnTo>
                <a:lnTo>
                  <a:pt x="228252" y="363975"/>
                </a:lnTo>
                <a:lnTo>
                  <a:pt x="223203" y="373842"/>
                </a:lnTo>
                <a:close/>
              </a:path>
              <a:path w="1527809" h="566420">
                <a:moveTo>
                  <a:pt x="368799" y="299731"/>
                </a:moveTo>
                <a:lnTo>
                  <a:pt x="294250" y="299731"/>
                </a:lnTo>
                <a:lnTo>
                  <a:pt x="294250" y="188785"/>
                </a:lnTo>
                <a:lnTo>
                  <a:pt x="368799" y="188785"/>
                </a:lnTo>
                <a:lnTo>
                  <a:pt x="368799" y="299731"/>
                </a:lnTo>
                <a:close/>
              </a:path>
              <a:path w="1527809" h="566420">
                <a:moveTo>
                  <a:pt x="368799" y="538727"/>
                </a:moveTo>
                <a:lnTo>
                  <a:pt x="294250" y="538727"/>
                </a:lnTo>
                <a:lnTo>
                  <a:pt x="294250" y="363975"/>
                </a:lnTo>
                <a:lnTo>
                  <a:pt x="368799" y="363975"/>
                </a:lnTo>
                <a:lnTo>
                  <a:pt x="368799" y="538727"/>
                </a:lnTo>
                <a:close/>
              </a:path>
              <a:path w="1527809" h="566420">
                <a:moveTo>
                  <a:pt x="820945" y="53280"/>
                </a:moveTo>
                <a:lnTo>
                  <a:pt x="742449" y="53280"/>
                </a:lnTo>
                <a:lnTo>
                  <a:pt x="742449" y="1973"/>
                </a:lnTo>
                <a:lnTo>
                  <a:pt x="820945" y="1973"/>
                </a:lnTo>
                <a:lnTo>
                  <a:pt x="820945" y="53280"/>
                </a:lnTo>
                <a:close/>
              </a:path>
              <a:path w="1527809" h="566420">
                <a:moveTo>
                  <a:pt x="989996" y="114455"/>
                </a:moveTo>
                <a:lnTo>
                  <a:pt x="574494" y="114455"/>
                </a:lnTo>
                <a:lnTo>
                  <a:pt x="574494" y="53280"/>
                </a:lnTo>
                <a:lnTo>
                  <a:pt x="989996" y="53280"/>
                </a:lnTo>
                <a:lnTo>
                  <a:pt x="989996" y="114455"/>
                </a:lnTo>
                <a:close/>
              </a:path>
              <a:path w="1527809" h="566420">
                <a:moveTo>
                  <a:pt x="570766" y="259387"/>
                </a:moveTo>
                <a:lnTo>
                  <a:pt x="546866" y="199528"/>
                </a:lnTo>
                <a:lnTo>
                  <a:pt x="612707" y="191628"/>
                </a:lnTo>
                <a:lnTo>
                  <a:pt x="663707" y="177949"/>
                </a:lnTo>
                <a:lnTo>
                  <a:pt x="700710" y="159714"/>
                </a:lnTo>
                <a:lnTo>
                  <a:pt x="724557" y="138142"/>
                </a:lnTo>
                <a:lnTo>
                  <a:pt x="736090" y="114455"/>
                </a:lnTo>
                <a:lnTo>
                  <a:pt x="827084" y="114455"/>
                </a:lnTo>
                <a:lnTo>
                  <a:pt x="838410" y="138142"/>
                </a:lnTo>
                <a:lnTo>
                  <a:pt x="862176" y="159714"/>
                </a:lnTo>
                <a:lnTo>
                  <a:pt x="895865" y="176287"/>
                </a:lnTo>
                <a:lnTo>
                  <a:pt x="781697" y="176287"/>
                </a:lnTo>
                <a:lnTo>
                  <a:pt x="756055" y="201621"/>
                </a:lnTo>
                <a:lnTo>
                  <a:pt x="721910" y="222935"/>
                </a:lnTo>
                <a:lnTo>
                  <a:pt x="679492" y="239892"/>
                </a:lnTo>
                <a:lnTo>
                  <a:pt x="629034" y="252155"/>
                </a:lnTo>
                <a:lnTo>
                  <a:pt x="570766" y="259387"/>
                </a:lnTo>
                <a:close/>
              </a:path>
              <a:path w="1527809" h="566420">
                <a:moveTo>
                  <a:pt x="992408" y="259387"/>
                </a:moveTo>
                <a:lnTo>
                  <a:pt x="934058" y="252155"/>
                </a:lnTo>
                <a:lnTo>
                  <a:pt x="883601" y="239892"/>
                </a:lnTo>
                <a:lnTo>
                  <a:pt x="841248" y="222935"/>
                </a:lnTo>
                <a:lnTo>
                  <a:pt x="807210" y="201621"/>
                </a:lnTo>
                <a:lnTo>
                  <a:pt x="781697" y="176287"/>
                </a:lnTo>
                <a:lnTo>
                  <a:pt x="895865" y="176287"/>
                </a:lnTo>
                <a:lnTo>
                  <a:pt x="899246" y="177949"/>
                </a:lnTo>
                <a:lnTo>
                  <a:pt x="950481" y="191628"/>
                </a:lnTo>
                <a:lnTo>
                  <a:pt x="1016746" y="199528"/>
                </a:lnTo>
                <a:lnTo>
                  <a:pt x="992408" y="259387"/>
                </a:lnTo>
                <a:close/>
              </a:path>
              <a:path w="1527809" h="566420">
                <a:moveTo>
                  <a:pt x="1039988" y="343145"/>
                </a:moveTo>
                <a:lnTo>
                  <a:pt x="525159" y="343145"/>
                </a:lnTo>
                <a:lnTo>
                  <a:pt x="525159" y="279998"/>
                </a:lnTo>
                <a:lnTo>
                  <a:pt x="1039988" y="279998"/>
                </a:lnTo>
                <a:lnTo>
                  <a:pt x="1039988" y="343145"/>
                </a:lnTo>
                <a:close/>
              </a:path>
              <a:path w="1527809" h="566420">
                <a:moveTo>
                  <a:pt x="977279" y="564820"/>
                </a:moveTo>
                <a:lnTo>
                  <a:pt x="898125" y="564820"/>
                </a:lnTo>
                <a:lnTo>
                  <a:pt x="898125" y="448172"/>
                </a:lnTo>
                <a:lnTo>
                  <a:pt x="582168" y="448172"/>
                </a:lnTo>
                <a:lnTo>
                  <a:pt x="582168" y="386121"/>
                </a:lnTo>
                <a:lnTo>
                  <a:pt x="977279" y="386121"/>
                </a:lnTo>
                <a:lnTo>
                  <a:pt x="977279" y="564820"/>
                </a:lnTo>
                <a:close/>
              </a:path>
              <a:path w="1527809" h="566420">
                <a:moveTo>
                  <a:pt x="1527435" y="566135"/>
                </a:moveTo>
                <a:lnTo>
                  <a:pt x="1447404" y="566135"/>
                </a:lnTo>
                <a:lnTo>
                  <a:pt x="1447404" y="0"/>
                </a:lnTo>
                <a:lnTo>
                  <a:pt x="1527435" y="0"/>
                </a:lnTo>
                <a:lnTo>
                  <a:pt x="1527435" y="566135"/>
                </a:lnTo>
                <a:close/>
              </a:path>
              <a:path w="1527809" h="566420">
                <a:moveTo>
                  <a:pt x="1220906" y="442471"/>
                </a:moveTo>
                <a:lnTo>
                  <a:pt x="1179833" y="436147"/>
                </a:lnTo>
                <a:lnTo>
                  <a:pt x="1143750" y="417751"/>
                </a:lnTo>
                <a:lnTo>
                  <a:pt x="1113768" y="388149"/>
                </a:lnTo>
                <a:lnTo>
                  <a:pt x="1091005" y="348205"/>
                </a:lnTo>
                <a:lnTo>
                  <a:pt x="1076573" y="298783"/>
                </a:lnTo>
                <a:lnTo>
                  <a:pt x="1071588" y="240750"/>
                </a:lnTo>
                <a:lnTo>
                  <a:pt x="1076573" y="183238"/>
                </a:lnTo>
                <a:lnTo>
                  <a:pt x="1091005" y="134107"/>
                </a:lnTo>
                <a:lnTo>
                  <a:pt x="1113768" y="94282"/>
                </a:lnTo>
                <a:lnTo>
                  <a:pt x="1143750" y="64690"/>
                </a:lnTo>
                <a:lnTo>
                  <a:pt x="1179833" y="46256"/>
                </a:lnTo>
                <a:lnTo>
                  <a:pt x="1220906" y="39905"/>
                </a:lnTo>
                <a:lnTo>
                  <a:pt x="1261518" y="46256"/>
                </a:lnTo>
                <a:lnTo>
                  <a:pt x="1297306" y="64690"/>
                </a:lnTo>
                <a:lnTo>
                  <a:pt x="1327138" y="94282"/>
                </a:lnTo>
                <a:lnTo>
                  <a:pt x="1336905" y="111385"/>
                </a:lnTo>
                <a:lnTo>
                  <a:pt x="1220906" y="111385"/>
                </a:lnTo>
                <a:lnTo>
                  <a:pt x="1190969" y="119850"/>
                </a:lnTo>
                <a:lnTo>
                  <a:pt x="1167899" y="144740"/>
                </a:lnTo>
                <a:lnTo>
                  <a:pt x="1153133" y="185293"/>
                </a:lnTo>
                <a:lnTo>
                  <a:pt x="1148110" y="240750"/>
                </a:lnTo>
                <a:lnTo>
                  <a:pt x="1153133" y="296679"/>
                </a:lnTo>
                <a:lnTo>
                  <a:pt x="1167899" y="337417"/>
                </a:lnTo>
                <a:lnTo>
                  <a:pt x="1190969" y="362327"/>
                </a:lnTo>
                <a:lnTo>
                  <a:pt x="1220906" y="370772"/>
                </a:lnTo>
                <a:lnTo>
                  <a:pt x="1337032" y="370772"/>
                </a:lnTo>
                <a:lnTo>
                  <a:pt x="1327138" y="388149"/>
                </a:lnTo>
                <a:lnTo>
                  <a:pt x="1297306" y="417751"/>
                </a:lnTo>
                <a:lnTo>
                  <a:pt x="1261518" y="436147"/>
                </a:lnTo>
                <a:lnTo>
                  <a:pt x="1220906" y="442471"/>
                </a:lnTo>
                <a:close/>
              </a:path>
              <a:path w="1527809" h="566420">
                <a:moveTo>
                  <a:pt x="1337032" y="370772"/>
                </a:moveTo>
                <a:lnTo>
                  <a:pt x="1220906" y="370772"/>
                </a:lnTo>
                <a:lnTo>
                  <a:pt x="1250307" y="362327"/>
                </a:lnTo>
                <a:lnTo>
                  <a:pt x="1273090" y="337417"/>
                </a:lnTo>
                <a:lnTo>
                  <a:pt x="1287815" y="296679"/>
                </a:lnTo>
                <a:lnTo>
                  <a:pt x="1293043" y="240750"/>
                </a:lnTo>
                <a:lnTo>
                  <a:pt x="1287815" y="185293"/>
                </a:lnTo>
                <a:lnTo>
                  <a:pt x="1273090" y="144740"/>
                </a:lnTo>
                <a:lnTo>
                  <a:pt x="1250307" y="119850"/>
                </a:lnTo>
                <a:lnTo>
                  <a:pt x="1220906" y="111385"/>
                </a:lnTo>
                <a:lnTo>
                  <a:pt x="1336905" y="111385"/>
                </a:lnTo>
                <a:lnTo>
                  <a:pt x="1349881" y="134107"/>
                </a:lnTo>
                <a:lnTo>
                  <a:pt x="1364401" y="183238"/>
                </a:lnTo>
                <a:lnTo>
                  <a:pt x="1369566" y="240750"/>
                </a:lnTo>
                <a:lnTo>
                  <a:pt x="1364401" y="298783"/>
                </a:lnTo>
                <a:lnTo>
                  <a:pt x="1349881" y="348205"/>
                </a:lnTo>
                <a:lnTo>
                  <a:pt x="1337032" y="3707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51102" y="6514475"/>
            <a:ext cx="1176020" cy="638175"/>
          </a:xfrm>
          <a:custGeom>
            <a:avLst/>
            <a:gdLst/>
            <a:ahLst/>
            <a:cxnLst/>
            <a:rect l="l" t="t" r="r" b="b"/>
            <a:pathLst>
              <a:path w="1176020" h="638175">
                <a:moveTo>
                  <a:pt x="442252" y="564820"/>
                </a:moveTo>
                <a:lnTo>
                  <a:pt x="363098" y="564820"/>
                </a:lnTo>
                <a:lnTo>
                  <a:pt x="363098" y="0"/>
                </a:lnTo>
                <a:lnTo>
                  <a:pt x="442252" y="0"/>
                </a:lnTo>
                <a:lnTo>
                  <a:pt x="442252" y="213123"/>
                </a:lnTo>
                <a:lnTo>
                  <a:pt x="525572" y="213123"/>
                </a:lnTo>
                <a:lnTo>
                  <a:pt x="525572" y="279121"/>
                </a:lnTo>
                <a:lnTo>
                  <a:pt x="442252" y="279121"/>
                </a:lnTo>
                <a:lnTo>
                  <a:pt x="442252" y="564820"/>
                </a:lnTo>
                <a:close/>
              </a:path>
              <a:path w="1176020" h="638175">
                <a:moveTo>
                  <a:pt x="148879" y="442471"/>
                </a:moveTo>
                <a:lnTo>
                  <a:pt x="107824" y="436147"/>
                </a:lnTo>
                <a:lnTo>
                  <a:pt x="71788" y="417751"/>
                </a:lnTo>
                <a:lnTo>
                  <a:pt x="41879" y="388149"/>
                </a:lnTo>
                <a:lnTo>
                  <a:pt x="19205" y="348205"/>
                </a:lnTo>
                <a:lnTo>
                  <a:pt x="4876" y="298783"/>
                </a:lnTo>
                <a:lnTo>
                  <a:pt x="0" y="240750"/>
                </a:lnTo>
                <a:lnTo>
                  <a:pt x="4876" y="183238"/>
                </a:lnTo>
                <a:lnTo>
                  <a:pt x="19205" y="134107"/>
                </a:lnTo>
                <a:lnTo>
                  <a:pt x="41879" y="94282"/>
                </a:lnTo>
                <a:lnTo>
                  <a:pt x="71788" y="64690"/>
                </a:lnTo>
                <a:lnTo>
                  <a:pt x="107824" y="46256"/>
                </a:lnTo>
                <a:lnTo>
                  <a:pt x="148879" y="39905"/>
                </a:lnTo>
                <a:lnTo>
                  <a:pt x="189797" y="46256"/>
                </a:lnTo>
                <a:lnTo>
                  <a:pt x="225677" y="64690"/>
                </a:lnTo>
                <a:lnTo>
                  <a:pt x="255468" y="94282"/>
                </a:lnTo>
                <a:lnTo>
                  <a:pt x="265193" y="111385"/>
                </a:lnTo>
                <a:lnTo>
                  <a:pt x="148879" y="111385"/>
                </a:lnTo>
                <a:lnTo>
                  <a:pt x="119319" y="119850"/>
                </a:lnTo>
                <a:lnTo>
                  <a:pt x="96420" y="144740"/>
                </a:lnTo>
                <a:lnTo>
                  <a:pt x="81661" y="185293"/>
                </a:lnTo>
                <a:lnTo>
                  <a:pt x="76522" y="240750"/>
                </a:lnTo>
                <a:lnTo>
                  <a:pt x="81661" y="296679"/>
                </a:lnTo>
                <a:lnTo>
                  <a:pt x="96420" y="337417"/>
                </a:lnTo>
                <a:lnTo>
                  <a:pt x="119319" y="362327"/>
                </a:lnTo>
                <a:lnTo>
                  <a:pt x="148879" y="370772"/>
                </a:lnTo>
                <a:lnTo>
                  <a:pt x="265319" y="370772"/>
                </a:lnTo>
                <a:lnTo>
                  <a:pt x="255468" y="388149"/>
                </a:lnTo>
                <a:lnTo>
                  <a:pt x="225677" y="417751"/>
                </a:lnTo>
                <a:lnTo>
                  <a:pt x="189797" y="436147"/>
                </a:lnTo>
                <a:lnTo>
                  <a:pt x="148879" y="442471"/>
                </a:lnTo>
                <a:close/>
              </a:path>
              <a:path w="1176020" h="638175">
                <a:moveTo>
                  <a:pt x="265319" y="370772"/>
                </a:moveTo>
                <a:lnTo>
                  <a:pt x="148879" y="370772"/>
                </a:lnTo>
                <a:lnTo>
                  <a:pt x="178942" y="362327"/>
                </a:lnTo>
                <a:lnTo>
                  <a:pt x="201913" y="337417"/>
                </a:lnTo>
                <a:lnTo>
                  <a:pt x="216621" y="296679"/>
                </a:lnTo>
                <a:lnTo>
                  <a:pt x="221893" y="240750"/>
                </a:lnTo>
                <a:lnTo>
                  <a:pt x="216621" y="185293"/>
                </a:lnTo>
                <a:lnTo>
                  <a:pt x="201913" y="144740"/>
                </a:lnTo>
                <a:lnTo>
                  <a:pt x="178942" y="119850"/>
                </a:lnTo>
                <a:lnTo>
                  <a:pt x="148879" y="111385"/>
                </a:lnTo>
                <a:lnTo>
                  <a:pt x="265193" y="111385"/>
                </a:lnTo>
                <a:lnTo>
                  <a:pt x="278114" y="134107"/>
                </a:lnTo>
                <a:lnTo>
                  <a:pt x="292562" y="183238"/>
                </a:lnTo>
                <a:lnTo>
                  <a:pt x="297758" y="240750"/>
                </a:lnTo>
                <a:lnTo>
                  <a:pt x="292562" y="298783"/>
                </a:lnTo>
                <a:lnTo>
                  <a:pt x="278114" y="348205"/>
                </a:lnTo>
                <a:lnTo>
                  <a:pt x="265319" y="370772"/>
                </a:lnTo>
                <a:close/>
              </a:path>
              <a:path w="1176020" h="638175">
                <a:moveTo>
                  <a:pt x="999424" y="410897"/>
                </a:moveTo>
                <a:lnTo>
                  <a:pt x="920051" y="410897"/>
                </a:lnTo>
                <a:lnTo>
                  <a:pt x="920051" y="877"/>
                </a:lnTo>
                <a:lnTo>
                  <a:pt x="999424" y="877"/>
                </a:lnTo>
                <a:lnTo>
                  <a:pt x="999424" y="410897"/>
                </a:lnTo>
                <a:close/>
              </a:path>
              <a:path w="1176020" h="638175">
                <a:moveTo>
                  <a:pt x="608260" y="312229"/>
                </a:moveTo>
                <a:lnTo>
                  <a:pt x="559364" y="312229"/>
                </a:lnTo>
                <a:lnTo>
                  <a:pt x="559364" y="42098"/>
                </a:lnTo>
                <a:lnTo>
                  <a:pt x="638737" y="42098"/>
                </a:lnTo>
                <a:lnTo>
                  <a:pt x="638737" y="246451"/>
                </a:lnTo>
                <a:lnTo>
                  <a:pt x="876365" y="246451"/>
                </a:lnTo>
                <a:lnTo>
                  <a:pt x="882338" y="287014"/>
                </a:lnTo>
                <a:lnTo>
                  <a:pt x="826723" y="297214"/>
                </a:lnTo>
                <a:lnTo>
                  <a:pt x="771781" y="304415"/>
                </a:lnTo>
                <a:lnTo>
                  <a:pt x="717239" y="309037"/>
                </a:lnTo>
                <a:lnTo>
                  <a:pt x="662823" y="311501"/>
                </a:lnTo>
                <a:lnTo>
                  <a:pt x="608260" y="312229"/>
                </a:lnTo>
                <a:close/>
              </a:path>
              <a:path w="1176020" h="638175">
                <a:moveTo>
                  <a:pt x="876365" y="246451"/>
                </a:moveTo>
                <a:lnTo>
                  <a:pt x="638737" y="246451"/>
                </a:lnTo>
                <a:lnTo>
                  <a:pt x="685193" y="245295"/>
                </a:lnTo>
                <a:lnTo>
                  <a:pt x="731585" y="242676"/>
                </a:lnTo>
                <a:lnTo>
                  <a:pt x="778167" y="238289"/>
                </a:lnTo>
                <a:lnTo>
                  <a:pt x="825191" y="231828"/>
                </a:lnTo>
                <a:lnTo>
                  <a:pt x="872910" y="222989"/>
                </a:lnTo>
                <a:lnTo>
                  <a:pt x="876365" y="246451"/>
                </a:lnTo>
                <a:close/>
              </a:path>
              <a:path w="1176020" h="638175">
                <a:moveTo>
                  <a:pt x="1014334" y="554953"/>
                </a:moveTo>
                <a:lnTo>
                  <a:pt x="619662" y="554953"/>
                </a:lnTo>
                <a:lnTo>
                  <a:pt x="619662" y="363317"/>
                </a:lnTo>
                <a:lnTo>
                  <a:pt x="699035" y="363317"/>
                </a:lnTo>
                <a:lnTo>
                  <a:pt x="699035" y="491147"/>
                </a:lnTo>
                <a:lnTo>
                  <a:pt x="1014334" y="491147"/>
                </a:lnTo>
                <a:lnTo>
                  <a:pt x="1014334" y="554953"/>
                </a:lnTo>
                <a:close/>
              </a:path>
              <a:path w="1176020" h="638175">
                <a:moveTo>
                  <a:pt x="1122238" y="638053"/>
                </a:moveTo>
                <a:lnTo>
                  <a:pt x="1056678" y="638053"/>
                </a:lnTo>
                <a:lnTo>
                  <a:pt x="1087375" y="461547"/>
                </a:lnTo>
                <a:lnTo>
                  <a:pt x="1175738" y="461547"/>
                </a:lnTo>
                <a:lnTo>
                  <a:pt x="1122238" y="63805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15046" y="6514475"/>
            <a:ext cx="1002030" cy="565150"/>
          </a:xfrm>
          <a:custGeom>
            <a:avLst/>
            <a:gdLst/>
            <a:ahLst/>
            <a:cxnLst/>
            <a:rect l="l" t="t" r="r" b="b"/>
            <a:pathLst>
              <a:path w="1002029" h="565150">
                <a:moveTo>
                  <a:pt x="471852" y="218166"/>
                </a:moveTo>
                <a:lnTo>
                  <a:pt x="397084" y="218166"/>
                </a:lnTo>
                <a:lnTo>
                  <a:pt x="397084" y="0"/>
                </a:lnTo>
                <a:lnTo>
                  <a:pt x="471852" y="0"/>
                </a:lnTo>
                <a:lnTo>
                  <a:pt x="471852" y="218166"/>
                </a:lnTo>
                <a:close/>
              </a:path>
              <a:path w="1002029" h="565150">
                <a:moveTo>
                  <a:pt x="342707" y="537193"/>
                </a:moveTo>
                <a:lnTo>
                  <a:pt x="270131" y="537193"/>
                </a:lnTo>
                <a:lnTo>
                  <a:pt x="270131" y="9866"/>
                </a:lnTo>
                <a:lnTo>
                  <a:pt x="342707" y="9866"/>
                </a:lnTo>
                <a:lnTo>
                  <a:pt x="342707" y="218166"/>
                </a:lnTo>
                <a:lnTo>
                  <a:pt x="471852" y="218166"/>
                </a:lnTo>
                <a:lnTo>
                  <a:pt x="471852" y="281533"/>
                </a:lnTo>
                <a:lnTo>
                  <a:pt x="342707" y="281533"/>
                </a:lnTo>
                <a:lnTo>
                  <a:pt x="342707" y="537193"/>
                </a:lnTo>
                <a:close/>
              </a:path>
              <a:path w="1002029" h="565150">
                <a:moveTo>
                  <a:pt x="471852" y="564820"/>
                </a:moveTo>
                <a:lnTo>
                  <a:pt x="397084" y="564820"/>
                </a:lnTo>
                <a:lnTo>
                  <a:pt x="397084" y="281533"/>
                </a:lnTo>
                <a:lnTo>
                  <a:pt x="471852" y="281533"/>
                </a:lnTo>
                <a:lnTo>
                  <a:pt x="471852" y="564820"/>
                </a:lnTo>
                <a:close/>
              </a:path>
              <a:path w="1002029" h="565150">
                <a:moveTo>
                  <a:pt x="39467" y="436770"/>
                </a:moveTo>
                <a:lnTo>
                  <a:pt x="0" y="436770"/>
                </a:lnTo>
                <a:lnTo>
                  <a:pt x="0" y="65559"/>
                </a:lnTo>
                <a:lnTo>
                  <a:pt x="210711" y="65559"/>
                </a:lnTo>
                <a:lnTo>
                  <a:pt x="210711" y="129145"/>
                </a:lnTo>
                <a:lnTo>
                  <a:pt x="79373" y="129145"/>
                </a:lnTo>
                <a:lnTo>
                  <a:pt x="79373" y="370553"/>
                </a:lnTo>
                <a:lnTo>
                  <a:pt x="238072" y="370553"/>
                </a:lnTo>
                <a:lnTo>
                  <a:pt x="242723" y="421203"/>
                </a:lnTo>
                <a:lnTo>
                  <a:pt x="192371" y="429247"/>
                </a:lnTo>
                <a:lnTo>
                  <a:pt x="143150" y="433920"/>
                </a:lnTo>
                <a:lnTo>
                  <a:pt x="92902" y="436126"/>
                </a:lnTo>
                <a:lnTo>
                  <a:pt x="39467" y="436770"/>
                </a:lnTo>
                <a:close/>
              </a:path>
              <a:path w="1002029" h="565150">
                <a:moveTo>
                  <a:pt x="238072" y="370553"/>
                </a:moveTo>
                <a:lnTo>
                  <a:pt x="79373" y="370553"/>
                </a:lnTo>
                <a:lnTo>
                  <a:pt x="119357" y="369412"/>
                </a:lnTo>
                <a:lnTo>
                  <a:pt x="158170" y="367017"/>
                </a:lnTo>
                <a:lnTo>
                  <a:pt x="196942" y="362937"/>
                </a:lnTo>
                <a:lnTo>
                  <a:pt x="236803" y="356740"/>
                </a:lnTo>
                <a:lnTo>
                  <a:pt x="238072" y="370553"/>
                </a:lnTo>
                <a:close/>
              </a:path>
              <a:path w="1002029" h="565150">
                <a:moveTo>
                  <a:pt x="989777" y="417914"/>
                </a:moveTo>
                <a:lnTo>
                  <a:pt x="910842" y="417914"/>
                </a:lnTo>
                <a:lnTo>
                  <a:pt x="910842" y="184838"/>
                </a:lnTo>
                <a:lnTo>
                  <a:pt x="805158" y="184838"/>
                </a:lnTo>
                <a:lnTo>
                  <a:pt x="805158" y="120813"/>
                </a:lnTo>
                <a:lnTo>
                  <a:pt x="910842" y="120813"/>
                </a:lnTo>
                <a:lnTo>
                  <a:pt x="910842" y="877"/>
                </a:lnTo>
                <a:lnTo>
                  <a:pt x="989777" y="877"/>
                </a:lnTo>
                <a:lnTo>
                  <a:pt x="989777" y="417914"/>
                </a:lnTo>
                <a:close/>
              </a:path>
              <a:path w="1002029" h="565150">
                <a:moveTo>
                  <a:pt x="553225" y="347750"/>
                </a:moveTo>
                <a:lnTo>
                  <a:pt x="510688" y="285479"/>
                </a:lnTo>
                <a:lnTo>
                  <a:pt x="560812" y="261718"/>
                </a:lnTo>
                <a:lnTo>
                  <a:pt x="598726" y="228896"/>
                </a:lnTo>
                <a:lnTo>
                  <a:pt x="625064" y="189053"/>
                </a:lnTo>
                <a:lnTo>
                  <a:pt x="640456" y="144232"/>
                </a:lnTo>
                <a:lnTo>
                  <a:pt x="645465" y="97133"/>
                </a:lnTo>
                <a:lnTo>
                  <a:pt x="645535" y="34862"/>
                </a:lnTo>
                <a:lnTo>
                  <a:pt x="725346" y="34862"/>
                </a:lnTo>
                <a:lnTo>
                  <a:pt x="725346" y="97133"/>
                </a:lnTo>
                <a:lnTo>
                  <a:pt x="730126" y="140552"/>
                </a:lnTo>
                <a:lnTo>
                  <a:pt x="744852" y="181845"/>
                </a:lnTo>
                <a:lnTo>
                  <a:pt x="769838" y="218604"/>
                </a:lnTo>
                <a:lnTo>
                  <a:pt x="686756" y="218604"/>
                </a:lnTo>
                <a:lnTo>
                  <a:pt x="664905" y="260336"/>
                </a:lnTo>
                <a:lnTo>
                  <a:pt x="635448" y="296415"/>
                </a:lnTo>
                <a:lnTo>
                  <a:pt x="598263" y="325875"/>
                </a:lnTo>
                <a:lnTo>
                  <a:pt x="553225" y="347750"/>
                </a:lnTo>
                <a:close/>
              </a:path>
              <a:path w="1002029" h="565150">
                <a:moveTo>
                  <a:pt x="811516" y="334375"/>
                </a:moveTo>
                <a:lnTo>
                  <a:pt x="770223" y="314374"/>
                </a:lnTo>
                <a:lnTo>
                  <a:pt x="735734" y="287836"/>
                </a:lnTo>
                <a:lnTo>
                  <a:pt x="707946" y="255625"/>
                </a:lnTo>
                <a:lnTo>
                  <a:pt x="686756" y="218604"/>
                </a:lnTo>
                <a:lnTo>
                  <a:pt x="769838" y="218604"/>
                </a:lnTo>
                <a:lnTo>
                  <a:pt x="770102" y="218992"/>
                </a:lnTo>
                <a:lnTo>
                  <a:pt x="806456" y="249971"/>
                </a:lnTo>
                <a:lnTo>
                  <a:pt x="854492" y="272762"/>
                </a:lnTo>
                <a:lnTo>
                  <a:pt x="811516" y="334375"/>
                </a:lnTo>
                <a:close/>
              </a:path>
              <a:path w="1002029" h="565150">
                <a:moveTo>
                  <a:pt x="1001836" y="554953"/>
                </a:moveTo>
                <a:lnTo>
                  <a:pt x="613961" y="554953"/>
                </a:lnTo>
                <a:lnTo>
                  <a:pt x="613961" y="374061"/>
                </a:lnTo>
                <a:lnTo>
                  <a:pt x="693992" y="374061"/>
                </a:lnTo>
                <a:lnTo>
                  <a:pt x="693992" y="491147"/>
                </a:lnTo>
                <a:lnTo>
                  <a:pt x="1001836" y="491147"/>
                </a:lnTo>
                <a:lnTo>
                  <a:pt x="1001836" y="554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06265" y="6514475"/>
            <a:ext cx="2044700" cy="566420"/>
          </a:xfrm>
          <a:custGeom>
            <a:avLst/>
            <a:gdLst/>
            <a:ahLst/>
            <a:cxnLst/>
            <a:rect l="l" t="t" r="r" b="b"/>
            <a:pathLst>
              <a:path w="2044700" h="566420">
                <a:moveTo>
                  <a:pt x="428877" y="326920"/>
                </a:moveTo>
                <a:lnTo>
                  <a:pt x="348627" y="326920"/>
                </a:lnTo>
                <a:lnTo>
                  <a:pt x="348627" y="0"/>
                </a:lnTo>
                <a:lnTo>
                  <a:pt x="428877" y="0"/>
                </a:lnTo>
                <a:lnTo>
                  <a:pt x="428877" y="134407"/>
                </a:lnTo>
                <a:lnTo>
                  <a:pt x="503865" y="134407"/>
                </a:lnTo>
                <a:lnTo>
                  <a:pt x="503865" y="198651"/>
                </a:lnTo>
                <a:lnTo>
                  <a:pt x="428877" y="198651"/>
                </a:lnTo>
                <a:lnTo>
                  <a:pt x="428877" y="326920"/>
                </a:lnTo>
                <a:close/>
              </a:path>
              <a:path w="2044700" h="566420">
                <a:moveTo>
                  <a:pt x="46922" y="296442"/>
                </a:moveTo>
                <a:lnTo>
                  <a:pt x="0" y="296442"/>
                </a:lnTo>
                <a:lnTo>
                  <a:pt x="0" y="38151"/>
                </a:lnTo>
                <a:lnTo>
                  <a:pt x="253905" y="38151"/>
                </a:lnTo>
                <a:lnTo>
                  <a:pt x="253905" y="101737"/>
                </a:lnTo>
                <a:lnTo>
                  <a:pt x="78495" y="101737"/>
                </a:lnTo>
                <a:lnTo>
                  <a:pt x="78495" y="232637"/>
                </a:lnTo>
                <a:lnTo>
                  <a:pt x="305572" y="232637"/>
                </a:lnTo>
                <a:lnTo>
                  <a:pt x="310694" y="278901"/>
                </a:lnTo>
                <a:lnTo>
                  <a:pt x="268738" y="286535"/>
                </a:lnTo>
                <a:lnTo>
                  <a:pt x="224477" y="291612"/>
                </a:lnTo>
                <a:lnTo>
                  <a:pt x="174817" y="294625"/>
                </a:lnTo>
                <a:lnTo>
                  <a:pt x="116663" y="296071"/>
                </a:lnTo>
                <a:lnTo>
                  <a:pt x="46922" y="296442"/>
                </a:lnTo>
                <a:close/>
              </a:path>
              <a:path w="2044700" h="566420">
                <a:moveTo>
                  <a:pt x="305572" y="232637"/>
                </a:moveTo>
                <a:lnTo>
                  <a:pt x="78495" y="232637"/>
                </a:lnTo>
                <a:lnTo>
                  <a:pt x="149047" y="231630"/>
                </a:lnTo>
                <a:lnTo>
                  <a:pt x="206791" y="228855"/>
                </a:lnTo>
                <a:lnTo>
                  <a:pt x="256684" y="223695"/>
                </a:lnTo>
                <a:lnTo>
                  <a:pt x="303678" y="215535"/>
                </a:lnTo>
                <a:lnTo>
                  <a:pt x="305572" y="232637"/>
                </a:lnTo>
                <a:close/>
              </a:path>
              <a:path w="2044700" h="566420">
                <a:moveTo>
                  <a:pt x="242723" y="564600"/>
                </a:moveTo>
                <a:lnTo>
                  <a:pt x="177399" y="559727"/>
                </a:lnTo>
                <a:lnTo>
                  <a:pt x="123799" y="545246"/>
                </a:lnTo>
                <a:lnTo>
                  <a:pt x="83544" y="521755"/>
                </a:lnTo>
                <a:lnTo>
                  <a:pt x="58255" y="489855"/>
                </a:lnTo>
                <a:lnTo>
                  <a:pt x="49553" y="450145"/>
                </a:lnTo>
                <a:lnTo>
                  <a:pt x="58255" y="411097"/>
                </a:lnTo>
                <a:lnTo>
                  <a:pt x="83544" y="379617"/>
                </a:lnTo>
                <a:lnTo>
                  <a:pt x="123799" y="356324"/>
                </a:lnTo>
                <a:lnTo>
                  <a:pt x="177399" y="341840"/>
                </a:lnTo>
                <a:lnTo>
                  <a:pt x="242723" y="336787"/>
                </a:lnTo>
                <a:lnTo>
                  <a:pt x="307248" y="341840"/>
                </a:lnTo>
                <a:lnTo>
                  <a:pt x="360090" y="356324"/>
                </a:lnTo>
                <a:lnTo>
                  <a:pt x="399724" y="379617"/>
                </a:lnTo>
                <a:lnTo>
                  <a:pt x="415620" y="399715"/>
                </a:lnTo>
                <a:lnTo>
                  <a:pt x="242723" y="399715"/>
                </a:lnTo>
                <a:lnTo>
                  <a:pt x="193533" y="402816"/>
                </a:lnTo>
                <a:lnTo>
                  <a:pt x="157375" y="412350"/>
                </a:lnTo>
                <a:lnTo>
                  <a:pt x="135113" y="428175"/>
                </a:lnTo>
                <a:lnTo>
                  <a:pt x="127610" y="450145"/>
                </a:lnTo>
                <a:lnTo>
                  <a:pt x="135113" y="472568"/>
                </a:lnTo>
                <a:lnTo>
                  <a:pt x="157375" y="488763"/>
                </a:lnTo>
                <a:lnTo>
                  <a:pt x="193533" y="498585"/>
                </a:lnTo>
                <a:lnTo>
                  <a:pt x="242723" y="501891"/>
                </a:lnTo>
                <a:lnTo>
                  <a:pt x="415228" y="501891"/>
                </a:lnTo>
                <a:lnTo>
                  <a:pt x="399724" y="521755"/>
                </a:lnTo>
                <a:lnTo>
                  <a:pt x="360090" y="545246"/>
                </a:lnTo>
                <a:lnTo>
                  <a:pt x="307248" y="559727"/>
                </a:lnTo>
                <a:lnTo>
                  <a:pt x="242723" y="564600"/>
                </a:lnTo>
                <a:close/>
              </a:path>
              <a:path w="2044700" h="566420">
                <a:moveTo>
                  <a:pt x="415228" y="501891"/>
                </a:moveTo>
                <a:lnTo>
                  <a:pt x="242723" y="501891"/>
                </a:lnTo>
                <a:lnTo>
                  <a:pt x="290813" y="498585"/>
                </a:lnTo>
                <a:lnTo>
                  <a:pt x="326509" y="488763"/>
                </a:lnTo>
                <a:lnTo>
                  <a:pt x="348760" y="472568"/>
                </a:lnTo>
                <a:lnTo>
                  <a:pt x="356520" y="450145"/>
                </a:lnTo>
                <a:lnTo>
                  <a:pt x="348760" y="428175"/>
                </a:lnTo>
                <a:lnTo>
                  <a:pt x="326509" y="412350"/>
                </a:lnTo>
                <a:lnTo>
                  <a:pt x="290813" y="402816"/>
                </a:lnTo>
                <a:lnTo>
                  <a:pt x="242723" y="399715"/>
                </a:lnTo>
                <a:lnTo>
                  <a:pt x="415620" y="399715"/>
                </a:lnTo>
                <a:lnTo>
                  <a:pt x="424623" y="411097"/>
                </a:lnTo>
                <a:lnTo>
                  <a:pt x="433262" y="450145"/>
                </a:lnTo>
                <a:lnTo>
                  <a:pt x="424623" y="489855"/>
                </a:lnTo>
                <a:lnTo>
                  <a:pt x="415228" y="501891"/>
                </a:lnTo>
                <a:close/>
              </a:path>
              <a:path w="2044700" h="566420">
                <a:moveTo>
                  <a:pt x="985830" y="417914"/>
                </a:moveTo>
                <a:lnTo>
                  <a:pt x="906895" y="417914"/>
                </a:lnTo>
                <a:lnTo>
                  <a:pt x="906895" y="184838"/>
                </a:lnTo>
                <a:lnTo>
                  <a:pt x="801211" y="184838"/>
                </a:lnTo>
                <a:lnTo>
                  <a:pt x="801211" y="120813"/>
                </a:lnTo>
                <a:lnTo>
                  <a:pt x="906895" y="120813"/>
                </a:lnTo>
                <a:lnTo>
                  <a:pt x="906895" y="877"/>
                </a:lnTo>
                <a:lnTo>
                  <a:pt x="985830" y="877"/>
                </a:lnTo>
                <a:lnTo>
                  <a:pt x="985830" y="417914"/>
                </a:lnTo>
                <a:close/>
              </a:path>
              <a:path w="2044700" h="566420">
                <a:moveTo>
                  <a:pt x="549278" y="347750"/>
                </a:moveTo>
                <a:lnTo>
                  <a:pt x="506741" y="285479"/>
                </a:lnTo>
                <a:lnTo>
                  <a:pt x="556865" y="261718"/>
                </a:lnTo>
                <a:lnTo>
                  <a:pt x="594780" y="228896"/>
                </a:lnTo>
                <a:lnTo>
                  <a:pt x="621117" y="189053"/>
                </a:lnTo>
                <a:lnTo>
                  <a:pt x="636510" y="144232"/>
                </a:lnTo>
                <a:lnTo>
                  <a:pt x="641518" y="97133"/>
                </a:lnTo>
                <a:lnTo>
                  <a:pt x="641588" y="34862"/>
                </a:lnTo>
                <a:lnTo>
                  <a:pt x="721399" y="34862"/>
                </a:lnTo>
                <a:lnTo>
                  <a:pt x="721399" y="97133"/>
                </a:lnTo>
                <a:lnTo>
                  <a:pt x="726179" y="140552"/>
                </a:lnTo>
                <a:lnTo>
                  <a:pt x="740905" y="181845"/>
                </a:lnTo>
                <a:lnTo>
                  <a:pt x="765892" y="218604"/>
                </a:lnTo>
                <a:lnTo>
                  <a:pt x="682809" y="218604"/>
                </a:lnTo>
                <a:lnTo>
                  <a:pt x="660958" y="260336"/>
                </a:lnTo>
                <a:lnTo>
                  <a:pt x="631502" y="296415"/>
                </a:lnTo>
                <a:lnTo>
                  <a:pt x="594316" y="325875"/>
                </a:lnTo>
                <a:lnTo>
                  <a:pt x="549278" y="347750"/>
                </a:lnTo>
                <a:close/>
              </a:path>
              <a:path w="2044700" h="566420">
                <a:moveTo>
                  <a:pt x="807570" y="334375"/>
                </a:moveTo>
                <a:lnTo>
                  <a:pt x="766276" y="314374"/>
                </a:lnTo>
                <a:lnTo>
                  <a:pt x="731787" y="287836"/>
                </a:lnTo>
                <a:lnTo>
                  <a:pt x="703999" y="255625"/>
                </a:lnTo>
                <a:lnTo>
                  <a:pt x="682809" y="218604"/>
                </a:lnTo>
                <a:lnTo>
                  <a:pt x="765892" y="218604"/>
                </a:lnTo>
                <a:lnTo>
                  <a:pt x="766155" y="218992"/>
                </a:lnTo>
                <a:lnTo>
                  <a:pt x="802509" y="249971"/>
                </a:lnTo>
                <a:lnTo>
                  <a:pt x="850545" y="272762"/>
                </a:lnTo>
                <a:lnTo>
                  <a:pt x="807570" y="334375"/>
                </a:lnTo>
                <a:close/>
              </a:path>
              <a:path w="2044700" h="566420">
                <a:moveTo>
                  <a:pt x="997889" y="554953"/>
                </a:moveTo>
                <a:lnTo>
                  <a:pt x="610014" y="554953"/>
                </a:lnTo>
                <a:lnTo>
                  <a:pt x="610014" y="374061"/>
                </a:lnTo>
                <a:lnTo>
                  <a:pt x="690045" y="374061"/>
                </a:lnTo>
                <a:lnTo>
                  <a:pt x="690045" y="491147"/>
                </a:lnTo>
                <a:lnTo>
                  <a:pt x="997889" y="491147"/>
                </a:lnTo>
                <a:lnTo>
                  <a:pt x="997889" y="554953"/>
                </a:lnTo>
                <a:close/>
              </a:path>
              <a:path w="2044700" h="566420">
                <a:moveTo>
                  <a:pt x="1485336" y="564820"/>
                </a:moveTo>
                <a:lnTo>
                  <a:pt x="1406182" y="564820"/>
                </a:lnTo>
                <a:lnTo>
                  <a:pt x="1406182" y="0"/>
                </a:lnTo>
                <a:lnTo>
                  <a:pt x="1485336" y="0"/>
                </a:lnTo>
                <a:lnTo>
                  <a:pt x="1485336" y="215754"/>
                </a:lnTo>
                <a:lnTo>
                  <a:pt x="1568656" y="215754"/>
                </a:lnTo>
                <a:lnTo>
                  <a:pt x="1568656" y="281752"/>
                </a:lnTo>
                <a:lnTo>
                  <a:pt x="1485336" y="281752"/>
                </a:lnTo>
                <a:lnTo>
                  <a:pt x="1485336" y="564820"/>
                </a:lnTo>
                <a:close/>
              </a:path>
              <a:path w="2044700" h="566420">
                <a:moveTo>
                  <a:pt x="1362111" y="119278"/>
                </a:moveTo>
                <a:lnTo>
                  <a:pt x="1049442" y="119278"/>
                </a:lnTo>
                <a:lnTo>
                  <a:pt x="1049442" y="54596"/>
                </a:lnTo>
                <a:lnTo>
                  <a:pt x="1362111" y="54596"/>
                </a:lnTo>
                <a:lnTo>
                  <a:pt x="1362111" y="119278"/>
                </a:lnTo>
                <a:close/>
              </a:path>
              <a:path w="2044700" h="566420">
                <a:moveTo>
                  <a:pt x="1073123" y="458697"/>
                </a:moveTo>
                <a:lnTo>
                  <a:pt x="1027078" y="396207"/>
                </a:lnTo>
                <a:lnTo>
                  <a:pt x="1070216" y="369520"/>
                </a:lnTo>
                <a:lnTo>
                  <a:pt x="1105565" y="334659"/>
                </a:lnTo>
                <a:lnTo>
                  <a:pt x="1133118" y="293647"/>
                </a:lnTo>
                <a:lnTo>
                  <a:pt x="1152869" y="248505"/>
                </a:lnTo>
                <a:lnTo>
                  <a:pt x="1164812" y="201256"/>
                </a:lnTo>
                <a:lnTo>
                  <a:pt x="1168940" y="153922"/>
                </a:lnTo>
                <a:lnTo>
                  <a:pt x="1168940" y="119278"/>
                </a:lnTo>
                <a:lnTo>
                  <a:pt x="1248533" y="119278"/>
                </a:lnTo>
                <a:lnTo>
                  <a:pt x="1248533" y="153922"/>
                </a:lnTo>
                <a:lnTo>
                  <a:pt x="1252172" y="197780"/>
                </a:lnTo>
                <a:lnTo>
                  <a:pt x="1263540" y="241895"/>
                </a:lnTo>
                <a:lnTo>
                  <a:pt x="1282655" y="284328"/>
                </a:lnTo>
                <a:lnTo>
                  <a:pt x="1286641" y="290084"/>
                </a:lnTo>
                <a:lnTo>
                  <a:pt x="1209942" y="290084"/>
                </a:lnTo>
                <a:lnTo>
                  <a:pt x="1192177" y="333384"/>
                </a:lnTo>
                <a:lnTo>
                  <a:pt x="1169486" y="372895"/>
                </a:lnTo>
                <a:lnTo>
                  <a:pt x="1141996" y="407617"/>
                </a:lnTo>
                <a:lnTo>
                  <a:pt x="1109833" y="436551"/>
                </a:lnTo>
                <a:lnTo>
                  <a:pt x="1073123" y="458697"/>
                </a:lnTo>
                <a:close/>
              </a:path>
              <a:path w="2044700" h="566420">
                <a:moveTo>
                  <a:pt x="1342596" y="444225"/>
                </a:moveTo>
                <a:lnTo>
                  <a:pt x="1298836" y="417458"/>
                </a:lnTo>
                <a:lnTo>
                  <a:pt x="1262045" y="381708"/>
                </a:lnTo>
                <a:lnTo>
                  <a:pt x="1232366" y="338681"/>
                </a:lnTo>
                <a:lnTo>
                  <a:pt x="1209942" y="290084"/>
                </a:lnTo>
                <a:lnTo>
                  <a:pt x="1286641" y="290084"/>
                </a:lnTo>
                <a:lnTo>
                  <a:pt x="1309536" y="323144"/>
                </a:lnTo>
                <a:lnTo>
                  <a:pt x="1344201" y="356405"/>
                </a:lnTo>
                <a:lnTo>
                  <a:pt x="1386668" y="382174"/>
                </a:lnTo>
                <a:lnTo>
                  <a:pt x="1342596" y="444225"/>
                </a:lnTo>
                <a:close/>
              </a:path>
              <a:path w="2044700" h="566420">
                <a:moveTo>
                  <a:pt x="2044263" y="566135"/>
                </a:moveTo>
                <a:lnTo>
                  <a:pt x="1965547" y="566135"/>
                </a:lnTo>
                <a:lnTo>
                  <a:pt x="1965547" y="0"/>
                </a:lnTo>
                <a:lnTo>
                  <a:pt x="2044263" y="0"/>
                </a:lnTo>
                <a:lnTo>
                  <a:pt x="2044263" y="566135"/>
                </a:lnTo>
                <a:close/>
              </a:path>
              <a:path w="2044700" h="566420">
                <a:moveTo>
                  <a:pt x="1752643" y="315080"/>
                </a:moveTo>
                <a:lnTo>
                  <a:pt x="1702241" y="308456"/>
                </a:lnTo>
                <a:lnTo>
                  <a:pt x="1659111" y="289666"/>
                </a:lnTo>
                <a:lnTo>
                  <a:pt x="1625527" y="260331"/>
                </a:lnTo>
                <a:lnTo>
                  <a:pt x="1603762" y="222070"/>
                </a:lnTo>
                <a:lnTo>
                  <a:pt x="1596090" y="176506"/>
                </a:lnTo>
                <a:lnTo>
                  <a:pt x="1603762" y="131026"/>
                </a:lnTo>
                <a:lnTo>
                  <a:pt x="1625527" y="92776"/>
                </a:lnTo>
                <a:lnTo>
                  <a:pt x="1659111" y="63408"/>
                </a:lnTo>
                <a:lnTo>
                  <a:pt x="1702241" y="44576"/>
                </a:lnTo>
                <a:lnTo>
                  <a:pt x="1752643" y="37932"/>
                </a:lnTo>
                <a:lnTo>
                  <a:pt x="1803426" y="44576"/>
                </a:lnTo>
                <a:lnTo>
                  <a:pt x="1846537" y="63408"/>
                </a:lnTo>
                <a:lnTo>
                  <a:pt x="1879933" y="92776"/>
                </a:lnTo>
                <a:lnTo>
                  <a:pt x="1887608" y="106342"/>
                </a:lnTo>
                <a:lnTo>
                  <a:pt x="1752643" y="106342"/>
                </a:lnTo>
                <a:lnTo>
                  <a:pt x="1721669" y="111107"/>
                </a:lnTo>
                <a:lnTo>
                  <a:pt x="1696923" y="124897"/>
                </a:lnTo>
                <a:lnTo>
                  <a:pt x="1680523" y="146950"/>
                </a:lnTo>
                <a:lnTo>
                  <a:pt x="1674586" y="176506"/>
                </a:lnTo>
                <a:lnTo>
                  <a:pt x="1680554" y="206339"/>
                </a:lnTo>
                <a:lnTo>
                  <a:pt x="1697006" y="228361"/>
                </a:lnTo>
                <a:lnTo>
                  <a:pt x="1721762" y="241997"/>
                </a:lnTo>
                <a:lnTo>
                  <a:pt x="1752643" y="246670"/>
                </a:lnTo>
                <a:lnTo>
                  <a:pt x="1887660" y="246670"/>
                </a:lnTo>
                <a:lnTo>
                  <a:pt x="1879933" y="260331"/>
                </a:lnTo>
                <a:lnTo>
                  <a:pt x="1846537" y="289666"/>
                </a:lnTo>
                <a:lnTo>
                  <a:pt x="1803426" y="308456"/>
                </a:lnTo>
                <a:lnTo>
                  <a:pt x="1752643" y="315080"/>
                </a:lnTo>
                <a:close/>
              </a:path>
              <a:path w="2044700" h="566420">
                <a:moveTo>
                  <a:pt x="1887660" y="246670"/>
                </a:moveTo>
                <a:lnTo>
                  <a:pt x="1752643" y="246670"/>
                </a:lnTo>
                <a:lnTo>
                  <a:pt x="1784104" y="241997"/>
                </a:lnTo>
                <a:lnTo>
                  <a:pt x="1809295" y="228361"/>
                </a:lnTo>
                <a:lnTo>
                  <a:pt x="1826059" y="206339"/>
                </a:lnTo>
                <a:lnTo>
                  <a:pt x="1832236" y="176506"/>
                </a:lnTo>
                <a:lnTo>
                  <a:pt x="1826090" y="146950"/>
                </a:lnTo>
                <a:lnTo>
                  <a:pt x="1809378" y="124897"/>
                </a:lnTo>
                <a:lnTo>
                  <a:pt x="1784197" y="111107"/>
                </a:lnTo>
                <a:lnTo>
                  <a:pt x="1752643" y="106342"/>
                </a:lnTo>
                <a:lnTo>
                  <a:pt x="1887608" y="106342"/>
                </a:lnTo>
                <a:lnTo>
                  <a:pt x="1901574" y="131026"/>
                </a:lnTo>
                <a:lnTo>
                  <a:pt x="1909416" y="176506"/>
                </a:lnTo>
                <a:lnTo>
                  <a:pt x="1901574" y="222070"/>
                </a:lnTo>
                <a:lnTo>
                  <a:pt x="1887660" y="246670"/>
                </a:lnTo>
                <a:close/>
              </a:path>
              <a:path w="2044700" h="566420">
                <a:moveTo>
                  <a:pt x="1581619" y="450584"/>
                </a:moveTo>
                <a:lnTo>
                  <a:pt x="1572629" y="386340"/>
                </a:lnTo>
                <a:lnTo>
                  <a:pt x="1667058" y="385685"/>
                </a:lnTo>
                <a:lnTo>
                  <a:pt x="1718888" y="384493"/>
                </a:lnTo>
                <a:lnTo>
                  <a:pt x="1772456" y="382392"/>
                </a:lnTo>
                <a:lnTo>
                  <a:pt x="1826756" y="379132"/>
                </a:lnTo>
                <a:lnTo>
                  <a:pt x="1880784" y="374465"/>
                </a:lnTo>
                <a:lnTo>
                  <a:pt x="1933535" y="368141"/>
                </a:lnTo>
                <a:lnTo>
                  <a:pt x="1939455" y="425149"/>
                </a:lnTo>
                <a:lnTo>
                  <a:pt x="1885470" y="434222"/>
                </a:lnTo>
                <a:lnTo>
                  <a:pt x="1831156" y="440835"/>
                </a:lnTo>
                <a:lnTo>
                  <a:pt x="1777283" y="445378"/>
                </a:lnTo>
                <a:lnTo>
                  <a:pt x="1724621" y="448237"/>
                </a:lnTo>
                <a:lnTo>
                  <a:pt x="1673943" y="449799"/>
                </a:lnTo>
                <a:lnTo>
                  <a:pt x="1626018" y="450452"/>
                </a:lnTo>
                <a:lnTo>
                  <a:pt x="1581619" y="450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551019" y="6514475"/>
            <a:ext cx="1558290" cy="565150"/>
          </a:xfrm>
          <a:custGeom>
            <a:avLst/>
            <a:gdLst/>
            <a:ahLst/>
            <a:cxnLst/>
            <a:rect l="l" t="t" r="r" b="b"/>
            <a:pathLst>
              <a:path w="1558290" h="565150">
                <a:moveTo>
                  <a:pt x="471852" y="564820"/>
                </a:moveTo>
                <a:lnTo>
                  <a:pt x="395768" y="564820"/>
                </a:lnTo>
                <a:lnTo>
                  <a:pt x="395768" y="0"/>
                </a:lnTo>
                <a:lnTo>
                  <a:pt x="471852" y="0"/>
                </a:lnTo>
                <a:lnTo>
                  <a:pt x="471852" y="564820"/>
                </a:lnTo>
                <a:close/>
              </a:path>
              <a:path w="1558290" h="565150">
                <a:moveTo>
                  <a:pt x="352354" y="538947"/>
                </a:moveTo>
                <a:lnTo>
                  <a:pt x="278682" y="538947"/>
                </a:lnTo>
                <a:lnTo>
                  <a:pt x="278682" y="269692"/>
                </a:lnTo>
                <a:lnTo>
                  <a:pt x="215096" y="269692"/>
                </a:lnTo>
                <a:lnTo>
                  <a:pt x="215096" y="206325"/>
                </a:lnTo>
                <a:lnTo>
                  <a:pt x="278682" y="206325"/>
                </a:lnTo>
                <a:lnTo>
                  <a:pt x="278682" y="10086"/>
                </a:lnTo>
                <a:lnTo>
                  <a:pt x="352354" y="10086"/>
                </a:lnTo>
                <a:lnTo>
                  <a:pt x="352354" y="538947"/>
                </a:lnTo>
                <a:close/>
              </a:path>
              <a:path w="1558290" h="565150">
                <a:moveTo>
                  <a:pt x="37713" y="440279"/>
                </a:moveTo>
                <a:lnTo>
                  <a:pt x="0" y="440279"/>
                </a:lnTo>
                <a:lnTo>
                  <a:pt x="0" y="62709"/>
                </a:lnTo>
                <a:lnTo>
                  <a:pt x="211149" y="62709"/>
                </a:lnTo>
                <a:lnTo>
                  <a:pt x="211149" y="125198"/>
                </a:lnTo>
                <a:lnTo>
                  <a:pt x="75207" y="125198"/>
                </a:lnTo>
                <a:lnTo>
                  <a:pt x="75207" y="214657"/>
                </a:lnTo>
                <a:lnTo>
                  <a:pt x="189004" y="214657"/>
                </a:lnTo>
                <a:lnTo>
                  <a:pt x="189004" y="274955"/>
                </a:lnTo>
                <a:lnTo>
                  <a:pt x="75207" y="274955"/>
                </a:lnTo>
                <a:lnTo>
                  <a:pt x="75207" y="376473"/>
                </a:lnTo>
                <a:lnTo>
                  <a:pt x="233758" y="376473"/>
                </a:lnTo>
                <a:lnTo>
                  <a:pt x="239215" y="427342"/>
                </a:lnTo>
                <a:lnTo>
                  <a:pt x="192190" y="434328"/>
                </a:lnTo>
                <a:lnTo>
                  <a:pt x="145371" y="438168"/>
                </a:lnTo>
                <a:lnTo>
                  <a:pt x="95098" y="439830"/>
                </a:lnTo>
                <a:lnTo>
                  <a:pt x="37713" y="440279"/>
                </a:lnTo>
                <a:close/>
              </a:path>
              <a:path w="1558290" h="565150">
                <a:moveTo>
                  <a:pt x="233758" y="376473"/>
                </a:moveTo>
                <a:lnTo>
                  <a:pt x="75207" y="376473"/>
                </a:lnTo>
                <a:lnTo>
                  <a:pt x="117932" y="375353"/>
                </a:lnTo>
                <a:lnTo>
                  <a:pt x="156854" y="373102"/>
                </a:lnTo>
                <a:lnTo>
                  <a:pt x="194256" y="369412"/>
                </a:lnTo>
                <a:lnTo>
                  <a:pt x="232418" y="363975"/>
                </a:lnTo>
                <a:lnTo>
                  <a:pt x="233758" y="376473"/>
                </a:lnTo>
                <a:close/>
              </a:path>
              <a:path w="1558290" h="565150">
                <a:moveTo>
                  <a:pt x="957984" y="564820"/>
                </a:moveTo>
                <a:lnTo>
                  <a:pt x="878830" y="564820"/>
                </a:lnTo>
                <a:lnTo>
                  <a:pt x="878830" y="0"/>
                </a:lnTo>
                <a:lnTo>
                  <a:pt x="957984" y="0"/>
                </a:lnTo>
                <a:lnTo>
                  <a:pt x="957984" y="213123"/>
                </a:lnTo>
                <a:lnTo>
                  <a:pt x="1041303" y="213123"/>
                </a:lnTo>
                <a:lnTo>
                  <a:pt x="1041303" y="279121"/>
                </a:lnTo>
                <a:lnTo>
                  <a:pt x="957984" y="279121"/>
                </a:lnTo>
                <a:lnTo>
                  <a:pt x="957984" y="564820"/>
                </a:lnTo>
                <a:close/>
              </a:path>
              <a:path w="1558290" h="565150">
                <a:moveTo>
                  <a:pt x="801869" y="426904"/>
                </a:moveTo>
                <a:lnTo>
                  <a:pt x="530641" y="426904"/>
                </a:lnTo>
                <a:lnTo>
                  <a:pt x="530641" y="53719"/>
                </a:lnTo>
                <a:lnTo>
                  <a:pt x="801869" y="53719"/>
                </a:lnTo>
                <a:lnTo>
                  <a:pt x="801869" y="115770"/>
                </a:lnTo>
                <a:lnTo>
                  <a:pt x="608698" y="115770"/>
                </a:lnTo>
                <a:lnTo>
                  <a:pt x="608698" y="364194"/>
                </a:lnTo>
                <a:lnTo>
                  <a:pt x="801869" y="364194"/>
                </a:lnTo>
                <a:lnTo>
                  <a:pt x="801869" y="426904"/>
                </a:lnTo>
                <a:close/>
              </a:path>
              <a:path w="1558290" h="565150">
                <a:moveTo>
                  <a:pt x="801869" y="364194"/>
                </a:moveTo>
                <a:lnTo>
                  <a:pt x="723153" y="364194"/>
                </a:lnTo>
                <a:lnTo>
                  <a:pt x="723153" y="115770"/>
                </a:lnTo>
                <a:lnTo>
                  <a:pt x="801869" y="115770"/>
                </a:lnTo>
                <a:lnTo>
                  <a:pt x="801869" y="364194"/>
                </a:lnTo>
                <a:close/>
              </a:path>
              <a:path w="1558290" h="565150">
                <a:moveTo>
                  <a:pt x="1511428" y="91870"/>
                </a:moveTo>
                <a:lnTo>
                  <a:pt x="1089348" y="91870"/>
                </a:lnTo>
                <a:lnTo>
                  <a:pt x="1089348" y="30038"/>
                </a:lnTo>
                <a:lnTo>
                  <a:pt x="1511428" y="30038"/>
                </a:lnTo>
                <a:lnTo>
                  <a:pt x="1511428" y="91870"/>
                </a:lnTo>
                <a:close/>
              </a:path>
              <a:path w="1558290" h="565150">
                <a:moveTo>
                  <a:pt x="1097242" y="278901"/>
                </a:moveTo>
                <a:lnTo>
                  <a:pt x="1068080" y="216850"/>
                </a:lnTo>
                <a:lnTo>
                  <a:pt x="1130736" y="203852"/>
                </a:lnTo>
                <a:lnTo>
                  <a:pt x="1180763" y="182803"/>
                </a:lnTo>
                <a:lnTo>
                  <a:pt x="1218055" y="155755"/>
                </a:lnTo>
                <a:lnTo>
                  <a:pt x="1242507" y="124760"/>
                </a:lnTo>
                <a:lnTo>
                  <a:pt x="1254014" y="91870"/>
                </a:lnTo>
                <a:lnTo>
                  <a:pt x="1346982" y="91870"/>
                </a:lnTo>
                <a:lnTo>
                  <a:pt x="1358048" y="124760"/>
                </a:lnTo>
                <a:lnTo>
                  <a:pt x="1382260" y="155755"/>
                </a:lnTo>
                <a:lnTo>
                  <a:pt x="1395453" y="165323"/>
                </a:lnTo>
                <a:lnTo>
                  <a:pt x="1300279" y="165323"/>
                </a:lnTo>
                <a:lnTo>
                  <a:pt x="1275458" y="198079"/>
                </a:lnTo>
                <a:lnTo>
                  <a:pt x="1242323" y="226457"/>
                </a:lnTo>
                <a:lnTo>
                  <a:pt x="1201295" y="249815"/>
                </a:lnTo>
                <a:lnTo>
                  <a:pt x="1152794" y="267510"/>
                </a:lnTo>
                <a:lnTo>
                  <a:pt x="1097242" y="278901"/>
                </a:lnTo>
                <a:close/>
              </a:path>
              <a:path w="1558290" h="565150">
                <a:moveTo>
                  <a:pt x="1504412" y="278901"/>
                </a:moveTo>
                <a:lnTo>
                  <a:pt x="1448409" y="267510"/>
                </a:lnTo>
                <a:lnTo>
                  <a:pt x="1399594" y="249815"/>
                </a:lnTo>
                <a:lnTo>
                  <a:pt x="1358367" y="226457"/>
                </a:lnTo>
                <a:lnTo>
                  <a:pt x="1325129" y="198079"/>
                </a:lnTo>
                <a:lnTo>
                  <a:pt x="1300279" y="165323"/>
                </a:lnTo>
                <a:lnTo>
                  <a:pt x="1395453" y="165323"/>
                </a:lnTo>
                <a:lnTo>
                  <a:pt x="1419554" y="182803"/>
                </a:lnTo>
                <a:lnTo>
                  <a:pt x="1469867" y="203852"/>
                </a:lnTo>
                <a:lnTo>
                  <a:pt x="1533135" y="216850"/>
                </a:lnTo>
                <a:lnTo>
                  <a:pt x="1504412" y="278901"/>
                </a:lnTo>
                <a:close/>
              </a:path>
              <a:path w="1558290" h="565150">
                <a:moveTo>
                  <a:pt x="1557693" y="374938"/>
                </a:moveTo>
                <a:lnTo>
                  <a:pt x="1042864" y="374938"/>
                </a:lnTo>
                <a:lnTo>
                  <a:pt x="1042864" y="311571"/>
                </a:lnTo>
                <a:lnTo>
                  <a:pt x="1557693" y="311571"/>
                </a:lnTo>
                <a:lnTo>
                  <a:pt x="1557693" y="374938"/>
                </a:lnTo>
                <a:close/>
              </a:path>
              <a:path w="1558290" h="565150">
                <a:moveTo>
                  <a:pt x="1337773" y="564820"/>
                </a:moveTo>
                <a:lnTo>
                  <a:pt x="1259496" y="564820"/>
                </a:lnTo>
                <a:lnTo>
                  <a:pt x="1259496" y="374938"/>
                </a:lnTo>
                <a:lnTo>
                  <a:pt x="1337773" y="374938"/>
                </a:lnTo>
                <a:lnTo>
                  <a:pt x="1337773" y="564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56079" y="6509651"/>
            <a:ext cx="2063750" cy="570230"/>
          </a:xfrm>
          <a:custGeom>
            <a:avLst/>
            <a:gdLst/>
            <a:ahLst/>
            <a:cxnLst/>
            <a:rect l="l" t="t" r="r" b="b"/>
            <a:pathLst>
              <a:path w="2063750" h="570229">
                <a:moveTo>
                  <a:pt x="484131" y="569643"/>
                </a:moveTo>
                <a:lnTo>
                  <a:pt x="408485" y="569643"/>
                </a:lnTo>
                <a:lnTo>
                  <a:pt x="408485" y="4823"/>
                </a:lnTo>
                <a:lnTo>
                  <a:pt x="484131" y="4823"/>
                </a:lnTo>
                <a:lnTo>
                  <a:pt x="484131" y="569643"/>
                </a:lnTo>
                <a:close/>
              </a:path>
              <a:path w="2063750" h="570229">
                <a:moveTo>
                  <a:pt x="368799" y="130241"/>
                </a:moveTo>
                <a:lnTo>
                  <a:pt x="294250" y="130241"/>
                </a:lnTo>
                <a:lnTo>
                  <a:pt x="294250" y="13594"/>
                </a:lnTo>
                <a:lnTo>
                  <a:pt x="368799" y="13594"/>
                </a:lnTo>
                <a:lnTo>
                  <a:pt x="368799" y="130241"/>
                </a:lnTo>
                <a:close/>
              </a:path>
              <a:path w="2063750" h="570229">
                <a:moveTo>
                  <a:pt x="122567" y="454531"/>
                </a:moveTo>
                <a:lnTo>
                  <a:pt x="57706" y="429681"/>
                </a:lnTo>
                <a:lnTo>
                  <a:pt x="33327" y="399688"/>
                </a:lnTo>
                <a:lnTo>
                  <a:pt x="15161" y="359078"/>
                </a:lnTo>
                <a:lnTo>
                  <a:pt x="3841" y="308675"/>
                </a:lnTo>
                <a:lnTo>
                  <a:pt x="0" y="249301"/>
                </a:lnTo>
                <a:lnTo>
                  <a:pt x="3841" y="190420"/>
                </a:lnTo>
                <a:lnTo>
                  <a:pt x="15161" y="140401"/>
                </a:lnTo>
                <a:lnTo>
                  <a:pt x="33327" y="100065"/>
                </a:lnTo>
                <a:lnTo>
                  <a:pt x="57706" y="70237"/>
                </a:lnTo>
                <a:lnTo>
                  <a:pt x="122567" y="45387"/>
                </a:lnTo>
                <a:lnTo>
                  <a:pt x="156066" y="51029"/>
                </a:lnTo>
                <a:lnTo>
                  <a:pt x="185167" y="67505"/>
                </a:lnTo>
                <a:lnTo>
                  <a:pt x="209333" y="94135"/>
                </a:lnTo>
                <a:lnTo>
                  <a:pt x="222809" y="120155"/>
                </a:lnTo>
                <a:lnTo>
                  <a:pt x="122567" y="120155"/>
                </a:lnTo>
                <a:lnTo>
                  <a:pt x="100713" y="128124"/>
                </a:lnTo>
                <a:lnTo>
                  <a:pt x="84717" y="152332"/>
                </a:lnTo>
                <a:lnTo>
                  <a:pt x="74929" y="192738"/>
                </a:lnTo>
                <a:lnTo>
                  <a:pt x="71698" y="249301"/>
                </a:lnTo>
                <a:lnTo>
                  <a:pt x="74929" y="306268"/>
                </a:lnTo>
                <a:lnTo>
                  <a:pt x="84717" y="346708"/>
                </a:lnTo>
                <a:lnTo>
                  <a:pt x="100713" y="370786"/>
                </a:lnTo>
                <a:lnTo>
                  <a:pt x="122567" y="378666"/>
                </a:lnTo>
                <a:lnTo>
                  <a:pt x="223203" y="378666"/>
                </a:lnTo>
                <a:lnTo>
                  <a:pt x="209549" y="405351"/>
                </a:lnTo>
                <a:lnTo>
                  <a:pt x="185359" y="432303"/>
                </a:lnTo>
                <a:lnTo>
                  <a:pt x="156193" y="448936"/>
                </a:lnTo>
                <a:lnTo>
                  <a:pt x="122567" y="454531"/>
                </a:lnTo>
                <a:close/>
              </a:path>
              <a:path w="2063750" h="570229">
                <a:moveTo>
                  <a:pt x="223203" y="378666"/>
                </a:moveTo>
                <a:lnTo>
                  <a:pt x="122567" y="378666"/>
                </a:lnTo>
                <a:lnTo>
                  <a:pt x="144668" y="370786"/>
                </a:lnTo>
                <a:lnTo>
                  <a:pt x="161240" y="346708"/>
                </a:lnTo>
                <a:lnTo>
                  <a:pt x="171685" y="306268"/>
                </a:lnTo>
                <a:lnTo>
                  <a:pt x="175409" y="249301"/>
                </a:lnTo>
                <a:lnTo>
                  <a:pt x="171655" y="192738"/>
                </a:lnTo>
                <a:lnTo>
                  <a:pt x="161157" y="152332"/>
                </a:lnTo>
                <a:lnTo>
                  <a:pt x="144576" y="128124"/>
                </a:lnTo>
                <a:lnTo>
                  <a:pt x="122567" y="120155"/>
                </a:lnTo>
                <a:lnTo>
                  <a:pt x="222809" y="120155"/>
                </a:lnTo>
                <a:lnTo>
                  <a:pt x="228032" y="130241"/>
                </a:lnTo>
                <a:lnTo>
                  <a:pt x="368799" y="130241"/>
                </a:lnTo>
                <a:lnTo>
                  <a:pt x="368799" y="193608"/>
                </a:lnTo>
                <a:lnTo>
                  <a:pt x="243600" y="193608"/>
                </a:lnTo>
                <a:lnTo>
                  <a:pt x="245200" y="206843"/>
                </a:lnTo>
                <a:lnTo>
                  <a:pt x="246368" y="220550"/>
                </a:lnTo>
                <a:lnTo>
                  <a:pt x="247084" y="234710"/>
                </a:lnTo>
                <a:lnTo>
                  <a:pt x="247328" y="249301"/>
                </a:lnTo>
                <a:lnTo>
                  <a:pt x="247088" y="263762"/>
                </a:lnTo>
                <a:lnTo>
                  <a:pt x="246396" y="277832"/>
                </a:lnTo>
                <a:lnTo>
                  <a:pt x="245293" y="291451"/>
                </a:lnTo>
                <a:lnTo>
                  <a:pt x="243819" y="304555"/>
                </a:lnTo>
                <a:lnTo>
                  <a:pt x="368799" y="304555"/>
                </a:lnTo>
                <a:lnTo>
                  <a:pt x="368799" y="368799"/>
                </a:lnTo>
                <a:lnTo>
                  <a:pt x="228252" y="368799"/>
                </a:lnTo>
                <a:lnTo>
                  <a:pt x="223203" y="378666"/>
                </a:lnTo>
                <a:close/>
              </a:path>
              <a:path w="2063750" h="570229">
                <a:moveTo>
                  <a:pt x="368799" y="304555"/>
                </a:moveTo>
                <a:lnTo>
                  <a:pt x="294250" y="304555"/>
                </a:lnTo>
                <a:lnTo>
                  <a:pt x="294250" y="193608"/>
                </a:lnTo>
                <a:lnTo>
                  <a:pt x="368799" y="193608"/>
                </a:lnTo>
                <a:lnTo>
                  <a:pt x="368799" y="304555"/>
                </a:lnTo>
                <a:close/>
              </a:path>
              <a:path w="2063750" h="570229">
                <a:moveTo>
                  <a:pt x="368799" y="543551"/>
                </a:moveTo>
                <a:lnTo>
                  <a:pt x="294250" y="543551"/>
                </a:lnTo>
                <a:lnTo>
                  <a:pt x="294250" y="368799"/>
                </a:lnTo>
                <a:lnTo>
                  <a:pt x="368799" y="368799"/>
                </a:lnTo>
                <a:lnTo>
                  <a:pt x="368799" y="543551"/>
                </a:lnTo>
                <a:close/>
              </a:path>
              <a:path w="2063750" h="570229">
                <a:moveTo>
                  <a:pt x="820945" y="58104"/>
                </a:moveTo>
                <a:lnTo>
                  <a:pt x="742449" y="58104"/>
                </a:lnTo>
                <a:lnTo>
                  <a:pt x="742449" y="6797"/>
                </a:lnTo>
                <a:lnTo>
                  <a:pt x="820945" y="6797"/>
                </a:lnTo>
                <a:lnTo>
                  <a:pt x="820945" y="58104"/>
                </a:lnTo>
                <a:close/>
              </a:path>
              <a:path w="2063750" h="570229">
                <a:moveTo>
                  <a:pt x="989996" y="119278"/>
                </a:moveTo>
                <a:lnTo>
                  <a:pt x="574494" y="119278"/>
                </a:lnTo>
                <a:lnTo>
                  <a:pt x="574494" y="58104"/>
                </a:lnTo>
                <a:lnTo>
                  <a:pt x="989996" y="58104"/>
                </a:lnTo>
                <a:lnTo>
                  <a:pt x="989996" y="119278"/>
                </a:lnTo>
                <a:close/>
              </a:path>
              <a:path w="2063750" h="570229">
                <a:moveTo>
                  <a:pt x="570766" y="264211"/>
                </a:moveTo>
                <a:lnTo>
                  <a:pt x="546866" y="204352"/>
                </a:lnTo>
                <a:lnTo>
                  <a:pt x="612707" y="196452"/>
                </a:lnTo>
                <a:lnTo>
                  <a:pt x="663707" y="182773"/>
                </a:lnTo>
                <a:lnTo>
                  <a:pt x="700710" y="164538"/>
                </a:lnTo>
                <a:lnTo>
                  <a:pt x="724557" y="142966"/>
                </a:lnTo>
                <a:lnTo>
                  <a:pt x="736090" y="119278"/>
                </a:lnTo>
                <a:lnTo>
                  <a:pt x="827084" y="119278"/>
                </a:lnTo>
                <a:lnTo>
                  <a:pt x="838410" y="142966"/>
                </a:lnTo>
                <a:lnTo>
                  <a:pt x="862176" y="164538"/>
                </a:lnTo>
                <a:lnTo>
                  <a:pt x="895865" y="181110"/>
                </a:lnTo>
                <a:lnTo>
                  <a:pt x="781697" y="181110"/>
                </a:lnTo>
                <a:lnTo>
                  <a:pt x="756055" y="206445"/>
                </a:lnTo>
                <a:lnTo>
                  <a:pt x="721910" y="227759"/>
                </a:lnTo>
                <a:lnTo>
                  <a:pt x="679492" y="244716"/>
                </a:lnTo>
                <a:lnTo>
                  <a:pt x="629034" y="256979"/>
                </a:lnTo>
                <a:lnTo>
                  <a:pt x="570766" y="264211"/>
                </a:lnTo>
                <a:close/>
              </a:path>
              <a:path w="2063750" h="570229">
                <a:moveTo>
                  <a:pt x="992408" y="264211"/>
                </a:moveTo>
                <a:lnTo>
                  <a:pt x="934058" y="256979"/>
                </a:lnTo>
                <a:lnTo>
                  <a:pt x="883601" y="244716"/>
                </a:lnTo>
                <a:lnTo>
                  <a:pt x="841248" y="227759"/>
                </a:lnTo>
                <a:lnTo>
                  <a:pt x="807210" y="206445"/>
                </a:lnTo>
                <a:lnTo>
                  <a:pt x="781697" y="181110"/>
                </a:lnTo>
                <a:lnTo>
                  <a:pt x="895865" y="181110"/>
                </a:lnTo>
                <a:lnTo>
                  <a:pt x="899246" y="182773"/>
                </a:lnTo>
                <a:lnTo>
                  <a:pt x="950481" y="196452"/>
                </a:lnTo>
                <a:lnTo>
                  <a:pt x="1016746" y="204352"/>
                </a:lnTo>
                <a:lnTo>
                  <a:pt x="992408" y="264211"/>
                </a:lnTo>
                <a:close/>
              </a:path>
              <a:path w="2063750" h="570229">
                <a:moveTo>
                  <a:pt x="1039988" y="347969"/>
                </a:moveTo>
                <a:lnTo>
                  <a:pt x="525159" y="347969"/>
                </a:lnTo>
                <a:lnTo>
                  <a:pt x="525159" y="284821"/>
                </a:lnTo>
                <a:lnTo>
                  <a:pt x="1039988" y="284821"/>
                </a:lnTo>
                <a:lnTo>
                  <a:pt x="1039988" y="347969"/>
                </a:lnTo>
                <a:close/>
              </a:path>
              <a:path w="2063750" h="570229">
                <a:moveTo>
                  <a:pt x="977279" y="569643"/>
                </a:moveTo>
                <a:lnTo>
                  <a:pt x="898125" y="569643"/>
                </a:lnTo>
                <a:lnTo>
                  <a:pt x="898125" y="452996"/>
                </a:lnTo>
                <a:lnTo>
                  <a:pt x="582168" y="452996"/>
                </a:lnTo>
                <a:lnTo>
                  <a:pt x="582168" y="390945"/>
                </a:lnTo>
                <a:lnTo>
                  <a:pt x="977279" y="390945"/>
                </a:lnTo>
                <a:lnTo>
                  <a:pt x="977279" y="569643"/>
                </a:lnTo>
                <a:close/>
              </a:path>
              <a:path w="2063750" h="570229">
                <a:moveTo>
                  <a:pt x="1513840" y="323192"/>
                </a:moveTo>
                <a:lnTo>
                  <a:pt x="1109740" y="323192"/>
                </a:lnTo>
                <a:lnTo>
                  <a:pt x="1109740" y="46702"/>
                </a:lnTo>
                <a:lnTo>
                  <a:pt x="1513840" y="46702"/>
                </a:lnTo>
                <a:lnTo>
                  <a:pt x="1513840" y="110069"/>
                </a:lnTo>
                <a:lnTo>
                  <a:pt x="1187797" y="110069"/>
                </a:lnTo>
                <a:lnTo>
                  <a:pt x="1187797" y="261141"/>
                </a:lnTo>
                <a:lnTo>
                  <a:pt x="1513840" y="261141"/>
                </a:lnTo>
                <a:lnTo>
                  <a:pt x="1513840" y="323192"/>
                </a:lnTo>
                <a:close/>
              </a:path>
              <a:path w="2063750" h="570229">
                <a:moveTo>
                  <a:pt x="1513840" y="261141"/>
                </a:moveTo>
                <a:lnTo>
                  <a:pt x="1435783" y="261141"/>
                </a:lnTo>
                <a:lnTo>
                  <a:pt x="1435783" y="110069"/>
                </a:lnTo>
                <a:lnTo>
                  <a:pt x="1513840" y="110069"/>
                </a:lnTo>
                <a:lnTo>
                  <a:pt x="1513840" y="261141"/>
                </a:lnTo>
                <a:close/>
              </a:path>
              <a:path w="2063750" h="570229">
                <a:moveTo>
                  <a:pt x="1351148" y="438963"/>
                </a:moveTo>
                <a:lnTo>
                  <a:pt x="1272871" y="438963"/>
                </a:lnTo>
                <a:lnTo>
                  <a:pt x="1272871" y="323192"/>
                </a:lnTo>
                <a:lnTo>
                  <a:pt x="1351148" y="323192"/>
                </a:lnTo>
                <a:lnTo>
                  <a:pt x="1351148" y="438963"/>
                </a:lnTo>
                <a:close/>
              </a:path>
              <a:path w="2063750" h="570229">
                <a:moveTo>
                  <a:pt x="1571287" y="503426"/>
                </a:moveTo>
                <a:lnTo>
                  <a:pt x="1055143" y="503426"/>
                </a:lnTo>
                <a:lnTo>
                  <a:pt x="1055143" y="438963"/>
                </a:lnTo>
                <a:lnTo>
                  <a:pt x="1571287" y="438963"/>
                </a:lnTo>
                <a:lnTo>
                  <a:pt x="1571287" y="503426"/>
                </a:lnTo>
                <a:close/>
              </a:path>
              <a:path w="2063750" h="570229">
                <a:moveTo>
                  <a:pt x="1786410" y="57227"/>
                </a:moveTo>
                <a:lnTo>
                  <a:pt x="1707695" y="57227"/>
                </a:lnTo>
                <a:lnTo>
                  <a:pt x="1707695" y="0"/>
                </a:lnTo>
                <a:lnTo>
                  <a:pt x="1786410" y="0"/>
                </a:lnTo>
                <a:lnTo>
                  <a:pt x="1786410" y="57227"/>
                </a:lnTo>
                <a:close/>
              </a:path>
              <a:path w="2063750" h="570229">
                <a:moveTo>
                  <a:pt x="1899769" y="119717"/>
                </a:moveTo>
                <a:lnTo>
                  <a:pt x="1586223" y="119717"/>
                </a:lnTo>
                <a:lnTo>
                  <a:pt x="1586223" y="57227"/>
                </a:lnTo>
                <a:lnTo>
                  <a:pt x="1899769" y="57227"/>
                </a:lnTo>
                <a:lnTo>
                  <a:pt x="1899769" y="119717"/>
                </a:lnTo>
                <a:close/>
              </a:path>
              <a:path w="2063750" h="570229">
                <a:moveTo>
                  <a:pt x="2060707" y="364852"/>
                </a:moveTo>
                <a:lnTo>
                  <a:pt x="1981773" y="364852"/>
                </a:lnTo>
                <a:lnTo>
                  <a:pt x="1981773" y="304994"/>
                </a:lnTo>
                <a:lnTo>
                  <a:pt x="1904812" y="304994"/>
                </a:lnTo>
                <a:lnTo>
                  <a:pt x="1904812" y="241846"/>
                </a:lnTo>
                <a:lnTo>
                  <a:pt x="1981773" y="241846"/>
                </a:lnTo>
                <a:lnTo>
                  <a:pt x="1981773" y="192293"/>
                </a:lnTo>
                <a:lnTo>
                  <a:pt x="1906127" y="192293"/>
                </a:lnTo>
                <a:lnTo>
                  <a:pt x="1906127" y="128926"/>
                </a:lnTo>
                <a:lnTo>
                  <a:pt x="1981773" y="128926"/>
                </a:lnTo>
                <a:lnTo>
                  <a:pt x="1981773" y="4823"/>
                </a:lnTo>
                <a:lnTo>
                  <a:pt x="2060707" y="4823"/>
                </a:lnTo>
                <a:lnTo>
                  <a:pt x="2060707" y="364852"/>
                </a:lnTo>
                <a:close/>
              </a:path>
              <a:path w="2063750" h="570229">
                <a:moveTo>
                  <a:pt x="1746285" y="349504"/>
                </a:moveTo>
                <a:lnTo>
                  <a:pt x="1692634" y="342070"/>
                </a:lnTo>
                <a:lnTo>
                  <a:pt x="1650741" y="320781"/>
                </a:lnTo>
                <a:lnTo>
                  <a:pt x="1623566" y="287651"/>
                </a:lnTo>
                <a:lnTo>
                  <a:pt x="1614070" y="244696"/>
                </a:lnTo>
                <a:lnTo>
                  <a:pt x="1623566" y="201632"/>
                </a:lnTo>
                <a:lnTo>
                  <a:pt x="1650741" y="168229"/>
                </a:lnTo>
                <a:lnTo>
                  <a:pt x="1692634" y="146583"/>
                </a:lnTo>
                <a:lnTo>
                  <a:pt x="1746285" y="138793"/>
                </a:lnTo>
                <a:lnTo>
                  <a:pt x="1799775" y="146583"/>
                </a:lnTo>
                <a:lnTo>
                  <a:pt x="1842020" y="168229"/>
                </a:lnTo>
                <a:lnTo>
                  <a:pt x="1866441" y="197555"/>
                </a:lnTo>
                <a:lnTo>
                  <a:pt x="1746285" y="197555"/>
                </a:lnTo>
                <a:lnTo>
                  <a:pt x="1722029" y="200758"/>
                </a:lnTo>
                <a:lnTo>
                  <a:pt x="1703529" y="209861"/>
                </a:lnTo>
                <a:lnTo>
                  <a:pt x="1691771" y="224596"/>
                </a:lnTo>
                <a:lnTo>
                  <a:pt x="1687742" y="244696"/>
                </a:lnTo>
                <a:lnTo>
                  <a:pt x="1691771" y="264690"/>
                </a:lnTo>
                <a:lnTo>
                  <a:pt x="1703529" y="279175"/>
                </a:lnTo>
                <a:lnTo>
                  <a:pt x="1722029" y="287987"/>
                </a:lnTo>
                <a:lnTo>
                  <a:pt x="1746285" y="290961"/>
                </a:lnTo>
                <a:lnTo>
                  <a:pt x="1867057" y="290961"/>
                </a:lnTo>
                <a:lnTo>
                  <a:pt x="1842020" y="320781"/>
                </a:lnTo>
                <a:lnTo>
                  <a:pt x="1799775" y="342070"/>
                </a:lnTo>
                <a:lnTo>
                  <a:pt x="1746285" y="349504"/>
                </a:lnTo>
                <a:close/>
              </a:path>
              <a:path w="2063750" h="570229">
                <a:moveTo>
                  <a:pt x="1867057" y="290961"/>
                </a:moveTo>
                <a:lnTo>
                  <a:pt x="1746285" y="290961"/>
                </a:lnTo>
                <a:lnTo>
                  <a:pt x="1770568" y="287987"/>
                </a:lnTo>
                <a:lnTo>
                  <a:pt x="1789589" y="279175"/>
                </a:lnTo>
                <a:lnTo>
                  <a:pt x="1802032" y="264690"/>
                </a:lnTo>
                <a:lnTo>
                  <a:pt x="1806582" y="244696"/>
                </a:lnTo>
                <a:lnTo>
                  <a:pt x="1802032" y="224596"/>
                </a:lnTo>
                <a:lnTo>
                  <a:pt x="1789589" y="209861"/>
                </a:lnTo>
                <a:lnTo>
                  <a:pt x="1770568" y="200758"/>
                </a:lnTo>
                <a:lnTo>
                  <a:pt x="1746285" y="197555"/>
                </a:lnTo>
                <a:lnTo>
                  <a:pt x="1866441" y="197555"/>
                </a:lnTo>
                <a:lnTo>
                  <a:pt x="1869836" y="201632"/>
                </a:lnTo>
                <a:lnTo>
                  <a:pt x="1880035" y="244696"/>
                </a:lnTo>
                <a:lnTo>
                  <a:pt x="1869836" y="287651"/>
                </a:lnTo>
                <a:lnTo>
                  <a:pt x="1867057" y="290961"/>
                </a:lnTo>
                <a:close/>
              </a:path>
              <a:path w="2063750" h="570229">
                <a:moveTo>
                  <a:pt x="1869072" y="569424"/>
                </a:moveTo>
                <a:lnTo>
                  <a:pt x="1802491" y="565162"/>
                </a:lnTo>
                <a:lnTo>
                  <a:pt x="1748362" y="552532"/>
                </a:lnTo>
                <a:lnTo>
                  <a:pt x="1708030" y="532167"/>
                </a:lnTo>
                <a:lnTo>
                  <a:pt x="1674147" y="470756"/>
                </a:lnTo>
                <a:lnTo>
                  <a:pt x="1682843" y="436430"/>
                </a:lnTo>
                <a:lnTo>
                  <a:pt x="1708030" y="408798"/>
                </a:lnTo>
                <a:lnTo>
                  <a:pt x="1748362" y="388396"/>
                </a:lnTo>
                <a:lnTo>
                  <a:pt x="1802491" y="375761"/>
                </a:lnTo>
                <a:lnTo>
                  <a:pt x="1869072" y="371430"/>
                </a:lnTo>
                <a:lnTo>
                  <a:pt x="1935249" y="375761"/>
                </a:lnTo>
                <a:lnTo>
                  <a:pt x="1989186" y="388396"/>
                </a:lnTo>
                <a:lnTo>
                  <a:pt x="2029482" y="408798"/>
                </a:lnTo>
                <a:lnTo>
                  <a:pt x="2050241" y="431508"/>
                </a:lnTo>
                <a:lnTo>
                  <a:pt x="1869072" y="431508"/>
                </a:lnTo>
                <a:lnTo>
                  <a:pt x="1821170" y="433971"/>
                </a:lnTo>
                <a:lnTo>
                  <a:pt x="1786136" y="441183"/>
                </a:lnTo>
                <a:lnTo>
                  <a:pt x="1764669" y="453369"/>
                </a:lnTo>
                <a:lnTo>
                  <a:pt x="1757467" y="470756"/>
                </a:lnTo>
                <a:lnTo>
                  <a:pt x="1764669" y="487800"/>
                </a:lnTo>
                <a:lnTo>
                  <a:pt x="1786136" y="500055"/>
                </a:lnTo>
                <a:lnTo>
                  <a:pt x="1821170" y="507417"/>
                </a:lnTo>
                <a:lnTo>
                  <a:pt x="1869072" y="509785"/>
                </a:lnTo>
                <a:lnTo>
                  <a:pt x="2050062" y="509785"/>
                </a:lnTo>
                <a:lnTo>
                  <a:pt x="2029482" y="532167"/>
                </a:lnTo>
                <a:lnTo>
                  <a:pt x="1989186" y="552532"/>
                </a:lnTo>
                <a:lnTo>
                  <a:pt x="1935249" y="565162"/>
                </a:lnTo>
                <a:lnTo>
                  <a:pt x="1869072" y="569424"/>
                </a:lnTo>
                <a:close/>
              </a:path>
              <a:path w="2063750" h="570229">
                <a:moveTo>
                  <a:pt x="2050062" y="509785"/>
                </a:moveTo>
                <a:lnTo>
                  <a:pt x="1869072" y="509785"/>
                </a:lnTo>
                <a:lnTo>
                  <a:pt x="1915991" y="507417"/>
                </a:lnTo>
                <a:lnTo>
                  <a:pt x="1950391" y="500055"/>
                </a:lnTo>
                <a:lnTo>
                  <a:pt x="1971594" y="487800"/>
                </a:lnTo>
                <a:lnTo>
                  <a:pt x="1978922" y="470756"/>
                </a:lnTo>
                <a:lnTo>
                  <a:pt x="1971594" y="453369"/>
                </a:lnTo>
                <a:lnTo>
                  <a:pt x="1950391" y="441183"/>
                </a:lnTo>
                <a:lnTo>
                  <a:pt x="1915991" y="433971"/>
                </a:lnTo>
                <a:lnTo>
                  <a:pt x="1869072" y="431508"/>
                </a:lnTo>
                <a:lnTo>
                  <a:pt x="2050241" y="431508"/>
                </a:lnTo>
                <a:lnTo>
                  <a:pt x="2054740" y="436430"/>
                </a:lnTo>
                <a:lnTo>
                  <a:pt x="2063558" y="470756"/>
                </a:lnTo>
                <a:lnTo>
                  <a:pt x="2054740" y="504698"/>
                </a:lnTo>
                <a:lnTo>
                  <a:pt x="2050062" y="5097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371207" y="6522807"/>
            <a:ext cx="514984" cy="553085"/>
          </a:xfrm>
          <a:custGeom>
            <a:avLst/>
            <a:gdLst/>
            <a:ahLst/>
            <a:cxnLst/>
            <a:rect l="l" t="t" r="r" b="b"/>
            <a:pathLst>
              <a:path w="514984" h="553084">
                <a:moveTo>
                  <a:pt x="256975" y="192950"/>
                </a:moveTo>
                <a:lnTo>
                  <a:pt x="185574" y="188934"/>
                </a:lnTo>
                <a:lnTo>
                  <a:pt x="128329" y="177023"/>
                </a:lnTo>
                <a:lnTo>
                  <a:pt x="86240" y="157430"/>
                </a:lnTo>
                <a:lnTo>
                  <a:pt x="51526" y="96036"/>
                </a:lnTo>
                <a:lnTo>
                  <a:pt x="60305" y="62221"/>
                </a:lnTo>
                <a:lnTo>
                  <a:pt x="86240" y="35425"/>
                </a:lnTo>
                <a:lnTo>
                  <a:pt x="128329" y="15934"/>
                </a:lnTo>
                <a:lnTo>
                  <a:pt x="185574" y="4030"/>
                </a:lnTo>
                <a:lnTo>
                  <a:pt x="256975" y="0"/>
                </a:lnTo>
                <a:lnTo>
                  <a:pt x="328227" y="4030"/>
                </a:lnTo>
                <a:lnTo>
                  <a:pt x="385323" y="15934"/>
                </a:lnTo>
                <a:lnTo>
                  <a:pt x="427316" y="35425"/>
                </a:lnTo>
                <a:lnTo>
                  <a:pt x="449061" y="57885"/>
                </a:lnTo>
                <a:lnTo>
                  <a:pt x="256975" y="57885"/>
                </a:lnTo>
                <a:lnTo>
                  <a:pt x="202889" y="60269"/>
                </a:lnTo>
                <a:lnTo>
                  <a:pt x="164529" y="67587"/>
                </a:lnTo>
                <a:lnTo>
                  <a:pt x="141749" y="79592"/>
                </a:lnTo>
                <a:lnTo>
                  <a:pt x="134407" y="96036"/>
                </a:lnTo>
                <a:lnTo>
                  <a:pt x="141749" y="113817"/>
                </a:lnTo>
                <a:lnTo>
                  <a:pt x="164529" y="125801"/>
                </a:lnTo>
                <a:lnTo>
                  <a:pt x="202889" y="132605"/>
                </a:lnTo>
                <a:lnTo>
                  <a:pt x="256975" y="134846"/>
                </a:lnTo>
                <a:lnTo>
                  <a:pt x="448963" y="134846"/>
                </a:lnTo>
                <a:lnTo>
                  <a:pt x="427316" y="157430"/>
                </a:lnTo>
                <a:lnTo>
                  <a:pt x="385323" y="177023"/>
                </a:lnTo>
                <a:lnTo>
                  <a:pt x="328227" y="188934"/>
                </a:lnTo>
                <a:lnTo>
                  <a:pt x="256975" y="192950"/>
                </a:lnTo>
                <a:close/>
              </a:path>
              <a:path w="514984" h="553084">
                <a:moveTo>
                  <a:pt x="448963" y="134846"/>
                </a:moveTo>
                <a:lnTo>
                  <a:pt x="256975" y="134846"/>
                </a:lnTo>
                <a:lnTo>
                  <a:pt x="311633" y="132605"/>
                </a:lnTo>
                <a:lnTo>
                  <a:pt x="350216" y="125801"/>
                </a:lnTo>
                <a:lnTo>
                  <a:pt x="373095" y="113817"/>
                </a:lnTo>
                <a:lnTo>
                  <a:pt x="380639" y="96036"/>
                </a:lnTo>
                <a:lnTo>
                  <a:pt x="373095" y="79592"/>
                </a:lnTo>
                <a:lnTo>
                  <a:pt x="350216" y="67587"/>
                </a:lnTo>
                <a:lnTo>
                  <a:pt x="311633" y="60269"/>
                </a:lnTo>
                <a:lnTo>
                  <a:pt x="256975" y="57885"/>
                </a:lnTo>
                <a:lnTo>
                  <a:pt x="449061" y="57885"/>
                </a:lnTo>
                <a:lnTo>
                  <a:pt x="453259" y="62221"/>
                </a:lnTo>
                <a:lnTo>
                  <a:pt x="462205" y="96036"/>
                </a:lnTo>
                <a:lnTo>
                  <a:pt x="453259" y="130364"/>
                </a:lnTo>
                <a:lnTo>
                  <a:pt x="448963" y="134846"/>
                </a:lnTo>
                <a:close/>
              </a:path>
              <a:path w="514984" h="553084">
                <a:moveTo>
                  <a:pt x="514828" y="282410"/>
                </a:moveTo>
                <a:lnTo>
                  <a:pt x="0" y="282410"/>
                </a:lnTo>
                <a:lnTo>
                  <a:pt x="0" y="219701"/>
                </a:lnTo>
                <a:lnTo>
                  <a:pt x="514828" y="219701"/>
                </a:lnTo>
                <a:lnTo>
                  <a:pt x="514828" y="282410"/>
                </a:lnTo>
                <a:close/>
              </a:path>
              <a:path w="514984" h="553084">
                <a:moveTo>
                  <a:pt x="466590" y="552541"/>
                </a:moveTo>
                <a:lnTo>
                  <a:pt x="59858" y="552541"/>
                </a:lnTo>
                <a:lnTo>
                  <a:pt x="59858" y="403662"/>
                </a:lnTo>
                <a:lnTo>
                  <a:pt x="373842" y="403662"/>
                </a:lnTo>
                <a:lnTo>
                  <a:pt x="373842" y="372965"/>
                </a:lnTo>
                <a:lnTo>
                  <a:pt x="59420" y="372965"/>
                </a:lnTo>
                <a:lnTo>
                  <a:pt x="59420" y="314860"/>
                </a:lnTo>
                <a:lnTo>
                  <a:pt x="451899" y="314860"/>
                </a:lnTo>
                <a:lnTo>
                  <a:pt x="451899" y="458916"/>
                </a:lnTo>
                <a:lnTo>
                  <a:pt x="137477" y="458916"/>
                </a:lnTo>
                <a:lnTo>
                  <a:pt x="137477" y="492902"/>
                </a:lnTo>
                <a:lnTo>
                  <a:pt x="466590" y="492902"/>
                </a:lnTo>
                <a:lnTo>
                  <a:pt x="466590" y="55254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25696" y="7371715"/>
            <a:ext cx="1022350" cy="565150"/>
          </a:xfrm>
          <a:custGeom>
            <a:avLst/>
            <a:gdLst/>
            <a:ahLst/>
            <a:cxnLst/>
            <a:rect l="l" t="t" r="r" b="b"/>
            <a:pathLst>
              <a:path w="1022350" h="565150">
                <a:moveTo>
                  <a:pt x="476457" y="564820"/>
                </a:moveTo>
                <a:lnTo>
                  <a:pt x="396426" y="564820"/>
                </a:lnTo>
                <a:lnTo>
                  <a:pt x="396426" y="0"/>
                </a:lnTo>
                <a:lnTo>
                  <a:pt x="476457" y="0"/>
                </a:lnTo>
                <a:lnTo>
                  <a:pt x="476457" y="564820"/>
                </a:lnTo>
                <a:close/>
              </a:path>
              <a:path w="1022350" h="565150">
                <a:moveTo>
                  <a:pt x="340733" y="119278"/>
                </a:moveTo>
                <a:lnTo>
                  <a:pt x="22145" y="119278"/>
                </a:lnTo>
                <a:lnTo>
                  <a:pt x="22145" y="54596"/>
                </a:lnTo>
                <a:lnTo>
                  <a:pt x="340733" y="54596"/>
                </a:lnTo>
                <a:lnTo>
                  <a:pt x="340733" y="119278"/>
                </a:lnTo>
                <a:close/>
              </a:path>
              <a:path w="1022350" h="565150">
                <a:moveTo>
                  <a:pt x="44948" y="458258"/>
                </a:moveTo>
                <a:lnTo>
                  <a:pt x="0" y="396207"/>
                </a:lnTo>
                <a:lnTo>
                  <a:pt x="42941" y="370372"/>
                </a:lnTo>
                <a:lnTo>
                  <a:pt x="78301" y="336072"/>
                </a:lnTo>
                <a:lnTo>
                  <a:pt x="105985" y="295291"/>
                </a:lnTo>
                <a:lnTo>
                  <a:pt x="125905" y="250016"/>
                </a:lnTo>
                <a:lnTo>
                  <a:pt x="137967" y="202231"/>
                </a:lnTo>
                <a:lnTo>
                  <a:pt x="142082" y="153922"/>
                </a:lnTo>
                <a:lnTo>
                  <a:pt x="142082" y="119278"/>
                </a:lnTo>
                <a:lnTo>
                  <a:pt x="222551" y="119278"/>
                </a:lnTo>
                <a:lnTo>
                  <a:pt x="222551" y="153922"/>
                </a:lnTo>
                <a:lnTo>
                  <a:pt x="226480" y="199851"/>
                </a:lnTo>
                <a:lnTo>
                  <a:pt x="238273" y="245013"/>
                </a:lnTo>
                <a:lnTo>
                  <a:pt x="257934" y="287617"/>
                </a:lnTo>
                <a:lnTo>
                  <a:pt x="260815" y="291619"/>
                </a:lnTo>
                <a:lnTo>
                  <a:pt x="183741" y="291619"/>
                </a:lnTo>
                <a:lnTo>
                  <a:pt x="165939" y="334566"/>
                </a:lnTo>
                <a:lnTo>
                  <a:pt x="143095" y="373609"/>
                </a:lnTo>
                <a:lnTo>
                  <a:pt x="115274" y="407842"/>
                </a:lnTo>
                <a:lnTo>
                  <a:pt x="82537" y="436360"/>
                </a:lnTo>
                <a:lnTo>
                  <a:pt x="44948" y="458258"/>
                </a:lnTo>
                <a:close/>
              </a:path>
              <a:path w="1022350" h="565150">
                <a:moveTo>
                  <a:pt x="321658" y="444225"/>
                </a:moveTo>
                <a:lnTo>
                  <a:pt x="275564" y="418160"/>
                </a:lnTo>
                <a:lnTo>
                  <a:pt x="237242" y="383051"/>
                </a:lnTo>
                <a:lnTo>
                  <a:pt x="206648" y="340377"/>
                </a:lnTo>
                <a:lnTo>
                  <a:pt x="183741" y="291619"/>
                </a:lnTo>
                <a:lnTo>
                  <a:pt x="260815" y="291619"/>
                </a:lnTo>
                <a:lnTo>
                  <a:pt x="285471" y="325872"/>
                </a:lnTo>
                <a:lnTo>
                  <a:pt x="320889" y="357988"/>
                </a:lnTo>
                <a:lnTo>
                  <a:pt x="364194" y="382174"/>
                </a:lnTo>
                <a:lnTo>
                  <a:pt x="321658" y="444225"/>
                </a:lnTo>
                <a:close/>
              </a:path>
              <a:path w="1022350" h="565150">
                <a:moveTo>
                  <a:pt x="1009730" y="417914"/>
                </a:moveTo>
                <a:lnTo>
                  <a:pt x="930795" y="417914"/>
                </a:lnTo>
                <a:lnTo>
                  <a:pt x="930795" y="184838"/>
                </a:lnTo>
                <a:lnTo>
                  <a:pt x="825111" y="184838"/>
                </a:lnTo>
                <a:lnTo>
                  <a:pt x="825111" y="120813"/>
                </a:lnTo>
                <a:lnTo>
                  <a:pt x="930795" y="120813"/>
                </a:lnTo>
                <a:lnTo>
                  <a:pt x="930795" y="877"/>
                </a:lnTo>
                <a:lnTo>
                  <a:pt x="1009730" y="877"/>
                </a:lnTo>
                <a:lnTo>
                  <a:pt x="1009730" y="417914"/>
                </a:lnTo>
                <a:close/>
              </a:path>
              <a:path w="1022350" h="565150">
                <a:moveTo>
                  <a:pt x="573178" y="347750"/>
                </a:moveTo>
                <a:lnTo>
                  <a:pt x="530641" y="285479"/>
                </a:lnTo>
                <a:lnTo>
                  <a:pt x="580764" y="261718"/>
                </a:lnTo>
                <a:lnTo>
                  <a:pt x="618679" y="228896"/>
                </a:lnTo>
                <a:lnTo>
                  <a:pt x="645017" y="189053"/>
                </a:lnTo>
                <a:lnTo>
                  <a:pt x="660409" y="144232"/>
                </a:lnTo>
                <a:lnTo>
                  <a:pt x="665417" y="97133"/>
                </a:lnTo>
                <a:lnTo>
                  <a:pt x="665487" y="34862"/>
                </a:lnTo>
                <a:lnTo>
                  <a:pt x="745299" y="34862"/>
                </a:lnTo>
                <a:lnTo>
                  <a:pt x="745299" y="97133"/>
                </a:lnTo>
                <a:lnTo>
                  <a:pt x="750079" y="140552"/>
                </a:lnTo>
                <a:lnTo>
                  <a:pt x="764805" y="181845"/>
                </a:lnTo>
                <a:lnTo>
                  <a:pt x="789791" y="218604"/>
                </a:lnTo>
                <a:lnTo>
                  <a:pt x="706709" y="218604"/>
                </a:lnTo>
                <a:lnTo>
                  <a:pt x="684858" y="260336"/>
                </a:lnTo>
                <a:lnTo>
                  <a:pt x="655401" y="296415"/>
                </a:lnTo>
                <a:lnTo>
                  <a:pt x="618216" y="325875"/>
                </a:lnTo>
                <a:lnTo>
                  <a:pt x="573178" y="347750"/>
                </a:lnTo>
                <a:close/>
              </a:path>
              <a:path w="1022350" h="565150">
                <a:moveTo>
                  <a:pt x="831469" y="334375"/>
                </a:moveTo>
                <a:lnTo>
                  <a:pt x="790176" y="314374"/>
                </a:lnTo>
                <a:lnTo>
                  <a:pt x="755687" y="287836"/>
                </a:lnTo>
                <a:lnTo>
                  <a:pt x="727898" y="255625"/>
                </a:lnTo>
                <a:lnTo>
                  <a:pt x="706709" y="218604"/>
                </a:lnTo>
                <a:lnTo>
                  <a:pt x="789791" y="218604"/>
                </a:lnTo>
                <a:lnTo>
                  <a:pt x="790055" y="218992"/>
                </a:lnTo>
                <a:lnTo>
                  <a:pt x="826409" y="249971"/>
                </a:lnTo>
                <a:lnTo>
                  <a:pt x="874445" y="272762"/>
                </a:lnTo>
                <a:lnTo>
                  <a:pt x="831469" y="334375"/>
                </a:lnTo>
                <a:close/>
              </a:path>
              <a:path w="1022350" h="565150">
                <a:moveTo>
                  <a:pt x="1021789" y="554953"/>
                </a:moveTo>
                <a:lnTo>
                  <a:pt x="633914" y="554953"/>
                </a:lnTo>
                <a:lnTo>
                  <a:pt x="633914" y="374061"/>
                </a:lnTo>
                <a:lnTo>
                  <a:pt x="713944" y="374061"/>
                </a:lnTo>
                <a:lnTo>
                  <a:pt x="713944" y="491147"/>
                </a:lnTo>
                <a:lnTo>
                  <a:pt x="1021789" y="491147"/>
                </a:lnTo>
                <a:lnTo>
                  <a:pt x="1021789" y="5549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8034237" y="7371715"/>
            <a:ext cx="2062480" cy="565150"/>
            <a:chOff x="8034237" y="7371715"/>
            <a:chExt cx="2062480" cy="565150"/>
          </a:xfrm>
        </p:grpSpPr>
        <p:sp>
          <p:nvSpPr>
            <p:cNvPr id="24" name="object 24"/>
            <p:cNvSpPr/>
            <p:nvPr/>
          </p:nvSpPr>
          <p:spPr>
            <a:xfrm>
              <a:off x="8034237" y="7371715"/>
              <a:ext cx="1558290" cy="565150"/>
            </a:xfrm>
            <a:custGeom>
              <a:avLst/>
              <a:gdLst/>
              <a:ahLst/>
              <a:cxnLst/>
              <a:rect l="l" t="t" r="r" b="b"/>
              <a:pathLst>
                <a:path w="1558290" h="565150">
                  <a:moveTo>
                    <a:pt x="471852" y="564820"/>
                  </a:moveTo>
                  <a:lnTo>
                    <a:pt x="395768" y="564820"/>
                  </a:lnTo>
                  <a:lnTo>
                    <a:pt x="395768" y="0"/>
                  </a:lnTo>
                  <a:lnTo>
                    <a:pt x="471852" y="0"/>
                  </a:lnTo>
                  <a:lnTo>
                    <a:pt x="471852" y="564820"/>
                  </a:lnTo>
                  <a:close/>
                </a:path>
                <a:path w="1558290" h="565150">
                  <a:moveTo>
                    <a:pt x="352354" y="538947"/>
                  </a:moveTo>
                  <a:lnTo>
                    <a:pt x="278682" y="538947"/>
                  </a:lnTo>
                  <a:lnTo>
                    <a:pt x="278682" y="269692"/>
                  </a:lnTo>
                  <a:lnTo>
                    <a:pt x="215096" y="269692"/>
                  </a:lnTo>
                  <a:lnTo>
                    <a:pt x="215096" y="206325"/>
                  </a:lnTo>
                  <a:lnTo>
                    <a:pt x="278682" y="206325"/>
                  </a:lnTo>
                  <a:lnTo>
                    <a:pt x="278682" y="10086"/>
                  </a:lnTo>
                  <a:lnTo>
                    <a:pt x="352354" y="10086"/>
                  </a:lnTo>
                  <a:lnTo>
                    <a:pt x="352354" y="538947"/>
                  </a:lnTo>
                  <a:close/>
                </a:path>
                <a:path w="1558290" h="565150">
                  <a:moveTo>
                    <a:pt x="37713" y="440279"/>
                  </a:moveTo>
                  <a:lnTo>
                    <a:pt x="0" y="440279"/>
                  </a:lnTo>
                  <a:lnTo>
                    <a:pt x="0" y="62709"/>
                  </a:lnTo>
                  <a:lnTo>
                    <a:pt x="211149" y="62709"/>
                  </a:lnTo>
                  <a:lnTo>
                    <a:pt x="211149" y="125198"/>
                  </a:lnTo>
                  <a:lnTo>
                    <a:pt x="75207" y="125198"/>
                  </a:lnTo>
                  <a:lnTo>
                    <a:pt x="75207" y="214657"/>
                  </a:lnTo>
                  <a:lnTo>
                    <a:pt x="189004" y="214657"/>
                  </a:lnTo>
                  <a:lnTo>
                    <a:pt x="189004" y="274955"/>
                  </a:lnTo>
                  <a:lnTo>
                    <a:pt x="75207" y="274955"/>
                  </a:lnTo>
                  <a:lnTo>
                    <a:pt x="75207" y="376473"/>
                  </a:lnTo>
                  <a:lnTo>
                    <a:pt x="233758" y="376473"/>
                  </a:lnTo>
                  <a:lnTo>
                    <a:pt x="239215" y="427342"/>
                  </a:lnTo>
                  <a:lnTo>
                    <a:pt x="192190" y="434328"/>
                  </a:lnTo>
                  <a:lnTo>
                    <a:pt x="145371" y="438168"/>
                  </a:lnTo>
                  <a:lnTo>
                    <a:pt x="95098" y="439830"/>
                  </a:lnTo>
                  <a:lnTo>
                    <a:pt x="37713" y="440279"/>
                  </a:lnTo>
                  <a:close/>
                </a:path>
                <a:path w="1558290" h="565150">
                  <a:moveTo>
                    <a:pt x="233758" y="376473"/>
                  </a:moveTo>
                  <a:lnTo>
                    <a:pt x="75207" y="376473"/>
                  </a:lnTo>
                  <a:lnTo>
                    <a:pt x="117932" y="375353"/>
                  </a:lnTo>
                  <a:lnTo>
                    <a:pt x="156854" y="373102"/>
                  </a:lnTo>
                  <a:lnTo>
                    <a:pt x="194256" y="369412"/>
                  </a:lnTo>
                  <a:lnTo>
                    <a:pt x="232418" y="363975"/>
                  </a:lnTo>
                  <a:lnTo>
                    <a:pt x="233758" y="376473"/>
                  </a:lnTo>
                  <a:close/>
                </a:path>
                <a:path w="1558290" h="565150">
                  <a:moveTo>
                    <a:pt x="957984" y="564820"/>
                  </a:moveTo>
                  <a:lnTo>
                    <a:pt x="878830" y="564820"/>
                  </a:lnTo>
                  <a:lnTo>
                    <a:pt x="878830" y="0"/>
                  </a:lnTo>
                  <a:lnTo>
                    <a:pt x="957984" y="0"/>
                  </a:lnTo>
                  <a:lnTo>
                    <a:pt x="957984" y="213123"/>
                  </a:lnTo>
                  <a:lnTo>
                    <a:pt x="1041303" y="213123"/>
                  </a:lnTo>
                  <a:lnTo>
                    <a:pt x="1041303" y="279121"/>
                  </a:lnTo>
                  <a:lnTo>
                    <a:pt x="957984" y="279121"/>
                  </a:lnTo>
                  <a:lnTo>
                    <a:pt x="957984" y="564820"/>
                  </a:lnTo>
                  <a:close/>
                </a:path>
                <a:path w="1558290" h="565150">
                  <a:moveTo>
                    <a:pt x="801869" y="426904"/>
                  </a:moveTo>
                  <a:lnTo>
                    <a:pt x="530641" y="426904"/>
                  </a:lnTo>
                  <a:lnTo>
                    <a:pt x="530641" y="53719"/>
                  </a:lnTo>
                  <a:lnTo>
                    <a:pt x="801869" y="53719"/>
                  </a:lnTo>
                  <a:lnTo>
                    <a:pt x="801869" y="115770"/>
                  </a:lnTo>
                  <a:lnTo>
                    <a:pt x="608698" y="115770"/>
                  </a:lnTo>
                  <a:lnTo>
                    <a:pt x="608698" y="364194"/>
                  </a:lnTo>
                  <a:lnTo>
                    <a:pt x="801869" y="364194"/>
                  </a:lnTo>
                  <a:lnTo>
                    <a:pt x="801869" y="426904"/>
                  </a:lnTo>
                  <a:close/>
                </a:path>
                <a:path w="1558290" h="565150">
                  <a:moveTo>
                    <a:pt x="801869" y="364194"/>
                  </a:moveTo>
                  <a:lnTo>
                    <a:pt x="723153" y="364194"/>
                  </a:lnTo>
                  <a:lnTo>
                    <a:pt x="723153" y="115770"/>
                  </a:lnTo>
                  <a:lnTo>
                    <a:pt x="801869" y="115770"/>
                  </a:lnTo>
                  <a:lnTo>
                    <a:pt x="801869" y="364194"/>
                  </a:lnTo>
                  <a:close/>
                </a:path>
                <a:path w="1558290" h="565150">
                  <a:moveTo>
                    <a:pt x="1511428" y="91870"/>
                  </a:moveTo>
                  <a:lnTo>
                    <a:pt x="1089348" y="91870"/>
                  </a:lnTo>
                  <a:lnTo>
                    <a:pt x="1089348" y="30038"/>
                  </a:lnTo>
                  <a:lnTo>
                    <a:pt x="1511428" y="30038"/>
                  </a:lnTo>
                  <a:lnTo>
                    <a:pt x="1511428" y="91870"/>
                  </a:lnTo>
                  <a:close/>
                </a:path>
                <a:path w="1558290" h="565150">
                  <a:moveTo>
                    <a:pt x="1097242" y="278901"/>
                  </a:moveTo>
                  <a:lnTo>
                    <a:pt x="1068080" y="216850"/>
                  </a:lnTo>
                  <a:lnTo>
                    <a:pt x="1130736" y="203852"/>
                  </a:lnTo>
                  <a:lnTo>
                    <a:pt x="1180763" y="182803"/>
                  </a:lnTo>
                  <a:lnTo>
                    <a:pt x="1218055" y="155755"/>
                  </a:lnTo>
                  <a:lnTo>
                    <a:pt x="1242507" y="124760"/>
                  </a:lnTo>
                  <a:lnTo>
                    <a:pt x="1254014" y="91870"/>
                  </a:lnTo>
                  <a:lnTo>
                    <a:pt x="1346982" y="91870"/>
                  </a:lnTo>
                  <a:lnTo>
                    <a:pt x="1358048" y="124760"/>
                  </a:lnTo>
                  <a:lnTo>
                    <a:pt x="1382260" y="155755"/>
                  </a:lnTo>
                  <a:lnTo>
                    <a:pt x="1395453" y="165323"/>
                  </a:lnTo>
                  <a:lnTo>
                    <a:pt x="1300279" y="165323"/>
                  </a:lnTo>
                  <a:lnTo>
                    <a:pt x="1275458" y="198079"/>
                  </a:lnTo>
                  <a:lnTo>
                    <a:pt x="1242323" y="226457"/>
                  </a:lnTo>
                  <a:lnTo>
                    <a:pt x="1201295" y="249815"/>
                  </a:lnTo>
                  <a:lnTo>
                    <a:pt x="1152794" y="267510"/>
                  </a:lnTo>
                  <a:lnTo>
                    <a:pt x="1097242" y="278901"/>
                  </a:lnTo>
                  <a:close/>
                </a:path>
                <a:path w="1558290" h="565150">
                  <a:moveTo>
                    <a:pt x="1504412" y="278901"/>
                  </a:moveTo>
                  <a:lnTo>
                    <a:pt x="1448409" y="267510"/>
                  </a:lnTo>
                  <a:lnTo>
                    <a:pt x="1399594" y="249815"/>
                  </a:lnTo>
                  <a:lnTo>
                    <a:pt x="1358367" y="226457"/>
                  </a:lnTo>
                  <a:lnTo>
                    <a:pt x="1325129" y="198079"/>
                  </a:lnTo>
                  <a:lnTo>
                    <a:pt x="1300279" y="165323"/>
                  </a:lnTo>
                  <a:lnTo>
                    <a:pt x="1395453" y="165323"/>
                  </a:lnTo>
                  <a:lnTo>
                    <a:pt x="1419554" y="182803"/>
                  </a:lnTo>
                  <a:lnTo>
                    <a:pt x="1469867" y="203852"/>
                  </a:lnTo>
                  <a:lnTo>
                    <a:pt x="1533135" y="216850"/>
                  </a:lnTo>
                  <a:lnTo>
                    <a:pt x="1504412" y="278901"/>
                  </a:lnTo>
                  <a:close/>
                </a:path>
                <a:path w="1558290" h="565150">
                  <a:moveTo>
                    <a:pt x="1557693" y="374938"/>
                  </a:moveTo>
                  <a:lnTo>
                    <a:pt x="1042864" y="374938"/>
                  </a:lnTo>
                  <a:lnTo>
                    <a:pt x="1042864" y="311571"/>
                  </a:lnTo>
                  <a:lnTo>
                    <a:pt x="1557693" y="311571"/>
                  </a:lnTo>
                  <a:lnTo>
                    <a:pt x="1557693" y="374938"/>
                  </a:lnTo>
                  <a:close/>
                </a:path>
                <a:path w="1558290" h="565150">
                  <a:moveTo>
                    <a:pt x="1337773" y="564820"/>
                  </a:moveTo>
                  <a:lnTo>
                    <a:pt x="1259496" y="564820"/>
                  </a:lnTo>
                  <a:lnTo>
                    <a:pt x="1259496" y="374938"/>
                  </a:lnTo>
                  <a:lnTo>
                    <a:pt x="1337773" y="374938"/>
                  </a:lnTo>
                  <a:lnTo>
                    <a:pt x="1337773" y="564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612119" y="7371715"/>
              <a:ext cx="484505" cy="565150"/>
            </a:xfrm>
            <a:custGeom>
              <a:avLst/>
              <a:gdLst/>
              <a:ahLst/>
              <a:cxnLst/>
              <a:rect l="l" t="t" r="r" b="b"/>
              <a:pathLst>
                <a:path w="484504" h="565150">
                  <a:moveTo>
                    <a:pt x="484131" y="564820"/>
                  </a:moveTo>
                  <a:lnTo>
                    <a:pt x="408485" y="564820"/>
                  </a:lnTo>
                  <a:lnTo>
                    <a:pt x="408485" y="0"/>
                  </a:lnTo>
                  <a:lnTo>
                    <a:pt x="484131" y="0"/>
                  </a:lnTo>
                  <a:lnTo>
                    <a:pt x="484131" y="564820"/>
                  </a:lnTo>
                  <a:close/>
                </a:path>
                <a:path w="484504" h="565150">
                  <a:moveTo>
                    <a:pt x="366606" y="208957"/>
                  </a:moveTo>
                  <a:lnTo>
                    <a:pt x="291838" y="208957"/>
                  </a:lnTo>
                  <a:lnTo>
                    <a:pt x="291838" y="8770"/>
                  </a:lnTo>
                  <a:lnTo>
                    <a:pt x="366606" y="8770"/>
                  </a:lnTo>
                  <a:lnTo>
                    <a:pt x="366606" y="208957"/>
                  </a:lnTo>
                  <a:close/>
                </a:path>
                <a:path w="484504" h="565150">
                  <a:moveTo>
                    <a:pt x="122567" y="449707"/>
                  </a:moveTo>
                  <a:lnTo>
                    <a:pt x="57706" y="424857"/>
                  </a:lnTo>
                  <a:lnTo>
                    <a:pt x="33327" y="394864"/>
                  </a:lnTo>
                  <a:lnTo>
                    <a:pt x="15161" y="354255"/>
                  </a:lnTo>
                  <a:lnTo>
                    <a:pt x="3841" y="303852"/>
                  </a:lnTo>
                  <a:lnTo>
                    <a:pt x="0" y="244477"/>
                  </a:lnTo>
                  <a:lnTo>
                    <a:pt x="3841" y="185596"/>
                  </a:lnTo>
                  <a:lnTo>
                    <a:pt x="15161" y="135577"/>
                  </a:lnTo>
                  <a:lnTo>
                    <a:pt x="33327" y="95242"/>
                  </a:lnTo>
                  <a:lnTo>
                    <a:pt x="57706" y="65413"/>
                  </a:lnTo>
                  <a:lnTo>
                    <a:pt x="122567" y="40563"/>
                  </a:lnTo>
                  <a:lnTo>
                    <a:pt x="160663" y="47993"/>
                  </a:lnTo>
                  <a:lnTo>
                    <a:pt x="192843" y="69590"/>
                  </a:lnTo>
                  <a:lnTo>
                    <a:pt x="218299" y="104311"/>
                  </a:lnTo>
                  <a:lnTo>
                    <a:pt x="222519" y="115332"/>
                  </a:lnTo>
                  <a:lnTo>
                    <a:pt x="122567" y="115332"/>
                  </a:lnTo>
                  <a:lnTo>
                    <a:pt x="101408" y="123300"/>
                  </a:lnTo>
                  <a:lnTo>
                    <a:pt x="85676" y="147508"/>
                  </a:lnTo>
                  <a:lnTo>
                    <a:pt x="75947" y="187914"/>
                  </a:lnTo>
                  <a:lnTo>
                    <a:pt x="72795" y="244477"/>
                  </a:lnTo>
                  <a:lnTo>
                    <a:pt x="75947" y="301444"/>
                  </a:lnTo>
                  <a:lnTo>
                    <a:pt x="85676" y="341885"/>
                  </a:lnTo>
                  <a:lnTo>
                    <a:pt x="101408" y="365962"/>
                  </a:lnTo>
                  <a:lnTo>
                    <a:pt x="122567" y="373842"/>
                  </a:lnTo>
                  <a:lnTo>
                    <a:pt x="223090" y="373842"/>
                  </a:lnTo>
                  <a:lnTo>
                    <a:pt x="219988" y="382518"/>
                  </a:lnTo>
                  <a:lnTo>
                    <a:pt x="194338" y="419175"/>
                  </a:lnTo>
                  <a:lnTo>
                    <a:pt x="161573" y="441950"/>
                  </a:lnTo>
                  <a:lnTo>
                    <a:pt x="122567" y="449707"/>
                  </a:lnTo>
                  <a:close/>
                </a:path>
                <a:path w="484504" h="565150">
                  <a:moveTo>
                    <a:pt x="223090" y="373842"/>
                  </a:moveTo>
                  <a:lnTo>
                    <a:pt x="122567" y="373842"/>
                  </a:lnTo>
                  <a:lnTo>
                    <a:pt x="144469" y="365962"/>
                  </a:lnTo>
                  <a:lnTo>
                    <a:pt x="160801" y="341885"/>
                  </a:lnTo>
                  <a:lnTo>
                    <a:pt x="171007" y="301444"/>
                  </a:lnTo>
                  <a:lnTo>
                    <a:pt x="174532" y="244477"/>
                  </a:lnTo>
                  <a:lnTo>
                    <a:pt x="171007" y="187914"/>
                  </a:lnTo>
                  <a:lnTo>
                    <a:pt x="160801" y="147508"/>
                  </a:lnTo>
                  <a:lnTo>
                    <a:pt x="144469" y="123300"/>
                  </a:lnTo>
                  <a:lnTo>
                    <a:pt x="122567" y="115332"/>
                  </a:lnTo>
                  <a:lnTo>
                    <a:pt x="222519" y="115332"/>
                  </a:lnTo>
                  <a:lnTo>
                    <a:pt x="236219" y="151113"/>
                  </a:lnTo>
                  <a:lnTo>
                    <a:pt x="245793" y="208957"/>
                  </a:lnTo>
                  <a:lnTo>
                    <a:pt x="366606" y="208957"/>
                  </a:lnTo>
                  <a:lnTo>
                    <a:pt x="366606" y="272104"/>
                  </a:lnTo>
                  <a:lnTo>
                    <a:pt x="246451" y="272104"/>
                  </a:lnTo>
                  <a:lnTo>
                    <a:pt x="237650" y="333115"/>
                  </a:lnTo>
                  <a:lnTo>
                    <a:pt x="223090" y="373842"/>
                  </a:lnTo>
                  <a:close/>
                </a:path>
                <a:path w="484504" h="565150">
                  <a:moveTo>
                    <a:pt x="366606" y="538727"/>
                  </a:moveTo>
                  <a:lnTo>
                    <a:pt x="291838" y="538727"/>
                  </a:lnTo>
                  <a:lnTo>
                    <a:pt x="291838" y="272104"/>
                  </a:lnTo>
                  <a:lnTo>
                    <a:pt x="366606" y="272104"/>
                  </a:lnTo>
                  <a:lnTo>
                    <a:pt x="366606" y="53872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10280307" y="7371715"/>
            <a:ext cx="2103120" cy="565150"/>
          </a:xfrm>
          <a:custGeom>
            <a:avLst/>
            <a:gdLst/>
            <a:ahLst/>
            <a:cxnLst/>
            <a:rect l="l" t="t" r="r" b="b"/>
            <a:pathLst>
              <a:path w="2103120" h="565150">
                <a:moveTo>
                  <a:pt x="471852" y="218166"/>
                </a:moveTo>
                <a:lnTo>
                  <a:pt x="397084" y="218166"/>
                </a:lnTo>
                <a:lnTo>
                  <a:pt x="397084" y="0"/>
                </a:lnTo>
                <a:lnTo>
                  <a:pt x="471852" y="0"/>
                </a:lnTo>
                <a:lnTo>
                  <a:pt x="471852" y="218166"/>
                </a:lnTo>
                <a:close/>
              </a:path>
              <a:path w="2103120" h="565150">
                <a:moveTo>
                  <a:pt x="342707" y="537193"/>
                </a:moveTo>
                <a:lnTo>
                  <a:pt x="270131" y="537193"/>
                </a:lnTo>
                <a:lnTo>
                  <a:pt x="270131" y="9866"/>
                </a:lnTo>
                <a:lnTo>
                  <a:pt x="342707" y="9866"/>
                </a:lnTo>
                <a:lnTo>
                  <a:pt x="342707" y="218166"/>
                </a:lnTo>
                <a:lnTo>
                  <a:pt x="471852" y="218166"/>
                </a:lnTo>
                <a:lnTo>
                  <a:pt x="471852" y="281533"/>
                </a:lnTo>
                <a:lnTo>
                  <a:pt x="342707" y="281533"/>
                </a:lnTo>
                <a:lnTo>
                  <a:pt x="342707" y="537193"/>
                </a:lnTo>
                <a:close/>
              </a:path>
              <a:path w="2103120" h="565150">
                <a:moveTo>
                  <a:pt x="471852" y="564820"/>
                </a:moveTo>
                <a:lnTo>
                  <a:pt x="397084" y="564820"/>
                </a:lnTo>
                <a:lnTo>
                  <a:pt x="397084" y="281533"/>
                </a:lnTo>
                <a:lnTo>
                  <a:pt x="471852" y="281533"/>
                </a:lnTo>
                <a:lnTo>
                  <a:pt x="471852" y="564820"/>
                </a:lnTo>
                <a:close/>
              </a:path>
              <a:path w="2103120" h="565150">
                <a:moveTo>
                  <a:pt x="39467" y="436770"/>
                </a:moveTo>
                <a:lnTo>
                  <a:pt x="0" y="436770"/>
                </a:lnTo>
                <a:lnTo>
                  <a:pt x="0" y="65559"/>
                </a:lnTo>
                <a:lnTo>
                  <a:pt x="210711" y="65559"/>
                </a:lnTo>
                <a:lnTo>
                  <a:pt x="210711" y="129145"/>
                </a:lnTo>
                <a:lnTo>
                  <a:pt x="79373" y="129145"/>
                </a:lnTo>
                <a:lnTo>
                  <a:pt x="79373" y="370553"/>
                </a:lnTo>
                <a:lnTo>
                  <a:pt x="238072" y="370553"/>
                </a:lnTo>
                <a:lnTo>
                  <a:pt x="242723" y="421203"/>
                </a:lnTo>
                <a:lnTo>
                  <a:pt x="192371" y="429247"/>
                </a:lnTo>
                <a:lnTo>
                  <a:pt x="143150" y="433920"/>
                </a:lnTo>
                <a:lnTo>
                  <a:pt x="92902" y="436126"/>
                </a:lnTo>
                <a:lnTo>
                  <a:pt x="39467" y="436770"/>
                </a:lnTo>
                <a:close/>
              </a:path>
              <a:path w="2103120" h="565150">
                <a:moveTo>
                  <a:pt x="238072" y="370553"/>
                </a:moveTo>
                <a:lnTo>
                  <a:pt x="79373" y="370553"/>
                </a:lnTo>
                <a:lnTo>
                  <a:pt x="119357" y="369412"/>
                </a:lnTo>
                <a:lnTo>
                  <a:pt x="158170" y="367017"/>
                </a:lnTo>
                <a:lnTo>
                  <a:pt x="196942" y="362937"/>
                </a:lnTo>
                <a:lnTo>
                  <a:pt x="236803" y="356740"/>
                </a:lnTo>
                <a:lnTo>
                  <a:pt x="238072" y="370553"/>
                </a:lnTo>
                <a:close/>
              </a:path>
              <a:path w="2103120" h="565150">
                <a:moveTo>
                  <a:pt x="986488" y="303678"/>
                </a:moveTo>
                <a:lnTo>
                  <a:pt x="907115" y="303678"/>
                </a:lnTo>
                <a:lnTo>
                  <a:pt x="907115" y="0"/>
                </a:lnTo>
                <a:lnTo>
                  <a:pt x="986488" y="0"/>
                </a:lnTo>
                <a:lnTo>
                  <a:pt x="986488" y="303678"/>
                </a:lnTo>
                <a:close/>
              </a:path>
              <a:path w="2103120" h="565150">
                <a:moveTo>
                  <a:pt x="677108" y="289864"/>
                </a:moveTo>
                <a:lnTo>
                  <a:pt x="627187" y="283523"/>
                </a:lnTo>
                <a:lnTo>
                  <a:pt x="584632" y="265553"/>
                </a:lnTo>
                <a:lnTo>
                  <a:pt x="551603" y="237531"/>
                </a:lnTo>
                <a:lnTo>
                  <a:pt x="530255" y="201037"/>
                </a:lnTo>
                <a:lnTo>
                  <a:pt x="522748" y="157649"/>
                </a:lnTo>
                <a:lnTo>
                  <a:pt x="530255" y="113300"/>
                </a:lnTo>
                <a:lnTo>
                  <a:pt x="551603" y="76234"/>
                </a:lnTo>
                <a:lnTo>
                  <a:pt x="584632" y="47946"/>
                </a:lnTo>
                <a:lnTo>
                  <a:pt x="627187" y="29930"/>
                </a:lnTo>
                <a:lnTo>
                  <a:pt x="677108" y="23680"/>
                </a:lnTo>
                <a:lnTo>
                  <a:pt x="726902" y="29930"/>
                </a:lnTo>
                <a:lnTo>
                  <a:pt x="769349" y="47946"/>
                </a:lnTo>
                <a:lnTo>
                  <a:pt x="802314" y="76234"/>
                </a:lnTo>
                <a:lnTo>
                  <a:pt x="810056" y="89678"/>
                </a:lnTo>
                <a:lnTo>
                  <a:pt x="677108" y="89678"/>
                </a:lnTo>
                <a:lnTo>
                  <a:pt x="645966" y="94255"/>
                </a:lnTo>
                <a:lnTo>
                  <a:pt x="621525" y="107712"/>
                </a:lnTo>
                <a:lnTo>
                  <a:pt x="605636" y="129145"/>
                </a:lnTo>
                <a:lnTo>
                  <a:pt x="600147" y="157649"/>
                </a:lnTo>
                <a:lnTo>
                  <a:pt x="605636" y="185896"/>
                </a:lnTo>
                <a:lnTo>
                  <a:pt x="621525" y="207011"/>
                </a:lnTo>
                <a:lnTo>
                  <a:pt x="645966" y="220273"/>
                </a:lnTo>
                <a:lnTo>
                  <a:pt x="677108" y="224963"/>
                </a:lnTo>
                <a:lnTo>
                  <a:pt x="809665" y="224963"/>
                </a:lnTo>
                <a:lnTo>
                  <a:pt x="802314" y="237531"/>
                </a:lnTo>
                <a:lnTo>
                  <a:pt x="769349" y="265553"/>
                </a:lnTo>
                <a:lnTo>
                  <a:pt x="726902" y="283523"/>
                </a:lnTo>
                <a:lnTo>
                  <a:pt x="677108" y="289864"/>
                </a:lnTo>
                <a:close/>
              </a:path>
              <a:path w="2103120" h="565150">
                <a:moveTo>
                  <a:pt x="809665" y="224963"/>
                </a:moveTo>
                <a:lnTo>
                  <a:pt x="677108" y="224963"/>
                </a:lnTo>
                <a:lnTo>
                  <a:pt x="707589" y="220273"/>
                </a:lnTo>
                <a:lnTo>
                  <a:pt x="731677" y="207011"/>
                </a:lnTo>
                <a:lnTo>
                  <a:pt x="747502" y="185896"/>
                </a:lnTo>
                <a:lnTo>
                  <a:pt x="753192" y="157649"/>
                </a:lnTo>
                <a:lnTo>
                  <a:pt x="747502" y="129145"/>
                </a:lnTo>
                <a:lnTo>
                  <a:pt x="731677" y="107712"/>
                </a:lnTo>
                <a:lnTo>
                  <a:pt x="707589" y="94255"/>
                </a:lnTo>
                <a:lnTo>
                  <a:pt x="677108" y="89678"/>
                </a:lnTo>
                <a:lnTo>
                  <a:pt x="810056" y="89678"/>
                </a:lnTo>
                <a:lnTo>
                  <a:pt x="823660" y="113300"/>
                </a:lnTo>
                <a:lnTo>
                  <a:pt x="831250" y="157649"/>
                </a:lnTo>
                <a:lnTo>
                  <a:pt x="823660" y="201037"/>
                </a:lnTo>
                <a:lnTo>
                  <a:pt x="809665" y="224963"/>
                </a:lnTo>
                <a:close/>
              </a:path>
              <a:path w="2103120" h="565150">
                <a:moveTo>
                  <a:pt x="986488" y="558461"/>
                </a:moveTo>
                <a:lnTo>
                  <a:pt x="609137" y="558461"/>
                </a:lnTo>
                <a:lnTo>
                  <a:pt x="609137" y="328455"/>
                </a:lnTo>
                <a:lnTo>
                  <a:pt x="686975" y="328455"/>
                </a:lnTo>
                <a:lnTo>
                  <a:pt x="686975" y="380858"/>
                </a:lnTo>
                <a:lnTo>
                  <a:pt x="986488" y="380858"/>
                </a:lnTo>
                <a:lnTo>
                  <a:pt x="986488" y="442252"/>
                </a:lnTo>
                <a:lnTo>
                  <a:pt x="686975" y="442252"/>
                </a:lnTo>
                <a:lnTo>
                  <a:pt x="686975" y="494436"/>
                </a:lnTo>
                <a:lnTo>
                  <a:pt x="986488" y="494436"/>
                </a:lnTo>
                <a:lnTo>
                  <a:pt x="986488" y="558461"/>
                </a:lnTo>
                <a:close/>
              </a:path>
              <a:path w="2103120" h="565150">
                <a:moveTo>
                  <a:pt x="986488" y="380858"/>
                </a:moveTo>
                <a:lnTo>
                  <a:pt x="907553" y="380858"/>
                </a:lnTo>
                <a:lnTo>
                  <a:pt x="907553" y="328455"/>
                </a:lnTo>
                <a:lnTo>
                  <a:pt x="986488" y="328455"/>
                </a:lnTo>
                <a:lnTo>
                  <a:pt x="986488" y="380858"/>
                </a:lnTo>
                <a:close/>
              </a:path>
              <a:path w="2103120" h="565150">
                <a:moveTo>
                  <a:pt x="986488" y="494436"/>
                </a:moveTo>
                <a:lnTo>
                  <a:pt x="907553" y="494436"/>
                </a:lnTo>
                <a:lnTo>
                  <a:pt x="907553" y="442252"/>
                </a:lnTo>
                <a:lnTo>
                  <a:pt x="986488" y="442252"/>
                </a:lnTo>
                <a:lnTo>
                  <a:pt x="986488" y="494436"/>
                </a:lnTo>
                <a:close/>
              </a:path>
              <a:path w="2103120" h="565150">
                <a:moveTo>
                  <a:pt x="1489283" y="564820"/>
                </a:moveTo>
                <a:lnTo>
                  <a:pt x="1411006" y="564820"/>
                </a:lnTo>
                <a:lnTo>
                  <a:pt x="1411006" y="0"/>
                </a:lnTo>
                <a:lnTo>
                  <a:pt x="1489283" y="0"/>
                </a:lnTo>
                <a:lnTo>
                  <a:pt x="1489283" y="221235"/>
                </a:lnTo>
                <a:lnTo>
                  <a:pt x="1572603" y="221235"/>
                </a:lnTo>
                <a:lnTo>
                  <a:pt x="1572603" y="286356"/>
                </a:lnTo>
                <a:lnTo>
                  <a:pt x="1489283" y="286356"/>
                </a:lnTo>
                <a:lnTo>
                  <a:pt x="1489283" y="564820"/>
                </a:lnTo>
                <a:close/>
              </a:path>
              <a:path w="2103120" h="565150">
                <a:moveTo>
                  <a:pt x="1896041" y="119278"/>
                </a:moveTo>
                <a:lnTo>
                  <a:pt x="1583373" y="119278"/>
                </a:lnTo>
                <a:lnTo>
                  <a:pt x="1583373" y="54596"/>
                </a:lnTo>
                <a:lnTo>
                  <a:pt x="1896041" y="54596"/>
                </a:lnTo>
                <a:lnTo>
                  <a:pt x="1896041" y="119278"/>
                </a:lnTo>
                <a:close/>
              </a:path>
              <a:path w="2103120" h="565150">
                <a:moveTo>
                  <a:pt x="1607053" y="458697"/>
                </a:moveTo>
                <a:lnTo>
                  <a:pt x="1561008" y="396207"/>
                </a:lnTo>
                <a:lnTo>
                  <a:pt x="1604147" y="369520"/>
                </a:lnTo>
                <a:lnTo>
                  <a:pt x="1639496" y="334659"/>
                </a:lnTo>
                <a:lnTo>
                  <a:pt x="1667049" y="293647"/>
                </a:lnTo>
                <a:lnTo>
                  <a:pt x="1686800" y="248505"/>
                </a:lnTo>
                <a:lnTo>
                  <a:pt x="1698742" y="201256"/>
                </a:lnTo>
                <a:lnTo>
                  <a:pt x="1702871" y="153922"/>
                </a:lnTo>
                <a:lnTo>
                  <a:pt x="1702871" y="119278"/>
                </a:lnTo>
                <a:lnTo>
                  <a:pt x="1782463" y="119278"/>
                </a:lnTo>
                <a:lnTo>
                  <a:pt x="1782463" y="153922"/>
                </a:lnTo>
                <a:lnTo>
                  <a:pt x="1786102" y="197780"/>
                </a:lnTo>
                <a:lnTo>
                  <a:pt x="1797470" y="241895"/>
                </a:lnTo>
                <a:lnTo>
                  <a:pt x="1816586" y="284328"/>
                </a:lnTo>
                <a:lnTo>
                  <a:pt x="1820572" y="290084"/>
                </a:lnTo>
                <a:lnTo>
                  <a:pt x="1743873" y="290084"/>
                </a:lnTo>
                <a:lnTo>
                  <a:pt x="1726107" y="333384"/>
                </a:lnTo>
                <a:lnTo>
                  <a:pt x="1703416" y="372895"/>
                </a:lnTo>
                <a:lnTo>
                  <a:pt x="1675926" y="407617"/>
                </a:lnTo>
                <a:lnTo>
                  <a:pt x="1643763" y="436551"/>
                </a:lnTo>
                <a:lnTo>
                  <a:pt x="1607053" y="458697"/>
                </a:lnTo>
                <a:close/>
              </a:path>
              <a:path w="2103120" h="565150">
                <a:moveTo>
                  <a:pt x="1876527" y="444225"/>
                </a:moveTo>
                <a:lnTo>
                  <a:pt x="1832767" y="417458"/>
                </a:lnTo>
                <a:lnTo>
                  <a:pt x="1795975" y="381708"/>
                </a:lnTo>
                <a:lnTo>
                  <a:pt x="1766296" y="338681"/>
                </a:lnTo>
                <a:lnTo>
                  <a:pt x="1743873" y="290084"/>
                </a:lnTo>
                <a:lnTo>
                  <a:pt x="1820572" y="290084"/>
                </a:lnTo>
                <a:lnTo>
                  <a:pt x="1843467" y="323144"/>
                </a:lnTo>
                <a:lnTo>
                  <a:pt x="1878132" y="356405"/>
                </a:lnTo>
                <a:lnTo>
                  <a:pt x="1920598" y="382174"/>
                </a:lnTo>
                <a:lnTo>
                  <a:pt x="1876527" y="444225"/>
                </a:lnTo>
                <a:close/>
              </a:path>
              <a:path w="2103120" h="565150">
                <a:moveTo>
                  <a:pt x="1247875" y="84416"/>
                </a:moveTo>
                <a:lnTo>
                  <a:pt x="1168940" y="84416"/>
                </a:lnTo>
                <a:lnTo>
                  <a:pt x="1168940" y="8989"/>
                </a:lnTo>
                <a:lnTo>
                  <a:pt x="1247875" y="8989"/>
                </a:lnTo>
                <a:lnTo>
                  <a:pt x="1247875" y="84416"/>
                </a:lnTo>
                <a:close/>
              </a:path>
              <a:path w="2103120" h="565150">
                <a:moveTo>
                  <a:pt x="1372855" y="147782"/>
                </a:moveTo>
                <a:lnTo>
                  <a:pt x="1041110" y="147782"/>
                </a:lnTo>
                <a:lnTo>
                  <a:pt x="1041110" y="84416"/>
                </a:lnTo>
                <a:lnTo>
                  <a:pt x="1372855" y="84416"/>
                </a:lnTo>
                <a:lnTo>
                  <a:pt x="1372855" y="147782"/>
                </a:lnTo>
                <a:close/>
              </a:path>
              <a:path w="2103120" h="565150">
                <a:moveTo>
                  <a:pt x="1208408" y="448611"/>
                </a:moveTo>
                <a:lnTo>
                  <a:pt x="1161364" y="442103"/>
                </a:lnTo>
                <a:lnTo>
                  <a:pt x="1121488" y="423860"/>
                </a:lnTo>
                <a:lnTo>
                  <a:pt x="1090685" y="395409"/>
                </a:lnTo>
                <a:lnTo>
                  <a:pt x="1070858" y="358274"/>
                </a:lnTo>
                <a:lnTo>
                  <a:pt x="1063914" y="313983"/>
                </a:lnTo>
                <a:lnTo>
                  <a:pt x="1070858" y="269756"/>
                </a:lnTo>
                <a:lnTo>
                  <a:pt x="1090685" y="232590"/>
                </a:lnTo>
                <a:lnTo>
                  <a:pt x="1121488" y="204075"/>
                </a:lnTo>
                <a:lnTo>
                  <a:pt x="1161364" y="185801"/>
                </a:lnTo>
                <a:lnTo>
                  <a:pt x="1208408" y="179356"/>
                </a:lnTo>
                <a:lnTo>
                  <a:pt x="1254942" y="185801"/>
                </a:lnTo>
                <a:lnTo>
                  <a:pt x="1294573" y="204075"/>
                </a:lnTo>
                <a:lnTo>
                  <a:pt x="1325341" y="232590"/>
                </a:lnTo>
                <a:lnTo>
                  <a:pt x="1331251" y="243600"/>
                </a:lnTo>
                <a:lnTo>
                  <a:pt x="1208408" y="243600"/>
                </a:lnTo>
                <a:lnTo>
                  <a:pt x="1180818" y="248708"/>
                </a:lnTo>
                <a:lnTo>
                  <a:pt x="1159046" y="262758"/>
                </a:lnTo>
                <a:lnTo>
                  <a:pt x="1144798" y="284825"/>
                </a:lnTo>
                <a:lnTo>
                  <a:pt x="1139778" y="313983"/>
                </a:lnTo>
                <a:lnTo>
                  <a:pt x="1144798" y="343409"/>
                </a:lnTo>
                <a:lnTo>
                  <a:pt x="1159046" y="365373"/>
                </a:lnTo>
                <a:lnTo>
                  <a:pt x="1180818" y="379073"/>
                </a:lnTo>
                <a:lnTo>
                  <a:pt x="1208408" y="383709"/>
                </a:lnTo>
                <a:lnTo>
                  <a:pt x="1331627" y="383709"/>
                </a:lnTo>
                <a:lnTo>
                  <a:pt x="1325341" y="395409"/>
                </a:lnTo>
                <a:lnTo>
                  <a:pt x="1294573" y="423860"/>
                </a:lnTo>
                <a:lnTo>
                  <a:pt x="1254942" y="442103"/>
                </a:lnTo>
                <a:lnTo>
                  <a:pt x="1208408" y="448611"/>
                </a:lnTo>
                <a:close/>
              </a:path>
              <a:path w="2103120" h="565150">
                <a:moveTo>
                  <a:pt x="1331627" y="383709"/>
                </a:moveTo>
                <a:lnTo>
                  <a:pt x="1208408" y="383709"/>
                </a:lnTo>
                <a:lnTo>
                  <a:pt x="1235685" y="379073"/>
                </a:lnTo>
                <a:lnTo>
                  <a:pt x="1257248" y="365373"/>
                </a:lnTo>
                <a:lnTo>
                  <a:pt x="1271494" y="343409"/>
                </a:lnTo>
                <a:lnTo>
                  <a:pt x="1276818" y="313983"/>
                </a:lnTo>
                <a:lnTo>
                  <a:pt x="1271494" y="284825"/>
                </a:lnTo>
                <a:lnTo>
                  <a:pt x="1257248" y="262758"/>
                </a:lnTo>
                <a:lnTo>
                  <a:pt x="1235685" y="248708"/>
                </a:lnTo>
                <a:lnTo>
                  <a:pt x="1208408" y="243600"/>
                </a:lnTo>
                <a:lnTo>
                  <a:pt x="1331251" y="243600"/>
                </a:lnTo>
                <a:lnTo>
                  <a:pt x="1345291" y="269756"/>
                </a:lnTo>
                <a:lnTo>
                  <a:pt x="1352463" y="313983"/>
                </a:lnTo>
                <a:lnTo>
                  <a:pt x="1345291" y="358274"/>
                </a:lnTo>
                <a:lnTo>
                  <a:pt x="1331627" y="383709"/>
                </a:lnTo>
                <a:close/>
              </a:path>
              <a:path w="2103120" h="565150">
                <a:moveTo>
                  <a:pt x="2019267" y="564820"/>
                </a:moveTo>
                <a:lnTo>
                  <a:pt x="1940113" y="564820"/>
                </a:lnTo>
                <a:lnTo>
                  <a:pt x="1940113" y="0"/>
                </a:lnTo>
                <a:lnTo>
                  <a:pt x="2019267" y="0"/>
                </a:lnTo>
                <a:lnTo>
                  <a:pt x="2019267" y="215754"/>
                </a:lnTo>
                <a:lnTo>
                  <a:pt x="2102586" y="215754"/>
                </a:lnTo>
                <a:lnTo>
                  <a:pt x="2102586" y="281752"/>
                </a:lnTo>
                <a:lnTo>
                  <a:pt x="2019267" y="281752"/>
                </a:lnTo>
                <a:lnTo>
                  <a:pt x="2019267" y="5648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92668" y="5730725"/>
            <a:ext cx="1403985" cy="1600200"/>
          </a:xfrm>
          <a:custGeom>
            <a:avLst/>
            <a:gdLst/>
            <a:ahLst/>
            <a:cxnLst/>
            <a:rect l="l" t="t" r="r" b="b"/>
            <a:pathLst>
              <a:path w="1403985" h="1600200">
                <a:moveTo>
                  <a:pt x="1183295" y="214559"/>
                </a:moveTo>
                <a:lnTo>
                  <a:pt x="1179417" y="203200"/>
                </a:lnTo>
                <a:lnTo>
                  <a:pt x="1173552" y="190500"/>
                </a:lnTo>
                <a:lnTo>
                  <a:pt x="1156871" y="190500"/>
                </a:lnTo>
                <a:lnTo>
                  <a:pt x="1154951" y="177800"/>
                </a:lnTo>
                <a:lnTo>
                  <a:pt x="1152071" y="177800"/>
                </a:lnTo>
                <a:lnTo>
                  <a:pt x="1150150" y="165100"/>
                </a:lnTo>
                <a:lnTo>
                  <a:pt x="1146310" y="165100"/>
                </a:lnTo>
                <a:lnTo>
                  <a:pt x="1139845" y="139700"/>
                </a:lnTo>
                <a:lnTo>
                  <a:pt x="1133469" y="127000"/>
                </a:lnTo>
                <a:lnTo>
                  <a:pt x="1127274" y="114300"/>
                </a:lnTo>
                <a:lnTo>
                  <a:pt x="1121349" y="88900"/>
                </a:lnTo>
                <a:lnTo>
                  <a:pt x="1119144" y="84162"/>
                </a:lnTo>
                <a:lnTo>
                  <a:pt x="1121364" y="50800"/>
                </a:lnTo>
                <a:lnTo>
                  <a:pt x="1117508" y="25400"/>
                </a:lnTo>
                <a:lnTo>
                  <a:pt x="1096252" y="25400"/>
                </a:lnTo>
                <a:lnTo>
                  <a:pt x="1092907" y="12700"/>
                </a:lnTo>
                <a:lnTo>
                  <a:pt x="1087747" y="0"/>
                </a:lnTo>
                <a:lnTo>
                  <a:pt x="1105988" y="0"/>
                </a:lnTo>
                <a:lnTo>
                  <a:pt x="1111088" y="12700"/>
                </a:lnTo>
                <a:lnTo>
                  <a:pt x="1115108" y="12700"/>
                </a:lnTo>
                <a:lnTo>
                  <a:pt x="1118409" y="25400"/>
                </a:lnTo>
                <a:lnTo>
                  <a:pt x="1118581" y="26147"/>
                </a:lnTo>
                <a:lnTo>
                  <a:pt x="1120389" y="38100"/>
                </a:lnTo>
                <a:lnTo>
                  <a:pt x="1133919" y="76200"/>
                </a:lnTo>
                <a:lnTo>
                  <a:pt x="1160621" y="152400"/>
                </a:lnTo>
                <a:lnTo>
                  <a:pt x="1174152" y="190500"/>
                </a:lnTo>
                <a:lnTo>
                  <a:pt x="1181917" y="202074"/>
                </a:lnTo>
                <a:lnTo>
                  <a:pt x="1182192" y="203200"/>
                </a:lnTo>
                <a:lnTo>
                  <a:pt x="1181832" y="203200"/>
                </a:lnTo>
                <a:lnTo>
                  <a:pt x="1183295" y="214559"/>
                </a:lnTo>
                <a:close/>
              </a:path>
              <a:path w="1403985" h="1600200">
                <a:moveTo>
                  <a:pt x="1119144" y="84162"/>
                </a:moveTo>
                <a:lnTo>
                  <a:pt x="1115438" y="76200"/>
                </a:lnTo>
                <a:lnTo>
                  <a:pt x="1109348" y="50800"/>
                </a:lnTo>
                <a:lnTo>
                  <a:pt x="1103258" y="38100"/>
                </a:lnTo>
                <a:lnTo>
                  <a:pt x="1097347" y="25400"/>
                </a:lnTo>
                <a:lnTo>
                  <a:pt x="1117508" y="25400"/>
                </a:lnTo>
                <a:lnTo>
                  <a:pt x="1121364" y="50800"/>
                </a:lnTo>
                <a:lnTo>
                  <a:pt x="1119144" y="84162"/>
                </a:lnTo>
                <a:close/>
              </a:path>
              <a:path w="1403985" h="1600200">
                <a:moveTo>
                  <a:pt x="1118581" y="26147"/>
                </a:moveTo>
                <a:lnTo>
                  <a:pt x="1118409" y="25400"/>
                </a:lnTo>
                <a:lnTo>
                  <a:pt x="1118581" y="26147"/>
                </a:lnTo>
                <a:close/>
              </a:path>
              <a:path w="1403985" h="1600200">
                <a:moveTo>
                  <a:pt x="1181917" y="202074"/>
                </a:moveTo>
                <a:lnTo>
                  <a:pt x="1174152" y="190500"/>
                </a:lnTo>
                <a:lnTo>
                  <a:pt x="1160621" y="152400"/>
                </a:lnTo>
                <a:lnTo>
                  <a:pt x="1133919" y="76200"/>
                </a:lnTo>
                <a:lnTo>
                  <a:pt x="1120389" y="38100"/>
                </a:lnTo>
                <a:lnTo>
                  <a:pt x="1118581" y="26147"/>
                </a:lnTo>
                <a:lnTo>
                  <a:pt x="1121349" y="38100"/>
                </a:lnTo>
                <a:lnTo>
                  <a:pt x="1135570" y="76200"/>
                </a:lnTo>
                <a:lnTo>
                  <a:pt x="1149430" y="114300"/>
                </a:lnTo>
                <a:lnTo>
                  <a:pt x="1162931" y="152400"/>
                </a:lnTo>
                <a:lnTo>
                  <a:pt x="1176072" y="190500"/>
                </a:lnTo>
                <a:lnTo>
                  <a:pt x="1179087" y="190500"/>
                </a:lnTo>
                <a:lnTo>
                  <a:pt x="1181917" y="202074"/>
                </a:lnTo>
                <a:close/>
              </a:path>
              <a:path w="1403985" h="1600200">
                <a:moveTo>
                  <a:pt x="386709" y="602047"/>
                </a:moveTo>
                <a:lnTo>
                  <a:pt x="383663" y="558800"/>
                </a:lnTo>
                <a:lnTo>
                  <a:pt x="380459" y="508000"/>
                </a:lnTo>
                <a:lnTo>
                  <a:pt x="377590" y="457200"/>
                </a:lnTo>
                <a:lnTo>
                  <a:pt x="375014" y="393700"/>
                </a:lnTo>
                <a:lnTo>
                  <a:pt x="372692" y="342900"/>
                </a:lnTo>
                <a:lnTo>
                  <a:pt x="370582" y="292100"/>
                </a:lnTo>
                <a:lnTo>
                  <a:pt x="369157" y="254000"/>
                </a:lnTo>
                <a:lnTo>
                  <a:pt x="367822" y="228600"/>
                </a:lnTo>
                <a:lnTo>
                  <a:pt x="366667" y="190500"/>
                </a:lnTo>
                <a:lnTo>
                  <a:pt x="365782" y="165100"/>
                </a:lnTo>
                <a:lnTo>
                  <a:pt x="365212" y="139700"/>
                </a:lnTo>
                <a:lnTo>
                  <a:pt x="364432" y="114300"/>
                </a:lnTo>
                <a:lnTo>
                  <a:pt x="363862" y="88900"/>
                </a:lnTo>
                <a:lnTo>
                  <a:pt x="363862" y="76200"/>
                </a:lnTo>
                <a:lnTo>
                  <a:pt x="368662" y="88900"/>
                </a:lnTo>
                <a:lnTo>
                  <a:pt x="377303" y="101600"/>
                </a:lnTo>
                <a:lnTo>
                  <a:pt x="381773" y="101600"/>
                </a:lnTo>
                <a:lnTo>
                  <a:pt x="391074" y="114300"/>
                </a:lnTo>
                <a:lnTo>
                  <a:pt x="395544" y="127000"/>
                </a:lnTo>
                <a:lnTo>
                  <a:pt x="427003" y="165100"/>
                </a:lnTo>
                <a:lnTo>
                  <a:pt x="459200" y="190500"/>
                </a:lnTo>
                <a:lnTo>
                  <a:pt x="492180" y="228600"/>
                </a:lnTo>
                <a:lnTo>
                  <a:pt x="525989" y="266700"/>
                </a:lnTo>
                <a:lnTo>
                  <a:pt x="537551" y="279400"/>
                </a:lnTo>
                <a:lnTo>
                  <a:pt x="430106" y="279400"/>
                </a:lnTo>
                <a:lnTo>
                  <a:pt x="432026" y="292100"/>
                </a:lnTo>
                <a:lnTo>
                  <a:pt x="432176" y="304800"/>
                </a:lnTo>
                <a:lnTo>
                  <a:pt x="432836" y="317500"/>
                </a:lnTo>
                <a:lnTo>
                  <a:pt x="432986" y="330200"/>
                </a:lnTo>
                <a:lnTo>
                  <a:pt x="433556" y="342900"/>
                </a:lnTo>
                <a:lnTo>
                  <a:pt x="434336" y="368300"/>
                </a:lnTo>
                <a:lnTo>
                  <a:pt x="434906" y="393700"/>
                </a:lnTo>
                <a:lnTo>
                  <a:pt x="436196" y="419100"/>
                </a:lnTo>
                <a:lnTo>
                  <a:pt x="438417" y="482600"/>
                </a:lnTo>
                <a:lnTo>
                  <a:pt x="439707" y="520700"/>
                </a:lnTo>
                <a:lnTo>
                  <a:pt x="441508" y="563517"/>
                </a:lnTo>
                <a:lnTo>
                  <a:pt x="386709" y="602047"/>
                </a:lnTo>
                <a:close/>
              </a:path>
              <a:path w="1403985" h="1600200">
                <a:moveTo>
                  <a:pt x="1046947" y="675349"/>
                </a:moveTo>
                <a:lnTo>
                  <a:pt x="976871" y="635000"/>
                </a:lnTo>
                <a:lnTo>
                  <a:pt x="933177" y="596900"/>
                </a:lnTo>
                <a:lnTo>
                  <a:pt x="924333" y="591783"/>
                </a:lnTo>
                <a:lnTo>
                  <a:pt x="928710" y="584200"/>
                </a:lnTo>
                <a:lnTo>
                  <a:pt x="950458" y="533400"/>
                </a:lnTo>
                <a:lnTo>
                  <a:pt x="970508" y="495300"/>
                </a:lnTo>
                <a:lnTo>
                  <a:pt x="990212" y="444500"/>
                </a:lnTo>
                <a:lnTo>
                  <a:pt x="1001891" y="421287"/>
                </a:lnTo>
                <a:lnTo>
                  <a:pt x="1005773" y="419100"/>
                </a:lnTo>
                <a:lnTo>
                  <a:pt x="1050988" y="381000"/>
                </a:lnTo>
                <a:lnTo>
                  <a:pt x="1096387" y="355600"/>
                </a:lnTo>
                <a:lnTo>
                  <a:pt x="1095157" y="342900"/>
                </a:lnTo>
                <a:lnTo>
                  <a:pt x="1091587" y="330200"/>
                </a:lnTo>
                <a:lnTo>
                  <a:pt x="1088017" y="330200"/>
                </a:lnTo>
                <a:lnTo>
                  <a:pt x="1086787" y="317500"/>
                </a:lnTo>
                <a:lnTo>
                  <a:pt x="1080876" y="304800"/>
                </a:lnTo>
                <a:lnTo>
                  <a:pt x="1074786" y="292100"/>
                </a:lnTo>
                <a:lnTo>
                  <a:pt x="1068695" y="266700"/>
                </a:lnTo>
                <a:lnTo>
                  <a:pt x="1066952" y="262958"/>
                </a:lnTo>
                <a:lnTo>
                  <a:pt x="1073706" y="241300"/>
                </a:lnTo>
                <a:lnTo>
                  <a:pt x="1084866" y="203200"/>
                </a:lnTo>
                <a:lnTo>
                  <a:pt x="1095307" y="177800"/>
                </a:lnTo>
                <a:lnTo>
                  <a:pt x="1105028" y="139700"/>
                </a:lnTo>
                <a:lnTo>
                  <a:pt x="1112513" y="114300"/>
                </a:lnTo>
                <a:lnTo>
                  <a:pt x="1118829" y="88900"/>
                </a:lnTo>
                <a:lnTo>
                  <a:pt x="1119144" y="84162"/>
                </a:lnTo>
                <a:lnTo>
                  <a:pt x="1121349" y="88900"/>
                </a:lnTo>
                <a:lnTo>
                  <a:pt x="1127274" y="114300"/>
                </a:lnTo>
                <a:lnTo>
                  <a:pt x="1133469" y="127000"/>
                </a:lnTo>
                <a:lnTo>
                  <a:pt x="1139845" y="139700"/>
                </a:lnTo>
                <a:lnTo>
                  <a:pt x="1146310" y="165100"/>
                </a:lnTo>
                <a:lnTo>
                  <a:pt x="1150150" y="165100"/>
                </a:lnTo>
                <a:lnTo>
                  <a:pt x="1152071" y="177800"/>
                </a:lnTo>
                <a:lnTo>
                  <a:pt x="1154951" y="177800"/>
                </a:lnTo>
                <a:lnTo>
                  <a:pt x="1156871" y="190500"/>
                </a:lnTo>
                <a:lnTo>
                  <a:pt x="1173552" y="190500"/>
                </a:lnTo>
                <a:lnTo>
                  <a:pt x="1179417" y="203200"/>
                </a:lnTo>
                <a:lnTo>
                  <a:pt x="1183295" y="214559"/>
                </a:lnTo>
                <a:lnTo>
                  <a:pt x="1183468" y="215900"/>
                </a:lnTo>
                <a:lnTo>
                  <a:pt x="1187593" y="215900"/>
                </a:lnTo>
                <a:lnTo>
                  <a:pt x="1190323" y="228600"/>
                </a:lnTo>
                <a:lnTo>
                  <a:pt x="1191433" y="254000"/>
                </a:lnTo>
                <a:lnTo>
                  <a:pt x="1191103" y="266700"/>
                </a:lnTo>
                <a:lnTo>
                  <a:pt x="1189513" y="279400"/>
                </a:lnTo>
                <a:lnTo>
                  <a:pt x="1185583" y="292100"/>
                </a:lnTo>
                <a:lnTo>
                  <a:pt x="1181112" y="317500"/>
                </a:lnTo>
                <a:lnTo>
                  <a:pt x="1176282" y="330200"/>
                </a:lnTo>
                <a:lnTo>
                  <a:pt x="1171272" y="342900"/>
                </a:lnTo>
                <a:lnTo>
                  <a:pt x="1166066" y="368300"/>
                </a:lnTo>
                <a:lnTo>
                  <a:pt x="1160591" y="381000"/>
                </a:lnTo>
                <a:lnTo>
                  <a:pt x="1154936" y="406400"/>
                </a:lnTo>
                <a:lnTo>
                  <a:pt x="1149190" y="419100"/>
                </a:lnTo>
                <a:lnTo>
                  <a:pt x="1132656" y="469900"/>
                </a:lnTo>
                <a:lnTo>
                  <a:pt x="1114842" y="520700"/>
                </a:lnTo>
                <a:lnTo>
                  <a:pt x="1095907" y="558800"/>
                </a:lnTo>
                <a:lnTo>
                  <a:pt x="1076013" y="609600"/>
                </a:lnTo>
                <a:lnTo>
                  <a:pt x="1055318" y="660400"/>
                </a:lnTo>
                <a:lnTo>
                  <a:pt x="1046947" y="675349"/>
                </a:lnTo>
                <a:close/>
              </a:path>
              <a:path w="1403985" h="1600200">
                <a:moveTo>
                  <a:pt x="838056" y="528743"/>
                </a:moveTo>
                <a:lnTo>
                  <a:pt x="803107" y="508000"/>
                </a:lnTo>
                <a:lnTo>
                  <a:pt x="760930" y="469900"/>
                </a:lnTo>
                <a:lnTo>
                  <a:pt x="719409" y="444500"/>
                </a:lnTo>
                <a:lnTo>
                  <a:pt x="678584" y="406400"/>
                </a:lnTo>
                <a:lnTo>
                  <a:pt x="674673" y="402683"/>
                </a:lnTo>
                <a:lnTo>
                  <a:pt x="708807" y="381000"/>
                </a:lnTo>
                <a:lnTo>
                  <a:pt x="788638" y="317500"/>
                </a:lnTo>
                <a:lnTo>
                  <a:pt x="948254" y="215900"/>
                </a:lnTo>
                <a:lnTo>
                  <a:pt x="988215" y="177800"/>
                </a:lnTo>
                <a:lnTo>
                  <a:pt x="1028223" y="152400"/>
                </a:lnTo>
                <a:lnTo>
                  <a:pt x="1029723" y="165100"/>
                </a:lnTo>
                <a:lnTo>
                  <a:pt x="1033023" y="165100"/>
                </a:lnTo>
                <a:lnTo>
                  <a:pt x="1036323" y="177800"/>
                </a:lnTo>
                <a:lnTo>
                  <a:pt x="1037824" y="190500"/>
                </a:lnTo>
                <a:lnTo>
                  <a:pt x="1044289" y="203200"/>
                </a:lnTo>
                <a:lnTo>
                  <a:pt x="1050664" y="215900"/>
                </a:lnTo>
                <a:lnTo>
                  <a:pt x="1056860" y="241300"/>
                </a:lnTo>
                <a:lnTo>
                  <a:pt x="1066952" y="262958"/>
                </a:lnTo>
                <a:lnTo>
                  <a:pt x="1061825" y="279400"/>
                </a:lnTo>
                <a:lnTo>
                  <a:pt x="1045375" y="317500"/>
                </a:lnTo>
                <a:lnTo>
                  <a:pt x="1027832" y="368300"/>
                </a:lnTo>
                <a:lnTo>
                  <a:pt x="1009382" y="406400"/>
                </a:lnTo>
                <a:lnTo>
                  <a:pt x="1001891" y="421287"/>
                </a:lnTo>
                <a:lnTo>
                  <a:pt x="960696" y="444500"/>
                </a:lnTo>
                <a:lnTo>
                  <a:pt x="870773" y="508000"/>
                </a:lnTo>
                <a:lnTo>
                  <a:pt x="838056" y="528743"/>
                </a:lnTo>
                <a:close/>
              </a:path>
              <a:path w="1403985" h="1600200">
                <a:moveTo>
                  <a:pt x="1182852" y="206061"/>
                </a:moveTo>
                <a:lnTo>
                  <a:pt x="1181917" y="202074"/>
                </a:lnTo>
                <a:lnTo>
                  <a:pt x="1182672" y="203200"/>
                </a:lnTo>
                <a:lnTo>
                  <a:pt x="1182852" y="206061"/>
                </a:lnTo>
                <a:close/>
              </a:path>
              <a:path w="1403985" h="1600200">
                <a:moveTo>
                  <a:pt x="1183404" y="214877"/>
                </a:moveTo>
                <a:lnTo>
                  <a:pt x="1183295" y="214559"/>
                </a:lnTo>
                <a:lnTo>
                  <a:pt x="1181832" y="203200"/>
                </a:lnTo>
                <a:lnTo>
                  <a:pt x="1182192" y="203200"/>
                </a:lnTo>
                <a:lnTo>
                  <a:pt x="1182852" y="206061"/>
                </a:lnTo>
                <a:lnTo>
                  <a:pt x="1183404" y="214877"/>
                </a:lnTo>
                <a:close/>
              </a:path>
              <a:path w="1403985" h="1600200">
                <a:moveTo>
                  <a:pt x="1183086" y="207077"/>
                </a:moveTo>
                <a:lnTo>
                  <a:pt x="1182852" y="206061"/>
                </a:lnTo>
                <a:lnTo>
                  <a:pt x="1182672" y="203200"/>
                </a:lnTo>
                <a:lnTo>
                  <a:pt x="1183086" y="207077"/>
                </a:lnTo>
                <a:close/>
              </a:path>
              <a:path w="1403985" h="1600200">
                <a:moveTo>
                  <a:pt x="1183753" y="215900"/>
                </a:moveTo>
                <a:lnTo>
                  <a:pt x="1183404" y="214877"/>
                </a:lnTo>
                <a:lnTo>
                  <a:pt x="1182852" y="206061"/>
                </a:lnTo>
                <a:lnTo>
                  <a:pt x="1183086" y="207077"/>
                </a:lnTo>
                <a:lnTo>
                  <a:pt x="1183753" y="215900"/>
                </a:lnTo>
                <a:close/>
              </a:path>
              <a:path w="1403985" h="1600200">
                <a:moveTo>
                  <a:pt x="1185118" y="215900"/>
                </a:moveTo>
                <a:lnTo>
                  <a:pt x="1183753" y="215900"/>
                </a:lnTo>
                <a:lnTo>
                  <a:pt x="1183086" y="207077"/>
                </a:lnTo>
                <a:lnTo>
                  <a:pt x="1185118" y="215900"/>
                </a:lnTo>
                <a:close/>
              </a:path>
              <a:path w="1403985" h="1600200">
                <a:moveTo>
                  <a:pt x="1183468" y="215900"/>
                </a:moveTo>
                <a:lnTo>
                  <a:pt x="1183295" y="214559"/>
                </a:lnTo>
                <a:lnTo>
                  <a:pt x="1183404" y="214877"/>
                </a:lnTo>
                <a:lnTo>
                  <a:pt x="1183468" y="215900"/>
                </a:lnTo>
                <a:close/>
              </a:path>
              <a:path w="1403985" h="1600200">
                <a:moveTo>
                  <a:pt x="1183753" y="215900"/>
                </a:moveTo>
                <a:lnTo>
                  <a:pt x="1183468" y="215900"/>
                </a:lnTo>
                <a:lnTo>
                  <a:pt x="1183404" y="214877"/>
                </a:lnTo>
                <a:lnTo>
                  <a:pt x="1183753" y="215900"/>
                </a:lnTo>
                <a:close/>
              </a:path>
              <a:path w="1403985" h="1600200">
                <a:moveTo>
                  <a:pt x="1001891" y="421287"/>
                </a:moveTo>
                <a:lnTo>
                  <a:pt x="1009382" y="406400"/>
                </a:lnTo>
                <a:lnTo>
                  <a:pt x="1027832" y="368300"/>
                </a:lnTo>
                <a:lnTo>
                  <a:pt x="1045375" y="317500"/>
                </a:lnTo>
                <a:lnTo>
                  <a:pt x="1061825" y="279400"/>
                </a:lnTo>
                <a:lnTo>
                  <a:pt x="1066952" y="262958"/>
                </a:lnTo>
                <a:lnTo>
                  <a:pt x="1068695" y="266700"/>
                </a:lnTo>
                <a:lnTo>
                  <a:pt x="1074786" y="292100"/>
                </a:lnTo>
                <a:lnTo>
                  <a:pt x="1080876" y="304800"/>
                </a:lnTo>
                <a:lnTo>
                  <a:pt x="1086787" y="317500"/>
                </a:lnTo>
                <a:lnTo>
                  <a:pt x="1088017" y="330200"/>
                </a:lnTo>
                <a:lnTo>
                  <a:pt x="1091587" y="330200"/>
                </a:lnTo>
                <a:lnTo>
                  <a:pt x="1095157" y="342900"/>
                </a:lnTo>
                <a:lnTo>
                  <a:pt x="1096387" y="355600"/>
                </a:lnTo>
                <a:lnTo>
                  <a:pt x="1050988" y="381000"/>
                </a:lnTo>
                <a:lnTo>
                  <a:pt x="1005773" y="419100"/>
                </a:lnTo>
                <a:lnTo>
                  <a:pt x="1001891" y="421287"/>
                </a:lnTo>
                <a:close/>
              </a:path>
              <a:path w="1403985" h="1600200">
                <a:moveTo>
                  <a:pt x="589741" y="459290"/>
                </a:moveTo>
                <a:lnTo>
                  <a:pt x="565551" y="431800"/>
                </a:lnTo>
                <a:lnTo>
                  <a:pt x="532948" y="393700"/>
                </a:lnTo>
                <a:lnTo>
                  <a:pt x="501266" y="368300"/>
                </a:lnTo>
                <a:lnTo>
                  <a:pt x="470505" y="330200"/>
                </a:lnTo>
                <a:lnTo>
                  <a:pt x="440667" y="292100"/>
                </a:lnTo>
                <a:lnTo>
                  <a:pt x="437787" y="292100"/>
                </a:lnTo>
                <a:lnTo>
                  <a:pt x="433946" y="279400"/>
                </a:lnTo>
                <a:lnTo>
                  <a:pt x="537551" y="279400"/>
                </a:lnTo>
                <a:lnTo>
                  <a:pt x="560674" y="304800"/>
                </a:lnTo>
                <a:lnTo>
                  <a:pt x="599177" y="342900"/>
                </a:lnTo>
                <a:lnTo>
                  <a:pt x="638493" y="368300"/>
                </a:lnTo>
                <a:lnTo>
                  <a:pt x="674673" y="402683"/>
                </a:lnTo>
                <a:lnTo>
                  <a:pt x="628838" y="431800"/>
                </a:lnTo>
                <a:lnTo>
                  <a:pt x="589741" y="459290"/>
                </a:lnTo>
                <a:close/>
              </a:path>
              <a:path w="1403985" h="1600200">
                <a:moveTo>
                  <a:pt x="740049" y="597147"/>
                </a:moveTo>
                <a:lnTo>
                  <a:pt x="713359" y="571500"/>
                </a:lnTo>
                <a:lnTo>
                  <a:pt x="674446" y="546100"/>
                </a:lnTo>
                <a:lnTo>
                  <a:pt x="636330" y="508000"/>
                </a:lnTo>
                <a:lnTo>
                  <a:pt x="599076" y="469900"/>
                </a:lnTo>
                <a:lnTo>
                  <a:pt x="589741" y="459290"/>
                </a:lnTo>
                <a:lnTo>
                  <a:pt x="628838" y="431800"/>
                </a:lnTo>
                <a:lnTo>
                  <a:pt x="674673" y="402683"/>
                </a:lnTo>
                <a:lnTo>
                  <a:pt x="678584" y="406400"/>
                </a:lnTo>
                <a:lnTo>
                  <a:pt x="719409" y="444500"/>
                </a:lnTo>
                <a:lnTo>
                  <a:pt x="760930" y="469900"/>
                </a:lnTo>
                <a:lnTo>
                  <a:pt x="803107" y="508000"/>
                </a:lnTo>
                <a:lnTo>
                  <a:pt x="838056" y="528743"/>
                </a:lnTo>
                <a:lnTo>
                  <a:pt x="830712" y="533400"/>
                </a:lnTo>
                <a:lnTo>
                  <a:pt x="740049" y="597147"/>
                </a:lnTo>
                <a:close/>
              </a:path>
              <a:path w="1403985" h="1600200">
                <a:moveTo>
                  <a:pt x="454117" y="797139"/>
                </a:moveTo>
                <a:lnTo>
                  <a:pt x="453387" y="787400"/>
                </a:lnTo>
                <a:lnTo>
                  <a:pt x="449983" y="723900"/>
                </a:lnTo>
                <a:lnTo>
                  <a:pt x="446947" y="673100"/>
                </a:lnTo>
                <a:lnTo>
                  <a:pt x="444246" y="622300"/>
                </a:lnTo>
                <a:lnTo>
                  <a:pt x="441844" y="571500"/>
                </a:lnTo>
                <a:lnTo>
                  <a:pt x="441508" y="563517"/>
                </a:lnTo>
                <a:lnTo>
                  <a:pt x="589741" y="459290"/>
                </a:lnTo>
                <a:lnTo>
                  <a:pt x="599076" y="469900"/>
                </a:lnTo>
                <a:lnTo>
                  <a:pt x="636330" y="508000"/>
                </a:lnTo>
                <a:lnTo>
                  <a:pt x="674446" y="546100"/>
                </a:lnTo>
                <a:lnTo>
                  <a:pt x="713359" y="571500"/>
                </a:lnTo>
                <a:lnTo>
                  <a:pt x="740049" y="597147"/>
                </a:lnTo>
                <a:lnTo>
                  <a:pt x="469468" y="787400"/>
                </a:lnTo>
                <a:lnTo>
                  <a:pt x="454117" y="797139"/>
                </a:lnTo>
                <a:close/>
              </a:path>
              <a:path w="1403985" h="1600200">
                <a:moveTo>
                  <a:pt x="868735" y="704774"/>
                </a:moveTo>
                <a:lnTo>
                  <a:pt x="834255" y="673100"/>
                </a:lnTo>
                <a:lnTo>
                  <a:pt x="793327" y="647700"/>
                </a:lnTo>
                <a:lnTo>
                  <a:pt x="753007" y="609600"/>
                </a:lnTo>
                <a:lnTo>
                  <a:pt x="740049" y="597147"/>
                </a:lnTo>
                <a:lnTo>
                  <a:pt x="830712" y="533400"/>
                </a:lnTo>
                <a:lnTo>
                  <a:pt x="838056" y="528743"/>
                </a:lnTo>
                <a:lnTo>
                  <a:pt x="845900" y="533400"/>
                </a:lnTo>
                <a:lnTo>
                  <a:pt x="889270" y="571500"/>
                </a:lnTo>
                <a:lnTo>
                  <a:pt x="924333" y="591783"/>
                </a:lnTo>
                <a:lnTo>
                  <a:pt x="906722" y="622300"/>
                </a:lnTo>
                <a:lnTo>
                  <a:pt x="884574" y="673100"/>
                </a:lnTo>
                <a:lnTo>
                  <a:pt x="868735" y="704774"/>
                </a:lnTo>
                <a:close/>
              </a:path>
              <a:path w="1403985" h="1600200">
                <a:moveTo>
                  <a:pt x="406328" y="827459"/>
                </a:moveTo>
                <a:lnTo>
                  <a:pt x="400626" y="774700"/>
                </a:lnTo>
                <a:lnTo>
                  <a:pt x="395682" y="711200"/>
                </a:lnTo>
                <a:lnTo>
                  <a:pt x="391234" y="660400"/>
                </a:lnTo>
                <a:lnTo>
                  <a:pt x="387241" y="609600"/>
                </a:lnTo>
                <a:lnTo>
                  <a:pt x="386709" y="602047"/>
                </a:lnTo>
                <a:lnTo>
                  <a:pt x="441508" y="563517"/>
                </a:lnTo>
                <a:lnTo>
                  <a:pt x="441844" y="571500"/>
                </a:lnTo>
                <a:lnTo>
                  <a:pt x="444246" y="622300"/>
                </a:lnTo>
                <a:lnTo>
                  <a:pt x="446947" y="673100"/>
                </a:lnTo>
                <a:lnTo>
                  <a:pt x="449983" y="723900"/>
                </a:lnTo>
                <a:lnTo>
                  <a:pt x="453387" y="787400"/>
                </a:lnTo>
                <a:lnTo>
                  <a:pt x="454117" y="797139"/>
                </a:lnTo>
                <a:lnTo>
                  <a:pt x="406328" y="827459"/>
                </a:lnTo>
                <a:close/>
              </a:path>
              <a:path w="1403985" h="1600200">
                <a:moveTo>
                  <a:pt x="990617" y="792984"/>
                </a:moveTo>
                <a:lnTo>
                  <a:pt x="960059" y="774700"/>
                </a:lnTo>
                <a:lnTo>
                  <a:pt x="917684" y="736600"/>
                </a:lnTo>
                <a:lnTo>
                  <a:pt x="875729" y="711200"/>
                </a:lnTo>
                <a:lnTo>
                  <a:pt x="868735" y="704774"/>
                </a:lnTo>
                <a:lnTo>
                  <a:pt x="884574" y="673100"/>
                </a:lnTo>
                <a:lnTo>
                  <a:pt x="906722" y="622300"/>
                </a:lnTo>
                <a:lnTo>
                  <a:pt x="924333" y="591783"/>
                </a:lnTo>
                <a:lnTo>
                  <a:pt x="933177" y="596900"/>
                </a:lnTo>
                <a:lnTo>
                  <a:pt x="976871" y="635000"/>
                </a:lnTo>
                <a:lnTo>
                  <a:pt x="1046947" y="675349"/>
                </a:lnTo>
                <a:lnTo>
                  <a:pt x="1033983" y="698500"/>
                </a:lnTo>
                <a:lnTo>
                  <a:pt x="1010791" y="749300"/>
                </a:lnTo>
                <a:lnTo>
                  <a:pt x="990617" y="792984"/>
                </a:lnTo>
                <a:close/>
              </a:path>
              <a:path w="1403985" h="1600200">
                <a:moveTo>
                  <a:pt x="336020" y="876300"/>
                </a:moveTo>
                <a:lnTo>
                  <a:pt x="48891" y="876300"/>
                </a:lnTo>
                <a:lnTo>
                  <a:pt x="1969" y="864111"/>
                </a:lnTo>
                <a:lnTo>
                  <a:pt x="1920" y="863600"/>
                </a:lnTo>
                <a:lnTo>
                  <a:pt x="47319" y="838200"/>
                </a:lnTo>
                <a:lnTo>
                  <a:pt x="92534" y="800100"/>
                </a:lnTo>
                <a:lnTo>
                  <a:pt x="137611" y="774700"/>
                </a:lnTo>
                <a:lnTo>
                  <a:pt x="227534" y="711200"/>
                </a:lnTo>
                <a:lnTo>
                  <a:pt x="267595" y="685800"/>
                </a:lnTo>
                <a:lnTo>
                  <a:pt x="386709" y="602047"/>
                </a:lnTo>
                <a:lnTo>
                  <a:pt x="387241" y="609600"/>
                </a:lnTo>
                <a:lnTo>
                  <a:pt x="391234" y="660400"/>
                </a:lnTo>
                <a:lnTo>
                  <a:pt x="395682" y="711200"/>
                </a:lnTo>
                <a:lnTo>
                  <a:pt x="400626" y="774700"/>
                </a:lnTo>
                <a:lnTo>
                  <a:pt x="406328" y="827459"/>
                </a:lnTo>
                <a:lnTo>
                  <a:pt x="349365" y="863600"/>
                </a:lnTo>
                <a:lnTo>
                  <a:pt x="336020" y="876300"/>
                </a:lnTo>
                <a:close/>
              </a:path>
              <a:path w="1403985" h="1600200">
                <a:moveTo>
                  <a:pt x="1389601" y="1042009"/>
                </a:moveTo>
                <a:lnTo>
                  <a:pt x="1377084" y="1028700"/>
                </a:lnTo>
                <a:lnTo>
                  <a:pt x="1364949" y="1028700"/>
                </a:lnTo>
                <a:lnTo>
                  <a:pt x="1352723" y="1016000"/>
                </a:lnTo>
                <a:lnTo>
                  <a:pt x="1132021" y="889000"/>
                </a:lnTo>
                <a:lnTo>
                  <a:pt x="1088529" y="850900"/>
                </a:lnTo>
                <a:lnTo>
                  <a:pt x="990617" y="792984"/>
                </a:lnTo>
                <a:lnTo>
                  <a:pt x="1010791" y="749300"/>
                </a:lnTo>
                <a:lnTo>
                  <a:pt x="1033983" y="698500"/>
                </a:lnTo>
                <a:lnTo>
                  <a:pt x="1046947" y="675349"/>
                </a:lnTo>
                <a:lnTo>
                  <a:pt x="1109691" y="711200"/>
                </a:lnTo>
                <a:lnTo>
                  <a:pt x="1154412" y="749300"/>
                </a:lnTo>
                <a:lnTo>
                  <a:pt x="1334482" y="850900"/>
                </a:lnTo>
                <a:lnTo>
                  <a:pt x="1279497" y="850900"/>
                </a:lnTo>
                <a:lnTo>
                  <a:pt x="1227439" y="863600"/>
                </a:lnTo>
                <a:lnTo>
                  <a:pt x="1335922" y="863600"/>
                </a:lnTo>
                <a:lnTo>
                  <a:pt x="1396511" y="1041708"/>
                </a:lnTo>
                <a:lnTo>
                  <a:pt x="1389601" y="1042009"/>
                </a:lnTo>
                <a:close/>
              </a:path>
              <a:path w="1403985" h="1600200">
                <a:moveTo>
                  <a:pt x="586596" y="1600200"/>
                </a:moveTo>
                <a:lnTo>
                  <a:pt x="585636" y="1600200"/>
                </a:lnTo>
                <a:lnTo>
                  <a:pt x="582605" y="1587500"/>
                </a:lnTo>
                <a:lnTo>
                  <a:pt x="576185" y="1562100"/>
                </a:lnTo>
                <a:lnTo>
                  <a:pt x="574115" y="1562100"/>
                </a:lnTo>
                <a:lnTo>
                  <a:pt x="560746" y="1511300"/>
                </a:lnTo>
                <a:lnTo>
                  <a:pt x="548270" y="1460500"/>
                </a:lnTo>
                <a:lnTo>
                  <a:pt x="536658" y="1409700"/>
                </a:lnTo>
                <a:lnTo>
                  <a:pt x="530948" y="1382783"/>
                </a:lnTo>
                <a:lnTo>
                  <a:pt x="534753" y="1371600"/>
                </a:lnTo>
                <a:lnTo>
                  <a:pt x="558274" y="1320800"/>
                </a:lnTo>
                <a:lnTo>
                  <a:pt x="652360" y="1143000"/>
                </a:lnTo>
                <a:lnTo>
                  <a:pt x="675881" y="1092200"/>
                </a:lnTo>
                <a:lnTo>
                  <a:pt x="723173" y="990600"/>
                </a:lnTo>
                <a:lnTo>
                  <a:pt x="770678" y="901700"/>
                </a:lnTo>
                <a:lnTo>
                  <a:pt x="794377" y="850900"/>
                </a:lnTo>
                <a:lnTo>
                  <a:pt x="840118" y="762000"/>
                </a:lnTo>
                <a:lnTo>
                  <a:pt x="868735" y="704774"/>
                </a:lnTo>
                <a:lnTo>
                  <a:pt x="875729" y="711200"/>
                </a:lnTo>
                <a:lnTo>
                  <a:pt x="917684" y="736600"/>
                </a:lnTo>
                <a:lnTo>
                  <a:pt x="960059" y="774700"/>
                </a:lnTo>
                <a:lnTo>
                  <a:pt x="990617" y="792984"/>
                </a:lnTo>
                <a:lnTo>
                  <a:pt x="987332" y="800100"/>
                </a:lnTo>
                <a:lnTo>
                  <a:pt x="963659" y="850900"/>
                </a:lnTo>
                <a:lnTo>
                  <a:pt x="939826" y="889000"/>
                </a:lnTo>
                <a:lnTo>
                  <a:pt x="891895" y="990600"/>
                </a:lnTo>
                <a:lnTo>
                  <a:pt x="870087" y="1028700"/>
                </a:lnTo>
                <a:lnTo>
                  <a:pt x="853873" y="1066471"/>
                </a:lnTo>
                <a:lnTo>
                  <a:pt x="852532" y="1066800"/>
                </a:lnTo>
                <a:lnTo>
                  <a:pt x="853732" y="1066800"/>
                </a:lnTo>
                <a:lnTo>
                  <a:pt x="848280" y="1079500"/>
                </a:lnTo>
                <a:lnTo>
                  <a:pt x="717438" y="1346200"/>
                </a:lnTo>
                <a:lnTo>
                  <a:pt x="695631" y="1384300"/>
                </a:lnTo>
                <a:lnTo>
                  <a:pt x="608403" y="1562100"/>
                </a:lnTo>
                <a:lnTo>
                  <a:pt x="586596" y="1600200"/>
                </a:lnTo>
                <a:close/>
              </a:path>
              <a:path w="1403985" h="1600200">
                <a:moveTo>
                  <a:pt x="518005" y="1408132"/>
                </a:moveTo>
                <a:lnTo>
                  <a:pt x="501150" y="1346200"/>
                </a:lnTo>
                <a:lnTo>
                  <a:pt x="488983" y="1308100"/>
                </a:lnTo>
                <a:lnTo>
                  <a:pt x="477598" y="1257300"/>
                </a:lnTo>
                <a:lnTo>
                  <a:pt x="466971" y="1206500"/>
                </a:lnTo>
                <a:lnTo>
                  <a:pt x="457076" y="1155700"/>
                </a:lnTo>
                <a:lnTo>
                  <a:pt x="447886" y="1117600"/>
                </a:lnTo>
                <a:lnTo>
                  <a:pt x="439324" y="1066471"/>
                </a:lnTo>
                <a:lnTo>
                  <a:pt x="431518" y="1016000"/>
                </a:lnTo>
                <a:lnTo>
                  <a:pt x="424288" y="965200"/>
                </a:lnTo>
                <a:lnTo>
                  <a:pt x="417660" y="914400"/>
                </a:lnTo>
                <a:lnTo>
                  <a:pt x="411607" y="876300"/>
                </a:lnTo>
                <a:lnTo>
                  <a:pt x="406328" y="827459"/>
                </a:lnTo>
                <a:lnTo>
                  <a:pt x="454117" y="797139"/>
                </a:lnTo>
                <a:lnTo>
                  <a:pt x="457195" y="838200"/>
                </a:lnTo>
                <a:lnTo>
                  <a:pt x="461440" y="889000"/>
                </a:lnTo>
                <a:lnTo>
                  <a:pt x="466158" y="939800"/>
                </a:lnTo>
                <a:lnTo>
                  <a:pt x="471383" y="990600"/>
                </a:lnTo>
                <a:lnTo>
                  <a:pt x="477225" y="1042009"/>
                </a:lnTo>
                <a:lnTo>
                  <a:pt x="483519" y="1092200"/>
                </a:lnTo>
                <a:lnTo>
                  <a:pt x="490551" y="1143000"/>
                </a:lnTo>
                <a:lnTo>
                  <a:pt x="498275" y="1193800"/>
                </a:lnTo>
                <a:lnTo>
                  <a:pt x="506719" y="1257300"/>
                </a:lnTo>
                <a:lnTo>
                  <a:pt x="515911" y="1308100"/>
                </a:lnTo>
                <a:lnTo>
                  <a:pt x="525882" y="1358900"/>
                </a:lnTo>
                <a:lnTo>
                  <a:pt x="530948" y="1382783"/>
                </a:lnTo>
                <a:lnTo>
                  <a:pt x="530432" y="1384300"/>
                </a:lnTo>
                <a:lnTo>
                  <a:pt x="521792" y="1397000"/>
                </a:lnTo>
                <a:lnTo>
                  <a:pt x="518005" y="1408132"/>
                </a:lnTo>
                <a:close/>
              </a:path>
              <a:path w="1403985" h="1600200">
                <a:moveTo>
                  <a:pt x="1335922" y="863600"/>
                </a:moveTo>
                <a:lnTo>
                  <a:pt x="1227439" y="863600"/>
                </a:lnTo>
                <a:lnTo>
                  <a:pt x="1279497" y="850900"/>
                </a:lnTo>
                <a:lnTo>
                  <a:pt x="1331602" y="850900"/>
                </a:lnTo>
                <a:lnTo>
                  <a:pt x="1335922" y="863600"/>
                </a:lnTo>
                <a:close/>
              </a:path>
              <a:path w="1403985" h="1600200">
                <a:moveTo>
                  <a:pt x="1396511" y="1041708"/>
                </a:moveTo>
                <a:lnTo>
                  <a:pt x="1331602" y="850900"/>
                </a:lnTo>
                <a:lnTo>
                  <a:pt x="1334482" y="850900"/>
                </a:lnTo>
                <a:lnTo>
                  <a:pt x="1336402" y="863600"/>
                </a:lnTo>
                <a:lnTo>
                  <a:pt x="1339282" y="863600"/>
                </a:lnTo>
                <a:lnTo>
                  <a:pt x="1341202" y="876300"/>
                </a:lnTo>
                <a:lnTo>
                  <a:pt x="1345043" y="876300"/>
                </a:lnTo>
                <a:lnTo>
                  <a:pt x="1351508" y="901700"/>
                </a:lnTo>
                <a:lnTo>
                  <a:pt x="1357883" y="914400"/>
                </a:lnTo>
                <a:lnTo>
                  <a:pt x="1364079" y="927100"/>
                </a:lnTo>
                <a:lnTo>
                  <a:pt x="1370004" y="952500"/>
                </a:lnTo>
                <a:lnTo>
                  <a:pt x="1375914" y="965200"/>
                </a:lnTo>
                <a:lnTo>
                  <a:pt x="1382005" y="977900"/>
                </a:lnTo>
                <a:lnTo>
                  <a:pt x="1388095" y="1003300"/>
                </a:lnTo>
                <a:lnTo>
                  <a:pt x="1394006" y="1016000"/>
                </a:lnTo>
                <a:lnTo>
                  <a:pt x="1395101" y="1016000"/>
                </a:lnTo>
                <a:lnTo>
                  <a:pt x="1398446" y="1028700"/>
                </a:lnTo>
                <a:lnTo>
                  <a:pt x="1403606" y="1041400"/>
                </a:lnTo>
                <a:lnTo>
                  <a:pt x="1396511" y="1041708"/>
                </a:lnTo>
                <a:close/>
              </a:path>
              <a:path w="1403985" h="1600200">
                <a:moveTo>
                  <a:pt x="2684" y="871491"/>
                </a:moveTo>
                <a:lnTo>
                  <a:pt x="0" y="863600"/>
                </a:lnTo>
                <a:lnTo>
                  <a:pt x="1969" y="864111"/>
                </a:lnTo>
                <a:lnTo>
                  <a:pt x="2684" y="871491"/>
                </a:lnTo>
                <a:close/>
              </a:path>
              <a:path w="1403985" h="1600200">
                <a:moveTo>
                  <a:pt x="687677" y="1066800"/>
                </a:moveTo>
                <a:lnTo>
                  <a:pt x="480334" y="1066800"/>
                </a:lnTo>
                <a:lnTo>
                  <a:pt x="477149" y="1041400"/>
                </a:lnTo>
                <a:lnTo>
                  <a:pt x="471383" y="990600"/>
                </a:lnTo>
                <a:lnTo>
                  <a:pt x="466158" y="939800"/>
                </a:lnTo>
                <a:lnTo>
                  <a:pt x="461440" y="889000"/>
                </a:lnTo>
                <a:lnTo>
                  <a:pt x="460379" y="876300"/>
                </a:lnTo>
                <a:lnTo>
                  <a:pt x="603877" y="876300"/>
                </a:lnTo>
                <a:lnTo>
                  <a:pt x="655720" y="863600"/>
                </a:lnTo>
                <a:lnTo>
                  <a:pt x="788453" y="863600"/>
                </a:lnTo>
                <a:lnTo>
                  <a:pt x="770678" y="901700"/>
                </a:lnTo>
                <a:lnTo>
                  <a:pt x="723173" y="990600"/>
                </a:lnTo>
                <a:lnTo>
                  <a:pt x="687677" y="1066800"/>
                </a:lnTo>
                <a:close/>
              </a:path>
              <a:path w="1403985" h="1600200">
                <a:moveTo>
                  <a:pt x="853873" y="1066471"/>
                </a:moveTo>
                <a:lnTo>
                  <a:pt x="870087" y="1028700"/>
                </a:lnTo>
                <a:lnTo>
                  <a:pt x="891895" y="990600"/>
                </a:lnTo>
                <a:lnTo>
                  <a:pt x="939826" y="889000"/>
                </a:lnTo>
                <a:lnTo>
                  <a:pt x="955715" y="863600"/>
                </a:lnTo>
                <a:lnTo>
                  <a:pt x="1103026" y="863600"/>
                </a:lnTo>
                <a:lnTo>
                  <a:pt x="1132021" y="889000"/>
                </a:lnTo>
                <a:lnTo>
                  <a:pt x="1352723" y="1016000"/>
                </a:lnTo>
                <a:lnTo>
                  <a:pt x="1364949" y="1028700"/>
                </a:lnTo>
                <a:lnTo>
                  <a:pt x="1377084" y="1028700"/>
                </a:lnTo>
                <a:lnTo>
                  <a:pt x="1389601" y="1042009"/>
                </a:lnTo>
                <a:lnTo>
                  <a:pt x="1111748" y="1054100"/>
                </a:lnTo>
                <a:lnTo>
                  <a:pt x="904375" y="1054100"/>
                </a:lnTo>
                <a:lnTo>
                  <a:pt x="853873" y="1066471"/>
                </a:lnTo>
                <a:close/>
              </a:path>
              <a:path w="1403985" h="1600200">
                <a:moveTo>
                  <a:pt x="10947" y="895781"/>
                </a:moveTo>
                <a:lnTo>
                  <a:pt x="2684" y="871491"/>
                </a:lnTo>
                <a:lnTo>
                  <a:pt x="1969" y="864111"/>
                </a:lnTo>
                <a:lnTo>
                  <a:pt x="48891" y="876300"/>
                </a:lnTo>
                <a:lnTo>
                  <a:pt x="336020" y="876300"/>
                </a:lnTo>
                <a:lnTo>
                  <a:pt x="322675" y="889000"/>
                </a:lnTo>
                <a:lnTo>
                  <a:pt x="10290" y="889000"/>
                </a:lnTo>
                <a:lnTo>
                  <a:pt x="10947" y="895781"/>
                </a:lnTo>
                <a:close/>
              </a:path>
              <a:path w="1403985" h="1600200">
                <a:moveTo>
                  <a:pt x="8640" y="889000"/>
                </a:moveTo>
                <a:lnTo>
                  <a:pt x="6720" y="889000"/>
                </a:lnTo>
                <a:lnTo>
                  <a:pt x="3150" y="876300"/>
                </a:lnTo>
                <a:lnTo>
                  <a:pt x="2684" y="871491"/>
                </a:lnTo>
                <a:lnTo>
                  <a:pt x="8640" y="889000"/>
                </a:lnTo>
                <a:close/>
              </a:path>
              <a:path w="1403985" h="1600200">
                <a:moveTo>
                  <a:pt x="439375" y="1066800"/>
                </a:moveTo>
                <a:lnTo>
                  <a:pt x="71044" y="1066800"/>
                </a:lnTo>
                <a:lnTo>
                  <a:pt x="70815" y="1065548"/>
                </a:lnTo>
                <a:lnTo>
                  <a:pt x="189227" y="977900"/>
                </a:lnTo>
                <a:lnTo>
                  <a:pt x="309331" y="901700"/>
                </a:lnTo>
                <a:lnTo>
                  <a:pt x="336020" y="876300"/>
                </a:lnTo>
                <a:lnTo>
                  <a:pt x="411607" y="876300"/>
                </a:lnTo>
                <a:lnTo>
                  <a:pt x="417660" y="914400"/>
                </a:lnTo>
                <a:lnTo>
                  <a:pt x="424288" y="965200"/>
                </a:lnTo>
                <a:lnTo>
                  <a:pt x="431518" y="1016000"/>
                </a:lnTo>
                <a:lnTo>
                  <a:pt x="439375" y="1066800"/>
                </a:lnTo>
                <a:close/>
              </a:path>
              <a:path w="1403985" h="1600200">
                <a:moveTo>
                  <a:pt x="70815" y="1065548"/>
                </a:moveTo>
                <a:lnTo>
                  <a:pt x="68719" y="1054100"/>
                </a:lnTo>
                <a:lnTo>
                  <a:pt x="65404" y="1054100"/>
                </a:lnTo>
                <a:lnTo>
                  <a:pt x="62268" y="1041400"/>
                </a:lnTo>
                <a:lnTo>
                  <a:pt x="60483" y="1028700"/>
                </a:lnTo>
                <a:lnTo>
                  <a:pt x="54018" y="1016000"/>
                </a:lnTo>
                <a:lnTo>
                  <a:pt x="47642" y="1003300"/>
                </a:lnTo>
                <a:lnTo>
                  <a:pt x="41447" y="977900"/>
                </a:lnTo>
                <a:lnTo>
                  <a:pt x="31945" y="957508"/>
                </a:lnTo>
                <a:lnTo>
                  <a:pt x="28107" y="946224"/>
                </a:lnTo>
                <a:lnTo>
                  <a:pt x="23521" y="927100"/>
                </a:lnTo>
                <a:lnTo>
                  <a:pt x="17431" y="914400"/>
                </a:lnTo>
                <a:lnTo>
                  <a:pt x="16873" y="913201"/>
                </a:lnTo>
                <a:lnTo>
                  <a:pt x="10947" y="895781"/>
                </a:lnTo>
                <a:lnTo>
                  <a:pt x="10290" y="889000"/>
                </a:lnTo>
                <a:lnTo>
                  <a:pt x="322675" y="889000"/>
                </a:lnTo>
                <a:lnTo>
                  <a:pt x="309331" y="901700"/>
                </a:lnTo>
                <a:lnTo>
                  <a:pt x="189227" y="977900"/>
                </a:lnTo>
                <a:lnTo>
                  <a:pt x="70815" y="1065548"/>
                </a:lnTo>
                <a:close/>
              </a:path>
              <a:path w="1403985" h="1600200">
                <a:moveTo>
                  <a:pt x="16873" y="913201"/>
                </a:moveTo>
                <a:lnTo>
                  <a:pt x="11520" y="901700"/>
                </a:lnTo>
                <a:lnTo>
                  <a:pt x="10947" y="895781"/>
                </a:lnTo>
                <a:lnTo>
                  <a:pt x="16873" y="913201"/>
                </a:lnTo>
                <a:close/>
              </a:path>
              <a:path w="1403985" h="1600200">
                <a:moveTo>
                  <a:pt x="28107" y="946224"/>
                </a:moveTo>
                <a:lnTo>
                  <a:pt x="16873" y="913201"/>
                </a:lnTo>
                <a:lnTo>
                  <a:pt x="17431" y="914400"/>
                </a:lnTo>
                <a:lnTo>
                  <a:pt x="23521" y="927100"/>
                </a:lnTo>
                <a:lnTo>
                  <a:pt x="28107" y="946224"/>
                </a:lnTo>
                <a:close/>
              </a:path>
              <a:path w="1403985" h="1600200">
                <a:moveTo>
                  <a:pt x="31945" y="957508"/>
                </a:moveTo>
                <a:lnTo>
                  <a:pt x="29611" y="952500"/>
                </a:lnTo>
                <a:lnTo>
                  <a:pt x="28107" y="946224"/>
                </a:lnTo>
                <a:lnTo>
                  <a:pt x="31945" y="957508"/>
                </a:lnTo>
                <a:close/>
              </a:path>
              <a:path w="1403985" h="1600200">
                <a:moveTo>
                  <a:pt x="69124" y="1066800"/>
                </a:moveTo>
                <a:lnTo>
                  <a:pt x="31945" y="957508"/>
                </a:lnTo>
                <a:lnTo>
                  <a:pt x="41447" y="977900"/>
                </a:lnTo>
                <a:lnTo>
                  <a:pt x="47642" y="1003300"/>
                </a:lnTo>
                <a:lnTo>
                  <a:pt x="54018" y="1016000"/>
                </a:lnTo>
                <a:lnTo>
                  <a:pt x="60483" y="1028700"/>
                </a:lnTo>
                <a:lnTo>
                  <a:pt x="62268" y="1041400"/>
                </a:lnTo>
                <a:lnTo>
                  <a:pt x="65404" y="1054100"/>
                </a:lnTo>
                <a:lnTo>
                  <a:pt x="68719" y="1054100"/>
                </a:lnTo>
                <a:lnTo>
                  <a:pt x="70815" y="1065548"/>
                </a:lnTo>
                <a:lnTo>
                  <a:pt x="69124" y="1066800"/>
                </a:lnTo>
                <a:close/>
              </a:path>
              <a:path w="1403985" h="1600200">
                <a:moveTo>
                  <a:pt x="1400726" y="1054100"/>
                </a:moveTo>
                <a:lnTo>
                  <a:pt x="1389601" y="1042009"/>
                </a:lnTo>
                <a:lnTo>
                  <a:pt x="1396511" y="1041708"/>
                </a:lnTo>
                <a:lnTo>
                  <a:pt x="1400726" y="1054100"/>
                </a:lnTo>
                <a:close/>
              </a:path>
              <a:path w="1403985" h="1600200">
                <a:moveTo>
                  <a:pt x="853732" y="1066800"/>
                </a:moveTo>
                <a:lnTo>
                  <a:pt x="852532" y="1066800"/>
                </a:lnTo>
                <a:lnTo>
                  <a:pt x="853873" y="1066471"/>
                </a:lnTo>
                <a:lnTo>
                  <a:pt x="853732" y="1066800"/>
                </a:lnTo>
                <a:close/>
              </a:path>
              <a:path w="1403985" h="1600200">
                <a:moveTo>
                  <a:pt x="582155" y="1589878"/>
                </a:moveTo>
                <a:lnTo>
                  <a:pt x="568505" y="1549400"/>
                </a:lnTo>
                <a:lnTo>
                  <a:pt x="539086" y="1472257"/>
                </a:lnTo>
                <a:lnTo>
                  <a:pt x="536073" y="1460500"/>
                </a:lnTo>
                <a:lnTo>
                  <a:pt x="526847" y="1435100"/>
                </a:lnTo>
                <a:lnTo>
                  <a:pt x="518431" y="1409700"/>
                </a:lnTo>
                <a:lnTo>
                  <a:pt x="518005" y="1408132"/>
                </a:lnTo>
                <a:lnTo>
                  <a:pt x="521792" y="1397000"/>
                </a:lnTo>
                <a:lnTo>
                  <a:pt x="530432" y="1384300"/>
                </a:lnTo>
                <a:lnTo>
                  <a:pt x="530948" y="1382783"/>
                </a:lnTo>
                <a:lnTo>
                  <a:pt x="536658" y="1409700"/>
                </a:lnTo>
                <a:lnTo>
                  <a:pt x="548270" y="1460500"/>
                </a:lnTo>
                <a:lnTo>
                  <a:pt x="560746" y="1511300"/>
                </a:lnTo>
                <a:lnTo>
                  <a:pt x="574115" y="1562100"/>
                </a:lnTo>
                <a:lnTo>
                  <a:pt x="576185" y="1562100"/>
                </a:lnTo>
                <a:lnTo>
                  <a:pt x="582605" y="1587500"/>
                </a:lnTo>
                <a:lnTo>
                  <a:pt x="581795" y="1587500"/>
                </a:lnTo>
                <a:lnTo>
                  <a:pt x="582155" y="1589878"/>
                </a:lnTo>
                <a:close/>
              </a:path>
              <a:path w="1403985" h="1600200">
                <a:moveTo>
                  <a:pt x="539086" y="1472257"/>
                </a:moveTo>
                <a:lnTo>
                  <a:pt x="534602" y="1460500"/>
                </a:lnTo>
                <a:lnTo>
                  <a:pt x="517471" y="1409700"/>
                </a:lnTo>
                <a:lnTo>
                  <a:pt x="518005" y="1408132"/>
                </a:lnTo>
                <a:lnTo>
                  <a:pt x="518431" y="1409700"/>
                </a:lnTo>
                <a:lnTo>
                  <a:pt x="526847" y="1435100"/>
                </a:lnTo>
                <a:lnTo>
                  <a:pt x="536073" y="1460500"/>
                </a:lnTo>
                <a:lnTo>
                  <a:pt x="539086" y="1472257"/>
                </a:lnTo>
                <a:close/>
              </a:path>
              <a:path w="1403985" h="1600200">
                <a:moveTo>
                  <a:pt x="581353" y="1587500"/>
                </a:moveTo>
                <a:lnTo>
                  <a:pt x="579875" y="1587500"/>
                </a:lnTo>
                <a:lnTo>
                  <a:pt x="576035" y="1574800"/>
                </a:lnTo>
                <a:lnTo>
                  <a:pt x="555874" y="1524000"/>
                </a:lnTo>
                <a:lnTo>
                  <a:pt x="545838" y="1498600"/>
                </a:lnTo>
                <a:lnTo>
                  <a:pt x="539086" y="1472257"/>
                </a:lnTo>
                <a:lnTo>
                  <a:pt x="568505" y="1549400"/>
                </a:lnTo>
                <a:lnTo>
                  <a:pt x="581353" y="1587500"/>
                </a:lnTo>
                <a:close/>
              </a:path>
              <a:path w="1403985" h="1600200">
                <a:moveTo>
                  <a:pt x="585636" y="1600200"/>
                </a:moveTo>
                <a:lnTo>
                  <a:pt x="582155" y="1589878"/>
                </a:lnTo>
                <a:lnTo>
                  <a:pt x="581795" y="1587500"/>
                </a:lnTo>
                <a:lnTo>
                  <a:pt x="582605" y="1587500"/>
                </a:lnTo>
                <a:lnTo>
                  <a:pt x="585636" y="1600200"/>
                </a:lnTo>
                <a:close/>
              </a:path>
              <a:path w="1403985" h="1600200">
                <a:moveTo>
                  <a:pt x="585636" y="1600200"/>
                </a:moveTo>
                <a:lnTo>
                  <a:pt x="583716" y="1600200"/>
                </a:lnTo>
                <a:lnTo>
                  <a:pt x="582155" y="1589878"/>
                </a:lnTo>
                <a:lnTo>
                  <a:pt x="585636" y="1600200"/>
                </a:lnTo>
                <a:close/>
              </a:path>
            </a:pathLst>
          </a:custGeom>
          <a:solidFill>
            <a:srgbClr val="F26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70852" y="5381741"/>
            <a:ext cx="1043940" cy="881380"/>
          </a:xfrm>
          <a:custGeom>
            <a:avLst/>
            <a:gdLst/>
            <a:ahLst/>
            <a:cxnLst/>
            <a:rect l="l" t="t" r="r" b="b"/>
            <a:pathLst>
              <a:path w="1043939" h="881379">
                <a:moveTo>
                  <a:pt x="274981" y="62016"/>
                </a:moveTo>
                <a:lnTo>
                  <a:pt x="272656" y="59690"/>
                </a:lnTo>
                <a:lnTo>
                  <a:pt x="300588" y="43180"/>
                </a:lnTo>
                <a:lnTo>
                  <a:pt x="328340" y="27940"/>
                </a:lnTo>
                <a:lnTo>
                  <a:pt x="356091" y="11430"/>
                </a:lnTo>
                <a:lnTo>
                  <a:pt x="377258" y="0"/>
                </a:lnTo>
                <a:lnTo>
                  <a:pt x="382583" y="0"/>
                </a:lnTo>
                <a:lnTo>
                  <a:pt x="376343" y="3810"/>
                </a:lnTo>
                <a:lnTo>
                  <a:pt x="370822" y="7620"/>
                </a:lnTo>
                <a:lnTo>
                  <a:pt x="359692" y="13970"/>
                </a:lnTo>
                <a:lnTo>
                  <a:pt x="340190" y="24130"/>
                </a:lnTo>
                <a:lnTo>
                  <a:pt x="330260" y="30480"/>
                </a:lnTo>
                <a:lnTo>
                  <a:pt x="320329" y="35560"/>
                </a:lnTo>
                <a:lnTo>
                  <a:pt x="300828" y="46990"/>
                </a:lnTo>
                <a:lnTo>
                  <a:pt x="290897" y="53340"/>
                </a:lnTo>
                <a:lnTo>
                  <a:pt x="288977" y="54610"/>
                </a:lnTo>
                <a:lnTo>
                  <a:pt x="274981" y="62016"/>
                </a:lnTo>
                <a:close/>
              </a:path>
              <a:path w="1043939" h="881379">
                <a:moveTo>
                  <a:pt x="421541" y="208687"/>
                </a:moveTo>
                <a:lnTo>
                  <a:pt x="274981" y="62016"/>
                </a:lnTo>
                <a:lnTo>
                  <a:pt x="288977" y="54610"/>
                </a:lnTo>
                <a:lnTo>
                  <a:pt x="290897" y="53340"/>
                </a:lnTo>
                <a:lnTo>
                  <a:pt x="300828" y="46990"/>
                </a:lnTo>
                <a:lnTo>
                  <a:pt x="320329" y="35560"/>
                </a:lnTo>
                <a:lnTo>
                  <a:pt x="330260" y="30480"/>
                </a:lnTo>
                <a:lnTo>
                  <a:pt x="340190" y="24130"/>
                </a:lnTo>
                <a:lnTo>
                  <a:pt x="359692" y="13970"/>
                </a:lnTo>
                <a:lnTo>
                  <a:pt x="370822" y="7620"/>
                </a:lnTo>
                <a:lnTo>
                  <a:pt x="376343" y="3810"/>
                </a:lnTo>
                <a:lnTo>
                  <a:pt x="382583" y="0"/>
                </a:lnTo>
                <a:lnTo>
                  <a:pt x="384696" y="0"/>
                </a:lnTo>
                <a:lnTo>
                  <a:pt x="391944" y="40640"/>
                </a:lnTo>
                <a:lnTo>
                  <a:pt x="407785" y="130810"/>
                </a:lnTo>
                <a:lnTo>
                  <a:pt x="415705" y="176530"/>
                </a:lnTo>
                <a:lnTo>
                  <a:pt x="421541" y="208687"/>
                </a:lnTo>
                <a:close/>
              </a:path>
              <a:path w="1043939" h="881379">
                <a:moveTo>
                  <a:pt x="456221" y="243393"/>
                </a:moveTo>
                <a:lnTo>
                  <a:pt x="421541" y="208687"/>
                </a:lnTo>
                <a:lnTo>
                  <a:pt x="415705" y="176530"/>
                </a:lnTo>
                <a:lnTo>
                  <a:pt x="407785" y="130810"/>
                </a:lnTo>
                <a:lnTo>
                  <a:pt x="391944" y="40640"/>
                </a:lnTo>
                <a:lnTo>
                  <a:pt x="384696" y="0"/>
                </a:lnTo>
                <a:lnTo>
                  <a:pt x="385944" y="0"/>
                </a:lnTo>
                <a:lnTo>
                  <a:pt x="592414" y="206625"/>
                </a:lnTo>
                <a:lnTo>
                  <a:pt x="550043" y="217170"/>
                </a:lnTo>
                <a:lnTo>
                  <a:pt x="458908" y="242570"/>
                </a:lnTo>
                <a:lnTo>
                  <a:pt x="456221" y="243393"/>
                </a:lnTo>
                <a:close/>
              </a:path>
              <a:path w="1043939" h="881379">
                <a:moveTo>
                  <a:pt x="314425" y="290075"/>
                </a:moveTo>
                <a:lnTo>
                  <a:pt x="302538" y="223520"/>
                </a:lnTo>
                <a:lnTo>
                  <a:pt x="293102" y="170180"/>
                </a:lnTo>
                <a:lnTo>
                  <a:pt x="283773" y="116840"/>
                </a:lnTo>
                <a:lnTo>
                  <a:pt x="274576" y="62230"/>
                </a:lnTo>
                <a:lnTo>
                  <a:pt x="274981" y="62016"/>
                </a:lnTo>
                <a:lnTo>
                  <a:pt x="421541" y="208687"/>
                </a:lnTo>
                <a:lnTo>
                  <a:pt x="425386" y="229870"/>
                </a:lnTo>
                <a:lnTo>
                  <a:pt x="429397" y="251610"/>
                </a:lnTo>
                <a:lnTo>
                  <a:pt x="413306" y="256540"/>
                </a:lnTo>
                <a:lnTo>
                  <a:pt x="322725" y="287020"/>
                </a:lnTo>
                <a:lnTo>
                  <a:pt x="314425" y="290075"/>
                </a:lnTo>
                <a:close/>
              </a:path>
              <a:path w="1043939" h="881379">
                <a:moveTo>
                  <a:pt x="620703" y="234936"/>
                </a:moveTo>
                <a:lnTo>
                  <a:pt x="592414" y="206625"/>
                </a:lnTo>
                <a:lnTo>
                  <a:pt x="688216" y="182880"/>
                </a:lnTo>
                <a:lnTo>
                  <a:pt x="734397" y="172720"/>
                </a:lnTo>
                <a:lnTo>
                  <a:pt x="780528" y="161290"/>
                </a:lnTo>
                <a:lnTo>
                  <a:pt x="821690" y="153670"/>
                </a:lnTo>
                <a:lnTo>
                  <a:pt x="841956" y="148590"/>
                </a:lnTo>
                <a:lnTo>
                  <a:pt x="902455" y="135890"/>
                </a:lnTo>
                <a:lnTo>
                  <a:pt x="903415" y="134620"/>
                </a:lnTo>
                <a:lnTo>
                  <a:pt x="909176" y="133350"/>
                </a:lnTo>
                <a:lnTo>
                  <a:pt x="906295" y="138430"/>
                </a:lnTo>
                <a:lnTo>
                  <a:pt x="904375" y="139700"/>
                </a:lnTo>
                <a:lnTo>
                  <a:pt x="900535" y="144780"/>
                </a:lnTo>
                <a:lnTo>
                  <a:pt x="895735" y="148590"/>
                </a:lnTo>
                <a:lnTo>
                  <a:pt x="888054" y="157480"/>
                </a:lnTo>
                <a:lnTo>
                  <a:pt x="863393" y="186690"/>
                </a:lnTo>
                <a:lnTo>
                  <a:pt x="855532" y="196850"/>
                </a:lnTo>
                <a:lnTo>
                  <a:pt x="791088" y="196850"/>
                </a:lnTo>
                <a:lnTo>
                  <a:pt x="787248" y="198120"/>
                </a:lnTo>
                <a:lnTo>
                  <a:pt x="784368" y="199390"/>
                </a:lnTo>
                <a:lnTo>
                  <a:pt x="778608" y="200660"/>
                </a:lnTo>
                <a:lnTo>
                  <a:pt x="771887" y="201930"/>
                </a:lnTo>
                <a:lnTo>
                  <a:pt x="766127" y="203200"/>
                </a:lnTo>
                <a:lnTo>
                  <a:pt x="746086" y="207010"/>
                </a:lnTo>
                <a:lnTo>
                  <a:pt x="726764" y="212090"/>
                </a:lnTo>
                <a:lnTo>
                  <a:pt x="706753" y="215900"/>
                </a:lnTo>
                <a:lnTo>
                  <a:pt x="667091" y="224790"/>
                </a:lnTo>
                <a:lnTo>
                  <a:pt x="647079" y="228600"/>
                </a:lnTo>
                <a:lnTo>
                  <a:pt x="620703" y="234936"/>
                </a:lnTo>
                <a:close/>
              </a:path>
              <a:path w="1043939" h="881379">
                <a:moveTo>
                  <a:pt x="745396" y="359723"/>
                </a:moveTo>
                <a:lnTo>
                  <a:pt x="701699" y="315993"/>
                </a:lnTo>
                <a:lnTo>
                  <a:pt x="719384" y="290830"/>
                </a:lnTo>
                <a:lnTo>
                  <a:pt x="741885" y="261620"/>
                </a:lnTo>
                <a:lnTo>
                  <a:pt x="765467" y="232410"/>
                </a:lnTo>
                <a:lnTo>
                  <a:pt x="796849" y="196850"/>
                </a:lnTo>
                <a:lnTo>
                  <a:pt x="855532" y="196850"/>
                </a:lnTo>
                <a:lnTo>
                  <a:pt x="839811" y="217170"/>
                </a:lnTo>
                <a:lnTo>
                  <a:pt x="817310" y="247650"/>
                </a:lnTo>
                <a:lnTo>
                  <a:pt x="795889" y="279400"/>
                </a:lnTo>
                <a:lnTo>
                  <a:pt x="768829" y="321310"/>
                </a:lnTo>
                <a:lnTo>
                  <a:pt x="745396" y="359723"/>
                </a:lnTo>
                <a:close/>
              </a:path>
              <a:path w="1043939" h="881379">
                <a:moveTo>
                  <a:pt x="481241" y="268432"/>
                </a:moveTo>
                <a:lnTo>
                  <a:pt x="456221" y="243393"/>
                </a:lnTo>
                <a:lnTo>
                  <a:pt x="458908" y="242570"/>
                </a:lnTo>
                <a:lnTo>
                  <a:pt x="550043" y="217170"/>
                </a:lnTo>
                <a:lnTo>
                  <a:pt x="592414" y="206625"/>
                </a:lnTo>
                <a:lnTo>
                  <a:pt x="620703" y="234936"/>
                </a:lnTo>
                <a:lnTo>
                  <a:pt x="594214" y="241300"/>
                </a:lnTo>
                <a:lnTo>
                  <a:pt x="541295" y="252730"/>
                </a:lnTo>
                <a:lnTo>
                  <a:pt x="488430" y="266700"/>
                </a:lnTo>
                <a:lnTo>
                  <a:pt x="481241" y="268432"/>
                </a:lnTo>
                <a:close/>
              </a:path>
              <a:path w="1043939" h="881379">
                <a:moveTo>
                  <a:pt x="634737" y="422043"/>
                </a:moveTo>
                <a:lnTo>
                  <a:pt x="481241" y="268432"/>
                </a:lnTo>
                <a:lnTo>
                  <a:pt x="488430" y="266700"/>
                </a:lnTo>
                <a:lnTo>
                  <a:pt x="541295" y="252730"/>
                </a:lnTo>
                <a:lnTo>
                  <a:pt x="594214" y="241300"/>
                </a:lnTo>
                <a:lnTo>
                  <a:pt x="620703" y="234936"/>
                </a:lnTo>
                <a:lnTo>
                  <a:pt x="701699" y="315993"/>
                </a:lnTo>
                <a:lnTo>
                  <a:pt x="697963" y="321310"/>
                </a:lnTo>
                <a:lnTo>
                  <a:pt x="670828" y="361950"/>
                </a:lnTo>
                <a:lnTo>
                  <a:pt x="645053" y="403860"/>
                </a:lnTo>
                <a:lnTo>
                  <a:pt x="634737" y="422043"/>
                </a:lnTo>
                <a:close/>
              </a:path>
              <a:path w="1043939" h="881379">
                <a:moveTo>
                  <a:pt x="434585" y="279731"/>
                </a:moveTo>
                <a:lnTo>
                  <a:pt x="429397" y="251610"/>
                </a:lnTo>
                <a:lnTo>
                  <a:pt x="456221" y="243393"/>
                </a:lnTo>
                <a:lnTo>
                  <a:pt x="481241" y="268432"/>
                </a:lnTo>
                <a:lnTo>
                  <a:pt x="435724" y="279400"/>
                </a:lnTo>
                <a:lnTo>
                  <a:pt x="434585" y="279731"/>
                </a:lnTo>
                <a:close/>
              </a:path>
              <a:path w="1043939" h="881379">
                <a:moveTo>
                  <a:pt x="318689" y="313841"/>
                </a:moveTo>
                <a:lnTo>
                  <a:pt x="314425" y="290075"/>
                </a:lnTo>
                <a:lnTo>
                  <a:pt x="322725" y="287020"/>
                </a:lnTo>
                <a:lnTo>
                  <a:pt x="413306" y="256540"/>
                </a:lnTo>
                <a:lnTo>
                  <a:pt x="429397" y="251610"/>
                </a:lnTo>
                <a:lnTo>
                  <a:pt x="434585" y="279731"/>
                </a:lnTo>
                <a:lnTo>
                  <a:pt x="331220" y="309880"/>
                </a:lnTo>
                <a:lnTo>
                  <a:pt x="318689" y="313841"/>
                </a:lnTo>
                <a:close/>
              </a:path>
              <a:path w="1043939" h="881379">
                <a:moveTo>
                  <a:pt x="473519" y="481712"/>
                </a:moveTo>
                <a:lnTo>
                  <a:pt x="342557" y="443441"/>
                </a:lnTo>
                <a:lnTo>
                  <a:pt x="331220" y="383540"/>
                </a:lnTo>
                <a:lnTo>
                  <a:pt x="318689" y="313841"/>
                </a:lnTo>
                <a:lnTo>
                  <a:pt x="331220" y="309880"/>
                </a:lnTo>
                <a:lnTo>
                  <a:pt x="434585" y="279731"/>
                </a:lnTo>
                <a:lnTo>
                  <a:pt x="445227" y="336550"/>
                </a:lnTo>
                <a:lnTo>
                  <a:pt x="455388" y="389890"/>
                </a:lnTo>
                <a:lnTo>
                  <a:pt x="465708" y="441960"/>
                </a:lnTo>
                <a:lnTo>
                  <a:pt x="473519" y="481712"/>
                </a:lnTo>
                <a:close/>
              </a:path>
              <a:path w="1043939" h="881379">
                <a:moveTo>
                  <a:pt x="127270" y="381179"/>
                </a:moveTo>
                <a:lnTo>
                  <a:pt x="119047" y="378460"/>
                </a:lnTo>
                <a:lnTo>
                  <a:pt x="112687" y="376590"/>
                </a:lnTo>
                <a:lnTo>
                  <a:pt x="118252" y="373380"/>
                </a:lnTo>
                <a:lnTo>
                  <a:pt x="127327" y="368300"/>
                </a:lnTo>
                <a:lnTo>
                  <a:pt x="136583" y="364490"/>
                </a:lnTo>
                <a:lnTo>
                  <a:pt x="145929" y="359410"/>
                </a:lnTo>
                <a:lnTo>
                  <a:pt x="233420" y="321310"/>
                </a:lnTo>
                <a:lnTo>
                  <a:pt x="277879" y="303530"/>
                </a:lnTo>
                <a:lnTo>
                  <a:pt x="314425" y="290075"/>
                </a:lnTo>
                <a:lnTo>
                  <a:pt x="318689" y="313841"/>
                </a:lnTo>
                <a:lnTo>
                  <a:pt x="278994" y="326390"/>
                </a:lnTo>
                <a:lnTo>
                  <a:pt x="227036" y="344170"/>
                </a:lnTo>
                <a:lnTo>
                  <a:pt x="127270" y="381179"/>
                </a:lnTo>
                <a:close/>
              </a:path>
              <a:path w="1043939" h="881379">
                <a:moveTo>
                  <a:pt x="685873" y="473217"/>
                </a:moveTo>
                <a:lnTo>
                  <a:pt x="634737" y="422043"/>
                </a:lnTo>
                <a:lnTo>
                  <a:pt x="645053" y="403860"/>
                </a:lnTo>
                <a:lnTo>
                  <a:pt x="670828" y="361950"/>
                </a:lnTo>
                <a:lnTo>
                  <a:pt x="697963" y="321310"/>
                </a:lnTo>
                <a:lnTo>
                  <a:pt x="701699" y="315993"/>
                </a:lnTo>
                <a:lnTo>
                  <a:pt x="745396" y="359723"/>
                </a:lnTo>
                <a:lnTo>
                  <a:pt x="743263" y="363220"/>
                </a:lnTo>
                <a:lnTo>
                  <a:pt x="719084" y="407670"/>
                </a:lnTo>
                <a:lnTo>
                  <a:pt x="696185" y="452120"/>
                </a:lnTo>
                <a:lnTo>
                  <a:pt x="685873" y="473217"/>
                </a:lnTo>
                <a:close/>
              </a:path>
              <a:path w="1043939" h="881379">
                <a:moveTo>
                  <a:pt x="871806" y="586042"/>
                </a:moveTo>
                <a:lnTo>
                  <a:pt x="866933" y="585470"/>
                </a:lnTo>
                <a:lnTo>
                  <a:pt x="780648" y="567690"/>
                </a:lnTo>
                <a:lnTo>
                  <a:pt x="780138" y="567554"/>
                </a:lnTo>
                <a:lnTo>
                  <a:pt x="685873" y="473217"/>
                </a:lnTo>
                <a:lnTo>
                  <a:pt x="696185" y="452120"/>
                </a:lnTo>
                <a:lnTo>
                  <a:pt x="719084" y="407670"/>
                </a:lnTo>
                <a:lnTo>
                  <a:pt x="743263" y="363220"/>
                </a:lnTo>
                <a:lnTo>
                  <a:pt x="745396" y="359723"/>
                </a:lnTo>
                <a:lnTo>
                  <a:pt x="937977" y="552450"/>
                </a:lnTo>
                <a:lnTo>
                  <a:pt x="937017" y="552450"/>
                </a:lnTo>
                <a:lnTo>
                  <a:pt x="927417" y="558800"/>
                </a:lnTo>
                <a:lnTo>
                  <a:pt x="919736" y="558800"/>
                </a:lnTo>
                <a:lnTo>
                  <a:pt x="909806" y="565150"/>
                </a:lnTo>
                <a:lnTo>
                  <a:pt x="890304" y="576580"/>
                </a:lnTo>
                <a:lnTo>
                  <a:pt x="871806" y="586042"/>
                </a:lnTo>
                <a:close/>
              </a:path>
              <a:path w="1043939" h="881379">
                <a:moveTo>
                  <a:pt x="89146" y="388748"/>
                </a:moveTo>
                <a:lnTo>
                  <a:pt x="110406" y="375920"/>
                </a:lnTo>
                <a:lnTo>
                  <a:pt x="112687" y="376590"/>
                </a:lnTo>
                <a:lnTo>
                  <a:pt x="109446" y="378460"/>
                </a:lnTo>
                <a:lnTo>
                  <a:pt x="93770" y="386080"/>
                </a:lnTo>
                <a:lnTo>
                  <a:pt x="89146" y="388748"/>
                </a:lnTo>
                <a:close/>
              </a:path>
              <a:path w="1043939" h="881379">
                <a:moveTo>
                  <a:pt x="25316" y="426116"/>
                </a:moveTo>
                <a:lnTo>
                  <a:pt x="40082" y="417830"/>
                </a:lnTo>
                <a:lnTo>
                  <a:pt x="48002" y="412750"/>
                </a:lnTo>
                <a:lnTo>
                  <a:pt x="75878" y="396421"/>
                </a:lnTo>
                <a:lnTo>
                  <a:pt x="83045" y="392430"/>
                </a:lnTo>
                <a:lnTo>
                  <a:pt x="89146" y="388748"/>
                </a:lnTo>
                <a:lnTo>
                  <a:pt x="93770" y="386080"/>
                </a:lnTo>
                <a:lnTo>
                  <a:pt x="109446" y="378460"/>
                </a:lnTo>
                <a:lnTo>
                  <a:pt x="112687" y="376590"/>
                </a:lnTo>
                <a:lnTo>
                  <a:pt x="119047" y="378460"/>
                </a:lnTo>
                <a:lnTo>
                  <a:pt x="127270" y="381179"/>
                </a:lnTo>
                <a:lnTo>
                  <a:pt x="124345" y="382270"/>
                </a:lnTo>
                <a:lnTo>
                  <a:pt x="73826" y="403860"/>
                </a:lnTo>
                <a:lnTo>
                  <a:pt x="25316" y="426116"/>
                </a:lnTo>
                <a:close/>
              </a:path>
              <a:path w="1043939" h="881379">
                <a:moveTo>
                  <a:pt x="13440" y="432435"/>
                </a:moveTo>
                <a:lnTo>
                  <a:pt x="16321" y="430530"/>
                </a:lnTo>
                <a:lnTo>
                  <a:pt x="24241" y="426720"/>
                </a:lnTo>
                <a:lnTo>
                  <a:pt x="25316" y="426116"/>
                </a:lnTo>
                <a:lnTo>
                  <a:pt x="73826" y="403860"/>
                </a:lnTo>
                <a:lnTo>
                  <a:pt x="124345" y="382270"/>
                </a:lnTo>
                <a:lnTo>
                  <a:pt x="127270" y="381179"/>
                </a:lnTo>
                <a:lnTo>
                  <a:pt x="134408" y="383540"/>
                </a:lnTo>
                <a:lnTo>
                  <a:pt x="284713" y="426720"/>
                </a:lnTo>
                <a:lnTo>
                  <a:pt x="25921" y="426720"/>
                </a:lnTo>
                <a:lnTo>
                  <a:pt x="19591" y="429260"/>
                </a:lnTo>
                <a:lnTo>
                  <a:pt x="13440" y="432435"/>
                </a:lnTo>
                <a:close/>
              </a:path>
              <a:path w="1043939" h="881379">
                <a:moveTo>
                  <a:pt x="75878" y="396421"/>
                </a:moveTo>
                <a:lnTo>
                  <a:pt x="89146" y="388748"/>
                </a:lnTo>
                <a:lnTo>
                  <a:pt x="83045" y="392430"/>
                </a:lnTo>
                <a:lnTo>
                  <a:pt x="75878" y="396421"/>
                </a:lnTo>
                <a:close/>
              </a:path>
              <a:path w="1043939" h="881379">
                <a:moveTo>
                  <a:pt x="960" y="438150"/>
                </a:moveTo>
                <a:lnTo>
                  <a:pt x="75878" y="396421"/>
                </a:lnTo>
                <a:lnTo>
                  <a:pt x="48002" y="412750"/>
                </a:lnTo>
                <a:lnTo>
                  <a:pt x="40082" y="417830"/>
                </a:lnTo>
                <a:lnTo>
                  <a:pt x="25316" y="426116"/>
                </a:lnTo>
                <a:lnTo>
                  <a:pt x="24001" y="426720"/>
                </a:lnTo>
                <a:lnTo>
                  <a:pt x="24241" y="426720"/>
                </a:lnTo>
                <a:lnTo>
                  <a:pt x="16321" y="430530"/>
                </a:lnTo>
                <a:lnTo>
                  <a:pt x="13440" y="432435"/>
                </a:lnTo>
                <a:lnTo>
                  <a:pt x="7290" y="435610"/>
                </a:lnTo>
                <a:lnTo>
                  <a:pt x="960" y="438150"/>
                </a:lnTo>
                <a:close/>
              </a:path>
              <a:path w="1043939" h="881379">
                <a:moveTo>
                  <a:pt x="656594" y="535008"/>
                </a:moveTo>
                <a:lnTo>
                  <a:pt x="650290" y="533400"/>
                </a:lnTo>
                <a:lnTo>
                  <a:pt x="605317" y="519430"/>
                </a:lnTo>
                <a:lnTo>
                  <a:pt x="584930" y="513672"/>
                </a:lnTo>
                <a:lnTo>
                  <a:pt x="597263" y="488950"/>
                </a:lnTo>
                <a:lnTo>
                  <a:pt x="620558" y="447040"/>
                </a:lnTo>
                <a:lnTo>
                  <a:pt x="634737" y="422043"/>
                </a:lnTo>
                <a:lnTo>
                  <a:pt x="685873" y="473217"/>
                </a:lnTo>
                <a:lnTo>
                  <a:pt x="674459" y="496570"/>
                </a:lnTo>
                <a:lnTo>
                  <a:pt x="656594" y="535008"/>
                </a:lnTo>
                <a:close/>
              </a:path>
              <a:path w="1043939" h="881379">
                <a:moveTo>
                  <a:pt x="362103" y="545564"/>
                </a:moveTo>
                <a:lnTo>
                  <a:pt x="359632" y="544830"/>
                </a:lnTo>
                <a:lnTo>
                  <a:pt x="256725" y="515620"/>
                </a:lnTo>
                <a:lnTo>
                  <a:pt x="154179" y="485140"/>
                </a:lnTo>
                <a:lnTo>
                  <a:pt x="51273" y="455930"/>
                </a:lnTo>
                <a:lnTo>
                  <a:pt x="0" y="440690"/>
                </a:lnTo>
                <a:lnTo>
                  <a:pt x="2880" y="438150"/>
                </a:lnTo>
                <a:lnTo>
                  <a:pt x="4800" y="436880"/>
                </a:lnTo>
                <a:lnTo>
                  <a:pt x="10560" y="434340"/>
                </a:lnTo>
                <a:lnTo>
                  <a:pt x="13440" y="432435"/>
                </a:lnTo>
                <a:lnTo>
                  <a:pt x="19591" y="429260"/>
                </a:lnTo>
                <a:lnTo>
                  <a:pt x="25921" y="426720"/>
                </a:lnTo>
                <a:lnTo>
                  <a:pt x="284713" y="426720"/>
                </a:lnTo>
                <a:lnTo>
                  <a:pt x="342557" y="443441"/>
                </a:lnTo>
                <a:lnTo>
                  <a:pt x="351452" y="490220"/>
                </a:lnTo>
                <a:lnTo>
                  <a:pt x="361702" y="543560"/>
                </a:lnTo>
                <a:lnTo>
                  <a:pt x="362103" y="545564"/>
                </a:lnTo>
                <a:close/>
              </a:path>
              <a:path w="1043939" h="881379">
                <a:moveTo>
                  <a:pt x="494017" y="584137"/>
                </a:moveTo>
                <a:lnTo>
                  <a:pt x="362103" y="545564"/>
                </a:lnTo>
                <a:lnTo>
                  <a:pt x="361702" y="543560"/>
                </a:lnTo>
                <a:lnTo>
                  <a:pt x="351452" y="490220"/>
                </a:lnTo>
                <a:lnTo>
                  <a:pt x="342557" y="443441"/>
                </a:lnTo>
                <a:lnTo>
                  <a:pt x="473519" y="481712"/>
                </a:lnTo>
                <a:lnTo>
                  <a:pt x="476189" y="495300"/>
                </a:lnTo>
                <a:lnTo>
                  <a:pt x="486830" y="548640"/>
                </a:lnTo>
                <a:lnTo>
                  <a:pt x="494017" y="584137"/>
                </a:lnTo>
                <a:close/>
              </a:path>
              <a:path w="1043939" h="881379">
                <a:moveTo>
                  <a:pt x="544133" y="598649"/>
                </a:moveTo>
                <a:lnTo>
                  <a:pt x="494017" y="584137"/>
                </a:lnTo>
                <a:lnTo>
                  <a:pt x="486830" y="548640"/>
                </a:lnTo>
                <a:lnTo>
                  <a:pt x="476189" y="495300"/>
                </a:lnTo>
                <a:lnTo>
                  <a:pt x="473519" y="481712"/>
                </a:lnTo>
                <a:lnTo>
                  <a:pt x="584930" y="513672"/>
                </a:lnTo>
                <a:lnTo>
                  <a:pt x="575088" y="533400"/>
                </a:lnTo>
                <a:lnTo>
                  <a:pt x="553954" y="576580"/>
                </a:lnTo>
                <a:lnTo>
                  <a:pt x="544133" y="598649"/>
                </a:lnTo>
                <a:close/>
              </a:path>
              <a:path w="1043939" h="881379">
                <a:moveTo>
                  <a:pt x="620626" y="618828"/>
                </a:moveTo>
                <a:lnTo>
                  <a:pt x="603877" y="614680"/>
                </a:lnTo>
                <a:lnTo>
                  <a:pt x="555634" y="601980"/>
                </a:lnTo>
                <a:lnTo>
                  <a:pt x="544133" y="598649"/>
                </a:lnTo>
                <a:lnTo>
                  <a:pt x="553954" y="576580"/>
                </a:lnTo>
                <a:lnTo>
                  <a:pt x="575088" y="533400"/>
                </a:lnTo>
                <a:lnTo>
                  <a:pt x="584930" y="513672"/>
                </a:lnTo>
                <a:lnTo>
                  <a:pt x="605317" y="519430"/>
                </a:lnTo>
                <a:lnTo>
                  <a:pt x="650290" y="533400"/>
                </a:lnTo>
                <a:lnTo>
                  <a:pt x="656594" y="535008"/>
                </a:lnTo>
                <a:lnTo>
                  <a:pt x="653800" y="541020"/>
                </a:lnTo>
                <a:lnTo>
                  <a:pt x="634021" y="586740"/>
                </a:lnTo>
                <a:lnTo>
                  <a:pt x="620626" y="618828"/>
                </a:lnTo>
                <a:close/>
              </a:path>
              <a:path w="1043939" h="881379">
                <a:moveTo>
                  <a:pt x="890904" y="662940"/>
                </a:moveTo>
                <a:lnTo>
                  <a:pt x="870773" y="662940"/>
                </a:lnTo>
                <a:lnTo>
                  <a:pt x="847732" y="660400"/>
                </a:lnTo>
                <a:lnTo>
                  <a:pt x="836211" y="660400"/>
                </a:lnTo>
                <a:lnTo>
                  <a:pt x="789168" y="654050"/>
                </a:lnTo>
                <a:lnTo>
                  <a:pt x="742530" y="646430"/>
                </a:lnTo>
                <a:lnTo>
                  <a:pt x="696162" y="637540"/>
                </a:lnTo>
                <a:lnTo>
                  <a:pt x="620626" y="618828"/>
                </a:lnTo>
                <a:lnTo>
                  <a:pt x="634021" y="586740"/>
                </a:lnTo>
                <a:lnTo>
                  <a:pt x="653800" y="541020"/>
                </a:lnTo>
                <a:lnTo>
                  <a:pt x="656594" y="535008"/>
                </a:lnTo>
                <a:lnTo>
                  <a:pt x="695082" y="544830"/>
                </a:lnTo>
                <a:lnTo>
                  <a:pt x="780138" y="567554"/>
                </a:lnTo>
                <a:lnTo>
                  <a:pt x="824690" y="612140"/>
                </a:lnTo>
                <a:lnTo>
                  <a:pt x="966176" y="612140"/>
                </a:lnTo>
                <a:lnTo>
                  <a:pt x="957509" y="617220"/>
                </a:lnTo>
                <a:lnTo>
                  <a:pt x="947578" y="623570"/>
                </a:lnTo>
                <a:lnTo>
                  <a:pt x="941818" y="627380"/>
                </a:lnTo>
                <a:lnTo>
                  <a:pt x="936057" y="628650"/>
                </a:lnTo>
                <a:lnTo>
                  <a:pt x="934137" y="631190"/>
                </a:lnTo>
                <a:lnTo>
                  <a:pt x="931257" y="632460"/>
                </a:lnTo>
                <a:lnTo>
                  <a:pt x="932217" y="641350"/>
                </a:lnTo>
                <a:lnTo>
                  <a:pt x="927417" y="647700"/>
                </a:lnTo>
                <a:lnTo>
                  <a:pt x="922376" y="651510"/>
                </a:lnTo>
                <a:lnTo>
                  <a:pt x="921656" y="651510"/>
                </a:lnTo>
                <a:lnTo>
                  <a:pt x="921588" y="652054"/>
                </a:lnTo>
                <a:lnTo>
                  <a:pt x="917816" y="654050"/>
                </a:lnTo>
                <a:lnTo>
                  <a:pt x="919416" y="654050"/>
                </a:lnTo>
                <a:lnTo>
                  <a:pt x="914936" y="656590"/>
                </a:lnTo>
                <a:lnTo>
                  <a:pt x="907405" y="659130"/>
                </a:lnTo>
                <a:lnTo>
                  <a:pt x="899335" y="661670"/>
                </a:lnTo>
                <a:lnTo>
                  <a:pt x="890904" y="662940"/>
                </a:lnTo>
                <a:close/>
              </a:path>
              <a:path w="1043939" h="881379">
                <a:moveTo>
                  <a:pt x="431331" y="878174"/>
                </a:moveTo>
                <a:lnTo>
                  <a:pt x="412465" y="791210"/>
                </a:lnTo>
                <a:lnTo>
                  <a:pt x="402999" y="746760"/>
                </a:lnTo>
                <a:lnTo>
                  <a:pt x="393624" y="702310"/>
                </a:lnTo>
                <a:lnTo>
                  <a:pt x="382734" y="648970"/>
                </a:lnTo>
                <a:lnTo>
                  <a:pt x="362103" y="545564"/>
                </a:lnTo>
                <a:lnTo>
                  <a:pt x="494017" y="584137"/>
                </a:lnTo>
                <a:lnTo>
                  <a:pt x="497630" y="601980"/>
                </a:lnTo>
                <a:lnTo>
                  <a:pt x="508591" y="655320"/>
                </a:lnTo>
                <a:lnTo>
                  <a:pt x="512347" y="673337"/>
                </a:lnTo>
                <a:lnTo>
                  <a:pt x="496590" y="711200"/>
                </a:lnTo>
                <a:lnTo>
                  <a:pt x="478571" y="755650"/>
                </a:lnTo>
                <a:lnTo>
                  <a:pt x="460926" y="801370"/>
                </a:lnTo>
                <a:lnTo>
                  <a:pt x="443547" y="845820"/>
                </a:lnTo>
                <a:lnTo>
                  <a:pt x="440517" y="854710"/>
                </a:lnTo>
                <a:lnTo>
                  <a:pt x="434096" y="871220"/>
                </a:lnTo>
                <a:lnTo>
                  <a:pt x="431331" y="878174"/>
                </a:lnTo>
                <a:close/>
              </a:path>
              <a:path w="1043939" h="881379">
                <a:moveTo>
                  <a:pt x="923576" y="561340"/>
                </a:moveTo>
                <a:lnTo>
                  <a:pt x="919736" y="558800"/>
                </a:lnTo>
                <a:lnTo>
                  <a:pt x="927417" y="558800"/>
                </a:lnTo>
                <a:lnTo>
                  <a:pt x="923576" y="561340"/>
                </a:lnTo>
                <a:close/>
              </a:path>
              <a:path w="1043939" h="881379">
                <a:moveTo>
                  <a:pt x="828051" y="612140"/>
                </a:moveTo>
                <a:lnTo>
                  <a:pt x="824690" y="612140"/>
                </a:lnTo>
                <a:lnTo>
                  <a:pt x="780138" y="567554"/>
                </a:lnTo>
                <a:lnTo>
                  <a:pt x="780648" y="567690"/>
                </a:lnTo>
                <a:lnTo>
                  <a:pt x="866933" y="585470"/>
                </a:lnTo>
                <a:lnTo>
                  <a:pt x="871806" y="586042"/>
                </a:lnTo>
                <a:lnTo>
                  <a:pt x="870443" y="586740"/>
                </a:lnTo>
                <a:lnTo>
                  <a:pt x="860693" y="593090"/>
                </a:lnTo>
                <a:lnTo>
                  <a:pt x="841011" y="604520"/>
                </a:lnTo>
                <a:lnTo>
                  <a:pt x="839811" y="604520"/>
                </a:lnTo>
                <a:lnTo>
                  <a:pt x="834291" y="608330"/>
                </a:lnTo>
                <a:lnTo>
                  <a:pt x="828051" y="612140"/>
                </a:lnTo>
                <a:close/>
              </a:path>
              <a:path w="1043939" h="881379">
                <a:moveTo>
                  <a:pt x="1040704" y="580390"/>
                </a:moveTo>
                <a:lnTo>
                  <a:pt x="1023423" y="580390"/>
                </a:lnTo>
                <a:lnTo>
                  <a:pt x="1042624" y="568960"/>
                </a:lnTo>
                <a:lnTo>
                  <a:pt x="1043584" y="574040"/>
                </a:lnTo>
                <a:lnTo>
                  <a:pt x="1042624" y="577850"/>
                </a:lnTo>
                <a:lnTo>
                  <a:pt x="1040704" y="580390"/>
                </a:lnTo>
                <a:close/>
              </a:path>
              <a:path w="1043939" h="881379">
                <a:moveTo>
                  <a:pt x="992046" y="598097"/>
                </a:moveTo>
                <a:lnTo>
                  <a:pt x="996871" y="595630"/>
                </a:lnTo>
                <a:lnTo>
                  <a:pt x="1006622" y="589280"/>
                </a:lnTo>
                <a:lnTo>
                  <a:pt x="1026303" y="577850"/>
                </a:lnTo>
                <a:lnTo>
                  <a:pt x="1023423" y="580390"/>
                </a:lnTo>
                <a:lnTo>
                  <a:pt x="1040704" y="580390"/>
                </a:lnTo>
                <a:lnTo>
                  <a:pt x="1039744" y="581660"/>
                </a:lnTo>
                <a:lnTo>
                  <a:pt x="1035903" y="588010"/>
                </a:lnTo>
                <a:lnTo>
                  <a:pt x="1029183" y="590550"/>
                </a:lnTo>
                <a:lnTo>
                  <a:pt x="1027263" y="591820"/>
                </a:lnTo>
                <a:lnTo>
                  <a:pt x="1025343" y="591820"/>
                </a:lnTo>
                <a:lnTo>
                  <a:pt x="1025343" y="592103"/>
                </a:lnTo>
                <a:lnTo>
                  <a:pt x="1009112" y="596900"/>
                </a:lnTo>
                <a:lnTo>
                  <a:pt x="992046" y="598097"/>
                </a:lnTo>
                <a:close/>
              </a:path>
              <a:path w="1043939" h="881379">
                <a:moveTo>
                  <a:pt x="966176" y="612140"/>
                </a:moveTo>
                <a:lnTo>
                  <a:pt x="828051" y="612140"/>
                </a:lnTo>
                <a:lnTo>
                  <a:pt x="834291" y="608330"/>
                </a:lnTo>
                <a:lnTo>
                  <a:pt x="839811" y="604520"/>
                </a:lnTo>
                <a:lnTo>
                  <a:pt x="841011" y="604520"/>
                </a:lnTo>
                <a:lnTo>
                  <a:pt x="860693" y="593090"/>
                </a:lnTo>
                <a:lnTo>
                  <a:pt x="870443" y="586740"/>
                </a:lnTo>
                <a:lnTo>
                  <a:pt x="871806" y="586042"/>
                </a:lnTo>
                <a:lnTo>
                  <a:pt x="888549" y="588010"/>
                </a:lnTo>
                <a:lnTo>
                  <a:pt x="910256" y="591820"/>
                </a:lnTo>
                <a:lnTo>
                  <a:pt x="954298" y="596900"/>
                </a:lnTo>
                <a:lnTo>
                  <a:pt x="972570" y="598170"/>
                </a:lnTo>
                <a:lnTo>
                  <a:pt x="991906" y="598170"/>
                </a:lnTo>
                <a:lnTo>
                  <a:pt x="977010" y="605790"/>
                </a:lnTo>
                <a:lnTo>
                  <a:pt x="966176" y="612140"/>
                </a:lnTo>
                <a:close/>
              </a:path>
              <a:path w="1043939" h="881379">
                <a:moveTo>
                  <a:pt x="1025343" y="592455"/>
                </a:moveTo>
                <a:lnTo>
                  <a:pt x="1025343" y="592103"/>
                </a:lnTo>
                <a:lnTo>
                  <a:pt x="1026303" y="591820"/>
                </a:lnTo>
                <a:lnTo>
                  <a:pt x="1025343" y="592455"/>
                </a:lnTo>
                <a:close/>
              </a:path>
              <a:path w="1043939" h="881379">
                <a:moveTo>
                  <a:pt x="1025343" y="593090"/>
                </a:moveTo>
                <a:lnTo>
                  <a:pt x="1025343" y="592455"/>
                </a:lnTo>
                <a:lnTo>
                  <a:pt x="1026303" y="591820"/>
                </a:lnTo>
                <a:lnTo>
                  <a:pt x="1025343" y="593090"/>
                </a:lnTo>
                <a:close/>
              </a:path>
              <a:path w="1043939" h="881379">
                <a:moveTo>
                  <a:pt x="1025343" y="593090"/>
                </a:moveTo>
                <a:lnTo>
                  <a:pt x="1026303" y="591820"/>
                </a:lnTo>
                <a:lnTo>
                  <a:pt x="1027263" y="591820"/>
                </a:lnTo>
                <a:lnTo>
                  <a:pt x="1025343" y="593090"/>
                </a:lnTo>
                <a:close/>
              </a:path>
              <a:path w="1043939" h="881379">
                <a:moveTo>
                  <a:pt x="921816" y="651933"/>
                </a:moveTo>
                <a:lnTo>
                  <a:pt x="927417" y="647700"/>
                </a:lnTo>
                <a:lnTo>
                  <a:pt x="932217" y="641350"/>
                </a:lnTo>
                <a:lnTo>
                  <a:pt x="931257" y="632460"/>
                </a:lnTo>
                <a:lnTo>
                  <a:pt x="934137" y="631190"/>
                </a:lnTo>
                <a:lnTo>
                  <a:pt x="936057" y="628650"/>
                </a:lnTo>
                <a:lnTo>
                  <a:pt x="941818" y="627380"/>
                </a:lnTo>
                <a:lnTo>
                  <a:pt x="947578" y="623570"/>
                </a:lnTo>
                <a:lnTo>
                  <a:pt x="957509" y="617220"/>
                </a:lnTo>
                <a:lnTo>
                  <a:pt x="977010" y="605790"/>
                </a:lnTo>
                <a:lnTo>
                  <a:pt x="992046" y="598097"/>
                </a:lnTo>
                <a:lnTo>
                  <a:pt x="1009112" y="596900"/>
                </a:lnTo>
                <a:lnTo>
                  <a:pt x="1025343" y="592103"/>
                </a:lnTo>
                <a:lnTo>
                  <a:pt x="1025343" y="592455"/>
                </a:lnTo>
                <a:lnTo>
                  <a:pt x="1024383" y="593090"/>
                </a:lnTo>
                <a:lnTo>
                  <a:pt x="1025343" y="593090"/>
                </a:lnTo>
                <a:lnTo>
                  <a:pt x="1021503" y="594360"/>
                </a:lnTo>
                <a:lnTo>
                  <a:pt x="1014977" y="598170"/>
                </a:lnTo>
                <a:lnTo>
                  <a:pt x="955888" y="632460"/>
                </a:lnTo>
                <a:lnTo>
                  <a:pt x="934137" y="643890"/>
                </a:lnTo>
                <a:lnTo>
                  <a:pt x="923439" y="651510"/>
                </a:lnTo>
                <a:lnTo>
                  <a:pt x="922616" y="651510"/>
                </a:lnTo>
                <a:lnTo>
                  <a:pt x="921816" y="651933"/>
                </a:lnTo>
                <a:close/>
              </a:path>
              <a:path w="1043939" h="881379">
                <a:moveTo>
                  <a:pt x="1025343" y="593090"/>
                </a:moveTo>
                <a:lnTo>
                  <a:pt x="1024383" y="593090"/>
                </a:lnTo>
                <a:lnTo>
                  <a:pt x="1025343" y="592455"/>
                </a:lnTo>
                <a:lnTo>
                  <a:pt x="1025343" y="593090"/>
                </a:lnTo>
                <a:close/>
              </a:path>
              <a:path w="1043939" h="881379">
                <a:moveTo>
                  <a:pt x="921656" y="652780"/>
                </a:moveTo>
                <a:lnTo>
                  <a:pt x="934137" y="643890"/>
                </a:lnTo>
                <a:lnTo>
                  <a:pt x="955888" y="632460"/>
                </a:lnTo>
                <a:lnTo>
                  <a:pt x="1015100" y="598097"/>
                </a:lnTo>
                <a:lnTo>
                  <a:pt x="1021503" y="594360"/>
                </a:lnTo>
                <a:lnTo>
                  <a:pt x="1025343" y="593090"/>
                </a:lnTo>
                <a:lnTo>
                  <a:pt x="1023423" y="594360"/>
                </a:lnTo>
                <a:lnTo>
                  <a:pt x="1016893" y="598170"/>
                </a:lnTo>
                <a:lnTo>
                  <a:pt x="921656" y="652780"/>
                </a:lnTo>
                <a:close/>
              </a:path>
              <a:path w="1043939" h="881379">
                <a:moveTo>
                  <a:pt x="991906" y="598170"/>
                </a:moveTo>
                <a:lnTo>
                  <a:pt x="991021" y="598170"/>
                </a:lnTo>
                <a:lnTo>
                  <a:pt x="992046" y="598097"/>
                </a:lnTo>
                <a:lnTo>
                  <a:pt x="991906" y="598170"/>
                </a:lnTo>
                <a:close/>
              </a:path>
              <a:path w="1043939" h="881379">
                <a:moveTo>
                  <a:pt x="432026" y="881380"/>
                </a:moveTo>
                <a:lnTo>
                  <a:pt x="431432" y="878640"/>
                </a:lnTo>
                <a:lnTo>
                  <a:pt x="458998" y="863600"/>
                </a:lnTo>
                <a:lnTo>
                  <a:pt x="542433" y="814070"/>
                </a:lnTo>
                <a:lnTo>
                  <a:pt x="530992" y="762000"/>
                </a:lnTo>
                <a:lnTo>
                  <a:pt x="519712" y="708660"/>
                </a:lnTo>
                <a:lnTo>
                  <a:pt x="512347" y="673337"/>
                </a:lnTo>
                <a:lnTo>
                  <a:pt x="534175" y="621030"/>
                </a:lnTo>
                <a:lnTo>
                  <a:pt x="544133" y="598649"/>
                </a:lnTo>
                <a:lnTo>
                  <a:pt x="555634" y="601980"/>
                </a:lnTo>
                <a:lnTo>
                  <a:pt x="603877" y="614680"/>
                </a:lnTo>
                <a:lnTo>
                  <a:pt x="620626" y="618828"/>
                </a:lnTo>
                <a:lnTo>
                  <a:pt x="614935" y="632460"/>
                </a:lnTo>
                <a:lnTo>
                  <a:pt x="578417" y="725170"/>
                </a:lnTo>
                <a:lnTo>
                  <a:pt x="560772" y="770890"/>
                </a:lnTo>
                <a:lnTo>
                  <a:pt x="543393" y="817880"/>
                </a:lnTo>
                <a:lnTo>
                  <a:pt x="540513" y="819150"/>
                </a:lnTo>
                <a:lnTo>
                  <a:pt x="538593" y="821690"/>
                </a:lnTo>
                <a:lnTo>
                  <a:pt x="532832" y="822960"/>
                </a:lnTo>
                <a:lnTo>
                  <a:pt x="527072" y="826770"/>
                </a:lnTo>
                <a:lnTo>
                  <a:pt x="517141" y="833120"/>
                </a:lnTo>
                <a:lnTo>
                  <a:pt x="497640" y="844550"/>
                </a:lnTo>
                <a:lnTo>
                  <a:pt x="487710" y="849630"/>
                </a:lnTo>
                <a:lnTo>
                  <a:pt x="477779" y="855980"/>
                </a:lnTo>
                <a:lnTo>
                  <a:pt x="458278" y="866140"/>
                </a:lnTo>
                <a:lnTo>
                  <a:pt x="452319" y="869950"/>
                </a:lnTo>
                <a:lnTo>
                  <a:pt x="451227" y="869950"/>
                </a:lnTo>
                <a:lnTo>
                  <a:pt x="432026" y="881380"/>
                </a:lnTo>
                <a:close/>
              </a:path>
              <a:path w="1043939" h="881379">
                <a:moveTo>
                  <a:pt x="921656" y="652780"/>
                </a:moveTo>
                <a:lnTo>
                  <a:pt x="921704" y="652018"/>
                </a:lnTo>
                <a:lnTo>
                  <a:pt x="922616" y="651510"/>
                </a:lnTo>
                <a:lnTo>
                  <a:pt x="923439" y="651510"/>
                </a:lnTo>
                <a:lnTo>
                  <a:pt x="921656" y="652780"/>
                </a:lnTo>
                <a:close/>
              </a:path>
              <a:path w="1043939" h="881379">
                <a:moveTo>
                  <a:pt x="921656" y="652054"/>
                </a:moveTo>
                <a:lnTo>
                  <a:pt x="921816" y="651933"/>
                </a:lnTo>
                <a:lnTo>
                  <a:pt x="921656" y="652054"/>
                </a:lnTo>
                <a:close/>
              </a:path>
              <a:path w="1043939" h="881379">
                <a:moveTo>
                  <a:pt x="917816" y="654050"/>
                </a:moveTo>
                <a:lnTo>
                  <a:pt x="921656" y="652018"/>
                </a:lnTo>
                <a:lnTo>
                  <a:pt x="920696" y="652780"/>
                </a:lnTo>
                <a:lnTo>
                  <a:pt x="921656" y="652780"/>
                </a:lnTo>
                <a:lnTo>
                  <a:pt x="917816" y="654050"/>
                </a:lnTo>
                <a:close/>
              </a:path>
              <a:path w="1043939" h="881379">
                <a:moveTo>
                  <a:pt x="921656" y="652780"/>
                </a:moveTo>
                <a:lnTo>
                  <a:pt x="920696" y="652780"/>
                </a:lnTo>
                <a:lnTo>
                  <a:pt x="921656" y="652054"/>
                </a:lnTo>
                <a:lnTo>
                  <a:pt x="921656" y="652780"/>
                </a:lnTo>
                <a:close/>
              </a:path>
              <a:path w="1043939" h="881379">
                <a:moveTo>
                  <a:pt x="919416" y="654050"/>
                </a:moveTo>
                <a:lnTo>
                  <a:pt x="917816" y="654050"/>
                </a:lnTo>
                <a:lnTo>
                  <a:pt x="921656" y="652780"/>
                </a:lnTo>
                <a:lnTo>
                  <a:pt x="919416" y="654050"/>
                </a:lnTo>
                <a:close/>
              </a:path>
              <a:path w="1043939" h="881379">
                <a:moveTo>
                  <a:pt x="431432" y="878640"/>
                </a:moveTo>
                <a:lnTo>
                  <a:pt x="431331" y="878174"/>
                </a:lnTo>
                <a:lnTo>
                  <a:pt x="434096" y="871220"/>
                </a:lnTo>
                <a:lnTo>
                  <a:pt x="440517" y="854710"/>
                </a:lnTo>
                <a:lnTo>
                  <a:pt x="443547" y="845820"/>
                </a:lnTo>
                <a:lnTo>
                  <a:pt x="460926" y="801370"/>
                </a:lnTo>
                <a:lnTo>
                  <a:pt x="478571" y="755650"/>
                </a:lnTo>
                <a:lnTo>
                  <a:pt x="496590" y="711200"/>
                </a:lnTo>
                <a:lnTo>
                  <a:pt x="512347" y="673337"/>
                </a:lnTo>
                <a:lnTo>
                  <a:pt x="519712" y="708660"/>
                </a:lnTo>
                <a:lnTo>
                  <a:pt x="530992" y="762000"/>
                </a:lnTo>
                <a:lnTo>
                  <a:pt x="542433" y="814070"/>
                </a:lnTo>
                <a:lnTo>
                  <a:pt x="458998" y="863600"/>
                </a:lnTo>
                <a:lnTo>
                  <a:pt x="431432" y="878640"/>
                </a:lnTo>
                <a:close/>
              </a:path>
              <a:path w="1043939" h="881379">
                <a:moveTo>
                  <a:pt x="448347" y="872490"/>
                </a:moveTo>
                <a:lnTo>
                  <a:pt x="451227" y="869950"/>
                </a:lnTo>
                <a:lnTo>
                  <a:pt x="452319" y="869950"/>
                </a:lnTo>
                <a:lnTo>
                  <a:pt x="448347" y="872490"/>
                </a:lnTo>
                <a:close/>
              </a:path>
              <a:path w="1043939" h="881379">
                <a:moveTo>
                  <a:pt x="431066" y="878840"/>
                </a:moveTo>
                <a:lnTo>
                  <a:pt x="431331" y="878174"/>
                </a:lnTo>
                <a:lnTo>
                  <a:pt x="431432" y="878640"/>
                </a:lnTo>
                <a:lnTo>
                  <a:pt x="431066" y="878840"/>
                </a:lnTo>
                <a:close/>
              </a:path>
            </a:pathLst>
          </a:custGeom>
          <a:solidFill>
            <a:srgbClr val="F2675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612" y="2129272"/>
            <a:ext cx="605790" cy="400685"/>
          </a:xfrm>
          <a:custGeom>
            <a:avLst/>
            <a:gdLst/>
            <a:ahLst/>
            <a:cxnLst/>
            <a:rect l="l" t="t" r="r" b="b"/>
            <a:pathLst>
              <a:path w="605789" h="400685">
                <a:moveTo>
                  <a:pt x="93319" y="314338"/>
                </a:moveTo>
                <a:lnTo>
                  <a:pt x="0" y="314338"/>
                </a:lnTo>
                <a:lnTo>
                  <a:pt x="0" y="0"/>
                </a:lnTo>
                <a:lnTo>
                  <a:pt x="98537" y="0"/>
                </a:lnTo>
                <a:lnTo>
                  <a:pt x="148134" y="6894"/>
                </a:lnTo>
                <a:lnTo>
                  <a:pt x="188094" y="26939"/>
                </a:lnTo>
                <a:lnTo>
                  <a:pt x="188724" y="27627"/>
                </a:lnTo>
                <a:lnTo>
                  <a:pt x="30850" y="27627"/>
                </a:lnTo>
                <a:lnTo>
                  <a:pt x="30850" y="286710"/>
                </a:lnTo>
                <a:lnTo>
                  <a:pt x="187126" y="286710"/>
                </a:lnTo>
                <a:lnTo>
                  <a:pt x="186657" y="287211"/>
                </a:lnTo>
                <a:lnTo>
                  <a:pt x="145211" y="307401"/>
                </a:lnTo>
                <a:lnTo>
                  <a:pt x="93319" y="314338"/>
                </a:lnTo>
                <a:close/>
              </a:path>
              <a:path w="605789" h="400685">
                <a:moveTo>
                  <a:pt x="187126" y="286710"/>
                </a:moveTo>
                <a:lnTo>
                  <a:pt x="91630" y="286710"/>
                </a:lnTo>
                <a:lnTo>
                  <a:pt x="144125" y="277767"/>
                </a:lnTo>
                <a:lnTo>
                  <a:pt x="181784" y="252003"/>
                </a:lnTo>
                <a:lnTo>
                  <a:pt x="204449" y="211016"/>
                </a:lnTo>
                <a:lnTo>
                  <a:pt x="211963" y="156401"/>
                </a:lnTo>
                <a:lnTo>
                  <a:pt x="204572" y="102415"/>
                </a:lnTo>
                <a:lnTo>
                  <a:pt x="182647" y="61912"/>
                </a:lnTo>
                <a:lnTo>
                  <a:pt x="146564" y="36459"/>
                </a:lnTo>
                <a:lnTo>
                  <a:pt x="96695" y="27627"/>
                </a:lnTo>
                <a:lnTo>
                  <a:pt x="188724" y="27627"/>
                </a:lnTo>
                <a:lnTo>
                  <a:pt x="217622" y="59177"/>
                </a:lnTo>
                <a:lnTo>
                  <a:pt x="235922" y="102651"/>
                </a:lnTo>
                <a:lnTo>
                  <a:pt x="242199" y="156401"/>
                </a:lnTo>
                <a:lnTo>
                  <a:pt x="235763" y="210783"/>
                </a:lnTo>
                <a:lnTo>
                  <a:pt x="217045" y="254696"/>
                </a:lnTo>
                <a:lnTo>
                  <a:pt x="187126" y="286710"/>
                </a:lnTo>
                <a:close/>
              </a:path>
              <a:path w="605789" h="400685">
                <a:moveTo>
                  <a:pt x="514176" y="27627"/>
                </a:moveTo>
                <a:lnTo>
                  <a:pt x="284254" y="27627"/>
                </a:lnTo>
                <a:lnTo>
                  <a:pt x="284254" y="0"/>
                </a:lnTo>
                <a:lnTo>
                  <a:pt x="514176" y="0"/>
                </a:lnTo>
                <a:lnTo>
                  <a:pt x="514176" y="27627"/>
                </a:lnTo>
                <a:close/>
              </a:path>
              <a:path w="605789" h="400685">
                <a:moveTo>
                  <a:pt x="414870" y="314338"/>
                </a:moveTo>
                <a:lnTo>
                  <a:pt x="383866" y="314338"/>
                </a:lnTo>
                <a:lnTo>
                  <a:pt x="383866" y="27627"/>
                </a:lnTo>
                <a:lnTo>
                  <a:pt x="414870" y="27627"/>
                </a:lnTo>
                <a:lnTo>
                  <a:pt x="414870" y="314338"/>
                </a:lnTo>
                <a:close/>
              </a:path>
              <a:path w="605789" h="400685">
                <a:moveTo>
                  <a:pt x="573881" y="400136"/>
                </a:moveTo>
                <a:lnTo>
                  <a:pt x="548403" y="400136"/>
                </a:lnTo>
                <a:lnTo>
                  <a:pt x="572807" y="287631"/>
                </a:lnTo>
                <a:lnTo>
                  <a:pt x="605499" y="287631"/>
                </a:lnTo>
                <a:lnTo>
                  <a:pt x="573881" y="4001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22615" y="2129272"/>
            <a:ext cx="548640" cy="400685"/>
          </a:xfrm>
          <a:custGeom>
            <a:avLst/>
            <a:gdLst/>
            <a:ahLst/>
            <a:cxnLst/>
            <a:rect l="l" t="t" r="r" b="b"/>
            <a:pathLst>
              <a:path w="548639" h="400685">
                <a:moveTo>
                  <a:pt x="30850" y="314338"/>
                </a:moveTo>
                <a:lnTo>
                  <a:pt x="0" y="314338"/>
                </a:lnTo>
                <a:lnTo>
                  <a:pt x="0" y="0"/>
                </a:lnTo>
                <a:lnTo>
                  <a:pt x="102681" y="0"/>
                </a:lnTo>
                <a:lnTo>
                  <a:pt x="147298" y="7026"/>
                </a:lnTo>
                <a:lnTo>
                  <a:pt x="179309" y="26629"/>
                </a:lnTo>
                <a:lnTo>
                  <a:pt x="179951" y="27627"/>
                </a:lnTo>
                <a:lnTo>
                  <a:pt x="30850" y="27627"/>
                </a:lnTo>
                <a:lnTo>
                  <a:pt x="30850" y="160238"/>
                </a:lnTo>
                <a:lnTo>
                  <a:pt x="179753" y="160238"/>
                </a:lnTo>
                <a:lnTo>
                  <a:pt x="171644" y="168797"/>
                </a:lnTo>
                <a:lnTo>
                  <a:pt x="145811" y="182033"/>
                </a:lnTo>
                <a:lnTo>
                  <a:pt x="149081" y="188019"/>
                </a:lnTo>
                <a:lnTo>
                  <a:pt x="114193" y="188019"/>
                </a:lnTo>
                <a:lnTo>
                  <a:pt x="106979" y="188326"/>
                </a:lnTo>
                <a:lnTo>
                  <a:pt x="30850" y="188326"/>
                </a:lnTo>
                <a:lnTo>
                  <a:pt x="30850" y="314338"/>
                </a:lnTo>
                <a:close/>
              </a:path>
              <a:path w="548639" h="400685">
                <a:moveTo>
                  <a:pt x="179753" y="160238"/>
                </a:moveTo>
                <a:lnTo>
                  <a:pt x="101914" y="160238"/>
                </a:lnTo>
                <a:lnTo>
                  <a:pt x="133978" y="155674"/>
                </a:lnTo>
                <a:lnTo>
                  <a:pt x="156631" y="142607"/>
                </a:lnTo>
                <a:lnTo>
                  <a:pt x="170076" y="121970"/>
                </a:lnTo>
                <a:lnTo>
                  <a:pt x="174512" y="94700"/>
                </a:lnTo>
                <a:lnTo>
                  <a:pt x="170071" y="67125"/>
                </a:lnTo>
                <a:lnTo>
                  <a:pt x="156593" y="45968"/>
                </a:lnTo>
                <a:lnTo>
                  <a:pt x="133848" y="32409"/>
                </a:lnTo>
                <a:lnTo>
                  <a:pt x="101607" y="27627"/>
                </a:lnTo>
                <a:lnTo>
                  <a:pt x="179951" y="27627"/>
                </a:lnTo>
                <a:lnTo>
                  <a:pt x="198600" y="56592"/>
                </a:lnTo>
                <a:lnTo>
                  <a:pt x="205056" y="94700"/>
                </a:lnTo>
                <a:lnTo>
                  <a:pt x="201324" y="124253"/>
                </a:lnTo>
                <a:lnTo>
                  <a:pt x="190168" y="149245"/>
                </a:lnTo>
                <a:lnTo>
                  <a:pt x="179753" y="160238"/>
                </a:lnTo>
                <a:close/>
              </a:path>
              <a:path w="548639" h="400685">
                <a:moveTo>
                  <a:pt x="218102" y="314338"/>
                </a:moveTo>
                <a:lnTo>
                  <a:pt x="182340" y="314338"/>
                </a:lnTo>
                <a:lnTo>
                  <a:pt x="114193" y="188019"/>
                </a:lnTo>
                <a:lnTo>
                  <a:pt x="149081" y="188019"/>
                </a:lnTo>
                <a:lnTo>
                  <a:pt x="218102" y="314338"/>
                </a:lnTo>
                <a:close/>
              </a:path>
              <a:path w="548639" h="400685">
                <a:moveTo>
                  <a:pt x="297301" y="314338"/>
                </a:moveTo>
                <a:lnTo>
                  <a:pt x="266450" y="314338"/>
                </a:lnTo>
                <a:lnTo>
                  <a:pt x="266450" y="0"/>
                </a:lnTo>
                <a:lnTo>
                  <a:pt x="449865" y="0"/>
                </a:lnTo>
                <a:lnTo>
                  <a:pt x="449865" y="27627"/>
                </a:lnTo>
                <a:lnTo>
                  <a:pt x="297301" y="27627"/>
                </a:lnTo>
                <a:lnTo>
                  <a:pt x="297301" y="143201"/>
                </a:lnTo>
                <a:lnTo>
                  <a:pt x="435591" y="143201"/>
                </a:lnTo>
                <a:lnTo>
                  <a:pt x="435591" y="170675"/>
                </a:lnTo>
                <a:lnTo>
                  <a:pt x="297301" y="170675"/>
                </a:lnTo>
                <a:lnTo>
                  <a:pt x="297301" y="314338"/>
                </a:lnTo>
                <a:close/>
              </a:path>
              <a:path w="548639" h="400685">
                <a:moveTo>
                  <a:pt x="516478" y="400136"/>
                </a:moveTo>
                <a:lnTo>
                  <a:pt x="490999" y="400136"/>
                </a:lnTo>
                <a:lnTo>
                  <a:pt x="515403" y="287631"/>
                </a:lnTo>
                <a:lnTo>
                  <a:pt x="548096" y="287631"/>
                </a:lnTo>
                <a:lnTo>
                  <a:pt x="516478" y="4001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4911" y="2124974"/>
            <a:ext cx="1671955" cy="323850"/>
          </a:xfrm>
          <a:custGeom>
            <a:avLst/>
            <a:gdLst/>
            <a:ahLst/>
            <a:cxnLst/>
            <a:rect l="l" t="t" r="r" b="b"/>
            <a:pathLst>
              <a:path w="1671954" h="323850">
                <a:moveTo>
                  <a:pt x="36529" y="318635"/>
                </a:moveTo>
                <a:lnTo>
                  <a:pt x="0" y="318635"/>
                </a:lnTo>
                <a:lnTo>
                  <a:pt x="102528" y="161466"/>
                </a:lnTo>
                <a:lnTo>
                  <a:pt x="0" y="4297"/>
                </a:lnTo>
                <a:lnTo>
                  <a:pt x="36683" y="4297"/>
                </a:lnTo>
                <a:lnTo>
                  <a:pt x="122174" y="139211"/>
                </a:lnTo>
                <a:lnTo>
                  <a:pt x="159914" y="139211"/>
                </a:lnTo>
                <a:lnTo>
                  <a:pt x="145657" y="161466"/>
                </a:lnTo>
                <a:lnTo>
                  <a:pt x="160996" y="185410"/>
                </a:lnTo>
                <a:lnTo>
                  <a:pt x="122174" y="185410"/>
                </a:lnTo>
                <a:lnTo>
                  <a:pt x="36529" y="318635"/>
                </a:lnTo>
                <a:close/>
              </a:path>
              <a:path w="1671954" h="323850">
                <a:moveTo>
                  <a:pt x="159914" y="139211"/>
                </a:moveTo>
                <a:lnTo>
                  <a:pt x="124169" y="139211"/>
                </a:lnTo>
                <a:lnTo>
                  <a:pt x="209814" y="4297"/>
                </a:lnTo>
                <a:lnTo>
                  <a:pt x="246344" y="4297"/>
                </a:lnTo>
                <a:lnTo>
                  <a:pt x="159914" y="139211"/>
                </a:lnTo>
                <a:close/>
              </a:path>
              <a:path w="1671954" h="323850">
                <a:moveTo>
                  <a:pt x="246344" y="318635"/>
                </a:moveTo>
                <a:lnTo>
                  <a:pt x="209814" y="318635"/>
                </a:lnTo>
                <a:lnTo>
                  <a:pt x="124169" y="185410"/>
                </a:lnTo>
                <a:lnTo>
                  <a:pt x="160996" y="185410"/>
                </a:lnTo>
                <a:lnTo>
                  <a:pt x="246344" y="318635"/>
                </a:lnTo>
                <a:close/>
              </a:path>
              <a:path w="1671954" h="323850">
                <a:moveTo>
                  <a:pt x="416405" y="322933"/>
                </a:moveTo>
                <a:lnTo>
                  <a:pt x="370303" y="315600"/>
                </a:lnTo>
                <a:lnTo>
                  <a:pt x="332150" y="294475"/>
                </a:lnTo>
                <a:lnTo>
                  <a:pt x="303266" y="260871"/>
                </a:lnTo>
                <a:lnTo>
                  <a:pt x="284968" y="216097"/>
                </a:lnTo>
                <a:lnTo>
                  <a:pt x="278575" y="161466"/>
                </a:lnTo>
                <a:lnTo>
                  <a:pt x="285010" y="106776"/>
                </a:lnTo>
                <a:lnTo>
                  <a:pt x="303305" y="61995"/>
                </a:lnTo>
                <a:lnTo>
                  <a:pt x="331952" y="28413"/>
                </a:lnTo>
                <a:lnTo>
                  <a:pt x="369439" y="7318"/>
                </a:lnTo>
                <a:lnTo>
                  <a:pt x="414257" y="0"/>
                </a:lnTo>
                <a:lnTo>
                  <a:pt x="461413" y="8098"/>
                </a:lnTo>
                <a:lnTo>
                  <a:pt x="497397" y="29008"/>
                </a:lnTo>
                <a:lnTo>
                  <a:pt x="414257" y="29008"/>
                </a:lnTo>
                <a:lnTo>
                  <a:pt x="372374" y="37920"/>
                </a:lnTo>
                <a:lnTo>
                  <a:pt x="338895" y="63811"/>
                </a:lnTo>
                <a:lnTo>
                  <a:pt x="316697" y="105415"/>
                </a:lnTo>
                <a:lnTo>
                  <a:pt x="308659" y="161466"/>
                </a:lnTo>
                <a:lnTo>
                  <a:pt x="316688" y="217388"/>
                </a:lnTo>
                <a:lnTo>
                  <a:pt x="339049" y="259006"/>
                </a:lnTo>
                <a:lnTo>
                  <a:pt x="373151" y="284969"/>
                </a:lnTo>
                <a:lnTo>
                  <a:pt x="416405" y="293924"/>
                </a:lnTo>
                <a:lnTo>
                  <a:pt x="497849" y="293924"/>
                </a:lnTo>
                <a:lnTo>
                  <a:pt x="467271" y="313815"/>
                </a:lnTo>
                <a:lnTo>
                  <a:pt x="416405" y="322933"/>
                </a:lnTo>
                <a:close/>
              </a:path>
              <a:path w="1671954" h="323850">
                <a:moveTo>
                  <a:pt x="541035" y="102528"/>
                </a:moveTo>
                <a:lnTo>
                  <a:pt x="509111" y="102528"/>
                </a:lnTo>
                <a:lnTo>
                  <a:pt x="496534" y="73687"/>
                </a:lnTo>
                <a:lnTo>
                  <a:pt x="476303" y="50343"/>
                </a:lnTo>
                <a:lnTo>
                  <a:pt x="448762" y="34711"/>
                </a:lnTo>
                <a:lnTo>
                  <a:pt x="414257" y="29008"/>
                </a:lnTo>
                <a:lnTo>
                  <a:pt x="497397" y="29008"/>
                </a:lnTo>
                <a:lnTo>
                  <a:pt x="499345" y="30140"/>
                </a:lnTo>
                <a:lnTo>
                  <a:pt x="526428" y="62744"/>
                </a:lnTo>
                <a:lnTo>
                  <a:pt x="541035" y="102528"/>
                </a:lnTo>
                <a:close/>
              </a:path>
              <a:path w="1671954" h="323850">
                <a:moveTo>
                  <a:pt x="497849" y="293924"/>
                </a:moveTo>
                <a:lnTo>
                  <a:pt x="416405" y="293924"/>
                </a:lnTo>
                <a:lnTo>
                  <a:pt x="455060" y="286928"/>
                </a:lnTo>
                <a:lnTo>
                  <a:pt x="485397" y="266853"/>
                </a:lnTo>
                <a:lnTo>
                  <a:pt x="505374" y="235065"/>
                </a:lnTo>
                <a:lnTo>
                  <a:pt x="512948" y="192931"/>
                </a:lnTo>
                <a:lnTo>
                  <a:pt x="423159" y="192931"/>
                </a:lnTo>
                <a:lnTo>
                  <a:pt x="423159" y="165457"/>
                </a:lnTo>
                <a:lnTo>
                  <a:pt x="543031" y="165457"/>
                </a:lnTo>
                <a:lnTo>
                  <a:pt x="542951" y="192931"/>
                </a:lnTo>
                <a:lnTo>
                  <a:pt x="533606" y="246655"/>
                </a:lnTo>
                <a:lnTo>
                  <a:pt x="507345" y="287746"/>
                </a:lnTo>
                <a:lnTo>
                  <a:pt x="497849" y="293924"/>
                </a:lnTo>
                <a:close/>
              </a:path>
              <a:path w="1671954" h="323850">
                <a:moveTo>
                  <a:pt x="634662" y="318635"/>
                </a:moveTo>
                <a:lnTo>
                  <a:pt x="605806" y="318635"/>
                </a:lnTo>
                <a:lnTo>
                  <a:pt x="605806" y="4297"/>
                </a:lnTo>
                <a:lnTo>
                  <a:pt x="635582" y="4297"/>
                </a:lnTo>
                <a:lnTo>
                  <a:pt x="635582" y="126778"/>
                </a:lnTo>
                <a:lnTo>
                  <a:pt x="660120" y="126778"/>
                </a:lnTo>
                <a:lnTo>
                  <a:pt x="653291" y="132745"/>
                </a:lnTo>
                <a:lnTo>
                  <a:pt x="639528" y="162634"/>
                </a:lnTo>
                <a:lnTo>
                  <a:pt x="634815" y="200912"/>
                </a:lnTo>
                <a:lnTo>
                  <a:pt x="639571" y="239446"/>
                </a:lnTo>
                <a:lnTo>
                  <a:pt x="653406" y="269750"/>
                </a:lnTo>
                <a:lnTo>
                  <a:pt x="660387" y="275966"/>
                </a:lnTo>
                <a:lnTo>
                  <a:pt x="634662" y="275966"/>
                </a:lnTo>
                <a:lnTo>
                  <a:pt x="634662" y="318635"/>
                </a:lnTo>
                <a:close/>
              </a:path>
              <a:path w="1671954" h="323850">
                <a:moveTo>
                  <a:pt x="660120" y="126778"/>
                </a:moveTo>
                <a:lnTo>
                  <a:pt x="637885" y="126778"/>
                </a:lnTo>
                <a:lnTo>
                  <a:pt x="646900" y="110933"/>
                </a:lnTo>
                <a:lnTo>
                  <a:pt x="660850" y="95678"/>
                </a:lnTo>
                <a:lnTo>
                  <a:pt x="681160" y="84193"/>
                </a:lnTo>
                <a:lnTo>
                  <a:pt x="709255" y="79658"/>
                </a:lnTo>
                <a:lnTo>
                  <a:pt x="749097" y="88402"/>
                </a:lnTo>
                <a:lnTo>
                  <a:pt x="771579" y="106365"/>
                </a:lnTo>
                <a:lnTo>
                  <a:pt x="705725" y="106365"/>
                </a:lnTo>
                <a:lnTo>
                  <a:pt x="675544" y="113303"/>
                </a:lnTo>
                <a:lnTo>
                  <a:pt x="660120" y="126778"/>
                </a:lnTo>
                <a:close/>
              </a:path>
              <a:path w="1671954" h="323850">
                <a:moveTo>
                  <a:pt x="771810" y="296687"/>
                </a:moveTo>
                <a:lnTo>
                  <a:pt x="705725" y="296687"/>
                </a:lnTo>
                <a:lnTo>
                  <a:pt x="736480" y="289298"/>
                </a:lnTo>
                <a:lnTo>
                  <a:pt x="758946" y="269002"/>
                </a:lnTo>
                <a:lnTo>
                  <a:pt x="772722" y="238605"/>
                </a:lnTo>
                <a:lnTo>
                  <a:pt x="777403" y="200912"/>
                </a:lnTo>
                <a:lnTo>
                  <a:pt x="772765" y="163605"/>
                </a:lnTo>
                <a:lnTo>
                  <a:pt x="759061" y="133609"/>
                </a:lnTo>
                <a:lnTo>
                  <a:pt x="736609" y="113627"/>
                </a:lnTo>
                <a:lnTo>
                  <a:pt x="705725" y="106365"/>
                </a:lnTo>
                <a:lnTo>
                  <a:pt x="771579" y="106365"/>
                </a:lnTo>
                <a:lnTo>
                  <a:pt x="780031" y="113118"/>
                </a:lnTo>
                <a:lnTo>
                  <a:pt x="800059" y="151533"/>
                </a:lnTo>
                <a:lnTo>
                  <a:pt x="807179" y="201372"/>
                </a:lnTo>
                <a:lnTo>
                  <a:pt x="800088" y="251413"/>
                </a:lnTo>
                <a:lnTo>
                  <a:pt x="780147" y="289972"/>
                </a:lnTo>
                <a:lnTo>
                  <a:pt x="771810" y="296687"/>
                </a:lnTo>
                <a:close/>
              </a:path>
              <a:path w="1671954" h="323850">
                <a:moveTo>
                  <a:pt x="709716" y="323547"/>
                </a:moveTo>
                <a:lnTo>
                  <a:pt x="681635" y="319004"/>
                </a:lnTo>
                <a:lnTo>
                  <a:pt x="661195" y="307469"/>
                </a:lnTo>
                <a:lnTo>
                  <a:pt x="647058" y="292077"/>
                </a:lnTo>
                <a:lnTo>
                  <a:pt x="637885" y="275966"/>
                </a:lnTo>
                <a:lnTo>
                  <a:pt x="660387" y="275966"/>
                </a:lnTo>
                <a:lnTo>
                  <a:pt x="675673" y="289578"/>
                </a:lnTo>
                <a:lnTo>
                  <a:pt x="705725" y="296687"/>
                </a:lnTo>
                <a:lnTo>
                  <a:pt x="771810" y="296687"/>
                </a:lnTo>
                <a:lnTo>
                  <a:pt x="749356" y="314774"/>
                </a:lnTo>
                <a:lnTo>
                  <a:pt x="709716" y="323547"/>
                </a:lnTo>
                <a:close/>
              </a:path>
              <a:path w="1671954" h="323850">
                <a:moveTo>
                  <a:pt x="951609" y="323547"/>
                </a:moveTo>
                <a:lnTo>
                  <a:pt x="909223" y="314652"/>
                </a:lnTo>
                <a:lnTo>
                  <a:pt x="876132" y="289684"/>
                </a:lnTo>
                <a:lnTo>
                  <a:pt x="854611" y="251219"/>
                </a:lnTo>
                <a:lnTo>
                  <a:pt x="846932" y="201833"/>
                </a:lnTo>
                <a:lnTo>
                  <a:pt x="854611" y="152116"/>
                </a:lnTo>
                <a:lnTo>
                  <a:pt x="876132" y="113521"/>
                </a:lnTo>
                <a:lnTo>
                  <a:pt x="909223" y="88539"/>
                </a:lnTo>
                <a:lnTo>
                  <a:pt x="951609" y="79658"/>
                </a:lnTo>
                <a:lnTo>
                  <a:pt x="993971" y="88561"/>
                </a:lnTo>
                <a:lnTo>
                  <a:pt x="1017280" y="106211"/>
                </a:lnTo>
                <a:lnTo>
                  <a:pt x="951609" y="106211"/>
                </a:lnTo>
                <a:lnTo>
                  <a:pt x="919509" y="113878"/>
                </a:lnTo>
                <a:lnTo>
                  <a:pt x="896028" y="134625"/>
                </a:lnTo>
                <a:lnTo>
                  <a:pt x="881612" y="165071"/>
                </a:lnTo>
                <a:lnTo>
                  <a:pt x="876708" y="201833"/>
                </a:lnTo>
                <a:lnTo>
                  <a:pt x="881591" y="238523"/>
                </a:lnTo>
                <a:lnTo>
                  <a:pt x="895970" y="268810"/>
                </a:lnTo>
                <a:lnTo>
                  <a:pt x="919444" y="289399"/>
                </a:lnTo>
                <a:lnTo>
                  <a:pt x="951609" y="296994"/>
                </a:lnTo>
                <a:lnTo>
                  <a:pt x="1017396" y="296994"/>
                </a:lnTo>
                <a:lnTo>
                  <a:pt x="994036" y="314652"/>
                </a:lnTo>
                <a:lnTo>
                  <a:pt x="951609" y="323547"/>
                </a:lnTo>
                <a:close/>
              </a:path>
              <a:path w="1671954" h="323850">
                <a:moveTo>
                  <a:pt x="1017396" y="296994"/>
                </a:moveTo>
                <a:lnTo>
                  <a:pt x="951609" y="296994"/>
                </a:lnTo>
                <a:lnTo>
                  <a:pt x="983709" y="289399"/>
                </a:lnTo>
                <a:lnTo>
                  <a:pt x="1007190" y="268810"/>
                </a:lnTo>
                <a:lnTo>
                  <a:pt x="1021605" y="238523"/>
                </a:lnTo>
                <a:lnTo>
                  <a:pt x="1026510" y="201833"/>
                </a:lnTo>
                <a:lnTo>
                  <a:pt x="1021605" y="165071"/>
                </a:lnTo>
                <a:lnTo>
                  <a:pt x="1007190" y="134625"/>
                </a:lnTo>
                <a:lnTo>
                  <a:pt x="983709" y="113878"/>
                </a:lnTo>
                <a:lnTo>
                  <a:pt x="951609" y="106211"/>
                </a:lnTo>
                <a:lnTo>
                  <a:pt x="1017280" y="106211"/>
                </a:lnTo>
                <a:lnTo>
                  <a:pt x="1027009" y="113579"/>
                </a:lnTo>
                <a:lnTo>
                  <a:pt x="1048477" y="152180"/>
                </a:lnTo>
                <a:lnTo>
                  <a:pt x="1056132" y="201833"/>
                </a:lnTo>
                <a:lnTo>
                  <a:pt x="1048499" y="251219"/>
                </a:lnTo>
                <a:lnTo>
                  <a:pt x="1027066" y="289684"/>
                </a:lnTo>
                <a:lnTo>
                  <a:pt x="1017396" y="296994"/>
                </a:lnTo>
                <a:close/>
              </a:path>
              <a:path w="1671954" h="323850">
                <a:moveTo>
                  <a:pt x="1200409" y="323547"/>
                </a:moveTo>
                <a:lnTo>
                  <a:pt x="1158023" y="314652"/>
                </a:lnTo>
                <a:lnTo>
                  <a:pt x="1124932" y="289684"/>
                </a:lnTo>
                <a:lnTo>
                  <a:pt x="1103411" y="251219"/>
                </a:lnTo>
                <a:lnTo>
                  <a:pt x="1095732" y="201833"/>
                </a:lnTo>
                <a:lnTo>
                  <a:pt x="1103411" y="152116"/>
                </a:lnTo>
                <a:lnTo>
                  <a:pt x="1124932" y="113521"/>
                </a:lnTo>
                <a:lnTo>
                  <a:pt x="1158023" y="88539"/>
                </a:lnTo>
                <a:lnTo>
                  <a:pt x="1200409" y="79658"/>
                </a:lnTo>
                <a:lnTo>
                  <a:pt x="1242771" y="88561"/>
                </a:lnTo>
                <a:lnTo>
                  <a:pt x="1266079" y="106211"/>
                </a:lnTo>
                <a:lnTo>
                  <a:pt x="1200409" y="106211"/>
                </a:lnTo>
                <a:lnTo>
                  <a:pt x="1168309" y="113878"/>
                </a:lnTo>
                <a:lnTo>
                  <a:pt x="1144828" y="134625"/>
                </a:lnTo>
                <a:lnTo>
                  <a:pt x="1130412" y="165071"/>
                </a:lnTo>
                <a:lnTo>
                  <a:pt x="1125508" y="201833"/>
                </a:lnTo>
                <a:lnTo>
                  <a:pt x="1130391" y="238523"/>
                </a:lnTo>
                <a:lnTo>
                  <a:pt x="1144770" y="268810"/>
                </a:lnTo>
                <a:lnTo>
                  <a:pt x="1168244" y="289399"/>
                </a:lnTo>
                <a:lnTo>
                  <a:pt x="1200409" y="296994"/>
                </a:lnTo>
                <a:lnTo>
                  <a:pt x="1266196" y="296994"/>
                </a:lnTo>
                <a:lnTo>
                  <a:pt x="1242835" y="314652"/>
                </a:lnTo>
                <a:lnTo>
                  <a:pt x="1200409" y="323547"/>
                </a:lnTo>
                <a:close/>
              </a:path>
              <a:path w="1671954" h="323850">
                <a:moveTo>
                  <a:pt x="1266196" y="296994"/>
                </a:moveTo>
                <a:lnTo>
                  <a:pt x="1200409" y="296994"/>
                </a:lnTo>
                <a:lnTo>
                  <a:pt x="1232509" y="289399"/>
                </a:lnTo>
                <a:lnTo>
                  <a:pt x="1255990" y="268810"/>
                </a:lnTo>
                <a:lnTo>
                  <a:pt x="1270405" y="238523"/>
                </a:lnTo>
                <a:lnTo>
                  <a:pt x="1275310" y="201833"/>
                </a:lnTo>
                <a:lnTo>
                  <a:pt x="1270405" y="165071"/>
                </a:lnTo>
                <a:lnTo>
                  <a:pt x="1255990" y="134625"/>
                </a:lnTo>
                <a:lnTo>
                  <a:pt x="1232509" y="113878"/>
                </a:lnTo>
                <a:lnTo>
                  <a:pt x="1200409" y="106211"/>
                </a:lnTo>
                <a:lnTo>
                  <a:pt x="1266079" y="106211"/>
                </a:lnTo>
                <a:lnTo>
                  <a:pt x="1275808" y="113579"/>
                </a:lnTo>
                <a:lnTo>
                  <a:pt x="1297277" y="152180"/>
                </a:lnTo>
                <a:lnTo>
                  <a:pt x="1304932" y="201833"/>
                </a:lnTo>
                <a:lnTo>
                  <a:pt x="1297299" y="251219"/>
                </a:lnTo>
                <a:lnTo>
                  <a:pt x="1275866" y="289684"/>
                </a:lnTo>
                <a:lnTo>
                  <a:pt x="1266196" y="296994"/>
                </a:lnTo>
                <a:close/>
              </a:path>
              <a:path w="1671954" h="323850">
                <a:moveTo>
                  <a:pt x="1502164" y="297454"/>
                </a:moveTo>
                <a:lnTo>
                  <a:pt x="1431251" y="297454"/>
                </a:lnTo>
                <a:lnTo>
                  <a:pt x="1455499" y="294521"/>
                </a:lnTo>
                <a:lnTo>
                  <a:pt x="1473977" y="286192"/>
                </a:lnTo>
                <a:lnTo>
                  <a:pt x="1485750" y="273172"/>
                </a:lnTo>
                <a:lnTo>
                  <a:pt x="1489882" y="256167"/>
                </a:lnTo>
                <a:lnTo>
                  <a:pt x="1487458" y="243202"/>
                </a:lnTo>
                <a:lnTo>
                  <a:pt x="1480040" y="232453"/>
                </a:lnTo>
                <a:lnTo>
                  <a:pt x="1467413" y="224007"/>
                </a:lnTo>
                <a:lnTo>
                  <a:pt x="1449362" y="217949"/>
                </a:lnTo>
                <a:lnTo>
                  <a:pt x="1413446" y="209354"/>
                </a:lnTo>
                <a:lnTo>
                  <a:pt x="1387179" y="200003"/>
                </a:lnTo>
                <a:lnTo>
                  <a:pt x="1368149" y="186235"/>
                </a:lnTo>
                <a:lnTo>
                  <a:pt x="1356570" y="168392"/>
                </a:lnTo>
                <a:lnTo>
                  <a:pt x="1352666" y="146885"/>
                </a:lnTo>
                <a:lnTo>
                  <a:pt x="1358714" y="119783"/>
                </a:lnTo>
                <a:lnTo>
                  <a:pt x="1375727" y="98480"/>
                </a:lnTo>
                <a:lnTo>
                  <a:pt x="1402007" y="84572"/>
                </a:lnTo>
                <a:lnTo>
                  <a:pt x="1435855" y="79658"/>
                </a:lnTo>
                <a:lnTo>
                  <a:pt x="1467339" y="84162"/>
                </a:lnTo>
                <a:lnTo>
                  <a:pt x="1491801" y="96810"/>
                </a:lnTo>
                <a:lnTo>
                  <a:pt x="1499085" y="105290"/>
                </a:lnTo>
                <a:lnTo>
                  <a:pt x="1435855" y="105290"/>
                </a:lnTo>
                <a:lnTo>
                  <a:pt x="1414211" y="108355"/>
                </a:lnTo>
                <a:lnTo>
                  <a:pt x="1397273" y="116802"/>
                </a:lnTo>
                <a:lnTo>
                  <a:pt x="1386234" y="129508"/>
                </a:lnTo>
                <a:lnTo>
                  <a:pt x="1382289" y="145350"/>
                </a:lnTo>
                <a:lnTo>
                  <a:pt x="1384850" y="157900"/>
                </a:lnTo>
                <a:lnTo>
                  <a:pt x="1392675" y="168409"/>
                </a:lnTo>
                <a:lnTo>
                  <a:pt x="1405858" y="176841"/>
                </a:lnTo>
                <a:lnTo>
                  <a:pt x="1424651" y="183261"/>
                </a:lnTo>
                <a:lnTo>
                  <a:pt x="1460413" y="192010"/>
                </a:lnTo>
                <a:lnTo>
                  <a:pt x="1486666" y="201382"/>
                </a:lnTo>
                <a:lnTo>
                  <a:pt x="1505365" y="214956"/>
                </a:lnTo>
                <a:lnTo>
                  <a:pt x="1516553" y="232674"/>
                </a:lnTo>
                <a:lnTo>
                  <a:pt x="1520272" y="254478"/>
                </a:lnTo>
                <a:lnTo>
                  <a:pt x="1514291" y="282170"/>
                </a:lnTo>
                <a:lnTo>
                  <a:pt x="1502164" y="297454"/>
                </a:lnTo>
                <a:close/>
              </a:path>
              <a:path w="1671954" h="323850">
                <a:moveTo>
                  <a:pt x="1516896" y="141360"/>
                </a:moveTo>
                <a:lnTo>
                  <a:pt x="1487426" y="141360"/>
                </a:lnTo>
                <a:lnTo>
                  <a:pt x="1481311" y="126486"/>
                </a:lnTo>
                <a:lnTo>
                  <a:pt x="1470620" y="115152"/>
                </a:lnTo>
                <a:lnTo>
                  <a:pt x="1455439" y="107905"/>
                </a:lnTo>
                <a:lnTo>
                  <a:pt x="1435855" y="105290"/>
                </a:lnTo>
                <a:lnTo>
                  <a:pt x="1499085" y="105290"/>
                </a:lnTo>
                <a:lnTo>
                  <a:pt x="1508550" y="116308"/>
                </a:lnTo>
                <a:lnTo>
                  <a:pt x="1516896" y="141360"/>
                </a:lnTo>
                <a:close/>
              </a:path>
              <a:path w="1671954" h="323850">
                <a:moveTo>
                  <a:pt x="1431711" y="323547"/>
                </a:moveTo>
                <a:lnTo>
                  <a:pt x="1397868" y="319275"/>
                </a:lnTo>
                <a:lnTo>
                  <a:pt x="1371737" y="306759"/>
                </a:lnTo>
                <a:lnTo>
                  <a:pt x="1353836" y="286444"/>
                </a:lnTo>
                <a:lnTo>
                  <a:pt x="1344685" y="258776"/>
                </a:lnTo>
                <a:lnTo>
                  <a:pt x="1375689" y="258776"/>
                </a:lnTo>
                <a:lnTo>
                  <a:pt x="1381824" y="275633"/>
                </a:lnTo>
                <a:lnTo>
                  <a:pt x="1393225" y="287727"/>
                </a:lnTo>
                <a:lnTo>
                  <a:pt x="1409748" y="295015"/>
                </a:lnTo>
                <a:lnTo>
                  <a:pt x="1431251" y="297454"/>
                </a:lnTo>
                <a:lnTo>
                  <a:pt x="1502164" y="297454"/>
                </a:lnTo>
                <a:lnTo>
                  <a:pt x="1496942" y="304035"/>
                </a:lnTo>
                <a:lnTo>
                  <a:pt x="1469118" y="318388"/>
                </a:lnTo>
                <a:lnTo>
                  <a:pt x="1431711" y="323547"/>
                </a:lnTo>
                <a:close/>
              </a:path>
              <a:path w="1671954" h="323850">
                <a:moveTo>
                  <a:pt x="1617275" y="82882"/>
                </a:moveTo>
                <a:lnTo>
                  <a:pt x="1587652" y="82882"/>
                </a:lnTo>
                <a:lnTo>
                  <a:pt x="1587652" y="26399"/>
                </a:lnTo>
                <a:lnTo>
                  <a:pt x="1617275" y="26399"/>
                </a:lnTo>
                <a:lnTo>
                  <a:pt x="1617275" y="82882"/>
                </a:lnTo>
                <a:close/>
              </a:path>
              <a:path w="1671954" h="323850">
                <a:moveTo>
                  <a:pt x="1666851" y="108207"/>
                </a:moveTo>
                <a:lnTo>
                  <a:pt x="1552351" y="108207"/>
                </a:lnTo>
                <a:lnTo>
                  <a:pt x="1552351" y="82882"/>
                </a:lnTo>
                <a:lnTo>
                  <a:pt x="1666851" y="82882"/>
                </a:lnTo>
                <a:lnTo>
                  <a:pt x="1666851" y="108207"/>
                </a:lnTo>
                <a:close/>
              </a:path>
              <a:path w="1671954" h="323850">
                <a:moveTo>
                  <a:pt x="1659176" y="322012"/>
                </a:moveTo>
                <a:lnTo>
                  <a:pt x="1649200" y="322012"/>
                </a:lnTo>
                <a:lnTo>
                  <a:pt x="1626633" y="318283"/>
                </a:lnTo>
                <a:lnTo>
                  <a:pt x="1606915" y="307143"/>
                </a:lnTo>
                <a:lnTo>
                  <a:pt x="1592952" y="288665"/>
                </a:lnTo>
                <a:lnTo>
                  <a:pt x="1587652" y="262920"/>
                </a:lnTo>
                <a:lnTo>
                  <a:pt x="1587652" y="108207"/>
                </a:lnTo>
                <a:lnTo>
                  <a:pt x="1617275" y="108207"/>
                </a:lnTo>
                <a:lnTo>
                  <a:pt x="1617275" y="255860"/>
                </a:lnTo>
                <a:lnTo>
                  <a:pt x="1620148" y="274280"/>
                </a:lnTo>
                <a:lnTo>
                  <a:pt x="1627827" y="285924"/>
                </a:lnTo>
                <a:lnTo>
                  <a:pt x="1638902" y="292013"/>
                </a:lnTo>
                <a:lnTo>
                  <a:pt x="1651963" y="293771"/>
                </a:lnTo>
                <a:lnTo>
                  <a:pt x="1671455" y="293771"/>
                </a:lnTo>
                <a:lnTo>
                  <a:pt x="1671455" y="320630"/>
                </a:lnTo>
                <a:lnTo>
                  <a:pt x="1666544" y="321398"/>
                </a:lnTo>
                <a:lnTo>
                  <a:pt x="1659176" y="322012"/>
                </a:lnTo>
                <a:close/>
              </a:path>
              <a:path w="1671954" h="323850">
                <a:moveTo>
                  <a:pt x="1671455" y="293771"/>
                </a:moveTo>
                <a:lnTo>
                  <a:pt x="1657642" y="293771"/>
                </a:lnTo>
                <a:lnTo>
                  <a:pt x="1666544" y="293157"/>
                </a:lnTo>
                <a:lnTo>
                  <a:pt x="1671455" y="293003"/>
                </a:lnTo>
                <a:lnTo>
                  <a:pt x="1671455" y="29377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021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504" y="4242295"/>
            <a:ext cx="8019341" cy="289674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7504" y="3282562"/>
            <a:ext cx="570865" cy="523240"/>
            <a:chOff x="417504" y="3282562"/>
            <a:chExt cx="570865" cy="523240"/>
          </a:xfrm>
        </p:grpSpPr>
        <p:sp>
          <p:nvSpPr>
            <p:cNvPr id="10" name="object 10"/>
            <p:cNvSpPr/>
            <p:nvPr/>
          </p:nvSpPr>
          <p:spPr>
            <a:xfrm>
              <a:off x="417504" y="3282562"/>
              <a:ext cx="570865" cy="523240"/>
            </a:xfrm>
            <a:custGeom>
              <a:avLst/>
              <a:gdLst/>
              <a:ahLst/>
              <a:cxnLst/>
              <a:rect l="l" t="t" r="r" b="b"/>
              <a:pathLst>
                <a:path w="570865" h="523239">
                  <a:moveTo>
                    <a:pt x="57047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570471" y="0"/>
                  </a:lnTo>
                  <a:lnTo>
                    <a:pt x="570471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4057" y="3386924"/>
              <a:ext cx="543560" cy="314960"/>
            </a:xfrm>
            <a:custGeom>
              <a:avLst/>
              <a:gdLst/>
              <a:ahLst/>
              <a:cxnLst/>
              <a:rect l="l" t="t" r="r" b="b"/>
              <a:pathLst>
                <a:path w="543560" h="314960">
                  <a:moveTo>
                    <a:pt x="110816" y="314338"/>
                  </a:moveTo>
                  <a:lnTo>
                    <a:pt x="0" y="314338"/>
                  </a:lnTo>
                  <a:lnTo>
                    <a:pt x="0" y="0"/>
                  </a:lnTo>
                  <a:lnTo>
                    <a:pt x="111890" y="0"/>
                  </a:lnTo>
                  <a:lnTo>
                    <a:pt x="164122" y="6912"/>
                  </a:lnTo>
                  <a:lnTo>
                    <a:pt x="206504" y="27013"/>
                  </a:lnTo>
                  <a:lnTo>
                    <a:pt x="234787" y="56022"/>
                  </a:lnTo>
                  <a:lnTo>
                    <a:pt x="65231" y="56022"/>
                  </a:lnTo>
                  <a:lnTo>
                    <a:pt x="65231" y="258315"/>
                  </a:lnTo>
                  <a:lnTo>
                    <a:pt x="234457" y="258315"/>
                  </a:lnTo>
                  <a:lnTo>
                    <a:pt x="206272" y="287196"/>
                  </a:lnTo>
                  <a:lnTo>
                    <a:pt x="163572" y="307390"/>
                  </a:lnTo>
                  <a:lnTo>
                    <a:pt x="110816" y="314338"/>
                  </a:lnTo>
                  <a:close/>
                </a:path>
                <a:path w="543560" h="314960">
                  <a:moveTo>
                    <a:pt x="234457" y="258315"/>
                  </a:moveTo>
                  <a:lnTo>
                    <a:pt x="108053" y="258315"/>
                  </a:lnTo>
                  <a:lnTo>
                    <a:pt x="147487" y="252370"/>
                  </a:lnTo>
                  <a:lnTo>
                    <a:pt x="176028" y="234007"/>
                  </a:lnTo>
                  <a:lnTo>
                    <a:pt x="193374" y="202435"/>
                  </a:lnTo>
                  <a:lnTo>
                    <a:pt x="199224" y="156862"/>
                  </a:lnTo>
                  <a:lnTo>
                    <a:pt x="193379" y="111579"/>
                  </a:lnTo>
                  <a:lnTo>
                    <a:pt x="176066" y="80196"/>
                  </a:lnTo>
                  <a:lnTo>
                    <a:pt x="147616" y="61936"/>
                  </a:lnTo>
                  <a:lnTo>
                    <a:pt x="108360" y="56022"/>
                  </a:lnTo>
                  <a:lnTo>
                    <a:pt x="234787" y="56022"/>
                  </a:lnTo>
                  <a:lnTo>
                    <a:pt x="238026" y="59343"/>
                  </a:lnTo>
                  <a:lnTo>
                    <a:pt x="257679" y="102945"/>
                  </a:lnTo>
                  <a:lnTo>
                    <a:pt x="264455" y="156862"/>
                  </a:lnTo>
                  <a:lnTo>
                    <a:pt x="257671" y="210960"/>
                  </a:lnTo>
                  <a:lnTo>
                    <a:pt x="237957" y="254729"/>
                  </a:lnTo>
                  <a:lnTo>
                    <a:pt x="234457" y="258315"/>
                  </a:lnTo>
                  <a:close/>
                </a:path>
                <a:path w="543560" h="314960">
                  <a:moveTo>
                    <a:pt x="543049" y="54026"/>
                  </a:moveTo>
                  <a:lnTo>
                    <a:pt x="285654" y="54026"/>
                  </a:lnTo>
                  <a:lnTo>
                    <a:pt x="285654" y="0"/>
                  </a:lnTo>
                  <a:lnTo>
                    <a:pt x="543049" y="0"/>
                  </a:lnTo>
                  <a:lnTo>
                    <a:pt x="543049" y="54026"/>
                  </a:lnTo>
                  <a:close/>
                </a:path>
                <a:path w="543560" h="314960">
                  <a:moveTo>
                    <a:pt x="446814" y="314338"/>
                  </a:moveTo>
                  <a:lnTo>
                    <a:pt x="382197" y="314338"/>
                  </a:lnTo>
                  <a:lnTo>
                    <a:pt x="382197" y="54026"/>
                  </a:lnTo>
                  <a:lnTo>
                    <a:pt x="446814" y="54026"/>
                  </a:lnTo>
                  <a:lnTo>
                    <a:pt x="446814" y="31433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504" y="7479989"/>
            <a:ext cx="9227996" cy="15470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3621" y="4242295"/>
            <a:ext cx="6035226" cy="289674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9823621" y="3282562"/>
            <a:ext cx="504825" cy="523240"/>
            <a:chOff x="9823621" y="3282562"/>
            <a:chExt cx="504825" cy="523240"/>
          </a:xfrm>
        </p:grpSpPr>
        <p:sp>
          <p:nvSpPr>
            <p:cNvPr id="15" name="object 15"/>
            <p:cNvSpPr/>
            <p:nvPr/>
          </p:nvSpPr>
          <p:spPr>
            <a:xfrm>
              <a:off x="9823621" y="3282562"/>
              <a:ext cx="504825" cy="523240"/>
            </a:xfrm>
            <a:custGeom>
              <a:avLst/>
              <a:gdLst/>
              <a:ahLst/>
              <a:cxnLst/>
              <a:rect l="l" t="t" r="r" b="b"/>
              <a:pathLst>
                <a:path w="504825" h="523239">
                  <a:moveTo>
                    <a:pt x="504310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504310" y="0"/>
                  </a:lnTo>
                  <a:lnTo>
                    <a:pt x="504310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850174" y="3386924"/>
              <a:ext cx="474980" cy="314960"/>
            </a:xfrm>
            <a:custGeom>
              <a:avLst/>
              <a:gdLst/>
              <a:ahLst/>
              <a:cxnLst/>
              <a:rect l="l" t="t" r="r" b="b"/>
              <a:pathLst>
                <a:path w="474979" h="314960">
                  <a:moveTo>
                    <a:pt x="65231" y="314338"/>
                  </a:moveTo>
                  <a:lnTo>
                    <a:pt x="0" y="314338"/>
                  </a:lnTo>
                  <a:lnTo>
                    <a:pt x="0" y="0"/>
                  </a:lnTo>
                  <a:lnTo>
                    <a:pt x="123095" y="0"/>
                  </a:lnTo>
                  <a:lnTo>
                    <a:pt x="170848" y="7276"/>
                  </a:lnTo>
                  <a:lnTo>
                    <a:pt x="206169" y="27934"/>
                  </a:lnTo>
                  <a:lnTo>
                    <a:pt x="223564" y="53566"/>
                  </a:lnTo>
                  <a:lnTo>
                    <a:pt x="65231" y="53566"/>
                  </a:lnTo>
                  <a:lnTo>
                    <a:pt x="65231" y="149801"/>
                  </a:lnTo>
                  <a:lnTo>
                    <a:pt x="224598" y="149801"/>
                  </a:lnTo>
                  <a:lnTo>
                    <a:pt x="221287" y="157610"/>
                  </a:lnTo>
                  <a:lnTo>
                    <a:pt x="203871" y="177594"/>
                  </a:lnTo>
                  <a:lnTo>
                    <a:pt x="180038" y="192010"/>
                  </a:lnTo>
                  <a:lnTo>
                    <a:pt x="185831" y="202600"/>
                  </a:lnTo>
                  <a:lnTo>
                    <a:pt x="65231" y="202600"/>
                  </a:lnTo>
                  <a:lnTo>
                    <a:pt x="65231" y="314338"/>
                  </a:lnTo>
                  <a:close/>
                </a:path>
                <a:path w="474979" h="314960">
                  <a:moveTo>
                    <a:pt x="224598" y="149801"/>
                  </a:moveTo>
                  <a:lnTo>
                    <a:pt x="111123" y="149801"/>
                  </a:lnTo>
                  <a:lnTo>
                    <a:pt x="136410" y="146815"/>
                  </a:lnTo>
                  <a:lnTo>
                    <a:pt x="154329" y="137887"/>
                  </a:lnTo>
                  <a:lnTo>
                    <a:pt x="164996" y="123059"/>
                  </a:lnTo>
                  <a:lnTo>
                    <a:pt x="168526" y="102374"/>
                  </a:lnTo>
                  <a:lnTo>
                    <a:pt x="164994" y="81474"/>
                  </a:lnTo>
                  <a:lnTo>
                    <a:pt x="154310" y="66171"/>
                  </a:lnTo>
                  <a:lnTo>
                    <a:pt x="136345" y="56768"/>
                  </a:lnTo>
                  <a:lnTo>
                    <a:pt x="110969" y="53566"/>
                  </a:lnTo>
                  <a:lnTo>
                    <a:pt x="223564" y="53566"/>
                  </a:lnTo>
                  <a:lnTo>
                    <a:pt x="228079" y="60219"/>
                  </a:lnTo>
                  <a:lnTo>
                    <a:pt x="235600" y="102374"/>
                  </a:lnTo>
                  <a:lnTo>
                    <a:pt x="231969" y="132417"/>
                  </a:lnTo>
                  <a:lnTo>
                    <a:pt x="224598" y="149801"/>
                  </a:lnTo>
                  <a:close/>
                </a:path>
                <a:path w="474979" h="314960">
                  <a:moveTo>
                    <a:pt x="246957" y="314338"/>
                  </a:moveTo>
                  <a:lnTo>
                    <a:pt x="174666" y="314338"/>
                  </a:lnTo>
                  <a:lnTo>
                    <a:pt x="114960" y="202600"/>
                  </a:lnTo>
                  <a:lnTo>
                    <a:pt x="185831" y="202600"/>
                  </a:lnTo>
                  <a:lnTo>
                    <a:pt x="246957" y="314338"/>
                  </a:lnTo>
                  <a:close/>
                </a:path>
                <a:path w="474979" h="314960">
                  <a:moveTo>
                    <a:pt x="332621" y="314338"/>
                  </a:moveTo>
                  <a:lnTo>
                    <a:pt x="267389" y="314338"/>
                  </a:lnTo>
                  <a:lnTo>
                    <a:pt x="267389" y="0"/>
                  </a:lnTo>
                  <a:lnTo>
                    <a:pt x="474595" y="0"/>
                  </a:lnTo>
                  <a:lnTo>
                    <a:pt x="474595" y="54026"/>
                  </a:lnTo>
                  <a:lnTo>
                    <a:pt x="332621" y="54026"/>
                  </a:lnTo>
                  <a:lnTo>
                    <a:pt x="332621" y="130155"/>
                  </a:lnTo>
                  <a:lnTo>
                    <a:pt x="460781" y="130155"/>
                  </a:lnTo>
                  <a:lnTo>
                    <a:pt x="460781" y="184028"/>
                  </a:lnTo>
                  <a:lnTo>
                    <a:pt x="332621" y="184028"/>
                  </a:lnTo>
                  <a:lnTo>
                    <a:pt x="332621" y="31433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23621" y="7479989"/>
            <a:ext cx="8464378" cy="15470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612" y="2129272"/>
            <a:ext cx="605790" cy="400685"/>
          </a:xfrm>
          <a:custGeom>
            <a:avLst/>
            <a:gdLst/>
            <a:ahLst/>
            <a:cxnLst/>
            <a:rect l="l" t="t" r="r" b="b"/>
            <a:pathLst>
              <a:path w="605789" h="400685">
                <a:moveTo>
                  <a:pt x="93319" y="314338"/>
                </a:moveTo>
                <a:lnTo>
                  <a:pt x="0" y="314338"/>
                </a:lnTo>
                <a:lnTo>
                  <a:pt x="0" y="0"/>
                </a:lnTo>
                <a:lnTo>
                  <a:pt x="98537" y="0"/>
                </a:lnTo>
                <a:lnTo>
                  <a:pt x="148134" y="6894"/>
                </a:lnTo>
                <a:lnTo>
                  <a:pt x="188094" y="26939"/>
                </a:lnTo>
                <a:lnTo>
                  <a:pt x="188724" y="27627"/>
                </a:lnTo>
                <a:lnTo>
                  <a:pt x="30850" y="27627"/>
                </a:lnTo>
                <a:lnTo>
                  <a:pt x="30850" y="286710"/>
                </a:lnTo>
                <a:lnTo>
                  <a:pt x="187126" y="286710"/>
                </a:lnTo>
                <a:lnTo>
                  <a:pt x="186657" y="287211"/>
                </a:lnTo>
                <a:lnTo>
                  <a:pt x="145211" y="307401"/>
                </a:lnTo>
                <a:lnTo>
                  <a:pt x="93319" y="314338"/>
                </a:lnTo>
                <a:close/>
              </a:path>
              <a:path w="605789" h="400685">
                <a:moveTo>
                  <a:pt x="187126" y="286710"/>
                </a:moveTo>
                <a:lnTo>
                  <a:pt x="91630" y="286710"/>
                </a:lnTo>
                <a:lnTo>
                  <a:pt x="144125" y="277767"/>
                </a:lnTo>
                <a:lnTo>
                  <a:pt x="181784" y="252003"/>
                </a:lnTo>
                <a:lnTo>
                  <a:pt x="204449" y="211016"/>
                </a:lnTo>
                <a:lnTo>
                  <a:pt x="211963" y="156401"/>
                </a:lnTo>
                <a:lnTo>
                  <a:pt x="204572" y="102415"/>
                </a:lnTo>
                <a:lnTo>
                  <a:pt x="182647" y="61912"/>
                </a:lnTo>
                <a:lnTo>
                  <a:pt x="146564" y="36459"/>
                </a:lnTo>
                <a:lnTo>
                  <a:pt x="96695" y="27627"/>
                </a:lnTo>
                <a:lnTo>
                  <a:pt x="188724" y="27627"/>
                </a:lnTo>
                <a:lnTo>
                  <a:pt x="217622" y="59177"/>
                </a:lnTo>
                <a:lnTo>
                  <a:pt x="235922" y="102651"/>
                </a:lnTo>
                <a:lnTo>
                  <a:pt x="242199" y="156401"/>
                </a:lnTo>
                <a:lnTo>
                  <a:pt x="235763" y="210783"/>
                </a:lnTo>
                <a:lnTo>
                  <a:pt x="217045" y="254696"/>
                </a:lnTo>
                <a:lnTo>
                  <a:pt x="187126" y="286710"/>
                </a:lnTo>
                <a:close/>
              </a:path>
              <a:path w="605789" h="400685">
                <a:moveTo>
                  <a:pt x="514176" y="27627"/>
                </a:moveTo>
                <a:lnTo>
                  <a:pt x="284254" y="27627"/>
                </a:lnTo>
                <a:lnTo>
                  <a:pt x="284254" y="0"/>
                </a:lnTo>
                <a:lnTo>
                  <a:pt x="514176" y="0"/>
                </a:lnTo>
                <a:lnTo>
                  <a:pt x="514176" y="27627"/>
                </a:lnTo>
                <a:close/>
              </a:path>
              <a:path w="605789" h="400685">
                <a:moveTo>
                  <a:pt x="414870" y="314338"/>
                </a:moveTo>
                <a:lnTo>
                  <a:pt x="383866" y="314338"/>
                </a:lnTo>
                <a:lnTo>
                  <a:pt x="383866" y="27627"/>
                </a:lnTo>
                <a:lnTo>
                  <a:pt x="414870" y="27627"/>
                </a:lnTo>
                <a:lnTo>
                  <a:pt x="414870" y="314338"/>
                </a:lnTo>
                <a:close/>
              </a:path>
              <a:path w="605789" h="400685">
                <a:moveTo>
                  <a:pt x="573881" y="400136"/>
                </a:moveTo>
                <a:lnTo>
                  <a:pt x="548403" y="400136"/>
                </a:lnTo>
                <a:lnTo>
                  <a:pt x="572807" y="287631"/>
                </a:lnTo>
                <a:lnTo>
                  <a:pt x="605499" y="287631"/>
                </a:lnTo>
                <a:lnTo>
                  <a:pt x="573881" y="4001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22615" y="2129272"/>
            <a:ext cx="548640" cy="400685"/>
          </a:xfrm>
          <a:custGeom>
            <a:avLst/>
            <a:gdLst/>
            <a:ahLst/>
            <a:cxnLst/>
            <a:rect l="l" t="t" r="r" b="b"/>
            <a:pathLst>
              <a:path w="548639" h="400685">
                <a:moveTo>
                  <a:pt x="30850" y="314338"/>
                </a:moveTo>
                <a:lnTo>
                  <a:pt x="0" y="314338"/>
                </a:lnTo>
                <a:lnTo>
                  <a:pt x="0" y="0"/>
                </a:lnTo>
                <a:lnTo>
                  <a:pt x="102681" y="0"/>
                </a:lnTo>
                <a:lnTo>
                  <a:pt x="147298" y="7026"/>
                </a:lnTo>
                <a:lnTo>
                  <a:pt x="179309" y="26629"/>
                </a:lnTo>
                <a:lnTo>
                  <a:pt x="179951" y="27627"/>
                </a:lnTo>
                <a:lnTo>
                  <a:pt x="30850" y="27627"/>
                </a:lnTo>
                <a:lnTo>
                  <a:pt x="30850" y="160238"/>
                </a:lnTo>
                <a:lnTo>
                  <a:pt x="179753" y="160238"/>
                </a:lnTo>
                <a:lnTo>
                  <a:pt x="171644" y="168797"/>
                </a:lnTo>
                <a:lnTo>
                  <a:pt x="145811" y="182033"/>
                </a:lnTo>
                <a:lnTo>
                  <a:pt x="149081" y="188019"/>
                </a:lnTo>
                <a:lnTo>
                  <a:pt x="114193" y="188019"/>
                </a:lnTo>
                <a:lnTo>
                  <a:pt x="106979" y="188326"/>
                </a:lnTo>
                <a:lnTo>
                  <a:pt x="30850" y="188326"/>
                </a:lnTo>
                <a:lnTo>
                  <a:pt x="30850" y="314338"/>
                </a:lnTo>
                <a:close/>
              </a:path>
              <a:path w="548639" h="400685">
                <a:moveTo>
                  <a:pt x="179753" y="160238"/>
                </a:moveTo>
                <a:lnTo>
                  <a:pt x="101914" y="160238"/>
                </a:lnTo>
                <a:lnTo>
                  <a:pt x="133978" y="155674"/>
                </a:lnTo>
                <a:lnTo>
                  <a:pt x="156631" y="142607"/>
                </a:lnTo>
                <a:lnTo>
                  <a:pt x="170076" y="121970"/>
                </a:lnTo>
                <a:lnTo>
                  <a:pt x="174512" y="94700"/>
                </a:lnTo>
                <a:lnTo>
                  <a:pt x="170071" y="67125"/>
                </a:lnTo>
                <a:lnTo>
                  <a:pt x="156593" y="45968"/>
                </a:lnTo>
                <a:lnTo>
                  <a:pt x="133848" y="32409"/>
                </a:lnTo>
                <a:lnTo>
                  <a:pt x="101607" y="27627"/>
                </a:lnTo>
                <a:lnTo>
                  <a:pt x="179951" y="27627"/>
                </a:lnTo>
                <a:lnTo>
                  <a:pt x="198600" y="56592"/>
                </a:lnTo>
                <a:lnTo>
                  <a:pt x="205056" y="94700"/>
                </a:lnTo>
                <a:lnTo>
                  <a:pt x="201324" y="124253"/>
                </a:lnTo>
                <a:lnTo>
                  <a:pt x="190168" y="149245"/>
                </a:lnTo>
                <a:lnTo>
                  <a:pt x="179753" y="160238"/>
                </a:lnTo>
                <a:close/>
              </a:path>
              <a:path w="548639" h="400685">
                <a:moveTo>
                  <a:pt x="218102" y="314338"/>
                </a:moveTo>
                <a:lnTo>
                  <a:pt x="182340" y="314338"/>
                </a:lnTo>
                <a:lnTo>
                  <a:pt x="114193" y="188019"/>
                </a:lnTo>
                <a:lnTo>
                  <a:pt x="149081" y="188019"/>
                </a:lnTo>
                <a:lnTo>
                  <a:pt x="218102" y="314338"/>
                </a:lnTo>
                <a:close/>
              </a:path>
              <a:path w="548639" h="400685">
                <a:moveTo>
                  <a:pt x="297301" y="314338"/>
                </a:moveTo>
                <a:lnTo>
                  <a:pt x="266450" y="314338"/>
                </a:lnTo>
                <a:lnTo>
                  <a:pt x="266450" y="0"/>
                </a:lnTo>
                <a:lnTo>
                  <a:pt x="449865" y="0"/>
                </a:lnTo>
                <a:lnTo>
                  <a:pt x="449865" y="27627"/>
                </a:lnTo>
                <a:lnTo>
                  <a:pt x="297301" y="27627"/>
                </a:lnTo>
                <a:lnTo>
                  <a:pt x="297301" y="143201"/>
                </a:lnTo>
                <a:lnTo>
                  <a:pt x="435591" y="143201"/>
                </a:lnTo>
                <a:lnTo>
                  <a:pt x="435591" y="170675"/>
                </a:lnTo>
                <a:lnTo>
                  <a:pt x="297301" y="170675"/>
                </a:lnTo>
                <a:lnTo>
                  <a:pt x="297301" y="314338"/>
                </a:lnTo>
                <a:close/>
              </a:path>
              <a:path w="548639" h="400685">
                <a:moveTo>
                  <a:pt x="516478" y="400136"/>
                </a:moveTo>
                <a:lnTo>
                  <a:pt x="490999" y="400136"/>
                </a:lnTo>
                <a:lnTo>
                  <a:pt x="515403" y="287631"/>
                </a:lnTo>
                <a:lnTo>
                  <a:pt x="548096" y="287631"/>
                </a:lnTo>
                <a:lnTo>
                  <a:pt x="516478" y="4001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4911" y="2124974"/>
            <a:ext cx="1671955" cy="323850"/>
          </a:xfrm>
          <a:custGeom>
            <a:avLst/>
            <a:gdLst/>
            <a:ahLst/>
            <a:cxnLst/>
            <a:rect l="l" t="t" r="r" b="b"/>
            <a:pathLst>
              <a:path w="1671954" h="323850">
                <a:moveTo>
                  <a:pt x="36529" y="318635"/>
                </a:moveTo>
                <a:lnTo>
                  <a:pt x="0" y="318635"/>
                </a:lnTo>
                <a:lnTo>
                  <a:pt x="102528" y="161466"/>
                </a:lnTo>
                <a:lnTo>
                  <a:pt x="0" y="4297"/>
                </a:lnTo>
                <a:lnTo>
                  <a:pt x="36683" y="4297"/>
                </a:lnTo>
                <a:lnTo>
                  <a:pt x="122174" y="139211"/>
                </a:lnTo>
                <a:lnTo>
                  <a:pt x="159914" y="139211"/>
                </a:lnTo>
                <a:lnTo>
                  <a:pt x="145657" y="161466"/>
                </a:lnTo>
                <a:lnTo>
                  <a:pt x="160996" y="185410"/>
                </a:lnTo>
                <a:lnTo>
                  <a:pt x="122174" y="185410"/>
                </a:lnTo>
                <a:lnTo>
                  <a:pt x="36529" y="318635"/>
                </a:lnTo>
                <a:close/>
              </a:path>
              <a:path w="1671954" h="323850">
                <a:moveTo>
                  <a:pt x="159914" y="139211"/>
                </a:moveTo>
                <a:lnTo>
                  <a:pt x="124169" y="139211"/>
                </a:lnTo>
                <a:lnTo>
                  <a:pt x="209814" y="4297"/>
                </a:lnTo>
                <a:lnTo>
                  <a:pt x="246344" y="4297"/>
                </a:lnTo>
                <a:lnTo>
                  <a:pt x="159914" y="139211"/>
                </a:lnTo>
                <a:close/>
              </a:path>
              <a:path w="1671954" h="323850">
                <a:moveTo>
                  <a:pt x="246344" y="318635"/>
                </a:moveTo>
                <a:lnTo>
                  <a:pt x="209814" y="318635"/>
                </a:lnTo>
                <a:lnTo>
                  <a:pt x="124169" y="185410"/>
                </a:lnTo>
                <a:lnTo>
                  <a:pt x="160996" y="185410"/>
                </a:lnTo>
                <a:lnTo>
                  <a:pt x="246344" y="318635"/>
                </a:lnTo>
                <a:close/>
              </a:path>
              <a:path w="1671954" h="323850">
                <a:moveTo>
                  <a:pt x="416405" y="322933"/>
                </a:moveTo>
                <a:lnTo>
                  <a:pt x="370303" y="315600"/>
                </a:lnTo>
                <a:lnTo>
                  <a:pt x="332150" y="294475"/>
                </a:lnTo>
                <a:lnTo>
                  <a:pt x="303266" y="260871"/>
                </a:lnTo>
                <a:lnTo>
                  <a:pt x="284968" y="216097"/>
                </a:lnTo>
                <a:lnTo>
                  <a:pt x="278575" y="161466"/>
                </a:lnTo>
                <a:lnTo>
                  <a:pt x="285010" y="106776"/>
                </a:lnTo>
                <a:lnTo>
                  <a:pt x="303305" y="61995"/>
                </a:lnTo>
                <a:lnTo>
                  <a:pt x="331952" y="28413"/>
                </a:lnTo>
                <a:lnTo>
                  <a:pt x="369439" y="7318"/>
                </a:lnTo>
                <a:lnTo>
                  <a:pt x="414257" y="0"/>
                </a:lnTo>
                <a:lnTo>
                  <a:pt x="461413" y="8098"/>
                </a:lnTo>
                <a:lnTo>
                  <a:pt x="497397" y="29008"/>
                </a:lnTo>
                <a:lnTo>
                  <a:pt x="414257" y="29008"/>
                </a:lnTo>
                <a:lnTo>
                  <a:pt x="372374" y="37920"/>
                </a:lnTo>
                <a:lnTo>
                  <a:pt x="338895" y="63811"/>
                </a:lnTo>
                <a:lnTo>
                  <a:pt x="316697" y="105415"/>
                </a:lnTo>
                <a:lnTo>
                  <a:pt x="308659" y="161466"/>
                </a:lnTo>
                <a:lnTo>
                  <a:pt x="316688" y="217388"/>
                </a:lnTo>
                <a:lnTo>
                  <a:pt x="339049" y="259006"/>
                </a:lnTo>
                <a:lnTo>
                  <a:pt x="373151" y="284969"/>
                </a:lnTo>
                <a:lnTo>
                  <a:pt x="416405" y="293924"/>
                </a:lnTo>
                <a:lnTo>
                  <a:pt x="497849" y="293924"/>
                </a:lnTo>
                <a:lnTo>
                  <a:pt x="467271" y="313815"/>
                </a:lnTo>
                <a:lnTo>
                  <a:pt x="416405" y="322933"/>
                </a:lnTo>
                <a:close/>
              </a:path>
              <a:path w="1671954" h="323850">
                <a:moveTo>
                  <a:pt x="541035" y="102528"/>
                </a:moveTo>
                <a:lnTo>
                  <a:pt x="509111" y="102528"/>
                </a:lnTo>
                <a:lnTo>
                  <a:pt x="496534" y="73687"/>
                </a:lnTo>
                <a:lnTo>
                  <a:pt x="476303" y="50343"/>
                </a:lnTo>
                <a:lnTo>
                  <a:pt x="448762" y="34711"/>
                </a:lnTo>
                <a:lnTo>
                  <a:pt x="414257" y="29008"/>
                </a:lnTo>
                <a:lnTo>
                  <a:pt x="497397" y="29008"/>
                </a:lnTo>
                <a:lnTo>
                  <a:pt x="499345" y="30140"/>
                </a:lnTo>
                <a:lnTo>
                  <a:pt x="526428" y="62744"/>
                </a:lnTo>
                <a:lnTo>
                  <a:pt x="541035" y="102528"/>
                </a:lnTo>
                <a:close/>
              </a:path>
              <a:path w="1671954" h="323850">
                <a:moveTo>
                  <a:pt x="497849" y="293924"/>
                </a:moveTo>
                <a:lnTo>
                  <a:pt x="416405" y="293924"/>
                </a:lnTo>
                <a:lnTo>
                  <a:pt x="455060" y="286928"/>
                </a:lnTo>
                <a:lnTo>
                  <a:pt x="485397" y="266853"/>
                </a:lnTo>
                <a:lnTo>
                  <a:pt x="505374" y="235065"/>
                </a:lnTo>
                <a:lnTo>
                  <a:pt x="512948" y="192931"/>
                </a:lnTo>
                <a:lnTo>
                  <a:pt x="423159" y="192931"/>
                </a:lnTo>
                <a:lnTo>
                  <a:pt x="423159" y="165457"/>
                </a:lnTo>
                <a:lnTo>
                  <a:pt x="543031" y="165457"/>
                </a:lnTo>
                <a:lnTo>
                  <a:pt x="542951" y="192931"/>
                </a:lnTo>
                <a:lnTo>
                  <a:pt x="533606" y="246655"/>
                </a:lnTo>
                <a:lnTo>
                  <a:pt x="507345" y="287746"/>
                </a:lnTo>
                <a:lnTo>
                  <a:pt x="497849" y="293924"/>
                </a:lnTo>
                <a:close/>
              </a:path>
              <a:path w="1671954" h="323850">
                <a:moveTo>
                  <a:pt x="634662" y="318635"/>
                </a:moveTo>
                <a:lnTo>
                  <a:pt x="605806" y="318635"/>
                </a:lnTo>
                <a:lnTo>
                  <a:pt x="605806" y="4297"/>
                </a:lnTo>
                <a:lnTo>
                  <a:pt x="635582" y="4297"/>
                </a:lnTo>
                <a:lnTo>
                  <a:pt x="635582" y="126778"/>
                </a:lnTo>
                <a:lnTo>
                  <a:pt x="660120" y="126778"/>
                </a:lnTo>
                <a:lnTo>
                  <a:pt x="653291" y="132745"/>
                </a:lnTo>
                <a:lnTo>
                  <a:pt x="639528" y="162634"/>
                </a:lnTo>
                <a:lnTo>
                  <a:pt x="634815" y="200912"/>
                </a:lnTo>
                <a:lnTo>
                  <a:pt x="639571" y="239446"/>
                </a:lnTo>
                <a:lnTo>
                  <a:pt x="653406" y="269750"/>
                </a:lnTo>
                <a:lnTo>
                  <a:pt x="660387" y="275966"/>
                </a:lnTo>
                <a:lnTo>
                  <a:pt x="634662" y="275966"/>
                </a:lnTo>
                <a:lnTo>
                  <a:pt x="634662" y="318635"/>
                </a:lnTo>
                <a:close/>
              </a:path>
              <a:path w="1671954" h="323850">
                <a:moveTo>
                  <a:pt x="660120" y="126778"/>
                </a:moveTo>
                <a:lnTo>
                  <a:pt x="637885" y="126778"/>
                </a:lnTo>
                <a:lnTo>
                  <a:pt x="646900" y="110933"/>
                </a:lnTo>
                <a:lnTo>
                  <a:pt x="660850" y="95678"/>
                </a:lnTo>
                <a:lnTo>
                  <a:pt x="681160" y="84193"/>
                </a:lnTo>
                <a:lnTo>
                  <a:pt x="709255" y="79658"/>
                </a:lnTo>
                <a:lnTo>
                  <a:pt x="749097" y="88402"/>
                </a:lnTo>
                <a:lnTo>
                  <a:pt x="771579" y="106365"/>
                </a:lnTo>
                <a:lnTo>
                  <a:pt x="705725" y="106365"/>
                </a:lnTo>
                <a:lnTo>
                  <a:pt x="675544" y="113303"/>
                </a:lnTo>
                <a:lnTo>
                  <a:pt x="660120" y="126778"/>
                </a:lnTo>
                <a:close/>
              </a:path>
              <a:path w="1671954" h="323850">
                <a:moveTo>
                  <a:pt x="771810" y="296687"/>
                </a:moveTo>
                <a:lnTo>
                  <a:pt x="705725" y="296687"/>
                </a:lnTo>
                <a:lnTo>
                  <a:pt x="736480" y="289298"/>
                </a:lnTo>
                <a:lnTo>
                  <a:pt x="758946" y="269002"/>
                </a:lnTo>
                <a:lnTo>
                  <a:pt x="772722" y="238605"/>
                </a:lnTo>
                <a:lnTo>
                  <a:pt x="777403" y="200912"/>
                </a:lnTo>
                <a:lnTo>
                  <a:pt x="772765" y="163605"/>
                </a:lnTo>
                <a:lnTo>
                  <a:pt x="759061" y="133609"/>
                </a:lnTo>
                <a:lnTo>
                  <a:pt x="736609" y="113627"/>
                </a:lnTo>
                <a:lnTo>
                  <a:pt x="705725" y="106365"/>
                </a:lnTo>
                <a:lnTo>
                  <a:pt x="771579" y="106365"/>
                </a:lnTo>
                <a:lnTo>
                  <a:pt x="780031" y="113118"/>
                </a:lnTo>
                <a:lnTo>
                  <a:pt x="800059" y="151533"/>
                </a:lnTo>
                <a:lnTo>
                  <a:pt x="807179" y="201372"/>
                </a:lnTo>
                <a:lnTo>
                  <a:pt x="800088" y="251413"/>
                </a:lnTo>
                <a:lnTo>
                  <a:pt x="780147" y="289972"/>
                </a:lnTo>
                <a:lnTo>
                  <a:pt x="771810" y="296687"/>
                </a:lnTo>
                <a:close/>
              </a:path>
              <a:path w="1671954" h="323850">
                <a:moveTo>
                  <a:pt x="709716" y="323547"/>
                </a:moveTo>
                <a:lnTo>
                  <a:pt x="681635" y="319004"/>
                </a:lnTo>
                <a:lnTo>
                  <a:pt x="661195" y="307469"/>
                </a:lnTo>
                <a:lnTo>
                  <a:pt x="647058" y="292077"/>
                </a:lnTo>
                <a:lnTo>
                  <a:pt x="637885" y="275966"/>
                </a:lnTo>
                <a:lnTo>
                  <a:pt x="660387" y="275966"/>
                </a:lnTo>
                <a:lnTo>
                  <a:pt x="675673" y="289578"/>
                </a:lnTo>
                <a:lnTo>
                  <a:pt x="705725" y="296687"/>
                </a:lnTo>
                <a:lnTo>
                  <a:pt x="771810" y="296687"/>
                </a:lnTo>
                <a:lnTo>
                  <a:pt x="749356" y="314774"/>
                </a:lnTo>
                <a:lnTo>
                  <a:pt x="709716" y="323547"/>
                </a:lnTo>
                <a:close/>
              </a:path>
              <a:path w="1671954" h="323850">
                <a:moveTo>
                  <a:pt x="951609" y="323547"/>
                </a:moveTo>
                <a:lnTo>
                  <a:pt x="909223" y="314652"/>
                </a:lnTo>
                <a:lnTo>
                  <a:pt x="876132" y="289684"/>
                </a:lnTo>
                <a:lnTo>
                  <a:pt x="854611" y="251219"/>
                </a:lnTo>
                <a:lnTo>
                  <a:pt x="846932" y="201833"/>
                </a:lnTo>
                <a:lnTo>
                  <a:pt x="854611" y="152116"/>
                </a:lnTo>
                <a:lnTo>
                  <a:pt x="876132" y="113521"/>
                </a:lnTo>
                <a:lnTo>
                  <a:pt x="909223" y="88539"/>
                </a:lnTo>
                <a:lnTo>
                  <a:pt x="951609" y="79658"/>
                </a:lnTo>
                <a:lnTo>
                  <a:pt x="993971" y="88561"/>
                </a:lnTo>
                <a:lnTo>
                  <a:pt x="1017280" y="106211"/>
                </a:lnTo>
                <a:lnTo>
                  <a:pt x="951609" y="106211"/>
                </a:lnTo>
                <a:lnTo>
                  <a:pt x="919509" y="113878"/>
                </a:lnTo>
                <a:lnTo>
                  <a:pt x="896028" y="134625"/>
                </a:lnTo>
                <a:lnTo>
                  <a:pt x="881612" y="165071"/>
                </a:lnTo>
                <a:lnTo>
                  <a:pt x="876708" y="201833"/>
                </a:lnTo>
                <a:lnTo>
                  <a:pt x="881591" y="238523"/>
                </a:lnTo>
                <a:lnTo>
                  <a:pt x="895970" y="268810"/>
                </a:lnTo>
                <a:lnTo>
                  <a:pt x="919444" y="289399"/>
                </a:lnTo>
                <a:lnTo>
                  <a:pt x="951609" y="296994"/>
                </a:lnTo>
                <a:lnTo>
                  <a:pt x="1017396" y="296994"/>
                </a:lnTo>
                <a:lnTo>
                  <a:pt x="994036" y="314652"/>
                </a:lnTo>
                <a:lnTo>
                  <a:pt x="951609" y="323547"/>
                </a:lnTo>
                <a:close/>
              </a:path>
              <a:path w="1671954" h="323850">
                <a:moveTo>
                  <a:pt x="1017396" y="296994"/>
                </a:moveTo>
                <a:lnTo>
                  <a:pt x="951609" y="296994"/>
                </a:lnTo>
                <a:lnTo>
                  <a:pt x="983709" y="289399"/>
                </a:lnTo>
                <a:lnTo>
                  <a:pt x="1007190" y="268810"/>
                </a:lnTo>
                <a:lnTo>
                  <a:pt x="1021605" y="238523"/>
                </a:lnTo>
                <a:lnTo>
                  <a:pt x="1026510" y="201833"/>
                </a:lnTo>
                <a:lnTo>
                  <a:pt x="1021605" y="165071"/>
                </a:lnTo>
                <a:lnTo>
                  <a:pt x="1007190" y="134625"/>
                </a:lnTo>
                <a:lnTo>
                  <a:pt x="983709" y="113878"/>
                </a:lnTo>
                <a:lnTo>
                  <a:pt x="951609" y="106211"/>
                </a:lnTo>
                <a:lnTo>
                  <a:pt x="1017280" y="106211"/>
                </a:lnTo>
                <a:lnTo>
                  <a:pt x="1027009" y="113579"/>
                </a:lnTo>
                <a:lnTo>
                  <a:pt x="1048477" y="152180"/>
                </a:lnTo>
                <a:lnTo>
                  <a:pt x="1056132" y="201833"/>
                </a:lnTo>
                <a:lnTo>
                  <a:pt x="1048499" y="251219"/>
                </a:lnTo>
                <a:lnTo>
                  <a:pt x="1027066" y="289684"/>
                </a:lnTo>
                <a:lnTo>
                  <a:pt x="1017396" y="296994"/>
                </a:lnTo>
                <a:close/>
              </a:path>
              <a:path w="1671954" h="323850">
                <a:moveTo>
                  <a:pt x="1200409" y="323547"/>
                </a:moveTo>
                <a:lnTo>
                  <a:pt x="1158023" y="314652"/>
                </a:lnTo>
                <a:lnTo>
                  <a:pt x="1124932" y="289684"/>
                </a:lnTo>
                <a:lnTo>
                  <a:pt x="1103411" y="251219"/>
                </a:lnTo>
                <a:lnTo>
                  <a:pt x="1095732" y="201833"/>
                </a:lnTo>
                <a:lnTo>
                  <a:pt x="1103411" y="152116"/>
                </a:lnTo>
                <a:lnTo>
                  <a:pt x="1124932" y="113521"/>
                </a:lnTo>
                <a:lnTo>
                  <a:pt x="1158023" y="88539"/>
                </a:lnTo>
                <a:lnTo>
                  <a:pt x="1200409" y="79658"/>
                </a:lnTo>
                <a:lnTo>
                  <a:pt x="1242771" y="88561"/>
                </a:lnTo>
                <a:lnTo>
                  <a:pt x="1266079" y="106211"/>
                </a:lnTo>
                <a:lnTo>
                  <a:pt x="1200409" y="106211"/>
                </a:lnTo>
                <a:lnTo>
                  <a:pt x="1168309" y="113878"/>
                </a:lnTo>
                <a:lnTo>
                  <a:pt x="1144828" y="134625"/>
                </a:lnTo>
                <a:lnTo>
                  <a:pt x="1130412" y="165071"/>
                </a:lnTo>
                <a:lnTo>
                  <a:pt x="1125508" y="201833"/>
                </a:lnTo>
                <a:lnTo>
                  <a:pt x="1130391" y="238523"/>
                </a:lnTo>
                <a:lnTo>
                  <a:pt x="1144770" y="268810"/>
                </a:lnTo>
                <a:lnTo>
                  <a:pt x="1168244" y="289399"/>
                </a:lnTo>
                <a:lnTo>
                  <a:pt x="1200409" y="296994"/>
                </a:lnTo>
                <a:lnTo>
                  <a:pt x="1266196" y="296994"/>
                </a:lnTo>
                <a:lnTo>
                  <a:pt x="1242835" y="314652"/>
                </a:lnTo>
                <a:lnTo>
                  <a:pt x="1200409" y="323547"/>
                </a:lnTo>
                <a:close/>
              </a:path>
              <a:path w="1671954" h="323850">
                <a:moveTo>
                  <a:pt x="1266196" y="296994"/>
                </a:moveTo>
                <a:lnTo>
                  <a:pt x="1200409" y="296994"/>
                </a:lnTo>
                <a:lnTo>
                  <a:pt x="1232509" y="289399"/>
                </a:lnTo>
                <a:lnTo>
                  <a:pt x="1255990" y="268810"/>
                </a:lnTo>
                <a:lnTo>
                  <a:pt x="1270405" y="238523"/>
                </a:lnTo>
                <a:lnTo>
                  <a:pt x="1275310" y="201833"/>
                </a:lnTo>
                <a:lnTo>
                  <a:pt x="1270405" y="165071"/>
                </a:lnTo>
                <a:lnTo>
                  <a:pt x="1255990" y="134625"/>
                </a:lnTo>
                <a:lnTo>
                  <a:pt x="1232509" y="113878"/>
                </a:lnTo>
                <a:lnTo>
                  <a:pt x="1200409" y="106211"/>
                </a:lnTo>
                <a:lnTo>
                  <a:pt x="1266079" y="106211"/>
                </a:lnTo>
                <a:lnTo>
                  <a:pt x="1275808" y="113579"/>
                </a:lnTo>
                <a:lnTo>
                  <a:pt x="1297277" y="152180"/>
                </a:lnTo>
                <a:lnTo>
                  <a:pt x="1304932" y="201833"/>
                </a:lnTo>
                <a:lnTo>
                  <a:pt x="1297299" y="251219"/>
                </a:lnTo>
                <a:lnTo>
                  <a:pt x="1275866" y="289684"/>
                </a:lnTo>
                <a:lnTo>
                  <a:pt x="1266196" y="296994"/>
                </a:lnTo>
                <a:close/>
              </a:path>
              <a:path w="1671954" h="323850">
                <a:moveTo>
                  <a:pt x="1502164" y="297454"/>
                </a:moveTo>
                <a:lnTo>
                  <a:pt x="1431251" y="297454"/>
                </a:lnTo>
                <a:lnTo>
                  <a:pt x="1455499" y="294521"/>
                </a:lnTo>
                <a:lnTo>
                  <a:pt x="1473977" y="286192"/>
                </a:lnTo>
                <a:lnTo>
                  <a:pt x="1485750" y="273172"/>
                </a:lnTo>
                <a:lnTo>
                  <a:pt x="1489882" y="256167"/>
                </a:lnTo>
                <a:lnTo>
                  <a:pt x="1487458" y="243202"/>
                </a:lnTo>
                <a:lnTo>
                  <a:pt x="1480040" y="232453"/>
                </a:lnTo>
                <a:lnTo>
                  <a:pt x="1467413" y="224007"/>
                </a:lnTo>
                <a:lnTo>
                  <a:pt x="1449362" y="217949"/>
                </a:lnTo>
                <a:lnTo>
                  <a:pt x="1413446" y="209354"/>
                </a:lnTo>
                <a:lnTo>
                  <a:pt x="1387179" y="200003"/>
                </a:lnTo>
                <a:lnTo>
                  <a:pt x="1368149" y="186235"/>
                </a:lnTo>
                <a:lnTo>
                  <a:pt x="1356570" y="168392"/>
                </a:lnTo>
                <a:lnTo>
                  <a:pt x="1352666" y="146885"/>
                </a:lnTo>
                <a:lnTo>
                  <a:pt x="1358714" y="119783"/>
                </a:lnTo>
                <a:lnTo>
                  <a:pt x="1375727" y="98480"/>
                </a:lnTo>
                <a:lnTo>
                  <a:pt x="1402007" y="84572"/>
                </a:lnTo>
                <a:lnTo>
                  <a:pt x="1435855" y="79658"/>
                </a:lnTo>
                <a:lnTo>
                  <a:pt x="1467339" y="84162"/>
                </a:lnTo>
                <a:lnTo>
                  <a:pt x="1491801" y="96810"/>
                </a:lnTo>
                <a:lnTo>
                  <a:pt x="1499085" y="105290"/>
                </a:lnTo>
                <a:lnTo>
                  <a:pt x="1435855" y="105290"/>
                </a:lnTo>
                <a:lnTo>
                  <a:pt x="1414211" y="108355"/>
                </a:lnTo>
                <a:lnTo>
                  <a:pt x="1397273" y="116802"/>
                </a:lnTo>
                <a:lnTo>
                  <a:pt x="1386234" y="129508"/>
                </a:lnTo>
                <a:lnTo>
                  <a:pt x="1382289" y="145350"/>
                </a:lnTo>
                <a:lnTo>
                  <a:pt x="1384850" y="157900"/>
                </a:lnTo>
                <a:lnTo>
                  <a:pt x="1392675" y="168409"/>
                </a:lnTo>
                <a:lnTo>
                  <a:pt x="1405858" y="176841"/>
                </a:lnTo>
                <a:lnTo>
                  <a:pt x="1424651" y="183261"/>
                </a:lnTo>
                <a:lnTo>
                  <a:pt x="1460413" y="192010"/>
                </a:lnTo>
                <a:lnTo>
                  <a:pt x="1486666" y="201382"/>
                </a:lnTo>
                <a:lnTo>
                  <a:pt x="1505365" y="214956"/>
                </a:lnTo>
                <a:lnTo>
                  <a:pt x="1516553" y="232674"/>
                </a:lnTo>
                <a:lnTo>
                  <a:pt x="1520272" y="254478"/>
                </a:lnTo>
                <a:lnTo>
                  <a:pt x="1514291" y="282170"/>
                </a:lnTo>
                <a:lnTo>
                  <a:pt x="1502164" y="297454"/>
                </a:lnTo>
                <a:close/>
              </a:path>
              <a:path w="1671954" h="323850">
                <a:moveTo>
                  <a:pt x="1516896" y="141360"/>
                </a:moveTo>
                <a:lnTo>
                  <a:pt x="1487426" y="141360"/>
                </a:lnTo>
                <a:lnTo>
                  <a:pt x="1481311" y="126486"/>
                </a:lnTo>
                <a:lnTo>
                  <a:pt x="1470620" y="115152"/>
                </a:lnTo>
                <a:lnTo>
                  <a:pt x="1455439" y="107905"/>
                </a:lnTo>
                <a:lnTo>
                  <a:pt x="1435855" y="105290"/>
                </a:lnTo>
                <a:lnTo>
                  <a:pt x="1499085" y="105290"/>
                </a:lnTo>
                <a:lnTo>
                  <a:pt x="1508550" y="116308"/>
                </a:lnTo>
                <a:lnTo>
                  <a:pt x="1516896" y="141360"/>
                </a:lnTo>
                <a:close/>
              </a:path>
              <a:path w="1671954" h="323850">
                <a:moveTo>
                  <a:pt x="1431711" y="323547"/>
                </a:moveTo>
                <a:lnTo>
                  <a:pt x="1397868" y="319275"/>
                </a:lnTo>
                <a:lnTo>
                  <a:pt x="1371737" y="306759"/>
                </a:lnTo>
                <a:lnTo>
                  <a:pt x="1353836" y="286444"/>
                </a:lnTo>
                <a:lnTo>
                  <a:pt x="1344685" y="258776"/>
                </a:lnTo>
                <a:lnTo>
                  <a:pt x="1375689" y="258776"/>
                </a:lnTo>
                <a:lnTo>
                  <a:pt x="1381824" y="275633"/>
                </a:lnTo>
                <a:lnTo>
                  <a:pt x="1393225" y="287727"/>
                </a:lnTo>
                <a:lnTo>
                  <a:pt x="1409748" y="295015"/>
                </a:lnTo>
                <a:lnTo>
                  <a:pt x="1431251" y="297454"/>
                </a:lnTo>
                <a:lnTo>
                  <a:pt x="1502164" y="297454"/>
                </a:lnTo>
                <a:lnTo>
                  <a:pt x="1496942" y="304035"/>
                </a:lnTo>
                <a:lnTo>
                  <a:pt x="1469118" y="318388"/>
                </a:lnTo>
                <a:lnTo>
                  <a:pt x="1431711" y="323547"/>
                </a:lnTo>
                <a:close/>
              </a:path>
              <a:path w="1671954" h="323850">
                <a:moveTo>
                  <a:pt x="1617275" y="82882"/>
                </a:moveTo>
                <a:lnTo>
                  <a:pt x="1587652" y="82882"/>
                </a:lnTo>
                <a:lnTo>
                  <a:pt x="1587652" y="26399"/>
                </a:lnTo>
                <a:lnTo>
                  <a:pt x="1617275" y="26399"/>
                </a:lnTo>
                <a:lnTo>
                  <a:pt x="1617275" y="82882"/>
                </a:lnTo>
                <a:close/>
              </a:path>
              <a:path w="1671954" h="323850">
                <a:moveTo>
                  <a:pt x="1666851" y="108207"/>
                </a:moveTo>
                <a:lnTo>
                  <a:pt x="1552351" y="108207"/>
                </a:lnTo>
                <a:lnTo>
                  <a:pt x="1552351" y="82882"/>
                </a:lnTo>
                <a:lnTo>
                  <a:pt x="1666851" y="82882"/>
                </a:lnTo>
                <a:lnTo>
                  <a:pt x="1666851" y="108207"/>
                </a:lnTo>
                <a:close/>
              </a:path>
              <a:path w="1671954" h="323850">
                <a:moveTo>
                  <a:pt x="1659176" y="322012"/>
                </a:moveTo>
                <a:lnTo>
                  <a:pt x="1649200" y="322012"/>
                </a:lnTo>
                <a:lnTo>
                  <a:pt x="1626633" y="318283"/>
                </a:lnTo>
                <a:lnTo>
                  <a:pt x="1606915" y="307143"/>
                </a:lnTo>
                <a:lnTo>
                  <a:pt x="1592952" y="288665"/>
                </a:lnTo>
                <a:lnTo>
                  <a:pt x="1587652" y="262920"/>
                </a:lnTo>
                <a:lnTo>
                  <a:pt x="1587652" y="108207"/>
                </a:lnTo>
                <a:lnTo>
                  <a:pt x="1617275" y="108207"/>
                </a:lnTo>
                <a:lnTo>
                  <a:pt x="1617275" y="255860"/>
                </a:lnTo>
                <a:lnTo>
                  <a:pt x="1620148" y="274280"/>
                </a:lnTo>
                <a:lnTo>
                  <a:pt x="1627827" y="285924"/>
                </a:lnTo>
                <a:lnTo>
                  <a:pt x="1638902" y="292013"/>
                </a:lnTo>
                <a:lnTo>
                  <a:pt x="1651963" y="293771"/>
                </a:lnTo>
                <a:lnTo>
                  <a:pt x="1671455" y="293771"/>
                </a:lnTo>
                <a:lnTo>
                  <a:pt x="1671455" y="320630"/>
                </a:lnTo>
                <a:lnTo>
                  <a:pt x="1666544" y="321398"/>
                </a:lnTo>
                <a:lnTo>
                  <a:pt x="1659176" y="322012"/>
                </a:lnTo>
                <a:close/>
              </a:path>
              <a:path w="1671954" h="323850">
                <a:moveTo>
                  <a:pt x="1671455" y="293771"/>
                </a:moveTo>
                <a:lnTo>
                  <a:pt x="1657642" y="293771"/>
                </a:lnTo>
                <a:lnTo>
                  <a:pt x="1666544" y="293157"/>
                </a:lnTo>
                <a:lnTo>
                  <a:pt x="1671455" y="293003"/>
                </a:lnTo>
                <a:lnTo>
                  <a:pt x="1671455" y="29377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020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417504" y="3282562"/>
            <a:ext cx="873125" cy="523240"/>
            <a:chOff x="417504" y="3282562"/>
            <a:chExt cx="873125" cy="523240"/>
          </a:xfrm>
        </p:grpSpPr>
        <p:sp>
          <p:nvSpPr>
            <p:cNvPr id="9" name="object 9"/>
            <p:cNvSpPr/>
            <p:nvPr/>
          </p:nvSpPr>
          <p:spPr>
            <a:xfrm>
              <a:off x="417504" y="3282562"/>
              <a:ext cx="873125" cy="523240"/>
            </a:xfrm>
            <a:custGeom>
              <a:avLst/>
              <a:gdLst/>
              <a:ahLst/>
              <a:cxnLst/>
              <a:rect l="l" t="t" r="r" b="b"/>
              <a:pathLst>
                <a:path w="873125" h="523239">
                  <a:moveTo>
                    <a:pt x="872956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872956" y="0"/>
                  </a:lnTo>
                  <a:lnTo>
                    <a:pt x="872956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8402" y="3382627"/>
              <a:ext cx="861060" cy="323215"/>
            </a:xfrm>
            <a:custGeom>
              <a:avLst/>
              <a:gdLst/>
              <a:ahLst/>
              <a:cxnLst/>
              <a:rect l="l" t="t" r="r" b="b"/>
              <a:pathLst>
                <a:path w="861060" h="323214">
                  <a:moveTo>
                    <a:pt x="74900" y="318635"/>
                  </a:moveTo>
                  <a:lnTo>
                    <a:pt x="0" y="318635"/>
                  </a:lnTo>
                  <a:lnTo>
                    <a:pt x="98537" y="161466"/>
                  </a:lnTo>
                  <a:lnTo>
                    <a:pt x="1688" y="4297"/>
                  </a:lnTo>
                  <a:lnTo>
                    <a:pt x="76128" y="4297"/>
                  </a:lnTo>
                  <a:lnTo>
                    <a:pt x="139978" y="112351"/>
                  </a:lnTo>
                  <a:lnTo>
                    <a:pt x="214668" y="112351"/>
                  </a:lnTo>
                  <a:lnTo>
                    <a:pt x="184642" y="161466"/>
                  </a:lnTo>
                  <a:lnTo>
                    <a:pt x="215339" y="210581"/>
                  </a:lnTo>
                  <a:lnTo>
                    <a:pt x="139978" y="210581"/>
                  </a:lnTo>
                  <a:lnTo>
                    <a:pt x="74900" y="318635"/>
                  </a:lnTo>
                  <a:close/>
                </a:path>
                <a:path w="861060" h="323214">
                  <a:moveTo>
                    <a:pt x="214668" y="112351"/>
                  </a:moveTo>
                  <a:lnTo>
                    <a:pt x="142434" y="112351"/>
                  </a:lnTo>
                  <a:lnTo>
                    <a:pt x="206898" y="4297"/>
                  </a:lnTo>
                  <a:lnTo>
                    <a:pt x="280724" y="4297"/>
                  </a:lnTo>
                  <a:lnTo>
                    <a:pt x="214668" y="112351"/>
                  </a:lnTo>
                  <a:close/>
                </a:path>
                <a:path w="861060" h="323214">
                  <a:moveTo>
                    <a:pt x="282873" y="318635"/>
                  </a:moveTo>
                  <a:lnTo>
                    <a:pt x="207665" y="318635"/>
                  </a:lnTo>
                  <a:lnTo>
                    <a:pt x="142434" y="210581"/>
                  </a:lnTo>
                  <a:lnTo>
                    <a:pt x="215339" y="210581"/>
                  </a:lnTo>
                  <a:lnTo>
                    <a:pt x="282873" y="318635"/>
                  </a:lnTo>
                  <a:close/>
                </a:path>
                <a:path w="861060" h="323214">
                  <a:moveTo>
                    <a:pt x="448963" y="322933"/>
                  </a:moveTo>
                  <a:lnTo>
                    <a:pt x="399685" y="315720"/>
                  </a:lnTo>
                  <a:lnTo>
                    <a:pt x="358755" y="294849"/>
                  </a:lnTo>
                  <a:lnTo>
                    <a:pt x="327667" y="261467"/>
                  </a:lnTo>
                  <a:lnTo>
                    <a:pt x="307918" y="216726"/>
                  </a:lnTo>
                  <a:lnTo>
                    <a:pt x="301003" y="161773"/>
                  </a:lnTo>
                  <a:lnTo>
                    <a:pt x="308290" y="105814"/>
                  </a:lnTo>
                  <a:lnTo>
                    <a:pt x="328728" y="60802"/>
                  </a:lnTo>
                  <a:lnTo>
                    <a:pt x="360181" y="27592"/>
                  </a:lnTo>
                  <a:lnTo>
                    <a:pt x="400510" y="7040"/>
                  </a:lnTo>
                  <a:lnTo>
                    <a:pt x="447581" y="0"/>
                  </a:lnTo>
                  <a:lnTo>
                    <a:pt x="497251" y="7779"/>
                  </a:lnTo>
                  <a:lnTo>
                    <a:pt x="538042" y="29545"/>
                  </a:lnTo>
                  <a:lnTo>
                    <a:pt x="562750" y="57863"/>
                  </a:lnTo>
                  <a:lnTo>
                    <a:pt x="448656" y="57863"/>
                  </a:lnTo>
                  <a:lnTo>
                    <a:pt x="415460" y="64722"/>
                  </a:lnTo>
                  <a:lnTo>
                    <a:pt x="389717" y="84762"/>
                  </a:lnTo>
                  <a:lnTo>
                    <a:pt x="373069" y="117176"/>
                  </a:lnTo>
                  <a:lnTo>
                    <a:pt x="367155" y="161159"/>
                  </a:lnTo>
                  <a:lnTo>
                    <a:pt x="372951" y="205432"/>
                  </a:lnTo>
                  <a:lnTo>
                    <a:pt x="389468" y="238036"/>
                  </a:lnTo>
                  <a:lnTo>
                    <a:pt x="415395" y="258179"/>
                  </a:lnTo>
                  <a:lnTo>
                    <a:pt x="449423" y="265069"/>
                  </a:lnTo>
                  <a:lnTo>
                    <a:pt x="563552" y="265069"/>
                  </a:lnTo>
                  <a:lnTo>
                    <a:pt x="559793" y="272574"/>
                  </a:lnTo>
                  <a:lnTo>
                    <a:pt x="530990" y="299981"/>
                  </a:lnTo>
                  <a:lnTo>
                    <a:pt x="493502" y="317052"/>
                  </a:lnTo>
                  <a:lnTo>
                    <a:pt x="448963" y="322933"/>
                  </a:lnTo>
                  <a:close/>
                </a:path>
                <a:path w="861060" h="323214">
                  <a:moveTo>
                    <a:pt x="581881" y="105597"/>
                  </a:moveTo>
                  <a:lnTo>
                    <a:pt x="515422" y="105597"/>
                  </a:lnTo>
                  <a:lnTo>
                    <a:pt x="506220" y="85642"/>
                  </a:lnTo>
                  <a:lnTo>
                    <a:pt x="491766" y="70622"/>
                  </a:lnTo>
                  <a:lnTo>
                    <a:pt x="472448" y="61156"/>
                  </a:lnTo>
                  <a:lnTo>
                    <a:pt x="448656" y="57863"/>
                  </a:lnTo>
                  <a:lnTo>
                    <a:pt x="562750" y="57863"/>
                  </a:lnTo>
                  <a:lnTo>
                    <a:pt x="567178" y="62938"/>
                  </a:lnTo>
                  <a:lnTo>
                    <a:pt x="581881" y="105597"/>
                  </a:lnTo>
                  <a:close/>
                </a:path>
                <a:path w="861060" h="323214">
                  <a:moveTo>
                    <a:pt x="563552" y="265069"/>
                  </a:moveTo>
                  <a:lnTo>
                    <a:pt x="449423" y="265069"/>
                  </a:lnTo>
                  <a:lnTo>
                    <a:pt x="479367" y="260517"/>
                  </a:lnTo>
                  <a:lnTo>
                    <a:pt x="501915" y="247533"/>
                  </a:lnTo>
                  <a:lnTo>
                    <a:pt x="516290" y="227124"/>
                  </a:lnTo>
                  <a:lnTo>
                    <a:pt x="521715" y="200298"/>
                  </a:lnTo>
                  <a:lnTo>
                    <a:pt x="453721" y="200298"/>
                  </a:lnTo>
                  <a:lnTo>
                    <a:pt x="453721" y="150876"/>
                  </a:lnTo>
                  <a:lnTo>
                    <a:pt x="584797" y="150876"/>
                  </a:lnTo>
                  <a:lnTo>
                    <a:pt x="584797" y="190168"/>
                  </a:lnTo>
                  <a:lnTo>
                    <a:pt x="578273" y="235684"/>
                  </a:lnTo>
                  <a:lnTo>
                    <a:pt x="563552" y="265069"/>
                  </a:lnTo>
                  <a:close/>
                </a:path>
                <a:path w="861060" h="323214">
                  <a:moveTo>
                    <a:pt x="752575" y="318635"/>
                  </a:moveTo>
                  <a:lnTo>
                    <a:pt x="619350" y="318635"/>
                  </a:lnTo>
                  <a:lnTo>
                    <a:pt x="619350" y="4297"/>
                  </a:lnTo>
                  <a:lnTo>
                    <a:pt x="744440" y="4297"/>
                  </a:lnTo>
                  <a:lnTo>
                    <a:pt x="789927" y="10264"/>
                  </a:lnTo>
                  <a:lnTo>
                    <a:pt x="822507" y="26936"/>
                  </a:lnTo>
                  <a:lnTo>
                    <a:pt x="842108" y="52472"/>
                  </a:lnTo>
                  <a:lnTo>
                    <a:pt x="843069" y="57250"/>
                  </a:lnTo>
                  <a:lnTo>
                    <a:pt x="684581" y="57250"/>
                  </a:lnTo>
                  <a:lnTo>
                    <a:pt x="684581" y="135988"/>
                  </a:lnTo>
                  <a:lnTo>
                    <a:pt x="824761" y="135988"/>
                  </a:lnTo>
                  <a:lnTo>
                    <a:pt x="814468" y="144062"/>
                  </a:lnTo>
                  <a:lnTo>
                    <a:pt x="791867" y="152410"/>
                  </a:lnTo>
                  <a:lnTo>
                    <a:pt x="791867" y="155480"/>
                  </a:lnTo>
                  <a:lnTo>
                    <a:pt x="817682" y="161576"/>
                  </a:lnTo>
                  <a:lnTo>
                    <a:pt x="839755" y="176853"/>
                  </a:lnTo>
                  <a:lnTo>
                    <a:pt x="842219" y="180652"/>
                  </a:lnTo>
                  <a:lnTo>
                    <a:pt x="684581" y="180652"/>
                  </a:lnTo>
                  <a:lnTo>
                    <a:pt x="684581" y="265069"/>
                  </a:lnTo>
                  <a:lnTo>
                    <a:pt x="854280" y="265069"/>
                  </a:lnTo>
                  <a:lnTo>
                    <a:pt x="853976" y="266575"/>
                  </a:lnTo>
                  <a:lnTo>
                    <a:pt x="833347" y="294001"/>
                  </a:lnTo>
                  <a:lnTo>
                    <a:pt x="799422" y="312102"/>
                  </a:lnTo>
                  <a:lnTo>
                    <a:pt x="752575" y="318635"/>
                  </a:lnTo>
                  <a:close/>
                </a:path>
                <a:path w="861060" h="323214">
                  <a:moveTo>
                    <a:pt x="824761" y="135988"/>
                  </a:moveTo>
                  <a:lnTo>
                    <a:pt x="734771" y="135988"/>
                  </a:lnTo>
                  <a:lnTo>
                    <a:pt x="753844" y="133220"/>
                  </a:lnTo>
                  <a:lnTo>
                    <a:pt x="769017" y="125244"/>
                  </a:lnTo>
                  <a:lnTo>
                    <a:pt x="779039" y="112547"/>
                  </a:lnTo>
                  <a:lnTo>
                    <a:pt x="782658" y="95621"/>
                  </a:lnTo>
                  <a:lnTo>
                    <a:pt x="779555" y="79977"/>
                  </a:lnTo>
                  <a:lnTo>
                    <a:pt x="770495" y="67859"/>
                  </a:lnTo>
                  <a:lnTo>
                    <a:pt x="755851" y="60029"/>
                  </a:lnTo>
                  <a:lnTo>
                    <a:pt x="735999" y="57250"/>
                  </a:lnTo>
                  <a:lnTo>
                    <a:pt x="843069" y="57250"/>
                  </a:lnTo>
                  <a:lnTo>
                    <a:pt x="848657" y="85030"/>
                  </a:lnTo>
                  <a:lnTo>
                    <a:pt x="844359" y="110214"/>
                  </a:lnTo>
                  <a:lnTo>
                    <a:pt x="832464" y="129944"/>
                  </a:lnTo>
                  <a:lnTo>
                    <a:pt x="824761" y="135988"/>
                  </a:lnTo>
                  <a:close/>
                </a:path>
                <a:path w="861060" h="323214">
                  <a:moveTo>
                    <a:pt x="854280" y="265069"/>
                  </a:moveTo>
                  <a:lnTo>
                    <a:pt x="739682" y="265069"/>
                  </a:lnTo>
                  <a:lnTo>
                    <a:pt x="763900" y="262251"/>
                  </a:lnTo>
                  <a:lnTo>
                    <a:pt x="780663" y="254267"/>
                  </a:lnTo>
                  <a:lnTo>
                    <a:pt x="790405" y="241823"/>
                  </a:lnTo>
                  <a:lnTo>
                    <a:pt x="793556" y="225623"/>
                  </a:lnTo>
                  <a:lnTo>
                    <a:pt x="789908" y="207459"/>
                  </a:lnTo>
                  <a:lnTo>
                    <a:pt x="779454" y="193238"/>
                  </a:lnTo>
                  <a:lnTo>
                    <a:pt x="762928" y="183966"/>
                  </a:lnTo>
                  <a:lnTo>
                    <a:pt x="741064" y="180652"/>
                  </a:lnTo>
                  <a:lnTo>
                    <a:pt x="842219" y="180652"/>
                  </a:lnTo>
                  <a:lnTo>
                    <a:pt x="855151" y="200591"/>
                  </a:lnTo>
                  <a:lnTo>
                    <a:pt x="860936" y="232069"/>
                  </a:lnTo>
                  <a:lnTo>
                    <a:pt x="854280" y="26506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3924" y="3242641"/>
            <a:ext cx="10680151" cy="65783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612" y="2129272"/>
            <a:ext cx="1450975" cy="320040"/>
          </a:xfrm>
          <a:custGeom>
            <a:avLst/>
            <a:gdLst/>
            <a:ahLst/>
            <a:cxnLst/>
            <a:rect l="l" t="t" r="r" b="b"/>
            <a:pathLst>
              <a:path w="1450975" h="320039">
                <a:moveTo>
                  <a:pt x="30850" y="314338"/>
                </a:moveTo>
                <a:lnTo>
                  <a:pt x="0" y="314338"/>
                </a:lnTo>
                <a:lnTo>
                  <a:pt x="0" y="0"/>
                </a:lnTo>
                <a:lnTo>
                  <a:pt x="183415" y="0"/>
                </a:lnTo>
                <a:lnTo>
                  <a:pt x="183415" y="27627"/>
                </a:lnTo>
                <a:lnTo>
                  <a:pt x="30850" y="27627"/>
                </a:lnTo>
                <a:lnTo>
                  <a:pt x="30850" y="143201"/>
                </a:lnTo>
                <a:lnTo>
                  <a:pt x="169140" y="143201"/>
                </a:lnTo>
                <a:lnTo>
                  <a:pt x="169140" y="170675"/>
                </a:lnTo>
                <a:lnTo>
                  <a:pt x="30850" y="170675"/>
                </a:lnTo>
                <a:lnTo>
                  <a:pt x="30850" y="314338"/>
                </a:lnTo>
                <a:close/>
              </a:path>
              <a:path w="1450975" h="320039">
                <a:moveTo>
                  <a:pt x="336746" y="319249"/>
                </a:moveTo>
                <a:lnTo>
                  <a:pt x="291890" y="310361"/>
                </a:lnTo>
                <a:lnTo>
                  <a:pt x="257855" y="285444"/>
                </a:lnTo>
                <a:lnTo>
                  <a:pt x="236252" y="247116"/>
                </a:lnTo>
                <a:lnTo>
                  <a:pt x="228693" y="197996"/>
                </a:lnTo>
                <a:lnTo>
                  <a:pt x="236297" y="148595"/>
                </a:lnTo>
                <a:lnTo>
                  <a:pt x="257644" y="109799"/>
                </a:lnTo>
                <a:lnTo>
                  <a:pt x="290531" y="84443"/>
                </a:lnTo>
                <a:lnTo>
                  <a:pt x="332756" y="75361"/>
                </a:lnTo>
                <a:lnTo>
                  <a:pt x="370002" y="82248"/>
                </a:lnTo>
                <a:lnTo>
                  <a:pt x="399841" y="101914"/>
                </a:lnTo>
                <a:lnTo>
                  <a:pt x="332909" y="101914"/>
                </a:lnTo>
                <a:lnTo>
                  <a:pt x="303797" y="108094"/>
                </a:lnTo>
                <a:lnTo>
                  <a:pt x="280859" y="124879"/>
                </a:lnTo>
                <a:lnTo>
                  <a:pt x="265373" y="149636"/>
                </a:lnTo>
                <a:lnTo>
                  <a:pt x="258622" y="179731"/>
                </a:lnTo>
                <a:lnTo>
                  <a:pt x="431202" y="179731"/>
                </a:lnTo>
                <a:lnTo>
                  <a:pt x="433135" y="191549"/>
                </a:lnTo>
                <a:lnTo>
                  <a:pt x="433135" y="205516"/>
                </a:lnTo>
                <a:lnTo>
                  <a:pt x="258469" y="205516"/>
                </a:lnTo>
                <a:lnTo>
                  <a:pt x="264721" y="241542"/>
                </a:lnTo>
                <a:lnTo>
                  <a:pt x="280628" y="269021"/>
                </a:lnTo>
                <a:lnTo>
                  <a:pt x="305025" y="286542"/>
                </a:lnTo>
                <a:lnTo>
                  <a:pt x="336746" y="292696"/>
                </a:lnTo>
                <a:lnTo>
                  <a:pt x="406856" y="292696"/>
                </a:lnTo>
                <a:lnTo>
                  <a:pt x="396567" y="302289"/>
                </a:lnTo>
                <a:lnTo>
                  <a:pt x="369736" y="314712"/>
                </a:lnTo>
                <a:lnTo>
                  <a:pt x="336746" y="319249"/>
                </a:lnTo>
                <a:close/>
              </a:path>
              <a:path w="1450975" h="320039">
                <a:moveTo>
                  <a:pt x="431202" y="179731"/>
                </a:moveTo>
                <a:lnTo>
                  <a:pt x="403052" y="179731"/>
                </a:lnTo>
                <a:lnTo>
                  <a:pt x="397898" y="148988"/>
                </a:lnTo>
                <a:lnTo>
                  <a:pt x="383464" y="124303"/>
                </a:lnTo>
                <a:lnTo>
                  <a:pt x="361287" y="107878"/>
                </a:lnTo>
                <a:lnTo>
                  <a:pt x="332909" y="101914"/>
                </a:lnTo>
                <a:lnTo>
                  <a:pt x="399841" y="101914"/>
                </a:lnTo>
                <a:lnTo>
                  <a:pt x="402112" y="103410"/>
                </a:lnTo>
                <a:lnTo>
                  <a:pt x="424638" y="139594"/>
                </a:lnTo>
                <a:lnTo>
                  <a:pt x="431202" y="179731"/>
                </a:lnTo>
                <a:close/>
              </a:path>
              <a:path w="1450975" h="320039">
                <a:moveTo>
                  <a:pt x="406856" y="292696"/>
                </a:moveTo>
                <a:lnTo>
                  <a:pt x="336746" y="292696"/>
                </a:lnTo>
                <a:lnTo>
                  <a:pt x="358685" y="289847"/>
                </a:lnTo>
                <a:lnTo>
                  <a:pt x="375847" y="282451"/>
                </a:lnTo>
                <a:lnTo>
                  <a:pt x="388461" y="272235"/>
                </a:lnTo>
                <a:lnTo>
                  <a:pt x="396759" y="260925"/>
                </a:lnTo>
                <a:lnTo>
                  <a:pt x="428531" y="260925"/>
                </a:lnTo>
                <a:lnTo>
                  <a:pt x="416434" y="283765"/>
                </a:lnTo>
                <a:lnTo>
                  <a:pt x="406856" y="292696"/>
                </a:lnTo>
                <a:close/>
              </a:path>
              <a:path w="1450975" h="320039">
                <a:moveTo>
                  <a:pt x="510492" y="137062"/>
                </a:moveTo>
                <a:lnTo>
                  <a:pt x="479795" y="137062"/>
                </a:lnTo>
                <a:lnTo>
                  <a:pt x="489095" y="111816"/>
                </a:lnTo>
                <a:lnTo>
                  <a:pt x="508266" y="92340"/>
                </a:lnTo>
                <a:lnTo>
                  <a:pt x="535611" y="79800"/>
                </a:lnTo>
                <a:lnTo>
                  <a:pt x="569430" y="75361"/>
                </a:lnTo>
                <a:lnTo>
                  <a:pt x="597722" y="78721"/>
                </a:lnTo>
                <a:lnTo>
                  <a:pt x="625395" y="90959"/>
                </a:lnTo>
                <a:lnTo>
                  <a:pt x="634455" y="101453"/>
                </a:lnTo>
                <a:lnTo>
                  <a:pt x="568202" y="101453"/>
                </a:lnTo>
                <a:lnTo>
                  <a:pt x="546925" y="104039"/>
                </a:lnTo>
                <a:lnTo>
                  <a:pt x="529908" y="111315"/>
                </a:lnTo>
                <a:lnTo>
                  <a:pt x="517610" y="122562"/>
                </a:lnTo>
                <a:lnTo>
                  <a:pt x="510492" y="137062"/>
                </a:lnTo>
                <a:close/>
              </a:path>
              <a:path w="1450975" h="320039">
                <a:moveTo>
                  <a:pt x="551165" y="319710"/>
                </a:moveTo>
                <a:lnTo>
                  <a:pt x="520787" y="314947"/>
                </a:lnTo>
                <a:lnTo>
                  <a:pt x="496007" y="301061"/>
                </a:lnTo>
                <a:lnTo>
                  <a:pt x="479313" y="278657"/>
                </a:lnTo>
                <a:lnTo>
                  <a:pt x="473195" y="248339"/>
                </a:lnTo>
                <a:lnTo>
                  <a:pt x="480011" y="217766"/>
                </a:lnTo>
                <a:lnTo>
                  <a:pt x="498597" y="196921"/>
                </a:lnTo>
                <a:lnTo>
                  <a:pt x="526162" y="184364"/>
                </a:lnTo>
                <a:lnTo>
                  <a:pt x="559914" y="178656"/>
                </a:lnTo>
                <a:lnTo>
                  <a:pt x="625452" y="174512"/>
                </a:lnTo>
                <a:lnTo>
                  <a:pt x="625452" y="152410"/>
                </a:lnTo>
                <a:lnTo>
                  <a:pt x="621687" y="131110"/>
                </a:lnTo>
                <a:lnTo>
                  <a:pt x="610641" y="115075"/>
                </a:lnTo>
                <a:lnTo>
                  <a:pt x="592688" y="104969"/>
                </a:lnTo>
                <a:lnTo>
                  <a:pt x="568202" y="101453"/>
                </a:lnTo>
                <a:lnTo>
                  <a:pt x="634455" y="101453"/>
                </a:lnTo>
                <a:lnTo>
                  <a:pt x="646420" y="115313"/>
                </a:lnTo>
                <a:lnTo>
                  <a:pt x="654768" y="155020"/>
                </a:lnTo>
                <a:lnTo>
                  <a:pt x="654768" y="199224"/>
                </a:lnTo>
                <a:lnTo>
                  <a:pt x="625452" y="199224"/>
                </a:lnTo>
                <a:lnTo>
                  <a:pt x="564365" y="203675"/>
                </a:lnTo>
                <a:lnTo>
                  <a:pt x="537265" y="208277"/>
                </a:lnTo>
                <a:lnTo>
                  <a:pt x="518051" y="217584"/>
                </a:lnTo>
                <a:lnTo>
                  <a:pt x="506607" y="231410"/>
                </a:lnTo>
                <a:lnTo>
                  <a:pt x="502818" y="249567"/>
                </a:lnTo>
                <a:lnTo>
                  <a:pt x="506794" y="268162"/>
                </a:lnTo>
                <a:lnTo>
                  <a:pt x="517821" y="281837"/>
                </a:lnTo>
                <a:lnTo>
                  <a:pt x="534546" y="290274"/>
                </a:lnTo>
                <a:lnTo>
                  <a:pt x="555617" y="293157"/>
                </a:lnTo>
                <a:lnTo>
                  <a:pt x="613724" y="293157"/>
                </a:lnTo>
                <a:lnTo>
                  <a:pt x="598573" y="306433"/>
                </a:lnTo>
                <a:lnTo>
                  <a:pt x="577726" y="316035"/>
                </a:lnTo>
                <a:lnTo>
                  <a:pt x="551165" y="319710"/>
                </a:lnTo>
                <a:close/>
              </a:path>
              <a:path w="1450975" h="320039">
                <a:moveTo>
                  <a:pt x="613724" y="293157"/>
                </a:moveTo>
                <a:lnTo>
                  <a:pt x="555617" y="293157"/>
                </a:lnTo>
                <a:lnTo>
                  <a:pt x="584659" y="287705"/>
                </a:lnTo>
                <a:lnTo>
                  <a:pt x="606650" y="272916"/>
                </a:lnTo>
                <a:lnTo>
                  <a:pt x="620584" y="251133"/>
                </a:lnTo>
                <a:lnTo>
                  <a:pt x="625452" y="224702"/>
                </a:lnTo>
                <a:lnTo>
                  <a:pt x="625452" y="199224"/>
                </a:lnTo>
                <a:lnTo>
                  <a:pt x="654768" y="199224"/>
                </a:lnTo>
                <a:lnTo>
                  <a:pt x="654768" y="277962"/>
                </a:lnTo>
                <a:lnTo>
                  <a:pt x="623764" y="277962"/>
                </a:lnTo>
                <a:lnTo>
                  <a:pt x="613867" y="293032"/>
                </a:lnTo>
                <a:lnTo>
                  <a:pt x="613724" y="293157"/>
                </a:lnTo>
                <a:close/>
              </a:path>
              <a:path w="1450975" h="320039">
                <a:moveTo>
                  <a:pt x="654768" y="314338"/>
                </a:moveTo>
                <a:lnTo>
                  <a:pt x="625452" y="314338"/>
                </a:lnTo>
                <a:lnTo>
                  <a:pt x="625452" y="277962"/>
                </a:lnTo>
                <a:lnTo>
                  <a:pt x="654768" y="277962"/>
                </a:lnTo>
                <a:lnTo>
                  <a:pt x="654768" y="314338"/>
                </a:lnTo>
                <a:close/>
              </a:path>
              <a:path w="1450975" h="320039">
                <a:moveTo>
                  <a:pt x="764050" y="78584"/>
                </a:moveTo>
                <a:lnTo>
                  <a:pt x="734427" y="78584"/>
                </a:lnTo>
                <a:lnTo>
                  <a:pt x="734427" y="22101"/>
                </a:lnTo>
                <a:lnTo>
                  <a:pt x="764050" y="22101"/>
                </a:lnTo>
                <a:lnTo>
                  <a:pt x="764050" y="78584"/>
                </a:lnTo>
                <a:close/>
              </a:path>
              <a:path w="1450975" h="320039">
                <a:moveTo>
                  <a:pt x="813626" y="103909"/>
                </a:moveTo>
                <a:lnTo>
                  <a:pt x="699125" y="103909"/>
                </a:lnTo>
                <a:lnTo>
                  <a:pt x="699125" y="78584"/>
                </a:lnTo>
                <a:lnTo>
                  <a:pt x="813626" y="78584"/>
                </a:lnTo>
                <a:lnTo>
                  <a:pt x="813626" y="103909"/>
                </a:lnTo>
                <a:close/>
              </a:path>
              <a:path w="1450975" h="320039">
                <a:moveTo>
                  <a:pt x="805951" y="317714"/>
                </a:moveTo>
                <a:lnTo>
                  <a:pt x="795975" y="317714"/>
                </a:lnTo>
                <a:lnTo>
                  <a:pt x="773408" y="313985"/>
                </a:lnTo>
                <a:lnTo>
                  <a:pt x="753689" y="302845"/>
                </a:lnTo>
                <a:lnTo>
                  <a:pt x="739727" y="284367"/>
                </a:lnTo>
                <a:lnTo>
                  <a:pt x="734427" y="258622"/>
                </a:lnTo>
                <a:lnTo>
                  <a:pt x="734427" y="103909"/>
                </a:lnTo>
                <a:lnTo>
                  <a:pt x="764050" y="103909"/>
                </a:lnTo>
                <a:lnTo>
                  <a:pt x="764050" y="251562"/>
                </a:lnTo>
                <a:lnTo>
                  <a:pt x="766923" y="269983"/>
                </a:lnTo>
                <a:lnTo>
                  <a:pt x="774602" y="281626"/>
                </a:lnTo>
                <a:lnTo>
                  <a:pt x="785677" y="287715"/>
                </a:lnTo>
                <a:lnTo>
                  <a:pt x="798737" y="289473"/>
                </a:lnTo>
                <a:lnTo>
                  <a:pt x="818230" y="289473"/>
                </a:lnTo>
                <a:lnTo>
                  <a:pt x="818230" y="316333"/>
                </a:lnTo>
                <a:lnTo>
                  <a:pt x="813319" y="317100"/>
                </a:lnTo>
                <a:lnTo>
                  <a:pt x="805951" y="317714"/>
                </a:lnTo>
                <a:close/>
              </a:path>
              <a:path w="1450975" h="320039">
                <a:moveTo>
                  <a:pt x="818230" y="289473"/>
                </a:moveTo>
                <a:lnTo>
                  <a:pt x="804416" y="289473"/>
                </a:lnTo>
                <a:lnTo>
                  <a:pt x="813319" y="288859"/>
                </a:lnTo>
                <a:lnTo>
                  <a:pt x="818230" y="288705"/>
                </a:lnTo>
                <a:lnTo>
                  <a:pt x="818230" y="289473"/>
                </a:lnTo>
                <a:close/>
              </a:path>
              <a:path w="1450975" h="320039">
                <a:moveTo>
                  <a:pt x="944395" y="317407"/>
                </a:moveTo>
                <a:lnTo>
                  <a:pt x="913182" y="311803"/>
                </a:lnTo>
                <a:lnTo>
                  <a:pt x="888661" y="295248"/>
                </a:lnTo>
                <a:lnTo>
                  <a:pt x="872629" y="268131"/>
                </a:lnTo>
                <a:lnTo>
                  <a:pt x="866885" y="230842"/>
                </a:lnTo>
                <a:lnTo>
                  <a:pt x="866885" y="78584"/>
                </a:lnTo>
                <a:lnTo>
                  <a:pt x="896508" y="78584"/>
                </a:lnTo>
                <a:lnTo>
                  <a:pt x="896508" y="228846"/>
                </a:lnTo>
                <a:lnTo>
                  <a:pt x="900676" y="253505"/>
                </a:lnTo>
                <a:lnTo>
                  <a:pt x="912355" y="272436"/>
                </a:lnTo>
                <a:lnTo>
                  <a:pt x="930308" y="284576"/>
                </a:lnTo>
                <a:lnTo>
                  <a:pt x="953297" y="288859"/>
                </a:lnTo>
                <a:lnTo>
                  <a:pt x="1005799" y="288859"/>
                </a:lnTo>
                <a:lnTo>
                  <a:pt x="1003815" y="291960"/>
                </a:lnTo>
                <a:lnTo>
                  <a:pt x="988388" y="305339"/>
                </a:lnTo>
                <a:lnTo>
                  <a:pt x="968499" y="314201"/>
                </a:lnTo>
                <a:lnTo>
                  <a:pt x="944395" y="317407"/>
                </a:lnTo>
                <a:close/>
              </a:path>
              <a:path w="1450975" h="320039">
                <a:moveTo>
                  <a:pt x="1005799" y="288859"/>
                </a:moveTo>
                <a:lnTo>
                  <a:pt x="953297" y="288859"/>
                </a:lnTo>
                <a:lnTo>
                  <a:pt x="976217" y="284636"/>
                </a:lnTo>
                <a:lnTo>
                  <a:pt x="996561" y="272110"/>
                </a:lnTo>
                <a:lnTo>
                  <a:pt x="1011120" y="251497"/>
                </a:lnTo>
                <a:lnTo>
                  <a:pt x="1016687" y="223014"/>
                </a:lnTo>
                <a:lnTo>
                  <a:pt x="1016687" y="78584"/>
                </a:lnTo>
                <a:lnTo>
                  <a:pt x="1046156" y="78584"/>
                </a:lnTo>
                <a:lnTo>
                  <a:pt x="1046156" y="275199"/>
                </a:lnTo>
                <a:lnTo>
                  <a:pt x="1014538" y="275199"/>
                </a:lnTo>
                <a:lnTo>
                  <a:pt x="1005799" y="288859"/>
                </a:lnTo>
                <a:close/>
              </a:path>
              <a:path w="1450975" h="320039">
                <a:moveTo>
                  <a:pt x="1046156" y="314338"/>
                </a:moveTo>
                <a:lnTo>
                  <a:pt x="1016687" y="314338"/>
                </a:lnTo>
                <a:lnTo>
                  <a:pt x="1016687" y="275199"/>
                </a:lnTo>
                <a:lnTo>
                  <a:pt x="1046156" y="275199"/>
                </a:lnTo>
                <a:lnTo>
                  <a:pt x="1046156" y="314338"/>
                </a:lnTo>
                <a:close/>
              </a:path>
              <a:path w="1450975" h="320039">
                <a:moveTo>
                  <a:pt x="1165957" y="114960"/>
                </a:moveTo>
                <a:lnTo>
                  <a:pt x="1140549" y="114960"/>
                </a:lnTo>
                <a:lnTo>
                  <a:pt x="1150353" y="98623"/>
                </a:lnTo>
                <a:lnTo>
                  <a:pt x="1164992" y="86028"/>
                </a:lnTo>
                <a:lnTo>
                  <a:pt x="1183372" y="77922"/>
                </a:lnTo>
                <a:lnTo>
                  <a:pt x="1204399" y="75054"/>
                </a:lnTo>
                <a:lnTo>
                  <a:pt x="1209004" y="75054"/>
                </a:lnTo>
                <a:lnTo>
                  <a:pt x="1219594" y="75514"/>
                </a:lnTo>
                <a:lnTo>
                  <a:pt x="1219594" y="103602"/>
                </a:lnTo>
                <a:lnTo>
                  <a:pt x="1202097" y="103602"/>
                </a:lnTo>
                <a:lnTo>
                  <a:pt x="1177007" y="108070"/>
                </a:lnTo>
                <a:lnTo>
                  <a:pt x="1165957" y="114960"/>
                </a:lnTo>
                <a:close/>
              </a:path>
              <a:path w="1450975" h="320039">
                <a:moveTo>
                  <a:pt x="1139321" y="314338"/>
                </a:moveTo>
                <a:lnTo>
                  <a:pt x="1109699" y="314338"/>
                </a:lnTo>
                <a:lnTo>
                  <a:pt x="1109699" y="78584"/>
                </a:lnTo>
                <a:lnTo>
                  <a:pt x="1138554" y="78584"/>
                </a:lnTo>
                <a:lnTo>
                  <a:pt x="1138554" y="114960"/>
                </a:lnTo>
                <a:lnTo>
                  <a:pt x="1165957" y="114960"/>
                </a:lnTo>
                <a:lnTo>
                  <a:pt x="1157126" y="120466"/>
                </a:lnTo>
                <a:lnTo>
                  <a:pt x="1144036" y="139280"/>
                </a:lnTo>
                <a:lnTo>
                  <a:pt x="1139321" y="163001"/>
                </a:lnTo>
                <a:lnTo>
                  <a:pt x="1139321" y="314338"/>
                </a:lnTo>
                <a:close/>
              </a:path>
              <a:path w="1450975" h="320039">
                <a:moveTo>
                  <a:pt x="1219594" y="105444"/>
                </a:moveTo>
                <a:lnTo>
                  <a:pt x="1216985" y="104984"/>
                </a:lnTo>
                <a:lnTo>
                  <a:pt x="1209618" y="103602"/>
                </a:lnTo>
                <a:lnTo>
                  <a:pt x="1219594" y="103602"/>
                </a:lnTo>
                <a:lnTo>
                  <a:pt x="1219594" y="105444"/>
                </a:lnTo>
                <a:close/>
              </a:path>
              <a:path w="1450975" h="320039">
                <a:moveTo>
                  <a:pt x="1354201" y="319249"/>
                </a:moveTo>
                <a:lnTo>
                  <a:pt x="1309345" y="310361"/>
                </a:lnTo>
                <a:lnTo>
                  <a:pt x="1275310" y="285444"/>
                </a:lnTo>
                <a:lnTo>
                  <a:pt x="1253706" y="247116"/>
                </a:lnTo>
                <a:lnTo>
                  <a:pt x="1246147" y="197996"/>
                </a:lnTo>
                <a:lnTo>
                  <a:pt x="1253752" y="148595"/>
                </a:lnTo>
                <a:lnTo>
                  <a:pt x="1275098" y="109799"/>
                </a:lnTo>
                <a:lnTo>
                  <a:pt x="1307985" y="84443"/>
                </a:lnTo>
                <a:lnTo>
                  <a:pt x="1350210" y="75361"/>
                </a:lnTo>
                <a:lnTo>
                  <a:pt x="1387457" y="82248"/>
                </a:lnTo>
                <a:lnTo>
                  <a:pt x="1417296" y="101914"/>
                </a:lnTo>
                <a:lnTo>
                  <a:pt x="1350364" y="101914"/>
                </a:lnTo>
                <a:lnTo>
                  <a:pt x="1321252" y="108094"/>
                </a:lnTo>
                <a:lnTo>
                  <a:pt x="1298313" y="124879"/>
                </a:lnTo>
                <a:lnTo>
                  <a:pt x="1282828" y="149636"/>
                </a:lnTo>
                <a:lnTo>
                  <a:pt x="1276077" y="179731"/>
                </a:lnTo>
                <a:lnTo>
                  <a:pt x="1448657" y="179731"/>
                </a:lnTo>
                <a:lnTo>
                  <a:pt x="1450590" y="191549"/>
                </a:lnTo>
                <a:lnTo>
                  <a:pt x="1450590" y="205516"/>
                </a:lnTo>
                <a:lnTo>
                  <a:pt x="1275923" y="205516"/>
                </a:lnTo>
                <a:lnTo>
                  <a:pt x="1282176" y="241542"/>
                </a:lnTo>
                <a:lnTo>
                  <a:pt x="1298083" y="269021"/>
                </a:lnTo>
                <a:lnTo>
                  <a:pt x="1322480" y="286542"/>
                </a:lnTo>
                <a:lnTo>
                  <a:pt x="1354201" y="292696"/>
                </a:lnTo>
                <a:lnTo>
                  <a:pt x="1424310" y="292696"/>
                </a:lnTo>
                <a:lnTo>
                  <a:pt x="1414022" y="302289"/>
                </a:lnTo>
                <a:lnTo>
                  <a:pt x="1387191" y="314712"/>
                </a:lnTo>
                <a:lnTo>
                  <a:pt x="1354201" y="319249"/>
                </a:lnTo>
                <a:close/>
              </a:path>
              <a:path w="1450975" h="320039">
                <a:moveTo>
                  <a:pt x="1448657" y="179731"/>
                </a:moveTo>
                <a:lnTo>
                  <a:pt x="1420507" y="179731"/>
                </a:lnTo>
                <a:lnTo>
                  <a:pt x="1415353" y="148988"/>
                </a:lnTo>
                <a:lnTo>
                  <a:pt x="1400918" y="124303"/>
                </a:lnTo>
                <a:lnTo>
                  <a:pt x="1378742" y="107878"/>
                </a:lnTo>
                <a:lnTo>
                  <a:pt x="1350364" y="101914"/>
                </a:lnTo>
                <a:lnTo>
                  <a:pt x="1417296" y="101914"/>
                </a:lnTo>
                <a:lnTo>
                  <a:pt x="1419567" y="103410"/>
                </a:lnTo>
                <a:lnTo>
                  <a:pt x="1442093" y="139594"/>
                </a:lnTo>
                <a:lnTo>
                  <a:pt x="1448657" y="179731"/>
                </a:lnTo>
                <a:close/>
              </a:path>
              <a:path w="1450975" h="320039">
                <a:moveTo>
                  <a:pt x="1424310" y="292696"/>
                </a:moveTo>
                <a:lnTo>
                  <a:pt x="1354201" y="292696"/>
                </a:lnTo>
                <a:lnTo>
                  <a:pt x="1376140" y="289847"/>
                </a:lnTo>
                <a:lnTo>
                  <a:pt x="1393301" y="282451"/>
                </a:lnTo>
                <a:lnTo>
                  <a:pt x="1405916" y="272235"/>
                </a:lnTo>
                <a:lnTo>
                  <a:pt x="1414214" y="260925"/>
                </a:lnTo>
                <a:lnTo>
                  <a:pt x="1445985" y="260925"/>
                </a:lnTo>
                <a:lnTo>
                  <a:pt x="1433889" y="283765"/>
                </a:lnTo>
                <a:lnTo>
                  <a:pt x="1424310" y="29269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1632" y="2126509"/>
            <a:ext cx="1713864" cy="322580"/>
          </a:xfrm>
          <a:custGeom>
            <a:avLst/>
            <a:gdLst/>
            <a:ahLst/>
            <a:cxnLst/>
            <a:rect l="l" t="t" r="r" b="b"/>
            <a:pathLst>
              <a:path w="1713864" h="322580">
                <a:moveTo>
                  <a:pt x="157479" y="295919"/>
                </a:moveTo>
                <a:lnTo>
                  <a:pt x="86565" y="295919"/>
                </a:lnTo>
                <a:lnTo>
                  <a:pt x="110814" y="292986"/>
                </a:lnTo>
                <a:lnTo>
                  <a:pt x="129292" y="284657"/>
                </a:lnTo>
                <a:lnTo>
                  <a:pt x="141065" y="271637"/>
                </a:lnTo>
                <a:lnTo>
                  <a:pt x="145197" y="254632"/>
                </a:lnTo>
                <a:lnTo>
                  <a:pt x="142772" y="241667"/>
                </a:lnTo>
                <a:lnTo>
                  <a:pt x="135354" y="230918"/>
                </a:lnTo>
                <a:lnTo>
                  <a:pt x="122728" y="222472"/>
                </a:lnTo>
                <a:lnTo>
                  <a:pt x="104677" y="216414"/>
                </a:lnTo>
                <a:lnTo>
                  <a:pt x="68761" y="207819"/>
                </a:lnTo>
                <a:lnTo>
                  <a:pt x="42493" y="198468"/>
                </a:lnTo>
                <a:lnTo>
                  <a:pt x="23464" y="184700"/>
                </a:lnTo>
                <a:lnTo>
                  <a:pt x="11884" y="166857"/>
                </a:lnTo>
                <a:lnTo>
                  <a:pt x="7981" y="145350"/>
                </a:lnTo>
                <a:lnTo>
                  <a:pt x="14029" y="118248"/>
                </a:lnTo>
                <a:lnTo>
                  <a:pt x="31042" y="96945"/>
                </a:lnTo>
                <a:lnTo>
                  <a:pt x="57321" y="83037"/>
                </a:lnTo>
                <a:lnTo>
                  <a:pt x="91170" y="78124"/>
                </a:lnTo>
                <a:lnTo>
                  <a:pt x="122654" y="82627"/>
                </a:lnTo>
                <a:lnTo>
                  <a:pt x="147115" y="95276"/>
                </a:lnTo>
                <a:lnTo>
                  <a:pt x="154400" y="103756"/>
                </a:lnTo>
                <a:lnTo>
                  <a:pt x="91170" y="103756"/>
                </a:lnTo>
                <a:lnTo>
                  <a:pt x="69526" y="106821"/>
                </a:lnTo>
                <a:lnTo>
                  <a:pt x="52587" y="115267"/>
                </a:lnTo>
                <a:lnTo>
                  <a:pt x="41548" y="127973"/>
                </a:lnTo>
                <a:lnTo>
                  <a:pt x="37603" y="143815"/>
                </a:lnTo>
                <a:lnTo>
                  <a:pt x="40165" y="156365"/>
                </a:lnTo>
                <a:lnTo>
                  <a:pt x="47990" y="166874"/>
                </a:lnTo>
                <a:lnTo>
                  <a:pt x="61173" y="175306"/>
                </a:lnTo>
                <a:lnTo>
                  <a:pt x="79965" y="181726"/>
                </a:lnTo>
                <a:lnTo>
                  <a:pt x="115727" y="190475"/>
                </a:lnTo>
                <a:lnTo>
                  <a:pt x="141981" y="199847"/>
                </a:lnTo>
                <a:lnTo>
                  <a:pt x="160680" y="213421"/>
                </a:lnTo>
                <a:lnTo>
                  <a:pt x="171867" y="231139"/>
                </a:lnTo>
                <a:lnTo>
                  <a:pt x="175587" y="252943"/>
                </a:lnTo>
                <a:lnTo>
                  <a:pt x="169606" y="280636"/>
                </a:lnTo>
                <a:lnTo>
                  <a:pt x="157479" y="295919"/>
                </a:lnTo>
                <a:close/>
              </a:path>
              <a:path w="1713864" h="322580">
                <a:moveTo>
                  <a:pt x="172210" y="139825"/>
                </a:moveTo>
                <a:lnTo>
                  <a:pt x="142741" y="139825"/>
                </a:lnTo>
                <a:lnTo>
                  <a:pt x="136625" y="124951"/>
                </a:lnTo>
                <a:lnTo>
                  <a:pt x="125934" y="113617"/>
                </a:lnTo>
                <a:lnTo>
                  <a:pt x="110754" y="106370"/>
                </a:lnTo>
                <a:lnTo>
                  <a:pt x="91170" y="103756"/>
                </a:lnTo>
                <a:lnTo>
                  <a:pt x="154400" y="103756"/>
                </a:lnTo>
                <a:lnTo>
                  <a:pt x="163864" y="114773"/>
                </a:lnTo>
                <a:lnTo>
                  <a:pt x="172210" y="139825"/>
                </a:lnTo>
                <a:close/>
              </a:path>
              <a:path w="1713864" h="322580">
                <a:moveTo>
                  <a:pt x="87026" y="322012"/>
                </a:moveTo>
                <a:lnTo>
                  <a:pt x="53182" y="317741"/>
                </a:lnTo>
                <a:lnTo>
                  <a:pt x="27051" y="305224"/>
                </a:lnTo>
                <a:lnTo>
                  <a:pt x="9151" y="284909"/>
                </a:lnTo>
                <a:lnTo>
                  <a:pt x="0" y="257241"/>
                </a:lnTo>
                <a:lnTo>
                  <a:pt x="31004" y="257241"/>
                </a:lnTo>
                <a:lnTo>
                  <a:pt x="37138" y="274098"/>
                </a:lnTo>
                <a:lnTo>
                  <a:pt x="48539" y="286192"/>
                </a:lnTo>
                <a:lnTo>
                  <a:pt x="65063" y="293480"/>
                </a:lnTo>
                <a:lnTo>
                  <a:pt x="86565" y="295919"/>
                </a:lnTo>
                <a:lnTo>
                  <a:pt x="157479" y="295919"/>
                </a:lnTo>
                <a:lnTo>
                  <a:pt x="152257" y="302500"/>
                </a:lnTo>
                <a:lnTo>
                  <a:pt x="124433" y="316853"/>
                </a:lnTo>
                <a:lnTo>
                  <a:pt x="87026" y="322012"/>
                </a:lnTo>
                <a:close/>
              </a:path>
              <a:path w="1713864" h="322580">
                <a:moveTo>
                  <a:pt x="323393" y="322012"/>
                </a:moveTo>
                <a:lnTo>
                  <a:pt x="278537" y="313124"/>
                </a:lnTo>
                <a:lnTo>
                  <a:pt x="244502" y="288207"/>
                </a:lnTo>
                <a:lnTo>
                  <a:pt x="222899" y="249878"/>
                </a:lnTo>
                <a:lnTo>
                  <a:pt x="215339" y="200758"/>
                </a:lnTo>
                <a:lnTo>
                  <a:pt x="222944" y="151358"/>
                </a:lnTo>
                <a:lnTo>
                  <a:pt x="244291" y="112562"/>
                </a:lnTo>
                <a:lnTo>
                  <a:pt x="277177" y="87206"/>
                </a:lnTo>
                <a:lnTo>
                  <a:pt x="319403" y="78124"/>
                </a:lnTo>
                <a:lnTo>
                  <a:pt x="356649" y="85011"/>
                </a:lnTo>
                <a:lnTo>
                  <a:pt x="386488" y="104677"/>
                </a:lnTo>
                <a:lnTo>
                  <a:pt x="319556" y="104677"/>
                </a:lnTo>
                <a:lnTo>
                  <a:pt x="290444" y="110857"/>
                </a:lnTo>
                <a:lnTo>
                  <a:pt x="267505" y="127642"/>
                </a:lnTo>
                <a:lnTo>
                  <a:pt x="252020" y="152398"/>
                </a:lnTo>
                <a:lnTo>
                  <a:pt x="245269" y="182494"/>
                </a:lnTo>
                <a:lnTo>
                  <a:pt x="417849" y="182494"/>
                </a:lnTo>
                <a:lnTo>
                  <a:pt x="419782" y="194312"/>
                </a:lnTo>
                <a:lnTo>
                  <a:pt x="419782" y="208279"/>
                </a:lnTo>
                <a:lnTo>
                  <a:pt x="245116" y="208279"/>
                </a:lnTo>
                <a:lnTo>
                  <a:pt x="251368" y="244305"/>
                </a:lnTo>
                <a:lnTo>
                  <a:pt x="267275" y="271784"/>
                </a:lnTo>
                <a:lnTo>
                  <a:pt x="291672" y="289305"/>
                </a:lnTo>
                <a:lnTo>
                  <a:pt x="323393" y="295459"/>
                </a:lnTo>
                <a:lnTo>
                  <a:pt x="393502" y="295459"/>
                </a:lnTo>
                <a:lnTo>
                  <a:pt x="383214" y="305052"/>
                </a:lnTo>
                <a:lnTo>
                  <a:pt x="356383" y="317474"/>
                </a:lnTo>
                <a:lnTo>
                  <a:pt x="323393" y="322012"/>
                </a:lnTo>
                <a:close/>
              </a:path>
              <a:path w="1713864" h="322580">
                <a:moveTo>
                  <a:pt x="417849" y="182494"/>
                </a:moveTo>
                <a:lnTo>
                  <a:pt x="389699" y="182494"/>
                </a:lnTo>
                <a:lnTo>
                  <a:pt x="384545" y="151751"/>
                </a:lnTo>
                <a:lnTo>
                  <a:pt x="370110" y="127066"/>
                </a:lnTo>
                <a:lnTo>
                  <a:pt x="347934" y="110641"/>
                </a:lnTo>
                <a:lnTo>
                  <a:pt x="319556" y="104677"/>
                </a:lnTo>
                <a:lnTo>
                  <a:pt x="386488" y="104677"/>
                </a:lnTo>
                <a:lnTo>
                  <a:pt x="388759" y="106173"/>
                </a:lnTo>
                <a:lnTo>
                  <a:pt x="411285" y="142357"/>
                </a:lnTo>
                <a:lnTo>
                  <a:pt x="417849" y="182494"/>
                </a:lnTo>
                <a:close/>
              </a:path>
              <a:path w="1713864" h="322580">
                <a:moveTo>
                  <a:pt x="393502" y="295459"/>
                </a:moveTo>
                <a:lnTo>
                  <a:pt x="323393" y="295459"/>
                </a:lnTo>
                <a:lnTo>
                  <a:pt x="345332" y="292610"/>
                </a:lnTo>
                <a:lnTo>
                  <a:pt x="362494" y="285214"/>
                </a:lnTo>
                <a:lnTo>
                  <a:pt x="375108" y="274997"/>
                </a:lnTo>
                <a:lnTo>
                  <a:pt x="383406" y="263687"/>
                </a:lnTo>
                <a:lnTo>
                  <a:pt x="415177" y="263687"/>
                </a:lnTo>
                <a:lnTo>
                  <a:pt x="403081" y="286528"/>
                </a:lnTo>
                <a:lnTo>
                  <a:pt x="393502" y="295459"/>
                </a:lnTo>
                <a:close/>
              </a:path>
              <a:path w="1713864" h="322580">
                <a:moveTo>
                  <a:pt x="500976" y="317100"/>
                </a:moveTo>
                <a:lnTo>
                  <a:pt x="471353" y="317100"/>
                </a:lnTo>
                <a:lnTo>
                  <a:pt x="471353" y="2762"/>
                </a:lnTo>
                <a:lnTo>
                  <a:pt x="500976" y="2762"/>
                </a:lnTo>
                <a:lnTo>
                  <a:pt x="500976" y="317100"/>
                </a:lnTo>
                <a:close/>
              </a:path>
              <a:path w="1713864" h="322580">
                <a:moveTo>
                  <a:pt x="660601" y="322012"/>
                </a:moveTo>
                <a:lnTo>
                  <a:pt x="615744" y="313124"/>
                </a:lnTo>
                <a:lnTo>
                  <a:pt x="581709" y="288207"/>
                </a:lnTo>
                <a:lnTo>
                  <a:pt x="560106" y="249878"/>
                </a:lnTo>
                <a:lnTo>
                  <a:pt x="552547" y="200758"/>
                </a:lnTo>
                <a:lnTo>
                  <a:pt x="560152" y="151358"/>
                </a:lnTo>
                <a:lnTo>
                  <a:pt x="581498" y="112562"/>
                </a:lnTo>
                <a:lnTo>
                  <a:pt x="614385" y="87206"/>
                </a:lnTo>
                <a:lnTo>
                  <a:pt x="656610" y="78124"/>
                </a:lnTo>
                <a:lnTo>
                  <a:pt x="693857" y="85011"/>
                </a:lnTo>
                <a:lnTo>
                  <a:pt x="723695" y="104677"/>
                </a:lnTo>
                <a:lnTo>
                  <a:pt x="656763" y="104677"/>
                </a:lnTo>
                <a:lnTo>
                  <a:pt x="627652" y="110857"/>
                </a:lnTo>
                <a:lnTo>
                  <a:pt x="604713" y="127642"/>
                </a:lnTo>
                <a:lnTo>
                  <a:pt x="589227" y="152398"/>
                </a:lnTo>
                <a:lnTo>
                  <a:pt x="582477" y="182494"/>
                </a:lnTo>
                <a:lnTo>
                  <a:pt x="755057" y="182494"/>
                </a:lnTo>
                <a:lnTo>
                  <a:pt x="756989" y="194312"/>
                </a:lnTo>
                <a:lnTo>
                  <a:pt x="756989" y="208279"/>
                </a:lnTo>
                <a:lnTo>
                  <a:pt x="582323" y="208279"/>
                </a:lnTo>
                <a:lnTo>
                  <a:pt x="588575" y="244305"/>
                </a:lnTo>
                <a:lnTo>
                  <a:pt x="604482" y="271784"/>
                </a:lnTo>
                <a:lnTo>
                  <a:pt x="628879" y="289305"/>
                </a:lnTo>
                <a:lnTo>
                  <a:pt x="660601" y="295459"/>
                </a:lnTo>
                <a:lnTo>
                  <a:pt x="730710" y="295459"/>
                </a:lnTo>
                <a:lnTo>
                  <a:pt x="720422" y="305052"/>
                </a:lnTo>
                <a:lnTo>
                  <a:pt x="693590" y="317474"/>
                </a:lnTo>
                <a:lnTo>
                  <a:pt x="660601" y="322012"/>
                </a:lnTo>
                <a:close/>
              </a:path>
              <a:path w="1713864" h="322580">
                <a:moveTo>
                  <a:pt x="755057" y="182494"/>
                </a:moveTo>
                <a:lnTo>
                  <a:pt x="726906" y="182494"/>
                </a:lnTo>
                <a:lnTo>
                  <a:pt x="721753" y="151751"/>
                </a:lnTo>
                <a:lnTo>
                  <a:pt x="707318" y="127066"/>
                </a:lnTo>
                <a:lnTo>
                  <a:pt x="685141" y="110641"/>
                </a:lnTo>
                <a:lnTo>
                  <a:pt x="656763" y="104677"/>
                </a:lnTo>
                <a:lnTo>
                  <a:pt x="723695" y="104677"/>
                </a:lnTo>
                <a:lnTo>
                  <a:pt x="725966" y="106173"/>
                </a:lnTo>
                <a:lnTo>
                  <a:pt x="748493" y="142357"/>
                </a:lnTo>
                <a:lnTo>
                  <a:pt x="755057" y="182494"/>
                </a:lnTo>
                <a:close/>
              </a:path>
              <a:path w="1713864" h="322580">
                <a:moveTo>
                  <a:pt x="730710" y="295459"/>
                </a:moveTo>
                <a:lnTo>
                  <a:pt x="660601" y="295459"/>
                </a:lnTo>
                <a:lnTo>
                  <a:pt x="682539" y="292610"/>
                </a:lnTo>
                <a:lnTo>
                  <a:pt x="699701" y="285214"/>
                </a:lnTo>
                <a:lnTo>
                  <a:pt x="712316" y="274997"/>
                </a:lnTo>
                <a:lnTo>
                  <a:pt x="720613" y="263687"/>
                </a:lnTo>
                <a:lnTo>
                  <a:pt x="752385" y="263687"/>
                </a:lnTo>
                <a:lnTo>
                  <a:pt x="740288" y="286528"/>
                </a:lnTo>
                <a:lnTo>
                  <a:pt x="730710" y="295459"/>
                </a:lnTo>
                <a:close/>
              </a:path>
              <a:path w="1713864" h="322580">
                <a:moveTo>
                  <a:pt x="901726" y="322012"/>
                </a:moveTo>
                <a:lnTo>
                  <a:pt x="858297" y="312879"/>
                </a:lnTo>
                <a:lnTo>
                  <a:pt x="825156" y="287516"/>
                </a:lnTo>
                <a:lnTo>
                  <a:pt x="804016" y="248972"/>
                </a:lnTo>
                <a:lnTo>
                  <a:pt x="796589" y="200298"/>
                </a:lnTo>
                <a:lnTo>
                  <a:pt x="804181" y="151228"/>
                </a:lnTo>
                <a:lnTo>
                  <a:pt x="825559" y="112562"/>
                </a:lnTo>
                <a:lnTo>
                  <a:pt x="858621" y="87220"/>
                </a:lnTo>
                <a:lnTo>
                  <a:pt x="901266" y="78124"/>
                </a:lnTo>
                <a:lnTo>
                  <a:pt x="934737" y="83440"/>
                </a:lnTo>
                <a:lnTo>
                  <a:pt x="962295" y="98441"/>
                </a:lnTo>
                <a:lnTo>
                  <a:pt x="967592" y="104677"/>
                </a:lnTo>
                <a:lnTo>
                  <a:pt x="901726" y="104677"/>
                </a:lnTo>
                <a:lnTo>
                  <a:pt x="871108" y="111552"/>
                </a:lnTo>
                <a:lnTo>
                  <a:pt x="847296" y="130903"/>
                </a:lnTo>
                <a:lnTo>
                  <a:pt x="831859" y="160816"/>
                </a:lnTo>
                <a:lnTo>
                  <a:pt x="826365" y="199377"/>
                </a:lnTo>
                <a:lnTo>
                  <a:pt x="831751" y="238300"/>
                </a:lnTo>
                <a:lnTo>
                  <a:pt x="847009" y="268561"/>
                </a:lnTo>
                <a:lnTo>
                  <a:pt x="870784" y="288173"/>
                </a:lnTo>
                <a:lnTo>
                  <a:pt x="901726" y="295152"/>
                </a:lnTo>
                <a:lnTo>
                  <a:pt x="968133" y="295152"/>
                </a:lnTo>
                <a:lnTo>
                  <a:pt x="963350" y="301004"/>
                </a:lnTo>
                <a:lnTo>
                  <a:pt x="935992" y="316450"/>
                </a:lnTo>
                <a:lnTo>
                  <a:pt x="901726" y="322012"/>
                </a:lnTo>
                <a:close/>
              </a:path>
              <a:path w="1713864" h="322580">
                <a:moveTo>
                  <a:pt x="992129" y="151797"/>
                </a:moveTo>
                <a:lnTo>
                  <a:pt x="962506" y="151797"/>
                </a:lnTo>
                <a:lnTo>
                  <a:pt x="955276" y="133556"/>
                </a:lnTo>
                <a:lnTo>
                  <a:pt x="942419" y="118567"/>
                </a:lnTo>
                <a:lnTo>
                  <a:pt x="924411" y="108413"/>
                </a:lnTo>
                <a:lnTo>
                  <a:pt x="901726" y="104677"/>
                </a:lnTo>
                <a:lnTo>
                  <a:pt x="967592" y="104677"/>
                </a:lnTo>
                <a:lnTo>
                  <a:pt x="982054" y="121701"/>
                </a:lnTo>
                <a:lnTo>
                  <a:pt x="992129" y="151797"/>
                </a:lnTo>
                <a:close/>
              </a:path>
              <a:path w="1713864" h="322580">
                <a:moveTo>
                  <a:pt x="968133" y="295152"/>
                </a:moveTo>
                <a:lnTo>
                  <a:pt x="901726" y="295152"/>
                </a:lnTo>
                <a:lnTo>
                  <a:pt x="923226" y="291910"/>
                </a:lnTo>
                <a:lnTo>
                  <a:pt x="941229" y="282566"/>
                </a:lnTo>
                <a:lnTo>
                  <a:pt x="954715" y="267697"/>
                </a:lnTo>
                <a:lnTo>
                  <a:pt x="962660" y="247878"/>
                </a:lnTo>
                <a:lnTo>
                  <a:pt x="992282" y="247878"/>
                </a:lnTo>
                <a:lnTo>
                  <a:pt x="982536" y="277527"/>
                </a:lnTo>
                <a:lnTo>
                  <a:pt x="968133" y="295152"/>
                </a:lnTo>
                <a:close/>
              </a:path>
              <a:path w="1713864" h="322580">
                <a:moveTo>
                  <a:pt x="1087443" y="81347"/>
                </a:moveTo>
                <a:lnTo>
                  <a:pt x="1057821" y="81347"/>
                </a:lnTo>
                <a:lnTo>
                  <a:pt x="1057821" y="24864"/>
                </a:lnTo>
                <a:lnTo>
                  <a:pt x="1087443" y="24864"/>
                </a:lnTo>
                <a:lnTo>
                  <a:pt x="1087443" y="81347"/>
                </a:lnTo>
                <a:close/>
              </a:path>
              <a:path w="1713864" h="322580">
                <a:moveTo>
                  <a:pt x="1137019" y="106672"/>
                </a:moveTo>
                <a:lnTo>
                  <a:pt x="1022519" y="106672"/>
                </a:lnTo>
                <a:lnTo>
                  <a:pt x="1022519" y="81347"/>
                </a:lnTo>
                <a:lnTo>
                  <a:pt x="1137019" y="81347"/>
                </a:lnTo>
                <a:lnTo>
                  <a:pt x="1137019" y="106672"/>
                </a:lnTo>
                <a:close/>
              </a:path>
              <a:path w="1713864" h="322580">
                <a:moveTo>
                  <a:pt x="1129345" y="320477"/>
                </a:moveTo>
                <a:lnTo>
                  <a:pt x="1119368" y="320477"/>
                </a:lnTo>
                <a:lnTo>
                  <a:pt x="1096801" y="316748"/>
                </a:lnTo>
                <a:lnTo>
                  <a:pt x="1077083" y="305608"/>
                </a:lnTo>
                <a:lnTo>
                  <a:pt x="1063121" y="287130"/>
                </a:lnTo>
                <a:lnTo>
                  <a:pt x="1057821" y="261385"/>
                </a:lnTo>
                <a:lnTo>
                  <a:pt x="1057821" y="106672"/>
                </a:lnTo>
                <a:lnTo>
                  <a:pt x="1087443" y="106672"/>
                </a:lnTo>
                <a:lnTo>
                  <a:pt x="1087443" y="254325"/>
                </a:lnTo>
                <a:lnTo>
                  <a:pt x="1090316" y="272745"/>
                </a:lnTo>
                <a:lnTo>
                  <a:pt x="1097996" y="284389"/>
                </a:lnTo>
                <a:lnTo>
                  <a:pt x="1109070" y="290478"/>
                </a:lnTo>
                <a:lnTo>
                  <a:pt x="1122131" y="292236"/>
                </a:lnTo>
                <a:lnTo>
                  <a:pt x="1141624" y="292236"/>
                </a:lnTo>
                <a:lnTo>
                  <a:pt x="1141624" y="319096"/>
                </a:lnTo>
                <a:lnTo>
                  <a:pt x="1136712" y="319863"/>
                </a:lnTo>
                <a:lnTo>
                  <a:pt x="1129345" y="320477"/>
                </a:lnTo>
                <a:close/>
              </a:path>
              <a:path w="1713864" h="322580">
                <a:moveTo>
                  <a:pt x="1141624" y="292236"/>
                </a:moveTo>
                <a:lnTo>
                  <a:pt x="1127810" y="292236"/>
                </a:lnTo>
                <a:lnTo>
                  <a:pt x="1136712" y="291622"/>
                </a:lnTo>
                <a:lnTo>
                  <a:pt x="1141624" y="291468"/>
                </a:lnTo>
                <a:lnTo>
                  <a:pt x="1141624" y="292236"/>
                </a:lnTo>
                <a:close/>
              </a:path>
              <a:path w="1713864" h="322580">
                <a:moveTo>
                  <a:pt x="1205781" y="41287"/>
                </a:moveTo>
                <a:lnTo>
                  <a:pt x="1197325" y="39668"/>
                </a:lnTo>
                <a:lnTo>
                  <a:pt x="1190394" y="35244"/>
                </a:lnTo>
                <a:lnTo>
                  <a:pt x="1185708" y="28660"/>
                </a:lnTo>
                <a:lnTo>
                  <a:pt x="1183986" y="20567"/>
                </a:lnTo>
                <a:lnTo>
                  <a:pt x="1185708" y="12561"/>
                </a:lnTo>
                <a:lnTo>
                  <a:pt x="1190394" y="6024"/>
                </a:lnTo>
                <a:lnTo>
                  <a:pt x="1197325" y="1616"/>
                </a:lnTo>
                <a:lnTo>
                  <a:pt x="1205781" y="0"/>
                </a:lnTo>
                <a:lnTo>
                  <a:pt x="1213995" y="1616"/>
                </a:lnTo>
                <a:lnTo>
                  <a:pt x="1220841" y="6024"/>
                </a:lnTo>
                <a:lnTo>
                  <a:pt x="1225530" y="12561"/>
                </a:lnTo>
                <a:lnTo>
                  <a:pt x="1227269" y="20567"/>
                </a:lnTo>
                <a:lnTo>
                  <a:pt x="1225530" y="28660"/>
                </a:lnTo>
                <a:lnTo>
                  <a:pt x="1220841" y="35244"/>
                </a:lnTo>
                <a:lnTo>
                  <a:pt x="1213995" y="39668"/>
                </a:lnTo>
                <a:lnTo>
                  <a:pt x="1205781" y="41287"/>
                </a:lnTo>
                <a:close/>
              </a:path>
              <a:path w="1713864" h="322580">
                <a:moveTo>
                  <a:pt x="1220362" y="317100"/>
                </a:moveTo>
                <a:lnTo>
                  <a:pt x="1190586" y="317100"/>
                </a:lnTo>
                <a:lnTo>
                  <a:pt x="1190586" y="81347"/>
                </a:lnTo>
                <a:lnTo>
                  <a:pt x="1220362" y="81347"/>
                </a:lnTo>
                <a:lnTo>
                  <a:pt x="1220362" y="317100"/>
                </a:lnTo>
                <a:close/>
              </a:path>
              <a:path w="1713864" h="322580">
                <a:moveTo>
                  <a:pt x="1376917" y="322012"/>
                </a:moveTo>
                <a:lnTo>
                  <a:pt x="1334531" y="313117"/>
                </a:lnTo>
                <a:lnTo>
                  <a:pt x="1301440" y="288149"/>
                </a:lnTo>
                <a:lnTo>
                  <a:pt x="1279919" y="249684"/>
                </a:lnTo>
                <a:lnTo>
                  <a:pt x="1272240" y="200298"/>
                </a:lnTo>
                <a:lnTo>
                  <a:pt x="1279919" y="150581"/>
                </a:lnTo>
                <a:lnTo>
                  <a:pt x="1301440" y="111986"/>
                </a:lnTo>
                <a:lnTo>
                  <a:pt x="1334531" y="87004"/>
                </a:lnTo>
                <a:lnTo>
                  <a:pt x="1376917" y="78124"/>
                </a:lnTo>
                <a:lnTo>
                  <a:pt x="1419279" y="87026"/>
                </a:lnTo>
                <a:lnTo>
                  <a:pt x="1442588" y="104677"/>
                </a:lnTo>
                <a:lnTo>
                  <a:pt x="1376917" y="104677"/>
                </a:lnTo>
                <a:lnTo>
                  <a:pt x="1344817" y="112344"/>
                </a:lnTo>
                <a:lnTo>
                  <a:pt x="1321336" y="133091"/>
                </a:lnTo>
                <a:lnTo>
                  <a:pt x="1306920" y="163536"/>
                </a:lnTo>
                <a:lnTo>
                  <a:pt x="1302016" y="200298"/>
                </a:lnTo>
                <a:lnTo>
                  <a:pt x="1306899" y="236988"/>
                </a:lnTo>
                <a:lnTo>
                  <a:pt x="1321278" y="267275"/>
                </a:lnTo>
                <a:lnTo>
                  <a:pt x="1344752" y="287864"/>
                </a:lnTo>
                <a:lnTo>
                  <a:pt x="1376917" y="295459"/>
                </a:lnTo>
                <a:lnTo>
                  <a:pt x="1442704" y="295459"/>
                </a:lnTo>
                <a:lnTo>
                  <a:pt x="1419344" y="313117"/>
                </a:lnTo>
                <a:lnTo>
                  <a:pt x="1376917" y="322012"/>
                </a:lnTo>
                <a:close/>
              </a:path>
              <a:path w="1713864" h="322580">
                <a:moveTo>
                  <a:pt x="1442704" y="295459"/>
                </a:moveTo>
                <a:lnTo>
                  <a:pt x="1376917" y="295459"/>
                </a:lnTo>
                <a:lnTo>
                  <a:pt x="1409017" y="287864"/>
                </a:lnTo>
                <a:lnTo>
                  <a:pt x="1432498" y="267275"/>
                </a:lnTo>
                <a:lnTo>
                  <a:pt x="1446913" y="236988"/>
                </a:lnTo>
                <a:lnTo>
                  <a:pt x="1451818" y="200298"/>
                </a:lnTo>
                <a:lnTo>
                  <a:pt x="1446913" y="163536"/>
                </a:lnTo>
                <a:lnTo>
                  <a:pt x="1432498" y="133091"/>
                </a:lnTo>
                <a:lnTo>
                  <a:pt x="1409017" y="112344"/>
                </a:lnTo>
                <a:lnTo>
                  <a:pt x="1376917" y="104677"/>
                </a:lnTo>
                <a:lnTo>
                  <a:pt x="1442588" y="104677"/>
                </a:lnTo>
                <a:lnTo>
                  <a:pt x="1452317" y="112044"/>
                </a:lnTo>
                <a:lnTo>
                  <a:pt x="1473785" y="150645"/>
                </a:lnTo>
                <a:lnTo>
                  <a:pt x="1481440" y="200298"/>
                </a:lnTo>
                <a:lnTo>
                  <a:pt x="1473807" y="249684"/>
                </a:lnTo>
                <a:lnTo>
                  <a:pt x="1452374" y="288149"/>
                </a:lnTo>
                <a:lnTo>
                  <a:pt x="1442704" y="295459"/>
                </a:lnTo>
                <a:close/>
              </a:path>
              <a:path w="1713864" h="322580">
                <a:moveTo>
                  <a:pt x="1586589" y="118644"/>
                </a:moveTo>
                <a:lnTo>
                  <a:pt x="1564323" y="118644"/>
                </a:lnTo>
                <a:lnTo>
                  <a:pt x="1574925" y="102041"/>
                </a:lnTo>
                <a:lnTo>
                  <a:pt x="1590089" y="89309"/>
                </a:lnTo>
                <a:lnTo>
                  <a:pt x="1609713" y="81152"/>
                </a:lnTo>
                <a:lnTo>
                  <a:pt x="1633698" y="78277"/>
                </a:lnTo>
                <a:lnTo>
                  <a:pt x="1666266" y="83882"/>
                </a:lnTo>
                <a:lnTo>
                  <a:pt x="1691524" y="100436"/>
                </a:lnTo>
                <a:lnTo>
                  <a:pt x="1694355" y="105137"/>
                </a:lnTo>
                <a:lnTo>
                  <a:pt x="1625717" y="105137"/>
                </a:lnTo>
                <a:lnTo>
                  <a:pt x="1600449" y="109638"/>
                </a:lnTo>
                <a:lnTo>
                  <a:pt x="1586589" y="118644"/>
                </a:lnTo>
                <a:close/>
              </a:path>
              <a:path w="1713864" h="322580">
                <a:moveTo>
                  <a:pt x="1562634" y="317100"/>
                </a:moveTo>
                <a:lnTo>
                  <a:pt x="1533011" y="317100"/>
                </a:lnTo>
                <a:lnTo>
                  <a:pt x="1533011" y="81347"/>
                </a:lnTo>
                <a:lnTo>
                  <a:pt x="1561867" y="81347"/>
                </a:lnTo>
                <a:lnTo>
                  <a:pt x="1561867" y="118644"/>
                </a:lnTo>
                <a:lnTo>
                  <a:pt x="1586589" y="118644"/>
                </a:lnTo>
                <a:lnTo>
                  <a:pt x="1580477" y="122615"/>
                </a:lnTo>
                <a:lnTo>
                  <a:pt x="1567354" y="143276"/>
                </a:lnTo>
                <a:lnTo>
                  <a:pt x="1562634" y="170829"/>
                </a:lnTo>
                <a:lnTo>
                  <a:pt x="1562634" y="317100"/>
                </a:lnTo>
                <a:close/>
              </a:path>
              <a:path w="1713864" h="322580">
                <a:moveTo>
                  <a:pt x="1713664" y="317100"/>
                </a:moveTo>
                <a:lnTo>
                  <a:pt x="1683888" y="317100"/>
                </a:lnTo>
                <a:lnTo>
                  <a:pt x="1683888" y="166838"/>
                </a:lnTo>
                <a:lnTo>
                  <a:pt x="1679827" y="141204"/>
                </a:lnTo>
                <a:lnTo>
                  <a:pt x="1668213" y="121771"/>
                </a:lnTo>
                <a:lnTo>
                  <a:pt x="1649893" y="109447"/>
                </a:lnTo>
                <a:lnTo>
                  <a:pt x="1625717" y="105137"/>
                </a:lnTo>
                <a:lnTo>
                  <a:pt x="1694355" y="105137"/>
                </a:lnTo>
                <a:lnTo>
                  <a:pt x="1707860" y="127553"/>
                </a:lnTo>
                <a:lnTo>
                  <a:pt x="1713664" y="164843"/>
                </a:lnTo>
                <a:lnTo>
                  <a:pt x="1713664" y="31710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3117" y="133021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17504" y="3282562"/>
            <a:ext cx="2811780" cy="523240"/>
            <a:chOff x="417504" y="3282562"/>
            <a:chExt cx="2811780" cy="523240"/>
          </a:xfrm>
        </p:grpSpPr>
        <p:sp>
          <p:nvSpPr>
            <p:cNvPr id="8" name="object 8"/>
            <p:cNvSpPr/>
            <p:nvPr/>
          </p:nvSpPr>
          <p:spPr>
            <a:xfrm>
              <a:off x="417504" y="3282562"/>
              <a:ext cx="2811780" cy="523240"/>
            </a:xfrm>
            <a:custGeom>
              <a:avLst/>
              <a:gdLst/>
              <a:ahLst/>
              <a:cxnLst/>
              <a:rect l="l" t="t" r="r" b="b"/>
              <a:pathLst>
                <a:path w="2811780" h="523239">
                  <a:moveTo>
                    <a:pt x="281167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811675" y="0"/>
                  </a:lnTo>
                  <a:lnTo>
                    <a:pt x="2811675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28396" y="3346564"/>
              <a:ext cx="2780030" cy="394970"/>
            </a:xfrm>
            <a:custGeom>
              <a:avLst/>
              <a:gdLst/>
              <a:ahLst/>
              <a:cxnLst/>
              <a:rect l="l" t="t" r="r" b="b"/>
              <a:pathLst>
                <a:path w="2780030" h="394970">
                  <a:moveTo>
                    <a:pt x="282867" y="354711"/>
                  </a:moveTo>
                  <a:lnTo>
                    <a:pt x="215341" y="246646"/>
                  </a:lnTo>
                  <a:lnTo>
                    <a:pt x="184645" y="197535"/>
                  </a:lnTo>
                  <a:lnTo>
                    <a:pt x="214668" y="148424"/>
                  </a:lnTo>
                  <a:lnTo>
                    <a:pt x="280720" y="40360"/>
                  </a:lnTo>
                  <a:lnTo>
                    <a:pt x="206895" y="40360"/>
                  </a:lnTo>
                  <a:lnTo>
                    <a:pt x="142430" y="148424"/>
                  </a:lnTo>
                  <a:lnTo>
                    <a:pt x="139979" y="148424"/>
                  </a:lnTo>
                  <a:lnTo>
                    <a:pt x="76123" y="40360"/>
                  </a:lnTo>
                  <a:lnTo>
                    <a:pt x="1689" y="40360"/>
                  </a:lnTo>
                  <a:lnTo>
                    <a:pt x="98539" y="197535"/>
                  </a:lnTo>
                  <a:lnTo>
                    <a:pt x="0" y="354711"/>
                  </a:lnTo>
                  <a:lnTo>
                    <a:pt x="74904" y="354711"/>
                  </a:lnTo>
                  <a:lnTo>
                    <a:pt x="139979" y="246646"/>
                  </a:lnTo>
                  <a:lnTo>
                    <a:pt x="142430" y="246646"/>
                  </a:lnTo>
                  <a:lnTo>
                    <a:pt x="207670" y="354711"/>
                  </a:lnTo>
                  <a:lnTo>
                    <a:pt x="282867" y="354711"/>
                  </a:lnTo>
                  <a:close/>
                </a:path>
                <a:path w="2780030" h="394970">
                  <a:moveTo>
                    <a:pt x="584796" y="186944"/>
                  </a:moveTo>
                  <a:lnTo>
                    <a:pt x="453720" y="186944"/>
                  </a:lnTo>
                  <a:lnTo>
                    <a:pt x="453720" y="236372"/>
                  </a:lnTo>
                  <a:lnTo>
                    <a:pt x="521716" y="236372"/>
                  </a:lnTo>
                  <a:lnTo>
                    <a:pt x="516293" y="263194"/>
                  </a:lnTo>
                  <a:lnTo>
                    <a:pt x="501916" y="283603"/>
                  </a:lnTo>
                  <a:lnTo>
                    <a:pt x="479361" y="296583"/>
                  </a:lnTo>
                  <a:lnTo>
                    <a:pt x="449427" y="301142"/>
                  </a:lnTo>
                  <a:lnTo>
                    <a:pt x="415391" y="294246"/>
                  </a:lnTo>
                  <a:lnTo>
                    <a:pt x="389470" y="274104"/>
                  </a:lnTo>
                  <a:lnTo>
                    <a:pt x="372948" y="241503"/>
                  </a:lnTo>
                  <a:lnTo>
                    <a:pt x="367157" y="197231"/>
                  </a:lnTo>
                  <a:lnTo>
                    <a:pt x="373062" y="153250"/>
                  </a:lnTo>
                  <a:lnTo>
                    <a:pt x="389712" y="120827"/>
                  </a:lnTo>
                  <a:lnTo>
                    <a:pt x="415455" y="100787"/>
                  </a:lnTo>
                  <a:lnTo>
                    <a:pt x="448652" y="93929"/>
                  </a:lnTo>
                  <a:lnTo>
                    <a:pt x="472452" y="97231"/>
                  </a:lnTo>
                  <a:lnTo>
                    <a:pt x="491769" y="106692"/>
                  </a:lnTo>
                  <a:lnTo>
                    <a:pt x="506222" y="121716"/>
                  </a:lnTo>
                  <a:lnTo>
                    <a:pt x="515416" y="141668"/>
                  </a:lnTo>
                  <a:lnTo>
                    <a:pt x="581875" y="141668"/>
                  </a:lnTo>
                  <a:lnTo>
                    <a:pt x="567182" y="99009"/>
                  </a:lnTo>
                  <a:lnTo>
                    <a:pt x="538035" y="65620"/>
                  </a:lnTo>
                  <a:lnTo>
                    <a:pt x="497255" y="43853"/>
                  </a:lnTo>
                  <a:lnTo>
                    <a:pt x="447586" y="36068"/>
                  </a:lnTo>
                  <a:lnTo>
                    <a:pt x="400507" y="43103"/>
                  </a:lnTo>
                  <a:lnTo>
                    <a:pt x="360184" y="63665"/>
                  </a:lnTo>
                  <a:lnTo>
                    <a:pt x="328726" y="96875"/>
                  </a:lnTo>
                  <a:lnTo>
                    <a:pt x="308292" y="141884"/>
                  </a:lnTo>
                  <a:lnTo>
                    <a:pt x="301002" y="197840"/>
                  </a:lnTo>
                  <a:lnTo>
                    <a:pt x="307924" y="252793"/>
                  </a:lnTo>
                  <a:lnTo>
                    <a:pt x="327672" y="297535"/>
                  </a:lnTo>
                  <a:lnTo>
                    <a:pt x="358749" y="330923"/>
                  </a:lnTo>
                  <a:lnTo>
                    <a:pt x="399681" y="351790"/>
                  </a:lnTo>
                  <a:lnTo>
                    <a:pt x="448957" y="359003"/>
                  </a:lnTo>
                  <a:lnTo>
                    <a:pt x="493496" y="353123"/>
                  </a:lnTo>
                  <a:lnTo>
                    <a:pt x="530987" y="336054"/>
                  </a:lnTo>
                  <a:lnTo>
                    <a:pt x="559790" y="308648"/>
                  </a:lnTo>
                  <a:lnTo>
                    <a:pt x="563549" y="301142"/>
                  </a:lnTo>
                  <a:lnTo>
                    <a:pt x="578269" y="271754"/>
                  </a:lnTo>
                  <a:lnTo>
                    <a:pt x="584796" y="226237"/>
                  </a:lnTo>
                  <a:lnTo>
                    <a:pt x="584796" y="186944"/>
                  </a:lnTo>
                  <a:close/>
                </a:path>
                <a:path w="2780030" h="394970">
                  <a:moveTo>
                    <a:pt x="860933" y="268135"/>
                  </a:moveTo>
                  <a:lnTo>
                    <a:pt x="855154" y="236664"/>
                  </a:lnTo>
                  <a:lnTo>
                    <a:pt x="842213" y="216725"/>
                  </a:lnTo>
                  <a:lnTo>
                    <a:pt x="839749" y="212928"/>
                  </a:lnTo>
                  <a:lnTo>
                    <a:pt x="817676" y="197650"/>
                  </a:lnTo>
                  <a:lnTo>
                    <a:pt x="793559" y="191960"/>
                  </a:lnTo>
                  <a:lnTo>
                    <a:pt x="793559" y="261696"/>
                  </a:lnTo>
                  <a:lnTo>
                    <a:pt x="790409" y="277888"/>
                  </a:lnTo>
                  <a:lnTo>
                    <a:pt x="780669" y="290334"/>
                  </a:lnTo>
                  <a:lnTo>
                    <a:pt x="763905" y="298323"/>
                  </a:lnTo>
                  <a:lnTo>
                    <a:pt x="739686" y="301142"/>
                  </a:lnTo>
                  <a:lnTo>
                    <a:pt x="684580" y="301142"/>
                  </a:lnTo>
                  <a:lnTo>
                    <a:pt x="684580" y="216725"/>
                  </a:lnTo>
                  <a:lnTo>
                    <a:pt x="741057" y="216725"/>
                  </a:lnTo>
                  <a:lnTo>
                    <a:pt x="762927" y="220040"/>
                  </a:lnTo>
                  <a:lnTo>
                    <a:pt x="779449" y="229311"/>
                  </a:lnTo>
                  <a:lnTo>
                    <a:pt x="789901" y="243522"/>
                  </a:lnTo>
                  <a:lnTo>
                    <a:pt x="793559" y="261696"/>
                  </a:lnTo>
                  <a:lnTo>
                    <a:pt x="793559" y="191960"/>
                  </a:lnTo>
                  <a:lnTo>
                    <a:pt x="791870" y="191554"/>
                  </a:lnTo>
                  <a:lnTo>
                    <a:pt x="791870" y="188480"/>
                  </a:lnTo>
                  <a:lnTo>
                    <a:pt x="814463" y="180136"/>
                  </a:lnTo>
                  <a:lnTo>
                    <a:pt x="824763" y="172059"/>
                  </a:lnTo>
                  <a:lnTo>
                    <a:pt x="832459" y="166014"/>
                  </a:lnTo>
                  <a:lnTo>
                    <a:pt x="844359" y="146278"/>
                  </a:lnTo>
                  <a:lnTo>
                    <a:pt x="848652" y="121094"/>
                  </a:lnTo>
                  <a:lnTo>
                    <a:pt x="843064" y="93319"/>
                  </a:lnTo>
                  <a:lnTo>
                    <a:pt x="842111" y="88544"/>
                  </a:lnTo>
                  <a:lnTo>
                    <a:pt x="822502" y="63004"/>
                  </a:lnTo>
                  <a:lnTo>
                    <a:pt x="789927" y="46329"/>
                  </a:lnTo>
                  <a:lnTo>
                    <a:pt x="782662" y="45377"/>
                  </a:lnTo>
                  <a:lnTo>
                    <a:pt x="782662" y="131686"/>
                  </a:lnTo>
                  <a:lnTo>
                    <a:pt x="779043" y="148615"/>
                  </a:lnTo>
                  <a:lnTo>
                    <a:pt x="769023" y="161315"/>
                  </a:lnTo>
                  <a:lnTo>
                    <a:pt x="753846" y="169291"/>
                  </a:lnTo>
                  <a:lnTo>
                    <a:pt x="734771" y="172059"/>
                  </a:lnTo>
                  <a:lnTo>
                    <a:pt x="684580" y="172059"/>
                  </a:lnTo>
                  <a:lnTo>
                    <a:pt x="684580" y="93319"/>
                  </a:lnTo>
                  <a:lnTo>
                    <a:pt x="736003" y="93319"/>
                  </a:lnTo>
                  <a:lnTo>
                    <a:pt x="755853" y="96100"/>
                  </a:lnTo>
                  <a:lnTo>
                    <a:pt x="770496" y="103924"/>
                  </a:lnTo>
                  <a:lnTo>
                    <a:pt x="779551" y="116052"/>
                  </a:lnTo>
                  <a:lnTo>
                    <a:pt x="782662" y="131686"/>
                  </a:lnTo>
                  <a:lnTo>
                    <a:pt x="782662" y="45377"/>
                  </a:lnTo>
                  <a:lnTo>
                    <a:pt x="744435" y="40360"/>
                  </a:lnTo>
                  <a:lnTo>
                    <a:pt x="619353" y="40360"/>
                  </a:lnTo>
                  <a:lnTo>
                    <a:pt x="619353" y="354711"/>
                  </a:lnTo>
                  <a:lnTo>
                    <a:pt x="752576" y="354711"/>
                  </a:lnTo>
                  <a:lnTo>
                    <a:pt x="799426" y="348170"/>
                  </a:lnTo>
                  <a:lnTo>
                    <a:pt x="833348" y="330073"/>
                  </a:lnTo>
                  <a:lnTo>
                    <a:pt x="853973" y="302641"/>
                  </a:lnTo>
                  <a:lnTo>
                    <a:pt x="854278" y="301142"/>
                  </a:lnTo>
                  <a:lnTo>
                    <a:pt x="860933" y="268135"/>
                  </a:lnTo>
                  <a:close/>
                </a:path>
                <a:path w="2780030" h="394970">
                  <a:moveTo>
                    <a:pt x="1122565" y="199986"/>
                  </a:moveTo>
                  <a:lnTo>
                    <a:pt x="979373" y="199986"/>
                  </a:lnTo>
                  <a:lnTo>
                    <a:pt x="979373" y="250952"/>
                  </a:lnTo>
                  <a:lnTo>
                    <a:pt x="1122565" y="250952"/>
                  </a:lnTo>
                  <a:lnTo>
                    <a:pt x="1122565" y="199986"/>
                  </a:lnTo>
                  <a:close/>
                </a:path>
                <a:path w="2780030" h="394970">
                  <a:moveTo>
                    <a:pt x="1571053" y="0"/>
                  </a:moveTo>
                  <a:lnTo>
                    <a:pt x="1515795" y="0"/>
                  </a:lnTo>
                  <a:lnTo>
                    <a:pt x="1515795" y="66001"/>
                  </a:lnTo>
                  <a:lnTo>
                    <a:pt x="1515795" y="110515"/>
                  </a:lnTo>
                  <a:lnTo>
                    <a:pt x="1515795" y="150571"/>
                  </a:lnTo>
                  <a:lnTo>
                    <a:pt x="1443050" y="150571"/>
                  </a:lnTo>
                  <a:lnTo>
                    <a:pt x="1443050" y="128473"/>
                  </a:lnTo>
                  <a:lnTo>
                    <a:pt x="1443050" y="110515"/>
                  </a:lnTo>
                  <a:lnTo>
                    <a:pt x="1515795" y="110515"/>
                  </a:lnTo>
                  <a:lnTo>
                    <a:pt x="1515795" y="66001"/>
                  </a:lnTo>
                  <a:lnTo>
                    <a:pt x="1443050" y="66001"/>
                  </a:lnTo>
                  <a:lnTo>
                    <a:pt x="1443050" y="25781"/>
                  </a:lnTo>
                  <a:lnTo>
                    <a:pt x="1388249" y="25781"/>
                  </a:lnTo>
                  <a:lnTo>
                    <a:pt x="1388249" y="86410"/>
                  </a:lnTo>
                  <a:lnTo>
                    <a:pt x="1388249" y="128473"/>
                  </a:lnTo>
                  <a:lnTo>
                    <a:pt x="1388249" y="185407"/>
                  </a:lnTo>
                  <a:lnTo>
                    <a:pt x="1310436" y="185407"/>
                  </a:lnTo>
                  <a:lnTo>
                    <a:pt x="1310436" y="128473"/>
                  </a:lnTo>
                  <a:lnTo>
                    <a:pt x="1388249" y="128473"/>
                  </a:lnTo>
                  <a:lnTo>
                    <a:pt x="1388249" y="86410"/>
                  </a:lnTo>
                  <a:lnTo>
                    <a:pt x="1310436" y="86410"/>
                  </a:lnTo>
                  <a:lnTo>
                    <a:pt x="1310436" y="25781"/>
                  </a:lnTo>
                  <a:lnTo>
                    <a:pt x="1254874" y="25781"/>
                  </a:lnTo>
                  <a:lnTo>
                    <a:pt x="1254874" y="229006"/>
                  </a:lnTo>
                  <a:lnTo>
                    <a:pt x="1443050" y="229006"/>
                  </a:lnTo>
                  <a:lnTo>
                    <a:pt x="1443050" y="194932"/>
                  </a:lnTo>
                  <a:lnTo>
                    <a:pt x="1515795" y="194932"/>
                  </a:lnTo>
                  <a:lnTo>
                    <a:pt x="1515795" y="291312"/>
                  </a:lnTo>
                  <a:lnTo>
                    <a:pt x="1571053" y="291312"/>
                  </a:lnTo>
                  <a:lnTo>
                    <a:pt x="1571053" y="194932"/>
                  </a:lnTo>
                  <a:lnTo>
                    <a:pt x="1571053" y="185407"/>
                  </a:lnTo>
                  <a:lnTo>
                    <a:pt x="1571053" y="150571"/>
                  </a:lnTo>
                  <a:lnTo>
                    <a:pt x="1571053" y="110515"/>
                  </a:lnTo>
                  <a:lnTo>
                    <a:pt x="1571053" y="86410"/>
                  </a:lnTo>
                  <a:lnTo>
                    <a:pt x="1571053" y="66001"/>
                  </a:lnTo>
                  <a:lnTo>
                    <a:pt x="1571053" y="0"/>
                  </a:lnTo>
                  <a:close/>
                </a:path>
                <a:path w="2780030" h="394970">
                  <a:moveTo>
                    <a:pt x="1579499" y="343192"/>
                  </a:moveTo>
                  <a:lnTo>
                    <a:pt x="1364005" y="343192"/>
                  </a:lnTo>
                  <a:lnTo>
                    <a:pt x="1364005" y="262305"/>
                  </a:lnTo>
                  <a:lnTo>
                    <a:pt x="1307973" y="262305"/>
                  </a:lnTo>
                  <a:lnTo>
                    <a:pt x="1307973" y="387858"/>
                  </a:lnTo>
                  <a:lnTo>
                    <a:pt x="1579499" y="387858"/>
                  </a:lnTo>
                  <a:lnTo>
                    <a:pt x="1579499" y="343192"/>
                  </a:lnTo>
                  <a:close/>
                </a:path>
                <a:path w="2780030" h="394970">
                  <a:moveTo>
                    <a:pt x="1956625" y="139827"/>
                  </a:moveTo>
                  <a:lnTo>
                    <a:pt x="1896922" y="124561"/>
                  </a:lnTo>
                  <a:lnTo>
                    <a:pt x="1855978" y="99771"/>
                  </a:lnTo>
                  <a:lnTo>
                    <a:pt x="1827491" y="65595"/>
                  </a:lnTo>
                  <a:lnTo>
                    <a:pt x="1818640" y="30391"/>
                  </a:lnTo>
                  <a:lnTo>
                    <a:pt x="1818640" y="11201"/>
                  </a:lnTo>
                  <a:lnTo>
                    <a:pt x="1760474" y="11201"/>
                  </a:lnTo>
                  <a:lnTo>
                    <a:pt x="1760474" y="30391"/>
                  </a:lnTo>
                  <a:lnTo>
                    <a:pt x="1751571" y="65595"/>
                  </a:lnTo>
                  <a:lnTo>
                    <a:pt x="1725396" y="98399"/>
                  </a:lnTo>
                  <a:lnTo>
                    <a:pt x="1682419" y="124561"/>
                  </a:lnTo>
                  <a:lnTo>
                    <a:pt x="1623098" y="139827"/>
                  </a:lnTo>
                  <a:lnTo>
                    <a:pt x="1644891" y="184492"/>
                  </a:lnTo>
                  <a:lnTo>
                    <a:pt x="1692744" y="173126"/>
                  </a:lnTo>
                  <a:lnTo>
                    <a:pt x="1733194" y="154508"/>
                  </a:lnTo>
                  <a:lnTo>
                    <a:pt x="1765630" y="129692"/>
                  </a:lnTo>
                  <a:lnTo>
                    <a:pt x="1789480" y="99771"/>
                  </a:lnTo>
                  <a:lnTo>
                    <a:pt x="1813382" y="129692"/>
                  </a:lnTo>
                  <a:lnTo>
                    <a:pt x="1845995" y="154508"/>
                  </a:lnTo>
                  <a:lnTo>
                    <a:pt x="1886737" y="173126"/>
                  </a:lnTo>
                  <a:lnTo>
                    <a:pt x="1934984" y="184492"/>
                  </a:lnTo>
                  <a:lnTo>
                    <a:pt x="1956625" y="139827"/>
                  </a:lnTo>
                  <a:close/>
                </a:path>
                <a:path w="2780030" h="394970">
                  <a:moveTo>
                    <a:pt x="1969516" y="214414"/>
                  </a:moveTo>
                  <a:lnTo>
                    <a:pt x="1609128" y="214414"/>
                  </a:lnTo>
                  <a:lnTo>
                    <a:pt x="1609128" y="259549"/>
                  </a:lnTo>
                  <a:lnTo>
                    <a:pt x="1760778" y="259549"/>
                  </a:lnTo>
                  <a:lnTo>
                    <a:pt x="1760778" y="394766"/>
                  </a:lnTo>
                  <a:lnTo>
                    <a:pt x="1815566" y="394766"/>
                  </a:lnTo>
                  <a:lnTo>
                    <a:pt x="1815566" y="259549"/>
                  </a:lnTo>
                  <a:lnTo>
                    <a:pt x="1969516" y="259549"/>
                  </a:lnTo>
                  <a:lnTo>
                    <a:pt x="1969516" y="214414"/>
                  </a:lnTo>
                  <a:close/>
                </a:path>
                <a:path w="2780030" h="394970">
                  <a:moveTo>
                    <a:pt x="2307336" y="190322"/>
                  </a:moveTo>
                  <a:lnTo>
                    <a:pt x="2266607" y="169430"/>
                  </a:lnTo>
                  <a:lnTo>
                    <a:pt x="2238489" y="140131"/>
                  </a:lnTo>
                  <a:lnTo>
                    <a:pt x="2222195" y="105194"/>
                  </a:lnTo>
                  <a:lnTo>
                    <a:pt x="2216937" y="67386"/>
                  </a:lnTo>
                  <a:lnTo>
                    <a:pt x="2216937" y="23787"/>
                  </a:lnTo>
                  <a:lnTo>
                    <a:pt x="2161070" y="23787"/>
                  </a:lnTo>
                  <a:lnTo>
                    <a:pt x="2161006" y="67386"/>
                  </a:lnTo>
                  <a:lnTo>
                    <a:pt x="2155520" y="108445"/>
                  </a:lnTo>
                  <a:lnTo>
                    <a:pt x="2138502" y="146189"/>
                  </a:lnTo>
                  <a:lnTo>
                    <a:pt x="2109178" y="177380"/>
                  </a:lnTo>
                  <a:lnTo>
                    <a:pt x="2066671" y="199224"/>
                  </a:lnTo>
                  <a:lnTo>
                    <a:pt x="2096452" y="242811"/>
                  </a:lnTo>
                  <a:lnTo>
                    <a:pt x="2127974" y="227495"/>
                  </a:lnTo>
                  <a:lnTo>
                    <a:pt x="2154009" y="206883"/>
                  </a:lnTo>
                  <a:lnTo>
                    <a:pt x="2174633" y="181622"/>
                  </a:lnTo>
                  <a:lnTo>
                    <a:pt x="2189924" y="152412"/>
                  </a:lnTo>
                  <a:lnTo>
                    <a:pt x="2204758" y="178320"/>
                  </a:lnTo>
                  <a:lnTo>
                    <a:pt x="2224214" y="200875"/>
                  </a:lnTo>
                  <a:lnTo>
                    <a:pt x="2248357" y="219456"/>
                  </a:lnTo>
                  <a:lnTo>
                    <a:pt x="2277262" y="233451"/>
                  </a:lnTo>
                  <a:lnTo>
                    <a:pt x="2307336" y="190322"/>
                  </a:lnTo>
                  <a:close/>
                </a:path>
                <a:path w="2780030" h="394970">
                  <a:moveTo>
                    <a:pt x="2402040" y="0"/>
                  </a:moveTo>
                  <a:lnTo>
                    <a:pt x="2346782" y="0"/>
                  </a:lnTo>
                  <a:lnTo>
                    <a:pt x="2346782" y="83959"/>
                  </a:lnTo>
                  <a:lnTo>
                    <a:pt x="2272804" y="83959"/>
                  </a:lnTo>
                  <a:lnTo>
                    <a:pt x="2272804" y="128778"/>
                  </a:lnTo>
                  <a:lnTo>
                    <a:pt x="2346782" y="128778"/>
                  </a:lnTo>
                  <a:lnTo>
                    <a:pt x="2346782" y="291934"/>
                  </a:lnTo>
                  <a:lnTo>
                    <a:pt x="2402040" y="291934"/>
                  </a:lnTo>
                  <a:lnTo>
                    <a:pt x="2402040" y="0"/>
                  </a:lnTo>
                  <a:close/>
                </a:path>
                <a:path w="2780030" h="394970">
                  <a:moveTo>
                    <a:pt x="2410485" y="343192"/>
                  </a:moveTo>
                  <a:lnTo>
                    <a:pt x="2194991" y="343192"/>
                  </a:lnTo>
                  <a:lnTo>
                    <a:pt x="2194991" y="261226"/>
                  </a:lnTo>
                  <a:lnTo>
                    <a:pt x="2138972" y="261226"/>
                  </a:lnTo>
                  <a:lnTo>
                    <a:pt x="2138972" y="387858"/>
                  </a:lnTo>
                  <a:lnTo>
                    <a:pt x="2410485" y="387858"/>
                  </a:lnTo>
                  <a:lnTo>
                    <a:pt x="2410485" y="343192"/>
                  </a:lnTo>
                  <a:close/>
                </a:path>
                <a:path w="2780030" h="394970">
                  <a:moveTo>
                    <a:pt x="2625229" y="215950"/>
                  </a:moveTo>
                  <a:lnTo>
                    <a:pt x="2620924" y="180187"/>
                  </a:lnTo>
                  <a:lnTo>
                    <a:pt x="2619857" y="171284"/>
                  </a:lnTo>
                  <a:lnTo>
                    <a:pt x="2592908" y="175310"/>
                  </a:lnTo>
                  <a:lnTo>
                    <a:pt x="2566098" y="177927"/>
                  </a:lnTo>
                  <a:lnTo>
                    <a:pt x="2537968" y="179451"/>
                  </a:lnTo>
                  <a:lnTo>
                    <a:pt x="2507043" y="180187"/>
                  </a:lnTo>
                  <a:lnTo>
                    <a:pt x="2507043" y="145046"/>
                  </a:lnTo>
                  <a:lnTo>
                    <a:pt x="2606192" y="145046"/>
                  </a:lnTo>
                  <a:lnTo>
                    <a:pt x="2606192" y="102984"/>
                  </a:lnTo>
                  <a:lnTo>
                    <a:pt x="2507043" y="102984"/>
                  </a:lnTo>
                  <a:lnTo>
                    <a:pt x="2507043" y="70294"/>
                  </a:lnTo>
                  <a:lnTo>
                    <a:pt x="2610027" y="70294"/>
                  </a:lnTo>
                  <a:lnTo>
                    <a:pt x="2610027" y="25933"/>
                  </a:lnTo>
                  <a:lnTo>
                    <a:pt x="2453779" y="25933"/>
                  </a:lnTo>
                  <a:lnTo>
                    <a:pt x="2453779" y="225475"/>
                  </a:lnTo>
                  <a:lnTo>
                    <a:pt x="2480640" y="225475"/>
                  </a:lnTo>
                  <a:lnTo>
                    <a:pt x="2521991" y="225132"/>
                  </a:lnTo>
                  <a:lnTo>
                    <a:pt x="2558059" y="223761"/>
                  </a:lnTo>
                  <a:lnTo>
                    <a:pt x="2591562" y="220878"/>
                  </a:lnTo>
                  <a:lnTo>
                    <a:pt x="2625229" y="215950"/>
                  </a:lnTo>
                  <a:close/>
                </a:path>
                <a:path w="2780030" h="394970">
                  <a:moveTo>
                    <a:pt x="2779484" y="257238"/>
                  </a:moveTo>
                  <a:lnTo>
                    <a:pt x="2506434" y="257238"/>
                  </a:lnTo>
                  <a:lnTo>
                    <a:pt x="2506434" y="301599"/>
                  </a:lnTo>
                  <a:lnTo>
                    <a:pt x="2724378" y="301599"/>
                  </a:lnTo>
                  <a:lnTo>
                    <a:pt x="2724378" y="394766"/>
                  </a:lnTo>
                  <a:lnTo>
                    <a:pt x="2779484" y="394766"/>
                  </a:lnTo>
                  <a:lnTo>
                    <a:pt x="2779484" y="257238"/>
                  </a:lnTo>
                  <a:close/>
                </a:path>
                <a:path w="2780030" h="394970">
                  <a:moveTo>
                    <a:pt x="2779484" y="0"/>
                  </a:moveTo>
                  <a:lnTo>
                    <a:pt x="2726982" y="0"/>
                  </a:lnTo>
                  <a:lnTo>
                    <a:pt x="2726982" y="96393"/>
                  </a:lnTo>
                  <a:lnTo>
                    <a:pt x="2692603" y="96393"/>
                  </a:lnTo>
                  <a:lnTo>
                    <a:pt x="2692603" y="6908"/>
                  </a:lnTo>
                  <a:lnTo>
                    <a:pt x="2641041" y="6908"/>
                  </a:lnTo>
                  <a:lnTo>
                    <a:pt x="2641041" y="238061"/>
                  </a:lnTo>
                  <a:lnTo>
                    <a:pt x="2692603" y="238061"/>
                  </a:lnTo>
                  <a:lnTo>
                    <a:pt x="2692603" y="140893"/>
                  </a:lnTo>
                  <a:lnTo>
                    <a:pt x="2726982" y="140893"/>
                  </a:lnTo>
                  <a:lnTo>
                    <a:pt x="2726982" y="240817"/>
                  </a:lnTo>
                  <a:lnTo>
                    <a:pt x="2779484" y="240817"/>
                  </a:lnTo>
                  <a:lnTo>
                    <a:pt x="2779484" y="140893"/>
                  </a:lnTo>
                  <a:lnTo>
                    <a:pt x="2779484" y="96393"/>
                  </a:lnTo>
                  <a:lnTo>
                    <a:pt x="277948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3441" y="4129875"/>
            <a:ext cx="11241116" cy="57782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1542" y="2094430"/>
            <a:ext cx="1837055" cy="384175"/>
          </a:xfrm>
          <a:custGeom>
            <a:avLst/>
            <a:gdLst/>
            <a:ahLst/>
            <a:cxnLst/>
            <a:rect l="l" t="t" r="r" b="b"/>
            <a:pathLst>
              <a:path w="1837054" h="384175">
                <a:moveTo>
                  <a:pt x="277348" y="383559"/>
                </a:moveTo>
                <a:lnTo>
                  <a:pt x="249874" y="383559"/>
                </a:lnTo>
                <a:lnTo>
                  <a:pt x="249874" y="0"/>
                </a:lnTo>
                <a:lnTo>
                  <a:pt x="277348" y="0"/>
                </a:lnTo>
                <a:lnTo>
                  <a:pt x="277348" y="154559"/>
                </a:lnTo>
                <a:lnTo>
                  <a:pt x="343653" y="154559"/>
                </a:lnTo>
                <a:lnTo>
                  <a:pt x="343653" y="177889"/>
                </a:lnTo>
                <a:lnTo>
                  <a:pt x="277348" y="177889"/>
                </a:lnTo>
                <a:lnTo>
                  <a:pt x="277348" y="383559"/>
                </a:lnTo>
                <a:close/>
              </a:path>
              <a:path w="1837054" h="384175">
                <a:moveTo>
                  <a:pt x="29469" y="286557"/>
                </a:moveTo>
                <a:lnTo>
                  <a:pt x="0" y="286557"/>
                </a:lnTo>
                <a:lnTo>
                  <a:pt x="0" y="38064"/>
                </a:lnTo>
                <a:lnTo>
                  <a:pt x="178503" y="38064"/>
                </a:lnTo>
                <a:lnTo>
                  <a:pt x="178503" y="60780"/>
                </a:lnTo>
                <a:lnTo>
                  <a:pt x="27166" y="60780"/>
                </a:lnTo>
                <a:lnTo>
                  <a:pt x="27166" y="262920"/>
                </a:lnTo>
                <a:lnTo>
                  <a:pt x="212296" y="262920"/>
                </a:lnTo>
                <a:lnTo>
                  <a:pt x="213958" y="273357"/>
                </a:lnTo>
                <a:lnTo>
                  <a:pt x="170088" y="280017"/>
                </a:lnTo>
                <a:lnTo>
                  <a:pt x="126951" y="284043"/>
                </a:lnTo>
                <a:lnTo>
                  <a:pt x="81196" y="286027"/>
                </a:lnTo>
                <a:lnTo>
                  <a:pt x="29469" y="286557"/>
                </a:lnTo>
                <a:close/>
              </a:path>
              <a:path w="1837054" h="384175">
                <a:moveTo>
                  <a:pt x="212296" y="262920"/>
                </a:moveTo>
                <a:lnTo>
                  <a:pt x="29469" y="262920"/>
                </a:lnTo>
                <a:lnTo>
                  <a:pt x="80402" y="262383"/>
                </a:lnTo>
                <a:lnTo>
                  <a:pt x="125435" y="260234"/>
                </a:lnTo>
                <a:lnTo>
                  <a:pt x="167649" y="256013"/>
                </a:lnTo>
                <a:lnTo>
                  <a:pt x="210121" y="249260"/>
                </a:lnTo>
                <a:lnTo>
                  <a:pt x="212296" y="262920"/>
                </a:lnTo>
                <a:close/>
              </a:path>
              <a:path w="1837054" h="384175">
                <a:moveTo>
                  <a:pt x="684698" y="41134"/>
                </a:moveTo>
                <a:lnTo>
                  <a:pt x="399061" y="41134"/>
                </a:lnTo>
                <a:lnTo>
                  <a:pt x="399061" y="18418"/>
                </a:lnTo>
                <a:lnTo>
                  <a:pt x="684698" y="18418"/>
                </a:lnTo>
                <a:lnTo>
                  <a:pt x="684698" y="41134"/>
                </a:lnTo>
                <a:close/>
              </a:path>
              <a:path w="1837054" h="384175">
                <a:moveTo>
                  <a:pt x="398448" y="154866"/>
                </a:moveTo>
                <a:lnTo>
                  <a:pt x="388318" y="132918"/>
                </a:lnTo>
                <a:lnTo>
                  <a:pt x="436011" y="122522"/>
                </a:lnTo>
                <a:lnTo>
                  <a:pt x="479891" y="103046"/>
                </a:lnTo>
                <a:lnTo>
                  <a:pt x="512058" y="75828"/>
                </a:lnTo>
                <a:lnTo>
                  <a:pt x="524613" y="42208"/>
                </a:lnTo>
                <a:lnTo>
                  <a:pt x="524613" y="41134"/>
                </a:lnTo>
                <a:lnTo>
                  <a:pt x="558533" y="41134"/>
                </a:lnTo>
                <a:lnTo>
                  <a:pt x="558533" y="42208"/>
                </a:lnTo>
                <a:lnTo>
                  <a:pt x="570228" y="74286"/>
                </a:lnTo>
                <a:lnTo>
                  <a:pt x="541649" y="74286"/>
                </a:lnTo>
                <a:lnTo>
                  <a:pt x="518648" y="104533"/>
                </a:lnTo>
                <a:lnTo>
                  <a:pt x="484265" y="128275"/>
                </a:lnTo>
                <a:lnTo>
                  <a:pt x="442774" y="145168"/>
                </a:lnTo>
                <a:lnTo>
                  <a:pt x="398448" y="154866"/>
                </a:lnTo>
                <a:close/>
              </a:path>
              <a:path w="1837054" h="384175">
                <a:moveTo>
                  <a:pt x="684544" y="154866"/>
                </a:moveTo>
                <a:lnTo>
                  <a:pt x="640223" y="145168"/>
                </a:lnTo>
                <a:lnTo>
                  <a:pt x="598765" y="128275"/>
                </a:lnTo>
                <a:lnTo>
                  <a:pt x="564473" y="104533"/>
                </a:lnTo>
                <a:lnTo>
                  <a:pt x="541649" y="74286"/>
                </a:lnTo>
                <a:lnTo>
                  <a:pt x="570228" y="74286"/>
                </a:lnTo>
                <a:lnTo>
                  <a:pt x="570790" y="75828"/>
                </a:lnTo>
                <a:lnTo>
                  <a:pt x="602833" y="103046"/>
                </a:lnTo>
                <a:lnTo>
                  <a:pt x="646876" y="122522"/>
                </a:lnTo>
                <a:lnTo>
                  <a:pt x="695135" y="132918"/>
                </a:lnTo>
                <a:lnTo>
                  <a:pt x="684544" y="154866"/>
                </a:lnTo>
                <a:close/>
              </a:path>
              <a:path w="1837054" h="384175">
                <a:moveTo>
                  <a:pt x="716009" y="203982"/>
                </a:moveTo>
                <a:lnTo>
                  <a:pt x="366983" y="203982"/>
                </a:lnTo>
                <a:lnTo>
                  <a:pt x="366983" y="180805"/>
                </a:lnTo>
                <a:lnTo>
                  <a:pt x="716009" y="180805"/>
                </a:lnTo>
                <a:lnTo>
                  <a:pt x="716009" y="203982"/>
                </a:lnTo>
                <a:close/>
              </a:path>
              <a:path w="1837054" h="384175">
                <a:moveTo>
                  <a:pt x="541342" y="381871"/>
                </a:moveTo>
                <a:lnTo>
                  <a:pt x="485929" y="377466"/>
                </a:lnTo>
                <a:lnTo>
                  <a:pt x="444532" y="364585"/>
                </a:lnTo>
                <a:lnTo>
                  <a:pt x="418616" y="343732"/>
                </a:lnTo>
                <a:lnTo>
                  <a:pt x="409652" y="315412"/>
                </a:lnTo>
                <a:lnTo>
                  <a:pt x="417648" y="288341"/>
                </a:lnTo>
                <a:lnTo>
                  <a:pt x="440810" y="267947"/>
                </a:lnTo>
                <a:lnTo>
                  <a:pt x="477900" y="254632"/>
                </a:lnTo>
                <a:lnTo>
                  <a:pt x="527682" y="248799"/>
                </a:lnTo>
                <a:lnTo>
                  <a:pt x="527682" y="203982"/>
                </a:lnTo>
                <a:lnTo>
                  <a:pt x="554696" y="203982"/>
                </a:lnTo>
                <a:lnTo>
                  <a:pt x="554696" y="248799"/>
                </a:lnTo>
                <a:lnTo>
                  <a:pt x="604391" y="254610"/>
                </a:lnTo>
                <a:lnTo>
                  <a:pt x="641453" y="267889"/>
                </a:lnTo>
                <a:lnTo>
                  <a:pt x="644356" y="270441"/>
                </a:lnTo>
                <a:lnTo>
                  <a:pt x="541342" y="270441"/>
                </a:lnTo>
                <a:lnTo>
                  <a:pt x="498086" y="273582"/>
                </a:lnTo>
                <a:lnTo>
                  <a:pt x="465348" y="282451"/>
                </a:lnTo>
                <a:lnTo>
                  <a:pt x="444668" y="296557"/>
                </a:lnTo>
                <a:lnTo>
                  <a:pt x="437586" y="315412"/>
                </a:lnTo>
                <a:lnTo>
                  <a:pt x="444668" y="334195"/>
                </a:lnTo>
                <a:lnTo>
                  <a:pt x="465348" y="348258"/>
                </a:lnTo>
                <a:lnTo>
                  <a:pt x="498086" y="357026"/>
                </a:lnTo>
                <a:lnTo>
                  <a:pt x="541342" y="359923"/>
                </a:lnTo>
                <a:lnTo>
                  <a:pt x="643563" y="359923"/>
                </a:lnTo>
                <a:lnTo>
                  <a:pt x="637770" y="364585"/>
                </a:lnTo>
                <a:lnTo>
                  <a:pt x="596492" y="377466"/>
                </a:lnTo>
                <a:lnTo>
                  <a:pt x="541342" y="381871"/>
                </a:lnTo>
                <a:close/>
              </a:path>
              <a:path w="1837054" h="384175">
                <a:moveTo>
                  <a:pt x="643563" y="359923"/>
                </a:moveTo>
                <a:lnTo>
                  <a:pt x="541342" y="359923"/>
                </a:lnTo>
                <a:lnTo>
                  <a:pt x="584431" y="357026"/>
                </a:lnTo>
                <a:lnTo>
                  <a:pt x="617145" y="348258"/>
                </a:lnTo>
                <a:lnTo>
                  <a:pt x="637973" y="334195"/>
                </a:lnTo>
                <a:lnTo>
                  <a:pt x="645406" y="315412"/>
                </a:lnTo>
                <a:lnTo>
                  <a:pt x="637973" y="296557"/>
                </a:lnTo>
                <a:lnTo>
                  <a:pt x="617145" y="282451"/>
                </a:lnTo>
                <a:lnTo>
                  <a:pt x="584431" y="273582"/>
                </a:lnTo>
                <a:lnTo>
                  <a:pt x="541342" y="270441"/>
                </a:lnTo>
                <a:lnTo>
                  <a:pt x="644356" y="270441"/>
                </a:lnTo>
                <a:lnTo>
                  <a:pt x="664644" y="288276"/>
                </a:lnTo>
                <a:lnTo>
                  <a:pt x="672726" y="315412"/>
                </a:lnTo>
                <a:lnTo>
                  <a:pt x="663680" y="343732"/>
                </a:lnTo>
                <a:lnTo>
                  <a:pt x="643563" y="359923"/>
                </a:lnTo>
                <a:close/>
              </a:path>
              <a:path w="1837054" h="384175">
                <a:moveTo>
                  <a:pt x="1044161" y="154406"/>
                </a:moveTo>
                <a:lnTo>
                  <a:pt x="1017454" y="151183"/>
                </a:lnTo>
                <a:lnTo>
                  <a:pt x="1023402" y="123385"/>
                </a:lnTo>
                <a:lnTo>
                  <a:pt x="1026471" y="98595"/>
                </a:lnTo>
                <a:lnTo>
                  <a:pt x="1027642" y="75617"/>
                </a:lnTo>
                <a:lnTo>
                  <a:pt x="1027891" y="53259"/>
                </a:lnTo>
                <a:lnTo>
                  <a:pt x="1027891" y="43282"/>
                </a:lnTo>
                <a:lnTo>
                  <a:pt x="793672" y="43282"/>
                </a:lnTo>
                <a:lnTo>
                  <a:pt x="793672" y="20260"/>
                </a:lnTo>
                <a:lnTo>
                  <a:pt x="1054751" y="20260"/>
                </a:lnTo>
                <a:lnTo>
                  <a:pt x="1054751" y="53259"/>
                </a:lnTo>
                <a:lnTo>
                  <a:pt x="1054499" y="76574"/>
                </a:lnTo>
                <a:lnTo>
                  <a:pt x="1053312" y="100609"/>
                </a:lnTo>
                <a:lnTo>
                  <a:pt x="1050197" y="126256"/>
                </a:lnTo>
                <a:lnTo>
                  <a:pt x="1044161" y="154406"/>
                </a:lnTo>
                <a:close/>
              </a:path>
              <a:path w="1837054" h="384175">
                <a:moveTo>
                  <a:pt x="927205" y="180959"/>
                </a:moveTo>
                <a:lnTo>
                  <a:pt x="900345" y="180959"/>
                </a:lnTo>
                <a:lnTo>
                  <a:pt x="900345" y="104677"/>
                </a:lnTo>
                <a:lnTo>
                  <a:pt x="927205" y="104677"/>
                </a:lnTo>
                <a:lnTo>
                  <a:pt x="927205" y="180959"/>
                </a:lnTo>
                <a:close/>
              </a:path>
              <a:path w="1837054" h="384175">
                <a:moveTo>
                  <a:pt x="1100183" y="203828"/>
                </a:moveTo>
                <a:lnTo>
                  <a:pt x="751464" y="203828"/>
                </a:lnTo>
                <a:lnTo>
                  <a:pt x="751464" y="180959"/>
                </a:lnTo>
                <a:lnTo>
                  <a:pt x="1100183" y="180959"/>
                </a:lnTo>
                <a:lnTo>
                  <a:pt x="1100183" y="203828"/>
                </a:lnTo>
                <a:close/>
              </a:path>
              <a:path w="1837054" h="384175">
                <a:moveTo>
                  <a:pt x="924595" y="381871"/>
                </a:moveTo>
                <a:lnTo>
                  <a:pt x="869307" y="377187"/>
                </a:lnTo>
                <a:lnTo>
                  <a:pt x="827286" y="363626"/>
                </a:lnTo>
                <a:lnTo>
                  <a:pt x="800574" y="341919"/>
                </a:lnTo>
                <a:lnTo>
                  <a:pt x="791217" y="312803"/>
                </a:lnTo>
                <a:lnTo>
                  <a:pt x="800574" y="283305"/>
                </a:lnTo>
                <a:lnTo>
                  <a:pt x="827286" y="261347"/>
                </a:lnTo>
                <a:lnTo>
                  <a:pt x="869307" y="247619"/>
                </a:lnTo>
                <a:lnTo>
                  <a:pt x="924595" y="242813"/>
                </a:lnTo>
                <a:lnTo>
                  <a:pt x="979977" y="247619"/>
                </a:lnTo>
                <a:lnTo>
                  <a:pt x="1022078" y="261347"/>
                </a:lnTo>
                <a:lnTo>
                  <a:pt x="1025874" y="264455"/>
                </a:lnTo>
                <a:lnTo>
                  <a:pt x="924595" y="264455"/>
                </a:lnTo>
                <a:lnTo>
                  <a:pt x="881109" y="267995"/>
                </a:lnTo>
                <a:lnTo>
                  <a:pt x="847565" y="277693"/>
                </a:lnTo>
                <a:lnTo>
                  <a:pt x="826022" y="292859"/>
                </a:lnTo>
                <a:lnTo>
                  <a:pt x="818537" y="312803"/>
                </a:lnTo>
                <a:lnTo>
                  <a:pt x="826022" y="332096"/>
                </a:lnTo>
                <a:lnTo>
                  <a:pt x="847565" y="346857"/>
                </a:lnTo>
                <a:lnTo>
                  <a:pt x="881109" y="356294"/>
                </a:lnTo>
                <a:lnTo>
                  <a:pt x="924595" y="359616"/>
                </a:lnTo>
                <a:lnTo>
                  <a:pt x="1027032" y="359616"/>
                </a:lnTo>
                <a:lnTo>
                  <a:pt x="1022078" y="363626"/>
                </a:lnTo>
                <a:lnTo>
                  <a:pt x="979977" y="377187"/>
                </a:lnTo>
                <a:lnTo>
                  <a:pt x="924595" y="381871"/>
                </a:lnTo>
                <a:close/>
              </a:path>
              <a:path w="1837054" h="384175">
                <a:moveTo>
                  <a:pt x="1027032" y="359616"/>
                </a:moveTo>
                <a:lnTo>
                  <a:pt x="924595" y="359616"/>
                </a:lnTo>
                <a:lnTo>
                  <a:pt x="968133" y="356294"/>
                </a:lnTo>
                <a:lnTo>
                  <a:pt x="1001683" y="346857"/>
                </a:lnTo>
                <a:lnTo>
                  <a:pt x="1023320" y="332096"/>
                </a:lnTo>
                <a:lnTo>
                  <a:pt x="1031114" y="312803"/>
                </a:lnTo>
                <a:lnTo>
                  <a:pt x="1023320" y="292859"/>
                </a:lnTo>
                <a:lnTo>
                  <a:pt x="1001683" y="277693"/>
                </a:lnTo>
                <a:lnTo>
                  <a:pt x="968133" y="267995"/>
                </a:lnTo>
                <a:lnTo>
                  <a:pt x="924595" y="264455"/>
                </a:lnTo>
                <a:lnTo>
                  <a:pt x="1025874" y="264455"/>
                </a:lnTo>
                <a:lnTo>
                  <a:pt x="1048897" y="283305"/>
                </a:lnTo>
                <a:lnTo>
                  <a:pt x="1058435" y="312803"/>
                </a:lnTo>
                <a:lnTo>
                  <a:pt x="1048897" y="341919"/>
                </a:lnTo>
                <a:lnTo>
                  <a:pt x="1027032" y="359616"/>
                </a:lnTo>
                <a:close/>
              </a:path>
              <a:path w="1837054" h="384175">
                <a:moveTo>
                  <a:pt x="1451357" y="288399"/>
                </a:moveTo>
                <a:lnTo>
                  <a:pt x="1423883" y="288399"/>
                </a:lnTo>
                <a:lnTo>
                  <a:pt x="1423883" y="116955"/>
                </a:lnTo>
                <a:lnTo>
                  <a:pt x="1334248" y="116955"/>
                </a:lnTo>
                <a:lnTo>
                  <a:pt x="1334248" y="93472"/>
                </a:lnTo>
                <a:lnTo>
                  <a:pt x="1423883" y="93472"/>
                </a:lnTo>
                <a:lnTo>
                  <a:pt x="1423883" y="460"/>
                </a:lnTo>
                <a:lnTo>
                  <a:pt x="1451357" y="460"/>
                </a:lnTo>
                <a:lnTo>
                  <a:pt x="1451357" y="288399"/>
                </a:lnTo>
                <a:close/>
              </a:path>
              <a:path w="1837054" h="384175">
                <a:moveTo>
                  <a:pt x="1151600" y="230535"/>
                </a:moveTo>
                <a:lnTo>
                  <a:pt x="1137173" y="208126"/>
                </a:lnTo>
                <a:lnTo>
                  <a:pt x="1175844" y="186563"/>
                </a:lnTo>
                <a:lnTo>
                  <a:pt x="1207220" y="155116"/>
                </a:lnTo>
                <a:lnTo>
                  <a:pt x="1228321" y="116329"/>
                </a:lnTo>
                <a:lnTo>
                  <a:pt x="1236171" y="72752"/>
                </a:lnTo>
                <a:lnTo>
                  <a:pt x="1236171" y="23329"/>
                </a:lnTo>
                <a:lnTo>
                  <a:pt x="1262724" y="23329"/>
                </a:lnTo>
                <a:lnTo>
                  <a:pt x="1262724" y="74286"/>
                </a:lnTo>
                <a:lnTo>
                  <a:pt x="1270175" y="114149"/>
                </a:lnTo>
                <a:lnTo>
                  <a:pt x="1276807" y="125704"/>
                </a:lnTo>
                <a:lnTo>
                  <a:pt x="1249677" y="125704"/>
                </a:lnTo>
                <a:lnTo>
                  <a:pt x="1233964" y="159739"/>
                </a:lnTo>
                <a:lnTo>
                  <a:pt x="1211575" y="189170"/>
                </a:lnTo>
                <a:lnTo>
                  <a:pt x="1183717" y="213076"/>
                </a:lnTo>
                <a:lnTo>
                  <a:pt x="1151600" y="230535"/>
                </a:lnTo>
                <a:close/>
              </a:path>
              <a:path w="1837054" h="384175">
                <a:moveTo>
                  <a:pt x="1344224" y="221479"/>
                </a:moveTo>
                <a:lnTo>
                  <a:pt x="1313782" y="205327"/>
                </a:lnTo>
                <a:lnTo>
                  <a:pt x="1287051" y="183434"/>
                </a:lnTo>
                <a:lnTo>
                  <a:pt x="1265271" y="156619"/>
                </a:lnTo>
                <a:lnTo>
                  <a:pt x="1249677" y="125704"/>
                </a:lnTo>
                <a:lnTo>
                  <a:pt x="1276807" y="125704"/>
                </a:lnTo>
                <a:lnTo>
                  <a:pt x="1290792" y="150070"/>
                </a:lnTo>
                <a:lnTo>
                  <a:pt x="1321626" y="179486"/>
                </a:lnTo>
                <a:lnTo>
                  <a:pt x="1359726" y="199837"/>
                </a:lnTo>
                <a:lnTo>
                  <a:pt x="1344224" y="221479"/>
                </a:lnTo>
                <a:close/>
              </a:path>
              <a:path w="1837054" h="384175">
                <a:moveTo>
                  <a:pt x="1460566" y="373890"/>
                </a:moveTo>
                <a:lnTo>
                  <a:pt x="1206088" y="373890"/>
                </a:lnTo>
                <a:lnTo>
                  <a:pt x="1206088" y="254632"/>
                </a:lnTo>
                <a:lnTo>
                  <a:pt x="1233562" y="254632"/>
                </a:lnTo>
                <a:lnTo>
                  <a:pt x="1233562" y="350714"/>
                </a:lnTo>
                <a:lnTo>
                  <a:pt x="1460566" y="350714"/>
                </a:lnTo>
                <a:lnTo>
                  <a:pt x="1460566" y="373890"/>
                </a:lnTo>
                <a:close/>
              </a:path>
              <a:path w="1837054" h="384175">
                <a:moveTo>
                  <a:pt x="1835685" y="227772"/>
                </a:moveTo>
                <a:lnTo>
                  <a:pt x="1808211" y="227772"/>
                </a:lnTo>
                <a:lnTo>
                  <a:pt x="1808211" y="108667"/>
                </a:lnTo>
                <a:lnTo>
                  <a:pt x="1718729" y="108667"/>
                </a:lnTo>
                <a:lnTo>
                  <a:pt x="1718729" y="85644"/>
                </a:lnTo>
                <a:lnTo>
                  <a:pt x="1808211" y="85644"/>
                </a:lnTo>
                <a:lnTo>
                  <a:pt x="1808211" y="0"/>
                </a:lnTo>
                <a:lnTo>
                  <a:pt x="1835685" y="0"/>
                </a:lnTo>
                <a:lnTo>
                  <a:pt x="1835685" y="227772"/>
                </a:lnTo>
                <a:close/>
              </a:path>
              <a:path w="1837054" h="384175">
                <a:moveTo>
                  <a:pt x="1535621" y="218870"/>
                </a:moveTo>
                <a:lnTo>
                  <a:pt x="1520733" y="196307"/>
                </a:lnTo>
                <a:lnTo>
                  <a:pt x="1560193" y="175611"/>
                </a:lnTo>
                <a:lnTo>
                  <a:pt x="1591796" y="145389"/>
                </a:lnTo>
                <a:lnTo>
                  <a:pt x="1612809" y="107511"/>
                </a:lnTo>
                <a:lnTo>
                  <a:pt x="1620498" y="63849"/>
                </a:lnTo>
                <a:lnTo>
                  <a:pt x="1620498" y="22408"/>
                </a:lnTo>
                <a:lnTo>
                  <a:pt x="1647358" y="22408"/>
                </a:lnTo>
                <a:lnTo>
                  <a:pt x="1647358" y="63082"/>
                </a:lnTo>
                <a:lnTo>
                  <a:pt x="1654752" y="103053"/>
                </a:lnTo>
                <a:lnTo>
                  <a:pt x="1662471" y="116188"/>
                </a:lnTo>
                <a:lnTo>
                  <a:pt x="1634619" y="116188"/>
                </a:lnTo>
                <a:lnTo>
                  <a:pt x="1618891" y="149909"/>
                </a:lnTo>
                <a:lnTo>
                  <a:pt x="1596401" y="178752"/>
                </a:lnTo>
                <a:lnTo>
                  <a:pt x="1568270" y="201984"/>
                </a:lnTo>
                <a:lnTo>
                  <a:pt x="1535621" y="218870"/>
                </a:lnTo>
                <a:close/>
              </a:path>
              <a:path w="1837054" h="384175">
                <a:moveTo>
                  <a:pt x="1729166" y="207358"/>
                </a:moveTo>
                <a:lnTo>
                  <a:pt x="1698701" y="192120"/>
                </a:lnTo>
                <a:lnTo>
                  <a:pt x="1672050" y="171443"/>
                </a:lnTo>
                <a:lnTo>
                  <a:pt x="1650320" y="145931"/>
                </a:lnTo>
                <a:lnTo>
                  <a:pt x="1634619" y="116188"/>
                </a:lnTo>
                <a:lnTo>
                  <a:pt x="1662471" y="116188"/>
                </a:lnTo>
                <a:lnTo>
                  <a:pt x="1675427" y="138232"/>
                </a:lnTo>
                <a:lnTo>
                  <a:pt x="1706433" y="166534"/>
                </a:lnTo>
                <a:lnTo>
                  <a:pt x="1744821" y="185870"/>
                </a:lnTo>
                <a:lnTo>
                  <a:pt x="1729166" y="207358"/>
                </a:lnTo>
                <a:close/>
              </a:path>
              <a:path w="1837054" h="384175">
                <a:moveTo>
                  <a:pt x="1709827" y="381871"/>
                </a:moveTo>
                <a:lnTo>
                  <a:pt x="1656514" y="377159"/>
                </a:lnTo>
                <a:lnTo>
                  <a:pt x="1616469" y="363395"/>
                </a:lnTo>
                <a:lnTo>
                  <a:pt x="1591331" y="341142"/>
                </a:lnTo>
                <a:lnTo>
                  <a:pt x="1582741" y="310961"/>
                </a:lnTo>
                <a:lnTo>
                  <a:pt x="1591331" y="280506"/>
                </a:lnTo>
                <a:lnTo>
                  <a:pt x="1616469" y="257951"/>
                </a:lnTo>
                <a:lnTo>
                  <a:pt x="1656514" y="243943"/>
                </a:lnTo>
                <a:lnTo>
                  <a:pt x="1709827" y="239130"/>
                </a:lnTo>
                <a:lnTo>
                  <a:pt x="1762966" y="243943"/>
                </a:lnTo>
                <a:lnTo>
                  <a:pt x="1802954" y="257951"/>
                </a:lnTo>
                <a:lnTo>
                  <a:pt x="1806790" y="261385"/>
                </a:lnTo>
                <a:lnTo>
                  <a:pt x="1709827" y="261385"/>
                </a:lnTo>
                <a:lnTo>
                  <a:pt x="1668311" y="264815"/>
                </a:lnTo>
                <a:lnTo>
                  <a:pt x="1636710" y="274662"/>
                </a:lnTo>
                <a:lnTo>
                  <a:pt x="1616649" y="290264"/>
                </a:lnTo>
                <a:lnTo>
                  <a:pt x="1609754" y="310961"/>
                </a:lnTo>
                <a:lnTo>
                  <a:pt x="1616649" y="331101"/>
                </a:lnTo>
                <a:lnTo>
                  <a:pt x="1636710" y="346378"/>
                </a:lnTo>
                <a:lnTo>
                  <a:pt x="1668311" y="356071"/>
                </a:lnTo>
                <a:lnTo>
                  <a:pt x="1709827" y="359462"/>
                </a:lnTo>
                <a:lnTo>
                  <a:pt x="1807407" y="359462"/>
                </a:lnTo>
                <a:lnTo>
                  <a:pt x="1802954" y="363395"/>
                </a:lnTo>
                <a:lnTo>
                  <a:pt x="1762966" y="377159"/>
                </a:lnTo>
                <a:lnTo>
                  <a:pt x="1709827" y="381871"/>
                </a:lnTo>
                <a:close/>
              </a:path>
              <a:path w="1837054" h="384175">
                <a:moveTo>
                  <a:pt x="1807407" y="359462"/>
                </a:moveTo>
                <a:lnTo>
                  <a:pt x="1709827" y="359462"/>
                </a:lnTo>
                <a:lnTo>
                  <a:pt x="1751234" y="356071"/>
                </a:lnTo>
                <a:lnTo>
                  <a:pt x="1782771" y="346378"/>
                </a:lnTo>
                <a:lnTo>
                  <a:pt x="1802853" y="331101"/>
                </a:lnTo>
                <a:lnTo>
                  <a:pt x="1809899" y="310961"/>
                </a:lnTo>
                <a:lnTo>
                  <a:pt x="1802853" y="290264"/>
                </a:lnTo>
                <a:lnTo>
                  <a:pt x="1782771" y="274662"/>
                </a:lnTo>
                <a:lnTo>
                  <a:pt x="1751234" y="264815"/>
                </a:lnTo>
                <a:lnTo>
                  <a:pt x="1709827" y="261385"/>
                </a:lnTo>
                <a:lnTo>
                  <a:pt x="1806790" y="261385"/>
                </a:lnTo>
                <a:lnTo>
                  <a:pt x="1828149" y="280506"/>
                </a:lnTo>
                <a:lnTo>
                  <a:pt x="1836913" y="310961"/>
                </a:lnTo>
                <a:lnTo>
                  <a:pt x="1828149" y="341142"/>
                </a:lnTo>
                <a:lnTo>
                  <a:pt x="1807407" y="35946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44811" y="2093970"/>
            <a:ext cx="740410" cy="374650"/>
          </a:xfrm>
          <a:custGeom>
            <a:avLst/>
            <a:gdLst/>
            <a:ahLst/>
            <a:cxnLst/>
            <a:rect l="l" t="t" r="r" b="b"/>
            <a:pathLst>
              <a:path w="740410" h="374650">
                <a:moveTo>
                  <a:pt x="295919" y="282566"/>
                </a:moveTo>
                <a:lnTo>
                  <a:pt x="268445" y="282566"/>
                </a:lnTo>
                <a:lnTo>
                  <a:pt x="268445" y="920"/>
                </a:lnTo>
                <a:lnTo>
                  <a:pt x="295919" y="920"/>
                </a:lnTo>
                <a:lnTo>
                  <a:pt x="295919" y="120025"/>
                </a:lnTo>
                <a:lnTo>
                  <a:pt x="355165" y="120025"/>
                </a:lnTo>
                <a:lnTo>
                  <a:pt x="355165" y="143662"/>
                </a:lnTo>
                <a:lnTo>
                  <a:pt x="295919" y="143662"/>
                </a:lnTo>
                <a:lnTo>
                  <a:pt x="295919" y="282566"/>
                </a:lnTo>
                <a:close/>
              </a:path>
              <a:path w="740410" h="374650">
                <a:moveTo>
                  <a:pt x="217795" y="60933"/>
                </a:moveTo>
                <a:lnTo>
                  <a:pt x="11050" y="60933"/>
                </a:lnTo>
                <a:lnTo>
                  <a:pt x="11050" y="38064"/>
                </a:lnTo>
                <a:lnTo>
                  <a:pt x="217795" y="38064"/>
                </a:lnTo>
                <a:lnTo>
                  <a:pt x="217795" y="60933"/>
                </a:lnTo>
                <a:close/>
              </a:path>
              <a:path w="740410" h="374650">
                <a:moveTo>
                  <a:pt x="3530" y="223474"/>
                </a:moveTo>
                <a:lnTo>
                  <a:pt x="0" y="199684"/>
                </a:lnTo>
                <a:lnTo>
                  <a:pt x="52338" y="199224"/>
                </a:lnTo>
                <a:lnTo>
                  <a:pt x="52338" y="60933"/>
                </a:lnTo>
                <a:lnTo>
                  <a:pt x="79044" y="60933"/>
                </a:lnTo>
                <a:lnTo>
                  <a:pt x="79044" y="198763"/>
                </a:lnTo>
                <a:lnTo>
                  <a:pt x="238519" y="198763"/>
                </a:lnTo>
                <a:lnTo>
                  <a:pt x="191523" y="215793"/>
                </a:lnTo>
                <a:lnTo>
                  <a:pt x="142086" y="219695"/>
                </a:lnTo>
                <a:lnTo>
                  <a:pt x="93077" y="222035"/>
                </a:lnTo>
                <a:lnTo>
                  <a:pt x="46292" y="223175"/>
                </a:lnTo>
                <a:lnTo>
                  <a:pt x="3530" y="223474"/>
                </a:lnTo>
                <a:close/>
              </a:path>
              <a:path w="740410" h="374650">
                <a:moveTo>
                  <a:pt x="238519" y="198763"/>
                </a:moveTo>
                <a:lnTo>
                  <a:pt x="79044" y="198763"/>
                </a:lnTo>
                <a:lnTo>
                  <a:pt x="113828" y="197746"/>
                </a:lnTo>
                <a:lnTo>
                  <a:pt x="149187" y="196154"/>
                </a:lnTo>
                <a:lnTo>
                  <a:pt x="149187" y="60933"/>
                </a:lnTo>
                <a:lnTo>
                  <a:pt x="176201" y="60933"/>
                </a:lnTo>
                <a:lnTo>
                  <a:pt x="176201" y="194619"/>
                </a:lnTo>
                <a:lnTo>
                  <a:pt x="238123" y="194619"/>
                </a:lnTo>
                <a:lnTo>
                  <a:pt x="238519" y="198763"/>
                </a:lnTo>
                <a:close/>
              </a:path>
              <a:path w="740410" h="374650">
                <a:moveTo>
                  <a:pt x="238123" y="194619"/>
                </a:moveTo>
                <a:lnTo>
                  <a:pt x="176201" y="194619"/>
                </a:lnTo>
                <a:lnTo>
                  <a:pt x="191902" y="193497"/>
                </a:lnTo>
                <a:lnTo>
                  <a:pt x="207416" y="192202"/>
                </a:lnTo>
                <a:lnTo>
                  <a:pt x="222671" y="190734"/>
                </a:lnTo>
                <a:lnTo>
                  <a:pt x="237595" y="189093"/>
                </a:lnTo>
                <a:lnTo>
                  <a:pt x="238123" y="194619"/>
                </a:lnTo>
                <a:close/>
              </a:path>
              <a:path w="740410" h="374650">
                <a:moveTo>
                  <a:pt x="314645" y="374350"/>
                </a:moveTo>
                <a:lnTo>
                  <a:pt x="58784" y="374350"/>
                </a:lnTo>
                <a:lnTo>
                  <a:pt x="58784" y="255553"/>
                </a:lnTo>
                <a:lnTo>
                  <a:pt x="85798" y="255553"/>
                </a:lnTo>
                <a:lnTo>
                  <a:pt x="85798" y="351174"/>
                </a:lnTo>
                <a:lnTo>
                  <a:pt x="314645" y="351174"/>
                </a:lnTo>
                <a:lnTo>
                  <a:pt x="314645" y="374350"/>
                </a:lnTo>
                <a:close/>
              </a:path>
              <a:path w="740410" h="374650">
                <a:moveTo>
                  <a:pt x="680247" y="277808"/>
                </a:moveTo>
                <a:lnTo>
                  <a:pt x="652773" y="277808"/>
                </a:lnTo>
                <a:lnTo>
                  <a:pt x="652773" y="0"/>
                </a:lnTo>
                <a:lnTo>
                  <a:pt x="680247" y="0"/>
                </a:lnTo>
                <a:lnTo>
                  <a:pt x="680247" y="117416"/>
                </a:lnTo>
                <a:lnTo>
                  <a:pt x="739953" y="117416"/>
                </a:lnTo>
                <a:lnTo>
                  <a:pt x="739953" y="140592"/>
                </a:lnTo>
                <a:lnTo>
                  <a:pt x="680247" y="140592"/>
                </a:lnTo>
                <a:lnTo>
                  <a:pt x="680247" y="277808"/>
                </a:lnTo>
                <a:close/>
              </a:path>
              <a:path w="740410" h="374650">
                <a:moveTo>
                  <a:pt x="430219" y="208126"/>
                </a:moveTo>
                <a:lnTo>
                  <a:pt x="401364" y="208126"/>
                </a:lnTo>
                <a:lnTo>
                  <a:pt x="401364" y="34380"/>
                </a:lnTo>
                <a:lnTo>
                  <a:pt x="570965" y="34380"/>
                </a:lnTo>
                <a:lnTo>
                  <a:pt x="570965" y="57710"/>
                </a:lnTo>
                <a:lnTo>
                  <a:pt x="428377" y="57710"/>
                </a:lnTo>
                <a:lnTo>
                  <a:pt x="428377" y="184642"/>
                </a:lnTo>
                <a:lnTo>
                  <a:pt x="609487" y="184642"/>
                </a:lnTo>
                <a:lnTo>
                  <a:pt x="611178" y="194926"/>
                </a:lnTo>
                <a:lnTo>
                  <a:pt x="570428" y="201499"/>
                </a:lnTo>
                <a:lnTo>
                  <a:pt x="529332" y="205612"/>
                </a:lnTo>
                <a:lnTo>
                  <a:pt x="483920" y="207682"/>
                </a:lnTo>
                <a:lnTo>
                  <a:pt x="430219" y="208126"/>
                </a:lnTo>
                <a:close/>
              </a:path>
              <a:path w="740410" h="374650">
                <a:moveTo>
                  <a:pt x="609487" y="184642"/>
                </a:moveTo>
                <a:lnTo>
                  <a:pt x="430219" y="184642"/>
                </a:lnTo>
                <a:lnTo>
                  <a:pt x="483083" y="184287"/>
                </a:lnTo>
                <a:lnTo>
                  <a:pt x="527701" y="182379"/>
                </a:lnTo>
                <a:lnTo>
                  <a:pt x="567859" y="178340"/>
                </a:lnTo>
                <a:lnTo>
                  <a:pt x="607341" y="171596"/>
                </a:lnTo>
                <a:lnTo>
                  <a:pt x="609487" y="184642"/>
                </a:lnTo>
                <a:close/>
              </a:path>
              <a:path w="740410" h="374650">
                <a:moveTo>
                  <a:pt x="698972" y="374350"/>
                </a:moveTo>
                <a:lnTo>
                  <a:pt x="443112" y="374350"/>
                </a:lnTo>
                <a:lnTo>
                  <a:pt x="443112" y="250334"/>
                </a:lnTo>
                <a:lnTo>
                  <a:pt x="470125" y="250334"/>
                </a:lnTo>
                <a:lnTo>
                  <a:pt x="470125" y="351174"/>
                </a:lnTo>
                <a:lnTo>
                  <a:pt x="698972" y="351174"/>
                </a:lnTo>
                <a:lnTo>
                  <a:pt x="698972" y="37435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3117" y="133021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3426" y="642137"/>
            <a:ext cx="8893298" cy="90027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8174" y="3412747"/>
            <a:ext cx="2686050" cy="523240"/>
            <a:chOff x="718174" y="3412747"/>
            <a:chExt cx="2686050" cy="523240"/>
          </a:xfrm>
        </p:grpSpPr>
        <p:sp>
          <p:nvSpPr>
            <p:cNvPr id="9" name="object 9"/>
            <p:cNvSpPr/>
            <p:nvPr/>
          </p:nvSpPr>
          <p:spPr>
            <a:xfrm>
              <a:off x="718174" y="3412747"/>
              <a:ext cx="2686050" cy="523240"/>
            </a:xfrm>
            <a:custGeom>
              <a:avLst/>
              <a:gdLst/>
              <a:ahLst/>
              <a:cxnLst/>
              <a:rect l="l" t="t" r="r" b="b"/>
              <a:pathLst>
                <a:path w="2686050" h="523239">
                  <a:moveTo>
                    <a:pt x="268579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685792" y="0"/>
                  </a:lnTo>
                  <a:lnTo>
                    <a:pt x="268579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9068" y="3476129"/>
              <a:ext cx="2648585" cy="396875"/>
            </a:xfrm>
            <a:custGeom>
              <a:avLst/>
              <a:gdLst/>
              <a:ahLst/>
              <a:cxnLst/>
              <a:rect l="l" t="t" r="r" b="b"/>
              <a:pathLst>
                <a:path w="2648585" h="396875">
                  <a:moveTo>
                    <a:pt x="253098" y="288861"/>
                  </a:moveTo>
                  <a:lnTo>
                    <a:pt x="250901" y="257860"/>
                  </a:lnTo>
                  <a:lnTo>
                    <a:pt x="250532" y="252793"/>
                  </a:lnTo>
                  <a:lnTo>
                    <a:pt x="250177" y="247726"/>
                  </a:lnTo>
                  <a:lnTo>
                    <a:pt x="237667" y="249174"/>
                  </a:lnTo>
                  <a:lnTo>
                    <a:pt x="224993" y="250494"/>
                  </a:lnTo>
                  <a:lnTo>
                    <a:pt x="199224" y="252793"/>
                  </a:lnTo>
                  <a:lnTo>
                    <a:pt x="199224" y="81203"/>
                  </a:lnTo>
                  <a:lnTo>
                    <a:pt x="234365" y="81203"/>
                  </a:lnTo>
                  <a:lnTo>
                    <a:pt x="234365" y="36537"/>
                  </a:lnTo>
                  <a:lnTo>
                    <a:pt x="145351" y="36537"/>
                  </a:lnTo>
                  <a:lnTo>
                    <a:pt x="145351" y="81203"/>
                  </a:lnTo>
                  <a:lnTo>
                    <a:pt x="145351" y="256171"/>
                  </a:lnTo>
                  <a:lnTo>
                    <a:pt x="99148" y="257860"/>
                  </a:lnTo>
                  <a:lnTo>
                    <a:pt x="99148" y="81203"/>
                  </a:lnTo>
                  <a:lnTo>
                    <a:pt x="145351" y="81203"/>
                  </a:lnTo>
                  <a:lnTo>
                    <a:pt x="145351" y="36537"/>
                  </a:lnTo>
                  <a:lnTo>
                    <a:pt x="10591" y="36537"/>
                  </a:lnTo>
                  <a:lnTo>
                    <a:pt x="10591" y="81203"/>
                  </a:lnTo>
                  <a:lnTo>
                    <a:pt x="45732" y="81203"/>
                  </a:lnTo>
                  <a:lnTo>
                    <a:pt x="45732" y="258940"/>
                  </a:lnTo>
                  <a:lnTo>
                    <a:pt x="0" y="259245"/>
                  </a:lnTo>
                  <a:lnTo>
                    <a:pt x="5219" y="304368"/>
                  </a:lnTo>
                  <a:lnTo>
                    <a:pt x="50685" y="304025"/>
                  </a:lnTo>
                  <a:lnTo>
                    <a:pt x="99479" y="302818"/>
                  </a:lnTo>
                  <a:lnTo>
                    <a:pt x="150329" y="300240"/>
                  </a:lnTo>
                  <a:lnTo>
                    <a:pt x="201955" y="295770"/>
                  </a:lnTo>
                  <a:lnTo>
                    <a:pt x="253098" y="288861"/>
                  </a:lnTo>
                  <a:close/>
                </a:path>
                <a:path w="2648585" h="396875">
                  <a:moveTo>
                    <a:pt x="332752" y="0"/>
                  </a:moveTo>
                  <a:lnTo>
                    <a:pt x="276733" y="0"/>
                  </a:lnTo>
                  <a:lnTo>
                    <a:pt x="276733" y="395389"/>
                  </a:lnTo>
                  <a:lnTo>
                    <a:pt x="332752" y="395389"/>
                  </a:lnTo>
                  <a:lnTo>
                    <a:pt x="332752" y="0"/>
                  </a:lnTo>
                  <a:close/>
                </a:path>
                <a:path w="2648585" h="396875">
                  <a:moveTo>
                    <a:pt x="615797" y="273050"/>
                  </a:moveTo>
                  <a:lnTo>
                    <a:pt x="573595" y="245884"/>
                  </a:lnTo>
                  <a:lnTo>
                    <a:pt x="547370" y="213969"/>
                  </a:lnTo>
                  <a:lnTo>
                    <a:pt x="525665" y="167424"/>
                  </a:lnTo>
                  <a:lnTo>
                    <a:pt x="519722" y="124015"/>
                  </a:lnTo>
                  <a:lnTo>
                    <a:pt x="519722" y="108673"/>
                  </a:lnTo>
                  <a:lnTo>
                    <a:pt x="600138" y="108673"/>
                  </a:lnTo>
                  <a:lnTo>
                    <a:pt x="600138" y="64617"/>
                  </a:lnTo>
                  <a:lnTo>
                    <a:pt x="520179" y="64617"/>
                  </a:lnTo>
                  <a:lnTo>
                    <a:pt x="520179" y="9055"/>
                  </a:lnTo>
                  <a:lnTo>
                    <a:pt x="464921" y="9055"/>
                  </a:lnTo>
                  <a:lnTo>
                    <a:pt x="464921" y="64617"/>
                  </a:lnTo>
                  <a:lnTo>
                    <a:pt x="382651" y="64617"/>
                  </a:lnTo>
                  <a:lnTo>
                    <a:pt x="382651" y="108673"/>
                  </a:lnTo>
                  <a:lnTo>
                    <a:pt x="464616" y="108673"/>
                  </a:lnTo>
                  <a:lnTo>
                    <a:pt x="464616" y="124015"/>
                  </a:lnTo>
                  <a:lnTo>
                    <a:pt x="458711" y="169240"/>
                  </a:lnTo>
                  <a:lnTo>
                    <a:pt x="441096" y="213106"/>
                  </a:lnTo>
                  <a:lnTo>
                    <a:pt x="411568" y="251167"/>
                  </a:lnTo>
                  <a:lnTo>
                    <a:pt x="369912" y="279044"/>
                  </a:lnTo>
                  <a:lnTo>
                    <a:pt x="399389" y="321551"/>
                  </a:lnTo>
                  <a:lnTo>
                    <a:pt x="430606" y="303250"/>
                  </a:lnTo>
                  <a:lnTo>
                    <a:pt x="456552" y="278409"/>
                  </a:lnTo>
                  <a:lnTo>
                    <a:pt x="477215" y="248234"/>
                  </a:lnTo>
                  <a:lnTo>
                    <a:pt x="492544" y="213969"/>
                  </a:lnTo>
                  <a:lnTo>
                    <a:pt x="508254" y="246151"/>
                  </a:lnTo>
                  <a:lnTo>
                    <a:pt x="529120" y="274510"/>
                  </a:lnTo>
                  <a:lnTo>
                    <a:pt x="555104" y="297929"/>
                  </a:lnTo>
                  <a:lnTo>
                    <a:pt x="586181" y="315264"/>
                  </a:lnTo>
                  <a:lnTo>
                    <a:pt x="615797" y="273050"/>
                  </a:lnTo>
                  <a:close/>
                </a:path>
                <a:path w="2648585" h="396875">
                  <a:moveTo>
                    <a:pt x="705739" y="0"/>
                  </a:moveTo>
                  <a:lnTo>
                    <a:pt x="650024" y="0"/>
                  </a:lnTo>
                  <a:lnTo>
                    <a:pt x="650024" y="152107"/>
                  </a:lnTo>
                  <a:lnTo>
                    <a:pt x="578650" y="152107"/>
                  </a:lnTo>
                  <a:lnTo>
                    <a:pt x="578650" y="196469"/>
                  </a:lnTo>
                  <a:lnTo>
                    <a:pt x="650024" y="196469"/>
                  </a:lnTo>
                  <a:lnTo>
                    <a:pt x="650024" y="396303"/>
                  </a:lnTo>
                  <a:lnTo>
                    <a:pt x="705739" y="396303"/>
                  </a:lnTo>
                  <a:lnTo>
                    <a:pt x="705739" y="0"/>
                  </a:lnTo>
                  <a:close/>
                </a:path>
                <a:path w="2648585" h="396875">
                  <a:moveTo>
                    <a:pt x="1075664" y="0"/>
                  </a:moveTo>
                  <a:lnTo>
                    <a:pt x="1020559" y="0"/>
                  </a:lnTo>
                  <a:lnTo>
                    <a:pt x="1020559" y="50507"/>
                  </a:lnTo>
                  <a:lnTo>
                    <a:pt x="1020559" y="91795"/>
                  </a:lnTo>
                  <a:lnTo>
                    <a:pt x="1020559" y="122021"/>
                  </a:lnTo>
                  <a:lnTo>
                    <a:pt x="947801" y="122021"/>
                  </a:lnTo>
                  <a:lnTo>
                    <a:pt x="947801" y="105143"/>
                  </a:lnTo>
                  <a:lnTo>
                    <a:pt x="947801" y="91795"/>
                  </a:lnTo>
                  <a:lnTo>
                    <a:pt x="1020559" y="91795"/>
                  </a:lnTo>
                  <a:lnTo>
                    <a:pt x="1020559" y="50507"/>
                  </a:lnTo>
                  <a:lnTo>
                    <a:pt x="947801" y="50507"/>
                  </a:lnTo>
                  <a:lnTo>
                    <a:pt x="947801" y="17043"/>
                  </a:lnTo>
                  <a:lnTo>
                    <a:pt x="893013" y="17043"/>
                  </a:lnTo>
                  <a:lnTo>
                    <a:pt x="893013" y="63398"/>
                  </a:lnTo>
                  <a:lnTo>
                    <a:pt x="893013" y="105143"/>
                  </a:lnTo>
                  <a:lnTo>
                    <a:pt x="893013" y="148729"/>
                  </a:lnTo>
                  <a:lnTo>
                    <a:pt x="815200" y="148729"/>
                  </a:lnTo>
                  <a:lnTo>
                    <a:pt x="815200" y="105143"/>
                  </a:lnTo>
                  <a:lnTo>
                    <a:pt x="893013" y="105143"/>
                  </a:lnTo>
                  <a:lnTo>
                    <a:pt x="893013" y="63398"/>
                  </a:lnTo>
                  <a:lnTo>
                    <a:pt x="815200" y="63398"/>
                  </a:lnTo>
                  <a:lnTo>
                    <a:pt x="815200" y="17043"/>
                  </a:lnTo>
                  <a:lnTo>
                    <a:pt x="759637" y="17043"/>
                  </a:lnTo>
                  <a:lnTo>
                    <a:pt x="759637" y="192163"/>
                  </a:lnTo>
                  <a:lnTo>
                    <a:pt x="947801" y="192163"/>
                  </a:lnTo>
                  <a:lnTo>
                    <a:pt x="947801" y="163931"/>
                  </a:lnTo>
                  <a:lnTo>
                    <a:pt x="1020559" y="163931"/>
                  </a:lnTo>
                  <a:lnTo>
                    <a:pt x="1020559" y="203530"/>
                  </a:lnTo>
                  <a:lnTo>
                    <a:pt x="1075664" y="203530"/>
                  </a:lnTo>
                  <a:lnTo>
                    <a:pt x="1075664" y="163931"/>
                  </a:lnTo>
                  <a:lnTo>
                    <a:pt x="1075664" y="148729"/>
                  </a:lnTo>
                  <a:lnTo>
                    <a:pt x="1075664" y="122021"/>
                  </a:lnTo>
                  <a:lnTo>
                    <a:pt x="1075664" y="91795"/>
                  </a:lnTo>
                  <a:lnTo>
                    <a:pt x="1075664" y="63398"/>
                  </a:lnTo>
                  <a:lnTo>
                    <a:pt x="1075664" y="50507"/>
                  </a:lnTo>
                  <a:lnTo>
                    <a:pt x="1075664" y="0"/>
                  </a:lnTo>
                  <a:close/>
                </a:path>
                <a:path w="2648585" h="396875">
                  <a:moveTo>
                    <a:pt x="1087323" y="347345"/>
                  </a:moveTo>
                  <a:lnTo>
                    <a:pt x="868756" y="347345"/>
                  </a:lnTo>
                  <a:lnTo>
                    <a:pt x="868756" y="323862"/>
                  </a:lnTo>
                  <a:lnTo>
                    <a:pt x="1075664" y="323862"/>
                  </a:lnTo>
                  <a:lnTo>
                    <a:pt x="1075664" y="218262"/>
                  </a:lnTo>
                  <a:lnTo>
                    <a:pt x="812736" y="218262"/>
                  </a:lnTo>
                  <a:lnTo>
                    <a:pt x="812736" y="260781"/>
                  </a:lnTo>
                  <a:lnTo>
                    <a:pt x="1020559" y="260781"/>
                  </a:lnTo>
                  <a:lnTo>
                    <a:pt x="1020559" y="283184"/>
                  </a:lnTo>
                  <a:lnTo>
                    <a:pt x="813193" y="283184"/>
                  </a:lnTo>
                  <a:lnTo>
                    <a:pt x="813193" y="390931"/>
                  </a:lnTo>
                  <a:lnTo>
                    <a:pt x="1087323" y="390931"/>
                  </a:lnTo>
                  <a:lnTo>
                    <a:pt x="1087323" y="347345"/>
                  </a:lnTo>
                  <a:close/>
                </a:path>
                <a:path w="2648585" h="396875">
                  <a:moveTo>
                    <a:pt x="1436827" y="175437"/>
                  </a:moveTo>
                  <a:lnTo>
                    <a:pt x="1396352" y="156400"/>
                  </a:lnTo>
                  <a:lnTo>
                    <a:pt x="1382471" y="143205"/>
                  </a:lnTo>
                  <a:lnTo>
                    <a:pt x="1368196" y="129641"/>
                  </a:lnTo>
                  <a:lnTo>
                    <a:pt x="1351762" y="97497"/>
                  </a:lnTo>
                  <a:lnTo>
                    <a:pt x="1346428" y="62318"/>
                  </a:lnTo>
                  <a:lnTo>
                    <a:pt x="1346428" y="21183"/>
                  </a:lnTo>
                  <a:lnTo>
                    <a:pt x="1291018" y="21183"/>
                  </a:lnTo>
                  <a:lnTo>
                    <a:pt x="1291018" y="56946"/>
                  </a:lnTo>
                  <a:lnTo>
                    <a:pt x="1285405" y="97015"/>
                  </a:lnTo>
                  <a:lnTo>
                    <a:pt x="1268399" y="133705"/>
                  </a:lnTo>
                  <a:lnTo>
                    <a:pt x="1239113" y="164325"/>
                  </a:lnTo>
                  <a:lnTo>
                    <a:pt x="1196619" y="186182"/>
                  </a:lnTo>
                  <a:lnTo>
                    <a:pt x="1226400" y="229616"/>
                  </a:lnTo>
                  <a:lnTo>
                    <a:pt x="1257554" y="215226"/>
                  </a:lnTo>
                  <a:lnTo>
                    <a:pt x="1283360" y="195567"/>
                  </a:lnTo>
                  <a:lnTo>
                    <a:pt x="1303909" y="171323"/>
                  </a:lnTo>
                  <a:lnTo>
                    <a:pt x="1319263" y="143205"/>
                  </a:lnTo>
                  <a:lnTo>
                    <a:pt x="1334325" y="167614"/>
                  </a:lnTo>
                  <a:lnTo>
                    <a:pt x="1354010" y="188658"/>
                  </a:lnTo>
                  <a:lnTo>
                    <a:pt x="1378381" y="205816"/>
                  </a:lnTo>
                  <a:lnTo>
                    <a:pt x="1407515" y="218567"/>
                  </a:lnTo>
                  <a:lnTo>
                    <a:pt x="1436827" y="175437"/>
                  </a:lnTo>
                  <a:close/>
                </a:path>
                <a:path w="2648585" h="396875">
                  <a:moveTo>
                    <a:pt x="1519707" y="318643"/>
                  </a:moveTo>
                  <a:lnTo>
                    <a:pt x="1510398" y="286613"/>
                  </a:lnTo>
                  <a:lnTo>
                    <a:pt x="1509483" y="285800"/>
                  </a:lnTo>
                  <a:lnTo>
                    <a:pt x="1483753" y="262699"/>
                  </a:lnTo>
                  <a:lnTo>
                    <a:pt x="1465072" y="256057"/>
                  </a:lnTo>
                  <a:lnTo>
                    <a:pt x="1465072" y="318643"/>
                  </a:lnTo>
                  <a:lnTo>
                    <a:pt x="1460004" y="333336"/>
                  </a:lnTo>
                  <a:lnTo>
                    <a:pt x="1444980" y="343700"/>
                  </a:lnTo>
                  <a:lnTo>
                    <a:pt x="1420329" y="349846"/>
                  </a:lnTo>
                  <a:lnTo>
                    <a:pt x="1386332" y="351942"/>
                  </a:lnTo>
                  <a:lnTo>
                    <a:pt x="1352016" y="349846"/>
                  </a:lnTo>
                  <a:lnTo>
                    <a:pt x="1326972" y="343700"/>
                  </a:lnTo>
                  <a:lnTo>
                    <a:pt x="1311656" y="333336"/>
                  </a:lnTo>
                  <a:lnTo>
                    <a:pt x="1306525" y="318643"/>
                  </a:lnTo>
                  <a:lnTo>
                    <a:pt x="1311656" y="304507"/>
                  </a:lnTo>
                  <a:lnTo>
                    <a:pt x="1326972" y="294220"/>
                  </a:lnTo>
                  <a:lnTo>
                    <a:pt x="1352016" y="287921"/>
                  </a:lnTo>
                  <a:lnTo>
                    <a:pt x="1386332" y="285800"/>
                  </a:lnTo>
                  <a:lnTo>
                    <a:pt x="1420329" y="287921"/>
                  </a:lnTo>
                  <a:lnTo>
                    <a:pt x="1444980" y="294220"/>
                  </a:lnTo>
                  <a:lnTo>
                    <a:pt x="1460004" y="304507"/>
                  </a:lnTo>
                  <a:lnTo>
                    <a:pt x="1465072" y="318643"/>
                  </a:lnTo>
                  <a:lnTo>
                    <a:pt x="1465072" y="256057"/>
                  </a:lnTo>
                  <a:lnTo>
                    <a:pt x="1441754" y="247764"/>
                  </a:lnTo>
                  <a:lnTo>
                    <a:pt x="1386332" y="242671"/>
                  </a:lnTo>
                  <a:lnTo>
                    <a:pt x="1330083" y="247764"/>
                  </a:lnTo>
                  <a:lnTo>
                    <a:pt x="1287475" y="262699"/>
                  </a:lnTo>
                  <a:lnTo>
                    <a:pt x="1260475" y="286613"/>
                  </a:lnTo>
                  <a:lnTo>
                    <a:pt x="1251115" y="318643"/>
                  </a:lnTo>
                  <a:lnTo>
                    <a:pt x="1260475" y="351155"/>
                  </a:lnTo>
                  <a:lnTo>
                    <a:pt x="1287475" y="375234"/>
                  </a:lnTo>
                  <a:lnTo>
                    <a:pt x="1330083" y="390169"/>
                  </a:lnTo>
                  <a:lnTo>
                    <a:pt x="1386332" y="395236"/>
                  </a:lnTo>
                  <a:lnTo>
                    <a:pt x="1441754" y="390169"/>
                  </a:lnTo>
                  <a:lnTo>
                    <a:pt x="1483753" y="375234"/>
                  </a:lnTo>
                  <a:lnTo>
                    <a:pt x="1509522" y="351942"/>
                  </a:lnTo>
                  <a:lnTo>
                    <a:pt x="1510398" y="351155"/>
                  </a:lnTo>
                  <a:lnTo>
                    <a:pt x="1519707" y="318643"/>
                  </a:lnTo>
                  <a:close/>
                </a:path>
                <a:path w="2648585" h="396875">
                  <a:moveTo>
                    <a:pt x="1569135" y="92557"/>
                  </a:moveTo>
                  <a:lnTo>
                    <a:pt x="1516024" y="92557"/>
                  </a:lnTo>
                  <a:lnTo>
                    <a:pt x="1516024" y="0"/>
                  </a:lnTo>
                  <a:lnTo>
                    <a:pt x="1460461" y="0"/>
                  </a:lnTo>
                  <a:lnTo>
                    <a:pt x="1460461" y="234530"/>
                  </a:lnTo>
                  <a:lnTo>
                    <a:pt x="1516024" y="234530"/>
                  </a:lnTo>
                  <a:lnTo>
                    <a:pt x="1516024" y="138455"/>
                  </a:lnTo>
                  <a:lnTo>
                    <a:pt x="1569135" y="138455"/>
                  </a:lnTo>
                  <a:lnTo>
                    <a:pt x="1569135" y="92557"/>
                  </a:lnTo>
                  <a:close/>
                </a:path>
                <a:path w="2648585" h="396875">
                  <a:moveTo>
                    <a:pt x="1795081" y="28867"/>
                  </a:moveTo>
                  <a:lnTo>
                    <a:pt x="1591564" y="28867"/>
                  </a:lnTo>
                  <a:lnTo>
                    <a:pt x="1591564" y="73990"/>
                  </a:lnTo>
                  <a:lnTo>
                    <a:pt x="1740750" y="73990"/>
                  </a:lnTo>
                  <a:lnTo>
                    <a:pt x="1740115" y="92557"/>
                  </a:lnTo>
                  <a:lnTo>
                    <a:pt x="1738617" y="113944"/>
                  </a:lnTo>
                  <a:lnTo>
                    <a:pt x="1735886" y="137680"/>
                  </a:lnTo>
                  <a:lnTo>
                    <a:pt x="1731543" y="164388"/>
                  </a:lnTo>
                  <a:lnTo>
                    <a:pt x="1786026" y="169456"/>
                  </a:lnTo>
                  <a:lnTo>
                    <a:pt x="1791093" y="134493"/>
                  </a:lnTo>
                  <a:lnTo>
                    <a:pt x="1793722" y="103403"/>
                  </a:lnTo>
                  <a:lnTo>
                    <a:pt x="1794764" y="76365"/>
                  </a:lnTo>
                  <a:lnTo>
                    <a:pt x="1795081" y="53568"/>
                  </a:lnTo>
                  <a:lnTo>
                    <a:pt x="1795081" y="28867"/>
                  </a:lnTo>
                  <a:close/>
                </a:path>
                <a:path w="2648585" h="396875">
                  <a:moveTo>
                    <a:pt x="1816417" y="225628"/>
                  </a:moveTo>
                  <a:lnTo>
                    <a:pt x="1814360" y="195846"/>
                  </a:lnTo>
                  <a:lnTo>
                    <a:pt x="1813648" y="185724"/>
                  </a:lnTo>
                  <a:lnTo>
                    <a:pt x="1785251" y="189331"/>
                  </a:lnTo>
                  <a:lnTo>
                    <a:pt x="1756041" y="192163"/>
                  </a:lnTo>
                  <a:lnTo>
                    <a:pt x="1726387" y="194310"/>
                  </a:lnTo>
                  <a:lnTo>
                    <a:pt x="1696694" y="195846"/>
                  </a:lnTo>
                  <a:lnTo>
                    <a:pt x="1696694" y="120180"/>
                  </a:lnTo>
                  <a:lnTo>
                    <a:pt x="1641602" y="120180"/>
                  </a:lnTo>
                  <a:lnTo>
                    <a:pt x="1641602" y="197700"/>
                  </a:lnTo>
                  <a:lnTo>
                    <a:pt x="1568386" y="198310"/>
                  </a:lnTo>
                  <a:lnTo>
                    <a:pt x="1573149" y="242354"/>
                  </a:lnTo>
                  <a:lnTo>
                    <a:pt x="1616900" y="241998"/>
                  </a:lnTo>
                  <a:lnTo>
                    <a:pt x="1664766" y="240741"/>
                  </a:lnTo>
                  <a:lnTo>
                    <a:pt x="1715071" y="237972"/>
                  </a:lnTo>
                  <a:lnTo>
                    <a:pt x="1766176" y="233133"/>
                  </a:lnTo>
                  <a:lnTo>
                    <a:pt x="1816417" y="225628"/>
                  </a:lnTo>
                  <a:close/>
                </a:path>
                <a:path w="2648585" h="396875">
                  <a:moveTo>
                    <a:pt x="1904060" y="343814"/>
                  </a:moveTo>
                  <a:lnTo>
                    <a:pt x="1681962" y="343814"/>
                  </a:lnTo>
                  <a:lnTo>
                    <a:pt x="1681962" y="269532"/>
                  </a:lnTo>
                  <a:lnTo>
                    <a:pt x="1626400" y="269532"/>
                  </a:lnTo>
                  <a:lnTo>
                    <a:pt x="1626400" y="388480"/>
                  </a:lnTo>
                  <a:lnTo>
                    <a:pt x="1904060" y="388480"/>
                  </a:lnTo>
                  <a:lnTo>
                    <a:pt x="1904060" y="343814"/>
                  </a:lnTo>
                  <a:close/>
                </a:path>
                <a:path w="2648585" h="396875">
                  <a:moveTo>
                    <a:pt x="1939671" y="120650"/>
                  </a:moveTo>
                  <a:lnTo>
                    <a:pt x="1891626" y="120650"/>
                  </a:lnTo>
                  <a:lnTo>
                    <a:pt x="1891626" y="0"/>
                  </a:lnTo>
                  <a:lnTo>
                    <a:pt x="1834984" y="0"/>
                  </a:lnTo>
                  <a:lnTo>
                    <a:pt x="1834984" y="295922"/>
                  </a:lnTo>
                  <a:lnTo>
                    <a:pt x="1891626" y="295922"/>
                  </a:lnTo>
                  <a:lnTo>
                    <a:pt x="1891626" y="166839"/>
                  </a:lnTo>
                  <a:lnTo>
                    <a:pt x="1939671" y="166839"/>
                  </a:lnTo>
                  <a:lnTo>
                    <a:pt x="1939671" y="120650"/>
                  </a:lnTo>
                  <a:close/>
                </a:path>
                <a:path w="2648585" h="396875">
                  <a:moveTo>
                    <a:pt x="2258631" y="12750"/>
                  </a:moveTo>
                  <a:lnTo>
                    <a:pt x="2203831" y="12750"/>
                  </a:lnTo>
                  <a:lnTo>
                    <a:pt x="2203831" y="54038"/>
                  </a:lnTo>
                  <a:lnTo>
                    <a:pt x="2203831" y="95161"/>
                  </a:lnTo>
                  <a:lnTo>
                    <a:pt x="2203831" y="131546"/>
                  </a:lnTo>
                  <a:lnTo>
                    <a:pt x="2045131" y="131546"/>
                  </a:lnTo>
                  <a:lnTo>
                    <a:pt x="2045131" y="95161"/>
                  </a:lnTo>
                  <a:lnTo>
                    <a:pt x="2203831" y="95161"/>
                  </a:lnTo>
                  <a:lnTo>
                    <a:pt x="2203831" y="54038"/>
                  </a:lnTo>
                  <a:lnTo>
                    <a:pt x="2045131" y="54038"/>
                  </a:lnTo>
                  <a:lnTo>
                    <a:pt x="2045131" y="12750"/>
                  </a:lnTo>
                  <a:lnTo>
                    <a:pt x="1990636" y="12750"/>
                  </a:lnTo>
                  <a:lnTo>
                    <a:pt x="1990636" y="175133"/>
                  </a:lnTo>
                  <a:lnTo>
                    <a:pt x="2258631" y="175133"/>
                  </a:lnTo>
                  <a:lnTo>
                    <a:pt x="2258631" y="131546"/>
                  </a:lnTo>
                  <a:lnTo>
                    <a:pt x="2258631" y="95161"/>
                  </a:lnTo>
                  <a:lnTo>
                    <a:pt x="2258631" y="54038"/>
                  </a:lnTo>
                  <a:lnTo>
                    <a:pt x="2258631" y="12750"/>
                  </a:lnTo>
                  <a:close/>
                </a:path>
                <a:path w="2648585" h="396875">
                  <a:moveTo>
                    <a:pt x="2265692" y="343814"/>
                  </a:moveTo>
                  <a:lnTo>
                    <a:pt x="2041448" y="343814"/>
                  </a:lnTo>
                  <a:lnTo>
                    <a:pt x="2041448" y="279044"/>
                  </a:lnTo>
                  <a:lnTo>
                    <a:pt x="1986495" y="279044"/>
                  </a:lnTo>
                  <a:lnTo>
                    <a:pt x="1986495" y="388480"/>
                  </a:lnTo>
                  <a:lnTo>
                    <a:pt x="2265692" y="388480"/>
                  </a:lnTo>
                  <a:lnTo>
                    <a:pt x="2265692" y="343814"/>
                  </a:lnTo>
                  <a:close/>
                </a:path>
                <a:path w="2648585" h="396875">
                  <a:moveTo>
                    <a:pt x="2305443" y="202755"/>
                  </a:moveTo>
                  <a:lnTo>
                    <a:pt x="1944141" y="202755"/>
                  </a:lnTo>
                  <a:lnTo>
                    <a:pt x="1944141" y="246354"/>
                  </a:lnTo>
                  <a:lnTo>
                    <a:pt x="2102078" y="246354"/>
                  </a:lnTo>
                  <a:lnTo>
                    <a:pt x="2102078" y="310045"/>
                  </a:lnTo>
                  <a:lnTo>
                    <a:pt x="2156866" y="310045"/>
                  </a:lnTo>
                  <a:lnTo>
                    <a:pt x="2156866" y="246354"/>
                  </a:lnTo>
                  <a:lnTo>
                    <a:pt x="2305443" y="246354"/>
                  </a:lnTo>
                  <a:lnTo>
                    <a:pt x="2305443" y="202755"/>
                  </a:lnTo>
                  <a:close/>
                </a:path>
                <a:path w="2648585" h="396875">
                  <a:moveTo>
                    <a:pt x="2553335" y="178663"/>
                  </a:moveTo>
                  <a:lnTo>
                    <a:pt x="2512847" y="158991"/>
                  </a:lnTo>
                  <a:lnTo>
                    <a:pt x="2484831" y="131318"/>
                  </a:lnTo>
                  <a:lnTo>
                    <a:pt x="2463393" y="61861"/>
                  </a:lnTo>
                  <a:lnTo>
                    <a:pt x="2463393" y="20574"/>
                  </a:lnTo>
                  <a:lnTo>
                    <a:pt x="2407374" y="20574"/>
                  </a:lnTo>
                  <a:lnTo>
                    <a:pt x="2407374" y="58483"/>
                  </a:lnTo>
                  <a:lnTo>
                    <a:pt x="2401862" y="98107"/>
                  </a:lnTo>
                  <a:lnTo>
                    <a:pt x="2384882" y="134175"/>
                  </a:lnTo>
                  <a:lnTo>
                    <a:pt x="2355481" y="164045"/>
                  </a:lnTo>
                  <a:lnTo>
                    <a:pt x="2312670" y="185115"/>
                  </a:lnTo>
                  <a:lnTo>
                    <a:pt x="2342604" y="229616"/>
                  </a:lnTo>
                  <a:lnTo>
                    <a:pt x="2373604" y="214985"/>
                  </a:lnTo>
                  <a:lnTo>
                    <a:pt x="2399436" y="195453"/>
                  </a:lnTo>
                  <a:lnTo>
                    <a:pt x="2420137" y="171627"/>
                  </a:lnTo>
                  <a:lnTo>
                    <a:pt x="2435771" y="144132"/>
                  </a:lnTo>
                  <a:lnTo>
                    <a:pt x="2450566" y="169443"/>
                  </a:lnTo>
                  <a:lnTo>
                    <a:pt x="2470162" y="191338"/>
                  </a:lnTo>
                  <a:lnTo>
                    <a:pt x="2494623" y="209245"/>
                  </a:lnTo>
                  <a:lnTo>
                    <a:pt x="2524023" y="222554"/>
                  </a:lnTo>
                  <a:lnTo>
                    <a:pt x="2553335" y="178663"/>
                  </a:lnTo>
                  <a:close/>
                </a:path>
                <a:path w="2648585" h="396875">
                  <a:moveTo>
                    <a:pt x="2648496" y="253250"/>
                  </a:moveTo>
                  <a:lnTo>
                    <a:pt x="2376982" y="253250"/>
                  </a:lnTo>
                  <a:lnTo>
                    <a:pt x="2376982" y="297002"/>
                  </a:lnTo>
                  <a:lnTo>
                    <a:pt x="2593238" y="297002"/>
                  </a:lnTo>
                  <a:lnTo>
                    <a:pt x="2593238" y="395389"/>
                  </a:lnTo>
                  <a:lnTo>
                    <a:pt x="2648496" y="395389"/>
                  </a:lnTo>
                  <a:lnTo>
                    <a:pt x="2648496" y="253250"/>
                  </a:lnTo>
                  <a:close/>
                </a:path>
                <a:path w="2648585" h="396875">
                  <a:moveTo>
                    <a:pt x="2648496" y="0"/>
                  </a:moveTo>
                  <a:lnTo>
                    <a:pt x="2593238" y="0"/>
                  </a:lnTo>
                  <a:lnTo>
                    <a:pt x="2593238" y="73837"/>
                  </a:lnTo>
                  <a:lnTo>
                    <a:pt x="2519108" y="73837"/>
                  </a:lnTo>
                  <a:lnTo>
                    <a:pt x="2519108" y="119113"/>
                  </a:lnTo>
                  <a:lnTo>
                    <a:pt x="2593238" y="119113"/>
                  </a:lnTo>
                  <a:lnTo>
                    <a:pt x="2593238" y="235458"/>
                  </a:lnTo>
                  <a:lnTo>
                    <a:pt x="2648496" y="235458"/>
                  </a:lnTo>
                  <a:lnTo>
                    <a:pt x="264849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74" y="4140954"/>
            <a:ext cx="5313339" cy="550390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546870" y="7671103"/>
            <a:ext cx="3888740" cy="523240"/>
          </a:xfrm>
          <a:custGeom>
            <a:avLst/>
            <a:gdLst/>
            <a:ahLst/>
            <a:cxnLst/>
            <a:rect l="l" t="t" r="r" b="b"/>
            <a:pathLst>
              <a:path w="3888740" h="523240">
                <a:moveTo>
                  <a:pt x="3888266" y="523065"/>
                </a:moveTo>
                <a:lnTo>
                  <a:pt x="0" y="523065"/>
                </a:lnTo>
                <a:lnTo>
                  <a:pt x="0" y="0"/>
                </a:lnTo>
                <a:lnTo>
                  <a:pt x="3888266" y="0"/>
                </a:lnTo>
                <a:lnTo>
                  <a:pt x="3888266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46870" y="8271178"/>
            <a:ext cx="9451975" cy="523240"/>
          </a:xfrm>
          <a:custGeom>
            <a:avLst/>
            <a:gdLst/>
            <a:ahLst/>
            <a:cxnLst/>
            <a:rect l="l" t="t" r="r" b="b"/>
            <a:pathLst>
              <a:path w="9451975" h="523240">
                <a:moveTo>
                  <a:pt x="9451371" y="523065"/>
                </a:moveTo>
                <a:lnTo>
                  <a:pt x="0" y="523065"/>
                </a:lnTo>
                <a:lnTo>
                  <a:pt x="0" y="0"/>
                </a:lnTo>
                <a:lnTo>
                  <a:pt x="9451371" y="0"/>
                </a:lnTo>
                <a:lnTo>
                  <a:pt x="9451371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46870" y="8871253"/>
            <a:ext cx="3888740" cy="523240"/>
          </a:xfrm>
          <a:custGeom>
            <a:avLst/>
            <a:gdLst/>
            <a:ahLst/>
            <a:cxnLst/>
            <a:rect l="l" t="t" r="r" b="b"/>
            <a:pathLst>
              <a:path w="3888740" h="523240">
                <a:moveTo>
                  <a:pt x="3888266" y="523065"/>
                </a:moveTo>
                <a:lnTo>
                  <a:pt x="0" y="523065"/>
                </a:lnTo>
                <a:lnTo>
                  <a:pt x="0" y="0"/>
                </a:lnTo>
                <a:lnTo>
                  <a:pt x="3888266" y="0"/>
                </a:lnTo>
                <a:lnTo>
                  <a:pt x="3888266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58686" y="7764195"/>
            <a:ext cx="361315" cy="319405"/>
          </a:xfrm>
          <a:custGeom>
            <a:avLst/>
            <a:gdLst/>
            <a:ahLst/>
            <a:cxnLst/>
            <a:rect l="l" t="t" r="r" b="b"/>
            <a:pathLst>
              <a:path w="361315" h="319404">
                <a:moveTo>
                  <a:pt x="321094" y="0"/>
                </a:moveTo>
                <a:lnTo>
                  <a:pt x="38214" y="0"/>
                </a:lnTo>
                <a:lnTo>
                  <a:pt x="38214" y="44450"/>
                </a:lnTo>
                <a:lnTo>
                  <a:pt x="38214" y="149860"/>
                </a:lnTo>
                <a:lnTo>
                  <a:pt x="38214" y="193040"/>
                </a:lnTo>
                <a:lnTo>
                  <a:pt x="321094" y="193040"/>
                </a:lnTo>
                <a:lnTo>
                  <a:pt x="321094" y="149860"/>
                </a:lnTo>
                <a:lnTo>
                  <a:pt x="92849" y="149860"/>
                </a:lnTo>
                <a:lnTo>
                  <a:pt x="92849" y="44450"/>
                </a:lnTo>
                <a:lnTo>
                  <a:pt x="266446" y="44450"/>
                </a:lnTo>
                <a:lnTo>
                  <a:pt x="266446" y="149720"/>
                </a:lnTo>
                <a:lnTo>
                  <a:pt x="321094" y="149720"/>
                </a:lnTo>
                <a:lnTo>
                  <a:pt x="321094" y="44450"/>
                </a:lnTo>
                <a:lnTo>
                  <a:pt x="321094" y="43967"/>
                </a:lnTo>
                <a:lnTo>
                  <a:pt x="321094" y="0"/>
                </a:lnTo>
                <a:close/>
              </a:path>
              <a:path w="361315" h="319404">
                <a:moveTo>
                  <a:pt x="361302" y="274193"/>
                </a:moveTo>
                <a:lnTo>
                  <a:pt x="207200" y="274193"/>
                </a:lnTo>
                <a:lnTo>
                  <a:pt x="207200" y="193154"/>
                </a:lnTo>
                <a:lnTo>
                  <a:pt x="152412" y="193154"/>
                </a:lnTo>
                <a:lnTo>
                  <a:pt x="152412" y="274193"/>
                </a:lnTo>
                <a:lnTo>
                  <a:pt x="0" y="274193"/>
                </a:lnTo>
                <a:lnTo>
                  <a:pt x="0" y="319316"/>
                </a:lnTo>
                <a:lnTo>
                  <a:pt x="361302" y="319316"/>
                </a:lnTo>
                <a:lnTo>
                  <a:pt x="361302" y="2741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9679" y="7748955"/>
            <a:ext cx="361315" cy="373380"/>
          </a:xfrm>
          <a:custGeom>
            <a:avLst/>
            <a:gdLst/>
            <a:ahLst/>
            <a:cxnLst/>
            <a:rect l="l" t="t" r="r" b="b"/>
            <a:pathLst>
              <a:path w="361315" h="373379">
                <a:moveTo>
                  <a:pt x="321551" y="104140"/>
                </a:moveTo>
                <a:lnTo>
                  <a:pt x="98996" y="104140"/>
                </a:lnTo>
                <a:lnTo>
                  <a:pt x="98996" y="44450"/>
                </a:lnTo>
                <a:lnTo>
                  <a:pt x="317715" y="44450"/>
                </a:lnTo>
                <a:lnTo>
                  <a:pt x="317715" y="0"/>
                </a:lnTo>
                <a:lnTo>
                  <a:pt x="43586" y="0"/>
                </a:lnTo>
                <a:lnTo>
                  <a:pt x="43586" y="44450"/>
                </a:lnTo>
                <a:lnTo>
                  <a:pt x="43586" y="104140"/>
                </a:lnTo>
                <a:lnTo>
                  <a:pt x="43586" y="148590"/>
                </a:lnTo>
                <a:lnTo>
                  <a:pt x="321551" y="148590"/>
                </a:lnTo>
                <a:lnTo>
                  <a:pt x="321551" y="104140"/>
                </a:lnTo>
                <a:close/>
              </a:path>
              <a:path w="361315" h="373379">
                <a:moveTo>
                  <a:pt x="323545" y="328930"/>
                </a:moveTo>
                <a:lnTo>
                  <a:pt x="97917" y="328930"/>
                </a:lnTo>
                <a:lnTo>
                  <a:pt x="97917" y="255270"/>
                </a:lnTo>
                <a:lnTo>
                  <a:pt x="43434" y="255270"/>
                </a:lnTo>
                <a:lnTo>
                  <a:pt x="43434" y="328930"/>
                </a:lnTo>
                <a:lnTo>
                  <a:pt x="43434" y="373380"/>
                </a:lnTo>
                <a:lnTo>
                  <a:pt x="323545" y="373380"/>
                </a:lnTo>
                <a:lnTo>
                  <a:pt x="323545" y="328930"/>
                </a:lnTo>
                <a:close/>
              </a:path>
              <a:path w="361315" h="373379">
                <a:moveTo>
                  <a:pt x="360997" y="180924"/>
                </a:moveTo>
                <a:lnTo>
                  <a:pt x="0" y="180924"/>
                </a:lnTo>
                <a:lnTo>
                  <a:pt x="0" y="224967"/>
                </a:lnTo>
                <a:lnTo>
                  <a:pt x="360997" y="224967"/>
                </a:lnTo>
                <a:lnTo>
                  <a:pt x="360997" y="1809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83436" y="7734483"/>
            <a:ext cx="1479550" cy="395605"/>
          </a:xfrm>
          <a:custGeom>
            <a:avLst/>
            <a:gdLst/>
            <a:ahLst/>
            <a:cxnLst/>
            <a:rect l="l" t="t" r="r" b="b"/>
            <a:pathLst>
              <a:path w="1479550" h="395604">
                <a:moveTo>
                  <a:pt x="319403" y="234525"/>
                </a:moveTo>
                <a:lnTo>
                  <a:pt x="263841" y="234525"/>
                </a:lnTo>
                <a:lnTo>
                  <a:pt x="263841" y="0"/>
                </a:lnTo>
                <a:lnTo>
                  <a:pt x="319403" y="0"/>
                </a:lnTo>
                <a:lnTo>
                  <a:pt x="319403" y="92551"/>
                </a:lnTo>
                <a:lnTo>
                  <a:pt x="372509" y="92551"/>
                </a:lnTo>
                <a:lnTo>
                  <a:pt x="372509" y="138443"/>
                </a:lnTo>
                <a:lnTo>
                  <a:pt x="319403" y="138443"/>
                </a:lnTo>
                <a:lnTo>
                  <a:pt x="319403" y="234525"/>
                </a:lnTo>
                <a:close/>
              </a:path>
              <a:path w="1479550" h="395604">
                <a:moveTo>
                  <a:pt x="589402" y="169447"/>
                </a:moveTo>
                <a:lnTo>
                  <a:pt x="534914" y="164382"/>
                </a:lnTo>
                <a:lnTo>
                  <a:pt x="539267" y="137673"/>
                </a:lnTo>
                <a:lnTo>
                  <a:pt x="541994" y="113943"/>
                </a:lnTo>
                <a:lnTo>
                  <a:pt x="543493" y="92551"/>
                </a:lnTo>
                <a:lnTo>
                  <a:pt x="544124" y="73979"/>
                </a:lnTo>
                <a:lnTo>
                  <a:pt x="394936" y="73979"/>
                </a:lnTo>
                <a:lnTo>
                  <a:pt x="394936" y="28855"/>
                </a:lnTo>
                <a:lnTo>
                  <a:pt x="598457" y="28855"/>
                </a:lnTo>
                <a:lnTo>
                  <a:pt x="598457" y="53566"/>
                </a:lnTo>
                <a:lnTo>
                  <a:pt x="598143" y="76356"/>
                </a:lnTo>
                <a:lnTo>
                  <a:pt x="597095" y="103391"/>
                </a:lnTo>
                <a:lnTo>
                  <a:pt x="594464" y="134484"/>
                </a:lnTo>
                <a:lnTo>
                  <a:pt x="589402" y="169447"/>
                </a:lnTo>
                <a:close/>
              </a:path>
              <a:path w="1479550" h="395604">
                <a:moveTo>
                  <a:pt x="376518" y="242353"/>
                </a:moveTo>
                <a:lnTo>
                  <a:pt x="371760" y="198303"/>
                </a:lnTo>
                <a:lnTo>
                  <a:pt x="444972" y="197689"/>
                </a:lnTo>
                <a:lnTo>
                  <a:pt x="444972" y="120179"/>
                </a:lnTo>
                <a:lnTo>
                  <a:pt x="500073" y="120179"/>
                </a:lnTo>
                <a:lnTo>
                  <a:pt x="500073" y="195847"/>
                </a:lnTo>
                <a:lnTo>
                  <a:pt x="617730" y="195847"/>
                </a:lnTo>
                <a:lnTo>
                  <a:pt x="569546" y="233124"/>
                </a:lnTo>
                <a:lnTo>
                  <a:pt x="518445" y="237966"/>
                </a:lnTo>
                <a:lnTo>
                  <a:pt x="468140" y="240730"/>
                </a:lnTo>
                <a:lnTo>
                  <a:pt x="420281" y="241998"/>
                </a:lnTo>
                <a:lnTo>
                  <a:pt x="376518" y="242353"/>
                </a:lnTo>
                <a:close/>
              </a:path>
              <a:path w="1479550" h="395604">
                <a:moveTo>
                  <a:pt x="617730" y="195847"/>
                </a:moveTo>
                <a:lnTo>
                  <a:pt x="500073" y="195847"/>
                </a:lnTo>
                <a:lnTo>
                  <a:pt x="529766" y="194307"/>
                </a:lnTo>
                <a:lnTo>
                  <a:pt x="559415" y="192163"/>
                </a:lnTo>
                <a:lnTo>
                  <a:pt x="588632" y="189329"/>
                </a:lnTo>
                <a:lnTo>
                  <a:pt x="617029" y="185717"/>
                </a:lnTo>
                <a:lnTo>
                  <a:pt x="617730" y="195847"/>
                </a:lnTo>
                <a:close/>
              </a:path>
              <a:path w="1479550" h="395604">
                <a:moveTo>
                  <a:pt x="29776" y="229614"/>
                </a:moveTo>
                <a:lnTo>
                  <a:pt x="0" y="186177"/>
                </a:lnTo>
                <a:lnTo>
                  <a:pt x="42484" y="164322"/>
                </a:lnTo>
                <a:lnTo>
                  <a:pt x="71773" y="133704"/>
                </a:lnTo>
                <a:lnTo>
                  <a:pt x="88774" y="97014"/>
                </a:lnTo>
                <a:lnTo>
                  <a:pt x="94393" y="56943"/>
                </a:lnTo>
                <a:lnTo>
                  <a:pt x="94393" y="21180"/>
                </a:lnTo>
                <a:lnTo>
                  <a:pt x="149801" y="21180"/>
                </a:lnTo>
                <a:lnTo>
                  <a:pt x="149801" y="62315"/>
                </a:lnTo>
                <a:lnTo>
                  <a:pt x="155142" y="97494"/>
                </a:lnTo>
                <a:lnTo>
                  <a:pt x="171577" y="129637"/>
                </a:lnTo>
                <a:lnTo>
                  <a:pt x="185844" y="143201"/>
                </a:lnTo>
                <a:lnTo>
                  <a:pt x="122634" y="143201"/>
                </a:lnTo>
                <a:lnTo>
                  <a:pt x="107283" y="171316"/>
                </a:lnTo>
                <a:lnTo>
                  <a:pt x="86738" y="195559"/>
                </a:lnTo>
                <a:lnTo>
                  <a:pt x="60926" y="215227"/>
                </a:lnTo>
                <a:lnTo>
                  <a:pt x="29776" y="229614"/>
                </a:lnTo>
                <a:close/>
              </a:path>
              <a:path w="1479550" h="395604">
                <a:moveTo>
                  <a:pt x="210888" y="218563"/>
                </a:moveTo>
                <a:lnTo>
                  <a:pt x="181753" y="205816"/>
                </a:lnTo>
                <a:lnTo>
                  <a:pt x="157380" y="188652"/>
                </a:lnTo>
                <a:lnTo>
                  <a:pt x="137697" y="167603"/>
                </a:lnTo>
                <a:lnTo>
                  <a:pt x="122634" y="143201"/>
                </a:lnTo>
                <a:lnTo>
                  <a:pt x="185844" y="143201"/>
                </a:lnTo>
                <a:lnTo>
                  <a:pt x="199725" y="156399"/>
                </a:lnTo>
                <a:lnTo>
                  <a:pt x="240204" y="175433"/>
                </a:lnTo>
                <a:lnTo>
                  <a:pt x="210888" y="218563"/>
                </a:lnTo>
                <a:close/>
              </a:path>
              <a:path w="1479550" h="395604">
                <a:moveTo>
                  <a:pt x="189707" y="395224"/>
                </a:moveTo>
                <a:lnTo>
                  <a:pt x="133462" y="390164"/>
                </a:lnTo>
                <a:lnTo>
                  <a:pt x="90844" y="375233"/>
                </a:lnTo>
                <a:lnTo>
                  <a:pt x="63852" y="351150"/>
                </a:lnTo>
                <a:lnTo>
                  <a:pt x="54487" y="318635"/>
                </a:lnTo>
                <a:lnTo>
                  <a:pt x="63852" y="286605"/>
                </a:lnTo>
                <a:lnTo>
                  <a:pt x="90844" y="262690"/>
                </a:lnTo>
                <a:lnTo>
                  <a:pt x="133462" y="247754"/>
                </a:lnTo>
                <a:lnTo>
                  <a:pt x="189707" y="242660"/>
                </a:lnTo>
                <a:lnTo>
                  <a:pt x="245125" y="247754"/>
                </a:lnTo>
                <a:lnTo>
                  <a:pt x="287132" y="262690"/>
                </a:lnTo>
                <a:lnTo>
                  <a:pt x="312863" y="285789"/>
                </a:lnTo>
                <a:lnTo>
                  <a:pt x="189707" y="285789"/>
                </a:lnTo>
                <a:lnTo>
                  <a:pt x="155394" y="287921"/>
                </a:lnTo>
                <a:lnTo>
                  <a:pt x="130347" y="294212"/>
                </a:lnTo>
                <a:lnTo>
                  <a:pt x="115027" y="304503"/>
                </a:lnTo>
                <a:lnTo>
                  <a:pt x="109895" y="318635"/>
                </a:lnTo>
                <a:lnTo>
                  <a:pt x="115027" y="333336"/>
                </a:lnTo>
                <a:lnTo>
                  <a:pt x="130347" y="343692"/>
                </a:lnTo>
                <a:lnTo>
                  <a:pt x="155394" y="349845"/>
                </a:lnTo>
                <a:lnTo>
                  <a:pt x="189707" y="351941"/>
                </a:lnTo>
                <a:lnTo>
                  <a:pt x="312896" y="351941"/>
                </a:lnTo>
                <a:lnTo>
                  <a:pt x="287132" y="375233"/>
                </a:lnTo>
                <a:lnTo>
                  <a:pt x="245125" y="390164"/>
                </a:lnTo>
                <a:lnTo>
                  <a:pt x="189707" y="395224"/>
                </a:lnTo>
                <a:close/>
              </a:path>
              <a:path w="1479550" h="395604">
                <a:moveTo>
                  <a:pt x="312896" y="351941"/>
                </a:moveTo>
                <a:lnTo>
                  <a:pt x="189707" y="351941"/>
                </a:lnTo>
                <a:lnTo>
                  <a:pt x="223702" y="349845"/>
                </a:lnTo>
                <a:lnTo>
                  <a:pt x="248358" y="343692"/>
                </a:lnTo>
                <a:lnTo>
                  <a:pt x="263373" y="333336"/>
                </a:lnTo>
                <a:lnTo>
                  <a:pt x="268445" y="318635"/>
                </a:lnTo>
                <a:lnTo>
                  <a:pt x="263373" y="304503"/>
                </a:lnTo>
                <a:lnTo>
                  <a:pt x="248358" y="294212"/>
                </a:lnTo>
                <a:lnTo>
                  <a:pt x="223702" y="287921"/>
                </a:lnTo>
                <a:lnTo>
                  <a:pt x="189707" y="285789"/>
                </a:lnTo>
                <a:lnTo>
                  <a:pt x="312863" y="285789"/>
                </a:lnTo>
                <a:lnTo>
                  <a:pt x="313772" y="286605"/>
                </a:lnTo>
                <a:lnTo>
                  <a:pt x="323086" y="318635"/>
                </a:lnTo>
                <a:lnTo>
                  <a:pt x="313772" y="351150"/>
                </a:lnTo>
                <a:lnTo>
                  <a:pt x="312896" y="351941"/>
                </a:lnTo>
                <a:close/>
              </a:path>
              <a:path w="1479550" h="395604">
                <a:moveTo>
                  <a:pt x="695000" y="295919"/>
                </a:moveTo>
                <a:lnTo>
                  <a:pt x="638364" y="295919"/>
                </a:lnTo>
                <a:lnTo>
                  <a:pt x="638364" y="0"/>
                </a:lnTo>
                <a:lnTo>
                  <a:pt x="695000" y="0"/>
                </a:lnTo>
                <a:lnTo>
                  <a:pt x="695000" y="120639"/>
                </a:lnTo>
                <a:lnTo>
                  <a:pt x="743041" y="120639"/>
                </a:lnTo>
                <a:lnTo>
                  <a:pt x="743041" y="166838"/>
                </a:lnTo>
                <a:lnTo>
                  <a:pt x="695000" y="166838"/>
                </a:lnTo>
                <a:lnTo>
                  <a:pt x="695000" y="295919"/>
                </a:lnTo>
                <a:close/>
              </a:path>
              <a:path w="1479550" h="395604">
                <a:moveTo>
                  <a:pt x="1007821" y="104370"/>
                </a:moveTo>
                <a:lnTo>
                  <a:pt x="955483" y="104370"/>
                </a:lnTo>
                <a:lnTo>
                  <a:pt x="955483" y="9055"/>
                </a:lnTo>
                <a:lnTo>
                  <a:pt x="1007821" y="9055"/>
                </a:lnTo>
                <a:lnTo>
                  <a:pt x="1007821" y="104370"/>
                </a:lnTo>
                <a:close/>
              </a:path>
              <a:path w="1479550" h="395604">
                <a:moveTo>
                  <a:pt x="774370" y="312956"/>
                </a:moveTo>
                <a:lnTo>
                  <a:pt x="741985" y="274124"/>
                </a:lnTo>
                <a:lnTo>
                  <a:pt x="784666" y="244374"/>
                </a:lnTo>
                <a:lnTo>
                  <a:pt x="817475" y="211721"/>
                </a:lnTo>
                <a:lnTo>
                  <a:pt x="841222" y="175694"/>
                </a:lnTo>
                <a:lnTo>
                  <a:pt x="856718" y="135821"/>
                </a:lnTo>
                <a:lnTo>
                  <a:pt x="864773" y="91630"/>
                </a:lnTo>
                <a:lnTo>
                  <a:pt x="764854" y="91630"/>
                </a:lnTo>
                <a:lnTo>
                  <a:pt x="764854" y="47120"/>
                </a:lnTo>
                <a:lnTo>
                  <a:pt x="919567" y="47120"/>
                </a:lnTo>
                <a:lnTo>
                  <a:pt x="919337" y="61828"/>
                </a:lnTo>
                <a:lnTo>
                  <a:pt x="918646" y="76263"/>
                </a:lnTo>
                <a:lnTo>
                  <a:pt x="917495" y="90438"/>
                </a:lnTo>
                <a:lnTo>
                  <a:pt x="915884" y="104370"/>
                </a:lnTo>
                <a:lnTo>
                  <a:pt x="1007821" y="104370"/>
                </a:lnTo>
                <a:lnTo>
                  <a:pt x="1007821" y="149341"/>
                </a:lnTo>
                <a:lnTo>
                  <a:pt x="906674" y="149341"/>
                </a:lnTo>
                <a:lnTo>
                  <a:pt x="888592" y="196231"/>
                </a:lnTo>
                <a:lnTo>
                  <a:pt x="861243" y="239206"/>
                </a:lnTo>
                <a:lnTo>
                  <a:pt x="823533" y="278153"/>
                </a:lnTo>
                <a:lnTo>
                  <a:pt x="774370" y="312956"/>
                </a:lnTo>
                <a:close/>
              </a:path>
              <a:path w="1479550" h="395604">
                <a:moveTo>
                  <a:pt x="1007821" y="377727"/>
                </a:moveTo>
                <a:lnTo>
                  <a:pt x="955483" y="377727"/>
                </a:lnTo>
                <a:lnTo>
                  <a:pt x="955483" y="247571"/>
                </a:lnTo>
                <a:lnTo>
                  <a:pt x="899461" y="247571"/>
                </a:lnTo>
                <a:lnTo>
                  <a:pt x="899461" y="202754"/>
                </a:lnTo>
                <a:lnTo>
                  <a:pt x="955483" y="202754"/>
                </a:lnTo>
                <a:lnTo>
                  <a:pt x="955483" y="149341"/>
                </a:lnTo>
                <a:lnTo>
                  <a:pt x="1007821" y="149341"/>
                </a:lnTo>
                <a:lnTo>
                  <a:pt x="1007821" y="377727"/>
                </a:lnTo>
                <a:close/>
              </a:path>
              <a:path w="1479550" h="395604">
                <a:moveTo>
                  <a:pt x="707432" y="388471"/>
                </a:moveTo>
                <a:lnTo>
                  <a:pt x="429777" y="388471"/>
                </a:lnTo>
                <a:lnTo>
                  <a:pt x="429777" y="269520"/>
                </a:lnTo>
                <a:lnTo>
                  <a:pt x="485339" y="269520"/>
                </a:lnTo>
                <a:lnTo>
                  <a:pt x="485339" y="343807"/>
                </a:lnTo>
                <a:lnTo>
                  <a:pt x="707432" y="343807"/>
                </a:lnTo>
                <a:lnTo>
                  <a:pt x="707432" y="388471"/>
                </a:lnTo>
                <a:close/>
              </a:path>
              <a:path w="1479550" h="395604">
                <a:moveTo>
                  <a:pt x="1090243" y="395378"/>
                </a:moveTo>
                <a:lnTo>
                  <a:pt x="1038058" y="395378"/>
                </a:lnTo>
                <a:lnTo>
                  <a:pt x="1038058" y="0"/>
                </a:lnTo>
                <a:lnTo>
                  <a:pt x="1090243" y="0"/>
                </a:lnTo>
                <a:lnTo>
                  <a:pt x="1090243" y="395378"/>
                </a:lnTo>
                <a:close/>
              </a:path>
              <a:path w="1479550" h="395604">
                <a:moveTo>
                  <a:pt x="1154725" y="185103"/>
                </a:moveTo>
                <a:lnTo>
                  <a:pt x="1132930" y="140439"/>
                </a:lnTo>
                <a:lnTo>
                  <a:pt x="1192252" y="125174"/>
                </a:lnTo>
                <a:lnTo>
                  <a:pt x="1235228" y="99017"/>
                </a:lnTo>
                <a:lnTo>
                  <a:pt x="1261398" y="66212"/>
                </a:lnTo>
                <a:lnTo>
                  <a:pt x="1270300" y="31004"/>
                </a:lnTo>
                <a:lnTo>
                  <a:pt x="1270300" y="11818"/>
                </a:lnTo>
                <a:lnTo>
                  <a:pt x="1328471" y="11818"/>
                </a:lnTo>
                <a:lnTo>
                  <a:pt x="1328471" y="31004"/>
                </a:lnTo>
                <a:lnTo>
                  <a:pt x="1337318" y="66212"/>
                </a:lnTo>
                <a:lnTo>
                  <a:pt x="1363561" y="99017"/>
                </a:lnTo>
                <a:lnTo>
                  <a:pt x="1365811" y="100379"/>
                </a:lnTo>
                <a:lnTo>
                  <a:pt x="1299309" y="100379"/>
                </a:lnTo>
                <a:lnTo>
                  <a:pt x="1275466" y="130301"/>
                </a:lnTo>
                <a:lnTo>
                  <a:pt x="1243018" y="155116"/>
                </a:lnTo>
                <a:lnTo>
                  <a:pt x="1202570" y="173743"/>
                </a:lnTo>
                <a:lnTo>
                  <a:pt x="1154725" y="185103"/>
                </a:lnTo>
                <a:close/>
              </a:path>
              <a:path w="1479550" h="395604">
                <a:moveTo>
                  <a:pt x="1444813" y="185103"/>
                </a:moveTo>
                <a:lnTo>
                  <a:pt x="1396565" y="173743"/>
                </a:lnTo>
                <a:lnTo>
                  <a:pt x="1355829" y="155116"/>
                </a:lnTo>
                <a:lnTo>
                  <a:pt x="1323209" y="130301"/>
                </a:lnTo>
                <a:lnTo>
                  <a:pt x="1299309" y="100379"/>
                </a:lnTo>
                <a:lnTo>
                  <a:pt x="1365811" y="100379"/>
                </a:lnTo>
                <a:lnTo>
                  <a:pt x="1406755" y="125174"/>
                </a:lnTo>
                <a:lnTo>
                  <a:pt x="1466454" y="140439"/>
                </a:lnTo>
                <a:lnTo>
                  <a:pt x="1444813" y="185103"/>
                </a:lnTo>
                <a:close/>
              </a:path>
              <a:path w="1479550" h="395604">
                <a:moveTo>
                  <a:pt x="1479347" y="260157"/>
                </a:moveTo>
                <a:lnTo>
                  <a:pt x="1118963" y="260157"/>
                </a:lnTo>
                <a:lnTo>
                  <a:pt x="1118963" y="215033"/>
                </a:lnTo>
                <a:lnTo>
                  <a:pt x="1479347" y="215033"/>
                </a:lnTo>
                <a:lnTo>
                  <a:pt x="1479347" y="260157"/>
                </a:lnTo>
                <a:close/>
              </a:path>
              <a:path w="1479550" h="395604">
                <a:moveTo>
                  <a:pt x="1325401" y="395378"/>
                </a:moveTo>
                <a:lnTo>
                  <a:pt x="1270607" y="395378"/>
                </a:lnTo>
                <a:lnTo>
                  <a:pt x="1270607" y="260157"/>
                </a:lnTo>
                <a:lnTo>
                  <a:pt x="1325401" y="260157"/>
                </a:lnTo>
                <a:lnTo>
                  <a:pt x="1325401" y="3953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958391" y="7734483"/>
            <a:ext cx="1447800" cy="396875"/>
          </a:xfrm>
          <a:custGeom>
            <a:avLst/>
            <a:gdLst/>
            <a:ahLst/>
            <a:cxnLst/>
            <a:rect l="l" t="t" r="r" b="b"/>
            <a:pathLst>
              <a:path w="1447800" h="396875">
                <a:moveTo>
                  <a:pt x="336439" y="201372"/>
                </a:moveTo>
                <a:lnTo>
                  <a:pt x="281338" y="201372"/>
                </a:lnTo>
                <a:lnTo>
                  <a:pt x="281338" y="125090"/>
                </a:lnTo>
                <a:lnTo>
                  <a:pt x="219177" y="125090"/>
                </a:lnTo>
                <a:lnTo>
                  <a:pt x="219177" y="81347"/>
                </a:lnTo>
                <a:lnTo>
                  <a:pt x="281338" y="81347"/>
                </a:lnTo>
                <a:lnTo>
                  <a:pt x="281338" y="0"/>
                </a:lnTo>
                <a:lnTo>
                  <a:pt x="336439" y="0"/>
                </a:lnTo>
                <a:lnTo>
                  <a:pt x="336439" y="201372"/>
                </a:lnTo>
                <a:close/>
              </a:path>
              <a:path w="1447800" h="396875">
                <a:moveTo>
                  <a:pt x="229307" y="59552"/>
                </a:moveTo>
                <a:lnTo>
                  <a:pt x="15041" y="59552"/>
                </a:lnTo>
                <a:lnTo>
                  <a:pt x="15041" y="15348"/>
                </a:lnTo>
                <a:lnTo>
                  <a:pt x="229307" y="15348"/>
                </a:lnTo>
                <a:lnTo>
                  <a:pt x="229307" y="59552"/>
                </a:lnTo>
                <a:close/>
              </a:path>
              <a:path w="1447800" h="396875">
                <a:moveTo>
                  <a:pt x="27166" y="209814"/>
                </a:moveTo>
                <a:lnTo>
                  <a:pt x="0" y="166838"/>
                </a:lnTo>
                <a:lnTo>
                  <a:pt x="40807" y="147549"/>
                </a:lnTo>
                <a:lnTo>
                  <a:pt x="70104" y="121426"/>
                </a:lnTo>
                <a:lnTo>
                  <a:pt x="88062" y="91187"/>
                </a:lnTo>
                <a:lnTo>
                  <a:pt x="94853" y="59552"/>
                </a:lnTo>
                <a:lnTo>
                  <a:pt x="150722" y="59552"/>
                </a:lnTo>
                <a:lnTo>
                  <a:pt x="156857" y="89191"/>
                </a:lnTo>
                <a:lnTo>
                  <a:pt x="173668" y="117090"/>
                </a:lnTo>
                <a:lnTo>
                  <a:pt x="188651" y="129848"/>
                </a:lnTo>
                <a:lnTo>
                  <a:pt x="123095" y="129848"/>
                </a:lnTo>
                <a:lnTo>
                  <a:pt x="106984" y="155768"/>
                </a:lnTo>
                <a:lnTo>
                  <a:pt x="85606" y="178350"/>
                </a:lnTo>
                <a:lnTo>
                  <a:pt x="58991" y="196672"/>
                </a:lnTo>
                <a:lnTo>
                  <a:pt x="27166" y="209814"/>
                </a:lnTo>
                <a:close/>
              </a:path>
              <a:path w="1447800" h="396875">
                <a:moveTo>
                  <a:pt x="215339" y="201526"/>
                </a:moveTo>
                <a:lnTo>
                  <a:pt x="184717" y="189549"/>
                </a:lnTo>
                <a:lnTo>
                  <a:pt x="159145" y="173169"/>
                </a:lnTo>
                <a:lnTo>
                  <a:pt x="138609" y="153048"/>
                </a:lnTo>
                <a:lnTo>
                  <a:pt x="123095" y="129848"/>
                </a:lnTo>
                <a:lnTo>
                  <a:pt x="188651" y="129848"/>
                </a:lnTo>
                <a:lnTo>
                  <a:pt x="201531" y="140815"/>
                </a:lnTo>
                <a:lnTo>
                  <a:pt x="240818" y="157936"/>
                </a:lnTo>
                <a:lnTo>
                  <a:pt x="215339" y="201526"/>
                </a:lnTo>
                <a:close/>
              </a:path>
              <a:path w="1447800" h="396875">
                <a:moveTo>
                  <a:pt x="348104" y="391387"/>
                </a:moveTo>
                <a:lnTo>
                  <a:pt x="73979" y="391387"/>
                </a:lnTo>
                <a:lnTo>
                  <a:pt x="73979" y="282873"/>
                </a:lnTo>
                <a:lnTo>
                  <a:pt x="281338" y="282873"/>
                </a:lnTo>
                <a:lnTo>
                  <a:pt x="281338" y="260311"/>
                </a:lnTo>
                <a:lnTo>
                  <a:pt x="73519" y="260311"/>
                </a:lnTo>
                <a:lnTo>
                  <a:pt x="73519" y="216567"/>
                </a:lnTo>
                <a:lnTo>
                  <a:pt x="336439" y="216567"/>
                </a:lnTo>
                <a:lnTo>
                  <a:pt x="336439" y="323393"/>
                </a:lnTo>
                <a:lnTo>
                  <a:pt x="129541" y="323393"/>
                </a:lnTo>
                <a:lnTo>
                  <a:pt x="129541" y="348411"/>
                </a:lnTo>
                <a:lnTo>
                  <a:pt x="348104" y="348411"/>
                </a:lnTo>
                <a:lnTo>
                  <a:pt x="348104" y="391387"/>
                </a:lnTo>
                <a:close/>
              </a:path>
              <a:path w="1447800" h="396875">
                <a:moveTo>
                  <a:pt x="716027" y="152717"/>
                </a:moveTo>
                <a:lnTo>
                  <a:pt x="663689" y="152717"/>
                </a:lnTo>
                <a:lnTo>
                  <a:pt x="663689" y="0"/>
                </a:lnTo>
                <a:lnTo>
                  <a:pt x="716027" y="0"/>
                </a:lnTo>
                <a:lnTo>
                  <a:pt x="716027" y="152717"/>
                </a:lnTo>
                <a:close/>
              </a:path>
              <a:path w="1447800" h="396875">
                <a:moveTo>
                  <a:pt x="625624" y="376039"/>
                </a:moveTo>
                <a:lnTo>
                  <a:pt x="574821" y="376039"/>
                </a:lnTo>
                <a:lnTo>
                  <a:pt x="574821" y="6906"/>
                </a:lnTo>
                <a:lnTo>
                  <a:pt x="625624" y="6906"/>
                </a:lnTo>
                <a:lnTo>
                  <a:pt x="625624" y="152717"/>
                </a:lnTo>
                <a:lnTo>
                  <a:pt x="716027" y="152717"/>
                </a:lnTo>
                <a:lnTo>
                  <a:pt x="716027" y="197075"/>
                </a:lnTo>
                <a:lnTo>
                  <a:pt x="625624" y="197075"/>
                </a:lnTo>
                <a:lnTo>
                  <a:pt x="625624" y="376039"/>
                </a:lnTo>
                <a:close/>
              </a:path>
              <a:path w="1447800" h="396875">
                <a:moveTo>
                  <a:pt x="716027" y="395378"/>
                </a:moveTo>
                <a:lnTo>
                  <a:pt x="663689" y="395378"/>
                </a:lnTo>
                <a:lnTo>
                  <a:pt x="663689" y="197075"/>
                </a:lnTo>
                <a:lnTo>
                  <a:pt x="716027" y="197075"/>
                </a:lnTo>
                <a:lnTo>
                  <a:pt x="716027" y="395378"/>
                </a:lnTo>
                <a:close/>
              </a:path>
              <a:path w="1447800" h="396875">
                <a:moveTo>
                  <a:pt x="413354" y="305742"/>
                </a:moveTo>
                <a:lnTo>
                  <a:pt x="385727" y="305742"/>
                </a:lnTo>
                <a:lnTo>
                  <a:pt x="385727" y="45892"/>
                </a:lnTo>
                <a:lnTo>
                  <a:pt x="533226" y="45892"/>
                </a:lnTo>
                <a:lnTo>
                  <a:pt x="533226" y="90402"/>
                </a:lnTo>
                <a:lnTo>
                  <a:pt x="441288" y="90402"/>
                </a:lnTo>
                <a:lnTo>
                  <a:pt x="441288" y="259390"/>
                </a:lnTo>
                <a:lnTo>
                  <a:pt x="552379" y="259390"/>
                </a:lnTo>
                <a:lnTo>
                  <a:pt x="555635" y="294845"/>
                </a:lnTo>
                <a:lnTo>
                  <a:pt x="520389" y="300476"/>
                </a:lnTo>
                <a:lnTo>
                  <a:pt x="485933" y="303747"/>
                </a:lnTo>
                <a:lnTo>
                  <a:pt x="450759" y="305292"/>
                </a:lnTo>
                <a:lnTo>
                  <a:pt x="413354" y="305742"/>
                </a:lnTo>
                <a:close/>
              </a:path>
              <a:path w="1447800" h="396875">
                <a:moveTo>
                  <a:pt x="552379" y="259390"/>
                </a:moveTo>
                <a:lnTo>
                  <a:pt x="441288" y="259390"/>
                </a:lnTo>
                <a:lnTo>
                  <a:pt x="469278" y="258591"/>
                </a:lnTo>
                <a:lnTo>
                  <a:pt x="496447" y="256915"/>
                </a:lnTo>
                <a:lnTo>
                  <a:pt x="523588" y="254059"/>
                </a:lnTo>
                <a:lnTo>
                  <a:pt x="551491" y="249720"/>
                </a:lnTo>
                <a:lnTo>
                  <a:pt x="552379" y="259390"/>
                </a:lnTo>
                <a:close/>
              </a:path>
              <a:path w="1447800" h="396875">
                <a:moveTo>
                  <a:pt x="1059085" y="214572"/>
                </a:moveTo>
                <a:lnTo>
                  <a:pt x="1003524" y="214572"/>
                </a:lnTo>
                <a:lnTo>
                  <a:pt x="1003524" y="0"/>
                </a:lnTo>
                <a:lnTo>
                  <a:pt x="1059085" y="0"/>
                </a:lnTo>
                <a:lnTo>
                  <a:pt x="1059085" y="82114"/>
                </a:lnTo>
                <a:lnTo>
                  <a:pt x="1112191" y="82114"/>
                </a:lnTo>
                <a:lnTo>
                  <a:pt x="1112191" y="128313"/>
                </a:lnTo>
                <a:lnTo>
                  <a:pt x="1059085" y="128313"/>
                </a:lnTo>
                <a:lnTo>
                  <a:pt x="1059085" y="214572"/>
                </a:lnTo>
                <a:close/>
              </a:path>
              <a:path w="1447800" h="396875">
                <a:moveTo>
                  <a:pt x="763780" y="219484"/>
                </a:moveTo>
                <a:lnTo>
                  <a:pt x="743826" y="174666"/>
                </a:lnTo>
                <a:lnTo>
                  <a:pt x="804199" y="156161"/>
                </a:lnTo>
                <a:lnTo>
                  <a:pt x="847736" y="130807"/>
                </a:lnTo>
                <a:lnTo>
                  <a:pt x="875272" y="99986"/>
                </a:lnTo>
                <a:lnTo>
                  <a:pt x="887642" y="65077"/>
                </a:lnTo>
                <a:lnTo>
                  <a:pt x="762552" y="65077"/>
                </a:lnTo>
                <a:lnTo>
                  <a:pt x="762552" y="20567"/>
                </a:lnTo>
                <a:lnTo>
                  <a:pt x="949343" y="20567"/>
                </a:lnTo>
                <a:lnTo>
                  <a:pt x="943965" y="70080"/>
                </a:lnTo>
                <a:lnTo>
                  <a:pt x="928009" y="113033"/>
                </a:lnTo>
                <a:lnTo>
                  <a:pt x="901744" y="149437"/>
                </a:lnTo>
                <a:lnTo>
                  <a:pt x="865438" y="179305"/>
                </a:lnTo>
                <a:lnTo>
                  <a:pt x="819360" y="202649"/>
                </a:lnTo>
                <a:lnTo>
                  <a:pt x="763780" y="219484"/>
                </a:lnTo>
                <a:close/>
              </a:path>
              <a:path w="1447800" h="396875">
                <a:moveTo>
                  <a:pt x="1004306" y="348872"/>
                </a:moveTo>
                <a:lnTo>
                  <a:pt x="928009" y="348872"/>
                </a:lnTo>
                <a:lnTo>
                  <a:pt x="954368" y="331202"/>
                </a:lnTo>
                <a:lnTo>
                  <a:pt x="972424" y="309388"/>
                </a:lnTo>
                <a:lnTo>
                  <a:pt x="982854" y="284983"/>
                </a:lnTo>
                <a:lnTo>
                  <a:pt x="986333" y="259543"/>
                </a:lnTo>
                <a:lnTo>
                  <a:pt x="986333" y="229307"/>
                </a:lnTo>
                <a:lnTo>
                  <a:pt x="1039286" y="229307"/>
                </a:lnTo>
                <a:lnTo>
                  <a:pt x="1039404" y="259543"/>
                </a:lnTo>
                <a:lnTo>
                  <a:pt x="1042878" y="286734"/>
                </a:lnTo>
                <a:lnTo>
                  <a:pt x="1054212" y="312803"/>
                </a:lnTo>
                <a:lnTo>
                  <a:pt x="1073698" y="334598"/>
                </a:lnTo>
                <a:lnTo>
                  <a:pt x="1012733" y="334598"/>
                </a:lnTo>
                <a:lnTo>
                  <a:pt x="1004306" y="348872"/>
                </a:lnTo>
                <a:close/>
              </a:path>
              <a:path w="1447800" h="396875">
                <a:moveTo>
                  <a:pt x="928009" y="389852"/>
                </a:moveTo>
                <a:lnTo>
                  <a:pt x="784654" y="389852"/>
                </a:lnTo>
                <a:lnTo>
                  <a:pt x="784654" y="234372"/>
                </a:lnTo>
                <a:lnTo>
                  <a:pt x="835611" y="234372"/>
                </a:lnTo>
                <a:lnTo>
                  <a:pt x="835611" y="271976"/>
                </a:lnTo>
                <a:lnTo>
                  <a:pt x="928009" y="271976"/>
                </a:lnTo>
                <a:lnTo>
                  <a:pt x="928009" y="312956"/>
                </a:lnTo>
                <a:lnTo>
                  <a:pt x="835611" y="312956"/>
                </a:lnTo>
                <a:lnTo>
                  <a:pt x="835611" y="347490"/>
                </a:lnTo>
                <a:lnTo>
                  <a:pt x="928009" y="347490"/>
                </a:lnTo>
                <a:lnTo>
                  <a:pt x="928009" y="348872"/>
                </a:lnTo>
                <a:lnTo>
                  <a:pt x="1004306" y="348872"/>
                </a:lnTo>
                <a:lnTo>
                  <a:pt x="1001970" y="352829"/>
                </a:lnTo>
                <a:lnTo>
                  <a:pt x="995289" y="360690"/>
                </a:lnTo>
                <a:lnTo>
                  <a:pt x="928009" y="360690"/>
                </a:lnTo>
                <a:lnTo>
                  <a:pt x="928009" y="389852"/>
                </a:lnTo>
                <a:close/>
              </a:path>
              <a:path w="1447800" h="396875">
                <a:moveTo>
                  <a:pt x="928009" y="271976"/>
                </a:moveTo>
                <a:lnTo>
                  <a:pt x="877819" y="271976"/>
                </a:lnTo>
                <a:lnTo>
                  <a:pt x="877819" y="234372"/>
                </a:lnTo>
                <a:lnTo>
                  <a:pt x="928009" y="234372"/>
                </a:lnTo>
                <a:lnTo>
                  <a:pt x="928009" y="271976"/>
                </a:lnTo>
                <a:close/>
              </a:path>
              <a:path w="1447800" h="396875">
                <a:moveTo>
                  <a:pt x="928009" y="347490"/>
                </a:moveTo>
                <a:lnTo>
                  <a:pt x="877819" y="347490"/>
                </a:lnTo>
                <a:lnTo>
                  <a:pt x="877819" y="312956"/>
                </a:lnTo>
                <a:lnTo>
                  <a:pt x="928009" y="312956"/>
                </a:lnTo>
                <a:lnTo>
                  <a:pt x="928009" y="347490"/>
                </a:lnTo>
                <a:close/>
              </a:path>
              <a:path w="1447800" h="396875">
                <a:moveTo>
                  <a:pt x="1074741" y="393536"/>
                </a:moveTo>
                <a:lnTo>
                  <a:pt x="1054104" y="382730"/>
                </a:lnTo>
                <a:lnTo>
                  <a:pt x="1037060" y="369074"/>
                </a:lnTo>
                <a:lnTo>
                  <a:pt x="1023328" y="352894"/>
                </a:lnTo>
                <a:lnTo>
                  <a:pt x="1012733" y="334598"/>
                </a:lnTo>
                <a:lnTo>
                  <a:pt x="1073698" y="334598"/>
                </a:lnTo>
                <a:lnTo>
                  <a:pt x="1074122" y="335072"/>
                </a:lnTo>
                <a:lnTo>
                  <a:pt x="1103443" y="351788"/>
                </a:lnTo>
                <a:lnTo>
                  <a:pt x="1074741" y="393536"/>
                </a:lnTo>
                <a:close/>
              </a:path>
              <a:path w="1447800" h="396875">
                <a:moveTo>
                  <a:pt x="951032" y="393536"/>
                </a:moveTo>
                <a:lnTo>
                  <a:pt x="928009" y="360690"/>
                </a:lnTo>
                <a:lnTo>
                  <a:pt x="995289" y="360690"/>
                </a:lnTo>
                <a:lnTo>
                  <a:pt x="988214" y="369017"/>
                </a:lnTo>
                <a:lnTo>
                  <a:pt x="971251" y="382751"/>
                </a:lnTo>
                <a:lnTo>
                  <a:pt x="951032" y="393536"/>
                </a:lnTo>
                <a:close/>
              </a:path>
              <a:path w="1447800" h="396875">
                <a:moveTo>
                  <a:pt x="1447268" y="396299"/>
                </a:moveTo>
                <a:lnTo>
                  <a:pt x="1391246" y="396299"/>
                </a:lnTo>
                <a:lnTo>
                  <a:pt x="1391246" y="0"/>
                </a:lnTo>
                <a:lnTo>
                  <a:pt x="1447268" y="0"/>
                </a:lnTo>
                <a:lnTo>
                  <a:pt x="1447268" y="396299"/>
                </a:lnTo>
                <a:close/>
              </a:path>
              <a:path w="1447800" h="396875">
                <a:moveTo>
                  <a:pt x="1232696" y="309733"/>
                </a:moveTo>
                <a:lnTo>
                  <a:pt x="1190830" y="299886"/>
                </a:lnTo>
                <a:lnTo>
                  <a:pt x="1157699" y="271707"/>
                </a:lnTo>
                <a:lnTo>
                  <a:pt x="1135935" y="227239"/>
                </a:lnTo>
                <a:lnTo>
                  <a:pt x="1128172" y="168526"/>
                </a:lnTo>
                <a:lnTo>
                  <a:pt x="1135935" y="110298"/>
                </a:lnTo>
                <a:lnTo>
                  <a:pt x="1157699" y="65998"/>
                </a:lnTo>
                <a:lnTo>
                  <a:pt x="1190830" y="37814"/>
                </a:lnTo>
                <a:lnTo>
                  <a:pt x="1232696" y="27934"/>
                </a:lnTo>
                <a:lnTo>
                  <a:pt x="1274123" y="37814"/>
                </a:lnTo>
                <a:lnTo>
                  <a:pt x="1307060" y="65998"/>
                </a:lnTo>
                <a:lnTo>
                  <a:pt x="1312943" y="77970"/>
                </a:lnTo>
                <a:lnTo>
                  <a:pt x="1232696" y="77970"/>
                </a:lnTo>
                <a:lnTo>
                  <a:pt x="1211740" y="83896"/>
                </a:lnTo>
                <a:lnTo>
                  <a:pt x="1195591" y="101319"/>
                </a:lnTo>
                <a:lnTo>
                  <a:pt x="1185254" y="129707"/>
                </a:lnTo>
                <a:lnTo>
                  <a:pt x="1181739" y="168526"/>
                </a:lnTo>
                <a:lnTo>
                  <a:pt x="1185254" y="207677"/>
                </a:lnTo>
                <a:lnTo>
                  <a:pt x="1195591" y="236194"/>
                </a:lnTo>
                <a:lnTo>
                  <a:pt x="1211740" y="253632"/>
                </a:lnTo>
                <a:lnTo>
                  <a:pt x="1232696" y="259543"/>
                </a:lnTo>
                <a:lnTo>
                  <a:pt x="1313015" y="259543"/>
                </a:lnTo>
                <a:lnTo>
                  <a:pt x="1307060" y="271707"/>
                </a:lnTo>
                <a:lnTo>
                  <a:pt x="1274123" y="299886"/>
                </a:lnTo>
                <a:lnTo>
                  <a:pt x="1232696" y="309733"/>
                </a:lnTo>
                <a:close/>
              </a:path>
              <a:path w="1447800" h="396875">
                <a:moveTo>
                  <a:pt x="1313015" y="259543"/>
                </a:moveTo>
                <a:lnTo>
                  <a:pt x="1232696" y="259543"/>
                </a:lnTo>
                <a:lnTo>
                  <a:pt x="1253277" y="253632"/>
                </a:lnTo>
                <a:lnTo>
                  <a:pt x="1269225" y="236194"/>
                </a:lnTo>
                <a:lnTo>
                  <a:pt x="1279533" y="207677"/>
                </a:lnTo>
                <a:lnTo>
                  <a:pt x="1283193" y="168526"/>
                </a:lnTo>
                <a:lnTo>
                  <a:pt x="1279533" y="129707"/>
                </a:lnTo>
                <a:lnTo>
                  <a:pt x="1269225" y="101319"/>
                </a:lnTo>
                <a:lnTo>
                  <a:pt x="1253277" y="83896"/>
                </a:lnTo>
                <a:lnTo>
                  <a:pt x="1232696" y="77970"/>
                </a:lnTo>
                <a:lnTo>
                  <a:pt x="1312943" y="77970"/>
                </a:lnTo>
                <a:lnTo>
                  <a:pt x="1328830" y="110298"/>
                </a:lnTo>
                <a:lnTo>
                  <a:pt x="1336759" y="168526"/>
                </a:lnTo>
                <a:lnTo>
                  <a:pt x="1328830" y="227239"/>
                </a:lnTo>
                <a:lnTo>
                  <a:pt x="1313015" y="25954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56079" y="8334559"/>
            <a:ext cx="740410" cy="395605"/>
          </a:xfrm>
          <a:custGeom>
            <a:avLst/>
            <a:gdLst/>
            <a:ahLst/>
            <a:cxnLst/>
            <a:rect l="l" t="t" r="r" b="b"/>
            <a:pathLst>
              <a:path w="740409" h="395604">
                <a:moveTo>
                  <a:pt x="316026" y="229614"/>
                </a:moveTo>
                <a:lnTo>
                  <a:pt x="260464" y="229614"/>
                </a:lnTo>
                <a:lnTo>
                  <a:pt x="260464" y="0"/>
                </a:lnTo>
                <a:lnTo>
                  <a:pt x="316026" y="0"/>
                </a:lnTo>
                <a:lnTo>
                  <a:pt x="316026" y="93319"/>
                </a:lnTo>
                <a:lnTo>
                  <a:pt x="369132" y="93319"/>
                </a:lnTo>
                <a:lnTo>
                  <a:pt x="369132" y="138290"/>
                </a:lnTo>
                <a:lnTo>
                  <a:pt x="316026" y="138290"/>
                </a:lnTo>
                <a:lnTo>
                  <a:pt x="316026" y="229614"/>
                </a:lnTo>
                <a:close/>
              </a:path>
              <a:path w="740409" h="395604">
                <a:moveTo>
                  <a:pt x="22101" y="238209"/>
                </a:moveTo>
                <a:lnTo>
                  <a:pt x="0" y="193545"/>
                </a:lnTo>
                <a:lnTo>
                  <a:pt x="58216" y="172198"/>
                </a:lnTo>
                <a:lnTo>
                  <a:pt x="102086" y="143873"/>
                </a:lnTo>
                <a:lnTo>
                  <a:pt x="131251" y="109648"/>
                </a:lnTo>
                <a:lnTo>
                  <a:pt x="145350" y="70603"/>
                </a:lnTo>
                <a:lnTo>
                  <a:pt x="18571" y="70603"/>
                </a:lnTo>
                <a:lnTo>
                  <a:pt x="18571" y="26246"/>
                </a:lnTo>
                <a:lnTo>
                  <a:pt x="205823" y="26246"/>
                </a:lnTo>
                <a:lnTo>
                  <a:pt x="200432" y="76278"/>
                </a:lnTo>
                <a:lnTo>
                  <a:pt x="184387" y="120764"/>
                </a:lnTo>
                <a:lnTo>
                  <a:pt x="158109" y="159452"/>
                </a:lnTo>
                <a:lnTo>
                  <a:pt x="122020" y="192089"/>
                </a:lnTo>
                <a:lnTo>
                  <a:pt x="76544" y="218426"/>
                </a:lnTo>
                <a:lnTo>
                  <a:pt x="22101" y="238209"/>
                </a:lnTo>
                <a:close/>
              </a:path>
              <a:path w="740409" h="395604">
                <a:moveTo>
                  <a:pt x="186791" y="395531"/>
                </a:moveTo>
                <a:lnTo>
                  <a:pt x="132124" y="389953"/>
                </a:lnTo>
                <a:lnTo>
                  <a:pt x="89846" y="373928"/>
                </a:lnTo>
                <a:lnTo>
                  <a:pt x="62619" y="348522"/>
                </a:lnTo>
                <a:lnTo>
                  <a:pt x="53105" y="314798"/>
                </a:lnTo>
                <a:lnTo>
                  <a:pt x="62619" y="281357"/>
                </a:lnTo>
                <a:lnTo>
                  <a:pt x="89846" y="255975"/>
                </a:lnTo>
                <a:lnTo>
                  <a:pt x="132124" y="239859"/>
                </a:lnTo>
                <a:lnTo>
                  <a:pt x="186791" y="234218"/>
                </a:lnTo>
                <a:lnTo>
                  <a:pt x="241629" y="239859"/>
                </a:lnTo>
                <a:lnTo>
                  <a:pt x="283717" y="255975"/>
                </a:lnTo>
                <a:lnTo>
                  <a:pt x="306459" y="277348"/>
                </a:lnTo>
                <a:lnTo>
                  <a:pt x="186791" y="277348"/>
                </a:lnTo>
                <a:lnTo>
                  <a:pt x="153528" y="279746"/>
                </a:lnTo>
                <a:lnTo>
                  <a:pt x="128697" y="286979"/>
                </a:lnTo>
                <a:lnTo>
                  <a:pt x="113190" y="298759"/>
                </a:lnTo>
                <a:lnTo>
                  <a:pt x="107900" y="314798"/>
                </a:lnTo>
                <a:lnTo>
                  <a:pt x="113190" y="330861"/>
                </a:lnTo>
                <a:lnTo>
                  <a:pt x="128697" y="342694"/>
                </a:lnTo>
                <a:lnTo>
                  <a:pt x="153528" y="349980"/>
                </a:lnTo>
                <a:lnTo>
                  <a:pt x="186791" y="352402"/>
                </a:lnTo>
                <a:lnTo>
                  <a:pt x="306601" y="352402"/>
                </a:lnTo>
                <a:lnTo>
                  <a:pt x="283717" y="373928"/>
                </a:lnTo>
                <a:lnTo>
                  <a:pt x="241629" y="389953"/>
                </a:lnTo>
                <a:lnTo>
                  <a:pt x="186791" y="395531"/>
                </a:lnTo>
                <a:close/>
              </a:path>
              <a:path w="740409" h="395604">
                <a:moveTo>
                  <a:pt x="306601" y="352402"/>
                </a:moveTo>
                <a:lnTo>
                  <a:pt x="186791" y="352402"/>
                </a:lnTo>
                <a:lnTo>
                  <a:pt x="219882" y="349980"/>
                </a:lnTo>
                <a:lnTo>
                  <a:pt x="244655" y="342694"/>
                </a:lnTo>
                <a:lnTo>
                  <a:pt x="260220" y="330861"/>
                </a:lnTo>
                <a:lnTo>
                  <a:pt x="265683" y="314798"/>
                </a:lnTo>
                <a:lnTo>
                  <a:pt x="260220" y="298759"/>
                </a:lnTo>
                <a:lnTo>
                  <a:pt x="244655" y="286979"/>
                </a:lnTo>
                <a:lnTo>
                  <a:pt x="219882" y="279746"/>
                </a:lnTo>
                <a:lnTo>
                  <a:pt x="186791" y="277348"/>
                </a:lnTo>
                <a:lnTo>
                  <a:pt x="306459" y="277348"/>
                </a:lnTo>
                <a:lnTo>
                  <a:pt x="310726" y="281357"/>
                </a:lnTo>
                <a:lnTo>
                  <a:pt x="320323" y="314798"/>
                </a:lnTo>
                <a:lnTo>
                  <a:pt x="310726" y="348522"/>
                </a:lnTo>
                <a:lnTo>
                  <a:pt x="306601" y="352402"/>
                </a:lnTo>
                <a:close/>
              </a:path>
              <a:path w="740409" h="395604">
                <a:moveTo>
                  <a:pt x="518492" y="42054"/>
                </a:moveTo>
                <a:lnTo>
                  <a:pt x="463237" y="42054"/>
                </a:lnTo>
                <a:lnTo>
                  <a:pt x="463237" y="0"/>
                </a:lnTo>
                <a:lnTo>
                  <a:pt x="518492" y="0"/>
                </a:lnTo>
                <a:lnTo>
                  <a:pt x="518492" y="42054"/>
                </a:lnTo>
                <a:close/>
              </a:path>
              <a:path w="740409" h="395604">
                <a:moveTo>
                  <a:pt x="607974" y="85644"/>
                </a:moveTo>
                <a:lnTo>
                  <a:pt x="373448" y="85644"/>
                </a:lnTo>
                <a:lnTo>
                  <a:pt x="373448" y="42054"/>
                </a:lnTo>
                <a:lnTo>
                  <a:pt x="607974" y="42054"/>
                </a:lnTo>
                <a:lnTo>
                  <a:pt x="607974" y="85644"/>
                </a:lnTo>
                <a:close/>
              </a:path>
              <a:path w="740409" h="395604">
                <a:moveTo>
                  <a:pt x="687018" y="295612"/>
                </a:moveTo>
                <a:lnTo>
                  <a:pt x="631457" y="295612"/>
                </a:lnTo>
                <a:lnTo>
                  <a:pt x="631457" y="613"/>
                </a:lnTo>
                <a:lnTo>
                  <a:pt x="687018" y="613"/>
                </a:lnTo>
                <a:lnTo>
                  <a:pt x="687018" y="121713"/>
                </a:lnTo>
                <a:lnTo>
                  <a:pt x="740124" y="121713"/>
                </a:lnTo>
                <a:lnTo>
                  <a:pt x="740124" y="167145"/>
                </a:lnTo>
                <a:lnTo>
                  <a:pt x="687018" y="167145"/>
                </a:lnTo>
                <a:lnTo>
                  <a:pt x="687018" y="295612"/>
                </a:lnTo>
                <a:close/>
              </a:path>
              <a:path w="740409" h="395604">
                <a:moveTo>
                  <a:pt x="490864" y="251562"/>
                </a:moveTo>
                <a:lnTo>
                  <a:pt x="451171" y="246240"/>
                </a:lnTo>
                <a:lnTo>
                  <a:pt x="420127" y="230976"/>
                </a:lnTo>
                <a:lnTo>
                  <a:pt x="399931" y="207164"/>
                </a:lnTo>
                <a:lnTo>
                  <a:pt x="392787" y="176201"/>
                </a:lnTo>
                <a:lnTo>
                  <a:pt x="399931" y="144873"/>
                </a:lnTo>
                <a:lnTo>
                  <a:pt x="420127" y="120697"/>
                </a:lnTo>
                <a:lnTo>
                  <a:pt x="451171" y="105125"/>
                </a:lnTo>
                <a:lnTo>
                  <a:pt x="490864" y="99612"/>
                </a:lnTo>
                <a:lnTo>
                  <a:pt x="530132" y="105125"/>
                </a:lnTo>
                <a:lnTo>
                  <a:pt x="560853" y="120697"/>
                </a:lnTo>
                <a:lnTo>
                  <a:pt x="578341" y="141820"/>
                </a:lnTo>
                <a:lnTo>
                  <a:pt x="490864" y="141820"/>
                </a:lnTo>
                <a:lnTo>
                  <a:pt x="472755" y="144149"/>
                </a:lnTo>
                <a:lnTo>
                  <a:pt x="458805" y="150780"/>
                </a:lnTo>
                <a:lnTo>
                  <a:pt x="449833" y="161526"/>
                </a:lnTo>
                <a:lnTo>
                  <a:pt x="446660" y="176201"/>
                </a:lnTo>
                <a:lnTo>
                  <a:pt x="449833" y="190535"/>
                </a:lnTo>
                <a:lnTo>
                  <a:pt x="458805" y="200969"/>
                </a:lnTo>
                <a:lnTo>
                  <a:pt x="472755" y="207346"/>
                </a:lnTo>
                <a:lnTo>
                  <a:pt x="490864" y="209507"/>
                </a:lnTo>
                <a:lnTo>
                  <a:pt x="578899" y="209507"/>
                </a:lnTo>
                <a:lnTo>
                  <a:pt x="560853" y="230976"/>
                </a:lnTo>
                <a:lnTo>
                  <a:pt x="530132" y="246240"/>
                </a:lnTo>
                <a:lnTo>
                  <a:pt x="490864" y="251562"/>
                </a:lnTo>
                <a:close/>
              </a:path>
              <a:path w="740409" h="395604">
                <a:moveTo>
                  <a:pt x="578899" y="209507"/>
                </a:moveTo>
                <a:lnTo>
                  <a:pt x="490864" y="209507"/>
                </a:lnTo>
                <a:lnTo>
                  <a:pt x="508959" y="207346"/>
                </a:lnTo>
                <a:lnTo>
                  <a:pt x="523039" y="200969"/>
                </a:lnTo>
                <a:lnTo>
                  <a:pt x="532197" y="190535"/>
                </a:lnTo>
                <a:lnTo>
                  <a:pt x="535528" y="176201"/>
                </a:lnTo>
                <a:lnTo>
                  <a:pt x="532197" y="161526"/>
                </a:lnTo>
                <a:lnTo>
                  <a:pt x="523039" y="150780"/>
                </a:lnTo>
                <a:lnTo>
                  <a:pt x="508959" y="144149"/>
                </a:lnTo>
                <a:lnTo>
                  <a:pt x="490864" y="141820"/>
                </a:lnTo>
                <a:lnTo>
                  <a:pt x="578341" y="141820"/>
                </a:lnTo>
                <a:lnTo>
                  <a:pt x="580869" y="144873"/>
                </a:lnTo>
                <a:lnTo>
                  <a:pt x="588020" y="176201"/>
                </a:lnTo>
                <a:lnTo>
                  <a:pt x="580869" y="207164"/>
                </a:lnTo>
                <a:lnTo>
                  <a:pt x="578899" y="209507"/>
                </a:lnTo>
                <a:close/>
              </a:path>
              <a:path w="740409" h="395604">
                <a:moveTo>
                  <a:pt x="701139" y="388471"/>
                </a:moveTo>
                <a:lnTo>
                  <a:pt x="430698" y="388471"/>
                </a:lnTo>
                <a:lnTo>
                  <a:pt x="430698" y="272743"/>
                </a:lnTo>
                <a:lnTo>
                  <a:pt x="485953" y="272743"/>
                </a:lnTo>
                <a:lnTo>
                  <a:pt x="485953" y="343807"/>
                </a:lnTo>
                <a:lnTo>
                  <a:pt x="701139" y="343807"/>
                </a:lnTo>
                <a:lnTo>
                  <a:pt x="701139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83436" y="8334559"/>
            <a:ext cx="1858010" cy="395605"/>
          </a:xfrm>
          <a:custGeom>
            <a:avLst/>
            <a:gdLst/>
            <a:ahLst/>
            <a:cxnLst/>
            <a:rect l="l" t="t" r="r" b="b"/>
            <a:pathLst>
              <a:path w="1858009" h="395604">
                <a:moveTo>
                  <a:pt x="319403" y="234525"/>
                </a:moveTo>
                <a:lnTo>
                  <a:pt x="263841" y="234525"/>
                </a:lnTo>
                <a:lnTo>
                  <a:pt x="263841" y="0"/>
                </a:lnTo>
                <a:lnTo>
                  <a:pt x="319403" y="0"/>
                </a:lnTo>
                <a:lnTo>
                  <a:pt x="319403" y="92551"/>
                </a:lnTo>
                <a:lnTo>
                  <a:pt x="372509" y="92551"/>
                </a:lnTo>
                <a:lnTo>
                  <a:pt x="372509" y="138443"/>
                </a:lnTo>
                <a:lnTo>
                  <a:pt x="319403" y="138443"/>
                </a:lnTo>
                <a:lnTo>
                  <a:pt x="319403" y="234525"/>
                </a:lnTo>
                <a:close/>
              </a:path>
              <a:path w="1858009" h="395604">
                <a:moveTo>
                  <a:pt x="589402" y="169447"/>
                </a:moveTo>
                <a:lnTo>
                  <a:pt x="534914" y="164382"/>
                </a:lnTo>
                <a:lnTo>
                  <a:pt x="539267" y="137673"/>
                </a:lnTo>
                <a:lnTo>
                  <a:pt x="541994" y="113943"/>
                </a:lnTo>
                <a:lnTo>
                  <a:pt x="543493" y="92551"/>
                </a:lnTo>
                <a:lnTo>
                  <a:pt x="544124" y="73979"/>
                </a:lnTo>
                <a:lnTo>
                  <a:pt x="394936" y="73979"/>
                </a:lnTo>
                <a:lnTo>
                  <a:pt x="394936" y="28855"/>
                </a:lnTo>
                <a:lnTo>
                  <a:pt x="598457" y="28855"/>
                </a:lnTo>
                <a:lnTo>
                  <a:pt x="598457" y="53566"/>
                </a:lnTo>
                <a:lnTo>
                  <a:pt x="598143" y="76356"/>
                </a:lnTo>
                <a:lnTo>
                  <a:pt x="597095" y="103391"/>
                </a:lnTo>
                <a:lnTo>
                  <a:pt x="594464" y="134484"/>
                </a:lnTo>
                <a:lnTo>
                  <a:pt x="589402" y="169447"/>
                </a:lnTo>
                <a:close/>
              </a:path>
              <a:path w="1858009" h="395604">
                <a:moveTo>
                  <a:pt x="376518" y="242353"/>
                </a:moveTo>
                <a:lnTo>
                  <a:pt x="371760" y="198303"/>
                </a:lnTo>
                <a:lnTo>
                  <a:pt x="444972" y="197689"/>
                </a:lnTo>
                <a:lnTo>
                  <a:pt x="444972" y="120179"/>
                </a:lnTo>
                <a:lnTo>
                  <a:pt x="500073" y="120179"/>
                </a:lnTo>
                <a:lnTo>
                  <a:pt x="500073" y="195847"/>
                </a:lnTo>
                <a:lnTo>
                  <a:pt x="617730" y="195847"/>
                </a:lnTo>
                <a:lnTo>
                  <a:pt x="569546" y="233124"/>
                </a:lnTo>
                <a:lnTo>
                  <a:pt x="518445" y="237966"/>
                </a:lnTo>
                <a:lnTo>
                  <a:pt x="468140" y="240730"/>
                </a:lnTo>
                <a:lnTo>
                  <a:pt x="420281" y="241998"/>
                </a:lnTo>
                <a:lnTo>
                  <a:pt x="376518" y="242353"/>
                </a:lnTo>
                <a:close/>
              </a:path>
              <a:path w="1858009" h="395604">
                <a:moveTo>
                  <a:pt x="617730" y="195847"/>
                </a:moveTo>
                <a:lnTo>
                  <a:pt x="500073" y="195847"/>
                </a:lnTo>
                <a:lnTo>
                  <a:pt x="529766" y="194307"/>
                </a:lnTo>
                <a:lnTo>
                  <a:pt x="559415" y="192163"/>
                </a:lnTo>
                <a:lnTo>
                  <a:pt x="588632" y="189329"/>
                </a:lnTo>
                <a:lnTo>
                  <a:pt x="617029" y="185717"/>
                </a:lnTo>
                <a:lnTo>
                  <a:pt x="617730" y="195847"/>
                </a:lnTo>
                <a:close/>
              </a:path>
              <a:path w="1858009" h="395604">
                <a:moveTo>
                  <a:pt x="29776" y="229614"/>
                </a:moveTo>
                <a:lnTo>
                  <a:pt x="0" y="186177"/>
                </a:lnTo>
                <a:lnTo>
                  <a:pt x="42484" y="164322"/>
                </a:lnTo>
                <a:lnTo>
                  <a:pt x="71773" y="133704"/>
                </a:lnTo>
                <a:lnTo>
                  <a:pt x="88774" y="97014"/>
                </a:lnTo>
                <a:lnTo>
                  <a:pt x="94393" y="56943"/>
                </a:lnTo>
                <a:lnTo>
                  <a:pt x="94393" y="21180"/>
                </a:lnTo>
                <a:lnTo>
                  <a:pt x="149801" y="21180"/>
                </a:lnTo>
                <a:lnTo>
                  <a:pt x="149801" y="62315"/>
                </a:lnTo>
                <a:lnTo>
                  <a:pt x="155142" y="97494"/>
                </a:lnTo>
                <a:lnTo>
                  <a:pt x="171577" y="129637"/>
                </a:lnTo>
                <a:lnTo>
                  <a:pt x="185844" y="143201"/>
                </a:lnTo>
                <a:lnTo>
                  <a:pt x="122634" y="143201"/>
                </a:lnTo>
                <a:lnTo>
                  <a:pt x="107283" y="171316"/>
                </a:lnTo>
                <a:lnTo>
                  <a:pt x="86738" y="195559"/>
                </a:lnTo>
                <a:lnTo>
                  <a:pt x="60926" y="215227"/>
                </a:lnTo>
                <a:lnTo>
                  <a:pt x="29776" y="229614"/>
                </a:lnTo>
                <a:close/>
              </a:path>
              <a:path w="1858009" h="395604">
                <a:moveTo>
                  <a:pt x="210888" y="218563"/>
                </a:moveTo>
                <a:lnTo>
                  <a:pt x="181753" y="205816"/>
                </a:lnTo>
                <a:lnTo>
                  <a:pt x="157380" y="188652"/>
                </a:lnTo>
                <a:lnTo>
                  <a:pt x="137697" y="167603"/>
                </a:lnTo>
                <a:lnTo>
                  <a:pt x="122634" y="143201"/>
                </a:lnTo>
                <a:lnTo>
                  <a:pt x="185844" y="143201"/>
                </a:lnTo>
                <a:lnTo>
                  <a:pt x="199725" y="156399"/>
                </a:lnTo>
                <a:lnTo>
                  <a:pt x="240204" y="175433"/>
                </a:lnTo>
                <a:lnTo>
                  <a:pt x="210888" y="218563"/>
                </a:lnTo>
                <a:close/>
              </a:path>
              <a:path w="1858009" h="395604">
                <a:moveTo>
                  <a:pt x="189707" y="395224"/>
                </a:moveTo>
                <a:lnTo>
                  <a:pt x="133462" y="390164"/>
                </a:lnTo>
                <a:lnTo>
                  <a:pt x="90844" y="375233"/>
                </a:lnTo>
                <a:lnTo>
                  <a:pt x="63852" y="351150"/>
                </a:lnTo>
                <a:lnTo>
                  <a:pt x="54487" y="318635"/>
                </a:lnTo>
                <a:lnTo>
                  <a:pt x="63852" y="286605"/>
                </a:lnTo>
                <a:lnTo>
                  <a:pt x="90844" y="262690"/>
                </a:lnTo>
                <a:lnTo>
                  <a:pt x="133462" y="247754"/>
                </a:lnTo>
                <a:lnTo>
                  <a:pt x="189707" y="242660"/>
                </a:lnTo>
                <a:lnTo>
                  <a:pt x="245125" y="247754"/>
                </a:lnTo>
                <a:lnTo>
                  <a:pt x="287132" y="262690"/>
                </a:lnTo>
                <a:lnTo>
                  <a:pt x="312863" y="285789"/>
                </a:lnTo>
                <a:lnTo>
                  <a:pt x="189707" y="285789"/>
                </a:lnTo>
                <a:lnTo>
                  <a:pt x="155394" y="287921"/>
                </a:lnTo>
                <a:lnTo>
                  <a:pt x="130347" y="294212"/>
                </a:lnTo>
                <a:lnTo>
                  <a:pt x="115027" y="304503"/>
                </a:lnTo>
                <a:lnTo>
                  <a:pt x="109895" y="318635"/>
                </a:lnTo>
                <a:lnTo>
                  <a:pt x="115027" y="333336"/>
                </a:lnTo>
                <a:lnTo>
                  <a:pt x="130347" y="343692"/>
                </a:lnTo>
                <a:lnTo>
                  <a:pt x="155394" y="349845"/>
                </a:lnTo>
                <a:lnTo>
                  <a:pt x="189707" y="351941"/>
                </a:lnTo>
                <a:lnTo>
                  <a:pt x="312896" y="351941"/>
                </a:lnTo>
                <a:lnTo>
                  <a:pt x="287132" y="375233"/>
                </a:lnTo>
                <a:lnTo>
                  <a:pt x="245125" y="390164"/>
                </a:lnTo>
                <a:lnTo>
                  <a:pt x="189707" y="395224"/>
                </a:lnTo>
                <a:close/>
              </a:path>
              <a:path w="1858009" h="395604">
                <a:moveTo>
                  <a:pt x="312896" y="351941"/>
                </a:moveTo>
                <a:lnTo>
                  <a:pt x="189707" y="351941"/>
                </a:lnTo>
                <a:lnTo>
                  <a:pt x="223702" y="349845"/>
                </a:lnTo>
                <a:lnTo>
                  <a:pt x="248358" y="343692"/>
                </a:lnTo>
                <a:lnTo>
                  <a:pt x="263373" y="333336"/>
                </a:lnTo>
                <a:lnTo>
                  <a:pt x="268445" y="318635"/>
                </a:lnTo>
                <a:lnTo>
                  <a:pt x="263373" y="304503"/>
                </a:lnTo>
                <a:lnTo>
                  <a:pt x="248358" y="294212"/>
                </a:lnTo>
                <a:lnTo>
                  <a:pt x="223702" y="287921"/>
                </a:lnTo>
                <a:lnTo>
                  <a:pt x="189707" y="285789"/>
                </a:lnTo>
                <a:lnTo>
                  <a:pt x="312863" y="285789"/>
                </a:lnTo>
                <a:lnTo>
                  <a:pt x="313772" y="286605"/>
                </a:lnTo>
                <a:lnTo>
                  <a:pt x="323086" y="318635"/>
                </a:lnTo>
                <a:lnTo>
                  <a:pt x="313772" y="351150"/>
                </a:lnTo>
                <a:lnTo>
                  <a:pt x="312896" y="351941"/>
                </a:lnTo>
                <a:close/>
              </a:path>
              <a:path w="1858009" h="395604">
                <a:moveTo>
                  <a:pt x="695000" y="295919"/>
                </a:moveTo>
                <a:lnTo>
                  <a:pt x="638364" y="295919"/>
                </a:lnTo>
                <a:lnTo>
                  <a:pt x="638364" y="0"/>
                </a:lnTo>
                <a:lnTo>
                  <a:pt x="695000" y="0"/>
                </a:lnTo>
                <a:lnTo>
                  <a:pt x="695000" y="120639"/>
                </a:lnTo>
                <a:lnTo>
                  <a:pt x="743041" y="120639"/>
                </a:lnTo>
                <a:lnTo>
                  <a:pt x="743041" y="166838"/>
                </a:lnTo>
                <a:lnTo>
                  <a:pt x="695000" y="166838"/>
                </a:lnTo>
                <a:lnTo>
                  <a:pt x="695000" y="295919"/>
                </a:lnTo>
                <a:close/>
              </a:path>
              <a:path w="1858009" h="395604">
                <a:moveTo>
                  <a:pt x="1065992" y="295919"/>
                </a:moveTo>
                <a:lnTo>
                  <a:pt x="1009356" y="295919"/>
                </a:lnTo>
                <a:lnTo>
                  <a:pt x="1009356" y="0"/>
                </a:lnTo>
                <a:lnTo>
                  <a:pt x="1065992" y="0"/>
                </a:lnTo>
                <a:lnTo>
                  <a:pt x="1065992" y="120639"/>
                </a:lnTo>
                <a:lnTo>
                  <a:pt x="1114033" y="120639"/>
                </a:lnTo>
                <a:lnTo>
                  <a:pt x="1114033" y="166838"/>
                </a:lnTo>
                <a:lnTo>
                  <a:pt x="1065992" y="166838"/>
                </a:lnTo>
                <a:lnTo>
                  <a:pt x="1065992" y="295919"/>
                </a:lnTo>
                <a:close/>
              </a:path>
              <a:path w="1858009" h="395604">
                <a:moveTo>
                  <a:pt x="1378814" y="104370"/>
                </a:moveTo>
                <a:lnTo>
                  <a:pt x="1326475" y="104370"/>
                </a:lnTo>
                <a:lnTo>
                  <a:pt x="1326475" y="9055"/>
                </a:lnTo>
                <a:lnTo>
                  <a:pt x="1378814" y="9055"/>
                </a:lnTo>
                <a:lnTo>
                  <a:pt x="1378814" y="104370"/>
                </a:lnTo>
                <a:close/>
              </a:path>
              <a:path w="1858009" h="395604">
                <a:moveTo>
                  <a:pt x="960394" y="169447"/>
                </a:moveTo>
                <a:lnTo>
                  <a:pt x="905907" y="164382"/>
                </a:lnTo>
                <a:lnTo>
                  <a:pt x="910260" y="137673"/>
                </a:lnTo>
                <a:lnTo>
                  <a:pt x="912987" y="113943"/>
                </a:lnTo>
                <a:lnTo>
                  <a:pt x="914476" y="92832"/>
                </a:lnTo>
                <a:lnTo>
                  <a:pt x="915116" y="73979"/>
                </a:lnTo>
                <a:lnTo>
                  <a:pt x="765928" y="73979"/>
                </a:lnTo>
                <a:lnTo>
                  <a:pt x="765928" y="28855"/>
                </a:lnTo>
                <a:lnTo>
                  <a:pt x="969450" y="28855"/>
                </a:lnTo>
                <a:lnTo>
                  <a:pt x="969336" y="61828"/>
                </a:lnTo>
                <a:lnTo>
                  <a:pt x="969136" y="76356"/>
                </a:lnTo>
                <a:lnTo>
                  <a:pt x="968088" y="103391"/>
                </a:lnTo>
                <a:lnTo>
                  <a:pt x="965457" y="134484"/>
                </a:lnTo>
                <a:lnTo>
                  <a:pt x="960394" y="169447"/>
                </a:lnTo>
                <a:close/>
              </a:path>
              <a:path w="1858009" h="395604">
                <a:moveTo>
                  <a:pt x="1145363" y="312956"/>
                </a:moveTo>
                <a:lnTo>
                  <a:pt x="1112977" y="274124"/>
                </a:lnTo>
                <a:lnTo>
                  <a:pt x="1155658" y="244374"/>
                </a:lnTo>
                <a:lnTo>
                  <a:pt x="1188468" y="211721"/>
                </a:lnTo>
                <a:lnTo>
                  <a:pt x="1212215" y="175694"/>
                </a:lnTo>
                <a:lnTo>
                  <a:pt x="1227711" y="135821"/>
                </a:lnTo>
                <a:lnTo>
                  <a:pt x="1235766" y="91630"/>
                </a:lnTo>
                <a:lnTo>
                  <a:pt x="1135847" y="91630"/>
                </a:lnTo>
                <a:lnTo>
                  <a:pt x="1135847" y="47120"/>
                </a:lnTo>
                <a:lnTo>
                  <a:pt x="1290560" y="47120"/>
                </a:lnTo>
                <a:lnTo>
                  <a:pt x="1290330" y="61828"/>
                </a:lnTo>
                <a:lnTo>
                  <a:pt x="1289631" y="76356"/>
                </a:lnTo>
                <a:lnTo>
                  <a:pt x="1288488" y="90438"/>
                </a:lnTo>
                <a:lnTo>
                  <a:pt x="1286876" y="104370"/>
                </a:lnTo>
                <a:lnTo>
                  <a:pt x="1378814" y="104370"/>
                </a:lnTo>
                <a:lnTo>
                  <a:pt x="1378814" y="149341"/>
                </a:lnTo>
                <a:lnTo>
                  <a:pt x="1277667" y="149341"/>
                </a:lnTo>
                <a:lnTo>
                  <a:pt x="1259585" y="196231"/>
                </a:lnTo>
                <a:lnTo>
                  <a:pt x="1232235" y="239206"/>
                </a:lnTo>
                <a:lnTo>
                  <a:pt x="1194526" y="278153"/>
                </a:lnTo>
                <a:lnTo>
                  <a:pt x="1145363" y="312956"/>
                </a:lnTo>
                <a:close/>
              </a:path>
              <a:path w="1858009" h="395604">
                <a:moveTo>
                  <a:pt x="747510" y="242353"/>
                </a:moveTo>
                <a:lnTo>
                  <a:pt x="742752" y="198303"/>
                </a:lnTo>
                <a:lnTo>
                  <a:pt x="815965" y="197689"/>
                </a:lnTo>
                <a:lnTo>
                  <a:pt x="815965" y="120179"/>
                </a:lnTo>
                <a:lnTo>
                  <a:pt x="871066" y="120179"/>
                </a:lnTo>
                <a:lnTo>
                  <a:pt x="871066" y="195847"/>
                </a:lnTo>
                <a:lnTo>
                  <a:pt x="988723" y="195847"/>
                </a:lnTo>
                <a:lnTo>
                  <a:pt x="940538" y="233124"/>
                </a:lnTo>
                <a:lnTo>
                  <a:pt x="889437" y="237966"/>
                </a:lnTo>
                <a:lnTo>
                  <a:pt x="839132" y="240730"/>
                </a:lnTo>
                <a:lnTo>
                  <a:pt x="791273" y="241998"/>
                </a:lnTo>
                <a:lnTo>
                  <a:pt x="747510" y="242353"/>
                </a:lnTo>
                <a:close/>
              </a:path>
              <a:path w="1858009" h="395604">
                <a:moveTo>
                  <a:pt x="1378814" y="377727"/>
                </a:moveTo>
                <a:lnTo>
                  <a:pt x="1326475" y="377727"/>
                </a:lnTo>
                <a:lnTo>
                  <a:pt x="1326475" y="247571"/>
                </a:lnTo>
                <a:lnTo>
                  <a:pt x="1270453" y="247571"/>
                </a:lnTo>
                <a:lnTo>
                  <a:pt x="1270453" y="202754"/>
                </a:lnTo>
                <a:lnTo>
                  <a:pt x="1326475" y="202754"/>
                </a:lnTo>
                <a:lnTo>
                  <a:pt x="1326475" y="149341"/>
                </a:lnTo>
                <a:lnTo>
                  <a:pt x="1378814" y="149341"/>
                </a:lnTo>
                <a:lnTo>
                  <a:pt x="1378814" y="377727"/>
                </a:lnTo>
                <a:close/>
              </a:path>
              <a:path w="1858009" h="395604">
                <a:moveTo>
                  <a:pt x="988723" y="195847"/>
                </a:moveTo>
                <a:lnTo>
                  <a:pt x="871066" y="195847"/>
                </a:lnTo>
                <a:lnTo>
                  <a:pt x="900758" y="194307"/>
                </a:lnTo>
                <a:lnTo>
                  <a:pt x="930407" y="192163"/>
                </a:lnTo>
                <a:lnTo>
                  <a:pt x="959625" y="189329"/>
                </a:lnTo>
                <a:lnTo>
                  <a:pt x="988022" y="185717"/>
                </a:lnTo>
                <a:lnTo>
                  <a:pt x="988723" y="195847"/>
                </a:lnTo>
                <a:close/>
              </a:path>
              <a:path w="1858009" h="395604">
                <a:moveTo>
                  <a:pt x="707432" y="388471"/>
                </a:moveTo>
                <a:lnTo>
                  <a:pt x="429777" y="388471"/>
                </a:lnTo>
                <a:lnTo>
                  <a:pt x="429777" y="269520"/>
                </a:lnTo>
                <a:lnTo>
                  <a:pt x="485339" y="269520"/>
                </a:lnTo>
                <a:lnTo>
                  <a:pt x="485339" y="343807"/>
                </a:lnTo>
                <a:lnTo>
                  <a:pt x="707432" y="343807"/>
                </a:lnTo>
                <a:lnTo>
                  <a:pt x="707432" y="388471"/>
                </a:lnTo>
                <a:close/>
              </a:path>
              <a:path w="1858009" h="395604">
                <a:moveTo>
                  <a:pt x="1078425" y="388471"/>
                </a:moveTo>
                <a:lnTo>
                  <a:pt x="800770" y="388471"/>
                </a:lnTo>
                <a:lnTo>
                  <a:pt x="800770" y="269520"/>
                </a:lnTo>
                <a:lnTo>
                  <a:pt x="856331" y="269520"/>
                </a:lnTo>
                <a:lnTo>
                  <a:pt x="856331" y="343807"/>
                </a:lnTo>
                <a:lnTo>
                  <a:pt x="1078425" y="343807"/>
                </a:lnTo>
                <a:lnTo>
                  <a:pt x="1078425" y="388471"/>
                </a:lnTo>
                <a:close/>
              </a:path>
              <a:path w="1858009" h="395604">
                <a:moveTo>
                  <a:pt x="1461236" y="395378"/>
                </a:moveTo>
                <a:lnTo>
                  <a:pt x="1409051" y="395378"/>
                </a:lnTo>
                <a:lnTo>
                  <a:pt x="1409051" y="0"/>
                </a:lnTo>
                <a:lnTo>
                  <a:pt x="1461236" y="0"/>
                </a:lnTo>
                <a:lnTo>
                  <a:pt x="1461236" y="395378"/>
                </a:lnTo>
                <a:close/>
              </a:path>
              <a:path w="1858009" h="395604">
                <a:moveTo>
                  <a:pt x="1801531" y="394457"/>
                </a:moveTo>
                <a:lnTo>
                  <a:pt x="1746123" y="394457"/>
                </a:lnTo>
                <a:lnTo>
                  <a:pt x="1746123" y="0"/>
                </a:lnTo>
                <a:lnTo>
                  <a:pt x="1801531" y="0"/>
                </a:lnTo>
                <a:lnTo>
                  <a:pt x="1801531" y="151490"/>
                </a:lnTo>
                <a:lnTo>
                  <a:pt x="1857400" y="151490"/>
                </a:lnTo>
                <a:lnTo>
                  <a:pt x="1857400" y="197228"/>
                </a:lnTo>
                <a:lnTo>
                  <a:pt x="1801531" y="197228"/>
                </a:lnTo>
                <a:lnTo>
                  <a:pt x="1801531" y="394457"/>
                </a:lnTo>
                <a:close/>
              </a:path>
              <a:path w="1858009" h="395604">
                <a:moveTo>
                  <a:pt x="1516816" y="326156"/>
                </a:moveTo>
                <a:lnTo>
                  <a:pt x="1485658" y="283794"/>
                </a:lnTo>
                <a:lnTo>
                  <a:pt x="1536501" y="253625"/>
                </a:lnTo>
                <a:lnTo>
                  <a:pt x="1577155" y="219183"/>
                </a:lnTo>
                <a:lnTo>
                  <a:pt x="1607782" y="180026"/>
                </a:lnTo>
                <a:lnTo>
                  <a:pt x="1628544" y="135711"/>
                </a:lnTo>
                <a:lnTo>
                  <a:pt x="1639604" y="85798"/>
                </a:lnTo>
                <a:lnTo>
                  <a:pt x="1507914" y="85798"/>
                </a:lnTo>
                <a:lnTo>
                  <a:pt x="1507914" y="40520"/>
                </a:lnTo>
                <a:lnTo>
                  <a:pt x="1696087" y="40520"/>
                </a:lnTo>
                <a:lnTo>
                  <a:pt x="1693027" y="90131"/>
                </a:lnTo>
                <a:lnTo>
                  <a:pt x="1683636" y="137420"/>
                </a:lnTo>
                <a:lnTo>
                  <a:pt x="1667203" y="182019"/>
                </a:lnTo>
                <a:lnTo>
                  <a:pt x="1643016" y="223560"/>
                </a:lnTo>
                <a:lnTo>
                  <a:pt x="1610363" y="261675"/>
                </a:lnTo>
                <a:lnTo>
                  <a:pt x="1568534" y="295996"/>
                </a:lnTo>
                <a:lnTo>
                  <a:pt x="1516816" y="3261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39022" y="8334559"/>
            <a:ext cx="1096645" cy="396875"/>
          </a:xfrm>
          <a:custGeom>
            <a:avLst/>
            <a:gdLst/>
            <a:ahLst/>
            <a:cxnLst/>
            <a:rect l="l" t="t" r="r" b="b"/>
            <a:pathLst>
              <a:path w="1096645" h="396875">
                <a:moveTo>
                  <a:pt x="324621" y="223781"/>
                </a:moveTo>
                <a:lnTo>
                  <a:pt x="269059" y="223781"/>
                </a:lnTo>
                <a:lnTo>
                  <a:pt x="269059" y="613"/>
                </a:lnTo>
                <a:lnTo>
                  <a:pt x="324621" y="613"/>
                </a:lnTo>
                <a:lnTo>
                  <a:pt x="324621" y="223781"/>
                </a:lnTo>
                <a:close/>
              </a:path>
              <a:path w="1096645" h="396875">
                <a:moveTo>
                  <a:pt x="108053" y="209968"/>
                </a:moveTo>
                <a:lnTo>
                  <a:pt x="65118" y="203032"/>
                </a:lnTo>
                <a:lnTo>
                  <a:pt x="30831" y="183491"/>
                </a:lnTo>
                <a:lnTo>
                  <a:pt x="8141" y="153590"/>
                </a:lnTo>
                <a:lnTo>
                  <a:pt x="0" y="115574"/>
                </a:lnTo>
                <a:lnTo>
                  <a:pt x="8141" y="77159"/>
                </a:lnTo>
                <a:lnTo>
                  <a:pt x="30831" y="47120"/>
                </a:lnTo>
                <a:lnTo>
                  <a:pt x="65118" y="27555"/>
                </a:lnTo>
                <a:lnTo>
                  <a:pt x="108053" y="20567"/>
                </a:lnTo>
                <a:lnTo>
                  <a:pt x="150878" y="27555"/>
                </a:lnTo>
                <a:lnTo>
                  <a:pt x="185084" y="47120"/>
                </a:lnTo>
                <a:lnTo>
                  <a:pt x="200139" y="67073"/>
                </a:lnTo>
                <a:lnTo>
                  <a:pt x="108053" y="67073"/>
                </a:lnTo>
                <a:lnTo>
                  <a:pt x="86253" y="70377"/>
                </a:lnTo>
                <a:lnTo>
                  <a:pt x="69145" y="79927"/>
                </a:lnTo>
                <a:lnTo>
                  <a:pt x="58022" y="95175"/>
                </a:lnTo>
                <a:lnTo>
                  <a:pt x="54180" y="115574"/>
                </a:lnTo>
                <a:lnTo>
                  <a:pt x="58022" y="135779"/>
                </a:lnTo>
                <a:lnTo>
                  <a:pt x="69145" y="151048"/>
                </a:lnTo>
                <a:lnTo>
                  <a:pt x="86253" y="160706"/>
                </a:lnTo>
                <a:lnTo>
                  <a:pt x="108053" y="164075"/>
                </a:lnTo>
                <a:lnTo>
                  <a:pt x="199801" y="164075"/>
                </a:lnTo>
                <a:lnTo>
                  <a:pt x="185084" y="183491"/>
                </a:lnTo>
                <a:lnTo>
                  <a:pt x="150878" y="203032"/>
                </a:lnTo>
                <a:lnTo>
                  <a:pt x="108053" y="209968"/>
                </a:lnTo>
                <a:close/>
              </a:path>
              <a:path w="1096645" h="396875">
                <a:moveTo>
                  <a:pt x="199801" y="164075"/>
                </a:moveTo>
                <a:lnTo>
                  <a:pt x="108053" y="164075"/>
                </a:lnTo>
                <a:lnTo>
                  <a:pt x="129390" y="160706"/>
                </a:lnTo>
                <a:lnTo>
                  <a:pt x="146252" y="151048"/>
                </a:lnTo>
                <a:lnTo>
                  <a:pt x="157329" y="135779"/>
                </a:lnTo>
                <a:lnTo>
                  <a:pt x="161313" y="115574"/>
                </a:lnTo>
                <a:lnTo>
                  <a:pt x="157329" y="95175"/>
                </a:lnTo>
                <a:lnTo>
                  <a:pt x="146252" y="79927"/>
                </a:lnTo>
                <a:lnTo>
                  <a:pt x="129390" y="70377"/>
                </a:lnTo>
                <a:lnTo>
                  <a:pt x="108053" y="67073"/>
                </a:lnTo>
                <a:lnTo>
                  <a:pt x="200139" y="67073"/>
                </a:lnTo>
                <a:lnTo>
                  <a:pt x="207749" y="77159"/>
                </a:lnTo>
                <a:lnTo>
                  <a:pt x="215953" y="115574"/>
                </a:lnTo>
                <a:lnTo>
                  <a:pt x="207749" y="153590"/>
                </a:lnTo>
                <a:lnTo>
                  <a:pt x="199801" y="164075"/>
                </a:lnTo>
                <a:close/>
              </a:path>
              <a:path w="1096645" h="396875">
                <a:moveTo>
                  <a:pt x="36683" y="389392"/>
                </a:moveTo>
                <a:lnTo>
                  <a:pt x="9516" y="349332"/>
                </a:lnTo>
                <a:lnTo>
                  <a:pt x="42966" y="332231"/>
                </a:lnTo>
                <a:lnTo>
                  <a:pt x="65998" y="309215"/>
                </a:lnTo>
                <a:lnTo>
                  <a:pt x="79361" y="282314"/>
                </a:lnTo>
                <a:lnTo>
                  <a:pt x="83803" y="253557"/>
                </a:lnTo>
                <a:lnTo>
                  <a:pt x="83803" y="240051"/>
                </a:lnTo>
                <a:lnTo>
                  <a:pt x="137676" y="240051"/>
                </a:lnTo>
                <a:lnTo>
                  <a:pt x="137676" y="253557"/>
                </a:lnTo>
                <a:lnTo>
                  <a:pt x="140264" y="277484"/>
                </a:lnTo>
                <a:lnTo>
                  <a:pt x="148362" y="300620"/>
                </a:lnTo>
                <a:lnTo>
                  <a:pt x="162476" y="321827"/>
                </a:lnTo>
                <a:lnTo>
                  <a:pt x="164431" y="323547"/>
                </a:lnTo>
                <a:lnTo>
                  <a:pt x="111276" y="323547"/>
                </a:lnTo>
                <a:lnTo>
                  <a:pt x="98758" y="344497"/>
                </a:lnTo>
                <a:lnTo>
                  <a:pt x="82268" y="362801"/>
                </a:lnTo>
                <a:lnTo>
                  <a:pt x="61633" y="377938"/>
                </a:lnTo>
                <a:lnTo>
                  <a:pt x="36683" y="389392"/>
                </a:lnTo>
                <a:close/>
              </a:path>
              <a:path w="1096645" h="396875">
                <a:moveTo>
                  <a:pt x="246316" y="339970"/>
                </a:moveTo>
                <a:lnTo>
                  <a:pt x="183108" y="339970"/>
                </a:lnTo>
                <a:lnTo>
                  <a:pt x="204241" y="320899"/>
                </a:lnTo>
                <a:lnTo>
                  <a:pt x="218870" y="299181"/>
                </a:lnTo>
                <a:lnTo>
                  <a:pt x="227398" y="276254"/>
                </a:lnTo>
                <a:lnTo>
                  <a:pt x="230228" y="253557"/>
                </a:lnTo>
                <a:lnTo>
                  <a:pt x="230228" y="240051"/>
                </a:lnTo>
                <a:lnTo>
                  <a:pt x="284715" y="240051"/>
                </a:lnTo>
                <a:lnTo>
                  <a:pt x="284715" y="253557"/>
                </a:lnTo>
                <a:lnTo>
                  <a:pt x="288787" y="283717"/>
                </a:lnTo>
                <a:lnTo>
                  <a:pt x="301982" y="310884"/>
                </a:lnTo>
                <a:lnTo>
                  <a:pt x="313589" y="322165"/>
                </a:lnTo>
                <a:lnTo>
                  <a:pt x="255706" y="322165"/>
                </a:lnTo>
                <a:lnTo>
                  <a:pt x="246316" y="339970"/>
                </a:lnTo>
                <a:close/>
              </a:path>
              <a:path w="1096645" h="396875">
                <a:moveTo>
                  <a:pt x="331988" y="389392"/>
                </a:moveTo>
                <a:lnTo>
                  <a:pt x="306083" y="377873"/>
                </a:lnTo>
                <a:lnTo>
                  <a:pt x="284868" y="362513"/>
                </a:lnTo>
                <a:lnTo>
                  <a:pt x="268143" y="343785"/>
                </a:lnTo>
                <a:lnTo>
                  <a:pt x="255706" y="322165"/>
                </a:lnTo>
                <a:lnTo>
                  <a:pt x="313589" y="322165"/>
                </a:lnTo>
                <a:lnTo>
                  <a:pt x="325077" y="333331"/>
                </a:lnTo>
                <a:lnTo>
                  <a:pt x="358848" y="349332"/>
                </a:lnTo>
                <a:lnTo>
                  <a:pt x="331988" y="389392"/>
                </a:lnTo>
                <a:close/>
              </a:path>
              <a:path w="1096645" h="396875">
                <a:moveTo>
                  <a:pt x="184489" y="392922"/>
                </a:moveTo>
                <a:lnTo>
                  <a:pt x="159193" y="380722"/>
                </a:lnTo>
                <a:lnTo>
                  <a:pt x="138789" y="364623"/>
                </a:lnTo>
                <a:lnTo>
                  <a:pt x="122932" y="345330"/>
                </a:lnTo>
                <a:lnTo>
                  <a:pt x="111276" y="323547"/>
                </a:lnTo>
                <a:lnTo>
                  <a:pt x="164431" y="323547"/>
                </a:lnTo>
                <a:lnTo>
                  <a:pt x="183108" y="339970"/>
                </a:lnTo>
                <a:lnTo>
                  <a:pt x="246316" y="339970"/>
                </a:lnTo>
                <a:lnTo>
                  <a:pt x="244104" y="344164"/>
                </a:lnTo>
                <a:lnTo>
                  <a:pt x="228501" y="363817"/>
                </a:lnTo>
                <a:lnTo>
                  <a:pt x="208696" y="380334"/>
                </a:lnTo>
                <a:lnTo>
                  <a:pt x="184489" y="392922"/>
                </a:lnTo>
                <a:close/>
              </a:path>
              <a:path w="1096645" h="396875">
                <a:moveTo>
                  <a:pt x="676581" y="396299"/>
                </a:moveTo>
                <a:lnTo>
                  <a:pt x="621173" y="396299"/>
                </a:lnTo>
                <a:lnTo>
                  <a:pt x="621173" y="0"/>
                </a:lnTo>
                <a:lnTo>
                  <a:pt x="676581" y="0"/>
                </a:lnTo>
                <a:lnTo>
                  <a:pt x="676581" y="146885"/>
                </a:lnTo>
                <a:lnTo>
                  <a:pt x="734906" y="146885"/>
                </a:lnTo>
                <a:lnTo>
                  <a:pt x="734906" y="192163"/>
                </a:lnTo>
                <a:lnTo>
                  <a:pt x="676581" y="192163"/>
                </a:lnTo>
                <a:lnTo>
                  <a:pt x="676581" y="396299"/>
                </a:lnTo>
                <a:close/>
              </a:path>
              <a:path w="1096645" h="396875">
                <a:moveTo>
                  <a:pt x="413815" y="300217"/>
                </a:moveTo>
                <a:lnTo>
                  <a:pt x="380662" y="300217"/>
                </a:lnTo>
                <a:lnTo>
                  <a:pt x="380662" y="36836"/>
                </a:lnTo>
                <a:lnTo>
                  <a:pt x="565919" y="36836"/>
                </a:lnTo>
                <a:lnTo>
                  <a:pt x="565919" y="81500"/>
                </a:lnTo>
                <a:lnTo>
                  <a:pt x="435763" y="81500"/>
                </a:lnTo>
                <a:lnTo>
                  <a:pt x="435763" y="254632"/>
                </a:lnTo>
                <a:lnTo>
                  <a:pt x="594292" y="254632"/>
                </a:lnTo>
                <a:lnTo>
                  <a:pt x="598764" y="288399"/>
                </a:lnTo>
                <a:lnTo>
                  <a:pt x="553851" y="294670"/>
                </a:lnTo>
                <a:lnTo>
                  <a:pt x="509513" y="298279"/>
                </a:lnTo>
                <a:lnTo>
                  <a:pt x="463563" y="299903"/>
                </a:lnTo>
                <a:lnTo>
                  <a:pt x="413815" y="300217"/>
                </a:lnTo>
                <a:close/>
              </a:path>
              <a:path w="1096645" h="396875">
                <a:moveTo>
                  <a:pt x="594292" y="254632"/>
                </a:moveTo>
                <a:lnTo>
                  <a:pt x="435763" y="254632"/>
                </a:lnTo>
                <a:lnTo>
                  <a:pt x="477086" y="253744"/>
                </a:lnTo>
                <a:lnTo>
                  <a:pt x="516093" y="251562"/>
                </a:lnTo>
                <a:lnTo>
                  <a:pt x="554151" y="247768"/>
                </a:lnTo>
                <a:lnTo>
                  <a:pt x="592625" y="242046"/>
                </a:lnTo>
                <a:lnTo>
                  <a:pt x="594292" y="254632"/>
                </a:lnTo>
                <a:close/>
              </a:path>
              <a:path w="1096645" h="396875">
                <a:moveTo>
                  <a:pt x="1045579" y="260925"/>
                </a:moveTo>
                <a:lnTo>
                  <a:pt x="989710" y="255092"/>
                </a:lnTo>
                <a:lnTo>
                  <a:pt x="998531" y="202473"/>
                </a:lnTo>
                <a:lnTo>
                  <a:pt x="1003294" y="156113"/>
                </a:lnTo>
                <a:lnTo>
                  <a:pt x="1005294" y="115078"/>
                </a:lnTo>
                <a:lnTo>
                  <a:pt x="1005826" y="78431"/>
                </a:lnTo>
                <a:lnTo>
                  <a:pt x="773142" y="78431"/>
                </a:lnTo>
                <a:lnTo>
                  <a:pt x="773142" y="34380"/>
                </a:lnTo>
                <a:lnTo>
                  <a:pt x="1061388" y="34380"/>
                </a:lnTo>
                <a:lnTo>
                  <a:pt x="1061331" y="78431"/>
                </a:lnTo>
                <a:lnTo>
                  <a:pt x="1061054" y="110399"/>
                </a:lnTo>
                <a:lnTo>
                  <a:pt x="1059297" y="153370"/>
                </a:lnTo>
                <a:lnTo>
                  <a:pt x="1054632" y="202845"/>
                </a:lnTo>
                <a:lnTo>
                  <a:pt x="1045579" y="260925"/>
                </a:lnTo>
                <a:close/>
              </a:path>
              <a:path w="1096645" h="396875">
                <a:moveTo>
                  <a:pt x="919874" y="301905"/>
                </a:moveTo>
                <a:lnTo>
                  <a:pt x="864926" y="301905"/>
                </a:lnTo>
                <a:lnTo>
                  <a:pt x="864926" y="166071"/>
                </a:lnTo>
                <a:lnTo>
                  <a:pt x="919874" y="166071"/>
                </a:lnTo>
                <a:lnTo>
                  <a:pt x="919874" y="301905"/>
                </a:lnTo>
                <a:close/>
              </a:path>
              <a:path w="1096645" h="396875">
                <a:moveTo>
                  <a:pt x="1096382" y="346876"/>
                </a:moveTo>
                <a:lnTo>
                  <a:pt x="735999" y="346876"/>
                </a:lnTo>
                <a:lnTo>
                  <a:pt x="735999" y="301905"/>
                </a:lnTo>
                <a:lnTo>
                  <a:pt x="1096382" y="301905"/>
                </a:lnTo>
                <a:lnTo>
                  <a:pt x="1096382" y="3468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32426" y="8334559"/>
            <a:ext cx="1476375" cy="396875"/>
          </a:xfrm>
          <a:custGeom>
            <a:avLst/>
            <a:gdLst/>
            <a:ahLst/>
            <a:cxnLst/>
            <a:rect l="l" t="t" r="r" b="b"/>
            <a:pathLst>
              <a:path w="1476375" h="396875">
                <a:moveTo>
                  <a:pt x="315719" y="291468"/>
                </a:moveTo>
                <a:lnTo>
                  <a:pt x="260157" y="291468"/>
                </a:lnTo>
                <a:lnTo>
                  <a:pt x="260157" y="613"/>
                </a:lnTo>
                <a:lnTo>
                  <a:pt x="315719" y="613"/>
                </a:lnTo>
                <a:lnTo>
                  <a:pt x="315719" y="111737"/>
                </a:lnTo>
                <a:lnTo>
                  <a:pt x="368825" y="111737"/>
                </a:lnTo>
                <a:lnTo>
                  <a:pt x="368825" y="157629"/>
                </a:lnTo>
                <a:lnTo>
                  <a:pt x="315719" y="157629"/>
                </a:lnTo>
                <a:lnTo>
                  <a:pt x="315719" y="291468"/>
                </a:lnTo>
                <a:close/>
              </a:path>
              <a:path w="1476375" h="396875">
                <a:moveTo>
                  <a:pt x="223628" y="77356"/>
                </a:moveTo>
                <a:lnTo>
                  <a:pt x="10590" y="77356"/>
                </a:lnTo>
                <a:lnTo>
                  <a:pt x="10590" y="33306"/>
                </a:lnTo>
                <a:lnTo>
                  <a:pt x="223628" y="33306"/>
                </a:lnTo>
                <a:lnTo>
                  <a:pt x="223628" y="77356"/>
                </a:lnTo>
                <a:close/>
              </a:path>
              <a:path w="1476375" h="396875">
                <a:moveTo>
                  <a:pt x="5985" y="238055"/>
                </a:moveTo>
                <a:lnTo>
                  <a:pt x="0" y="193698"/>
                </a:lnTo>
                <a:lnTo>
                  <a:pt x="42975" y="193391"/>
                </a:lnTo>
                <a:lnTo>
                  <a:pt x="42975" y="77356"/>
                </a:lnTo>
                <a:lnTo>
                  <a:pt x="96235" y="77356"/>
                </a:lnTo>
                <a:lnTo>
                  <a:pt x="96235" y="192163"/>
                </a:lnTo>
                <a:lnTo>
                  <a:pt x="238427" y="192163"/>
                </a:lnTo>
                <a:lnTo>
                  <a:pt x="192963" y="229976"/>
                </a:lnTo>
                <a:lnTo>
                  <a:pt x="143426" y="234353"/>
                </a:lnTo>
                <a:lnTo>
                  <a:pt x="94641" y="236815"/>
                </a:lnTo>
                <a:lnTo>
                  <a:pt x="48272" y="237877"/>
                </a:lnTo>
                <a:lnTo>
                  <a:pt x="5985" y="238055"/>
                </a:lnTo>
                <a:close/>
              </a:path>
              <a:path w="1476375" h="396875">
                <a:moveTo>
                  <a:pt x="238427" y="192163"/>
                </a:moveTo>
                <a:lnTo>
                  <a:pt x="96235" y="192163"/>
                </a:lnTo>
                <a:lnTo>
                  <a:pt x="106624" y="191880"/>
                </a:lnTo>
                <a:lnTo>
                  <a:pt x="138136" y="190628"/>
                </a:lnTo>
                <a:lnTo>
                  <a:pt x="138136" y="77356"/>
                </a:lnTo>
                <a:lnTo>
                  <a:pt x="191396" y="77356"/>
                </a:lnTo>
                <a:lnTo>
                  <a:pt x="191396" y="187098"/>
                </a:lnTo>
                <a:lnTo>
                  <a:pt x="237911" y="187098"/>
                </a:lnTo>
                <a:lnTo>
                  <a:pt x="238427" y="192163"/>
                </a:lnTo>
                <a:close/>
              </a:path>
              <a:path w="1476375" h="396875">
                <a:moveTo>
                  <a:pt x="237911" y="187098"/>
                </a:moveTo>
                <a:lnTo>
                  <a:pt x="191396" y="187098"/>
                </a:lnTo>
                <a:lnTo>
                  <a:pt x="203166" y="186120"/>
                </a:lnTo>
                <a:lnTo>
                  <a:pt x="214764" y="185026"/>
                </a:lnTo>
                <a:lnTo>
                  <a:pt x="226189" y="183817"/>
                </a:lnTo>
                <a:lnTo>
                  <a:pt x="237441" y="182494"/>
                </a:lnTo>
                <a:lnTo>
                  <a:pt x="237911" y="187098"/>
                </a:lnTo>
                <a:close/>
              </a:path>
              <a:path w="1476375" h="396875">
                <a:moveTo>
                  <a:pt x="329840" y="388471"/>
                </a:moveTo>
                <a:lnTo>
                  <a:pt x="59398" y="388471"/>
                </a:lnTo>
                <a:lnTo>
                  <a:pt x="59398" y="263841"/>
                </a:lnTo>
                <a:lnTo>
                  <a:pt x="114653" y="263841"/>
                </a:lnTo>
                <a:lnTo>
                  <a:pt x="114653" y="343807"/>
                </a:lnTo>
                <a:lnTo>
                  <a:pt x="329840" y="343807"/>
                </a:lnTo>
                <a:lnTo>
                  <a:pt x="329840" y="388471"/>
                </a:lnTo>
                <a:close/>
              </a:path>
              <a:path w="1476375" h="396875">
                <a:moveTo>
                  <a:pt x="686712" y="285943"/>
                </a:moveTo>
                <a:lnTo>
                  <a:pt x="631150" y="285943"/>
                </a:lnTo>
                <a:lnTo>
                  <a:pt x="631150" y="306"/>
                </a:lnTo>
                <a:lnTo>
                  <a:pt x="686712" y="306"/>
                </a:lnTo>
                <a:lnTo>
                  <a:pt x="686712" y="108053"/>
                </a:lnTo>
                <a:lnTo>
                  <a:pt x="740124" y="108053"/>
                </a:lnTo>
                <a:lnTo>
                  <a:pt x="740124" y="153638"/>
                </a:lnTo>
                <a:lnTo>
                  <a:pt x="686712" y="153638"/>
                </a:lnTo>
                <a:lnTo>
                  <a:pt x="686712" y="285943"/>
                </a:lnTo>
                <a:close/>
              </a:path>
              <a:path w="1476375" h="396875">
                <a:moveTo>
                  <a:pt x="421642" y="220711"/>
                </a:moveTo>
                <a:lnTo>
                  <a:pt x="388643" y="220711"/>
                </a:lnTo>
                <a:lnTo>
                  <a:pt x="388643" y="31924"/>
                </a:lnTo>
                <a:lnTo>
                  <a:pt x="566686" y="31924"/>
                </a:lnTo>
                <a:lnTo>
                  <a:pt x="566686" y="76128"/>
                </a:lnTo>
                <a:lnTo>
                  <a:pt x="443744" y="76128"/>
                </a:lnTo>
                <a:lnTo>
                  <a:pt x="443744" y="176047"/>
                </a:lnTo>
                <a:lnTo>
                  <a:pt x="600359" y="176047"/>
                </a:lnTo>
                <a:lnTo>
                  <a:pt x="604597" y="208279"/>
                </a:lnTo>
                <a:lnTo>
                  <a:pt x="567355" y="214495"/>
                </a:lnTo>
                <a:lnTo>
                  <a:pt x="527336" y="218294"/>
                </a:lnTo>
                <a:lnTo>
                  <a:pt x="480209" y="220193"/>
                </a:lnTo>
                <a:lnTo>
                  <a:pt x="421642" y="220711"/>
                </a:lnTo>
                <a:close/>
              </a:path>
              <a:path w="1476375" h="396875">
                <a:moveTo>
                  <a:pt x="600359" y="176047"/>
                </a:moveTo>
                <a:lnTo>
                  <a:pt x="443744" y="176047"/>
                </a:lnTo>
                <a:lnTo>
                  <a:pt x="492011" y="175340"/>
                </a:lnTo>
                <a:lnTo>
                  <a:pt x="531615" y="173380"/>
                </a:lnTo>
                <a:lnTo>
                  <a:pt x="566038" y="169723"/>
                </a:lnTo>
                <a:lnTo>
                  <a:pt x="598764" y="163922"/>
                </a:lnTo>
                <a:lnTo>
                  <a:pt x="600359" y="176047"/>
                </a:lnTo>
                <a:close/>
              </a:path>
              <a:path w="1476375" h="396875">
                <a:moveTo>
                  <a:pt x="700832" y="388471"/>
                </a:moveTo>
                <a:lnTo>
                  <a:pt x="430391" y="388471"/>
                </a:lnTo>
                <a:lnTo>
                  <a:pt x="430391" y="255399"/>
                </a:lnTo>
                <a:lnTo>
                  <a:pt x="485646" y="255399"/>
                </a:lnTo>
                <a:lnTo>
                  <a:pt x="485646" y="343807"/>
                </a:lnTo>
                <a:lnTo>
                  <a:pt x="700832" y="343807"/>
                </a:lnTo>
                <a:lnTo>
                  <a:pt x="700832" y="388471"/>
                </a:lnTo>
                <a:close/>
              </a:path>
              <a:path w="1476375" h="396875">
                <a:moveTo>
                  <a:pt x="1076122" y="396299"/>
                </a:moveTo>
                <a:lnTo>
                  <a:pt x="1021021" y="396299"/>
                </a:lnTo>
                <a:lnTo>
                  <a:pt x="1021021" y="0"/>
                </a:lnTo>
                <a:lnTo>
                  <a:pt x="1076122" y="0"/>
                </a:lnTo>
                <a:lnTo>
                  <a:pt x="1076122" y="396299"/>
                </a:lnTo>
                <a:close/>
              </a:path>
              <a:path w="1476375" h="396875">
                <a:moveTo>
                  <a:pt x="979273" y="205209"/>
                </a:moveTo>
                <a:lnTo>
                  <a:pt x="771914" y="205209"/>
                </a:lnTo>
                <a:lnTo>
                  <a:pt x="771914" y="35301"/>
                </a:lnTo>
                <a:lnTo>
                  <a:pt x="977431" y="35301"/>
                </a:lnTo>
                <a:lnTo>
                  <a:pt x="977431" y="79198"/>
                </a:lnTo>
                <a:lnTo>
                  <a:pt x="826862" y="79198"/>
                </a:lnTo>
                <a:lnTo>
                  <a:pt x="826862" y="160699"/>
                </a:lnTo>
                <a:lnTo>
                  <a:pt x="979273" y="160699"/>
                </a:lnTo>
                <a:lnTo>
                  <a:pt x="979273" y="205209"/>
                </a:lnTo>
                <a:close/>
              </a:path>
              <a:path w="1476375" h="396875">
                <a:moveTo>
                  <a:pt x="999551" y="272491"/>
                </a:moveTo>
                <a:lnTo>
                  <a:pt x="770092" y="272491"/>
                </a:lnTo>
                <a:lnTo>
                  <a:pt x="847276" y="271822"/>
                </a:lnTo>
                <a:lnTo>
                  <a:pt x="847276" y="205209"/>
                </a:lnTo>
                <a:lnTo>
                  <a:pt x="902684" y="205209"/>
                </a:lnTo>
                <a:lnTo>
                  <a:pt x="902684" y="270134"/>
                </a:lnTo>
                <a:lnTo>
                  <a:pt x="999308" y="270134"/>
                </a:lnTo>
                <a:lnTo>
                  <a:pt x="999551" y="272491"/>
                </a:lnTo>
                <a:close/>
              </a:path>
              <a:path w="1476375" h="396875">
                <a:moveTo>
                  <a:pt x="999308" y="270134"/>
                </a:moveTo>
                <a:lnTo>
                  <a:pt x="902684" y="270134"/>
                </a:lnTo>
                <a:lnTo>
                  <a:pt x="927062" y="268949"/>
                </a:lnTo>
                <a:lnTo>
                  <a:pt x="951281" y="267448"/>
                </a:lnTo>
                <a:lnTo>
                  <a:pt x="975184" y="265601"/>
                </a:lnTo>
                <a:lnTo>
                  <a:pt x="998612" y="263380"/>
                </a:lnTo>
                <a:lnTo>
                  <a:pt x="999308" y="270134"/>
                </a:lnTo>
                <a:close/>
              </a:path>
              <a:path w="1476375" h="396875">
                <a:moveTo>
                  <a:pt x="752268" y="317561"/>
                </a:moveTo>
                <a:lnTo>
                  <a:pt x="745975" y="272436"/>
                </a:lnTo>
                <a:lnTo>
                  <a:pt x="999551" y="272491"/>
                </a:lnTo>
                <a:lnTo>
                  <a:pt x="1002756" y="303594"/>
                </a:lnTo>
                <a:lnTo>
                  <a:pt x="950728" y="310174"/>
                </a:lnTo>
                <a:lnTo>
                  <a:pt x="898760" y="314279"/>
                </a:lnTo>
                <a:lnTo>
                  <a:pt x="847756" y="316490"/>
                </a:lnTo>
                <a:lnTo>
                  <a:pt x="798623" y="317390"/>
                </a:lnTo>
                <a:lnTo>
                  <a:pt x="752268" y="317561"/>
                </a:lnTo>
                <a:close/>
              </a:path>
              <a:path w="1476375" h="396875">
                <a:moveTo>
                  <a:pt x="1436064" y="151490"/>
                </a:moveTo>
                <a:lnTo>
                  <a:pt x="1160097" y="151490"/>
                </a:lnTo>
                <a:lnTo>
                  <a:pt x="1160097" y="14120"/>
                </a:lnTo>
                <a:lnTo>
                  <a:pt x="1215199" y="14120"/>
                </a:lnTo>
                <a:lnTo>
                  <a:pt x="1215199" y="108053"/>
                </a:lnTo>
                <a:lnTo>
                  <a:pt x="1436064" y="108053"/>
                </a:lnTo>
                <a:lnTo>
                  <a:pt x="1436064" y="151490"/>
                </a:lnTo>
                <a:close/>
              </a:path>
              <a:path w="1476375" h="396875">
                <a:moveTo>
                  <a:pt x="1476124" y="237134"/>
                </a:moveTo>
                <a:lnTo>
                  <a:pt x="1114819" y="237134"/>
                </a:lnTo>
                <a:lnTo>
                  <a:pt x="1114819" y="193698"/>
                </a:lnTo>
                <a:lnTo>
                  <a:pt x="1476124" y="193698"/>
                </a:lnTo>
                <a:lnTo>
                  <a:pt x="1476124" y="237134"/>
                </a:lnTo>
                <a:close/>
              </a:path>
              <a:path w="1476375" h="396875">
                <a:moveTo>
                  <a:pt x="1438520" y="386629"/>
                </a:moveTo>
                <a:lnTo>
                  <a:pt x="1156414" y="386629"/>
                </a:lnTo>
                <a:lnTo>
                  <a:pt x="1156414" y="269520"/>
                </a:lnTo>
                <a:lnTo>
                  <a:pt x="1211822" y="269520"/>
                </a:lnTo>
                <a:lnTo>
                  <a:pt x="1211822" y="342118"/>
                </a:lnTo>
                <a:lnTo>
                  <a:pt x="1438520" y="342118"/>
                </a:lnTo>
                <a:lnTo>
                  <a:pt x="1438520" y="3866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107392" y="8334559"/>
            <a:ext cx="1083310" cy="395605"/>
          </a:xfrm>
          <a:custGeom>
            <a:avLst/>
            <a:gdLst/>
            <a:ahLst/>
            <a:cxnLst/>
            <a:rect l="l" t="t" r="r" b="b"/>
            <a:pathLst>
              <a:path w="1083309" h="395604">
                <a:moveTo>
                  <a:pt x="35762" y="185103"/>
                </a:moveTo>
                <a:lnTo>
                  <a:pt x="13967" y="140439"/>
                </a:lnTo>
                <a:lnTo>
                  <a:pt x="73289" y="125174"/>
                </a:lnTo>
                <a:lnTo>
                  <a:pt x="116265" y="99017"/>
                </a:lnTo>
                <a:lnTo>
                  <a:pt x="142434" y="66212"/>
                </a:lnTo>
                <a:lnTo>
                  <a:pt x="151336" y="31004"/>
                </a:lnTo>
                <a:lnTo>
                  <a:pt x="151336" y="11818"/>
                </a:lnTo>
                <a:lnTo>
                  <a:pt x="209507" y="11818"/>
                </a:lnTo>
                <a:lnTo>
                  <a:pt x="209507" y="31004"/>
                </a:lnTo>
                <a:lnTo>
                  <a:pt x="218354" y="66212"/>
                </a:lnTo>
                <a:lnTo>
                  <a:pt x="244598" y="99017"/>
                </a:lnTo>
                <a:lnTo>
                  <a:pt x="246847" y="100379"/>
                </a:lnTo>
                <a:lnTo>
                  <a:pt x="180345" y="100379"/>
                </a:lnTo>
                <a:lnTo>
                  <a:pt x="156502" y="130301"/>
                </a:lnTo>
                <a:lnTo>
                  <a:pt x="124054" y="155116"/>
                </a:lnTo>
                <a:lnTo>
                  <a:pt x="83606" y="173743"/>
                </a:lnTo>
                <a:lnTo>
                  <a:pt x="35762" y="185103"/>
                </a:lnTo>
                <a:close/>
              </a:path>
              <a:path w="1083309" h="395604">
                <a:moveTo>
                  <a:pt x="325849" y="185103"/>
                </a:moveTo>
                <a:lnTo>
                  <a:pt x="277602" y="173743"/>
                </a:lnTo>
                <a:lnTo>
                  <a:pt x="236866" y="155116"/>
                </a:lnTo>
                <a:lnTo>
                  <a:pt x="204245" y="130301"/>
                </a:lnTo>
                <a:lnTo>
                  <a:pt x="180345" y="100379"/>
                </a:lnTo>
                <a:lnTo>
                  <a:pt x="246847" y="100379"/>
                </a:lnTo>
                <a:lnTo>
                  <a:pt x="287792" y="125174"/>
                </a:lnTo>
                <a:lnTo>
                  <a:pt x="347490" y="140439"/>
                </a:lnTo>
                <a:lnTo>
                  <a:pt x="325849" y="185103"/>
                </a:lnTo>
                <a:close/>
              </a:path>
              <a:path w="1083309" h="395604">
                <a:moveTo>
                  <a:pt x="360383" y="260157"/>
                </a:moveTo>
                <a:lnTo>
                  <a:pt x="0" y="260157"/>
                </a:lnTo>
                <a:lnTo>
                  <a:pt x="0" y="215033"/>
                </a:lnTo>
                <a:lnTo>
                  <a:pt x="360383" y="215033"/>
                </a:lnTo>
                <a:lnTo>
                  <a:pt x="360383" y="260157"/>
                </a:lnTo>
                <a:close/>
              </a:path>
              <a:path w="1083309" h="395604">
                <a:moveTo>
                  <a:pt x="206437" y="395378"/>
                </a:moveTo>
                <a:lnTo>
                  <a:pt x="151643" y="395378"/>
                </a:lnTo>
                <a:lnTo>
                  <a:pt x="151643" y="260157"/>
                </a:lnTo>
                <a:lnTo>
                  <a:pt x="206437" y="260157"/>
                </a:lnTo>
                <a:lnTo>
                  <a:pt x="206437" y="395378"/>
                </a:lnTo>
                <a:close/>
              </a:path>
              <a:path w="1083309" h="395604">
                <a:moveTo>
                  <a:pt x="700986" y="395378"/>
                </a:moveTo>
                <a:lnTo>
                  <a:pt x="645577" y="395378"/>
                </a:lnTo>
                <a:lnTo>
                  <a:pt x="645577" y="0"/>
                </a:lnTo>
                <a:lnTo>
                  <a:pt x="700986" y="0"/>
                </a:lnTo>
                <a:lnTo>
                  <a:pt x="700986" y="395378"/>
                </a:lnTo>
                <a:close/>
              </a:path>
              <a:path w="1083309" h="395604">
                <a:moveTo>
                  <a:pt x="525091" y="64617"/>
                </a:moveTo>
                <a:lnTo>
                  <a:pt x="469990" y="64617"/>
                </a:lnTo>
                <a:lnTo>
                  <a:pt x="469990" y="9055"/>
                </a:lnTo>
                <a:lnTo>
                  <a:pt x="525091" y="9055"/>
                </a:lnTo>
                <a:lnTo>
                  <a:pt x="525091" y="64617"/>
                </a:lnTo>
                <a:close/>
              </a:path>
              <a:path w="1083309" h="395604">
                <a:moveTo>
                  <a:pt x="607360" y="108667"/>
                </a:moveTo>
                <a:lnTo>
                  <a:pt x="386187" y="108667"/>
                </a:lnTo>
                <a:lnTo>
                  <a:pt x="386187" y="64617"/>
                </a:lnTo>
                <a:lnTo>
                  <a:pt x="607360" y="64617"/>
                </a:lnTo>
                <a:lnTo>
                  <a:pt x="607360" y="108667"/>
                </a:lnTo>
                <a:close/>
              </a:path>
              <a:path w="1083309" h="395604">
                <a:moveTo>
                  <a:pt x="402610" y="321551"/>
                </a:moveTo>
                <a:lnTo>
                  <a:pt x="372987" y="279036"/>
                </a:lnTo>
                <a:lnTo>
                  <a:pt x="415625" y="251231"/>
                </a:lnTo>
                <a:lnTo>
                  <a:pt x="445989" y="213383"/>
                </a:lnTo>
                <a:lnTo>
                  <a:pt x="464179" y="169606"/>
                </a:lnTo>
                <a:lnTo>
                  <a:pt x="470297" y="124016"/>
                </a:lnTo>
                <a:lnTo>
                  <a:pt x="470297" y="108667"/>
                </a:lnTo>
                <a:lnTo>
                  <a:pt x="525398" y="108667"/>
                </a:lnTo>
                <a:lnTo>
                  <a:pt x="525398" y="124016"/>
                </a:lnTo>
                <a:lnTo>
                  <a:pt x="531485" y="167613"/>
                </a:lnTo>
                <a:lnTo>
                  <a:pt x="549803" y="209756"/>
                </a:lnTo>
                <a:lnTo>
                  <a:pt x="553197" y="213805"/>
                </a:lnTo>
                <a:lnTo>
                  <a:pt x="498538" y="213805"/>
                </a:lnTo>
                <a:lnTo>
                  <a:pt x="482557" y="248188"/>
                </a:lnTo>
                <a:lnTo>
                  <a:pt x="461165" y="278441"/>
                </a:lnTo>
                <a:lnTo>
                  <a:pt x="434477" y="303313"/>
                </a:lnTo>
                <a:lnTo>
                  <a:pt x="402610" y="321551"/>
                </a:lnTo>
                <a:close/>
              </a:path>
              <a:path w="1083309" h="395604">
                <a:moveTo>
                  <a:pt x="593699" y="315412"/>
                </a:moveTo>
                <a:lnTo>
                  <a:pt x="562384" y="298068"/>
                </a:lnTo>
                <a:lnTo>
                  <a:pt x="535989" y="274623"/>
                </a:lnTo>
                <a:lnTo>
                  <a:pt x="514659" y="246171"/>
                </a:lnTo>
                <a:lnTo>
                  <a:pt x="498538" y="213805"/>
                </a:lnTo>
                <a:lnTo>
                  <a:pt x="553197" y="213805"/>
                </a:lnTo>
                <a:lnTo>
                  <a:pt x="580437" y="246288"/>
                </a:lnTo>
                <a:lnTo>
                  <a:pt x="623476" y="273050"/>
                </a:lnTo>
                <a:lnTo>
                  <a:pt x="593699" y="315412"/>
                </a:lnTo>
                <a:close/>
              </a:path>
              <a:path w="1083309" h="395604">
                <a:moveTo>
                  <a:pt x="1072592" y="284561"/>
                </a:moveTo>
                <a:lnTo>
                  <a:pt x="1017030" y="284561"/>
                </a:lnTo>
                <a:lnTo>
                  <a:pt x="1017030" y="613"/>
                </a:lnTo>
                <a:lnTo>
                  <a:pt x="1072592" y="613"/>
                </a:lnTo>
                <a:lnTo>
                  <a:pt x="1072592" y="284561"/>
                </a:lnTo>
                <a:close/>
              </a:path>
              <a:path w="1083309" h="395604">
                <a:moveTo>
                  <a:pt x="856024" y="225470"/>
                </a:moveTo>
                <a:lnTo>
                  <a:pt x="813542" y="218076"/>
                </a:lnTo>
                <a:lnTo>
                  <a:pt x="779205" y="197401"/>
                </a:lnTo>
                <a:lnTo>
                  <a:pt x="756264" y="165704"/>
                </a:lnTo>
                <a:lnTo>
                  <a:pt x="747971" y="125244"/>
                </a:lnTo>
                <a:lnTo>
                  <a:pt x="756264" y="85268"/>
                </a:lnTo>
                <a:lnTo>
                  <a:pt x="779205" y="53739"/>
                </a:lnTo>
                <a:lnTo>
                  <a:pt x="813542" y="33059"/>
                </a:lnTo>
                <a:lnTo>
                  <a:pt x="856024" y="25632"/>
                </a:lnTo>
                <a:lnTo>
                  <a:pt x="898461" y="33059"/>
                </a:lnTo>
                <a:lnTo>
                  <a:pt x="932709" y="53739"/>
                </a:lnTo>
                <a:lnTo>
                  <a:pt x="947287" y="73826"/>
                </a:lnTo>
                <a:lnTo>
                  <a:pt x="856024" y="73826"/>
                </a:lnTo>
                <a:lnTo>
                  <a:pt x="834548" y="77349"/>
                </a:lnTo>
                <a:lnTo>
                  <a:pt x="817404" y="87505"/>
                </a:lnTo>
                <a:lnTo>
                  <a:pt x="806101" y="103676"/>
                </a:lnTo>
                <a:lnTo>
                  <a:pt x="802151" y="125244"/>
                </a:lnTo>
                <a:lnTo>
                  <a:pt x="806101" y="147295"/>
                </a:lnTo>
                <a:lnTo>
                  <a:pt x="817404" y="163634"/>
                </a:lnTo>
                <a:lnTo>
                  <a:pt x="834548" y="173786"/>
                </a:lnTo>
                <a:lnTo>
                  <a:pt x="856024" y="177275"/>
                </a:lnTo>
                <a:lnTo>
                  <a:pt x="947238" y="177275"/>
                </a:lnTo>
                <a:lnTo>
                  <a:pt x="932709" y="197401"/>
                </a:lnTo>
                <a:lnTo>
                  <a:pt x="898461" y="218076"/>
                </a:lnTo>
                <a:lnTo>
                  <a:pt x="856024" y="225470"/>
                </a:lnTo>
                <a:close/>
              </a:path>
              <a:path w="1083309" h="395604">
                <a:moveTo>
                  <a:pt x="947238" y="177275"/>
                </a:moveTo>
                <a:lnTo>
                  <a:pt x="856024" y="177275"/>
                </a:lnTo>
                <a:lnTo>
                  <a:pt x="876973" y="173786"/>
                </a:lnTo>
                <a:lnTo>
                  <a:pt x="893878" y="163634"/>
                </a:lnTo>
                <a:lnTo>
                  <a:pt x="905171" y="147295"/>
                </a:lnTo>
                <a:lnTo>
                  <a:pt x="909284" y="125244"/>
                </a:lnTo>
                <a:lnTo>
                  <a:pt x="905171" y="103676"/>
                </a:lnTo>
                <a:lnTo>
                  <a:pt x="893878" y="87505"/>
                </a:lnTo>
                <a:lnTo>
                  <a:pt x="876973" y="77349"/>
                </a:lnTo>
                <a:lnTo>
                  <a:pt x="856024" y="73826"/>
                </a:lnTo>
                <a:lnTo>
                  <a:pt x="947287" y="73826"/>
                </a:lnTo>
                <a:lnTo>
                  <a:pt x="955591" y="85268"/>
                </a:lnTo>
                <a:lnTo>
                  <a:pt x="963925" y="125244"/>
                </a:lnTo>
                <a:lnTo>
                  <a:pt x="955591" y="165704"/>
                </a:lnTo>
                <a:lnTo>
                  <a:pt x="947238" y="177275"/>
                </a:lnTo>
                <a:close/>
              </a:path>
              <a:path w="1083309" h="395604">
                <a:moveTo>
                  <a:pt x="1083029" y="388471"/>
                </a:moveTo>
                <a:lnTo>
                  <a:pt x="807830" y="388471"/>
                </a:lnTo>
                <a:lnTo>
                  <a:pt x="807830" y="255860"/>
                </a:lnTo>
                <a:lnTo>
                  <a:pt x="863852" y="255860"/>
                </a:lnTo>
                <a:lnTo>
                  <a:pt x="863852" y="343807"/>
                </a:lnTo>
                <a:lnTo>
                  <a:pt x="1083029" y="343807"/>
                </a:lnTo>
                <a:lnTo>
                  <a:pt x="1083029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17833" y="8371241"/>
            <a:ext cx="637540" cy="325755"/>
          </a:xfrm>
          <a:custGeom>
            <a:avLst/>
            <a:gdLst/>
            <a:ahLst/>
            <a:cxnLst/>
            <a:rect l="l" t="t" r="r" b="b"/>
            <a:pathLst>
              <a:path w="637540" h="325754">
                <a:moveTo>
                  <a:pt x="126164" y="325389"/>
                </a:moveTo>
                <a:lnTo>
                  <a:pt x="82778" y="318230"/>
                </a:lnTo>
                <a:lnTo>
                  <a:pt x="47651" y="297479"/>
                </a:lnTo>
                <a:lnTo>
                  <a:pt x="21600" y="263945"/>
                </a:lnTo>
                <a:lnTo>
                  <a:pt x="5444" y="218440"/>
                </a:lnTo>
                <a:lnTo>
                  <a:pt x="0" y="161773"/>
                </a:lnTo>
                <a:lnTo>
                  <a:pt x="5650" y="105401"/>
                </a:lnTo>
                <a:lnTo>
                  <a:pt x="21888" y="60338"/>
                </a:lnTo>
                <a:lnTo>
                  <a:pt x="47916" y="27283"/>
                </a:lnTo>
                <a:lnTo>
                  <a:pt x="82941" y="6937"/>
                </a:lnTo>
                <a:lnTo>
                  <a:pt x="126164" y="0"/>
                </a:lnTo>
                <a:lnTo>
                  <a:pt x="169418" y="6967"/>
                </a:lnTo>
                <a:lnTo>
                  <a:pt x="204501" y="27371"/>
                </a:lnTo>
                <a:lnTo>
                  <a:pt x="225256" y="53719"/>
                </a:lnTo>
                <a:lnTo>
                  <a:pt x="126164" y="53719"/>
                </a:lnTo>
                <a:lnTo>
                  <a:pt x="101576" y="60502"/>
                </a:lnTo>
                <a:lnTo>
                  <a:pt x="82786" y="80810"/>
                </a:lnTo>
                <a:lnTo>
                  <a:pt x="70759" y="114586"/>
                </a:lnTo>
                <a:lnTo>
                  <a:pt x="66459" y="161773"/>
                </a:lnTo>
                <a:lnTo>
                  <a:pt x="70608" y="209541"/>
                </a:lnTo>
                <a:lnTo>
                  <a:pt x="82613" y="243696"/>
                </a:lnTo>
                <a:lnTo>
                  <a:pt x="101468" y="264210"/>
                </a:lnTo>
                <a:lnTo>
                  <a:pt x="126164" y="271055"/>
                </a:lnTo>
                <a:lnTo>
                  <a:pt x="225167" y="271055"/>
                </a:lnTo>
                <a:lnTo>
                  <a:pt x="204523" y="297633"/>
                </a:lnTo>
                <a:lnTo>
                  <a:pt x="169462" y="318318"/>
                </a:lnTo>
                <a:lnTo>
                  <a:pt x="126164" y="325389"/>
                </a:lnTo>
                <a:close/>
              </a:path>
              <a:path w="637540" h="325754">
                <a:moveTo>
                  <a:pt x="225167" y="271055"/>
                </a:moveTo>
                <a:lnTo>
                  <a:pt x="126164" y="271055"/>
                </a:lnTo>
                <a:lnTo>
                  <a:pt x="150840" y="264210"/>
                </a:lnTo>
                <a:lnTo>
                  <a:pt x="169658" y="243696"/>
                </a:lnTo>
                <a:lnTo>
                  <a:pt x="181657" y="209541"/>
                </a:lnTo>
                <a:lnTo>
                  <a:pt x="185870" y="161773"/>
                </a:lnTo>
                <a:lnTo>
                  <a:pt x="181570" y="114586"/>
                </a:lnTo>
                <a:lnTo>
                  <a:pt x="169543" y="80810"/>
                </a:lnTo>
                <a:lnTo>
                  <a:pt x="150753" y="60502"/>
                </a:lnTo>
                <a:lnTo>
                  <a:pt x="126164" y="53719"/>
                </a:lnTo>
                <a:lnTo>
                  <a:pt x="225256" y="53719"/>
                </a:lnTo>
                <a:lnTo>
                  <a:pt x="230585" y="60502"/>
                </a:lnTo>
                <a:lnTo>
                  <a:pt x="246797" y="105519"/>
                </a:lnTo>
                <a:lnTo>
                  <a:pt x="252329" y="161773"/>
                </a:lnTo>
                <a:lnTo>
                  <a:pt x="246752" y="218573"/>
                </a:lnTo>
                <a:lnTo>
                  <a:pt x="230552" y="264122"/>
                </a:lnTo>
                <a:lnTo>
                  <a:pt x="225167" y="271055"/>
                </a:lnTo>
                <a:close/>
              </a:path>
              <a:path w="637540" h="325754">
                <a:moveTo>
                  <a:pt x="322337" y="322472"/>
                </a:moveTo>
                <a:lnTo>
                  <a:pt x="308104" y="319616"/>
                </a:lnTo>
                <a:lnTo>
                  <a:pt x="296417" y="311824"/>
                </a:lnTo>
                <a:lnTo>
                  <a:pt x="288558" y="300262"/>
                </a:lnTo>
                <a:lnTo>
                  <a:pt x="285808" y="286096"/>
                </a:lnTo>
                <a:lnTo>
                  <a:pt x="288558" y="272019"/>
                </a:lnTo>
                <a:lnTo>
                  <a:pt x="296417" y="260503"/>
                </a:lnTo>
                <a:lnTo>
                  <a:pt x="308104" y="252728"/>
                </a:lnTo>
                <a:lnTo>
                  <a:pt x="322337" y="249874"/>
                </a:lnTo>
                <a:lnTo>
                  <a:pt x="336158" y="252728"/>
                </a:lnTo>
                <a:lnTo>
                  <a:pt x="347720" y="260503"/>
                </a:lnTo>
                <a:lnTo>
                  <a:pt x="355684" y="272019"/>
                </a:lnTo>
                <a:lnTo>
                  <a:pt x="358713" y="286096"/>
                </a:lnTo>
                <a:lnTo>
                  <a:pt x="355684" y="300262"/>
                </a:lnTo>
                <a:lnTo>
                  <a:pt x="347720" y="311824"/>
                </a:lnTo>
                <a:lnTo>
                  <a:pt x="336158" y="319616"/>
                </a:lnTo>
                <a:lnTo>
                  <a:pt x="322337" y="322472"/>
                </a:lnTo>
                <a:close/>
              </a:path>
              <a:path w="637540" h="325754">
                <a:moveTo>
                  <a:pt x="518203" y="322933"/>
                </a:moveTo>
                <a:lnTo>
                  <a:pt x="479997" y="317838"/>
                </a:lnTo>
                <a:lnTo>
                  <a:pt x="445365" y="301700"/>
                </a:lnTo>
                <a:lnTo>
                  <a:pt x="417142" y="272684"/>
                </a:lnTo>
                <a:lnTo>
                  <a:pt x="398165" y="228955"/>
                </a:lnTo>
                <a:lnTo>
                  <a:pt x="391271" y="168680"/>
                </a:lnTo>
                <a:lnTo>
                  <a:pt x="397301" y="110470"/>
                </a:lnTo>
                <a:lnTo>
                  <a:pt x="414315" y="63554"/>
                </a:lnTo>
                <a:lnTo>
                  <a:pt x="441254" y="28874"/>
                </a:lnTo>
                <a:lnTo>
                  <a:pt x="477055" y="7375"/>
                </a:lnTo>
                <a:lnTo>
                  <a:pt x="520659" y="0"/>
                </a:lnTo>
                <a:lnTo>
                  <a:pt x="564081" y="7043"/>
                </a:lnTo>
                <a:lnTo>
                  <a:pt x="598437" y="26418"/>
                </a:lnTo>
                <a:lnTo>
                  <a:pt x="622146" y="55492"/>
                </a:lnTo>
                <a:lnTo>
                  <a:pt x="622314" y="56022"/>
                </a:lnTo>
                <a:lnTo>
                  <a:pt x="520659" y="56022"/>
                </a:lnTo>
                <a:lnTo>
                  <a:pt x="492463" y="62981"/>
                </a:lnTo>
                <a:lnTo>
                  <a:pt x="472023" y="82920"/>
                </a:lnTo>
                <a:lnTo>
                  <a:pt x="459555" y="114428"/>
                </a:lnTo>
                <a:lnTo>
                  <a:pt x="455274" y="156094"/>
                </a:lnTo>
                <a:lnTo>
                  <a:pt x="619035" y="156094"/>
                </a:lnTo>
                <a:lnTo>
                  <a:pt x="621200" y="159471"/>
                </a:lnTo>
                <a:lnTo>
                  <a:pt x="518356" y="159471"/>
                </a:lnTo>
                <a:lnTo>
                  <a:pt x="496041" y="163886"/>
                </a:lnTo>
                <a:lnTo>
                  <a:pt x="478201" y="175913"/>
                </a:lnTo>
                <a:lnTo>
                  <a:pt x="466318" y="193724"/>
                </a:lnTo>
                <a:lnTo>
                  <a:pt x="461874" y="215493"/>
                </a:lnTo>
                <a:lnTo>
                  <a:pt x="466138" y="237197"/>
                </a:lnTo>
                <a:lnTo>
                  <a:pt x="477798" y="255015"/>
                </a:lnTo>
                <a:lnTo>
                  <a:pt x="495502" y="267078"/>
                </a:lnTo>
                <a:lnTo>
                  <a:pt x="517896" y="271515"/>
                </a:lnTo>
                <a:lnTo>
                  <a:pt x="618675" y="271515"/>
                </a:lnTo>
                <a:lnTo>
                  <a:pt x="604193" y="292255"/>
                </a:lnTo>
                <a:lnTo>
                  <a:pt x="566637" y="314940"/>
                </a:lnTo>
                <a:lnTo>
                  <a:pt x="518203" y="322933"/>
                </a:lnTo>
                <a:close/>
              </a:path>
              <a:path w="637540" h="325754">
                <a:moveTo>
                  <a:pt x="633624" y="91630"/>
                </a:moveTo>
                <a:lnTo>
                  <a:pt x="569314" y="91630"/>
                </a:lnTo>
                <a:lnTo>
                  <a:pt x="563071" y="76807"/>
                </a:lnTo>
                <a:lnTo>
                  <a:pt x="552526" y="65595"/>
                </a:lnTo>
                <a:lnTo>
                  <a:pt x="538211" y="58499"/>
                </a:lnTo>
                <a:lnTo>
                  <a:pt x="520659" y="56022"/>
                </a:lnTo>
                <a:lnTo>
                  <a:pt x="622314" y="56022"/>
                </a:lnTo>
                <a:lnTo>
                  <a:pt x="633624" y="91630"/>
                </a:lnTo>
                <a:close/>
              </a:path>
              <a:path w="637540" h="325754">
                <a:moveTo>
                  <a:pt x="619035" y="156094"/>
                </a:moveTo>
                <a:lnTo>
                  <a:pt x="458037" y="156094"/>
                </a:lnTo>
                <a:lnTo>
                  <a:pt x="471858" y="137467"/>
                </a:lnTo>
                <a:lnTo>
                  <a:pt x="490672" y="123574"/>
                </a:lnTo>
                <a:lnTo>
                  <a:pt x="513313" y="114891"/>
                </a:lnTo>
                <a:lnTo>
                  <a:pt x="538617" y="111890"/>
                </a:lnTo>
                <a:lnTo>
                  <a:pt x="577839" y="119454"/>
                </a:lnTo>
                <a:lnTo>
                  <a:pt x="609047" y="140515"/>
                </a:lnTo>
                <a:lnTo>
                  <a:pt x="619035" y="156094"/>
                </a:lnTo>
                <a:close/>
              </a:path>
              <a:path w="637540" h="325754">
                <a:moveTo>
                  <a:pt x="618675" y="271515"/>
                </a:moveTo>
                <a:lnTo>
                  <a:pt x="517896" y="271515"/>
                </a:lnTo>
                <a:lnTo>
                  <a:pt x="540156" y="267182"/>
                </a:lnTo>
                <a:lnTo>
                  <a:pt x="557841" y="255265"/>
                </a:lnTo>
                <a:lnTo>
                  <a:pt x="569481" y="237391"/>
                </a:lnTo>
                <a:lnTo>
                  <a:pt x="573611" y="215186"/>
                </a:lnTo>
                <a:lnTo>
                  <a:pt x="569553" y="193271"/>
                </a:lnTo>
                <a:lnTo>
                  <a:pt x="558071" y="175587"/>
                </a:lnTo>
                <a:lnTo>
                  <a:pt x="540545" y="163773"/>
                </a:lnTo>
                <a:lnTo>
                  <a:pt x="518356" y="159471"/>
                </a:lnTo>
                <a:lnTo>
                  <a:pt x="621200" y="159471"/>
                </a:lnTo>
                <a:lnTo>
                  <a:pt x="629636" y="172627"/>
                </a:lnTo>
                <a:lnTo>
                  <a:pt x="637001" y="213344"/>
                </a:lnTo>
                <a:lnTo>
                  <a:pt x="628453" y="257512"/>
                </a:lnTo>
                <a:lnTo>
                  <a:pt x="618675" y="2715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074357" y="8334559"/>
            <a:ext cx="1833880" cy="396875"/>
          </a:xfrm>
          <a:custGeom>
            <a:avLst/>
            <a:gdLst/>
            <a:ahLst/>
            <a:cxnLst/>
            <a:rect l="l" t="t" r="r" b="b"/>
            <a:pathLst>
              <a:path w="1833880" h="396875">
                <a:moveTo>
                  <a:pt x="319096" y="396299"/>
                </a:moveTo>
                <a:lnTo>
                  <a:pt x="263073" y="396299"/>
                </a:lnTo>
                <a:lnTo>
                  <a:pt x="263073" y="0"/>
                </a:lnTo>
                <a:lnTo>
                  <a:pt x="319096" y="0"/>
                </a:lnTo>
                <a:lnTo>
                  <a:pt x="319096" y="396299"/>
                </a:lnTo>
                <a:close/>
              </a:path>
              <a:path w="1833880" h="396875">
                <a:moveTo>
                  <a:pt x="104523" y="309733"/>
                </a:moveTo>
                <a:lnTo>
                  <a:pt x="62658" y="299886"/>
                </a:lnTo>
                <a:lnTo>
                  <a:pt x="29526" y="271707"/>
                </a:lnTo>
                <a:lnTo>
                  <a:pt x="7763" y="227239"/>
                </a:lnTo>
                <a:lnTo>
                  <a:pt x="0" y="168526"/>
                </a:lnTo>
                <a:lnTo>
                  <a:pt x="7763" y="110298"/>
                </a:lnTo>
                <a:lnTo>
                  <a:pt x="29526" y="65998"/>
                </a:lnTo>
                <a:lnTo>
                  <a:pt x="62658" y="37814"/>
                </a:lnTo>
                <a:lnTo>
                  <a:pt x="104523" y="27934"/>
                </a:lnTo>
                <a:lnTo>
                  <a:pt x="145950" y="37814"/>
                </a:lnTo>
                <a:lnTo>
                  <a:pt x="178887" y="65998"/>
                </a:lnTo>
                <a:lnTo>
                  <a:pt x="184770" y="77970"/>
                </a:lnTo>
                <a:lnTo>
                  <a:pt x="104523" y="77970"/>
                </a:lnTo>
                <a:lnTo>
                  <a:pt x="83568" y="83896"/>
                </a:lnTo>
                <a:lnTo>
                  <a:pt x="67418" y="101319"/>
                </a:lnTo>
                <a:lnTo>
                  <a:pt x="57082" y="129707"/>
                </a:lnTo>
                <a:lnTo>
                  <a:pt x="53566" y="168526"/>
                </a:lnTo>
                <a:lnTo>
                  <a:pt x="57082" y="207677"/>
                </a:lnTo>
                <a:lnTo>
                  <a:pt x="67418" y="236194"/>
                </a:lnTo>
                <a:lnTo>
                  <a:pt x="83568" y="253632"/>
                </a:lnTo>
                <a:lnTo>
                  <a:pt x="104523" y="259543"/>
                </a:lnTo>
                <a:lnTo>
                  <a:pt x="184842" y="259543"/>
                </a:lnTo>
                <a:lnTo>
                  <a:pt x="178887" y="271707"/>
                </a:lnTo>
                <a:lnTo>
                  <a:pt x="145950" y="299886"/>
                </a:lnTo>
                <a:lnTo>
                  <a:pt x="104523" y="309733"/>
                </a:lnTo>
                <a:close/>
              </a:path>
              <a:path w="1833880" h="396875">
                <a:moveTo>
                  <a:pt x="184842" y="259543"/>
                </a:moveTo>
                <a:lnTo>
                  <a:pt x="104523" y="259543"/>
                </a:lnTo>
                <a:lnTo>
                  <a:pt x="125104" y="253632"/>
                </a:lnTo>
                <a:lnTo>
                  <a:pt x="141053" y="236194"/>
                </a:lnTo>
                <a:lnTo>
                  <a:pt x="151360" y="207677"/>
                </a:lnTo>
                <a:lnTo>
                  <a:pt x="155020" y="168526"/>
                </a:lnTo>
                <a:lnTo>
                  <a:pt x="151360" y="129707"/>
                </a:lnTo>
                <a:lnTo>
                  <a:pt x="141053" y="101319"/>
                </a:lnTo>
                <a:lnTo>
                  <a:pt x="125104" y="83896"/>
                </a:lnTo>
                <a:lnTo>
                  <a:pt x="104523" y="77970"/>
                </a:lnTo>
                <a:lnTo>
                  <a:pt x="184770" y="77970"/>
                </a:lnTo>
                <a:lnTo>
                  <a:pt x="200658" y="110298"/>
                </a:lnTo>
                <a:lnTo>
                  <a:pt x="208586" y="168526"/>
                </a:lnTo>
                <a:lnTo>
                  <a:pt x="200658" y="227239"/>
                </a:lnTo>
                <a:lnTo>
                  <a:pt x="184842" y="259543"/>
                </a:lnTo>
                <a:close/>
              </a:path>
              <a:path w="1833880" h="396875">
                <a:moveTo>
                  <a:pt x="671056" y="395378"/>
                </a:moveTo>
                <a:lnTo>
                  <a:pt x="616262" y="395378"/>
                </a:lnTo>
                <a:lnTo>
                  <a:pt x="616262" y="0"/>
                </a:lnTo>
                <a:lnTo>
                  <a:pt x="671056" y="0"/>
                </a:lnTo>
                <a:lnTo>
                  <a:pt x="671056" y="154866"/>
                </a:lnTo>
                <a:lnTo>
                  <a:pt x="729380" y="154866"/>
                </a:lnTo>
                <a:lnTo>
                  <a:pt x="729380" y="200451"/>
                </a:lnTo>
                <a:lnTo>
                  <a:pt x="671056" y="200451"/>
                </a:lnTo>
                <a:lnTo>
                  <a:pt x="671056" y="395378"/>
                </a:lnTo>
                <a:close/>
              </a:path>
              <a:path w="1833880" h="396875">
                <a:moveTo>
                  <a:pt x="502069" y="59091"/>
                </a:moveTo>
                <a:lnTo>
                  <a:pt x="446814" y="59091"/>
                </a:lnTo>
                <a:lnTo>
                  <a:pt x="446814" y="6292"/>
                </a:lnTo>
                <a:lnTo>
                  <a:pt x="502069" y="6292"/>
                </a:lnTo>
                <a:lnTo>
                  <a:pt x="502069" y="59091"/>
                </a:lnTo>
                <a:close/>
              </a:path>
              <a:path w="1833880" h="396875">
                <a:moveTo>
                  <a:pt x="589555" y="103449"/>
                </a:moveTo>
                <a:lnTo>
                  <a:pt x="357332" y="103449"/>
                </a:lnTo>
                <a:lnTo>
                  <a:pt x="357332" y="59091"/>
                </a:lnTo>
                <a:lnTo>
                  <a:pt x="589555" y="59091"/>
                </a:lnTo>
                <a:lnTo>
                  <a:pt x="589555" y="103449"/>
                </a:lnTo>
                <a:close/>
              </a:path>
              <a:path w="1833880" h="396875">
                <a:moveTo>
                  <a:pt x="474441" y="314031"/>
                </a:moveTo>
                <a:lnTo>
                  <a:pt x="434010" y="307011"/>
                </a:lnTo>
                <a:lnTo>
                  <a:pt x="401939" y="287574"/>
                </a:lnTo>
                <a:lnTo>
                  <a:pt x="380832" y="257805"/>
                </a:lnTo>
                <a:lnTo>
                  <a:pt x="373294" y="219791"/>
                </a:lnTo>
                <a:lnTo>
                  <a:pt x="380832" y="181820"/>
                </a:lnTo>
                <a:lnTo>
                  <a:pt x="401939" y="152008"/>
                </a:lnTo>
                <a:lnTo>
                  <a:pt x="434010" y="132527"/>
                </a:lnTo>
                <a:lnTo>
                  <a:pt x="474441" y="125551"/>
                </a:lnTo>
                <a:lnTo>
                  <a:pt x="514458" y="132527"/>
                </a:lnTo>
                <a:lnTo>
                  <a:pt x="546388" y="152008"/>
                </a:lnTo>
                <a:lnTo>
                  <a:pt x="559533" y="170522"/>
                </a:lnTo>
                <a:lnTo>
                  <a:pt x="474441" y="170522"/>
                </a:lnTo>
                <a:lnTo>
                  <a:pt x="455128" y="174097"/>
                </a:lnTo>
                <a:lnTo>
                  <a:pt x="439888" y="183933"/>
                </a:lnTo>
                <a:lnTo>
                  <a:pt x="429914" y="199379"/>
                </a:lnTo>
                <a:lnTo>
                  <a:pt x="426400" y="219791"/>
                </a:lnTo>
                <a:lnTo>
                  <a:pt x="429914" y="240389"/>
                </a:lnTo>
                <a:lnTo>
                  <a:pt x="439888" y="255764"/>
                </a:lnTo>
                <a:lnTo>
                  <a:pt x="455128" y="265354"/>
                </a:lnTo>
                <a:lnTo>
                  <a:pt x="474441" y="268599"/>
                </a:lnTo>
                <a:lnTo>
                  <a:pt x="559879" y="268599"/>
                </a:lnTo>
                <a:lnTo>
                  <a:pt x="546388" y="287574"/>
                </a:lnTo>
                <a:lnTo>
                  <a:pt x="514458" y="307011"/>
                </a:lnTo>
                <a:lnTo>
                  <a:pt x="474441" y="314031"/>
                </a:lnTo>
                <a:close/>
              </a:path>
              <a:path w="1833880" h="396875">
                <a:moveTo>
                  <a:pt x="559879" y="268599"/>
                </a:moveTo>
                <a:lnTo>
                  <a:pt x="474441" y="268599"/>
                </a:lnTo>
                <a:lnTo>
                  <a:pt x="493536" y="265354"/>
                </a:lnTo>
                <a:lnTo>
                  <a:pt x="508630" y="255764"/>
                </a:lnTo>
                <a:lnTo>
                  <a:pt x="518602" y="240389"/>
                </a:lnTo>
                <a:lnTo>
                  <a:pt x="522329" y="219791"/>
                </a:lnTo>
                <a:lnTo>
                  <a:pt x="518602" y="199379"/>
                </a:lnTo>
                <a:lnTo>
                  <a:pt x="508630" y="183933"/>
                </a:lnTo>
                <a:lnTo>
                  <a:pt x="493536" y="174097"/>
                </a:lnTo>
                <a:lnTo>
                  <a:pt x="474441" y="170522"/>
                </a:lnTo>
                <a:lnTo>
                  <a:pt x="559533" y="170522"/>
                </a:lnTo>
                <a:lnTo>
                  <a:pt x="567554" y="181820"/>
                </a:lnTo>
                <a:lnTo>
                  <a:pt x="575281" y="219791"/>
                </a:lnTo>
                <a:lnTo>
                  <a:pt x="567554" y="257805"/>
                </a:lnTo>
                <a:lnTo>
                  <a:pt x="559879" y="268599"/>
                </a:lnTo>
                <a:close/>
              </a:path>
              <a:path w="1833880" h="396875">
                <a:moveTo>
                  <a:pt x="1061081" y="396299"/>
                </a:moveTo>
                <a:lnTo>
                  <a:pt x="1005059" y="396299"/>
                </a:lnTo>
                <a:lnTo>
                  <a:pt x="1005059" y="0"/>
                </a:lnTo>
                <a:lnTo>
                  <a:pt x="1061081" y="0"/>
                </a:lnTo>
                <a:lnTo>
                  <a:pt x="1061081" y="396299"/>
                </a:lnTo>
                <a:close/>
              </a:path>
              <a:path w="1833880" h="396875">
                <a:moveTo>
                  <a:pt x="846508" y="309733"/>
                </a:moveTo>
                <a:lnTo>
                  <a:pt x="804643" y="299886"/>
                </a:lnTo>
                <a:lnTo>
                  <a:pt x="771511" y="271707"/>
                </a:lnTo>
                <a:lnTo>
                  <a:pt x="749748" y="227239"/>
                </a:lnTo>
                <a:lnTo>
                  <a:pt x="741985" y="168526"/>
                </a:lnTo>
                <a:lnTo>
                  <a:pt x="749748" y="110298"/>
                </a:lnTo>
                <a:lnTo>
                  <a:pt x="771511" y="65998"/>
                </a:lnTo>
                <a:lnTo>
                  <a:pt x="804643" y="37814"/>
                </a:lnTo>
                <a:lnTo>
                  <a:pt x="846508" y="27934"/>
                </a:lnTo>
                <a:lnTo>
                  <a:pt x="887935" y="37814"/>
                </a:lnTo>
                <a:lnTo>
                  <a:pt x="920872" y="65998"/>
                </a:lnTo>
                <a:lnTo>
                  <a:pt x="926755" y="77970"/>
                </a:lnTo>
                <a:lnTo>
                  <a:pt x="846508" y="77970"/>
                </a:lnTo>
                <a:lnTo>
                  <a:pt x="825553" y="83896"/>
                </a:lnTo>
                <a:lnTo>
                  <a:pt x="809403" y="101319"/>
                </a:lnTo>
                <a:lnTo>
                  <a:pt x="799067" y="129707"/>
                </a:lnTo>
                <a:lnTo>
                  <a:pt x="795551" y="168526"/>
                </a:lnTo>
                <a:lnTo>
                  <a:pt x="799067" y="207677"/>
                </a:lnTo>
                <a:lnTo>
                  <a:pt x="809403" y="236194"/>
                </a:lnTo>
                <a:lnTo>
                  <a:pt x="825553" y="253632"/>
                </a:lnTo>
                <a:lnTo>
                  <a:pt x="846508" y="259543"/>
                </a:lnTo>
                <a:lnTo>
                  <a:pt x="926827" y="259543"/>
                </a:lnTo>
                <a:lnTo>
                  <a:pt x="920872" y="271707"/>
                </a:lnTo>
                <a:lnTo>
                  <a:pt x="887935" y="299886"/>
                </a:lnTo>
                <a:lnTo>
                  <a:pt x="846508" y="309733"/>
                </a:lnTo>
                <a:close/>
              </a:path>
              <a:path w="1833880" h="396875">
                <a:moveTo>
                  <a:pt x="926827" y="259543"/>
                </a:moveTo>
                <a:lnTo>
                  <a:pt x="846508" y="259543"/>
                </a:lnTo>
                <a:lnTo>
                  <a:pt x="867090" y="253632"/>
                </a:lnTo>
                <a:lnTo>
                  <a:pt x="883038" y="236194"/>
                </a:lnTo>
                <a:lnTo>
                  <a:pt x="893345" y="207677"/>
                </a:lnTo>
                <a:lnTo>
                  <a:pt x="897005" y="168526"/>
                </a:lnTo>
                <a:lnTo>
                  <a:pt x="893345" y="129707"/>
                </a:lnTo>
                <a:lnTo>
                  <a:pt x="883038" y="101319"/>
                </a:lnTo>
                <a:lnTo>
                  <a:pt x="867090" y="83896"/>
                </a:lnTo>
                <a:lnTo>
                  <a:pt x="846508" y="77970"/>
                </a:lnTo>
                <a:lnTo>
                  <a:pt x="926755" y="77970"/>
                </a:lnTo>
                <a:lnTo>
                  <a:pt x="942643" y="110298"/>
                </a:lnTo>
                <a:lnTo>
                  <a:pt x="950571" y="168526"/>
                </a:lnTo>
                <a:lnTo>
                  <a:pt x="942643" y="227239"/>
                </a:lnTo>
                <a:lnTo>
                  <a:pt x="926827" y="259543"/>
                </a:lnTo>
                <a:close/>
              </a:path>
              <a:path w="1833880" h="396875">
                <a:moveTo>
                  <a:pt x="1422557" y="225776"/>
                </a:moveTo>
                <a:lnTo>
                  <a:pt x="1139684" y="225776"/>
                </a:lnTo>
                <a:lnTo>
                  <a:pt x="1139684" y="31004"/>
                </a:lnTo>
                <a:lnTo>
                  <a:pt x="1422557" y="31004"/>
                </a:lnTo>
                <a:lnTo>
                  <a:pt x="1422557" y="75514"/>
                </a:lnTo>
                <a:lnTo>
                  <a:pt x="1194325" y="75514"/>
                </a:lnTo>
                <a:lnTo>
                  <a:pt x="1194325" y="182494"/>
                </a:lnTo>
                <a:lnTo>
                  <a:pt x="1422557" y="182494"/>
                </a:lnTo>
                <a:lnTo>
                  <a:pt x="1422557" y="225776"/>
                </a:lnTo>
                <a:close/>
              </a:path>
              <a:path w="1833880" h="396875">
                <a:moveTo>
                  <a:pt x="1422557" y="182494"/>
                </a:moveTo>
                <a:lnTo>
                  <a:pt x="1367916" y="182494"/>
                </a:lnTo>
                <a:lnTo>
                  <a:pt x="1367916" y="75514"/>
                </a:lnTo>
                <a:lnTo>
                  <a:pt x="1422557" y="75514"/>
                </a:lnTo>
                <a:lnTo>
                  <a:pt x="1422557" y="182494"/>
                </a:lnTo>
                <a:close/>
              </a:path>
              <a:path w="1833880" h="396875">
                <a:moveTo>
                  <a:pt x="1462770" y="347490"/>
                </a:moveTo>
                <a:lnTo>
                  <a:pt x="1101466" y="347490"/>
                </a:lnTo>
                <a:lnTo>
                  <a:pt x="1101466" y="302519"/>
                </a:lnTo>
                <a:lnTo>
                  <a:pt x="1462770" y="302519"/>
                </a:lnTo>
                <a:lnTo>
                  <a:pt x="1462770" y="347490"/>
                </a:lnTo>
                <a:close/>
              </a:path>
              <a:path w="1833880" h="396875">
                <a:moveTo>
                  <a:pt x="1801378" y="246190"/>
                </a:moveTo>
                <a:lnTo>
                  <a:pt x="1514053" y="246190"/>
                </a:lnTo>
                <a:lnTo>
                  <a:pt x="1514053" y="113272"/>
                </a:lnTo>
                <a:lnTo>
                  <a:pt x="1737374" y="113272"/>
                </a:lnTo>
                <a:lnTo>
                  <a:pt x="1737374" y="70296"/>
                </a:lnTo>
                <a:lnTo>
                  <a:pt x="1513439" y="70296"/>
                </a:lnTo>
                <a:lnTo>
                  <a:pt x="1513439" y="25785"/>
                </a:lnTo>
                <a:lnTo>
                  <a:pt x="1792168" y="25785"/>
                </a:lnTo>
                <a:lnTo>
                  <a:pt x="1792168" y="156708"/>
                </a:lnTo>
                <a:lnTo>
                  <a:pt x="1569308" y="156708"/>
                </a:lnTo>
                <a:lnTo>
                  <a:pt x="1569308" y="201219"/>
                </a:lnTo>
                <a:lnTo>
                  <a:pt x="1801378" y="201219"/>
                </a:lnTo>
                <a:lnTo>
                  <a:pt x="1801378" y="246190"/>
                </a:lnTo>
                <a:close/>
              </a:path>
              <a:path w="1833880" h="396875">
                <a:moveTo>
                  <a:pt x="1679664" y="305896"/>
                </a:moveTo>
                <a:lnTo>
                  <a:pt x="1624869" y="305896"/>
                </a:lnTo>
                <a:lnTo>
                  <a:pt x="1624869" y="246190"/>
                </a:lnTo>
                <a:lnTo>
                  <a:pt x="1679664" y="246190"/>
                </a:lnTo>
                <a:lnTo>
                  <a:pt x="1679664" y="305896"/>
                </a:lnTo>
                <a:close/>
              </a:path>
              <a:path w="1833880" h="396875">
                <a:moveTo>
                  <a:pt x="1833763" y="351174"/>
                </a:moveTo>
                <a:lnTo>
                  <a:pt x="1472458" y="351174"/>
                </a:lnTo>
                <a:lnTo>
                  <a:pt x="1472458" y="305896"/>
                </a:lnTo>
                <a:lnTo>
                  <a:pt x="1833763" y="305896"/>
                </a:lnTo>
                <a:lnTo>
                  <a:pt x="1833763" y="3511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74344" y="8934634"/>
            <a:ext cx="1802764" cy="396875"/>
          </a:xfrm>
          <a:custGeom>
            <a:avLst/>
            <a:gdLst/>
            <a:ahLst/>
            <a:cxnLst/>
            <a:rect l="l" t="t" r="r" b="b"/>
            <a:pathLst>
              <a:path w="1802765" h="396875">
                <a:moveTo>
                  <a:pt x="295919" y="396299"/>
                </a:moveTo>
                <a:lnTo>
                  <a:pt x="240511" y="396299"/>
                </a:lnTo>
                <a:lnTo>
                  <a:pt x="240511" y="0"/>
                </a:lnTo>
                <a:lnTo>
                  <a:pt x="295919" y="0"/>
                </a:lnTo>
                <a:lnTo>
                  <a:pt x="295919" y="146885"/>
                </a:lnTo>
                <a:lnTo>
                  <a:pt x="354244" y="146885"/>
                </a:lnTo>
                <a:lnTo>
                  <a:pt x="354244" y="192163"/>
                </a:lnTo>
                <a:lnTo>
                  <a:pt x="295919" y="192163"/>
                </a:lnTo>
                <a:lnTo>
                  <a:pt x="295919" y="396299"/>
                </a:lnTo>
                <a:close/>
              </a:path>
              <a:path w="1802765" h="396875">
                <a:moveTo>
                  <a:pt x="33152" y="300217"/>
                </a:moveTo>
                <a:lnTo>
                  <a:pt x="0" y="300217"/>
                </a:lnTo>
                <a:lnTo>
                  <a:pt x="0" y="36836"/>
                </a:lnTo>
                <a:lnTo>
                  <a:pt x="185256" y="36836"/>
                </a:lnTo>
                <a:lnTo>
                  <a:pt x="185256" y="81500"/>
                </a:lnTo>
                <a:lnTo>
                  <a:pt x="55101" y="81500"/>
                </a:lnTo>
                <a:lnTo>
                  <a:pt x="55101" y="254632"/>
                </a:lnTo>
                <a:lnTo>
                  <a:pt x="213630" y="254632"/>
                </a:lnTo>
                <a:lnTo>
                  <a:pt x="218102" y="288399"/>
                </a:lnTo>
                <a:lnTo>
                  <a:pt x="173189" y="294670"/>
                </a:lnTo>
                <a:lnTo>
                  <a:pt x="128850" y="298279"/>
                </a:lnTo>
                <a:lnTo>
                  <a:pt x="82901" y="299903"/>
                </a:lnTo>
                <a:lnTo>
                  <a:pt x="33152" y="300217"/>
                </a:lnTo>
                <a:close/>
              </a:path>
              <a:path w="1802765" h="396875">
                <a:moveTo>
                  <a:pt x="213630" y="254632"/>
                </a:moveTo>
                <a:lnTo>
                  <a:pt x="55101" y="254632"/>
                </a:lnTo>
                <a:lnTo>
                  <a:pt x="96424" y="253744"/>
                </a:lnTo>
                <a:lnTo>
                  <a:pt x="135431" y="251562"/>
                </a:lnTo>
                <a:lnTo>
                  <a:pt x="173488" y="247768"/>
                </a:lnTo>
                <a:lnTo>
                  <a:pt x="211963" y="242046"/>
                </a:lnTo>
                <a:lnTo>
                  <a:pt x="213630" y="254632"/>
                </a:lnTo>
                <a:close/>
              </a:path>
              <a:path w="1802765" h="396875">
                <a:moveTo>
                  <a:pt x="683181" y="60780"/>
                </a:moveTo>
                <a:lnTo>
                  <a:pt x="388029" y="60780"/>
                </a:lnTo>
                <a:lnTo>
                  <a:pt x="388029" y="17036"/>
                </a:lnTo>
                <a:lnTo>
                  <a:pt x="683181" y="17036"/>
                </a:lnTo>
                <a:lnTo>
                  <a:pt x="683181" y="60780"/>
                </a:lnTo>
                <a:close/>
              </a:path>
              <a:path w="1802765" h="396875">
                <a:moveTo>
                  <a:pt x="389717" y="164689"/>
                </a:moveTo>
                <a:lnTo>
                  <a:pt x="371146" y="121253"/>
                </a:lnTo>
                <a:lnTo>
                  <a:pt x="419872" y="112991"/>
                </a:lnTo>
                <a:lnTo>
                  <a:pt x="456599" y="98902"/>
                </a:lnTo>
                <a:lnTo>
                  <a:pt x="481526" y="80870"/>
                </a:lnTo>
                <a:lnTo>
                  <a:pt x="494855" y="60780"/>
                </a:lnTo>
                <a:lnTo>
                  <a:pt x="575435" y="60780"/>
                </a:lnTo>
                <a:lnTo>
                  <a:pt x="588567" y="80999"/>
                </a:lnTo>
                <a:lnTo>
                  <a:pt x="602429" y="91016"/>
                </a:lnTo>
                <a:lnTo>
                  <a:pt x="534914" y="91016"/>
                </a:lnTo>
                <a:lnTo>
                  <a:pt x="513933" y="117723"/>
                </a:lnTo>
                <a:lnTo>
                  <a:pt x="482518" y="139594"/>
                </a:lnTo>
                <a:lnTo>
                  <a:pt x="441003" y="155595"/>
                </a:lnTo>
                <a:lnTo>
                  <a:pt x="389717" y="164689"/>
                </a:lnTo>
                <a:close/>
              </a:path>
              <a:path w="1802765" h="396875">
                <a:moveTo>
                  <a:pt x="681033" y="164689"/>
                </a:moveTo>
                <a:lnTo>
                  <a:pt x="629590" y="155595"/>
                </a:lnTo>
                <a:lnTo>
                  <a:pt x="587886" y="139652"/>
                </a:lnTo>
                <a:lnTo>
                  <a:pt x="556170" y="117788"/>
                </a:lnTo>
                <a:lnTo>
                  <a:pt x="534914" y="91016"/>
                </a:lnTo>
                <a:lnTo>
                  <a:pt x="602429" y="91016"/>
                </a:lnTo>
                <a:lnTo>
                  <a:pt x="613499" y="99017"/>
                </a:lnTo>
                <a:lnTo>
                  <a:pt x="650633" y="113034"/>
                </a:lnTo>
                <a:lnTo>
                  <a:pt x="700372" y="121253"/>
                </a:lnTo>
                <a:lnTo>
                  <a:pt x="681033" y="164689"/>
                </a:lnTo>
                <a:close/>
              </a:path>
              <a:path w="1802765" h="396875">
                <a:moveTo>
                  <a:pt x="715720" y="224088"/>
                </a:moveTo>
                <a:lnTo>
                  <a:pt x="355337" y="224088"/>
                </a:lnTo>
                <a:lnTo>
                  <a:pt x="355337" y="179731"/>
                </a:lnTo>
                <a:lnTo>
                  <a:pt x="715720" y="179731"/>
                </a:lnTo>
                <a:lnTo>
                  <a:pt x="715720" y="224088"/>
                </a:lnTo>
                <a:close/>
              </a:path>
              <a:path w="1802765" h="396875">
                <a:moveTo>
                  <a:pt x="534761" y="395224"/>
                </a:moveTo>
                <a:lnTo>
                  <a:pt x="476698" y="390591"/>
                </a:lnTo>
                <a:lnTo>
                  <a:pt x="433211" y="376806"/>
                </a:lnTo>
                <a:lnTo>
                  <a:pt x="405927" y="354388"/>
                </a:lnTo>
                <a:lnTo>
                  <a:pt x="396471" y="323854"/>
                </a:lnTo>
                <a:lnTo>
                  <a:pt x="403970" y="296399"/>
                </a:lnTo>
                <a:lnTo>
                  <a:pt x="404083" y="296226"/>
                </a:lnTo>
                <a:lnTo>
                  <a:pt x="425806" y="275160"/>
                </a:lnTo>
                <a:lnTo>
                  <a:pt x="460769" y="260742"/>
                </a:lnTo>
                <a:lnTo>
                  <a:pt x="507748" y="253404"/>
                </a:lnTo>
                <a:lnTo>
                  <a:pt x="507748" y="224088"/>
                </a:lnTo>
                <a:lnTo>
                  <a:pt x="562542" y="224088"/>
                </a:lnTo>
                <a:lnTo>
                  <a:pt x="562542" y="253404"/>
                </a:lnTo>
                <a:lnTo>
                  <a:pt x="608679" y="260829"/>
                </a:lnTo>
                <a:lnTo>
                  <a:pt x="643160" y="275276"/>
                </a:lnTo>
                <a:lnTo>
                  <a:pt x="662585" y="294231"/>
                </a:lnTo>
                <a:lnTo>
                  <a:pt x="534761" y="294231"/>
                </a:lnTo>
                <a:lnTo>
                  <a:pt x="498884" y="296226"/>
                </a:lnTo>
                <a:lnTo>
                  <a:pt x="473252" y="301790"/>
                </a:lnTo>
                <a:lnTo>
                  <a:pt x="457922" y="310980"/>
                </a:lnTo>
                <a:lnTo>
                  <a:pt x="452953" y="323854"/>
                </a:lnTo>
                <a:lnTo>
                  <a:pt x="457922" y="336662"/>
                </a:lnTo>
                <a:lnTo>
                  <a:pt x="473252" y="345975"/>
                </a:lnTo>
                <a:lnTo>
                  <a:pt x="498884" y="351632"/>
                </a:lnTo>
                <a:lnTo>
                  <a:pt x="534761" y="353476"/>
                </a:lnTo>
                <a:lnTo>
                  <a:pt x="663105" y="353476"/>
                </a:lnTo>
                <a:lnTo>
                  <a:pt x="662818" y="354388"/>
                </a:lnTo>
                <a:lnTo>
                  <a:pt x="635543" y="376806"/>
                </a:lnTo>
                <a:lnTo>
                  <a:pt x="592296" y="390591"/>
                </a:lnTo>
                <a:lnTo>
                  <a:pt x="534761" y="395224"/>
                </a:lnTo>
                <a:close/>
              </a:path>
              <a:path w="1802765" h="396875">
                <a:moveTo>
                  <a:pt x="663105" y="353476"/>
                </a:moveTo>
                <a:lnTo>
                  <a:pt x="534761" y="353476"/>
                </a:lnTo>
                <a:lnTo>
                  <a:pt x="570233" y="351632"/>
                </a:lnTo>
                <a:lnTo>
                  <a:pt x="595906" y="345975"/>
                </a:lnTo>
                <a:lnTo>
                  <a:pt x="611535" y="336662"/>
                </a:lnTo>
                <a:lnTo>
                  <a:pt x="616876" y="323854"/>
                </a:lnTo>
                <a:lnTo>
                  <a:pt x="611535" y="310980"/>
                </a:lnTo>
                <a:lnTo>
                  <a:pt x="595906" y="301790"/>
                </a:lnTo>
                <a:lnTo>
                  <a:pt x="570233" y="296226"/>
                </a:lnTo>
                <a:lnTo>
                  <a:pt x="534761" y="294231"/>
                </a:lnTo>
                <a:lnTo>
                  <a:pt x="662585" y="294231"/>
                </a:lnTo>
                <a:lnTo>
                  <a:pt x="664806" y="296399"/>
                </a:lnTo>
                <a:lnTo>
                  <a:pt x="672437" y="323854"/>
                </a:lnTo>
                <a:lnTo>
                  <a:pt x="663105" y="353476"/>
                </a:lnTo>
                <a:close/>
              </a:path>
              <a:path w="1802765" h="396875">
                <a:moveTo>
                  <a:pt x="1031919" y="155941"/>
                </a:moveTo>
                <a:lnTo>
                  <a:pt x="977585" y="150722"/>
                </a:lnTo>
                <a:lnTo>
                  <a:pt x="982902" y="125455"/>
                </a:lnTo>
                <a:lnTo>
                  <a:pt x="985930" y="102720"/>
                </a:lnTo>
                <a:lnTo>
                  <a:pt x="987319" y="81654"/>
                </a:lnTo>
                <a:lnTo>
                  <a:pt x="987715" y="61394"/>
                </a:lnTo>
                <a:lnTo>
                  <a:pt x="767463" y="61394"/>
                </a:lnTo>
                <a:lnTo>
                  <a:pt x="767463" y="17957"/>
                </a:lnTo>
                <a:lnTo>
                  <a:pt x="1043276" y="17957"/>
                </a:lnTo>
                <a:lnTo>
                  <a:pt x="1043195" y="61394"/>
                </a:lnTo>
                <a:lnTo>
                  <a:pt x="1043099" y="74289"/>
                </a:lnTo>
                <a:lnTo>
                  <a:pt x="1041857" y="99631"/>
                </a:lnTo>
                <a:lnTo>
                  <a:pt x="1038485" y="126728"/>
                </a:lnTo>
                <a:lnTo>
                  <a:pt x="1031919" y="155941"/>
                </a:lnTo>
                <a:close/>
              </a:path>
              <a:path w="1802765" h="396875">
                <a:moveTo>
                  <a:pt x="916344" y="176661"/>
                </a:moveTo>
                <a:lnTo>
                  <a:pt x="861550" y="176661"/>
                </a:lnTo>
                <a:lnTo>
                  <a:pt x="861550" y="107286"/>
                </a:lnTo>
                <a:lnTo>
                  <a:pt x="916344" y="107286"/>
                </a:lnTo>
                <a:lnTo>
                  <a:pt x="916344" y="176661"/>
                </a:lnTo>
                <a:close/>
              </a:path>
              <a:path w="1802765" h="396875">
                <a:moveTo>
                  <a:pt x="1085792" y="221325"/>
                </a:moveTo>
                <a:lnTo>
                  <a:pt x="727097" y="221325"/>
                </a:lnTo>
                <a:lnTo>
                  <a:pt x="727097" y="176661"/>
                </a:lnTo>
                <a:lnTo>
                  <a:pt x="1085792" y="176661"/>
                </a:lnTo>
                <a:lnTo>
                  <a:pt x="1085792" y="221325"/>
                </a:lnTo>
                <a:close/>
              </a:path>
              <a:path w="1802765" h="396875">
                <a:moveTo>
                  <a:pt x="904219" y="395224"/>
                </a:moveTo>
                <a:lnTo>
                  <a:pt x="846072" y="390243"/>
                </a:lnTo>
                <a:lnTo>
                  <a:pt x="801652" y="375636"/>
                </a:lnTo>
                <a:lnTo>
                  <a:pt x="773291" y="352251"/>
                </a:lnTo>
                <a:lnTo>
                  <a:pt x="763319" y="320937"/>
                </a:lnTo>
                <a:lnTo>
                  <a:pt x="773291" y="289336"/>
                </a:lnTo>
                <a:lnTo>
                  <a:pt x="801652" y="265894"/>
                </a:lnTo>
                <a:lnTo>
                  <a:pt x="846072" y="251286"/>
                </a:lnTo>
                <a:lnTo>
                  <a:pt x="904219" y="246190"/>
                </a:lnTo>
                <a:lnTo>
                  <a:pt x="962606" y="251286"/>
                </a:lnTo>
                <a:lnTo>
                  <a:pt x="1006977" y="265894"/>
                </a:lnTo>
                <a:lnTo>
                  <a:pt x="1032993" y="287478"/>
                </a:lnTo>
                <a:lnTo>
                  <a:pt x="904219" y="287478"/>
                </a:lnTo>
                <a:lnTo>
                  <a:pt x="867919" y="289641"/>
                </a:lnTo>
                <a:lnTo>
                  <a:pt x="841059" y="296034"/>
                </a:lnTo>
                <a:lnTo>
                  <a:pt x="824445" y="306515"/>
                </a:lnTo>
                <a:lnTo>
                  <a:pt x="818881" y="320937"/>
                </a:lnTo>
                <a:lnTo>
                  <a:pt x="824445" y="335017"/>
                </a:lnTo>
                <a:lnTo>
                  <a:pt x="841059" y="345054"/>
                </a:lnTo>
                <a:lnTo>
                  <a:pt x="867919" y="351090"/>
                </a:lnTo>
                <a:lnTo>
                  <a:pt x="904219" y="353169"/>
                </a:lnTo>
                <a:lnTo>
                  <a:pt x="1034123" y="353169"/>
                </a:lnTo>
                <a:lnTo>
                  <a:pt x="1006977" y="375636"/>
                </a:lnTo>
                <a:lnTo>
                  <a:pt x="962606" y="390243"/>
                </a:lnTo>
                <a:lnTo>
                  <a:pt x="904219" y="395224"/>
                </a:lnTo>
                <a:close/>
              </a:path>
              <a:path w="1802765" h="396875">
                <a:moveTo>
                  <a:pt x="1034123" y="353169"/>
                </a:moveTo>
                <a:lnTo>
                  <a:pt x="904219" y="353169"/>
                </a:lnTo>
                <a:lnTo>
                  <a:pt x="940573" y="351090"/>
                </a:lnTo>
                <a:lnTo>
                  <a:pt x="967589" y="345054"/>
                </a:lnTo>
                <a:lnTo>
                  <a:pt x="984446" y="335017"/>
                </a:lnTo>
                <a:lnTo>
                  <a:pt x="990324" y="320937"/>
                </a:lnTo>
                <a:lnTo>
                  <a:pt x="984446" y="306515"/>
                </a:lnTo>
                <a:lnTo>
                  <a:pt x="967589" y="296034"/>
                </a:lnTo>
                <a:lnTo>
                  <a:pt x="940573" y="289641"/>
                </a:lnTo>
                <a:lnTo>
                  <a:pt x="904219" y="287478"/>
                </a:lnTo>
                <a:lnTo>
                  <a:pt x="1032993" y="287478"/>
                </a:lnTo>
                <a:lnTo>
                  <a:pt x="1035233" y="289336"/>
                </a:lnTo>
                <a:lnTo>
                  <a:pt x="1045272" y="320937"/>
                </a:lnTo>
                <a:lnTo>
                  <a:pt x="1035233" y="352251"/>
                </a:lnTo>
                <a:lnTo>
                  <a:pt x="1034123" y="353169"/>
                </a:lnTo>
                <a:close/>
              </a:path>
              <a:path w="1802765" h="396875">
                <a:moveTo>
                  <a:pt x="1430232" y="292543"/>
                </a:moveTo>
                <a:lnTo>
                  <a:pt x="1374977" y="292543"/>
                </a:lnTo>
                <a:lnTo>
                  <a:pt x="1374977" y="129388"/>
                </a:lnTo>
                <a:lnTo>
                  <a:pt x="1300997" y="129388"/>
                </a:lnTo>
                <a:lnTo>
                  <a:pt x="1300997" y="84570"/>
                </a:lnTo>
                <a:lnTo>
                  <a:pt x="1374977" y="84570"/>
                </a:lnTo>
                <a:lnTo>
                  <a:pt x="1374977" y="613"/>
                </a:lnTo>
                <a:lnTo>
                  <a:pt x="1430232" y="613"/>
                </a:lnTo>
                <a:lnTo>
                  <a:pt x="1430232" y="292543"/>
                </a:lnTo>
                <a:close/>
              </a:path>
              <a:path w="1802765" h="396875">
                <a:moveTo>
                  <a:pt x="1124642" y="243427"/>
                </a:moveTo>
                <a:lnTo>
                  <a:pt x="1094866" y="199837"/>
                </a:lnTo>
                <a:lnTo>
                  <a:pt x="1137372" y="177999"/>
                </a:lnTo>
                <a:lnTo>
                  <a:pt x="1166697" y="146808"/>
                </a:lnTo>
                <a:lnTo>
                  <a:pt x="1183705" y="109056"/>
                </a:lnTo>
                <a:lnTo>
                  <a:pt x="1189198" y="67994"/>
                </a:lnTo>
                <a:lnTo>
                  <a:pt x="1189259" y="24404"/>
                </a:lnTo>
                <a:lnTo>
                  <a:pt x="1245128" y="24404"/>
                </a:lnTo>
                <a:lnTo>
                  <a:pt x="1245128" y="67994"/>
                </a:lnTo>
                <a:lnTo>
                  <a:pt x="1250383" y="105808"/>
                </a:lnTo>
                <a:lnTo>
                  <a:pt x="1266674" y="140746"/>
                </a:lnTo>
                <a:lnTo>
                  <a:pt x="1278459" y="153024"/>
                </a:lnTo>
                <a:lnTo>
                  <a:pt x="1218115" y="153024"/>
                </a:lnTo>
                <a:lnTo>
                  <a:pt x="1202819" y="182237"/>
                </a:lnTo>
                <a:lnTo>
                  <a:pt x="1182199" y="207493"/>
                </a:lnTo>
                <a:lnTo>
                  <a:pt x="1156169" y="228115"/>
                </a:lnTo>
                <a:lnTo>
                  <a:pt x="1124642" y="243427"/>
                </a:lnTo>
                <a:close/>
              </a:path>
              <a:path w="1802765" h="396875">
                <a:moveTo>
                  <a:pt x="1305448" y="234065"/>
                </a:moveTo>
                <a:lnTo>
                  <a:pt x="1276542" y="220064"/>
                </a:lnTo>
                <a:lnTo>
                  <a:pt x="1252400" y="201487"/>
                </a:lnTo>
                <a:lnTo>
                  <a:pt x="1232948" y="178939"/>
                </a:lnTo>
                <a:lnTo>
                  <a:pt x="1218115" y="153024"/>
                </a:lnTo>
                <a:lnTo>
                  <a:pt x="1278459" y="153024"/>
                </a:lnTo>
                <a:lnTo>
                  <a:pt x="1294793" y="170042"/>
                </a:lnTo>
                <a:lnTo>
                  <a:pt x="1335531" y="190935"/>
                </a:lnTo>
                <a:lnTo>
                  <a:pt x="1305448" y="234065"/>
                </a:lnTo>
                <a:close/>
              </a:path>
              <a:path w="1802765" h="396875">
                <a:moveTo>
                  <a:pt x="1438673" y="388471"/>
                </a:moveTo>
                <a:lnTo>
                  <a:pt x="1167158" y="388471"/>
                </a:lnTo>
                <a:lnTo>
                  <a:pt x="1167158" y="261846"/>
                </a:lnTo>
                <a:lnTo>
                  <a:pt x="1223180" y="261846"/>
                </a:lnTo>
                <a:lnTo>
                  <a:pt x="1223180" y="343807"/>
                </a:lnTo>
                <a:lnTo>
                  <a:pt x="1438673" y="343807"/>
                </a:lnTo>
                <a:lnTo>
                  <a:pt x="1438673" y="388471"/>
                </a:lnTo>
                <a:close/>
              </a:path>
              <a:path w="1802765" h="396875">
                <a:moveTo>
                  <a:pt x="1801224" y="231762"/>
                </a:moveTo>
                <a:lnTo>
                  <a:pt x="1745969" y="231762"/>
                </a:lnTo>
                <a:lnTo>
                  <a:pt x="1745969" y="117876"/>
                </a:lnTo>
                <a:lnTo>
                  <a:pt x="1671836" y="117876"/>
                </a:lnTo>
                <a:lnTo>
                  <a:pt x="1671836" y="72598"/>
                </a:lnTo>
                <a:lnTo>
                  <a:pt x="1745969" y="72598"/>
                </a:lnTo>
                <a:lnTo>
                  <a:pt x="1745969" y="0"/>
                </a:lnTo>
                <a:lnTo>
                  <a:pt x="1801224" y="0"/>
                </a:lnTo>
                <a:lnTo>
                  <a:pt x="1801224" y="231762"/>
                </a:lnTo>
                <a:close/>
              </a:path>
              <a:path w="1802765" h="396875">
                <a:moveTo>
                  <a:pt x="1493946" y="230688"/>
                </a:moveTo>
                <a:lnTo>
                  <a:pt x="1464477" y="186484"/>
                </a:lnTo>
                <a:lnTo>
                  <a:pt x="1508235" y="164747"/>
                </a:lnTo>
                <a:lnTo>
                  <a:pt x="1538380" y="134031"/>
                </a:lnTo>
                <a:lnTo>
                  <a:pt x="1555863" y="97041"/>
                </a:lnTo>
                <a:lnTo>
                  <a:pt x="1561633" y="56482"/>
                </a:lnTo>
                <a:lnTo>
                  <a:pt x="1561633" y="20720"/>
                </a:lnTo>
                <a:lnTo>
                  <a:pt x="1617502" y="20720"/>
                </a:lnTo>
                <a:lnTo>
                  <a:pt x="1617502" y="53873"/>
                </a:lnTo>
                <a:lnTo>
                  <a:pt x="1622586" y="92419"/>
                </a:lnTo>
                <a:lnTo>
                  <a:pt x="1638837" y="127066"/>
                </a:lnTo>
                <a:lnTo>
                  <a:pt x="1652887" y="141206"/>
                </a:lnTo>
                <a:lnTo>
                  <a:pt x="1590796" y="141206"/>
                </a:lnTo>
                <a:lnTo>
                  <a:pt x="1574886" y="170296"/>
                </a:lnTo>
                <a:lnTo>
                  <a:pt x="1553537" y="195386"/>
                </a:lnTo>
                <a:lnTo>
                  <a:pt x="1526605" y="215757"/>
                </a:lnTo>
                <a:lnTo>
                  <a:pt x="1493946" y="230688"/>
                </a:lnTo>
                <a:close/>
              </a:path>
              <a:path w="1802765" h="396875">
                <a:moveTo>
                  <a:pt x="1678589" y="218563"/>
                </a:moveTo>
                <a:lnTo>
                  <a:pt x="1649266" y="205310"/>
                </a:lnTo>
                <a:lnTo>
                  <a:pt x="1624965" y="187712"/>
                </a:lnTo>
                <a:lnTo>
                  <a:pt x="1605528" y="166200"/>
                </a:lnTo>
                <a:lnTo>
                  <a:pt x="1590796" y="141206"/>
                </a:lnTo>
                <a:lnTo>
                  <a:pt x="1652887" y="141206"/>
                </a:lnTo>
                <a:lnTo>
                  <a:pt x="1667059" y="155468"/>
                </a:lnTo>
                <a:lnTo>
                  <a:pt x="1708058" y="175280"/>
                </a:lnTo>
                <a:lnTo>
                  <a:pt x="1678589" y="218563"/>
                </a:lnTo>
                <a:close/>
              </a:path>
              <a:path w="1802765" h="396875">
                <a:moveTo>
                  <a:pt x="1666157" y="395224"/>
                </a:moveTo>
                <a:lnTo>
                  <a:pt x="1609451" y="390210"/>
                </a:lnTo>
                <a:lnTo>
                  <a:pt x="1566718" y="375367"/>
                </a:lnTo>
                <a:lnTo>
                  <a:pt x="1539783" y="351344"/>
                </a:lnTo>
                <a:lnTo>
                  <a:pt x="1530476" y="318789"/>
                </a:lnTo>
                <a:lnTo>
                  <a:pt x="1539783" y="286312"/>
                </a:lnTo>
                <a:lnTo>
                  <a:pt x="1566718" y="262153"/>
                </a:lnTo>
                <a:lnTo>
                  <a:pt x="1609451" y="247087"/>
                </a:lnTo>
                <a:lnTo>
                  <a:pt x="1666157" y="241892"/>
                </a:lnTo>
                <a:lnTo>
                  <a:pt x="1723021" y="247087"/>
                </a:lnTo>
                <a:lnTo>
                  <a:pt x="1765827" y="262153"/>
                </a:lnTo>
                <a:lnTo>
                  <a:pt x="1791219" y="284868"/>
                </a:lnTo>
                <a:lnTo>
                  <a:pt x="1666157" y="284868"/>
                </a:lnTo>
                <a:lnTo>
                  <a:pt x="1631464" y="286996"/>
                </a:lnTo>
                <a:lnTo>
                  <a:pt x="1606183" y="293368"/>
                </a:lnTo>
                <a:lnTo>
                  <a:pt x="1590743" y="303970"/>
                </a:lnTo>
                <a:lnTo>
                  <a:pt x="1585577" y="318789"/>
                </a:lnTo>
                <a:lnTo>
                  <a:pt x="1590743" y="333274"/>
                </a:lnTo>
                <a:lnTo>
                  <a:pt x="1606183" y="343730"/>
                </a:lnTo>
                <a:lnTo>
                  <a:pt x="1631464" y="350042"/>
                </a:lnTo>
                <a:lnTo>
                  <a:pt x="1666157" y="352095"/>
                </a:lnTo>
                <a:lnTo>
                  <a:pt x="1791989" y="352095"/>
                </a:lnTo>
                <a:lnTo>
                  <a:pt x="1765827" y="375367"/>
                </a:lnTo>
                <a:lnTo>
                  <a:pt x="1723021" y="390210"/>
                </a:lnTo>
                <a:lnTo>
                  <a:pt x="1666157" y="395224"/>
                </a:lnTo>
                <a:close/>
              </a:path>
              <a:path w="1802765" h="396875">
                <a:moveTo>
                  <a:pt x="1791989" y="352095"/>
                </a:moveTo>
                <a:lnTo>
                  <a:pt x="1666157" y="352095"/>
                </a:lnTo>
                <a:lnTo>
                  <a:pt x="1700967" y="350042"/>
                </a:lnTo>
                <a:lnTo>
                  <a:pt x="1726381" y="343730"/>
                </a:lnTo>
                <a:lnTo>
                  <a:pt x="1741981" y="333274"/>
                </a:lnTo>
                <a:lnTo>
                  <a:pt x="1747351" y="318789"/>
                </a:lnTo>
                <a:lnTo>
                  <a:pt x="1741981" y="303970"/>
                </a:lnTo>
                <a:lnTo>
                  <a:pt x="1726381" y="293368"/>
                </a:lnTo>
                <a:lnTo>
                  <a:pt x="1700967" y="286996"/>
                </a:lnTo>
                <a:lnTo>
                  <a:pt x="1666157" y="284868"/>
                </a:lnTo>
                <a:lnTo>
                  <a:pt x="1791219" y="284868"/>
                </a:lnTo>
                <a:lnTo>
                  <a:pt x="1792833" y="286312"/>
                </a:lnTo>
                <a:lnTo>
                  <a:pt x="1802299" y="318789"/>
                </a:lnTo>
                <a:lnTo>
                  <a:pt x="1792833" y="351344"/>
                </a:lnTo>
                <a:lnTo>
                  <a:pt x="1791989" y="3520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06958" y="8934634"/>
            <a:ext cx="1097915" cy="396875"/>
          </a:xfrm>
          <a:custGeom>
            <a:avLst/>
            <a:gdLst/>
            <a:ahLst/>
            <a:cxnLst/>
            <a:rect l="l" t="t" r="r" b="b"/>
            <a:pathLst>
              <a:path w="1097915" h="396875">
                <a:moveTo>
                  <a:pt x="327998" y="85030"/>
                </a:moveTo>
                <a:lnTo>
                  <a:pt x="272743" y="85030"/>
                </a:lnTo>
                <a:lnTo>
                  <a:pt x="272743" y="0"/>
                </a:lnTo>
                <a:lnTo>
                  <a:pt x="327998" y="0"/>
                </a:lnTo>
                <a:lnTo>
                  <a:pt x="327998" y="85030"/>
                </a:lnTo>
                <a:close/>
              </a:path>
              <a:path w="1097915" h="396875">
                <a:moveTo>
                  <a:pt x="105137" y="201679"/>
                </a:moveTo>
                <a:lnTo>
                  <a:pt x="63024" y="194799"/>
                </a:lnTo>
                <a:lnTo>
                  <a:pt x="29661" y="175529"/>
                </a:lnTo>
                <a:lnTo>
                  <a:pt x="7751" y="145928"/>
                </a:lnTo>
                <a:lnTo>
                  <a:pt x="0" y="108053"/>
                </a:lnTo>
                <a:lnTo>
                  <a:pt x="7751" y="70622"/>
                </a:lnTo>
                <a:lnTo>
                  <a:pt x="29661" y="41249"/>
                </a:lnTo>
                <a:lnTo>
                  <a:pt x="63024" y="22063"/>
                </a:lnTo>
                <a:lnTo>
                  <a:pt x="105137" y="15195"/>
                </a:lnTo>
                <a:lnTo>
                  <a:pt x="140633" y="20214"/>
                </a:lnTo>
                <a:lnTo>
                  <a:pt x="170618" y="34399"/>
                </a:lnTo>
                <a:lnTo>
                  <a:pt x="193264" y="56441"/>
                </a:lnTo>
                <a:lnTo>
                  <a:pt x="195310" y="60780"/>
                </a:lnTo>
                <a:lnTo>
                  <a:pt x="105137" y="60780"/>
                </a:lnTo>
                <a:lnTo>
                  <a:pt x="83896" y="64044"/>
                </a:lnTo>
                <a:lnTo>
                  <a:pt x="67245" y="73423"/>
                </a:lnTo>
                <a:lnTo>
                  <a:pt x="56379" y="88299"/>
                </a:lnTo>
                <a:lnTo>
                  <a:pt x="52492" y="108053"/>
                </a:lnTo>
                <a:lnTo>
                  <a:pt x="56379" y="128150"/>
                </a:lnTo>
                <a:lnTo>
                  <a:pt x="67245" y="143355"/>
                </a:lnTo>
                <a:lnTo>
                  <a:pt x="83896" y="153034"/>
                </a:lnTo>
                <a:lnTo>
                  <a:pt x="105137" y="156555"/>
                </a:lnTo>
                <a:lnTo>
                  <a:pt x="195026" y="156555"/>
                </a:lnTo>
                <a:lnTo>
                  <a:pt x="193652" y="159591"/>
                </a:lnTo>
                <a:lnTo>
                  <a:pt x="171040" y="182110"/>
                </a:lnTo>
                <a:lnTo>
                  <a:pt x="140916" y="196571"/>
                </a:lnTo>
                <a:lnTo>
                  <a:pt x="105137" y="201679"/>
                </a:lnTo>
                <a:close/>
              </a:path>
              <a:path w="1097915" h="396875">
                <a:moveTo>
                  <a:pt x="195026" y="156555"/>
                </a:moveTo>
                <a:lnTo>
                  <a:pt x="105137" y="156555"/>
                </a:lnTo>
                <a:lnTo>
                  <a:pt x="125891" y="153034"/>
                </a:lnTo>
                <a:lnTo>
                  <a:pt x="142242" y="143355"/>
                </a:lnTo>
                <a:lnTo>
                  <a:pt x="153010" y="128150"/>
                </a:lnTo>
                <a:lnTo>
                  <a:pt x="157015" y="108053"/>
                </a:lnTo>
                <a:lnTo>
                  <a:pt x="153010" y="88299"/>
                </a:lnTo>
                <a:lnTo>
                  <a:pt x="142242" y="73423"/>
                </a:lnTo>
                <a:lnTo>
                  <a:pt x="125891" y="64044"/>
                </a:lnTo>
                <a:lnTo>
                  <a:pt x="105137" y="60780"/>
                </a:lnTo>
                <a:lnTo>
                  <a:pt x="195310" y="60780"/>
                </a:lnTo>
                <a:lnTo>
                  <a:pt x="206744" y="85030"/>
                </a:lnTo>
                <a:lnTo>
                  <a:pt x="327998" y="85030"/>
                </a:lnTo>
                <a:lnTo>
                  <a:pt x="327998" y="130309"/>
                </a:lnTo>
                <a:lnTo>
                  <a:pt x="206898" y="130309"/>
                </a:lnTo>
                <a:lnTo>
                  <a:pt x="195026" y="156555"/>
                </a:lnTo>
                <a:close/>
              </a:path>
              <a:path w="1097915" h="396875">
                <a:moveTo>
                  <a:pt x="327998" y="209354"/>
                </a:moveTo>
                <a:lnTo>
                  <a:pt x="272743" y="209354"/>
                </a:lnTo>
                <a:lnTo>
                  <a:pt x="272743" y="130309"/>
                </a:lnTo>
                <a:lnTo>
                  <a:pt x="327998" y="130309"/>
                </a:lnTo>
                <a:lnTo>
                  <a:pt x="327998" y="209354"/>
                </a:lnTo>
                <a:close/>
              </a:path>
              <a:path w="1097915" h="396875">
                <a:moveTo>
                  <a:pt x="261989" y="351021"/>
                </a:moveTo>
                <a:lnTo>
                  <a:pt x="183721" y="351021"/>
                </a:lnTo>
                <a:lnTo>
                  <a:pt x="212092" y="333322"/>
                </a:lnTo>
                <a:lnTo>
                  <a:pt x="231571" y="310846"/>
                </a:lnTo>
                <a:lnTo>
                  <a:pt x="242818" y="285319"/>
                </a:lnTo>
                <a:lnTo>
                  <a:pt x="246497" y="258469"/>
                </a:lnTo>
                <a:lnTo>
                  <a:pt x="246497" y="228079"/>
                </a:lnTo>
                <a:lnTo>
                  <a:pt x="301905" y="228079"/>
                </a:lnTo>
                <a:lnTo>
                  <a:pt x="301905" y="258469"/>
                </a:lnTo>
                <a:lnTo>
                  <a:pt x="305541" y="288048"/>
                </a:lnTo>
                <a:lnTo>
                  <a:pt x="317522" y="314952"/>
                </a:lnTo>
                <a:lnTo>
                  <a:pt x="333464" y="331681"/>
                </a:lnTo>
                <a:lnTo>
                  <a:pt x="273357" y="331681"/>
                </a:lnTo>
                <a:lnTo>
                  <a:pt x="261989" y="351021"/>
                </a:lnTo>
                <a:close/>
              </a:path>
              <a:path w="1097915" h="396875">
                <a:moveTo>
                  <a:pt x="183721" y="390927"/>
                </a:moveTo>
                <a:lnTo>
                  <a:pt x="38678" y="390927"/>
                </a:lnTo>
                <a:lnTo>
                  <a:pt x="38678" y="231302"/>
                </a:lnTo>
                <a:lnTo>
                  <a:pt x="90095" y="231302"/>
                </a:lnTo>
                <a:lnTo>
                  <a:pt x="90095" y="270441"/>
                </a:lnTo>
                <a:lnTo>
                  <a:pt x="183721" y="270441"/>
                </a:lnTo>
                <a:lnTo>
                  <a:pt x="183721" y="311268"/>
                </a:lnTo>
                <a:lnTo>
                  <a:pt x="90095" y="311268"/>
                </a:lnTo>
                <a:lnTo>
                  <a:pt x="90095" y="349025"/>
                </a:lnTo>
                <a:lnTo>
                  <a:pt x="183721" y="349025"/>
                </a:lnTo>
                <a:lnTo>
                  <a:pt x="183721" y="351021"/>
                </a:lnTo>
                <a:lnTo>
                  <a:pt x="261989" y="351021"/>
                </a:lnTo>
                <a:lnTo>
                  <a:pt x="261822" y="351306"/>
                </a:lnTo>
                <a:lnTo>
                  <a:pt x="254270" y="360076"/>
                </a:lnTo>
                <a:lnTo>
                  <a:pt x="183721" y="360076"/>
                </a:lnTo>
                <a:lnTo>
                  <a:pt x="183721" y="390927"/>
                </a:lnTo>
                <a:close/>
              </a:path>
              <a:path w="1097915" h="396875">
                <a:moveTo>
                  <a:pt x="183721" y="270441"/>
                </a:moveTo>
                <a:lnTo>
                  <a:pt x="132457" y="270441"/>
                </a:lnTo>
                <a:lnTo>
                  <a:pt x="132457" y="231302"/>
                </a:lnTo>
                <a:lnTo>
                  <a:pt x="183721" y="231302"/>
                </a:lnTo>
                <a:lnTo>
                  <a:pt x="183721" y="270441"/>
                </a:lnTo>
                <a:close/>
              </a:path>
              <a:path w="1097915" h="396875">
                <a:moveTo>
                  <a:pt x="183721" y="349025"/>
                </a:moveTo>
                <a:lnTo>
                  <a:pt x="132457" y="349025"/>
                </a:lnTo>
                <a:lnTo>
                  <a:pt x="132457" y="311268"/>
                </a:lnTo>
                <a:lnTo>
                  <a:pt x="183721" y="311268"/>
                </a:lnTo>
                <a:lnTo>
                  <a:pt x="183721" y="349025"/>
                </a:lnTo>
                <a:close/>
              </a:path>
              <a:path w="1097915" h="396875">
                <a:moveTo>
                  <a:pt x="341811" y="394150"/>
                </a:moveTo>
                <a:lnTo>
                  <a:pt x="318489" y="383461"/>
                </a:lnTo>
                <a:lnTo>
                  <a:pt x="299469" y="369189"/>
                </a:lnTo>
                <a:lnTo>
                  <a:pt x="284506" y="351781"/>
                </a:lnTo>
                <a:lnTo>
                  <a:pt x="273357" y="331681"/>
                </a:lnTo>
                <a:lnTo>
                  <a:pt x="333464" y="331681"/>
                </a:lnTo>
                <a:lnTo>
                  <a:pt x="338771" y="337250"/>
                </a:lnTo>
                <a:lnTo>
                  <a:pt x="370206" y="353016"/>
                </a:lnTo>
                <a:lnTo>
                  <a:pt x="341811" y="394150"/>
                </a:lnTo>
                <a:close/>
              </a:path>
              <a:path w="1097915" h="396875">
                <a:moveTo>
                  <a:pt x="206437" y="394150"/>
                </a:moveTo>
                <a:lnTo>
                  <a:pt x="183721" y="360076"/>
                </a:lnTo>
                <a:lnTo>
                  <a:pt x="254270" y="360076"/>
                </a:lnTo>
                <a:lnTo>
                  <a:pt x="246919" y="368614"/>
                </a:lnTo>
                <a:lnTo>
                  <a:pt x="228506" y="383073"/>
                </a:lnTo>
                <a:lnTo>
                  <a:pt x="206437" y="394150"/>
                </a:lnTo>
                <a:close/>
              </a:path>
              <a:path w="1097915" h="396875">
                <a:moveTo>
                  <a:pt x="677656" y="396299"/>
                </a:moveTo>
                <a:lnTo>
                  <a:pt x="622248" y="396299"/>
                </a:lnTo>
                <a:lnTo>
                  <a:pt x="622248" y="0"/>
                </a:lnTo>
                <a:lnTo>
                  <a:pt x="677656" y="0"/>
                </a:lnTo>
                <a:lnTo>
                  <a:pt x="677656" y="146885"/>
                </a:lnTo>
                <a:lnTo>
                  <a:pt x="735980" y="146885"/>
                </a:lnTo>
                <a:lnTo>
                  <a:pt x="735980" y="192163"/>
                </a:lnTo>
                <a:lnTo>
                  <a:pt x="677656" y="192163"/>
                </a:lnTo>
                <a:lnTo>
                  <a:pt x="677656" y="396299"/>
                </a:lnTo>
                <a:close/>
              </a:path>
              <a:path w="1097915" h="396875">
                <a:moveTo>
                  <a:pt x="414889" y="300217"/>
                </a:moveTo>
                <a:lnTo>
                  <a:pt x="381736" y="300217"/>
                </a:lnTo>
                <a:lnTo>
                  <a:pt x="381736" y="36836"/>
                </a:lnTo>
                <a:lnTo>
                  <a:pt x="566993" y="36836"/>
                </a:lnTo>
                <a:lnTo>
                  <a:pt x="566993" y="81500"/>
                </a:lnTo>
                <a:lnTo>
                  <a:pt x="436837" y="81500"/>
                </a:lnTo>
                <a:lnTo>
                  <a:pt x="436837" y="254632"/>
                </a:lnTo>
                <a:lnTo>
                  <a:pt x="595366" y="254632"/>
                </a:lnTo>
                <a:lnTo>
                  <a:pt x="599839" y="288399"/>
                </a:lnTo>
                <a:lnTo>
                  <a:pt x="554925" y="294670"/>
                </a:lnTo>
                <a:lnTo>
                  <a:pt x="510587" y="298279"/>
                </a:lnTo>
                <a:lnTo>
                  <a:pt x="464637" y="299903"/>
                </a:lnTo>
                <a:lnTo>
                  <a:pt x="414889" y="300217"/>
                </a:lnTo>
                <a:close/>
              </a:path>
              <a:path w="1097915" h="396875">
                <a:moveTo>
                  <a:pt x="595366" y="254632"/>
                </a:moveTo>
                <a:lnTo>
                  <a:pt x="436837" y="254632"/>
                </a:lnTo>
                <a:lnTo>
                  <a:pt x="478161" y="253744"/>
                </a:lnTo>
                <a:lnTo>
                  <a:pt x="517168" y="251562"/>
                </a:lnTo>
                <a:lnTo>
                  <a:pt x="555225" y="247768"/>
                </a:lnTo>
                <a:lnTo>
                  <a:pt x="593699" y="242046"/>
                </a:lnTo>
                <a:lnTo>
                  <a:pt x="595366" y="254632"/>
                </a:lnTo>
                <a:close/>
              </a:path>
              <a:path w="1097915" h="396875">
                <a:moveTo>
                  <a:pt x="1046653" y="260925"/>
                </a:moveTo>
                <a:lnTo>
                  <a:pt x="990784" y="255092"/>
                </a:lnTo>
                <a:lnTo>
                  <a:pt x="999605" y="202473"/>
                </a:lnTo>
                <a:lnTo>
                  <a:pt x="1004368" y="156113"/>
                </a:lnTo>
                <a:lnTo>
                  <a:pt x="1006368" y="115078"/>
                </a:lnTo>
                <a:lnTo>
                  <a:pt x="1006900" y="78431"/>
                </a:lnTo>
                <a:lnTo>
                  <a:pt x="774217" y="78431"/>
                </a:lnTo>
                <a:lnTo>
                  <a:pt x="774217" y="34380"/>
                </a:lnTo>
                <a:lnTo>
                  <a:pt x="1062462" y="34380"/>
                </a:lnTo>
                <a:lnTo>
                  <a:pt x="1062405" y="78431"/>
                </a:lnTo>
                <a:lnTo>
                  <a:pt x="1062129" y="110399"/>
                </a:lnTo>
                <a:lnTo>
                  <a:pt x="1060371" y="153370"/>
                </a:lnTo>
                <a:lnTo>
                  <a:pt x="1055706" y="202845"/>
                </a:lnTo>
                <a:lnTo>
                  <a:pt x="1046653" y="260925"/>
                </a:lnTo>
                <a:close/>
              </a:path>
              <a:path w="1097915" h="396875">
                <a:moveTo>
                  <a:pt x="920949" y="301905"/>
                </a:moveTo>
                <a:lnTo>
                  <a:pt x="866001" y="301905"/>
                </a:lnTo>
                <a:lnTo>
                  <a:pt x="866001" y="166071"/>
                </a:lnTo>
                <a:lnTo>
                  <a:pt x="920949" y="166071"/>
                </a:lnTo>
                <a:lnTo>
                  <a:pt x="920949" y="301905"/>
                </a:lnTo>
                <a:close/>
              </a:path>
              <a:path w="1097915" h="396875">
                <a:moveTo>
                  <a:pt x="1097457" y="346876"/>
                </a:moveTo>
                <a:lnTo>
                  <a:pt x="737073" y="346876"/>
                </a:lnTo>
                <a:lnTo>
                  <a:pt x="737073" y="301905"/>
                </a:lnTo>
                <a:lnTo>
                  <a:pt x="1097457" y="301905"/>
                </a:lnTo>
                <a:lnTo>
                  <a:pt x="1097457" y="3468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1437" y="8934941"/>
            <a:ext cx="740410" cy="388620"/>
          </a:xfrm>
          <a:custGeom>
            <a:avLst/>
            <a:gdLst/>
            <a:ahLst/>
            <a:cxnLst/>
            <a:rect l="l" t="t" r="r" b="b"/>
            <a:pathLst>
              <a:path w="740409" h="388620">
                <a:moveTo>
                  <a:pt x="315719" y="291161"/>
                </a:moveTo>
                <a:lnTo>
                  <a:pt x="260157" y="291161"/>
                </a:lnTo>
                <a:lnTo>
                  <a:pt x="260157" y="306"/>
                </a:lnTo>
                <a:lnTo>
                  <a:pt x="315719" y="306"/>
                </a:lnTo>
                <a:lnTo>
                  <a:pt x="315719" y="111430"/>
                </a:lnTo>
                <a:lnTo>
                  <a:pt x="368825" y="111430"/>
                </a:lnTo>
                <a:lnTo>
                  <a:pt x="368825" y="157322"/>
                </a:lnTo>
                <a:lnTo>
                  <a:pt x="315719" y="157322"/>
                </a:lnTo>
                <a:lnTo>
                  <a:pt x="315719" y="291161"/>
                </a:lnTo>
                <a:close/>
              </a:path>
              <a:path w="740409" h="388620">
                <a:moveTo>
                  <a:pt x="223628" y="77049"/>
                </a:moveTo>
                <a:lnTo>
                  <a:pt x="10590" y="77049"/>
                </a:lnTo>
                <a:lnTo>
                  <a:pt x="10590" y="32999"/>
                </a:lnTo>
                <a:lnTo>
                  <a:pt x="223628" y="32999"/>
                </a:lnTo>
                <a:lnTo>
                  <a:pt x="223628" y="77049"/>
                </a:lnTo>
                <a:close/>
              </a:path>
              <a:path w="740409" h="388620">
                <a:moveTo>
                  <a:pt x="5985" y="237748"/>
                </a:moveTo>
                <a:lnTo>
                  <a:pt x="0" y="193391"/>
                </a:lnTo>
                <a:lnTo>
                  <a:pt x="42975" y="193084"/>
                </a:lnTo>
                <a:lnTo>
                  <a:pt x="42975" y="77049"/>
                </a:lnTo>
                <a:lnTo>
                  <a:pt x="96235" y="77049"/>
                </a:lnTo>
                <a:lnTo>
                  <a:pt x="96235" y="191856"/>
                </a:lnTo>
                <a:lnTo>
                  <a:pt x="238427" y="191856"/>
                </a:lnTo>
                <a:lnTo>
                  <a:pt x="192963" y="229669"/>
                </a:lnTo>
                <a:lnTo>
                  <a:pt x="143426" y="234046"/>
                </a:lnTo>
                <a:lnTo>
                  <a:pt x="94641" y="236508"/>
                </a:lnTo>
                <a:lnTo>
                  <a:pt x="48272" y="237570"/>
                </a:lnTo>
                <a:lnTo>
                  <a:pt x="5985" y="237748"/>
                </a:lnTo>
                <a:close/>
              </a:path>
              <a:path w="740409" h="388620">
                <a:moveTo>
                  <a:pt x="238427" y="191856"/>
                </a:moveTo>
                <a:lnTo>
                  <a:pt x="96235" y="191856"/>
                </a:lnTo>
                <a:lnTo>
                  <a:pt x="106624" y="191573"/>
                </a:lnTo>
                <a:lnTo>
                  <a:pt x="138136" y="190321"/>
                </a:lnTo>
                <a:lnTo>
                  <a:pt x="138136" y="77049"/>
                </a:lnTo>
                <a:lnTo>
                  <a:pt x="191396" y="77049"/>
                </a:lnTo>
                <a:lnTo>
                  <a:pt x="191396" y="186791"/>
                </a:lnTo>
                <a:lnTo>
                  <a:pt x="237911" y="186791"/>
                </a:lnTo>
                <a:lnTo>
                  <a:pt x="238427" y="191856"/>
                </a:lnTo>
                <a:close/>
              </a:path>
              <a:path w="740409" h="388620">
                <a:moveTo>
                  <a:pt x="237911" y="186791"/>
                </a:moveTo>
                <a:lnTo>
                  <a:pt x="191396" y="186791"/>
                </a:lnTo>
                <a:lnTo>
                  <a:pt x="203166" y="185813"/>
                </a:lnTo>
                <a:lnTo>
                  <a:pt x="214764" y="184719"/>
                </a:lnTo>
                <a:lnTo>
                  <a:pt x="226189" y="183510"/>
                </a:lnTo>
                <a:lnTo>
                  <a:pt x="237441" y="182187"/>
                </a:lnTo>
                <a:lnTo>
                  <a:pt x="237911" y="186791"/>
                </a:lnTo>
                <a:close/>
              </a:path>
              <a:path w="740409" h="388620">
                <a:moveTo>
                  <a:pt x="329840" y="388164"/>
                </a:moveTo>
                <a:lnTo>
                  <a:pt x="59398" y="388164"/>
                </a:lnTo>
                <a:lnTo>
                  <a:pt x="59398" y="263534"/>
                </a:lnTo>
                <a:lnTo>
                  <a:pt x="114653" y="263534"/>
                </a:lnTo>
                <a:lnTo>
                  <a:pt x="114653" y="343500"/>
                </a:lnTo>
                <a:lnTo>
                  <a:pt x="329840" y="343500"/>
                </a:lnTo>
                <a:lnTo>
                  <a:pt x="329840" y="388164"/>
                </a:lnTo>
                <a:close/>
              </a:path>
              <a:path w="740409" h="388620">
                <a:moveTo>
                  <a:pt x="686712" y="285636"/>
                </a:moveTo>
                <a:lnTo>
                  <a:pt x="631150" y="285636"/>
                </a:lnTo>
                <a:lnTo>
                  <a:pt x="631150" y="0"/>
                </a:lnTo>
                <a:lnTo>
                  <a:pt x="686712" y="0"/>
                </a:lnTo>
                <a:lnTo>
                  <a:pt x="686712" y="107746"/>
                </a:lnTo>
                <a:lnTo>
                  <a:pt x="740124" y="107746"/>
                </a:lnTo>
                <a:lnTo>
                  <a:pt x="740124" y="153331"/>
                </a:lnTo>
                <a:lnTo>
                  <a:pt x="686712" y="153331"/>
                </a:lnTo>
                <a:lnTo>
                  <a:pt x="686712" y="285636"/>
                </a:lnTo>
                <a:close/>
              </a:path>
              <a:path w="740409" h="388620">
                <a:moveTo>
                  <a:pt x="421642" y="220405"/>
                </a:moveTo>
                <a:lnTo>
                  <a:pt x="388643" y="220405"/>
                </a:lnTo>
                <a:lnTo>
                  <a:pt x="388643" y="31617"/>
                </a:lnTo>
                <a:lnTo>
                  <a:pt x="566686" y="31617"/>
                </a:lnTo>
                <a:lnTo>
                  <a:pt x="566686" y="75821"/>
                </a:lnTo>
                <a:lnTo>
                  <a:pt x="443744" y="75821"/>
                </a:lnTo>
                <a:lnTo>
                  <a:pt x="443744" y="175740"/>
                </a:lnTo>
                <a:lnTo>
                  <a:pt x="600359" y="175740"/>
                </a:lnTo>
                <a:lnTo>
                  <a:pt x="604597" y="207972"/>
                </a:lnTo>
                <a:lnTo>
                  <a:pt x="567355" y="214188"/>
                </a:lnTo>
                <a:lnTo>
                  <a:pt x="527336" y="217987"/>
                </a:lnTo>
                <a:lnTo>
                  <a:pt x="480209" y="219886"/>
                </a:lnTo>
                <a:lnTo>
                  <a:pt x="421642" y="220405"/>
                </a:lnTo>
                <a:close/>
              </a:path>
              <a:path w="740409" h="388620">
                <a:moveTo>
                  <a:pt x="600359" y="175740"/>
                </a:moveTo>
                <a:lnTo>
                  <a:pt x="443744" y="175740"/>
                </a:lnTo>
                <a:lnTo>
                  <a:pt x="492011" y="175033"/>
                </a:lnTo>
                <a:lnTo>
                  <a:pt x="531615" y="173073"/>
                </a:lnTo>
                <a:lnTo>
                  <a:pt x="566038" y="169416"/>
                </a:lnTo>
                <a:lnTo>
                  <a:pt x="598764" y="163615"/>
                </a:lnTo>
                <a:lnTo>
                  <a:pt x="600359" y="175740"/>
                </a:lnTo>
                <a:close/>
              </a:path>
              <a:path w="740409" h="388620">
                <a:moveTo>
                  <a:pt x="700832" y="388164"/>
                </a:moveTo>
                <a:lnTo>
                  <a:pt x="430391" y="388164"/>
                </a:lnTo>
                <a:lnTo>
                  <a:pt x="430391" y="255092"/>
                </a:lnTo>
                <a:lnTo>
                  <a:pt x="485646" y="255092"/>
                </a:lnTo>
                <a:lnTo>
                  <a:pt x="485646" y="343500"/>
                </a:lnTo>
                <a:lnTo>
                  <a:pt x="700832" y="343500"/>
                </a:lnTo>
                <a:lnTo>
                  <a:pt x="700832" y="38816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34612" y="2129272"/>
            <a:ext cx="1450975" cy="320040"/>
          </a:xfrm>
          <a:custGeom>
            <a:avLst/>
            <a:gdLst/>
            <a:ahLst/>
            <a:cxnLst/>
            <a:rect l="l" t="t" r="r" b="b"/>
            <a:pathLst>
              <a:path w="1450975" h="320039">
                <a:moveTo>
                  <a:pt x="30850" y="314338"/>
                </a:moveTo>
                <a:lnTo>
                  <a:pt x="0" y="314338"/>
                </a:lnTo>
                <a:lnTo>
                  <a:pt x="0" y="0"/>
                </a:lnTo>
                <a:lnTo>
                  <a:pt x="183415" y="0"/>
                </a:lnTo>
                <a:lnTo>
                  <a:pt x="183415" y="27627"/>
                </a:lnTo>
                <a:lnTo>
                  <a:pt x="30850" y="27627"/>
                </a:lnTo>
                <a:lnTo>
                  <a:pt x="30850" y="143201"/>
                </a:lnTo>
                <a:lnTo>
                  <a:pt x="169140" y="143201"/>
                </a:lnTo>
                <a:lnTo>
                  <a:pt x="169140" y="170675"/>
                </a:lnTo>
                <a:lnTo>
                  <a:pt x="30850" y="170675"/>
                </a:lnTo>
                <a:lnTo>
                  <a:pt x="30850" y="314338"/>
                </a:lnTo>
                <a:close/>
              </a:path>
              <a:path w="1450975" h="320039">
                <a:moveTo>
                  <a:pt x="336746" y="319249"/>
                </a:moveTo>
                <a:lnTo>
                  <a:pt x="291890" y="310361"/>
                </a:lnTo>
                <a:lnTo>
                  <a:pt x="257855" y="285444"/>
                </a:lnTo>
                <a:lnTo>
                  <a:pt x="236252" y="247116"/>
                </a:lnTo>
                <a:lnTo>
                  <a:pt x="228693" y="197996"/>
                </a:lnTo>
                <a:lnTo>
                  <a:pt x="236297" y="148595"/>
                </a:lnTo>
                <a:lnTo>
                  <a:pt x="257644" y="109799"/>
                </a:lnTo>
                <a:lnTo>
                  <a:pt x="290531" y="84443"/>
                </a:lnTo>
                <a:lnTo>
                  <a:pt x="332756" y="75361"/>
                </a:lnTo>
                <a:lnTo>
                  <a:pt x="370002" y="82248"/>
                </a:lnTo>
                <a:lnTo>
                  <a:pt x="399841" y="101914"/>
                </a:lnTo>
                <a:lnTo>
                  <a:pt x="332909" y="101914"/>
                </a:lnTo>
                <a:lnTo>
                  <a:pt x="303797" y="108094"/>
                </a:lnTo>
                <a:lnTo>
                  <a:pt x="280859" y="124879"/>
                </a:lnTo>
                <a:lnTo>
                  <a:pt x="265373" y="149636"/>
                </a:lnTo>
                <a:lnTo>
                  <a:pt x="258622" y="179731"/>
                </a:lnTo>
                <a:lnTo>
                  <a:pt x="431202" y="179731"/>
                </a:lnTo>
                <a:lnTo>
                  <a:pt x="433135" y="191549"/>
                </a:lnTo>
                <a:lnTo>
                  <a:pt x="433135" y="205516"/>
                </a:lnTo>
                <a:lnTo>
                  <a:pt x="258469" y="205516"/>
                </a:lnTo>
                <a:lnTo>
                  <a:pt x="264721" y="241542"/>
                </a:lnTo>
                <a:lnTo>
                  <a:pt x="280628" y="269021"/>
                </a:lnTo>
                <a:lnTo>
                  <a:pt x="305025" y="286542"/>
                </a:lnTo>
                <a:lnTo>
                  <a:pt x="336746" y="292696"/>
                </a:lnTo>
                <a:lnTo>
                  <a:pt x="406856" y="292696"/>
                </a:lnTo>
                <a:lnTo>
                  <a:pt x="396567" y="302289"/>
                </a:lnTo>
                <a:lnTo>
                  <a:pt x="369736" y="314712"/>
                </a:lnTo>
                <a:lnTo>
                  <a:pt x="336746" y="319249"/>
                </a:lnTo>
                <a:close/>
              </a:path>
              <a:path w="1450975" h="320039">
                <a:moveTo>
                  <a:pt x="431202" y="179731"/>
                </a:moveTo>
                <a:lnTo>
                  <a:pt x="403052" y="179731"/>
                </a:lnTo>
                <a:lnTo>
                  <a:pt x="397898" y="148988"/>
                </a:lnTo>
                <a:lnTo>
                  <a:pt x="383464" y="124303"/>
                </a:lnTo>
                <a:lnTo>
                  <a:pt x="361287" y="107878"/>
                </a:lnTo>
                <a:lnTo>
                  <a:pt x="332909" y="101914"/>
                </a:lnTo>
                <a:lnTo>
                  <a:pt x="399841" y="101914"/>
                </a:lnTo>
                <a:lnTo>
                  <a:pt x="402112" y="103410"/>
                </a:lnTo>
                <a:lnTo>
                  <a:pt x="424638" y="139594"/>
                </a:lnTo>
                <a:lnTo>
                  <a:pt x="431202" y="179731"/>
                </a:lnTo>
                <a:close/>
              </a:path>
              <a:path w="1450975" h="320039">
                <a:moveTo>
                  <a:pt x="406856" y="292696"/>
                </a:moveTo>
                <a:lnTo>
                  <a:pt x="336746" y="292696"/>
                </a:lnTo>
                <a:lnTo>
                  <a:pt x="358685" y="289847"/>
                </a:lnTo>
                <a:lnTo>
                  <a:pt x="375847" y="282451"/>
                </a:lnTo>
                <a:lnTo>
                  <a:pt x="388461" y="272235"/>
                </a:lnTo>
                <a:lnTo>
                  <a:pt x="396759" y="260925"/>
                </a:lnTo>
                <a:lnTo>
                  <a:pt x="428531" y="260925"/>
                </a:lnTo>
                <a:lnTo>
                  <a:pt x="416434" y="283765"/>
                </a:lnTo>
                <a:lnTo>
                  <a:pt x="406856" y="292696"/>
                </a:lnTo>
                <a:close/>
              </a:path>
              <a:path w="1450975" h="320039">
                <a:moveTo>
                  <a:pt x="510492" y="137062"/>
                </a:moveTo>
                <a:lnTo>
                  <a:pt x="479795" y="137062"/>
                </a:lnTo>
                <a:lnTo>
                  <a:pt x="489095" y="111816"/>
                </a:lnTo>
                <a:lnTo>
                  <a:pt x="508266" y="92340"/>
                </a:lnTo>
                <a:lnTo>
                  <a:pt x="535611" y="79800"/>
                </a:lnTo>
                <a:lnTo>
                  <a:pt x="569430" y="75361"/>
                </a:lnTo>
                <a:lnTo>
                  <a:pt x="597722" y="78721"/>
                </a:lnTo>
                <a:lnTo>
                  <a:pt x="625395" y="90959"/>
                </a:lnTo>
                <a:lnTo>
                  <a:pt x="634455" y="101453"/>
                </a:lnTo>
                <a:lnTo>
                  <a:pt x="568202" y="101453"/>
                </a:lnTo>
                <a:lnTo>
                  <a:pt x="546925" y="104039"/>
                </a:lnTo>
                <a:lnTo>
                  <a:pt x="529908" y="111315"/>
                </a:lnTo>
                <a:lnTo>
                  <a:pt x="517610" y="122562"/>
                </a:lnTo>
                <a:lnTo>
                  <a:pt x="510492" y="137062"/>
                </a:lnTo>
                <a:close/>
              </a:path>
              <a:path w="1450975" h="320039">
                <a:moveTo>
                  <a:pt x="551165" y="319710"/>
                </a:moveTo>
                <a:lnTo>
                  <a:pt x="520787" y="314947"/>
                </a:lnTo>
                <a:lnTo>
                  <a:pt x="496007" y="301061"/>
                </a:lnTo>
                <a:lnTo>
                  <a:pt x="479313" y="278657"/>
                </a:lnTo>
                <a:lnTo>
                  <a:pt x="473195" y="248339"/>
                </a:lnTo>
                <a:lnTo>
                  <a:pt x="480011" y="217766"/>
                </a:lnTo>
                <a:lnTo>
                  <a:pt x="498597" y="196921"/>
                </a:lnTo>
                <a:lnTo>
                  <a:pt x="526162" y="184364"/>
                </a:lnTo>
                <a:lnTo>
                  <a:pt x="559914" y="178656"/>
                </a:lnTo>
                <a:lnTo>
                  <a:pt x="625452" y="174512"/>
                </a:lnTo>
                <a:lnTo>
                  <a:pt x="625452" y="152410"/>
                </a:lnTo>
                <a:lnTo>
                  <a:pt x="621687" y="131110"/>
                </a:lnTo>
                <a:lnTo>
                  <a:pt x="610641" y="115075"/>
                </a:lnTo>
                <a:lnTo>
                  <a:pt x="592688" y="104969"/>
                </a:lnTo>
                <a:lnTo>
                  <a:pt x="568202" y="101453"/>
                </a:lnTo>
                <a:lnTo>
                  <a:pt x="634455" y="101453"/>
                </a:lnTo>
                <a:lnTo>
                  <a:pt x="646420" y="115313"/>
                </a:lnTo>
                <a:lnTo>
                  <a:pt x="654768" y="155020"/>
                </a:lnTo>
                <a:lnTo>
                  <a:pt x="654768" y="199224"/>
                </a:lnTo>
                <a:lnTo>
                  <a:pt x="625452" y="199224"/>
                </a:lnTo>
                <a:lnTo>
                  <a:pt x="564365" y="203675"/>
                </a:lnTo>
                <a:lnTo>
                  <a:pt x="537265" y="208277"/>
                </a:lnTo>
                <a:lnTo>
                  <a:pt x="518051" y="217584"/>
                </a:lnTo>
                <a:lnTo>
                  <a:pt x="506607" y="231410"/>
                </a:lnTo>
                <a:lnTo>
                  <a:pt x="502818" y="249567"/>
                </a:lnTo>
                <a:lnTo>
                  <a:pt x="506794" y="268162"/>
                </a:lnTo>
                <a:lnTo>
                  <a:pt x="517821" y="281837"/>
                </a:lnTo>
                <a:lnTo>
                  <a:pt x="534546" y="290274"/>
                </a:lnTo>
                <a:lnTo>
                  <a:pt x="555617" y="293157"/>
                </a:lnTo>
                <a:lnTo>
                  <a:pt x="613724" y="293157"/>
                </a:lnTo>
                <a:lnTo>
                  <a:pt x="598573" y="306433"/>
                </a:lnTo>
                <a:lnTo>
                  <a:pt x="577726" y="316035"/>
                </a:lnTo>
                <a:lnTo>
                  <a:pt x="551165" y="319710"/>
                </a:lnTo>
                <a:close/>
              </a:path>
              <a:path w="1450975" h="320039">
                <a:moveTo>
                  <a:pt x="613724" y="293157"/>
                </a:moveTo>
                <a:lnTo>
                  <a:pt x="555617" y="293157"/>
                </a:lnTo>
                <a:lnTo>
                  <a:pt x="584659" y="287705"/>
                </a:lnTo>
                <a:lnTo>
                  <a:pt x="606650" y="272916"/>
                </a:lnTo>
                <a:lnTo>
                  <a:pt x="620584" y="251133"/>
                </a:lnTo>
                <a:lnTo>
                  <a:pt x="625452" y="224702"/>
                </a:lnTo>
                <a:lnTo>
                  <a:pt x="625452" y="199224"/>
                </a:lnTo>
                <a:lnTo>
                  <a:pt x="654768" y="199224"/>
                </a:lnTo>
                <a:lnTo>
                  <a:pt x="654768" y="277962"/>
                </a:lnTo>
                <a:lnTo>
                  <a:pt x="623764" y="277962"/>
                </a:lnTo>
                <a:lnTo>
                  <a:pt x="613867" y="293032"/>
                </a:lnTo>
                <a:lnTo>
                  <a:pt x="613724" y="293157"/>
                </a:lnTo>
                <a:close/>
              </a:path>
              <a:path w="1450975" h="320039">
                <a:moveTo>
                  <a:pt x="654768" y="314338"/>
                </a:moveTo>
                <a:lnTo>
                  <a:pt x="625452" y="314338"/>
                </a:lnTo>
                <a:lnTo>
                  <a:pt x="625452" y="277962"/>
                </a:lnTo>
                <a:lnTo>
                  <a:pt x="654768" y="277962"/>
                </a:lnTo>
                <a:lnTo>
                  <a:pt x="654768" y="314338"/>
                </a:lnTo>
                <a:close/>
              </a:path>
              <a:path w="1450975" h="320039">
                <a:moveTo>
                  <a:pt x="764050" y="78584"/>
                </a:moveTo>
                <a:lnTo>
                  <a:pt x="734427" y="78584"/>
                </a:lnTo>
                <a:lnTo>
                  <a:pt x="734427" y="22101"/>
                </a:lnTo>
                <a:lnTo>
                  <a:pt x="764050" y="22101"/>
                </a:lnTo>
                <a:lnTo>
                  <a:pt x="764050" y="78584"/>
                </a:lnTo>
                <a:close/>
              </a:path>
              <a:path w="1450975" h="320039">
                <a:moveTo>
                  <a:pt x="813626" y="103909"/>
                </a:moveTo>
                <a:lnTo>
                  <a:pt x="699125" y="103909"/>
                </a:lnTo>
                <a:lnTo>
                  <a:pt x="699125" y="78584"/>
                </a:lnTo>
                <a:lnTo>
                  <a:pt x="813626" y="78584"/>
                </a:lnTo>
                <a:lnTo>
                  <a:pt x="813626" y="103909"/>
                </a:lnTo>
                <a:close/>
              </a:path>
              <a:path w="1450975" h="320039">
                <a:moveTo>
                  <a:pt x="805951" y="317714"/>
                </a:moveTo>
                <a:lnTo>
                  <a:pt x="795975" y="317714"/>
                </a:lnTo>
                <a:lnTo>
                  <a:pt x="773408" y="313985"/>
                </a:lnTo>
                <a:lnTo>
                  <a:pt x="753689" y="302845"/>
                </a:lnTo>
                <a:lnTo>
                  <a:pt x="739727" y="284367"/>
                </a:lnTo>
                <a:lnTo>
                  <a:pt x="734427" y="258622"/>
                </a:lnTo>
                <a:lnTo>
                  <a:pt x="734427" y="103909"/>
                </a:lnTo>
                <a:lnTo>
                  <a:pt x="764050" y="103909"/>
                </a:lnTo>
                <a:lnTo>
                  <a:pt x="764050" y="251562"/>
                </a:lnTo>
                <a:lnTo>
                  <a:pt x="766923" y="269983"/>
                </a:lnTo>
                <a:lnTo>
                  <a:pt x="774602" y="281626"/>
                </a:lnTo>
                <a:lnTo>
                  <a:pt x="785677" y="287715"/>
                </a:lnTo>
                <a:lnTo>
                  <a:pt x="798737" y="289473"/>
                </a:lnTo>
                <a:lnTo>
                  <a:pt x="818230" y="289473"/>
                </a:lnTo>
                <a:lnTo>
                  <a:pt x="818230" y="316333"/>
                </a:lnTo>
                <a:lnTo>
                  <a:pt x="813319" y="317100"/>
                </a:lnTo>
                <a:lnTo>
                  <a:pt x="805951" y="317714"/>
                </a:lnTo>
                <a:close/>
              </a:path>
              <a:path w="1450975" h="320039">
                <a:moveTo>
                  <a:pt x="818230" y="289473"/>
                </a:moveTo>
                <a:lnTo>
                  <a:pt x="804416" y="289473"/>
                </a:lnTo>
                <a:lnTo>
                  <a:pt x="813319" y="288859"/>
                </a:lnTo>
                <a:lnTo>
                  <a:pt x="818230" y="288705"/>
                </a:lnTo>
                <a:lnTo>
                  <a:pt x="818230" y="289473"/>
                </a:lnTo>
                <a:close/>
              </a:path>
              <a:path w="1450975" h="320039">
                <a:moveTo>
                  <a:pt x="944395" y="317407"/>
                </a:moveTo>
                <a:lnTo>
                  <a:pt x="913182" y="311803"/>
                </a:lnTo>
                <a:lnTo>
                  <a:pt x="888661" y="295248"/>
                </a:lnTo>
                <a:lnTo>
                  <a:pt x="872629" y="268131"/>
                </a:lnTo>
                <a:lnTo>
                  <a:pt x="866885" y="230842"/>
                </a:lnTo>
                <a:lnTo>
                  <a:pt x="866885" y="78584"/>
                </a:lnTo>
                <a:lnTo>
                  <a:pt x="896508" y="78584"/>
                </a:lnTo>
                <a:lnTo>
                  <a:pt x="896508" y="228846"/>
                </a:lnTo>
                <a:lnTo>
                  <a:pt x="900676" y="253505"/>
                </a:lnTo>
                <a:lnTo>
                  <a:pt x="912355" y="272436"/>
                </a:lnTo>
                <a:lnTo>
                  <a:pt x="930308" y="284576"/>
                </a:lnTo>
                <a:lnTo>
                  <a:pt x="953297" y="288859"/>
                </a:lnTo>
                <a:lnTo>
                  <a:pt x="1005799" y="288859"/>
                </a:lnTo>
                <a:lnTo>
                  <a:pt x="1003815" y="291960"/>
                </a:lnTo>
                <a:lnTo>
                  <a:pt x="988388" y="305339"/>
                </a:lnTo>
                <a:lnTo>
                  <a:pt x="968499" y="314201"/>
                </a:lnTo>
                <a:lnTo>
                  <a:pt x="944395" y="317407"/>
                </a:lnTo>
                <a:close/>
              </a:path>
              <a:path w="1450975" h="320039">
                <a:moveTo>
                  <a:pt x="1005799" y="288859"/>
                </a:moveTo>
                <a:lnTo>
                  <a:pt x="953297" y="288859"/>
                </a:lnTo>
                <a:lnTo>
                  <a:pt x="976217" y="284636"/>
                </a:lnTo>
                <a:lnTo>
                  <a:pt x="996561" y="272110"/>
                </a:lnTo>
                <a:lnTo>
                  <a:pt x="1011120" y="251497"/>
                </a:lnTo>
                <a:lnTo>
                  <a:pt x="1016687" y="223014"/>
                </a:lnTo>
                <a:lnTo>
                  <a:pt x="1016687" y="78584"/>
                </a:lnTo>
                <a:lnTo>
                  <a:pt x="1046156" y="78584"/>
                </a:lnTo>
                <a:lnTo>
                  <a:pt x="1046156" y="275199"/>
                </a:lnTo>
                <a:lnTo>
                  <a:pt x="1014538" y="275199"/>
                </a:lnTo>
                <a:lnTo>
                  <a:pt x="1005799" y="288859"/>
                </a:lnTo>
                <a:close/>
              </a:path>
              <a:path w="1450975" h="320039">
                <a:moveTo>
                  <a:pt x="1046156" y="314338"/>
                </a:moveTo>
                <a:lnTo>
                  <a:pt x="1016687" y="314338"/>
                </a:lnTo>
                <a:lnTo>
                  <a:pt x="1016687" y="275199"/>
                </a:lnTo>
                <a:lnTo>
                  <a:pt x="1046156" y="275199"/>
                </a:lnTo>
                <a:lnTo>
                  <a:pt x="1046156" y="314338"/>
                </a:lnTo>
                <a:close/>
              </a:path>
              <a:path w="1450975" h="320039">
                <a:moveTo>
                  <a:pt x="1165957" y="114960"/>
                </a:moveTo>
                <a:lnTo>
                  <a:pt x="1140549" y="114960"/>
                </a:lnTo>
                <a:lnTo>
                  <a:pt x="1150353" y="98623"/>
                </a:lnTo>
                <a:lnTo>
                  <a:pt x="1164992" y="86028"/>
                </a:lnTo>
                <a:lnTo>
                  <a:pt x="1183372" y="77922"/>
                </a:lnTo>
                <a:lnTo>
                  <a:pt x="1204399" y="75054"/>
                </a:lnTo>
                <a:lnTo>
                  <a:pt x="1209004" y="75054"/>
                </a:lnTo>
                <a:lnTo>
                  <a:pt x="1219594" y="75514"/>
                </a:lnTo>
                <a:lnTo>
                  <a:pt x="1219594" y="103602"/>
                </a:lnTo>
                <a:lnTo>
                  <a:pt x="1202097" y="103602"/>
                </a:lnTo>
                <a:lnTo>
                  <a:pt x="1177007" y="108070"/>
                </a:lnTo>
                <a:lnTo>
                  <a:pt x="1165957" y="114960"/>
                </a:lnTo>
                <a:close/>
              </a:path>
              <a:path w="1450975" h="320039">
                <a:moveTo>
                  <a:pt x="1139321" y="314338"/>
                </a:moveTo>
                <a:lnTo>
                  <a:pt x="1109699" y="314338"/>
                </a:lnTo>
                <a:lnTo>
                  <a:pt x="1109699" y="78584"/>
                </a:lnTo>
                <a:lnTo>
                  <a:pt x="1138554" y="78584"/>
                </a:lnTo>
                <a:lnTo>
                  <a:pt x="1138554" y="114960"/>
                </a:lnTo>
                <a:lnTo>
                  <a:pt x="1165957" y="114960"/>
                </a:lnTo>
                <a:lnTo>
                  <a:pt x="1157126" y="120466"/>
                </a:lnTo>
                <a:lnTo>
                  <a:pt x="1144036" y="139280"/>
                </a:lnTo>
                <a:lnTo>
                  <a:pt x="1139321" y="163001"/>
                </a:lnTo>
                <a:lnTo>
                  <a:pt x="1139321" y="314338"/>
                </a:lnTo>
                <a:close/>
              </a:path>
              <a:path w="1450975" h="320039">
                <a:moveTo>
                  <a:pt x="1219594" y="105444"/>
                </a:moveTo>
                <a:lnTo>
                  <a:pt x="1216985" y="104984"/>
                </a:lnTo>
                <a:lnTo>
                  <a:pt x="1209618" y="103602"/>
                </a:lnTo>
                <a:lnTo>
                  <a:pt x="1219594" y="103602"/>
                </a:lnTo>
                <a:lnTo>
                  <a:pt x="1219594" y="105444"/>
                </a:lnTo>
                <a:close/>
              </a:path>
              <a:path w="1450975" h="320039">
                <a:moveTo>
                  <a:pt x="1354201" y="319249"/>
                </a:moveTo>
                <a:lnTo>
                  <a:pt x="1309345" y="310361"/>
                </a:lnTo>
                <a:lnTo>
                  <a:pt x="1275310" y="285444"/>
                </a:lnTo>
                <a:lnTo>
                  <a:pt x="1253706" y="247116"/>
                </a:lnTo>
                <a:lnTo>
                  <a:pt x="1246147" y="197996"/>
                </a:lnTo>
                <a:lnTo>
                  <a:pt x="1253752" y="148595"/>
                </a:lnTo>
                <a:lnTo>
                  <a:pt x="1275098" y="109799"/>
                </a:lnTo>
                <a:lnTo>
                  <a:pt x="1307985" y="84443"/>
                </a:lnTo>
                <a:lnTo>
                  <a:pt x="1350210" y="75361"/>
                </a:lnTo>
                <a:lnTo>
                  <a:pt x="1387457" y="82248"/>
                </a:lnTo>
                <a:lnTo>
                  <a:pt x="1417296" y="101914"/>
                </a:lnTo>
                <a:lnTo>
                  <a:pt x="1350364" y="101914"/>
                </a:lnTo>
                <a:lnTo>
                  <a:pt x="1321252" y="108094"/>
                </a:lnTo>
                <a:lnTo>
                  <a:pt x="1298313" y="124879"/>
                </a:lnTo>
                <a:lnTo>
                  <a:pt x="1282828" y="149636"/>
                </a:lnTo>
                <a:lnTo>
                  <a:pt x="1276077" y="179731"/>
                </a:lnTo>
                <a:lnTo>
                  <a:pt x="1448657" y="179731"/>
                </a:lnTo>
                <a:lnTo>
                  <a:pt x="1450590" y="191549"/>
                </a:lnTo>
                <a:lnTo>
                  <a:pt x="1450590" y="205516"/>
                </a:lnTo>
                <a:lnTo>
                  <a:pt x="1275923" y="205516"/>
                </a:lnTo>
                <a:lnTo>
                  <a:pt x="1282176" y="241542"/>
                </a:lnTo>
                <a:lnTo>
                  <a:pt x="1298083" y="269021"/>
                </a:lnTo>
                <a:lnTo>
                  <a:pt x="1322480" y="286542"/>
                </a:lnTo>
                <a:lnTo>
                  <a:pt x="1354201" y="292696"/>
                </a:lnTo>
                <a:lnTo>
                  <a:pt x="1424310" y="292696"/>
                </a:lnTo>
                <a:lnTo>
                  <a:pt x="1414022" y="302289"/>
                </a:lnTo>
                <a:lnTo>
                  <a:pt x="1387191" y="314712"/>
                </a:lnTo>
                <a:lnTo>
                  <a:pt x="1354201" y="319249"/>
                </a:lnTo>
                <a:close/>
              </a:path>
              <a:path w="1450975" h="320039">
                <a:moveTo>
                  <a:pt x="1448657" y="179731"/>
                </a:moveTo>
                <a:lnTo>
                  <a:pt x="1420507" y="179731"/>
                </a:lnTo>
                <a:lnTo>
                  <a:pt x="1415353" y="148988"/>
                </a:lnTo>
                <a:lnTo>
                  <a:pt x="1400918" y="124303"/>
                </a:lnTo>
                <a:lnTo>
                  <a:pt x="1378742" y="107878"/>
                </a:lnTo>
                <a:lnTo>
                  <a:pt x="1350364" y="101914"/>
                </a:lnTo>
                <a:lnTo>
                  <a:pt x="1417296" y="101914"/>
                </a:lnTo>
                <a:lnTo>
                  <a:pt x="1419567" y="103410"/>
                </a:lnTo>
                <a:lnTo>
                  <a:pt x="1442093" y="139594"/>
                </a:lnTo>
                <a:lnTo>
                  <a:pt x="1448657" y="179731"/>
                </a:lnTo>
                <a:close/>
              </a:path>
              <a:path w="1450975" h="320039">
                <a:moveTo>
                  <a:pt x="1424310" y="292696"/>
                </a:moveTo>
                <a:lnTo>
                  <a:pt x="1354201" y="292696"/>
                </a:lnTo>
                <a:lnTo>
                  <a:pt x="1376140" y="289847"/>
                </a:lnTo>
                <a:lnTo>
                  <a:pt x="1393301" y="282451"/>
                </a:lnTo>
                <a:lnTo>
                  <a:pt x="1405916" y="272235"/>
                </a:lnTo>
                <a:lnTo>
                  <a:pt x="1414214" y="260925"/>
                </a:lnTo>
                <a:lnTo>
                  <a:pt x="1445985" y="260925"/>
                </a:lnTo>
                <a:lnTo>
                  <a:pt x="1433889" y="283765"/>
                </a:lnTo>
                <a:lnTo>
                  <a:pt x="1424310" y="29269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31632" y="2126509"/>
            <a:ext cx="1713864" cy="322580"/>
          </a:xfrm>
          <a:custGeom>
            <a:avLst/>
            <a:gdLst/>
            <a:ahLst/>
            <a:cxnLst/>
            <a:rect l="l" t="t" r="r" b="b"/>
            <a:pathLst>
              <a:path w="1713864" h="322580">
                <a:moveTo>
                  <a:pt x="157479" y="295919"/>
                </a:moveTo>
                <a:lnTo>
                  <a:pt x="86565" y="295919"/>
                </a:lnTo>
                <a:lnTo>
                  <a:pt x="110814" y="292986"/>
                </a:lnTo>
                <a:lnTo>
                  <a:pt x="129292" y="284657"/>
                </a:lnTo>
                <a:lnTo>
                  <a:pt x="141065" y="271637"/>
                </a:lnTo>
                <a:lnTo>
                  <a:pt x="145197" y="254632"/>
                </a:lnTo>
                <a:lnTo>
                  <a:pt x="142772" y="241667"/>
                </a:lnTo>
                <a:lnTo>
                  <a:pt x="135354" y="230918"/>
                </a:lnTo>
                <a:lnTo>
                  <a:pt x="122728" y="222472"/>
                </a:lnTo>
                <a:lnTo>
                  <a:pt x="104677" y="216414"/>
                </a:lnTo>
                <a:lnTo>
                  <a:pt x="68761" y="207819"/>
                </a:lnTo>
                <a:lnTo>
                  <a:pt x="42493" y="198468"/>
                </a:lnTo>
                <a:lnTo>
                  <a:pt x="23464" y="184700"/>
                </a:lnTo>
                <a:lnTo>
                  <a:pt x="11884" y="166857"/>
                </a:lnTo>
                <a:lnTo>
                  <a:pt x="7981" y="145350"/>
                </a:lnTo>
                <a:lnTo>
                  <a:pt x="14029" y="118248"/>
                </a:lnTo>
                <a:lnTo>
                  <a:pt x="31042" y="96945"/>
                </a:lnTo>
                <a:lnTo>
                  <a:pt x="57321" y="83037"/>
                </a:lnTo>
                <a:lnTo>
                  <a:pt x="91170" y="78124"/>
                </a:lnTo>
                <a:lnTo>
                  <a:pt x="122654" y="82627"/>
                </a:lnTo>
                <a:lnTo>
                  <a:pt x="147115" y="95276"/>
                </a:lnTo>
                <a:lnTo>
                  <a:pt x="154400" y="103756"/>
                </a:lnTo>
                <a:lnTo>
                  <a:pt x="91170" y="103756"/>
                </a:lnTo>
                <a:lnTo>
                  <a:pt x="69526" y="106821"/>
                </a:lnTo>
                <a:lnTo>
                  <a:pt x="52587" y="115267"/>
                </a:lnTo>
                <a:lnTo>
                  <a:pt x="41548" y="127973"/>
                </a:lnTo>
                <a:lnTo>
                  <a:pt x="37603" y="143815"/>
                </a:lnTo>
                <a:lnTo>
                  <a:pt x="40165" y="156365"/>
                </a:lnTo>
                <a:lnTo>
                  <a:pt x="47990" y="166874"/>
                </a:lnTo>
                <a:lnTo>
                  <a:pt x="61173" y="175306"/>
                </a:lnTo>
                <a:lnTo>
                  <a:pt x="79965" y="181726"/>
                </a:lnTo>
                <a:lnTo>
                  <a:pt x="115727" y="190475"/>
                </a:lnTo>
                <a:lnTo>
                  <a:pt x="141981" y="199847"/>
                </a:lnTo>
                <a:lnTo>
                  <a:pt x="160680" y="213421"/>
                </a:lnTo>
                <a:lnTo>
                  <a:pt x="171867" y="231139"/>
                </a:lnTo>
                <a:lnTo>
                  <a:pt x="175587" y="252943"/>
                </a:lnTo>
                <a:lnTo>
                  <a:pt x="169606" y="280636"/>
                </a:lnTo>
                <a:lnTo>
                  <a:pt x="157479" y="295919"/>
                </a:lnTo>
                <a:close/>
              </a:path>
              <a:path w="1713864" h="322580">
                <a:moveTo>
                  <a:pt x="172210" y="139825"/>
                </a:moveTo>
                <a:lnTo>
                  <a:pt x="142741" y="139825"/>
                </a:lnTo>
                <a:lnTo>
                  <a:pt x="136625" y="124951"/>
                </a:lnTo>
                <a:lnTo>
                  <a:pt x="125934" y="113617"/>
                </a:lnTo>
                <a:lnTo>
                  <a:pt x="110754" y="106370"/>
                </a:lnTo>
                <a:lnTo>
                  <a:pt x="91170" y="103756"/>
                </a:lnTo>
                <a:lnTo>
                  <a:pt x="154400" y="103756"/>
                </a:lnTo>
                <a:lnTo>
                  <a:pt x="163864" y="114773"/>
                </a:lnTo>
                <a:lnTo>
                  <a:pt x="172210" y="139825"/>
                </a:lnTo>
                <a:close/>
              </a:path>
              <a:path w="1713864" h="322580">
                <a:moveTo>
                  <a:pt x="87026" y="322012"/>
                </a:moveTo>
                <a:lnTo>
                  <a:pt x="53182" y="317741"/>
                </a:lnTo>
                <a:lnTo>
                  <a:pt x="27051" y="305224"/>
                </a:lnTo>
                <a:lnTo>
                  <a:pt x="9151" y="284909"/>
                </a:lnTo>
                <a:lnTo>
                  <a:pt x="0" y="257241"/>
                </a:lnTo>
                <a:lnTo>
                  <a:pt x="31004" y="257241"/>
                </a:lnTo>
                <a:lnTo>
                  <a:pt x="37138" y="274098"/>
                </a:lnTo>
                <a:lnTo>
                  <a:pt x="48539" y="286192"/>
                </a:lnTo>
                <a:lnTo>
                  <a:pt x="65063" y="293480"/>
                </a:lnTo>
                <a:lnTo>
                  <a:pt x="86565" y="295919"/>
                </a:lnTo>
                <a:lnTo>
                  <a:pt x="157479" y="295919"/>
                </a:lnTo>
                <a:lnTo>
                  <a:pt x="152257" y="302500"/>
                </a:lnTo>
                <a:lnTo>
                  <a:pt x="124433" y="316853"/>
                </a:lnTo>
                <a:lnTo>
                  <a:pt x="87026" y="322012"/>
                </a:lnTo>
                <a:close/>
              </a:path>
              <a:path w="1713864" h="322580">
                <a:moveTo>
                  <a:pt x="323393" y="322012"/>
                </a:moveTo>
                <a:lnTo>
                  <a:pt x="278537" y="313124"/>
                </a:lnTo>
                <a:lnTo>
                  <a:pt x="244502" y="288207"/>
                </a:lnTo>
                <a:lnTo>
                  <a:pt x="222899" y="249878"/>
                </a:lnTo>
                <a:lnTo>
                  <a:pt x="215339" y="200758"/>
                </a:lnTo>
                <a:lnTo>
                  <a:pt x="222944" y="151358"/>
                </a:lnTo>
                <a:lnTo>
                  <a:pt x="244291" y="112562"/>
                </a:lnTo>
                <a:lnTo>
                  <a:pt x="277177" y="87206"/>
                </a:lnTo>
                <a:lnTo>
                  <a:pt x="319403" y="78124"/>
                </a:lnTo>
                <a:lnTo>
                  <a:pt x="356649" y="85011"/>
                </a:lnTo>
                <a:lnTo>
                  <a:pt x="386488" y="104677"/>
                </a:lnTo>
                <a:lnTo>
                  <a:pt x="319556" y="104677"/>
                </a:lnTo>
                <a:lnTo>
                  <a:pt x="290444" y="110857"/>
                </a:lnTo>
                <a:lnTo>
                  <a:pt x="267505" y="127642"/>
                </a:lnTo>
                <a:lnTo>
                  <a:pt x="252020" y="152398"/>
                </a:lnTo>
                <a:lnTo>
                  <a:pt x="245269" y="182494"/>
                </a:lnTo>
                <a:lnTo>
                  <a:pt x="417849" y="182494"/>
                </a:lnTo>
                <a:lnTo>
                  <a:pt x="419782" y="194312"/>
                </a:lnTo>
                <a:lnTo>
                  <a:pt x="419782" y="208279"/>
                </a:lnTo>
                <a:lnTo>
                  <a:pt x="245116" y="208279"/>
                </a:lnTo>
                <a:lnTo>
                  <a:pt x="251368" y="244305"/>
                </a:lnTo>
                <a:lnTo>
                  <a:pt x="267275" y="271784"/>
                </a:lnTo>
                <a:lnTo>
                  <a:pt x="291672" y="289305"/>
                </a:lnTo>
                <a:lnTo>
                  <a:pt x="323393" y="295459"/>
                </a:lnTo>
                <a:lnTo>
                  <a:pt x="393502" y="295459"/>
                </a:lnTo>
                <a:lnTo>
                  <a:pt x="383214" y="305052"/>
                </a:lnTo>
                <a:lnTo>
                  <a:pt x="356383" y="317474"/>
                </a:lnTo>
                <a:lnTo>
                  <a:pt x="323393" y="322012"/>
                </a:lnTo>
                <a:close/>
              </a:path>
              <a:path w="1713864" h="322580">
                <a:moveTo>
                  <a:pt x="417849" y="182494"/>
                </a:moveTo>
                <a:lnTo>
                  <a:pt x="389699" y="182494"/>
                </a:lnTo>
                <a:lnTo>
                  <a:pt x="384545" y="151751"/>
                </a:lnTo>
                <a:lnTo>
                  <a:pt x="370110" y="127066"/>
                </a:lnTo>
                <a:lnTo>
                  <a:pt x="347934" y="110641"/>
                </a:lnTo>
                <a:lnTo>
                  <a:pt x="319556" y="104677"/>
                </a:lnTo>
                <a:lnTo>
                  <a:pt x="386488" y="104677"/>
                </a:lnTo>
                <a:lnTo>
                  <a:pt x="388759" y="106173"/>
                </a:lnTo>
                <a:lnTo>
                  <a:pt x="411285" y="142357"/>
                </a:lnTo>
                <a:lnTo>
                  <a:pt x="417849" y="182494"/>
                </a:lnTo>
                <a:close/>
              </a:path>
              <a:path w="1713864" h="322580">
                <a:moveTo>
                  <a:pt x="393502" y="295459"/>
                </a:moveTo>
                <a:lnTo>
                  <a:pt x="323393" y="295459"/>
                </a:lnTo>
                <a:lnTo>
                  <a:pt x="345332" y="292610"/>
                </a:lnTo>
                <a:lnTo>
                  <a:pt x="362494" y="285214"/>
                </a:lnTo>
                <a:lnTo>
                  <a:pt x="375108" y="274997"/>
                </a:lnTo>
                <a:lnTo>
                  <a:pt x="383406" y="263687"/>
                </a:lnTo>
                <a:lnTo>
                  <a:pt x="415177" y="263687"/>
                </a:lnTo>
                <a:lnTo>
                  <a:pt x="403081" y="286528"/>
                </a:lnTo>
                <a:lnTo>
                  <a:pt x="393502" y="295459"/>
                </a:lnTo>
                <a:close/>
              </a:path>
              <a:path w="1713864" h="322580">
                <a:moveTo>
                  <a:pt x="500976" y="317100"/>
                </a:moveTo>
                <a:lnTo>
                  <a:pt x="471353" y="317100"/>
                </a:lnTo>
                <a:lnTo>
                  <a:pt x="471353" y="2762"/>
                </a:lnTo>
                <a:lnTo>
                  <a:pt x="500976" y="2762"/>
                </a:lnTo>
                <a:lnTo>
                  <a:pt x="500976" y="317100"/>
                </a:lnTo>
                <a:close/>
              </a:path>
              <a:path w="1713864" h="322580">
                <a:moveTo>
                  <a:pt x="660601" y="322012"/>
                </a:moveTo>
                <a:lnTo>
                  <a:pt x="615744" y="313124"/>
                </a:lnTo>
                <a:lnTo>
                  <a:pt x="581709" y="288207"/>
                </a:lnTo>
                <a:lnTo>
                  <a:pt x="560106" y="249878"/>
                </a:lnTo>
                <a:lnTo>
                  <a:pt x="552547" y="200758"/>
                </a:lnTo>
                <a:lnTo>
                  <a:pt x="560152" y="151358"/>
                </a:lnTo>
                <a:lnTo>
                  <a:pt x="581498" y="112562"/>
                </a:lnTo>
                <a:lnTo>
                  <a:pt x="614385" y="87206"/>
                </a:lnTo>
                <a:lnTo>
                  <a:pt x="656610" y="78124"/>
                </a:lnTo>
                <a:lnTo>
                  <a:pt x="693857" y="85011"/>
                </a:lnTo>
                <a:lnTo>
                  <a:pt x="723695" y="104677"/>
                </a:lnTo>
                <a:lnTo>
                  <a:pt x="656763" y="104677"/>
                </a:lnTo>
                <a:lnTo>
                  <a:pt x="627652" y="110857"/>
                </a:lnTo>
                <a:lnTo>
                  <a:pt x="604713" y="127642"/>
                </a:lnTo>
                <a:lnTo>
                  <a:pt x="589227" y="152398"/>
                </a:lnTo>
                <a:lnTo>
                  <a:pt x="582477" y="182494"/>
                </a:lnTo>
                <a:lnTo>
                  <a:pt x="755057" y="182494"/>
                </a:lnTo>
                <a:lnTo>
                  <a:pt x="756989" y="194312"/>
                </a:lnTo>
                <a:lnTo>
                  <a:pt x="756989" y="208279"/>
                </a:lnTo>
                <a:lnTo>
                  <a:pt x="582323" y="208279"/>
                </a:lnTo>
                <a:lnTo>
                  <a:pt x="588575" y="244305"/>
                </a:lnTo>
                <a:lnTo>
                  <a:pt x="604482" y="271784"/>
                </a:lnTo>
                <a:lnTo>
                  <a:pt x="628879" y="289305"/>
                </a:lnTo>
                <a:lnTo>
                  <a:pt x="660601" y="295459"/>
                </a:lnTo>
                <a:lnTo>
                  <a:pt x="730710" y="295459"/>
                </a:lnTo>
                <a:lnTo>
                  <a:pt x="720422" y="305052"/>
                </a:lnTo>
                <a:lnTo>
                  <a:pt x="693590" y="317474"/>
                </a:lnTo>
                <a:lnTo>
                  <a:pt x="660601" y="322012"/>
                </a:lnTo>
                <a:close/>
              </a:path>
              <a:path w="1713864" h="322580">
                <a:moveTo>
                  <a:pt x="755057" y="182494"/>
                </a:moveTo>
                <a:lnTo>
                  <a:pt x="726906" y="182494"/>
                </a:lnTo>
                <a:lnTo>
                  <a:pt x="721753" y="151751"/>
                </a:lnTo>
                <a:lnTo>
                  <a:pt x="707318" y="127066"/>
                </a:lnTo>
                <a:lnTo>
                  <a:pt x="685141" y="110641"/>
                </a:lnTo>
                <a:lnTo>
                  <a:pt x="656763" y="104677"/>
                </a:lnTo>
                <a:lnTo>
                  <a:pt x="723695" y="104677"/>
                </a:lnTo>
                <a:lnTo>
                  <a:pt x="725966" y="106173"/>
                </a:lnTo>
                <a:lnTo>
                  <a:pt x="748493" y="142357"/>
                </a:lnTo>
                <a:lnTo>
                  <a:pt x="755057" y="182494"/>
                </a:lnTo>
                <a:close/>
              </a:path>
              <a:path w="1713864" h="322580">
                <a:moveTo>
                  <a:pt x="730710" y="295459"/>
                </a:moveTo>
                <a:lnTo>
                  <a:pt x="660601" y="295459"/>
                </a:lnTo>
                <a:lnTo>
                  <a:pt x="682539" y="292610"/>
                </a:lnTo>
                <a:lnTo>
                  <a:pt x="699701" y="285214"/>
                </a:lnTo>
                <a:lnTo>
                  <a:pt x="712316" y="274997"/>
                </a:lnTo>
                <a:lnTo>
                  <a:pt x="720613" y="263687"/>
                </a:lnTo>
                <a:lnTo>
                  <a:pt x="752385" y="263687"/>
                </a:lnTo>
                <a:lnTo>
                  <a:pt x="740288" y="286528"/>
                </a:lnTo>
                <a:lnTo>
                  <a:pt x="730710" y="295459"/>
                </a:lnTo>
                <a:close/>
              </a:path>
              <a:path w="1713864" h="322580">
                <a:moveTo>
                  <a:pt x="901726" y="322012"/>
                </a:moveTo>
                <a:lnTo>
                  <a:pt x="858297" y="312879"/>
                </a:lnTo>
                <a:lnTo>
                  <a:pt x="825156" y="287516"/>
                </a:lnTo>
                <a:lnTo>
                  <a:pt x="804016" y="248972"/>
                </a:lnTo>
                <a:lnTo>
                  <a:pt x="796589" y="200298"/>
                </a:lnTo>
                <a:lnTo>
                  <a:pt x="804181" y="151228"/>
                </a:lnTo>
                <a:lnTo>
                  <a:pt x="825559" y="112562"/>
                </a:lnTo>
                <a:lnTo>
                  <a:pt x="858621" y="87220"/>
                </a:lnTo>
                <a:lnTo>
                  <a:pt x="901266" y="78124"/>
                </a:lnTo>
                <a:lnTo>
                  <a:pt x="934737" y="83440"/>
                </a:lnTo>
                <a:lnTo>
                  <a:pt x="962295" y="98441"/>
                </a:lnTo>
                <a:lnTo>
                  <a:pt x="967592" y="104677"/>
                </a:lnTo>
                <a:lnTo>
                  <a:pt x="901726" y="104677"/>
                </a:lnTo>
                <a:lnTo>
                  <a:pt x="871108" y="111552"/>
                </a:lnTo>
                <a:lnTo>
                  <a:pt x="847296" y="130903"/>
                </a:lnTo>
                <a:lnTo>
                  <a:pt x="831859" y="160816"/>
                </a:lnTo>
                <a:lnTo>
                  <a:pt x="826365" y="199377"/>
                </a:lnTo>
                <a:lnTo>
                  <a:pt x="831751" y="238300"/>
                </a:lnTo>
                <a:lnTo>
                  <a:pt x="847009" y="268561"/>
                </a:lnTo>
                <a:lnTo>
                  <a:pt x="870784" y="288173"/>
                </a:lnTo>
                <a:lnTo>
                  <a:pt x="901726" y="295152"/>
                </a:lnTo>
                <a:lnTo>
                  <a:pt x="968133" y="295152"/>
                </a:lnTo>
                <a:lnTo>
                  <a:pt x="963350" y="301004"/>
                </a:lnTo>
                <a:lnTo>
                  <a:pt x="935992" y="316450"/>
                </a:lnTo>
                <a:lnTo>
                  <a:pt x="901726" y="322012"/>
                </a:lnTo>
                <a:close/>
              </a:path>
              <a:path w="1713864" h="322580">
                <a:moveTo>
                  <a:pt x="992129" y="151797"/>
                </a:moveTo>
                <a:lnTo>
                  <a:pt x="962506" y="151797"/>
                </a:lnTo>
                <a:lnTo>
                  <a:pt x="955276" y="133556"/>
                </a:lnTo>
                <a:lnTo>
                  <a:pt x="942419" y="118567"/>
                </a:lnTo>
                <a:lnTo>
                  <a:pt x="924411" y="108413"/>
                </a:lnTo>
                <a:lnTo>
                  <a:pt x="901726" y="104677"/>
                </a:lnTo>
                <a:lnTo>
                  <a:pt x="967592" y="104677"/>
                </a:lnTo>
                <a:lnTo>
                  <a:pt x="982054" y="121701"/>
                </a:lnTo>
                <a:lnTo>
                  <a:pt x="992129" y="151797"/>
                </a:lnTo>
                <a:close/>
              </a:path>
              <a:path w="1713864" h="322580">
                <a:moveTo>
                  <a:pt x="968133" y="295152"/>
                </a:moveTo>
                <a:lnTo>
                  <a:pt x="901726" y="295152"/>
                </a:lnTo>
                <a:lnTo>
                  <a:pt x="923226" y="291910"/>
                </a:lnTo>
                <a:lnTo>
                  <a:pt x="941229" y="282566"/>
                </a:lnTo>
                <a:lnTo>
                  <a:pt x="954715" y="267697"/>
                </a:lnTo>
                <a:lnTo>
                  <a:pt x="962660" y="247878"/>
                </a:lnTo>
                <a:lnTo>
                  <a:pt x="992282" y="247878"/>
                </a:lnTo>
                <a:lnTo>
                  <a:pt x="982536" y="277527"/>
                </a:lnTo>
                <a:lnTo>
                  <a:pt x="968133" y="295152"/>
                </a:lnTo>
                <a:close/>
              </a:path>
              <a:path w="1713864" h="322580">
                <a:moveTo>
                  <a:pt x="1087443" y="81347"/>
                </a:moveTo>
                <a:lnTo>
                  <a:pt x="1057821" y="81347"/>
                </a:lnTo>
                <a:lnTo>
                  <a:pt x="1057821" y="24864"/>
                </a:lnTo>
                <a:lnTo>
                  <a:pt x="1087443" y="24864"/>
                </a:lnTo>
                <a:lnTo>
                  <a:pt x="1087443" y="81347"/>
                </a:lnTo>
                <a:close/>
              </a:path>
              <a:path w="1713864" h="322580">
                <a:moveTo>
                  <a:pt x="1137019" y="106672"/>
                </a:moveTo>
                <a:lnTo>
                  <a:pt x="1022519" y="106672"/>
                </a:lnTo>
                <a:lnTo>
                  <a:pt x="1022519" y="81347"/>
                </a:lnTo>
                <a:lnTo>
                  <a:pt x="1137019" y="81347"/>
                </a:lnTo>
                <a:lnTo>
                  <a:pt x="1137019" y="106672"/>
                </a:lnTo>
                <a:close/>
              </a:path>
              <a:path w="1713864" h="322580">
                <a:moveTo>
                  <a:pt x="1129345" y="320477"/>
                </a:moveTo>
                <a:lnTo>
                  <a:pt x="1119368" y="320477"/>
                </a:lnTo>
                <a:lnTo>
                  <a:pt x="1096801" y="316748"/>
                </a:lnTo>
                <a:lnTo>
                  <a:pt x="1077083" y="305608"/>
                </a:lnTo>
                <a:lnTo>
                  <a:pt x="1063121" y="287130"/>
                </a:lnTo>
                <a:lnTo>
                  <a:pt x="1057821" y="261385"/>
                </a:lnTo>
                <a:lnTo>
                  <a:pt x="1057821" y="106672"/>
                </a:lnTo>
                <a:lnTo>
                  <a:pt x="1087443" y="106672"/>
                </a:lnTo>
                <a:lnTo>
                  <a:pt x="1087443" y="254325"/>
                </a:lnTo>
                <a:lnTo>
                  <a:pt x="1090316" y="272745"/>
                </a:lnTo>
                <a:lnTo>
                  <a:pt x="1097996" y="284389"/>
                </a:lnTo>
                <a:lnTo>
                  <a:pt x="1109070" y="290478"/>
                </a:lnTo>
                <a:lnTo>
                  <a:pt x="1122131" y="292236"/>
                </a:lnTo>
                <a:lnTo>
                  <a:pt x="1141624" y="292236"/>
                </a:lnTo>
                <a:lnTo>
                  <a:pt x="1141624" y="319096"/>
                </a:lnTo>
                <a:lnTo>
                  <a:pt x="1136712" y="319863"/>
                </a:lnTo>
                <a:lnTo>
                  <a:pt x="1129345" y="320477"/>
                </a:lnTo>
                <a:close/>
              </a:path>
              <a:path w="1713864" h="322580">
                <a:moveTo>
                  <a:pt x="1141624" y="292236"/>
                </a:moveTo>
                <a:lnTo>
                  <a:pt x="1127810" y="292236"/>
                </a:lnTo>
                <a:lnTo>
                  <a:pt x="1136712" y="291622"/>
                </a:lnTo>
                <a:lnTo>
                  <a:pt x="1141624" y="291468"/>
                </a:lnTo>
                <a:lnTo>
                  <a:pt x="1141624" y="292236"/>
                </a:lnTo>
                <a:close/>
              </a:path>
              <a:path w="1713864" h="322580">
                <a:moveTo>
                  <a:pt x="1205781" y="41287"/>
                </a:moveTo>
                <a:lnTo>
                  <a:pt x="1197325" y="39668"/>
                </a:lnTo>
                <a:lnTo>
                  <a:pt x="1190394" y="35244"/>
                </a:lnTo>
                <a:lnTo>
                  <a:pt x="1185708" y="28660"/>
                </a:lnTo>
                <a:lnTo>
                  <a:pt x="1183986" y="20567"/>
                </a:lnTo>
                <a:lnTo>
                  <a:pt x="1185708" y="12561"/>
                </a:lnTo>
                <a:lnTo>
                  <a:pt x="1190394" y="6024"/>
                </a:lnTo>
                <a:lnTo>
                  <a:pt x="1197325" y="1616"/>
                </a:lnTo>
                <a:lnTo>
                  <a:pt x="1205781" y="0"/>
                </a:lnTo>
                <a:lnTo>
                  <a:pt x="1213995" y="1616"/>
                </a:lnTo>
                <a:lnTo>
                  <a:pt x="1220841" y="6024"/>
                </a:lnTo>
                <a:lnTo>
                  <a:pt x="1225530" y="12561"/>
                </a:lnTo>
                <a:lnTo>
                  <a:pt x="1227269" y="20567"/>
                </a:lnTo>
                <a:lnTo>
                  <a:pt x="1225530" y="28660"/>
                </a:lnTo>
                <a:lnTo>
                  <a:pt x="1220841" y="35244"/>
                </a:lnTo>
                <a:lnTo>
                  <a:pt x="1213995" y="39668"/>
                </a:lnTo>
                <a:lnTo>
                  <a:pt x="1205781" y="41287"/>
                </a:lnTo>
                <a:close/>
              </a:path>
              <a:path w="1713864" h="322580">
                <a:moveTo>
                  <a:pt x="1220362" y="317100"/>
                </a:moveTo>
                <a:lnTo>
                  <a:pt x="1190586" y="317100"/>
                </a:lnTo>
                <a:lnTo>
                  <a:pt x="1190586" y="81347"/>
                </a:lnTo>
                <a:lnTo>
                  <a:pt x="1220362" y="81347"/>
                </a:lnTo>
                <a:lnTo>
                  <a:pt x="1220362" y="317100"/>
                </a:lnTo>
                <a:close/>
              </a:path>
              <a:path w="1713864" h="322580">
                <a:moveTo>
                  <a:pt x="1376917" y="322012"/>
                </a:moveTo>
                <a:lnTo>
                  <a:pt x="1334531" y="313117"/>
                </a:lnTo>
                <a:lnTo>
                  <a:pt x="1301440" y="288149"/>
                </a:lnTo>
                <a:lnTo>
                  <a:pt x="1279919" y="249684"/>
                </a:lnTo>
                <a:lnTo>
                  <a:pt x="1272240" y="200298"/>
                </a:lnTo>
                <a:lnTo>
                  <a:pt x="1279919" y="150581"/>
                </a:lnTo>
                <a:lnTo>
                  <a:pt x="1301440" y="111986"/>
                </a:lnTo>
                <a:lnTo>
                  <a:pt x="1334531" y="87004"/>
                </a:lnTo>
                <a:lnTo>
                  <a:pt x="1376917" y="78124"/>
                </a:lnTo>
                <a:lnTo>
                  <a:pt x="1419279" y="87026"/>
                </a:lnTo>
                <a:lnTo>
                  <a:pt x="1442588" y="104677"/>
                </a:lnTo>
                <a:lnTo>
                  <a:pt x="1376917" y="104677"/>
                </a:lnTo>
                <a:lnTo>
                  <a:pt x="1344817" y="112344"/>
                </a:lnTo>
                <a:lnTo>
                  <a:pt x="1321336" y="133091"/>
                </a:lnTo>
                <a:lnTo>
                  <a:pt x="1306920" y="163536"/>
                </a:lnTo>
                <a:lnTo>
                  <a:pt x="1302016" y="200298"/>
                </a:lnTo>
                <a:lnTo>
                  <a:pt x="1306899" y="236988"/>
                </a:lnTo>
                <a:lnTo>
                  <a:pt x="1321278" y="267275"/>
                </a:lnTo>
                <a:lnTo>
                  <a:pt x="1344752" y="287864"/>
                </a:lnTo>
                <a:lnTo>
                  <a:pt x="1376917" y="295459"/>
                </a:lnTo>
                <a:lnTo>
                  <a:pt x="1442704" y="295459"/>
                </a:lnTo>
                <a:lnTo>
                  <a:pt x="1419344" y="313117"/>
                </a:lnTo>
                <a:lnTo>
                  <a:pt x="1376917" y="322012"/>
                </a:lnTo>
                <a:close/>
              </a:path>
              <a:path w="1713864" h="322580">
                <a:moveTo>
                  <a:pt x="1442704" y="295459"/>
                </a:moveTo>
                <a:lnTo>
                  <a:pt x="1376917" y="295459"/>
                </a:lnTo>
                <a:lnTo>
                  <a:pt x="1409017" y="287864"/>
                </a:lnTo>
                <a:lnTo>
                  <a:pt x="1432498" y="267275"/>
                </a:lnTo>
                <a:lnTo>
                  <a:pt x="1446913" y="236988"/>
                </a:lnTo>
                <a:lnTo>
                  <a:pt x="1451818" y="200298"/>
                </a:lnTo>
                <a:lnTo>
                  <a:pt x="1446913" y="163536"/>
                </a:lnTo>
                <a:lnTo>
                  <a:pt x="1432498" y="133091"/>
                </a:lnTo>
                <a:lnTo>
                  <a:pt x="1409017" y="112344"/>
                </a:lnTo>
                <a:lnTo>
                  <a:pt x="1376917" y="104677"/>
                </a:lnTo>
                <a:lnTo>
                  <a:pt x="1442588" y="104677"/>
                </a:lnTo>
                <a:lnTo>
                  <a:pt x="1452317" y="112044"/>
                </a:lnTo>
                <a:lnTo>
                  <a:pt x="1473785" y="150645"/>
                </a:lnTo>
                <a:lnTo>
                  <a:pt x="1481440" y="200298"/>
                </a:lnTo>
                <a:lnTo>
                  <a:pt x="1473807" y="249684"/>
                </a:lnTo>
                <a:lnTo>
                  <a:pt x="1452374" y="288149"/>
                </a:lnTo>
                <a:lnTo>
                  <a:pt x="1442704" y="295459"/>
                </a:lnTo>
                <a:close/>
              </a:path>
              <a:path w="1713864" h="322580">
                <a:moveTo>
                  <a:pt x="1586589" y="118644"/>
                </a:moveTo>
                <a:lnTo>
                  <a:pt x="1564323" y="118644"/>
                </a:lnTo>
                <a:lnTo>
                  <a:pt x="1574925" y="102041"/>
                </a:lnTo>
                <a:lnTo>
                  <a:pt x="1590089" y="89309"/>
                </a:lnTo>
                <a:lnTo>
                  <a:pt x="1609713" y="81152"/>
                </a:lnTo>
                <a:lnTo>
                  <a:pt x="1633698" y="78277"/>
                </a:lnTo>
                <a:lnTo>
                  <a:pt x="1666266" y="83882"/>
                </a:lnTo>
                <a:lnTo>
                  <a:pt x="1691524" y="100436"/>
                </a:lnTo>
                <a:lnTo>
                  <a:pt x="1694355" y="105137"/>
                </a:lnTo>
                <a:lnTo>
                  <a:pt x="1625717" y="105137"/>
                </a:lnTo>
                <a:lnTo>
                  <a:pt x="1600449" y="109638"/>
                </a:lnTo>
                <a:lnTo>
                  <a:pt x="1586589" y="118644"/>
                </a:lnTo>
                <a:close/>
              </a:path>
              <a:path w="1713864" h="322580">
                <a:moveTo>
                  <a:pt x="1562634" y="317100"/>
                </a:moveTo>
                <a:lnTo>
                  <a:pt x="1533011" y="317100"/>
                </a:lnTo>
                <a:lnTo>
                  <a:pt x="1533011" y="81347"/>
                </a:lnTo>
                <a:lnTo>
                  <a:pt x="1561867" y="81347"/>
                </a:lnTo>
                <a:lnTo>
                  <a:pt x="1561867" y="118644"/>
                </a:lnTo>
                <a:lnTo>
                  <a:pt x="1586589" y="118644"/>
                </a:lnTo>
                <a:lnTo>
                  <a:pt x="1580477" y="122615"/>
                </a:lnTo>
                <a:lnTo>
                  <a:pt x="1567354" y="143276"/>
                </a:lnTo>
                <a:lnTo>
                  <a:pt x="1562634" y="170829"/>
                </a:lnTo>
                <a:lnTo>
                  <a:pt x="1562634" y="317100"/>
                </a:lnTo>
                <a:close/>
              </a:path>
              <a:path w="1713864" h="322580">
                <a:moveTo>
                  <a:pt x="1713664" y="317100"/>
                </a:moveTo>
                <a:lnTo>
                  <a:pt x="1683888" y="317100"/>
                </a:lnTo>
                <a:lnTo>
                  <a:pt x="1683888" y="166838"/>
                </a:lnTo>
                <a:lnTo>
                  <a:pt x="1679827" y="141204"/>
                </a:lnTo>
                <a:lnTo>
                  <a:pt x="1668213" y="121771"/>
                </a:lnTo>
                <a:lnTo>
                  <a:pt x="1649893" y="109447"/>
                </a:lnTo>
                <a:lnTo>
                  <a:pt x="1625717" y="105137"/>
                </a:lnTo>
                <a:lnTo>
                  <a:pt x="1694355" y="105137"/>
                </a:lnTo>
                <a:lnTo>
                  <a:pt x="1707860" y="127553"/>
                </a:lnTo>
                <a:lnTo>
                  <a:pt x="1713664" y="164843"/>
                </a:lnTo>
                <a:lnTo>
                  <a:pt x="1713664" y="31710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3117" y="133020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70764" y="3282562"/>
            <a:ext cx="3183255" cy="523240"/>
            <a:chOff x="1070764" y="3282562"/>
            <a:chExt cx="3183255" cy="523240"/>
          </a:xfrm>
        </p:grpSpPr>
        <p:sp>
          <p:nvSpPr>
            <p:cNvPr id="8" name="object 8"/>
            <p:cNvSpPr/>
            <p:nvPr/>
          </p:nvSpPr>
          <p:spPr>
            <a:xfrm>
              <a:off x="1070764" y="3282562"/>
              <a:ext cx="3183255" cy="523240"/>
            </a:xfrm>
            <a:custGeom>
              <a:avLst/>
              <a:gdLst/>
              <a:ahLst/>
              <a:cxnLst/>
              <a:rect l="l" t="t" r="r" b="b"/>
              <a:pathLst>
                <a:path w="3183254" h="523239">
                  <a:moveTo>
                    <a:pt x="318263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182635" y="0"/>
                  </a:lnTo>
                  <a:lnTo>
                    <a:pt x="3182635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81659" y="3345954"/>
              <a:ext cx="3145155" cy="396240"/>
            </a:xfrm>
            <a:custGeom>
              <a:avLst/>
              <a:gdLst/>
              <a:ahLst/>
              <a:cxnLst/>
              <a:rect l="l" t="t" r="r" b="b"/>
              <a:pathLst>
                <a:path w="3145154" h="396239">
                  <a:moveTo>
                    <a:pt x="282867" y="355320"/>
                  </a:moveTo>
                  <a:lnTo>
                    <a:pt x="215341" y="247256"/>
                  </a:lnTo>
                  <a:lnTo>
                    <a:pt x="184645" y="198145"/>
                  </a:lnTo>
                  <a:lnTo>
                    <a:pt x="214668" y="149034"/>
                  </a:lnTo>
                  <a:lnTo>
                    <a:pt x="280720" y="40970"/>
                  </a:lnTo>
                  <a:lnTo>
                    <a:pt x="206895" y="40970"/>
                  </a:lnTo>
                  <a:lnTo>
                    <a:pt x="142430" y="149034"/>
                  </a:lnTo>
                  <a:lnTo>
                    <a:pt x="139979" y="149034"/>
                  </a:lnTo>
                  <a:lnTo>
                    <a:pt x="76123" y="40970"/>
                  </a:lnTo>
                  <a:lnTo>
                    <a:pt x="1689" y="40970"/>
                  </a:lnTo>
                  <a:lnTo>
                    <a:pt x="98539" y="198145"/>
                  </a:lnTo>
                  <a:lnTo>
                    <a:pt x="0" y="355320"/>
                  </a:lnTo>
                  <a:lnTo>
                    <a:pt x="74891" y="355320"/>
                  </a:lnTo>
                  <a:lnTo>
                    <a:pt x="139979" y="247256"/>
                  </a:lnTo>
                  <a:lnTo>
                    <a:pt x="142430" y="247256"/>
                  </a:lnTo>
                  <a:lnTo>
                    <a:pt x="207657" y="355320"/>
                  </a:lnTo>
                  <a:lnTo>
                    <a:pt x="282867" y="355320"/>
                  </a:lnTo>
                  <a:close/>
                </a:path>
                <a:path w="3145154" h="396239">
                  <a:moveTo>
                    <a:pt x="584796" y="187553"/>
                  </a:moveTo>
                  <a:lnTo>
                    <a:pt x="453720" y="187553"/>
                  </a:lnTo>
                  <a:lnTo>
                    <a:pt x="453720" y="236982"/>
                  </a:lnTo>
                  <a:lnTo>
                    <a:pt x="521716" y="236982"/>
                  </a:lnTo>
                  <a:lnTo>
                    <a:pt x="516293" y="263804"/>
                  </a:lnTo>
                  <a:lnTo>
                    <a:pt x="501916" y="284213"/>
                  </a:lnTo>
                  <a:lnTo>
                    <a:pt x="479361" y="297192"/>
                  </a:lnTo>
                  <a:lnTo>
                    <a:pt x="449414" y="301752"/>
                  </a:lnTo>
                  <a:lnTo>
                    <a:pt x="415391" y="294855"/>
                  </a:lnTo>
                  <a:lnTo>
                    <a:pt x="389470" y="274713"/>
                  </a:lnTo>
                  <a:lnTo>
                    <a:pt x="372948" y="242112"/>
                  </a:lnTo>
                  <a:lnTo>
                    <a:pt x="367157" y="197840"/>
                  </a:lnTo>
                  <a:lnTo>
                    <a:pt x="373062" y="153860"/>
                  </a:lnTo>
                  <a:lnTo>
                    <a:pt x="389712" y="121437"/>
                  </a:lnTo>
                  <a:lnTo>
                    <a:pt x="415455" y="101396"/>
                  </a:lnTo>
                  <a:lnTo>
                    <a:pt x="448652" y="94538"/>
                  </a:lnTo>
                  <a:lnTo>
                    <a:pt x="472440" y="97840"/>
                  </a:lnTo>
                  <a:lnTo>
                    <a:pt x="491769" y="107302"/>
                  </a:lnTo>
                  <a:lnTo>
                    <a:pt x="506222" y="122326"/>
                  </a:lnTo>
                  <a:lnTo>
                    <a:pt x="515416" y="142278"/>
                  </a:lnTo>
                  <a:lnTo>
                    <a:pt x="581875" y="142278"/>
                  </a:lnTo>
                  <a:lnTo>
                    <a:pt x="567169" y="99618"/>
                  </a:lnTo>
                  <a:lnTo>
                    <a:pt x="538035" y="66230"/>
                  </a:lnTo>
                  <a:lnTo>
                    <a:pt x="497243" y="44462"/>
                  </a:lnTo>
                  <a:lnTo>
                    <a:pt x="447573" y="36677"/>
                  </a:lnTo>
                  <a:lnTo>
                    <a:pt x="400507" y="43713"/>
                  </a:lnTo>
                  <a:lnTo>
                    <a:pt x="360172" y="64274"/>
                  </a:lnTo>
                  <a:lnTo>
                    <a:pt x="328726" y="97485"/>
                  </a:lnTo>
                  <a:lnTo>
                    <a:pt x="308292" y="142494"/>
                  </a:lnTo>
                  <a:lnTo>
                    <a:pt x="301002" y="198450"/>
                  </a:lnTo>
                  <a:lnTo>
                    <a:pt x="307911" y="253403"/>
                  </a:lnTo>
                  <a:lnTo>
                    <a:pt x="327660" y="298145"/>
                  </a:lnTo>
                  <a:lnTo>
                    <a:pt x="358749" y="331533"/>
                  </a:lnTo>
                  <a:lnTo>
                    <a:pt x="399681" y="352399"/>
                  </a:lnTo>
                  <a:lnTo>
                    <a:pt x="448957" y="359613"/>
                  </a:lnTo>
                  <a:lnTo>
                    <a:pt x="493496" y="353733"/>
                  </a:lnTo>
                  <a:lnTo>
                    <a:pt x="530987" y="336664"/>
                  </a:lnTo>
                  <a:lnTo>
                    <a:pt x="559790" y="309257"/>
                  </a:lnTo>
                  <a:lnTo>
                    <a:pt x="563549" y="301752"/>
                  </a:lnTo>
                  <a:lnTo>
                    <a:pt x="578269" y="272364"/>
                  </a:lnTo>
                  <a:lnTo>
                    <a:pt x="584796" y="226847"/>
                  </a:lnTo>
                  <a:lnTo>
                    <a:pt x="584796" y="187553"/>
                  </a:lnTo>
                  <a:close/>
                </a:path>
                <a:path w="3145154" h="396239">
                  <a:moveTo>
                    <a:pt x="860933" y="268744"/>
                  </a:moveTo>
                  <a:lnTo>
                    <a:pt x="855154" y="237274"/>
                  </a:lnTo>
                  <a:lnTo>
                    <a:pt x="842213" y="217335"/>
                  </a:lnTo>
                  <a:lnTo>
                    <a:pt x="839749" y="213537"/>
                  </a:lnTo>
                  <a:lnTo>
                    <a:pt x="817676" y="198259"/>
                  </a:lnTo>
                  <a:lnTo>
                    <a:pt x="793559" y="192570"/>
                  </a:lnTo>
                  <a:lnTo>
                    <a:pt x="793559" y="262305"/>
                  </a:lnTo>
                  <a:lnTo>
                    <a:pt x="790397" y="278498"/>
                  </a:lnTo>
                  <a:lnTo>
                    <a:pt x="780656" y="290944"/>
                  </a:lnTo>
                  <a:lnTo>
                    <a:pt x="763892" y="298932"/>
                  </a:lnTo>
                  <a:lnTo>
                    <a:pt x="739686" y="301752"/>
                  </a:lnTo>
                  <a:lnTo>
                    <a:pt x="684580" y="301752"/>
                  </a:lnTo>
                  <a:lnTo>
                    <a:pt x="684580" y="217335"/>
                  </a:lnTo>
                  <a:lnTo>
                    <a:pt x="741057" y="217335"/>
                  </a:lnTo>
                  <a:lnTo>
                    <a:pt x="762927" y="220649"/>
                  </a:lnTo>
                  <a:lnTo>
                    <a:pt x="779449" y="229920"/>
                  </a:lnTo>
                  <a:lnTo>
                    <a:pt x="789901" y="244132"/>
                  </a:lnTo>
                  <a:lnTo>
                    <a:pt x="793559" y="262305"/>
                  </a:lnTo>
                  <a:lnTo>
                    <a:pt x="793559" y="192570"/>
                  </a:lnTo>
                  <a:lnTo>
                    <a:pt x="791870" y="192163"/>
                  </a:lnTo>
                  <a:lnTo>
                    <a:pt x="791870" y="189090"/>
                  </a:lnTo>
                  <a:lnTo>
                    <a:pt x="814463" y="180746"/>
                  </a:lnTo>
                  <a:lnTo>
                    <a:pt x="824763" y="172669"/>
                  </a:lnTo>
                  <a:lnTo>
                    <a:pt x="832459" y="166624"/>
                  </a:lnTo>
                  <a:lnTo>
                    <a:pt x="844359" y="146888"/>
                  </a:lnTo>
                  <a:lnTo>
                    <a:pt x="848652" y="121704"/>
                  </a:lnTo>
                  <a:lnTo>
                    <a:pt x="843064" y="93929"/>
                  </a:lnTo>
                  <a:lnTo>
                    <a:pt x="842098" y="89154"/>
                  </a:lnTo>
                  <a:lnTo>
                    <a:pt x="822502" y="63614"/>
                  </a:lnTo>
                  <a:lnTo>
                    <a:pt x="789927" y="46939"/>
                  </a:lnTo>
                  <a:lnTo>
                    <a:pt x="782650" y="45986"/>
                  </a:lnTo>
                  <a:lnTo>
                    <a:pt x="782650" y="132295"/>
                  </a:lnTo>
                  <a:lnTo>
                    <a:pt x="779030" y="149225"/>
                  </a:lnTo>
                  <a:lnTo>
                    <a:pt x="769010" y="161925"/>
                  </a:lnTo>
                  <a:lnTo>
                    <a:pt x="753846" y="169900"/>
                  </a:lnTo>
                  <a:lnTo>
                    <a:pt x="734771" y="172669"/>
                  </a:lnTo>
                  <a:lnTo>
                    <a:pt x="684580" y="172669"/>
                  </a:lnTo>
                  <a:lnTo>
                    <a:pt x="684580" y="93929"/>
                  </a:lnTo>
                  <a:lnTo>
                    <a:pt x="735990" y="93929"/>
                  </a:lnTo>
                  <a:lnTo>
                    <a:pt x="755853" y="96710"/>
                  </a:lnTo>
                  <a:lnTo>
                    <a:pt x="770496" y="104533"/>
                  </a:lnTo>
                  <a:lnTo>
                    <a:pt x="779551" y="116662"/>
                  </a:lnTo>
                  <a:lnTo>
                    <a:pt x="782650" y="132295"/>
                  </a:lnTo>
                  <a:lnTo>
                    <a:pt x="782650" y="45986"/>
                  </a:lnTo>
                  <a:lnTo>
                    <a:pt x="744435" y="40970"/>
                  </a:lnTo>
                  <a:lnTo>
                    <a:pt x="619340" y="40970"/>
                  </a:lnTo>
                  <a:lnTo>
                    <a:pt x="619340" y="355320"/>
                  </a:lnTo>
                  <a:lnTo>
                    <a:pt x="752576" y="355320"/>
                  </a:lnTo>
                  <a:lnTo>
                    <a:pt x="799414" y="348780"/>
                  </a:lnTo>
                  <a:lnTo>
                    <a:pt x="833348" y="330682"/>
                  </a:lnTo>
                  <a:lnTo>
                    <a:pt x="853973" y="303250"/>
                  </a:lnTo>
                  <a:lnTo>
                    <a:pt x="854278" y="301752"/>
                  </a:lnTo>
                  <a:lnTo>
                    <a:pt x="860933" y="268744"/>
                  </a:lnTo>
                  <a:close/>
                </a:path>
                <a:path w="3145154" h="396239">
                  <a:moveTo>
                    <a:pt x="1122565" y="200596"/>
                  </a:moveTo>
                  <a:lnTo>
                    <a:pt x="979360" y="200596"/>
                  </a:lnTo>
                  <a:lnTo>
                    <a:pt x="979360" y="251561"/>
                  </a:lnTo>
                  <a:lnTo>
                    <a:pt x="1122565" y="251561"/>
                  </a:lnTo>
                  <a:lnTo>
                    <a:pt x="1122565" y="200596"/>
                  </a:lnTo>
                  <a:close/>
                </a:path>
                <a:path w="3145154" h="396239">
                  <a:moveTo>
                    <a:pt x="1571053" y="609"/>
                  </a:moveTo>
                  <a:lnTo>
                    <a:pt x="1515795" y="609"/>
                  </a:lnTo>
                  <a:lnTo>
                    <a:pt x="1515795" y="66611"/>
                  </a:lnTo>
                  <a:lnTo>
                    <a:pt x="1515795" y="111125"/>
                  </a:lnTo>
                  <a:lnTo>
                    <a:pt x="1515795" y="151180"/>
                  </a:lnTo>
                  <a:lnTo>
                    <a:pt x="1443037" y="151180"/>
                  </a:lnTo>
                  <a:lnTo>
                    <a:pt x="1443037" y="129082"/>
                  </a:lnTo>
                  <a:lnTo>
                    <a:pt x="1443037" y="111125"/>
                  </a:lnTo>
                  <a:lnTo>
                    <a:pt x="1515795" y="111125"/>
                  </a:lnTo>
                  <a:lnTo>
                    <a:pt x="1515795" y="66611"/>
                  </a:lnTo>
                  <a:lnTo>
                    <a:pt x="1443037" y="66611"/>
                  </a:lnTo>
                  <a:lnTo>
                    <a:pt x="1443037" y="26390"/>
                  </a:lnTo>
                  <a:lnTo>
                    <a:pt x="1388249" y="26390"/>
                  </a:lnTo>
                  <a:lnTo>
                    <a:pt x="1388249" y="87020"/>
                  </a:lnTo>
                  <a:lnTo>
                    <a:pt x="1388249" y="129082"/>
                  </a:lnTo>
                  <a:lnTo>
                    <a:pt x="1388249" y="186016"/>
                  </a:lnTo>
                  <a:lnTo>
                    <a:pt x="1310436" y="186016"/>
                  </a:lnTo>
                  <a:lnTo>
                    <a:pt x="1310436" y="129082"/>
                  </a:lnTo>
                  <a:lnTo>
                    <a:pt x="1388249" y="129082"/>
                  </a:lnTo>
                  <a:lnTo>
                    <a:pt x="1388249" y="87020"/>
                  </a:lnTo>
                  <a:lnTo>
                    <a:pt x="1310436" y="87020"/>
                  </a:lnTo>
                  <a:lnTo>
                    <a:pt x="1310436" y="26390"/>
                  </a:lnTo>
                  <a:lnTo>
                    <a:pt x="1254874" y="26390"/>
                  </a:lnTo>
                  <a:lnTo>
                    <a:pt x="1254874" y="229616"/>
                  </a:lnTo>
                  <a:lnTo>
                    <a:pt x="1443037" y="229616"/>
                  </a:lnTo>
                  <a:lnTo>
                    <a:pt x="1443037" y="195541"/>
                  </a:lnTo>
                  <a:lnTo>
                    <a:pt x="1515795" y="195541"/>
                  </a:lnTo>
                  <a:lnTo>
                    <a:pt x="1515795" y="291922"/>
                  </a:lnTo>
                  <a:lnTo>
                    <a:pt x="1571053" y="291922"/>
                  </a:lnTo>
                  <a:lnTo>
                    <a:pt x="1571053" y="195541"/>
                  </a:lnTo>
                  <a:lnTo>
                    <a:pt x="1571053" y="186016"/>
                  </a:lnTo>
                  <a:lnTo>
                    <a:pt x="1571053" y="151180"/>
                  </a:lnTo>
                  <a:lnTo>
                    <a:pt x="1571053" y="111125"/>
                  </a:lnTo>
                  <a:lnTo>
                    <a:pt x="1571053" y="87020"/>
                  </a:lnTo>
                  <a:lnTo>
                    <a:pt x="1571053" y="66611"/>
                  </a:lnTo>
                  <a:lnTo>
                    <a:pt x="1571053" y="609"/>
                  </a:lnTo>
                  <a:close/>
                </a:path>
                <a:path w="3145154" h="396239">
                  <a:moveTo>
                    <a:pt x="1579486" y="343801"/>
                  </a:moveTo>
                  <a:lnTo>
                    <a:pt x="1363992" y="343801"/>
                  </a:lnTo>
                  <a:lnTo>
                    <a:pt x="1363992" y="262915"/>
                  </a:lnTo>
                  <a:lnTo>
                    <a:pt x="1307973" y="262915"/>
                  </a:lnTo>
                  <a:lnTo>
                    <a:pt x="1307973" y="388467"/>
                  </a:lnTo>
                  <a:lnTo>
                    <a:pt x="1579486" y="388467"/>
                  </a:lnTo>
                  <a:lnTo>
                    <a:pt x="1579486" y="343801"/>
                  </a:lnTo>
                  <a:close/>
                </a:path>
                <a:path w="3145154" h="396239">
                  <a:moveTo>
                    <a:pt x="1956625" y="140436"/>
                  </a:moveTo>
                  <a:lnTo>
                    <a:pt x="1896922" y="125171"/>
                  </a:lnTo>
                  <a:lnTo>
                    <a:pt x="1855978" y="100380"/>
                  </a:lnTo>
                  <a:lnTo>
                    <a:pt x="1827491" y="66205"/>
                  </a:lnTo>
                  <a:lnTo>
                    <a:pt x="1818640" y="31000"/>
                  </a:lnTo>
                  <a:lnTo>
                    <a:pt x="1818640" y="11811"/>
                  </a:lnTo>
                  <a:lnTo>
                    <a:pt x="1760474" y="11811"/>
                  </a:lnTo>
                  <a:lnTo>
                    <a:pt x="1760474" y="31000"/>
                  </a:lnTo>
                  <a:lnTo>
                    <a:pt x="1751571" y="66205"/>
                  </a:lnTo>
                  <a:lnTo>
                    <a:pt x="1725396" y="99009"/>
                  </a:lnTo>
                  <a:lnTo>
                    <a:pt x="1682419" y="125171"/>
                  </a:lnTo>
                  <a:lnTo>
                    <a:pt x="1623098" y="140436"/>
                  </a:lnTo>
                  <a:lnTo>
                    <a:pt x="1644891" y="185102"/>
                  </a:lnTo>
                  <a:lnTo>
                    <a:pt x="1692732" y="173736"/>
                  </a:lnTo>
                  <a:lnTo>
                    <a:pt x="1733181" y="155117"/>
                  </a:lnTo>
                  <a:lnTo>
                    <a:pt x="1765630" y="130302"/>
                  </a:lnTo>
                  <a:lnTo>
                    <a:pt x="1789480" y="100380"/>
                  </a:lnTo>
                  <a:lnTo>
                    <a:pt x="1813382" y="130302"/>
                  </a:lnTo>
                  <a:lnTo>
                    <a:pt x="1845995" y="155117"/>
                  </a:lnTo>
                  <a:lnTo>
                    <a:pt x="1886737" y="173736"/>
                  </a:lnTo>
                  <a:lnTo>
                    <a:pt x="1934984" y="185102"/>
                  </a:lnTo>
                  <a:lnTo>
                    <a:pt x="1956625" y="140436"/>
                  </a:lnTo>
                  <a:close/>
                </a:path>
                <a:path w="3145154" h="396239">
                  <a:moveTo>
                    <a:pt x="1969516" y="215023"/>
                  </a:moveTo>
                  <a:lnTo>
                    <a:pt x="1609128" y="215023"/>
                  </a:lnTo>
                  <a:lnTo>
                    <a:pt x="1609128" y="260159"/>
                  </a:lnTo>
                  <a:lnTo>
                    <a:pt x="1760778" y="260159"/>
                  </a:lnTo>
                  <a:lnTo>
                    <a:pt x="1760778" y="395376"/>
                  </a:lnTo>
                  <a:lnTo>
                    <a:pt x="1815566" y="395376"/>
                  </a:lnTo>
                  <a:lnTo>
                    <a:pt x="1815566" y="260159"/>
                  </a:lnTo>
                  <a:lnTo>
                    <a:pt x="1969516" y="260159"/>
                  </a:lnTo>
                  <a:lnTo>
                    <a:pt x="1969516" y="215023"/>
                  </a:lnTo>
                  <a:close/>
                </a:path>
                <a:path w="3145154" h="396239">
                  <a:moveTo>
                    <a:pt x="2413851" y="0"/>
                  </a:moveTo>
                  <a:lnTo>
                    <a:pt x="2360904" y="0"/>
                  </a:lnTo>
                  <a:lnTo>
                    <a:pt x="2360904" y="152412"/>
                  </a:lnTo>
                  <a:lnTo>
                    <a:pt x="2327135" y="152412"/>
                  </a:lnTo>
                  <a:lnTo>
                    <a:pt x="2327135" y="6134"/>
                  </a:lnTo>
                  <a:lnTo>
                    <a:pt x="2274798" y="6134"/>
                  </a:lnTo>
                  <a:lnTo>
                    <a:pt x="2274798" y="263067"/>
                  </a:lnTo>
                  <a:lnTo>
                    <a:pt x="2237181" y="233870"/>
                  </a:lnTo>
                  <a:lnTo>
                    <a:pt x="2223935" y="212877"/>
                  </a:lnTo>
                  <a:lnTo>
                    <a:pt x="2212479" y="194716"/>
                  </a:lnTo>
                  <a:lnTo>
                    <a:pt x="2198954" y="148437"/>
                  </a:lnTo>
                  <a:lnTo>
                    <a:pt x="2194839" y="97917"/>
                  </a:lnTo>
                  <a:lnTo>
                    <a:pt x="2194839" y="85331"/>
                  </a:lnTo>
                  <a:lnTo>
                    <a:pt x="2255304" y="85331"/>
                  </a:lnTo>
                  <a:lnTo>
                    <a:pt x="2255304" y="41135"/>
                  </a:lnTo>
                  <a:lnTo>
                    <a:pt x="2074341" y="41135"/>
                  </a:lnTo>
                  <a:lnTo>
                    <a:pt x="2074341" y="85331"/>
                  </a:lnTo>
                  <a:lnTo>
                    <a:pt x="2140966" y="85331"/>
                  </a:lnTo>
                  <a:lnTo>
                    <a:pt x="2140966" y="97917"/>
                  </a:lnTo>
                  <a:lnTo>
                    <a:pt x="2136876" y="153022"/>
                  </a:lnTo>
                  <a:lnTo>
                    <a:pt x="2123427" y="203149"/>
                  </a:lnTo>
                  <a:lnTo>
                    <a:pt x="2098738" y="245491"/>
                  </a:lnTo>
                  <a:lnTo>
                    <a:pt x="2060994" y="277190"/>
                  </a:lnTo>
                  <a:lnTo>
                    <a:pt x="2094915" y="319709"/>
                  </a:lnTo>
                  <a:lnTo>
                    <a:pt x="2120595" y="300101"/>
                  </a:lnTo>
                  <a:lnTo>
                    <a:pt x="2141270" y="275323"/>
                  </a:lnTo>
                  <a:lnTo>
                    <a:pt x="2157336" y="246037"/>
                  </a:lnTo>
                  <a:lnTo>
                    <a:pt x="2169198" y="212877"/>
                  </a:lnTo>
                  <a:lnTo>
                    <a:pt x="2181542" y="241655"/>
                  </a:lnTo>
                  <a:lnTo>
                    <a:pt x="2197811" y="267042"/>
                  </a:lnTo>
                  <a:lnTo>
                    <a:pt x="2218309" y="288493"/>
                  </a:lnTo>
                  <a:lnTo>
                    <a:pt x="2243340" y="305435"/>
                  </a:lnTo>
                  <a:lnTo>
                    <a:pt x="2274798" y="263994"/>
                  </a:lnTo>
                  <a:lnTo>
                    <a:pt x="2274798" y="377113"/>
                  </a:lnTo>
                  <a:lnTo>
                    <a:pt x="2327135" y="377113"/>
                  </a:lnTo>
                  <a:lnTo>
                    <a:pt x="2327135" y="263994"/>
                  </a:lnTo>
                  <a:lnTo>
                    <a:pt x="2327135" y="263067"/>
                  </a:lnTo>
                  <a:lnTo>
                    <a:pt x="2327135" y="197535"/>
                  </a:lnTo>
                  <a:lnTo>
                    <a:pt x="2360904" y="197535"/>
                  </a:lnTo>
                  <a:lnTo>
                    <a:pt x="2360904" y="395376"/>
                  </a:lnTo>
                  <a:lnTo>
                    <a:pt x="2413851" y="395376"/>
                  </a:lnTo>
                  <a:lnTo>
                    <a:pt x="2413851" y="197535"/>
                  </a:lnTo>
                  <a:lnTo>
                    <a:pt x="2413851" y="152412"/>
                  </a:lnTo>
                  <a:lnTo>
                    <a:pt x="2413851" y="0"/>
                  </a:lnTo>
                  <a:close/>
                </a:path>
                <a:path w="3145154" h="396239">
                  <a:moveTo>
                    <a:pt x="2678328" y="190931"/>
                  </a:moveTo>
                  <a:lnTo>
                    <a:pt x="2637586" y="170040"/>
                  </a:lnTo>
                  <a:lnTo>
                    <a:pt x="2609469" y="140741"/>
                  </a:lnTo>
                  <a:lnTo>
                    <a:pt x="2593187" y="105803"/>
                  </a:lnTo>
                  <a:lnTo>
                    <a:pt x="2587929" y="67995"/>
                  </a:lnTo>
                  <a:lnTo>
                    <a:pt x="2587929" y="24396"/>
                  </a:lnTo>
                  <a:lnTo>
                    <a:pt x="2532062" y="24396"/>
                  </a:lnTo>
                  <a:lnTo>
                    <a:pt x="2531999" y="67995"/>
                  </a:lnTo>
                  <a:lnTo>
                    <a:pt x="2526500" y="109054"/>
                  </a:lnTo>
                  <a:lnTo>
                    <a:pt x="2509494" y="146799"/>
                  </a:lnTo>
                  <a:lnTo>
                    <a:pt x="2480170" y="177990"/>
                  </a:lnTo>
                  <a:lnTo>
                    <a:pt x="2437663" y="199834"/>
                  </a:lnTo>
                  <a:lnTo>
                    <a:pt x="2467445" y="243420"/>
                  </a:lnTo>
                  <a:lnTo>
                    <a:pt x="2498966" y="228104"/>
                  </a:lnTo>
                  <a:lnTo>
                    <a:pt x="2525001" y="207492"/>
                  </a:lnTo>
                  <a:lnTo>
                    <a:pt x="2545613" y="182232"/>
                  </a:lnTo>
                  <a:lnTo>
                    <a:pt x="2560917" y="153022"/>
                  </a:lnTo>
                  <a:lnTo>
                    <a:pt x="2575750" y="178930"/>
                  </a:lnTo>
                  <a:lnTo>
                    <a:pt x="2595194" y="201485"/>
                  </a:lnTo>
                  <a:lnTo>
                    <a:pt x="2619337" y="220065"/>
                  </a:lnTo>
                  <a:lnTo>
                    <a:pt x="2648242" y="234061"/>
                  </a:lnTo>
                  <a:lnTo>
                    <a:pt x="2678328" y="190931"/>
                  </a:lnTo>
                  <a:close/>
                </a:path>
                <a:path w="3145154" h="396239">
                  <a:moveTo>
                    <a:pt x="2773032" y="609"/>
                  </a:moveTo>
                  <a:lnTo>
                    <a:pt x="2717774" y="609"/>
                  </a:lnTo>
                  <a:lnTo>
                    <a:pt x="2717774" y="84569"/>
                  </a:lnTo>
                  <a:lnTo>
                    <a:pt x="2643797" y="84569"/>
                  </a:lnTo>
                  <a:lnTo>
                    <a:pt x="2643797" y="129387"/>
                  </a:lnTo>
                  <a:lnTo>
                    <a:pt x="2717774" y="129387"/>
                  </a:lnTo>
                  <a:lnTo>
                    <a:pt x="2717774" y="292544"/>
                  </a:lnTo>
                  <a:lnTo>
                    <a:pt x="2773032" y="292544"/>
                  </a:lnTo>
                  <a:lnTo>
                    <a:pt x="2773032" y="609"/>
                  </a:lnTo>
                  <a:close/>
                </a:path>
                <a:path w="3145154" h="396239">
                  <a:moveTo>
                    <a:pt x="2781477" y="343801"/>
                  </a:moveTo>
                  <a:lnTo>
                    <a:pt x="2565984" y="343801"/>
                  </a:lnTo>
                  <a:lnTo>
                    <a:pt x="2565984" y="261835"/>
                  </a:lnTo>
                  <a:lnTo>
                    <a:pt x="2509951" y="261835"/>
                  </a:lnTo>
                  <a:lnTo>
                    <a:pt x="2509951" y="388467"/>
                  </a:lnTo>
                  <a:lnTo>
                    <a:pt x="2781477" y="388467"/>
                  </a:lnTo>
                  <a:lnTo>
                    <a:pt x="2781477" y="343801"/>
                  </a:lnTo>
                  <a:close/>
                </a:path>
                <a:path w="3145154" h="396239">
                  <a:moveTo>
                    <a:pt x="3051010" y="181114"/>
                  </a:moveTo>
                  <a:lnTo>
                    <a:pt x="3011170" y="161429"/>
                  </a:lnTo>
                  <a:lnTo>
                    <a:pt x="2995561" y="146418"/>
                  </a:lnTo>
                  <a:lnTo>
                    <a:pt x="2983128" y="134467"/>
                  </a:lnTo>
                  <a:lnTo>
                    <a:pt x="2966313" y="102692"/>
                  </a:lnTo>
                  <a:lnTo>
                    <a:pt x="2960154" y="68605"/>
                  </a:lnTo>
                  <a:lnTo>
                    <a:pt x="3038881" y="68605"/>
                  </a:lnTo>
                  <a:lnTo>
                    <a:pt x="3038881" y="24091"/>
                  </a:lnTo>
                  <a:lnTo>
                    <a:pt x="2824619" y="24091"/>
                  </a:lnTo>
                  <a:lnTo>
                    <a:pt x="2824619" y="68605"/>
                  </a:lnTo>
                  <a:lnTo>
                    <a:pt x="2903817" y="68605"/>
                  </a:lnTo>
                  <a:lnTo>
                    <a:pt x="2897479" y="105638"/>
                  </a:lnTo>
                  <a:lnTo>
                    <a:pt x="2879877" y="140373"/>
                  </a:lnTo>
                  <a:lnTo>
                    <a:pt x="2850426" y="169849"/>
                  </a:lnTo>
                  <a:lnTo>
                    <a:pt x="2808503" y="191084"/>
                  </a:lnTo>
                  <a:lnTo>
                    <a:pt x="2837205" y="234975"/>
                  </a:lnTo>
                  <a:lnTo>
                    <a:pt x="2869476" y="220002"/>
                  </a:lnTo>
                  <a:lnTo>
                    <a:pt x="2896120" y="199732"/>
                  </a:lnTo>
                  <a:lnTo>
                    <a:pt x="2917215" y="174955"/>
                  </a:lnTo>
                  <a:lnTo>
                    <a:pt x="2932823" y="146418"/>
                  </a:lnTo>
                  <a:lnTo>
                    <a:pt x="2948216" y="171602"/>
                  </a:lnTo>
                  <a:lnTo>
                    <a:pt x="2968421" y="193497"/>
                  </a:lnTo>
                  <a:lnTo>
                    <a:pt x="2993542" y="211429"/>
                  </a:lnTo>
                  <a:lnTo>
                    <a:pt x="3023692" y="224701"/>
                  </a:lnTo>
                  <a:lnTo>
                    <a:pt x="3051010" y="181114"/>
                  </a:lnTo>
                  <a:close/>
                </a:path>
                <a:path w="3145154" h="396239">
                  <a:moveTo>
                    <a:pt x="3144024" y="0"/>
                  </a:moveTo>
                  <a:lnTo>
                    <a:pt x="3088767" y="0"/>
                  </a:lnTo>
                  <a:lnTo>
                    <a:pt x="3088767" y="96380"/>
                  </a:lnTo>
                  <a:lnTo>
                    <a:pt x="3027070" y="96380"/>
                  </a:lnTo>
                  <a:lnTo>
                    <a:pt x="3027070" y="141503"/>
                  </a:lnTo>
                  <a:lnTo>
                    <a:pt x="3088767" y="141503"/>
                  </a:lnTo>
                  <a:lnTo>
                    <a:pt x="3088767" y="234823"/>
                  </a:lnTo>
                  <a:lnTo>
                    <a:pt x="3144024" y="234823"/>
                  </a:lnTo>
                  <a:lnTo>
                    <a:pt x="3144024" y="0"/>
                  </a:lnTo>
                  <a:close/>
                </a:path>
                <a:path w="3145154" h="396239">
                  <a:moveTo>
                    <a:pt x="3145104" y="319709"/>
                  </a:moveTo>
                  <a:lnTo>
                    <a:pt x="3135630" y="287604"/>
                  </a:lnTo>
                  <a:lnTo>
                    <a:pt x="3133407" y="285635"/>
                  </a:lnTo>
                  <a:lnTo>
                    <a:pt x="3108629" y="263677"/>
                  </a:lnTo>
                  <a:lnTo>
                    <a:pt x="3090151" y="257238"/>
                  </a:lnTo>
                  <a:lnTo>
                    <a:pt x="3090151" y="319709"/>
                  </a:lnTo>
                  <a:lnTo>
                    <a:pt x="3084779" y="334518"/>
                  </a:lnTo>
                  <a:lnTo>
                    <a:pt x="3069183" y="345109"/>
                  </a:lnTo>
                  <a:lnTo>
                    <a:pt x="3043771" y="351434"/>
                  </a:lnTo>
                  <a:lnTo>
                    <a:pt x="3008960" y="353466"/>
                  </a:lnTo>
                  <a:lnTo>
                    <a:pt x="2974263" y="351434"/>
                  </a:lnTo>
                  <a:lnTo>
                    <a:pt x="2948978" y="345109"/>
                  </a:lnTo>
                  <a:lnTo>
                    <a:pt x="2933547" y="334518"/>
                  </a:lnTo>
                  <a:lnTo>
                    <a:pt x="2928378" y="319709"/>
                  </a:lnTo>
                  <a:lnTo>
                    <a:pt x="2933547" y="304800"/>
                  </a:lnTo>
                  <a:lnTo>
                    <a:pt x="2948978" y="294144"/>
                  </a:lnTo>
                  <a:lnTo>
                    <a:pt x="2974263" y="287756"/>
                  </a:lnTo>
                  <a:lnTo>
                    <a:pt x="3008960" y="285635"/>
                  </a:lnTo>
                  <a:lnTo>
                    <a:pt x="3043771" y="287756"/>
                  </a:lnTo>
                  <a:lnTo>
                    <a:pt x="3069183" y="294144"/>
                  </a:lnTo>
                  <a:lnTo>
                    <a:pt x="3084779" y="304800"/>
                  </a:lnTo>
                  <a:lnTo>
                    <a:pt x="3090151" y="319709"/>
                  </a:lnTo>
                  <a:lnTo>
                    <a:pt x="3090151" y="257238"/>
                  </a:lnTo>
                  <a:lnTo>
                    <a:pt x="3065818" y="248742"/>
                  </a:lnTo>
                  <a:lnTo>
                    <a:pt x="3008960" y="243573"/>
                  </a:lnTo>
                  <a:lnTo>
                    <a:pt x="2952254" y="248742"/>
                  </a:lnTo>
                  <a:lnTo>
                    <a:pt x="2909519" y="263677"/>
                  </a:lnTo>
                  <a:lnTo>
                    <a:pt x="2882582" y="287604"/>
                  </a:lnTo>
                  <a:lnTo>
                    <a:pt x="2873273" y="319709"/>
                  </a:lnTo>
                  <a:lnTo>
                    <a:pt x="2882582" y="351777"/>
                  </a:lnTo>
                  <a:lnTo>
                    <a:pt x="2909519" y="375666"/>
                  </a:lnTo>
                  <a:lnTo>
                    <a:pt x="2952254" y="390613"/>
                  </a:lnTo>
                  <a:lnTo>
                    <a:pt x="3008960" y="395833"/>
                  </a:lnTo>
                  <a:lnTo>
                    <a:pt x="3065818" y="390613"/>
                  </a:lnTo>
                  <a:lnTo>
                    <a:pt x="3108629" y="375666"/>
                  </a:lnTo>
                  <a:lnTo>
                    <a:pt x="3133725" y="353466"/>
                  </a:lnTo>
                  <a:lnTo>
                    <a:pt x="3135630" y="351777"/>
                  </a:lnTo>
                  <a:lnTo>
                    <a:pt x="3145104" y="319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764" y="3924466"/>
            <a:ext cx="8693053" cy="486274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70764" y="9193221"/>
            <a:ext cx="8505825" cy="523240"/>
            <a:chOff x="1070764" y="9193221"/>
            <a:chExt cx="8505825" cy="523240"/>
          </a:xfrm>
        </p:grpSpPr>
        <p:sp>
          <p:nvSpPr>
            <p:cNvPr id="12" name="object 12"/>
            <p:cNvSpPr/>
            <p:nvPr/>
          </p:nvSpPr>
          <p:spPr>
            <a:xfrm>
              <a:off x="1070764" y="9193221"/>
              <a:ext cx="8505825" cy="523240"/>
            </a:xfrm>
            <a:custGeom>
              <a:avLst/>
              <a:gdLst/>
              <a:ahLst/>
              <a:cxnLst/>
              <a:rect l="l" t="t" r="r" b="b"/>
              <a:pathLst>
                <a:path w="8505825" h="523240">
                  <a:moveTo>
                    <a:pt x="850580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8505805" y="0"/>
                  </a:lnTo>
                  <a:lnTo>
                    <a:pt x="8505805" y="52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0427" y="9253842"/>
              <a:ext cx="8474075" cy="399415"/>
            </a:xfrm>
            <a:custGeom>
              <a:avLst/>
              <a:gdLst/>
              <a:ahLst/>
              <a:cxnLst/>
              <a:rect l="l" t="t" r="r" b="b"/>
              <a:pathLst>
                <a:path w="8474075" h="399415">
                  <a:moveTo>
                    <a:pt x="217944" y="222554"/>
                  </a:moveTo>
                  <a:lnTo>
                    <a:pt x="210223" y="184581"/>
                  </a:lnTo>
                  <a:lnTo>
                    <a:pt x="202196" y="173291"/>
                  </a:lnTo>
                  <a:lnTo>
                    <a:pt x="189052" y="154774"/>
                  </a:lnTo>
                  <a:lnTo>
                    <a:pt x="164998" y="140106"/>
                  </a:lnTo>
                  <a:lnTo>
                    <a:pt x="164998" y="222554"/>
                  </a:lnTo>
                  <a:lnTo>
                    <a:pt x="161264" y="243154"/>
                  </a:lnTo>
                  <a:lnTo>
                    <a:pt x="151295" y="258533"/>
                  </a:lnTo>
                  <a:lnTo>
                    <a:pt x="136207" y="268122"/>
                  </a:lnTo>
                  <a:lnTo>
                    <a:pt x="117106" y="271360"/>
                  </a:lnTo>
                  <a:lnTo>
                    <a:pt x="97802" y="268122"/>
                  </a:lnTo>
                  <a:lnTo>
                    <a:pt x="82562" y="258533"/>
                  </a:lnTo>
                  <a:lnTo>
                    <a:pt x="72580" y="243154"/>
                  </a:lnTo>
                  <a:lnTo>
                    <a:pt x="69075" y="222554"/>
                  </a:lnTo>
                  <a:lnTo>
                    <a:pt x="72580" y="202145"/>
                  </a:lnTo>
                  <a:lnTo>
                    <a:pt x="82562" y="186702"/>
                  </a:lnTo>
                  <a:lnTo>
                    <a:pt x="97802" y="176860"/>
                  </a:lnTo>
                  <a:lnTo>
                    <a:pt x="117106" y="173291"/>
                  </a:lnTo>
                  <a:lnTo>
                    <a:pt x="136207" y="176860"/>
                  </a:lnTo>
                  <a:lnTo>
                    <a:pt x="151295" y="186702"/>
                  </a:lnTo>
                  <a:lnTo>
                    <a:pt x="161264" y="202145"/>
                  </a:lnTo>
                  <a:lnTo>
                    <a:pt x="164998" y="222554"/>
                  </a:lnTo>
                  <a:lnTo>
                    <a:pt x="164998" y="140106"/>
                  </a:lnTo>
                  <a:lnTo>
                    <a:pt x="157124" y="135293"/>
                  </a:lnTo>
                  <a:lnTo>
                    <a:pt x="117106" y="128320"/>
                  </a:lnTo>
                  <a:lnTo>
                    <a:pt x="76682" y="135293"/>
                  </a:lnTo>
                  <a:lnTo>
                    <a:pt x="44602" y="154774"/>
                  </a:lnTo>
                  <a:lnTo>
                    <a:pt x="23495" y="184581"/>
                  </a:lnTo>
                  <a:lnTo>
                    <a:pt x="15963" y="222554"/>
                  </a:lnTo>
                  <a:lnTo>
                    <a:pt x="23495" y="260565"/>
                  </a:lnTo>
                  <a:lnTo>
                    <a:pt x="44602" y="290347"/>
                  </a:lnTo>
                  <a:lnTo>
                    <a:pt x="76682" y="309778"/>
                  </a:lnTo>
                  <a:lnTo>
                    <a:pt x="117106" y="316801"/>
                  </a:lnTo>
                  <a:lnTo>
                    <a:pt x="157124" y="309778"/>
                  </a:lnTo>
                  <a:lnTo>
                    <a:pt x="189052" y="290347"/>
                  </a:lnTo>
                  <a:lnTo>
                    <a:pt x="202552" y="271360"/>
                  </a:lnTo>
                  <a:lnTo>
                    <a:pt x="210223" y="260565"/>
                  </a:lnTo>
                  <a:lnTo>
                    <a:pt x="217944" y="222554"/>
                  </a:lnTo>
                  <a:close/>
                </a:path>
                <a:path w="8474075" h="399415">
                  <a:moveTo>
                    <a:pt x="232219" y="61861"/>
                  </a:moveTo>
                  <a:lnTo>
                    <a:pt x="144741" y="61861"/>
                  </a:lnTo>
                  <a:lnTo>
                    <a:pt x="144741" y="9055"/>
                  </a:lnTo>
                  <a:lnTo>
                    <a:pt x="89484" y="9055"/>
                  </a:lnTo>
                  <a:lnTo>
                    <a:pt x="89484" y="61861"/>
                  </a:lnTo>
                  <a:lnTo>
                    <a:pt x="0" y="61861"/>
                  </a:lnTo>
                  <a:lnTo>
                    <a:pt x="0" y="106210"/>
                  </a:lnTo>
                  <a:lnTo>
                    <a:pt x="232219" y="106210"/>
                  </a:lnTo>
                  <a:lnTo>
                    <a:pt x="232219" y="61861"/>
                  </a:lnTo>
                  <a:close/>
                </a:path>
                <a:path w="8474075" h="399415">
                  <a:moveTo>
                    <a:pt x="372046" y="157632"/>
                  </a:moveTo>
                  <a:lnTo>
                    <a:pt x="313728" y="157632"/>
                  </a:lnTo>
                  <a:lnTo>
                    <a:pt x="313728" y="2768"/>
                  </a:lnTo>
                  <a:lnTo>
                    <a:pt x="258927" y="2768"/>
                  </a:lnTo>
                  <a:lnTo>
                    <a:pt x="258927" y="398145"/>
                  </a:lnTo>
                  <a:lnTo>
                    <a:pt x="313728" y="398145"/>
                  </a:lnTo>
                  <a:lnTo>
                    <a:pt x="313728" y="203212"/>
                  </a:lnTo>
                  <a:lnTo>
                    <a:pt x="372046" y="203212"/>
                  </a:lnTo>
                  <a:lnTo>
                    <a:pt x="372046" y="157632"/>
                  </a:lnTo>
                  <a:close/>
                </a:path>
                <a:path w="8474075" h="399415">
                  <a:moveTo>
                    <a:pt x="606132" y="103454"/>
                  </a:moveTo>
                  <a:lnTo>
                    <a:pt x="598335" y="69240"/>
                  </a:lnTo>
                  <a:lnTo>
                    <a:pt x="593801" y="63703"/>
                  </a:lnTo>
                  <a:lnTo>
                    <a:pt x="576630" y="42633"/>
                  </a:lnTo>
                  <a:lnTo>
                    <a:pt x="553643" y="30657"/>
                  </a:lnTo>
                  <a:lnTo>
                    <a:pt x="553643" y="103454"/>
                  </a:lnTo>
                  <a:lnTo>
                    <a:pt x="549770" y="119875"/>
                  </a:lnTo>
                  <a:lnTo>
                    <a:pt x="539102" y="132054"/>
                  </a:lnTo>
                  <a:lnTo>
                    <a:pt x="522732" y="139611"/>
                  </a:lnTo>
                  <a:lnTo>
                    <a:pt x="501764" y="142125"/>
                  </a:lnTo>
                  <a:lnTo>
                    <a:pt x="481533" y="139611"/>
                  </a:lnTo>
                  <a:lnTo>
                    <a:pt x="465620" y="132054"/>
                  </a:lnTo>
                  <a:lnTo>
                    <a:pt x="455231" y="119875"/>
                  </a:lnTo>
                  <a:lnTo>
                    <a:pt x="451573" y="103454"/>
                  </a:lnTo>
                  <a:lnTo>
                    <a:pt x="455231" y="86537"/>
                  </a:lnTo>
                  <a:lnTo>
                    <a:pt x="465620" y="74028"/>
                  </a:lnTo>
                  <a:lnTo>
                    <a:pt x="481533" y="66281"/>
                  </a:lnTo>
                  <a:lnTo>
                    <a:pt x="501764" y="63703"/>
                  </a:lnTo>
                  <a:lnTo>
                    <a:pt x="522732" y="66281"/>
                  </a:lnTo>
                  <a:lnTo>
                    <a:pt x="539102" y="74028"/>
                  </a:lnTo>
                  <a:lnTo>
                    <a:pt x="549770" y="86537"/>
                  </a:lnTo>
                  <a:lnTo>
                    <a:pt x="553643" y="103454"/>
                  </a:lnTo>
                  <a:lnTo>
                    <a:pt x="553643" y="30657"/>
                  </a:lnTo>
                  <a:lnTo>
                    <a:pt x="543585" y="25400"/>
                  </a:lnTo>
                  <a:lnTo>
                    <a:pt x="501764" y="19342"/>
                  </a:lnTo>
                  <a:lnTo>
                    <a:pt x="460209" y="25400"/>
                  </a:lnTo>
                  <a:lnTo>
                    <a:pt x="427342" y="42633"/>
                  </a:lnTo>
                  <a:lnTo>
                    <a:pt x="405777" y="69240"/>
                  </a:lnTo>
                  <a:lnTo>
                    <a:pt x="398157" y="103454"/>
                  </a:lnTo>
                  <a:lnTo>
                    <a:pt x="405777" y="137287"/>
                  </a:lnTo>
                  <a:lnTo>
                    <a:pt x="427342" y="163817"/>
                  </a:lnTo>
                  <a:lnTo>
                    <a:pt x="460209" y="181063"/>
                  </a:lnTo>
                  <a:lnTo>
                    <a:pt x="501764" y="187109"/>
                  </a:lnTo>
                  <a:lnTo>
                    <a:pt x="543585" y="181063"/>
                  </a:lnTo>
                  <a:lnTo>
                    <a:pt x="576630" y="163817"/>
                  </a:lnTo>
                  <a:lnTo>
                    <a:pt x="594360" y="142125"/>
                  </a:lnTo>
                  <a:lnTo>
                    <a:pt x="598335" y="137287"/>
                  </a:lnTo>
                  <a:lnTo>
                    <a:pt x="606132" y="103454"/>
                  </a:lnTo>
                  <a:close/>
                </a:path>
                <a:path w="8474075" h="399415">
                  <a:moveTo>
                    <a:pt x="630999" y="237756"/>
                  </a:moveTo>
                  <a:lnTo>
                    <a:pt x="627164" y="196926"/>
                  </a:lnTo>
                  <a:lnTo>
                    <a:pt x="575322" y="203365"/>
                  </a:lnTo>
                  <a:lnTo>
                    <a:pt x="521944" y="207530"/>
                  </a:lnTo>
                  <a:lnTo>
                    <a:pt x="469176" y="209918"/>
                  </a:lnTo>
                  <a:lnTo>
                    <a:pt x="419125" y="211035"/>
                  </a:lnTo>
                  <a:lnTo>
                    <a:pt x="373913" y="211353"/>
                  </a:lnTo>
                  <a:lnTo>
                    <a:pt x="380657" y="256476"/>
                  </a:lnTo>
                  <a:lnTo>
                    <a:pt x="450964" y="255333"/>
                  </a:lnTo>
                  <a:lnTo>
                    <a:pt x="476592" y="254482"/>
                  </a:lnTo>
                  <a:lnTo>
                    <a:pt x="476592" y="386321"/>
                  </a:lnTo>
                  <a:lnTo>
                    <a:pt x="532155" y="386321"/>
                  </a:lnTo>
                  <a:lnTo>
                    <a:pt x="532155" y="254482"/>
                  </a:lnTo>
                  <a:lnTo>
                    <a:pt x="532155" y="251104"/>
                  </a:lnTo>
                  <a:lnTo>
                    <a:pt x="556895" y="248754"/>
                  </a:lnTo>
                  <a:lnTo>
                    <a:pt x="581748" y="245808"/>
                  </a:lnTo>
                  <a:lnTo>
                    <a:pt x="606513" y="242176"/>
                  </a:lnTo>
                  <a:lnTo>
                    <a:pt x="630999" y="237756"/>
                  </a:lnTo>
                  <a:close/>
                </a:path>
                <a:path w="8474075" h="399415">
                  <a:moveTo>
                    <a:pt x="706056" y="3378"/>
                  </a:moveTo>
                  <a:lnTo>
                    <a:pt x="651103" y="3378"/>
                  </a:lnTo>
                  <a:lnTo>
                    <a:pt x="651103" y="397840"/>
                  </a:lnTo>
                  <a:lnTo>
                    <a:pt x="706056" y="397840"/>
                  </a:lnTo>
                  <a:lnTo>
                    <a:pt x="706056" y="3378"/>
                  </a:lnTo>
                  <a:close/>
                </a:path>
                <a:path w="8474075" h="399415">
                  <a:moveTo>
                    <a:pt x="1017828" y="291007"/>
                  </a:moveTo>
                  <a:lnTo>
                    <a:pt x="1012151" y="256019"/>
                  </a:lnTo>
                  <a:lnTo>
                    <a:pt x="1010310" y="244665"/>
                  </a:lnTo>
                  <a:lnTo>
                    <a:pt x="983005" y="249694"/>
                  </a:lnTo>
                  <a:lnTo>
                    <a:pt x="956551" y="253047"/>
                  </a:lnTo>
                  <a:lnTo>
                    <a:pt x="930275" y="255041"/>
                  </a:lnTo>
                  <a:lnTo>
                    <a:pt x="903490" y="256019"/>
                  </a:lnTo>
                  <a:lnTo>
                    <a:pt x="903490" y="40525"/>
                  </a:lnTo>
                  <a:lnTo>
                    <a:pt x="847928" y="40525"/>
                  </a:lnTo>
                  <a:lnTo>
                    <a:pt x="847928" y="303441"/>
                  </a:lnTo>
                  <a:lnTo>
                    <a:pt x="875550" y="303441"/>
                  </a:lnTo>
                  <a:lnTo>
                    <a:pt x="912444" y="303072"/>
                  </a:lnTo>
                  <a:lnTo>
                    <a:pt x="947559" y="301320"/>
                  </a:lnTo>
                  <a:lnTo>
                    <a:pt x="982243" y="297510"/>
                  </a:lnTo>
                  <a:lnTo>
                    <a:pt x="1017828" y="291007"/>
                  </a:lnTo>
                  <a:close/>
                </a:path>
                <a:path w="8474075" h="399415">
                  <a:moveTo>
                    <a:pt x="1090587" y="10287"/>
                  </a:moveTo>
                  <a:lnTo>
                    <a:pt x="1038250" y="10287"/>
                  </a:lnTo>
                  <a:lnTo>
                    <a:pt x="1038250" y="128168"/>
                  </a:lnTo>
                  <a:lnTo>
                    <a:pt x="959358" y="128168"/>
                  </a:lnTo>
                  <a:lnTo>
                    <a:pt x="959358" y="172516"/>
                  </a:lnTo>
                  <a:lnTo>
                    <a:pt x="1038250" y="172516"/>
                  </a:lnTo>
                  <a:lnTo>
                    <a:pt x="1038250" y="380492"/>
                  </a:lnTo>
                  <a:lnTo>
                    <a:pt x="1090587" y="380492"/>
                  </a:lnTo>
                  <a:lnTo>
                    <a:pt x="1090587" y="10287"/>
                  </a:lnTo>
                  <a:close/>
                </a:path>
                <a:path w="8474075" h="399415">
                  <a:moveTo>
                    <a:pt x="1175156" y="2768"/>
                  </a:moveTo>
                  <a:lnTo>
                    <a:pt x="1122972" y="2768"/>
                  </a:lnTo>
                  <a:lnTo>
                    <a:pt x="1122972" y="398145"/>
                  </a:lnTo>
                  <a:lnTo>
                    <a:pt x="1175156" y="398145"/>
                  </a:lnTo>
                  <a:lnTo>
                    <a:pt x="1175156" y="2768"/>
                  </a:lnTo>
                  <a:close/>
                </a:path>
                <a:path w="8474075" h="399415">
                  <a:moveTo>
                    <a:pt x="1410004" y="43281"/>
                  </a:moveTo>
                  <a:lnTo>
                    <a:pt x="1221828" y="43281"/>
                  </a:lnTo>
                  <a:lnTo>
                    <a:pt x="1221828" y="88569"/>
                  </a:lnTo>
                  <a:lnTo>
                    <a:pt x="1353527" y="88569"/>
                  </a:lnTo>
                  <a:lnTo>
                    <a:pt x="1342466" y="138480"/>
                  </a:lnTo>
                  <a:lnTo>
                    <a:pt x="1321701" y="182791"/>
                  </a:lnTo>
                  <a:lnTo>
                    <a:pt x="1291069" y="221945"/>
                  </a:lnTo>
                  <a:lnTo>
                    <a:pt x="1250416" y="256387"/>
                  </a:lnTo>
                  <a:lnTo>
                    <a:pt x="1199578" y="286562"/>
                  </a:lnTo>
                  <a:lnTo>
                    <a:pt x="1230731" y="328917"/>
                  </a:lnTo>
                  <a:lnTo>
                    <a:pt x="1282458" y="298767"/>
                  </a:lnTo>
                  <a:lnTo>
                    <a:pt x="1324279" y="264439"/>
                  </a:lnTo>
                  <a:lnTo>
                    <a:pt x="1356931" y="226326"/>
                  </a:lnTo>
                  <a:lnTo>
                    <a:pt x="1381125" y="184785"/>
                  </a:lnTo>
                  <a:lnTo>
                    <a:pt x="1397558" y="140182"/>
                  </a:lnTo>
                  <a:lnTo>
                    <a:pt x="1406944" y="92900"/>
                  </a:lnTo>
                  <a:lnTo>
                    <a:pt x="1410004" y="43281"/>
                  </a:lnTo>
                  <a:close/>
                </a:path>
                <a:path w="8474075" h="399415">
                  <a:moveTo>
                    <a:pt x="1571320" y="154254"/>
                  </a:moveTo>
                  <a:lnTo>
                    <a:pt x="1515452" y="154254"/>
                  </a:lnTo>
                  <a:lnTo>
                    <a:pt x="1515452" y="2768"/>
                  </a:lnTo>
                  <a:lnTo>
                    <a:pt x="1460042" y="2768"/>
                  </a:lnTo>
                  <a:lnTo>
                    <a:pt x="1460042" y="397230"/>
                  </a:lnTo>
                  <a:lnTo>
                    <a:pt x="1515452" y="397230"/>
                  </a:lnTo>
                  <a:lnTo>
                    <a:pt x="1515452" y="199999"/>
                  </a:lnTo>
                  <a:lnTo>
                    <a:pt x="1571320" y="199999"/>
                  </a:lnTo>
                  <a:lnTo>
                    <a:pt x="1571320" y="154254"/>
                  </a:lnTo>
                  <a:close/>
                </a:path>
                <a:path w="8474075" h="399415">
                  <a:moveTo>
                    <a:pt x="1826895" y="270294"/>
                  </a:moveTo>
                  <a:lnTo>
                    <a:pt x="1783486" y="242735"/>
                  </a:lnTo>
                  <a:lnTo>
                    <a:pt x="1754759" y="206908"/>
                  </a:lnTo>
                  <a:lnTo>
                    <a:pt x="1733931" y="158623"/>
                  </a:lnTo>
                  <a:lnTo>
                    <a:pt x="1727733" y="110515"/>
                  </a:lnTo>
                  <a:lnTo>
                    <a:pt x="1727733" y="86258"/>
                  </a:lnTo>
                  <a:lnTo>
                    <a:pt x="1810461" y="86258"/>
                  </a:lnTo>
                  <a:lnTo>
                    <a:pt x="1810461" y="40982"/>
                  </a:lnTo>
                  <a:lnTo>
                    <a:pt x="1587449" y="40982"/>
                  </a:lnTo>
                  <a:lnTo>
                    <a:pt x="1587449" y="86258"/>
                  </a:lnTo>
                  <a:lnTo>
                    <a:pt x="1671408" y="86258"/>
                  </a:lnTo>
                  <a:lnTo>
                    <a:pt x="1671408" y="110515"/>
                  </a:lnTo>
                  <a:lnTo>
                    <a:pt x="1664995" y="161188"/>
                  </a:lnTo>
                  <a:lnTo>
                    <a:pt x="1646135" y="209473"/>
                  </a:lnTo>
                  <a:lnTo>
                    <a:pt x="1615059" y="250685"/>
                  </a:lnTo>
                  <a:lnTo>
                    <a:pt x="1571955" y="280111"/>
                  </a:lnTo>
                  <a:lnTo>
                    <a:pt x="1603413" y="323557"/>
                  </a:lnTo>
                  <a:lnTo>
                    <a:pt x="1635772" y="303644"/>
                  </a:lnTo>
                  <a:lnTo>
                    <a:pt x="1662811" y="276733"/>
                  </a:lnTo>
                  <a:lnTo>
                    <a:pt x="1684439" y="244081"/>
                  </a:lnTo>
                  <a:lnTo>
                    <a:pt x="1700568" y="206908"/>
                  </a:lnTo>
                  <a:lnTo>
                    <a:pt x="1716608" y="241033"/>
                  </a:lnTo>
                  <a:lnTo>
                    <a:pt x="1738020" y="270903"/>
                  </a:lnTo>
                  <a:lnTo>
                    <a:pt x="1764842" y="295478"/>
                  </a:lnTo>
                  <a:lnTo>
                    <a:pt x="1797113" y="313728"/>
                  </a:lnTo>
                  <a:lnTo>
                    <a:pt x="1826895" y="270294"/>
                  </a:lnTo>
                  <a:close/>
                </a:path>
                <a:path w="8474075" h="399415">
                  <a:moveTo>
                    <a:pt x="1905469" y="2768"/>
                  </a:moveTo>
                  <a:lnTo>
                    <a:pt x="1849450" y="2768"/>
                  </a:lnTo>
                  <a:lnTo>
                    <a:pt x="1849450" y="398145"/>
                  </a:lnTo>
                  <a:lnTo>
                    <a:pt x="1905469" y="398145"/>
                  </a:lnTo>
                  <a:lnTo>
                    <a:pt x="1905469" y="2768"/>
                  </a:lnTo>
                  <a:close/>
                </a:path>
                <a:path w="8474075" h="399415">
                  <a:moveTo>
                    <a:pt x="2367483" y="3378"/>
                  </a:moveTo>
                  <a:lnTo>
                    <a:pt x="2312225" y="3378"/>
                  </a:lnTo>
                  <a:lnTo>
                    <a:pt x="2312225" y="69380"/>
                  </a:lnTo>
                  <a:lnTo>
                    <a:pt x="2312225" y="113893"/>
                  </a:lnTo>
                  <a:lnTo>
                    <a:pt x="2312225" y="153949"/>
                  </a:lnTo>
                  <a:lnTo>
                    <a:pt x="2239480" y="153949"/>
                  </a:lnTo>
                  <a:lnTo>
                    <a:pt x="2239480" y="131851"/>
                  </a:lnTo>
                  <a:lnTo>
                    <a:pt x="2239480" y="113893"/>
                  </a:lnTo>
                  <a:lnTo>
                    <a:pt x="2312225" y="113893"/>
                  </a:lnTo>
                  <a:lnTo>
                    <a:pt x="2312225" y="69380"/>
                  </a:lnTo>
                  <a:lnTo>
                    <a:pt x="2239480" y="69380"/>
                  </a:lnTo>
                  <a:lnTo>
                    <a:pt x="2239480" y="29171"/>
                  </a:lnTo>
                  <a:lnTo>
                    <a:pt x="2184679" y="29171"/>
                  </a:lnTo>
                  <a:lnTo>
                    <a:pt x="2184679" y="89789"/>
                  </a:lnTo>
                  <a:lnTo>
                    <a:pt x="2184679" y="131851"/>
                  </a:lnTo>
                  <a:lnTo>
                    <a:pt x="2184679" y="188785"/>
                  </a:lnTo>
                  <a:lnTo>
                    <a:pt x="2106866" y="188785"/>
                  </a:lnTo>
                  <a:lnTo>
                    <a:pt x="2106866" y="131851"/>
                  </a:lnTo>
                  <a:lnTo>
                    <a:pt x="2184679" y="131851"/>
                  </a:lnTo>
                  <a:lnTo>
                    <a:pt x="2184679" y="89789"/>
                  </a:lnTo>
                  <a:lnTo>
                    <a:pt x="2106866" y="89789"/>
                  </a:lnTo>
                  <a:lnTo>
                    <a:pt x="2106866" y="29171"/>
                  </a:lnTo>
                  <a:lnTo>
                    <a:pt x="2051304" y="29171"/>
                  </a:lnTo>
                  <a:lnTo>
                    <a:pt x="2051304" y="232384"/>
                  </a:lnTo>
                  <a:lnTo>
                    <a:pt x="2239480" y="232384"/>
                  </a:lnTo>
                  <a:lnTo>
                    <a:pt x="2239480" y="198310"/>
                  </a:lnTo>
                  <a:lnTo>
                    <a:pt x="2312225" y="198310"/>
                  </a:lnTo>
                  <a:lnTo>
                    <a:pt x="2312225" y="294690"/>
                  </a:lnTo>
                  <a:lnTo>
                    <a:pt x="2367483" y="294690"/>
                  </a:lnTo>
                  <a:lnTo>
                    <a:pt x="2367483" y="198310"/>
                  </a:lnTo>
                  <a:lnTo>
                    <a:pt x="2367483" y="188785"/>
                  </a:lnTo>
                  <a:lnTo>
                    <a:pt x="2367483" y="153949"/>
                  </a:lnTo>
                  <a:lnTo>
                    <a:pt x="2367483" y="113893"/>
                  </a:lnTo>
                  <a:lnTo>
                    <a:pt x="2367483" y="89789"/>
                  </a:lnTo>
                  <a:lnTo>
                    <a:pt x="2367483" y="69380"/>
                  </a:lnTo>
                  <a:lnTo>
                    <a:pt x="2367483" y="3378"/>
                  </a:lnTo>
                  <a:close/>
                </a:path>
                <a:path w="8474075" h="399415">
                  <a:moveTo>
                    <a:pt x="2375928" y="346570"/>
                  </a:moveTo>
                  <a:lnTo>
                    <a:pt x="2160435" y="346570"/>
                  </a:lnTo>
                  <a:lnTo>
                    <a:pt x="2160435" y="265684"/>
                  </a:lnTo>
                  <a:lnTo>
                    <a:pt x="2104415" y="265684"/>
                  </a:lnTo>
                  <a:lnTo>
                    <a:pt x="2104415" y="391236"/>
                  </a:lnTo>
                  <a:lnTo>
                    <a:pt x="2375928" y="391236"/>
                  </a:lnTo>
                  <a:lnTo>
                    <a:pt x="2375928" y="346570"/>
                  </a:lnTo>
                  <a:close/>
                </a:path>
                <a:path w="8474075" h="399415">
                  <a:moveTo>
                    <a:pt x="2753055" y="143205"/>
                  </a:moveTo>
                  <a:lnTo>
                    <a:pt x="2693365" y="127939"/>
                  </a:lnTo>
                  <a:lnTo>
                    <a:pt x="2652420" y="103149"/>
                  </a:lnTo>
                  <a:lnTo>
                    <a:pt x="2650159" y="101790"/>
                  </a:lnTo>
                  <a:lnTo>
                    <a:pt x="2623921" y="68973"/>
                  </a:lnTo>
                  <a:lnTo>
                    <a:pt x="2615069" y="33769"/>
                  </a:lnTo>
                  <a:lnTo>
                    <a:pt x="2615069" y="14579"/>
                  </a:lnTo>
                  <a:lnTo>
                    <a:pt x="2556903" y="14579"/>
                  </a:lnTo>
                  <a:lnTo>
                    <a:pt x="2556903" y="33769"/>
                  </a:lnTo>
                  <a:lnTo>
                    <a:pt x="2548001" y="68973"/>
                  </a:lnTo>
                  <a:lnTo>
                    <a:pt x="2521839" y="101790"/>
                  </a:lnTo>
                  <a:lnTo>
                    <a:pt x="2478862" y="127939"/>
                  </a:lnTo>
                  <a:lnTo>
                    <a:pt x="2419540" y="143205"/>
                  </a:lnTo>
                  <a:lnTo>
                    <a:pt x="2441333" y="187871"/>
                  </a:lnTo>
                  <a:lnTo>
                    <a:pt x="2489174" y="176504"/>
                  </a:lnTo>
                  <a:lnTo>
                    <a:pt x="2529624" y="157886"/>
                  </a:lnTo>
                  <a:lnTo>
                    <a:pt x="2562072" y="133070"/>
                  </a:lnTo>
                  <a:lnTo>
                    <a:pt x="2585910" y="103149"/>
                  </a:lnTo>
                  <a:lnTo>
                    <a:pt x="2609812" y="133070"/>
                  </a:lnTo>
                  <a:lnTo>
                    <a:pt x="2642438" y="157886"/>
                  </a:lnTo>
                  <a:lnTo>
                    <a:pt x="2683167" y="176504"/>
                  </a:lnTo>
                  <a:lnTo>
                    <a:pt x="2731414" y="187871"/>
                  </a:lnTo>
                  <a:lnTo>
                    <a:pt x="2753055" y="143205"/>
                  </a:lnTo>
                  <a:close/>
                </a:path>
                <a:path w="8474075" h="399415">
                  <a:moveTo>
                    <a:pt x="2765945" y="217805"/>
                  </a:moveTo>
                  <a:lnTo>
                    <a:pt x="2405570" y="217805"/>
                  </a:lnTo>
                  <a:lnTo>
                    <a:pt x="2405570" y="262928"/>
                  </a:lnTo>
                  <a:lnTo>
                    <a:pt x="2557208" y="262928"/>
                  </a:lnTo>
                  <a:lnTo>
                    <a:pt x="2557208" y="398145"/>
                  </a:lnTo>
                  <a:lnTo>
                    <a:pt x="2612009" y="398145"/>
                  </a:lnTo>
                  <a:lnTo>
                    <a:pt x="2612009" y="262928"/>
                  </a:lnTo>
                  <a:lnTo>
                    <a:pt x="2765945" y="262928"/>
                  </a:lnTo>
                  <a:lnTo>
                    <a:pt x="2765945" y="217805"/>
                  </a:lnTo>
                  <a:close/>
                </a:path>
                <a:path w="8474075" h="399415">
                  <a:moveTo>
                    <a:pt x="3068637" y="273824"/>
                  </a:moveTo>
                  <a:lnTo>
                    <a:pt x="3032061" y="243357"/>
                  </a:lnTo>
                  <a:lnTo>
                    <a:pt x="3007880" y="203568"/>
                  </a:lnTo>
                  <a:lnTo>
                    <a:pt x="2994533" y="157619"/>
                  </a:lnTo>
                  <a:lnTo>
                    <a:pt x="2990507" y="108673"/>
                  </a:lnTo>
                  <a:lnTo>
                    <a:pt x="2990507" y="87642"/>
                  </a:lnTo>
                  <a:lnTo>
                    <a:pt x="3050375" y="87642"/>
                  </a:lnTo>
                  <a:lnTo>
                    <a:pt x="3050375" y="43281"/>
                  </a:lnTo>
                  <a:lnTo>
                    <a:pt x="2872333" y="43281"/>
                  </a:lnTo>
                  <a:lnTo>
                    <a:pt x="2872333" y="87642"/>
                  </a:lnTo>
                  <a:lnTo>
                    <a:pt x="2937103" y="87642"/>
                  </a:lnTo>
                  <a:lnTo>
                    <a:pt x="2937103" y="108673"/>
                  </a:lnTo>
                  <a:lnTo>
                    <a:pt x="2932811" y="159181"/>
                  </a:lnTo>
                  <a:lnTo>
                    <a:pt x="2919006" y="207441"/>
                  </a:lnTo>
                  <a:lnTo>
                    <a:pt x="2894292" y="249834"/>
                  </a:lnTo>
                  <a:lnTo>
                    <a:pt x="2857284" y="282727"/>
                  </a:lnTo>
                  <a:lnTo>
                    <a:pt x="2890748" y="323557"/>
                  </a:lnTo>
                  <a:lnTo>
                    <a:pt x="2915526" y="303784"/>
                  </a:lnTo>
                  <a:lnTo>
                    <a:pt x="2935922" y="278676"/>
                  </a:lnTo>
                  <a:lnTo>
                    <a:pt x="2952153" y="249110"/>
                  </a:lnTo>
                  <a:lnTo>
                    <a:pt x="2964421" y="215963"/>
                  </a:lnTo>
                  <a:lnTo>
                    <a:pt x="2976295" y="246380"/>
                  </a:lnTo>
                  <a:lnTo>
                    <a:pt x="2992043" y="273405"/>
                  </a:lnTo>
                  <a:lnTo>
                    <a:pt x="3011944" y="296341"/>
                  </a:lnTo>
                  <a:lnTo>
                    <a:pt x="3036252" y="314490"/>
                  </a:lnTo>
                  <a:lnTo>
                    <a:pt x="3068637" y="273824"/>
                  </a:lnTo>
                  <a:close/>
                </a:path>
                <a:path w="8474075" h="399415">
                  <a:moveTo>
                    <a:pt x="3126194" y="9372"/>
                  </a:moveTo>
                  <a:lnTo>
                    <a:pt x="3074314" y="9372"/>
                  </a:lnTo>
                  <a:lnTo>
                    <a:pt x="3074314" y="138442"/>
                  </a:lnTo>
                  <a:lnTo>
                    <a:pt x="3022282" y="138442"/>
                  </a:lnTo>
                  <a:lnTo>
                    <a:pt x="3022282" y="182956"/>
                  </a:lnTo>
                  <a:lnTo>
                    <a:pt x="3074314" y="182956"/>
                  </a:lnTo>
                  <a:lnTo>
                    <a:pt x="3074314" y="379730"/>
                  </a:lnTo>
                  <a:lnTo>
                    <a:pt x="3126194" y="379730"/>
                  </a:lnTo>
                  <a:lnTo>
                    <a:pt x="3126194" y="9372"/>
                  </a:lnTo>
                  <a:close/>
                </a:path>
                <a:path w="8474075" h="399415">
                  <a:moveTo>
                    <a:pt x="3206927" y="2768"/>
                  </a:moveTo>
                  <a:lnTo>
                    <a:pt x="3154591" y="2768"/>
                  </a:lnTo>
                  <a:lnTo>
                    <a:pt x="3154591" y="398145"/>
                  </a:lnTo>
                  <a:lnTo>
                    <a:pt x="3206927" y="398145"/>
                  </a:lnTo>
                  <a:lnTo>
                    <a:pt x="3206927" y="2768"/>
                  </a:lnTo>
                  <a:close/>
                </a:path>
                <a:path w="8474075" h="399415">
                  <a:moveTo>
                    <a:pt x="3495040" y="301142"/>
                  </a:moveTo>
                  <a:lnTo>
                    <a:pt x="3491852" y="270446"/>
                  </a:lnTo>
                  <a:lnTo>
                    <a:pt x="3490887" y="261239"/>
                  </a:lnTo>
                  <a:lnTo>
                    <a:pt x="3466655" y="264299"/>
                  </a:lnTo>
                  <a:lnTo>
                    <a:pt x="3441966" y="266814"/>
                  </a:lnTo>
                  <a:lnTo>
                    <a:pt x="3416985" y="268859"/>
                  </a:lnTo>
                  <a:lnTo>
                    <a:pt x="3391890" y="270446"/>
                  </a:lnTo>
                  <a:lnTo>
                    <a:pt x="3391890" y="217182"/>
                  </a:lnTo>
                  <a:lnTo>
                    <a:pt x="3425139" y="205143"/>
                  </a:lnTo>
                  <a:lnTo>
                    <a:pt x="3451021" y="184607"/>
                  </a:lnTo>
                  <a:lnTo>
                    <a:pt x="3458273" y="172669"/>
                  </a:lnTo>
                  <a:lnTo>
                    <a:pt x="3467874" y="156883"/>
                  </a:lnTo>
                  <a:lnTo>
                    <a:pt x="3474008" y="123253"/>
                  </a:lnTo>
                  <a:lnTo>
                    <a:pt x="3465576" y="84251"/>
                  </a:lnTo>
                  <a:lnTo>
                    <a:pt x="3457879" y="73990"/>
                  </a:lnTo>
                  <a:lnTo>
                    <a:pt x="3442627" y="53644"/>
                  </a:lnTo>
                  <a:lnTo>
                    <a:pt x="3419983" y="40601"/>
                  </a:lnTo>
                  <a:lnTo>
                    <a:pt x="3419983" y="123253"/>
                  </a:lnTo>
                  <a:lnTo>
                    <a:pt x="3415677" y="143941"/>
                  </a:lnTo>
                  <a:lnTo>
                    <a:pt x="3403981" y="159537"/>
                  </a:lnTo>
                  <a:lnTo>
                    <a:pt x="3386353" y="169329"/>
                  </a:lnTo>
                  <a:lnTo>
                    <a:pt x="3364268" y="172669"/>
                  </a:lnTo>
                  <a:lnTo>
                    <a:pt x="3342589" y="169329"/>
                  </a:lnTo>
                  <a:lnTo>
                    <a:pt x="3325266" y="159537"/>
                  </a:lnTo>
                  <a:lnTo>
                    <a:pt x="3313785" y="143941"/>
                  </a:lnTo>
                  <a:lnTo>
                    <a:pt x="3309620" y="123253"/>
                  </a:lnTo>
                  <a:lnTo>
                    <a:pt x="3313785" y="102285"/>
                  </a:lnTo>
                  <a:lnTo>
                    <a:pt x="3325266" y="86817"/>
                  </a:lnTo>
                  <a:lnTo>
                    <a:pt x="3342589" y="77254"/>
                  </a:lnTo>
                  <a:lnTo>
                    <a:pt x="3364268" y="73990"/>
                  </a:lnTo>
                  <a:lnTo>
                    <a:pt x="3386290" y="77254"/>
                  </a:lnTo>
                  <a:lnTo>
                    <a:pt x="3403917" y="86817"/>
                  </a:lnTo>
                  <a:lnTo>
                    <a:pt x="3415652" y="102285"/>
                  </a:lnTo>
                  <a:lnTo>
                    <a:pt x="3419983" y="123253"/>
                  </a:lnTo>
                  <a:lnTo>
                    <a:pt x="3419983" y="40601"/>
                  </a:lnTo>
                  <a:lnTo>
                    <a:pt x="3407918" y="33642"/>
                  </a:lnTo>
                  <a:lnTo>
                    <a:pt x="3364268" y="26403"/>
                  </a:lnTo>
                  <a:lnTo>
                    <a:pt x="3320897" y="33642"/>
                  </a:lnTo>
                  <a:lnTo>
                    <a:pt x="3286099" y="53644"/>
                  </a:lnTo>
                  <a:lnTo>
                    <a:pt x="3262998" y="84251"/>
                  </a:lnTo>
                  <a:lnTo>
                    <a:pt x="3254679" y="123253"/>
                  </a:lnTo>
                  <a:lnTo>
                    <a:pt x="3260661" y="156857"/>
                  </a:lnTo>
                  <a:lnTo>
                    <a:pt x="3277590" y="184556"/>
                  </a:lnTo>
                  <a:lnTo>
                    <a:pt x="3303549" y="205079"/>
                  </a:lnTo>
                  <a:lnTo>
                    <a:pt x="3336645" y="217182"/>
                  </a:lnTo>
                  <a:lnTo>
                    <a:pt x="3336645" y="272745"/>
                  </a:lnTo>
                  <a:lnTo>
                    <a:pt x="3285032" y="273761"/>
                  </a:lnTo>
                  <a:lnTo>
                    <a:pt x="3238258" y="273977"/>
                  </a:lnTo>
                  <a:lnTo>
                    <a:pt x="3244545" y="318643"/>
                  </a:lnTo>
                  <a:lnTo>
                    <a:pt x="3288779" y="318427"/>
                  </a:lnTo>
                  <a:lnTo>
                    <a:pt x="3337433" y="317296"/>
                  </a:lnTo>
                  <a:lnTo>
                    <a:pt x="3389007" y="314528"/>
                  </a:lnTo>
                  <a:lnTo>
                    <a:pt x="3442030" y="309384"/>
                  </a:lnTo>
                  <a:lnTo>
                    <a:pt x="3495040" y="301142"/>
                  </a:lnTo>
                  <a:close/>
                </a:path>
                <a:path w="8474075" h="399415">
                  <a:moveTo>
                    <a:pt x="3568408" y="2768"/>
                  </a:moveTo>
                  <a:lnTo>
                    <a:pt x="3513302" y="2768"/>
                  </a:lnTo>
                  <a:lnTo>
                    <a:pt x="3513302" y="399072"/>
                  </a:lnTo>
                  <a:lnTo>
                    <a:pt x="3568408" y="399072"/>
                  </a:lnTo>
                  <a:lnTo>
                    <a:pt x="3568408" y="2768"/>
                  </a:lnTo>
                  <a:close/>
                </a:path>
                <a:path w="8474075" h="399415">
                  <a:moveTo>
                    <a:pt x="3912362" y="222554"/>
                  </a:moveTo>
                  <a:lnTo>
                    <a:pt x="3904640" y="184581"/>
                  </a:lnTo>
                  <a:lnTo>
                    <a:pt x="3896614" y="173291"/>
                  </a:lnTo>
                  <a:lnTo>
                    <a:pt x="3883469" y="154774"/>
                  </a:lnTo>
                  <a:lnTo>
                    <a:pt x="3859415" y="140106"/>
                  </a:lnTo>
                  <a:lnTo>
                    <a:pt x="3859415" y="222554"/>
                  </a:lnTo>
                  <a:lnTo>
                    <a:pt x="3855682" y="243154"/>
                  </a:lnTo>
                  <a:lnTo>
                    <a:pt x="3845712" y="258533"/>
                  </a:lnTo>
                  <a:lnTo>
                    <a:pt x="3830624" y="268122"/>
                  </a:lnTo>
                  <a:lnTo>
                    <a:pt x="3811524" y="271360"/>
                  </a:lnTo>
                  <a:lnTo>
                    <a:pt x="3792207" y="268122"/>
                  </a:lnTo>
                  <a:lnTo>
                    <a:pt x="3776967" y="258533"/>
                  </a:lnTo>
                  <a:lnTo>
                    <a:pt x="3766997" y="243154"/>
                  </a:lnTo>
                  <a:lnTo>
                    <a:pt x="3763480" y="222554"/>
                  </a:lnTo>
                  <a:lnTo>
                    <a:pt x="3766997" y="202145"/>
                  </a:lnTo>
                  <a:lnTo>
                    <a:pt x="3776967" y="186702"/>
                  </a:lnTo>
                  <a:lnTo>
                    <a:pt x="3792207" y="176860"/>
                  </a:lnTo>
                  <a:lnTo>
                    <a:pt x="3811524" y="173291"/>
                  </a:lnTo>
                  <a:lnTo>
                    <a:pt x="3830624" y="176860"/>
                  </a:lnTo>
                  <a:lnTo>
                    <a:pt x="3845712" y="186702"/>
                  </a:lnTo>
                  <a:lnTo>
                    <a:pt x="3855682" y="202145"/>
                  </a:lnTo>
                  <a:lnTo>
                    <a:pt x="3859415" y="222554"/>
                  </a:lnTo>
                  <a:lnTo>
                    <a:pt x="3859415" y="140106"/>
                  </a:lnTo>
                  <a:lnTo>
                    <a:pt x="3851541" y="135293"/>
                  </a:lnTo>
                  <a:lnTo>
                    <a:pt x="3811524" y="128320"/>
                  </a:lnTo>
                  <a:lnTo>
                    <a:pt x="3771087" y="135293"/>
                  </a:lnTo>
                  <a:lnTo>
                    <a:pt x="3739019" y="154774"/>
                  </a:lnTo>
                  <a:lnTo>
                    <a:pt x="3717912" y="184581"/>
                  </a:lnTo>
                  <a:lnTo>
                    <a:pt x="3710381" y="222554"/>
                  </a:lnTo>
                  <a:lnTo>
                    <a:pt x="3717912" y="260565"/>
                  </a:lnTo>
                  <a:lnTo>
                    <a:pt x="3739019" y="290347"/>
                  </a:lnTo>
                  <a:lnTo>
                    <a:pt x="3771087" y="309778"/>
                  </a:lnTo>
                  <a:lnTo>
                    <a:pt x="3811524" y="316801"/>
                  </a:lnTo>
                  <a:lnTo>
                    <a:pt x="3851541" y="309778"/>
                  </a:lnTo>
                  <a:lnTo>
                    <a:pt x="3883469" y="290347"/>
                  </a:lnTo>
                  <a:lnTo>
                    <a:pt x="3896957" y="271360"/>
                  </a:lnTo>
                  <a:lnTo>
                    <a:pt x="3904640" y="260565"/>
                  </a:lnTo>
                  <a:lnTo>
                    <a:pt x="3912362" y="222554"/>
                  </a:lnTo>
                  <a:close/>
                </a:path>
                <a:path w="8474075" h="399415">
                  <a:moveTo>
                    <a:pt x="3926636" y="61861"/>
                  </a:moveTo>
                  <a:lnTo>
                    <a:pt x="3839146" y="61861"/>
                  </a:lnTo>
                  <a:lnTo>
                    <a:pt x="3839146" y="9055"/>
                  </a:lnTo>
                  <a:lnTo>
                    <a:pt x="3783901" y="9055"/>
                  </a:lnTo>
                  <a:lnTo>
                    <a:pt x="3783901" y="61861"/>
                  </a:lnTo>
                  <a:lnTo>
                    <a:pt x="3694417" y="61861"/>
                  </a:lnTo>
                  <a:lnTo>
                    <a:pt x="3694417" y="106210"/>
                  </a:lnTo>
                  <a:lnTo>
                    <a:pt x="3926636" y="106210"/>
                  </a:lnTo>
                  <a:lnTo>
                    <a:pt x="3926636" y="61861"/>
                  </a:lnTo>
                  <a:close/>
                </a:path>
                <a:path w="8474075" h="399415">
                  <a:moveTo>
                    <a:pt x="4066463" y="157632"/>
                  </a:moveTo>
                  <a:lnTo>
                    <a:pt x="4008145" y="157632"/>
                  </a:lnTo>
                  <a:lnTo>
                    <a:pt x="4008145" y="2768"/>
                  </a:lnTo>
                  <a:lnTo>
                    <a:pt x="3953345" y="2768"/>
                  </a:lnTo>
                  <a:lnTo>
                    <a:pt x="3953345" y="398145"/>
                  </a:lnTo>
                  <a:lnTo>
                    <a:pt x="4008145" y="398145"/>
                  </a:lnTo>
                  <a:lnTo>
                    <a:pt x="4008145" y="203212"/>
                  </a:lnTo>
                  <a:lnTo>
                    <a:pt x="4066463" y="203212"/>
                  </a:lnTo>
                  <a:lnTo>
                    <a:pt x="4066463" y="157632"/>
                  </a:lnTo>
                  <a:close/>
                </a:path>
                <a:path w="8474075" h="399415">
                  <a:moveTo>
                    <a:pt x="4392942" y="37147"/>
                  </a:moveTo>
                  <a:lnTo>
                    <a:pt x="4104703" y="37147"/>
                  </a:lnTo>
                  <a:lnTo>
                    <a:pt x="4104703" y="81203"/>
                  </a:lnTo>
                  <a:lnTo>
                    <a:pt x="4337380" y="81203"/>
                  </a:lnTo>
                  <a:lnTo>
                    <a:pt x="4336847" y="117843"/>
                  </a:lnTo>
                  <a:lnTo>
                    <a:pt x="4334853" y="158877"/>
                  </a:lnTo>
                  <a:lnTo>
                    <a:pt x="4330090" y="205244"/>
                  </a:lnTo>
                  <a:lnTo>
                    <a:pt x="4321264" y="257860"/>
                  </a:lnTo>
                  <a:lnTo>
                    <a:pt x="4377131" y="263690"/>
                  </a:lnTo>
                  <a:lnTo>
                    <a:pt x="4386186" y="205613"/>
                  </a:lnTo>
                  <a:lnTo>
                    <a:pt x="4390860" y="156133"/>
                  </a:lnTo>
                  <a:lnTo>
                    <a:pt x="4392612" y="113169"/>
                  </a:lnTo>
                  <a:lnTo>
                    <a:pt x="4392892" y="81203"/>
                  </a:lnTo>
                  <a:lnTo>
                    <a:pt x="4392942" y="37147"/>
                  </a:lnTo>
                  <a:close/>
                </a:path>
                <a:path w="8474075" h="399415">
                  <a:moveTo>
                    <a:pt x="4427944" y="304673"/>
                  </a:moveTo>
                  <a:lnTo>
                    <a:pt x="4251426" y="304673"/>
                  </a:lnTo>
                  <a:lnTo>
                    <a:pt x="4251426" y="168833"/>
                  </a:lnTo>
                  <a:lnTo>
                    <a:pt x="4196486" y="168833"/>
                  </a:lnTo>
                  <a:lnTo>
                    <a:pt x="4196486" y="304673"/>
                  </a:lnTo>
                  <a:lnTo>
                    <a:pt x="4067556" y="304673"/>
                  </a:lnTo>
                  <a:lnTo>
                    <a:pt x="4067556" y="349643"/>
                  </a:lnTo>
                  <a:lnTo>
                    <a:pt x="4427944" y="349643"/>
                  </a:lnTo>
                  <a:lnTo>
                    <a:pt x="4427944" y="304673"/>
                  </a:lnTo>
                  <a:close/>
                </a:path>
                <a:path w="8474075" h="399415">
                  <a:moveTo>
                    <a:pt x="4761052" y="291160"/>
                  </a:moveTo>
                  <a:lnTo>
                    <a:pt x="4756582" y="257403"/>
                  </a:lnTo>
                  <a:lnTo>
                    <a:pt x="4754918" y="244817"/>
                  </a:lnTo>
                  <a:lnTo>
                    <a:pt x="4716437" y="250532"/>
                  </a:lnTo>
                  <a:lnTo>
                    <a:pt x="4678388" y="254330"/>
                  </a:lnTo>
                  <a:lnTo>
                    <a:pt x="4639373" y="256514"/>
                  </a:lnTo>
                  <a:lnTo>
                    <a:pt x="4598047" y="257403"/>
                  </a:lnTo>
                  <a:lnTo>
                    <a:pt x="4598047" y="84264"/>
                  </a:lnTo>
                  <a:lnTo>
                    <a:pt x="4728210" y="84264"/>
                  </a:lnTo>
                  <a:lnTo>
                    <a:pt x="4728210" y="39598"/>
                  </a:lnTo>
                  <a:lnTo>
                    <a:pt x="4542955" y="39598"/>
                  </a:lnTo>
                  <a:lnTo>
                    <a:pt x="4542955" y="302983"/>
                  </a:lnTo>
                  <a:lnTo>
                    <a:pt x="4576102" y="302983"/>
                  </a:lnTo>
                  <a:lnTo>
                    <a:pt x="4625848" y="302666"/>
                  </a:lnTo>
                  <a:lnTo>
                    <a:pt x="4671796" y="301040"/>
                  </a:lnTo>
                  <a:lnTo>
                    <a:pt x="4716145" y="297434"/>
                  </a:lnTo>
                  <a:lnTo>
                    <a:pt x="4761052" y="291160"/>
                  </a:lnTo>
                  <a:close/>
                </a:path>
                <a:path w="8474075" h="399415">
                  <a:moveTo>
                    <a:pt x="4897196" y="149656"/>
                  </a:moveTo>
                  <a:lnTo>
                    <a:pt x="4838878" y="149656"/>
                  </a:lnTo>
                  <a:lnTo>
                    <a:pt x="4838878" y="2768"/>
                  </a:lnTo>
                  <a:lnTo>
                    <a:pt x="4783467" y="2768"/>
                  </a:lnTo>
                  <a:lnTo>
                    <a:pt x="4783467" y="399072"/>
                  </a:lnTo>
                  <a:lnTo>
                    <a:pt x="4838878" y="399072"/>
                  </a:lnTo>
                  <a:lnTo>
                    <a:pt x="4838878" y="194932"/>
                  </a:lnTo>
                  <a:lnTo>
                    <a:pt x="4897196" y="194932"/>
                  </a:lnTo>
                  <a:lnTo>
                    <a:pt x="4897196" y="149656"/>
                  </a:lnTo>
                  <a:close/>
                </a:path>
                <a:path w="8474075" h="399415">
                  <a:moveTo>
                    <a:pt x="5151844" y="265988"/>
                  </a:moveTo>
                  <a:lnTo>
                    <a:pt x="5107851" y="237159"/>
                  </a:lnTo>
                  <a:lnTo>
                    <a:pt x="5081054" y="201688"/>
                  </a:lnTo>
                  <a:lnTo>
                    <a:pt x="5058092" y="146177"/>
                  </a:lnTo>
                  <a:lnTo>
                    <a:pt x="5052085" y="92405"/>
                  </a:lnTo>
                  <a:lnTo>
                    <a:pt x="5052085" y="33312"/>
                  </a:lnTo>
                  <a:lnTo>
                    <a:pt x="4995900" y="33312"/>
                  </a:lnTo>
                  <a:lnTo>
                    <a:pt x="4995900" y="92405"/>
                  </a:lnTo>
                  <a:lnTo>
                    <a:pt x="4991722" y="137960"/>
                  </a:lnTo>
                  <a:lnTo>
                    <a:pt x="4979467" y="181076"/>
                  </a:lnTo>
                  <a:lnTo>
                    <a:pt x="4959020" y="219570"/>
                  </a:lnTo>
                  <a:lnTo>
                    <a:pt x="4930254" y="251256"/>
                  </a:lnTo>
                  <a:lnTo>
                    <a:pt x="4893068" y="273977"/>
                  </a:lnTo>
                  <a:lnTo>
                    <a:pt x="4926533" y="320027"/>
                  </a:lnTo>
                  <a:lnTo>
                    <a:pt x="4959705" y="299758"/>
                  </a:lnTo>
                  <a:lnTo>
                    <a:pt x="4987036" y="272592"/>
                  </a:lnTo>
                  <a:lnTo>
                    <a:pt x="5008677" y="239560"/>
                  </a:lnTo>
                  <a:lnTo>
                    <a:pt x="5024755" y="201688"/>
                  </a:lnTo>
                  <a:lnTo>
                    <a:pt x="5040744" y="236359"/>
                  </a:lnTo>
                  <a:lnTo>
                    <a:pt x="5061775" y="266611"/>
                  </a:lnTo>
                  <a:lnTo>
                    <a:pt x="5087899" y="291553"/>
                  </a:lnTo>
                  <a:lnTo>
                    <a:pt x="5119154" y="310349"/>
                  </a:lnTo>
                  <a:lnTo>
                    <a:pt x="5151844" y="265988"/>
                  </a:lnTo>
                  <a:close/>
                </a:path>
                <a:path w="8474075" h="399415">
                  <a:moveTo>
                    <a:pt x="5228895" y="2768"/>
                  </a:moveTo>
                  <a:lnTo>
                    <a:pt x="5172875" y="2768"/>
                  </a:lnTo>
                  <a:lnTo>
                    <a:pt x="5172875" y="399072"/>
                  </a:lnTo>
                  <a:lnTo>
                    <a:pt x="5228895" y="399072"/>
                  </a:lnTo>
                  <a:lnTo>
                    <a:pt x="5228895" y="2768"/>
                  </a:lnTo>
                  <a:close/>
                </a:path>
                <a:path w="8474075" h="399415">
                  <a:moveTo>
                    <a:pt x="5610466" y="291630"/>
                  </a:moveTo>
                  <a:lnTo>
                    <a:pt x="5608269" y="260616"/>
                  </a:lnTo>
                  <a:lnTo>
                    <a:pt x="5607901" y="255562"/>
                  </a:lnTo>
                  <a:lnTo>
                    <a:pt x="5607545" y="250494"/>
                  </a:lnTo>
                  <a:lnTo>
                    <a:pt x="5595036" y="251929"/>
                  </a:lnTo>
                  <a:lnTo>
                    <a:pt x="5582361" y="253250"/>
                  </a:lnTo>
                  <a:lnTo>
                    <a:pt x="5556593" y="255562"/>
                  </a:lnTo>
                  <a:lnTo>
                    <a:pt x="5556593" y="83959"/>
                  </a:lnTo>
                  <a:lnTo>
                    <a:pt x="5591734" y="83959"/>
                  </a:lnTo>
                  <a:lnTo>
                    <a:pt x="5591734" y="39293"/>
                  </a:lnTo>
                  <a:lnTo>
                    <a:pt x="5502719" y="39293"/>
                  </a:lnTo>
                  <a:lnTo>
                    <a:pt x="5502719" y="83959"/>
                  </a:lnTo>
                  <a:lnTo>
                    <a:pt x="5502719" y="258940"/>
                  </a:lnTo>
                  <a:lnTo>
                    <a:pt x="5456517" y="260616"/>
                  </a:lnTo>
                  <a:lnTo>
                    <a:pt x="5456517" y="83959"/>
                  </a:lnTo>
                  <a:lnTo>
                    <a:pt x="5502719" y="83959"/>
                  </a:lnTo>
                  <a:lnTo>
                    <a:pt x="5502719" y="39293"/>
                  </a:lnTo>
                  <a:lnTo>
                    <a:pt x="5367960" y="39293"/>
                  </a:lnTo>
                  <a:lnTo>
                    <a:pt x="5367960" y="83959"/>
                  </a:lnTo>
                  <a:lnTo>
                    <a:pt x="5403100" y="83959"/>
                  </a:lnTo>
                  <a:lnTo>
                    <a:pt x="5403100" y="261696"/>
                  </a:lnTo>
                  <a:lnTo>
                    <a:pt x="5357368" y="262001"/>
                  </a:lnTo>
                  <a:lnTo>
                    <a:pt x="5362587" y="307124"/>
                  </a:lnTo>
                  <a:lnTo>
                    <a:pt x="5408053" y="306781"/>
                  </a:lnTo>
                  <a:lnTo>
                    <a:pt x="5456847" y="305587"/>
                  </a:lnTo>
                  <a:lnTo>
                    <a:pt x="5507698" y="303009"/>
                  </a:lnTo>
                  <a:lnTo>
                    <a:pt x="5559323" y="298526"/>
                  </a:lnTo>
                  <a:lnTo>
                    <a:pt x="5610466" y="291630"/>
                  </a:lnTo>
                  <a:close/>
                </a:path>
                <a:path w="8474075" h="399415">
                  <a:moveTo>
                    <a:pt x="5690120" y="2768"/>
                  </a:moveTo>
                  <a:lnTo>
                    <a:pt x="5634101" y="2768"/>
                  </a:lnTo>
                  <a:lnTo>
                    <a:pt x="5634101" y="398145"/>
                  </a:lnTo>
                  <a:lnTo>
                    <a:pt x="5690120" y="398145"/>
                  </a:lnTo>
                  <a:lnTo>
                    <a:pt x="5690120" y="2768"/>
                  </a:lnTo>
                  <a:close/>
                </a:path>
                <a:path w="8474075" h="399415">
                  <a:moveTo>
                    <a:pt x="5973165" y="275818"/>
                  </a:moveTo>
                  <a:lnTo>
                    <a:pt x="5930963" y="248640"/>
                  </a:lnTo>
                  <a:lnTo>
                    <a:pt x="5904738" y="216725"/>
                  </a:lnTo>
                  <a:lnTo>
                    <a:pt x="5883033" y="170180"/>
                  </a:lnTo>
                  <a:lnTo>
                    <a:pt x="5877090" y="126784"/>
                  </a:lnTo>
                  <a:lnTo>
                    <a:pt x="5877090" y="111429"/>
                  </a:lnTo>
                  <a:lnTo>
                    <a:pt x="5957506" y="111429"/>
                  </a:lnTo>
                  <a:lnTo>
                    <a:pt x="5957506" y="67386"/>
                  </a:lnTo>
                  <a:lnTo>
                    <a:pt x="5877547" y="67386"/>
                  </a:lnTo>
                  <a:lnTo>
                    <a:pt x="5877547" y="11823"/>
                  </a:lnTo>
                  <a:lnTo>
                    <a:pt x="5822289" y="11823"/>
                  </a:lnTo>
                  <a:lnTo>
                    <a:pt x="5822289" y="67386"/>
                  </a:lnTo>
                  <a:lnTo>
                    <a:pt x="5740019" y="67386"/>
                  </a:lnTo>
                  <a:lnTo>
                    <a:pt x="5740019" y="111429"/>
                  </a:lnTo>
                  <a:lnTo>
                    <a:pt x="5821985" y="111429"/>
                  </a:lnTo>
                  <a:lnTo>
                    <a:pt x="5821985" y="126784"/>
                  </a:lnTo>
                  <a:lnTo>
                    <a:pt x="5816079" y="172008"/>
                  </a:lnTo>
                  <a:lnTo>
                    <a:pt x="5798464" y="215861"/>
                  </a:lnTo>
                  <a:lnTo>
                    <a:pt x="5768924" y="253936"/>
                  </a:lnTo>
                  <a:lnTo>
                    <a:pt x="5727281" y="281800"/>
                  </a:lnTo>
                  <a:lnTo>
                    <a:pt x="5756757" y="324319"/>
                  </a:lnTo>
                  <a:lnTo>
                    <a:pt x="5787974" y="306019"/>
                  </a:lnTo>
                  <a:lnTo>
                    <a:pt x="5813920" y="281165"/>
                  </a:lnTo>
                  <a:lnTo>
                    <a:pt x="5834583" y="251002"/>
                  </a:lnTo>
                  <a:lnTo>
                    <a:pt x="5849912" y="216725"/>
                  </a:lnTo>
                  <a:lnTo>
                    <a:pt x="5865622" y="248920"/>
                  </a:lnTo>
                  <a:lnTo>
                    <a:pt x="5886488" y="277279"/>
                  </a:lnTo>
                  <a:lnTo>
                    <a:pt x="5912472" y="300685"/>
                  </a:lnTo>
                  <a:lnTo>
                    <a:pt x="5943549" y="318020"/>
                  </a:lnTo>
                  <a:lnTo>
                    <a:pt x="5973165" y="275818"/>
                  </a:lnTo>
                  <a:close/>
                </a:path>
                <a:path w="8474075" h="399415">
                  <a:moveTo>
                    <a:pt x="6063107" y="2768"/>
                  </a:moveTo>
                  <a:lnTo>
                    <a:pt x="6007392" y="2768"/>
                  </a:lnTo>
                  <a:lnTo>
                    <a:pt x="6007392" y="154876"/>
                  </a:lnTo>
                  <a:lnTo>
                    <a:pt x="5936018" y="154876"/>
                  </a:lnTo>
                  <a:lnTo>
                    <a:pt x="5936018" y="199224"/>
                  </a:lnTo>
                  <a:lnTo>
                    <a:pt x="6007392" y="199224"/>
                  </a:lnTo>
                  <a:lnTo>
                    <a:pt x="6007392" y="399072"/>
                  </a:lnTo>
                  <a:lnTo>
                    <a:pt x="6063107" y="399072"/>
                  </a:lnTo>
                  <a:lnTo>
                    <a:pt x="6063107" y="2768"/>
                  </a:lnTo>
                  <a:close/>
                </a:path>
                <a:path w="8474075" h="399415">
                  <a:moveTo>
                    <a:pt x="6433032" y="2768"/>
                  </a:moveTo>
                  <a:lnTo>
                    <a:pt x="6377927" y="2768"/>
                  </a:lnTo>
                  <a:lnTo>
                    <a:pt x="6377927" y="53263"/>
                  </a:lnTo>
                  <a:lnTo>
                    <a:pt x="6377927" y="94551"/>
                  </a:lnTo>
                  <a:lnTo>
                    <a:pt x="6377927" y="124790"/>
                  </a:lnTo>
                  <a:lnTo>
                    <a:pt x="6305169" y="124790"/>
                  </a:lnTo>
                  <a:lnTo>
                    <a:pt x="6305169" y="107899"/>
                  </a:lnTo>
                  <a:lnTo>
                    <a:pt x="6305169" y="94551"/>
                  </a:lnTo>
                  <a:lnTo>
                    <a:pt x="6377927" y="94551"/>
                  </a:lnTo>
                  <a:lnTo>
                    <a:pt x="6377927" y="53263"/>
                  </a:lnTo>
                  <a:lnTo>
                    <a:pt x="6305169" y="53263"/>
                  </a:lnTo>
                  <a:lnTo>
                    <a:pt x="6305169" y="19799"/>
                  </a:lnTo>
                  <a:lnTo>
                    <a:pt x="6250381" y="19799"/>
                  </a:lnTo>
                  <a:lnTo>
                    <a:pt x="6250381" y="66154"/>
                  </a:lnTo>
                  <a:lnTo>
                    <a:pt x="6250381" y="107899"/>
                  </a:lnTo>
                  <a:lnTo>
                    <a:pt x="6250381" y="151498"/>
                  </a:lnTo>
                  <a:lnTo>
                    <a:pt x="6172568" y="151498"/>
                  </a:lnTo>
                  <a:lnTo>
                    <a:pt x="6172568" y="107899"/>
                  </a:lnTo>
                  <a:lnTo>
                    <a:pt x="6250381" y="107899"/>
                  </a:lnTo>
                  <a:lnTo>
                    <a:pt x="6250381" y="66154"/>
                  </a:lnTo>
                  <a:lnTo>
                    <a:pt x="6172568" y="66154"/>
                  </a:lnTo>
                  <a:lnTo>
                    <a:pt x="6172568" y="19799"/>
                  </a:lnTo>
                  <a:lnTo>
                    <a:pt x="6117006" y="19799"/>
                  </a:lnTo>
                  <a:lnTo>
                    <a:pt x="6117006" y="194932"/>
                  </a:lnTo>
                  <a:lnTo>
                    <a:pt x="6305169" y="194932"/>
                  </a:lnTo>
                  <a:lnTo>
                    <a:pt x="6305169" y="166687"/>
                  </a:lnTo>
                  <a:lnTo>
                    <a:pt x="6377927" y="166687"/>
                  </a:lnTo>
                  <a:lnTo>
                    <a:pt x="6377927" y="206286"/>
                  </a:lnTo>
                  <a:lnTo>
                    <a:pt x="6433032" y="206286"/>
                  </a:lnTo>
                  <a:lnTo>
                    <a:pt x="6433032" y="166687"/>
                  </a:lnTo>
                  <a:lnTo>
                    <a:pt x="6433032" y="151498"/>
                  </a:lnTo>
                  <a:lnTo>
                    <a:pt x="6433032" y="124790"/>
                  </a:lnTo>
                  <a:lnTo>
                    <a:pt x="6433032" y="94551"/>
                  </a:lnTo>
                  <a:lnTo>
                    <a:pt x="6433032" y="66154"/>
                  </a:lnTo>
                  <a:lnTo>
                    <a:pt x="6433032" y="53263"/>
                  </a:lnTo>
                  <a:lnTo>
                    <a:pt x="6433032" y="2768"/>
                  </a:lnTo>
                  <a:close/>
                </a:path>
                <a:path w="8474075" h="399415">
                  <a:moveTo>
                    <a:pt x="6444691" y="350100"/>
                  </a:moveTo>
                  <a:lnTo>
                    <a:pt x="6226124" y="350100"/>
                  </a:lnTo>
                  <a:lnTo>
                    <a:pt x="6226124" y="326618"/>
                  </a:lnTo>
                  <a:lnTo>
                    <a:pt x="6433032" y="326618"/>
                  </a:lnTo>
                  <a:lnTo>
                    <a:pt x="6433032" y="221018"/>
                  </a:lnTo>
                  <a:lnTo>
                    <a:pt x="6170104" y="221018"/>
                  </a:lnTo>
                  <a:lnTo>
                    <a:pt x="6170104" y="263537"/>
                  </a:lnTo>
                  <a:lnTo>
                    <a:pt x="6377927" y="263537"/>
                  </a:lnTo>
                  <a:lnTo>
                    <a:pt x="6377927" y="285953"/>
                  </a:lnTo>
                  <a:lnTo>
                    <a:pt x="6170561" y="285953"/>
                  </a:lnTo>
                  <a:lnTo>
                    <a:pt x="6170561" y="393700"/>
                  </a:lnTo>
                  <a:lnTo>
                    <a:pt x="6444691" y="393700"/>
                  </a:lnTo>
                  <a:lnTo>
                    <a:pt x="6444691" y="350100"/>
                  </a:lnTo>
                  <a:close/>
                </a:path>
                <a:path w="8474075" h="399415">
                  <a:moveTo>
                    <a:pt x="6905028" y="124015"/>
                  </a:moveTo>
                  <a:lnTo>
                    <a:pt x="6855282" y="115798"/>
                  </a:lnTo>
                  <a:lnTo>
                    <a:pt x="6818147" y="101790"/>
                  </a:lnTo>
                  <a:lnTo>
                    <a:pt x="6807086" y="93789"/>
                  </a:lnTo>
                  <a:lnTo>
                    <a:pt x="6793217" y="83769"/>
                  </a:lnTo>
                  <a:lnTo>
                    <a:pt x="6780085" y="63550"/>
                  </a:lnTo>
                  <a:lnTo>
                    <a:pt x="6887832" y="63550"/>
                  </a:lnTo>
                  <a:lnTo>
                    <a:pt x="6887832" y="19799"/>
                  </a:lnTo>
                  <a:lnTo>
                    <a:pt x="6592684" y="19799"/>
                  </a:lnTo>
                  <a:lnTo>
                    <a:pt x="6592684" y="63550"/>
                  </a:lnTo>
                  <a:lnTo>
                    <a:pt x="6699504" y="63550"/>
                  </a:lnTo>
                  <a:lnTo>
                    <a:pt x="6686182" y="83642"/>
                  </a:lnTo>
                  <a:lnTo>
                    <a:pt x="6661251" y="101663"/>
                  </a:lnTo>
                  <a:lnTo>
                    <a:pt x="6624523" y="115760"/>
                  </a:lnTo>
                  <a:lnTo>
                    <a:pt x="6575793" y="124015"/>
                  </a:lnTo>
                  <a:lnTo>
                    <a:pt x="6594373" y="167462"/>
                  </a:lnTo>
                  <a:lnTo>
                    <a:pt x="6645656" y="158369"/>
                  </a:lnTo>
                  <a:lnTo>
                    <a:pt x="6687172" y="142367"/>
                  </a:lnTo>
                  <a:lnTo>
                    <a:pt x="6718579" y="120484"/>
                  </a:lnTo>
                  <a:lnTo>
                    <a:pt x="6739572" y="93789"/>
                  </a:lnTo>
                  <a:lnTo>
                    <a:pt x="6760819" y="120561"/>
                  </a:lnTo>
                  <a:lnTo>
                    <a:pt x="6792544" y="142417"/>
                  </a:lnTo>
                  <a:lnTo>
                    <a:pt x="6834238" y="158369"/>
                  </a:lnTo>
                  <a:lnTo>
                    <a:pt x="6885686" y="167462"/>
                  </a:lnTo>
                  <a:lnTo>
                    <a:pt x="6905028" y="124015"/>
                  </a:lnTo>
                  <a:close/>
                </a:path>
                <a:path w="8474075" h="399415">
                  <a:moveTo>
                    <a:pt x="6920370" y="182499"/>
                  </a:moveTo>
                  <a:lnTo>
                    <a:pt x="6559994" y="182499"/>
                  </a:lnTo>
                  <a:lnTo>
                    <a:pt x="6559994" y="226860"/>
                  </a:lnTo>
                  <a:lnTo>
                    <a:pt x="6712394" y="226860"/>
                  </a:lnTo>
                  <a:lnTo>
                    <a:pt x="6712394" y="256171"/>
                  </a:lnTo>
                  <a:lnTo>
                    <a:pt x="6665417" y="263512"/>
                  </a:lnTo>
                  <a:lnTo>
                    <a:pt x="6608737" y="298996"/>
                  </a:lnTo>
                  <a:lnTo>
                    <a:pt x="6601117" y="326618"/>
                  </a:lnTo>
                  <a:lnTo>
                    <a:pt x="6610578" y="357149"/>
                  </a:lnTo>
                  <a:lnTo>
                    <a:pt x="6637858" y="379577"/>
                  </a:lnTo>
                  <a:lnTo>
                    <a:pt x="6681356" y="393357"/>
                  </a:lnTo>
                  <a:lnTo>
                    <a:pt x="6739407" y="397992"/>
                  </a:lnTo>
                  <a:lnTo>
                    <a:pt x="6796951" y="393357"/>
                  </a:lnTo>
                  <a:lnTo>
                    <a:pt x="6840194" y="379577"/>
                  </a:lnTo>
                  <a:lnTo>
                    <a:pt x="6867474" y="357149"/>
                  </a:lnTo>
                  <a:lnTo>
                    <a:pt x="6867753" y="356247"/>
                  </a:lnTo>
                  <a:lnTo>
                    <a:pt x="6877088" y="326618"/>
                  </a:lnTo>
                  <a:lnTo>
                    <a:pt x="6869455" y="299161"/>
                  </a:lnTo>
                  <a:lnTo>
                    <a:pt x="6867233" y="297002"/>
                  </a:lnTo>
                  <a:lnTo>
                    <a:pt x="6847814" y="278041"/>
                  </a:lnTo>
                  <a:lnTo>
                    <a:pt x="6821525" y="267042"/>
                  </a:lnTo>
                  <a:lnTo>
                    <a:pt x="6821525" y="326618"/>
                  </a:lnTo>
                  <a:lnTo>
                    <a:pt x="6816191" y="339432"/>
                  </a:lnTo>
                  <a:lnTo>
                    <a:pt x="6800558" y="348742"/>
                  </a:lnTo>
                  <a:lnTo>
                    <a:pt x="6774891" y="354393"/>
                  </a:lnTo>
                  <a:lnTo>
                    <a:pt x="6739407" y="356247"/>
                  </a:lnTo>
                  <a:lnTo>
                    <a:pt x="6703530" y="354393"/>
                  </a:lnTo>
                  <a:lnTo>
                    <a:pt x="6677901" y="348742"/>
                  </a:lnTo>
                  <a:lnTo>
                    <a:pt x="6662572" y="339432"/>
                  </a:lnTo>
                  <a:lnTo>
                    <a:pt x="6657607" y="326618"/>
                  </a:lnTo>
                  <a:lnTo>
                    <a:pt x="6662572" y="313753"/>
                  </a:lnTo>
                  <a:lnTo>
                    <a:pt x="6677901" y="304558"/>
                  </a:lnTo>
                  <a:lnTo>
                    <a:pt x="6703530" y="298996"/>
                  </a:lnTo>
                  <a:lnTo>
                    <a:pt x="6739407" y="297002"/>
                  </a:lnTo>
                  <a:lnTo>
                    <a:pt x="6774891" y="298996"/>
                  </a:lnTo>
                  <a:lnTo>
                    <a:pt x="6800558" y="304558"/>
                  </a:lnTo>
                  <a:lnTo>
                    <a:pt x="6816191" y="313753"/>
                  </a:lnTo>
                  <a:lnTo>
                    <a:pt x="6821525" y="326618"/>
                  </a:lnTo>
                  <a:lnTo>
                    <a:pt x="6821525" y="267042"/>
                  </a:lnTo>
                  <a:lnTo>
                    <a:pt x="6813334" y="263601"/>
                  </a:lnTo>
                  <a:lnTo>
                    <a:pt x="6767195" y="256171"/>
                  </a:lnTo>
                  <a:lnTo>
                    <a:pt x="6767195" y="226860"/>
                  </a:lnTo>
                  <a:lnTo>
                    <a:pt x="6920370" y="226860"/>
                  </a:lnTo>
                  <a:lnTo>
                    <a:pt x="6920370" y="182499"/>
                  </a:lnTo>
                  <a:close/>
                </a:path>
                <a:path w="8474075" h="399415">
                  <a:moveTo>
                    <a:pt x="7292289" y="306666"/>
                  </a:moveTo>
                  <a:lnTo>
                    <a:pt x="7212012" y="306666"/>
                  </a:lnTo>
                  <a:lnTo>
                    <a:pt x="7212012" y="229768"/>
                  </a:lnTo>
                  <a:lnTo>
                    <a:pt x="7212012" y="208749"/>
                  </a:lnTo>
                  <a:lnTo>
                    <a:pt x="7247052" y="174523"/>
                  </a:lnTo>
                  <a:lnTo>
                    <a:pt x="7259752" y="128320"/>
                  </a:lnTo>
                  <a:lnTo>
                    <a:pt x="7248525" y="84810"/>
                  </a:lnTo>
                  <a:lnTo>
                    <a:pt x="7231050" y="66001"/>
                  </a:lnTo>
                  <a:lnTo>
                    <a:pt x="7217423" y="51346"/>
                  </a:lnTo>
                  <a:lnTo>
                    <a:pt x="7205104" y="45745"/>
                  </a:lnTo>
                  <a:lnTo>
                    <a:pt x="7205104" y="128320"/>
                  </a:lnTo>
                  <a:lnTo>
                    <a:pt x="7198195" y="154482"/>
                  </a:lnTo>
                  <a:lnTo>
                    <a:pt x="7178942" y="174205"/>
                  </a:lnTo>
                  <a:lnTo>
                    <a:pt x="7155993" y="183832"/>
                  </a:lnTo>
                  <a:lnTo>
                    <a:pt x="7155993" y="229768"/>
                  </a:lnTo>
                  <a:lnTo>
                    <a:pt x="7155993" y="306666"/>
                  </a:lnTo>
                  <a:lnTo>
                    <a:pt x="7066356" y="306666"/>
                  </a:lnTo>
                  <a:lnTo>
                    <a:pt x="7066356" y="229768"/>
                  </a:lnTo>
                  <a:lnTo>
                    <a:pt x="7076999" y="231584"/>
                  </a:lnTo>
                  <a:lnTo>
                    <a:pt x="7087971" y="232879"/>
                  </a:lnTo>
                  <a:lnTo>
                    <a:pt x="7099274" y="233654"/>
                  </a:lnTo>
                  <a:lnTo>
                    <a:pt x="7110870" y="233921"/>
                  </a:lnTo>
                  <a:lnTo>
                    <a:pt x="7122668" y="233629"/>
                  </a:lnTo>
                  <a:lnTo>
                    <a:pt x="7134123" y="232816"/>
                  </a:lnTo>
                  <a:lnTo>
                    <a:pt x="7145223" y="231521"/>
                  </a:lnTo>
                  <a:lnTo>
                    <a:pt x="7155993" y="229768"/>
                  </a:lnTo>
                  <a:lnTo>
                    <a:pt x="7155993" y="183832"/>
                  </a:lnTo>
                  <a:lnTo>
                    <a:pt x="7149198" y="186677"/>
                  </a:lnTo>
                  <a:lnTo>
                    <a:pt x="7110870" y="191096"/>
                  </a:lnTo>
                  <a:lnTo>
                    <a:pt x="7072414" y="186677"/>
                  </a:lnTo>
                  <a:lnTo>
                    <a:pt x="7042874" y="174205"/>
                  </a:lnTo>
                  <a:lnTo>
                    <a:pt x="7023925" y="154482"/>
                  </a:lnTo>
                  <a:lnTo>
                    <a:pt x="7017245" y="128320"/>
                  </a:lnTo>
                  <a:lnTo>
                    <a:pt x="7023925" y="101828"/>
                  </a:lnTo>
                  <a:lnTo>
                    <a:pt x="7042874" y="82194"/>
                  </a:lnTo>
                  <a:lnTo>
                    <a:pt x="7072414" y="70040"/>
                  </a:lnTo>
                  <a:lnTo>
                    <a:pt x="7110870" y="66001"/>
                  </a:lnTo>
                  <a:lnTo>
                    <a:pt x="7149198" y="70040"/>
                  </a:lnTo>
                  <a:lnTo>
                    <a:pt x="7178942" y="82194"/>
                  </a:lnTo>
                  <a:lnTo>
                    <a:pt x="7198195" y="101828"/>
                  </a:lnTo>
                  <a:lnTo>
                    <a:pt x="7205104" y="128320"/>
                  </a:lnTo>
                  <a:lnTo>
                    <a:pt x="7205104" y="45745"/>
                  </a:lnTo>
                  <a:lnTo>
                    <a:pt x="7170255" y="29857"/>
                  </a:lnTo>
                  <a:lnTo>
                    <a:pt x="7110870" y="22263"/>
                  </a:lnTo>
                  <a:lnTo>
                    <a:pt x="7051573" y="29857"/>
                  </a:lnTo>
                  <a:lnTo>
                    <a:pt x="7004634" y="51346"/>
                  </a:lnTo>
                  <a:lnTo>
                    <a:pt x="6973786" y="84810"/>
                  </a:lnTo>
                  <a:lnTo>
                    <a:pt x="6962749" y="128320"/>
                  </a:lnTo>
                  <a:lnTo>
                    <a:pt x="6966013" y="153136"/>
                  </a:lnTo>
                  <a:lnTo>
                    <a:pt x="6975640" y="175145"/>
                  </a:lnTo>
                  <a:lnTo>
                    <a:pt x="6991032" y="194081"/>
                  </a:lnTo>
                  <a:lnTo>
                    <a:pt x="7011556" y="209664"/>
                  </a:lnTo>
                  <a:lnTo>
                    <a:pt x="7011556" y="306666"/>
                  </a:lnTo>
                  <a:lnTo>
                    <a:pt x="6930987" y="306666"/>
                  </a:lnTo>
                  <a:lnTo>
                    <a:pt x="6930987" y="351790"/>
                  </a:lnTo>
                  <a:lnTo>
                    <a:pt x="7292289" y="351790"/>
                  </a:lnTo>
                  <a:lnTo>
                    <a:pt x="7292289" y="306666"/>
                  </a:lnTo>
                  <a:close/>
                </a:path>
                <a:path w="8474075" h="399415">
                  <a:moveTo>
                    <a:pt x="7663281" y="307898"/>
                  </a:moveTo>
                  <a:lnTo>
                    <a:pt x="7509180" y="307898"/>
                  </a:lnTo>
                  <a:lnTo>
                    <a:pt x="7509180" y="223634"/>
                  </a:lnTo>
                  <a:lnTo>
                    <a:pt x="7623835" y="223634"/>
                  </a:lnTo>
                  <a:lnTo>
                    <a:pt x="7623835" y="179895"/>
                  </a:lnTo>
                  <a:lnTo>
                    <a:pt x="7399896" y="179895"/>
                  </a:lnTo>
                  <a:lnTo>
                    <a:pt x="7399896" y="74904"/>
                  </a:lnTo>
                  <a:lnTo>
                    <a:pt x="7621067" y="74904"/>
                  </a:lnTo>
                  <a:lnTo>
                    <a:pt x="7621067" y="30861"/>
                  </a:lnTo>
                  <a:lnTo>
                    <a:pt x="7344486" y="30861"/>
                  </a:lnTo>
                  <a:lnTo>
                    <a:pt x="7344486" y="223634"/>
                  </a:lnTo>
                  <a:lnTo>
                    <a:pt x="7454379" y="223634"/>
                  </a:lnTo>
                  <a:lnTo>
                    <a:pt x="7454379" y="307898"/>
                  </a:lnTo>
                  <a:lnTo>
                    <a:pt x="7301979" y="307898"/>
                  </a:lnTo>
                  <a:lnTo>
                    <a:pt x="7301979" y="353021"/>
                  </a:lnTo>
                  <a:lnTo>
                    <a:pt x="7663281" y="353021"/>
                  </a:lnTo>
                  <a:lnTo>
                    <a:pt x="7663281" y="307898"/>
                  </a:lnTo>
                  <a:close/>
                </a:path>
                <a:path w="8474075" h="399415">
                  <a:moveTo>
                    <a:pt x="7993596" y="32232"/>
                  </a:moveTo>
                  <a:lnTo>
                    <a:pt x="7908569" y="32232"/>
                  </a:lnTo>
                  <a:lnTo>
                    <a:pt x="7908569" y="0"/>
                  </a:lnTo>
                  <a:lnTo>
                    <a:pt x="7853312" y="0"/>
                  </a:lnTo>
                  <a:lnTo>
                    <a:pt x="7853312" y="32232"/>
                  </a:lnTo>
                  <a:lnTo>
                    <a:pt x="7767663" y="32232"/>
                  </a:lnTo>
                  <a:lnTo>
                    <a:pt x="7767663" y="72453"/>
                  </a:lnTo>
                  <a:lnTo>
                    <a:pt x="7993596" y="72453"/>
                  </a:lnTo>
                  <a:lnTo>
                    <a:pt x="7993596" y="32232"/>
                  </a:lnTo>
                  <a:close/>
                </a:path>
                <a:path w="8474075" h="399415">
                  <a:moveTo>
                    <a:pt x="8007566" y="248348"/>
                  </a:moveTo>
                  <a:lnTo>
                    <a:pt x="8004391" y="218109"/>
                  </a:lnTo>
                  <a:lnTo>
                    <a:pt x="8003578" y="210273"/>
                  </a:lnTo>
                  <a:lnTo>
                    <a:pt x="7980527" y="212839"/>
                  </a:lnTo>
                  <a:lnTo>
                    <a:pt x="7956880" y="214998"/>
                  </a:lnTo>
                  <a:lnTo>
                    <a:pt x="7932826" y="216750"/>
                  </a:lnTo>
                  <a:lnTo>
                    <a:pt x="7908569" y="218109"/>
                  </a:lnTo>
                  <a:lnTo>
                    <a:pt x="7908569" y="197688"/>
                  </a:lnTo>
                  <a:lnTo>
                    <a:pt x="7937005" y="190322"/>
                  </a:lnTo>
                  <a:lnTo>
                    <a:pt x="7958582" y="177990"/>
                  </a:lnTo>
                  <a:lnTo>
                    <a:pt x="7970698" y="163156"/>
                  </a:lnTo>
                  <a:lnTo>
                    <a:pt x="7972311" y="161201"/>
                  </a:lnTo>
                  <a:lnTo>
                    <a:pt x="7977175" y="140449"/>
                  </a:lnTo>
                  <a:lnTo>
                    <a:pt x="7970901" y="118338"/>
                  </a:lnTo>
                  <a:lnTo>
                    <a:pt x="7970177" y="115798"/>
                  </a:lnTo>
                  <a:lnTo>
                    <a:pt x="7950581" y="97218"/>
                  </a:lnTo>
                  <a:lnTo>
                    <a:pt x="7924228" y="87096"/>
                  </a:lnTo>
                  <a:lnTo>
                    <a:pt x="7924228" y="140449"/>
                  </a:lnTo>
                  <a:lnTo>
                    <a:pt x="7921231" y="150101"/>
                  </a:lnTo>
                  <a:lnTo>
                    <a:pt x="7912709" y="157264"/>
                  </a:lnTo>
                  <a:lnTo>
                    <a:pt x="7899019" y="161709"/>
                  </a:lnTo>
                  <a:lnTo>
                    <a:pt x="7880477" y="163156"/>
                  </a:lnTo>
                  <a:lnTo>
                    <a:pt x="7861744" y="161709"/>
                  </a:lnTo>
                  <a:lnTo>
                    <a:pt x="7847939" y="157264"/>
                  </a:lnTo>
                  <a:lnTo>
                    <a:pt x="7839430" y="150101"/>
                  </a:lnTo>
                  <a:lnTo>
                    <a:pt x="7836586" y="140449"/>
                  </a:lnTo>
                  <a:lnTo>
                    <a:pt x="7839430" y="130581"/>
                  </a:lnTo>
                  <a:lnTo>
                    <a:pt x="7847939" y="123698"/>
                  </a:lnTo>
                  <a:lnTo>
                    <a:pt x="7861744" y="119659"/>
                  </a:lnTo>
                  <a:lnTo>
                    <a:pt x="7880477" y="118338"/>
                  </a:lnTo>
                  <a:lnTo>
                    <a:pt x="7899019" y="119659"/>
                  </a:lnTo>
                  <a:lnTo>
                    <a:pt x="7912709" y="123698"/>
                  </a:lnTo>
                  <a:lnTo>
                    <a:pt x="7921231" y="130581"/>
                  </a:lnTo>
                  <a:lnTo>
                    <a:pt x="7924228" y="140449"/>
                  </a:lnTo>
                  <a:lnTo>
                    <a:pt x="7924228" y="87096"/>
                  </a:lnTo>
                  <a:lnTo>
                    <a:pt x="7920114" y="85509"/>
                  </a:lnTo>
                  <a:lnTo>
                    <a:pt x="7880477" y="81508"/>
                  </a:lnTo>
                  <a:lnTo>
                    <a:pt x="7840650" y="85509"/>
                  </a:lnTo>
                  <a:lnTo>
                    <a:pt x="7810068" y="97218"/>
                  </a:lnTo>
                  <a:lnTo>
                    <a:pt x="7790472" y="115798"/>
                  </a:lnTo>
                  <a:lnTo>
                    <a:pt x="7783627" y="140449"/>
                  </a:lnTo>
                  <a:lnTo>
                    <a:pt x="7788415" y="161391"/>
                  </a:lnTo>
                  <a:lnTo>
                    <a:pt x="7802296" y="178295"/>
                  </a:lnTo>
                  <a:lnTo>
                    <a:pt x="7824267" y="190627"/>
                  </a:lnTo>
                  <a:lnTo>
                    <a:pt x="7853312" y="197853"/>
                  </a:lnTo>
                  <a:lnTo>
                    <a:pt x="7853312" y="220103"/>
                  </a:lnTo>
                  <a:lnTo>
                    <a:pt x="7803312" y="220980"/>
                  </a:lnTo>
                  <a:lnTo>
                    <a:pt x="7757236" y="221170"/>
                  </a:lnTo>
                  <a:lnTo>
                    <a:pt x="7762913" y="263994"/>
                  </a:lnTo>
                  <a:lnTo>
                    <a:pt x="7807109" y="263715"/>
                  </a:lnTo>
                  <a:lnTo>
                    <a:pt x="7855128" y="262623"/>
                  </a:lnTo>
                  <a:lnTo>
                    <a:pt x="7905509" y="260108"/>
                  </a:lnTo>
                  <a:lnTo>
                    <a:pt x="7956804" y="255562"/>
                  </a:lnTo>
                  <a:lnTo>
                    <a:pt x="8007566" y="248348"/>
                  </a:lnTo>
                  <a:close/>
                </a:path>
                <a:path w="8474075" h="399415">
                  <a:moveTo>
                    <a:pt x="8077403" y="287477"/>
                  </a:moveTo>
                  <a:lnTo>
                    <a:pt x="7807426" y="287477"/>
                  </a:lnTo>
                  <a:lnTo>
                    <a:pt x="7807426" y="330301"/>
                  </a:lnTo>
                  <a:lnTo>
                    <a:pt x="8021993" y="330301"/>
                  </a:lnTo>
                  <a:lnTo>
                    <a:pt x="8021993" y="398145"/>
                  </a:lnTo>
                  <a:lnTo>
                    <a:pt x="8077403" y="398145"/>
                  </a:lnTo>
                  <a:lnTo>
                    <a:pt x="8077403" y="287477"/>
                  </a:lnTo>
                  <a:close/>
                </a:path>
                <a:path w="8474075" h="399415">
                  <a:moveTo>
                    <a:pt x="8128051" y="116344"/>
                  </a:moveTo>
                  <a:lnTo>
                    <a:pt x="8077403" y="116344"/>
                  </a:lnTo>
                  <a:lnTo>
                    <a:pt x="8077403" y="3378"/>
                  </a:lnTo>
                  <a:lnTo>
                    <a:pt x="8021993" y="3378"/>
                  </a:lnTo>
                  <a:lnTo>
                    <a:pt x="8021993" y="271830"/>
                  </a:lnTo>
                  <a:lnTo>
                    <a:pt x="8077403" y="271830"/>
                  </a:lnTo>
                  <a:lnTo>
                    <a:pt x="8077403" y="161772"/>
                  </a:lnTo>
                  <a:lnTo>
                    <a:pt x="8128051" y="161772"/>
                  </a:lnTo>
                  <a:lnTo>
                    <a:pt x="8128051" y="116344"/>
                  </a:lnTo>
                  <a:close/>
                </a:path>
                <a:path w="8474075" h="399415">
                  <a:moveTo>
                    <a:pt x="8354619" y="128016"/>
                  </a:moveTo>
                  <a:lnTo>
                    <a:pt x="8346275" y="88036"/>
                  </a:lnTo>
                  <a:lnTo>
                    <a:pt x="8337982" y="76593"/>
                  </a:lnTo>
                  <a:lnTo>
                    <a:pt x="8323402" y="56502"/>
                  </a:lnTo>
                  <a:lnTo>
                    <a:pt x="8299971" y="42367"/>
                  </a:lnTo>
                  <a:lnTo>
                    <a:pt x="8299971" y="128016"/>
                  </a:lnTo>
                  <a:lnTo>
                    <a:pt x="8295856" y="150063"/>
                  </a:lnTo>
                  <a:lnTo>
                    <a:pt x="8284565" y="166395"/>
                  </a:lnTo>
                  <a:lnTo>
                    <a:pt x="8267662" y="176555"/>
                  </a:lnTo>
                  <a:lnTo>
                    <a:pt x="8246719" y="180047"/>
                  </a:lnTo>
                  <a:lnTo>
                    <a:pt x="8225244" y="176555"/>
                  </a:lnTo>
                  <a:lnTo>
                    <a:pt x="8208099" y="166395"/>
                  </a:lnTo>
                  <a:lnTo>
                    <a:pt x="8196796" y="150063"/>
                  </a:lnTo>
                  <a:lnTo>
                    <a:pt x="8192846" y="128016"/>
                  </a:lnTo>
                  <a:lnTo>
                    <a:pt x="8196796" y="106438"/>
                  </a:lnTo>
                  <a:lnTo>
                    <a:pt x="8208099" y="90271"/>
                  </a:lnTo>
                  <a:lnTo>
                    <a:pt x="8225244" y="80111"/>
                  </a:lnTo>
                  <a:lnTo>
                    <a:pt x="8246719" y="76593"/>
                  </a:lnTo>
                  <a:lnTo>
                    <a:pt x="8267662" y="80111"/>
                  </a:lnTo>
                  <a:lnTo>
                    <a:pt x="8284565" y="90271"/>
                  </a:lnTo>
                  <a:lnTo>
                    <a:pt x="8295856" y="106438"/>
                  </a:lnTo>
                  <a:lnTo>
                    <a:pt x="8299971" y="128016"/>
                  </a:lnTo>
                  <a:lnTo>
                    <a:pt x="8299971" y="42367"/>
                  </a:lnTo>
                  <a:lnTo>
                    <a:pt x="8289150" y="35826"/>
                  </a:lnTo>
                  <a:lnTo>
                    <a:pt x="8246719" y="28397"/>
                  </a:lnTo>
                  <a:lnTo>
                    <a:pt x="8204238" y="35826"/>
                  </a:lnTo>
                  <a:lnTo>
                    <a:pt x="8169897" y="56502"/>
                  </a:lnTo>
                  <a:lnTo>
                    <a:pt x="8146948" y="88036"/>
                  </a:lnTo>
                  <a:lnTo>
                    <a:pt x="8138655" y="128016"/>
                  </a:lnTo>
                  <a:lnTo>
                    <a:pt x="8146948" y="168465"/>
                  </a:lnTo>
                  <a:lnTo>
                    <a:pt x="8169897" y="200164"/>
                  </a:lnTo>
                  <a:lnTo>
                    <a:pt x="8204238" y="220840"/>
                  </a:lnTo>
                  <a:lnTo>
                    <a:pt x="8246719" y="228231"/>
                  </a:lnTo>
                  <a:lnTo>
                    <a:pt x="8289150" y="220840"/>
                  </a:lnTo>
                  <a:lnTo>
                    <a:pt x="8323402" y="200164"/>
                  </a:lnTo>
                  <a:lnTo>
                    <a:pt x="8337931" y="180047"/>
                  </a:lnTo>
                  <a:lnTo>
                    <a:pt x="8346275" y="168465"/>
                  </a:lnTo>
                  <a:lnTo>
                    <a:pt x="8354619" y="128016"/>
                  </a:lnTo>
                  <a:close/>
                </a:path>
                <a:path w="8474075" h="399415">
                  <a:moveTo>
                    <a:pt x="8463280" y="3378"/>
                  </a:moveTo>
                  <a:lnTo>
                    <a:pt x="8407717" y="3378"/>
                  </a:lnTo>
                  <a:lnTo>
                    <a:pt x="8407717" y="287324"/>
                  </a:lnTo>
                  <a:lnTo>
                    <a:pt x="8463280" y="287324"/>
                  </a:lnTo>
                  <a:lnTo>
                    <a:pt x="8463280" y="3378"/>
                  </a:lnTo>
                  <a:close/>
                </a:path>
                <a:path w="8474075" h="399415">
                  <a:moveTo>
                    <a:pt x="8473719" y="346570"/>
                  </a:moveTo>
                  <a:lnTo>
                    <a:pt x="8254543" y="346570"/>
                  </a:lnTo>
                  <a:lnTo>
                    <a:pt x="8254543" y="258622"/>
                  </a:lnTo>
                  <a:lnTo>
                    <a:pt x="8198523" y="258622"/>
                  </a:lnTo>
                  <a:lnTo>
                    <a:pt x="8198523" y="391236"/>
                  </a:lnTo>
                  <a:lnTo>
                    <a:pt x="8473719" y="391236"/>
                  </a:lnTo>
                  <a:lnTo>
                    <a:pt x="8473719" y="34657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9436" y="4038766"/>
            <a:ext cx="5332798" cy="54167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0499436" y="3282562"/>
            <a:ext cx="2686050" cy="523240"/>
            <a:chOff x="10499436" y="3282562"/>
            <a:chExt cx="2686050" cy="523240"/>
          </a:xfrm>
        </p:grpSpPr>
        <p:sp>
          <p:nvSpPr>
            <p:cNvPr id="16" name="object 16"/>
            <p:cNvSpPr/>
            <p:nvPr/>
          </p:nvSpPr>
          <p:spPr>
            <a:xfrm>
              <a:off x="10499436" y="3282562"/>
              <a:ext cx="2686050" cy="523240"/>
            </a:xfrm>
            <a:custGeom>
              <a:avLst/>
              <a:gdLst/>
              <a:ahLst/>
              <a:cxnLst/>
              <a:rect l="l" t="t" r="r" b="b"/>
              <a:pathLst>
                <a:path w="2686050" h="523239">
                  <a:moveTo>
                    <a:pt x="268579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685792" y="0"/>
                  </a:lnTo>
                  <a:lnTo>
                    <a:pt x="268579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10330" y="3345954"/>
              <a:ext cx="2648585" cy="396875"/>
            </a:xfrm>
            <a:custGeom>
              <a:avLst/>
              <a:gdLst/>
              <a:ahLst/>
              <a:cxnLst/>
              <a:rect l="l" t="t" r="r" b="b"/>
              <a:pathLst>
                <a:path w="2648584" h="396875">
                  <a:moveTo>
                    <a:pt x="253098" y="288848"/>
                  </a:moveTo>
                  <a:lnTo>
                    <a:pt x="250901" y="257848"/>
                  </a:lnTo>
                  <a:lnTo>
                    <a:pt x="250532" y="252780"/>
                  </a:lnTo>
                  <a:lnTo>
                    <a:pt x="250177" y="247726"/>
                  </a:lnTo>
                  <a:lnTo>
                    <a:pt x="237667" y="249161"/>
                  </a:lnTo>
                  <a:lnTo>
                    <a:pt x="224993" y="250482"/>
                  </a:lnTo>
                  <a:lnTo>
                    <a:pt x="199224" y="252780"/>
                  </a:lnTo>
                  <a:lnTo>
                    <a:pt x="199224" y="81191"/>
                  </a:lnTo>
                  <a:lnTo>
                    <a:pt x="234365" y="81191"/>
                  </a:lnTo>
                  <a:lnTo>
                    <a:pt x="234365" y="36525"/>
                  </a:lnTo>
                  <a:lnTo>
                    <a:pt x="145351" y="36525"/>
                  </a:lnTo>
                  <a:lnTo>
                    <a:pt x="145351" y="81191"/>
                  </a:lnTo>
                  <a:lnTo>
                    <a:pt x="145351" y="256159"/>
                  </a:lnTo>
                  <a:lnTo>
                    <a:pt x="99148" y="257848"/>
                  </a:lnTo>
                  <a:lnTo>
                    <a:pt x="99148" y="81191"/>
                  </a:lnTo>
                  <a:lnTo>
                    <a:pt x="145351" y="81191"/>
                  </a:lnTo>
                  <a:lnTo>
                    <a:pt x="145351" y="36525"/>
                  </a:lnTo>
                  <a:lnTo>
                    <a:pt x="10591" y="36525"/>
                  </a:lnTo>
                  <a:lnTo>
                    <a:pt x="10591" y="81191"/>
                  </a:lnTo>
                  <a:lnTo>
                    <a:pt x="45732" y="81191"/>
                  </a:lnTo>
                  <a:lnTo>
                    <a:pt x="45732" y="258927"/>
                  </a:lnTo>
                  <a:lnTo>
                    <a:pt x="0" y="259232"/>
                  </a:lnTo>
                  <a:lnTo>
                    <a:pt x="5219" y="304355"/>
                  </a:lnTo>
                  <a:lnTo>
                    <a:pt x="50685" y="304012"/>
                  </a:lnTo>
                  <a:lnTo>
                    <a:pt x="99479" y="302806"/>
                  </a:lnTo>
                  <a:lnTo>
                    <a:pt x="150329" y="300240"/>
                  </a:lnTo>
                  <a:lnTo>
                    <a:pt x="201955" y="295757"/>
                  </a:lnTo>
                  <a:lnTo>
                    <a:pt x="253098" y="288848"/>
                  </a:lnTo>
                  <a:close/>
                </a:path>
                <a:path w="2648584" h="396875">
                  <a:moveTo>
                    <a:pt x="332752" y="0"/>
                  </a:moveTo>
                  <a:lnTo>
                    <a:pt x="276733" y="0"/>
                  </a:lnTo>
                  <a:lnTo>
                    <a:pt x="276733" y="395376"/>
                  </a:lnTo>
                  <a:lnTo>
                    <a:pt x="332752" y="395376"/>
                  </a:lnTo>
                  <a:lnTo>
                    <a:pt x="332752" y="0"/>
                  </a:lnTo>
                  <a:close/>
                </a:path>
                <a:path w="2648584" h="396875">
                  <a:moveTo>
                    <a:pt x="615797" y="273050"/>
                  </a:moveTo>
                  <a:lnTo>
                    <a:pt x="573595" y="245872"/>
                  </a:lnTo>
                  <a:lnTo>
                    <a:pt x="547370" y="213956"/>
                  </a:lnTo>
                  <a:lnTo>
                    <a:pt x="525665" y="167411"/>
                  </a:lnTo>
                  <a:lnTo>
                    <a:pt x="519722" y="124015"/>
                  </a:lnTo>
                  <a:lnTo>
                    <a:pt x="519722" y="108661"/>
                  </a:lnTo>
                  <a:lnTo>
                    <a:pt x="600138" y="108661"/>
                  </a:lnTo>
                  <a:lnTo>
                    <a:pt x="600138" y="64617"/>
                  </a:lnTo>
                  <a:lnTo>
                    <a:pt x="520179" y="64617"/>
                  </a:lnTo>
                  <a:lnTo>
                    <a:pt x="520179" y="9055"/>
                  </a:lnTo>
                  <a:lnTo>
                    <a:pt x="464921" y="9055"/>
                  </a:lnTo>
                  <a:lnTo>
                    <a:pt x="464921" y="64617"/>
                  </a:lnTo>
                  <a:lnTo>
                    <a:pt x="382651" y="64617"/>
                  </a:lnTo>
                  <a:lnTo>
                    <a:pt x="382651" y="108661"/>
                  </a:lnTo>
                  <a:lnTo>
                    <a:pt x="464616" y="108661"/>
                  </a:lnTo>
                  <a:lnTo>
                    <a:pt x="464616" y="124015"/>
                  </a:lnTo>
                  <a:lnTo>
                    <a:pt x="458711" y="169240"/>
                  </a:lnTo>
                  <a:lnTo>
                    <a:pt x="441096" y="213093"/>
                  </a:lnTo>
                  <a:lnTo>
                    <a:pt x="411568" y="251167"/>
                  </a:lnTo>
                  <a:lnTo>
                    <a:pt x="369912" y="279031"/>
                  </a:lnTo>
                  <a:lnTo>
                    <a:pt x="399389" y="321551"/>
                  </a:lnTo>
                  <a:lnTo>
                    <a:pt x="430606" y="303250"/>
                  </a:lnTo>
                  <a:lnTo>
                    <a:pt x="456565" y="278396"/>
                  </a:lnTo>
                  <a:lnTo>
                    <a:pt x="477215" y="248221"/>
                  </a:lnTo>
                  <a:lnTo>
                    <a:pt x="492556" y="213956"/>
                  </a:lnTo>
                  <a:lnTo>
                    <a:pt x="508254" y="246138"/>
                  </a:lnTo>
                  <a:lnTo>
                    <a:pt x="529120" y="274510"/>
                  </a:lnTo>
                  <a:lnTo>
                    <a:pt x="555104" y="297916"/>
                  </a:lnTo>
                  <a:lnTo>
                    <a:pt x="586181" y="315252"/>
                  </a:lnTo>
                  <a:lnTo>
                    <a:pt x="615797" y="273050"/>
                  </a:lnTo>
                  <a:close/>
                </a:path>
                <a:path w="2648584" h="396875">
                  <a:moveTo>
                    <a:pt x="705739" y="0"/>
                  </a:moveTo>
                  <a:lnTo>
                    <a:pt x="650024" y="0"/>
                  </a:lnTo>
                  <a:lnTo>
                    <a:pt x="650024" y="152095"/>
                  </a:lnTo>
                  <a:lnTo>
                    <a:pt x="578650" y="152095"/>
                  </a:lnTo>
                  <a:lnTo>
                    <a:pt x="578650" y="196456"/>
                  </a:lnTo>
                  <a:lnTo>
                    <a:pt x="650024" y="196456"/>
                  </a:lnTo>
                  <a:lnTo>
                    <a:pt x="650024" y="396290"/>
                  </a:lnTo>
                  <a:lnTo>
                    <a:pt x="705739" y="396290"/>
                  </a:lnTo>
                  <a:lnTo>
                    <a:pt x="705739" y="0"/>
                  </a:lnTo>
                  <a:close/>
                </a:path>
                <a:path w="2648584" h="396875">
                  <a:moveTo>
                    <a:pt x="1075664" y="0"/>
                  </a:moveTo>
                  <a:lnTo>
                    <a:pt x="1020559" y="0"/>
                  </a:lnTo>
                  <a:lnTo>
                    <a:pt x="1020559" y="50495"/>
                  </a:lnTo>
                  <a:lnTo>
                    <a:pt x="1020559" y="91782"/>
                  </a:lnTo>
                  <a:lnTo>
                    <a:pt x="1020559" y="122021"/>
                  </a:lnTo>
                  <a:lnTo>
                    <a:pt x="947801" y="122021"/>
                  </a:lnTo>
                  <a:lnTo>
                    <a:pt x="947801" y="105130"/>
                  </a:lnTo>
                  <a:lnTo>
                    <a:pt x="947801" y="91782"/>
                  </a:lnTo>
                  <a:lnTo>
                    <a:pt x="1020559" y="91782"/>
                  </a:lnTo>
                  <a:lnTo>
                    <a:pt x="1020559" y="50495"/>
                  </a:lnTo>
                  <a:lnTo>
                    <a:pt x="947801" y="50495"/>
                  </a:lnTo>
                  <a:lnTo>
                    <a:pt x="947801" y="17030"/>
                  </a:lnTo>
                  <a:lnTo>
                    <a:pt x="893013" y="17030"/>
                  </a:lnTo>
                  <a:lnTo>
                    <a:pt x="893013" y="63385"/>
                  </a:lnTo>
                  <a:lnTo>
                    <a:pt x="893013" y="105130"/>
                  </a:lnTo>
                  <a:lnTo>
                    <a:pt x="893013" y="148717"/>
                  </a:lnTo>
                  <a:lnTo>
                    <a:pt x="815200" y="148717"/>
                  </a:lnTo>
                  <a:lnTo>
                    <a:pt x="815200" y="105130"/>
                  </a:lnTo>
                  <a:lnTo>
                    <a:pt x="893013" y="105130"/>
                  </a:lnTo>
                  <a:lnTo>
                    <a:pt x="893013" y="63385"/>
                  </a:lnTo>
                  <a:lnTo>
                    <a:pt x="815200" y="63385"/>
                  </a:lnTo>
                  <a:lnTo>
                    <a:pt x="815200" y="17030"/>
                  </a:lnTo>
                  <a:lnTo>
                    <a:pt x="759637" y="17030"/>
                  </a:lnTo>
                  <a:lnTo>
                    <a:pt x="759637" y="192163"/>
                  </a:lnTo>
                  <a:lnTo>
                    <a:pt x="947801" y="192163"/>
                  </a:lnTo>
                  <a:lnTo>
                    <a:pt x="947801" y="163918"/>
                  </a:lnTo>
                  <a:lnTo>
                    <a:pt x="1020559" y="163918"/>
                  </a:lnTo>
                  <a:lnTo>
                    <a:pt x="1020559" y="203517"/>
                  </a:lnTo>
                  <a:lnTo>
                    <a:pt x="1075664" y="203517"/>
                  </a:lnTo>
                  <a:lnTo>
                    <a:pt x="1075664" y="163918"/>
                  </a:lnTo>
                  <a:lnTo>
                    <a:pt x="1075664" y="148717"/>
                  </a:lnTo>
                  <a:lnTo>
                    <a:pt x="1075664" y="122021"/>
                  </a:lnTo>
                  <a:lnTo>
                    <a:pt x="1075664" y="91782"/>
                  </a:lnTo>
                  <a:lnTo>
                    <a:pt x="1075664" y="63385"/>
                  </a:lnTo>
                  <a:lnTo>
                    <a:pt x="1075664" y="50495"/>
                  </a:lnTo>
                  <a:lnTo>
                    <a:pt x="1075664" y="0"/>
                  </a:lnTo>
                  <a:close/>
                </a:path>
                <a:path w="2648584" h="396875">
                  <a:moveTo>
                    <a:pt x="1087323" y="347332"/>
                  </a:moveTo>
                  <a:lnTo>
                    <a:pt x="868756" y="347332"/>
                  </a:lnTo>
                  <a:lnTo>
                    <a:pt x="868756" y="323850"/>
                  </a:lnTo>
                  <a:lnTo>
                    <a:pt x="1075664" y="323850"/>
                  </a:lnTo>
                  <a:lnTo>
                    <a:pt x="1075664" y="218249"/>
                  </a:lnTo>
                  <a:lnTo>
                    <a:pt x="812736" y="218249"/>
                  </a:lnTo>
                  <a:lnTo>
                    <a:pt x="812736" y="260769"/>
                  </a:lnTo>
                  <a:lnTo>
                    <a:pt x="1020559" y="260769"/>
                  </a:lnTo>
                  <a:lnTo>
                    <a:pt x="1020559" y="283171"/>
                  </a:lnTo>
                  <a:lnTo>
                    <a:pt x="813206" y="283171"/>
                  </a:lnTo>
                  <a:lnTo>
                    <a:pt x="813206" y="390918"/>
                  </a:lnTo>
                  <a:lnTo>
                    <a:pt x="1087323" y="390918"/>
                  </a:lnTo>
                  <a:lnTo>
                    <a:pt x="1087323" y="347332"/>
                  </a:lnTo>
                  <a:close/>
                </a:path>
                <a:path w="2648584" h="396875">
                  <a:moveTo>
                    <a:pt x="1436827" y="175425"/>
                  </a:moveTo>
                  <a:lnTo>
                    <a:pt x="1396352" y="156400"/>
                  </a:lnTo>
                  <a:lnTo>
                    <a:pt x="1382471" y="143192"/>
                  </a:lnTo>
                  <a:lnTo>
                    <a:pt x="1368209" y="129628"/>
                  </a:lnTo>
                  <a:lnTo>
                    <a:pt x="1351762" y="97485"/>
                  </a:lnTo>
                  <a:lnTo>
                    <a:pt x="1346428" y="62306"/>
                  </a:lnTo>
                  <a:lnTo>
                    <a:pt x="1346428" y="21170"/>
                  </a:lnTo>
                  <a:lnTo>
                    <a:pt x="1291018" y="21170"/>
                  </a:lnTo>
                  <a:lnTo>
                    <a:pt x="1291018" y="56934"/>
                  </a:lnTo>
                  <a:lnTo>
                    <a:pt x="1285405" y="97015"/>
                  </a:lnTo>
                  <a:lnTo>
                    <a:pt x="1268399" y="133705"/>
                  </a:lnTo>
                  <a:lnTo>
                    <a:pt x="1239113" y="164312"/>
                  </a:lnTo>
                  <a:lnTo>
                    <a:pt x="1196632" y="186169"/>
                  </a:lnTo>
                  <a:lnTo>
                    <a:pt x="1226400" y="229616"/>
                  </a:lnTo>
                  <a:lnTo>
                    <a:pt x="1257554" y="215226"/>
                  </a:lnTo>
                  <a:lnTo>
                    <a:pt x="1283360" y="195554"/>
                  </a:lnTo>
                  <a:lnTo>
                    <a:pt x="1303909" y="171310"/>
                  </a:lnTo>
                  <a:lnTo>
                    <a:pt x="1319263" y="143192"/>
                  </a:lnTo>
                  <a:lnTo>
                    <a:pt x="1334325" y="167601"/>
                  </a:lnTo>
                  <a:lnTo>
                    <a:pt x="1354010" y="188645"/>
                  </a:lnTo>
                  <a:lnTo>
                    <a:pt x="1378381" y="205816"/>
                  </a:lnTo>
                  <a:lnTo>
                    <a:pt x="1407515" y="218554"/>
                  </a:lnTo>
                  <a:lnTo>
                    <a:pt x="1436827" y="175425"/>
                  </a:lnTo>
                  <a:close/>
                </a:path>
                <a:path w="2648584" h="396875">
                  <a:moveTo>
                    <a:pt x="1519707" y="318630"/>
                  </a:moveTo>
                  <a:lnTo>
                    <a:pt x="1510398" y="286600"/>
                  </a:lnTo>
                  <a:lnTo>
                    <a:pt x="1509483" y="285788"/>
                  </a:lnTo>
                  <a:lnTo>
                    <a:pt x="1483753" y="262686"/>
                  </a:lnTo>
                  <a:lnTo>
                    <a:pt x="1465072" y="256044"/>
                  </a:lnTo>
                  <a:lnTo>
                    <a:pt x="1465072" y="318630"/>
                  </a:lnTo>
                  <a:lnTo>
                    <a:pt x="1460004" y="333336"/>
                  </a:lnTo>
                  <a:lnTo>
                    <a:pt x="1444980" y="343687"/>
                  </a:lnTo>
                  <a:lnTo>
                    <a:pt x="1420329" y="349846"/>
                  </a:lnTo>
                  <a:lnTo>
                    <a:pt x="1386332" y="351942"/>
                  </a:lnTo>
                  <a:lnTo>
                    <a:pt x="1352016" y="349846"/>
                  </a:lnTo>
                  <a:lnTo>
                    <a:pt x="1326972" y="343687"/>
                  </a:lnTo>
                  <a:lnTo>
                    <a:pt x="1311656" y="333336"/>
                  </a:lnTo>
                  <a:lnTo>
                    <a:pt x="1306525" y="318630"/>
                  </a:lnTo>
                  <a:lnTo>
                    <a:pt x="1311656" y="304495"/>
                  </a:lnTo>
                  <a:lnTo>
                    <a:pt x="1326972" y="294208"/>
                  </a:lnTo>
                  <a:lnTo>
                    <a:pt x="1352016" y="287921"/>
                  </a:lnTo>
                  <a:lnTo>
                    <a:pt x="1386332" y="285788"/>
                  </a:lnTo>
                  <a:lnTo>
                    <a:pt x="1420329" y="287921"/>
                  </a:lnTo>
                  <a:lnTo>
                    <a:pt x="1444980" y="294208"/>
                  </a:lnTo>
                  <a:lnTo>
                    <a:pt x="1460004" y="304495"/>
                  </a:lnTo>
                  <a:lnTo>
                    <a:pt x="1465072" y="318630"/>
                  </a:lnTo>
                  <a:lnTo>
                    <a:pt x="1465072" y="256044"/>
                  </a:lnTo>
                  <a:lnTo>
                    <a:pt x="1441754" y="247751"/>
                  </a:lnTo>
                  <a:lnTo>
                    <a:pt x="1386332" y="242658"/>
                  </a:lnTo>
                  <a:lnTo>
                    <a:pt x="1330083" y="247751"/>
                  </a:lnTo>
                  <a:lnTo>
                    <a:pt x="1287475" y="262686"/>
                  </a:lnTo>
                  <a:lnTo>
                    <a:pt x="1260475" y="286600"/>
                  </a:lnTo>
                  <a:lnTo>
                    <a:pt x="1251115" y="318630"/>
                  </a:lnTo>
                  <a:lnTo>
                    <a:pt x="1260475" y="351142"/>
                  </a:lnTo>
                  <a:lnTo>
                    <a:pt x="1287475" y="375234"/>
                  </a:lnTo>
                  <a:lnTo>
                    <a:pt x="1330083" y="390156"/>
                  </a:lnTo>
                  <a:lnTo>
                    <a:pt x="1386332" y="395224"/>
                  </a:lnTo>
                  <a:lnTo>
                    <a:pt x="1441754" y="390156"/>
                  </a:lnTo>
                  <a:lnTo>
                    <a:pt x="1483753" y="375234"/>
                  </a:lnTo>
                  <a:lnTo>
                    <a:pt x="1509522" y="351942"/>
                  </a:lnTo>
                  <a:lnTo>
                    <a:pt x="1510398" y="351142"/>
                  </a:lnTo>
                  <a:lnTo>
                    <a:pt x="1519707" y="318630"/>
                  </a:lnTo>
                  <a:close/>
                </a:path>
                <a:path w="2648584" h="396875">
                  <a:moveTo>
                    <a:pt x="1569135" y="92544"/>
                  </a:moveTo>
                  <a:lnTo>
                    <a:pt x="1516024" y="92544"/>
                  </a:lnTo>
                  <a:lnTo>
                    <a:pt x="1516024" y="0"/>
                  </a:lnTo>
                  <a:lnTo>
                    <a:pt x="1460461" y="0"/>
                  </a:lnTo>
                  <a:lnTo>
                    <a:pt x="1460461" y="234518"/>
                  </a:lnTo>
                  <a:lnTo>
                    <a:pt x="1516024" y="234518"/>
                  </a:lnTo>
                  <a:lnTo>
                    <a:pt x="1516024" y="138442"/>
                  </a:lnTo>
                  <a:lnTo>
                    <a:pt x="1569135" y="138442"/>
                  </a:lnTo>
                  <a:lnTo>
                    <a:pt x="1569135" y="92544"/>
                  </a:lnTo>
                  <a:close/>
                </a:path>
                <a:path w="2648584" h="396875">
                  <a:moveTo>
                    <a:pt x="1795081" y="28854"/>
                  </a:moveTo>
                  <a:lnTo>
                    <a:pt x="1591564" y="28854"/>
                  </a:lnTo>
                  <a:lnTo>
                    <a:pt x="1591564" y="73977"/>
                  </a:lnTo>
                  <a:lnTo>
                    <a:pt x="1740750" y="73977"/>
                  </a:lnTo>
                  <a:lnTo>
                    <a:pt x="1740115" y="92544"/>
                  </a:lnTo>
                  <a:lnTo>
                    <a:pt x="1738617" y="113944"/>
                  </a:lnTo>
                  <a:lnTo>
                    <a:pt x="1735899" y="137668"/>
                  </a:lnTo>
                  <a:lnTo>
                    <a:pt x="1731543" y="164376"/>
                  </a:lnTo>
                  <a:lnTo>
                    <a:pt x="1786026" y="169443"/>
                  </a:lnTo>
                  <a:lnTo>
                    <a:pt x="1791093" y="134480"/>
                  </a:lnTo>
                  <a:lnTo>
                    <a:pt x="1793722" y="103390"/>
                  </a:lnTo>
                  <a:lnTo>
                    <a:pt x="1794764" y="76352"/>
                  </a:lnTo>
                  <a:lnTo>
                    <a:pt x="1795081" y="53555"/>
                  </a:lnTo>
                  <a:lnTo>
                    <a:pt x="1795081" y="28854"/>
                  </a:lnTo>
                  <a:close/>
                </a:path>
                <a:path w="2648584" h="396875">
                  <a:moveTo>
                    <a:pt x="1816417" y="225615"/>
                  </a:moveTo>
                  <a:lnTo>
                    <a:pt x="1814360" y="195846"/>
                  </a:lnTo>
                  <a:lnTo>
                    <a:pt x="1813661" y="185712"/>
                  </a:lnTo>
                  <a:lnTo>
                    <a:pt x="1785264" y="189318"/>
                  </a:lnTo>
                  <a:lnTo>
                    <a:pt x="1756041" y="192163"/>
                  </a:lnTo>
                  <a:lnTo>
                    <a:pt x="1726387" y="194297"/>
                  </a:lnTo>
                  <a:lnTo>
                    <a:pt x="1696694" y="195846"/>
                  </a:lnTo>
                  <a:lnTo>
                    <a:pt x="1696694" y="120180"/>
                  </a:lnTo>
                  <a:lnTo>
                    <a:pt x="1641602" y="120180"/>
                  </a:lnTo>
                  <a:lnTo>
                    <a:pt x="1641602" y="197688"/>
                  </a:lnTo>
                  <a:lnTo>
                    <a:pt x="1568386" y="198297"/>
                  </a:lnTo>
                  <a:lnTo>
                    <a:pt x="1573149" y="242354"/>
                  </a:lnTo>
                  <a:lnTo>
                    <a:pt x="1616913" y="241998"/>
                  </a:lnTo>
                  <a:lnTo>
                    <a:pt x="1664766" y="240728"/>
                  </a:lnTo>
                  <a:lnTo>
                    <a:pt x="1715071" y="237959"/>
                  </a:lnTo>
                  <a:lnTo>
                    <a:pt x="1766176" y="233121"/>
                  </a:lnTo>
                  <a:lnTo>
                    <a:pt x="1816417" y="225615"/>
                  </a:lnTo>
                  <a:close/>
                </a:path>
                <a:path w="2648584" h="396875">
                  <a:moveTo>
                    <a:pt x="1904060" y="343801"/>
                  </a:moveTo>
                  <a:lnTo>
                    <a:pt x="1681962" y="343801"/>
                  </a:lnTo>
                  <a:lnTo>
                    <a:pt x="1681962" y="269519"/>
                  </a:lnTo>
                  <a:lnTo>
                    <a:pt x="1626400" y="269519"/>
                  </a:lnTo>
                  <a:lnTo>
                    <a:pt x="1626400" y="388467"/>
                  </a:lnTo>
                  <a:lnTo>
                    <a:pt x="1904060" y="388467"/>
                  </a:lnTo>
                  <a:lnTo>
                    <a:pt x="1904060" y="343801"/>
                  </a:lnTo>
                  <a:close/>
                </a:path>
                <a:path w="2648584" h="396875">
                  <a:moveTo>
                    <a:pt x="1939671" y="120637"/>
                  </a:moveTo>
                  <a:lnTo>
                    <a:pt x="1891626" y="120637"/>
                  </a:lnTo>
                  <a:lnTo>
                    <a:pt x="1891626" y="0"/>
                  </a:lnTo>
                  <a:lnTo>
                    <a:pt x="1834984" y="0"/>
                  </a:lnTo>
                  <a:lnTo>
                    <a:pt x="1834984" y="295910"/>
                  </a:lnTo>
                  <a:lnTo>
                    <a:pt x="1891626" y="295910"/>
                  </a:lnTo>
                  <a:lnTo>
                    <a:pt x="1891626" y="166839"/>
                  </a:lnTo>
                  <a:lnTo>
                    <a:pt x="1939671" y="166839"/>
                  </a:lnTo>
                  <a:lnTo>
                    <a:pt x="1939671" y="120637"/>
                  </a:lnTo>
                  <a:close/>
                </a:path>
                <a:path w="2648584" h="396875">
                  <a:moveTo>
                    <a:pt x="2258631" y="12738"/>
                  </a:moveTo>
                  <a:lnTo>
                    <a:pt x="2203831" y="12738"/>
                  </a:lnTo>
                  <a:lnTo>
                    <a:pt x="2203831" y="54025"/>
                  </a:lnTo>
                  <a:lnTo>
                    <a:pt x="2203831" y="95161"/>
                  </a:lnTo>
                  <a:lnTo>
                    <a:pt x="2203831" y="131533"/>
                  </a:lnTo>
                  <a:lnTo>
                    <a:pt x="2045131" y="131533"/>
                  </a:lnTo>
                  <a:lnTo>
                    <a:pt x="2045131" y="95161"/>
                  </a:lnTo>
                  <a:lnTo>
                    <a:pt x="2203831" y="95161"/>
                  </a:lnTo>
                  <a:lnTo>
                    <a:pt x="2203831" y="54025"/>
                  </a:lnTo>
                  <a:lnTo>
                    <a:pt x="2045131" y="54025"/>
                  </a:lnTo>
                  <a:lnTo>
                    <a:pt x="2045131" y="12738"/>
                  </a:lnTo>
                  <a:lnTo>
                    <a:pt x="1990648" y="12738"/>
                  </a:lnTo>
                  <a:lnTo>
                    <a:pt x="1990648" y="175120"/>
                  </a:lnTo>
                  <a:lnTo>
                    <a:pt x="2258631" y="175120"/>
                  </a:lnTo>
                  <a:lnTo>
                    <a:pt x="2258631" y="131533"/>
                  </a:lnTo>
                  <a:lnTo>
                    <a:pt x="2258631" y="95161"/>
                  </a:lnTo>
                  <a:lnTo>
                    <a:pt x="2258631" y="54025"/>
                  </a:lnTo>
                  <a:lnTo>
                    <a:pt x="2258631" y="12738"/>
                  </a:lnTo>
                  <a:close/>
                </a:path>
                <a:path w="2648584" h="396875">
                  <a:moveTo>
                    <a:pt x="2265692" y="343801"/>
                  </a:moveTo>
                  <a:lnTo>
                    <a:pt x="2041448" y="343801"/>
                  </a:lnTo>
                  <a:lnTo>
                    <a:pt x="2041448" y="279031"/>
                  </a:lnTo>
                  <a:lnTo>
                    <a:pt x="1986495" y="279031"/>
                  </a:lnTo>
                  <a:lnTo>
                    <a:pt x="1986495" y="388467"/>
                  </a:lnTo>
                  <a:lnTo>
                    <a:pt x="2265692" y="388467"/>
                  </a:lnTo>
                  <a:lnTo>
                    <a:pt x="2265692" y="343801"/>
                  </a:lnTo>
                  <a:close/>
                </a:path>
                <a:path w="2648584" h="396875">
                  <a:moveTo>
                    <a:pt x="2305443" y="202755"/>
                  </a:moveTo>
                  <a:lnTo>
                    <a:pt x="1944141" y="202755"/>
                  </a:lnTo>
                  <a:lnTo>
                    <a:pt x="1944141" y="246341"/>
                  </a:lnTo>
                  <a:lnTo>
                    <a:pt x="2102078" y="246341"/>
                  </a:lnTo>
                  <a:lnTo>
                    <a:pt x="2102078" y="310032"/>
                  </a:lnTo>
                  <a:lnTo>
                    <a:pt x="2156866" y="310032"/>
                  </a:lnTo>
                  <a:lnTo>
                    <a:pt x="2156866" y="246341"/>
                  </a:lnTo>
                  <a:lnTo>
                    <a:pt x="2305443" y="246341"/>
                  </a:lnTo>
                  <a:lnTo>
                    <a:pt x="2305443" y="202755"/>
                  </a:lnTo>
                  <a:close/>
                </a:path>
                <a:path w="2648584" h="396875">
                  <a:moveTo>
                    <a:pt x="2553335" y="178650"/>
                  </a:moveTo>
                  <a:lnTo>
                    <a:pt x="2512847" y="158978"/>
                  </a:lnTo>
                  <a:lnTo>
                    <a:pt x="2484831" y="131305"/>
                  </a:lnTo>
                  <a:lnTo>
                    <a:pt x="2463393" y="61849"/>
                  </a:lnTo>
                  <a:lnTo>
                    <a:pt x="2463393" y="20561"/>
                  </a:lnTo>
                  <a:lnTo>
                    <a:pt x="2407374" y="20561"/>
                  </a:lnTo>
                  <a:lnTo>
                    <a:pt x="2407374" y="58470"/>
                  </a:lnTo>
                  <a:lnTo>
                    <a:pt x="2401862" y="98094"/>
                  </a:lnTo>
                  <a:lnTo>
                    <a:pt x="2384882" y="134162"/>
                  </a:lnTo>
                  <a:lnTo>
                    <a:pt x="2355481" y="164045"/>
                  </a:lnTo>
                  <a:lnTo>
                    <a:pt x="2312670" y="185102"/>
                  </a:lnTo>
                  <a:lnTo>
                    <a:pt x="2342604" y="229616"/>
                  </a:lnTo>
                  <a:lnTo>
                    <a:pt x="2373604" y="214972"/>
                  </a:lnTo>
                  <a:lnTo>
                    <a:pt x="2399436" y="195440"/>
                  </a:lnTo>
                  <a:lnTo>
                    <a:pt x="2420137" y="171615"/>
                  </a:lnTo>
                  <a:lnTo>
                    <a:pt x="2435771" y="144119"/>
                  </a:lnTo>
                  <a:lnTo>
                    <a:pt x="2450579" y="169430"/>
                  </a:lnTo>
                  <a:lnTo>
                    <a:pt x="2470162" y="191338"/>
                  </a:lnTo>
                  <a:lnTo>
                    <a:pt x="2494623" y="209232"/>
                  </a:lnTo>
                  <a:lnTo>
                    <a:pt x="2524023" y="222554"/>
                  </a:lnTo>
                  <a:lnTo>
                    <a:pt x="2553335" y="178650"/>
                  </a:lnTo>
                  <a:close/>
                </a:path>
                <a:path w="2648584" h="396875">
                  <a:moveTo>
                    <a:pt x="2648496" y="253250"/>
                  </a:moveTo>
                  <a:lnTo>
                    <a:pt x="2376982" y="253250"/>
                  </a:lnTo>
                  <a:lnTo>
                    <a:pt x="2376982" y="296989"/>
                  </a:lnTo>
                  <a:lnTo>
                    <a:pt x="2593251" y="296989"/>
                  </a:lnTo>
                  <a:lnTo>
                    <a:pt x="2593251" y="395376"/>
                  </a:lnTo>
                  <a:lnTo>
                    <a:pt x="2648496" y="395376"/>
                  </a:lnTo>
                  <a:lnTo>
                    <a:pt x="2648496" y="253250"/>
                  </a:lnTo>
                  <a:close/>
                </a:path>
                <a:path w="2648584" h="396875">
                  <a:moveTo>
                    <a:pt x="2648496" y="0"/>
                  </a:moveTo>
                  <a:lnTo>
                    <a:pt x="2593251" y="0"/>
                  </a:lnTo>
                  <a:lnTo>
                    <a:pt x="2593251" y="73825"/>
                  </a:lnTo>
                  <a:lnTo>
                    <a:pt x="2519108" y="73825"/>
                  </a:lnTo>
                  <a:lnTo>
                    <a:pt x="2519108" y="119100"/>
                  </a:lnTo>
                  <a:lnTo>
                    <a:pt x="2593251" y="119100"/>
                  </a:lnTo>
                  <a:lnTo>
                    <a:pt x="2593251" y="235445"/>
                  </a:lnTo>
                  <a:lnTo>
                    <a:pt x="2648496" y="235445"/>
                  </a:lnTo>
                  <a:lnTo>
                    <a:pt x="264849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0499595" y="8831271"/>
            <a:ext cx="3888104" cy="523240"/>
          </a:xfrm>
          <a:custGeom>
            <a:avLst/>
            <a:gdLst/>
            <a:ahLst/>
            <a:cxnLst/>
            <a:rect l="l" t="t" r="r" b="b"/>
            <a:pathLst>
              <a:path w="3888105" h="523240">
                <a:moveTo>
                  <a:pt x="3888000" y="523065"/>
                </a:moveTo>
                <a:lnTo>
                  <a:pt x="0" y="523065"/>
                </a:lnTo>
                <a:lnTo>
                  <a:pt x="0" y="0"/>
                </a:lnTo>
                <a:lnTo>
                  <a:pt x="3888000" y="0"/>
                </a:lnTo>
                <a:lnTo>
                  <a:pt x="3888000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9595" y="9431346"/>
            <a:ext cx="6753859" cy="523240"/>
          </a:xfrm>
          <a:custGeom>
            <a:avLst/>
            <a:gdLst/>
            <a:ahLst/>
            <a:cxnLst/>
            <a:rect l="l" t="t" r="r" b="b"/>
            <a:pathLst>
              <a:path w="6753859" h="523240">
                <a:moveTo>
                  <a:pt x="6753234" y="523065"/>
                </a:moveTo>
                <a:lnTo>
                  <a:pt x="0" y="523065"/>
                </a:lnTo>
                <a:lnTo>
                  <a:pt x="0" y="0"/>
                </a:lnTo>
                <a:lnTo>
                  <a:pt x="6753234" y="0"/>
                </a:lnTo>
                <a:lnTo>
                  <a:pt x="6753234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19702" y="8894653"/>
            <a:ext cx="1837055" cy="395605"/>
          </a:xfrm>
          <a:custGeom>
            <a:avLst/>
            <a:gdLst/>
            <a:ahLst/>
            <a:cxnLst/>
            <a:rect l="l" t="t" r="r" b="b"/>
            <a:pathLst>
              <a:path w="1837054" h="395604">
                <a:moveTo>
                  <a:pt x="322319" y="395378"/>
                </a:moveTo>
                <a:lnTo>
                  <a:pt x="266297" y="395378"/>
                </a:lnTo>
                <a:lnTo>
                  <a:pt x="266297" y="0"/>
                </a:lnTo>
                <a:lnTo>
                  <a:pt x="322319" y="0"/>
                </a:lnTo>
                <a:lnTo>
                  <a:pt x="322319" y="395378"/>
                </a:lnTo>
                <a:close/>
              </a:path>
              <a:path w="1837054" h="395604">
                <a:moveTo>
                  <a:pt x="146118" y="59705"/>
                </a:moveTo>
                <a:lnTo>
                  <a:pt x="89942" y="59705"/>
                </a:lnTo>
                <a:lnTo>
                  <a:pt x="89942" y="5371"/>
                </a:lnTo>
                <a:lnTo>
                  <a:pt x="146118" y="5371"/>
                </a:lnTo>
                <a:lnTo>
                  <a:pt x="146118" y="59705"/>
                </a:lnTo>
                <a:close/>
              </a:path>
              <a:path w="1837054" h="395604">
                <a:moveTo>
                  <a:pt x="236060" y="104063"/>
                </a:moveTo>
                <a:lnTo>
                  <a:pt x="0" y="104063"/>
                </a:lnTo>
                <a:lnTo>
                  <a:pt x="0" y="59705"/>
                </a:lnTo>
                <a:lnTo>
                  <a:pt x="236060" y="59705"/>
                </a:lnTo>
                <a:lnTo>
                  <a:pt x="236060" y="104063"/>
                </a:lnTo>
                <a:close/>
              </a:path>
              <a:path w="1837054" h="395604">
                <a:moveTo>
                  <a:pt x="118797" y="314031"/>
                </a:moveTo>
                <a:lnTo>
                  <a:pt x="78116" y="307011"/>
                </a:lnTo>
                <a:lnTo>
                  <a:pt x="45796" y="287574"/>
                </a:lnTo>
                <a:lnTo>
                  <a:pt x="24497" y="257805"/>
                </a:lnTo>
                <a:lnTo>
                  <a:pt x="16883" y="219791"/>
                </a:lnTo>
                <a:lnTo>
                  <a:pt x="24497" y="181820"/>
                </a:lnTo>
                <a:lnTo>
                  <a:pt x="45796" y="152008"/>
                </a:lnTo>
                <a:lnTo>
                  <a:pt x="78116" y="132527"/>
                </a:lnTo>
                <a:lnTo>
                  <a:pt x="118797" y="125551"/>
                </a:lnTo>
                <a:lnTo>
                  <a:pt x="159279" y="132527"/>
                </a:lnTo>
                <a:lnTo>
                  <a:pt x="191473" y="152008"/>
                </a:lnTo>
                <a:lnTo>
                  <a:pt x="204674" y="170522"/>
                </a:lnTo>
                <a:lnTo>
                  <a:pt x="118797" y="170522"/>
                </a:lnTo>
                <a:lnTo>
                  <a:pt x="98928" y="174097"/>
                </a:lnTo>
                <a:lnTo>
                  <a:pt x="83361" y="183933"/>
                </a:lnTo>
                <a:lnTo>
                  <a:pt x="73234" y="199379"/>
                </a:lnTo>
                <a:lnTo>
                  <a:pt x="69682" y="219791"/>
                </a:lnTo>
                <a:lnTo>
                  <a:pt x="73234" y="240389"/>
                </a:lnTo>
                <a:lnTo>
                  <a:pt x="83361" y="255764"/>
                </a:lnTo>
                <a:lnTo>
                  <a:pt x="98928" y="265354"/>
                </a:lnTo>
                <a:lnTo>
                  <a:pt x="118797" y="268599"/>
                </a:lnTo>
                <a:lnTo>
                  <a:pt x="205022" y="268599"/>
                </a:lnTo>
                <a:lnTo>
                  <a:pt x="191473" y="287574"/>
                </a:lnTo>
                <a:lnTo>
                  <a:pt x="159279" y="307011"/>
                </a:lnTo>
                <a:lnTo>
                  <a:pt x="118797" y="314031"/>
                </a:lnTo>
                <a:close/>
              </a:path>
              <a:path w="1837054" h="395604">
                <a:moveTo>
                  <a:pt x="205022" y="268599"/>
                </a:moveTo>
                <a:lnTo>
                  <a:pt x="118797" y="268599"/>
                </a:lnTo>
                <a:lnTo>
                  <a:pt x="138443" y="265354"/>
                </a:lnTo>
                <a:lnTo>
                  <a:pt x="153830" y="255764"/>
                </a:lnTo>
                <a:lnTo>
                  <a:pt x="163864" y="240389"/>
                </a:lnTo>
                <a:lnTo>
                  <a:pt x="167452" y="219791"/>
                </a:lnTo>
                <a:lnTo>
                  <a:pt x="163864" y="199379"/>
                </a:lnTo>
                <a:lnTo>
                  <a:pt x="153830" y="183933"/>
                </a:lnTo>
                <a:lnTo>
                  <a:pt x="138443" y="174097"/>
                </a:lnTo>
                <a:lnTo>
                  <a:pt x="118797" y="170522"/>
                </a:lnTo>
                <a:lnTo>
                  <a:pt x="204674" y="170522"/>
                </a:lnTo>
                <a:lnTo>
                  <a:pt x="212730" y="181820"/>
                </a:lnTo>
                <a:lnTo>
                  <a:pt x="220405" y="219791"/>
                </a:lnTo>
                <a:lnTo>
                  <a:pt x="212730" y="257805"/>
                </a:lnTo>
                <a:lnTo>
                  <a:pt x="205022" y="268599"/>
                </a:lnTo>
                <a:close/>
              </a:path>
              <a:path w="1837054" h="395604">
                <a:moveTo>
                  <a:pt x="684716" y="247878"/>
                </a:moveTo>
                <a:lnTo>
                  <a:pt x="405373" y="247878"/>
                </a:lnTo>
                <a:lnTo>
                  <a:pt x="405373" y="29315"/>
                </a:lnTo>
                <a:lnTo>
                  <a:pt x="681646" y="29315"/>
                </a:lnTo>
                <a:lnTo>
                  <a:pt x="681646" y="74133"/>
                </a:lnTo>
                <a:lnTo>
                  <a:pt x="461548" y="74133"/>
                </a:lnTo>
                <a:lnTo>
                  <a:pt x="461548" y="115881"/>
                </a:lnTo>
                <a:lnTo>
                  <a:pt x="672284" y="115881"/>
                </a:lnTo>
                <a:lnTo>
                  <a:pt x="672284" y="159317"/>
                </a:lnTo>
                <a:lnTo>
                  <a:pt x="461548" y="159317"/>
                </a:lnTo>
                <a:lnTo>
                  <a:pt x="461548" y="204289"/>
                </a:lnTo>
                <a:lnTo>
                  <a:pt x="684716" y="204289"/>
                </a:lnTo>
                <a:lnTo>
                  <a:pt x="684716" y="247878"/>
                </a:lnTo>
                <a:close/>
              </a:path>
              <a:path w="1837054" h="395604">
                <a:moveTo>
                  <a:pt x="724008" y="349332"/>
                </a:moveTo>
                <a:lnTo>
                  <a:pt x="362704" y="349332"/>
                </a:lnTo>
                <a:lnTo>
                  <a:pt x="362704" y="304208"/>
                </a:lnTo>
                <a:lnTo>
                  <a:pt x="724008" y="304208"/>
                </a:lnTo>
                <a:lnTo>
                  <a:pt x="724008" y="349332"/>
                </a:lnTo>
                <a:close/>
              </a:path>
              <a:path w="1837054" h="395604">
                <a:moveTo>
                  <a:pt x="1073053" y="82728"/>
                </a:moveTo>
                <a:lnTo>
                  <a:pt x="1020561" y="82728"/>
                </a:lnTo>
                <a:lnTo>
                  <a:pt x="1020561" y="613"/>
                </a:lnTo>
                <a:lnTo>
                  <a:pt x="1073053" y="613"/>
                </a:lnTo>
                <a:lnTo>
                  <a:pt x="1073053" y="82728"/>
                </a:lnTo>
                <a:close/>
              </a:path>
              <a:path w="1837054" h="395604">
                <a:moveTo>
                  <a:pt x="987408" y="212423"/>
                </a:moveTo>
                <a:lnTo>
                  <a:pt x="935990" y="212423"/>
                </a:lnTo>
                <a:lnTo>
                  <a:pt x="935990" y="7520"/>
                </a:lnTo>
                <a:lnTo>
                  <a:pt x="987408" y="7520"/>
                </a:lnTo>
                <a:lnTo>
                  <a:pt x="987408" y="82728"/>
                </a:lnTo>
                <a:lnTo>
                  <a:pt x="1073053" y="82728"/>
                </a:lnTo>
                <a:lnTo>
                  <a:pt x="1073053" y="127853"/>
                </a:lnTo>
                <a:lnTo>
                  <a:pt x="987408" y="127853"/>
                </a:lnTo>
                <a:lnTo>
                  <a:pt x="987408" y="212423"/>
                </a:lnTo>
                <a:close/>
              </a:path>
              <a:path w="1837054" h="395604">
                <a:moveTo>
                  <a:pt x="1073053" y="215186"/>
                </a:moveTo>
                <a:lnTo>
                  <a:pt x="1020561" y="215186"/>
                </a:lnTo>
                <a:lnTo>
                  <a:pt x="1020561" y="127853"/>
                </a:lnTo>
                <a:lnTo>
                  <a:pt x="1073053" y="127853"/>
                </a:lnTo>
                <a:lnTo>
                  <a:pt x="1073053" y="215186"/>
                </a:lnTo>
                <a:close/>
              </a:path>
              <a:path w="1837054" h="395604">
                <a:moveTo>
                  <a:pt x="904833" y="198610"/>
                </a:moveTo>
                <a:lnTo>
                  <a:pt x="747510" y="198610"/>
                </a:lnTo>
                <a:lnTo>
                  <a:pt x="747510" y="25939"/>
                </a:lnTo>
                <a:lnTo>
                  <a:pt x="904833" y="25939"/>
                </a:lnTo>
                <a:lnTo>
                  <a:pt x="904833" y="69068"/>
                </a:lnTo>
                <a:lnTo>
                  <a:pt x="799542" y="69068"/>
                </a:lnTo>
                <a:lnTo>
                  <a:pt x="799542" y="155327"/>
                </a:lnTo>
                <a:lnTo>
                  <a:pt x="904833" y="155327"/>
                </a:lnTo>
                <a:lnTo>
                  <a:pt x="904833" y="198610"/>
                </a:lnTo>
                <a:close/>
              </a:path>
              <a:path w="1837054" h="395604">
                <a:moveTo>
                  <a:pt x="904833" y="155327"/>
                </a:moveTo>
                <a:lnTo>
                  <a:pt x="853108" y="155327"/>
                </a:lnTo>
                <a:lnTo>
                  <a:pt x="853108" y="69068"/>
                </a:lnTo>
                <a:lnTo>
                  <a:pt x="904833" y="69068"/>
                </a:lnTo>
                <a:lnTo>
                  <a:pt x="904833" y="155327"/>
                </a:lnTo>
                <a:close/>
              </a:path>
              <a:path w="1837054" h="395604">
                <a:moveTo>
                  <a:pt x="1073053" y="390927"/>
                </a:moveTo>
                <a:lnTo>
                  <a:pt x="803072" y="390927"/>
                </a:lnTo>
                <a:lnTo>
                  <a:pt x="803072" y="230995"/>
                </a:lnTo>
                <a:lnTo>
                  <a:pt x="857866" y="230995"/>
                </a:lnTo>
                <a:lnTo>
                  <a:pt x="857866" y="267064"/>
                </a:lnTo>
                <a:lnTo>
                  <a:pt x="1073053" y="267064"/>
                </a:lnTo>
                <a:lnTo>
                  <a:pt x="1073053" y="310807"/>
                </a:lnTo>
                <a:lnTo>
                  <a:pt x="857866" y="310807"/>
                </a:lnTo>
                <a:lnTo>
                  <a:pt x="857866" y="346569"/>
                </a:lnTo>
                <a:lnTo>
                  <a:pt x="1073053" y="346569"/>
                </a:lnTo>
                <a:lnTo>
                  <a:pt x="1073053" y="390927"/>
                </a:lnTo>
                <a:close/>
              </a:path>
              <a:path w="1837054" h="395604">
                <a:moveTo>
                  <a:pt x="1073053" y="267064"/>
                </a:moveTo>
                <a:lnTo>
                  <a:pt x="1018258" y="267064"/>
                </a:lnTo>
                <a:lnTo>
                  <a:pt x="1018258" y="230995"/>
                </a:lnTo>
                <a:lnTo>
                  <a:pt x="1073053" y="230995"/>
                </a:lnTo>
                <a:lnTo>
                  <a:pt x="1073053" y="267064"/>
                </a:lnTo>
                <a:close/>
              </a:path>
              <a:path w="1837054" h="395604">
                <a:moveTo>
                  <a:pt x="1073053" y="346569"/>
                </a:moveTo>
                <a:lnTo>
                  <a:pt x="1018258" y="346569"/>
                </a:lnTo>
                <a:lnTo>
                  <a:pt x="1018258" y="310807"/>
                </a:lnTo>
                <a:lnTo>
                  <a:pt x="1073053" y="310807"/>
                </a:lnTo>
                <a:lnTo>
                  <a:pt x="1073053" y="346569"/>
                </a:lnTo>
                <a:close/>
              </a:path>
              <a:path w="1837054" h="395604">
                <a:moveTo>
                  <a:pt x="1284574" y="247878"/>
                </a:moveTo>
                <a:lnTo>
                  <a:pt x="1237152" y="242650"/>
                </a:lnTo>
                <a:lnTo>
                  <a:pt x="1196390" y="227638"/>
                </a:lnTo>
                <a:lnTo>
                  <a:pt x="1164527" y="203851"/>
                </a:lnTo>
                <a:lnTo>
                  <a:pt x="1136461" y="133992"/>
                </a:lnTo>
                <a:lnTo>
                  <a:pt x="1143804" y="95893"/>
                </a:lnTo>
                <a:lnTo>
                  <a:pt x="1164527" y="64440"/>
                </a:lnTo>
                <a:lnTo>
                  <a:pt x="1196390" y="40678"/>
                </a:lnTo>
                <a:lnTo>
                  <a:pt x="1237152" y="25654"/>
                </a:lnTo>
                <a:lnTo>
                  <a:pt x="1284574" y="20413"/>
                </a:lnTo>
                <a:lnTo>
                  <a:pt x="1332179" y="25654"/>
                </a:lnTo>
                <a:lnTo>
                  <a:pt x="1373117" y="40678"/>
                </a:lnTo>
                <a:lnTo>
                  <a:pt x="1405140" y="64440"/>
                </a:lnTo>
                <a:lnTo>
                  <a:pt x="1405664" y="65231"/>
                </a:lnTo>
                <a:lnTo>
                  <a:pt x="1284574" y="65231"/>
                </a:lnTo>
                <a:lnTo>
                  <a:pt x="1246687" y="69888"/>
                </a:lnTo>
                <a:lnTo>
                  <a:pt x="1216772" y="83611"/>
                </a:lnTo>
                <a:lnTo>
                  <a:pt x="1197159" y="105334"/>
                </a:lnTo>
                <a:lnTo>
                  <a:pt x="1190180" y="133992"/>
                </a:lnTo>
                <a:lnTo>
                  <a:pt x="1197159" y="162819"/>
                </a:lnTo>
                <a:lnTo>
                  <a:pt x="1216772" y="184335"/>
                </a:lnTo>
                <a:lnTo>
                  <a:pt x="1246687" y="197794"/>
                </a:lnTo>
                <a:lnTo>
                  <a:pt x="1284574" y="202447"/>
                </a:lnTo>
                <a:lnTo>
                  <a:pt x="1406069" y="202447"/>
                </a:lnTo>
                <a:lnTo>
                  <a:pt x="1405140" y="203851"/>
                </a:lnTo>
                <a:lnTo>
                  <a:pt x="1373117" y="227638"/>
                </a:lnTo>
                <a:lnTo>
                  <a:pt x="1332179" y="242650"/>
                </a:lnTo>
                <a:lnTo>
                  <a:pt x="1284574" y="247878"/>
                </a:lnTo>
                <a:close/>
              </a:path>
              <a:path w="1837054" h="395604">
                <a:moveTo>
                  <a:pt x="1406069" y="202447"/>
                </a:moveTo>
                <a:lnTo>
                  <a:pt x="1284574" y="202447"/>
                </a:lnTo>
                <a:lnTo>
                  <a:pt x="1322329" y="197794"/>
                </a:lnTo>
                <a:lnTo>
                  <a:pt x="1352127" y="184335"/>
                </a:lnTo>
                <a:lnTo>
                  <a:pt x="1371708" y="162819"/>
                </a:lnTo>
                <a:lnTo>
                  <a:pt x="1378814" y="133992"/>
                </a:lnTo>
                <a:lnTo>
                  <a:pt x="1371708" y="105334"/>
                </a:lnTo>
                <a:lnTo>
                  <a:pt x="1352127" y="83611"/>
                </a:lnTo>
                <a:lnTo>
                  <a:pt x="1322329" y="69888"/>
                </a:lnTo>
                <a:lnTo>
                  <a:pt x="1284574" y="65231"/>
                </a:lnTo>
                <a:lnTo>
                  <a:pt x="1405664" y="65231"/>
                </a:lnTo>
                <a:lnTo>
                  <a:pt x="1426001" y="95893"/>
                </a:lnTo>
                <a:lnTo>
                  <a:pt x="1433455" y="133992"/>
                </a:lnTo>
                <a:lnTo>
                  <a:pt x="1426001" y="172300"/>
                </a:lnTo>
                <a:lnTo>
                  <a:pt x="1406069" y="202447"/>
                </a:lnTo>
                <a:close/>
              </a:path>
              <a:path w="1837054" h="395604">
                <a:moveTo>
                  <a:pt x="1465994" y="347183"/>
                </a:moveTo>
                <a:lnTo>
                  <a:pt x="1104689" y="347183"/>
                </a:lnTo>
                <a:lnTo>
                  <a:pt x="1104689" y="302366"/>
                </a:lnTo>
                <a:lnTo>
                  <a:pt x="1465994" y="302366"/>
                </a:lnTo>
                <a:lnTo>
                  <a:pt x="1465994" y="347183"/>
                </a:lnTo>
                <a:close/>
              </a:path>
              <a:path w="1837054" h="395604">
                <a:moveTo>
                  <a:pt x="1804601" y="246190"/>
                </a:moveTo>
                <a:lnTo>
                  <a:pt x="1517276" y="246190"/>
                </a:lnTo>
                <a:lnTo>
                  <a:pt x="1517276" y="113272"/>
                </a:lnTo>
                <a:lnTo>
                  <a:pt x="1740597" y="113272"/>
                </a:lnTo>
                <a:lnTo>
                  <a:pt x="1740597" y="70296"/>
                </a:lnTo>
                <a:lnTo>
                  <a:pt x="1516662" y="70296"/>
                </a:lnTo>
                <a:lnTo>
                  <a:pt x="1516662" y="25785"/>
                </a:lnTo>
                <a:lnTo>
                  <a:pt x="1795392" y="25785"/>
                </a:lnTo>
                <a:lnTo>
                  <a:pt x="1795392" y="156708"/>
                </a:lnTo>
                <a:lnTo>
                  <a:pt x="1572531" y="156708"/>
                </a:lnTo>
                <a:lnTo>
                  <a:pt x="1572531" y="201219"/>
                </a:lnTo>
                <a:lnTo>
                  <a:pt x="1804601" y="201219"/>
                </a:lnTo>
                <a:lnTo>
                  <a:pt x="1804601" y="246190"/>
                </a:lnTo>
                <a:close/>
              </a:path>
              <a:path w="1837054" h="395604">
                <a:moveTo>
                  <a:pt x="1682887" y="305896"/>
                </a:moveTo>
                <a:lnTo>
                  <a:pt x="1628093" y="305896"/>
                </a:lnTo>
                <a:lnTo>
                  <a:pt x="1628093" y="246190"/>
                </a:lnTo>
                <a:lnTo>
                  <a:pt x="1682887" y="246190"/>
                </a:lnTo>
                <a:lnTo>
                  <a:pt x="1682887" y="305896"/>
                </a:lnTo>
                <a:close/>
              </a:path>
              <a:path w="1837054" h="395604">
                <a:moveTo>
                  <a:pt x="1836986" y="351174"/>
                </a:moveTo>
                <a:lnTo>
                  <a:pt x="1475682" y="351174"/>
                </a:lnTo>
                <a:lnTo>
                  <a:pt x="1475682" y="305896"/>
                </a:lnTo>
                <a:lnTo>
                  <a:pt x="1836986" y="305896"/>
                </a:lnTo>
                <a:lnTo>
                  <a:pt x="1836986" y="3511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449553" y="8894653"/>
            <a:ext cx="1821814" cy="396240"/>
          </a:xfrm>
          <a:custGeom>
            <a:avLst/>
            <a:gdLst/>
            <a:ahLst/>
            <a:cxnLst/>
            <a:rect l="l" t="t" r="r" b="b"/>
            <a:pathLst>
              <a:path w="1821815" h="396240">
                <a:moveTo>
                  <a:pt x="316793" y="395378"/>
                </a:moveTo>
                <a:lnTo>
                  <a:pt x="261385" y="395378"/>
                </a:lnTo>
                <a:lnTo>
                  <a:pt x="261385" y="0"/>
                </a:lnTo>
                <a:lnTo>
                  <a:pt x="316793" y="0"/>
                </a:lnTo>
                <a:lnTo>
                  <a:pt x="316793" y="150569"/>
                </a:lnTo>
                <a:lnTo>
                  <a:pt x="375118" y="150569"/>
                </a:lnTo>
                <a:lnTo>
                  <a:pt x="375118" y="195693"/>
                </a:lnTo>
                <a:lnTo>
                  <a:pt x="316793" y="195693"/>
                </a:lnTo>
                <a:lnTo>
                  <a:pt x="316793" y="395378"/>
                </a:lnTo>
                <a:close/>
              </a:path>
              <a:path w="1821815" h="396240">
                <a:moveTo>
                  <a:pt x="230381" y="81193"/>
                </a:moveTo>
                <a:lnTo>
                  <a:pt x="9976" y="81193"/>
                </a:lnTo>
                <a:lnTo>
                  <a:pt x="9976" y="36529"/>
                </a:lnTo>
                <a:lnTo>
                  <a:pt x="230381" y="36529"/>
                </a:lnTo>
                <a:lnTo>
                  <a:pt x="230381" y="81193"/>
                </a:lnTo>
                <a:close/>
              </a:path>
              <a:path w="1821815" h="396240">
                <a:moveTo>
                  <a:pt x="5985" y="304361"/>
                </a:moveTo>
                <a:lnTo>
                  <a:pt x="0" y="259236"/>
                </a:lnTo>
                <a:lnTo>
                  <a:pt x="44817" y="259083"/>
                </a:lnTo>
                <a:lnTo>
                  <a:pt x="44817" y="81193"/>
                </a:lnTo>
                <a:lnTo>
                  <a:pt x="98537" y="81193"/>
                </a:lnTo>
                <a:lnTo>
                  <a:pt x="98537" y="258162"/>
                </a:lnTo>
                <a:lnTo>
                  <a:pt x="243025" y="258162"/>
                </a:lnTo>
                <a:lnTo>
                  <a:pt x="195698" y="295447"/>
                </a:lnTo>
                <a:lnTo>
                  <a:pt x="145537" y="300106"/>
                </a:lnTo>
                <a:lnTo>
                  <a:pt x="96171" y="302777"/>
                </a:lnTo>
                <a:lnTo>
                  <a:pt x="49141" y="304011"/>
                </a:lnTo>
                <a:lnTo>
                  <a:pt x="5985" y="304361"/>
                </a:lnTo>
                <a:close/>
              </a:path>
              <a:path w="1821815" h="396240">
                <a:moveTo>
                  <a:pt x="243025" y="258162"/>
                </a:moveTo>
                <a:lnTo>
                  <a:pt x="98537" y="258162"/>
                </a:lnTo>
                <a:lnTo>
                  <a:pt x="109271" y="257879"/>
                </a:lnTo>
                <a:lnTo>
                  <a:pt x="141820" y="256627"/>
                </a:lnTo>
                <a:lnTo>
                  <a:pt x="141820" y="81193"/>
                </a:lnTo>
                <a:lnTo>
                  <a:pt x="195079" y="81193"/>
                </a:lnTo>
                <a:lnTo>
                  <a:pt x="195079" y="253250"/>
                </a:lnTo>
                <a:lnTo>
                  <a:pt x="242684" y="253250"/>
                </a:lnTo>
                <a:lnTo>
                  <a:pt x="243025" y="258162"/>
                </a:lnTo>
                <a:close/>
              </a:path>
              <a:path w="1821815" h="396240">
                <a:moveTo>
                  <a:pt x="242684" y="253250"/>
                </a:moveTo>
                <a:lnTo>
                  <a:pt x="195079" y="253250"/>
                </a:lnTo>
                <a:lnTo>
                  <a:pt x="207106" y="252270"/>
                </a:lnTo>
                <a:lnTo>
                  <a:pt x="219004" y="251159"/>
                </a:lnTo>
                <a:lnTo>
                  <a:pt x="230758" y="249905"/>
                </a:lnTo>
                <a:lnTo>
                  <a:pt x="242353" y="248492"/>
                </a:lnTo>
                <a:lnTo>
                  <a:pt x="242684" y="253250"/>
                </a:lnTo>
                <a:close/>
              </a:path>
              <a:path w="1821815" h="396240">
                <a:moveTo>
                  <a:pt x="689628" y="231148"/>
                </a:moveTo>
                <a:lnTo>
                  <a:pt x="634066" y="231148"/>
                </a:lnTo>
                <a:lnTo>
                  <a:pt x="634066" y="0"/>
                </a:lnTo>
                <a:lnTo>
                  <a:pt x="689628" y="0"/>
                </a:lnTo>
                <a:lnTo>
                  <a:pt x="689628" y="93165"/>
                </a:lnTo>
                <a:lnTo>
                  <a:pt x="742734" y="93165"/>
                </a:lnTo>
                <a:lnTo>
                  <a:pt x="742734" y="138290"/>
                </a:lnTo>
                <a:lnTo>
                  <a:pt x="689628" y="138290"/>
                </a:lnTo>
                <a:lnTo>
                  <a:pt x="689628" y="231148"/>
                </a:lnTo>
                <a:close/>
              </a:path>
              <a:path w="1821815" h="396240">
                <a:moveTo>
                  <a:pt x="487181" y="214879"/>
                </a:moveTo>
                <a:lnTo>
                  <a:pt x="444200" y="207732"/>
                </a:lnTo>
                <a:lnTo>
                  <a:pt x="409824" y="187750"/>
                </a:lnTo>
                <a:lnTo>
                  <a:pt x="387074" y="157121"/>
                </a:lnTo>
                <a:lnTo>
                  <a:pt x="378973" y="118030"/>
                </a:lnTo>
                <a:lnTo>
                  <a:pt x="387074" y="79402"/>
                </a:lnTo>
                <a:lnTo>
                  <a:pt x="409824" y="48904"/>
                </a:lnTo>
                <a:lnTo>
                  <a:pt x="444200" y="28910"/>
                </a:lnTo>
                <a:lnTo>
                  <a:pt x="487181" y="21794"/>
                </a:lnTo>
                <a:lnTo>
                  <a:pt x="529833" y="28910"/>
                </a:lnTo>
                <a:lnTo>
                  <a:pt x="563981" y="48904"/>
                </a:lnTo>
                <a:lnTo>
                  <a:pt x="579004" y="69068"/>
                </a:lnTo>
                <a:lnTo>
                  <a:pt x="487181" y="69068"/>
                </a:lnTo>
                <a:lnTo>
                  <a:pt x="465616" y="72445"/>
                </a:lnTo>
                <a:lnTo>
                  <a:pt x="448425" y="82037"/>
                </a:lnTo>
                <a:lnTo>
                  <a:pt x="437106" y="97386"/>
                </a:lnTo>
                <a:lnTo>
                  <a:pt x="433154" y="118030"/>
                </a:lnTo>
                <a:lnTo>
                  <a:pt x="437106" y="139160"/>
                </a:lnTo>
                <a:lnTo>
                  <a:pt x="448425" y="154809"/>
                </a:lnTo>
                <a:lnTo>
                  <a:pt x="465616" y="164500"/>
                </a:lnTo>
                <a:lnTo>
                  <a:pt x="487181" y="167759"/>
                </a:lnTo>
                <a:lnTo>
                  <a:pt x="578812" y="167759"/>
                </a:lnTo>
                <a:lnTo>
                  <a:pt x="563981" y="187750"/>
                </a:lnTo>
                <a:lnTo>
                  <a:pt x="529833" y="207732"/>
                </a:lnTo>
                <a:lnTo>
                  <a:pt x="487181" y="214879"/>
                </a:lnTo>
                <a:close/>
              </a:path>
              <a:path w="1821815" h="396240">
                <a:moveTo>
                  <a:pt x="578812" y="167759"/>
                </a:moveTo>
                <a:lnTo>
                  <a:pt x="487181" y="167759"/>
                </a:lnTo>
                <a:lnTo>
                  <a:pt x="508397" y="164500"/>
                </a:lnTo>
                <a:lnTo>
                  <a:pt x="525456" y="154809"/>
                </a:lnTo>
                <a:lnTo>
                  <a:pt x="536845" y="139160"/>
                </a:lnTo>
                <a:lnTo>
                  <a:pt x="541054" y="118030"/>
                </a:lnTo>
                <a:lnTo>
                  <a:pt x="536867" y="97386"/>
                </a:lnTo>
                <a:lnTo>
                  <a:pt x="525513" y="82037"/>
                </a:lnTo>
                <a:lnTo>
                  <a:pt x="508462" y="72445"/>
                </a:lnTo>
                <a:lnTo>
                  <a:pt x="487181" y="69068"/>
                </a:lnTo>
                <a:lnTo>
                  <a:pt x="579004" y="69068"/>
                </a:lnTo>
                <a:lnTo>
                  <a:pt x="586704" y="79402"/>
                </a:lnTo>
                <a:lnTo>
                  <a:pt x="595081" y="118030"/>
                </a:lnTo>
                <a:lnTo>
                  <a:pt x="586704" y="157121"/>
                </a:lnTo>
                <a:lnTo>
                  <a:pt x="578812" y="167759"/>
                </a:lnTo>
                <a:close/>
              </a:path>
              <a:path w="1821815" h="396240">
                <a:moveTo>
                  <a:pt x="689628" y="395685"/>
                </a:moveTo>
                <a:lnTo>
                  <a:pt x="634066" y="395685"/>
                </a:lnTo>
                <a:lnTo>
                  <a:pt x="634066" y="292543"/>
                </a:lnTo>
                <a:lnTo>
                  <a:pt x="423638" y="292543"/>
                </a:lnTo>
                <a:lnTo>
                  <a:pt x="423638" y="247878"/>
                </a:lnTo>
                <a:lnTo>
                  <a:pt x="689628" y="247878"/>
                </a:lnTo>
                <a:lnTo>
                  <a:pt x="689628" y="395685"/>
                </a:lnTo>
                <a:close/>
              </a:path>
              <a:path w="1821815" h="396240">
                <a:moveTo>
                  <a:pt x="1088862" y="161006"/>
                </a:moveTo>
                <a:lnTo>
                  <a:pt x="1036216" y="161006"/>
                </a:lnTo>
                <a:lnTo>
                  <a:pt x="1036216" y="0"/>
                </a:lnTo>
                <a:lnTo>
                  <a:pt x="1088862" y="0"/>
                </a:lnTo>
                <a:lnTo>
                  <a:pt x="1088862" y="161006"/>
                </a:lnTo>
                <a:close/>
              </a:path>
              <a:path w="1821815" h="396240">
                <a:moveTo>
                  <a:pt x="1004138" y="378341"/>
                </a:moveTo>
                <a:lnTo>
                  <a:pt x="952260" y="378341"/>
                </a:lnTo>
                <a:lnTo>
                  <a:pt x="952260" y="7827"/>
                </a:lnTo>
                <a:lnTo>
                  <a:pt x="1004138" y="7827"/>
                </a:lnTo>
                <a:lnTo>
                  <a:pt x="1004138" y="161006"/>
                </a:lnTo>
                <a:lnTo>
                  <a:pt x="1088862" y="161006"/>
                </a:lnTo>
                <a:lnTo>
                  <a:pt x="1088862" y="205209"/>
                </a:lnTo>
                <a:lnTo>
                  <a:pt x="1004138" y="205209"/>
                </a:lnTo>
                <a:lnTo>
                  <a:pt x="1004138" y="378341"/>
                </a:lnTo>
                <a:close/>
              </a:path>
              <a:path w="1821815" h="396240">
                <a:moveTo>
                  <a:pt x="1088862" y="395378"/>
                </a:moveTo>
                <a:lnTo>
                  <a:pt x="1036216" y="395378"/>
                </a:lnTo>
                <a:lnTo>
                  <a:pt x="1036216" y="205209"/>
                </a:lnTo>
                <a:lnTo>
                  <a:pt x="1088862" y="205209"/>
                </a:lnTo>
                <a:lnTo>
                  <a:pt x="1088862" y="395378"/>
                </a:lnTo>
                <a:close/>
              </a:path>
              <a:path w="1821815" h="396240">
                <a:moveTo>
                  <a:pt x="869991" y="60473"/>
                </a:moveTo>
                <a:lnTo>
                  <a:pt x="815504" y="60473"/>
                </a:lnTo>
                <a:lnTo>
                  <a:pt x="815504" y="11204"/>
                </a:lnTo>
                <a:lnTo>
                  <a:pt x="869991" y="11204"/>
                </a:lnTo>
                <a:lnTo>
                  <a:pt x="869991" y="60473"/>
                </a:lnTo>
                <a:close/>
              </a:path>
              <a:path w="1821815" h="396240">
                <a:moveTo>
                  <a:pt x="937679" y="104523"/>
                </a:moveTo>
                <a:lnTo>
                  <a:pt x="746436" y="104523"/>
                </a:lnTo>
                <a:lnTo>
                  <a:pt x="746436" y="60473"/>
                </a:lnTo>
                <a:lnTo>
                  <a:pt x="937679" y="60473"/>
                </a:lnTo>
                <a:lnTo>
                  <a:pt x="937679" y="104523"/>
                </a:lnTo>
                <a:close/>
              </a:path>
              <a:path w="1821815" h="396240">
                <a:moveTo>
                  <a:pt x="842978" y="310193"/>
                </a:moveTo>
                <a:lnTo>
                  <a:pt x="808120" y="303236"/>
                </a:lnTo>
                <a:lnTo>
                  <a:pt x="780529" y="283775"/>
                </a:lnTo>
                <a:lnTo>
                  <a:pt x="762405" y="253924"/>
                </a:lnTo>
                <a:lnTo>
                  <a:pt x="755952" y="215800"/>
                </a:lnTo>
                <a:lnTo>
                  <a:pt x="762405" y="178143"/>
                </a:lnTo>
                <a:lnTo>
                  <a:pt x="780529" y="148573"/>
                </a:lnTo>
                <a:lnTo>
                  <a:pt x="808120" y="129249"/>
                </a:lnTo>
                <a:lnTo>
                  <a:pt x="842978" y="122327"/>
                </a:lnTo>
                <a:lnTo>
                  <a:pt x="877810" y="129249"/>
                </a:lnTo>
                <a:lnTo>
                  <a:pt x="905216" y="148573"/>
                </a:lnTo>
                <a:lnTo>
                  <a:pt x="917154" y="168219"/>
                </a:lnTo>
                <a:lnTo>
                  <a:pt x="842978" y="168219"/>
                </a:lnTo>
                <a:lnTo>
                  <a:pt x="827313" y="171488"/>
                </a:lnTo>
                <a:lnTo>
                  <a:pt x="815159" y="180901"/>
                </a:lnTo>
                <a:lnTo>
                  <a:pt x="807321" y="195868"/>
                </a:lnTo>
                <a:lnTo>
                  <a:pt x="804607" y="215800"/>
                </a:lnTo>
                <a:lnTo>
                  <a:pt x="807321" y="235988"/>
                </a:lnTo>
                <a:lnTo>
                  <a:pt x="815159" y="250910"/>
                </a:lnTo>
                <a:lnTo>
                  <a:pt x="827313" y="260133"/>
                </a:lnTo>
                <a:lnTo>
                  <a:pt x="842978" y="263227"/>
                </a:lnTo>
                <a:lnTo>
                  <a:pt x="917584" y="263227"/>
                </a:lnTo>
                <a:lnTo>
                  <a:pt x="905216" y="283775"/>
                </a:lnTo>
                <a:lnTo>
                  <a:pt x="877810" y="303236"/>
                </a:lnTo>
                <a:lnTo>
                  <a:pt x="842978" y="310193"/>
                </a:lnTo>
                <a:close/>
              </a:path>
              <a:path w="1821815" h="396240">
                <a:moveTo>
                  <a:pt x="917584" y="263227"/>
                </a:moveTo>
                <a:lnTo>
                  <a:pt x="842978" y="263227"/>
                </a:lnTo>
                <a:lnTo>
                  <a:pt x="858293" y="260133"/>
                </a:lnTo>
                <a:lnTo>
                  <a:pt x="870298" y="250910"/>
                </a:lnTo>
                <a:lnTo>
                  <a:pt x="878160" y="235988"/>
                </a:lnTo>
                <a:lnTo>
                  <a:pt x="881042" y="215800"/>
                </a:lnTo>
                <a:lnTo>
                  <a:pt x="878160" y="195868"/>
                </a:lnTo>
                <a:lnTo>
                  <a:pt x="870298" y="180901"/>
                </a:lnTo>
                <a:lnTo>
                  <a:pt x="858293" y="171488"/>
                </a:lnTo>
                <a:lnTo>
                  <a:pt x="842978" y="168219"/>
                </a:lnTo>
                <a:lnTo>
                  <a:pt x="917154" y="168219"/>
                </a:lnTo>
                <a:lnTo>
                  <a:pt x="923184" y="178143"/>
                </a:lnTo>
                <a:lnTo>
                  <a:pt x="929697" y="215800"/>
                </a:lnTo>
                <a:lnTo>
                  <a:pt x="923184" y="253924"/>
                </a:lnTo>
                <a:lnTo>
                  <a:pt x="917584" y="263227"/>
                </a:lnTo>
                <a:close/>
              </a:path>
              <a:path w="1821815" h="396240">
                <a:moveTo>
                  <a:pt x="1439441" y="231148"/>
                </a:moveTo>
                <a:lnTo>
                  <a:pt x="1156414" y="231148"/>
                </a:lnTo>
                <a:lnTo>
                  <a:pt x="1156414" y="25325"/>
                </a:lnTo>
                <a:lnTo>
                  <a:pt x="1211975" y="25325"/>
                </a:lnTo>
                <a:lnTo>
                  <a:pt x="1211975" y="86872"/>
                </a:lnTo>
                <a:lnTo>
                  <a:pt x="1439441" y="86872"/>
                </a:lnTo>
                <a:lnTo>
                  <a:pt x="1439441" y="130769"/>
                </a:lnTo>
                <a:lnTo>
                  <a:pt x="1211975" y="130769"/>
                </a:lnTo>
                <a:lnTo>
                  <a:pt x="1211975" y="186945"/>
                </a:lnTo>
                <a:lnTo>
                  <a:pt x="1439441" y="186945"/>
                </a:lnTo>
                <a:lnTo>
                  <a:pt x="1439441" y="231148"/>
                </a:lnTo>
                <a:close/>
              </a:path>
              <a:path w="1821815" h="396240">
                <a:moveTo>
                  <a:pt x="1439441" y="86872"/>
                </a:moveTo>
                <a:lnTo>
                  <a:pt x="1384186" y="86872"/>
                </a:lnTo>
                <a:lnTo>
                  <a:pt x="1384186" y="25325"/>
                </a:lnTo>
                <a:lnTo>
                  <a:pt x="1439441" y="25325"/>
                </a:lnTo>
                <a:lnTo>
                  <a:pt x="1439441" y="86872"/>
                </a:lnTo>
                <a:close/>
              </a:path>
              <a:path w="1821815" h="396240">
                <a:moveTo>
                  <a:pt x="1439441" y="186945"/>
                </a:moveTo>
                <a:lnTo>
                  <a:pt x="1384186" y="186945"/>
                </a:lnTo>
                <a:lnTo>
                  <a:pt x="1384186" y="130769"/>
                </a:lnTo>
                <a:lnTo>
                  <a:pt x="1439441" y="130769"/>
                </a:lnTo>
                <a:lnTo>
                  <a:pt x="1439441" y="186945"/>
                </a:lnTo>
                <a:close/>
              </a:path>
              <a:path w="1821815" h="396240">
                <a:moveTo>
                  <a:pt x="1325401" y="304361"/>
                </a:moveTo>
                <a:lnTo>
                  <a:pt x="1270607" y="304361"/>
                </a:lnTo>
                <a:lnTo>
                  <a:pt x="1270607" y="231148"/>
                </a:lnTo>
                <a:lnTo>
                  <a:pt x="1325401" y="231148"/>
                </a:lnTo>
                <a:lnTo>
                  <a:pt x="1325401" y="304361"/>
                </a:lnTo>
                <a:close/>
              </a:path>
              <a:path w="1821815" h="396240">
                <a:moveTo>
                  <a:pt x="1479500" y="349332"/>
                </a:moveTo>
                <a:lnTo>
                  <a:pt x="1118196" y="349332"/>
                </a:lnTo>
                <a:lnTo>
                  <a:pt x="1118196" y="304361"/>
                </a:lnTo>
                <a:lnTo>
                  <a:pt x="1479500" y="304361"/>
                </a:lnTo>
                <a:lnTo>
                  <a:pt x="1479500" y="349332"/>
                </a:lnTo>
                <a:close/>
              </a:path>
              <a:path w="1821815" h="396240">
                <a:moveTo>
                  <a:pt x="1821331" y="395378"/>
                </a:moveTo>
                <a:lnTo>
                  <a:pt x="1766229" y="395378"/>
                </a:lnTo>
                <a:lnTo>
                  <a:pt x="1766229" y="0"/>
                </a:lnTo>
                <a:lnTo>
                  <a:pt x="1821331" y="0"/>
                </a:lnTo>
                <a:lnTo>
                  <a:pt x="1821331" y="395378"/>
                </a:lnTo>
                <a:close/>
              </a:path>
              <a:path w="1821815" h="396240">
                <a:moveTo>
                  <a:pt x="1545211" y="297761"/>
                </a:moveTo>
                <a:lnTo>
                  <a:pt x="1510369" y="297761"/>
                </a:lnTo>
                <a:lnTo>
                  <a:pt x="1510369" y="37910"/>
                </a:lnTo>
                <a:lnTo>
                  <a:pt x="1565164" y="37910"/>
                </a:lnTo>
                <a:lnTo>
                  <a:pt x="1565164" y="250488"/>
                </a:lnTo>
                <a:lnTo>
                  <a:pt x="1736440" y="250488"/>
                </a:lnTo>
                <a:lnTo>
                  <a:pt x="1740751" y="279036"/>
                </a:lnTo>
                <a:lnTo>
                  <a:pt x="1689564" y="288070"/>
                </a:lnTo>
                <a:lnTo>
                  <a:pt x="1639873" y="293866"/>
                </a:lnTo>
                <a:lnTo>
                  <a:pt x="1591736" y="296929"/>
                </a:lnTo>
                <a:lnTo>
                  <a:pt x="1545211" y="297761"/>
                </a:lnTo>
                <a:close/>
              </a:path>
              <a:path w="1821815" h="396240">
                <a:moveTo>
                  <a:pt x="1736440" y="250488"/>
                </a:moveTo>
                <a:lnTo>
                  <a:pt x="1565164" y="250488"/>
                </a:lnTo>
                <a:lnTo>
                  <a:pt x="1605830" y="249010"/>
                </a:lnTo>
                <a:lnTo>
                  <a:pt x="1647720" y="245806"/>
                </a:lnTo>
                <a:lnTo>
                  <a:pt x="1690501" y="240645"/>
                </a:lnTo>
                <a:lnTo>
                  <a:pt x="1733844" y="233297"/>
                </a:lnTo>
                <a:lnTo>
                  <a:pt x="1736440" y="25048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16325" y="9494728"/>
            <a:ext cx="1104900" cy="396875"/>
          </a:xfrm>
          <a:custGeom>
            <a:avLst/>
            <a:gdLst/>
            <a:ahLst/>
            <a:cxnLst/>
            <a:rect l="l" t="t" r="r" b="b"/>
            <a:pathLst>
              <a:path w="1104900" h="396875">
                <a:moveTo>
                  <a:pt x="327998" y="53259"/>
                </a:moveTo>
                <a:lnTo>
                  <a:pt x="272743" y="53259"/>
                </a:lnTo>
                <a:lnTo>
                  <a:pt x="272743" y="0"/>
                </a:lnTo>
                <a:lnTo>
                  <a:pt x="327998" y="0"/>
                </a:lnTo>
                <a:lnTo>
                  <a:pt x="327998" y="53259"/>
                </a:lnTo>
                <a:close/>
              </a:path>
              <a:path w="1104900" h="396875">
                <a:moveTo>
                  <a:pt x="105137" y="216260"/>
                </a:moveTo>
                <a:lnTo>
                  <a:pt x="63413" y="208963"/>
                </a:lnTo>
                <a:lnTo>
                  <a:pt x="30006" y="188614"/>
                </a:lnTo>
                <a:lnTo>
                  <a:pt x="7880" y="157531"/>
                </a:lnTo>
                <a:lnTo>
                  <a:pt x="0" y="118030"/>
                </a:lnTo>
                <a:lnTo>
                  <a:pt x="7880" y="79179"/>
                </a:lnTo>
                <a:lnTo>
                  <a:pt x="30006" y="48501"/>
                </a:lnTo>
                <a:lnTo>
                  <a:pt x="63413" y="28413"/>
                </a:lnTo>
                <a:lnTo>
                  <a:pt x="105137" y="21334"/>
                </a:lnTo>
                <a:lnTo>
                  <a:pt x="128366" y="23430"/>
                </a:lnTo>
                <a:lnTo>
                  <a:pt x="149609" y="29699"/>
                </a:lnTo>
                <a:lnTo>
                  <a:pt x="168378" y="39767"/>
                </a:lnTo>
                <a:lnTo>
                  <a:pt x="184182" y="53259"/>
                </a:lnTo>
                <a:lnTo>
                  <a:pt x="327998" y="53259"/>
                </a:lnTo>
                <a:lnTo>
                  <a:pt x="327998" y="67994"/>
                </a:lnTo>
                <a:lnTo>
                  <a:pt x="105137" y="67994"/>
                </a:lnTo>
                <a:lnTo>
                  <a:pt x="83896" y="71473"/>
                </a:lnTo>
                <a:lnTo>
                  <a:pt x="67245" y="81443"/>
                </a:lnTo>
                <a:lnTo>
                  <a:pt x="56379" y="97197"/>
                </a:lnTo>
                <a:lnTo>
                  <a:pt x="52492" y="118030"/>
                </a:lnTo>
                <a:lnTo>
                  <a:pt x="56379" y="139616"/>
                </a:lnTo>
                <a:lnTo>
                  <a:pt x="67245" y="155691"/>
                </a:lnTo>
                <a:lnTo>
                  <a:pt x="83896" y="165752"/>
                </a:lnTo>
                <a:lnTo>
                  <a:pt x="105137" y="169294"/>
                </a:lnTo>
                <a:lnTo>
                  <a:pt x="327998" y="169294"/>
                </a:lnTo>
                <a:lnTo>
                  <a:pt x="327998" y="183722"/>
                </a:lnTo>
                <a:lnTo>
                  <a:pt x="184335" y="183722"/>
                </a:lnTo>
                <a:lnTo>
                  <a:pt x="168443" y="197418"/>
                </a:lnTo>
                <a:lnTo>
                  <a:pt x="149629" y="207646"/>
                </a:lnTo>
                <a:lnTo>
                  <a:pt x="128368" y="214047"/>
                </a:lnTo>
                <a:lnTo>
                  <a:pt x="105137" y="216260"/>
                </a:lnTo>
                <a:close/>
              </a:path>
              <a:path w="1104900" h="396875">
                <a:moveTo>
                  <a:pt x="327998" y="169294"/>
                </a:moveTo>
                <a:lnTo>
                  <a:pt x="105137" y="169294"/>
                </a:lnTo>
                <a:lnTo>
                  <a:pt x="125503" y="165752"/>
                </a:lnTo>
                <a:lnTo>
                  <a:pt x="141897" y="155691"/>
                </a:lnTo>
                <a:lnTo>
                  <a:pt x="152881" y="139616"/>
                </a:lnTo>
                <a:lnTo>
                  <a:pt x="157015" y="118030"/>
                </a:lnTo>
                <a:lnTo>
                  <a:pt x="152881" y="97197"/>
                </a:lnTo>
                <a:lnTo>
                  <a:pt x="141897" y="81443"/>
                </a:lnTo>
                <a:lnTo>
                  <a:pt x="125503" y="71473"/>
                </a:lnTo>
                <a:lnTo>
                  <a:pt x="105137" y="67994"/>
                </a:lnTo>
                <a:lnTo>
                  <a:pt x="327998" y="67994"/>
                </a:lnTo>
                <a:lnTo>
                  <a:pt x="327998" y="97923"/>
                </a:lnTo>
                <a:lnTo>
                  <a:pt x="207512" y="97923"/>
                </a:lnTo>
                <a:lnTo>
                  <a:pt x="208893" y="104370"/>
                </a:lnTo>
                <a:lnTo>
                  <a:pt x="209661" y="111123"/>
                </a:lnTo>
                <a:lnTo>
                  <a:pt x="209661" y="125397"/>
                </a:lnTo>
                <a:lnTo>
                  <a:pt x="208893" y="132611"/>
                </a:lnTo>
                <a:lnTo>
                  <a:pt x="207358" y="139364"/>
                </a:lnTo>
                <a:lnTo>
                  <a:pt x="327998" y="139364"/>
                </a:lnTo>
                <a:lnTo>
                  <a:pt x="327998" y="169294"/>
                </a:lnTo>
                <a:close/>
              </a:path>
              <a:path w="1104900" h="396875">
                <a:moveTo>
                  <a:pt x="327998" y="139364"/>
                </a:moveTo>
                <a:lnTo>
                  <a:pt x="272743" y="139364"/>
                </a:lnTo>
                <a:lnTo>
                  <a:pt x="272743" y="97923"/>
                </a:lnTo>
                <a:lnTo>
                  <a:pt x="327998" y="97923"/>
                </a:lnTo>
                <a:lnTo>
                  <a:pt x="327998" y="139364"/>
                </a:lnTo>
                <a:close/>
              </a:path>
              <a:path w="1104900" h="396875">
                <a:moveTo>
                  <a:pt x="327998" y="233758"/>
                </a:moveTo>
                <a:lnTo>
                  <a:pt x="272743" y="233758"/>
                </a:lnTo>
                <a:lnTo>
                  <a:pt x="272743" y="183722"/>
                </a:lnTo>
                <a:lnTo>
                  <a:pt x="327998" y="183722"/>
                </a:lnTo>
                <a:lnTo>
                  <a:pt x="327998" y="233758"/>
                </a:lnTo>
                <a:close/>
              </a:path>
              <a:path w="1104900" h="396875">
                <a:moveTo>
                  <a:pt x="327998" y="395378"/>
                </a:moveTo>
                <a:lnTo>
                  <a:pt x="272743" y="395378"/>
                </a:lnTo>
                <a:lnTo>
                  <a:pt x="272743" y="295152"/>
                </a:lnTo>
                <a:lnTo>
                  <a:pt x="56482" y="295152"/>
                </a:lnTo>
                <a:lnTo>
                  <a:pt x="56482" y="251562"/>
                </a:lnTo>
                <a:lnTo>
                  <a:pt x="327998" y="251562"/>
                </a:lnTo>
                <a:lnTo>
                  <a:pt x="327998" y="395378"/>
                </a:lnTo>
                <a:close/>
              </a:path>
              <a:path w="1104900" h="396875">
                <a:moveTo>
                  <a:pt x="696688" y="396299"/>
                </a:moveTo>
                <a:lnTo>
                  <a:pt x="640666" y="396299"/>
                </a:lnTo>
                <a:lnTo>
                  <a:pt x="640666" y="0"/>
                </a:lnTo>
                <a:lnTo>
                  <a:pt x="696688" y="0"/>
                </a:lnTo>
                <a:lnTo>
                  <a:pt x="696688" y="396299"/>
                </a:lnTo>
                <a:close/>
              </a:path>
              <a:path w="1104900" h="396875">
                <a:moveTo>
                  <a:pt x="394322" y="317254"/>
                </a:moveTo>
                <a:lnTo>
                  <a:pt x="360862" y="271208"/>
                </a:lnTo>
                <a:lnTo>
                  <a:pt x="398050" y="248494"/>
                </a:lnTo>
                <a:lnTo>
                  <a:pt x="426809" y="216798"/>
                </a:lnTo>
                <a:lnTo>
                  <a:pt x="447258" y="178303"/>
                </a:lnTo>
                <a:lnTo>
                  <a:pt x="459515" y="135188"/>
                </a:lnTo>
                <a:lnTo>
                  <a:pt x="463697" y="89635"/>
                </a:lnTo>
                <a:lnTo>
                  <a:pt x="463697" y="30543"/>
                </a:lnTo>
                <a:lnTo>
                  <a:pt x="519873" y="30543"/>
                </a:lnTo>
                <a:lnTo>
                  <a:pt x="519873" y="89635"/>
                </a:lnTo>
                <a:lnTo>
                  <a:pt x="525878" y="143415"/>
                </a:lnTo>
                <a:lnTo>
                  <a:pt x="544431" y="193065"/>
                </a:lnTo>
                <a:lnTo>
                  <a:pt x="548850" y="198917"/>
                </a:lnTo>
                <a:lnTo>
                  <a:pt x="492553" y="198917"/>
                </a:lnTo>
                <a:lnTo>
                  <a:pt x="476470" y="236789"/>
                </a:lnTo>
                <a:lnTo>
                  <a:pt x="454833" y="269827"/>
                </a:lnTo>
                <a:lnTo>
                  <a:pt x="427499" y="296994"/>
                </a:lnTo>
                <a:lnTo>
                  <a:pt x="394322" y="317254"/>
                </a:lnTo>
                <a:close/>
              </a:path>
              <a:path w="1104900" h="396875">
                <a:moveTo>
                  <a:pt x="586946" y="307584"/>
                </a:moveTo>
                <a:lnTo>
                  <a:pt x="555685" y="288792"/>
                </a:lnTo>
                <a:lnTo>
                  <a:pt x="529562" y="263841"/>
                </a:lnTo>
                <a:lnTo>
                  <a:pt x="508532" y="233595"/>
                </a:lnTo>
                <a:lnTo>
                  <a:pt x="492553" y="198917"/>
                </a:lnTo>
                <a:lnTo>
                  <a:pt x="548850" y="198917"/>
                </a:lnTo>
                <a:lnTo>
                  <a:pt x="575646" y="234398"/>
                </a:lnTo>
                <a:lnTo>
                  <a:pt x="619638" y="263227"/>
                </a:lnTo>
                <a:lnTo>
                  <a:pt x="586946" y="307584"/>
                </a:lnTo>
                <a:close/>
              </a:path>
              <a:path w="1104900" h="396875">
                <a:moveTo>
                  <a:pt x="1048648" y="394457"/>
                </a:moveTo>
                <a:lnTo>
                  <a:pt x="993240" y="394457"/>
                </a:lnTo>
                <a:lnTo>
                  <a:pt x="993240" y="0"/>
                </a:lnTo>
                <a:lnTo>
                  <a:pt x="1048648" y="0"/>
                </a:lnTo>
                <a:lnTo>
                  <a:pt x="1048648" y="149955"/>
                </a:lnTo>
                <a:lnTo>
                  <a:pt x="1104517" y="149955"/>
                </a:lnTo>
                <a:lnTo>
                  <a:pt x="1104517" y="195233"/>
                </a:lnTo>
                <a:lnTo>
                  <a:pt x="1048648" y="195233"/>
                </a:lnTo>
                <a:lnTo>
                  <a:pt x="1048648" y="394457"/>
                </a:lnTo>
                <a:close/>
              </a:path>
              <a:path w="1104900" h="396875">
                <a:moveTo>
                  <a:pt x="783733" y="297915"/>
                </a:moveTo>
                <a:lnTo>
                  <a:pt x="749505" y="297915"/>
                </a:lnTo>
                <a:lnTo>
                  <a:pt x="749505" y="37910"/>
                </a:lnTo>
                <a:lnTo>
                  <a:pt x="804760" y="37910"/>
                </a:lnTo>
                <a:lnTo>
                  <a:pt x="804760" y="252176"/>
                </a:lnTo>
                <a:lnTo>
                  <a:pt x="968685" y="252176"/>
                </a:lnTo>
                <a:lnTo>
                  <a:pt x="972366" y="281338"/>
                </a:lnTo>
                <a:lnTo>
                  <a:pt x="923121" y="289518"/>
                </a:lnTo>
                <a:lnTo>
                  <a:pt x="875056" y="294634"/>
                </a:lnTo>
                <a:lnTo>
                  <a:pt x="828488" y="297246"/>
                </a:lnTo>
                <a:lnTo>
                  <a:pt x="783733" y="297915"/>
                </a:lnTo>
                <a:close/>
              </a:path>
              <a:path w="1104900" h="396875">
                <a:moveTo>
                  <a:pt x="968685" y="252176"/>
                </a:moveTo>
                <a:lnTo>
                  <a:pt x="804760" y="252176"/>
                </a:lnTo>
                <a:lnTo>
                  <a:pt x="843311" y="250744"/>
                </a:lnTo>
                <a:lnTo>
                  <a:pt x="883172" y="247629"/>
                </a:lnTo>
                <a:lnTo>
                  <a:pt x="924270" y="242528"/>
                </a:lnTo>
                <a:lnTo>
                  <a:pt x="966534" y="235139"/>
                </a:lnTo>
                <a:lnTo>
                  <a:pt x="968685" y="2521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710498" y="9494728"/>
            <a:ext cx="740410" cy="395605"/>
          </a:xfrm>
          <a:custGeom>
            <a:avLst/>
            <a:gdLst/>
            <a:ahLst/>
            <a:cxnLst/>
            <a:rect l="l" t="t" r="r" b="b"/>
            <a:pathLst>
              <a:path w="740409" h="395604">
                <a:moveTo>
                  <a:pt x="316026" y="229614"/>
                </a:moveTo>
                <a:lnTo>
                  <a:pt x="260464" y="229614"/>
                </a:lnTo>
                <a:lnTo>
                  <a:pt x="260464" y="0"/>
                </a:lnTo>
                <a:lnTo>
                  <a:pt x="316026" y="0"/>
                </a:lnTo>
                <a:lnTo>
                  <a:pt x="316026" y="93319"/>
                </a:lnTo>
                <a:lnTo>
                  <a:pt x="369132" y="93319"/>
                </a:lnTo>
                <a:lnTo>
                  <a:pt x="369132" y="138290"/>
                </a:lnTo>
                <a:lnTo>
                  <a:pt x="316026" y="138290"/>
                </a:lnTo>
                <a:lnTo>
                  <a:pt x="316026" y="229614"/>
                </a:lnTo>
                <a:close/>
              </a:path>
              <a:path w="740409" h="395604">
                <a:moveTo>
                  <a:pt x="22101" y="238209"/>
                </a:moveTo>
                <a:lnTo>
                  <a:pt x="0" y="193545"/>
                </a:lnTo>
                <a:lnTo>
                  <a:pt x="58216" y="172198"/>
                </a:lnTo>
                <a:lnTo>
                  <a:pt x="102086" y="143873"/>
                </a:lnTo>
                <a:lnTo>
                  <a:pt x="131251" y="109648"/>
                </a:lnTo>
                <a:lnTo>
                  <a:pt x="145350" y="70603"/>
                </a:lnTo>
                <a:lnTo>
                  <a:pt x="18571" y="70603"/>
                </a:lnTo>
                <a:lnTo>
                  <a:pt x="18571" y="26246"/>
                </a:lnTo>
                <a:lnTo>
                  <a:pt x="205823" y="26246"/>
                </a:lnTo>
                <a:lnTo>
                  <a:pt x="200432" y="76278"/>
                </a:lnTo>
                <a:lnTo>
                  <a:pt x="184387" y="120764"/>
                </a:lnTo>
                <a:lnTo>
                  <a:pt x="158109" y="159452"/>
                </a:lnTo>
                <a:lnTo>
                  <a:pt x="122020" y="192089"/>
                </a:lnTo>
                <a:lnTo>
                  <a:pt x="76544" y="218426"/>
                </a:lnTo>
                <a:lnTo>
                  <a:pt x="22101" y="238209"/>
                </a:lnTo>
                <a:close/>
              </a:path>
              <a:path w="740409" h="395604">
                <a:moveTo>
                  <a:pt x="186791" y="395531"/>
                </a:moveTo>
                <a:lnTo>
                  <a:pt x="132124" y="389953"/>
                </a:lnTo>
                <a:lnTo>
                  <a:pt x="89846" y="373928"/>
                </a:lnTo>
                <a:lnTo>
                  <a:pt x="62619" y="348522"/>
                </a:lnTo>
                <a:lnTo>
                  <a:pt x="53105" y="314798"/>
                </a:lnTo>
                <a:lnTo>
                  <a:pt x="62619" y="281357"/>
                </a:lnTo>
                <a:lnTo>
                  <a:pt x="89846" y="255975"/>
                </a:lnTo>
                <a:lnTo>
                  <a:pt x="132124" y="239859"/>
                </a:lnTo>
                <a:lnTo>
                  <a:pt x="186791" y="234218"/>
                </a:lnTo>
                <a:lnTo>
                  <a:pt x="241629" y="239859"/>
                </a:lnTo>
                <a:lnTo>
                  <a:pt x="283717" y="255975"/>
                </a:lnTo>
                <a:lnTo>
                  <a:pt x="306459" y="277348"/>
                </a:lnTo>
                <a:lnTo>
                  <a:pt x="186791" y="277348"/>
                </a:lnTo>
                <a:lnTo>
                  <a:pt x="153528" y="279746"/>
                </a:lnTo>
                <a:lnTo>
                  <a:pt x="128697" y="286979"/>
                </a:lnTo>
                <a:lnTo>
                  <a:pt x="113190" y="298759"/>
                </a:lnTo>
                <a:lnTo>
                  <a:pt x="107900" y="314798"/>
                </a:lnTo>
                <a:lnTo>
                  <a:pt x="113190" y="330861"/>
                </a:lnTo>
                <a:lnTo>
                  <a:pt x="128697" y="342694"/>
                </a:lnTo>
                <a:lnTo>
                  <a:pt x="153528" y="349980"/>
                </a:lnTo>
                <a:lnTo>
                  <a:pt x="186791" y="352402"/>
                </a:lnTo>
                <a:lnTo>
                  <a:pt x="306601" y="352402"/>
                </a:lnTo>
                <a:lnTo>
                  <a:pt x="283717" y="373928"/>
                </a:lnTo>
                <a:lnTo>
                  <a:pt x="241629" y="389953"/>
                </a:lnTo>
                <a:lnTo>
                  <a:pt x="186791" y="395531"/>
                </a:lnTo>
                <a:close/>
              </a:path>
              <a:path w="740409" h="395604">
                <a:moveTo>
                  <a:pt x="306601" y="352402"/>
                </a:moveTo>
                <a:lnTo>
                  <a:pt x="186791" y="352402"/>
                </a:lnTo>
                <a:lnTo>
                  <a:pt x="219882" y="349980"/>
                </a:lnTo>
                <a:lnTo>
                  <a:pt x="244655" y="342694"/>
                </a:lnTo>
                <a:lnTo>
                  <a:pt x="260220" y="330861"/>
                </a:lnTo>
                <a:lnTo>
                  <a:pt x="265683" y="314798"/>
                </a:lnTo>
                <a:lnTo>
                  <a:pt x="260220" y="298759"/>
                </a:lnTo>
                <a:lnTo>
                  <a:pt x="244655" y="286979"/>
                </a:lnTo>
                <a:lnTo>
                  <a:pt x="219882" y="279746"/>
                </a:lnTo>
                <a:lnTo>
                  <a:pt x="186791" y="277348"/>
                </a:lnTo>
                <a:lnTo>
                  <a:pt x="306459" y="277348"/>
                </a:lnTo>
                <a:lnTo>
                  <a:pt x="310726" y="281357"/>
                </a:lnTo>
                <a:lnTo>
                  <a:pt x="320323" y="314798"/>
                </a:lnTo>
                <a:lnTo>
                  <a:pt x="310726" y="348522"/>
                </a:lnTo>
                <a:lnTo>
                  <a:pt x="306601" y="352402"/>
                </a:lnTo>
                <a:close/>
              </a:path>
              <a:path w="740409" h="395604">
                <a:moveTo>
                  <a:pt x="518492" y="42054"/>
                </a:moveTo>
                <a:lnTo>
                  <a:pt x="463237" y="42054"/>
                </a:lnTo>
                <a:lnTo>
                  <a:pt x="463237" y="0"/>
                </a:lnTo>
                <a:lnTo>
                  <a:pt x="518492" y="0"/>
                </a:lnTo>
                <a:lnTo>
                  <a:pt x="518492" y="42054"/>
                </a:lnTo>
                <a:close/>
              </a:path>
              <a:path w="740409" h="395604">
                <a:moveTo>
                  <a:pt x="607974" y="85644"/>
                </a:moveTo>
                <a:lnTo>
                  <a:pt x="373448" y="85644"/>
                </a:lnTo>
                <a:lnTo>
                  <a:pt x="373448" y="42054"/>
                </a:lnTo>
                <a:lnTo>
                  <a:pt x="607974" y="42054"/>
                </a:lnTo>
                <a:lnTo>
                  <a:pt x="607974" y="85644"/>
                </a:lnTo>
                <a:close/>
              </a:path>
              <a:path w="740409" h="395604">
                <a:moveTo>
                  <a:pt x="687018" y="295612"/>
                </a:moveTo>
                <a:lnTo>
                  <a:pt x="631457" y="295612"/>
                </a:lnTo>
                <a:lnTo>
                  <a:pt x="631457" y="613"/>
                </a:lnTo>
                <a:lnTo>
                  <a:pt x="687018" y="613"/>
                </a:lnTo>
                <a:lnTo>
                  <a:pt x="687018" y="121713"/>
                </a:lnTo>
                <a:lnTo>
                  <a:pt x="740124" y="121713"/>
                </a:lnTo>
                <a:lnTo>
                  <a:pt x="740124" y="167145"/>
                </a:lnTo>
                <a:lnTo>
                  <a:pt x="687018" y="167145"/>
                </a:lnTo>
                <a:lnTo>
                  <a:pt x="687018" y="295612"/>
                </a:lnTo>
                <a:close/>
              </a:path>
              <a:path w="740409" h="395604">
                <a:moveTo>
                  <a:pt x="490864" y="251562"/>
                </a:moveTo>
                <a:lnTo>
                  <a:pt x="451171" y="246240"/>
                </a:lnTo>
                <a:lnTo>
                  <a:pt x="420127" y="230976"/>
                </a:lnTo>
                <a:lnTo>
                  <a:pt x="399931" y="207164"/>
                </a:lnTo>
                <a:lnTo>
                  <a:pt x="392787" y="176201"/>
                </a:lnTo>
                <a:lnTo>
                  <a:pt x="399931" y="144873"/>
                </a:lnTo>
                <a:lnTo>
                  <a:pt x="420127" y="120697"/>
                </a:lnTo>
                <a:lnTo>
                  <a:pt x="451171" y="105125"/>
                </a:lnTo>
                <a:lnTo>
                  <a:pt x="490864" y="99612"/>
                </a:lnTo>
                <a:lnTo>
                  <a:pt x="530132" y="105125"/>
                </a:lnTo>
                <a:lnTo>
                  <a:pt x="560853" y="120697"/>
                </a:lnTo>
                <a:lnTo>
                  <a:pt x="578341" y="141820"/>
                </a:lnTo>
                <a:lnTo>
                  <a:pt x="490864" y="141820"/>
                </a:lnTo>
                <a:lnTo>
                  <a:pt x="472755" y="144149"/>
                </a:lnTo>
                <a:lnTo>
                  <a:pt x="458805" y="150780"/>
                </a:lnTo>
                <a:lnTo>
                  <a:pt x="449833" y="161526"/>
                </a:lnTo>
                <a:lnTo>
                  <a:pt x="446660" y="176201"/>
                </a:lnTo>
                <a:lnTo>
                  <a:pt x="449833" y="190535"/>
                </a:lnTo>
                <a:lnTo>
                  <a:pt x="458805" y="200969"/>
                </a:lnTo>
                <a:lnTo>
                  <a:pt x="472755" y="207346"/>
                </a:lnTo>
                <a:lnTo>
                  <a:pt x="490864" y="209507"/>
                </a:lnTo>
                <a:lnTo>
                  <a:pt x="578899" y="209507"/>
                </a:lnTo>
                <a:lnTo>
                  <a:pt x="560853" y="230976"/>
                </a:lnTo>
                <a:lnTo>
                  <a:pt x="530132" y="246240"/>
                </a:lnTo>
                <a:lnTo>
                  <a:pt x="490864" y="251562"/>
                </a:lnTo>
                <a:close/>
              </a:path>
              <a:path w="740409" h="395604">
                <a:moveTo>
                  <a:pt x="578899" y="209507"/>
                </a:moveTo>
                <a:lnTo>
                  <a:pt x="490864" y="209507"/>
                </a:lnTo>
                <a:lnTo>
                  <a:pt x="508959" y="207346"/>
                </a:lnTo>
                <a:lnTo>
                  <a:pt x="523039" y="200969"/>
                </a:lnTo>
                <a:lnTo>
                  <a:pt x="532197" y="190535"/>
                </a:lnTo>
                <a:lnTo>
                  <a:pt x="535528" y="176201"/>
                </a:lnTo>
                <a:lnTo>
                  <a:pt x="532197" y="161526"/>
                </a:lnTo>
                <a:lnTo>
                  <a:pt x="523039" y="150780"/>
                </a:lnTo>
                <a:lnTo>
                  <a:pt x="508959" y="144149"/>
                </a:lnTo>
                <a:lnTo>
                  <a:pt x="490864" y="141820"/>
                </a:lnTo>
                <a:lnTo>
                  <a:pt x="578341" y="141820"/>
                </a:lnTo>
                <a:lnTo>
                  <a:pt x="580869" y="144873"/>
                </a:lnTo>
                <a:lnTo>
                  <a:pt x="588020" y="176201"/>
                </a:lnTo>
                <a:lnTo>
                  <a:pt x="580869" y="207164"/>
                </a:lnTo>
                <a:lnTo>
                  <a:pt x="578899" y="209507"/>
                </a:lnTo>
                <a:close/>
              </a:path>
              <a:path w="740409" h="395604">
                <a:moveTo>
                  <a:pt x="701139" y="388471"/>
                </a:moveTo>
                <a:lnTo>
                  <a:pt x="430698" y="388471"/>
                </a:lnTo>
                <a:lnTo>
                  <a:pt x="430698" y="272743"/>
                </a:lnTo>
                <a:lnTo>
                  <a:pt x="485953" y="272743"/>
                </a:lnTo>
                <a:lnTo>
                  <a:pt x="485953" y="343807"/>
                </a:lnTo>
                <a:lnTo>
                  <a:pt x="701139" y="343807"/>
                </a:lnTo>
                <a:lnTo>
                  <a:pt x="701139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537854" y="9494728"/>
            <a:ext cx="1479550" cy="395605"/>
          </a:xfrm>
          <a:custGeom>
            <a:avLst/>
            <a:gdLst/>
            <a:ahLst/>
            <a:cxnLst/>
            <a:rect l="l" t="t" r="r" b="b"/>
            <a:pathLst>
              <a:path w="1479550" h="395604">
                <a:moveTo>
                  <a:pt x="319403" y="234525"/>
                </a:moveTo>
                <a:lnTo>
                  <a:pt x="263841" y="234525"/>
                </a:lnTo>
                <a:lnTo>
                  <a:pt x="263841" y="0"/>
                </a:lnTo>
                <a:lnTo>
                  <a:pt x="319403" y="0"/>
                </a:lnTo>
                <a:lnTo>
                  <a:pt x="319403" y="92551"/>
                </a:lnTo>
                <a:lnTo>
                  <a:pt x="372509" y="92551"/>
                </a:lnTo>
                <a:lnTo>
                  <a:pt x="372509" y="138443"/>
                </a:lnTo>
                <a:lnTo>
                  <a:pt x="319403" y="138443"/>
                </a:lnTo>
                <a:lnTo>
                  <a:pt x="319403" y="234525"/>
                </a:lnTo>
                <a:close/>
              </a:path>
              <a:path w="1479550" h="395604">
                <a:moveTo>
                  <a:pt x="589402" y="169447"/>
                </a:moveTo>
                <a:lnTo>
                  <a:pt x="534914" y="164382"/>
                </a:lnTo>
                <a:lnTo>
                  <a:pt x="539267" y="137673"/>
                </a:lnTo>
                <a:lnTo>
                  <a:pt x="541994" y="113943"/>
                </a:lnTo>
                <a:lnTo>
                  <a:pt x="543493" y="92551"/>
                </a:lnTo>
                <a:lnTo>
                  <a:pt x="544124" y="73979"/>
                </a:lnTo>
                <a:lnTo>
                  <a:pt x="394936" y="73979"/>
                </a:lnTo>
                <a:lnTo>
                  <a:pt x="394936" y="28855"/>
                </a:lnTo>
                <a:lnTo>
                  <a:pt x="598457" y="28855"/>
                </a:lnTo>
                <a:lnTo>
                  <a:pt x="598457" y="53566"/>
                </a:lnTo>
                <a:lnTo>
                  <a:pt x="598143" y="76356"/>
                </a:lnTo>
                <a:lnTo>
                  <a:pt x="597095" y="103391"/>
                </a:lnTo>
                <a:lnTo>
                  <a:pt x="594464" y="134484"/>
                </a:lnTo>
                <a:lnTo>
                  <a:pt x="589402" y="169447"/>
                </a:lnTo>
                <a:close/>
              </a:path>
              <a:path w="1479550" h="395604">
                <a:moveTo>
                  <a:pt x="376518" y="242353"/>
                </a:moveTo>
                <a:lnTo>
                  <a:pt x="371760" y="198303"/>
                </a:lnTo>
                <a:lnTo>
                  <a:pt x="444972" y="197689"/>
                </a:lnTo>
                <a:lnTo>
                  <a:pt x="444972" y="120179"/>
                </a:lnTo>
                <a:lnTo>
                  <a:pt x="500073" y="120179"/>
                </a:lnTo>
                <a:lnTo>
                  <a:pt x="500073" y="195847"/>
                </a:lnTo>
                <a:lnTo>
                  <a:pt x="617730" y="195847"/>
                </a:lnTo>
                <a:lnTo>
                  <a:pt x="569546" y="233124"/>
                </a:lnTo>
                <a:lnTo>
                  <a:pt x="518445" y="237966"/>
                </a:lnTo>
                <a:lnTo>
                  <a:pt x="468140" y="240730"/>
                </a:lnTo>
                <a:lnTo>
                  <a:pt x="420281" y="241998"/>
                </a:lnTo>
                <a:lnTo>
                  <a:pt x="376518" y="242353"/>
                </a:lnTo>
                <a:close/>
              </a:path>
              <a:path w="1479550" h="395604">
                <a:moveTo>
                  <a:pt x="617730" y="195847"/>
                </a:moveTo>
                <a:lnTo>
                  <a:pt x="500073" y="195847"/>
                </a:lnTo>
                <a:lnTo>
                  <a:pt x="529766" y="194307"/>
                </a:lnTo>
                <a:lnTo>
                  <a:pt x="559415" y="192163"/>
                </a:lnTo>
                <a:lnTo>
                  <a:pt x="588632" y="189329"/>
                </a:lnTo>
                <a:lnTo>
                  <a:pt x="617029" y="185717"/>
                </a:lnTo>
                <a:lnTo>
                  <a:pt x="617730" y="195847"/>
                </a:lnTo>
                <a:close/>
              </a:path>
              <a:path w="1479550" h="395604">
                <a:moveTo>
                  <a:pt x="29776" y="229614"/>
                </a:moveTo>
                <a:lnTo>
                  <a:pt x="0" y="186177"/>
                </a:lnTo>
                <a:lnTo>
                  <a:pt x="42484" y="164322"/>
                </a:lnTo>
                <a:lnTo>
                  <a:pt x="71773" y="133704"/>
                </a:lnTo>
                <a:lnTo>
                  <a:pt x="88774" y="97014"/>
                </a:lnTo>
                <a:lnTo>
                  <a:pt x="94393" y="56943"/>
                </a:lnTo>
                <a:lnTo>
                  <a:pt x="94393" y="21180"/>
                </a:lnTo>
                <a:lnTo>
                  <a:pt x="149801" y="21180"/>
                </a:lnTo>
                <a:lnTo>
                  <a:pt x="149801" y="62315"/>
                </a:lnTo>
                <a:lnTo>
                  <a:pt x="155142" y="97494"/>
                </a:lnTo>
                <a:lnTo>
                  <a:pt x="171577" y="129637"/>
                </a:lnTo>
                <a:lnTo>
                  <a:pt x="185844" y="143201"/>
                </a:lnTo>
                <a:lnTo>
                  <a:pt x="122634" y="143201"/>
                </a:lnTo>
                <a:lnTo>
                  <a:pt x="107283" y="171316"/>
                </a:lnTo>
                <a:lnTo>
                  <a:pt x="86738" y="195559"/>
                </a:lnTo>
                <a:lnTo>
                  <a:pt x="60926" y="215227"/>
                </a:lnTo>
                <a:lnTo>
                  <a:pt x="29776" y="229614"/>
                </a:lnTo>
                <a:close/>
              </a:path>
              <a:path w="1479550" h="395604">
                <a:moveTo>
                  <a:pt x="210888" y="218563"/>
                </a:moveTo>
                <a:lnTo>
                  <a:pt x="181753" y="205816"/>
                </a:lnTo>
                <a:lnTo>
                  <a:pt x="157380" y="188652"/>
                </a:lnTo>
                <a:lnTo>
                  <a:pt x="137697" y="167603"/>
                </a:lnTo>
                <a:lnTo>
                  <a:pt x="122634" y="143201"/>
                </a:lnTo>
                <a:lnTo>
                  <a:pt x="185844" y="143201"/>
                </a:lnTo>
                <a:lnTo>
                  <a:pt x="199725" y="156399"/>
                </a:lnTo>
                <a:lnTo>
                  <a:pt x="240204" y="175433"/>
                </a:lnTo>
                <a:lnTo>
                  <a:pt x="210888" y="218563"/>
                </a:lnTo>
                <a:close/>
              </a:path>
              <a:path w="1479550" h="395604">
                <a:moveTo>
                  <a:pt x="189707" y="395224"/>
                </a:moveTo>
                <a:lnTo>
                  <a:pt x="133462" y="390164"/>
                </a:lnTo>
                <a:lnTo>
                  <a:pt x="90844" y="375233"/>
                </a:lnTo>
                <a:lnTo>
                  <a:pt x="63852" y="351150"/>
                </a:lnTo>
                <a:lnTo>
                  <a:pt x="54487" y="318635"/>
                </a:lnTo>
                <a:lnTo>
                  <a:pt x="63852" y="286605"/>
                </a:lnTo>
                <a:lnTo>
                  <a:pt x="90844" y="262690"/>
                </a:lnTo>
                <a:lnTo>
                  <a:pt x="133462" y="247754"/>
                </a:lnTo>
                <a:lnTo>
                  <a:pt x="189707" y="242660"/>
                </a:lnTo>
                <a:lnTo>
                  <a:pt x="245125" y="247754"/>
                </a:lnTo>
                <a:lnTo>
                  <a:pt x="287132" y="262690"/>
                </a:lnTo>
                <a:lnTo>
                  <a:pt x="312863" y="285789"/>
                </a:lnTo>
                <a:lnTo>
                  <a:pt x="189707" y="285789"/>
                </a:lnTo>
                <a:lnTo>
                  <a:pt x="155394" y="287921"/>
                </a:lnTo>
                <a:lnTo>
                  <a:pt x="130347" y="294212"/>
                </a:lnTo>
                <a:lnTo>
                  <a:pt x="115027" y="304503"/>
                </a:lnTo>
                <a:lnTo>
                  <a:pt x="109895" y="318635"/>
                </a:lnTo>
                <a:lnTo>
                  <a:pt x="115027" y="333336"/>
                </a:lnTo>
                <a:lnTo>
                  <a:pt x="130347" y="343692"/>
                </a:lnTo>
                <a:lnTo>
                  <a:pt x="155394" y="349845"/>
                </a:lnTo>
                <a:lnTo>
                  <a:pt x="189707" y="351941"/>
                </a:lnTo>
                <a:lnTo>
                  <a:pt x="312896" y="351941"/>
                </a:lnTo>
                <a:lnTo>
                  <a:pt x="287132" y="375233"/>
                </a:lnTo>
                <a:lnTo>
                  <a:pt x="245125" y="390164"/>
                </a:lnTo>
                <a:lnTo>
                  <a:pt x="189707" y="395224"/>
                </a:lnTo>
                <a:close/>
              </a:path>
              <a:path w="1479550" h="395604">
                <a:moveTo>
                  <a:pt x="312896" y="351941"/>
                </a:moveTo>
                <a:lnTo>
                  <a:pt x="189707" y="351941"/>
                </a:lnTo>
                <a:lnTo>
                  <a:pt x="223702" y="349845"/>
                </a:lnTo>
                <a:lnTo>
                  <a:pt x="248358" y="343692"/>
                </a:lnTo>
                <a:lnTo>
                  <a:pt x="263373" y="333336"/>
                </a:lnTo>
                <a:lnTo>
                  <a:pt x="268445" y="318635"/>
                </a:lnTo>
                <a:lnTo>
                  <a:pt x="263373" y="304503"/>
                </a:lnTo>
                <a:lnTo>
                  <a:pt x="248358" y="294212"/>
                </a:lnTo>
                <a:lnTo>
                  <a:pt x="223702" y="287921"/>
                </a:lnTo>
                <a:lnTo>
                  <a:pt x="189707" y="285789"/>
                </a:lnTo>
                <a:lnTo>
                  <a:pt x="312863" y="285789"/>
                </a:lnTo>
                <a:lnTo>
                  <a:pt x="313772" y="286605"/>
                </a:lnTo>
                <a:lnTo>
                  <a:pt x="323086" y="318635"/>
                </a:lnTo>
                <a:lnTo>
                  <a:pt x="313772" y="351150"/>
                </a:lnTo>
                <a:lnTo>
                  <a:pt x="312896" y="351941"/>
                </a:lnTo>
                <a:close/>
              </a:path>
              <a:path w="1479550" h="395604">
                <a:moveTo>
                  <a:pt x="695000" y="295919"/>
                </a:moveTo>
                <a:lnTo>
                  <a:pt x="638364" y="295919"/>
                </a:lnTo>
                <a:lnTo>
                  <a:pt x="638364" y="0"/>
                </a:lnTo>
                <a:lnTo>
                  <a:pt x="695000" y="0"/>
                </a:lnTo>
                <a:lnTo>
                  <a:pt x="695000" y="120639"/>
                </a:lnTo>
                <a:lnTo>
                  <a:pt x="743041" y="120639"/>
                </a:lnTo>
                <a:lnTo>
                  <a:pt x="743041" y="166838"/>
                </a:lnTo>
                <a:lnTo>
                  <a:pt x="695000" y="166838"/>
                </a:lnTo>
                <a:lnTo>
                  <a:pt x="695000" y="295919"/>
                </a:lnTo>
                <a:close/>
              </a:path>
              <a:path w="1479550" h="395604">
                <a:moveTo>
                  <a:pt x="707432" y="388471"/>
                </a:moveTo>
                <a:lnTo>
                  <a:pt x="429777" y="388471"/>
                </a:lnTo>
                <a:lnTo>
                  <a:pt x="429777" y="269520"/>
                </a:lnTo>
                <a:lnTo>
                  <a:pt x="485339" y="269520"/>
                </a:lnTo>
                <a:lnTo>
                  <a:pt x="485339" y="343807"/>
                </a:lnTo>
                <a:lnTo>
                  <a:pt x="707432" y="343807"/>
                </a:lnTo>
                <a:lnTo>
                  <a:pt x="707432" y="388471"/>
                </a:lnTo>
                <a:close/>
              </a:path>
              <a:path w="1479550" h="395604">
                <a:moveTo>
                  <a:pt x="1080880" y="231762"/>
                </a:moveTo>
                <a:lnTo>
                  <a:pt x="1025626" y="231762"/>
                </a:lnTo>
                <a:lnTo>
                  <a:pt x="1025626" y="117876"/>
                </a:lnTo>
                <a:lnTo>
                  <a:pt x="951492" y="117876"/>
                </a:lnTo>
                <a:lnTo>
                  <a:pt x="951492" y="72598"/>
                </a:lnTo>
                <a:lnTo>
                  <a:pt x="1025626" y="72598"/>
                </a:lnTo>
                <a:lnTo>
                  <a:pt x="1025626" y="0"/>
                </a:lnTo>
                <a:lnTo>
                  <a:pt x="1080880" y="0"/>
                </a:lnTo>
                <a:lnTo>
                  <a:pt x="1080880" y="231762"/>
                </a:lnTo>
                <a:close/>
              </a:path>
              <a:path w="1479550" h="395604">
                <a:moveTo>
                  <a:pt x="773603" y="230688"/>
                </a:moveTo>
                <a:lnTo>
                  <a:pt x="744133" y="186484"/>
                </a:lnTo>
                <a:lnTo>
                  <a:pt x="787891" y="164747"/>
                </a:lnTo>
                <a:lnTo>
                  <a:pt x="818037" y="134031"/>
                </a:lnTo>
                <a:lnTo>
                  <a:pt x="835520" y="97041"/>
                </a:lnTo>
                <a:lnTo>
                  <a:pt x="841290" y="56482"/>
                </a:lnTo>
                <a:lnTo>
                  <a:pt x="841290" y="20720"/>
                </a:lnTo>
                <a:lnTo>
                  <a:pt x="897158" y="20720"/>
                </a:lnTo>
                <a:lnTo>
                  <a:pt x="897158" y="53873"/>
                </a:lnTo>
                <a:lnTo>
                  <a:pt x="902243" y="92419"/>
                </a:lnTo>
                <a:lnTo>
                  <a:pt x="918493" y="127066"/>
                </a:lnTo>
                <a:lnTo>
                  <a:pt x="932543" y="141206"/>
                </a:lnTo>
                <a:lnTo>
                  <a:pt x="870452" y="141206"/>
                </a:lnTo>
                <a:lnTo>
                  <a:pt x="854542" y="170296"/>
                </a:lnTo>
                <a:lnTo>
                  <a:pt x="833193" y="195386"/>
                </a:lnTo>
                <a:lnTo>
                  <a:pt x="806261" y="215757"/>
                </a:lnTo>
                <a:lnTo>
                  <a:pt x="773603" y="230688"/>
                </a:lnTo>
                <a:close/>
              </a:path>
              <a:path w="1479550" h="395604">
                <a:moveTo>
                  <a:pt x="958246" y="218563"/>
                </a:moveTo>
                <a:lnTo>
                  <a:pt x="928923" y="205310"/>
                </a:lnTo>
                <a:lnTo>
                  <a:pt x="904622" y="187712"/>
                </a:lnTo>
                <a:lnTo>
                  <a:pt x="885184" y="166200"/>
                </a:lnTo>
                <a:lnTo>
                  <a:pt x="870452" y="141206"/>
                </a:lnTo>
                <a:lnTo>
                  <a:pt x="932543" y="141206"/>
                </a:lnTo>
                <a:lnTo>
                  <a:pt x="946715" y="155468"/>
                </a:lnTo>
                <a:lnTo>
                  <a:pt x="987715" y="175280"/>
                </a:lnTo>
                <a:lnTo>
                  <a:pt x="958246" y="218563"/>
                </a:lnTo>
                <a:close/>
              </a:path>
              <a:path w="1479550" h="395604">
                <a:moveTo>
                  <a:pt x="945813" y="395224"/>
                </a:moveTo>
                <a:lnTo>
                  <a:pt x="889108" y="390210"/>
                </a:lnTo>
                <a:lnTo>
                  <a:pt x="846374" y="375367"/>
                </a:lnTo>
                <a:lnTo>
                  <a:pt x="819440" y="351344"/>
                </a:lnTo>
                <a:lnTo>
                  <a:pt x="810132" y="318789"/>
                </a:lnTo>
                <a:lnTo>
                  <a:pt x="819440" y="286312"/>
                </a:lnTo>
                <a:lnTo>
                  <a:pt x="846374" y="262153"/>
                </a:lnTo>
                <a:lnTo>
                  <a:pt x="889108" y="247087"/>
                </a:lnTo>
                <a:lnTo>
                  <a:pt x="945813" y="241892"/>
                </a:lnTo>
                <a:lnTo>
                  <a:pt x="1002677" y="247087"/>
                </a:lnTo>
                <a:lnTo>
                  <a:pt x="1045483" y="262153"/>
                </a:lnTo>
                <a:lnTo>
                  <a:pt x="1070875" y="284868"/>
                </a:lnTo>
                <a:lnTo>
                  <a:pt x="945813" y="284868"/>
                </a:lnTo>
                <a:lnTo>
                  <a:pt x="911121" y="286996"/>
                </a:lnTo>
                <a:lnTo>
                  <a:pt x="885839" y="293368"/>
                </a:lnTo>
                <a:lnTo>
                  <a:pt x="870399" y="303970"/>
                </a:lnTo>
                <a:lnTo>
                  <a:pt x="865233" y="318789"/>
                </a:lnTo>
                <a:lnTo>
                  <a:pt x="870399" y="333274"/>
                </a:lnTo>
                <a:lnTo>
                  <a:pt x="885839" y="343730"/>
                </a:lnTo>
                <a:lnTo>
                  <a:pt x="911121" y="350042"/>
                </a:lnTo>
                <a:lnTo>
                  <a:pt x="945813" y="352095"/>
                </a:lnTo>
                <a:lnTo>
                  <a:pt x="1071645" y="352095"/>
                </a:lnTo>
                <a:lnTo>
                  <a:pt x="1045483" y="375367"/>
                </a:lnTo>
                <a:lnTo>
                  <a:pt x="1002677" y="390210"/>
                </a:lnTo>
                <a:lnTo>
                  <a:pt x="945813" y="395224"/>
                </a:lnTo>
                <a:close/>
              </a:path>
              <a:path w="1479550" h="395604">
                <a:moveTo>
                  <a:pt x="1071645" y="352095"/>
                </a:moveTo>
                <a:lnTo>
                  <a:pt x="945813" y="352095"/>
                </a:lnTo>
                <a:lnTo>
                  <a:pt x="980623" y="350042"/>
                </a:lnTo>
                <a:lnTo>
                  <a:pt x="1006037" y="343730"/>
                </a:lnTo>
                <a:lnTo>
                  <a:pt x="1021637" y="333274"/>
                </a:lnTo>
                <a:lnTo>
                  <a:pt x="1027007" y="318789"/>
                </a:lnTo>
                <a:lnTo>
                  <a:pt x="1021637" y="303970"/>
                </a:lnTo>
                <a:lnTo>
                  <a:pt x="1006037" y="293368"/>
                </a:lnTo>
                <a:lnTo>
                  <a:pt x="980623" y="286996"/>
                </a:lnTo>
                <a:lnTo>
                  <a:pt x="945813" y="284868"/>
                </a:lnTo>
                <a:lnTo>
                  <a:pt x="1070875" y="284868"/>
                </a:lnTo>
                <a:lnTo>
                  <a:pt x="1072489" y="286312"/>
                </a:lnTo>
                <a:lnTo>
                  <a:pt x="1081955" y="318789"/>
                </a:lnTo>
                <a:lnTo>
                  <a:pt x="1072489" y="351344"/>
                </a:lnTo>
                <a:lnTo>
                  <a:pt x="1071645" y="352095"/>
                </a:lnTo>
                <a:close/>
              </a:path>
              <a:path w="1479550" h="395604">
                <a:moveTo>
                  <a:pt x="1298848" y="140899"/>
                </a:moveTo>
                <a:lnTo>
                  <a:pt x="1237893" y="136515"/>
                </a:lnTo>
                <a:lnTo>
                  <a:pt x="1192694" y="123555"/>
                </a:lnTo>
                <a:lnTo>
                  <a:pt x="1164618" y="102307"/>
                </a:lnTo>
                <a:lnTo>
                  <a:pt x="1155032" y="73059"/>
                </a:lnTo>
                <a:lnTo>
                  <a:pt x="1164618" y="44230"/>
                </a:lnTo>
                <a:lnTo>
                  <a:pt x="1192694" y="23157"/>
                </a:lnTo>
                <a:lnTo>
                  <a:pt x="1237893" y="10228"/>
                </a:lnTo>
                <a:lnTo>
                  <a:pt x="1298848" y="5832"/>
                </a:lnTo>
                <a:lnTo>
                  <a:pt x="1359671" y="10228"/>
                </a:lnTo>
                <a:lnTo>
                  <a:pt x="1404753" y="23157"/>
                </a:lnTo>
                <a:lnTo>
                  <a:pt x="1432798" y="44230"/>
                </a:lnTo>
                <a:lnTo>
                  <a:pt x="1433513" y="46352"/>
                </a:lnTo>
                <a:lnTo>
                  <a:pt x="1298848" y="46352"/>
                </a:lnTo>
                <a:lnTo>
                  <a:pt x="1260988" y="48021"/>
                </a:lnTo>
                <a:lnTo>
                  <a:pt x="1234135" y="53144"/>
                </a:lnTo>
                <a:lnTo>
                  <a:pt x="1218189" y="61547"/>
                </a:lnTo>
                <a:lnTo>
                  <a:pt x="1213050" y="73059"/>
                </a:lnTo>
                <a:lnTo>
                  <a:pt x="1218189" y="85505"/>
                </a:lnTo>
                <a:lnTo>
                  <a:pt x="1234135" y="93894"/>
                </a:lnTo>
                <a:lnTo>
                  <a:pt x="1260988" y="98657"/>
                </a:lnTo>
                <a:lnTo>
                  <a:pt x="1298848" y="100225"/>
                </a:lnTo>
                <a:lnTo>
                  <a:pt x="1433489" y="100225"/>
                </a:lnTo>
                <a:lnTo>
                  <a:pt x="1432798" y="102307"/>
                </a:lnTo>
                <a:lnTo>
                  <a:pt x="1404753" y="123555"/>
                </a:lnTo>
                <a:lnTo>
                  <a:pt x="1359671" y="136515"/>
                </a:lnTo>
                <a:lnTo>
                  <a:pt x="1298848" y="140899"/>
                </a:lnTo>
                <a:close/>
              </a:path>
              <a:path w="1479550" h="395604">
                <a:moveTo>
                  <a:pt x="1433489" y="100225"/>
                </a:moveTo>
                <a:lnTo>
                  <a:pt x="1298848" y="100225"/>
                </a:lnTo>
                <a:lnTo>
                  <a:pt x="1337109" y="98657"/>
                </a:lnTo>
                <a:lnTo>
                  <a:pt x="1364118" y="93894"/>
                </a:lnTo>
                <a:lnTo>
                  <a:pt x="1380133" y="85505"/>
                </a:lnTo>
                <a:lnTo>
                  <a:pt x="1385414" y="73059"/>
                </a:lnTo>
                <a:lnTo>
                  <a:pt x="1380133" y="61547"/>
                </a:lnTo>
                <a:lnTo>
                  <a:pt x="1364118" y="53144"/>
                </a:lnTo>
                <a:lnTo>
                  <a:pt x="1337109" y="48021"/>
                </a:lnTo>
                <a:lnTo>
                  <a:pt x="1298848" y="46352"/>
                </a:lnTo>
                <a:lnTo>
                  <a:pt x="1433513" y="46352"/>
                </a:lnTo>
                <a:lnTo>
                  <a:pt x="1442510" y="73059"/>
                </a:lnTo>
                <a:lnTo>
                  <a:pt x="1433489" y="100225"/>
                </a:lnTo>
                <a:close/>
              </a:path>
              <a:path w="1479550" h="395604">
                <a:moveTo>
                  <a:pt x="1479347" y="203521"/>
                </a:moveTo>
                <a:lnTo>
                  <a:pt x="1118963" y="203521"/>
                </a:lnTo>
                <a:lnTo>
                  <a:pt x="1118963" y="159624"/>
                </a:lnTo>
                <a:lnTo>
                  <a:pt x="1479347" y="159624"/>
                </a:lnTo>
                <a:lnTo>
                  <a:pt x="1479347" y="203521"/>
                </a:lnTo>
                <a:close/>
              </a:path>
              <a:path w="1479550" h="395604">
                <a:moveTo>
                  <a:pt x="1445580" y="392615"/>
                </a:moveTo>
                <a:lnTo>
                  <a:pt x="1160865" y="392615"/>
                </a:lnTo>
                <a:lnTo>
                  <a:pt x="1160865" y="288399"/>
                </a:lnTo>
                <a:lnTo>
                  <a:pt x="1380656" y="288399"/>
                </a:lnTo>
                <a:lnTo>
                  <a:pt x="1380656" y="266911"/>
                </a:lnTo>
                <a:lnTo>
                  <a:pt x="1160558" y="266911"/>
                </a:lnTo>
                <a:lnTo>
                  <a:pt x="1160558" y="226237"/>
                </a:lnTo>
                <a:lnTo>
                  <a:pt x="1435297" y="226237"/>
                </a:lnTo>
                <a:lnTo>
                  <a:pt x="1435297" y="327077"/>
                </a:lnTo>
                <a:lnTo>
                  <a:pt x="1215199" y="327077"/>
                </a:lnTo>
                <a:lnTo>
                  <a:pt x="1215199" y="350867"/>
                </a:lnTo>
                <a:lnTo>
                  <a:pt x="1445580" y="350867"/>
                </a:lnTo>
                <a:lnTo>
                  <a:pt x="1445580" y="3926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116502" y="9494728"/>
            <a:ext cx="1102995" cy="396875"/>
          </a:xfrm>
          <a:custGeom>
            <a:avLst/>
            <a:gdLst/>
            <a:ahLst/>
            <a:cxnLst/>
            <a:rect l="l" t="t" r="r" b="b"/>
            <a:pathLst>
              <a:path w="1102994" h="396875">
                <a:moveTo>
                  <a:pt x="321244" y="231148"/>
                </a:moveTo>
                <a:lnTo>
                  <a:pt x="38217" y="231148"/>
                </a:lnTo>
                <a:lnTo>
                  <a:pt x="38217" y="25325"/>
                </a:lnTo>
                <a:lnTo>
                  <a:pt x="93779" y="25325"/>
                </a:lnTo>
                <a:lnTo>
                  <a:pt x="93779" y="86872"/>
                </a:lnTo>
                <a:lnTo>
                  <a:pt x="321244" y="86872"/>
                </a:lnTo>
                <a:lnTo>
                  <a:pt x="321244" y="130769"/>
                </a:lnTo>
                <a:lnTo>
                  <a:pt x="93779" y="130769"/>
                </a:lnTo>
                <a:lnTo>
                  <a:pt x="93779" y="186945"/>
                </a:lnTo>
                <a:lnTo>
                  <a:pt x="321244" y="186945"/>
                </a:lnTo>
                <a:lnTo>
                  <a:pt x="321244" y="231148"/>
                </a:lnTo>
                <a:close/>
              </a:path>
              <a:path w="1102994" h="396875">
                <a:moveTo>
                  <a:pt x="321244" y="86872"/>
                </a:moveTo>
                <a:lnTo>
                  <a:pt x="265990" y="86872"/>
                </a:lnTo>
                <a:lnTo>
                  <a:pt x="265990" y="25325"/>
                </a:lnTo>
                <a:lnTo>
                  <a:pt x="321244" y="25325"/>
                </a:lnTo>
                <a:lnTo>
                  <a:pt x="321244" y="86872"/>
                </a:lnTo>
                <a:close/>
              </a:path>
              <a:path w="1102994" h="396875">
                <a:moveTo>
                  <a:pt x="321244" y="186945"/>
                </a:moveTo>
                <a:lnTo>
                  <a:pt x="265990" y="186945"/>
                </a:lnTo>
                <a:lnTo>
                  <a:pt x="265990" y="130769"/>
                </a:lnTo>
                <a:lnTo>
                  <a:pt x="321244" y="130769"/>
                </a:lnTo>
                <a:lnTo>
                  <a:pt x="321244" y="186945"/>
                </a:lnTo>
                <a:close/>
              </a:path>
              <a:path w="1102994" h="396875">
                <a:moveTo>
                  <a:pt x="207205" y="304361"/>
                </a:moveTo>
                <a:lnTo>
                  <a:pt x="152410" y="304361"/>
                </a:lnTo>
                <a:lnTo>
                  <a:pt x="152410" y="231148"/>
                </a:lnTo>
                <a:lnTo>
                  <a:pt x="207205" y="231148"/>
                </a:lnTo>
                <a:lnTo>
                  <a:pt x="207205" y="304361"/>
                </a:lnTo>
                <a:close/>
              </a:path>
              <a:path w="1102994" h="396875">
                <a:moveTo>
                  <a:pt x="361304" y="349332"/>
                </a:moveTo>
                <a:lnTo>
                  <a:pt x="0" y="349332"/>
                </a:lnTo>
                <a:lnTo>
                  <a:pt x="0" y="304361"/>
                </a:lnTo>
                <a:lnTo>
                  <a:pt x="361304" y="304361"/>
                </a:lnTo>
                <a:lnTo>
                  <a:pt x="361304" y="349332"/>
                </a:lnTo>
                <a:close/>
              </a:path>
              <a:path w="1102994" h="396875">
                <a:moveTo>
                  <a:pt x="701600" y="396299"/>
                </a:moveTo>
                <a:lnTo>
                  <a:pt x="645577" y="396299"/>
                </a:lnTo>
                <a:lnTo>
                  <a:pt x="645577" y="0"/>
                </a:lnTo>
                <a:lnTo>
                  <a:pt x="701600" y="0"/>
                </a:lnTo>
                <a:lnTo>
                  <a:pt x="701600" y="396299"/>
                </a:lnTo>
                <a:close/>
              </a:path>
              <a:path w="1102994" h="396875">
                <a:moveTo>
                  <a:pt x="487027" y="309733"/>
                </a:moveTo>
                <a:lnTo>
                  <a:pt x="445161" y="299886"/>
                </a:lnTo>
                <a:lnTo>
                  <a:pt x="412030" y="271707"/>
                </a:lnTo>
                <a:lnTo>
                  <a:pt x="390266" y="227239"/>
                </a:lnTo>
                <a:lnTo>
                  <a:pt x="382503" y="168526"/>
                </a:lnTo>
                <a:lnTo>
                  <a:pt x="390266" y="110298"/>
                </a:lnTo>
                <a:lnTo>
                  <a:pt x="412030" y="65998"/>
                </a:lnTo>
                <a:lnTo>
                  <a:pt x="445161" y="37814"/>
                </a:lnTo>
                <a:lnTo>
                  <a:pt x="487027" y="27934"/>
                </a:lnTo>
                <a:lnTo>
                  <a:pt x="528454" y="37814"/>
                </a:lnTo>
                <a:lnTo>
                  <a:pt x="561391" y="65998"/>
                </a:lnTo>
                <a:lnTo>
                  <a:pt x="567274" y="77970"/>
                </a:lnTo>
                <a:lnTo>
                  <a:pt x="487027" y="77970"/>
                </a:lnTo>
                <a:lnTo>
                  <a:pt x="466071" y="83896"/>
                </a:lnTo>
                <a:lnTo>
                  <a:pt x="449922" y="101319"/>
                </a:lnTo>
                <a:lnTo>
                  <a:pt x="439586" y="129707"/>
                </a:lnTo>
                <a:lnTo>
                  <a:pt x="436070" y="168526"/>
                </a:lnTo>
                <a:lnTo>
                  <a:pt x="439586" y="207677"/>
                </a:lnTo>
                <a:lnTo>
                  <a:pt x="449922" y="236194"/>
                </a:lnTo>
                <a:lnTo>
                  <a:pt x="466071" y="253632"/>
                </a:lnTo>
                <a:lnTo>
                  <a:pt x="487027" y="259543"/>
                </a:lnTo>
                <a:lnTo>
                  <a:pt x="567346" y="259543"/>
                </a:lnTo>
                <a:lnTo>
                  <a:pt x="561391" y="271707"/>
                </a:lnTo>
                <a:lnTo>
                  <a:pt x="528454" y="299886"/>
                </a:lnTo>
                <a:lnTo>
                  <a:pt x="487027" y="309733"/>
                </a:lnTo>
                <a:close/>
              </a:path>
              <a:path w="1102994" h="396875">
                <a:moveTo>
                  <a:pt x="567346" y="259543"/>
                </a:moveTo>
                <a:lnTo>
                  <a:pt x="487027" y="259543"/>
                </a:lnTo>
                <a:lnTo>
                  <a:pt x="507608" y="253632"/>
                </a:lnTo>
                <a:lnTo>
                  <a:pt x="523557" y="236194"/>
                </a:lnTo>
                <a:lnTo>
                  <a:pt x="533864" y="207677"/>
                </a:lnTo>
                <a:lnTo>
                  <a:pt x="537524" y="168526"/>
                </a:lnTo>
                <a:lnTo>
                  <a:pt x="533864" y="129707"/>
                </a:lnTo>
                <a:lnTo>
                  <a:pt x="523557" y="101319"/>
                </a:lnTo>
                <a:lnTo>
                  <a:pt x="507608" y="83896"/>
                </a:lnTo>
                <a:lnTo>
                  <a:pt x="487027" y="77970"/>
                </a:lnTo>
                <a:lnTo>
                  <a:pt x="567274" y="77970"/>
                </a:lnTo>
                <a:lnTo>
                  <a:pt x="583162" y="110298"/>
                </a:lnTo>
                <a:lnTo>
                  <a:pt x="591090" y="168526"/>
                </a:lnTo>
                <a:lnTo>
                  <a:pt x="583162" y="227239"/>
                </a:lnTo>
                <a:lnTo>
                  <a:pt x="567346" y="259543"/>
                </a:lnTo>
                <a:close/>
              </a:path>
              <a:path w="1102994" h="396875">
                <a:moveTo>
                  <a:pt x="1062769" y="151490"/>
                </a:moveTo>
                <a:lnTo>
                  <a:pt x="786802" y="151490"/>
                </a:lnTo>
                <a:lnTo>
                  <a:pt x="786802" y="14120"/>
                </a:lnTo>
                <a:lnTo>
                  <a:pt x="841904" y="14120"/>
                </a:lnTo>
                <a:lnTo>
                  <a:pt x="841904" y="108053"/>
                </a:lnTo>
                <a:lnTo>
                  <a:pt x="1062769" y="108053"/>
                </a:lnTo>
                <a:lnTo>
                  <a:pt x="1062769" y="151490"/>
                </a:lnTo>
                <a:close/>
              </a:path>
              <a:path w="1102994" h="396875">
                <a:moveTo>
                  <a:pt x="1102829" y="237134"/>
                </a:moveTo>
                <a:lnTo>
                  <a:pt x="741524" y="237134"/>
                </a:lnTo>
                <a:lnTo>
                  <a:pt x="741524" y="193698"/>
                </a:lnTo>
                <a:lnTo>
                  <a:pt x="1102829" y="193698"/>
                </a:lnTo>
                <a:lnTo>
                  <a:pt x="1102829" y="237134"/>
                </a:lnTo>
                <a:close/>
              </a:path>
              <a:path w="1102994" h="396875">
                <a:moveTo>
                  <a:pt x="1065225" y="386629"/>
                </a:moveTo>
                <a:lnTo>
                  <a:pt x="783119" y="386629"/>
                </a:lnTo>
                <a:lnTo>
                  <a:pt x="783119" y="269520"/>
                </a:lnTo>
                <a:lnTo>
                  <a:pt x="838527" y="269520"/>
                </a:lnTo>
                <a:lnTo>
                  <a:pt x="838527" y="342118"/>
                </a:lnTo>
                <a:lnTo>
                  <a:pt x="1065225" y="342118"/>
                </a:lnTo>
                <a:lnTo>
                  <a:pt x="1065225" y="38662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335183" y="9495342"/>
            <a:ext cx="1086485" cy="394970"/>
          </a:xfrm>
          <a:custGeom>
            <a:avLst/>
            <a:gdLst/>
            <a:ahLst/>
            <a:cxnLst/>
            <a:rect l="l" t="t" r="r" b="b"/>
            <a:pathLst>
              <a:path w="1086484" h="394970">
                <a:moveTo>
                  <a:pt x="316179" y="65998"/>
                </a:moveTo>
                <a:lnTo>
                  <a:pt x="260925" y="65998"/>
                </a:lnTo>
                <a:lnTo>
                  <a:pt x="260925" y="0"/>
                </a:lnTo>
                <a:lnTo>
                  <a:pt x="316179" y="0"/>
                </a:lnTo>
                <a:lnTo>
                  <a:pt x="316179" y="65998"/>
                </a:lnTo>
                <a:close/>
              </a:path>
              <a:path w="1086484" h="394970">
                <a:moveTo>
                  <a:pt x="188173" y="229000"/>
                </a:moveTo>
                <a:lnTo>
                  <a:pt x="0" y="229000"/>
                </a:lnTo>
                <a:lnTo>
                  <a:pt x="0" y="25785"/>
                </a:lnTo>
                <a:lnTo>
                  <a:pt x="55561" y="25785"/>
                </a:lnTo>
                <a:lnTo>
                  <a:pt x="55561" y="86412"/>
                </a:lnTo>
                <a:lnTo>
                  <a:pt x="316179" y="86412"/>
                </a:lnTo>
                <a:lnTo>
                  <a:pt x="316179" y="110509"/>
                </a:lnTo>
                <a:lnTo>
                  <a:pt x="188173" y="110509"/>
                </a:lnTo>
                <a:lnTo>
                  <a:pt x="188173" y="128467"/>
                </a:lnTo>
                <a:lnTo>
                  <a:pt x="55561" y="128467"/>
                </a:lnTo>
                <a:lnTo>
                  <a:pt x="55561" y="185410"/>
                </a:lnTo>
                <a:lnTo>
                  <a:pt x="316179" y="185410"/>
                </a:lnTo>
                <a:lnTo>
                  <a:pt x="316179" y="194926"/>
                </a:lnTo>
                <a:lnTo>
                  <a:pt x="188173" y="194926"/>
                </a:lnTo>
                <a:lnTo>
                  <a:pt x="188173" y="229000"/>
                </a:lnTo>
                <a:close/>
              </a:path>
              <a:path w="1086484" h="394970">
                <a:moveTo>
                  <a:pt x="316179" y="86412"/>
                </a:moveTo>
                <a:lnTo>
                  <a:pt x="133378" y="86412"/>
                </a:lnTo>
                <a:lnTo>
                  <a:pt x="133378" y="25785"/>
                </a:lnTo>
                <a:lnTo>
                  <a:pt x="188173" y="25785"/>
                </a:lnTo>
                <a:lnTo>
                  <a:pt x="188173" y="65998"/>
                </a:lnTo>
                <a:lnTo>
                  <a:pt x="316179" y="65998"/>
                </a:lnTo>
                <a:lnTo>
                  <a:pt x="316179" y="86412"/>
                </a:lnTo>
                <a:close/>
              </a:path>
              <a:path w="1086484" h="394970">
                <a:moveTo>
                  <a:pt x="316179" y="150569"/>
                </a:moveTo>
                <a:lnTo>
                  <a:pt x="260925" y="150569"/>
                </a:lnTo>
                <a:lnTo>
                  <a:pt x="260925" y="110509"/>
                </a:lnTo>
                <a:lnTo>
                  <a:pt x="316179" y="110509"/>
                </a:lnTo>
                <a:lnTo>
                  <a:pt x="316179" y="150569"/>
                </a:lnTo>
                <a:close/>
              </a:path>
              <a:path w="1086484" h="394970">
                <a:moveTo>
                  <a:pt x="316179" y="185410"/>
                </a:moveTo>
                <a:lnTo>
                  <a:pt x="133378" y="185410"/>
                </a:lnTo>
                <a:lnTo>
                  <a:pt x="133378" y="128467"/>
                </a:lnTo>
                <a:lnTo>
                  <a:pt x="188173" y="128467"/>
                </a:lnTo>
                <a:lnTo>
                  <a:pt x="188173" y="150569"/>
                </a:lnTo>
                <a:lnTo>
                  <a:pt x="316179" y="150569"/>
                </a:lnTo>
                <a:lnTo>
                  <a:pt x="316179" y="185410"/>
                </a:lnTo>
                <a:close/>
              </a:path>
              <a:path w="1086484" h="394970">
                <a:moveTo>
                  <a:pt x="316179" y="291315"/>
                </a:moveTo>
                <a:lnTo>
                  <a:pt x="260925" y="291315"/>
                </a:lnTo>
                <a:lnTo>
                  <a:pt x="260925" y="194926"/>
                </a:lnTo>
                <a:lnTo>
                  <a:pt x="316179" y="194926"/>
                </a:lnTo>
                <a:lnTo>
                  <a:pt x="316179" y="291315"/>
                </a:lnTo>
                <a:close/>
              </a:path>
              <a:path w="1086484" h="394970">
                <a:moveTo>
                  <a:pt x="324621" y="387857"/>
                </a:moveTo>
                <a:lnTo>
                  <a:pt x="53105" y="387857"/>
                </a:lnTo>
                <a:lnTo>
                  <a:pt x="53105" y="262306"/>
                </a:lnTo>
                <a:lnTo>
                  <a:pt x="109128" y="262306"/>
                </a:lnTo>
                <a:lnTo>
                  <a:pt x="109128" y="343193"/>
                </a:lnTo>
                <a:lnTo>
                  <a:pt x="324621" y="343193"/>
                </a:lnTo>
                <a:lnTo>
                  <a:pt x="324621" y="387857"/>
                </a:lnTo>
                <a:close/>
              </a:path>
              <a:path w="1086484" h="394970">
                <a:moveTo>
                  <a:pt x="390024" y="184489"/>
                </a:moveTo>
                <a:lnTo>
                  <a:pt x="368229" y="139825"/>
                </a:lnTo>
                <a:lnTo>
                  <a:pt x="427551" y="124560"/>
                </a:lnTo>
                <a:lnTo>
                  <a:pt x="470527" y="98403"/>
                </a:lnTo>
                <a:lnTo>
                  <a:pt x="496697" y="65598"/>
                </a:lnTo>
                <a:lnTo>
                  <a:pt x="505599" y="30390"/>
                </a:lnTo>
                <a:lnTo>
                  <a:pt x="505599" y="11204"/>
                </a:lnTo>
                <a:lnTo>
                  <a:pt x="563770" y="11204"/>
                </a:lnTo>
                <a:lnTo>
                  <a:pt x="563770" y="30390"/>
                </a:lnTo>
                <a:lnTo>
                  <a:pt x="572617" y="65598"/>
                </a:lnTo>
                <a:lnTo>
                  <a:pt x="598860" y="98403"/>
                </a:lnTo>
                <a:lnTo>
                  <a:pt x="601110" y="99765"/>
                </a:lnTo>
                <a:lnTo>
                  <a:pt x="534607" y="99765"/>
                </a:lnTo>
                <a:lnTo>
                  <a:pt x="510765" y="129687"/>
                </a:lnTo>
                <a:lnTo>
                  <a:pt x="478317" y="154502"/>
                </a:lnTo>
                <a:lnTo>
                  <a:pt x="437869" y="173129"/>
                </a:lnTo>
                <a:lnTo>
                  <a:pt x="390024" y="184489"/>
                </a:lnTo>
                <a:close/>
              </a:path>
              <a:path w="1086484" h="394970">
                <a:moveTo>
                  <a:pt x="680112" y="184489"/>
                </a:moveTo>
                <a:lnTo>
                  <a:pt x="631864" y="173129"/>
                </a:lnTo>
                <a:lnTo>
                  <a:pt x="591128" y="154502"/>
                </a:lnTo>
                <a:lnTo>
                  <a:pt x="558508" y="129687"/>
                </a:lnTo>
                <a:lnTo>
                  <a:pt x="534607" y="99765"/>
                </a:lnTo>
                <a:lnTo>
                  <a:pt x="601110" y="99765"/>
                </a:lnTo>
                <a:lnTo>
                  <a:pt x="642054" y="124560"/>
                </a:lnTo>
                <a:lnTo>
                  <a:pt x="701753" y="139825"/>
                </a:lnTo>
                <a:lnTo>
                  <a:pt x="680112" y="184489"/>
                </a:lnTo>
                <a:close/>
              </a:path>
              <a:path w="1086484" h="394970">
                <a:moveTo>
                  <a:pt x="714646" y="259543"/>
                </a:moveTo>
                <a:lnTo>
                  <a:pt x="354262" y="259543"/>
                </a:lnTo>
                <a:lnTo>
                  <a:pt x="354262" y="214419"/>
                </a:lnTo>
                <a:lnTo>
                  <a:pt x="714646" y="214419"/>
                </a:lnTo>
                <a:lnTo>
                  <a:pt x="714646" y="259543"/>
                </a:lnTo>
                <a:close/>
              </a:path>
              <a:path w="1086484" h="394970">
                <a:moveTo>
                  <a:pt x="560700" y="394764"/>
                </a:moveTo>
                <a:lnTo>
                  <a:pt x="505906" y="394764"/>
                </a:lnTo>
                <a:lnTo>
                  <a:pt x="505906" y="259543"/>
                </a:lnTo>
                <a:lnTo>
                  <a:pt x="560700" y="259543"/>
                </a:lnTo>
                <a:lnTo>
                  <a:pt x="560700" y="394764"/>
                </a:lnTo>
                <a:close/>
              </a:path>
              <a:path w="1086484" h="394970">
                <a:moveTo>
                  <a:pt x="1046039" y="150876"/>
                </a:moveTo>
                <a:lnTo>
                  <a:pt x="770072" y="150876"/>
                </a:lnTo>
                <a:lnTo>
                  <a:pt x="770072" y="13506"/>
                </a:lnTo>
                <a:lnTo>
                  <a:pt x="825174" y="13506"/>
                </a:lnTo>
                <a:lnTo>
                  <a:pt x="825174" y="107439"/>
                </a:lnTo>
                <a:lnTo>
                  <a:pt x="1046039" y="107439"/>
                </a:lnTo>
                <a:lnTo>
                  <a:pt x="1046039" y="150876"/>
                </a:lnTo>
                <a:close/>
              </a:path>
              <a:path w="1086484" h="394970">
                <a:moveTo>
                  <a:pt x="1086099" y="236520"/>
                </a:moveTo>
                <a:lnTo>
                  <a:pt x="724794" y="236520"/>
                </a:lnTo>
                <a:lnTo>
                  <a:pt x="724794" y="193084"/>
                </a:lnTo>
                <a:lnTo>
                  <a:pt x="1086099" y="193084"/>
                </a:lnTo>
                <a:lnTo>
                  <a:pt x="1086099" y="236520"/>
                </a:lnTo>
                <a:close/>
              </a:path>
              <a:path w="1086484" h="394970">
                <a:moveTo>
                  <a:pt x="1048495" y="386015"/>
                </a:moveTo>
                <a:lnTo>
                  <a:pt x="766389" y="386015"/>
                </a:lnTo>
                <a:lnTo>
                  <a:pt x="766389" y="268906"/>
                </a:lnTo>
                <a:lnTo>
                  <a:pt x="821797" y="268906"/>
                </a:lnTo>
                <a:lnTo>
                  <a:pt x="821797" y="341504"/>
                </a:lnTo>
                <a:lnTo>
                  <a:pt x="1048495" y="341504"/>
                </a:lnTo>
                <a:lnTo>
                  <a:pt x="1048495" y="38601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6525057" y="9494728"/>
            <a:ext cx="727075" cy="394335"/>
          </a:xfrm>
          <a:custGeom>
            <a:avLst/>
            <a:gdLst/>
            <a:ahLst/>
            <a:cxnLst/>
            <a:rect l="l" t="t" r="r" b="b"/>
            <a:pathLst>
              <a:path w="727075" h="394334">
                <a:moveTo>
                  <a:pt x="327998" y="85030"/>
                </a:moveTo>
                <a:lnTo>
                  <a:pt x="272743" y="85030"/>
                </a:lnTo>
                <a:lnTo>
                  <a:pt x="272743" y="0"/>
                </a:lnTo>
                <a:lnTo>
                  <a:pt x="327998" y="0"/>
                </a:lnTo>
                <a:lnTo>
                  <a:pt x="327998" y="85030"/>
                </a:lnTo>
                <a:close/>
              </a:path>
              <a:path w="727075" h="394334">
                <a:moveTo>
                  <a:pt x="105137" y="201679"/>
                </a:moveTo>
                <a:lnTo>
                  <a:pt x="63024" y="194799"/>
                </a:lnTo>
                <a:lnTo>
                  <a:pt x="29661" y="175529"/>
                </a:lnTo>
                <a:lnTo>
                  <a:pt x="7751" y="145928"/>
                </a:lnTo>
                <a:lnTo>
                  <a:pt x="0" y="108053"/>
                </a:lnTo>
                <a:lnTo>
                  <a:pt x="7751" y="70622"/>
                </a:lnTo>
                <a:lnTo>
                  <a:pt x="29661" y="41249"/>
                </a:lnTo>
                <a:lnTo>
                  <a:pt x="63024" y="22063"/>
                </a:lnTo>
                <a:lnTo>
                  <a:pt x="105137" y="15195"/>
                </a:lnTo>
                <a:lnTo>
                  <a:pt x="140633" y="20214"/>
                </a:lnTo>
                <a:lnTo>
                  <a:pt x="170618" y="34399"/>
                </a:lnTo>
                <a:lnTo>
                  <a:pt x="193264" y="56441"/>
                </a:lnTo>
                <a:lnTo>
                  <a:pt x="195310" y="60780"/>
                </a:lnTo>
                <a:lnTo>
                  <a:pt x="105137" y="60780"/>
                </a:lnTo>
                <a:lnTo>
                  <a:pt x="83896" y="64044"/>
                </a:lnTo>
                <a:lnTo>
                  <a:pt x="67245" y="73423"/>
                </a:lnTo>
                <a:lnTo>
                  <a:pt x="56379" y="88299"/>
                </a:lnTo>
                <a:lnTo>
                  <a:pt x="52492" y="108053"/>
                </a:lnTo>
                <a:lnTo>
                  <a:pt x="56379" y="128150"/>
                </a:lnTo>
                <a:lnTo>
                  <a:pt x="67245" y="143355"/>
                </a:lnTo>
                <a:lnTo>
                  <a:pt x="83896" y="153034"/>
                </a:lnTo>
                <a:lnTo>
                  <a:pt x="105137" y="156555"/>
                </a:lnTo>
                <a:lnTo>
                  <a:pt x="195026" y="156555"/>
                </a:lnTo>
                <a:lnTo>
                  <a:pt x="193652" y="159591"/>
                </a:lnTo>
                <a:lnTo>
                  <a:pt x="171040" y="182110"/>
                </a:lnTo>
                <a:lnTo>
                  <a:pt x="140916" y="196571"/>
                </a:lnTo>
                <a:lnTo>
                  <a:pt x="105137" y="201679"/>
                </a:lnTo>
                <a:close/>
              </a:path>
              <a:path w="727075" h="394334">
                <a:moveTo>
                  <a:pt x="195026" y="156555"/>
                </a:moveTo>
                <a:lnTo>
                  <a:pt x="105137" y="156555"/>
                </a:lnTo>
                <a:lnTo>
                  <a:pt x="125891" y="153034"/>
                </a:lnTo>
                <a:lnTo>
                  <a:pt x="142242" y="143355"/>
                </a:lnTo>
                <a:lnTo>
                  <a:pt x="153010" y="128150"/>
                </a:lnTo>
                <a:lnTo>
                  <a:pt x="157015" y="108053"/>
                </a:lnTo>
                <a:lnTo>
                  <a:pt x="153010" y="88299"/>
                </a:lnTo>
                <a:lnTo>
                  <a:pt x="142242" y="73423"/>
                </a:lnTo>
                <a:lnTo>
                  <a:pt x="125891" y="64044"/>
                </a:lnTo>
                <a:lnTo>
                  <a:pt x="105137" y="60780"/>
                </a:lnTo>
                <a:lnTo>
                  <a:pt x="195310" y="60780"/>
                </a:lnTo>
                <a:lnTo>
                  <a:pt x="206744" y="85030"/>
                </a:lnTo>
                <a:lnTo>
                  <a:pt x="327998" y="85030"/>
                </a:lnTo>
                <a:lnTo>
                  <a:pt x="327998" y="130309"/>
                </a:lnTo>
                <a:lnTo>
                  <a:pt x="206898" y="130309"/>
                </a:lnTo>
                <a:lnTo>
                  <a:pt x="195026" y="156555"/>
                </a:lnTo>
                <a:close/>
              </a:path>
              <a:path w="727075" h="394334">
                <a:moveTo>
                  <a:pt x="327998" y="209354"/>
                </a:moveTo>
                <a:lnTo>
                  <a:pt x="272743" y="209354"/>
                </a:lnTo>
                <a:lnTo>
                  <a:pt x="272743" y="130309"/>
                </a:lnTo>
                <a:lnTo>
                  <a:pt x="327998" y="130309"/>
                </a:lnTo>
                <a:lnTo>
                  <a:pt x="327998" y="209354"/>
                </a:lnTo>
                <a:close/>
              </a:path>
              <a:path w="727075" h="394334">
                <a:moveTo>
                  <a:pt x="726464" y="228539"/>
                </a:moveTo>
                <a:lnTo>
                  <a:pt x="366081" y="228539"/>
                </a:lnTo>
                <a:lnTo>
                  <a:pt x="366081" y="184335"/>
                </a:lnTo>
                <a:lnTo>
                  <a:pt x="726464" y="184335"/>
                </a:lnTo>
                <a:lnTo>
                  <a:pt x="726464" y="228539"/>
                </a:lnTo>
                <a:close/>
              </a:path>
              <a:path w="727075" h="394334">
                <a:moveTo>
                  <a:pt x="261989" y="351021"/>
                </a:moveTo>
                <a:lnTo>
                  <a:pt x="183721" y="351021"/>
                </a:lnTo>
                <a:lnTo>
                  <a:pt x="212092" y="333322"/>
                </a:lnTo>
                <a:lnTo>
                  <a:pt x="231571" y="310846"/>
                </a:lnTo>
                <a:lnTo>
                  <a:pt x="242818" y="285319"/>
                </a:lnTo>
                <a:lnTo>
                  <a:pt x="246497" y="258469"/>
                </a:lnTo>
                <a:lnTo>
                  <a:pt x="246497" y="228079"/>
                </a:lnTo>
                <a:lnTo>
                  <a:pt x="301905" y="228079"/>
                </a:lnTo>
                <a:lnTo>
                  <a:pt x="301905" y="258469"/>
                </a:lnTo>
                <a:lnTo>
                  <a:pt x="305541" y="288048"/>
                </a:lnTo>
                <a:lnTo>
                  <a:pt x="317522" y="314952"/>
                </a:lnTo>
                <a:lnTo>
                  <a:pt x="333464" y="331681"/>
                </a:lnTo>
                <a:lnTo>
                  <a:pt x="273357" y="331681"/>
                </a:lnTo>
                <a:lnTo>
                  <a:pt x="261989" y="351021"/>
                </a:lnTo>
                <a:close/>
              </a:path>
              <a:path w="727075" h="394334">
                <a:moveTo>
                  <a:pt x="183721" y="390927"/>
                </a:moveTo>
                <a:lnTo>
                  <a:pt x="38678" y="390927"/>
                </a:lnTo>
                <a:lnTo>
                  <a:pt x="38678" y="231302"/>
                </a:lnTo>
                <a:lnTo>
                  <a:pt x="90095" y="231302"/>
                </a:lnTo>
                <a:lnTo>
                  <a:pt x="90095" y="270441"/>
                </a:lnTo>
                <a:lnTo>
                  <a:pt x="183721" y="270441"/>
                </a:lnTo>
                <a:lnTo>
                  <a:pt x="183721" y="311268"/>
                </a:lnTo>
                <a:lnTo>
                  <a:pt x="90095" y="311268"/>
                </a:lnTo>
                <a:lnTo>
                  <a:pt x="90095" y="349025"/>
                </a:lnTo>
                <a:lnTo>
                  <a:pt x="183721" y="349025"/>
                </a:lnTo>
                <a:lnTo>
                  <a:pt x="183721" y="351021"/>
                </a:lnTo>
                <a:lnTo>
                  <a:pt x="261989" y="351021"/>
                </a:lnTo>
                <a:lnTo>
                  <a:pt x="261822" y="351306"/>
                </a:lnTo>
                <a:lnTo>
                  <a:pt x="254270" y="360076"/>
                </a:lnTo>
                <a:lnTo>
                  <a:pt x="183721" y="360076"/>
                </a:lnTo>
                <a:lnTo>
                  <a:pt x="183721" y="390927"/>
                </a:lnTo>
                <a:close/>
              </a:path>
              <a:path w="727075" h="394334">
                <a:moveTo>
                  <a:pt x="183721" y="270441"/>
                </a:moveTo>
                <a:lnTo>
                  <a:pt x="132457" y="270441"/>
                </a:lnTo>
                <a:lnTo>
                  <a:pt x="132457" y="231302"/>
                </a:lnTo>
                <a:lnTo>
                  <a:pt x="183721" y="231302"/>
                </a:lnTo>
                <a:lnTo>
                  <a:pt x="183721" y="270441"/>
                </a:lnTo>
                <a:close/>
              </a:path>
              <a:path w="727075" h="394334">
                <a:moveTo>
                  <a:pt x="683181" y="390927"/>
                </a:moveTo>
                <a:lnTo>
                  <a:pt x="407829" y="390927"/>
                </a:lnTo>
                <a:lnTo>
                  <a:pt x="407829" y="256167"/>
                </a:lnTo>
                <a:lnTo>
                  <a:pt x="683181" y="256167"/>
                </a:lnTo>
                <a:lnTo>
                  <a:pt x="683181" y="300063"/>
                </a:lnTo>
                <a:lnTo>
                  <a:pt x="462316" y="300063"/>
                </a:lnTo>
                <a:lnTo>
                  <a:pt x="462316" y="346569"/>
                </a:lnTo>
                <a:lnTo>
                  <a:pt x="683181" y="346569"/>
                </a:lnTo>
                <a:lnTo>
                  <a:pt x="683181" y="390927"/>
                </a:lnTo>
                <a:close/>
              </a:path>
              <a:path w="727075" h="394334">
                <a:moveTo>
                  <a:pt x="683181" y="346569"/>
                </a:moveTo>
                <a:lnTo>
                  <a:pt x="629154" y="346569"/>
                </a:lnTo>
                <a:lnTo>
                  <a:pt x="629154" y="300063"/>
                </a:lnTo>
                <a:lnTo>
                  <a:pt x="683181" y="300063"/>
                </a:lnTo>
                <a:lnTo>
                  <a:pt x="683181" y="346569"/>
                </a:lnTo>
                <a:close/>
              </a:path>
              <a:path w="727075" h="394334">
                <a:moveTo>
                  <a:pt x="183721" y="349025"/>
                </a:moveTo>
                <a:lnTo>
                  <a:pt x="132457" y="349025"/>
                </a:lnTo>
                <a:lnTo>
                  <a:pt x="132457" y="311268"/>
                </a:lnTo>
                <a:lnTo>
                  <a:pt x="183721" y="311268"/>
                </a:lnTo>
                <a:lnTo>
                  <a:pt x="183721" y="349025"/>
                </a:lnTo>
                <a:close/>
              </a:path>
              <a:path w="727075" h="394334">
                <a:moveTo>
                  <a:pt x="341811" y="394150"/>
                </a:moveTo>
                <a:lnTo>
                  <a:pt x="318489" y="383461"/>
                </a:lnTo>
                <a:lnTo>
                  <a:pt x="299469" y="369189"/>
                </a:lnTo>
                <a:lnTo>
                  <a:pt x="284506" y="351781"/>
                </a:lnTo>
                <a:lnTo>
                  <a:pt x="273357" y="331681"/>
                </a:lnTo>
                <a:lnTo>
                  <a:pt x="333464" y="331681"/>
                </a:lnTo>
                <a:lnTo>
                  <a:pt x="338771" y="337250"/>
                </a:lnTo>
                <a:lnTo>
                  <a:pt x="370206" y="353016"/>
                </a:lnTo>
                <a:lnTo>
                  <a:pt x="341811" y="394150"/>
                </a:lnTo>
                <a:close/>
              </a:path>
              <a:path w="727075" h="394334">
                <a:moveTo>
                  <a:pt x="206437" y="394150"/>
                </a:moveTo>
                <a:lnTo>
                  <a:pt x="183721" y="360076"/>
                </a:lnTo>
                <a:lnTo>
                  <a:pt x="254270" y="360076"/>
                </a:lnTo>
                <a:lnTo>
                  <a:pt x="246919" y="368614"/>
                </a:lnTo>
                <a:lnTo>
                  <a:pt x="228506" y="383073"/>
                </a:lnTo>
                <a:lnTo>
                  <a:pt x="206437" y="394150"/>
                </a:lnTo>
                <a:close/>
              </a:path>
              <a:path w="727075" h="394334">
                <a:moveTo>
                  <a:pt x="545965" y="161466"/>
                </a:moveTo>
                <a:lnTo>
                  <a:pt x="486629" y="156300"/>
                </a:lnTo>
                <a:lnTo>
                  <a:pt x="441250" y="141206"/>
                </a:lnTo>
                <a:lnTo>
                  <a:pt x="412275" y="117133"/>
                </a:lnTo>
                <a:lnTo>
                  <a:pt x="402150" y="85030"/>
                </a:lnTo>
                <a:lnTo>
                  <a:pt x="412275" y="52523"/>
                </a:lnTo>
                <a:lnTo>
                  <a:pt x="441250" y="28145"/>
                </a:lnTo>
                <a:lnTo>
                  <a:pt x="486629" y="12832"/>
                </a:lnTo>
                <a:lnTo>
                  <a:pt x="545965" y="7520"/>
                </a:lnTo>
                <a:lnTo>
                  <a:pt x="605494" y="12832"/>
                </a:lnTo>
                <a:lnTo>
                  <a:pt x="650719" y="28145"/>
                </a:lnTo>
                <a:lnTo>
                  <a:pt x="677273" y="50650"/>
                </a:lnTo>
                <a:lnTo>
                  <a:pt x="545965" y="50650"/>
                </a:lnTo>
                <a:lnTo>
                  <a:pt x="509198" y="52741"/>
                </a:lnTo>
                <a:lnTo>
                  <a:pt x="482058" y="59206"/>
                </a:lnTo>
                <a:lnTo>
                  <a:pt x="465306" y="69989"/>
                </a:lnTo>
                <a:lnTo>
                  <a:pt x="459707" y="85030"/>
                </a:lnTo>
                <a:lnTo>
                  <a:pt x="465306" y="99518"/>
                </a:lnTo>
                <a:lnTo>
                  <a:pt x="482058" y="109991"/>
                </a:lnTo>
                <a:lnTo>
                  <a:pt x="509198" y="116349"/>
                </a:lnTo>
                <a:lnTo>
                  <a:pt x="545965" y="118490"/>
                </a:lnTo>
                <a:lnTo>
                  <a:pt x="677861" y="118490"/>
                </a:lnTo>
                <a:lnTo>
                  <a:pt x="650719" y="141206"/>
                </a:lnTo>
                <a:lnTo>
                  <a:pt x="605494" y="156300"/>
                </a:lnTo>
                <a:lnTo>
                  <a:pt x="545965" y="161466"/>
                </a:lnTo>
                <a:close/>
              </a:path>
              <a:path w="727075" h="394334">
                <a:moveTo>
                  <a:pt x="677861" y="118490"/>
                </a:moveTo>
                <a:lnTo>
                  <a:pt x="545965" y="118490"/>
                </a:lnTo>
                <a:lnTo>
                  <a:pt x="582543" y="116349"/>
                </a:lnTo>
                <a:lnTo>
                  <a:pt x="609739" y="109991"/>
                </a:lnTo>
                <a:lnTo>
                  <a:pt x="626689" y="99518"/>
                </a:lnTo>
                <a:lnTo>
                  <a:pt x="632531" y="85030"/>
                </a:lnTo>
                <a:lnTo>
                  <a:pt x="626689" y="69989"/>
                </a:lnTo>
                <a:lnTo>
                  <a:pt x="609739" y="59206"/>
                </a:lnTo>
                <a:lnTo>
                  <a:pt x="582543" y="52741"/>
                </a:lnTo>
                <a:lnTo>
                  <a:pt x="545965" y="50650"/>
                </a:lnTo>
                <a:lnTo>
                  <a:pt x="677273" y="50650"/>
                </a:lnTo>
                <a:lnTo>
                  <a:pt x="679483" y="52523"/>
                </a:lnTo>
                <a:lnTo>
                  <a:pt x="689628" y="85030"/>
                </a:lnTo>
                <a:lnTo>
                  <a:pt x="679483" y="117133"/>
                </a:lnTo>
                <a:lnTo>
                  <a:pt x="677861" y="1184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09747" y="2114691"/>
            <a:ext cx="1374775" cy="334645"/>
          </a:xfrm>
          <a:custGeom>
            <a:avLst/>
            <a:gdLst/>
            <a:ahLst/>
            <a:cxnLst/>
            <a:rect l="l" t="t" r="r" b="b"/>
            <a:pathLst>
              <a:path w="1374775" h="334644">
                <a:moveTo>
                  <a:pt x="66152" y="93165"/>
                </a:moveTo>
                <a:lnTo>
                  <a:pt x="36529" y="93165"/>
                </a:lnTo>
                <a:lnTo>
                  <a:pt x="36529" y="59398"/>
                </a:lnTo>
                <a:lnTo>
                  <a:pt x="40750" y="34512"/>
                </a:lnTo>
                <a:lnTo>
                  <a:pt x="52914" y="15828"/>
                </a:lnTo>
                <a:lnTo>
                  <a:pt x="72272" y="4079"/>
                </a:lnTo>
                <a:lnTo>
                  <a:pt x="98077" y="0"/>
                </a:lnTo>
                <a:lnTo>
                  <a:pt x="106211" y="0"/>
                </a:lnTo>
                <a:lnTo>
                  <a:pt x="115881" y="1074"/>
                </a:lnTo>
                <a:lnTo>
                  <a:pt x="122634" y="2455"/>
                </a:lnTo>
                <a:lnTo>
                  <a:pt x="122634" y="27473"/>
                </a:lnTo>
                <a:lnTo>
                  <a:pt x="104216" y="27473"/>
                </a:lnTo>
                <a:lnTo>
                  <a:pt x="87325" y="29812"/>
                </a:lnTo>
                <a:lnTo>
                  <a:pt x="75457" y="36855"/>
                </a:lnTo>
                <a:lnTo>
                  <a:pt x="68452" y="48647"/>
                </a:lnTo>
                <a:lnTo>
                  <a:pt x="66152" y="65231"/>
                </a:lnTo>
                <a:lnTo>
                  <a:pt x="66152" y="93165"/>
                </a:lnTo>
                <a:close/>
              </a:path>
              <a:path w="1374775" h="334644">
                <a:moveTo>
                  <a:pt x="122634" y="29008"/>
                </a:moveTo>
                <a:lnTo>
                  <a:pt x="115727" y="27780"/>
                </a:lnTo>
                <a:lnTo>
                  <a:pt x="109128" y="27473"/>
                </a:lnTo>
                <a:lnTo>
                  <a:pt x="122634" y="27473"/>
                </a:lnTo>
                <a:lnTo>
                  <a:pt x="122634" y="29008"/>
                </a:lnTo>
                <a:close/>
              </a:path>
              <a:path w="1374775" h="334644">
                <a:moveTo>
                  <a:pt x="118030" y="118490"/>
                </a:moveTo>
                <a:lnTo>
                  <a:pt x="0" y="118490"/>
                </a:lnTo>
                <a:lnTo>
                  <a:pt x="0" y="93165"/>
                </a:lnTo>
                <a:lnTo>
                  <a:pt x="118030" y="93165"/>
                </a:lnTo>
                <a:lnTo>
                  <a:pt x="118030" y="118490"/>
                </a:lnTo>
                <a:close/>
              </a:path>
              <a:path w="1374775" h="334644">
                <a:moveTo>
                  <a:pt x="66152" y="328919"/>
                </a:moveTo>
                <a:lnTo>
                  <a:pt x="36529" y="328919"/>
                </a:lnTo>
                <a:lnTo>
                  <a:pt x="36529" y="118490"/>
                </a:lnTo>
                <a:lnTo>
                  <a:pt x="66152" y="118490"/>
                </a:lnTo>
                <a:lnTo>
                  <a:pt x="66152" y="328919"/>
                </a:lnTo>
                <a:close/>
              </a:path>
              <a:path w="1374775" h="334644">
                <a:moveTo>
                  <a:pt x="260618" y="333830"/>
                </a:moveTo>
                <a:lnTo>
                  <a:pt x="215762" y="324942"/>
                </a:lnTo>
                <a:lnTo>
                  <a:pt x="181726" y="300025"/>
                </a:lnTo>
                <a:lnTo>
                  <a:pt x="160123" y="261697"/>
                </a:lnTo>
                <a:lnTo>
                  <a:pt x="152564" y="212577"/>
                </a:lnTo>
                <a:lnTo>
                  <a:pt x="160169" y="163176"/>
                </a:lnTo>
                <a:lnTo>
                  <a:pt x="181515" y="124380"/>
                </a:lnTo>
                <a:lnTo>
                  <a:pt x="214402" y="99024"/>
                </a:lnTo>
                <a:lnTo>
                  <a:pt x="256627" y="89942"/>
                </a:lnTo>
                <a:lnTo>
                  <a:pt x="293874" y="96830"/>
                </a:lnTo>
                <a:lnTo>
                  <a:pt x="323713" y="116495"/>
                </a:lnTo>
                <a:lnTo>
                  <a:pt x="256781" y="116495"/>
                </a:lnTo>
                <a:lnTo>
                  <a:pt x="227669" y="122675"/>
                </a:lnTo>
                <a:lnTo>
                  <a:pt x="204730" y="139460"/>
                </a:lnTo>
                <a:lnTo>
                  <a:pt x="189245" y="164217"/>
                </a:lnTo>
                <a:lnTo>
                  <a:pt x="182494" y="194312"/>
                </a:lnTo>
                <a:lnTo>
                  <a:pt x="355074" y="194312"/>
                </a:lnTo>
                <a:lnTo>
                  <a:pt x="357006" y="206130"/>
                </a:lnTo>
                <a:lnTo>
                  <a:pt x="357006" y="220098"/>
                </a:lnTo>
                <a:lnTo>
                  <a:pt x="182340" y="220098"/>
                </a:lnTo>
                <a:lnTo>
                  <a:pt x="188592" y="256123"/>
                </a:lnTo>
                <a:lnTo>
                  <a:pt x="204500" y="283602"/>
                </a:lnTo>
                <a:lnTo>
                  <a:pt x="228897" y="301123"/>
                </a:lnTo>
                <a:lnTo>
                  <a:pt x="260618" y="307277"/>
                </a:lnTo>
                <a:lnTo>
                  <a:pt x="330727" y="307277"/>
                </a:lnTo>
                <a:lnTo>
                  <a:pt x="320439" y="316870"/>
                </a:lnTo>
                <a:lnTo>
                  <a:pt x="293607" y="329293"/>
                </a:lnTo>
                <a:lnTo>
                  <a:pt x="260618" y="333830"/>
                </a:lnTo>
                <a:close/>
              </a:path>
              <a:path w="1374775" h="334644">
                <a:moveTo>
                  <a:pt x="355074" y="194312"/>
                </a:moveTo>
                <a:lnTo>
                  <a:pt x="326923" y="194312"/>
                </a:lnTo>
                <a:lnTo>
                  <a:pt x="321770" y="163569"/>
                </a:lnTo>
                <a:lnTo>
                  <a:pt x="307335" y="138885"/>
                </a:lnTo>
                <a:lnTo>
                  <a:pt x="285159" y="122459"/>
                </a:lnTo>
                <a:lnTo>
                  <a:pt x="256781" y="116495"/>
                </a:lnTo>
                <a:lnTo>
                  <a:pt x="323713" y="116495"/>
                </a:lnTo>
                <a:lnTo>
                  <a:pt x="325983" y="117991"/>
                </a:lnTo>
                <a:lnTo>
                  <a:pt x="348510" y="154176"/>
                </a:lnTo>
                <a:lnTo>
                  <a:pt x="355074" y="194312"/>
                </a:lnTo>
                <a:close/>
              </a:path>
              <a:path w="1374775" h="334644">
                <a:moveTo>
                  <a:pt x="330727" y="307277"/>
                </a:moveTo>
                <a:lnTo>
                  <a:pt x="260618" y="307277"/>
                </a:lnTo>
                <a:lnTo>
                  <a:pt x="282556" y="304428"/>
                </a:lnTo>
                <a:lnTo>
                  <a:pt x="299718" y="297032"/>
                </a:lnTo>
                <a:lnTo>
                  <a:pt x="312333" y="286816"/>
                </a:lnTo>
                <a:lnTo>
                  <a:pt x="320630" y="275506"/>
                </a:lnTo>
                <a:lnTo>
                  <a:pt x="352402" y="275506"/>
                </a:lnTo>
                <a:lnTo>
                  <a:pt x="340305" y="298346"/>
                </a:lnTo>
                <a:lnTo>
                  <a:pt x="330727" y="307277"/>
                </a:lnTo>
                <a:close/>
              </a:path>
              <a:path w="1374775" h="334644">
                <a:moveTo>
                  <a:pt x="434363" y="151643"/>
                </a:moveTo>
                <a:lnTo>
                  <a:pt x="403666" y="151643"/>
                </a:lnTo>
                <a:lnTo>
                  <a:pt x="412966" y="126397"/>
                </a:lnTo>
                <a:lnTo>
                  <a:pt x="432138" y="106921"/>
                </a:lnTo>
                <a:lnTo>
                  <a:pt x="459482" y="94381"/>
                </a:lnTo>
                <a:lnTo>
                  <a:pt x="493302" y="89942"/>
                </a:lnTo>
                <a:lnTo>
                  <a:pt x="521593" y="93302"/>
                </a:lnTo>
                <a:lnTo>
                  <a:pt x="549266" y="105540"/>
                </a:lnTo>
                <a:lnTo>
                  <a:pt x="558326" y="116034"/>
                </a:lnTo>
                <a:lnTo>
                  <a:pt x="492074" y="116034"/>
                </a:lnTo>
                <a:lnTo>
                  <a:pt x="470797" y="118620"/>
                </a:lnTo>
                <a:lnTo>
                  <a:pt x="453779" y="125896"/>
                </a:lnTo>
                <a:lnTo>
                  <a:pt x="441481" y="137143"/>
                </a:lnTo>
                <a:lnTo>
                  <a:pt x="434363" y="151643"/>
                </a:lnTo>
                <a:close/>
              </a:path>
              <a:path w="1374775" h="334644">
                <a:moveTo>
                  <a:pt x="475037" y="334291"/>
                </a:moveTo>
                <a:lnTo>
                  <a:pt x="444659" y="329528"/>
                </a:lnTo>
                <a:lnTo>
                  <a:pt x="419878" y="315642"/>
                </a:lnTo>
                <a:lnTo>
                  <a:pt x="403184" y="293238"/>
                </a:lnTo>
                <a:lnTo>
                  <a:pt x="397066" y="262920"/>
                </a:lnTo>
                <a:lnTo>
                  <a:pt x="403882" y="232348"/>
                </a:lnTo>
                <a:lnTo>
                  <a:pt x="422468" y="211502"/>
                </a:lnTo>
                <a:lnTo>
                  <a:pt x="450033" y="198945"/>
                </a:lnTo>
                <a:lnTo>
                  <a:pt x="483785" y="193238"/>
                </a:lnTo>
                <a:lnTo>
                  <a:pt x="549324" y="189093"/>
                </a:lnTo>
                <a:lnTo>
                  <a:pt x="549324" y="166992"/>
                </a:lnTo>
                <a:lnTo>
                  <a:pt x="545558" y="145691"/>
                </a:lnTo>
                <a:lnTo>
                  <a:pt x="534512" y="129656"/>
                </a:lnTo>
                <a:lnTo>
                  <a:pt x="516559" y="119550"/>
                </a:lnTo>
                <a:lnTo>
                  <a:pt x="492074" y="116034"/>
                </a:lnTo>
                <a:lnTo>
                  <a:pt x="558326" y="116034"/>
                </a:lnTo>
                <a:lnTo>
                  <a:pt x="570291" y="129894"/>
                </a:lnTo>
                <a:lnTo>
                  <a:pt x="578639" y="169601"/>
                </a:lnTo>
                <a:lnTo>
                  <a:pt x="578639" y="213805"/>
                </a:lnTo>
                <a:lnTo>
                  <a:pt x="549324" y="213805"/>
                </a:lnTo>
                <a:lnTo>
                  <a:pt x="488236" y="218256"/>
                </a:lnTo>
                <a:lnTo>
                  <a:pt x="461137" y="222858"/>
                </a:lnTo>
                <a:lnTo>
                  <a:pt x="441922" y="232165"/>
                </a:lnTo>
                <a:lnTo>
                  <a:pt x="430478" y="245991"/>
                </a:lnTo>
                <a:lnTo>
                  <a:pt x="426689" y="264148"/>
                </a:lnTo>
                <a:lnTo>
                  <a:pt x="430665" y="282744"/>
                </a:lnTo>
                <a:lnTo>
                  <a:pt x="441692" y="296418"/>
                </a:lnTo>
                <a:lnTo>
                  <a:pt x="458417" y="304855"/>
                </a:lnTo>
                <a:lnTo>
                  <a:pt x="479488" y="307738"/>
                </a:lnTo>
                <a:lnTo>
                  <a:pt x="537596" y="307738"/>
                </a:lnTo>
                <a:lnTo>
                  <a:pt x="522445" y="321014"/>
                </a:lnTo>
                <a:lnTo>
                  <a:pt x="501597" y="330617"/>
                </a:lnTo>
                <a:lnTo>
                  <a:pt x="475037" y="334291"/>
                </a:lnTo>
                <a:close/>
              </a:path>
              <a:path w="1374775" h="334644">
                <a:moveTo>
                  <a:pt x="537596" y="307738"/>
                </a:moveTo>
                <a:lnTo>
                  <a:pt x="479488" y="307738"/>
                </a:lnTo>
                <a:lnTo>
                  <a:pt x="508530" y="302287"/>
                </a:lnTo>
                <a:lnTo>
                  <a:pt x="530522" y="287497"/>
                </a:lnTo>
                <a:lnTo>
                  <a:pt x="544455" y="265714"/>
                </a:lnTo>
                <a:lnTo>
                  <a:pt x="549324" y="239283"/>
                </a:lnTo>
                <a:lnTo>
                  <a:pt x="549324" y="213805"/>
                </a:lnTo>
                <a:lnTo>
                  <a:pt x="578639" y="213805"/>
                </a:lnTo>
                <a:lnTo>
                  <a:pt x="578639" y="292543"/>
                </a:lnTo>
                <a:lnTo>
                  <a:pt x="547635" y="292543"/>
                </a:lnTo>
                <a:lnTo>
                  <a:pt x="537738" y="307613"/>
                </a:lnTo>
                <a:lnTo>
                  <a:pt x="537596" y="307738"/>
                </a:lnTo>
                <a:close/>
              </a:path>
              <a:path w="1374775" h="334644">
                <a:moveTo>
                  <a:pt x="578639" y="328919"/>
                </a:moveTo>
                <a:lnTo>
                  <a:pt x="549324" y="328919"/>
                </a:lnTo>
                <a:lnTo>
                  <a:pt x="549324" y="292543"/>
                </a:lnTo>
                <a:lnTo>
                  <a:pt x="578639" y="292543"/>
                </a:lnTo>
                <a:lnTo>
                  <a:pt x="578639" y="328919"/>
                </a:lnTo>
                <a:close/>
              </a:path>
              <a:path w="1374775" h="334644">
                <a:moveTo>
                  <a:pt x="687921" y="93165"/>
                </a:moveTo>
                <a:lnTo>
                  <a:pt x="658298" y="93165"/>
                </a:lnTo>
                <a:lnTo>
                  <a:pt x="658298" y="36683"/>
                </a:lnTo>
                <a:lnTo>
                  <a:pt x="687921" y="36683"/>
                </a:lnTo>
                <a:lnTo>
                  <a:pt x="687921" y="93165"/>
                </a:lnTo>
                <a:close/>
              </a:path>
              <a:path w="1374775" h="334644">
                <a:moveTo>
                  <a:pt x="737497" y="118490"/>
                </a:moveTo>
                <a:lnTo>
                  <a:pt x="622997" y="118490"/>
                </a:lnTo>
                <a:lnTo>
                  <a:pt x="622997" y="93165"/>
                </a:lnTo>
                <a:lnTo>
                  <a:pt x="737497" y="93165"/>
                </a:lnTo>
                <a:lnTo>
                  <a:pt x="737497" y="118490"/>
                </a:lnTo>
                <a:close/>
              </a:path>
              <a:path w="1374775" h="334644">
                <a:moveTo>
                  <a:pt x="729822" y="332295"/>
                </a:moveTo>
                <a:lnTo>
                  <a:pt x="719846" y="332295"/>
                </a:lnTo>
                <a:lnTo>
                  <a:pt x="697279" y="328566"/>
                </a:lnTo>
                <a:lnTo>
                  <a:pt x="677561" y="317426"/>
                </a:lnTo>
                <a:lnTo>
                  <a:pt x="663598" y="298948"/>
                </a:lnTo>
                <a:lnTo>
                  <a:pt x="658298" y="273203"/>
                </a:lnTo>
                <a:lnTo>
                  <a:pt x="658298" y="118490"/>
                </a:lnTo>
                <a:lnTo>
                  <a:pt x="687921" y="118490"/>
                </a:lnTo>
                <a:lnTo>
                  <a:pt x="687921" y="266143"/>
                </a:lnTo>
                <a:lnTo>
                  <a:pt x="690794" y="284564"/>
                </a:lnTo>
                <a:lnTo>
                  <a:pt x="698473" y="296207"/>
                </a:lnTo>
                <a:lnTo>
                  <a:pt x="709548" y="302296"/>
                </a:lnTo>
                <a:lnTo>
                  <a:pt x="722609" y="304054"/>
                </a:lnTo>
                <a:lnTo>
                  <a:pt x="742101" y="304054"/>
                </a:lnTo>
                <a:lnTo>
                  <a:pt x="742101" y="330914"/>
                </a:lnTo>
                <a:lnTo>
                  <a:pt x="737190" y="331681"/>
                </a:lnTo>
                <a:lnTo>
                  <a:pt x="729822" y="332295"/>
                </a:lnTo>
                <a:close/>
              </a:path>
              <a:path w="1374775" h="334644">
                <a:moveTo>
                  <a:pt x="742101" y="304054"/>
                </a:moveTo>
                <a:lnTo>
                  <a:pt x="728288" y="304054"/>
                </a:lnTo>
                <a:lnTo>
                  <a:pt x="737190" y="303440"/>
                </a:lnTo>
                <a:lnTo>
                  <a:pt x="742101" y="303287"/>
                </a:lnTo>
                <a:lnTo>
                  <a:pt x="742101" y="304054"/>
                </a:lnTo>
                <a:close/>
              </a:path>
              <a:path w="1374775" h="334644">
                <a:moveTo>
                  <a:pt x="868266" y="331988"/>
                </a:moveTo>
                <a:lnTo>
                  <a:pt x="837054" y="326384"/>
                </a:lnTo>
                <a:lnTo>
                  <a:pt x="812532" y="309829"/>
                </a:lnTo>
                <a:lnTo>
                  <a:pt x="796500" y="282712"/>
                </a:lnTo>
                <a:lnTo>
                  <a:pt x="790756" y="245423"/>
                </a:lnTo>
                <a:lnTo>
                  <a:pt x="790756" y="93165"/>
                </a:lnTo>
                <a:lnTo>
                  <a:pt x="820379" y="93165"/>
                </a:lnTo>
                <a:lnTo>
                  <a:pt x="820379" y="243427"/>
                </a:lnTo>
                <a:lnTo>
                  <a:pt x="824547" y="268086"/>
                </a:lnTo>
                <a:lnTo>
                  <a:pt x="836226" y="287017"/>
                </a:lnTo>
                <a:lnTo>
                  <a:pt x="854179" y="299157"/>
                </a:lnTo>
                <a:lnTo>
                  <a:pt x="877168" y="303440"/>
                </a:lnTo>
                <a:lnTo>
                  <a:pt x="929670" y="303440"/>
                </a:lnTo>
                <a:lnTo>
                  <a:pt x="927687" y="306541"/>
                </a:lnTo>
                <a:lnTo>
                  <a:pt x="912259" y="319921"/>
                </a:lnTo>
                <a:lnTo>
                  <a:pt x="892371" y="328782"/>
                </a:lnTo>
                <a:lnTo>
                  <a:pt x="868266" y="331988"/>
                </a:lnTo>
                <a:close/>
              </a:path>
              <a:path w="1374775" h="334644">
                <a:moveTo>
                  <a:pt x="929670" y="303440"/>
                </a:moveTo>
                <a:lnTo>
                  <a:pt x="877168" y="303440"/>
                </a:lnTo>
                <a:lnTo>
                  <a:pt x="900088" y="299217"/>
                </a:lnTo>
                <a:lnTo>
                  <a:pt x="920432" y="286691"/>
                </a:lnTo>
                <a:lnTo>
                  <a:pt x="934992" y="266078"/>
                </a:lnTo>
                <a:lnTo>
                  <a:pt x="940558" y="237595"/>
                </a:lnTo>
                <a:lnTo>
                  <a:pt x="940558" y="93165"/>
                </a:lnTo>
                <a:lnTo>
                  <a:pt x="970027" y="93165"/>
                </a:lnTo>
                <a:lnTo>
                  <a:pt x="970027" y="289780"/>
                </a:lnTo>
                <a:lnTo>
                  <a:pt x="938409" y="289780"/>
                </a:lnTo>
                <a:lnTo>
                  <a:pt x="929670" y="303440"/>
                </a:lnTo>
                <a:close/>
              </a:path>
              <a:path w="1374775" h="334644">
                <a:moveTo>
                  <a:pt x="970027" y="328919"/>
                </a:moveTo>
                <a:lnTo>
                  <a:pt x="940558" y="328919"/>
                </a:lnTo>
                <a:lnTo>
                  <a:pt x="940558" y="289780"/>
                </a:lnTo>
                <a:lnTo>
                  <a:pt x="970027" y="289780"/>
                </a:lnTo>
                <a:lnTo>
                  <a:pt x="970027" y="328919"/>
                </a:lnTo>
                <a:close/>
              </a:path>
              <a:path w="1374775" h="334644">
                <a:moveTo>
                  <a:pt x="1089828" y="129541"/>
                </a:moveTo>
                <a:lnTo>
                  <a:pt x="1064421" y="129541"/>
                </a:lnTo>
                <a:lnTo>
                  <a:pt x="1074224" y="113205"/>
                </a:lnTo>
                <a:lnTo>
                  <a:pt x="1088863" y="100609"/>
                </a:lnTo>
                <a:lnTo>
                  <a:pt x="1107243" y="92503"/>
                </a:lnTo>
                <a:lnTo>
                  <a:pt x="1128271" y="89635"/>
                </a:lnTo>
                <a:lnTo>
                  <a:pt x="1132875" y="89635"/>
                </a:lnTo>
                <a:lnTo>
                  <a:pt x="1143466" y="90095"/>
                </a:lnTo>
                <a:lnTo>
                  <a:pt x="1143466" y="118183"/>
                </a:lnTo>
                <a:lnTo>
                  <a:pt x="1125968" y="118183"/>
                </a:lnTo>
                <a:lnTo>
                  <a:pt x="1100878" y="122651"/>
                </a:lnTo>
                <a:lnTo>
                  <a:pt x="1089828" y="129541"/>
                </a:lnTo>
                <a:close/>
              </a:path>
              <a:path w="1374775" h="334644">
                <a:moveTo>
                  <a:pt x="1063193" y="328919"/>
                </a:moveTo>
                <a:lnTo>
                  <a:pt x="1033570" y="328919"/>
                </a:lnTo>
                <a:lnTo>
                  <a:pt x="1033570" y="93165"/>
                </a:lnTo>
                <a:lnTo>
                  <a:pt x="1062425" y="93165"/>
                </a:lnTo>
                <a:lnTo>
                  <a:pt x="1062425" y="129541"/>
                </a:lnTo>
                <a:lnTo>
                  <a:pt x="1089828" y="129541"/>
                </a:lnTo>
                <a:lnTo>
                  <a:pt x="1080997" y="135047"/>
                </a:lnTo>
                <a:lnTo>
                  <a:pt x="1067908" y="153861"/>
                </a:lnTo>
                <a:lnTo>
                  <a:pt x="1063193" y="177582"/>
                </a:lnTo>
                <a:lnTo>
                  <a:pt x="1063193" y="328919"/>
                </a:lnTo>
                <a:close/>
              </a:path>
              <a:path w="1374775" h="334644">
                <a:moveTo>
                  <a:pt x="1143466" y="120025"/>
                </a:moveTo>
                <a:lnTo>
                  <a:pt x="1140856" y="119565"/>
                </a:lnTo>
                <a:lnTo>
                  <a:pt x="1133489" y="118183"/>
                </a:lnTo>
                <a:lnTo>
                  <a:pt x="1143466" y="118183"/>
                </a:lnTo>
                <a:lnTo>
                  <a:pt x="1143466" y="120025"/>
                </a:lnTo>
                <a:close/>
              </a:path>
              <a:path w="1374775" h="334644">
                <a:moveTo>
                  <a:pt x="1278072" y="333830"/>
                </a:moveTo>
                <a:lnTo>
                  <a:pt x="1233216" y="324942"/>
                </a:lnTo>
                <a:lnTo>
                  <a:pt x="1199181" y="300025"/>
                </a:lnTo>
                <a:lnTo>
                  <a:pt x="1177578" y="261697"/>
                </a:lnTo>
                <a:lnTo>
                  <a:pt x="1170019" y="212577"/>
                </a:lnTo>
                <a:lnTo>
                  <a:pt x="1177623" y="163176"/>
                </a:lnTo>
                <a:lnTo>
                  <a:pt x="1198970" y="124380"/>
                </a:lnTo>
                <a:lnTo>
                  <a:pt x="1231856" y="99024"/>
                </a:lnTo>
                <a:lnTo>
                  <a:pt x="1274082" y="89942"/>
                </a:lnTo>
                <a:lnTo>
                  <a:pt x="1311328" y="96830"/>
                </a:lnTo>
                <a:lnTo>
                  <a:pt x="1341167" y="116495"/>
                </a:lnTo>
                <a:lnTo>
                  <a:pt x="1274235" y="116495"/>
                </a:lnTo>
                <a:lnTo>
                  <a:pt x="1245123" y="122675"/>
                </a:lnTo>
                <a:lnTo>
                  <a:pt x="1222184" y="139460"/>
                </a:lnTo>
                <a:lnTo>
                  <a:pt x="1206699" y="164217"/>
                </a:lnTo>
                <a:lnTo>
                  <a:pt x="1199948" y="194312"/>
                </a:lnTo>
                <a:lnTo>
                  <a:pt x="1372528" y="194312"/>
                </a:lnTo>
                <a:lnTo>
                  <a:pt x="1374461" y="206130"/>
                </a:lnTo>
                <a:lnTo>
                  <a:pt x="1374461" y="220098"/>
                </a:lnTo>
                <a:lnTo>
                  <a:pt x="1199795" y="220098"/>
                </a:lnTo>
                <a:lnTo>
                  <a:pt x="1206047" y="256123"/>
                </a:lnTo>
                <a:lnTo>
                  <a:pt x="1221954" y="283602"/>
                </a:lnTo>
                <a:lnTo>
                  <a:pt x="1246351" y="301123"/>
                </a:lnTo>
                <a:lnTo>
                  <a:pt x="1278072" y="307277"/>
                </a:lnTo>
                <a:lnTo>
                  <a:pt x="1348182" y="307277"/>
                </a:lnTo>
                <a:lnTo>
                  <a:pt x="1337893" y="316870"/>
                </a:lnTo>
                <a:lnTo>
                  <a:pt x="1311062" y="329293"/>
                </a:lnTo>
                <a:lnTo>
                  <a:pt x="1278072" y="333830"/>
                </a:lnTo>
                <a:close/>
              </a:path>
              <a:path w="1374775" h="334644">
                <a:moveTo>
                  <a:pt x="1372528" y="194312"/>
                </a:moveTo>
                <a:lnTo>
                  <a:pt x="1344378" y="194312"/>
                </a:lnTo>
                <a:lnTo>
                  <a:pt x="1339224" y="163569"/>
                </a:lnTo>
                <a:lnTo>
                  <a:pt x="1324789" y="138885"/>
                </a:lnTo>
                <a:lnTo>
                  <a:pt x="1302613" y="122459"/>
                </a:lnTo>
                <a:lnTo>
                  <a:pt x="1274235" y="116495"/>
                </a:lnTo>
                <a:lnTo>
                  <a:pt x="1341167" y="116495"/>
                </a:lnTo>
                <a:lnTo>
                  <a:pt x="1343438" y="117991"/>
                </a:lnTo>
                <a:lnTo>
                  <a:pt x="1365964" y="154176"/>
                </a:lnTo>
                <a:lnTo>
                  <a:pt x="1372528" y="194312"/>
                </a:lnTo>
                <a:close/>
              </a:path>
              <a:path w="1374775" h="334644">
                <a:moveTo>
                  <a:pt x="1348182" y="307277"/>
                </a:moveTo>
                <a:lnTo>
                  <a:pt x="1278072" y="307277"/>
                </a:lnTo>
                <a:lnTo>
                  <a:pt x="1300011" y="304428"/>
                </a:lnTo>
                <a:lnTo>
                  <a:pt x="1317173" y="297032"/>
                </a:lnTo>
                <a:lnTo>
                  <a:pt x="1329787" y="286816"/>
                </a:lnTo>
                <a:lnTo>
                  <a:pt x="1338085" y="275506"/>
                </a:lnTo>
                <a:lnTo>
                  <a:pt x="1369857" y="275506"/>
                </a:lnTo>
                <a:lnTo>
                  <a:pt x="1357760" y="298346"/>
                </a:lnTo>
                <a:lnTo>
                  <a:pt x="1348182" y="3072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30715" y="2126509"/>
            <a:ext cx="1713864" cy="322580"/>
          </a:xfrm>
          <a:custGeom>
            <a:avLst/>
            <a:gdLst/>
            <a:ahLst/>
            <a:cxnLst/>
            <a:rect l="l" t="t" r="r" b="b"/>
            <a:pathLst>
              <a:path w="1713864" h="322580">
                <a:moveTo>
                  <a:pt x="157479" y="295919"/>
                </a:moveTo>
                <a:lnTo>
                  <a:pt x="86565" y="295919"/>
                </a:lnTo>
                <a:lnTo>
                  <a:pt x="110814" y="292986"/>
                </a:lnTo>
                <a:lnTo>
                  <a:pt x="129292" y="284657"/>
                </a:lnTo>
                <a:lnTo>
                  <a:pt x="141065" y="271637"/>
                </a:lnTo>
                <a:lnTo>
                  <a:pt x="145197" y="254632"/>
                </a:lnTo>
                <a:lnTo>
                  <a:pt x="142772" y="241667"/>
                </a:lnTo>
                <a:lnTo>
                  <a:pt x="135354" y="230918"/>
                </a:lnTo>
                <a:lnTo>
                  <a:pt x="122728" y="222472"/>
                </a:lnTo>
                <a:lnTo>
                  <a:pt x="104677" y="216414"/>
                </a:lnTo>
                <a:lnTo>
                  <a:pt x="68761" y="207819"/>
                </a:lnTo>
                <a:lnTo>
                  <a:pt x="42493" y="198468"/>
                </a:lnTo>
                <a:lnTo>
                  <a:pt x="23464" y="184700"/>
                </a:lnTo>
                <a:lnTo>
                  <a:pt x="11884" y="166857"/>
                </a:lnTo>
                <a:lnTo>
                  <a:pt x="7981" y="145350"/>
                </a:lnTo>
                <a:lnTo>
                  <a:pt x="14029" y="118248"/>
                </a:lnTo>
                <a:lnTo>
                  <a:pt x="31042" y="96945"/>
                </a:lnTo>
                <a:lnTo>
                  <a:pt x="57321" y="83037"/>
                </a:lnTo>
                <a:lnTo>
                  <a:pt x="91170" y="78124"/>
                </a:lnTo>
                <a:lnTo>
                  <a:pt x="122654" y="82627"/>
                </a:lnTo>
                <a:lnTo>
                  <a:pt x="147115" y="95276"/>
                </a:lnTo>
                <a:lnTo>
                  <a:pt x="154400" y="103756"/>
                </a:lnTo>
                <a:lnTo>
                  <a:pt x="91170" y="103756"/>
                </a:lnTo>
                <a:lnTo>
                  <a:pt x="69526" y="106821"/>
                </a:lnTo>
                <a:lnTo>
                  <a:pt x="52587" y="115267"/>
                </a:lnTo>
                <a:lnTo>
                  <a:pt x="41548" y="127973"/>
                </a:lnTo>
                <a:lnTo>
                  <a:pt x="37603" y="143815"/>
                </a:lnTo>
                <a:lnTo>
                  <a:pt x="40165" y="156365"/>
                </a:lnTo>
                <a:lnTo>
                  <a:pt x="47990" y="166874"/>
                </a:lnTo>
                <a:lnTo>
                  <a:pt x="61173" y="175306"/>
                </a:lnTo>
                <a:lnTo>
                  <a:pt x="79965" y="181726"/>
                </a:lnTo>
                <a:lnTo>
                  <a:pt x="115727" y="190475"/>
                </a:lnTo>
                <a:lnTo>
                  <a:pt x="141981" y="199847"/>
                </a:lnTo>
                <a:lnTo>
                  <a:pt x="160680" y="213421"/>
                </a:lnTo>
                <a:lnTo>
                  <a:pt x="171867" y="231139"/>
                </a:lnTo>
                <a:lnTo>
                  <a:pt x="175587" y="252943"/>
                </a:lnTo>
                <a:lnTo>
                  <a:pt x="169606" y="280636"/>
                </a:lnTo>
                <a:lnTo>
                  <a:pt x="157479" y="295919"/>
                </a:lnTo>
                <a:close/>
              </a:path>
              <a:path w="1713864" h="322580">
                <a:moveTo>
                  <a:pt x="172210" y="139825"/>
                </a:moveTo>
                <a:lnTo>
                  <a:pt x="142741" y="139825"/>
                </a:lnTo>
                <a:lnTo>
                  <a:pt x="136625" y="124951"/>
                </a:lnTo>
                <a:lnTo>
                  <a:pt x="125934" y="113617"/>
                </a:lnTo>
                <a:lnTo>
                  <a:pt x="110754" y="106370"/>
                </a:lnTo>
                <a:lnTo>
                  <a:pt x="91170" y="103756"/>
                </a:lnTo>
                <a:lnTo>
                  <a:pt x="154400" y="103756"/>
                </a:lnTo>
                <a:lnTo>
                  <a:pt x="163864" y="114773"/>
                </a:lnTo>
                <a:lnTo>
                  <a:pt x="172210" y="139825"/>
                </a:lnTo>
                <a:close/>
              </a:path>
              <a:path w="1713864" h="322580">
                <a:moveTo>
                  <a:pt x="87026" y="322012"/>
                </a:moveTo>
                <a:lnTo>
                  <a:pt x="53182" y="317741"/>
                </a:lnTo>
                <a:lnTo>
                  <a:pt x="27051" y="305224"/>
                </a:lnTo>
                <a:lnTo>
                  <a:pt x="9151" y="284909"/>
                </a:lnTo>
                <a:lnTo>
                  <a:pt x="0" y="257241"/>
                </a:lnTo>
                <a:lnTo>
                  <a:pt x="31004" y="257241"/>
                </a:lnTo>
                <a:lnTo>
                  <a:pt x="37138" y="274098"/>
                </a:lnTo>
                <a:lnTo>
                  <a:pt x="48539" y="286192"/>
                </a:lnTo>
                <a:lnTo>
                  <a:pt x="65063" y="293480"/>
                </a:lnTo>
                <a:lnTo>
                  <a:pt x="86565" y="295919"/>
                </a:lnTo>
                <a:lnTo>
                  <a:pt x="157479" y="295919"/>
                </a:lnTo>
                <a:lnTo>
                  <a:pt x="152257" y="302500"/>
                </a:lnTo>
                <a:lnTo>
                  <a:pt x="124433" y="316853"/>
                </a:lnTo>
                <a:lnTo>
                  <a:pt x="87026" y="322012"/>
                </a:lnTo>
                <a:close/>
              </a:path>
              <a:path w="1713864" h="322580">
                <a:moveTo>
                  <a:pt x="323393" y="322012"/>
                </a:moveTo>
                <a:lnTo>
                  <a:pt x="278537" y="313124"/>
                </a:lnTo>
                <a:lnTo>
                  <a:pt x="244502" y="288207"/>
                </a:lnTo>
                <a:lnTo>
                  <a:pt x="222899" y="249878"/>
                </a:lnTo>
                <a:lnTo>
                  <a:pt x="215339" y="200758"/>
                </a:lnTo>
                <a:lnTo>
                  <a:pt x="222944" y="151358"/>
                </a:lnTo>
                <a:lnTo>
                  <a:pt x="244291" y="112562"/>
                </a:lnTo>
                <a:lnTo>
                  <a:pt x="277177" y="87206"/>
                </a:lnTo>
                <a:lnTo>
                  <a:pt x="319403" y="78124"/>
                </a:lnTo>
                <a:lnTo>
                  <a:pt x="356649" y="85011"/>
                </a:lnTo>
                <a:lnTo>
                  <a:pt x="386488" y="104677"/>
                </a:lnTo>
                <a:lnTo>
                  <a:pt x="319556" y="104677"/>
                </a:lnTo>
                <a:lnTo>
                  <a:pt x="290444" y="110857"/>
                </a:lnTo>
                <a:lnTo>
                  <a:pt x="267505" y="127642"/>
                </a:lnTo>
                <a:lnTo>
                  <a:pt x="252020" y="152398"/>
                </a:lnTo>
                <a:lnTo>
                  <a:pt x="245269" y="182494"/>
                </a:lnTo>
                <a:lnTo>
                  <a:pt x="417849" y="182494"/>
                </a:lnTo>
                <a:lnTo>
                  <a:pt x="419782" y="194312"/>
                </a:lnTo>
                <a:lnTo>
                  <a:pt x="419782" y="208279"/>
                </a:lnTo>
                <a:lnTo>
                  <a:pt x="245116" y="208279"/>
                </a:lnTo>
                <a:lnTo>
                  <a:pt x="251368" y="244305"/>
                </a:lnTo>
                <a:lnTo>
                  <a:pt x="267275" y="271784"/>
                </a:lnTo>
                <a:lnTo>
                  <a:pt x="291672" y="289305"/>
                </a:lnTo>
                <a:lnTo>
                  <a:pt x="323393" y="295459"/>
                </a:lnTo>
                <a:lnTo>
                  <a:pt x="393502" y="295459"/>
                </a:lnTo>
                <a:lnTo>
                  <a:pt x="383214" y="305052"/>
                </a:lnTo>
                <a:lnTo>
                  <a:pt x="356383" y="317474"/>
                </a:lnTo>
                <a:lnTo>
                  <a:pt x="323393" y="322012"/>
                </a:lnTo>
                <a:close/>
              </a:path>
              <a:path w="1713864" h="322580">
                <a:moveTo>
                  <a:pt x="417849" y="182494"/>
                </a:moveTo>
                <a:lnTo>
                  <a:pt x="389699" y="182494"/>
                </a:lnTo>
                <a:lnTo>
                  <a:pt x="384545" y="151751"/>
                </a:lnTo>
                <a:lnTo>
                  <a:pt x="370110" y="127066"/>
                </a:lnTo>
                <a:lnTo>
                  <a:pt x="347934" y="110641"/>
                </a:lnTo>
                <a:lnTo>
                  <a:pt x="319556" y="104677"/>
                </a:lnTo>
                <a:lnTo>
                  <a:pt x="386488" y="104677"/>
                </a:lnTo>
                <a:lnTo>
                  <a:pt x="388759" y="106173"/>
                </a:lnTo>
                <a:lnTo>
                  <a:pt x="411285" y="142357"/>
                </a:lnTo>
                <a:lnTo>
                  <a:pt x="417849" y="182494"/>
                </a:lnTo>
                <a:close/>
              </a:path>
              <a:path w="1713864" h="322580">
                <a:moveTo>
                  <a:pt x="393502" y="295459"/>
                </a:moveTo>
                <a:lnTo>
                  <a:pt x="323393" y="295459"/>
                </a:lnTo>
                <a:lnTo>
                  <a:pt x="345332" y="292610"/>
                </a:lnTo>
                <a:lnTo>
                  <a:pt x="362494" y="285214"/>
                </a:lnTo>
                <a:lnTo>
                  <a:pt x="375108" y="274997"/>
                </a:lnTo>
                <a:lnTo>
                  <a:pt x="383406" y="263687"/>
                </a:lnTo>
                <a:lnTo>
                  <a:pt x="415177" y="263687"/>
                </a:lnTo>
                <a:lnTo>
                  <a:pt x="403081" y="286528"/>
                </a:lnTo>
                <a:lnTo>
                  <a:pt x="393502" y="295459"/>
                </a:lnTo>
                <a:close/>
              </a:path>
              <a:path w="1713864" h="322580">
                <a:moveTo>
                  <a:pt x="500976" y="317100"/>
                </a:moveTo>
                <a:lnTo>
                  <a:pt x="471353" y="317100"/>
                </a:lnTo>
                <a:lnTo>
                  <a:pt x="471353" y="2762"/>
                </a:lnTo>
                <a:lnTo>
                  <a:pt x="500976" y="2762"/>
                </a:lnTo>
                <a:lnTo>
                  <a:pt x="500976" y="317100"/>
                </a:lnTo>
                <a:close/>
              </a:path>
              <a:path w="1713864" h="322580">
                <a:moveTo>
                  <a:pt x="660601" y="322012"/>
                </a:moveTo>
                <a:lnTo>
                  <a:pt x="615744" y="313124"/>
                </a:lnTo>
                <a:lnTo>
                  <a:pt x="581709" y="288207"/>
                </a:lnTo>
                <a:lnTo>
                  <a:pt x="560106" y="249878"/>
                </a:lnTo>
                <a:lnTo>
                  <a:pt x="552547" y="200758"/>
                </a:lnTo>
                <a:lnTo>
                  <a:pt x="560152" y="151358"/>
                </a:lnTo>
                <a:lnTo>
                  <a:pt x="581498" y="112562"/>
                </a:lnTo>
                <a:lnTo>
                  <a:pt x="614385" y="87206"/>
                </a:lnTo>
                <a:lnTo>
                  <a:pt x="656610" y="78124"/>
                </a:lnTo>
                <a:lnTo>
                  <a:pt x="693857" y="85011"/>
                </a:lnTo>
                <a:lnTo>
                  <a:pt x="723695" y="104677"/>
                </a:lnTo>
                <a:lnTo>
                  <a:pt x="656763" y="104677"/>
                </a:lnTo>
                <a:lnTo>
                  <a:pt x="627652" y="110857"/>
                </a:lnTo>
                <a:lnTo>
                  <a:pt x="604713" y="127642"/>
                </a:lnTo>
                <a:lnTo>
                  <a:pt x="589227" y="152398"/>
                </a:lnTo>
                <a:lnTo>
                  <a:pt x="582477" y="182494"/>
                </a:lnTo>
                <a:lnTo>
                  <a:pt x="755057" y="182494"/>
                </a:lnTo>
                <a:lnTo>
                  <a:pt x="756989" y="194312"/>
                </a:lnTo>
                <a:lnTo>
                  <a:pt x="756989" y="208279"/>
                </a:lnTo>
                <a:lnTo>
                  <a:pt x="582323" y="208279"/>
                </a:lnTo>
                <a:lnTo>
                  <a:pt x="588575" y="244305"/>
                </a:lnTo>
                <a:lnTo>
                  <a:pt x="604482" y="271784"/>
                </a:lnTo>
                <a:lnTo>
                  <a:pt x="628879" y="289305"/>
                </a:lnTo>
                <a:lnTo>
                  <a:pt x="660601" y="295459"/>
                </a:lnTo>
                <a:lnTo>
                  <a:pt x="730710" y="295459"/>
                </a:lnTo>
                <a:lnTo>
                  <a:pt x="720422" y="305052"/>
                </a:lnTo>
                <a:lnTo>
                  <a:pt x="693590" y="317474"/>
                </a:lnTo>
                <a:lnTo>
                  <a:pt x="660601" y="322012"/>
                </a:lnTo>
                <a:close/>
              </a:path>
              <a:path w="1713864" h="322580">
                <a:moveTo>
                  <a:pt x="755057" y="182494"/>
                </a:moveTo>
                <a:lnTo>
                  <a:pt x="726906" y="182494"/>
                </a:lnTo>
                <a:lnTo>
                  <a:pt x="721753" y="151751"/>
                </a:lnTo>
                <a:lnTo>
                  <a:pt x="707318" y="127066"/>
                </a:lnTo>
                <a:lnTo>
                  <a:pt x="685141" y="110641"/>
                </a:lnTo>
                <a:lnTo>
                  <a:pt x="656763" y="104677"/>
                </a:lnTo>
                <a:lnTo>
                  <a:pt x="723695" y="104677"/>
                </a:lnTo>
                <a:lnTo>
                  <a:pt x="725966" y="106173"/>
                </a:lnTo>
                <a:lnTo>
                  <a:pt x="748493" y="142357"/>
                </a:lnTo>
                <a:lnTo>
                  <a:pt x="755057" y="182494"/>
                </a:lnTo>
                <a:close/>
              </a:path>
              <a:path w="1713864" h="322580">
                <a:moveTo>
                  <a:pt x="730710" y="295459"/>
                </a:moveTo>
                <a:lnTo>
                  <a:pt x="660601" y="295459"/>
                </a:lnTo>
                <a:lnTo>
                  <a:pt x="682539" y="292610"/>
                </a:lnTo>
                <a:lnTo>
                  <a:pt x="699701" y="285214"/>
                </a:lnTo>
                <a:lnTo>
                  <a:pt x="712316" y="274997"/>
                </a:lnTo>
                <a:lnTo>
                  <a:pt x="720613" y="263687"/>
                </a:lnTo>
                <a:lnTo>
                  <a:pt x="752385" y="263687"/>
                </a:lnTo>
                <a:lnTo>
                  <a:pt x="740288" y="286528"/>
                </a:lnTo>
                <a:lnTo>
                  <a:pt x="730710" y="295459"/>
                </a:lnTo>
                <a:close/>
              </a:path>
              <a:path w="1713864" h="322580">
                <a:moveTo>
                  <a:pt x="901726" y="322012"/>
                </a:moveTo>
                <a:lnTo>
                  <a:pt x="858297" y="312879"/>
                </a:lnTo>
                <a:lnTo>
                  <a:pt x="825156" y="287516"/>
                </a:lnTo>
                <a:lnTo>
                  <a:pt x="804016" y="248972"/>
                </a:lnTo>
                <a:lnTo>
                  <a:pt x="796589" y="200298"/>
                </a:lnTo>
                <a:lnTo>
                  <a:pt x="804181" y="151228"/>
                </a:lnTo>
                <a:lnTo>
                  <a:pt x="825559" y="112562"/>
                </a:lnTo>
                <a:lnTo>
                  <a:pt x="858621" y="87220"/>
                </a:lnTo>
                <a:lnTo>
                  <a:pt x="901266" y="78124"/>
                </a:lnTo>
                <a:lnTo>
                  <a:pt x="934737" y="83440"/>
                </a:lnTo>
                <a:lnTo>
                  <a:pt x="962295" y="98441"/>
                </a:lnTo>
                <a:lnTo>
                  <a:pt x="967592" y="104677"/>
                </a:lnTo>
                <a:lnTo>
                  <a:pt x="901726" y="104677"/>
                </a:lnTo>
                <a:lnTo>
                  <a:pt x="871108" y="111552"/>
                </a:lnTo>
                <a:lnTo>
                  <a:pt x="847296" y="130903"/>
                </a:lnTo>
                <a:lnTo>
                  <a:pt x="831859" y="160816"/>
                </a:lnTo>
                <a:lnTo>
                  <a:pt x="826365" y="199377"/>
                </a:lnTo>
                <a:lnTo>
                  <a:pt x="831751" y="238300"/>
                </a:lnTo>
                <a:lnTo>
                  <a:pt x="847009" y="268561"/>
                </a:lnTo>
                <a:lnTo>
                  <a:pt x="870784" y="288173"/>
                </a:lnTo>
                <a:lnTo>
                  <a:pt x="901726" y="295152"/>
                </a:lnTo>
                <a:lnTo>
                  <a:pt x="968133" y="295152"/>
                </a:lnTo>
                <a:lnTo>
                  <a:pt x="963350" y="301004"/>
                </a:lnTo>
                <a:lnTo>
                  <a:pt x="935992" y="316450"/>
                </a:lnTo>
                <a:lnTo>
                  <a:pt x="901726" y="322012"/>
                </a:lnTo>
                <a:close/>
              </a:path>
              <a:path w="1713864" h="322580">
                <a:moveTo>
                  <a:pt x="992129" y="151797"/>
                </a:moveTo>
                <a:lnTo>
                  <a:pt x="962506" y="151797"/>
                </a:lnTo>
                <a:lnTo>
                  <a:pt x="955276" y="133556"/>
                </a:lnTo>
                <a:lnTo>
                  <a:pt x="942419" y="118567"/>
                </a:lnTo>
                <a:lnTo>
                  <a:pt x="924411" y="108413"/>
                </a:lnTo>
                <a:lnTo>
                  <a:pt x="901726" y="104677"/>
                </a:lnTo>
                <a:lnTo>
                  <a:pt x="967592" y="104677"/>
                </a:lnTo>
                <a:lnTo>
                  <a:pt x="982054" y="121701"/>
                </a:lnTo>
                <a:lnTo>
                  <a:pt x="992129" y="151797"/>
                </a:lnTo>
                <a:close/>
              </a:path>
              <a:path w="1713864" h="322580">
                <a:moveTo>
                  <a:pt x="968133" y="295152"/>
                </a:moveTo>
                <a:lnTo>
                  <a:pt x="901726" y="295152"/>
                </a:lnTo>
                <a:lnTo>
                  <a:pt x="923226" y="291910"/>
                </a:lnTo>
                <a:lnTo>
                  <a:pt x="941229" y="282566"/>
                </a:lnTo>
                <a:lnTo>
                  <a:pt x="954715" y="267697"/>
                </a:lnTo>
                <a:lnTo>
                  <a:pt x="962660" y="247878"/>
                </a:lnTo>
                <a:lnTo>
                  <a:pt x="992282" y="247878"/>
                </a:lnTo>
                <a:lnTo>
                  <a:pt x="982536" y="277527"/>
                </a:lnTo>
                <a:lnTo>
                  <a:pt x="968133" y="295152"/>
                </a:lnTo>
                <a:close/>
              </a:path>
              <a:path w="1713864" h="322580">
                <a:moveTo>
                  <a:pt x="1087443" y="81347"/>
                </a:moveTo>
                <a:lnTo>
                  <a:pt x="1057821" y="81347"/>
                </a:lnTo>
                <a:lnTo>
                  <a:pt x="1057821" y="24864"/>
                </a:lnTo>
                <a:lnTo>
                  <a:pt x="1087443" y="24864"/>
                </a:lnTo>
                <a:lnTo>
                  <a:pt x="1087443" y="81347"/>
                </a:lnTo>
                <a:close/>
              </a:path>
              <a:path w="1713864" h="322580">
                <a:moveTo>
                  <a:pt x="1137019" y="106672"/>
                </a:moveTo>
                <a:lnTo>
                  <a:pt x="1022519" y="106672"/>
                </a:lnTo>
                <a:lnTo>
                  <a:pt x="1022519" y="81347"/>
                </a:lnTo>
                <a:lnTo>
                  <a:pt x="1137019" y="81347"/>
                </a:lnTo>
                <a:lnTo>
                  <a:pt x="1137019" y="106672"/>
                </a:lnTo>
                <a:close/>
              </a:path>
              <a:path w="1713864" h="322580">
                <a:moveTo>
                  <a:pt x="1129345" y="320477"/>
                </a:moveTo>
                <a:lnTo>
                  <a:pt x="1119368" y="320477"/>
                </a:lnTo>
                <a:lnTo>
                  <a:pt x="1096801" y="316748"/>
                </a:lnTo>
                <a:lnTo>
                  <a:pt x="1077083" y="305608"/>
                </a:lnTo>
                <a:lnTo>
                  <a:pt x="1063121" y="287130"/>
                </a:lnTo>
                <a:lnTo>
                  <a:pt x="1057821" y="261385"/>
                </a:lnTo>
                <a:lnTo>
                  <a:pt x="1057821" y="106672"/>
                </a:lnTo>
                <a:lnTo>
                  <a:pt x="1087443" y="106672"/>
                </a:lnTo>
                <a:lnTo>
                  <a:pt x="1087443" y="254325"/>
                </a:lnTo>
                <a:lnTo>
                  <a:pt x="1090316" y="272745"/>
                </a:lnTo>
                <a:lnTo>
                  <a:pt x="1097996" y="284389"/>
                </a:lnTo>
                <a:lnTo>
                  <a:pt x="1109070" y="290478"/>
                </a:lnTo>
                <a:lnTo>
                  <a:pt x="1122131" y="292236"/>
                </a:lnTo>
                <a:lnTo>
                  <a:pt x="1141624" y="292236"/>
                </a:lnTo>
                <a:lnTo>
                  <a:pt x="1141624" y="319096"/>
                </a:lnTo>
                <a:lnTo>
                  <a:pt x="1136712" y="319863"/>
                </a:lnTo>
                <a:lnTo>
                  <a:pt x="1129345" y="320477"/>
                </a:lnTo>
                <a:close/>
              </a:path>
              <a:path w="1713864" h="322580">
                <a:moveTo>
                  <a:pt x="1141624" y="292236"/>
                </a:moveTo>
                <a:lnTo>
                  <a:pt x="1127810" y="292236"/>
                </a:lnTo>
                <a:lnTo>
                  <a:pt x="1136712" y="291622"/>
                </a:lnTo>
                <a:lnTo>
                  <a:pt x="1141624" y="291468"/>
                </a:lnTo>
                <a:lnTo>
                  <a:pt x="1141624" y="292236"/>
                </a:lnTo>
                <a:close/>
              </a:path>
              <a:path w="1713864" h="322580">
                <a:moveTo>
                  <a:pt x="1205781" y="41287"/>
                </a:moveTo>
                <a:lnTo>
                  <a:pt x="1197325" y="39668"/>
                </a:lnTo>
                <a:lnTo>
                  <a:pt x="1190394" y="35244"/>
                </a:lnTo>
                <a:lnTo>
                  <a:pt x="1185708" y="28660"/>
                </a:lnTo>
                <a:lnTo>
                  <a:pt x="1183986" y="20567"/>
                </a:lnTo>
                <a:lnTo>
                  <a:pt x="1185708" y="12561"/>
                </a:lnTo>
                <a:lnTo>
                  <a:pt x="1190394" y="6024"/>
                </a:lnTo>
                <a:lnTo>
                  <a:pt x="1197325" y="1616"/>
                </a:lnTo>
                <a:lnTo>
                  <a:pt x="1205781" y="0"/>
                </a:lnTo>
                <a:lnTo>
                  <a:pt x="1213995" y="1616"/>
                </a:lnTo>
                <a:lnTo>
                  <a:pt x="1220841" y="6024"/>
                </a:lnTo>
                <a:lnTo>
                  <a:pt x="1225530" y="12561"/>
                </a:lnTo>
                <a:lnTo>
                  <a:pt x="1227269" y="20567"/>
                </a:lnTo>
                <a:lnTo>
                  <a:pt x="1225530" y="28660"/>
                </a:lnTo>
                <a:lnTo>
                  <a:pt x="1220841" y="35244"/>
                </a:lnTo>
                <a:lnTo>
                  <a:pt x="1213995" y="39668"/>
                </a:lnTo>
                <a:lnTo>
                  <a:pt x="1205781" y="41287"/>
                </a:lnTo>
                <a:close/>
              </a:path>
              <a:path w="1713864" h="322580">
                <a:moveTo>
                  <a:pt x="1220362" y="317100"/>
                </a:moveTo>
                <a:lnTo>
                  <a:pt x="1190586" y="317100"/>
                </a:lnTo>
                <a:lnTo>
                  <a:pt x="1190586" y="81347"/>
                </a:lnTo>
                <a:lnTo>
                  <a:pt x="1220362" y="81347"/>
                </a:lnTo>
                <a:lnTo>
                  <a:pt x="1220362" y="317100"/>
                </a:lnTo>
                <a:close/>
              </a:path>
              <a:path w="1713864" h="322580">
                <a:moveTo>
                  <a:pt x="1376917" y="322012"/>
                </a:moveTo>
                <a:lnTo>
                  <a:pt x="1334531" y="313117"/>
                </a:lnTo>
                <a:lnTo>
                  <a:pt x="1301440" y="288149"/>
                </a:lnTo>
                <a:lnTo>
                  <a:pt x="1279919" y="249684"/>
                </a:lnTo>
                <a:lnTo>
                  <a:pt x="1272240" y="200298"/>
                </a:lnTo>
                <a:lnTo>
                  <a:pt x="1279919" y="150581"/>
                </a:lnTo>
                <a:lnTo>
                  <a:pt x="1301440" y="111986"/>
                </a:lnTo>
                <a:lnTo>
                  <a:pt x="1334531" y="87004"/>
                </a:lnTo>
                <a:lnTo>
                  <a:pt x="1376917" y="78124"/>
                </a:lnTo>
                <a:lnTo>
                  <a:pt x="1419279" y="87026"/>
                </a:lnTo>
                <a:lnTo>
                  <a:pt x="1442588" y="104677"/>
                </a:lnTo>
                <a:lnTo>
                  <a:pt x="1376917" y="104677"/>
                </a:lnTo>
                <a:lnTo>
                  <a:pt x="1344817" y="112344"/>
                </a:lnTo>
                <a:lnTo>
                  <a:pt x="1321336" y="133091"/>
                </a:lnTo>
                <a:lnTo>
                  <a:pt x="1306920" y="163536"/>
                </a:lnTo>
                <a:lnTo>
                  <a:pt x="1302016" y="200298"/>
                </a:lnTo>
                <a:lnTo>
                  <a:pt x="1306899" y="236988"/>
                </a:lnTo>
                <a:lnTo>
                  <a:pt x="1321278" y="267275"/>
                </a:lnTo>
                <a:lnTo>
                  <a:pt x="1344752" y="287864"/>
                </a:lnTo>
                <a:lnTo>
                  <a:pt x="1376917" y="295459"/>
                </a:lnTo>
                <a:lnTo>
                  <a:pt x="1442704" y="295459"/>
                </a:lnTo>
                <a:lnTo>
                  <a:pt x="1419344" y="313117"/>
                </a:lnTo>
                <a:lnTo>
                  <a:pt x="1376917" y="322012"/>
                </a:lnTo>
                <a:close/>
              </a:path>
              <a:path w="1713864" h="322580">
                <a:moveTo>
                  <a:pt x="1442704" y="295459"/>
                </a:moveTo>
                <a:lnTo>
                  <a:pt x="1376917" y="295459"/>
                </a:lnTo>
                <a:lnTo>
                  <a:pt x="1409017" y="287864"/>
                </a:lnTo>
                <a:lnTo>
                  <a:pt x="1432498" y="267275"/>
                </a:lnTo>
                <a:lnTo>
                  <a:pt x="1446913" y="236988"/>
                </a:lnTo>
                <a:lnTo>
                  <a:pt x="1451818" y="200298"/>
                </a:lnTo>
                <a:lnTo>
                  <a:pt x="1446913" y="163536"/>
                </a:lnTo>
                <a:lnTo>
                  <a:pt x="1432498" y="133091"/>
                </a:lnTo>
                <a:lnTo>
                  <a:pt x="1409017" y="112344"/>
                </a:lnTo>
                <a:lnTo>
                  <a:pt x="1376917" y="104677"/>
                </a:lnTo>
                <a:lnTo>
                  <a:pt x="1442588" y="104677"/>
                </a:lnTo>
                <a:lnTo>
                  <a:pt x="1452317" y="112044"/>
                </a:lnTo>
                <a:lnTo>
                  <a:pt x="1473785" y="150645"/>
                </a:lnTo>
                <a:lnTo>
                  <a:pt x="1481440" y="200298"/>
                </a:lnTo>
                <a:lnTo>
                  <a:pt x="1473807" y="249684"/>
                </a:lnTo>
                <a:lnTo>
                  <a:pt x="1452374" y="288149"/>
                </a:lnTo>
                <a:lnTo>
                  <a:pt x="1442704" y="295459"/>
                </a:lnTo>
                <a:close/>
              </a:path>
              <a:path w="1713864" h="322580">
                <a:moveTo>
                  <a:pt x="1586589" y="118644"/>
                </a:moveTo>
                <a:lnTo>
                  <a:pt x="1564323" y="118644"/>
                </a:lnTo>
                <a:lnTo>
                  <a:pt x="1574925" y="102041"/>
                </a:lnTo>
                <a:lnTo>
                  <a:pt x="1590089" y="89309"/>
                </a:lnTo>
                <a:lnTo>
                  <a:pt x="1609713" y="81152"/>
                </a:lnTo>
                <a:lnTo>
                  <a:pt x="1633698" y="78277"/>
                </a:lnTo>
                <a:lnTo>
                  <a:pt x="1666266" y="83882"/>
                </a:lnTo>
                <a:lnTo>
                  <a:pt x="1691524" y="100436"/>
                </a:lnTo>
                <a:lnTo>
                  <a:pt x="1694355" y="105137"/>
                </a:lnTo>
                <a:lnTo>
                  <a:pt x="1625717" y="105137"/>
                </a:lnTo>
                <a:lnTo>
                  <a:pt x="1600449" y="109638"/>
                </a:lnTo>
                <a:lnTo>
                  <a:pt x="1586589" y="118644"/>
                </a:lnTo>
                <a:close/>
              </a:path>
              <a:path w="1713864" h="322580">
                <a:moveTo>
                  <a:pt x="1562634" y="317100"/>
                </a:moveTo>
                <a:lnTo>
                  <a:pt x="1533011" y="317100"/>
                </a:lnTo>
                <a:lnTo>
                  <a:pt x="1533011" y="81347"/>
                </a:lnTo>
                <a:lnTo>
                  <a:pt x="1561867" y="81347"/>
                </a:lnTo>
                <a:lnTo>
                  <a:pt x="1561867" y="118644"/>
                </a:lnTo>
                <a:lnTo>
                  <a:pt x="1586589" y="118644"/>
                </a:lnTo>
                <a:lnTo>
                  <a:pt x="1580477" y="122615"/>
                </a:lnTo>
                <a:lnTo>
                  <a:pt x="1567354" y="143276"/>
                </a:lnTo>
                <a:lnTo>
                  <a:pt x="1562634" y="170829"/>
                </a:lnTo>
                <a:lnTo>
                  <a:pt x="1562634" y="317100"/>
                </a:lnTo>
                <a:close/>
              </a:path>
              <a:path w="1713864" h="322580">
                <a:moveTo>
                  <a:pt x="1713664" y="317100"/>
                </a:moveTo>
                <a:lnTo>
                  <a:pt x="1683888" y="317100"/>
                </a:lnTo>
                <a:lnTo>
                  <a:pt x="1683888" y="166838"/>
                </a:lnTo>
                <a:lnTo>
                  <a:pt x="1679827" y="141204"/>
                </a:lnTo>
                <a:lnTo>
                  <a:pt x="1668213" y="121771"/>
                </a:lnTo>
                <a:lnTo>
                  <a:pt x="1649893" y="109447"/>
                </a:lnTo>
                <a:lnTo>
                  <a:pt x="1625717" y="105137"/>
                </a:lnTo>
                <a:lnTo>
                  <a:pt x="1694355" y="105137"/>
                </a:lnTo>
                <a:lnTo>
                  <a:pt x="1707860" y="127553"/>
                </a:lnTo>
                <a:lnTo>
                  <a:pt x="1713664" y="164843"/>
                </a:lnTo>
                <a:lnTo>
                  <a:pt x="1713664" y="31710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3117" y="133021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17345" y="8737903"/>
            <a:ext cx="9703435" cy="523240"/>
          </a:xfrm>
          <a:custGeom>
            <a:avLst/>
            <a:gdLst/>
            <a:ahLst/>
            <a:cxnLst/>
            <a:rect l="l" t="t" r="r" b="b"/>
            <a:pathLst>
              <a:path w="9703435" h="523240">
                <a:moveTo>
                  <a:pt x="9703374" y="523065"/>
                </a:moveTo>
                <a:lnTo>
                  <a:pt x="0" y="523065"/>
                </a:lnTo>
                <a:lnTo>
                  <a:pt x="0" y="0"/>
                </a:lnTo>
                <a:lnTo>
                  <a:pt x="9703374" y="0"/>
                </a:lnTo>
                <a:lnTo>
                  <a:pt x="9703374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31326" y="9337978"/>
            <a:ext cx="8475980" cy="523240"/>
          </a:xfrm>
          <a:custGeom>
            <a:avLst/>
            <a:gdLst/>
            <a:ahLst/>
            <a:cxnLst/>
            <a:rect l="l" t="t" r="r" b="b"/>
            <a:pathLst>
              <a:path w="8475980" h="523240">
                <a:moveTo>
                  <a:pt x="8475440" y="523065"/>
                </a:moveTo>
                <a:lnTo>
                  <a:pt x="0" y="523065"/>
                </a:lnTo>
                <a:lnTo>
                  <a:pt x="0" y="0"/>
                </a:lnTo>
                <a:lnTo>
                  <a:pt x="8475440" y="0"/>
                </a:lnTo>
                <a:lnTo>
                  <a:pt x="8475440" y="5230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21796" y="8801283"/>
            <a:ext cx="1110615" cy="395605"/>
          </a:xfrm>
          <a:custGeom>
            <a:avLst/>
            <a:gdLst/>
            <a:ahLst/>
            <a:cxnLst/>
            <a:rect l="l" t="t" r="r" b="b"/>
            <a:pathLst>
              <a:path w="1110614" h="395604">
                <a:moveTo>
                  <a:pt x="349639" y="154252"/>
                </a:moveTo>
                <a:lnTo>
                  <a:pt x="296687" y="154252"/>
                </a:lnTo>
                <a:lnTo>
                  <a:pt x="296687" y="0"/>
                </a:lnTo>
                <a:lnTo>
                  <a:pt x="349639" y="0"/>
                </a:lnTo>
                <a:lnTo>
                  <a:pt x="349639" y="154252"/>
                </a:lnTo>
                <a:close/>
              </a:path>
              <a:path w="1110614" h="395604">
                <a:moveTo>
                  <a:pt x="262613" y="377113"/>
                </a:moveTo>
                <a:lnTo>
                  <a:pt x="210274" y="377113"/>
                </a:lnTo>
                <a:lnTo>
                  <a:pt x="210274" y="6139"/>
                </a:lnTo>
                <a:lnTo>
                  <a:pt x="262613" y="6139"/>
                </a:lnTo>
                <a:lnTo>
                  <a:pt x="262613" y="154252"/>
                </a:lnTo>
                <a:lnTo>
                  <a:pt x="349639" y="154252"/>
                </a:lnTo>
                <a:lnTo>
                  <a:pt x="349639" y="198610"/>
                </a:lnTo>
                <a:lnTo>
                  <a:pt x="262613" y="198610"/>
                </a:lnTo>
                <a:lnTo>
                  <a:pt x="262613" y="377113"/>
                </a:lnTo>
                <a:close/>
              </a:path>
              <a:path w="1110614" h="395604">
                <a:moveTo>
                  <a:pt x="349639" y="395378"/>
                </a:moveTo>
                <a:lnTo>
                  <a:pt x="296687" y="395378"/>
                </a:lnTo>
                <a:lnTo>
                  <a:pt x="296687" y="198610"/>
                </a:lnTo>
                <a:lnTo>
                  <a:pt x="349639" y="198610"/>
                </a:lnTo>
                <a:lnTo>
                  <a:pt x="349639" y="395378"/>
                </a:lnTo>
                <a:close/>
              </a:path>
              <a:path w="1110614" h="395604">
                <a:moveTo>
                  <a:pt x="34534" y="315258"/>
                </a:moveTo>
                <a:lnTo>
                  <a:pt x="0" y="274892"/>
                </a:lnTo>
                <a:lnTo>
                  <a:pt x="37755" y="242430"/>
                </a:lnTo>
                <a:lnTo>
                  <a:pt x="63063" y="200413"/>
                </a:lnTo>
                <a:lnTo>
                  <a:pt x="77291" y="152468"/>
                </a:lnTo>
                <a:lnTo>
                  <a:pt x="81807" y="102221"/>
                </a:lnTo>
                <a:lnTo>
                  <a:pt x="81807" y="34073"/>
                </a:lnTo>
                <a:lnTo>
                  <a:pt x="135681" y="34073"/>
                </a:lnTo>
                <a:lnTo>
                  <a:pt x="135681" y="98230"/>
                </a:lnTo>
                <a:lnTo>
                  <a:pt x="139388" y="147959"/>
                </a:lnTo>
                <a:lnTo>
                  <a:pt x="151873" y="193429"/>
                </a:lnTo>
                <a:lnTo>
                  <a:pt x="164188" y="213958"/>
                </a:lnTo>
                <a:lnTo>
                  <a:pt x="108207" y="213958"/>
                </a:lnTo>
                <a:lnTo>
                  <a:pt x="95746" y="245197"/>
                </a:lnTo>
                <a:lnTo>
                  <a:pt x="79428" y="273012"/>
                </a:lnTo>
                <a:lnTo>
                  <a:pt x="59082" y="296624"/>
                </a:lnTo>
                <a:lnTo>
                  <a:pt x="34534" y="315258"/>
                </a:lnTo>
                <a:close/>
              </a:path>
              <a:path w="1110614" h="395604">
                <a:moveTo>
                  <a:pt x="177429" y="303747"/>
                </a:moveTo>
                <a:lnTo>
                  <a:pt x="154008" y="287257"/>
                </a:lnTo>
                <a:lnTo>
                  <a:pt x="134875" y="266450"/>
                </a:lnTo>
                <a:lnTo>
                  <a:pt x="119713" y="241844"/>
                </a:lnTo>
                <a:lnTo>
                  <a:pt x="108207" y="213958"/>
                </a:lnTo>
                <a:lnTo>
                  <a:pt x="164188" y="213958"/>
                </a:lnTo>
                <a:lnTo>
                  <a:pt x="174834" y="231705"/>
                </a:lnTo>
                <a:lnTo>
                  <a:pt x="209968" y="259850"/>
                </a:lnTo>
                <a:lnTo>
                  <a:pt x="177429" y="303747"/>
                </a:lnTo>
                <a:close/>
              </a:path>
              <a:path w="1110614" h="395604">
                <a:moveTo>
                  <a:pt x="707279" y="246190"/>
                </a:moveTo>
                <a:lnTo>
                  <a:pt x="419954" y="246190"/>
                </a:lnTo>
                <a:lnTo>
                  <a:pt x="419954" y="113272"/>
                </a:lnTo>
                <a:lnTo>
                  <a:pt x="643275" y="113272"/>
                </a:lnTo>
                <a:lnTo>
                  <a:pt x="643275" y="70296"/>
                </a:lnTo>
                <a:lnTo>
                  <a:pt x="419340" y="70296"/>
                </a:lnTo>
                <a:lnTo>
                  <a:pt x="419340" y="25785"/>
                </a:lnTo>
                <a:lnTo>
                  <a:pt x="698069" y="25785"/>
                </a:lnTo>
                <a:lnTo>
                  <a:pt x="698069" y="156708"/>
                </a:lnTo>
                <a:lnTo>
                  <a:pt x="475209" y="156708"/>
                </a:lnTo>
                <a:lnTo>
                  <a:pt x="475209" y="201219"/>
                </a:lnTo>
                <a:lnTo>
                  <a:pt x="707279" y="201219"/>
                </a:lnTo>
                <a:lnTo>
                  <a:pt x="707279" y="246190"/>
                </a:lnTo>
                <a:close/>
              </a:path>
              <a:path w="1110614" h="395604">
                <a:moveTo>
                  <a:pt x="585565" y="305896"/>
                </a:moveTo>
                <a:lnTo>
                  <a:pt x="530770" y="305896"/>
                </a:lnTo>
                <a:lnTo>
                  <a:pt x="530770" y="246190"/>
                </a:lnTo>
                <a:lnTo>
                  <a:pt x="585565" y="246190"/>
                </a:lnTo>
                <a:lnTo>
                  <a:pt x="585565" y="305896"/>
                </a:lnTo>
                <a:close/>
              </a:path>
              <a:path w="1110614" h="395604">
                <a:moveTo>
                  <a:pt x="739664" y="351174"/>
                </a:moveTo>
                <a:lnTo>
                  <a:pt x="378359" y="351174"/>
                </a:lnTo>
                <a:lnTo>
                  <a:pt x="378359" y="305896"/>
                </a:lnTo>
                <a:lnTo>
                  <a:pt x="739664" y="305896"/>
                </a:lnTo>
                <a:lnTo>
                  <a:pt x="739664" y="351174"/>
                </a:lnTo>
                <a:close/>
              </a:path>
              <a:path w="1110614" h="395604">
                <a:moveTo>
                  <a:pt x="929237" y="171136"/>
                </a:moveTo>
                <a:lnTo>
                  <a:pt x="870668" y="165483"/>
                </a:lnTo>
                <a:lnTo>
                  <a:pt x="825481" y="149283"/>
                </a:lnTo>
                <a:lnTo>
                  <a:pt x="796410" y="123673"/>
                </a:lnTo>
                <a:lnTo>
                  <a:pt x="786188" y="89788"/>
                </a:lnTo>
                <a:lnTo>
                  <a:pt x="796410" y="55830"/>
                </a:lnTo>
                <a:lnTo>
                  <a:pt x="825481" y="30044"/>
                </a:lnTo>
                <a:lnTo>
                  <a:pt x="870668" y="13641"/>
                </a:lnTo>
                <a:lnTo>
                  <a:pt x="929237" y="7827"/>
                </a:lnTo>
                <a:lnTo>
                  <a:pt x="987739" y="13641"/>
                </a:lnTo>
                <a:lnTo>
                  <a:pt x="1032801" y="30044"/>
                </a:lnTo>
                <a:lnTo>
                  <a:pt x="1057014" y="51571"/>
                </a:lnTo>
                <a:lnTo>
                  <a:pt x="929237" y="51571"/>
                </a:lnTo>
                <a:lnTo>
                  <a:pt x="894763" y="53938"/>
                </a:lnTo>
                <a:lnTo>
                  <a:pt x="868476" y="61183"/>
                </a:lnTo>
                <a:lnTo>
                  <a:pt x="851772" y="73176"/>
                </a:lnTo>
                <a:lnTo>
                  <a:pt x="846048" y="89788"/>
                </a:lnTo>
                <a:lnTo>
                  <a:pt x="851772" y="105737"/>
                </a:lnTo>
                <a:lnTo>
                  <a:pt x="868476" y="117339"/>
                </a:lnTo>
                <a:lnTo>
                  <a:pt x="894763" y="124452"/>
                </a:lnTo>
                <a:lnTo>
                  <a:pt x="929237" y="126932"/>
                </a:lnTo>
                <a:lnTo>
                  <a:pt x="1058114" y="126932"/>
                </a:lnTo>
                <a:lnTo>
                  <a:pt x="1032801" y="149283"/>
                </a:lnTo>
                <a:lnTo>
                  <a:pt x="987739" y="165483"/>
                </a:lnTo>
                <a:lnTo>
                  <a:pt x="929237" y="171136"/>
                </a:lnTo>
                <a:close/>
              </a:path>
              <a:path w="1110614" h="395604">
                <a:moveTo>
                  <a:pt x="1058114" y="126932"/>
                </a:moveTo>
                <a:lnTo>
                  <a:pt x="929237" y="126932"/>
                </a:lnTo>
                <a:lnTo>
                  <a:pt x="963845" y="124452"/>
                </a:lnTo>
                <a:lnTo>
                  <a:pt x="990151" y="117339"/>
                </a:lnTo>
                <a:lnTo>
                  <a:pt x="1006874" y="105737"/>
                </a:lnTo>
                <a:lnTo>
                  <a:pt x="1012733" y="89788"/>
                </a:lnTo>
                <a:lnTo>
                  <a:pt x="1006874" y="73176"/>
                </a:lnTo>
                <a:lnTo>
                  <a:pt x="990151" y="61183"/>
                </a:lnTo>
                <a:lnTo>
                  <a:pt x="963845" y="53938"/>
                </a:lnTo>
                <a:lnTo>
                  <a:pt x="929237" y="51571"/>
                </a:lnTo>
                <a:lnTo>
                  <a:pt x="1057014" y="51571"/>
                </a:lnTo>
                <a:lnTo>
                  <a:pt x="1061805" y="55830"/>
                </a:lnTo>
                <a:lnTo>
                  <a:pt x="1072132" y="89788"/>
                </a:lnTo>
                <a:lnTo>
                  <a:pt x="1061805" y="123673"/>
                </a:lnTo>
                <a:lnTo>
                  <a:pt x="1058114" y="126932"/>
                </a:lnTo>
                <a:close/>
              </a:path>
              <a:path w="1110614" h="395604">
                <a:moveTo>
                  <a:pt x="1110196" y="236674"/>
                </a:moveTo>
                <a:lnTo>
                  <a:pt x="748892" y="236674"/>
                </a:lnTo>
                <a:lnTo>
                  <a:pt x="748892" y="192777"/>
                </a:lnTo>
                <a:lnTo>
                  <a:pt x="1110196" y="192777"/>
                </a:lnTo>
                <a:lnTo>
                  <a:pt x="1110196" y="236674"/>
                </a:lnTo>
                <a:close/>
              </a:path>
              <a:path w="1110614" h="395604">
                <a:moveTo>
                  <a:pt x="960855" y="305435"/>
                </a:moveTo>
                <a:lnTo>
                  <a:pt x="904679" y="305435"/>
                </a:lnTo>
                <a:lnTo>
                  <a:pt x="904679" y="236674"/>
                </a:lnTo>
                <a:lnTo>
                  <a:pt x="960855" y="236674"/>
                </a:lnTo>
                <a:lnTo>
                  <a:pt x="960855" y="305435"/>
                </a:lnTo>
                <a:close/>
              </a:path>
              <a:path w="1110614" h="395604">
                <a:moveTo>
                  <a:pt x="1070443" y="388471"/>
                </a:moveTo>
                <a:lnTo>
                  <a:pt x="791867" y="388471"/>
                </a:lnTo>
                <a:lnTo>
                  <a:pt x="791867" y="270134"/>
                </a:lnTo>
                <a:lnTo>
                  <a:pt x="847736" y="270134"/>
                </a:lnTo>
                <a:lnTo>
                  <a:pt x="847736" y="343500"/>
                </a:lnTo>
                <a:lnTo>
                  <a:pt x="1070443" y="343500"/>
                </a:lnTo>
                <a:lnTo>
                  <a:pt x="1070443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25187" y="8827530"/>
            <a:ext cx="1424305" cy="334010"/>
          </a:xfrm>
          <a:custGeom>
            <a:avLst/>
            <a:gdLst/>
            <a:ahLst/>
            <a:cxnLst/>
            <a:rect l="l" t="t" r="r" b="b"/>
            <a:pathLst>
              <a:path w="1424304" h="334009">
                <a:moveTo>
                  <a:pt x="97770" y="93319"/>
                </a:moveTo>
                <a:lnTo>
                  <a:pt x="33459" y="93319"/>
                </a:lnTo>
                <a:lnTo>
                  <a:pt x="33459" y="75668"/>
                </a:lnTo>
                <a:lnTo>
                  <a:pt x="38872" y="42865"/>
                </a:lnTo>
                <a:lnTo>
                  <a:pt x="54314" y="19185"/>
                </a:lnTo>
                <a:lnTo>
                  <a:pt x="78591" y="4829"/>
                </a:lnTo>
                <a:lnTo>
                  <a:pt x="110509" y="0"/>
                </a:lnTo>
                <a:lnTo>
                  <a:pt x="121147" y="254"/>
                </a:lnTo>
                <a:lnTo>
                  <a:pt x="131038" y="997"/>
                </a:lnTo>
                <a:lnTo>
                  <a:pt x="140295" y="2201"/>
                </a:lnTo>
                <a:lnTo>
                  <a:pt x="149034" y="3837"/>
                </a:lnTo>
                <a:lnTo>
                  <a:pt x="149034" y="51417"/>
                </a:lnTo>
                <a:lnTo>
                  <a:pt x="129234" y="51417"/>
                </a:lnTo>
                <a:lnTo>
                  <a:pt x="115641" y="52969"/>
                </a:lnTo>
                <a:lnTo>
                  <a:pt x="105789" y="57844"/>
                </a:lnTo>
                <a:lnTo>
                  <a:pt x="99794" y="66375"/>
                </a:lnTo>
                <a:lnTo>
                  <a:pt x="97770" y="78891"/>
                </a:lnTo>
                <a:lnTo>
                  <a:pt x="97770" y="93319"/>
                </a:lnTo>
                <a:close/>
              </a:path>
              <a:path w="1424304" h="334009">
                <a:moveTo>
                  <a:pt x="149034" y="52798"/>
                </a:moveTo>
                <a:lnTo>
                  <a:pt x="139518" y="51571"/>
                </a:lnTo>
                <a:lnTo>
                  <a:pt x="132764" y="51417"/>
                </a:lnTo>
                <a:lnTo>
                  <a:pt x="149034" y="51417"/>
                </a:lnTo>
                <a:lnTo>
                  <a:pt x="149034" y="52798"/>
                </a:lnTo>
                <a:close/>
              </a:path>
              <a:path w="1424304" h="334009">
                <a:moveTo>
                  <a:pt x="144736" y="141667"/>
                </a:moveTo>
                <a:lnTo>
                  <a:pt x="0" y="141667"/>
                </a:lnTo>
                <a:lnTo>
                  <a:pt x="0" y="93319"/>
                </a:lnTo>
                <a:lnTo>
                  <a:pt x="144736" y="93319"/>
                </a:lnTo>
                <a:lnTo>
                  <a:pt x="144736" y="141667"/>
                </a:lnTo>
                <a:close/>
              </a:path>
              <a:path w="1424304" h="334009">
                <a:moveTo>
                  <a:pt x="97770" y="329072"/>
                </a:moveTo>
                <a:lnTo>
                  <a:pt x="33459" y="329072"/>
                </a:lnTo>
                <a:lnTo>
                  <a:pt x="33459" y="141667"/>
                </a:lnTo>
                <a:lnTo>
                  <a:pt x="97770" y="141667"/>
                </a:lnTo>
                <a:lnTo>
                  <a:pt x="97770" y="329072"/>
                </a:lnTo>
                <a:close/>
              </a:path>
              <a:path w="1424304" h="334009">
                <a:moveTo>
                  <a:pt x="275831" y="333677"/>
                </a:moveTo>
                <a:lnTo>
                  <a:pt x="227107" y="325218"/>
                </a:lnTo>
                <a:lnTo>
                  <a:pt x="190397" y="301004"/>
                </a:lnTo>
                <a:lnTo>
                  <a:pt x="167243" y="262774"/>
                </a:lnTo>
                <a:lnTo>
                  <a:pt x="159182" y="212270"/>
                </a:lnTo>
                <a:lnTo>
                  <a:pt x="167288" y="162512"/>
                </a:lnTo>
                <a:lnTo>
                  <a:pt x="190301" y="123977"/>
                </a:lnTo>
                <a:lnTo>
                  <a:pt x="226265" y="99084"/>
                </a:lnTo>
                <a:lnTo>
                  <a:pt x="273222" y="90249"/>
                </a:lnTo>
                <a:lnTo>
                  <a:pt x="316608" y="97621"/>
                </a:lnTo>
                <a:lnTo>
                  <a:pt x="351749" y="119872"/>
                </a:lnTo>
                <a:lnTo>
                  <a:pt x="363365" y="138290"/>
                </a:lnTo>
                <a:lnTo>
                  <a:pt x="274450" y="138290"/>
                </a:lnTo>
                <a:lnTo>
                  <a:pt x="254087" y="142189"/>
                </a:lnTo>
                <a:lnTo>
                  <a:pt x="238055" y="152794"/>
                </a:lnTo>
                <a:lnTo>
                  <a:pt x="227289" y="168464"/>
                </a:lnTo>
                <a:lnTo>
                  <a:pt x="222725" y="187559"/>
                </a:lnTo>
                <a:lnTo>
                  <a:pt x="380250" y="187559"/>
                </a:lnTo>
                <a:lnTo>
                  <a:pt x="383885" y="209814"/>
                </a:lnTo>
                <a:lnTo>
                  <a:pt x="383885" y="227772"/>
                </a:lnTo>
                <a:lnTo>
                  <a:pt x="222725" y="227772"/>
                </a:lnTo>
                <a:lnTo>
                  <a:pt x="226550" y="251876"/>
                </a:lnTo>
                <a:lnTo>
                  <a:pt x="237441" y="270038"/>
                </a:lnTo>
                <a:lnTo>
                  <a:pt x="254518" y="281494"/>
                </a:lnTo>
                <a:lnTo>
                  <a:pt x="276906" y="285482"/>
                </a:lnTo>
                <a:lnTo>
                  <a:pt x="372394" y="285482"/>
                </a:lnTo>
                <a:lnTo>
                  <a:pt x="369872" y="291523"/>
                </a:lnTo>
                <a:lnTo>
                  <a:pt x="347375" y="314127"/>
                </a:lnTo>
                <a:lnTo>
                  <a:pt x="315697" y="328585"/>
                </a:lnTo>
                <a:lnTo>
                  <a:pt x="275831" y="333677"/>
                </a:lnTo>
                <a:close/>
              </a:path>
              <a:path w="1424304" h="334009">
                <a:moveTo>
                  <a:pt x="380250" y="187559"/>
                </a:moveTo>
                <a:lnTo>
                  <a:pt x="323258" y="187559"/>
                </a:lnTo>
                <a:lnTo>
                  <a:pt x="319539" y="167817"/>
                </a:lnTo>
                <a:lnTo>
                  <a:pt x="309502" y="152219"/>
                </a:lnTo>
                <a:lnTo>
                  <a:pt x="294141" y="141973"/>
                </a:lnTo>
                <a:lnTo>
                  <a:pt x="274450" y="138290"/>
                </a:lnTo>
                <a:lnTo>
                  <a:pt x="363365" y="138290"/>
                </a:lnTo>
                <a:lnTo>
                  <a:pt x="375292" y="157202"/>
                </a:lnTo>
                <a:lnTo>
                  <a:pt x="380250" y="187559"/>
                </a:lnTo>
                <a:close/>
              </a:path>
              <a:path w="1424304" h="334009">
                <a:moveTo>
                  <a:pt x="372394" y="285482"/>
                </a:moveTo>
                <a:lnTo>
                  <a:pt x="276906" y="285482"/>
                </a:lnTo>
                <a:lnTo>
                  <a:pt x="292230" y="283777"/>
                </a:lnTo>
                <a:lnTo>
                  <a:pt x="304878" y="278978"/>
                </a:lnTo>
                <a:lnTo>
                  <a:pt x="314591" y="271561"/>
                </a:lnTo>
                <a:lnTo>
                  <a:pt x="321109" y="261999"/>
                </a:lnTo>
                <a:lnTo>
                  <a:pt x="382197" y="261999"/>
                </a:lnTo>
                <a:lnTo>
                  <a:pt x="372394" y="285482"/>
                </a:lnTo>
                <a:close/>
              </a:path>
              <a:path w="1424304" h="334009">
                <a:moveTo>
                  <a:pt x="469088" y="163461"/>
                </a:moveTo>
                <a:lnTo>
                  <a:pt x="408154" y="163461"/>
                </a:lnTo>
                <a:lnTo>
                  <a:pt x="416826" y="134733"/>
                </a:lnTo>
                <a:lnTo>
                  <a:pt x="437009" y="111487"/>
                </a:lnTo>
                <a:lnTo>
                  <a:pt x="468243" y="95925"/>
                </a:lnTo>
                <a:lnTo>
                  <a:pt x="510068" y="90249"/>
                </a:lnTo>
                <a:lnTo>
                  <a:pt x="547372" y="94758"/>
                </a:lnTo>
                <a:lnTo>
                  <a:pt x="579309" y="108936"/>
                </a:lnTo>
                <a:lnTo>
                  <a:pt x="601606" y="133762"/>
                </a:lnTo>
                <a:lnTo>
                  <a:pt x="602435" y="137369"/>
                </a:lnTo>
                <a:lnTo>
                  <a:pt x="508533" y="137369"/>
                </a:lnTo>
                <a:lnTo>
                  <a:pt x="493542" y="139180"/>
                </a:lnTo>
                <a:lnTo>
                  <a:pt x="481846" y="144372"/>
                </a:lnTo>
                <a:lnTo>
                  <a:pt x="473632" y="152586"/>
                </a:lnTo>
                <a:lnTo>
                  <a:pt x="469088" y="163461"/>
                </a:lnTo>
                <a:close/>
              </a:path>
              <a:path w="1424304" h="334009">
                <a:moveTo>
                  <a:pt x="478297" y="333523"/>
                </a:moveTo>
                <a:lnTo>
                  <a:pt x="447056" y="329072"/>
                </a:lnTo>
                <a:lnTo>
                  <a:pt x="422217" y="315815"/>
                </a:lnTo>
                <a:lnTo>
                  <a:pt x="405797" y="293830"/>
                </a:lnTo>
                <a:lnTo>
                  <a:pt x="399866" y="263227"/>
                </a:lnTo>
                <a:lnTo>
                  <a:pt x="407192" y="229995"/>
                </a:lnTo>
                <a:lnTo>
                  <a:pt x="454710" y="195648"/>
                </a:lnTo>
                <a:lnTo>
                  <a:pt x="502320" y="189633"/>
                </a:lnTo>
                <a:lnTo>
                  <a:pt x="545984" y="187712"/>
                </a:lnTo>
                <a:lnTo>
                  <a:pt x="545984" y="168680"/>
                </a:lnTo>
                <a:lnTo>
                  <a:pt x="543413" y="155370"/>
                </a:lnTo>
                <a:lnTo>
                  <a:pt x="536122" y="145542"/>
                </a:lnTo>
                <a:lnTo>
                  <a:pt x="524400" y="139455"/>
                </a:lnTo>
                <a:lnTo>
                  <a:pt x="508533" y="137369"/>
                </a:lnTo>
                <a:lnTo>
                  <a:pt x="602435" y="137369"/>
                </a:lnTo>
                <a:lnTo>
                  <a:pt x="609987" y="170215"/>
                </a:lnTo>
                <a:lnTo>
                  <a:pt x="609987" y="227618"/>
                </a:lnTo>
                <a:lnTo>
                  <a:pt x="546291" y="227618"/>
                </a:lnTo>
                <a:lnTo>
                  <a:pt x="508821" y="229820"/>
                </a:lnTo>
                <a:lnTo>
                  <a:pt x="471275" y="239859"/>
                </a:lnTo>
                <a:lnTo>
                  <a:pt x="461413" y="261232"/>
                </a:lnTo>
                <a:lnTo>
                  <a:pt x="464013" y="273254"/>
                </a:lnTo>
                <a:lnTo>
                  <a:pt x="471275" y="281895"/>
                </a:lnTo>
                <a:lnTo>
                  <a:pt x="482393" y="287111"/>
                </a:lnTo>
                <a:lnTo>
                  <a:pt x="496562" y="288859"/>
                </a:lnTo>
                <a:lnTo>
                  <a:pt x="609987" y="288859"/>
                </a:lnTo>
                <a:lnTo>
                  <a:pt x="609987" y="296380"/>
                </a:lnTo>
                <a:lnTo>
                  <a:pt x="547212" y="296380"/>
                </a:lnTo>
                <a:lnTo>
                  <a:pt x="536573" y="311378"/>
                </a:lnTo>
                <a:lnTo>
                  <a:pt x="521618" y="323125"/>
                </a:lnTo>
                <a:lnTo>
                  <a:pt x="502231" y="330784"/>
                </a:lnTo>
                <a:lnTo>
                  <a:pt x="478297" y="333523"/>
                </a:lnTo>
                <a:close/>
              </a:path>
              <a:path w="1424304" h="334009">
                <a:moveTo>
                  <a:pt x="609987" y="288859"/>
                </a:moveTo>
                <a:lnTo>
                  <a:pt x="496562" y="288859"/>
                </a:lnTo>
                <a:lnTo>
                  <a:pt x="516721" y="285473"/>
                </a:lnTo>
                <a:lnTo>
                  <a:pt x="532477" y="276158"/>
                </a:lnTo>
                <a:lnTo>
                  <a:pt x="542708" y="262181"/>
                </a:lnTo>
                <a:lnTo>
                  <a:pt x="546291" y="244809"/>
                </a:lnTo>
                <a:lnTo>
                  <a:pt x="546291" y="227618"/>
                </a:lnTo>
                <a:lnTo>
                  <a:pt x="609987" y="227618"/>
                </a:lnTo>
                <a:lnTo>
                  <a:pt x="609987" y="288859"/>
                </a:lnTo>
                <a:close/>
              </a:path>
              <a:path w="1424304" h="334009">
                <a:moveTo>
                  <a:pt x="609987" y="329072"/>
                </a:moveTo>
                <a:lnTo>
                  <a:pt x="549054" y="329072"/>
                </a:lnTo>
                <a:lnTo>
                  <a:pt x="549054" y="296380"/>
                </a:lnTo>
                <a:lnTo>
                  <a:pt x="609987" y="296380"/>
                </a:lnTo>
                <a:lnTo>
                  <a:pt x="609987" y="329072"/>
                </a:lnTo>
                <a:close/>
              </a:path>
              <a:path w="1424304" h="334009">
                <a:moveTo>
                  <a:pt x="725427" y="93319"/>
                </a:moveTo>
                <a:lnTo>
                  <a:pt x="661116" y="93319"/>
                </a:lnTo>
                <a:lnTo>
                  <a:pt x="661116" y="36836"/>
                </a:lnTo>
                <a:lnTo>
                  <a:pt x="725427" y="36836"/>
                </a:lnTo>
                <a:lnTo>
                  <a:pt x="725427" y="93319"/>
                </a:lnTo>
                <a:close/>
              </a:path>
              <a:path w="1424304" h="334009">
                <a:moveTo>
                  <a:pt x="769937" y="141667"/>
                </a:moveTo>
                <a:lnTo>
                  <a:pt x="628731" y="141667"/>
                </a:lnTo>
                <a:lnTo>
                  <a:pt x="628731" y="93319"/>
                </a:lnTo>
                <a:lnTo>
                  <a:pt x="769937" y="93319"/>
                </a:lnTo>
                <a:lnTo>
                  <a:pt x="769937" y="141667"/>
                </a:lnTo>
                <a:close/>
              </a:path>
              <a:path w="1424304" h="334009">
                <a:moveTo>
                  <a:pt x="739087" y="332295"/>
                </a:moveTo>
                <a:lnTo>
                  <a:pt x="707176" y="328317"/>
                </a:lnTo>
                <a:lnTo>
                  <a:pt x="682489" y="316122"/>
                </a:lnTo>
                <a:lnTo>
                  <a:pt x="666608" y="295322"/>
                </a:lnTo>
                <a:lnTo>
                  <a:pt x="661116" y="265529"/>
                </a:lnTo>
                <a:lnTo>
                  <a:pt x="661116" y="141667"/>
                </a:lnTo>
                <a:lnTo>
                  <a:pt x="725427" y="141667"/>
                </a:lnTo>
                <a:lnTo>
                  <a:pt x="725427" y="256781"/>
                </a:lnTo>
                <a:lnTo>
                  <a:pt x="727072" y="268309"/>
                </a:lnTo>
                <a:lnTo>
                  <a:pt x="731681" y="275448"/>
                </a:lnTo>
                <a:lnTo>
                  <a:pt x="738766" y="279163"/>
                </a:lnTo>
                <a:lnTo>
                  <a:pt x="747836" y="280417"/>
                </a:lnTo>
                <a:lnTo>
                  <a:pt x="754128" y="280571"/>
                </a:lnTo>
                <a:lnTo>
                  <a:pt x="773007" y="280571"/>
                </a:lnTo>
                <a:lnTo>
                  <a:pt x="773007" y="329993"/>
                </a:lnTo>
                <a:lnTo>
                  <a:pt x="767060" y="330806"/>
                </a:lnTo>
                <a:lnTo>
                  <a:pt x="759385" y="331547"/>
                </a:lnTo>
                <a:lnTo>
                  <a:pt x="750042" y="332087"/>
                </a:lnTo>
                <a:lnTo>
                  <a:pt x="739087" y="332295"/>
                </a:lnTo>
                <a:close/>
              </a:path>
              <a:path w="1424304" h="334009">
                <a:moveTo>
                  <a:pt x="773007" y="280571"/>
                </a:moveTo>
                <a:lnTo>
                  <a:pt x="754128" y="280571"/>
                </a:lnTo>
                <a:lnTo>
                  <a:pt x="773007" y="279343"/>
                </a:lnTo>
                <a:lnTo>
                  <a:pt x="773007" y="280571"/>
                </a:lnTo>
                <a:close/>
              </a:path>
              <a:path w="1424304" h="334009">
                <a:moveTo>
                  <a:pt x="876475" y="332142"/>
                </a:moveTo>
                <a:lnTo>
                  <a:pt x="844017" y="326050"/>
                </a:lnTo>
                <a:lnTo>
                  <a:pt x="818841" y="308505"/>
                </a:lnTo>
                <a:lnTo>
                  <a:pt x="802528" y="280600"/>
                </a:lnTo>
                <a:lnTo>
                  <a:pt x="796662" y="243427"/>
                </a:lnTo>
                <a:lnTo>
                  <a:pt x="796662" y="93319"/>
                </a:lnTo>
                <a:lnTo>
                  <a:pt x="860973" y="93319"/>
                </a:lnTo>
                <a:lnTo>
                  <a:pt x="860973" y="232223"/>
                </a:lnTo>
                <a:lnTo>
                  <a:pt x="863906" y="251106"/>
                </a:lnTo>
                <a:lnTo>
                  <a:pt x="872235" y="265414"/>
                </a:lnTo>
                <a:lnTo>
                  <a:pt x="885255" y="274484"/>
                </a:lnTo>
                <a:lnTo>
                  <a:pt x="902260" y="277655"/>
                </a:lnTo>
                <a:lnTo>
                  <a:pt x="1012002" y="277655"/>
                </a:lnTo>
                <a:lnTo>
                  <a:pt x="1012002" y="286403"/>
                </a:lnTo>
                <a:lnTo>
                  <a:pt x="947845" y="286403"/>
                </a:lnTo>
                <a:lnTo>
                  <a:pt x="937190" y="305140"/>
                </a:lnTo>
                <a:lnTo>
                  <a:pt x="921427" y="319575"/>
                </a:lnTo>
                <a:lnTo>
                  <a:pt x="901030" y="328859"/>
                </a:lnTo>
                <a:lnTo>
                  <a:pt x="876475" y="332142"/>
                </a:lnTo>
                <a:close/>
              </a:path>
              <a:path w="1424304" h="334009">
                <a:moveTo>
                  <a:pt x="1012002" y="277655"/>
                </a:moveTo>
                <a:lnTo>
                  <a:pt x="902260" y="277655"/>
                </a:lnTo>
                <a:lnTo>
                  <a:pt x="919312" y="274537"/>
                </a:lnTo>
                <a:lnTo>
                  <a:pt x="933917" y="265261"/>
                </a:lnTo>
                <a:lnTo>
                  <a:pt x="944090" y="249941"/>
                </a:lnTo>
                <a:lnTo>
                  <a:pt x="947845" y="228693"/>
                </a:lnTo>
                <a:lnTo>
                  <a:pt x="947845" y="93319"/>
                </a:lnTo>
                <a:lnTo>
                  <a:pt x="1012002" y="93319"/>
                </a:lnTo>
                <a:lnTo>
                  <a:pt x="1012002" y="277655"/>
                </a:lnTo>
                <a:close/>
              </a:path>
              <a:path w="1424304" h="334009">
                <a:moveTo>
                  <a:pt x="1012002" y="329072"/>
                </a:moveTo>
                <a:lnTo>
                  <a:pt x="950301" y="329072"/>
                </a:lnTo>
                <a:lnTo>
                  <a:pt x="950301" y="286403"/>
                </a:lnTo>
                <a:lnTo>
                  <a:pt x="1012002" y="286403"/>
                </a:lnTo>
                <a:lnTo>
                  <a:pt x="1012002" y="329072"/>
                </a:lnTo>
                <a:close/>
              </a:path>
              <a:path w="1424304" h="334009">
                <a:moveTo>
                  <a:pt x="1190831" y="134299"/>
                </a:moveTo>
                <a:lnTo>
                  <a:pt x="1113475" y="134299"/>
                </a:lnTo>
                <a:lnTo>
                  <a:pt x="1122262" y="115130"/>
                </a:lnTo>
                <a:lnTo>
                  <a:pt x="1135193" y="101242"/>
                </a:lnTo>
                <a:lnTo>
                  <a:pt x="1151462" y="92793"/>
                </a:lnTo>
                <a:lnTo>
                  <a:pt x="1170264" y="89942"/>
                </a:lnTo>
                <a:lnTo>
                  <a:pt x="1176864" y="89942"/>
                </a:lnTo>
                <a:lnTo>
                  <a:pt x="1185152" y="90863"/>
                </a:lnTo>
                <a:lnTo>
                  <a:pt x="1190831" y="91937"/>
                </a:lnTo>
                <a:lnTo>
                  <a:pt x="1190831" y="134299"/>
                </a:lnTo>
                <a:close/>
              </a:path>
              <a:path w="1424304" h="334009">
                <a:moveTo>
                  <a:pt x="1113014" y="329072"/>
                </a:moveTo>
                <a:lnTo>
                  <a:pt x="1048704" y="329072"/>
                </a:lnTo>
                <a:lnTo>
                  <a:pt x="1048704" y="93319"/>
                </a:lnTo>
                <a:lnTo>
                  <a:pt x="1111019" y="93319"/>
                </a:lnTo>
                <a:lnTo>
                  <a:pt x="1111019" y="134299"/>
                </a:lnTo>
                <a:lnTo>
                  <a:pt x="1190831" y="134299"/>
                </a:lnTo>
                <a:lnTo>
                  <a:pt x="1190831" y="145811"/>
                </a:lnTo>
                <a:lnTo>
                  <a:pt x="1163357" y="145811"/>
                </a:lnTo>
                <a:lnTo>
                  <a:pt x="1143253" y="149430"/>
                </a:lnTo>
                <a:lnTo>
                  <a:pt x="1127307" y="159567"/>
                </a:lnTo>
                <a:lnTo>
                  <a:pt x="1116801" y="175143"/>
                </a:lnTo>
                <a:lnTo>
                  <a:pt x="1113014" y="195079"/>
                </a:lnTo>
                <a:lnTo>
                  <a:pt x="1113014" y="329072"/>
                </a:lnTo>
                <a:close/>
              </a:path>
              <a:path w="1424304" h="334009">
                <a:moveTo>
                  <a:pt x="1190831" y="149341"/>
                </a:moveTo>
                <a:lnTo>
                  <a:pt x="1185287" y="148012"/>
                </a:lnTo>
                <a:lnTo>
                  <a:pt x="1178245" y="146885"/>
                </a:lnTo>
                <a:lnTo>
                  <a:pt x="1170629" y="146103"/>
                </a:lnTo>
                <a:lnTo>
                  <a:pt x="1163357" y="145811"/>
                </a:lnTo>
                <a:lnTo>
                  <a:pt x="1190831" y="145811"/>
                </a:lnTo>
                <a:lnTo>
                  <a:pt x="1190831" y="149341"/>
                </a:lnTo>
                <a:close/>
              </a:path>
              <a:path w="1424304" h="334009">
                <a:moveTo>
                  <a:pt x="1315787" y="333677"/>
                </a:moveTo>
                <a:lnTo>
                  <a:pt x="1267062" y="325218"/>
                </a:lnTo>
                <a:lnTo>
                  <a:pt x="1230353" y="301004"/>
                </a:lnTo>
                <a:lnTo>
                  <a:pt x="1207198" y="262774"/>
                </a:lnTo>
                <a:lnTo>
                  <a:pt x="1199138" y="212270"/>
                </a:lnTo>
                <a:lnTo>
                  <a:pt x="1207244" y="162512"/>
                </a:lnTo>
                <a:lnTo>
                  <a:pt x="1230257" y="123977"/>
                </a:lnTo>
                <a:lnTo>
                  <a:pt x="1266221" y="99084"/>
                </a:lnTo>
                <a:lnTo>
                  <a:pt x="1313177" y="90249"/>
                </a:lnTo>
                <a:lnTo>
                  <a:pt x="1356563" y="97621"/>
                </a:lnTo>
                <a:lnTo>
                  <a:pt x="1391704" y="119872"/>
                </a:lnTo>
                <a:lnTo>
                  <a:pt x="1403320" y="138290"/>
                </a:lnTo>
                <a:lnTo>
                  <a:pt x="1314405" y="138290"/>
                </a:lnTo>
                <a:lnTo>
                  <a:pt x="1294042" y="142189"/>
                </a:lnTo>
                <a:lnTo>
                  <a:pt x="1278010" y="152794"/>
                </a:lnTo>
                <a:lnTo>
                  <a:pt x="1267245" y="168464"/>
                </a:lnTo>
                <a:lnTo>
                  <a:pt x="1262681" y="187559"/>
                </a:lnTo>
                <a:lnTo>
                  <a:pt x="1420206" y="187559"/>
                </a:lnTo>
                <a:lnTo>
                  <a:pt x="1423840" y="209814"/>
                </a:lnTo>
                <a:lnTo>
                  <a:pt x="1423840" y="227772"/>
                </a:lnTo>
                <a:lnTo>
                  <a:pt x="1262681" y="227772"/>
                </a:lnTo>
                <a:lnTo>
                  <a:pt x="1266506" y="251876"/>
                </a:lnTo>
                <a:lnTo>
                  <a:pt x="1277396" y="270038"/>
                </a:lnTo>
                <a:lnTo>
                  <a:pt x="1294474" y="281494"/>
                </a:lnTo>
                <a:lnTo>
                  <a:pt x="1316861" y="285482"/>
                </a:lnTo>
                <a:lnTo>
                  <a:pt x="1412349" y="285482"/>
                </a:lnTo>
                <a:lnTo>
                  <a:pt x="1409828" y="291523"/>
                </a:lnTo>
                <a:lnTo>
                  <a:pt x="1387330" y="314127"/>
                </a:lnTo>
                <a:lnTo>
                  <a:pt x="1355652" y="328585"/>
                </a:lnTo>
                <a:lnTo>
                  <a:pt x="1315787" y="333677"/>
                </a:lnTo>
                <a:close/>
              </a:path>
              <a:path w="1424304" h="334009">
                <a:moveTo>
                  <a:pt x="1420206" y="187559"/>
                </a:moveTo>
                <a:lnTo>
                  <a:pt x="1363214" y="187559"/>
                </a:lnTo>
                <a:lnTo>
                  <a:pt x="1359494" y="167817"/>
                </a:lnTo>
                <a:lnTo>
                  <a:pt x="1349458" y="152219"/>
                </a:lnTo>
                <a:lnTo>
                  <a:pt x="1334097" y="141973"/>
                </a:lnTo>
                <a:lnTo>
                  <a:pt x="1314405" y="138290"/>
                </a:lnTo>
                <a:lnTo>
                  <a:pt x="1403320" y="138290"/>
                </a:lnTo>
                <a:lnTo>
                  <a:pt x="1415248" y="157202"/>
                </a:lnTo>
                <a:lnTo>
                  <a:pt x="1420206" y="187559"/>
                </a:lnTo>
                <a:close/>
              </a:path>
              <a:path w="1424304" h="334009">
                <a:moveTo>
                  <a:pt x="1412349" y="285482"/>
                </a:moveTo>
                <a:lnTo>
                  <a:pt x="1316861" y="285482"/>
                </a:lnTo>
                <a:lnTo>
                  <a:pt x="1332186" y="283777"/>
                </a:lnTo>
                <a:lnTo>
                  <a:pt x="1344834" y="278978"/>
                </a:lnTo>
                <a:lnTo>
                  <a:pt x="1354547" y="271561"/>
                </a:lnTo>
                <a:lnTo>
                  <a:pt x="1361065" y="261999"/>
                </a:lnTo>
                <a:lnTo>
                  <a:pt x="1422152" y="261999"/>
                </a:lnTo>
                <a:lnTo>
                  <a:pt x="1412349" y="28548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54122" y="8801283"/>
            <a:ext cx="2503805" cy="396875"/>
          </a:xfrm>
          <a:custGeom>
            <a:avLst/>
            <a:gdLst/>
            <a:ahLst/>
            <a:cxnLst/>
            <a:rect l="l" t="t" r="r" b="b"/>
            <a:pathLst>
              <a:path w="2503804" h="396875">
                <a:moveTo>
                  <a:pt x="203358" y="313417"/>
                </a:moveTo>
                <a:lnTo>
                  <a:pt x="106365" y="313417"/>
                </a:lnTo>
                <a:lnTo>
                  <a:pt x="122277" y="311740"/>
                </a:lnTo>
                <a:lnTo>
                  <a:pt x="134549" y="306913"/>
                </a:lnTo>
                <a:lnTo>
                  <a:pt x="142475" y="299236"/>
                </a:lnTo>
                <a:lnTo>
                  <a:pt x="145350" y="289012"/>
                </a:lnTo>
                <a:lnTo>
                  <a:pt x="143381" y="280667"/>
                </a:lnTo>
                <a:lnTo>
                  <a:pt x="137542" y="273933"/>
                </a:lnTo>
                <a:lnTo>
                  <a:pt x="127587" y="268637"/>
                </a:lnTo>
                <a:lnTo>
                  <a:pt x="113272" y="264608"/>
                </a:lnTo>
                <a:lnTo>
                  <a:pt x="74286" y="256934"/>
                </a:lnTo>
                <a:lnTo>
                  <a:pt x="44604" y="247622"/>
                </a:lnTo>
                <a:lnTo>
                  <a:pt x="23310" y="233201"/>
                </a:lnTo>
                <a:lnTo>
                  <a:pt x="10506" y="213917"/>
                </a:lnTo>
                <a:lnTo>
                  <a:pt x="6292" y="190014"/>
                </a:lnTo>
                <a:lnTo>
                  <a:pt x="13218" y="159425"/>
                </a:lnTo>
                <a:lnTo>
                  <a:pt x="33152" y="136275"/>
                </a:lnTo>
                <a:lnTo>
                  <a:pt x="64521" y="121610"/>
                </a:lnTo>
                <a:lnTo>
                  <a:pt x="105597" y="116495"/>
                </a:lnTo>
                <a:lnTo>
                  <a:pt x="145933" y="121615"/>
                </a:lnTo>
                <a:lnTo>
                  <a:pt x="176680" y="136237"/>
                </a:lnTo>
                <a:lnTo>
                  <a:pt x="196876" y="159296"/>
                </a:lnTo>
                <a:lnTo>
                  <a:pt x="197754" y="162387"/>
                </a:lnTo>
                <a:lnTo>
                  <a:pt x="106672" y="162387"/>
                </a:lnTo>
                <a:lnTo>
                  <a:pt x="92136" y="164143"/>
                </a:lnTo>
                <a:lnTo>
                  <a:pt x="80522" y="169064"/>
                </a:lnTo>
                <a:lnTo>
                  <a:pt x="72850" y="176632"/>
                </a:lnTo>
                <a:lnTo>
                  <a:pt x="70142" y="186331"/>
                </a:lnTo>
                <a:lnTo>
                  <a:pt x="71694" y="193911"/>
                </a:lnTo>
                <a:lnTo>
                  <a:pt x="76915" y="200471"/>
                </a:lnTo>
                <a:lnTo>
                  <a:pt x="86309" y="205907"/>
                </a:lnTo>
                <a:lnTo>
                  <a:pt x="100379" y="210121"/>
                </a:lnTo>
                <a:lnTo>
                  <a:pt x="142894" y="218716"/>
                </a:lnTo>
                <a:lnTo>
                  <a:pt x="172704" y="227851"/>
                </a:lnTo>
                <a:lnTo>
                  <a:pt x="193852" y="241374"/>
                </a:lnTo>
                <a:lnTo>
                  <a:pt x="206481" y="259531"/>
                </a:lnTo>
                <a:lnTo>
                  <a:pt x="210735" y="282566"/>
                </a:lnTo>
                <a:lnTo>
                  <a:pt x="203358" y="313417"/>
                </a:lnTo>
                <a:close/>
              </a:path>
              <a:path w="2503804" h="396875">
                <a:moveTo>
                  <a:pt x="205516" y="189707"/>
                </a:moveTo>
                <a:lnTo>
                  <a:pt x="145350" y="189707"/>
                </a:lnTo>
                <a:lnTo>
                  <a:pt x="141163" y="178381"/>
                </a:lnTo>
                <a:lnTo>
                  <a:pt x="133033" y="169774"/>
                </a:lnTo>
                <a:lnTo>
                  <a:pt x="121392" y="164303"/>
                </a:lnTo>
                <a:lnTo>
                  <a:pt x="106672" y="162387"/>
                </a:lnTo>
                <a:lnTo>
                  <a:pt x="197754" y="162387"/>
                </a:lnTo>
                <a:lnTo>
                  <a:pt x="205516" y="189707"/>
                </a:lnTo>
                <a:close/>
              </a:path>
              <a:path w="2503804" h="396875">
                <a:moveTo>
                  <a:pt x="106365" y="359923"/>
                </a:moveTo>
                <a:lnTo>
                  <a:pt x="63542" y="354767"/>
                </a:lnTo>
                <a:lnTo>
                  <a:pt x="31195" y="339970"/>
                </a:lnTo>
                <a:lnTo>
                  <a:pt x="9842" y="316539"/>
                </a:lnTo>
                <a:lnTo>
                  <a:pt x="0" y="285482"/>
                </a:lnTo>
                <a:lnTo>
                  <a:pt x="64463" y="285482"/>
                </a:lnTo>
                <a:lnTo>
                  <a:pt x="69025" y="297617"/>
                </a:lnTo>
                <a:lnTo>
                  <a:pt x="77701" y="306356"/>
                </a:lnTo>
                <a:lnTo>
                  <a:pt x="90235" y="311642"/>
                </a:lnTo>
                <a:lnTo>
                  <a:pt x="106365" y="313417"/>
                </a:lnTo>
                <a:lnTo>
                  <a:pt x="203358" y="313417"/>
                </a:lnTo>
                <a:lnTo>
                  <a:pt x="203169" y="314208"/>
                </a:lnTo>
                <a:lnTo>
                  <a:pt x="181976" y="338627"/>
                </a:lnTo>
                <a:lnTo>
                  <a:pt x="149070" y="354354"/>
                </a:lnTo>
                <a:lnTo>
                  <a:pt x="106365" y="359923"/>
                </a:lnTo>
                <a:close/>
              </a:path>
              <a:path w="2503804" h="396875">
                <a:moveTo>
                  <a:pt x="343825" y="359923"/>
                </a:moveTo>
                <a:lnTo>
                  <a:pt x="295101" y="351464"/>
                </a:lnTo>
                <a:lnTo>
                  <a:pt x="258391" y="327250"/>
                </a:lnTo>
                <a:lnTo>
                  <a:pt x="235237" y="289020"/>
                </a:lnTo>
                <a:lnTo>
                  <a:pt x="227176" y="238516"/>
                </a:lnTo>
                <a:lnTo>
                  <a:pt x="235282" y="188758"/>
                </a:lnTo>
                <a:lnTo>
                  <a:pt x="258295" y="150223"/>
                </a:lnTo>
                <a:lnTo>
                  <a:pt x="294259" y="125330"/>
                </a:lnTo>
                <a:lnTo>
                  <a:pt x="341216" y="116495"/>
                </a:lnTo>
                <a:lnTo>
                  <a:pt x="384602" y="123867"/>
                </a:lnTo>
                <a:lnTo>
                  <a:pt x="419743" y="146118"/>
                </a:lnTo>
                <a:lnTo>
                  <a:pt x="431359" y="164536"/>
                </a:lnTo>
                <a:lnTo>
                  <a:pt x="342444" y="164536"/>
                </a:lnTo>
                <a:lnTo>
                  <a:pt x="322081" y="168435"/>
                </a:lnTo>
                <a:lnTo>
                  <a:pt x="306049" y="179040"/>
                </a:lnTo>
                <a:lnTo>
                  <a:pt x="295283" y="194710"/>
                </a:lnTo>
                <a:lnTo>
                  <a:pt x="290719" y="213805"/>
                </a:lnTo>
                <a:lnTo>
                  <a:pt x="448244" y="213805"/>
                </a:lnTo>
                <a:lnTo>
                  <a:pt x="451879" y="236060"/>
                </a:lnTo>
                <a:lnTo>
                  <a:pt x="451879" y="254018"/>
                </a:lnTo>
                <a:lnTo>
                  <a:pt x="290719" y="254018"/>
                </a:lnTo>
                <a:lnTo>
                  <a:pt x="294544" y="278122"/>
                </a:lnTo>
                <a:lnTo>
                  <a:pt x="305435" y="296284"/>
                </a:lnTo>
                <a:lnTo>
                  <a:pt x="322512" y="307740"/>
                </a:lnTo>
                <a:lnTo>
                  <a:pt x="344900" y="311728"/>
                </a:lnTo>
                <a:lnTo>
                  <a:pt x="440388" y="311728"/>
                </a:lnTo>
                <a:lnTo>
                  <a:pt x="437866" y="317769"/>
                </a:lnTo>
                <a:lnTo>
                  <a:pt x="415369" y="340373"/>
                </a:lnTo>
                <a:lnTo>
                  <a:pt x="383691" y="354831"/>
                </a:lnTo>
                <a:lnTo>
                  <a:pt x="343825" y="359923"/>
                </a:lnTo>
                <a:close/>
              </a:path>
              <a:path w="2503804" h="396875">
                <a:moveTo>
                  <a:pt x="448244" y="213805"/>
                </a:moveTo>
                <a:lnTo>
                  <a:pt x="391252" y="213805"/>
                </a:lnTo>
                <a:lnTo>
                  <a:pt x="387533" y="194063"/>
                </a:lnTo>
                <a:lnTo>
                  <a:pt x="377496" y="178465"/>
                </a:lnTo>
                <a:lnTo>
                  <a:pt x="362136" y="168219"/>
                </a:lnTo>
                <a:lnTo>
                  <a:pt x="342444" y="164536"/>
                </a:lnTo>
                <a:lnTo>
                  <a:pt x="431359" y="164536"/>
                </a:lnTo>
                <a:lnTo>
                  <a:pt x="443286" y="183448"/>
                </a:lnTo>
                <a:lnTo>
                  <a:pt x="448244" y="213805"/>
                </a:lnTo>
                <a:close/>
              </a:path>
              <a:path w="2503804" h="396875">
                <a:moveTo>
                  <a:pt x="440388" y="311728"/>
                </a:moveTo>
                <a:lnTo>
                  <a:pt x="344900" y="311728"/>
                </a:lnTo>
                <a:lnTo>
                  <a:pt x="360224" y="310023"/>
                </a:lnTo>
                <a:lnTo>
                  <a:pt x="372872" y="305224"/>
                </a:lnTo>
                <a:lnTo>
                  <a:pt x="382585" y="297807"/>
                </a:lnTo>
                <a:lnTo>
                  <a:pt x="389103" y="288245"/>
                </a:lnTo>
                <a:lnTo>
                  <a:pt x="450191" y="288245"/>
                </a:lnTo>
                <a:lnTo>
                  <a:pt x="440388" y="311728"/>
                </a:lnTo>
                <a:close/>
              </a:path>
              <a:path w="2503804" h="396875">
                <a:moveTo>
                  <a:pt x="543221" y="355318"/>
                </a:moveTo>
                <a:lnTo>
                  <a:pt x="478911" y="355318"/>
                </a:lnTo>
                <a:lnTo>
                  <a:pt x="478911" y="40980"/>
                </a:lnTo>
                <a:lnTo>
                  <a:pt x="543221" y="40980"/>
                </a:lnTo>
                <a:lnTo>
                  <a:pt x="543221" y="355318"/>
                </a:lnTo>
                <a:close/>
              </a:path>
              <a:path w="2503804" h="396875">
                <a:moveTo>
                  <a:pt x="686902" y="359923"/>
                </a:moveTo>
                <a:lnTo>
                  <a:pt x="638177" y="351464"/>
                </a:lnTo>
                <a:lnTo>
                  <a:pt x="601468" y="327250"/>
                </a:lnTo>
                <a:lnTo>
                  <a:pt x="578313" y="289020"/>
                </a:lnTo>
                <a:lnTo>
                  <a:pt x="570253" y="238516"/>
                </a:lnTo>
                <a:lnTo>
                  <a:pt x="578359" y="188758"/>
                </a:lnTo>
                <a:lnTo>
                  <a:pt x="601372" y="150223"/>
                </a:lnTo>
                <a:lnTo>
                  <a:pt x="637336" y="125330"/>
                </a:lnTo>
                <a:lnTo>
                  <a:pt x="684293" y="116495"/>
                </a:lnTo>
                <a:lnTo>
                  <a:pt x="727679" y="123867"/>
                </a:lnTo>
                <a:lnTo>
                  <a:pt x="762820" y="146118"/>
                </a:lnTo>
                <a:lnTo>
                  <a:pt x="774435" y="164536"/>
                </a:lnTo>
                <a:lnTo>
                  <a:pt x="685520" y="164536"/>
                </a:lnTo>
                <a:lnTo>
                  <a:pt x="665157" y="168435"/>
                </a:lnTo>
                <a:lnTo>
                  <a:pt x="649125" y="179040"/>
                </a:lnTo>
                <a:lnTo>
                  <a:pt x="638360" y="194710"/>
                </a:lnTo>
                <a:lnTo>
                  <a:pt x="633796" y="213805"/>
                </a:lnTo>
                <a:lnTo>
                  <a:pt x="791321" y="213805"/>
                </a:lnTo>
                <a:lnTo>
                  <a:pt x="794956" y="236060"/>
                </a:lnTo>
                <a:lnTo>
                  <a:pt x="794956" y="254018"/>
                </a:lnTo>
                <a:lnTo>
                  <a:pt x="633796" y="254018"/>
                </a:lnTo>
                <a:lnTo>
                  <a:pt x="637621" y="278122"/>
                </a:lnTo>
                <a:lnTo>
                  <a:pt x="648511" y="296284"/>
                </a:lnTo>
                <a:lnTo>
                  <a:pt x="665589" y="307740"/>
                </a:lnTo>
                <a:lnTo>
                  <a:pt x="687976" y="311728"/>
                </a:lnTo>
                <a:lnTo>
                  <a:pt x="783465" y="311728"/>
                </a:lnTo>
                <a:lnTo>
                  <a:pt x="780943" y="317769"/>
                </a:lnTo>
                <a:lnTo>
                  <a:pt x="758445" y="340373"/>
                </a:lnTo>
                <a:lnTo>
                  <a:pt x="726767" y="354831"/>
                </a:lnTo>
                <a:lnTo>
                  <a:pt x="686902" y="359923"/>
                </a:lnTo>
                <a:close/>
              </a:path>
              <a:path w="2503804" h="396875">
                <a:moveTo>
                  <a:pt x="791321" y="213805"/>
                </a:moveTo>
                <a:lnTo>
                  <a:pt x="734329" y="213805"/>
                </a:lnTo>
                <a:lnTo>
                  <a:pt x="730609" y="194063"/>
                </a:lnTo>
                <a:lnTo>
                  <a:pt x="720573" y="178465"/>
                </a:lnTo>
                <a:lnTo>
                  <a:pt x="705212" y="168219"/>
                </a:lnTo>
                <a:lnTo>
                  <a:pt x="685520" y="164536"/>
                </a:lnTo>
                <a:lnTo>
                  <a:pt x="774435" y="164536"/>
                </a:lnTo>
                <a:lnTo>
                  <a:pt x="786363" y="183448"/>
                </a:lnTo>
                <a:lnTo>
                  <a:pt x="791321" y="213805"/>
                </a:lnTo>
                <a:close/>
              </a:path>
              <a:path w="2503804" h="396875">
                <a:moveTo>
                  <a:pt x="783465" y="311728"/>
                </a:moveTo>
                <a:lnTo>
                  <a:pt x="687976" y="311728"/>
                </a:lnTo>
                <a:lnTo>
                  <a:pt x="703301" y="310023"/>
                </a:lnTo>
                <a:lnTo>
                  <a:pt x="715949" y="305224"/>
                </a:lnTo>
                <a:lnTo>
                  <a:pt x="725662" y="297807"/>
                </a:lnTo>
                <a:lnTo>
                  <a:pt x="732180" y="288245"/>
                </a:lnTo>
                <a:lnTo>
                  <a:pt x="793267" y="288245"/>
                </a:lnTo>
                <a:lnTo>
                  <a:pt x="783465" y="311728"/>
                </a:lnTo>
                <a:close/>
              </a:path>
              <a:path w="2503804" h="396875">
                <a:moveTo>
                  <a:pt x="928199" y="359923"/>
                </a:moveTo>
                <a:lnTo>
                  <a:pt x="879530" y="351009"/>
                </a:lnTo>
                <a:lnTo>
                  <a:pt x="843092" y="326022"/>
                </a:lnTo>
                <a:lnTo>
                  <a:pt x="820237" y="287595"/>
                </a:lnTo>
                <a:lnTo>
                  <a:pt x="812318" y="238362"/>
                </a:lnTo>
                <a:lnTo>
                  <a:pt x="820361" y="188822"/>
                </a:lnTo>
                <a:lnTo>
                  <a:pt x="843399" y="150319"/>
                </a:lnTo>
                <a:lnTo>
                  <a:pt x="879789" y="125371"/>
                </a:lnTo>
                <a:lnTo>
                  <a:pt x="927892" y="116495"/>
                </a:lnTo>
                <a:lnTo>
                  <a:pt x="969592" y="122881"/>
                </a:lnTo>
                <a:lnTo>
                  <a:pt x="1002141" y="140995"/>
                </a:lnTo>
                <a:lnTo>
                  <a:pt x="1021831" y="166685"/>
                </a:lnTo>
                <a:lnTo>
                  <a:pt x="928813" y="166685"/>
                </a:lnTo>
                <a:lnTo>
                  <a:pt x="907812" y="171416"/>
                </a:lnTo>
                <a:lnTo>
                  <a:pt x="891689" y="185199"/>
                </a:lnTo>
                <a:lnTo>
                  <a:pt x="881350" y="207413"/>
                </a:lnTo>
                <a:lnTo>
                  <a:pt x="877703" y="237441"/>
                </a:lnTo>
                <a:lnTo>
                  <a:pt x="881329" y="267760"/>
                </a:lnTo>
                <a:lnTo>
                  <a:pt x="891631" y="290164"/>
                </a:lnTo>
                <a:lnTo>
                  <a:pt x="907747" y="304049"/>
                </a:lnTo>
                <a:lnTo>
                  <a:pt x="928813" y="308812"/>
                </a:lnTo>
                <a:lnTo>
                  <a:pt x="1022172" y="308812"/>
                </a:lnTo>
                <a:lnTo>
                  <a:pt x="1002755" y="334885"/>
                </a:lnTo>
                <a:lnTo>
                  <a:pt x="970413" y="353354"/>
                </a:lnTo>
                <a:lnTo>
                  <a:pt x="928199" y="359923"/>
                </a:lnTo>
                <a:close/>
              </a:path>
              <a:path w="2503804" h="396875">
                <a:moveTo>
                  <a:pt x="1032876" y="206130"/>
                </a:moveTo>
                <a:lnTo>
                  <a:pt x="972250" y="206130"/>
                </a:lnTo>
                <a:lnTo>
                  <a:pt x="967340" y="190125"/>
                </a:lnTo>
                <a:lnTo>
                  <a:pt x="958302" y="177659"/>
                </a:lnTo>
                <a:lnTo>
                  <a:pt x="945378" y="169567"/>
                </a:lnTo>
                <a:lnTo>
                  <a:pt x="928813" y="166685"/>
                </a:lnTo>
                <a:lnTo>
                  <a:pt x="1021831" y="166685"/>
                </a:lnTo>
                <a:lnTo>
                  <a:pt x="1023811" y="169267"/>
                </a:lnTo>
                <a:lnTo>
                  <a:pt x="1032876" y="206130"/>
                </a:lnTo>
                <a:close/>
              </a:path>
              <a:path w="2503804" h="396875">
                <a:moveTo>
                  <a:pt x="1022172" y="308812"/>
                </a:moveTo>
                <a:lnTo>
                  <a:pt x="928813" y="308812"/>
                </a:lnTo>
                <a:lnTo>
                  <a:pt x="944622" y="306236"/>
                </a:lnTo>
                <a:lnTo>
                  <a:pt x="957553" y="298682"/>
                </a:lnTo>
                <a:lnTo>
                  <a:pt x="966974" y="286408"/>
                </a:lnTo>
                <a:lnTo>
                  <a:pt x="972250" y="269673"/>
                </a:lnTo>
                <a:lnTo>
                  <a:pt x="1032876" y="269673"/>
                </a:lnTo>
                <a:lnTo>
                  <a:pt x="1023989" y="306373"/>
                </a:lnTo>
                <a:lnTo>
                  <a:pt x="1022172" y="308812"/>
                </a:lnTo>
                <a:close/>
              </a:path>
              <a:path w="2503804" h="396875">
                <a:moveTo>
                  <a:pt x="1139107" y="119565"/>
                </a:moveTo>
                <a:lnTo>
                  <a:pt x="1074796" y="119565"/>
                </a:lnTo>
                <a:lnTo>
                  <a:pt x="1074796" y="63082"/>
                </a:lnTo>
                <a:lnTo>
                  <a:pt x="1139107" y="63082"/>
                </a:lnTo>
                <a:lnTo>
                  <a:pt x="1139107" y="119565"/>
                </a:lnTo>
                <a:close/>
              </a:path>
              <a:path w="2503804" h="396875">
                <a:moveTo>
                  <a:pt x="1183617" y="167913"/>
                </a:moveTo>
                <a:lnTo>
                  <a:pt x="1042411" y="167913"/>
                </a:lnTo>
                <a:lnTo>
                  <a:pt x="1042411" y="119565"/>
                </a:lnTo>
                <a:lnTo>
                  <a:pt x="1183617" y="119565"/>
                </a:lnTo>
                <a:lnTo>
                  <a:pt x="1183617" y="167913"/>
                </a:lnTo>
                <a:close/>
              </a:path>
              <a:path w="2503804" h="396875">
                <a:moveTo>
                  <a:pt x="1152767" y="358541"/>
                </a:moveTo>
                <a:lnTo>
                  <a:pt x="1120856" y="354563"/>
                </a:lnTo>
                <a:lnTo>
                  <a:pt x="1096169" y="342368"/>
                </a:lnTo>
                <a:lnTo>
                  <a:pt x="1080288" y="321568"/>
                </a:lnTo>
                <a:lnTo>
                  <a:pt x="1074796" y="291775"/>
                </a:lnTo>
                <a:lnTo>
                  <a:pt x="1074796" y="167913"/>
                </a:lnTo>
                <a:lnTo>
                  <a:pt x="1139107" y="167913"/>
                </a:lnTo>
                <a:lnTo>
                  <a:pt x="1139107" y="283027"/>
                </a:lnTo>
                <a:lnTo>
                  <a:pt x="1140752" y="294555"/>
                </a:lnTo>
                <a:lnTo>
                  <a:pt x="1145361" y="301694"/>
                </a:lnTo>
                <a:lnTo>
                  <a:pt x="1152445" y="305409"/>
                </a:lnTo>
                <a:lnTo>
                  <a:pt x="1161515" y="306663"/>
                </a:lnTo>
                <a:lnTo>
                  <a:pt x="1167808" y="306817"/>
                </a:lnTo>
                <a:lnTo>
                  <a:pt x="1186687" y="306817"/>
                </a:lnTo>
                <a:lnTo>
                  <a:pt x="1186687" y="356239"/>
                </a:lnTo>
                <a:lnTo>
                  <a:pt x="1180740" y="357052"/>
                </a:lnTo>
                <a:lnTo>
                  <a:pt x="1173065" y="357793"/>
                </a:lnTo>
                <a:lnTo>
                  <a:pt x="1163722" y="358333"/>
                </a:lnTo>
                <a:lnTo>
                  <a:pt x="1152767" y="358541"/>
                </a:lnTo>
                <a:close/>
              </a:path>
              <a:path w="2503804" h="396875">
                <a:moveTo>
                  <a:pt x="1186687" y="306817"/>
                </a:moveTo>
                <a:lnTo>
                  <a:pt x="1167808" y="306817"/>
                </a:lnTo>
                <a:lnTo>
                  <a:pt x="1186687" y="305589"/>
                </a:lnTo>
                <a:lnTo>
                  <a:pt x="1186687" y="306817"/>
                </a:lnTo>
                <a:close/>
              </a:path>
              <a:path w="2503804" h="396875">
                <a:moveTo>
                  <a:pt x="1242574" y="88714"/>
                </a:moveTo>
                <a:lnTo>
                  <a:pt x="1229012" y="86153"/>
                </a:lnTo>
                <a:lnTo>
                  <a:pt x="1217882" y="79160"/>
                </a:lnTo>
                <a:lnTo>
                  <a:pt x="1210349" y="68771"/>
                </a:lnTo>
                <a:lnTo>
                  <a:pt x="1207580" y="56022"/>
                </a:lnTo>
                <a:lnTo>
                  <a:pt x="1210349" y="43338"/>
                </a:lnTo>
                <a:lnTo>
                  <a:pt x="1217882" y="32941"/>
                </a:lnTo>
                <a:lnTo>
                  <a:pt x="1229012" y="25912"/>
                </a:lnTo>
                <a:lnTo>
                  <a:pt x="1242574" y="23329"/>
                </a:lnTo>
                <a:lnTo>
                  <a:pt x="1256136" y="25912"/>
                </a:lnTo>
                <a:lnTo>
                  <a:pt x="1267266" y="32941"/>
                </a:lnTo>
                <a:lnTo>
                  <a:pt x="1274799" y="43338"/>
                </a:lnTo>
                <a:lnTo>
                  <a:pt x="1277569" y="56022"/>
                </a:lnTo>
                <a:lnTo>
                  <a:pt x="1274799" y="68771"/>
                </a:lnTo>
                <a:lnTo>
                  <a:pt x="1267266" y="79160"/>
                </a:lnTo>
                <a:lnTo>
                  <a:pt x="1256136" y="86153"/>
                </a:lnTo>
                <a:lnTo>
                  <a:pt x="1242574" y="88714"/>
                </a:lnTo>
                <a:close/>
              </a:path>
              <a:path w="2503804" h="396875">
                <a:moveTo>
                  <a:pt x="1274653" y="355318"/>
                </a:moveTo>
                <a:lnTo>
                  <a:pt x="1210342" y="355318"/>
                </a:lnTo>
                <a:lnTo>
                  <a:pt x="1210342" y="119565"/>
                </a:lnTo>
                <a:lnTo>
                  <a:pt x="1274653" y="119565"/>
                </a:lnTo>
                <a:lnTo>
                  <a:pt x="1274653" y="355318"/>
                </a:lnTo>
                <a:close/>
              </a:path>
              <a:path w="2503804" h="396875">
                <a:moveTo>
                  <a:pt x="1417566" y="359923"/>
                </a:moveTo>
                <a:lnTo>
                  <a:pt x="1369350" y="351138"/>
                </a:lnTo>
                <a:lnTo>
                  <a:pt x="1332861" y="326367"/>
                </a:lnTo>
                <a:lnTo>
                  <a:pt x="1309754" y="287984"/>
                </a:lnTo>
                <a:lnTo>
                  <a:pt x="1301684" y="238362"/>
                </a:lnTo>
                <a:lnTo>
                  <a:pt x="1309754" y="188499"/>
                </a:lnTo>
                <a:lnTo>
                  <a:pt x="1332861" y="150031"/>
                </a:lnTo>
                <a:lnTo>
                  <a:pt x="1369350" y="125263"/>
                </a:lnTo>
                <a:lnTo>
                  <a:pt x="1417566" y="116495"/>
                </a:lnTo>
                <a:lnTo>
                  <a:pt x="1465669" y="125263"/>
                </a:lnTo>
                <a:lnTo>
                  <a:pt x="1502060" y="150031"/>
                </a:lnTo>
                <a:lnTo>
                  <a:pt x="1511389" y="165610"/>
                </a:lnTo>
                <a:lnTo>
                  <a:pt x="1417873" y="165610"/>
                </a:lnTo>
                <a:lnTo>
                  <a:pt x="1395754" y="171100"/>
                </a:lnTo>
                <a:lnTo>
                  <a:pt x="1379866" y="186273"/>
                </a:lnTo>
                <a:lnTo>
                  <a:pt x="1370280" y="209188"/>
                </a:lnTo>
                <a:lnTo>
                  <a:pt x="1367069" y="237902"/>
                </a:lnTo>
                <a:lnTo>
                  <a:pt x="1370280" y="266656"/>
                </a:lnTo>
                <a:lnTo>
                  <a:pt x="1379866" y="289511"/>
                </a:lnTo>
                <a:lnTo>
                  <a:pt x="1395754" y="304596"/>
                </a:lnTo>
                <a:lnTo>
                  <a:pt x="1417873" y="310040"/>
                </a:lnTo>
                <a:lnTo>
                  <a:pt x="1511859" y="310040"/>
                </a:lnTo>
                <a:lnTo>
                  <a:pt x="1502060" y="326367"/>
                </a:lnTo>
                <a:lnTo>
                  <a:pt x="1465669" y="351138"/>
                </a:lnTo>
                <a:lnTo>
                  <a:pt x="1417566" y="359923"/>
                </a:lnTo>
                <a:close/>
              </a:path>
              <a:path w="2503804" h="396875">
                <a:moveTo>
                  <a:pt x="1511859" y="310040"/>
                </a:moveTo>
                <a:lnTo>
                  <a:pt x="1417873" y="310040"/>
                </a:lnTo>
                <a:lnTo>
                  <a:pt x="1439548" y="304596"/>
                </a:lnTo>
                <a:lnTo>
                  <a:pt x="1455208" y="289511"/>
                </a:lnTo>
                <a:lnTo>
                  <a:pt x="1464710" y="266656"/>
                </a:lnTo>
                <a:lnTo>
                  <a:pt x="1467909" y="237902"/>
                </a:lnTo>
                <a:lnTo>
                  <a:pt x="1464710" y="209188"/>
                </a:lnTo>
                <a:lnTo>
                  <a:pt x="1455208" y="186273"/>
                </a:lnTo>
                <a:lnTo>
                  <a:pt x="1439548" y="171100"/>
                </a:lnTo>
                <a:lnTo>
                  <a:pt x="1417873" y="165610"/>
                </a:lnTo>
                <a:lnTo>
                  <a:pt x="1511389" y="165610"/>
                </a:lnTo>
                <a:lnTo>
                  <a:pt x="1525097" y="188499"/>
                </a:lnTo>
                <a:lnTo>
                  <a:pt x="1533140" y="238362"/>
                </a:lnTo>
                <a:lnTo>
                  <a:pt x="1525097" y="287984"/>
                </a:lnTo>
                <a:lnTo>
                  <a:pt x="1511859" y="310040"/>
                </a:lnTo>
                <a:close/>
              </a:path>
              <a:path w="2503804" h="396875">
                <a:moveTo>
                  <a:pt x="1766484" y="161006"/>
                </a:moveTo>
                <a:lnTo>
                  <a:pt x="1624329" y="161006"/>
                </a:lnTo>
                <a:lnTo>
                  <a:pt x="1634934" y="142525"/>
                </a:lnTo>
                <a:lnTo>
                  <a:pt x="1650575" y="128505"/>
                </a:lnTo>
                <a:lnTo>
                  <a:pt x="1670821" y="119608"/>
                </a:lnTo>
                <a:lnTo>
                  <a:pt x="1695239" y="116495"/>
                </a:lnTo>
                <a:lnTo>
                  <a:pt x="1728646" y="122608"/>
                </a:lnTo>
                <a:lnTo>
                  <a:pt x="1754255" y="140189"/>
                </a:lnTo>
                <a:lnTo>
                  <a:pt x="1766484" y="161006"/>
                </a:lnTo>
                <a:close/>
              </a:path>
              <a:path w="2503804" h="396875">
                <a:moveTo>
                  <a:pt x="1624636" y="355318"/>
                </a:moveTo>
                <a:lnTo>
                  <a:pt x="1560326" y="355318"/>
                </a:lnTo>
                <a:lnTo>
                  <a:pt x="1560326" y="119565"/>
                </a:lnTo>
                <a:lnTo>
                  <a:pt x="1621566" y="119565"/>
                </a:lnTo>
                <a:lnTo>
                  <a:pt x="1621566" y="161006"/>
                </a:lnTo>
                <a:lnTo>
                  <a:pt x="1766484" y="161006"/>
                </a:lnTo>
                <a:lnTo>
                  <a:pt x="1770653" y="168102"/>
                </a:lnTo>
                <a:lnTo>
                  <a:pt x="1770935" y="169908"/>
                </a:lnTo>
                <a:lnTo>
                  <a:pt x="1669914" y="169908"/>
                </a:lnTo>
                <a:lnTo>
                  <a:pt x="1651508" y="173198"/>
                </a:lnTo>
                <a:lnTo>
                  <a:pt x="1637203" y="182762"/>
                </a:lnTo>
                <a:lnTo>
                  <a:pt x="1627934" y="198140"/>
                </a:lnTo>
                <a:lnTo>
                  <a:pt x="1624636" y="218870"/>
                </a:lnTo>
                <a:lnTo>
                  <a:pt x="1624636" y="355318"/>
                </a:lnTo>
                <a:close/>
              </a:path>
              <a:path w="2503804" h="396875">
                <a:moveTo>
                  <a:pt x="1776433" y="355318"/>
                </a:moveTo>
                <a:lnTo>
                  <a:pt x="1712123" y="355318"/>
                </a:lnTo>
                <a:lnTo>
                  <a:pt x="1712123" y="216414"/>
                </a:lnTo>
                <a:lnTo>
                  <a:pt x="1709326" y="196909"/>
                </a:lnTo>
                <a:lnTo>
                  <a:pt x="1701033" y="182283"/>
                </a:lnTo>
                <a:lnTo>
                  <a:pt x="1687733" y="173095"/>
                </a:lnTo>
                <a:lnTo>
                  <a:pt x="1669914" y="169908"/>
                </a:lnTo>
                <a:lnTo>
                  <a:pt x="1770935" y="169908"/>
                </a:lnTo>
                <a:lnTo>
                  <a:pt x="1776433" y="205209"/>
                </a:lnTo>
                <a:lnTo>
                  <a:pt x="1776433" y="355318"/>
                </a:lnTo>
                <a:close/>
              </a:path>
              <a:path w="2503804" h="396875">
                <a:moveTo>
                  <a:pt x="2141593" y="395378"/>
                </a:moveTo>
                <a:lnTo>
                  <a:pt x="2088641" y="395378"/>
                </a:lnTo>
                <a:lnTo>
                  <a:pt x="2088641" y="0"/>
                </a:lnTo>
                <a:lnTo>
                  <a:pt x="2141593" y="0"/>
                </a:lnTo>
                <a:lnTo>
                  <a:pt x="2141593" y="395378"/>
                </a:lnTo>
                <a:close/>
              </a:path>
              <a:path w="2503804" h="396875">
                <a:moveTo>
                  <a:pt x="2059325" y="146271"/>
                </a:moveTo>
                <a:lnTo>
                  <a:pt x="2006987" y="146271"/>
                </a:lnTo>
                <a:lnTo>
                  <a:pt x="2006987" y="6139"/>
                </a:lnTo>
                <a:lnTo>
                  <a:pt x="2059325" y="6139"/>
                </a:lnTo>
                <a:lnTo>
                  <a:pt x="2059325" y="146271"/>
                </a:lnTo>
                <a:close/>
              </a:path>
              <a:path w="2503804" h="396875">
                <a:moveTo>
                  <a:pt x="1888496" y="314798"/>
                </a:moveTo>
                <a:lnTo>
                  <a:pt x="1853118" y="304934"/>
                </a:lnTo>
                <a:lnTo>
                  <a:pt x="1826027" y="276407"/>
                </a:lnTo>
                <a:lnTo>
                  <a:pt x="1808722" y="231160"/>
                </a:lnTo>
                <a:lnTo>
                  <a:pt x="1802698" y="171136"/>
                </a:lnTo>
                <a:lnTo>
                  <a:pt x="1808722" y="111600"/>
                </a:lnTo>
                <a:lnTo>
                  <a:pt x="1826027" y="66670"/>
                </a:lnTo>
                <a:lnTo>
                  <a:pt x="1853118" y="38287"/>
                </a:lnTo>
                <a:lnTo>
                  <a:pt x="1888496" y="28394"/>
                </a:lnTo>
                <a:lnTo>
                  <a:pt x="1921205" y="36474"/>
                </a:lnTo>
                <a:lnTo>
                  <a:pt x="1947223" y="59763"/>
                </a:lnTo>
                <a:lnTo>
                  <a:pt x="1957528" y="80733"/>
                </a:lnTo>
                <a:lnTo>
                  <a:pt x="1888496" y="80733"/>
                </a:lnTo>
                <a:lnTo>
                  <a:pt x="1873685" y="86311"/>
                </a:lnTo>
                <a:lnTo>
                  <a:pt x="1862672" y="103257"/>
                </a:lnTo>
                <a:lnTo>
                  <a:pt x="1855861" y="131541"/>
                </a:lnTo>
                <a:lnTo>
                  <a:pt x="1853655" y="171136"/>
                </a:lnTo>
                <a:lnTo>
                  <a:pt x="1855861" y="211013"/>
                </a:lnTo>
                <a:lnTo>
                  <a:pt x="1862672" y="239322"/>
                </a:lnTo>
                <a:lnTo>
                  <a:pt x="1873685" y="256176"/>
                </a:lnTo>
                <a:lnTo>
                  <a:pt x="1888496" y="261692"/>
                </a:lnTo>
                <a:lnTo>
                  <a:pt x="1957679" y="261692"/>
                </a:lnTo>
                <a:lnTo>
                  <a:pt x="1948374" y="281760"/>
                </a:lnTo>
                <a:lnTo>
                  <a:pt x="1921968" y="306337"/>
                </a:lnTo>
                <a:lnTo>
                  <a:pt x="1888496" y="314798"/>
                </a:lnTo>
                <a:close/>
              </a:path>
              <a:path w="2503804" h="396875">
                <a:moveTo>
                  <a:pt x="1957679" y="261692"/>
                </a:moveTo>
                <a:lnTo>
                  <a:pt x="1888496" y="261692"/>
                </a:lnTo>
                <a:lnTo>
                  <a:pt x="1903828" y="256176"/>
                </a:lnTo>
                <a:lnTo>
                  <a:pt x="1915260" y="239322"/>
                </a:lnTo>
                <a:lnTo>
                  <a:pt x="1922404" y="211013"/>
                </a:lnTo>
                <a:lnTo>
                  <a:pt x="1924872" y="171136"/>
                </a:lnTo>
                <a:lnTo>
                  <a:pt x="1922404" y="131541"/>
                </a:lnTo>
                <a:lnTo>
                  <a:pt x="1915260" y="103257"/>
                </a:lnTo>
                <a:lnTo>
                  <a:pt x="1903828" y="86311"/>
                </a:lnTo>
                <a:lnTo>
                  <a:pt x="1888496" y="80733"/>
                </a:lnTo>
                <a:lnTo>
                  <a:pt x="1957528" y="80733"/>
                </a:lnTo>
                <a:lnTo>
                  <a:pt x="1965442" y="96837"/>
                </a:lnTo>
                <a:lnTo>
                  <a:pt x="1974755" y="146271"/>
                </a:lnTo>
                <a:lnTo>
                  <a:pt x="2059325" y="146271"/>
                </a:lnTo>
                <a:lnTo>
                  <a:pt x="2059325" y="190475"/>
                </a:lnTo>
                <a:lnTo>
                  <a:pt x="1975215" y="190475"/>
                </a:lnTo>
                <a:lnTo>
                  <a:pt x="1966522" y="242622"/>
                </a:lnTo>
                <a:lnTo>
                  <a:pt x="1957679" y="261692"/>
                </a:lnTo>
                <a:close/>
              </a:path>
              <a:path w="2503804" h="396875">
                <a:moveTo>
                  <a:pt x="2059325" y="377113"/>
                </a:moveTo>
                <a:lnTo>
                  <a:pt x="2006987" y="377113"/>
                </a:lnTo>
                <a:lnTo>
                  <a:pt x="2006987" y="190475"/>
                </a:lnTo>
                <a:lnTo>
                  <a:pt x="2059325" y="190475"/>
                </a:lnTo>
                <a:lnTo>
                  <a:pt x="2059325" y="377113"/>
                </a:lnTo>
                <a:close/>
              </a:path>
              <a:path w="2503804" h="396875">
                <a:moveTo>
                  <a:pt x="2503530" y="396299"/>
                </a:moveTo>
                <a:lnTo>
                  <a:pt x="2448736" y="396299"/>
                </a:lnTo>
                <a:lnTo>
                  <a:pt x="2448736" y="169140"/>
                </a:lnTo>
                <a:lnTo>
                  <a:pt x="2371379" y="169140"/>
                </a:lnTo>
                <a:lnTo>
                  <a:pt x="2371379" y="124476"/>
                </a:lnTo>
                <a:lnTo>
                  <a:pt x="2448736" y="124476"/>
                </a:lnTo>
                <a:lnTo>
                  <a:pt x="2448736" y="0"/>
                </a:lnTo>
                <a:lnTo>
                  <a:pt x="2503530" y="0"/>
                </a:lnTo>
                <a:lnTo>
                  <a:pt x="2503530" y="396299"/>
                </a:lnTo>
                <a:close/>
              </a:path>
              <a:path w="2503804" h="396875">
                <a:moveTo>
                  <a:pt x="2199322" y="315872"/>
                </a:moveTo>
                <a:lnTo>
                  <a:pt x="2164635" y="270901"/>
                </a:lnTo>
                <a:lnTo>
                  <a:pt x="2200818" y="247393"/>
                </a:lnTo>
                <a:lnTo>
                  <a:pt x="2228514" y="215229"/>
                </a:lnTo>
                <a:lnTo>
                  <a:pt x="2248003" y="176692"/>
                </a:lnTo>
                <a:lnTo>
                  <a:pt x="2259565" y="134066"/>
                </a:lnTo>
                <a:lnTo>
                  <a:pt x="2263479" y="89635"/>
                </a:lnTo>
                <a:lnTo>
                  <a:pt x="2263479" y="30543"/>
                </a:lnTo>
                <a:lnTo>
                  <a:pt x="2319808" y="30543"/>
                </a:lnTo>
                <a:lnTo>
                  <a:pt x="2319808" y="89635"/>
                </a:lnTo>
                <a:lnTo>
                  <a:pt x="2325422" y="144321"/>
                </a:lnTo>
                <a:lnTo>
                  <a:pt x="2342850" y="194331"/>
                </a:lnTo>
                <a:lnTo>
                  <a:pt x="2346479" y="199377"/>
                </a:lnTo>
                <a:lnTo>
                  <a:pt x="2291874" y="199377"/>
                </a:lnTo>
                <a:lnTo>
                  <a:pt x="2276571" y="236271"/>
                </a:lnTo>
                <a:lnTo>
                  <a:pt x="2256131" y="268676"/>
                </a:lnTo>
                <a:lnTo>
                  <a:pt x="2230425" y="295555"/>
                </a:lnTo>
                <a:lnTo>
                  <a:pt x="2199322" y="315872"/>
                </a:lnTo>
                <a:close/>
              </a:path>
              <a:path w="2503804" h="396875">
                <a:moveTo>
                  <a:pt x="2381816" y="308659"/>
                </a:moveTo>
                <a:lnTo>
                  <a:pt x="2351489" y="289511"/>
                </a:lnTo>
                <a:lnTo>
                  <a:pt x="2326485" y="264378"/>
                </a:lnTo>
                <a:lnTo>
                  <a:pt x="2306661" y="234065"/>
                </a:lnTo>
                <a:lnTo>
                  <a:pt x="2291874" y="199377"/>
                </a:lnTo>
                <a:lnTo>
                  <a:pt x="2346479" y="199377"/>
                </a:lnTo>
                <a:lnTo>
                  <a:pt x="2372624" y="235736"/>
                </a:lnTo>
                <a:lnTo>
                  <a:pt x="2415276" y="264608"/>
                </a:lnTo>
                <a:lnTo>
                  <a:pt x="2381816" y="3086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8678" y="8799135"/>
            <a:ext cx="1475740" cy="397510"/>
          </a:xfrm>
          <a:custGeom>
            <a:avLst/>
            <a:gdLst/>
            <a:ahLst/>
            <a:cxnLst/>
            <a:rect l="l" t="t" r="r" b="b"/>
            <a:pathLst>
              <a:path w="1475740" h="397509">
                <a:moveTo>
                  <a:pt x="327998" y="54487"/>
                </a:moveTo>
                <a:lnTo>
                  <a:pt x="272743" y="54487"/>
                </a:lnTo>
                <a:lnTo>
                  <a:pt x="272743" y="2148"/>
                </a:lnTo>
                <a:lnTo>
                  <a:pt x="327998" y="2148"/>
                </a:lnTo>
                <a:lnTo>
                  <a:pt x="327998" y="54487"/>
                </a:lnTo>
                <a:close/>
              </a:path>
              <a:path w="1475740" h="397509">
                <a:moveTo>
                  <a:pt x="105137" y="216874"/>
                </a:moveTo>
                <a:lnTo>
                  <a:pt x="63413" y="209711"/>
                </a:lnTo>
                <a:lnTo>
                  <a:pt x="30006" y="189612"/>
                </a:lnTo>
                <a:lnTo>
                  <a:pt x="7880" y="159008"/>
                </a:lnTo>
                <a:lnTo>
                  <a:pt x="0" y="120332"/>
                </a:lnTo>
                <a:lnTo>
                  <a:pt x="7880" y="81438"/>
                </a:lnTo>
                <a:lnTo>
                  <a:pt x="30006" y="50803"/>
                </a:lnTo>
                <a:lnTo>
                  <a:pt x="63413" y="30759"/>
                </a:lnTo>
                <a:lnTo>
                  <a:pt x="105137" y="23636"/>
                </a:lnTo>
                <a:lnTo>
                  <a:pt x="127942" y="25672"/>
                </a:lnTo>
                <a:lnTo>
                  <a:pt x="148861" y="31752"/>
                </a:lnTo>
                <a:lnTo>
                  <a:pt x="167450" y="41486"/>
                </a:lnTo>
                <a:lnTo>
                  <a:pt x="183261" y="54487"/>
                </a:lnTo>
                <a:lnTo>
                  <a:pt x="327998" y="54487"/>
                </a:lnTo>
                <a:lnTo>
                  <a:pt x="327998" y="71063"/>
                </a:lnTo>
                <a:lnTo>
                  <a:pt x="105137" y="71063"/>
                </a:lnTo>
                <a:lnTo>
                  <a:pt x="83896" y="74229"/>
                </a:lnTo>
                <a:lnTo>
                  <a:pt x="67245" y="83841"/>
                </a:lnTo>
                <a:lnTo>
                  <a:pt x="56379" y="99381"/>
                </a:lnTo>
                <a:lnTo>
                  <a:pt x="52492" y="120332"/>
                </a:lnTo>
                <a:lnTo>
                  <a:pt x="56379" y="140945"/>
                </a:lnTo>
                <a:lnTo>
                  <a:pt x="67245" y="156651"/>
                </a:lnTo>
                <a:lnTo>
                  <a:pt x="83896" y="166629"/>
                </a:lnTo>
                <a:lnTo>
                  <a:pt x="105137" y="170061"/>
                </a:lnTo>
                <a:lnTo>
                  <a:pt x="327998" y="170061"/>
                </a:lnTo>
                <a:lnTo>
                  <a:pt x="327998" y="186638"/>
                </a:lnTo>
                <a:lnTo>
                  <a:pt x="182494" y="186638"/>
                </a:lnTo>
                <a:lnTo>
                  <a:pt x="166824" y="199413"/>
                </a:lnTo>
                <a:lnTo>
                  <a:pt x="148420" y="208951"/>
                </a:lnTo>
                <a:lnTo>
                  <a:pt x="127714" y="214891"/>
                </a:lnTo>
                <a:lnTo>
                  <a:pt x="105137" y="216874"/>
                </a:lnTo>
                <a:close/>
              </a:path>
              <a:path w="1475740" h="397509">
                <a:moveTo>
                  <a:pt x="327998" y="170061"/>
                </a:moveTo>
                <a:lnTo>
                  <a:pt x="105137" y="170061"/>
                </a:lnTo>
                <a:lnTo>
                  <a:pt x="125826" y="166629"/>
                </a:lnTo>
                <a:lnTo>
                  <a:pt x="142185" y="156651"/>
                </a:lnTo>
                <a:lnTo>
                  <a:pt x="152988" y="140945"/>
                </a:lnTo>
                <a:lnTo>
                  <a:pt x="157015" y="120332"/>
                </a:lnTo>
                <a:lnTo>
                  <a:pt x="152988" y="99381"/>
                </a:lnTo>
                <a:lnTo>
                  <a:pt x="142185" y="83841"/>
                </a:lnTo>
                <a:lnTo>
                  <a:pt x="125826" y="74229"/>
                </a:lnTo>
                <a:lnTo>
                  <a:pt x="105137" y="71063"/>
                </a:lnTo>
                <a:lnTo>
                  <a:pt x="327998" y="71063"/>
                </a:lnTo>
                <a:lnTo>
                  <a:pt x="327998" y="98384"/>
                </a:lnTo>
                <a:lnTo>
                  <a:pt x="207205" y="98384"/>
                </a:lnTo>
                <a:lnTo>
                  <a:pt x="208740" y="105444"/>
                </a:lnTo>
                <a:lnTo>
                  <a:pt x="209661" y="112658"/>
                </a:lnTo>
                <a:lnTo>
                  <a:pt x="209661" y="128006"/>
                </a:lnTo>
                <a:lnTo>
                  <a:pt x="208740" y="135374"/>
                </a:lnTo>
                <a:lnTo>
                  <a:pt x="207051" y="142434"/>
                </a:lnTo>
                <a:lnTo>
                  <a:pt x="327998" y="142434"/>
                </a:lnTo>
                <a:lnTo>
                  <a:pt x="327998" y="170061"/>
                </a:lnTo>
                <a:close/>
              </a:path>
              <a:path w="1475740" h="397509">
                <a:moveTo>
                  <a:pt x="327998" y="142434"/>
                </a:moveTo>
                <a:lnTo>
                  <a:pt x="272743" y="142434"/>
                </a:lnTo>
                <a:lnTo>
                  <a:pt x="272743" y="98384"/>
                </a:lnTo>
                <a:lnTo>
                  <a:pt x="327998" y="98384"/>
                </a:lnTo>
                <a:lnTo>
                  <a:pt x="327998" y="142434"/>
                </a:lnTo>
                <a:close/>
              </a:path>
              <a:path w="1475740" h="397509">
                <a:moveTo>
                  <a:pt x="327998" y="233911"/>
                </a:moveTo>
                <a:lnTo>
                  <a:pt x="272743" y="233911"/>
                </a:lnTo>
                <a:lnTo>
                  <a:pt x="272743" y="186638"/>
                </a:lnTo>
                <a:lnTo>
                  <a:pt x="327998" y="186638"/>
                </a:lnTo>
                <a:lnTo>
                  <a:pt x="327998" y="233911"/>
                </a:lnTo>
                <a:close/>
              </a:path>
              <a:path w="1475740" h="397509">
                <a:moveTo>
                  <a:pt x="192931" y="397373"/>
                </a:moveTo>
                <a:lnTo>
                  <a:pt x="136484" y="392188"/>
                </a:lnTo>
                <a:lnTo>
                  <a:pt x="93722" y="376960"/>
                </a:lnTo>
                <a:lnTo>
                  <a:pt x="66643" y="352522"/>
                </a:lnTo>
                <a:lnTo>
                  <a:pt x="57250" y="319710"/>
                </a:lnTo>
                <a:lnTo>
                  <a:pt x="66643" y="286809"/>
                </a:lnTo>
                <a:lnTo>
                  <a:pt x="93722" y="262325"/>
                </a:lnTo>
                <a:lnTo>
                  <a:pt x="136484" y="247080"/>
                </a:lnTo>
                <a:lnTo>
                  <a:pt x="192931" y="241892"/>
                </a:lnTo>
                <a:lnTo>
                  <a:pt x="249406" y="247080"/>
                </a:lnTo>
                <a:lnTo>
                  <a:pt x="292255" y="262325"/>
                </a:lnTo>
                <a:lnTo>
                  <a:pt x="316637" y="284254"/>
                </a:lnTo>
                <a:lnTo>
                  <a:pt x="192931" y="284254"/>
                </a:lnTo>
                <a:lnTo>
                  <a:pt x="158097" y="286470"/>
                </a:lnTo>
                <a:lnTo>
                  <a:pt x="132515" y="293118"/>
                </a:lnTo>
                <a:lnTo>
                  <a:pt x="116804" y="304198"/>
                </a:lnTo>
                <a:lnTo>
                  <a:pt x="111583" y="319710"/>
                </a:lnTo>
                <a:lnTo>
                  <a:pt x="116804" y="334840"/>
                </a:lnTo>
                <a:lnTo>
                  <a:pt x="132515" y="345668"/>
                </a:lnTo>
                <a:lnTo>
                  <a:pt x="158097" y="352150"/>
                </a:lnTo>
                <a:lnTo>
                  <a:pt x="192931" y="354244"/>
                </a:lnTo>
                <a:lnTo>
                  <a:pt x="317559" y="354244"/>
                </a:lnTo>
                <a:lnTo>
                  <a:pt x="292255" y="376960"/>
                </a:lnTo>
                <a:lnTo>
                  <a:pt x="249406" y="392188"/>
                </a:lnTo>
                <a:lnTo>
                  <a:pt x="192931" y="397373"/>
                </a:lnTo>
                <a:close/>
              </a:path>
              <a:path w="1475740" h="397509">
                <a:moveTo>
                  <a:pt x="317559" y="354244"/>
                </a:moveTo>
                <a:lnTo>
                  <a:pt x="192931" y="354244"/>
                </a:lnTo>
                <a:lnTo>
                  <a:pt x="228249" y="352150"/>
                </a:lnTo>
                <a:lnTo>
                  <a:pt x="253884" y="345668"/>
                </a:lnTo>
                <a:lnTo>
                  <a:pt x="269532" y="334840"/>
                </a:lnTo>
                <a:lnTo>
                  <a:pt x="274892" y="319710"/>
                </a:lnTo>
                <a:lnTo>
                  <a:pt x="269532" y="304198"/>
                </a:lnTo>
                <a:lnTo>
                  <a:pt x="253884" y="293118"/>
                </a:lnTo>
                <a:lnTo>
                  <a:pt x="228249" y="286470"/>
                </a:lnTo>
                <a:lnTo>
                  <a:pt x="192931" y="284254"/>
                </a:lnTo>
                <a:lnTo>
                  <a:pt x="316637" y="284254"/>
                </a:lnTo>
                <a:lnTo>
                  <a:pt x="319477" y="286809"/>
                </a:lnTo>
                <a:lnTo>
                  <a:pt x="329072" y="319710"/>
                </a:lnTo>
                <a:lnTo>
                  <a:pt x="319477" y="352522"/>
                </a:lnTo>
                <a:lnTo>
                  <a:pt x="317559" y="354244"/>
                </a:lnTo>
                <a:close/>
              </a:path>
              <a:path w="1475740" h="397509">
                <a:moveTo>
                  <a:pt x="510971" y="40059"/>
                </a:moveTo>
                <a:lnTo>
                  <a:pt x="455716" y="40059"/>
                </a:lnTo>
                <a:lnTo>
                  <a:pt x="455716" y="0"/>
                </a:lnTo>
                <a:lnTo>
                  <a:pt x="510971" y="0"/>
                </a:lnTo>
                <a:lnTo>
                  <a:pt x="510971" y="40059"/>
                </a:lnTo>
                <a:close/>
              </a:path>
              <a:path w="1475740" h="397509">
                <a:moveTo>
                  <a:pt x="600453" y="83342"/>
                </a:moveTo>
                <a:lnTo>
                  <a:pt x="365927" y="83342"/>
                </a:lnTo>
                <a:lnTo>
                  <a:pt x="365927" y="40059"/>
                </a:lnTo>
                <a:lnTo>
                  <a:pt x="600453" y="40059"/>
                </a:lnTo>
                <a:lnTo>
                  <a:pt x="600453" y="83342"/>
                </a:lnTo>
                <a:close/>
              </a:path>
              <a:path w="1475740" h="397509">
                <a:moveTo>
                  <a:pt x="679498" y="253250"/>
                </a:moveTo>
                <a:lnTo>
                  <a:pt x="623936" y="253250"/>
                </a:lnTo>
                <a:lnTo>
                  <a:pt x="623936" y="2148"/>
                </a:lnTo>
                <a:lnTo>
                  <a:pt x="679498" y="2148"/>
                </a:lnTo>
                <a:lnTo>
                  <a:pt x="679498" y="60012"/>
                </a:lnTo>
                <a:lnTo>
                  <a:pt x="730608" y="60012"/>
                </a:lnTo>
                <a:lnTo>
                  <a:pt x="730608" y="104984"/>
                </a:lnTo>
                <a:lnTo>
                  <a:pt x="679498" y="104984"/>
                </a:lnTo>
                <a:lnTo>
                  <a:pt x="679498" y="145350"/>
                </a:lnTo>
                <a:lnTo>
                  <a:pt x="730608" y="145350"/>
                </a:lnTo>
                <a:lnTo>
                  <a:pt x="730608" y="190321"/>
                </a:lnTo>
                <a:lnTo>
                  <a:pt x="679498" y="190321"/>
                </a:lnTo>
                <a:lnTo>
                  <a:pt x="679498" y="253250"/>
                </a:lnTo>
                <a:close/>
              </a:path>
              <a:path w="1475740" h="397509">
                <a:moveTo>
                  <a:pt x="483343" y="238516"/>
                </a:moveTo>
                <a:lnTo>
                  <a:pt x="443456" y="233439"/>
                </a:lnTo>
                <a:lnTo>
                  <a:pt x="412433" y="219081"/>
                </a:lnTo>
                <a:lnTo>
                  <a:pt x="392346" y="196751"/>
                </a:lnTo>
                <a:lnTo>
                  <a:pt x="385266" y="167759"/>
                </a:lnTo>
                <a:lnTo>
                  <a:pt x="392324" y="138870"/>
                </a:lnTo>
                <a:lnTo>
                  <a:pt x="412376" y="116457"/>
                </a:lnTo>
                <a:lnTo>
                  <a:pt x="443392" y="101928"/>
                </a:lnTo>
                <a:lnTo>
                  <a:pt x="483343" y="96695"/>
                </a:lnTo>
                <a:lnTo>
                  <a:pt x="522676" y="101928"/>
                </a:lnTo>
                <a:lnTo>
                  <a:pt x="553390" y="116457"/>
                </a:lnTo>
                <a:lnTo>
                  <a:pt x="571758" y="137062"/>
                </a:lnTo>
                <a:lnTo>
                  <a:pt x="483343" y="137062"/>
                </a:lnTo>
                <a:lnTo>
                  <a:pt x="465235" y="139139"/>
                </a:lnTo>
                <a:lnTo>
                  <a:pt x="451284" y="145043"/>
                </a:lnTo>
                <a:lnTo>
                  <a:pt x="442312" y="154631"/>
                </a:lnTo>
                <a:lnTo>
                  <a:pt x="439140" y="167759"/>
                </a:lnTo>
                <a:lnTo>
                  <a:pt x="442312" y="180633"/>
                </a:lnTo>
                <a:lnTo>
                  <a:pt x="451284" y="189938"/>
                </a:lnTo>
                <a:lnTo>
                  <a:pt x="465235" y="195559"/>
                </a:lnTo>
                <a:lnTo>
                  <a:pt x="483343" y="197382"/>
                </a:lnTo>
                <a:lnTo>
                  <a:pt x="572805" y="197382"/>
                </a:lnTo>
                <a:lnTo>
                  <a:pt x="553390" y="219081"/>
                </a:lnTo>
                <a:lnTo>
                  <a:pt x="522676" y="233439"/>
                </a:lnTo>
                <a:lnTo>
                  <a:pt x="483343" y="238516"/>
                </a:lnTo>
                <a:close/>
              </a:path>
              <a:path w="1475740" h="397509">
                <a:moveTo>
                  <a:pt x="572805" y="197382"/>
                </a:moveTo>
                <a:lnTo>
                  <a:pt x="483343" y="197382"/>
                </a:lnTo>
                <a:lnTo>
                  <a:pt x="501438" y="195559"/>
                </a:lnTo>
                <a:lnTo>
                  <a:pt x="515518" y="189938"/>
                </a:lnTo>
                <a:lnTo>
                  <a:pt x="524677" y="180633"/>
                </a:lnTo>
                <a:lnTo>
                  <a:pt x="528008" y="167759"/>
                </a:lnTo>
                <a:lnTo>
                  <a:pt x="524677" y="154631"/>
                </a:lnTo>
                <a:lnTo>
                  <a:pt x="515518" y="145043"/>
                </a:lnTo>
                <a:lnTo>
                  <a:pt x="501438" y="139139"/>
                </a:lnTo>
                <a:lnTo>
                  <a:pt x="483343" y="137062"/>
                </a:lnTo>
                <a:lnTo>
                  <a:pt x="571758" y="137062"/>
                </a:lnTo>
                <a:lnTo>
                  <a:pt x="573370" y="138870"/>
                </a:lnTo>
                <a:lnTo>
                  <a:pt x="580500" y="167759"/>
                </a:lnTo>
                <a:lnTo>
                  <a:pt x="573370" y="196751"/>
                </a:lnTo>
                <a:lnTo>
                  <a:pt x="572805" y="197382"/>
                </a:lnTo>
                <a:close/>
              </a:path>
              <a:path w="1475740" h="397509">
                <a:moveTo>
                  <a:pt x="550263" y="397373"/>
                </a:moveTo>
                <a:lnTo>
                  <a:pt x="494366" y="392632"/>
                </a:lnTo>
                <a:lnTo>
                  <a:pt x="452224" y="378782"/>
                </a:lnTo>
                <a:lnTo>
                  <a:pt x="425681" y="356731"/>
                </a:lnTo>
                <a:lnTo>
                  <a:pt x="416577" y="327384"/>
                </a:lnTo>
                <a:lnTo>
                  <a:pt x="425681" y="297663"/>
                </a:lnTo>
                <a:lnTo>
                  <a:pt x="452224" y="275525"/>
                </a:lnTo>
                <a:lnTo>
                  <a:pt x="494366" y="261704"/>
                </a:lnTo>
                <a:lnTo>
                  <a:pt x="550263" y="256934"/>
                </a:lnTo>
                <a:lnTo>
                  <a:pt x="605489" y="261704"/>
                </a:lnTo>
                <a:lnTo>
                  <a:pt x="647534" y="275525"/>
                </a:lnTo>
                <a:lnTo>
                  <a:pt x="674327" y="297663"/>
                </a:lnTo>
                <a:lnTo>
                  <a:pt x="674750" y="298989"/>
                </a:lnTo>
                <a:lnTo>
                  <a:pt x="550263" y="298989"/>
                </a:lnTo>
                <a:lnTo>
                  <a:pt x="516158" y="300685"/>
                </a:lnTo>
                <a:lnTo>
                  <a:pt x="491421" y="305877"/>
                </a:lnTo>
                <a:lnTo>
                  <a:pt x="476381" y="314724"/>
                </a:lnTo>
                <a:lnTo>
                  <a:pt x="471372" y="327384"/>
                </a:lnTo>
                <a:lnTo>
                  <a:pt x="476381" y="339703"/>
                </a:lnTo>
                <a:lnTo>
                  <a:pt x="491421" y="348699"/>
                </a:lnTo>
                <a:lnTo>
                  <a:pt x="516158" y="354213"/>
                </a:lnTo>
                <a:lnTo>
                  <a:pt x="550263" y="356086"/>
                </a:lnTo>
                <a:lnTo>
                  <a:pt x="674535" y="356086"/>
                </a:lnTo>
                <a:lnTo>
                  <a:pt x="674327" y="356731"/>
                </a:lnTo>
                <a:lnTo>
                  <a:pt x="647534" y="378782"/>
                </a:lnTo>
                <a:lnTo>
                  <a:pt x="605489" y="392632"/>
                </a:lnTo>
                <a:lnTo>
                  <a:pt x="550263" y="397373"/>
                </a:lnTo>
                <a:close/>
              </a:path>
              <a:path w="1475740" h="397509">
                <a:moveTo>
                  <a:pt x="674535" y="356086"/>
                </a:moveTo>
                <a:lnTo>
                  <a:pt x="550263" y="356086"/>
                </a:lnTo>
                <a:lnTo>
                  <a:pt x="583790" y="354213"/>
                </a:lnTo>
                <a:lnTo>
                  <a:pt x="608165" y="348699"/>
                </a:lnTo>
                <a:lnTo>
                  <a:pt x="623044" y="339703"/>
                </a:lnTo>
                <a:lnTo>
                  <a:pt x="628080" y="327384"/>
                </a:lnTo>
                <a:lnTo>
                  <a:pt x="623044" y="314724"/>
                </a:lnTo>
                <a:lnTo>
                  <a:pt x="608165" y="305877"/>
                </a:lnTo>
                <a:lnTo>
                  <a:pt x="583790" y="300685"/>
                </a:lnTo>
                <a:lnTo>
                  <a:pt x="550263" y="298989"/>
                </a:lnTo>
                <a:lnTo>
                  <a:pt x="674750" y="298989"/>
                </a:lnTo>
                <a:lnTo>
                  <a:pt x="683795" y="327384"/>
                </a:lnTo>
                <a:lnTo>
                  <a:pt x="674535" y="356086"/>
                </a:lnTo>
                <a:close/>
              </a:path>
              <a:path w="1475740" h="397509">
                <a:moveTo>
                  <a:pt x="1058932" y="223014"/>
                </a:moveTo>
                <a:lnTo>
                  <a:pt x="779589" y="223014"/>
                </a:lnTo>
                <a:lnTo>
                  <a:pt x="779589" y="30236"/>
                </a:lnTo>
                <a:lnTo>
                  <a:pt x="1056169" y="30236"/>
                </a:lnTo>
                <a:lnTo>
                  <a:pt x="1056169" y="74286"/>
                </a:lnTo>
                <a:lnTo>
                  <a:pt x="834997" y="74286"/>
                </a:lnTo>
                <a:lnTo>
                  <a:pt x="834997" y="179270"/>
                </a:lnTo>
                <a:lnTo>
                  <a:pt x="1058932" y="179270"/>
                </a:lnTo>
                <a:lnTo>
                  <a:pt x="1058932" y="223014"/>
                </a:lnTo>
                <a:close/>
              </a:path>
              <a:path w="1475740" h="397509">
                <a:moveTo>
                  <a:pt x="944278" y="307277"/>
                </a:moveTo>
                <a:lnTo>
                  <a:pt x="889484" y="307277"/>
                </a:lnTo>
                <a:lnTo>
                  <a:pt x="889484" y="223014"/>
                </a:lnTo>
                <a:lnTo>
                  <a:pt x="944278" y="223014"/>
                </a:lnTo>
                <a:lnTo>
                  <a:pt x="944278" y="307277"/>
                </a:lnTo>
                <a:close/>
              </a:path>
              <a:path w="1475740" h="397509">
                <a:moveTo>
                  <a:pt x="1098378" y="352402"/>
                </a:moveTo>
                <a:lnTo>
                  <a:pt x="737073" y="352402"/>
                </a:lnTo>
                <a:lnTo>
                  <a:pt x="737073" y="307277"/>
                </a:lnTo>
                <a:lnTo>
                  <a:pt x="1098378" y="307277"/>
                </a:lnTo>
                <a:lnTo>
                  <a:pt x="1098378" y="352402"/>
                </a:lnTo>
                <a:close/>
              </a:path>
              <a:path w="1475740" h="397509">
                <a:moveTo>
                  <a:pt x="1419641" y="396606"/>
                </a:moveTo>
                <a:lnTo>
                  <a:pt x="1364233" y="396606"/>
                </a:lnTo>
                <a:lnTo>
                  <a:pt x="1364233" y="2148"/>
                </a:lnTo>
                <a:lnTo>
                  <a:pt x="1419641" y="2148"/>
                </a:lnTo>
                <a:lnTo>
                  <a:pt x="1419641" y="153638"/>
                </a:lnTo>
                <a:lnTo>
                  <a:pt x="1475510" y="153638"/>
                </a:lnTo>
                <a:lnTo>
                  <a:pt x="1475510" y="199377"/>
                </a:lnTo>
                <a:lnTo>
                  <a:pt x="1419641" y="199377"/>
                </a:lnTo>
                <a:lnTo>
                  <a:pt x="1419641" y="396606"/>
                </a:lnTo>
                <a:close/>
              </a:path>
              <a:path w="1475740" h="397509">
                <a:moveTo>
                  <a:pt x="1134926" y="328305"/>
                </a:moveTo>
                <a:lnTo>
                  <a:pt x="1103768" y="285943"/>
                </a:lnTo>
                <a:lnTo>
                  <a:pt x="1154611" y="255774"/>
                </a:lnTo>
                <a:lnTo>
                  <a:pt x="1195265" y="221332"/>
                </a:lnTo>
                <a:lnTo>
                  <a:pt x="1225892" y="182174"/>
                </a:lnTo>
                <a:lnTo>
                  <a:pt x="1246654" y="137860"/>
                </a:lnTo>
                <a:lnTo>
                  <a:pt x="1257714" y="87947"/>
                </a:lnTo>
                <a:lnTo>
                  <a:pt x="1126024" y="87947"/>
                </a:lnTo>
                <a:lnTo>
                  <a:pt x="1126024" y="42668"/>
                </a:lnTo>
                <a:lnTo>
                  <a:pt x="1314197" y="42668"/>
                </a:lnTo>
                <a:lnTo>
                  <a:pt x="1311137" y="92280"/>
                </a:lnTo>
                <a:lnTo>
                  <a:pt x="1301746" y="139569"/>
                </a:lnTo>
                <a:lnTo>
                  <a:pt x="1285313" y="184168"/>
                </a:lnTo>
                <a:lnTo>
                  <a:pt x="1261126" y="225709"/>
                </a:lnTo>
                <a:lnTo>
                  <a:pt x="1228473" y="263824"/>
                </a:lnTo>
                <a:lnTo>
                  <a:pt x="1186644" y="298145"/>
                </a:lnTo>
                <a:lnTo>
                  <a:pt x="1134926" y="32830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52325" y="8801283"/>
            <a:ext cx="706755" cy="396875"/>
          </a:xfrm>
          <a:custGeom>
            <a:avLst/>
            <a:gdLst/>
            <a:ahLst/>
            <a:cxnLst/>
            <a:rect l="l" t="t" r="r" b="b"/>
            <a:pathLst>
              <a:path w="706754" h="396875">
                <a:moveTo>
                  <a:pt x="336593" y="395378"/>
                </a:moveTo>
                <a:lnTo>
                  <a:pt x="281492" y="395378"/>
                </a:lnTo>
                <a:lnTo>
                  <a:pt x="281492" y="197382"/>
                </a:lnTo>
                <a:lnTo>
                  <a:pt x="203061" y="197382"/>
                </a:lnTo>
                <a:lnTo>
                  <a:pt x="203061" y="152104"/>
                </a:lnTo>
                <a:lnTo>
                  <a:pt x="281492" y="152104"/>
                </a:lnTo>
                <a:lnTo>
                  <a:pt x="281492" y="0"/>
                </a:lnTo>
                <a:lnTo>
                  <a:pt x="336593" y="0"/>
                </a:lnTo>
                <a:lnTo>
                  <a:pt x="336593" y="395378"/>
                </a:lnTo>
                <a:close/>
              </a:path>
              <a:path w="706754" h="396875">
                <a:moveTo>
                  <a:pt x="28241" y="326463"/>
                </a:moveTo>
                <a:lnTo>
                  <a:pt x="0" y="283180"/>
                </a:lnTo>
                <a:lnTo>
                  <a:pt x="53044" y="252008"/>
                </a:lnTo>
                <a:lnTo>
                  <a:pt x="93269" y="217100"/>
                </a:lnTo>
                <a:lnTo>
                  <a:pt x="121891" y="177964"/>
                </a:lnTo>
                <a:lnTo>
                  <a:pt x="140126" y="134105"/>
                </a:lnTo>
                <a:lnTo>
                  <a:pt x="149187" y="85030"/>
                </a:lnTo>
                <a:lnTo>
                  <a:pt x="18418" y="85030"/>
                </a:lnTo>
                <a:lnTo>
                  <a:pt x="18418" y="41594"/>
                </a:lnTo>
                <a:lnTo>
                  <a:pt x="205209" y="41594"/>
                </a:lnTo>
                <a:lnTo>
                  <a:pt x="202559" y="91292"/>
                </a:lnTo>
                <a:lnTo>
                  <a:pt x="194155" y="138208"/>
                </a:lnTo>
                <a:lnTo>
                  <a:pt x="178923" y="182212"/>
                </a:lnTo>
                <a:lnTo>
                  <a:pt x="155790" y="223170"/>
                </a:lnTo>
                <a:lnTo>
                  <a:pt x="123681" y="260953"/>
                </a:lnTo>
                <a:lnTo>
                  <a:pt x="81523" y="295428"/>
                </a:lnTo>
                <a:lnTo>
                  <a:pt x="28241" y="326463"/>
                </a:lnTo>
                <a:close/>
              </a:path>
              <a:path w="706754" h="396875">
                <a:moveTo>
                  <a:pt x="706665" y="396299"/>
                </a:moveTo>
                <a:lnTo>
                  <a:pt x="651563" y="396299"/>
                </a:lnTo>
                <a:lnTo>
                  <a:pt x="651563" y="0"/>
                </a:lnTo>
                <a:lnTo>
                  <a:pt x="706665" y="0"/>
                </a:lnTo>
                <a:lnTo>
                  <a:pt x="706665" y="396299"/>
                </a:lnTo>
                <a:close/>
              </a:path>
              <a:path w="706754" h="396875">
                <a:moveTo>
                  <a:pt x="502529" y="220558"/>
                </a:moveTo>
                <a:lnTo>
                  <a:pt x="459160" y="213387"/>
                </a:lnTo>
                <a:lnTo>
                  <a:pt x="424367" y="193353"/>
                </a:lnTo>
                <a:lnTo>
                  <a:pt x="401257" y="162670"/>
                </a:lnTo>
                <a:lnTo>
                  <a:pt x="392940" y="123555"/>
                </a:lnTo>
                <a:lnTo>
                  <a:pt x="401257" y="84505"/>
                </a:lnTo>
                <a:lnTo>
                  <a:pt x="424367" y="53815"/>
                </a:lnTo>
                <a:lnTo>
                  <a:pt x="459160" y="33745"/>
                </a:lnTo>
                <a:lnTo>
                  <a:pt x="502529" y="26552"/>
                </a:lnTo>
                <a:lnTo>
                  <a:pt x="546181" y="33745"/>
                </a:lnTo>
                <a:lnTo>
                  <a:pt x="580883" y="53815"/>
                </a:lnTo>
                <a:lnTo>
                  <a:pt x="596314" y="74440"/>
                </a:lnTo>
                <a:lnTo>
                  <a:pt x="502529" y="74440"/>
                </a:lnTo>
                <a:lnTo>
                  <a:pt x="480847" y="77776"/>
                </a:lnTo>
                <a:lnTo>
                  <a:pt x="463525" y="87429"/>
                </a:lnTo>
                <a:lnTo>
                  <a:pt x="452044" y="102866"/>
                </a:lnTo>
                <a:lnTo>
                  <a:pt x="447888" y="123555"/>
                </a:lnTo>
                <a:lnTo>
                  <a:pt x="452066" y="144439"/>
                </a:lnTo>
                <a:lnTo>
                  <a:pt x="463582" y="159855"/>
                </a:lnTo>
                <a:lnTo>
                  <a:pt x="480912" y="169399"/>
                </a:lnTo>
                <a:lnTo>
                  <a:pt x="502529" y="172671"/>
                </a:lnTo>
                <a:lnTo>
                  <a:pt x="596360" y="172671"/>
                </a:lnTo>
                <a:lnTo>
                  <a:pt x="580883" y="193353"/>
                </a:lnTo>
                <a:lnTo>
                  <a:pt x="546181" y="213387"/>
                </a:lnTo>
                <a:lnTo>
                  <a:pt x="502529" y="220558"/>
                </a:lnTo>
                <a:close/>
              </a:path>
              <a:path w="706754" h="396875">
                <a:moveTo>
                  <a:pt x="596360" y="172671"/>
                </a:moveTo>
                <a:lnTo>
                  <a:pt x="502529" y="172671"/>
                </a:lnTo>
                <a:lnTo>
                  <a:pt x="524552" y="169399"/>
                </a:lnTo>
                <a:lnTo>
                  <a:pt x="542186" y="159855"/>
                </a:lnTo>
                <a:lnTo>
                  <a:pt x="553920" y="144439"/>
                </a:lnTo>
                <a:lnTo>
                  <a:pt x="558244" y="123555"/>
                </a:lnTo>
                <a:lnTo>
                  <a:pt x="553942" y="102866"/>
                </a:lnTo>
                <a:lnTo>
                  <a:pt x="542243" y="87429"/>
                </a:lnTo>
                <a:lnTo>
                  <a:pt x="524617" y="77776"/>
                </a:lnTo>
                <a:lnTo>
                  <a:pt x="502529" y="74440"/>
                </a:lnTo>
                <a:lnTo>
                  <a:pt x="596314" y="74440"/>
                </a:lnTo>
                <a:lnTo>
                  <a:pt x="603844" y="84505"/>
                </a:lnTo>
                <a:lnTo>
                  <a:pt x="612271" y="123555"/>
                </a:lnTo>
                <a:lnTo>
                  <a:pt x="603844" y="162670"/>
                </a:lnTo>
                <a:lnTo>
                  <a:pt x="596360" y="172671"/>
                </a:lnTo>
                <a:close/>
              </a:path>
              <a:path w="706754" h="396875">
                <a:moveTo>
                  <a:pt x="382810" y="315412"/>
                </a:moveTo>
                <a:lnTo>
                  <a:pt x="376518" y="270441"/>
                </a:lnTo>
                <a:lnTo>
                  <a:pt x="421726" y="270250"/>
                </a:lnTo>
                <a:lnTo>
                  <a:pt x="471524" y="269360"/>
                </a:lnTo>
                <a:lnTo>
                  <a:pt x="523981" y="267291"/>
                </a:lnTo>
                <a:lnTo>
                  <a:pt x="577168" y="263565"/>
                </a:lnTo>
                <a:lnTo>
                  <a:pt x="629154" y="257701"/>
                </a:lnTo>
                <a:lnTo>
                  <a:pt x="633299" y="297608"/>
                </a:lnTo>
                <a:lnTo>
                  <a:pt x="580298" y="306001"/>
                </a:lnTo>
                <a:lnTo>
                  <a:pt x="527268" y="311235"/>
                </a:lnTo>
                <a:lnTo>
                  <a:pt x="475690" y="314051"/>
                </a:lnTo>
                <a:lnTo>
                  <a:pt x="427044" y="315196"/>
                </a:lnTo>
                <a:lnTo>
                  <a:pt x="382810" y="31541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95901" y="8801283"/>
            <a:ext cx="614045" cy="395605"/>
          </a:xfrm>
          <a:custGeom>
            <a:avLst/>
            <a:gdLst/>
            <a:ahLst/>
            <a:cxnLst/>
            <a:rect l="l" t="t" r="r" b="b"/>
            <a:pathLst>
              <a:path w="614045" h="395604">
                <a:moveTo>
                  <a:pt x="126164" y="362072"/>
                </a:moveTo>
                <a:lnTo>
                  <a:pt x="82778" y="354913"/>
                </a:lnTo>
                <a:lnTo>
                  <a:pt x="47651" y="334162"/>
                </a:lnTo>
                <a:lnTo>
                  <a:pt x="21600" y="300628"/>
                </a:lnTo>
                <a:lnTo>
                  <a:pt x="5444" y="255123"/>
                </a:lnTo>
                <a:lnTo>
                  <a:pt x="0" y="198456"/>
                </a:lnTo>
                <a:lnTo>
                  <a:pt x="5650" y="142084"/>
                </a:lnTo>
                <a:lnTo>
                  <a:pt x="21888" y="97021"/>
                </a:lnTo>
                <a:lnTo>
                  <a:pt x="47916" y="63966"/>
                </a:lnTo>
                <a:lnTo>
                  <a:pt x="82941" y="43620"/>
                </a:lnTo>
                <a:lnTo>
                  <a:pt x="126164" y="36683"/>
                </a:lnTo>
                <a:lnTo>
                  <a:pt x="169418" y="43650"/>
                </a:lnTo>
                <a:lnTo>
                  <a:pt x="204501" y="64054"/>
                </a:lnTo>
                <a:lnTo>
                  <a:pt x="225256" y="90402"/>
                </a:lnTo>
                <a:lnTo>
                  <a:pt x="126164" y="90402"/>
                </a:lnTo>
                <a:lnTo>
                  <a:pt x="101576" y="97185"/>
                </a:lnTo>
                <a:lnTo>
                  <a:pt x="82786" y="117493"/>
                </a:lnTo>
                <a:lnTo>
                  <a:pt x="70759" y="151269"/>
                </a:lnTo>
                <a:lnTo>
                  <a:pt x="66459" y="198456"/>
                </a:lnTo>
                <a:lnTo>
                  <a:pt x="70608" y="246224"/>
                </a:lnTo>
                <a:lnTo>
                  <a:pt x="82613" y="280379"/>
                </a:lnTo>
                <a:lnTo>
                  <a:pt x="101468" y="300893"/>
                </a:lnTo>
                <a:lnTo>
                  <a:pt x="126164" y="307738"/>
                </a:lnTo>
                <a:lnTo>
                  <a:pt x="225167" y="307738"/>
                </a:lnTo>
                <a:lnTo>
                  <a:pt x="204523" y="334316"/>
                </a:lnTo>
                <a:lnTo>
                  <a:pt x="169462" y="355001"/>
                </a:lnTo>
                <a:lnTo>
                  <a:pt x="126164" y="362072"/>
                </a:lnTo>
                <a:close/>
              </a:path>
              <a:path w="614045" h="395604">
                <a:moveTo>
                  <a:pt x="225167" y="307738"/>
                </a:moveTo>
                <a:lnTo>
                  <a:pt x="126164" y="307738"/>
                </a:lnTo>
                <a:lnTo>
                  <a:pt x="150840" y="300893"/>
                </a:lnTo>
                <a:lnTo>
                  <a:pt x="169658" y="280379"/>
                </a:lnTo>
                <a:lnTo>
                  <a:pt x="181657" y="246224"/>
                </a:lnTo>
                <a:lnTo>
                  <a:pt x="185870" y="198456"/>
                </a:lnTo>
                <a:lnTo>
                  <a:pt x="181570" y="151269"/>
                </a:lnTo>
                <a:lnTo>
                  <a:pt x="169543" y="117493"/>
                </a:lnTo>
                <a:lnTo>
                  <a:pt x="150753" y="97185"/>
                </a:lnTo>
                <a:lnTo>
                  <a:pt x="126164" y="90402"/>
                </a:lnTo>
                <a:lnTo>
                  <a:pt x="225256" y="90402"/>
                </a:lnTo>
                <a:lnTo>
                  <a:pt x="230585" y="97185"/>
                </a:lnTo>
                <a:lnTo>
                  <a:pt x="246797" y="142202"/>
                </a:lnTo>
                <a:lnTo>
                  <a:pt x="252329" y="198456"/>
                </a:lnTo>
                <a:lnTo>
                  <a:pt x="246752" y="255256"/>
                </a:lnTo>
                <a:lnTo>
                  <a:pt x="230552" y="300805"/>
                </a:lnTo>
                <a:lnTo>
                  <a:pt x="225167" y="307738"/>
                </a:lnTo>
                <a:close/>
              </a:path>
              <a:path w="614045" h="395604">
                <a:moveTo>
                  <a:pt x="613652" y="395378"/>
                </a:moveTo>
                <a:lnTo>
                  <a:pt x="560700" y="395378"/>
                </a:lnTo>
                <a:lnTo>
                  <a:pt x="560700" y="0"/>
                </a:lnTo>
                <a:lnTo>
                  <a:pt x="613652" y="0"/>
                </a:lnTo>
                <a:lnTo>
                  <a:pt x="613652" y="395378"/>
                </a:lnTo>
                <a:close/>
              </a:path>
              <a:path w="614045" h="395604">
                <a:moveTo>
                  <a:pt x="531384" y="146271"/>
                </a:moveTo>
                <a:lnTo>
                  <a:pt x="479046" y="146271"/>
                </a:lnTo>
                <a:lnTo>
                  <a:pt x="479046" y="6139"/>
                </a:lnTo>
                <a:lnTo>
                  <a:pt x="531384" y="6139"/>
                </a:lnTo>
                <a:lnTo>
                  <a:pt x="531384" y="146271"/>
                </a:lnTo>
                <a:close/>
              </a:path>
              <a:path w="614045" h="395604">
                <a:moveTo>
                  <a:pt x="360555" y="314798"/>
                </a:moveTo>
                <a:lnTo>
                  <a:pt x="325177" y="304934"/>
                </a:lnTo>
                <a:lnTo>
                  <a:pt x="298087" y="276407"/>
                </a:lnTo>
                <a:lnTo>
                  <a:pt x="280781" y="231160"/>
                </a:lnTo>
                <a:lnTo>
                  <a:pt x="274757" y="171136"/>
                </a:lnTo>
                <a:lnTo>
                  <a:pt x="280781" y="111600"/>
                </a:lnTo>
                <a:lnTo>
                  <a:pt x="298087" y="66670"/>
                </a:lnTo>
                <a:lnTo>
                  <a:pt x="325177" y="38287"/>
                </a:lnTo>
                <a:lnTo>
                  <a:pt x="360555" y="28394"/>
                </a:lnTo>
                <a:lnTo>
                  <a:pt x="393264" y="36474"/>
                </a:lnTo>
                <a:lnTo>
                  <a:pt x="419282" y="59763"/>
                </a:lnTo>
                <a:lnTo>
                  <a:pt x="429588" y="80733"/>
                </a:lnTo>
                <a:lnTo>
                  <a:pt x="360555" y="80733"/>
                </a:lnTo>
                <a:lnTo>
                  <a:pt x="345744" y="86311"/>
                </a:lnTo>
                <a:lnTo>
                  <a:pt x="334731" y="103257"/>
                </a:lnTo>
                <a:lnTo>
                  <a:pt x="327920" y="131541"/>
                </a:lnTo>
                <a:lnTo>
                  <a:pt x="325714" y="171136"/>
                </a:lnTo>
                <a:lnTo>
                  <a:pt x="327920" y="211013"/>
                </a:lnTo>
                <a:lnTo>
                  <a:pt x="334731" y="239322"/>
                </a:lnTo>
                <a:lnTo>
                  <a:pt x="345744" y="256176"/>
                </a:lnTo>
                <a:lnTo>
                  <a:pt x="360555" y="261692"/>
                </a:lnTo>
                <a:lnTo>
                  <a:pt x="429738" y="261692"/>
                </a:lnTo>
                <a:lnTo>
                  <a:pt x="420434" y="281760"/>
                </a:lnTo>
                <a:lnTo>
                  <a:pt x="394027" y="306337"/>
                </a:lnTo>
                <a:lnTo>
                  <a:pt x="360555" y="314798"/>
                </a:lnTo>
                <a:close/>
              </a:path>
              <a:path w="614045" h="395604">
                <a:moveTo>
                  <a:pt x="429738" y="261692"/>
                </a:moveTo>
                <a:lnTo>
                  <a:pt x="360555" y="261692"/>
                </a:lnTo>
                <a:lnTo>
                  <a:pt x="375887" y="256176"/>
                </a:lnTo>
                <a:lnTo>
                  <a:pt x="387319" y="239322"/>
                </a:lnTo>
                <a:lnTo>
                  <a:pt x="394463" y="211013"/>
                </a:lnTo>
                <a:lnTo>
                  <a:pt x="396931" y="171136"/>
                </a:lnTo>
                <a:lnTo>
                  <a:pt x="394463" y="131541"/>
                </a:lnTo>
                <a:lnTo>
                  <a:pt x="387319" y="103257"/>
                </a:lnTo>
                <a:lnTo>
                  <a:pt x="375887" y="86311"/>
                </a:lnTo>
                <a:lnTo>
                  <a:pt x="360555" y="80733"/>
                </a:lnTo>
                <a:lnTo>
                  <a:pt x="429588" y="80733"/>
                </a:lnTo>
                <a:lnTo>
                  <a:pt x="437502" y="96837"/>
                </a:lnTo>
                <a:lnTo>
                  <a:pt x="446814" y="146271"/>
                </a:lnTo>
                <a:lnTo>
                  <a:pt x="531384" y="146271"/>
                </a:lnTo>
                <a:lnTo>
                  <a:pt x="531384" y="190475"/>
                </a:lnTo>
                <a:lnTo>
                  <a:pt x="447274" y="190475"/>
                </a:lnTo>
                <a:lnTo>
                  <a:pt x="438581" y="242622"/>
                </a:lnTo>
                <a:lnTo>
                  <a:pt x="429738" y="261692"/>
                </a:lnTo>
                <a:close/>
              </a:path>
              <a:path w="614045" h="395604">
                <a:moveTo>
                  <a:pt x="531384" y="377113"/>
                </a:moveTo>
                <a:lnTo>
                  <a:pt x="479046" y="377113"/>
                </a:lnTo>
                <a:lnTo>
                  <a:pt x="479046" y="190475"/>
                </a:lnTo>
                <a:lnTo>
                  <a:pt x="531384" y="190475"/>
                </a:lnTo>
                <a:lnTo>
                  <a:pt x="531384" y="3771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22966" y="8801283"/>
            <a:ext cx="1107440" cy="395605"/>
          </a:xfrm>
          <a:custGeom>
            <a:avLst/>
            <a:gdLst/>
            <a:ahLst/>
            <a:cxnLst/>
            <a:rect l="l" t="t" r="r" b="b"/>
            <a:pathLst>
              <a:path w="1107440" h="395604">
                <a:moveTo>
                  <a:pt x="315872" y="394457"/>
                </a:moveTo>
                <a:lnTo>
                  <a:pt x="260464" y="394457"/>
                </a:lnTo>
                <a:lnTo>
                  <a:pt x="260464" y="0"/>
                </a:lnTo>
                <a:lnTo>
                  <a:pt x="315872" y="0"/>
                </a:lnTo>
                <a:lnTo>
                  <a:pt x="315872" y="151490"/>
                </a:lnTo>
                <a:lnTo>
                  <a:pt x="371741" y="151490"/>
                </a:lnTo>
                <a:lnTo>
                  <a:pt x="371741" y="197228"/>
                </a:lnTo>
                <a:lnTo>
                  <a:pt x="315872" y="197228"/>
                </a:lnTo>
                <a:lnTo>
                  <a:pt x="315872" y="394457"/>
                </a:lnTo>
                <a:close/>
              </a:path>
              <a:path w="1107440" h="395604">
                <a:moveTo>
                  <a:pt x="410591" y="311575"/>
                </a:moveTo>
                <a:lnTo>
                  <a:pt x="367155" y="280417"/>
                </a:lnTo>
                <a:lnTo>
                  <a:pt x="400823" y="236542"/>
                </a:lnTo>
                <a:lnTo>
                  <a:pt x="422621" y="190839"/>
                </a:lnTo>
                <a:lnTo>
                  <a:pt x="434950" y="141309"/>
                </a:lnTo>
                <a:lnTo>
                  <a:pt x="440214" y="85951"/>
                </a:lnTo>
                <a:lnTo>
                  <a:pt x="384806" y="85951"/>
                </a:lnTo>
                <a:lnTo>
                  <a:pt x="384806" y="40673"/>
                </a:lnTo>
                <a:lnTo>
                  <a:pt x="493166" y="40673"/>
                </a:lnTo>
                <a:lnTo>
                  <a:pt x="491868" y="92972"/>
                </a:lnTo>
                <a:lnTo>
                  <a:pt x="487379" y="141809"/>
                </a:lnTo>
                <a:lnTo>
                  <a:pt x="478355" y="187635"/>
                </a:lnTo>
                <a:lnTo>
                  <a:pt x="463447" y="230904"/>
                </a:lnTo>
                <a:lnTo>
                  <a:pt x="441308" y="272067"/>
                </a:lnTo>
                <a:lnTo>
                  <a:pt x="410591" y="311575"/>
                </a:lnTo>
                <a:close/>
              </a:path>
              <a:path w="1107440" h="395604">
                <a:moveTo>
                  <a:pt x="522789" y="336900"/>
                </a:moveTo>
                <a:lnTo>
                  <a:pt x="479046" y="306203"/>
                </a:lnTo>
                <a:lnTo>
                  <a:pt x="506669" y="266278"/>
                </a:lnTo>
                <a:lnTo>
                  <a:pt x="526314" y="225138"/>
                </a:lnTo>
                <a:lnTo>
                  <a:pt x="539285" y="181935"/>
                </a:lnTo>
                <a:lnTo>
                  <a:pt x="546884" y="135822"/>
                </a:lnTo>
                <a:lnTo>
                  <a:pt x="550416" y="85951"/>
                </a:lnTo>
                <a:lnTo>
                  <a:pt x="506520" y="85951"/>
                </a:lnTo>
                <a:lnTo>
                  <a:pt x="506520" y="40673"/>
                </a:lnTo>
                <a:lnTo>
                  <a:pt x="602602" y="40673"/>
                </a:lnTo>
                <a:lnTo>
                  <a:pt x="601497" y="95775"/>
                </a:lnTo>
                <a:lnTo>
                  <a:pt x="597394" y="148477"/>
                </a:lnTo>
                <a:lnTo>
                  <a:pt x="588884" y="198859"/>
                </a:lnTo>
                <a:lnTo>
                  <a:pt x="574553" y="247003"/>
                </a:lnTo>
                <a:lnTo>
                  <a:pt x="552992" y="292990"/>
                </a:lnTo>
                <a:lnTo>
                  <a:pt x="522789" y="336900"/>
                </a:lnTo>
                <a:close/>
              </a:path>
              <a:path w="1107440" h="395604">
                <a:moveTo>
                  <a:pt x="31157" y="326156"/>
                </a:moveTo>
                <a:lnTo>
                  <a:pt x="0" y="283794"/>
                </a:lnTo>
                <a:lnTo>
                  <a:pt x="50842" y="253625"/>
                </a:lnTo>
                <a:lnTo>
                  <a:pt x="91496" y="219183"/>
                </a:lnTo>
                <a:lnTo>
                  <a:pt x="122124" y="180026"/>
                </a:lnTo>
                <a:lnTo>
                  <a:pt x="142886" y="135711"/>
                </a:lnTo>
                <a:lnTo>
                  <a:pt x="153945" y="85798"/>
                </a:lnTo>
                <a:lnTo>
                  <a:pt x="22255" y="85798"/>
                </a:lnTo>
                <a:lnTo>
                  <a:pt x="22255" y="40520"/>
                </a:lnTo>
                <a:lnTo>
                  <a:pt x="210428" y="40520"/>
                </a:lnTo>
                <a:lnTo>
                  <a:pt x="207368" y="90131"/>
                </a:lnTo>
                <a:lnTo>
                  <a:pt x="197977" y="137420"/>
                </a:lnTo>
                <a:lnTo>
                  <a:pt x="181544" y="182019"/>
                </a:lnTo>
                <a:lnTo>
                  <a:pt x="157357" y="223560"/>
                </a:lnTo>
                <a:lnTo>
                  <a:pt x="124704" y="261675"/>
                </a:lnTo>
                <a:lnTo>
                  <a:pt x="82875" y="295996"/>
                </a:lnTo>
                <a:lnTo>
                  <a:pt x="31157" y="326156"/>
                </a:lnTo>
                <a:close/>
              </a:path>
              <a:path w="1107440" h="395604">
                <a:moveTo>
                  <a:pt x="691623" y="395378"/>
                </a:moveTo>
                <a:lnTo>
                  <a:pt x="636061" y="395378"/>
                </a:lnTo>
                <a:lnTo>
                  <a:pt x="636061" y="0"/>
                </a:lnTo>
                <a:lnTo>
                  <a:pt x="691623" y="0"/>
                </a:lnTo>
                <a:lnTo>
                  <a:pt x="691623" y="155173"/>
                </a:lnTo>
                <a:lnTo>
                  <a:pt x="744115" y="155173"/>
                </a:lnTo>
                <a:lnTo>
                  <a:pt x="744115" y="200758"/>
                </a:lnTo>
                <a:lnTo>
                  <a:pt x="691623" y="200758"/>
                </a:lnTo>
                <a:lnTo>
                  <a:pt x="691623" y="395378"/>
                </a:lnTo>
                <a:close/>
              </a:path>
              <a:path w="1107440" h="395604">
                <a:moveTo>
                  <a:pt x="926167" y="171136"/>
                </a:moveTo>
                <a:lnTo>
                  <a:pt x="867598" y="165483"/>
                </a:lnTo>
                <a:lnTo>
                  <a:pt x="822411" y="149283"/>
                </a:lnTo>
                <a:lnTo>
                  <a:pt x="793340" y="123673"/>
                </a:lnTo>
                <a:lnTo>
                  <a:pt x="783119" y="89788"/>
                </a:lnTo>
                <a:lnTo>
                  <a:pt x="793340" y="55830"/>
                </a:lnTo>
                <a:lnTo>
                  <a:pt x="822411" y="30044"/>
                </a:lnTo>
                <a:lnTo>
                  <a:pt x="867598" y="13641"/>
                </a:lnTo>
                <a:lnTo>
                  <a:pt x="926167" y="7827"/>
                </a:lnTo>
                <a:lnTo>
                  <a:pt x="984669" y="13641"/>
                </a:lnTo>
                <a:lnTo>
                  <a:pt x="1029731" y="30044"/>
                </a:lnTo>
                <a:lnTo>
                  <a:pt x="1053944" y="51571"/>
                </a:lnTo>
                <a:lnTo>
                  <a:pt x="926167" y="51571"/>
                </a:lnTo>
                <a:lnTo>
                  <a:pt x="891693" y="53938"/>
                </a:lnTo>
                <a:lnTo>
                  <a:pt x="865406" y="61183"/>
                </a:lnTo>
                <a:lnTo>
                  <a:pt x="848703" y="73176"/>
                </a:lnTo>
                <a:lnTo>
                  <a:pt x="842978" y="89788"/>
                </a:lnTo>
                <a:lnTo>
                  <a:pt x="848703" y="105737"/>
                </a:lnTo>
                <a:lnTo>
                  <a:pt x="865406" y="117339"/>
                </a:lnTo>
                <a:lnTo>
                  <a:pt x="891693" y="124452"/>
                </a:lnTo>
                <a:lnTo>
                  <a:pt x="926167" y="126932"/>
                </a:lnTo>
                <a:lnTo>
                  <a:pt x="1055044" y="126932"/>
                </a:lnTo>
                <a:lnTo>
                  <a:pt x="1029731" y="149283"/>
                </a:lnTo>
                <a:lnTo>
                  <a:pt x="984669" y="165483"/>
                </a:lnTo>
                <a:lnTo>
                  <a:pt x="926167" y="171136"/>
                </a:lnTo>
                <a:close/>
              </a:path>
              <a:path w="1107440" h="395604">
                <a:moveTo>
                  <a:pt x="1055044" y="126932"/>
                </a:moveTo>
                <a:lnTo>
                  <a:pt x="926167" y="126932"/>
                </a:lnTo>
                <a:lnTo>
                  <a:pt x="960776" y="124452"/>
                </a:lnTo>
                <a:lnTo>
                  <a:pt x="987082" y="117339"/>
                </a:lnTo>
                <a:lnTo>
                  <a:pt x="1003804" y="105737"/>
                </a:lnTo>
                <a:lnTo>
                  <a:pt x="1009663" y="89788"/>
                </a:lnTo>
                <a:lnTo>
                  <a:pt x="1003804" y="73176"/>
                </a:lnTo>
                <a:lnTo>
                  <a:pt x="987082" y="61183"/>
                </a:lnTo>
                <a:lnTo>
                  <a:pt x="960776" y="53938"/>
                </a:lnTo>
                <a:lnTo>
                  <a:pt x="926167" y="51571"/>
                </a:lnTo>
                <a:lnTo>
                  <a:pt x="1053944" y="51571"/>
                </a:lnTo>
                <a:lnTo>
                  <a:pt x="1058735" y="55830"/>
                </a:lnTo>
                <a:lnTo>
                  <a:pt x="1069062" y="89788"/>
                </a:lnTo>
                <a:lnTo>
                  <a:pt x="1058735" y="123673"/>
                </a:lnTo>
                <a:lnTo>
                  <a:pt x="1055044" y="126932"/>
                </a:lnTo>
                <a:close/>
              </a:path>
              <a:path w="1107440" h="395604">
                <a:moveTo>
                  <a:pt x="1107126" y="236674"/>
                </a:moveTo>
                <a:lnTo>
                  <a:pt x="745822" y="236674"/>
                </a:lnTo>
                <a:lnTo>
                  <a:pt x="745822" y="192777"/>
                </a:lnTo>
                <a:lnTo>
                  <a:pt x="1107126" y="192777"/>
                </a:lnTo>
                <a:lnTo>
                  <a:pt x="1107126" y="236674"/>
                </a:lnTo>
                <a:close/>
              </a:path>
              <a:path w="1107440" h="395604">
                <a:moveTo>
                  <a:pt x="957785" y="305435"/>
                </a:moveTo>
                <a:lnTo>
                  <a:pt x="901609" y="305435"/>
                </a:lnTo>
                <a:lnTo>
                  <a:pt x="901609" y="236674"/>
                </a:lnTo>
                <a:lnTo>
                  <a:pt x="957785" y="236674"/>
                </a:lnTo>
                <a:lnTo>
                  <a:pt x="957785" y="305435"/>
                </a:lnTo>
                <a:close/>
              </a:path>
              <a:path w="1107440" h="395604">
                <a:moveTo>
                  <a:pt x="1067374" y="388471"/>
                </a:moveTo>
                <a:lnTo>
                  <a:pt x="788798" y="388471"/>
                </a:lnTo>
                <a:lnTo>
                  <a:pt x="788798" y="270134"/>
                </a:lnTo>
                <a:lnTo>
                  <a:pt x="844666" y="270134"/>
                </a:lnTo>
                <a:lnTo>
                  <a:pt x="844666" y="343500"/>
                </a:lnTo>
                <a:lnTo>
                  <a:pt x="1067374" y="343500"/>
                </a:lnTo>
                <a:lnTo>
                  <a:pt x="1067374" y="388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51893" y="9401359"/>
            <a:ext cx="492125" cy="396875"/>
          </a:xfrm>
          <a:custGeom>
            <a:avLst/>
            <a:gdLst/>
            <a:ahLst/>
            <a:cxnLst/>
            <a:rect l="l" t="t" r="r" b="b"/>
            <a:pathLst>
              <a:path w="492125" h="396875">
                <a:moveTo>
                  <a:pt x="46199" y="160085"/>
                </a:moveTo>
                <a:lnTo>
                  <a:pt x="0" y="160085"/>
                </a:lnTo>
                <a:lnTo>
                  <a:pt x="0" y="40980"/>
                </a:lnTo>
                <a:lnTo>
                  <a:pt x="46199" y="40980"/>
                </a:lnTo>
                <a:lnTo>
                  <a:pt x="46199" y="160085"/>
                </a:lnTo>
                <a:close/>
              </a:path>
              <a:path w="492125" h="396875">
                <a:moveTo>
                  <a:pt x="396471" y="396299"/>
                </a:moveTo>
                <a:lnTo>
                  <a:pt x="340448" y="396299"/>
                </a:lnTo>
                <a:lnTo>
                  <a:pt x="340448" y="0"/>
                </a:lnTo>
                <a:lnTo>
                  <a:pt x="396471" y="0"/>
                </a:lnTo>
                <a:lnTo>
                  <a:pt x="396471" y="396299"/>
                </a:lnTo>
                <a:close/>
              </a:path>
              <a:path w="492125" h="396875">
                <a:moveTo>
                  <a:pt x="181898" y="309733"/>
                </a:moveTo>
                <a:lnTo>
                  <a:pt x="140033" y="299886"/>
                </a:lnTo>
                <a:lnTo>
                  <a:pt x="106901" y="271707"/>
                </a:lnTo>
                <a:lnTo>
                  <a:pt x="85138" y="227239"/>
                </a:lnTo>
                <a:lnTo>
                  <a:pt x="77375" y="168526"/>
                </a:lnTo>
                <a:lnTo>
                  <a:pt x="85138" y="110298"/>
                </a:lnTo>
                <a:lnTo>
                  <a:pt x="106901" y="65998"/>
                </a:lnTo>
                <a:lnTo>
                  <a:pt x="140033" y="37814"/>
                </a:lnTo>
                <a:lnTo>
                  <a:pt x="181898" y="27934"/>
                </a:lnTo>
                <a:lnTo>
                  <a:pt x="223325" y="37814"/>
                </a:lnTo>
                <a:lnTo>
                  <a:pt x="256262" y="65998"/>
                </a:lnTo>
                <a:lnTo>
                  <a:pt x="262145" y="77970"/>
                </a:lnTo>
                <a:lnTo>
                  <a:pt x="181898" y="77970"/>
                </a:lnTo>
                <a:lnTo>
                  <a:pt x="160943" y="83896"/>
                </a:lnTo>
                <a:lnTo>
                  <a:pt x="144793" y="101319"/>
                </a:lnTo>
                <a:lnTo>
                  <a:pt x="134457" y="129707"/>
                </a:lnTo>
                <a:lnTo>
                  <a:pt x="130941" y="168526"/>
                </a:lnTo>
                <a:lnTo>
                  <a:pt x="134457" y="207677"/>
                </a:lnTo>
                <a:lnTo>
                  <a:pt x="144793" y="236194"/>
                </a:lnTo>
                <a:lnTo>
                  <a:pt x="160943" y="253632"/>
                </a:lnTo>
                <a:lnTo>
                  <a:pt x="181898" y="259543"/>
                </a:lnTo>
                <a:lnTo>
                  <a:pt x="262217" y="259543"/>
                </a:lnTo>
                <a:lnTo>
                  <a:pt x="256262" y="271707"/>
                </a:lnTo>
                <a:lnTo>
                  <a:pt x="223325" y="299886"/>
                </a:lnTo>
                <a:lnTo>
                  <a:pt x="181898" y="309733"/>
                </a:lnTo>
                <a:close/>
              </a:path>
              <a:path w="492125" h="396875">
                <a:moveTo>
                  <a:pt x="262217" y="259543"/>
                </a:moveTo>
                <a:lnTo>
                  <a:pt x="181898" y="259543"/>
                </a:lnTo>
                <a:lnTo>
                  <a:pt x="202480" y="253632"/>
                </a:lnTo>
                <a:lnTo>
                  <a:pt x="218428" y="236194"/>
                </a:lnTo>
                <a:lnTo>
                  <a:pt x="228735" y="207677"/>
                </a:lnTo>
                <a:lnTo>
                  <a:pt x="232395" y="168526"/>
                </a:lnTo>
                <a:lnTo>
                  <a:pt x="228735" y="129707"/>
                </a:lnTo>
                <a:lnTo>
                  <a:pt x="218428" y="101319"/>
                </a:lnTo>
                <a:lnTo>
                  <a:pt x="202480" y="83896"/>
                </a:lnTo>
                <a:lnTo>
                  <a:pt x="181898" y="77970"/>
                </a:lnTo>
                <a:lnTo>
                  <a:pt x="262145" y="77970"/>
                </a:lnTo>
                <a:lnTo>
                  <a:pt x="278033" y="110298"/>
                </a:lnTo>
                <a:lnTo>
                  <a:pt x="285961" y="168526"/>
                </a:lnTo>
                <a:lnTo>
                  <a:pt x="278033" y="227239"/>
                </a:lnTo>
                <a:lnTo>
                  <a:pt x="262217" y="259543"/>
                </a:lnTo>
                <a:close/>
              </a:path>
              <a:path w="492125" h="396875">
                <a:moveTo>
                  <a:pt x="491803" y="160085"/>
                </a:moveTo>
                <a:lnTo>
                  <a:pt x="445604" y="160085"/>
                </a:lnTo>
                <a:lnTo>
                  <a:pt x="445604" y="40980"/>
                </a:lnTo>
                <a:lnTo>
                  <a:pt x="491803" y="40980"/>
                </a:lnTo>
                <a:lnTo>
                  <a:pt x="491803" y="1600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52230" y="9401051"/>
            <a:ext cx="1074420" cy="396875"/>
          </a:xfrm>
          <a:custGeom>
            <a:avLst/>
            <a:gdLst/>
            <a:ahLst/>
            <a:cxnLst/>
            <a:rect l="l" t="t" r="r" b="b"/>
            <a:pathLst>
              <a:path w="1074420" h="396875">
                <a:moveTo>
                  <a:pt x="207205" y="41441"/>
                </a:moveTo>
                <a:lnTo>
                  <a:pt x="152410" y="41441"/>
                </a:lnTo>
                <a:lnTo>
                  <a:pt x="152410" y="0"/>
                </a:lnTo>
                <a:lnTo>
                  <a:pt x="207205" y="0"/>
                </a:lnTo>
                <a:lnTo>
                  <a:pt x="207205" y="41441"/>
                </a:lnTo>
                <a:close/>
              </a:path>
              <a:path w="1074420" h="396875">
                <a:moveTo>
                  <a:pt x="341504" y="85798"/>
                </a:moveTo>
                <a:lnTo>
                  <a:pt x="17190" y="85798"/>
                </a:lnTo>
                <a:lnTo>
                  <a:pt x="17190" y="41441"/>
                </a:lnTo>
                <a:lnTo>
                  <a:pt x="341504" y="41441"/>
                </a:lnTo>
                <a:lnTo>
                  <a:pt x="341504" y="85798"/>
                </a:lnTo>
                <a:close/>
              </a:path>
              <a:path w="1074420" h="396875">
                <a:moveTo>
                  <a:pt x="179884" y="236520"/>
                </a:moveTo>
                <a:lnTo>
                  <a:pt x="122630" y="232101"/>
                </a:lnTo>
                <a:lnTo>
                  <a:pt x="79735" y="219119"/>
                </a:lnTo>
                <a:lnTo>
                  <a:pt x="52842" y="197993"/>
                </a:lnTo>
                <a:lnTo>
                  <a:pt x="43589" y="169140"/>
                </a:lnTo>
                <a:lnTo>
                  <a:pt x="52842" y="139957"/>
                </a:lnTo>
                <a:lnTo>
                  <a:pt x="79735" y="118701"/>
                </a:lnTo>
                <a:lnTo>
                  <a:pt x="122630" y="105705"/>
                </a:lnTo>
                <a:lnTo>
                  <a:pt x="179884" y="101300"/>
                </a:lnTo>
                <a:lnTo>
                  <a:pt x="237031" y="105705"/>
                </a:lnTo>
                <a:lnTo>
                  <a:pt x="279861" y="118701"/>
                </a:lnTo>
                <a:lnTo>
                  <a:pt x="306776" y="139957"/>
                </a:lnTo>
                <a:lnTo>
                  <a:pt x="307525" y="142280"/>
                </a:lnTo>
                <a:lnTo>
                  <a:pt x="179884" y="142280"/>
                </a:lnTo>
                <a:lnTo>
                  <a:pt x="145285" y="143909"/>
                </a:lnTo>
                <a:lnTo>
                  <a:pt x="120658" y="148861"/>
                </a:lnTo>
                <a:lnTo>
                  <a:pt x="105960" y="157238"/>
                </a:lnTo>
                <a:lnTo>
                  <a:pt x="101146" y="169140"/>
                </a:lnTo>
                <a:lnTo>
                  <a:pt x="105960" y="180774"/>
                </a:lnTo>
                <a:lnTo>
                  <a:pt x="120658" y="188998"/>
                </a:lnTo>
                <a:lnTo>
                  <a:pt x="145285" y="193854"/>
                </a:lnTo>
                <a:lnTo>
                  <a:pt x="179884" y="195386"/>
                </a:lnTo>
                <a:lnTo>
                  <a:pt x="307626" y="195386"/>
                </a:lnTo>
                <a:lnTo>
                  <a:pt x="306776" y="197993"/>
                </a:lnTo>
                <a:lnTo>
                  <a:pt x="279861" y="219119"/>
                </a:lnTo>
                <a:lnTo>
                  <a:pt x="237031" y="232101"/>
                </a:lnTo>
                <a:lnTo>
                  <a:pt x="179884" y="236520"/>
                </a:lnTo>
                <a:close/>
              </a:path>
              <a:path w="1074420" h="396875">
                <a:moveTo>
                  <a:pt x="307626" y="195386"/>
                </a:moveTo>
                <a:lnTo>
                  <a:pt x="179884" y="195386"/>
                </a:lnTo>
                <a:lnTo>
                  <a:pt x="214248" y="193854"/>
                </a:lnTo>
                <a:lnTo>
                  <a:pt x="238842" y="188998"/>
                </a:lnTo>
                <a:lnTo>
                  <a:pt x="253680" y="180774"/>
                </a:lnTo>
                <a:lnTo>
                  <a:pt x="258776" y="169140"/>
                </a:lnTo>
                <a:lnTo>
                  <a:pt x="253680" y="157238"/>
                </a:lnTo>
                <a:lnTo>
                  <a:pt x="238842" y="148861"/>
                </a:lnTo>
                <a:lnTo>
                  <a:pt x="214248" y="143909"/>
                </a:lnTo>
                <a:lnTo>
                  <a:pt x="179884" y="142280"/>
                </a:lnTo>
                <a:lnTo>
                  <a:pt x="307525" y="142280"/>
                </a:lnTo>
                <a:lnTo>
                  <a:pt x="316179" y="169140"/>
                </a:lnTo>
                <a:lnTo>
                  <a:pt x="307626" y="195386"/>
                </a:lnTo>
                <a:close/>
              </a:path>
              <a:path w="1074420" h="396875">
                <a:moveTo>
                  <a:pt x="361304" y="300677"/>
                </a:moveTo>
                <a:lnTo>
                  <a:pt x="0" y="300677"/>
                </a:lnTo>
                <a:lnTo>
                  <a:pt x="0" y="255860"/>
                </a:lnTo>
                <a:lnTo>
                  <a:pt x="361304" y="255860"/>
                </a:lnTo>
                <a:lnTo>
                  <a:pt x="361304" y="300677"/>
                </a:lnTo>
                <a:close/>
              </a:path>
              <a:path w="1074420" h="396875">
                <a:moveTo>
                  <a:pt x="207205" y="395992"/>
                </a:moveTo>
                <a:lnTo>
                  <a:pt x="152410" y="395992"/>
                </a:lnTo>
                <a:lnTo>
                  <a:pt x="152410" y="300677"/>
                </a:lnTo>
                <a:lnTo>
                  <a:pt x="207205" y="300677"/>
                </a:lnTo>
                <a:lnTo>
                  <a:pt x="207205" y="395992"/>
                </a:lnTo>
                <a:close/>
              </a:path>
              <a:path w="1074420" h="396875">
                <a:moveTo>
                  <a:pt x="692237" y="231455"/>
                </a:moveTo>
                <a:lnTo>
                  <a:pt x="409210" y="231455"/>
                </a:lnTo>
                <a:lnTo>
                  <a:pt x="409210" y="25632"/>
                </a:lnTo>
                <a:lnTo>
                  <a:pt x="464772" y="25632"/>
                </a:lnTo>
                <a:lnTo>
                  <a:pt x="464772" y="87179"/>
                </a:lnTo>
                <a:lnTo>
                  <a:pt x="692237" y="87179"/>
                </a:lnTo>
                <a:lnTo>
                  <a:pt x="692237" y="131076"/>
                </a:lnTo>
                <a:lnTo>
                  <a:pt x="464772" y="131076"/>
                </a:lnTo>
                <a:lnTo>
                  <a:pt x="464772" y="187252"/>
                </a:lnTo>
                <a:lnTo>
                  <a:pt x="692237" y="187252"/>
                </a:lnTo>
                <a:lnTo>
                  <a:pt x="692237" y="231455"/>
                </a:lnTo>
                <a:close/>
              </a:path>
              <a:path w="1074420" h="396875">
                <a:moveTo>
                  <a:pt x="692237" y="87179"/>
                </a:moveTo>
                <a:lnTo>
                  <a:pt x="636982" y="87179"/>
                </a:lnTo>
                <a:lnTo>
                  <a:pt x="636982" y="25632"/>
                </a:lnTo>
                <a:lnTo>
                  <a:pt x="692237" y="25632"/>
                </a:lnTo>
                <a:lnTo>
                  <a:pt x="692237" y="87179"/>
                </a:lnTo>
                <a:close/>
              </a:path>
              <a:path w="1074420" h="396875">
                <a:moveTo>
                  <a:pt x="692237" y="187252"/>
                </a:moveTo>
                <a:lnTo>
                  <a:pt x="636982" y="187252"/>
                </a:lnTo>
                <a:lnTo>
                  <a:pt x="636982" y="131076"/>
                </a:lnTo>
                <a:lnTo>
                  <a:pt x="692237" y="131076"/>
                </a:lnTo>
                <a:lnTo>
                  <a:pt x="692237" y="187252"/>
                </a:lnTo>
                <a:close/>
              </a:path>
              <a:path w="1074420" h="396875">
                <a:moveTo>
                  <a:pt x="578197" y="304668"/>
                </a:moveTo>
                <a:lnTo>
                  <a:pt x="523403" y="304668"/>
                </a:lnTo>
                <a:lnTo>
                  <a:pt x="523403" y="231455"/>
                </a:lnTo>
                <a:lnTo>
                  <a:pt x="578197" y="231455"/>
                </a:lnTo>
                <a:lnTo>
                  <a:pt x="578197" y="304668"/>
                </a:lnTo>
                <a:close/>
              </a:path>
              <a:path w="1074420" h="396875">
                <a:moveTo>
                  <a:pt x="732297" y="349639"/>
                </a:moveTo>
                <a:lnTo>
                  <a:pt x="370992" y="349639"/>
                </a:lnTo>
                <a:lnTo>
                  <a:pt x="370992" y="304668"/>
                </a:lnTo>
                <a:lnTo>
                  <a:pt x="732297" y="304668"/>
                </a:lnTo>
                <a:lnTo>
                  <a:pt x="732297" y="349639"/>
                </a:lnTo>
                <a:close/>
              </a:path>
              <a:path w="1074420" h="396875">
                <a:moveTo>
                  <a:pt x="1073820" y="396606"/>
                </a:moveTo>
                <a:lnTo>
                  <a:pt x="1018719" y="396606"/>
                </a:lnTo>
                <a:lnTo>
                  <a:pt x="1018719" y="306"/>
                </a:lnTo>
                <a:lnTo>
                  <a:pt x="1073820" y="306"/>
                </a:lnTo>
                <a:lnTo>
                  <a:pt x="1073820" y="396606"/>
                </a:lnTo>
                <a:close/>
              </a:path>
              <a:path w="1074420" h="396875">
                <a:moveTo>
                  <a:pt x="869685" y="220865"/>
                </a:moveTo>
                <a:lnTo>
                  <a:pt x="826315" y="213694"/>
                </a:lnTo>
                <a:lnTo>
                  <a:pt x="791522" y="193660"/>
                </a:lnTo>
                <a:lnTo>
                  <a:pt x="768413" y="162977"/>
                </a:lnTo>
                <a:lnTo>
                  <a:pt x="760096" y="123862"/>
                </a:lnTo>
                <a:lnTo>
                  <a:pt x="768413" y="84812"/>
                </a:lnTo>
                <a:lnTo>
                  <a:pt x="791522" y="54122"/>
                </a:lnTo>
                <a:lnTo>
                  <a:pt x="826315" y="34052"/>
                </a:lnTo>
                <a:lnTo>
                  <a:pt x="869685" y="26859"/>
                </a:lnTo>
                <a:lnTo>
                  <a:pt x="913337" y="34052"/>
                </a:lnTo>
                <a:lnTo>
                  <a:pt x="948039" y="54122"/>
                </a:lnTo>
                <a:lnTo>
                  <a:pt x="963469" y="74747"/>
                </a:lnTo>
                <a:lnTo>
                  <a:pt x="869685" y="74747"/>
                </a:lnTo>
                <a:lnTo>
                  <a:pt x="848002" y="78083"/>
                </a:lnTo>
                <a:lnTo>
                  <a:pt x="830680" y="87736"/>
                </a:lnTo>
                <a:lnTo>
                  <a:pt x="819200" y="103173"/>
                </a:lnTo>
                <a:lnTo>
                  <a:pt x="815044" y="123862"/>
                </a:lnTo>
                <a:lnTo>
                  <a:pt x="819221" y="144746"/>
                </a:lnTo>
                <a:lnTo>
                  <a:pt x="830738" y="160161"/>
                </a:lnTo>
                <a:lnTo>
                  <a:pt x="848067" y="169706"/>
                </a:lnTo>
                <a:lnTo>
                  <a:pt x="869685" y="172978"/>
                </a:lnTo>
                <a:lnTo>
                  <a:pt x="963516" y="172978"/>
                </a:lnTo>
                <a:lnTo>
                  <a:pt x="948039" y="193660"/>
                </a:lnTo>
                <a:lnTo>
                  <a:pt x="913337" y="213694"/>
                </a:lnTo>
                <a:lnTo>
                  <a:pt x="869685" y="220865"/>
                </a:lnTo>
                <a:close/>
              </a:path>
              <a:path w="1074420" h="396875">
                <a:moveTo>
                  <a:pt x="963516" y="172978"/>
                </a:moveTo>
                <a:lnTo>
                  <a:pt x="869685" y="172978"/>
                </a:lnTo>
                <a:lnTo>
                  <a:pt x="891707" y="169706"/>
                </a:lnTo>
                <a:lnTo>
                  <a:pt x="909341" y="160161"/>
                </a:lnTo>
                <a:lnTo>
                  <a:pt x="921076" y="144746"/>
                </a:lnTo>
                <a:lnTo>
                  <a:pt x="925400" y="123862"/>
                </a:lnTo>
                <a:lnTo>
                  <a:pt x="921097" y="103173"/>
                </a:lnTo>
                <a:lnTo>
                  <a:pt x="909399" y="87736"/>
                </a:lnTo>
                <a:lnTo>
                  <a:pt x="891772" y="78083"/>
                </a:lnTo>
                <a:lnTo>
                  <a:pt x="869685" y="74747"/>
                </a:lnTo>
                <a:lnTo>
                  <a:pt x="963469" y="74747"/>
                </a:lnTo>
                <a:lnTo>
                  <a:pt x="970999" y="84812"/>
                </a:lnTo>
                <a:lnTo>
                  <a:pt x="979427" y="123862"/>
                </a:lnTo>
                <a:lnTo>
                  <a:pt x="970999" y="162977"/>
                </a:lnTo>
                <a:lnTo>
                  <a:pt x="963516" y="172978"/>
                </a:lnTo>
                <a:close/>
              </a:path>
              <a:path w="1074420" h="396875">
                <a:moveTo>
                  <a:pt x="749966" y="315719"/>
                </a:moveTo>
                <a:lnTo>
                  <a:pt x="743673" y="270748"/>
                </a:lnTo>
                <a:lnTo>
                  <a:pt x="788881" y="270557"/>
                </a:lnTo>
                <a:lnTo>
                  <a:pt x="838679" y="269667"/>
                </a:lnTo>
                <a:lnTo>
                  <a:pt x="891137" y="267598"/>
                </a:lnTo>
                <a:lnTo>
                  <a:pt x="944324" y="263872"/>
                </a:lnTo>
                <a:lnTo>
                  <a:pt x="996310" y="258008"/>
                </a:lnTo>
                <a:lnTo>
                  <a:pt x="1000454" y="297915"/>
                </a:lnTo>
                <a:lnTo>
                  <a:pt x="947454" y="306308"/>
                </a:lnTo>
                <a:lnTo>
                  <a:pt x="894424" y="311542"/>
                </a:lnTo>
                <a:lnTo>
                  <a:pt x="842845" y="314358"/>
                </a:lnTo>
                <a:lnTo>
                  <a:pt x="794199" y="315503"/>
                </a:lnTo>
                <a:lnTo>
                  <a:pt x="749966" y="3157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53463" y="9401359"/>
            <a:ext cx="1444625" cy="396240"/>
          </a:xfrm>
          <a:custGeom>
            <a:avLst/>
            <a:gdLst/>
            <a:ahLst/>
            <a:cxnLst/>
            <a:rect l="l" t="t" r="r" b="b"/>
            <a:pathLst>
              <a:path w="1444625" h="396240">
                <a:moveTo>
                  <a:pt x="318482" y="189861"/>
                </a:moveTo>
                <a:lnTo>
                  <a:pt x="42361" y="189861"/>
                </a:lnTo>
                <a:lnTo>
                  <a:pt x="42361" y="15502"/>
                </a:lnTo>
                <a:lnTo>
                  <a:pt x="97002" y="15502"/>
                </a:lnTo>
                <a:lnTo>
                  <a:pt x="97002" y="60933"/>
                </a:lnTo>
                <a:lnTo>
                  <a:pt x="318482" y="60933"/>
                </a:lnTo>
                <a:lnTo>
                  <a:pt x="318482" y="104370"/>
                </a:lnTo>
                <a:lnTo>
                  <a:pt x="97002" y="104370"/>
                </a:lnTo>
                <a:lnTo>
                  <a:pt x="97002" y="145657"/>
                </a:lnTo>
                <a:lnTo>
                  <a:pt x="318482" y="145657"/>
                </a:lnTo>
                <a:lnTo>
                  <a:pt x="318482" y="189861"/>
                </a:lnTo>
                <a:close/>
              </a:path>
              <a:path w="1444625" h="396240">
                <a:moveTo>
                  <a:pt x="318482" y="60933"/>
                </a:moveTo>
                <a:lnTo>
                  <a:pt x="263073" y="60933"/>
                </a:lnTo>
                <a:lnTo>
                  <a:pt x="263073" y="15502"/>
                </a:lnTo>
                <a:lnTo>
                  <a:pt x="318482" y="15502"/>
                </a:lnTo>
                <a:lnTo>
                  <a:pt x="318482" y="60933"/>
                </a:lnTo>
                <a:close/>
              </a:path>
              <a:path w="1444625" h="396240">
                <a:moveTo>
                  <a:pt x="318482" y="145657"/>
                </a:moveTo>
                <a:lnTo>
                  <a:pt x="263073" y="145657"/>
                </a:lnTo>
                <a:lnTo>
                  <a:pt x="263073" y="104370"/>
                </a:lnTo>
                <a:lnTo>
                  <a:pt x="318482" y="104370"/>
                </a:lnTo>
                <a:lnTo>
                  <a:pt x="318482" y="145657"/>
                </a:lnTo>
                <a:close/>
              </a:path>
              <a:path w="1444625" h="396240">
                <a:moveTo>
                  <a:pt x="361304" y="271515"/>
                </a:moveTo>
                <a:lnTo>
                  <a:pt x="0" y="271515"/>
                </a:lnTo>
                <a:lnTo>
                  <a:pt x="0" y="228079"/>
                </a:lnTo>
                <a:lnTo>
                  <a:pt x="361304" y="228079"/>
                </a:lnTo>
                <a:lnTo>
                  <a:pt x="361304" y="271515"/>
                </a:lnTo>
                <a:close/>
              </a:path>
              <a:path w="1444625" h="396240">
                <a:moveTo>
                  <a:pt x="206898" y="395378"/>
                </a:moveTo>
                <a:lnTo>
                  <a:pt x="152104" y="395378"/>
                </a:lnTo>
                <a:lnTo>
                  <a:pt x="152104" y="271515"/>
                </a:lnTo>
                <a:lnTo>
                  <a:pt x="206898" y="271515"/>
                </a:lnTo>
                <a:lnTo>
                  <a:pt x="206898" y="395378"/>
                </a:lnTo>
                <a:close/>
              </a:path>
              <a:path w="1444625" h="396240">
                <a:moveTo>
                  <a:pt x="704362" y="234832"/>
                </a:moveTo>
                <a:lnTo>
                  <a:pt x="649108" y="234832"/>
                </a:lnTo>
                <a:lnTo>
                  <a:pt x="649108" y="141513"/>
                </a:lnTo>
                <a:lnTo>
                  <a:pt x="587406" y="141513"/>
                </a:lnTo>
                <a:lnTo>
                  <a:pt x="587406" y="96388"/>
                </a:lnTo>
                <a:lnTo>
                  <a:pt x="649108" y="96388"/>
                </a:lnTo>
                <a:lnTo>
                  <a:pt x="649108" y="0"/>
                </a:lnTo>
                <a:lnTo>
                  <a:pt x="704362" y="0"/>
                </a:lnTo>
                <a:lnTo>
                  <a:pt x="704362" y="234832"/>
                </a:lnTo>
                <a:close/>
              </a:path>
              <a:path w="1444625" h="396240">
                <a:moveTo>
                  <a:pt x="599225" y="68607"/>
                </a:moveTo>
                <a:lnTo>
                  <a:pt x="384959" y="68607"/>
                </a:lnTo>
                <a:lnTo>
                  <a:pt x="384959" y="24097"/>
                </a:lnTo>
                <a:lnTo>
                  <a:pt x="599225" y="24097"/>
                </a:lnTo>
                <a:lnTo>
                  <a:pt x="599225" y="68607"/>
                </a:lnTo>
                <a:close/>
              </a:path>
              <a:path w="1444625" h="396240">
                <a:moveTo>
                  <a:pt x="397545" y="234986"/>
                </a:moveTo>
                <a:lnTo>
                  <a:pt x="368843" y="191089"/>
                </a:lnTo>
                <a:lnTo>
                  <a:pt x="410759" y="169857"/>
                </a:lnTo>
                <a:lnTo>
                  <a:pt x="440214" y="140381"/>
                </a:lnTo>
                <a:lnTo>
                  <a:pt x="457812" y="105638"/>
                </a:lnTo>
                <a:lnTo>
                  <a:pt x="464158" y="68607"/>
                </a:lnTo>
                <a:lnTo>
                  <a:pt x="520487" y="68607"/>
                </a:lnTo>
                <a:lnTo>
                  <a:pt x="526655" y="102698"/>
                </a:lnTo>
                <a:lnTo>
                  <a:pt x="543471" y="134472"/>
                </a:lnTo>
                <a:lnTo>
                  <a:pt x="555899" y="146425"/>
                </a:lnTo>
                <a:lnTo>
                  <a:pt x="493166" y="146425"/>
                </a:lnTo>
                <a:lnTo>
                  <a:pt x="477557" y="174961"/>
                </a:lnTo>
                <a:lnTo>
                  <a:pt x="456464" y="199742"/>
                </a:lnTo>
                <a:lnTo>
                  <a:pt x="429818" y="220004"/>
                </a:lnTo>
                <a:lnTo>
                  <a:pt x="397545" y="234986"/>
                </a:lnTo>
                <a:close/>
              </a:path>
              <a:path w="1444625" h="396240">
                <a:moveTo>
                  <a:pt x="584030" y="224702"/>
                </a:moveTo>
                <a:lnTo>
                  <a:pt x="553882" y="211435"/>
                </a:lnTo>
                <a:lnTo>
                  <a:pt x="528756" y="193506"/>
                </a:lnTo>
                <a:lnTo>
                  <a:pt x="508551" y="171606"/>
                </a:lnTo>
                <a:lnTo>
                  <a:pt x="493166" y="146425"/>
                </a:lnTo>
                <a:lnTo>
                  <a:pt x="555899" y="146425"/>
                </a:lnTo>
                <a:lnTo>
                  <a:pt x="571511" y="161440"/>
                </a:lnTo>
                <a:lnTo>
                  <a:pt x="611350" y="181112"/>
                </a:lnTo>
                <a:lnTo>
                  <a:pt x="584030" y="224702"/>
                </a:lnTo>
                <a:close/>
              </a:path>
              <a:path w="1444625" h="396240">
                <a:moveTo>
                  <a:pt x="569295" y="395838"/>
                </a:moveTo>
                <a:lnTo>
                  <a:pt x="512590" y="390613"/>
                </a:lnTo>
                <a:lnTo>
                  <a:pt x="469856" y="375674"/>
                </a:lnTo>
                <a:lnTo>
                  <a:pt x="442922" y="351786"/>
                </a:lnTo>
                <a:lnTo>
                  <a:pt x="433614" y="319710"/>
                </a:lnTo>
                <a:lnTo>
                  <a:pt x="442922" y="287612"/>
                </a:lnTo>
                <a:lnTo>
                  <a:pt x="469856" y="263687"/>
                </a:lnTo>
                <a:lnTo>
                  <a:pt x="512590" y="248742"/>
                </a:lnTo>
                <a:lnTo>
                  <a:pt x="569295" y="243581"/>
                </a:lnTo>
                <a:lnTo>
                  <a:pt x="626159" y="248742"/>
                </a:lnTo>
                <a:lnTo>
                  <a:pt x="668965" y="263687"/>
                </a:lnTo>
                <a:lnTo>
                  <a:pt x="693740" y="285636"/>
                </a:lnTo>
                <a:lnTo>
                  <a:pt x="569295" y="285636"/>
                </a:lnTo>
                <a:lnTo>
                  <a:pt x="534603" y="287765"/>
                </a:lnTo>
                <a:lnTo>
                  <a:pt x="509321" y="294154"/>
                </a:lnTo>
                <a:lnTo>
                  <a:pt x="493881" y="304802"/>
                </a:lnTo>
                <a:lnTo>
                  <a:pt x="488715" y="319710"/>
                </a:lnTo>
                <a:lnTo>
                  <a:pt x="493881" y="334526"/>
                </a:lnTo>
                <a:lnTo>
                  <a:pt x="509321" y="345111"/>
                </a:lnTo>
                <a:lnTo>
                  <a:pt x="534603" y="351438"/>
                </a:lnTo>
                <a:lnTo>
                  <a:pt x="569295" y="353476"/>
                </a:lnTo>
                <a:lnTo>
                  <a:pt x="694060" y="353476"/>
                </a:lnTo>
                <a:lnTo>
                  <a:pt x="668965" y="375674"/>
                </a:lnTo>
                <a:lnTo>
                  <a:pt x="626159" y="390613"/>
                </a:lnTo>
                <a:lnTo>
                  <a:pt x="569295" y="395838"/>
                </a:lnTo>
                <a:close/>
              </a:path>
              <a:path w="1444625" h="396240">
                <a:moveTo>
                  <a:pt x="694060" y="353476"/>
                </a:moveTo>
                <a:lnTo>
                  <a:pt x="569295" y="353476"/>
                </a:lnTo>
                <a:lnTo>
                  <a:pt x="604105" y="351438"/>
                </a:lnTo>
                <a:lnTo>
                  <a:pt x="629519" y="345111"/>
                </a:lnTo>
                <a:lnTo>
                  <a:pt x="645119" y="334526"/>
                </a:lnTo>
                <a:lnTo>
                  <a:pt x="650489" y="319710"/>
                </a:lnTo>
                <a:lnTo>
                  <a:pt x="645119" y="304802"/>
                </a:lnTo>
                <a:lnTo>
                  <a:pt x="629519" y="294154"/>
                </a:lnTo>
                <a:lnTo>
                  <a:pt x="604105" y="287765"/>
                </a:lnTo>
                <a:lnTo>
                  <a:pt x="569295" y="285636"/>
                </a:lnTo>
                <a:lnTo>
                  <a:pt x="693740" y="285636"/>
                </a:lnTo>
                <a:lnTo>
                  <a:pt x="695971" y="287612"/>
                </a:lnTo>
                <a:lnTo>
                  <a:pt x="705437" y="319710"/>
                </a:lnTo>
                <a:lnTo>
                  <a:pt x="695971" y="351786"/>
                </a:lnTo>
                <a:lnTo>
                  <a:pt x="694060" y="353476"/>
                </a:lnTo>
                <a:close/>
              </a:path>
              <a:path w="1444625" h="396240">
                <a:moveTo>
                  <a:pt x="1064457" y="240051"/>
                </a:moveTo>
                <a:lnTo>
                  <a:pt x="785114" y="240051"/>
                </a:lnTo>
                <a:lnTo>
                  <a:pt x="785114" y="27473"/>
                </a:lnTo>
                <a:lnTo>
                  <a:pt x="1061388" y="27473"/>
                </a:lnTo>
                <a:lnTo>
                  <a:pt x="1061388" y="71984"/>
                </a:lnTo>
                <a:lnTo>
                  <a:pt x="841290" y="71984"/>
                </a:lnTo>
                <a:lnTo>
                  <a:pt x="841290" y="111430"/>
                </a:lnTo>
                <a:lnTo>
                  <a:pt x="1052025" y="111430"/>
                </a:lnTo>
                <a:lnTo>
                  <a:pt x="1052025" y="154866"/>
                </a:lnTo>
                <a:lnTo>
                  <a:pt x="841290" y="154866"/>
                </a:lnTo>
                <a:lnTo>
                  <a:pt x="841290" y="196154"/>
                </a:lnTo>
                <a:lnTo>
                  <a:pt x="1064457" y="196154"/>
                </a:lnTo>
                <a:lnTo>
                  <a:pt x="1064457" y="240051"/>
                </a:lnTo>
                <a:close/>
              </a:path>
              <a:path w="1444625" h="396240">
                <a:moveTo>
                  <a:pt x="950571" y="306817"/>
                </a:moveTo>
                <a:lnTo>
                  <a:pt x="894856" y="306817"/>
                </a:lnTo>
                <a:lnTo>
                  <a:pt x="894856" y="240051"/>
                </a:lnTo>
                <a:lnTo>
                  <a:pt x="950571" y="240051"/>
                </a:lnTo>
                <a:lnTo>
                  <a:pt x="950571" y="306817"/>
                </a:lnTo>
                <a:close/>
              </a:path>
              <a:path w="1444625" h="396240">
                <a:moveTo>
                  <a:pt x="1103750" y="351174"/>
                </a:moveTo>
                <a:lnTo>
                  <a:pt x="742445" y="351174"/>
                </a:lnTo>
                <a:lnTo>
                  <a:pt x="742445" y="306817"/>
                </a:lnTo>
                <a:lnTo>
                  <a:pt x="1103750" y="306817"/>
                </a:lnTo>
                <a:lnTo>
                  <a:pt x="1103750" y="351174"/>
                </a:lnTo>
                <a:close/>
              </a:path>
              <a:path w="1444625" h="396240">
                <a:moveTo>
                  <a:pt x="1444045" y="241892"/>
                </a:moveTo>
                <a:lnTo>
                  <a:pt x="1388484" y="241892"/>
                </a:lnTo>
                <a:lnTo>
                  <a:pt x="1388484" y="0"/>
                </a:lnTo>
                <a:lnTo>
                  <a:pt x="1444045" y="0"/>
                </a:lnTo>
                <a:lnTo>
                  <a:pt x="1444045" y="241892"/>
                </a:lnTo>
                <a:close/>
              </a:path>
              <a:path w="1444625" h="396240">
                <a:moveTo>
                  <a:pt x="1345201" y="73672"/>
                </a:moveTo>
                <a:lnTo>
                  <a:pt x="1130321" y="73672"/>
                </a:lnTo>
                <a:lnTo>
                  <a:pt x="1130321" y="28241"/>
                </a:lnTo>
                <a:lnTo>
                  <a:pt x="1345201" y="28241"/>
                </a:lnTo>
                <a:lnTo>
                  <a:pt x="1345201" y="73672"/>
                </a:lnTo>
                <a:close/>
              </a:path>
              <a:path w="1444625" h="396240">
                <a:moveTo>
                  <a:pt x="1125717" y="226697"/>
                </a:moveTo>
                <a:lnTo>
                  <a:pt x="1119884" y="181419"/>
                </a:lnTo>
                <a:lnTo>
                  <a:pt x="1162400" y="181266"/>
                </a:lnTo>
                <a:lnTo>
                  <a:pt x="1162400" y="73672"/>
                </a:lnTo>
                <a:lnTo>
                  <a:pt x="1215352" y="73672"/>
                </a:lnTo>
                <a:lnTo>
                  <a:pt x="1215352" y="180345"/>
                </a:lnTo>
                <a:lnTo>
                  <a:pt x="1361152" y="180345"/>
                </a:lnTo>
                <a:lnTo>
                  <a:pt x="1315169" y="218682"/>
                </a:lnTo>
                <a:lnTo>
                  <a:pt x="1265500" y="222819"/>
                </a:lnTo>
                <a:lnTo>
                  <a:pt x="1216450" y="225253"/>
                </a:lnTo>
                <a:lnTo>
                  <a:pt x="1169396" y="226406"/>
                </a:lnTo>
                <a:lnTo>
                  <a:pt x="1125717" y="226697"/>
                </a:lnTo>
                <a:close/>
              </a:path>
              <a:path w="1444625" h="396240">
                <a:moveTo>
                  <a:pt x="1361152" y="180345"/>
                </a:moveTo>
                <a:lnTo>
                  <a:pt x="1215352" y="180345"/>
                </a:lnTo>
                <a:lnTo>
                  <a:pt x="1226314" y="180086"/>
                </a:lnTo>
                <a:lnTo>
                  <a:pt x="1259402" y="178963"/>
                </a:lnTo>
                <a:lnTo>
                  <a:pt x="1259402" y="73672"/>
                </a:lnTo>
                <a:lnTo>
                  <a:pt x="1312355" y="73672"/>
                </a:lnTo>
                <a:lnTo>
                  <a:pt x="1312355" y="176201"/>
                </a:lnTo>
                <a:lnTo>
                  <a:pt x="1360774" y="176201"/>
                </a:lnTo>
                <a:lnTo>
                  <a:pt x="1361152" y="180345"/>
                </a:lnTo>
                <a:close/>
              </a:path>
              <a:path w="1444625" h="396240">
                <a:moveTo>
                  <a:pt x="1360774" y="176201"/>
                </a:moveTo>
                <a:lnTo>
                  <a:pt x="1312355" y="176201"/>
                </a:lnTo>
                <a:lnTo>
                  <a:pt x="1324610" y="175337"/>
                </a:lnTo>
                <a:lnTo>
                  <a:pt x="1336721" y="174359"/>
                </a:lnTo>
                <a:lnTo>
                  <a:pt x="1348659" y="173265"/>
                </a:lnTo>
                <a:lnTo>
                  <a:pt x="1360396" y="172057"/>
                </a:lnTo>
                <a:lnTo>
                  <a:pt x="1360774" y="176201"/>
                </a:lnTo>
                <a:close/>
              </a:path>
              <a:path w="1444625" h="396240">
                <a:moveTo>
                  <a:pt x="1444045" y="395378"/>
                </a:moveTo>
                <a:lnTo>
                  <a:pt x="1388484" y="395378"/>
                </a:lnTo>
                <a:lnTo>
                  <a:pt x="1388484" y="301905"/>
                </a:lnTo>
                <a:lnTo>
                  <a:pt x="1172530" y="301905"/>
                </a:lnTo>
                <a:lnTo>
                  <a:pt x="1172530" y="257701"/>
                </a:lnTo>
                <a:lnTo>
                  <a:pt x="1444045" y="257701"/>
                </a:lnTo>
                <a:lnTo>
                  <a:pt x="1444045" y="39537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43307" y="9401973"/>
            <a:ext cx="1087120" cy="394970"/>
          </a:xfrm>
          <a:custGeom>
            <a:avLst/>
            <a:gdLst/>
            <a:ahLst/>
            <a:cxnLst/>
            <a:rect l="l" t="t" r="r" b="b"/>
            <a:pathLst>
              <a:path w="1087120" h="394970">
                <a:moveTo>
                  <a:pt x="316179" y="65998"/>
                </a:moveTo>
                <a:lnTo>
                  <a:pt x="260925" y="65998"/>
                </a:lnTo>
                <a:lnTo>
                  <a:pt x="260925" y="0"/>
                </a:lnTo>
                <a:lnTo>
                  <a:pt x="316179" y="0"/>
                </a:lnTo>
                <a:lnTo>
                  <a:pt x="316179" y="65998"/>
                </a:lnTo>
                <a:close/>
              </a:path>
              <a:path w="1087120" h="394970">
                <a:moveTo>
                  <a:pt x="188173" y="229000"/>
                </a:moveTo>
                <a:lnTo>
                  <a:pt x="0" y="229000"/>
                </a:lnTo>
                <a:lnTo>
                  <a:pt x="0" y="25785"/>
                </a:lnTo>
                <a:lnTo>
                  <a:pt x="55561" y="25785"/>
                </a:lnTo>
                <a:lnTo>
                  <a:pt x="55561" y="86412"/>
                </a:lnTo>
                <a:lnTo>
                  <a:pt x="316179" y="86412"/>
                </a:lnTo>
                <a:lnTo>
                  <a:pt x="316179" y="110509"/>
                </a:lnTo>
                <a:lnTo>
                  <a:pt x="188173" y="110509"/>
                </a:lnTo>
                <a:lnTo>
                  <a:pt x="188173" y="128467"/>
                </a:lnTo>
                <a:lnTo>
                  <a:pt x="55561" y="128467"/>
                </a:lnTo>
                <a:lnTo>
                  <a:pt x="55561" y="185410"/>
                </a:lnTo>
                <a:lnTo>
                  <a:pt x="316179" y="185410"/>
                </a:lnTo>
                <a:lnTo>
                  <a:pt x="316179" y="194926"/>
                </a:lnTo>
                <a:lnTo>
                  <a:pt x="188173" y="194926"/>
                </a:lnTo>
                <a:lnTo>
                  <a:pt x="188173" y="229000"/>
                </a:lnTo>
                <a:close/>
              </a:path>
              <a:path w="1087120" h="394970">
                <a:moveTo>
                  <a:pt x="316179" y="86412"/>
                </a:moveTo>
                <a:lnTo>
                  <a:pt x="133378" y="86412"/>
                </a:lnTo>
                <a:lnTo>
                  <a:pt x="133378" y="25785"/>
                </a:lnTo>
                <a:lnTo>
                  <a:pt x="188173" y="25785"/>
                </a:lnTo>
                <a:lnTo>
                  <a:pt x="188173" y="65998"/>
                </a:lnTo>
                <a:lnTo>
                  <a:pt x="316179" y="65998"/>
                </a:lnTo>
                <a:lnTo>
                  <a:pt x="316179" y="86412"/>
                </a:lnTo>
                <a:close/>
              </a:path>
              <a:path w="1087120" h="394970">
                <a:moveTo>
                  <a:pt x="316179" y="150569"/>
                </a:moveTo>
                <a:lnTo>
                  <a:pt x="260925" y="150569"/>
                </a:lnTo>
                <a:lnTo>
                  <a:pt x="260925" y="110509"/>
                </a:lnTo>
                <a:lnTo>
                  <a:pt x="316179" y="110509"/>
                </a:lnTo>
                <a:lnTo>
                  <a:pt x="316179" y="150569"/>
                </a:lnTo>
                <a:close/>
              </a:path>
              <a:path w="1087120" h="394970">
                <a:moveTo>
                  <a:pt x="316179" y="185410"/>
                </a:moveTo>
                <a:lnTo>
                  <a:pt x="133378" y="185410"/>
                </a:lnTo>
                <a:lnTo>
                  <a:pt x="133378" y="128467"/>
                </a:lnTo>
                <a:lnTo>
                  <a:pt x="188173" y="128467"/>
                </a:lnTo>
                <a:lnTo>
                  <a:pt x="188173" y="150569"/>
                </a:lnTo>
                <a:lnTo>
                  <a:pt x="316179" y="150569"/>
                </a:lnTo>
                <a:lnTo>
                  <a:pt x="316179" y="185410"/>
                </a:lnTo>
                <a:close/>
              </a:path>
              <a:path w="1087120" h="394970">
                <a:moveTo>
                  <a:pt x="316179" y="291315"/>
                </a:moveTo>
                <a:lnTo>
                  <a:pt x="260925" y="291315"/>
                </a:lnTo>
                <a:lnTo>
                  <a:pt x="260925" y="194926"/>
                </a:lnTo>
                <a:lnTo>
                  <a:pt x="316179" y="194926"/>
                </a:lnTo>
                <a:lnTo>
                  <a:pt x="316179" y="291315"/>
                </a:lnTo>
                <a:close/>
              </a:path>
              <a:path w="1087120" h="394970">
                <a:moveTo>
                  <a:pt x="324621" y="387857"/>
                </a:moveTo>
                <a:lnTo>
                  <a:pt x="53105" y="387857"/>
                </a:lnTo>
                <a:lnTo>
                  <a:pt x="53105" y="262306"/>
                </a:lnTo>
                <a:lnTo>
                  <a:pt x="109128" y="262306"/>
                </a:lnTo>
                <a:lnTo>
                  <a:pt x="109128" y="343193"/>
                </a:lnTo>
                <a:lnTo>
                  <a:pt x="324621" y="343193"/>
                </a:lnTo>
                <a:lnTo>
                  <a:pt x="324621" y="387857"/>
                </a:lnTo>
                <a:close/>
              </a:path>
              <a:path w="1087120" h="394970">
                <a:moveTo>
                  <a:pt x="390024" y="184489"/>
                </a:moveTo>
                <a:lnTo>
                  <a:pt x="368229" y="139825"/>
                </a:lnTo>
                <a:lnTo>
                  <a:pt x="427551" y="124560"/>
                </a:lnTo>
                <a:lnTo>
                  <a:pt x="470527" y="98403"/>
                </a:lnTo>
                <a:lnTo>
                  <a:pt x="496697" y="65598"/>
                </a:lnTo>
                <a:lnTo>
                  <a:pt x="505599" y="30390"/>
                </a:lnTo>
                <a:lnTo>
                  <a:pt x="505599" y="11204"/>
                </a:lnTo>
                <a:lnTo>
                  <a:pt x="563770" y="11204"/>
                </a:lnTo>
                <a:lnTo>
                  <a:pt x="563770" y="30390"/>
                </a:lnTo>
                <a:lnTo>
                  <a:pt x="572617" y="65598"/>
                </a:lnTo>
                <a:lnTo>
                  <a:pt x="598860" y="98403"/>
                </a:lnTo>
                <a:lnTo>
                  <a:pt x="601110" y="99765"/>
                </a:lnTo>
                <a:lnTo>
                  <a:pt x="534607" y="99765"/>
                </a:lnTo>
                <a:lnTo>
                  <a:pt x="510765" y="129687"/>
                </a:lnTo>
                <a:lnTo>
                  <a:pt x="478317" y="154502"/>
                </a:lnTo>
                <a:lnTo>
                  <a:pt x="437869" y="173129"/>
                </a:lnTo>
                <a:lnTo>
                  <a:pt x="390024" y="184489"/>
                </a:lnTo>
                <a:close/>
              </a:path>
              <a:path w="1087120" h="394970">
                <a:moveTo>
                  <a:pt x="680112" y="184489"/>
                </a:moveTo>
                <a:lnTo>
                  <a:pt x="631864" y="173129"/>
                </a:lnTo>
                <a:lnTo>
                  <a:pt x="591128" y="154502"/>
                </a:lnTo>
                <a:lnTo>
                  <a:pt x="558508" y="129687"/>
                </a:lnTo>
                <a:lnTo>
                  <a:pt x="534607" y="99765"/>
                </a:lnTo>
                <a:lnTo>
                  <a:pt x="601110" y="99765"/>
                </a:lnTo>
                <a:lnTo>
                  <a:pt x="642054" y="124560"/>
                </a:lnTo>
                <a:lnTo>
                  <a:pt x="701753" y="139825"/>
                </a:lnTo>
                <a:lnTo>
                  <a:pt x="680112" y="184489"/>
                </a:lnTo>
                <a:close/>
              </a:path>
              <a:path w="1087120" h="394970">
                <a:moveTo>
                  <a:pt x="714646" y="259543"/>
                </a:moveTo>
                <a:lnTo>
                  <a:pt x="354262" y="259543"/>
                </a:lnTo>
                <a:lnTo>
                  <a:pt x="354262" y="214419"/>
                </a:lnTo>
                <a:lnTo>
                  <a:pt x="714646" y="214419"/>
                </a:lnTo>
                <a:lnTo>
                  <a:pt x="714646" y="259543"/>
                </a:lnTo>
                <a:close/>
              </a:path>
              <a:path w="1087120" h="394970">
                <a:moveTo>
                  <a:pt x="560700" y="394764"/>
                </a:moveTo>
                <a:lnTo>
                  <a:pt x="505906" y="394764"/>
                </a:lnTo>
                <a:lnTo>
                  <a:pt x="505906" y="259543"/>
                </a:lnTo>
                <a:lnTo>
                  <a:pt x="560700" y="259543"/>
                </a:lnTo>
                <a:lnTo>
                  <a:pt x="560700" y="394764"/>
                </a:lnTo>
                <a:close/>
              </a:path>
              <a:path w="1087120" h="394970">
                <a:moveTo>
                  <a:pt x="1047114" y="220251"/>
                </a:moveTo>
                <a:lnTo>
                  <a:pt x="767770" y="220251"/>
                </a:lnTo>
                <a:lnTo>
                  <a:pt x="767770" y="27473"/>
                </a:lnTo>
                <a:lnTo>
                  <a:pt x="1044351" y="27473"/>
                </a:lnTo>
                <a:lnTo>
                  <a:pt x="1044351" y="71524"/>
                </a:lnTo>
                <a:lnTo>
                  <a:pt x="823178" y="71524"/>
                </a:lnTo>
                <a:lnTo>
                  <a:pt x="823178" y="176508"/>
                </a:lnTo>
                <a:lnTo>
                  <a:pt x="1047114" y="176508"/>
                </a:lnTo>
                <a:lnTo>
                  <a:pt x="1047114" y="220251"/>
                </a:lnTo>
                <a:close/>
              </a:path>
              <a:path w="1087120" h="394970">
                <a:moveTo>
                  <a:pt x="932460" y="304514"/>
                </a:moveTo>
                <a:lnTo>
                  <a:pt x="877666" y="304514"/>
                </a:lnTo>
                <a:lnTo>
                  <a:pt x="877666" y="220251"/>
                </a:lnTo>
                <a:lnTo>
                  <a:pt x="932460" y="220251"/>
                </a:lnTo>
                <a:lnTo>
                  <a:pt x="932460" y="304514"/>
                </a:lnTo>
                <a:close/>
              </a:path>
              <a:path w="1087120" h="394970">
                <a:moveTo>
                  <a:pt x="1086559" y="349639"/>
                </a:moveTo>
                <a:lnTo>
                  <a:pt x="725255" y="349639"/>
                </a:lnTo>
                <a:lnTo>
                  <a:pt x="725255" y="304514"/>
                </a:lnTo>
                <a:lnTo>
                  <a:pt x="1086559" y="304514"/>
                </a:lnTo>
                <a:lnTo>
                  <a:pt x="1086559" y="34963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19982" y="9401359"/>
            <a:ext cx="1482090" cy="396875"/>
          </a:xfrm>
          <a:custGeom>
            <a:avLst/>
            <a:gdLst/>
            <a:ahLst/>
            <a:cxnLst/>
            <a:rect l="l" t="t" r="r" b="b"/>
            <a:pathLst>
              <a:path w="1482090" h="396875">
                <a:moveTo>
                  <a:pt x="349639" y="395378"/>
                </a:moveTo>
                <a:lnTo>
                  <a:pt x="297301" y="395378"/>
                </a:lnTo>
                <a:lnTo>
                  <a:pt x="297301" y="0"/>
                </a:lnTo>
                <a:lnTo>
                  <a:pt x="349639" y="0"/>
                </a:lnTo>
                <a:lnTo>
                  <a:pt x="349639" y="395378"/>
                </a:lnTo>
                <a:close/>
              </a:path>
              <a:path w="1482090" h="396875">
                <a:moveTo>
                  <a:pt x="268906" y="376960"/>
                </a:moveTo>
                <a:lnTo>
                  <a:pt x="217028" y="376960"/>
                </a:lnTo>
                <a:lnTo>
                  <a:pt x="217028" y="180191"/>
                </a:lnTo>
                <a:lnTo>
                  <a:pt x="164996" y="180191"/>
                </a:lnTo>
                <a:lnTo>
                  <a:pt x="164996" y="135681"/>
                </a:lnTo>
                <a:lnTo>
                  <a:pt x="217028" y="135681"/>
                </a:lnTo>
                <a:lnTo>
                  <a:pt x="217028" y="6599"/>
                </a:lnTo>
                <a:lnTo>
                  <a:pt x="268906" y="6599"/>
                </a:lnTo>
                <a:lnTo>
                  <a:pt x="268906" y="376960"/>
                </a:lnTo>
                <a:close/>
              </a:path>
              <a:path w="1482090" h="396875">
                <a:moveTo>
                  <a:pt x="193084" y="84877"/>
                </a:moveTo>
                <a:lnTo>
                  <a:pt x="15041" y="84877"/>
                </a:lnTo>
                <a:lnTo>
                  <a:pt x="15041" y="40520"/>
                </a:lnTo>
                <a:lnTo>
                  <a:pt x="193084" y="40520"/>
                </a:lnTo>
                <a:lnTo>
                  <a:pt x="193084" y="84877"/>
                </a:lnTo>
                <a:close/>
              </a:path>
              <a:path w="1482090" h="396875">
                <a:moveTo>
                  <a:pt x="33459" y="320784"/>
                </a:moveTo>
                <a:lnTo>
                  <a:pt x="0" y="279957"/>
                </a:lnTo>
                <a:lnTo>
                  <a:pt x="37011" y="247063"/>
                </a:lnTo>
                <a:lnTo>
                  <a:pt x="61720" y="204672"/>
                </a:lnTo>
                <a:lnTo>
                  <a:pt x="75522" y="156411"/>
                </a:lnTo>
                <a:lnTo>
                  <a:pt x="79812" y="105904"/>
                </a:lnTo>
                <a:lnTo>
                  <a:pt x="79812" y="84877"/>
                </a:lnTo>
                <a:lnTo>
                  <a:pt x="133225" y="84877"/>
                </a:lnTo>
                <a:lnTo>
                  <a:pt x="133225" y="105904"/>
                </a:lnTo>
                <a:lnTo>
                  <a:pt x="137251" y="154847"/>
                </a:lnTo>
                <a:lnTo>
                  <a:pt x="150588" y="200797"/>
                </a:lnTo>
                <a:lnTo>
                  <a:pt x="158121" y="213191"/>
                </a:lnTo>
                <a:lnTo>
                  <a:pt x="107132" y="213191"/>
                </a:lnTo>
                <a:lnTo>
                  <a:pt x="94865" y="246341"/>
                </a:lnTo>
                <a:lnTo>
                  <a:pt x="78642" y="275909"/>
                </a:lnTo>
                <a:lnTo>
                  <a:pt x="58245" y="301016"/>
                </a:lnTo>
                <a:lnTo>
                  <a:pt x="33459" y="320784"/>
                </a:lnTo>
                <a:close/>
              </a:path>
              <a:path w="1482090" h="396875">
                <a:moveTo>
                  <a:pt x="178963" y="311728"/>
                </a:moveTo>
                <a:lnTo>
                  <a:pt x="154660" y="293569"/>
                </a:lnTo>
                <a:lnTo>
                  <a:pt x="134760" y="270633"/>
                </a:lnTo>
                <a:lnTo>
                  <a:pt x="119003" y="243610"/>
                </a:lnTo>
                <a:lnTo>
                  <a:pt x="107132" y="213191"/>
                </a:lnTo>
                <a:lnTo>
                  <a:pt x="158121" y="213191"/>
                </a:lnTo>
                <a:lnTo>
                  <a:pt x="174774" y="240588"/>
                </a:lnTo>
                <a:lnTo>
                  <a:pt x="211349" y="271055"/>
                </a:lnTo>
                <a:lnTo>
                  <a:pt x="178963" y="311728"/>
                </a:lnTo>
                <a:close/>
              </a:path>
              <a:path w="1482090" h="396875">
                <a:moveTo>
                  <a:pt x="711116" y="396299"/>
                </a:moveTo>
                <a:lnTo>
                  <a:pt x="656014" y="396299"/>
                </a:lnTo>
                <a:lnTo>
                  <a:pt x="656014" y="0"/>
                </a:lnTo>
                <a:lnTo>
                  <a:pt x="711116" y="0"/>
                </a:lnTo>
                <a:lnTo>
                  <a:pt x="711116" y="396299"/>
                </a:lnTo>
                <a:close/>
              </a:path>
              <a:path w="1482090" h="396875">
                <a:moveTo>
                  <a:pt x="387262" y="315872"/>
                </a:moveTo>
                <a:lnTo>
                  <a:pt x="380969" y="271208"/>
                </a:lnTo>
                <a:lnTo>
                  <a:pt x="427743" y="270997"/>
                </a:lnTo>
                <a:lnTo>
                  <a:pt x="479353" y="269980"/>
                </a:lnTo>
                <a:lnTo>
                  <a:pt x="479353" y="214419"/>
                </a:lnTo>
                <a:lnTo>
                  <a:pt x="446257" y="202310"/>
                </a:lnTo>
                <a:lnTo>
                  <a:pt x="420299" y="181784"/>
                </a:lnTo>
                <a:lnTo>
                  <a:pt x="403377" y="154092"/>
                </a:lnTo>
                <a:lnTo>
                  <a:pt x="397392" y="120486"/>
                </a:lnTo>
                <a:lnTo>
                  <a:pt x="405709" y="81481"/>
                </a:lnTo>
                <a:lnTo>
                  <a:pt x="428818" y="50880"/>
                </a:lnTo>
                <a:lnTo>
                  <a:pt x="463611" y="30869"/>
                </a:lnTo>
                <a:lnTo>
                  <a:pt x="506980" y="23636"/>
                </a:lnTo>
                <a:lnTo>
                  <a:pt x="550632" y="30869"/>
                </a:lnTo>
                <a:lnTo>
                  <a:pt x="585334" y="50880"/>
                </a:lnTo>
                <a:lnTo>
                  <a:pt x="600593" y="71217"/>
                </a:lnTo>
                <a:lnTo>
                  <a:pt x="506980" y="71217"/>
                </a:lnTo>
                <a:lnTo>
                  <a:pt x="485298" y="74490"/>
                </a:lnTo>
                <a:lnTo>
                  <a:pt x="467976" y="84052"/>
                </a:lnTo>
                <a:lnTo>
                  <a:pt x="456495" y="99513"/>
                </a:lnTo>
                <a:lnTo>
                  <a:pt x="452339" y="120486"/>
                </a:lnTo>
                <a:lnTo>
                  <a:pt x="456495" y="141180"/>
                </a:lnTo>
                <a:lnTo>
                  <a:pt x="467976" y="156766"/>
                </a:lnTo>
                <a:lnTo>
                  <a:pt x="485298" y="166567"/>
                </a:lnTo>
                <a:lnTo>
                  <a:pt x="506980" y="169908"/>
                </a:lnTo>
                <a:lnTo>
                  <a:pt x="600987" y="169908"/>
                </a:lnTo>
                <a:lnTo>
                  <a:pt x="593738" y="181841"/>
                </a:lnTo>
                <a:lnTo>
                  <a:pt x="567856" y="202375"/>
                </a:lnTo>
                <a:lnTo>
                  <a:pt x="534607" y="214419"/>
                </a:lnTo>
                <a:lnTo>
                  <a:pt x="534607" y="267678"/>
                </a:lnTo>
                <a:lnTo>
                  <a:pt x="634562" y="267678"/>
                </a:lnTo>
                <a:lnTo>
                  <a:pt x="637750" y="298375"/>
                </a:lnTo>
                <a:lnTo>
                  <a:pt x="584749" y="306619"/>
                </a:lnTo>
                <a:lnTo>
                  <a:pt x="531720" y="311761"/>
                </a:lnTo>
                <a:lnTo>
                  <a:pt x="480141" y="314532"/>
                </a:lnTo>
                <a:lnTo>
                  <a:pt x="431495" y="315659"/>
                </a:lnTo>
                <a:lnTo>
                  <a:pt x="387262" y="315872"/>
                </a:lnTo>
                <a:close/>
              </a:path>
              <a:path w="1482090" h="396875">
                <a:moveTo>
                  <a:pt x="600987" y="169908"/>
                </a:moveTo>
                <a:lnTo>
                  <a:pt x="506980" y="169908"/>
                </a:lnTo>
                <a:lnTo>
                  <a:pt x="529068" y="166567"/>
                </a:lnTo>
                <a:lnTo>
                  <a:pt x="546694" y="156766"/>
                </a:lnTo>
                <a:lnTo>
                  <a:pt x="558393" y="141180"/>
                </a:lnTo>
                <a:lnTo>
                  <a:pt x="562695" y="120486"/>
                </a:lnTo>
                <a:lnTo>
                  <a:pt x="558371" y="99513"/>
                </a:lnTo>
                <a:lnTo>
                  <a:pt x="546637" y="84052"/>
                </a:lnTo>
                <a:lnTo>
                  <a:pt x="529003" y="74490"/>
                </a:lnTo>
                <a:lnTo>
                  <a:pt x="506980" y="71217"/>
                </a:lnTo>
                <a:lnTo>
                  <a:pt x="600593" y="71217"/>
                </a:lnTo>
                <a:lnTo>
                  <a:pt x="608295" y="81481"/>
                </a:lnTo>
                <a:lnTo>
                  <a:pt x="616722" y="120486"/>
                </a:lnTo>
                <a:lnTo>
                  <a:pt x="610583" y="154113"/>
                </a:lnTo>
                <a:lnTo>
                  <a:pt x="600987" y="169908"/>
                </a:lnTo>
                <a:close/>
              </a:path>
              <a:path w="1482090" h="396875">
                <a:moveTo>
                  <a:pt x="634562" y="267678"/>
                </a:moveTo>
                <a:lnTo>
                  <a:pt x="534607" y="267678"/>
                </a:lnTo>
                <a:lnTo>
                  <a:pt x="559702" y="266088"/>
                </a:lnTo>
                <a:lnTo>
                  <a:pt x="584682" y="264052"/>
                </a:lnTo>
                <a:lnTo>
                  <a:pt x="609374" y="261527"/>
                </a:lnTo>
                <a:lnTo>
                  <a:pt x="633606" y="258469"/>
                </a:lnTo>
                <a:lnTo>
                  <a:pt x="634562" y="267678"/>
                </a:lnTo>
                <a:close/>
              </a:path>
              <a:path w="1482090" h="396875">
                <a:moveTo>
                  <a:pt x="1061848" y="395378"/>
                </a:moveTo>
                <a:lnTo>
                  <a:pt x="1007054" y="395378"/>
                </a:lnTo>
                <a:lnTo>
                  <a:pt x="1007054" y="0"/>
                </a:lnTo>
                <a:lnTo>
                  <a:pt x="1061848" y="0"/>
                </a:lnTo>
                <a:lnTo>
                  <a:pt x="1061848" y="154866"/>
                </a:lnTo>
                <a:lnTo>
                  <a:pt x="1120173" y="154866"/>
                </a:lnTo>
                <a:lnTo>
                  <a:pt x="1120173" y="200451"/>
                </a:lnTo>
                <a:lnTo>
                  <a:pt x="1061848" y="200451"/>
                </a:lnTo>
                <a:lnTo>
                  <a:pt x="1061848" y="395378"/>
                </a:lnTo>
                <a:close/>
              </a:path>
              <a:path w="1482090" h="396875">
                <a:moveTo>
                  <a:pt x="892861" y="59091"/>
                </a:moveTo>
                <a:lnTo>
                  <a:pt x="837606" y="59091"/>
                </a:lnTo>
                <a:lnTo>
                  <a:pt x="837606" y="6292"/>
                </a:lnTo>
                <a:lnTo>
                  <a:pt x="892861" y="6292"/>
                </a:lnTo>
                <a:lnTo>
                  <a:pt x="892861" y="59091"/>
                </a:lnTo>
                <a:close/>
              </a:path>
              <a:path w="1482090" h="396875">
                <a:moveTo>
                  <a:pt x="980347" y="103449"/>
                </a:moveTo>
                <a:lnTo>
                  <a:pt x="748124" y="103449"/>
                </a:lnTo>
                <a:lnTo>
                  <a:pt x="748124" y="59091"/>
                </a:lnTo>
                <a:lnTo>
                  <a:pt x="980347" y="59091"/>
                </a:lnTo>
                <a:lnTo>
                  <a:pt x="980347" y="103449"/>
                </a:lnTo>
                <a:close/>
              </a:path>
              <a:path w="1482090" h="396875">
                <a:moveTo>
                  <a:pt x="865233" y="314031"/>
                </a:moveTo>
                <a:lnTo>
                  <a:pt x="824802" y="307011"/>
                </a:lnTo>
                <a:lnTo>
                  <a:pt x="792731" y="287574"/>
                </a:lnTo>
                <a:lnTo>
                  <a:pt x="771624" y="257805"/>
                </a:lnTo>
                <a:lnTo>
                  <a:pt x="764087" y="219791"/>
                </a:lnTo>
                <a:lnTo>
                  <a:pt x="771624" y="181820"/>
                </a:lnTo>
                <a:lnTo>
                  <a:pt x="792731" y="152008"/>
                </a:lnTo>
                <a:lnTo>
                  <a:pt x="824802" y="132527"/>
                </a:lnTo>
                <a:lnTo>
                  <a:pt x="865233" y="125551"/>
                </a:lnTo>
                <a:lnTo>
                  <a:pt x="905250" y="132527"/>
                </a:lnTo>
                <a:lnTo>
                  <a:pt x="937180" y="152008"/>
                </a:lnTo>
                <a:lnTo>
                  <a:pt x="950325" y="170522"/>
                </a:lnTo>
                <a:lnTo>
                  <a:pt x="865233" y="170522"/>
                </a:lnTo>
                <a:lnTo>
                  <a:pt x="845921" y="174097"/>
                </a:lnTo>
                <a:lnTo>
                  <a:pt x="830680" y="183933"/>
                </a:lnTo>
                <a:lnTo>
                  <a:pt x="820706" y="199379"/>
                </a:lnTo>
                <a:lnTo>
                  <a:pt x="817192" y="219791"/>
                </a:lnTo>
                <a:lnTo>
                  <a:pt x="820706" y="240389"/>
                </a:lnTo>
                <a:lnTo>
                  <a:pt x="830680" y="255764"/>
                </a:lnTo>
                <a:lnTo>
                  <a:pt x="845921" y="265354"/>
                </a:lnTo>
                <a:lnTo>
                  <a:pt x="865233" y="268599"/>
                </a:lnTo>
                <a:lnTo>
                  <a:pt x="950671" y="268599"/>
                </a:lnTo>
                <a:lnTo>
                  <a:pt x="937180" y="287574"/>
                </a:lnTo>
                <a:lnTo>
                  <a:pt x="905250" y="307011"/>
                </a:lnTo>
                <a:lnTo>
                  <a:pt x="865233" y="314031"/>
                </a:lnTo>
                <a:close/>
              </a:path>
              <a:path w="1482090" h="396875">
                <a:moveTo>
                  <a:pt x="950671" y="268599"/>
                </a:moveTo>
                <a:lnTo>
                  <a:pt x="865233" y="268599"/>
                </a:lnTo>
                <a:lnTo>
                  <a:pt x="884328" y="265354"/>
                </a:lnTo>
                <a:lnTo>
                  <a:pt x="899422" y="255764"/>
                </a:lnTo>
                <a:lnTo>
                  <a:pt x="909394" y="240389"/>
                </a:lnTo>
                <a:lnTo>
                  <a:pt x="913121" y="219791"/>
                </a:lnTo>
                <a:lnTo>
                  <a:pt x="909394" y="199379"/>
                </a:lnTo>
                <a:lnTo>
                  <a:pt x="899422" y="183933"/>
                </a:lnTo>
                <a:lnTo>
                  <a:pt x="884328" y="174097"/>
                </a:lnTo>
                <a:lnTo>
                  <a:pt x="865233" y="170522"/>
                </a:lnTo>
                <a:lnTo>
                  <a:pt x="950325" y="170522"/>
                </a:lnTo>
                <a:lnTo>
                  <a:pt x="958346" y="181820"/>
                </a:lnTo>
                <a:lnTo>
                  <a:pt x="966073" y="219791"/>
                </a:lnTo>
                <a:lnTo>
                  <a:pt x="958346" y="257805"/>
                </a:lnTo>
                <a:lnTo>
                  <a:pt x="950671" y="268599"/>
                </a:lnTo>
                <a:close/>
              </a:path>
              <a:path w="1482090" h="396875">
                <a:moveTo>
                  <a:pt x="1430845" y="260925"/>
                </a:moveTo>
                <a:lnTo>
                  <a:pt x="1374977" y="255092"/>
                </a:lnTo>
                <a:lnTo>
                  <a:pt x="1383797" y="202473"/>
                </a:lnTo>
                <a:lnTo>
                  <a:pt x="1388560" y="156113"/>
                </a:lnTo>
                <a:lnTo>
                  <a:pt x="1390560" y="115078"/>
                </a:lnTo>
                <a:lnTo>
                  <a:pt x="1391093" y="78431"/>
                </a:lnTo>
                <a:lnTo>
                  <a:pt x="1158409" y="78431"/>
                </a:lnTo>
                <a:lnTo>
                  <a:pt x="1158409" y="34380"/>
                </a:lnTo>
                <a:lnTo>
                  <a:pt x="1446654" y="34380"/>
                </a:lnTo>
                <a:lnTo>
                  <a:pt x="1446597" y="78431"/>
                </a:lnTo>
                <a:lnTo>
                  <a:pt x="1446321" y="110399"/>
                </a:lnTo>
                <a:lnTo>
                  <a:pt x="1444563" y="153370"/>
                </a:lnTo>
                <a:lnTo>
                  <a:pt x="1439899" y="202845"/>
                </a:lnTo>
                <a:lnTo>
                  <a:pt x="1430845" y="260925"/>
                </a:lnTo>
                <a:close/>
              </a:path>
              <a:path w="1482090" h="396875">
                <a:moveTo>
                  <a:pt x="1305141" y="301905"/>
                </a:moveTo>
                <a:lnTo>
                  <a:pt x="1250193" y="301905"/>
                </a:lnTo>
                <a:lnTo>
                  <a:pt x="1250193" y="166071"/>
                </a:lnTo>
                <a:lnTo>
                  <a:pt x="1305141" y="166071"/>
                </a:lnTo>
                <a:lnTo>
                  <a:pt x="1305141" y="301905"/>
                </a:lnTo>
                <a:close/>
              </a:path>
              <a:path w="1482090" h="396875">
                <a:moveTo>
                  <a:pt x="1481649" y="346876"/>
                </a:moveTo>
                <a:lnTo>
                  <a:pt x="1121265" y="346876"/>
                </a:lnTo>
                <a:lnTo>
                  <a:pt x="1121265" y="301905"/>
                </a:lnTo>
                <a:lnTo>
                  <a:pt x="1481649" y="301905"/>
                </a:lnTo>
                <a:lnTo>
                  <a:pt x="1481649" y="3468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02613" y="9401359"/>
            <a:ext cx="730250" cy="396875"/>
          </a:xfrm>
          <a:custGeom>
            <a:avLst/>
            <a:gdLst/>
            <a:ahLst/>
            <a:cxnLst/>
            <a:rect l="l" t="t" r="r" b="b"/>
            <a:pathLst>
              <a:path w="730250" h="396875">
                <a:moveTo>
                  <a:pt x="330147" y="396299"/>
                </a:moveTo>
                <a:lnTo>
                  <a:pt x="275045" y="396299"/>
                </a:lnTo>
                <a:lnTo>
                  <a:pt x="275045" y="0"/>
                </a:lnTo>
                <a:lnTo>
                  <a:pt x="330147" y="0"/>
                </a:lnTo>
                <a:lnTo>
                  <a:pt x="330147" y="396299"/>
                </a:lnTo>
                <a:close/>
              </a:path>
              <a:path w="730250" h="396875">
                <a:moveTo>
                  <a:pt x="156708" y="46966"/>
                </a:moveTo>
                <a:lnTo>
                  <a:pt x="101453" y="46966"/>
                </a:lnTo>
                <a:lnTo>
                  <a:pt x="101453" y="3683"/>
                </a:lnTo>
                <a:lnTo>
                  <a:pt x="156708" y="3683"/>
                </a:lnTo>
                <a:lnTo>
                  <a:pt x="156708" y="46966"/>
                </a:lnTo>
                <a:close/>
              </a:path>
              <a:path w="730250" h="396875">
                <a:moveTo>
                  <a:pt x="238362" y="91323"/>
                </a:moveTo>
                <a:lnTo>
                  <a:pt x="20413" y="91323"/>
                </a:lnTo>
                <a:lnTo>
                  <a:pt x="20413" y="46966"/>
                </a:lnTo>
                <a:lnTo>
                  <a:pt x="238362" y="46966"/>
                </a:lnTo>
                <a:lnTo>
                  <a:pt x="238362" y="91323"/>
                </a:lnTo>
                <a:close/>
              </a:path>
              <a:path w="730250" h="396875">
                <a:moveTo>
                  <a:pt x="33766" y="226083"/>
                </a:moveTo>
                <a:lnTo>
                  <a:pt x="7827" y="184182"/>
                </a:lnTo>
                <a:lnTo>
                  <a:pt x="46868" y="168723"/>
                </a:lnTo>
                <a:lnTo>
                  <a:pt x="74958" y="146962"/>
                </a:lnTo>
                <a:lnTo>
                  <a:pt x="92544" y="120596"/>
                </a:lnTo>
                <a:lnTo>
                  <a:pt x="100072" y="91323"/>
                </a:lnTo>
                <a:lnTo>
                  <a:pt x="157629" y="91323"/>
                </a:lnTo>
                <a:lnTo>
                  <a:pt x="165231" y="119258"/>
                </a:lnTo>
                <a:lnTo>
                  <a:pt x="182992" y="144544"/>
                </a:lnTo>
                <a:lnTo>
                  <a:pt x="193873" y="152564"/>
                </a:lnTo>
                <a:lnTo>
                  <a:pt x="129234" y="152564"/>
                </a:lnTo>
                <a:lnTo>
                  <a:pt x="113627" y="176915"/>
                </a:lnTo>
                <a:lnTo>
                  <a:pt x="92551" y="197727"/>
                </a:lnTo>
                <a:lnTo>
                  <a:pt x="65950" y="214337"/>
                </a:lnTo>
                <a:lnTo>
                  <a:pt x="33766" y="226083"/>
                </a:lnTo>
                <a:close/>
              </a:path>
              <a:path w="730250" h="396875">
                <a:moveTo>
                  <a:pt x="225316" y="222860"/>
                </a:moveTo>
                <a:lnTo>
                  <a:pt x="193317" y="211574"/>
                </a:lnTo>
                <a:lnTo>
                  <a:pt x="166627" y="195655"/>
                </a:lnTo>
                <a:lnTo>
                  <a:pt x="145261" y="175764"/>
                </a:lnTo>
                <a:lnTo>
                  <a:pt x="129234" y="152564"/>
                </a:lnTo>
                <a:lnTo>
                  <a:pt x="193873" y="152564"/>
                </a:lnTo>
                <a:lnTo>
                  <a:pt x="211287" y="165399"/>
                </a:lnTo>
                <a:lnTo>
                  <a:pt x="250488" y="180038"/>
                </a:lnTo>
                <a:lnTo>
                  <a:pt x="225316" y="222860"/>
                </a:lnTo>
                <a:close/>
              </a:path>
              <a:path w="730250" h="396875">
                <a:moveTo>
                  <a:pt x="6292" y="321705"/>
                </a:moveTo>
                <a:lnTo>
                  <a:pt x="0" y="277041"/>
                </a:lnTo>
                <a:lnTo>
                  <a:pt x="74226" y="276393"/>
                </a:lnTo>
                <a:lnTo>
                  <a:pt x="101453" y="275659"/>
                </a:lnTo>
                <a:lnTo>
                  <a:pt x="101453" y="213651"/>
                </a:lnTo>
                <a:lnTo>
                  <a:pt x="156708" y="213651"/>
                </a:lnTo>
                <a:lnTo>
                  <a:pt x="156708" y="273203"/>
                </a:lnTo>
                <a:lnTo>
                  <a:pt x="253618" y="273203"/>
                </a:lnTo>
                <a:lnTo>
                  <a:pt x="203780" y="312530"/>
                </a:lnTo>
                <a:lnTo>
                  <a:pt x="150750" y="317627"/>
                </a:lnTo>
                <a:lnTo>
                  <a:pt x="99172" y="320374"/>
                </a:lnTo>
                <a:lnTo>
                  <a:pt x="50526" y="321492"/>
                </a:lnTo>
                <a:lnTo>
                  <a:pt x="6292" y="321705"/>
                </a:lnTo>
                <a:close/>
              </a:path>
              <a:path w="730250" h="396875">
                <a:moveTo>
                  <a:pt x="253618" y="273203"/>
                </a:moveTo>
                <a:lnTo>
                  <a:pt x="156708" y="273203"/>
                </a:lnTo>
                <a:lnTo>
                  <a:pt x="181021" y="271498"/>
                </a:lnTo>
                <a:lnTo>
                  <a:pt x="205248" y="269347"/>
                </a:lnTo>
                <a:lnTo>
                  <a:pt x="229187" y="266707"/>
                </a:lnTo>
                <a:lnTo>
                  <a:pt x="252636" y="263534"/>
                </a:lnTo>
                <a:lnTo>
                  <a:pt x="253618" y="273203"/>
                </a:lnTo>
                <a:close/>
              </a:path>
              <a:path w="730250" h="396875">
                <a:moveTo>
                  <a:pt x="697149" y="60780"/>
                </a:moveTo>
                <a:lnTo>
                  <a:pt x="401996" y="60780"/>
                </a:lnTo>
                <a:lnTo>
                  <a:pt x="401996" y="17036"/>
                </a:lnTo>
                <a:lnTo>
                  <a:pt x="697149" y="17036"/>
                </a:lnTo>
                <a:lnTo>
                  <a:pt x="697149" y="60780"/>
                </a:lnTo>
                <a:close/>
              </a:path>
              <a:path w="730250" h="396875">
                <a:moveTo>
                  <a:pt x="404145" y="164075"/>
                </a:moveTo>
                <a:lnTo>
                  <a:pt x="384806" y="120946"/>
                </a:lnTo>
                <a:lnTo>
                  <a:pt x="433767" y="112452"/>
                </a:lnTo>
                <a:lnTo>
                  <a:pt x="470527" y="98518"/>
                </a:lnTo>
                <a:lnTo>
                  <a:pt x="495488" y="80735"/>
                </a:lnTo>
                <a:lnTo>
                  <a:pt x="508822" y="60780"/>
                </a:lnTo>
                <a:lnTo>
                  <a:pt x="589555" y="60780"/>
                </a:lnTo>
                <a:lnTo>
                  <a:pt x="602789" y="80670"/>
                </a:lnTo>
                <a:lnTo>
                  <a:pt x="617511" y="91170"/>
                </a:lnTo>
                <a:lnTo>
                  <a:pt x="548882" y="91170"/>
                </a:lnTo>
                <a:lnTo>
                  <a:pt x="527928" y="117605"/>
                </a:lnTo>
                <a:lnTo>
                  <a:pt x="496601" y="139192"/>
                </a:lnTo>
                <a:lnTo>
                  <a:pt x="455229" y="154993"/>
                </a:lnTo>
                <a:lnTo>
                  <a:pt x="404145" y="164075"/>
                </a:lnTo>
                <a:close/>
              </a:path>
              <a:path w="730250" h="396875">
                <a:moveTo>
                  <a:pt x="694386" y="164075"/>
                </a:moveTo>
                <a:lnTo>
                  <a:pt x="643203" y="154993"/>
                </a:lnTo>
                <a:lnTo>
                  <a:pt x="601604" y="139192"/>
                </a:lnTo>
                <a:lnTo>
                  <a:pt x="570019" y="117605"/>
                </a:lnTo>
                <a:lnTo>
                  <a:pt x="548882" y="91170"/>
                </a:lnTo>
                <a:lnTo>
                  <a:pt x="617511" y="91170"/>
                </a:lnTo>
                <a:lnTo>
                  <a:pt x="627735" y="98460"/>
                </a:lnTo>
                <a:lnTo>
                  <a:pt x="664710" y="112452"/>
                </a:lnTo>
                <a:lnTo>
                  <a:pt x="714032" y="120946"/>
                </a:lnTo>
                <a:lnTo>
                  <a:pt x="694386" y="164075"/>
                </a:lnTo>
                <a:close/>
              </a:path>
              <a:path w="730250" h="396875">
                <a:moveTo>
                  <a:pt x="576356" y="189247"/>
                </a:moveTo>
                <a:lnTo>
                  <a:pt x="521408" y="189247"/>
                </a:lnTo>
                <a:lnTo>
                  <a:pt x="521408" y="141667"/>
                </a:lnTo>
                <a:lnTo>
                  <a:pt x="576356" y="141667"/>
                </a:lnTo>
                <a:lnTo>
                  <a:pt x="576356" y="189247"/>
                </a:lnTo>
                <a:close/>
              </a:path>
              <a:path w="730250" h="396875">
                <a:moveTo>
                  <a:pt x="729687" y="233604"/>
                </a:moveTo>
                <a:lnTo>
                  <a:pt x="369304" y="233604"/>
                </a:lnTo>
                <a:lnTo>
                  <a:pt x="369304" y="189247"/>
                </a:lnTo>
                <a:lnTo>
                  <a:pt x="729687" y="189247"/>
                </a:lnTo>
                <a:lnTo>
                  <a:pt x="729687" y="233604"/>
                </a:lnTo>
                <a:close/>
              </a:path>
              <a:path w="730250" h="396875">
                <a:moveTo>
                  <a:pt x="548728" y="395224"/>
                </a:moveTo>
                <a:lnTo>
                  <a:pt x="490665" y="390699"/>
                </a:lnTo>
                <a:lnTo>
                  <a:pt x="447178" y="377209"/>
                </a:lnTo>
                <a:lnTo>
                  <a:pt x="419894" y="355229"/>
                </a:lnTo>
                <a:lnTo>
                  <a:pt x="410438" y="325235"/>
                </a:lnTo>
                <a:lnTo>
                  <a:pt x="419894" y="295437"/>
                </a:lnTo>
                <a:lnTo>
                  <a:pt x="447178" y="273568"/>
                </a:lnTo>
                <a:lnTo>
                  <a:pt x="490665" y="260073"/>
                </a:lnTo>
                <a:lnTo>
                  <a:pt x="548728" y="255399"/>
                </a:lnTo>
                <a:lnTo>
                  <a:pt x="606587" y="260073"/>
                </a:lnTo>
                <a:lnTo>
                  <a:pt x="649798" y="273568"/>
                </a:lnTo>
                <a:lnTo>
                  <a:pt x="676893" y="295437"/>
                </a:lnTo>
                <a:lnTo>
                  <a:pt x="677586" y="297608"/>
                </a:lnTo>
                <a:lnTo>
                  <a:pt x="548728" y="297608"/>
                </a:lnTo>
                <a:lnTo>
                  <a:pt x="512657" y="299291"/>
                </a:lnTo>
                <a:lnTo>
                  <a:pt x="487046" y="304399"/>
                </a:lnTo>
                <a:lnTo>
                  <a:pt x="471825" y="313019"/>
                </a:lnTo>
                <a:lnTo>
                  <a:pt x="466920" y="325235"/>
                </a:lnTo>
                <a:lnTo>
                  <a:pt x="471825" y="337943"/>
                </a:lnTo>
                <a:lnTo>
                  <a:pt x="487046" y="346896"/>
                </a:lnTo>
                <a:lnTo>
                  <a:pt x="512657" y="352193"/>
                </a:lnTo>
                <a:lnTo>
                  <a:pt x="548728" y="353937"/>
                </a:lnTo>
                <a:lnTo>
                  <a:pt x="677303" y="353937"/>
                </a:lnTo>
                <a:lnTo>
                  <a:pt x="676893" y="355229"/>
                </a:lnTo>
                <a:lnTo>
                  <a:pt x="649798" y="377209"/>
                </a:lnTo>
                <a:lnTo>
                  <a:pt x="606587" y="390699"/>
                </a:lnTo>
                <a:lnTo>
                  <a:pt x="548728" y="395224"/>
                </a:lnTo>
                <a:close/>
              </a:path>
              <a:path w="730250" h="396875">
                <a:moveTo>
                  <a:pt x="677303" y="353937"/>
                </a:moveTo>
                <a:lnTo>
                  <a:pt x="548728" y="353937"/>
                </a:lnTo>
                <a:lnTo>
                  <a:pt x="584394" y="352193"/>
                </a:lnTo>
                <a:lnTo>
                  <a:pt x="610046" y="346896"/>
                </a:lnTo>
                <a:lnTo>
                  <a:pt x="625567" y="337943"/>
                </a:lnTo>
                <a:lnTo>
                  <a:pt x="630843" y="325235"/>
                </a:lnTo>
                <a:lnTo>
                  <a:pt x="625567" y="313019"/>
                </a:lnTo>
                <a:lnTo>
                  <a:pt x="610046" y="304399"/>
                </a:lnTo>
                <a:lnTo>
                  <a:pt x="584394" y="299291"/>
                </a:lnTo>
                <a:lnTo>
                  <a:pt x="548728" y="297608"/>
                </a:lnTo>
                <a:lnTo>
                  <a:pt x="677586" y="297608"/>
                </a:lnTo>
                <a:lnTo>
                  <a:pt x="686405" y="325235"/>
                </a:lnTo>
                <a:lnTo>
                  <a:pt x="677303" y="3539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31923" y="9397982"/>
            <a:ext cx="1447165" cy="398780"/>
          </a:xfrm>
          <a:custGeom>
            <a:avLst/>
            <a:gdLst/>
            <a:ahLst/>
            <a:cxnLst/>
            <a:rect l="l" t="t" r="r" b="b"/>
            <a:pathLst>
              <a:path w="1447165" h="398779">
                <a:moveTo>
                  <a:pt x="321091" y="226237"/>
                </a:moveTo>
                <a:lnTo>
                  <a:pt x="38217" y="226237"/>
                </a:lnTo>
                <a:lnTo>
                  <a:pt x="38217" y="32692"/>
                </a:lnTo>
                <a:lnTo>
                  <a:pt x="321091" y="32692"/>
                </a:lnTo>
                <a:lnTo>
                  <a:pt x="321091" y="77049"/>
                </a:lnTo>
                <a:lnTo>
                  <a:pt x="92858" y="77049"/>
                </a:lnTo>
                <a:lnTo>
                  <a:pt x="92858" y="182801"/>
                </a:lnTo>
                <a:lnTo>
                  <a:pt x="321091" y="182801"/>
                </a:lnTo>
                <a:lnTo>
                  <a:pt x="321091" y="226237"/>
                </a:lnTo>
                <a:close/>
              </a:path>
              <a:path w="1447165" h="398779">
                <a:moveTo>
                  <a:pt x="321091" y="182801"/>
                </a:moveTo>
                <a:lnTo>
                  <a:pt x="266450" y="182801"/>
                </a:lnTo>
                <a:lnTo>
                  <a:pt x="266450" y="77049"/>
                </a:lnTo>
                <a:lnTo>
                  <a:pt x="321091" y="77049"/>
                </a:lnTo>
                <a:lnTo>
                  <a:pt x="321091" y="182801"/>
                </a:lnTo>
                <a:close/>
              </a:path>
              <a:path w="1447165" h="398779">
                <a:moveTo>
                  <a:pt x="207205" y="307277"/>
                </a:moveTo>
                <a:lnTo>
                  <a:pt x="152410" y="307277"/>
                </a:lnTo>
                <a:lnTo>
                  <a:pt x="152410" y="226237"/>
                </a:lnTo>
                <a:lnTo>
                  <a:pt x="207205" y="226237"/>
                </a:lnTo>
                <a:lnTo>
                  <a:pt x="207205" y="307277"/>
                </a:lnTo>
                <a:close/>
              </a:path>
              <a:path w="1447165" h="398779">
                <a:moveTo>
                  <a:pt x="361304" y="352402"/>
                </a:moveTo>
                <a:lnTo>
                  <a:pt x="0" y="352402"/>
                </a:lnTo>
                <a:lnTo>
                  <a:pt x="0" y="307277"/>
                </a:lnTo>
                <a:lnTo>
                  <a:pt x="361304" y="307277"/>
                </a:lnTo>
                <a:lnTo>
                  <a:pt x="361304" y="352402"/>
                </a:lnTo>
                <a:close/>
              </a:path>
              <a:path w="1447165" h="398779">
                <a:moveTo>
                  <a:pt x="712651" y="210428"/>
                </a:moveTo>
                <a:lnTo>
                  <a:pt x="660005" y="210428"/>
                </a:lnTo>
                <a:lnTo>
                  <a:pt x="660005" y="3990"/>
                </a:lnTo>
                <a:lnTo>
                  <a:pt x="712651" y="3990"/>
                </a:lnTo>
                <a:lnTo>
                  <a:pt x="712651" y="210428"/>
                </a:lnTo>
                <a:close/>
              </a:path>
              <a:path w="1447165" h="398779">
                <a:moveTo>
                  <a:pt x="632992" y="208893"/>
                </a:moveTo>
                <a:lnTo>
                  <a:pt x="580807" y="208893"/>
                </a:lnTo>
                <a:lnTo>
                  <a:pt x="580807" y="128160"/>
                </a:lnTo>
                <a:lnTo>
                  <a:pt x="519105" y="128160"/>
                </a:lnTo>
                <a:lnTo>
                  <a:pt x="519105" y="86412"/>
                </a:lnTo>
                <a:lnTo>
                  <a:pt x="580807" y="86412"/>
                </a:lnTo>
                <a:lnTo>
                  <a:pt x="580807" y="10743"/>
                </a:lnTo>
                <a:lnTo>
                  <a:pt x="632992" y="10743"/>
                </a:lnTo>
                <a:lnTo>
                  <a:pt x="632992" y="208893"/>
                </a:lnTo>
                <a:close/>
              </a:path>
              <a:path w="1447165" h="398779">
                <a:moveTo>
                  <a:pt x="415042" y="200605"/>
                </a:moveTo>
                <a:lnTo>
                  <a:pt x="387722" y="200605"/>
                </a:lnTo>
                <a:lnTo>
                  <a:pt x="387722" y="22715"/>
                </a:lnTo>
                <a:lnTo>
                  <a:pt x="541975" y="22715"/>
                </a:lnTo>
                <a:lnTo>
                  <a:pt x="541975" y="65998"/>
                </a:lnTo>
                <a:lnTo>
                  <a:pt x="442823" y="65998"/>
                </a:lnTo>
                <a:lnTo>
                  <a:pt x="442823" y="156708"/>
                </a:lnTo>
                <a:lnTo>
                  <a:pt x="553915" y="156708"/>
                </a:lnTo>
                <a:lnTo>
                  <a:pt x="556709" y="192777"/>
                </a:lnTo>
                <a:lnTo>
                  <a:pt x="525120" y="196849"/>
                </a:lnTo>
                <a:lnTo>
                  <a:pt x="493013" y="199224"/>
                </a:lnTo>
                <a:lnTo>
                  <a:pt x="457337" y="200331"/>
                </a:lnTo>
                <a:lnTo>
                  <a:pt x="415042" y="200605"/>
                </a:lnTo>
                <a:close/>
              </a:path>
              <a:path w="1447165" h="398779">
                <a:moveTo>
                  <a:pt x="553915" y="156708"/>
                </a:moveTo>
                <a:lnTo>
                  <a:pt x="442823" y="156708"/>
                </a:lnTo>
                <a:lnTo>
                  <a:pt x="473710" y="156224"/>
                </a:lnTo>
                <a:lnTo>
                  <a:pt x="501244" y="155020"/>
                </a:lnTo>
                <a:lnTo>
                  <a:pt x="527195" y="152780"/>
                </a:lnTo>
                <a:lnTo>
                  <a:pt x="553333" y="149187"/>
                </a:lnTo>
                <a:lnTo>
                  <a:pt x="553915" y="156708"/>
                </a:lnTo>
                <a:close/>
              </a:path>
              <a:path w="1447165" h="398779">
                <a:moveTo>
                  <a:pt x="724469" y="394303"/>
                </a:moveTo>
                <a:lnTo>
                  <a:pt x="440367" y="394303"/>
                </a:lnTo>
                <a:lnTo>
                  <a:pt x="440367" y="287324"/>
                </a:lnTo>
                <a:lnTo>
                  <a:pt x="658163" y="287324"/>
                </a:lnTo>
                <a:lnTo>
                  <a:pt x="658163" y="266450"/>
                </a:lnTo>
                <a:lnTo>
                  <a:pt x="439907" y="266450"/>
                </a:lnTo>
                <a:lnTo>
                  <a:pt x="439907" y="223321"/>
                </a:lnTo>
                <a:lnTo>
                  <a:pt x="712651" y="223321"/>
                </a:lnTo>
                <a:lnTo>
                  <a:pt x="712651" y="328151"/>
                </a:lnTo>
                <a:lnTo>
                  <a:pt x="495469" y="328151"/>
                </a:lnTo>
                <a:lnTo>
                  <a:pt x="495469" y="350714"/>
                </a:lnTo>
                <a:lnTo>
                  <a:pt x="724469" y="350714"/>
                </a:lnTo>
                <a:lnTo>
                  <a:pt x="724469" y="394303"/>
                </a:lnTo>
                <a:close/>
              </a:path>
              <a:path w="1447165" h="398779">
                <a:moveTo>
                  <a:pt x="882884" y="40059"/>
                </a:moveTo>
                <a:lnTo>
                  <a:pt x="827783" y="40059"/>
                </a:lnTo>
                <a:lnTo>
                  <a:pt x="827783" y="0"/>
                </a:lnTo>
                <a:lnTo>
                  <a:pt x="882884" y="0"/>
                </a:lnTo>
                <a:lnTo>
                  <a:pt x="882884" y="40059"/>
                </a:lnTo>
                <a:close/>
              </a:path>
              <a:path w="1447165" h="398779">
                <a:moveTo>
                  <a:pt x="962236" y="83803"/>
                </a:moveTo>
                <a:lnTo>
                  <a:pt x="742752" y="83803"/>
                </a:lnTo>
                <a:lnTo>
                  <a:pt x="742752" y="40059"/>
                </a:lnTo>
                <a:lnTo>
                  <a:pt x="962236" y="40059"/>
                </a:lnTo>
                <a:lnTo>
                  <a:pt x="962236" y="83803"/>
                </a:lnTo>
                <a:close/>
              </a:path>
              <a:path w="1447165" h="398779">
                <a:moveTo>
                  <a:pt x="1074894" y="255399"/>
                </a:moveTo>
                <a:lnTo>
                  <a:pt x="1019640" y="255399"/>
                </a:lnTo>
                <a:lnTo>
                  <a:pt x="1019640" y="213498"/>
                </a:lnTo>
                <a:lnTo>
                  <a:pt x="965766" y="213498"/>
                </a:lnTo>
                <a:lnTo>
                  <a:pt x="965766" y="169294"/>
                </a:lnTo>
                <a:lnTo>
                  <a:pt x="1019640" y="169294"/>
                </a:lnTo>
                <a:lnTo>
                  <a:pt x="1019640" y="134606"/>
                </a:lnTo>
                <a:lnTo>
                  <a:pt x="966687" y="134606"/>
                </a:lnTo>
                <a:lnTo>
                  <a:pt x="966687" y="90249"/>
                </a:lnTo>
                <a:lnTo>
                  <a:pt x="1019640" y="90249"/>
                </a:lnTo>
                <a:lnTo>
                  <a:pt x="1019640" y="3376"/>
                </a:lnTo>
                <a:lnTo>
                  <a:pt x="1074894" y="3376"/>
                </a:lnTo>
                <a:lnTo>
                  <a:pt x="1074894" y="255399"/>
                </a:lnTo>
                <a:close/>
              </a:path>
              <a:path w="1447165" h="398779">
                <a:moveTo>
                  <a:pt x="854796" y="244655"/>
                </a:moveTo>
                <a:lnTo>
                  <a:pt x="817240" y="239451"/>
                </a:lnTo>
                <a:lnTo>
                  <a:pt x="787915" y="224549"/>
                </a:lnTo>
                <a:lnTo>
                  <a:pt x="768893" y="201358"/>
                </a:lnTo>
                <a:lnTo>
                  <a:pt x="762245" y="171289"/>
                </a:lnTo>
                <a:lnTo>
                  <a:pt x="768893" y="141144"/>
                </a:lnTo>
                <a:lnTo>
                  <a:pt x="787915" y="117761"/>
                </a:lnTo>
                <a:lnTo>
                  <a:pt x="817240" y="102609"/>
                </a:lnTo>
                <a:lnTo>
                  <a:pt x="854796" y="97156"/>
                </a:lnTo>
                <a:lnTo>
                  <a:pt x="892240" y="102609"/>
                </a:lnTo>
                <a:lnTo>
                  <a:pt x="921812" y="117761"/>
                </a:lnTo>
                <a:lnTo>
                  <a:pt x="938907" y="138290"/>
                </a:lnTo>
                <a:lnTo>
                  <a:pt x="854796" y="138290"/>
                </a:lnTo>
                <a:lnTo>
                  <a:pt x="837817" y="140532"/>
                </a:lnTo>
                <a:lnTo>
                  <a:pt x="824867" y="146904"/>
                </a:lnTo>
                <a:lnTo>
                  <a:pt x="816636" y="157219"/>
                </a:lnTo>
                <a:lnTo>
                  <a:pt x="813816" y="171289"/>
                </a:lnTo>
                <a:lnTo>
                  <a:pt x="816636" y="185285"/>
                </a:lnTo>
                <a:lnTo>
                  <a:pt x="824867" y="195425"/>
                </a:lnTo>
                <a:lnTo>
                  <a:pt x="837817" y="201593"/>
                </a:lnTo>
                <a:lnTo>
                  <a:pt x="854796" y="203675"/>
                </a:lnTo>
                <a:lnTo>
                  <a:pt x="939338" y="203675"/>
                </a:lnTo>
                <a:lnTo>
                  <a:pt x="921812" y="224549"/>
                </a:lnTo>
                <a:lnTo>
                  <a:pt x="892240" y="239451"/>
                </a:lnTo>
                <a:lnTo>
                  <a:pt x="854796" y="244655"/>
                </a:lnTo>
                <a:close/>
              </a:path>
              <a:path w="1447165" h="398779">
                <a:moveTo>
                  <a:pt x="939338" y="203675"/>
                </a:moveTo>
                <a:lnTo>
                  <a:pt x="854796" y="203675"/>
                </a:lnTo>
                <a:lnTo>
                  <a:pt x="871795" y="201593"/>
                </a:lnTo>
                <a:lnTo>
                  <a:pt x="885110" y="195425"/>
                </a:lnTo>
                <a:lnTo>
                  <a:pt x="893820" y="185285"/>
                </a:lnTo>
                <a:lnTo>
                  <a:pt x="897005" y="171289"/>
                </a:lnTo>
                <a:lnTo>
                  <a:pt x="893820" y="157219"/>
                </a:lnTo>
                <a:lnTo>
                  <a:pt x="885110" y="146904"/>
                </a:lnTo>
                <a:lnTo>
                  <a:pt x="871795" y="140532"/>
                </a:lnTo>
                <a:lnTo>
                  <a:pt x="854796" y="138290"/>
                </a:lnTo>
                <a:lnTo>
                  <a:pt x="938907" y="138290"/>
                </a:lnTo>
                <a:lnTo>
                  <a:pt x="941283" y="141144"/>
                </a:lnTo>
                <a:lnTo>
                  <a:pt x="948423" y="171289"/>
                </a:lnTo>
                <a:lnTo>
                  <a:pt x="941283" y="201358"/>
                </a:lnTo>
                <a:lnTo>
                  <a:pt x="939338" y="203675"/>
                </a:lnTo>
                <a:close/>
              </a:path>
              <a:path w="1447165" h="398779">
                <a:moveTo>
                  <a:pt x="940748" y="398601"/>
                </a:moveTo>
                <a:lnTo>
                  <a:pt x="883815" y="393939"/>
                </a:lnTo>
                <a:lnTo>
                  <a:pt x="840868" y="380298"/>
                </a:lnTo>
                <a:lnTo>
                  <a:pt x="813749" y="358541"/>
                </a:lnTo>
                <a:lnTo>
                  <a:pt x="804300" y="329533"/>
                </a:lnTo>
                <a:lnTo>
                  <a:pt x="813749" y="300215"/>
                </a:lnTo>
                <a:lnTo>
                  <a:pt x="840868" y="278364"/>
                </a:lnTo>
                <a:lnTo>
                  <a:pt x="883815" y="264716"/>
                </a:lnTo>
                <a:lnTo>
                  <a:pt x="940748" y="260004"/>
                </a:lnTo>
                <a:lnTo>
                  <a:pt x="997353" y="264716"/>
                </a:lnTo>
                <a:lnTo>
                  <a:pt x="1040188" y="278364"/>
                </a:lnTo>
                <a:lnTo>
                  <a:pt x="1067338" y="300215"/>
                </a:lnTo>
                <a:lnTo>
                  <a:pt x="1067939" y="302059"/>
                </a:lnTo>
                <a:lnTo>
                  <a:pt x="940748" y="302059"/>
                </a:lnTo>
                <a:lnTo>
                  <a:pt x="907216" y="303783"/>
                </a:lnTo>
                <a:lnTo>
                  <a:pt x="882692" y="308831"/>
                </a:lnTo>
                <a:lnTo>
                  <a:pt x="867665" y="317362"/>
                </a:lnTo>
                <a:lnTo>
                  <a:pt x="862624" y="329533"/>
                </a:lnTo>
                <a:lnTo>
                  <a:pt x="867665" y="341464"/>
                </a:lnTo>
                <a:lnTo>
                  <a:pt x="882692" y="350042"/>
                </a:lnTo>
                <a:lnTo>
                  <a:pt x="907216" y="355196"/>
                </a:lnTo>
                <a:lnTo>
                  <a:pt x="940748" y="356853"/>
                </a:lnTo>
                <a:lnTo>
                  <a:pt x="1067894" y="356853"/>
                </a:lnTo>
                <a:lnTo>
                  <a:pt x="1067338" y="358541"/>
                </a:lnTo>
                <a:lnTo>
                  <a:pt x="1040188" y="380298"/>
                </a:lnTo>
                <a:lnTo>
                  <a:pt x="997353" y="393939"/>
                </a:lnTo>
                <a:lnTo>
                  <a:pt x="940748" y="398601"/>
                </a:lnTo>
                <a:close/>
              </a:path>
              <a:path w="1447165" h="398779">
                <a:moveTo>
                  <a:pt x="1067894" y="356853"/>
                </a:moveTo>
                <a:lnTo>
                  <a:pt x="940748" y="356853"/>
                </a:lnTo>
                <a:lnTo>
                  <a:pt x="973592" y="355196"/>
                </a:lnTo>
                <a:lnTo>
                  <a:pt x="997672" y="350042"/>
                </a:lnTo>
                <a:lnTo>
                  <a:pt x="1012515" y="341464"/>
                </a:lnTo>
                <a:lnTo>
                  <a:pt x="1017644" y="329533"/>
                </a:lnTo>
                <a:lnTo>
                  <a:pt x="1012515" y="317362"/>
                </a:lnTo>
                <a:lnTo>
                  <a:pt x="997672" y="308831"/>
                </a:lnTo>
                <a:lnTo>
                  <a:pt x="973592" y="303783"/>
                </a:lnTo>
                <a:lnTo>
                  <a:pt x="940748" y="302059"/>
                </a:lnTo>
                <a:lnTo>
                  <a:pt x="1067939" y="302059"/>
                </a:lnTo>
                <a:lnTo>
                  <a:pt x="1076890" y="329533"/>
                </a:lnTo>
                <a:lnTo>
                  <a:pt x="1067894" y="356853"/>
                </a:lnTo>
                <a:close/>
              </a:path>
              <a:path w="1447165" h="398779">
                <a:moveTo>
                  <a:pt x="1445887" y="235139"/>
                </a:moveTo>
                <a:lnTo>
                  <a:pt x="1390632" y="235139"/>
                </a:lnTo>
                <a:lnTo>
                  <a:pt x="1390632" y="121253"/>
                </a:lnTo>
                <a:lnTo>
                  <a:pt x="1316499" y="121253"/>
                </a:lnTo>
                <a:lnTo>
                  <a:pt x="1316499" y="75975"/>
                </a:lnTo>
                <a:lnTo>
                  <a:pt x="1390632" y="75975"/>
                </a:lnTo>
                <a:lnTo>
                  <a:pt x="1390632" y="3376"/>
                </a:lnTo>
                <a:lnTo>
                  <a:pt x="1445887" y="3376"/>
                </a:lnTo>
                <a:lnTo>
                  <a:pt x="1445887" y="235139"/>
                </a:lnTo>
                <a:close/>
              </a:path>
              <a:path w="1447165" h="398779">
                <a:moveTo>
                  <a:pt x="1138609" y="234065"/>
                </a:moveTo>
                <a:lnTo>
                  <a:pt x="1109140" y="189861"/>
                </a:lnTo>
                <a:lnTo>
                  <a:pt x="1152898" y="168124"/>
                </a:lnTo>
                <a:lnTo>
                  <a:pt x="1183043" y="137407"/>
                </a:lnTo>
                <a:lnTo>
                  <a:pt x="1200526" y="100417"/>
                </a:lnTo>
                <a:lnTo>
                  <a:pt x="1206296" y="59859"/>
                </a:lnTo>
                <a:lnTo>
                  <a:pt x="1206296" y="24097"/>
                </a:lnTo>
                <a:lnTo>
                  <a:pt x="1262165" y="24097"/>
                </a:lnTo>
                <a:lnTo>
                  <a:pt x="1262165" y="57250"/>
                </a:lnTo>
                <a:lnTo>
                  <a:pt x="1267249" y="95796"/>
                </a:lnTo>
                <a:lnTo>
                  <a:pt x="1283500" y="130443"/>
                </a:lnTo>
                <a:lnTo>
                  <a:pt x="1297550" y="144583"/>
                </a:lnTo>
                <a:lnTo>
                  <a:pt x="1235459" y="144583"/>
                </a:lnTo>
                <a:lnTo>
                  <a:pt x="1219549" y="173673"/>
                </a:lnTo>
                <a:lnTo>
                  <a:pt x="1198200" y="198763"/>
                </a:lnTo>
                <a:lnTo>
                  <a:pt x="1171268" y="219133"/>
                </a:lnTo>
                <a:lnTo>
                  <a:pt x="1138609" y="234065"/>
                </a:lnTo>
                <a:close/>
              </a:path>
              <a:path w="1447165" h="398779">
                <a:moveTo>
                  <a:pt x="1323252" y="221939"/>
                </a:moveTo>
                <a:lnTo>
                  <a:pt x="1293929" y="208687"/>
                </a:lnTo>
                <a:lnTo>
                  <a:pt x="1269628" y="191089"/>
                </a:lnTo>
                <a:lnTo>
                  <a:pt x="1250191" y="169577"/>
                </a:lnTo>
                <a:lnTo>
                  <a:pt x="1235459" y="144583"/>
                </a:lnTo>
                <a:lnTo>
                  <a:pt x="1297550" y="144583"/>
                </a:lnTo>
                <a:lnTo>
                  <a:pt x="1311722" y="158845"/>
                </a:lnTo>
                <a:lnTo>
                  <a:pt x="1352721" y="178656"/>
                </a:lnTo>
                <a:lnTo>
                  <a:pt x="1323252" y="221939"/>
                </a:lnTo>
                <a:close/>
              </a:path>
              <a:path w="1447165" h="398779">
                <a:moveTo>
                  <a:pt x="1310820" y="398601"/>
                </a:moveTo>
                <a:lnTo>
                  <a:pt x="1254114" y="393586"/>
                </a:lnTo>
                <a:lnTo>
                  <a:pt x="1211381" y="378744"/>
                </a:lnTo>
                <a:lnTo>
                  <a:pt x="1184446" y="354721"/>
                </a:lnTo>
                <a:lnTo>
                  <a:pt x="1175139" y="322165"/>
                </a:lnTo>
                <a:lnTo>
                  <a:pt x="1184446" y="289689"/>
                </a:lnTo>
                <a:lnTo>
                  <a:pt x="1211381" y="265529"/>
                </a:lnTo>
                <a:lnTo>
                  <a:pt x="1254114" y="250464"/>
                </a:lnTo>
                <a:lnTo>
                  <a:pt x="1310820" y="245269"/>
                </a:lnTo>
                <a:lnTo>
                  <a:pt x="1367684" y="250464"/>
                </a:lnTo>
                <a:lnTo>
                  <a:pt x="1410489" y="265529"/>
                </a:lnTo>
                <a:lnTo>
                  <a:pt x="1435882" y="288245"/>
                </a:lnTo>
                <a:lnTo>
                  <a:pt x="1310820" y="288245"/>
                </a:lnTo>
                <a:lnTo>
                  <a:pt x="1276127" y="290372"/>
                </a:lnTo>
                <a:lnTo>
                  <a:pt x="1250846" y="296744"/>
                </a:lnTo>
                <a:lnTo>
                  <a:pt x="1235406" y="307347"/>
                </a:lnTo>
                <a:lnTo>
                  <a:pt x="1230240" y="322165"/>
                </a:lnTo>
                <a:lnTo>
                  <a:pt x="1235406" y="336651"/>
                </a:lnTo>
                <a:lnTo>
                  <a:pt x="1250846" y="347107"/>
                </a:lnTo>
                <a:lnTo>
                  <a:pt x="1276127" y="353419"/>
                </a:lnTo>
                <a:lnTo>
                  <a:pt x="1310820" y="355472"/>
                </a:lnTo>
                <a:lnTo>
                  <a:pt x="1436652" y="355472"/>
                </a:lnTo>
                <a:lnTo>
                  <a:pt x="1410489" y="378744"/>
                </a:lnTo>
                <a:lnTo>
                  <a:pt x="1367684" y="393586"/>
                </a:lnTo>
                <a:lnTo>
                  <a:pt x="1310820" y="398601"/>
                </a:lnTo>
                <a:close/>
              </a:path>
              <a:path w="1447165" h="398779">
                <a:moveTo>
                  <a:pt x="1436652" y="355472"/>
                </a:moveTo>
                <a:lnTo>
                  <a:pt x="1310820" y="355472"/>
                </a:lnTo>
                <a:lnTo>
                  <a:pt x="1345630" y="353419"/>
                </a:lnTo>
                <a:lnTo>
                  <a:pt x="1371044" y="347107"/>
                </a:lnTo>
                <a:lnTo>
                  <a:pt x="1386644" y="336651"/>
                </a:lnTo>
                <a:lnTo>
                  <a:pt x="1392014" y="322165"/>
                </a:lnTo>
                <a:lnTo>
                  <a:pt x="1386644" y="307347"/>
                </a:lnTo>
                <a:lnTo>
                  <a:pt x="1371044" y="296744"/>
                </a:lnTo>
                <a:lnTo>
                  <a:pt x="1345630" y="290372"/>
                </a:lnTo>
                <a:lnTo>
                  <a:pt x="1310820" y="288245"/>
                </a:lnTo>
                <a:lnTo>
                  <a:pt x="1435882" y="288245"/>
                </a:lnTo>
                <a:lnTo>
                  <a:pt x="1437496" y="289689"/>
                </a:lnTo>
                <a:lnTo>
                  <a:pt x="1446961" y="322165"/>
                </a:lnTo>
                <a:lnTo>
                  <a:pt x="1437496" y="354721"/>
                </a:lnTo>
                <a:lnTo>
                  <a:pt x="1436652" y="3554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332242" y="997971"/>
            <a:ext cx="16510635" cy="7339330"/>
            <a:chOff x="1332242" y="997971"/>
            <a:chExt cx="16510635" cy="733933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467" y="3474130"/>
              <a:ext cx="8693053" cy="48627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789" y="3405136"/>
              <a:ext cx="1564587" cy="150804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17775" y="3732961"/>
              <a:ext cx="785495" cy="757555"/>
            </a:xfrm>
            <a:custGeom>
              <a:avLst/>
              <a:gdLst/>
              <a:ahLst/>
              <a:cxnLst/>
              <a:rect l="l" t="t" r="r" b="b"/>
              <a:pathLst>
                <a:path w="785494" h="757554">
                  <a:moveTo>
                    <a:pt x="744702" y="391617"/>
                  </a:moveTo>
                  <a:lnTo>
                    <a:pt x="742175" y="340639"/>
                  </a:lnTo>
                  <a:lnTo>
                    <a:pt x="722236" y="295694"/>
                  </a:lnTo>
                  <a:lnTo>
                    <a:pt x="689902" y="288150"/>
                  </a:lnTo>
                  <a:lnTo>
                    <a:pt x="673785" y="294259"/>
                  </a:lnTo>
                  <a:lnTo>
                    <a:pt x="661682" y="305689"/>
                  </a:lnTo>
                  <a:lnTo>
                    <a:pt x="654748" y="320814"/>
                  </a:lnTo>
                  <a:lnTo>
                    <a:pt x="654126" y="338048"/>
                  </a:lnTo>
                  <a:lnTo>
                    <a:pt x="655955" y="350888"/>
                  </a:lnTo>
                  <a:lnTo>
                    <a:pt x="657186" y="363855"/>
                  </a:lnTo>
                  <a:lnTo>
                    <a:pt x="657834" y="376923"/>
                  </a:lnTo>
                  <a:lnTo>
                    <a:pt x="657898" y="390042"/>
                  </a:lnTo>
                  <a:lnTo>
                    <a:pt x="653313" y="436219"/>
                  </a:lnTo>
                  <a:lnTo>
                    <a:pt x="641680" y="479907"/>
                  </a:lnTo>
                  <a:lnTo>
                    <a:pt x="623608" y="520534"/>
                  </a:lnTo>
                  <a:lnTo>
                    <a:pt x="599681" y="557530"/>
                  </a:lnTo>
                  <a:lnTo>
                    <a:pt x="570522" y="590283"/>
                  </a:lnTo>
                  <a:lnTo>
                    <a:pt x="536714" y="618236"/>
                  </a:lnTo>
                  <a:lnTo>
                    <a:pt x="498881" y="640803"/>
                  </a:lnTo>
                  <a:lnTo>
                    <a:pt x="457619" y="657402"/>
                  </a:lnTo>
                  <a:lnTo>
                    <a:pt x="413512" y="667448"/>
                  </a:lnTo>
                  <a:lnTo>
                    <a:pt x="367195" y="670356"/>
                  </a:lnTo>
                  <a:lnTo>
                    <a:pt x="321005" y="665772"/>
                  </a:lnTo>
                  <a:lnTo>
                    <a:pt x="277304" y="654138"/>
                  </a:lnTo>
                  <a:lnTo>
                    <a:pt x="236664" y="636066"/>
                  </a:lnTo>
                  <a:lnTo>
                    <a:pt x="199669" y="612152"/>
                  </a:lnTo>
                  <a:lnTo>
                    <a:pt x="166890" y="582993"/>
                  </a:lnTo>
                  <a:lnTo>
                    <a:pt x="138925" y="549198"/>
                  </a:lnTo>
                  <a:lnTo>
                    <a:pt x="116357" y="511365"/>
                  </a:lnTo>
                  <a:lnTo>
                    <a:pt x="99758" y="470115"/>
                  </a:lnTo>
                  <a:lnTo>
                    <a:pt x="89712" y="426021"/>
                  </a:lnTo>
                  <a:lnTo>
                    <a:pt x="86817" y="379717"/>
                  </a:lnTo>
                  <a:lnTo>
                    <a:pt x="91389" y="333540"/>
                  </a:lnTo>
                  <a:lnTo>
                    <a:pt x="103022" y="289839"/>
                  </a:lnTo>
                  <a:lnTo>
                    <a:pt x="121107" y="249212"/>
                  </a:lnTo>
                  <a:lnTo>
                    <a:pt x="145034" y="212229"/>
                  </a:lnTo>
                  <a:lnTo>
                    <a:pt x="174193" y="179463"/>
                  </a:lnTo>
                  <a:lnTo>
                    <a:pt x="208000" y="151511"/>
                  </a:lnTo>
                  <a:lnTo>
                    <a:pt x="245833" y="128943"/>
                  </a:lnTo>
                  <a:lnTo>
                    <a:pt x="287108" y="112344"/>
                  </a:lnTo>
                  <a:lnTo>
                    <a:pt x="331203" y="102311"/>
                  </a:lnTo>
                  <a:lnTo>
                    <a:pt x="377520" y="99402"/>
                  </a:lnTo>
                  <a:lnTo>
                    <a:pt x="404482" y="101142"/>
                  </a:lnTo>
                  <a:lnTo>
                    <a:pt x="430936" y="105359"/>
                  </a:lnTo>
                  <a:lnTo>
                    <a:pt x="456806" y="112039"/>
                  </a:lnTo>
                  <a:lnTo>
                    <a:pt x="482003" y="121158"/>
                  </a:lnTo>
                  <a:lnTo>
                    <a:pt x="498894" y="124485"/>
                  </a:lnTo>
                  <a:lnTo>
                    <a:pt x="538759" y="97751"/>
                  </a:lnTo>
                  <a:lnTo>
                    <a:pt x="529640" y="50647"/>
                  </a:lnTo>
                  <a:lnTo>
                    <a:pt x="482460" y="29095"/>
                  </a:lnTo>
                  <a:lnTo>
                    <a:pt x="414210" y="14871"/>
                  </a:lnTo>
                  <a:lnTo>
                    <a:pt x="379095" y="12611"/>
                  </a:lnTo>
                  <a:lnTo>
                    <a:pt x="332397" y="14668"/>
                  </a:lnTo>
                  <a:lnTo>
                    <a:pt x="287299" y="22339"/>
                  </a:lnTo>
                  <a:lnTo>
                    <a:pt x="244182" y="35280"/>
                  </a:lnTo>
                  <a:lnTo>
                    <a:pt x="203390" y="53124"/>
                  </a:lnTo>
                  <a:lnTo>
                    <a:pt x="165290" y="75552"/>
                  </a:lnTo>
                  <a:lnTo>
                    <a:pt x="130225" y="102209"/>
                  </a:lnTo>
                  <a:lnTo>
                    <a:pt x="98552" y="132740"/>
                  </a:lnTo>
                  <a:lnTo>
                    <a:pt x="70650" y="166814"/>
                  </a:lnTo>
                  <a:lnTo>
                    <a:pt x="46850" y="204076"/>
                  </a:lnTo>
                  <a:lnTo>
                    <a:pt x="27533" y="244195"/>
                  </a:lnTo>
                  <a:lnTo>
                    <a:pt x="13042" y="286804"/>
                  </a:lnTo>
                  <a:lnTo>
                    <a:pt x="3746" y="331571"/>
                  </a:lnTo>
                  <a:lnTo>
                    <a:pt x="0" y="378155"/>
                  </a:lnTo>
                  <a:lnTo>
                    <a:pt x="2070" y="424840"/>
                  </a:lnTo>
                  <a:lnTo>
                    <a:pt x="9740" y="469912"/>
                  </a:lnTo>
                  <a:lnTo>
                    <a:pt x="22669" y="513016"/>
                  </a:lnTo>
                  <a:lnTo>
                    <a:pt x="40525" y="553796"/>
                  </a:lnTo>
                  <a:lnTo>
                    <a:pt x="62953" y="591896"/>
                  </a:lnTo>
                  <a:lnTo>
                    <a:pt x="89623" y="626960"/>
                  </a:lnTo>
                  <a:lnTo>
                    <a:pt x="120154" y="658622"/>
                  </a:lnTo>
                  <a:lnTo>
                    <a:pt x="154241" y="686523"/>
                  </a:lnTo>
                  <a:lnTo>
                    <a:pt x="191516" y="710311"/>
                  </a:lnTo>
                  <a:lnTo>
                    <a:pt x="231635" y="729627"/>
                  </a:lnTo>
                  <a:lnTo>
                    <a:pt x="274256" y="744105"/>
                  </a:lnTo>
                  <a:lnTo>
                    <a:pt x="319036" y="753402"/>
                  </a:lnTo>
                  <a:lnTo>
                    <a:pt x="365633" y="757148"/>
                  </a:lnTo>
                  <a:lnTo>
                    <a:pt x="412318" y="755091"/>
                  </a:lnTo>
                  <a:lnTo>
                    <a:pt x="457415" y="747420"/>
                  </a:lnTo>
                  <a:lnTo>
                    <a:pt x="500532" y="734479"/>
                  </a:lnTo>
                  <a:lnTo>
                    <a:pt x="541312" y="716622"/>
                  </a:lnTo>
                  <a:lnTo>
                    <a:pt x="579424" y="694207"/>
                  </a:lnTo>
                  <a:lnTo>
                    <a:pt x="614489" y="667550"/>
                  </a:lnTo>
                  <a:lnTo>
                    <a:pt x="646150" y="637019"/>
                  </a:lnTo>
                  <a:lnTo>
                    <a:pt x="674065" y="602945"/>
                  </a:lnTo>
                  <a:lnTo>
                    <a:pt x="697852" y="565683"/>
                  </a:lnTo>
                  <a:lnTo>
                    <a:pt x="717169" y="525564"/>
                  </a:lnTo>
                  <a:lnTo>
                    <a:pt x="731659" y="482955"/>
                  </a:lnTo>
                  <a:lnTo>
                    <a:pt x="740956" y="438188"/>
                  </a:lnTo>
                  <a:lnTo>
                    <a:pt x="744702" y="391617"/>
                  </a:lnTo>
                  <a:close/>
                </a:path>
                <a:path w="785494" h="757554">
                  <a:moveTo>
                    <a:pt x="785355" y="7099"/>
                  </a:moveTo>
                  <a:lnTo>
                    <a:pt x="767207" y="0"/>
                  </a:lnTo>
                  <a:lnTo>
                    <a:pt x="745591" y="5829"/>
                  </a:lnTo>
                  <a:lnTo>
                    <a:pt x="718705" y="24701"/>
                  </a:lnTo>
                  <a:lnTo>
                    <a:pt x="684733" y="56730"/>
                  </a:lnTo>
                  <a:lnTo>
                    <a:pt x="641832" y="102044"/>
                  </a:lnTo>
                  <a:lnTo>
                    <a:pt x="588200" y="160731"/>
                  </a:lnTo>
                  <a:lnTo>
                    <a:pt x="385470" y="395058"/>
                  </a:lnTo>
                  <a:lnTo>
                    <a:pt x="272275" y="249491"/>
                  </a:lnTo>
                  <a:lnTo>
                    <a:pt x="243903" y="238379"/>
                  </a:lnTo>
                  <a:lnTo>
                    <a:pt x="206540" y="255828"/>
                  </a:lnTo>
                  <a:lnTo>
                    <a:pt x="176745" y="288404"/>
                  </a:lnTo>
                  <a:lnTo>
                    <a:pt x="171107" y="322630"/>
                  </a:lnTo>
                  <a:lnTo>
                    <a:pt x="318401" y="535546"/>
                  </a:lnTo>
                  <a:lnTo>
                    <a:pt x="350164" y="566839"/>
                  </a:lnTo>
                  <a:lnTo>
                    <a:pt x="384238" y="574624"/>
                  </a:lnTo>
                  <a:lnTo>
                    <a:pt x="417029" y="562140"/>
                  </a:lnTo>
                  <a:lnTo>
                    <a:pt x="444906" y="532625"/>
                  </a:lnTo>
                  <a:lnTo>
                    <a:pt x="500037" y="452056"/>
                  </a:lnTo>
                  <a:lnTo>
                    <a:pt x="620306" y="273977"/>
                  </a:lnTo>
                  <a:lnTo>
                    <a:pt x="737984" y="93853"/>
                  </a:lnTo>
                  <a:lnTo>
                    <a:pt x="785355" y="7099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42" y="4281436"/>
              <a:ext cx="1564587" cy="150804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74228" y="4609261"/>
              <a:ext cx="785495" cy="757555"/>
            </a:xfrm>
            <a:custGeom>
              <a:avLst/>
              <a:gdLst/>
              <a:ahLst/>
              <a:cxnLst/>
              <a:rect l="l" t="t" r="r" b="b"/>
              <a:pathLst>
                <a:path w="785494" h="757554">
                  <a:moveTo>
                    <a:pt x="744702" y="391617"/>
                  </a:moveTo>
                  <a:lnTo>
                    <a:pt x="742175" y="340639"/>
                  </a:lnTo>
                  <a:lnTo>
                    <a:pt x="722236" y="295694"/>
                  </a:lnTo>
                  <a:lnTo>
                    <a:pt x="689902" y="288150"/>
                  </a:lnTo>
                  <a:lnTo>
                    <a:pt x="673785" y="294259"/>
                  </a:lnTo>
                  <a:lnTo>
                    <a:pt x="661682" y="305689"/>
                  </a:lnTo>
                  <a:lnTo>
                    <a:pt x="654748" y="320814"/>
                  </a:lnTo>
                  <a:lnTo>
                    <a:pt x="654126" y="338048"/>
                  </a:lnTo>
                  <a:lnTo>
                    <a:pt x="655955" y="350888"/>
                  </a:lnTo>
                  <a:lnTo>
                    <a:pt x="657186" y="363855"/>
                  </a:lnTo>
                  <a:lnTo>
                    <a:pt x="657834" y="376923"/>
                  </a:lnTo>
                  <a:lnTo>
                    <a:pt x="657898" y="390042"/>
                  </a:lnTo>
                  <a:lnTo>
                    <a:pt x="653313" y="436219"/>
                  </a:lnTo>
                  <a:lnTo>
                    <a:pt x="641680" y="479907"/>
                  </a:lnTo>
                  <a:lnTo>
                    <a:pt x="623608" y="520534"/>
                  </a:lnTo>
                  <a:lnTo>
                    <a:pt x="599681" y="557530"/>
                  </a:lnTo>
                  <a:lnTo>
                    <a:pt x="570522" y="590283"/>
                  </a:lnTo>
                  <a:lnTo>
                    <a:pt x="536714" y="618236"/>
                  </a:lnTo>
                  <a:lnTo>
                    <a:pt x="498881" y="640803"/>
                  </a:lnTo>
                  <a:lnTo>
                    <a:pt x="457619" y="657402"/>
                  </a:lnTo>
                  <a:lnTo>
                    <a:pt x="413512" y="667448"/>
                  </a:lnTo>
                  <a:lnTo>
                    <a:pt x="367195" y="670356"/>
                  </a:lnTo>
                  <a:lnTo>
                    <a:pt x="321005" y="665772"/>
                  </a:lnTo>
                  <a:lnTo>
                    <a:pt x="277304" y="654138"/>
                  </a:lnTo>
                  <a:lnTo>
                    <a:pt x="236664" y="636066"/>
                  </a:lnTo>
                  <a:lnTo>
                    <a:pt x="199669" y="612152"/>
                  </a:lnTo>
                  <a:lnTo>
                    <a:pt x="166890" y="582993"/>
                  </a:lnTo>
                  <a:lnTo>
                    <a:pt x="138925" y="549198"/>
                  </a:lnTo>
                  <a:lnTo>
                    <a:pt x="116357" y="511365"/>
                  </a:lnTo>
                  <a:lnTo>
                    <a:pt x="99758" y="470115"/>
                  </a:lnTo>
                  <a:lnTo>
                    <a:pt x="89712" y="426021"/>
                  </a:lnTo>
                  <a:lnTo>
                    <a:pt x="86817" y="379717"/>
                  </a:lnTo>
                  <a:lnTo>
                    <a:pt x="91389" y="333540"/>
                  </a:lnTo>
                  <a:lnTo>
                    <a:pt x="103022" y="289839"/>
                  </a:lnTo>
                  <a:lnTo>
                    <a:pt x="121107" y="249212"/>
                  </a:lnTo>
                  <a:lnTo>
                    <a:pt x="145034" y="212229"/>
                  </a:lnTo>
                  <a:lnTo>
                    <a:pt x="174193" y="179463"/>
                  </a:lnTo>
                  <a:lnTo>
                    <a:pt x="208000" y="151511"/>
                  </a:lnTo>
                  <a:lnTo>
                    <a:pt x="245833" y="128943"/>
                  </a:lnTo>
                  <a:lnTo>
                    <a:pt x="287108" y="112344"/>
                  </a:lnTo>
                  <a:lnTo>
                    <a:pt x="331203" y="102311"/>
                  </a:lnTo>
                  <a:lnTo>
                    <a:pt x="377520" y="99402"/>
                  </a:lnTo>
                  <a:lnTo>
                    <a:pt x="404482" y="101142"/>
                  </a:lnTo>
                  <a:lnTo>
                    <a:pt x="430936" y="105359"/>
                  </a:lnTo>
                  <a:lnTo>
                    <a:pt x="456806" y="112039"/>
                  </a:lnTo>
                  <a:lnTo>
                    <a:pt x="482003" y="121158"/>
                  </a:lnTo>
                  <a:lnTo>
                    <a:pt x="498894" y="124485"/>
                  </a:lnTo>
                  <a:lnTo>
                    <a:pt x="538772" y="97751"/>
                  </a:lnTo>
                  <a:lnTo>
                    <a:pt x="529640" y="50647"/>
                  </a:lnTo>
                  <a:lnTo>
                    <a:pt x="482460" y="29095"/>
                  </a:lnTo>
                  <a:lnTo>
                    <a:pt x="414210" y="14871"/>
                  </a:lnTo>
                  <a:lnTo>
                    <a:pt x="379095" y="12611"/>
                  </a:lnTo>
                  <a:lnTo>
                    <a:pt x="332397" y="14668"/>
                  </a:lnTo>
                  <a:lnTo>
                    <a:pt x="287312" y="22339"/>
                  </a:lnTo>
                  <a:lnTo>
                    <a:pt x="244182" y="35280"/>
                  </a:lnTo>
                  <a:lnTo>
                    <a:pt x="203390" y="53124"/>
                  </a:lnTo>
                  <a:lnTo>
                    <a:pt x="165290" y="75552"/>
                  </a:lnTo>
                  <a:lnTo>
                    <a:pt x="130225" y="102209"/>
                  </a:lnTo>
                  <a:lnTo>
                    <a:pt x="98552" y="132740"/>
                  </a:lnTo>
                  <a:lnTo>
                    <a:pt x="70650" y="166814"/>
                  </a:lnTo>
                  <a:lnTo>
                    <a:pt x="46850" y="204076"/>
                  </a:lnTo>
                  <a:lnTo>
                    <a:pt x="27533" y="244195"/>
                  </a:lnTo>
                  <a:lnTo>
                    <a:pt x="13042" y="286804"/>
                  </a:lnTo>
                  <a:lnTo>
                    <a:pt x="3746" y="331571"/>
                  </a:lnTo>
                  <a:lnTo>
                    <a:pt x="0" y="378155"/>
                  </a:lnTo>
                  <a:lnTo>
                    <a:pt x="2070" y="424840"/>
                  </a:lnTo>
                  <a:lnTo>
                    <a:pt x="9740" y="469912"/>
                  </a:lnTo>
                  <a:lnTo>
                    <a:pt x="22669" y="513016"/>
                  </a:lnTo>
                  <a:lnTo>
                    <a:pt x="40525" y="553796"/>
                  </a:lnTo>
                  <a:lnTo>
                    <a:pt x="62966" y="591896"/>
                  </a:lnTo>
                  <a:lnTo>
                    <a:pt x="89623" y="626960"/>
                  </a:lnTo>
                  <a:lnTo>
                    <a:pt x="120154" y="658622"/>
                  </a:lnTo>
                  <a:lnTo>
                    <a:pt x="154241" y="686523"/>
                  </a:lnTo>
                  <a:lnTo>
                    <a:pt x="191516" y="710311"/>
                  </a:lnTo>
                  <a:lnTo>
                    <a:pt x="231635" y="729627"/>
                  </a:lnTo>
                  <a:lnTo>
                    <a:pt x="274256" y="744105"/>
                  </a:lnTo>
                  <a:lnTo>
                    <a:pt x="319036" y="753402"/>
                  </a:lnTo>
                  <a:lnTo>
                    <a:pt x="365633" y="757148"/>
                  </a:lnTo>
                  <a:lnTo>
                    <a:pt x="412330" y="755091"/>
                  </a:lnTo>
                  <a:lnTo>
                    <a:pt x="457415" y="747420"/>
                  </a:lnTo>
                  <a:lnTo>
                    <a:pt x="500532" y="734479"/>
                  </a:lnTo>
                  <a:lnTo>
                    <a:pt x="541324" y="716622"/>
                  </a:lnTo>
                  <a:lnTo>
                    <a:pt x="579424" y="694207"/>
                  </a:lnTo>
                  <a:lnTo>
                    <a:pt x="614489" y="667550"/>
                  </a:lnTo>
                  <a:lnTo>
                    <a:pt x="646150" y="637019"/>
                  </a:lnTo>
                  <a:lnTo>
                    <a:pt x="674065" y="602945"/>
                  </a:lnTo>
                  <a:lnTo>
                    <a:pt x="697852" y="565683"/>
                  </a:lnTo>
                  <a:lnTo>
                    <a:pt x="717169" y="525564"/>
                  </a:lnTo>
                  <a:lnTo>
                    <a:pt x="731659" y="482955"/>
                  </a:lnTo>
                  <a:lnTo>
                    <a:pt x="740956" y="438188"/>
                  </a:lnTo>
                  <a:lnTo>
                    <a:pt x="744702" y="391617"/>
                  </a:lnTo>
                  <a:close/>
                </a:path>
                <a:path w="785494" h="757554">
                  <a:moveTo>
                    <a:pt x="785355" y="7099"/>
                  </a:moveTo>
                  <a:lnTo>
                    <a:pt x="767207" y="0"/>
                  </a:lnTo>
                  <a:lnTo>
                    <a:pt x="745591" y="5829"/>
                  </a:lnTo>
                  <a:lnTo>
                    <a:pt x="718705" y="24701"/>
                  </a:lnTo>
                  <a:lnTo>
                    <a:pt x="684733" y="56730"/>
                  </a:lnTo>
                  <a:lnTo>
                    <a:pt x="641832" y="102044"/>
                  </a:lnTo>
                  <a:lnTo>
                    <a:pt x="588200" y="160731"/>
                  </a:lnTo>
                  <a:lnTo>
                    <a:pt x="385470" y="395058"/>
                  </a:lnTo>
                  <a:lnTo>
                    <a:pt x="272275" y="249491"/>
                  </a:lnTo>
                  <a:lnTo>
                    <a:pt x="243903" y="238379"/>
                  </a:lnTo>
                  <a:lnTo>
                    <a:pt x="206540" y="255828"/>
                  </a:lnTo>
                  <a:lnTo>
                    <a:pt x="176745" y="288404"/>
                  </a:lnTo>
                  <a:lnTo>
                    <a:pt x="171107" y="322630"/>
                  </a:lnTo>
                  <a:lnTo>
                    <a:pt x="318401" y="535546"/>
                  </a:lnTo>
                  <a:lnTo>
                    <a:pt x="350164" y="566839"/>
                  </a:lnTo>
                  <a:lnTo>
                    <a:pt x="384238" y="574624"/>
                  </a:lnTo>
                  <a:lnTo>
                    <a:pt x="417029" y="562140"/>
                  </a:lnTo>
                  <a:lnTo>
                    <a:pt x="444906" y="532625"/>
                  </a:lnTo>
                  <a:lnTo>
                    <a:pt x="500037" y="452056"/>
                  </a:lnTo>
                  <a:lnTo>
                    <a:pt x="620306" y="273977"/>
                  </a:lnTo>
                  <a:lnTo>
                    <a:pt x="737984" y="93853"/>
                  </a:lnTo>
                  <a:lnTo>
                    <a:pt x="785355" y="7099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4536" y="5200695"/>
              <a:ext cx="1564587" cy="150804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56523" y="5528513"/>
              <a:ext cx="785495" cy="757555"/>
            </a:xfrm>
            <a:custGeom>
              <a:avLst/>
              <a:gdLst/>
              <a:ahLst/>
              <a:cxnLst/>
              <a:rect l="l" t="t" r="r" b="b"/>
              <a:pathLst>
                <a:path w="785494" h="757554">
                  <a:moveTo>
                    <a:pt x="744702" y="391617"/>
                  </a:moveTo>
                  <a:lnTo>
                    <a:pt x="742175" y="340652"/>
                  </a:lnTo>
                  <a:lnTo>
                    <a:pt x="722236" y="295706"/>
                  </a:lnTo>
                  <a:lnTo>
                    <a:pt x="689902" y="288163"/>
                  </a:lnTo>
                  <a:lnTo>
                    <a:pt x="673785" y="294271"/>
                  </a:lnTo>
                  <a:lnTo>
                    <a:pt x="661682" y="305701"/>
                  </a:lnTo>
                  <a:lnTo>
                    <a:pt x="654748" y="320827"/>
                  </a:lnTo>
                  <a:lnTo>
                    <a:pt x="654126" y="338048"/>
                  </a:lnTo>
                  <a:lnTo>
                    <a:pt x="655955" y="350888"/>
                  </a:lnTo>
                  <a:lnTo>
                    <a:pt x="657186" y="363867"/>
                  </a:lnTo>
                  <a:lnTo>
                    <a:pt x="657834" y="376936"/>
                  </a:lnTo>
                  <a:lnTo>
                    <a:pt x="657898" y="390042"/>
                  </a:lnTo>
                  <a:lnTo>
                    <a:pt x="653313" y="436219"/>
                  </a:lnTo>
                  <a:lnTo>
                    <a:pt x="641680" y="479920"/>
                  </a:lnTo>
                  <a:lnTo>
                    <a:pt x="623608" y="520547"/>
                  </a:lnTo>
                  <a:lnTo>
                    <a:pt x="599681" y="557530"/>
                  </a:lnTo>
                  <a:lnTo>
                    <a:pt x="570522" y="590296"/>
                  </a:lnTo>
                  <a:lnTo>
                    <a:pt x="536714" y="618248"/>
                  </a:lnTo>
                  <a:lnTo>
                    <a:pt x="498881" y="640816"/>
                  </a:lnTo>
                  <a:lnTo>
                    <a:pt x="457619" y="657402"/>
                  </a:lnTo>
                  <a:lnTo>
                    <a:pt x="413512" y="667448"/>
                  </a:lnTo>
                  <a:lnTo>
                    <a:pt x="367195" y="670356"/>
                  </a:lnTo>
                  <a:lnTo>
                    <a:pt x="321005" y="665784"/>
                  </a:lnTo>
                  <a:lnTo>
                    <a:pt x="277304" y="654151"/>
                  </a:lnTo>
                  <a:lnTo>
                    <a:pt x="236664" y="636079"/>
                  </a:lnTo>
                  <a:lnTo>
                    <a:pt x="199669" y="612152"/>
                  </a:lnTo>
                  <a:lnTo>
                    <a:pt x="166890" y="582993"/>
                  </a:lnTo>
                  <a:lnTo>
                    <a:pt x="138925" y="549198"/>
                  </a:lnTo>
                  <a:lnTo>
                    <a:pt x="116357" y="511378"/>
                  </a:lnTo>
                  <a:lnTo>
                    <a:pt x="99758" y="470115"/>
                  </a:lnTo>
                  <a:lnTo>
                    <a:pt x="89712" y="426034"/>
                  </a:lnTo>
                  <a:lnTo>
                    <a:pt x="86817" y="379717"/>
                  </a:lnTo>
                  <a:lnTo>
                    <a:pt x="91389" y="333552"/>
                  </a:lnTo>
                  <a:lnTo>
                    <a:pt x="103022" y="289852"/>
                  </a:lnTo>
                  <a:lnTo>
                    <a:pt x="121107" y="249224"/>
                  </a:lnTo>
                  <a:lnTo>
                    <a:pt x="145034" y="212229"/>
                  </a:lnTo>
                  <a:lnTo>
                    <a:pt x="174193" y="179463"/>
                  </a:lnTo>
                  <a:lnTo>
                    <a:pt x="208000" y="151511"/>
                  </a:lnTo>
                  <a:lnTo>
                    <a:pt x="245833" y="128955"/>
                  </a:lnTo>
                  <a:lnTo>
                    <a:pt x="287108" y="112356"/>
                  </a:lnTo>
                  <a:lnTo>
                    <a:pt x="331203" y="102311"/>
                  </a:lnTo>
                  <a:lnTo>
                    <a:pt x="377520" y="99402"/>
                  </a:lnTo>
                  <a:lnTo>
                    <a:pt x="404482" y="101142"/>
                  </a:lnTo>
                  <a:lnTo>
                    <a:pt x="430936" y="105359"/>
                  </a:lnTo>
                  <a:lnTo>
                    <a:pt x="456806" y="112039"/>
                  </a:lnTo>
                  <a:lnTo>
                    <a:pt x="482003" y="121158"/>
                  </a:lnTo>
                  <a:lnTo>
                    <a:pt x="498881" y="124485"/>
                  </a:lnTo>
                  <a:lnTo>
                    <a:pt x="538759" y="97751"/>
                  </a:lnTo>
                  <a:lnTo>
                    <a:pt x="529640" y="50647"/>
                  </a:lnTo>
                  <a:lnTo>
                    <a:pt x="482460" y="29095"/>
                  </a:lnTo>
                  <a:lnTo>
                    <a:pt x="414210" y="14884"/>
                  </a:lnTo>
                  <a:lnTo>
                    <a:pt x="379095" y="12611"/>
                  </a:lnTo>
                  <a:lnTo>
                    <a:pt x="332397" y="14681"/>
                  </a:lnTo>
                  <a:lnTo>
                    <a:pt x="287299" y="22352"/>
                  </a:lnTo>
                  <a:lnTo>
                    <a:pt x="244182" y="35280"/>
                  </a:lnTo>
                  <a:lnTo>
                    <a:pt x="203390" y="53136"/>
                  </a:lnTo>
                  <a:lnTo>
                    <a:pt x="165290" y="75565"/>
                  </a:lnTo>
                  <a:lnTo>
                    <a:pt x="130225" y="102209"/>
                  </a:lnTo>
                  <a:lnTo>
                    <a:pt x="98552" y="132753"/>
                  </a:lnTo>
                  <a:lnTo>
                    <a:pt x="70650" y="166827"/>
                  </a:lnTo>
                  <a:lnTo>
                    <a:pt x="46850" y="204089"/>
                  </a:lnTo>
                  <a:lnTo>
                    <a:pt x="27533" y="244195"/>
                  </a:lnTo>
                  <a:lnTo>
                    <a:pt x="13042" y="286804"/>
                  </a:lnTo>
                  <a:lnTo>
                    <a:pt x="3746" y="331584"/>
                  </a:lnTo>
                  <a:lnTo>
                    <a:pt x="0" y="378155"/>
                  </a:lnTo>
                  <a:lnTo>
                    <a:pt x="2057" y="424840"/>
                  </a:lnTo>
                  <a:lnTo>
                    <a:pt x="9740" y="469912"/>
                  </a:lnTo>
                  <a:lnTo>
                    <a:pt x="22669" y="513029"/>
                  </a:lnTo>
                  <a:lnTo>
                    <a:pt x="40525" y="553808"/>
                  </a:lnTo>
                  <a:lnTo>
                    <a:pt x="62953" y="591908"/>
                  </a:lnTo>
                  <a:lnTo>
                    <a:pt x="89623" y="626960"/>
                  </a:lnTo>
                  <a:lnTo>
                    <a:pt x="120154" y="658622"/>
                  </a:lnTo>
                  <a:lnTo>
                    <a:pt x="154241" y="686523"/>
                  </a:lnTo>
                  <a:lnTo>
                    <a:pt x="191516" y="710311"/>
                  </a:lnTo>
                  <a:lnTo>
                    <a:pt x="231635" y="729627"/>
                  </a:lnTo>
                  <a:lnTo>
                    <a:pt x="274256" y="744118"/>
                  </a:lnTo>
                  <a:lnTo>
                    <a:pt x="319036" y="753414"/>
                  </a:lnTo>
                  <a:lnTo>
                    <a:pt x="365633" y="757161"/>
                  </a:lnTo>
                  <a:lnTo>
                    <a:pt x="412318" y="755091"/>
                  </a:lnTo>
                  <a:lnTo>
                    <a:pt x="457403" y="747420"/>
                  </a:lnTo>
                  <a:lnTo>
                    <a:pt x="500532" y="734491"/>
                  </a:lnTo>
                  <a:lnTo>
                    <a:pt x="541312" y="716635"/>
                  </a:lnTo>
                  <a:lnTo>
                    <a:pt x="579424" y="694207"/>
                  </a:lnTo>
                  <a:lnTo>
                    <a:pt x="614489" y="667550"/>
                  </a:lnTo>
                  <a:lnTo>
                    <a:pt x="646150" y="637019"/>
                  </a:lnTo>
                  <a:lnTo>
                    <a:pt x="674065" y="602945"/>
                  </a:lnTo>
                  <a:lnTo>
                    <a:pt x="697852" y="565683"/>
                  </a:lnTo>
                  <a:lnTo>
                    <a:pt x="717169" y="525576"/>
                  </a:lnTo>
                  <a:lnTo>
                    <a:pt x="731659" y="482968"/>
                  </a:lnTo>
                  <a:lnTo>
                    <a:pt x="740956" y="438200"/>
                  </a:lnTo>
                  <a:lnTo>
                    <a:pt x="744702" y="391617"/>
                  </a:lnTo>
                  <a:close/>
                </a:path>
                <a:path w="785494" h="757554">
                  <a:moveTo>
                    <a:pt x="785355" y="7112"/>
                  </a:moveTo>
                  <a:lnTo>
                    <a:pt x="767207" y="0"/>
                  </a:lnTo>
                  <a:lnTo>
                    <a:pt x="745591" y="5829"/>
                  </a:lnTo>
                  <a:lnTo>
                    <a:pt x="718705" y="24701"/>
                  </a:lnTo>
                  <a:lnTo>
                    <a:pt x="684733" y="56743"/>
                  </a:lnTo>
                  <a:lnTo>
                    <a:pt x="641832" y="102044"/>
                  </a:lnTo>
                  <a:lnTo>
                    <a:pt x="588200" y="160743"/>
                  </a:lnTo>
                  <a:lnTo>
                    <a:pt x="385470" y="395058"/>
                  </a:lnTo>
                  <a:lnTo>
                    <a:pt x="272275" y="249491"/>
                  </a:lnTo>
                  <a:lnTo>
                    <a:pt x="243903" y="238391"/>
                  </a:lnTo>
                  <a:lnTo>
                    <a:pt x="206540" y="255841"/>
                  </a:lnTo>
                  <a:lnTo>
                    <a:pt x="176745" y="288404"/>
                  </a:lnTo>
                  <a:lnTo>
                    <a:pt x="171107" y="322643"/>
                  </a:lnTo>
                  <a:lnTo>
                    <a:pt x="318401" y="535546"/>
                  </a:lnTo>
                  <a:lnTo>
                    <a:pt x="350151" y="566851"/>
                  </a:lnTo>
                  <a:lnTo>
                    <a:pt x="384238" y="574636"/>
                  </a:lnTo>
                  <a:lnTo>
                    <a:pt x="417029" y="562152"/>
                  </a:lnTo>
                  <a:lnTo>
                    <a:pt x="444906" y="532638"/>
                  </a:lnTo>
                  <a:lnTo>
                    <a:pt x="500037" y="452069"/>
                  </a:lnTo>
                  <a:lnTo>
                    <a:pt x="620306" y="273989"/>
                  </a:lnTo>
                  <a:lnTo>
                    <a:pt x="737984" y="93853"/>
                  </a:lnTo>
                  <a:lnTo>
                    <a:pt x="785355" y="7112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992" y="6002343"/>
              <a:ext cx="1564587" cy="15080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47975" y="6330162"/>
              <a:ext cx="785495" cy="757555"/>
            </a:xfrm>
            <a:custGeom>
              <a:avLst/>
              <a:gdLst/>
              <a:ahLst/>
              <a:cxnLst/>
              <a:rect l="l" t="t" r="r" b="b"/>
              <a:pathLst>
                <a:path w="785494" h="757554">
                  <a:moveTo>
                    <a:pt x="744702" y="391617"/>
                  </a:moveTo>
                  <a:lnTo>
                    <a:pt x="742175" y="340652"/>
                  </a:lnTo>
                  <a:lnTo>
                    <a:pt x="722236" y="295706"/>
                  </a:lnTo>
                  <a:lnTo>
                    <a:pt x="689902" y="288163"/>
                  </a:lnTo>
                  <a:lnTo>
                    <a:pt x="673785" y="294271"/>
                  </a:lnTo>
                  <a:lnTo>
                    <a:pt x="661682" y="305701"/>
                  </a:lnTo>
                  <a:lnTo>
                    <a:pt x="654748" y="320827"/>
                  </a:lnTo>
                  <a:lnTo>
                    <a:pt x="654126" y="338048"/>
                  </a:lnTo>
                  <a:lnTo>
                    <a:pt x="655955" y="350888"/>
                  </a:lnTo>
                  <a:lnTo>
                    <a:pt x="657186" y="363867"/>
                  </a:lnTo>
                  <a:lnTo>
                    <a:pt x="657834" y="376936"/>
                  </a:lnTo>
                  <a:lnTo>
                    <a:pt x="657898" y="390042"/>
                  </a:lnTo>
                  <a:lnTo>
                    <a:pt x="653326" y="436219"/>
                  </a:lnTo>
                  <a:lnTo>
                    <a:pt x="641692" y="479907"/>
                  </a:lnTo>
                  <a:lnTo>
                    <a:pt x="623608" y="520547"/>
                  </a:lnTo>
                  <a:lnTo>
                    <a:pt x="599681" y="557530"/>
                  </a:lnTo>
                  <a:lnTo>
                    <a:pt x="570522" y="590296"/>
                  </a:lnTo>
                  <a:lnTo>
                    <a:pt x="536727" y="618248"/>
                  </a:lnTo>
                  <a:lnTo>
                    <a:pt x="498881" y="640816"/>
                  </a:lnTo>
                  <a:lnTo>
                    <a:pt x="457619" y="657402"/>
                  </a:lnTo>
                  <a:lnTo>
                    <a:pt x="413524" y="667448"/>
                  </a:lnTo>
                  <a:lnTo>
                    <a:pt x="367195" y="670356"/>
                  </a:lnTo>
                  <a:lnTo>
                    <a:pt x="321005" y="665784"/>
                  </a:lnTo>
                  <a:lnTo>
                    <a:pt x="277304" y="654151"/>
                  </a:lnTo>
                  <a:lnTo>
                    <a:pt x="236664" y="636079"/>
                  </a:lnTo>
                  <a:lnTo>
                    <a:pt x="199669" y="612152"/>
                  </a:lnTo>
                  <a:lnTo>
                    <a:pt x="166890" y="582993"/>
                  </a:lnTo>
                  <a:lnTo>
                    <a:pt x="138938" y="549198"/>
                  </a:lnTo>
                  <a:lnTo>
                    <a:pt x="116357" y="511378"/>
                  </a:lnTo>
                  <a:lnTo>
                    <a:pt x="99758" y="470115"/>
                  </a:lnTo>
                  <a:lnTo>
                    <a:pt x="89725" y="426034"/>
                  </a:lnTo>
                  <a:lnTo>
                    <a:pt x="86817" y="379717"/>
                  </a:lnTo>
                  <a:lnTo>
                    <a:pt x="91401" y="333540"/>
                  </a:lnTo>
                  <a:lnTo>
                    <a:pt x="103022" y="289852"/>
                  </a:lnTo>
                  <a:lnTo>
                    <a:pt x="121107" y="249224"/>
                  </a:lnTo>
                  <a:lnTo>
                    <a:pt x="145034" y="212229"/>
                  </a:lnTo>
                  <a:lnTo>
                    <a:pt x="174193" y="179463"/>
                  </a:lnTo>
                  <a:lnTo>
                    <a:pt x="208000" y="151511"/>
                  </a:lnTo>
                  <a:lnTo>
                    <a:pt x="245833" y="128943"/>
                  </a:lnTo>
                  <a:lnTo>
                    <a:pt x="287108" y="112356"/>
                  </a:lnTo>
                  <a:lnTo>
                    <a:pt x="331203" y="102311"/>
                  </a:lnTo>
                  <a:lnTo>
                    <a:pt x="377532" y="99402"/>
                  </a:lnTo>
                  <a:lnTo>
                    <a:pt x="404482" y="101142"/>
                  </a:lnTo>
                  <a:lnTo>
                    <a:pt x="430936" y="105359"/>
                  </a:lnTo>
                  <a:lnTo>
                    <a:pt x="456806" y="112039"/>
                  </a:lnTo>
                  <a:lnTo>
                    <a:pt x="482003" y="121158"/>
                  </a:lnTo>
                  <a:lnTo>
                    <a:pt x="498894" y="124485"/>
                  </a:lnTo>
                  <a:lnTo>
                    <a:pt x="538772" y="97751"/>
                  </a:lnTo>
                  <a:lnTo>
                    <a:pt x="529640" y="50647"/>
                  </a:lnTo>
                  <a:lnTo>
                    <a:pt x="482460" y="29095"/>
                  </a:lnTo>
                  <a:lnTo>
                    <a:pt x="414210" y="14884"/>
                  </a:lnTo>
                  <a:lnTo>
                    <a:pt x="379095" y="12611"/>
                  </a:lnTo>
                  <a:lnTo>
                    <a:pt x="332397" y="14668"/>
                  </a:lnTo>
                  <a:lnTo>
                    <a:pt x="287312" y="22352"/>
                  </a:lnTo>
                  <a:lnTo>
                    <a:pt x="244195" y="35280"/>
                  </a:lnTo>
                  <a:lnTo>
                    <a:pt x="203403" y="53136"/>
                  </a:lnTo>
                  <a:lnTo>
                    <a:pt x="165290" y="75565"/>
                  </a:lnTo>
                  <a:lnTo>
                    <a:pt x="130225" y="102209"/>
                  </a:lnTo>
                  <a:lnTo>
                    <a:pt x="98552" y="132753"/>
                  </a:lnTo>
                  <a:lnTo>
                    <a:pt x="70650" y="166814"/>
                  </a:lnTo>
                  <a:lnTo>
                    <a:pt x="46850" y="204089"/>
                  </a:lnTo>
                  <a:lnTo>
                    <a:pt x="27533" y="244195"/>
                  </a:lnTo>
                  <a:lnTo>
                    <a:pt x="13055" y="286804"/>
                  </a:lnTo>
                  <a:lnTo>
                    <a:pt x="3759" y="331571"/>
                  </a:lnTo>
                  <a:lnTo>
                    <a:pt x="0" y="378155"/>
                  </a:lnTo>
                  <a:lnTo>
                    <a:pt x="2070" y="424840"/>
                  </a:lnTo>
                  <a:lnTo>
                    <a:pt x="9740" y="469912"/>
                  </a:lnTo>
                  <a:lnTo>
                    <a:pt x="22682" y="513016"/>
                  </a:lnTo>
                  <a:lnTo>
                    <a:pt x="40538" y="553808"/>
                  </a:lnTo>
                  <a:lnTo>
                    <a:pt x="62966" y="591908"/>
                  </a:lnTo>
                  <a:lnTo>
                    <a:pt x="89623" y="626960"/>
                  </a:lnTo>
                  <a:lnTo>
                    <a:pt x="120167" y="658622"/>
                  </a:lnTo>
                  <a:lnTo>
                    <a:pt x="154241" y="686523"/>
                  </a:lnTo>
                  <a:lnTo>
                    <a:pt x="191516" y="710311"/>
                  </a:lnTo>
                  <a:lnTo>
                    <a:pt x="231635" y="729627"/>
                  </a:lnTo>
                  <a:lnTo>
                    <a:pt x="274256" y="744118"/>
                  </a:lnTo>
                  <a:lnTo>
                    <a:pt x="319036" y="753414"/>
                  </a:lnTo>
                  <a:lnTo>
                    <a:pt x="365633" y="757161"/>
                  </a:lnTo>
                  <a:lnTo>
                    <a:pt x="412330" y="755091"/>
                  </a:lnTo>
                  <a:lnTo>
                    <a:pt x="457415" y="747420"/>
                  </a:lnTo>
                  <a:lnTo>
                    <a:pt x="500532" y="734491"/>
                  </a:lnTo>
                  <a:lnTo>
                    <a:pt x="541324" y="716635"/>
                  </a:lnTo>
                  <a:lnTo>
                    <a:pt x="579424" y="694207"/>
                  </a:lnTo>
                  <a:lnTo>
                    <a:pt x="614489" y="667550"/>
                  </a:lnTo>
                  <a:lnTo>
                    <a:pt x="646163" y="637019"/>
                  </a:lnTo>
                  <a:lnTo>
                    <a:pt x="674065" y="602945"/>
                  </a:lnTo>
                  <a:lnTo>
                    <a:pt x="697852" y="565683"/>
                  </a:lnTo>
                  <a:lnTo>
                    <a:pt x="717169" y="525576"/>
                  </a:lnTo>
                  <a:lnTo>
                    <a:pt x="731659" y="482968"/>
                  </a:lnTo>
                  <a:lnTo>
                    <a:pt x="740956" y="438200"/>
                  </a:lnTo>
                  <a:lnTo>
                    <a:pt x="744702" y="391617"/>
                  </a:lnTo>
                  <a:close/>
                </a:path>
                <a:path w="785494" h="757554">
                  <a:moveTo>
                    <a:pt x="785368" y="7112"/>
                  </a:moveTo>
                  <a:lnTo>
                    <a:pt x="767207" y="0"/>
                  </a:lnTo>
                  <a:lnTo>
                    <a:pt x="745591" y="5829"/>
                  </a:lnTo>
                  <a:lnTo>
                    <a:pt x="718705" y="24701"/>
                  </a:lnTo>
                  <a:lnTo>
                    <a:pt x="684733" y="56743"/>
                  </a:lnTo>
                  <a:lnTo>
                    <a:pt x="641832" y="102044"/>
                  </a:lnTo>
                  <a:lnTo>
                    <a:pt x="588213" y="160743"/>
                  </a:lnTo>
                  <a:lnTo>
                    <a:pt x="385470" y="395058"/>
                  </a:lnTo>
                  <a:lnTo>
                    <a:pt x="272275" y="249491"/>
                  </a:lnTo>
                  <a:lnTo>
                    <a:pt x="243903" y="238391"/>
                  </a:lnTo>
                  <a:lnTo>
                    <a:pt x="206540" y="255841"/>
                  </a:lnTo>
                  <a:lnTo>
                    <a:pt x="176745" y="288404"/>
                  </a:lnTo>
                  <a:lnTo>
                    <a:pt x="171107" y="322643"/>
                  </a:lnTo>
                  <a:lnTo>
                    <a:pt x="318401" y="535546"/>
                  </a:lnTo>
                  <a:lnTo>
                    <a:pt x="350164" y="566851"/>
                  </a:lnTo>
                  <a:lnTo>
                    <a:pt x="384238" y="574636"/>
                  </a:lnTo>
                  <a:lnTo>
                    <a:pt x="417029" y="562152"/>
                  </a:lnTo>
                  <a:lnTo>
                    <a:pt x="444906" y="532625"/>
                  </a:lnTo>
                  <a:lnTo>
                    <a:pt x="500037" y="452056"/>
                  </a:lnTo>
                  <a:lnTo>
                    <a:pt x="620306" y="273989"/>
                  </a:lnTo>
                  <a:lnTo>
                    <a:pt x="737984" y="93853"/>
                  </a:lnTo>
                  <a:lnTo>
                    <a:pt x="785368" y="7112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2281" y="997971"/>
              <a:ext cx="6885134" cy="488692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946641" y="5638708"/>
              <a:ext cx="626110" cy="460375"/>
            </a:xfrm>
            <a:custGeom>
              <a:avLst/>
              <a:gdLst/>
              <a:ahLst/>
              <a:cxnLst/>
              <a:rect l="l" t="t" r="r" b="b"/>
              <a:pathLst>
                <a:path w="626109" h="460375">
                  <a:moveTo>
                    <a:pt x="318031" y="459768"/>
                  </a:moveTo>
                  <a:lnTo>
                    <a:pt x="374165" y="455368"/>
                  </a:lnTo>
                  <a:lnTo>
                    <a:pt x="426834" y="444034"/>
                  </a:lnTo>
                  <a:lnTo>
                    <a:pt x="475169" y="426426"/>
                  </a:lnTo>
                  <a:lnTo>
                    <a:pt x="518300" y="403205"/>
                  </a:lnTo>
                  <a:lnTo>
                    <a:pt x="555361" y="375031"/>
                  </a:lnTo>
                  <a:lnTo>
                    <a:pt x="585482" y="342565"/>
                  </a:lnTo>
                  <a:lnTo>
                    <a:pt x="607796" y="306465"/>
                  </a:lnTo>
                  <a:lnTo>
                    <a:pt x="621433" y="267393"/>
                  </a:lnTo>
                  <a:lnTo>
                    <a:pt x="625526" y="226008"/>
                  </a:lnTo>
                  <a:lnTo>
                    <a:pt x="619539" y="184748"/>
                  </a:lnTo>
                  <a:lnTo>
                    <a:pt x="604118" y="146036"/>
                  </a:lnTo>
                  <a:lnTo>
                    <a:pt x="580163" y="110510"/>
                  </a:lnTo>
                  <a:lnTo>
                    <a:pt x="548570" y="78808"/>
                  </a:lnTo>
                  <a:lnTo>
                    <a:pt x="510239" y="51568"/>
                  </a:lnTo>
                  <a:lnTo>
                    <a:pt x="466068" y="29429"/>
                  </a:lnTo>
                  <a:lnTo>
                    <a:pt x="416954" y="13029"/>
                  </a:lnTo>
                  <a:lnTo>
                    <a:pt x="363795" y="3006"/>
                  </a:lnTo>
                  <a:lnTo>
                    <a:pt x="307491" y="0"/>
                  </a:lnTo>
                  <a:lnTo>
                    <a:pt x="251355" y="4399"/>
                  </a:lnTo>
                  <a:lnTo>
                    <a:pt x="198686" y="15732"/>
                  </a:lnTo>
                  <a:lnTo>
                    <a:pt x="150352" y="33339"/>
                  </a:lnTo>
                  <a:lnTo>
                    <a:pt x="107220" y="56559"/>
                  </a:lnTo>
                  <a:lnTo>
                    <a:pt x="70160" y="84732"/>
                  </a:lnTo>
                  <a:lnTo>
                    <a:pt x="40039" y="117199"/>
                  </a:lnTo>
                  <a:lnTo>
                    <a:pt x="17727" y="153298"/>
                  </a:lnTo>
                  <a:lnTo>
                    <a:pt x="4091" y="192371"/>
                  </a:lnTo>
                  <a:lnTo>
                    <a:pt x="0" y="233755"/>
                  </a:lnTo>
                  <a:lnTo>
                    <a:pt x="5985" y="275014"/>
                  </a:lnTo>
                  <a:lnTo>
                    <a:pt x="21404" y="313726"/>
                  </a:lnTo>
                  <a:lnTo>
                    <a:pt x="45359" y="349252"/>
                  </a:lnTo>
                  <a:lnTo>
                    <a:pt x="76950" y="380955"/>
                  </a:lnTo>
                  <a:lnTo>
                    <a:pt x="115281" y="408195"/>
                  </a:lnTo>
                  <a:lnTo>
                    <a:pt x="159453" y="430335"/>
                  </a:lnTo>
                  <a:lnTo>
                    <a:pt x="208567" y="446736"/>
                  </a:lnTo>
                  <a:lnTo>
                    <a:pt x="261725" y="456760"/>
                  </a:lnTo>
                  <a:lnTo>
                    <a:pt x="318031" y="45976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054755" y="2452306"/>
              <a:ext cx="6570980" cy="3544570"/>
            </a:xfrm>
            <a:custGeom>
              <a:avLst/>
              <a:gdLst/>
              <a:ahLst/>
              <a:cxnLst/>
              <a:rect l="l" t="t" r="r" b="b"/>
              <a:pathLst>
                <a:path w="6570980" h="3544570">
                  <a:moveTo>
                    <a:pt x="408698" y="3401123"/>
                  </a:moveTo>
                  <a:lnTo>
                    <a:pt x="400545" y="3363798"/>
                  </a:lnTo>
                  <a:lnTo>
                    <a:pt x="379171" y="3330435"/>
                  </a:lnTo>
                  <a:lnTo>
                    <a:pt x="346570" y="3302355"/>
                  </a:lnTo>
                  <a:lnTo>
                    <a:pt x="304711" y="3280867"/>
                  </a:lnTo>
                  <a:lnTo>
                    <a:pt x="255562" y="3267278"/>
                  </a:lnTo>
                  <a:lnTo>
                    <a:pt x="201129" y="3262934"/>
                  </a:lnTo>
                  <a:lnTo>
                    <a:pt x="146913" y="3268624"/>
                  </a:lnTo>
                  <a:lnTo>
                    <a:pt x="98425" y="3283420"/>
                  </a:lnTo>
                  <a:lnTo>
                    <a:pt x="57569" y="3305937"/>
                  </a:lnTo>
                  <a:lnTo>
                    <a:pt x="26276" y="3334804"/>
                  </a:lnTo>
                  <a:lnTo>
                    <a:pt x="6438" y="3368675"/>
                  </a:lnTo>
                  <a:lnTo>
                    <a:pt x="0" y="3406178"/>
                  </a:lnTo>
                  <a:lnTo>
                    <a:pt x="8153" y="3443503"/>
                  </a:lnTo>
                  <a:lnTo>
                    <a:pt x="29527" y="3476853"/>
                  </a:lnTo>
                  <a:lnTo>
                    <a:pt x="62128" y="3504946"/>
                  </a:lnTo>
                  <a:lnTo>
                    <a:pt x="104000" y="3526434"/>
                  </a:lnTo>
                  <a:lnTo>
                    <a:pt x="153136" y="3540010"/>
                  </a:lnTo>
                  <a:lnTo>
                    <a:pt x="207581" y="3544366"/>
                  </a:lnTo>
                  <a:lnTo>
                    <a:pt x="261785" y="3538664"/>
                  </a:lnTo>
                  <a:lnTo>
                    <a:pt x="310273" y="3523881"/>
                  </a:lnTo>
                  <a:lnTo>
                    <a:pt x="351129" y="3501364"/>
                  </a:lnTo>
                  <a:lnTo>
                    <a:pt x="382435" y="3472484"/>
                  </a:lnTo>
                  <a:lnTo>
                    <a:pt x="402259" y="3438614"/>
                  </a:lnTo>
                  <a:lnTo>
                    <a:pt x="408698" y="3401123"/>
                  </a:lnTo>
                  <a:close/>
                </a:path>
                <a:path w="6570980" h="3544570">
                  <a:moveTo>
                    <a:pt x="5567553" y="479856"/>
                  </a:moveTo>
                  <a:lnTo>
                    <a:pt x="1701177" y="479856"/>
                  </a:lnTo>
                  <a:lnTo>
                    <a:pt x="1701177" y="898321"/>
                  </a:lnTo>
                  <a:lnTo>
                    <a:pt x="5567553" y="898321"/>
                  </a:lnTo>
                  <a:lnTo>
                    <a:pt x="5567553" y="479856"/>
                  </a:lnTo>
                  <a:close/>
                </a:path>
                <a:path w="6570980" h="3544570">
                  <a:moveTo>
                    <a:pt x="6570751" y="0"/>
                  </a:moveTo>
                  <a:lnTo>
                    <a:pt x="1701177" y="0"/>
                  </a:lnTo>
                  <a:lnTo>
                    <a:pt x="1701177" y="418452"/>
                  </a:lnTo>
                  <a:lnTo>
                    <a:pt x="6570751" y="418452"/>
                  </a:lnTo>
                  <a:lnTo>
                    <a:pt x="65707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775948" y="2503017"/>
              <a:ext cx="4834255" cy="837565"/>
            </a:xfrm>
            <a:custGeom>
              <a:avLst/>
              <a:gdLst/>
              <a:ahLst/>
              <a:cxnLst/>
              <a:rect l="l" t="t" r="r" b="b"/>
              <a:pathLst>
                <a:path w="4834255" h="837564">
                  <a:moveTo>
                    <a:pt x="183311" y="670052"/>
                  </a:moveTo>
                  <a:lnTo>
                    <a:pt x="177215" y="627646"/>
                  </a:lnTo>
                  <a:lnTo>
                    <a:pt x="169862" y="614184"/>
                  </a:lnTo>
                  <a:lnTo>
                    <a:pt x="166039" y="607187"/>
                  </a:lnTo>
                  <a:lnTo>
                    <a:pt x="160667" y="597331"/>
                  </a:lnTo>
                  <a:lnTo>
                    <a:pt x="136283" y="579132"/>
                  </a:lnTo>
                  <a:lnTo>
                    <a:pt x="130759" y="578002"/>
                  </a:lnTo>
                  <a:lnTo>
                    <a:pt x="130759" y="669810"/>
                  </a:lnTo>
                  <a:lnTo>
                    <a:pt x="128155" y="692658"/>
                  </a:lnTo>
                  <a:lnTo>
                    <a:pt x="120446" y="710463"/>
                  </a:lnTo>
                  <a:lnTo>
                    <a:pt x="107873" y="722045"/>
                  </a:lnTo>
                  <a:lnTo>
                    <a:pt x="90614" y="726173"/>
                  </a:lnTo>
                  <a:lnTo>
                    <a:pt x="73494" y="722122"/>
                  </a:lnTo>
                  <a:lnTo>
                    <a:pt x="60858" y="710692"/>
                  </a:lnTo>
                  <a:lnTo>
                    <a:pt x="53022" y="692912"/>
                  </a:lnTo>
                  <a:lnTo>
                    <a:pt x="50342" y="669810"/>
                  </a:lnTo>
                  <a:lnTo>
                    <a:pt x="52984" y="646772"/>
                  </a:lnTo>
                  <a:lnTo>
                    <a:pt x="60756" y="629246"/>
                  </a:lnTo>
                  <a:lnTo>
                    <a:pt x="73393" y="618096"/>
                  </a:lnTo>
                  <a:lnTo>
                    <a:pt x="90614" y="614184"/>
                  </a:lnTo>
                  <a:lnTo>
                    <a:pt x="107975" y="618236"/>
                  </a:lnTo>
                  <a:lnTo>
                    <a:pt x="120548" y="629615"/>
                  </a:lnTo>
                  <a:lnTo>
                    <a:pt x="128181" y="647179"/>
                  </a:lnTo>
                  <a:lnTo>
                    <a:pt x="130759" y="669810"/>
                  </a:lnTo>
                  <a:lnTo>
                    <a:pt x="130759" y="578002"/>
                  </a:lnTo>
                  <a:lnTo>
                    <a:pt x="106692" y="573049"/>
                  </a:lnTo>
                  <a:lnTo>
                    <a:pt x="85940" y="576249"/>
                  </a:lnTo>
                  <a:lnTo>
                    <a:pt x="70612" y="584415"/>
                  </a:lnTo>
                  <a:lnTo>
                    <a:pt x="59918" y="595426"/>
                  </a:lnTo>
                  <a:lnTo>
                    <a:pt x="53047" y="607187"/>
                  </a:lnTo>
                  <a:lnTo>
                    <a:pt x="50711" y="607187"/>
                  </a:lnTo>
                  <a:lnTo>
                    <a:pt x="50711" y="575513"/>
                  </a:lnTo>
                  <a:lnTo>
                    <a:pt x="0" y="575513"/>
                  </a:lnTo>
                  <a:lnTo>
                    <a:pt x="0" y="834834"/>
                  </a:lnTo>
                  <a:lnTo>
                    <a:pt x="51447" y="834834"/>
                  </a:lnTo>
                  <a:lnTo>
                    <a:pt x="51447" y="734021"/>
                  </a:lnTo>
                  <a:lnTo>
                    <a:pt x="53047" y="734021"/>
                  </a:lnTo>
                  <a:lnTo>
                    <a:pt x="60159" y="745731"/>
                  </a:lnTo>
                  <a:lnTo>
                    <a:pt x="71081" y="756399"/>
                  </a:lnTo>
                  <a:lnTo>
                    <a:pt x="86385" y="764171"/>
                  </a:lnTo>
                  <a:lnTo>
                    <a:pt x="106692" y="767181"/>
                  </a:lnTo>
                  <a:lnTo>
                    <a:pt x="136855" y="760857"/>
                  </a:lnTo>
                  <a:lnTo>
                    <a:pt x="161175" y="742238"/>
                  </a:lnTo>
                  <a:lnTo>
                    <a:pt x="165544" y="734021"/>
                  </a:lnTo>
                  <a:lnTo>
                    <a:pt x="169748" y="726173"/>
                  </a:lnTo>
                  <a:lnTo>
                    <a:pt x="177406" y="711809"/>
                  </a:lnTo>
                  <a:lnTo>
                    <a:pt x="183311" y="670052"/>
                  </a:lnTo>
                  <a:close/>
                </a:path>
                <a:path w="4834255" h="837564">
                  <a:moveTo>
                    <a:pt x="183311" y="190195"/>
                  </a:moveTo>
                  <a:lnTo>
                    <a:pt x="177215" y="147789"/>
                  </a:lnTo>
                  <a:lnTo>
                    <a:pt x="169862" y="134327"/>
                  </a:lnTo>
                  <a:lnTo>
                    <a:pt x="166039" y="127330"/>
                  </a:lnTo>
                  <a:lnTo>
                    <a:pt x="160667" y="117475"/>
                  </a:lnTo>
                  <a:lnTo>
                    <a:pt x="136283" y="99263"/>
                  </a:lnTo>
                  <a:lnTo>
                    <a:pt x="130759" y="98132"/>
                  </a:lnTo>
                  <a:lnTo>
                    <a:pt x="130759" y="189953"/>
                  </a:lnTo>
                  <a:lnTo>
                    <a:pt x="128155" y="212788"/>
                  </a:lnTo>
                  <a:lnTo>
                    <a:pt x="120446" y="230606"/>
                  </a:lnTo>
                  <a:lnTo>
                    <a:pt x="107873" y="242176"/>
                  </a:lnTo>
                  <a:lnTo>
                    <a:pt x="90614" y="246303"/>
                  </a:lnTo>
                  <a:lnTo>
                    <a:pt x="73494" y="242265"/>
                  </a:lnTo>
                  <a:lnTo>
                    <a:pt x="60858" y="230835"/>
                  </a:lnTo>
                  <a:lnTo>
                    <a:pt x="53022" y="213055"/>
                  </a:lnTo>
                  <a:lnTo>
                    <a:pt x="50342" y="189953"/>
                  </a:lnTo>
                  <a:lnTo>
                    <a:pt x="52984" y="166903"/>
                  </a:lnTo>
                  <a:lnTo>
                    <a:pt x="60756" y="149377"/>
                  </a:lnTo>
                  <a:lnTo>
                    <a:pt x="73393" y="138239"/>
                  </a:lnTo>
                  <a:lnTo>
                    <a:pt x="90614" y="134327"/>
                  </a:lnTo>
                  <a:lnTo>
                    <a:pt x="107975" y="138379"/>
                  </a:lnTo>
                  <a:lnTo>
                    <a:pt x="120548" y="149758"/>
                  </a:lnTo>
                  <a:lnTo>
                    <a:pt x="128181" y="167322"/>
                  </a:lnTo>
                  <a:lnTo>
                    <a:pt x="130759" y="189953"/>
                  </a:lnTo>
                  <a:lnTo>
                    <a:pt x="130759" y="98132"/>
                  </a:lnTo>
                  <a:lnTo>
                    <a:pt x="106692" y="93192"/>
                  </a:lnTo>
                  <a:lnTo>
                    <a:pt x="85940" y="96380"/>
                  </a:lnTo>
                  <a:lnTo>
                    <a:pt x="70612" y="104546"/>
                  </a:lnTo>
                  <a:lnTo>
                    <a:pt x="59918" y="115570"/>
                  </a:lnTo>
                  <a:lnTo>
                    <a:pt x="53047" y="127330"/>
                  </a:lnTo>
                  <a:lnTo>
                    <a:pt x="50711" y="127330"/>
                  </a:lnTo>
                  <a:lnTo>
                    <a:pt x="50711" y="95643"/>
                  </a:lnTo>
                  <a:lnTo>
                    <a:pt x="0" y="95643"/>
                  </a:lnTo>
                  <a:lnTo>
                    <a:pt x="0" y="354977"/>
                  </a:lnTo>
                  <a:lnTo>
                    <a:pt x="51447" y="354977"/>
                  </a:lnTo>
                  <a:lnTo>
                    <a:pt x="51447" y="254165"/>
                  </a:lnTo>
                  <a:lnTo>
                    <a:pt x="53047" y="254165"/>
                  </a:lnTo>
                  <a:lnTo>
                    <a:pt x="60159" y="265874"/>
                  </a:lnTo>
                  <a:lnTo>
                    <a:pt x="71081" y="276542"/>
                  </a:lnTo>
                  <a:lnTo>
                    <a:pt x="86385" y="284314"/>
                  </a:lnTo>
                  <a:lnTo>
                    <a:pt x="106692" y="287312"/>
                  </a:lnTo>
                  <a:lnTo>
                    <a:pt x="136855" y="281000"/>
                  </a:lnTo>
                  <a:lnTo>
                    <a:pt x="161175" y="262382"/>
                  </a:lnTo>
                  <a:lnTo>
                    <a:pt x="165544" y="254165"/>
                  </a:lnTo>
                  <a:lnTo>
                    <a:pt x="169748" y="246303"/>
                  </a:lnTo>
                  <a:lnTo>
                    <a:pt x="177406" y="231940"/>
                  </a:lnTo>
                  <a:lnTo>
                    <a:pt x="183311" y="190195"/>
                  </a:lnTo>
                  <a:close/>
                </a:path>
                <a:path w="4834255" h="837564">
                  <a:moveTo>
                    <a:pt x="313613" y="32778"/>
                  </a:moveTo>
                  <a:lnTo>
                    <a:pt x="264375" y="32778"/>
                  </a:lnTo>
                  <a:lnTo>
                    <a:pt x="202120" y="72326"/>
                  </a:lnTo>
                  <a:lnTo>
                    <a:pt x="202120" y="118732"/>
                  </a:lnTo>
                  <a:lnTo>
                    <a:pt x="259829" y="82511"/>
                  </a:lnTo>
                  <a:lnTo>
                    <a:pt x="261302" y="82511"/>
                  </a:lnTo>
                  <a:lnTo>
                    <a:pt x="261302" y="284251"/>
                  </a:lnTo>
                  <a:lnTo>
                    <a:pt x="313613" y="284251"/>
                  </a:lnTo>
                  <a:lnTo>
                    <a:pt x="313613" y="82511"/>
                  </a:lnTo>
                  <a:lnTo>
                    <a:pt x="313613" y="32778"/>
                  </a:lnTo>
                  <a:close/>
                </a:path>
                <a:path w="4834255" h="837564">
                  <a:moveTo>
                    <a:pt x="385318" y="721258"/>
                  </a:moveTo>
                  <a:lnTo>
                    <a:pt x="277749" y="721258"/>
                  </a:lnTo>
                  <a:lnTo>
                    <a:pt x="277749" y="719531"/>
                  </a:lnTo>
                  <a:lnTo>
                    <a:pt x="348183" y="651332"/>
                  </a:lnTo>
                  <a:lnTo>
                    <a:pt x="368350" y="626173"/>
                  </a:lnTo>
                  <a:lnTo>
                    <a:pt x="378828" y="604443"/>
                  </a:lnTo>
                  <a:lnTo>
                    <a:pt x="381876" y="583488"/>
                  </a:lnTo>
                  <a:lnTo>
                    <a:pt x="375373" y="553491"/>
                  </a:lnTo>
                  <a:lnTo>
                    <a:pt x="373316" y="550824"/>
                  </a:lnTo>
                  <a:lnTo>
                    <a:pt x="357149" y="529996"/>
                  </a:lnTo>
                  <a:lnTo>
                    <a:pt x="328815" y="514680"/>
                  </a:lnTo>
                  <a:lnTo>
                    <a:pt x="291998" y="509206"/>
                  </a:lnTo>
                  <a:lnTo>
                    <a:pt x="255778" y="514883"/>
                  </a:lnTo>
                  <a:lnTo>
                    <a:pt x="227584" y="531075"/>
                  </a:lnTo>
                  <a:lnTo>
                    <a:pt x="209308" y="556501"/>
                  </a:lnTo>
                  <a:lnTo>
                    <a:pt x="202857" y="589876"/>
                  </a:lnTo>
                  <a:lnTo>
                    <a:pt x="252463" y="589876"/>
                  </a:lnTo>
                  <a:lnTo>
                    <a:pt x="255193" y="573570"/>
                  </a:lnTo>
                  <a:lnTo>
                    <a:pt x="263105" y="561276"/>
                  </a:lnTo>
                  <a:lnTo>
                    <a:pt x="275488" y="553529"/>
                  </a:lnTo>
                  <a:lnTo>
                    <a:pt x="291630" y="550824"/>
                  </a:lnTo>
                  <a:lnTo>
                    <a:pt x="307479" y="553326"/>
                  </a:lnTo>
                  <a:lnTo>
                    <a:pt x="320103" y="560489"/>
                  </a:lnTo>
                  <a:lnTo>
                    <a:pt x="328460" y="571804"/>
                  </a:lnTo>
                  <a:lnTo>
                    <a:pt x="331533" y="586803"/>
                  </a:lnTo>
                  <a:lnTo>
                    <a:pt x="329120" y="600964"/>
                  </a:lnTo>
                  <a:lnTo>
                    <a:pt x="322186" y="614172"/>
                  </a:lnTo>
                  <a:lnTo>
                    <a:pt x="310896" y="627811"/>
                  </a:lnTo>
                  <a:lnTo>
                    <a:pt x="295440" y="643293"/>
                  </a:lnTo>
                  <a:lnTo>
                    <a:pt x="205066" y="726414"/>
                  </a:lnTo>
                  <a:lnTo>
                    <a:pt x="205193" y="764108"/>
                  </a:lnTo>
                  <a:lnTo>
                    <a:pt x="385318" y="764108"/>
                  </a:lnTo>
                  <a:lnTo>
                    <a:pt x="385318" y="721258"/>
                  </a:lnTo>
                  <a:close/>
                </a:path>
                <a:path w="4834255" h="837564">
                  <a:moveTo>
                    <a:pt x="542124" y="202844"/>
                  </a:moveTo>
                  <a:lnTo>
                    <a:pt x="373291" y="202844"/>
                  </a:lnTo>
                  <a:lnTo>
                    <a:pt x="373291" y="245821"/>
                  </a:lnTo>
                  <a:lnTo>
                    <a:pt x="542124" y="245821"/>
                  </a:lnTo>
                  <a:lnTo>
                    <a:pt x="542124" y="202844"/>
                  </a:lnTo>
                  <a:close/>
                </a:path>
                <a:path w="4834255" h="837564">
                  <a:moveTo>
                    <a:pt x="542124" y="121678"/>
                  </a:moveTo>
                  <a:lnTo>
                    <a:pt x="373291" y="121678"/>
                  </a:lnTo>
                  <a:lnTo>
                    <a:pt x="373291" y="164655"/>
                  </a:lnTo>
                  <a:lnTo>
                    <a:pt x="542124" y="164655"/>
                  </a:lnTo>
                  <a:lnTo>
                    <a:pt x="542124" y="121678"/>
                  </a:lnTo>
                  <a:close/>
                </a:path>
                <a:path w="4834255" h="837564">
                  <a:moveTo>
                    <a:pt x="592594" y="682701"/>
                  </a:moveTo>
                  <a:lnTo>
                    <a:pt x="423760" y="682701"/>
                  </a:lnTo>
                  <a:lnTo>
                    <a:pt x="423760" y="725678"/>
                  </a:lnTo>
                  <a:lnTo>
                    <a:pt x="592594" y="725678"/>
                  </a:lnTo>
                  <a:lnTo>
                    <a:pt x="592594" y="682701"/>
                  </a:lnTo>
                  <a:close/>
                </a:path>
                <a:path w="4834255" h="837564">
                  <a:moveTo>
                    <a:pt x="592594" y="601535"/>
                  </a:moveTo>
                  <a:lnTo>
                    <a:pt x="423760" y="601535"/>
                  </a:lnTo>
                  <a:lnTo>
                    <a:pt x="423760" y="644512"/>
                  </a:lnTo>
                  <a:lnTo>
                    <a:pt x="592594" y="644512"/>
                  </a:lnTo>
                  <a:lnTo>
                    <a:pt x="592594" y="601535"/>
                  </a:lnTo>
                  <a:close/>
                </a:path>
                <a:path w="4834255" h="837564">
                  <a:moveTo>
                    <a:pt x="839050" y="715733"/>
                  </a:moveTo>
                  <a:lnTo>
                    <a:pt x="836447" y="687362"/>
                  </a:lnTo>
                  <a:lnTo>
                    <a:pt x="835736" y="679627"/>
                  </a:lnTo>
                  <a:lnTo>
                    <a:pt x="813409" y="683107"/>
                  </a:lnTo>
                  <a:lnTo>
                    <a:pt x="791705" y="685393"/>
                  </a:lnTo>
                  <a:lnTo>
                    <a:pt x="769962" y="686727"/>
                  </a:lnTo>
                  <a:lnTo>
                    <a:pt x="747572" y="687362"/>
                  </a:lnTo>
                  <a:lnTo>
                    <a:pt x="747572" y="552183"/>
                  </a:lnTo>
                  <a:lnTo>
                    <a:pt x="821131" y="552183"/>
                  </a:lnTo>
                  <a:lnTo>
                    <a:pt x="821131" y="516572"/>
                  </a:lnTo>
                  <a:lnTo>
                    <a:pt x="703135" y="516572"/>
                  </a:lnTo>
                  <a:lnTo>
                    <a:pt x="703135" y="724446"/>
                  </a:lnTo>
                  <a:lnTo>
                    <a:pt x="725233" y="724446"/>
                  </a:lnTo>
                  <a:lnTo>
                    <a:pt x="755154" y="724090"/>
                  </a:lnTo>
                  <a:lnTo>
                    <a:pt x="783297" y="722858"/>
                  </a:lnTo>
                  <a:lnTo>
                    <a:pt x="810856" y="720229"/>
                  </a:lnTo>
                  <a:lnTo>
                    <a:pt x="839050" y="715733"/>
                  </a:lnTo>
                  <a:close/>
                </a:path>
                <a:path w="4834255" h="837564">
                  <a:moveTo>
                    <a:pt x="897382" y="14363"/>
                  </a:moveTo>
                  <a:lnTo>
                    <a:pt x="676744" y="14363"/>
                  </a:lnTo>
                  <a:lnTo>
                    <a:pt x="676744" y="49110"/>
                  </a:lnTo>
                  <a:lnTo>
                    <a:pt x="852944" y="49110"/>
                  </a:lnTo>
                  <a:lnTo>
                    <a:pt x="852627" y="65316"/>
                  </a:lnTo>
                  <a:lnTo>
                    <a:pt x="851509" y="82169"/>
                  </a:lnTo>
                  <a:lnTo>
                    <a:pt x="849083" y="100355"/>
                  </a:lnTo>
                  <a:lnTo>
                    <a:pt x="844829" y="120573"/>
                  </a:lnTo>
                  <a:lnTo>
                    <a:pt x="888301" y="124752"/>
                  </a:lnTo>
                  <a:lnTo>
                    <a:pt x="893559" y="101384"/>
                  </a:lnTo>
                  <a:lnTo>
                    <a:pt x="896251" y="79705"/>
                  </a:lnTo>
                  <a:lnTo>
                    <a:pt x="897242" y="59436"/>
                  </a:lnTo>
                  <a:lnTo>
                    <a:pt x="897318" y="49110"/>
                  </a:lnTo>
                  <a:lnTo>
                    <a:pt x="897382" y="14363"/>
                  </a:lnTo>
                  <a:close/>
                </a:path>
                <a:path w="4834255" h="837564">
                  <a:moveTo>
                    <a:pt x="898982" y="256743"/>
                  </a:moveTo>
                  <a:lnTo>
                    <a:pt x="890955" y="231470"/>
                  </a:lnTo>
                  <a:lnTo>
                    <a:pt x="889165" y="229971"/>
                  </a:lnTo>
                  <a:lnTo>
                    <a:pt x="868349" y="212712"/>
                  </a:lnTo>
                  <a:lnTo>
                    <a:pt x="855027" y="208330"/>
                  </a:lnTo>
                  <a:lnTo>
                    <a:pt x="855027" y="256743"/>
                  </a:lnTo>
                  <a:lnTo>
                    <a:pt x="850328" y="268008"/>
                  </a:lnTo>
                  <a:lnTo>
                    <a:pt x="836841" y="276034"/>
                  </a:lnTo>
                  <a:lnTo>
                    <a:pt x="815225" y="280860"/>
                  </a:lnTo>
                  <a:lnTo>
                    <a:pt x="786142" y="282524"/>
                  </a:lnTo>
                  <a:lnTo>
                    <a:pt x="757110" y="280860"/>
                  </a:lnTo>
                  <a:lnTo>
                    <a:pt x="735622" y="276034"/>
                  </a:lnTo>
                  <a:lnTo>
                    <a:pt x="722325" y="268008"/>
                  </a:lnTo>
                  <a:lnTo>
                    <a:pt x="717880" y="256743"/>
                  </a:lnTo>
                  <a:lnTo>
                    <a:pt x="722325" y="245211"/>
                  </a:lnTo>
                  <a:lnTo>
                    <a:pt x="735622" y="236816"/>
                  </a:lnTo>
                  <a:lnTo>
                    <a:pt x="757110" y="231711"/>
                  </a:lnTo>
                  <a:lnTo>
                    <a:pt x="786142" y="229971"/>
                  </a:lnTo>
                  <a:lnTo>
                    <a:pt x="815225" y="231711"/>
                  </a:lnTo>
                  <a:lnTo>
                    <a:pt x="836841" y="236816"/>
                  </a:lnTo>
                  <a:lnTo>
                    <a:pt x="850328" y="245211"/>
                  </a:lnTo>
                  <a:lnTo>
                    <a:pt x="855027" y="256743"/>
                  </a:lnTo>
                  <a:lnTo>
                    <a:pt x="855027" y="208330"/>
                  </a:lnTo>
                  <a:lnTo>
                    <a:pt x="832853" y="201028"/>
                  </a:lnTo>
                  <a:lnTo>
                    <a:pt x="786142" y="196951"/>
                  </a:lnTo>
                  <a:lnTo>
                    <a:pt x="739622" y="201028"/>
                  </a:lnTo>
                  <a:lnTo>
                    <a:pt x="704088" y="212712"/>
                  </a:lnTo>
                  <a:lnTo>
                    <a:pt x="681405" y="231470"/>
                  </a:lnTo>
                  <a:lnTo>
                    <a:pt x="673430" y="256743"/>
                  </a:lnTo>
                  <a:lnTo>
                    <a:pt x="681405" y="281800"/>
                  </a:lnTo>
                  <a:lnTo>
                    <a:pt x="704088" y="300507"/>
                  </a:lnTo>
                  <a:lnTo>
                    <a:pt x="739622" y="312191"/>
                  </a:lnTo>
                  <a:lnTo>
                    <a:pt x="786142" y="316166"/>
                  </a:lnTo>
                  <a:lnTo>
                    <a:pt x="832853" y="312191"/>
                  </a:lnTo>
                  <a:lnTo>
                    <a:pt x="868349" y="300507"/>
                  </a:lnTo>
                  <a:lnTo>
                    <a:pt x="890066" y="282524"/>
                  </a:lnTo>
                  <a:lnTo>
                    <a:pt x="890955" y="281800"/>
                  </a:lnTo>
                  <a:lnTo>
                    <a:pt x="898982" y="256743"/>
                  </a:lnTo>
                  <a:close/>
                </a:path>
                <a:path w="4834255" h="837564">
                  <a:moveTo>
                    <a:pt x="931392" y="141325"/>
                  </a:moveTo>
                  <a:lnTo>
                    <a:pt x="795845" y="141325"/>
                  </a:lnTo>
                  <a:lnTo>
                    <a:pt x="795845" y="85826"/>
                  </a:lnTo>
                  <a:lnTo>
                    <a:pt x="752005" y="85826"/>
                  </a:lnTo>
                  <a:lnTo>
                    <a:pt x="752005" y="141325"/>
                  </a:lnTo>
                  <a:lnTo>
                    <a:pt x="644448" y="141325"/>
                  </a:lnTo>
                  <a:lnTo>
                    <a:pt x="644448" y="177050"/>
                  </a:lnTo>
                  <a:lnTo>
                    <a:pt x="931392" y="177050"/>
                  </a:lnTo>
                  <a:lnTo>
                    <a:pt x="931392" y="141325"/>
                  </a:lnTo>
                  <a:close/>
                </a:path>
                <a:path w="4834255" h="837564">
                  <a:moveTo>
                    <a:pt x="967359" y="479856"/>
                  </a:moveTo>
                  <a:lnTo>
                    <a:pt x="925499" y="479856"/>
                  </a:lnTo>
                  <a:lnTo>
                    <a:pt x="925499" y="602030"/>
                  </a:lnTo>
                  <a:lnTo>
                    <a:pt x="895045" y="602030"/>
                  </a:lnTo>
                  <a:lnTo>
                    <a:pt x="895045" y="485381"/>
                  </a:lnTo>
                  <a:lnTo>
                    <a:pt x="854405" y="485381"/>
                  </a:lnTo>
                  <a:lnTo>
                    <a:pt x="854405" y="780681"/>
                  </a:lnTo>
                  <a:lnTo>
                    <a:pt x="895045" y="780681"/>
                  </a:lnTo>
                  <a:lnTo>
                    <a:pt x="895045" y="637514"/>
                  </a:lnTo>
                  <a:lnTo>
                    <a:pt x="925499" y="637514"/>
                  </a:lnTo>
                  <a:lnTo>
                    <a:pt x="925499" y="796150"/>
                  </a:lnTo>
                  <a:lnTo>
                    <a:pt x="967359" y="796150"/>
                  </a:lnTo>
                  <a:lnTo>
                    <a:pt x="967359" y="637514"/>
                  </a:lnTo>
                  <a:lnTo>
                    <a:pt x="967359" y="602030"/>
                  </a:lnTo>
                  <a:lnTo>
                    <a:pt x="967359" y="479856"/>
                  </a:lnTo>
                  <a:close/>
                </a:path>
                <a:path w="4834255" h="837564">
                  <a:moveTo>
                    <a:pt x="1115720" y="94424"/>
                  </a:moveTo>
                  <a:lnTo>
                    <a:pt x="1109014" y="63525"/>
                  </a:lnTo>
                  <a:lnTo>
                    <a:pt x="1102855" y="55257"/>
                  </a:lnTo>
                  <a:lnTo>
                    <a:pt x="1090841" y="39116"/>
                  </a:lnTo>
                  <a:lnTo>
                    <a:pt x="1072489" y="28384"/>
                  </a:lnTo>
                  <a:lnTo>
                    <a:pt x="1072489" y="94424"/>
                  </a:lnTo>
                  <a:lnTo>
                    <a:pt x="1069124" y="111328"/>
                  </a:lnTo>
                  <a:lnTo>
                    <a:pt x="1060018" y="123850"/>
                  </a:lnTo>
                  <a:lnTo>
                    <a:pt x="1046365" y="131597"/>
                  </a:lnTo>
                  <a:lnTo>
                    <a:pt x="1029398" y="134200"/>
                  </a:lnTo>
                  <a:lnTo>
                    <a:pt x="1012139" y="131597"/>
                  </a:lnTo>
                  <a:lnTo>
                    <a:pt x="998397" y="123850"/>
                  </a:lnTo>
                  <a:lnTo>
                    <a:pt x="989342" y="111328"/>
                  </a:lnTo>
                  <a:lnTo>
                    <a:pt x="986180" y="94424"/>
                  </a:lnTo>
                  <a:lnTo>
                    <a:pt x="989342" y="77901"/>
                  </a:lnTo>
                  <a:lnTo>
                    <a:pt x="998397" y="65633"/>
                  </a:lnTo>
                  <a:lnTo>
                    <a:pt x="1012139" y="57950"/>
                  </a:lnTo>
                  <a:lnTo>
                    <a:pt x="1029398" y="55257"/>
                  </a:lnTo>
                  <a:lnTo>
                    <a:pt x="1046416" y="57950"/>
                  </a:lnTo>
                  <a:lnTo>
                    <a:pt x="1060056" y="65633"/>
                  </a:lnTo>
                  <a:lnTo>
                    <a:pt x="1069149" y="77901"/>
                  </a:lnTo>
                  <a:lnTo>
                    <a:pt x="1072489" y="94424"/>
                  </a:lnTo>
                  <a:lnTo>
                    <a:pt x="1072489" y="28384"/>
                  </a:lnTo>
                  <a:lnTo>
                    <a:pt x="1063523" y="23126"/>
                  </a:lnTo>
                  <a:lnTo>
                    <a:pt x="1029398" y="17437"/>
                  </a:lnTo>
                  <a:lnTo>
                    <a:pt x="995006" y="23126"/>
                  </a:lnTo>
                  <a:lnTo>
                    <a:pt x="967511" y="39116"/>
                  </a:lnTo>
                  <a:lnTo>
                    <a:pt x="949312" y="63525"/>
                  </a:lnTo>
                  <a:lnTo>
                    <a:pt x="942835" y="94424"/>
                  </a:lnTo>
                  <a:lnTo>
                    <a:pt x="949312" y="125691"/>
                  </a:lnTo>
                  <a:lnTo>
                    <a:pt x="967511" y="150202"/>
                  </a:lnTo>
                  <a:lnTo>
                    <a:pt x="995006" y="166179"/>
                  </a:lnTo>
                  <a:lnTo>
                    <a:pt x="1029398" y="171894"/>
                  </a:lnTo>
                  <a:lnTo>
                    <a:pt x="1063523" y="166179"/>
                  </a:lnTo>
                  <a:lnTo>
                    <a:pt x="1090841" y="150202"/>
                  </a:lnTo>
                  <a:lnTo>
                    <a:pt x="1102702" y="134200"/>
                  </a:lnTo>
                  <a:lnTo>
                    <a:pt x="1109014" y="125691"/>
                  </a:lnTo>
                  <a:lnTo>
                    <a:pt x="1115720" y="94424"/>
                  </a:lnTo>
                  <a:close/>
                </a:path>
                <a:path w="4834255" h="837564">
                  <a:moveTo>
                    <a:pt x="1191348" y="199275"/>
                  </a:moveTo>
                  <a:lnTo>
                    <a:pt x="978560" y="199275"/>
                  </a:lnTo>
                  <a:lnTo>
                    <a:pt x="978560" y="235013"/>
                  </a:lnTo>
                  <a:lnTo>
                    <a:pt x="1146898" y="235013"/>
                  </a:lnTo>
                  <a:lnTo>
                    <a:pt x="1146898" y="316293"/>
                  </a:lnTo>
                  <a:lnTo>
                    <a:pt x="1191348" y="316293"/>
                  </a:lnTo>
                  <a:lnTo>
                    <a:pt x="1191348" y="199275"/>
                  </a:lnTo>
                  <a:close/>
                </a:path>
                <a:path w="4834255" h="837564">
                  <a:moveTo>
                    <a:pt x="1232242" y="41871"/>
                  </a:moveTo>
                  <a:lnTo>
                    <a:pt x="1191348" y="41871"/>
                  </a:lnTo>
                  <a:lnTo>
                    <a:pt x="1191348" y="0"/>
                  </a:lnTo>
                  <a:lnTo>
                    <a:pt x="1146898" y="0"/>
                  </a:lnTo>
                  <a:lnTo>
                    <a:pt x="1146898" y="186512"/>
                  </a:lnTo>
                  <a:lnTo>
                    <a:pt x="1191348" y="186512"/>
                  </a:lnTo>
                  <a:lnTo>
                    <a:pt x="1191348" y="146723"/>
                  </a:lnTo>
                  <a:lnTo>
                    <a:pt x="1232242" y="146723"/>
                  </a:lnTo>
                  <a:lnTo>
                    <a:pt x="1232242" y="110020"/>
                  </a:lnTo>
                  <a:lnTo>
                    <a:pt x="1191348" y="110020"/>
                  </a:lnTo>
                  <a:lnTo>
                    <a:pt x="1191348" y="77724"/>
                  </a:lnTo>
                  <a:lnTo>
                    <a:pt x="1232242" y="77724"/>
                  </a:lnTo>
                  <a:lnTo>
                    <a:pt x="1232242" y="41871"/>
                  </a:lnTo>
                  <a:close/>
                </a:path>
                <a:path w="4834255" h="837564">
                  <a:moveTo>
                    <a:pt x="1280109" y="725551"/>
                  </a:moveTo>
                  <a:lnTo>
                    <a:pt x="1206931" y="725551"/>
                  </a:lnTo>
                  <a:lnTo>
                    <a:pt x="1206931" y="665505"/>
                  </a:lnTo>
                  <a:lnTo>
                    <a:pt x="1254569" y="665505"/>
                  </a:lnTo>
                  <a:lnTo>
                    <a:pt x="1254569" y="629780"/>
                  </a:lnTo>
                  <a:lnTo>
                    <a:pt x="1211478" y="629780"/>
                  </a:lnTo>
                  <a:lnTo>
                    <a:pt x="1211478" y="540880"/>
                  </a:lnTo>
                  <a:lnTo>
                    <a:pt x="1256042" y="540880"/>
                  </a:lnTo>
                  <a:lnTo>
                    <a:pt x="1256042" y="505282"/>
                  </a:lnTo>
                  <a:lnTo>
                    <a:pt x="1167765" y="505282"/>
                  </a:lnTo>
                  <a:lnTo>
                    <a:pt x="1167765" y="540880"/>
                  </a:lnTo>
                  <a:lnTo>
                    <a:pt x="1167765" y="629780"/>
                  </a:lnTo>
                  <a:lnTo>
                    <a:pt x="1162481" y="629780"/>
                  </a:lnTo>
                  <a:lnTo>
                    <a:pt x="1162481" y="665505"/>
                  </a:lnTo>
                  <a:lnTo>
                    <a:pt x="1162481" y="725551"/>
                  </a:lnTo>
                  <a:lnTo>
                    <a:pt x="1107236" y="725551"/>
                  </a:lnTo>
                  <a:lnTo>
                    <a:pt x="1107236" y="665505"/>
                  </a:lnTo>
                  <a:lnTo>
                    <a:pt x="1162481" y="665505"/>
                  </a:lnTo>
                  <a:lnTo>
                    <a:pt x="1162481" y="629780"/>
                  </a:lnTo>
                  <a:lnTo>
                    <a:pt x="1101585" y="629780"/>
                  </a:lnTo>
                  <a:lnTo>
                    <a:pt x="1101585" y="540880"/>
                  </a:lnTo>
                  <a:lnTo>
                    <a:pt x="1167765" y="540880"/>
                  </a:lnTo>
                  <a:lnTo>
                    <a:pt x="1167765" y="505282"/>
                  </a:lnTo>
                  <a:lnTo>
                    <a:pt x="1013663" y="505282"/>
                  </a:lnTo>
                  <a:lnTo>
                    <a:pt x="1013663" y="540880"/>
                  </a:lnTo>
                  <a:lnTo>
                    <a:pt x="1057376" y="540880"/>
                  </a:lnTo>
                  <a:lnTo>
                    <a:pt x="1057376" y="629780"/>
                  </a:lnTo>
                  <a:lnTo>
                    <a:pt x="1015022" y="629780"/>
                  </a:lnTo>
                  <a:lnTo>
                    <a:pt x="1015022" y="665505"/>
                  </a:lnTo>
                  <a:lnTo>
                    <a:pt x="1062786" y="665505"/>
                  </a:lnTo>
                  <a:lnTo>
                    <a:pt x="1062786" y="725551"/>
                  </a:lnTo>
                  <a:lnTo>
                    <a:pt x="991082" y="725551"/>
                  </a:lnTo>
                  <a:lnTo>
                    <a:pt x="991082" y="761034"/>
                  </a:lnTo>
                  <a:lnTo>
                    <a:pt x="1280109" y="761034"/>
                  </a:lnTo>
                  <a:lnTo>
                    <a:pt x="1280109" y="725551"/>
                  </a:lnTo>
                  <a:close/>
                </a:path>
                <a:path w="4834255" h="837564">
                  <a:moveTo>
                    <a:pt x="1303832" y="258457"/>
                  </a:moveTo>
                  <a:lnTo>
                    <a:pt x="1254353" y="258457"/>
                  </a:lnTo>
                  <a:lnTo>
                    <a:pt x="1237170" y="357301"/>
                  </a:lnTo>
                  <a:lnTo>
                    <a:pt x="1273873" y="357301"/>
                  </a:lnTo>
                  <a:lnTo>
                    <a:pt x="1303832" y="258457"/>
                  </a:lnTo>
                  <a:close/>
                </a:path>
                <a:path w="4834255" h="837564">
                  <a:moveTo>
                    <a:pt x="1354289" y="738327"/>
                  </a:moveTo>
                  <a:lnTo>
                    <a:pt x="1304810" y="738327"/>
                  </a:lnTo>
                  <a:lnTo>
                    <a:pt x="1287614" y="837171"/>
                  </a:lnTo>
                  <a:lnTo>
                    <a:pt x="1324330" y="837171"/>
                  </a:lnTo>
                  <a:lnTo>
                    <a:pt x="1354289" y="738327"/>
                  </a:lnTo>
                  <a:close/>
                </a:path>
                <a:path w="4834255" h="837564">
                  <a:moveTo>
                    <a:pt x="1592084" y="144881"/>
                  </a:moveTo>
                  <a:lnTo>
                    <a:pt x="1560207" y="129146"/>
                  </a:lnTo>
                  <a:lnTo>
                    <a:pt x="1547723" y="117132"/>
                  </a:lnTo>
                  <a:lnTo>
                    <a:pt x="1537779" y="107569"/>
                  </a:lnTo>
                  <a:lnTo>
                    <a:pt x="1524330" y="82156"/>
                  </a:lnTo>
                  <a:lnTo>
                    <a:pt x="1519389" y="54889"/>
                  </a:lnTo>
                  <a:lnTo>
                    <a:pt x="1582381" y="54889"/>
                  </a:lnTo>
                  <a:lnTo>
                    <a:pt x="1582381" y="19278"/>
                  </a:lnTo>
                  <a:lnTo>
                    <a:pt x="1410970" y="19278"/>
                  </a:lnTo>
                  <a:lnTo>
                    <a:pt x="1410970" y="54889"/>
                  </a:lnTo>
                  <a:lnTo>
                    <a:pt x="1474330" y="54889"/>
                  </a:lnTo>
                  <a:lnTo>
                    <a:pt x="1469250" y="84505"/>
                  </a:lnTo>
                  <a:lnTo>
                    <a:pt x="1455178" y="112306"/>
                  </a:lnTo>
                  <a:lnTo>
                    <a:pt x="1431607" y="135877"/>
                  </a:lnTo>
                  <a:lnTo>
                    <a:pt x="1398079" y="152869"/>
                  </a:lnTo>
                  <a:lnTo>
                    <a:pt x="1421041" y="187985"/>
                  </a:lnTo>
                  <a:lnTo>
                    <a:pt x="1446860" y="175996"/>
                  </a:lnTo>
                  <a:lnTo>
                    <a:pt x="1468170" y="159791"/>
                  </a:lnTo>
                  <a:lnTo>
                    <a:pt x="1485049" y="139966"/>
                  </a:lnTo>
                  <a:lnTo>
                    <a:pt x="1497533" y="117132"/>
                  </a:lnTo>
                  <a:lnTo>
                    <a:pt x="1509839" y="137287"/>
                  </a:lnTo>
                  <a:lnTo>
                    <a:pt x="1526006" y="154800"/>
                  </a:lnTo>
                  <a:lnTo>
                    <a:pt x="1546110" y="169138"/>
                  </a:lnTo>
                  <a:lnTo>
                    <a:pt x="1570228" y="179755"/>
                  </a:lnTo>
                  <a:lnTo>
                    <a:pt x="1592084" y="144881"/>
                  </a:lnTo>
                  <a:close/>
                </a:path>
                <a:path w="4834255" h="837564">
                  <a:moveTo>
                    <a:pt x="1641563" y="689825"/>
                  </a:moveTo>
                  <a:lnTo>
                    <a:pt x="1608467" y="665822"/>
                  </a:lnTo>
                  <a:lnTo>
                    <a:pt x="1585125" y="632714"/>
                  </a:lnTo>
                  <a:lnTo>
                    <a:pt x="1571332" y="593598"/>
                  </a:lnTo>
                  <a:lnTo>
                    <a:pt x="1566913" y="551561"/>
                  </a:lnTo>
                  <a:lnTo>
                    <a:pt x="1566913" y="504291"/>
                  </a:lnTo>
                  <a:lnTo>
                    <a:pt x="1522577" y="504291"/>
                  </a:lnTo>
                  <a:lnTo>
                    <a:pt x="1522577" y="551561"/>
                  </a:lnTo>
                  <a:lnTo>
                    <a:pt x="1517726" y="595325"/>
                  </a:lnTo>
                  <a:lnTo>
                    <a:pt x="1503146" y="636193"/>
                  </a:lnTo>
                  <a:lnTo>
                    <a:pt x="1478584" y="670674"/>
                  </a:lnTo>
                  <a:lnTo>
                    <a:pt x="1443748" y="695223"/>
                  </a:lnTo>
                  <a:lnTo>
                    <a:pt x="1470888" y="731202"/>
                  </a:lnTo>
                  <a:lnTo>
                    <a:pt x="1495653" y="715048"/>
                  </a:lnTo>
                  <a:lnTo>
                    <a:pt x="1516202" y="693813"/>
                  </a:lnTo>
                  <a:lnTo>
                    <a:pt x="1532597" y="668248"/>
                  </a:lnTo>
                  <a:lnTo>
                    <a:pt x="1544929" y="639114"/>
                  </a:lnTo>
                  <a:lnTo>
                    <a:pt x="1556639" y="666254"/>
                  </a:lnTo>
                  <a:lnTo>
                    <a:pt x="1572133" y="690105"/>
                  </a:lnTo>
                  <a:lnTo>
                    <a:pt x="1591475" y="709942"/>
                  </a:lnTo>
                  <a:lnTo>
                    <a:pt x="1614792" y="725068"/>
                  </a:lnTo>
                  <a:lnTo>
                    <a:pt x="1641563" y="689825"/>
                  </a:lnTo>
                  <a:close/>
                </a:path>
                <a:path w="4834255" h="837564">
                  <a:moveTo>
                    <a:pt x="1666494" y="0"/>
                  </a:moveTo>
                  <a:lnTo>
                    <a:pt x="1622285" y="0"/>
                  </a:lnTo>
                  <a:lnTo>
                    <a:pt x="1622285" y="77114"/>
                  </a:lnTo>
                  <a:lnTo>
                    <a:pt x="1572933" y="77114"/>
                  </a:lnTo>
                  <a:lnTo>
                    <a:pt x="1572933" y="113207"/>
                  </a:lnTo>
                  <a:lnTo>
                    <a:pt x="1622285" y="113207"/>
                  </a:lnTo>
                  <a:lnTo>
                    <a:pt x="1622285" y="187858"/>
                  </a:lnTo>
                  <a:lnTo>
                    <a:pt x="1666494" y="187858"/>
                  </a:lnTo>
                  <a:lnTo>
                    <a:pt x="1666494" y="0"/>
                  </a:lnTo>
                  <a:close/>
                </a:path>
                <a:path w="4834255" h="837564">
                  <a:moveTo>
                    <a:pt x="1667344" y="255765"/>
                  </a:moveTo>
                  <a:lnTo>
                    <a:pt x="1659775" y="230085"/>
                  </a:lnTo>
                  <a:lnTo>
                    <a:pt x="1657997" y="228498"/>
                  </a:lnTo>
                  <a:lnTo>
                    <a:pt x="1638173" y="210947"/>
                  </a:lnTo>
                  <a:lnTo>
                    <a:pt x="1623390" y="205790"/>
                  </a:lnTo>
                  <a:lnTo>
                    <a:pt x="1623390" y="255765"/>
                  </a:lnTo>
                  <a:lnTo>
                    <a:pt x="1619097" y="267614"/>
                  </a:lnTo>
                  <a:lnTo>
                    <a:pt x="1606613" y="276085"/>
                  </a:lnTo>
                  <a:lnTo>
                    <a:pt x="1586280" y="281139"/>
                  </a:lnTo>
                  <a:lnTo>
                    <a:pt x="1558442" y="282778"/>
                  </a:lnTo>
                  <a:lnTo>
                    <a:pt x="1530680" y="281139"/>
                  </a:lnTo>
                  <a:lnTo>
                    <a:pt x="1510461" y="276085"/>
                  </a:lnTo>
                  <a:lnTo>
                    <a:pt x="1498104" y="267614"/>
                  </a:lnTo>
                  <a:lnTo>
                    <a:pt x="1493977" y="255765"/>
                  </a:lnTo>
                  <a:lnTo>
                    <a:pt x="1498104" y="243840"/>
                  </a:lnTo>
                  <a:lnTo>
                    <a:pt x="1510461" y="235318"/>
                  </a:lnTo>
                  <a:lnTo>
                    <a:pt x="1530680" y="230212"/>
                  </a:lnTo>
                  <a:lnTo>
                    <a:pt x="1558442" y="228498"/>
                  </a:lnTo>
                  <a:lnTo>
                    <a:pt x="1586280" y="230212"/>
                  </a:lnTo>
                  <a:lnTo>
                    <a:pt x="1606613" y="235318"/>
                  </a:lnTo>
                  <a:lnTo>
                    <a:pt x="1619097" y="243840"/>
                  </a:lnTo>
                  <a:lnTo>
                    <a:pt x="1623390" y="255765"/>
                  </a:lnTo>
                  <a:lnTo>
                    <a:pt x="1623390" y="205790"/>
                  </a:lnTo>
                  <a:lnTo>
                    <a:pt x="1603933" y="198983"/>
                  </a:lnTo>
                  <a:lnTo>
                    <a:pt x="1558442" y="194856"/>
                  </a:lnTo>
                  <a:lnTo>
                    <a:pt x="1513078" y="198983"/>
                  </a:lnTo>
                  <a:lnTo>
                    <a:pt x="1478889" y="210947"/>
                  </a:lnTo>
                  <a:lnTo>
                    <a:pt x="1457337" y="230085"/>
                  </a:lnTo>
                  <a:lnTo>
                    <a:pt x="1449895" y="255765"/>
                  </a:lnTo>
                  <a:lnTo>
                    <a:pt x="1457337" y="281419"/>
                  </a:lnTo>
                  <a:lnTo>
                    <a:pt x="1478889" y="300532"/>
                  </a:lnTo>
                  <a:lnTo>
                    <a:pt x="1513078" y="312483"/>
                  </a:lnTo>
                  <a:lnTo>
                    <a:pt x="1558442" y="316661"/>
                  </a:lnTo>
                  <a:lnTo>
                    <a:pt x="1603933" y="312483"/>
                  </a:lnTo>
                  <a:lnTo>
                    <a:pt x="1638173" y="300532"/>
                  </a:lnTo>
                  <a:lnTo>
                    <a:pt x="1658251" y="282778"/>
                  </a:lnTo>
                  <a:lnTo>
                    <a:pt x="1659775" y="281419"/>
                  </a:lnTo>
                  <a:lnTo>
                    <a:pt x="1667344" y="255765"/>
                  </a:lnTo>
                  <a:close/>
                </a:path>
                <a:path w="4834255" h="837564">
                  <a:moveTo>
                    <a:pt x="1746542" y="601789"/>
                  </a:moveTo>
                  <a:lnTo>
                    <a:pt x="1699882" y="601789"/>
                  </a:lnTo>
                  <a:lnTo>
                    <a:pt x="1699882" y="479856"/>
                  </a:lnTo>
                  <a:lnTo>
                    <a:pt x="1655559" y="479856"/>
                  </a:lnTo>
                  <a:lnTo>
                    <a:pt x="1655559" y="796150"/>
                  </a:lnTo>
                  <a:lnTo>
                    <a:pt x="1699882" y="796150"/>
                  </a:lnTo>
                  <a:lnTo>
                    <a:pt x="1699882" y="639229"/>
                  </a:lnTo>
                  <a:lnTo>
                    <a:pt x="1746542" y="639229"/>
                  </a:lnTo>
                  <a:lnTo>
                    <a:pt x="1746542" y="601789"/>
                  </a:lnTo>
                  <a:close/>
                </a:path>
                <a:path w="4834255" h="837564">
                  <a:moveTo>
                    <a:pt x="1854606" y="148082"/>
                  </a:moveTo>
                  <a:lnTo>
                    <a:pt x="1810562" y="117106"/>
                  </a:lnTo>
                  <a:lnTo>
                    <a:pt x="1796529" y="72326"/>
                  </a:lnTo>
                  <a:lnTo>
                    <a:pt x="1796529" y="70726"/>
                  </a:lnTo>
                  <a:lnTo>
                    <a:pt x="1845030" y="70726"/>
                  </a:lnTo>
                  <a:lnTo>
                    <a:pt x="1845030" y="36093"/>
                  </a:lnTo>
                  <a:lnTo>
                    <a:pt x="1796529" y="36093"/>
                  </a:lnTo>
                  <a:lnTo>
                    <a:pt x="1796529" y="3314"/>
                  </a:lnTo>
                  <a:lnTo>
                    <a:pt x="1754670" y="3314"/>
                  </a:lnTo>
                  <a:lnTo>
                    <a:pt x="1754670" y="36093"/>
                  </a:lnTo>
                  <a:lnTo>
                    <a:pt x="1705546" y="36093"/>
                  </a:lnTo>
                  <a:lnTo>
                    <a:pt x="1705546" y="70726"/>
                  </a:lnTo>
                  <a:lnTo>
                    <a:pt x="1754670" y="70726"/>
                  </a:lnTo>
                  <a:lnTo>
                    <a:pt x="1754670" y="72326"/>
                  </a:lnTo>
                  <a:lnTo>
                    <a:pt x="1751114" y="97167"/>
                  </a:lnTo>
                  <a:lnTo>
                    <a:pt x="1740573" y="120040"/>
                  </a:lnTo>
                  <a:lnTo>
                    <a:pt x="1722615" y="139433"/>
                  </a:lnTo>
                  <a:lnTo>
                    <a:pt x="1696834" y="153847"/>
                  </a:lnTo>
                  <a:lnTo>
                    <a:pt x="1717090" y="186512"/>
                  </a:lnTo>
                  <a:lnTo>
                    <a:pt x="1737029" y="176682"/>
                  </a:lnTo>
                  <a:lnTo>
                    <a:pt x="1753463" y="163842"/>
                  </a:lnTo>
                  <a:lnTo>
                    <a:pt x="1766544" y="148399"/>
                  </a:lnTo>
                  <a:lnTo>
                    <a:pt x="1776399" y="130771"/>
                  </a:lnTo>
                  <a:lnTo>
                    <a:pt x="1786318" y="146824"/>
                  </a:lnTo>
                  <a:lnTo>
                    <a:pt x="1799234" y="160845"/>
                  </a:lnTo>
                  <a:lnTo>
                    <a:pt x="1815287" y="172478"/>
                  </a:lnTo>
                  <a:lnTo>
                    <a:pt x="1834603" y="181356"/>
                  </a:lnTo>
                  <a:lnTo>
                    <a:pt x="1854606" y="148082"/>
                  </a:lnTo>
                  <a:close/>
                </a:path>
                <a:path w="4834255" h="837564">
                  <a:moveTo>
                    <a:pt x="1935403" y="646239"/>
                  </a:moveTo>
                  <a:lnTo>
                    <a:pt x="1931911" y="620204"/>
                  </a:lnTo>
                  <a:lnTo>
                    <a:pt x="1930742" y="611479"/>
                  </a:lnTo>
                  <a:lnTo>
                    <a:pt x="1901164" y="615734"/>
                  </a:lnTo>
                  <a:lnTo>
                    <a:pt x="1871357" y="618375"/>
                  </a:lnTo>
                  <a:lnTo>
                    <a:pt x="1839315" y="619760"/>
                  </a:lnTo>
                  <a:lnTo>
                    <a:pt x="1803044" y="620204"/>
                  </a:lnTo>
                  <a:lnTo>
                    <a:pt x="1803044" y="591845"/>
                  </a:lnTo>
                  <a:lnTo>
                    <a:pt x="1903730" y="591845"/>
                  </a:lnTo>
                  <a:lnTo>
                    <a:pt x="1903730" y="495693"/>
                  </a:lnTo>
                  <a:lnTo>
                    <a:pt x="1758340" y="495693"/>
                  </a:lnTo>
                  <a:lnTo>
                    <a:pt x="1758340" y="531190"/>
                  </a:lnTo>
                  <a:lnTo>
                    <a:pt x="1860499" y="531190"/>
                  </a:lnTo>
                  <a:lnTo>
                    <a:pt x="1860499" y="558571"/>
                  </a:lnTo>
                  <a:lnTo>
                    <a:pt x="1758835" y="558571"/>
                  </a:lnTo>
                  <a:lnTo>
                    <a:pt x="1758835" y="656551"/>
                  </a:lnTo>
                  <a:lnTo>
                    <a:pt x="1785353" y="656551"/>
                  </a:lnTo>
                  <a:lnTo>
                    <a:pt x="1829536" y="656158"/>
                  </a:lnTo>
                  <a:lnTo>
                    <a:pt x="1867522" y="654659"/>
                  </a:lnTo>
                  <a:lnTo>
                    <a:pt x="1901926" y="651522"/>
                  </a:lnTo>
                  <a:lnTo>
                    <a:pt x="1935403" y="646239"/>
                  </a:lnTo>
                  <a:close/>
                </a:path>
                <a:path w="4834255" h="837564">
                  <a:moveTo>
                    <a:pt x="1968436" y="207137"/>
                  </a:moveTo>
                  <a:lnTo>
                    <a:pt x="1749996" y="207137"/>
                  </a:lnTo>
                  <a:lnTo>
                    <a:pt x="1749996" y="242747"/>
                  </a:lnTo>
                  <a:lnTo>
                    <a:pt x="1924354" y="242747"/>
                  </a:lnTo>
                  <a:lnTo>
                    <a:pt x="1924354" y="316293"/>
                  </a:lnTo>
                  <a:lnTo>
                    <a:pt x="1968436" y="316293"/>
                  </a:lnTo>
                  <a:lnTo>
                    <a:pt x="1968436" y="207137"/>
                  </a:lnTo>
                  <a:close/>
                </a:path>
                <a:path w="4834255" h="837564">
                  <a:moveTo>
                    <a:pt x="1968436" y="495"/>
                  </a:moveTo>
                  <a:lnTo>
                    <a:pt x="1926437" y="495"/>
                  </a:lnTo>
                  <a:lnTo>
                    <a:pt x="1926437" y="79806"/>
                  </a:lnTo>
                  <a:lnTo>
                    <a:pt x="1901151" y="79806"/>
                  </a:lnTo>
                  <a:lnTo>
                    <a:pt x="1901151" y="5524"/>
                  </a:lnTo>
                  <a:lnTo>
                    <a:pt x="1859280" y="5524"/>
                  </a:lnTo>
                  <a:lnTo>
                    <a:pt x="1859280" y="192773"/>
                  </a:lnTo>
                  <a:lnTo>
                    <a:pt x="1901151" y="192773"/>
                  </a:lnTo>
                  <a:lnTo>
                    <a:pt x="1901151" y="115417"/>
                  </a:lnTo>
                  <a:lnTo>
                    <a:pt x="1926437" y="115417"/>
                  </a:lnTo>
                  <a:lnTo>
                    <a:pt x="1926437" y="193751"/>
                  </a:lnTo>
                  <a:lnTo>
                    <a:pt x="1968436" y="193751"/>
                  </a:lnTo>
                  <a:lnTo>
                    <a:pt x="1968436" y="115417"/>
                  </a:lnTo>
                  <a:lnTo>
                    <a:pt x="1968436" y="79806"/>
                  </a:lnTo>
                  <a:lnTo>
                    <a:pt x="1968436" y="495"/>
                  </a:lnTo>
                  <a:close/>
                </a:path>
                <a:path w="4834255" h="837564">
                  <a:moveTo>
                    <a:pt x="1998141" y="681101"/>
                  </a:moveTo>
                  <a:lnTo>
                    <a:pt x="1954682" y="681101"/>
                  </a:lnTo>
                  <a:lnTo>
                    <a:pt x="1954682" y="715733"/>
                  </a:lnTo>
                  <a:lnTo>
                    <a:pt x="1954682" y="757110"/>
                  </a:lnTo>
                  <a:lnTo>
                    <a:pt x="1834591" y="757110"/>
                  </a:lnTo>
                  <a:lnTo>
                    <a:pt x="1834591" y="715733"/>
                  </a:lnTo>
                  <a:lnTo>
                    <a:pt x="1954682" y="715733"/>
                  </a:lnTo>
                  <a:lnTo>
                    <a:pt x="1954682" y="681101"/>
                  </a:lnTo>
                  <a:lnTo>
                    <a:pt x="1791131" y="681101"/>
                  </a:lnTo>
                  <a:lnTo>
                    <a:pt x="1791131" y="792594"/>
                  </a:lnTo>
                  <a:lnTo>
                    <a:pt x="1998141" y="792594"/>
                  </a:lnTo>
                  <a:lnTo>
                    <a:pt x="1998141" y="757110"/>
                  </a:lnTo>
                  <a:lnTo>
                    <a:pt x="1998141" y="715733"/>
                  </a:lnTo>
                  <a:lnTo>
                    <a:pt x="1998141" y="681101"/>
                  </a:lnTo>
                  <a:close/>
                </a:path>
                <a:path w="4834255" h="837564">
                  <a:moveTo>
                    <a:pt x="2040877" y="555002"/>
                  </a:moveTo>
                  <a:lnTo>
                    <a:pt x="1998141" y="555002"/>
                  </a:lnTo>
                  <a:lnTo>
                    <a:pt x="1998141" y="480352"/>
                  </a:lnTo>
                  <a:lnTo>
                    <a:pt x="1953704" y="480352"/>
                  </a:lnTo>
                  <a:lnTo>
                    <a:pt x="1953704" y="667969"/>
                  </a:lnTo>
                  <a:lnTo>
                    <a:pt x="1998141" y="667969"/>
                  </a:lnTo>
                  <a:lnTo>
                    <a:pt x="1998141" y="591845"/>
                  </a:lnTo>
                  <a:lnTo>
                    <a:pt x="2040877" y="591845"/>
                  </a:lnTo>
                  <a:lnTo>
                    <a:pt x="2040877" y="555002"/>
                  </a:lnTo>
                  <a:close/>
                </a:path>
                <a:path w="4834255" h="837564">
                  <a:moveTo>
                    <a:pt x="2060168" y="258457"/>
                  </a:moveTo>
                  <a:lnTo>
                    <a:pt x="2010689" y="258457"/>
                  </a:lnTo>
                  <a:lnTo>
                    <a:pt x="1993493" y="357301"/>
                  </a:lnTo>
                  <a:lnTo>
                    <a:pt x="2030209" y="357301"/>
                  </a:lnTo>
                  <a:lnTo>
                    <a:pt x="2060168" y="258457"/>
                  </a:lnTo>
                  <a:close/>
                </a:path>
                <a:path w="4834255" h="837564">
                  <a:moveTo>
                    <a:pt x="2110638" y="738327"/>
                  </a:moveTo>
                  <a:lnTo>
                    <a:pt x="2061146" y="738327"/>
                  </a:lnTo>
                  <a:lnTo>
                    <a:pt x="2043963" y="837171"/>
                  </a:lnTo>
                  <a:lnTo>
                    <a:pt x="2080679" y="837171"/>
                  </a:lnTo>
                  <a:lnTo>
                    <a:pt x="2110638" y="738327"/>
                  </a:lnTo>
                  <a:close/>
                </a:path>
                <a:path w="4834255" h="837564">
                  <a:moveTo>
                    <a:pt x="2321407" y="32410"/>
                  </a:moveTo>
                  <a:lnTo>
                    <a:pt x="2170874" y="32410"/>
                  </a:lnTo>
                  <a:lnTo>
                    <a:pt x="2170874" y="68630"/>
                  </a:lnTo>
                  <a:lnTo>
                    <a:pt x="2276221" y="68630"/>
                  </a:lnTo>
                  <a:lnTo>
                    <a:pt x="2263952" y="117830"/>
                  </a:lnTo>
                  <a:lnTo>
                    <a:pt x="2239518" y="160172"/>
                  </a:lnTo>
                  <a:lnTo>
                    <a:pt x="2202637" y="196342"/>
                  </a:lnTo>
                  <a:lnTo>
                    <a:pt x="2153069" y="227025"/>
                  </a:lnTo>
                  <a:lnTo>
                    <a:pt x="2177999" y="260921"/>
                  </a:lnTo>
                  <a:lnTo>
                    <a:pt x="2225484" y="232435"/>
                  </a:lnTo>
                  <a:lnTo>
                    <a:pt x="2262327" y="199491"/>
                  </a:lnTo>
                  <a:lnTo>
                    <a:pt x="2289441" y="162547"/>
                  </a:lnTo>
                  <a:lnTo>
                    <a:pt x="2307717" y="122085"/>
                  </a:lnTo>
                  <a:lnTo>
                    <a:pt x="2318080" y="78549"/>
                  </a:lnTo>
                  <a:lnTo>
                    <a:pt x="2321407" y="32410"/>
                  </a:lnTo>
                  <a:close/>
                </a:path>
                <a:path w="4834255" h="837564">
                  <a:moveTo>
                    <a:pt x="2367572" y="620204"/>
                  </a:moveTo>
                  <a:lnTo>
                    <a:pt x="2322042" y="585101"/>
                  </a:lnTo>
                  <a:lnTo>
                    <a:pt x="2308021" y="536460"/>
                  </a:lnTo>
                  <a:lnTo>
                    <a:pt x="2308021" y="499262"/>
                  </a:lnTo>
                  <a:lnTo>
                    <a:pt x="2264918" y="499262"/>
                  </a:lnTo>
                  <a:lnTo>
                    <a:pt x="2264918" y="536460"/>
                  </a:lnTo>
                  <a:lnTo>
                    <a:pt x="2261374" y="563156"/>
                  </a:lnTo>
                  <a:lnTo>
                    <a:pt x="2250351" y="589076"/>
                  </a:lnTo>
                  <a:lnTo>
                    <a:pt x="2231021" y="612063"/>
                  </a:lnTo>
                  <a:lnTo>
                    <a:pt x="2202548" y="629907"/>
                  </a:lnTo>
                  <a:lnTo>
                    <a:pt x="2226360" y="664159"/>
                  </a:lnTo>
                  <a:lnTo>
                    <a:pt x="2246668" y="653072"/>
                  </a:lnTo>
                  <a:lnTo>
                    <a:pt x="2263470" y="638594"/>
                  </a:lnTo>
                  <a:lnTo>
                    <a:pt x="2276919" y="621309"/>
                  </a:lnTo>
                  <a:lnTo>
                    <a:pt x="2287143" y="601789"/>
                  </a:lnTo>
                  <a:lnTo>
                    <a:pt x="2296998" y="618299"/>
                  </a:lnTo>
                  <a:lnTo>
                    <a:pt x="2309672" y="632777"/>
                  </a:lnTo>
                  <a:lnTo>
                    <a:pt x="2325306" y="644829"/>
                  </a:lnTo>
                  <a:lnTo>
                    <a:pt x="2343988" y="654088"/>
                  </a:lnTo>
                  <a:lnTo>
                    <a:pt x="2367572" y="620204"/>
                  </a:lnTo>
                  <a:close/>
                </a:path>
                <a:path w="4834255" h="837564">
                  <a:moveTo>
                    <a:pt x="2478443" y="480352"/>
                  </a:moveTo>
                  <a:lnTo>
                    <a:pt x="2436444" y="480352"/>
                  </a:lnTo>
                  <a:lnTo>
                    <a:pt x="2436444" y="557466"/>
                  </a:lnTo>
                  <a:lnTo>
                    <a:pt x="2409926" y="557466"/>
                  </a:lnTo>
                  <a:lnTo>
                    <a:pt x="2409926" y="485876"/>
                  </a:lnTo>
                  <a:lnTo>
                    <a:pt x="2368791" y="485876"/>
                  </a:lnTo>
                  <a:lnTo>
                    <a:pt x="2368791" y="663663"/>
                  </a:lnTo>
                  <a:lnTo>
                    <a:pt x="2409926" y="663663"/>
                  </a:lnTo>
                  <a:lnTo>
                    <a:pt x="2409926" y="593432"/>
                  </a:lnTo>
                  <a:lnTo>
                    <a:pt x="2436444" y="593432"/>
                  </a:lnTo>
                  <a:lnTo>
                    <a:pt x="2436444" y="673620"/>
                  </a:lnTo>
                  <a:lnTo>
                    <a:pt x="2478443" y="673620"/>
                  </a:lnTo>
                  <a:lnTo>
                    <a:pt x="2478443" y="593432"/>
                  </a:lnTo>
                  <a:lnTo>
                    <a:pt x="2478443" y="557466"/>
                  </a:lnTo>
                  <a:lnTo>
                    <a:pt x="2478443" y="480352"/>
                  </a:lnTo>
                  <a:close/>
                </a:path>
                <a:path w="4834255" h="837564">
                  <a:moveTo>
                    <a:pt x="2480043" y="736854"/>
                  </a:moveTo>
                  <a:lnTo>
                    <a:pt x="2472232" y="712101"/>
                  </a:lnTo>
                  <a:lnTo>
                    <a:pt x="2471001" y="711060"/>
                  </a:lnTo>
                  <a:lnTo>
                    <a:pt x="2450173" y="693572"/>
                  </a:lnTo>
                  <a:lnTo>
                    <a:pt x="2435466" y="688632"/>
                  </a:lnTo>
                  <a:lnTo>
                    <a:pt x="2435466" y="736854"/>
                  </a:lnTo>
                  <a:lnTo>
                    <a:pt x="2431034" y="748144"/>
                  </a:lnTo>
                  <a:lnTo>
                    <a:pt x="2418308" y="756234"/>
                  </a:lnTo>
                  <a:lnTo>
                    <a:pt x="2397899" y="761072"/>
                  </a:lnTo>
                  <a:lnTo>
                    <a:pt x="2370391" y="762635"/>
                  </a:lnTo>
                  <a:lnTo>
                    <a:pt x="2342743" y="761072"/>
                  </a:lnTo>
                  <a:lnTo>
                    <a:pt x="2322284" y="756234"/>
                  </a:lnTo>
                  <a:lnTo>
                    <a:pt x="2309609" y="748144"/>
                  </a:lnTo>
                  <a:lnTo>
                    <a:pt x="2305316" y="736854"/>
                  </a:lnTo>
                  <a:lnTo>
                    <a:pt x="2309609" y="725652"/>
                  </a:lnTo>
                  <a:lnTo>
                    <a:pt x="2322284" y="717562"/>
                  </a:lnTo>
                  <a:lnTo>
                    <a:pt x="2342743" y="712660"/>
                  </a:lnTo>
                  <a:lnTo>
                    <a:pt x="2370391" y="711060"/>
                  </a:lnTo>
                  <a:lnTo>
                    <a:pt x="2397899" y="712660"/>
                  </a:lnTo>
                  <a:lnTo>
                    <a:pt x="2418308" y="717562"/>
                  </a:lnTo>
                  <a:lnTo>
                    <a:pt x="2431034" y="725652"/>
                  </a:lnTo>
                  <a:lnTo>
                    <a:pt x="2435466" y="736854"/>
                  </a:lnTo>
                  <a:lnTo>
                    <a:pt x="2435466" y="688632"/>
                  </a:lnTo>
                  <a:lnTo>
                    <a:pt x="2415629" y="681939"/>
                  </a:lnTo>
                  <a:lnTo>
                    <a:pt x="2370391" y="677913"/>
                  </a:lnTo>
                  <a:lnTo>
                    <a:pt x="2325052" y="681939"/>
                  </a:lnTo>
                  <a:lnTo>
                    <a:pt x="2290559" y="693572"/>
                  </a:lnTo>
                  <a:lnTo>
                    <a:pt x="2268677" y="712101"/>
                  </a:lnTo>
                  <a:lnTo>
                    <a:pt x="2261108" y="736854"/>
                  </a:lnTo>
                  <a:lnTo>
                    <a:pt x="2268677" y="761657"/>
                  </a:lnTo>
                  <a:lnTo>
                    <a:pt x="2290559" y="780300"/>
                  </a:lnTo>
                  <a:lnTo>
                    <a:pt x="2325052" y="792022"/>
                  </a:lnTo>
                  <a:lnTo>
                    <a:pt x="2370391" y="796036"/>
                  </a:lnTo>
                  <a:lnTo>
                    <a:pt x="2415629" y="792022"/>
                  </a:lnTo>
                  <a:lnTo>
                    <a:pt x="2450173" y="780300"/>
                  </a:lnTo>
                  <a:lnTo>
                    <a:pt x="2471064" y="762635"/>
                  </a:lnTo>
                  <a:lnTo>
                    <a:pt x="2472232" y="761657"/>
                  </a:lnTo>
                  <a:lnTo>
                    <a:pt x="2480043" y="736854"/>
                  </a:lnTo>
                  <a:close/>
                </a:path>
                <a:path w="4834255" h="837564">
                  <a:moveTo>
                    <a:pt x="2640673" y="140347"/>
                  </a:moveTo>
                  <a:lnTo>
                    <a:pt x="2597175" y="114554"/>
                  </a:lnTo>
                  <a:lnTo>
                    <a:pt x="2572626" y="77990"/>
                  </a:lnTo>
                  <a:lnTo>
                    <a:pt x="2568346" y="49847"/>
                  </a:lnTo>
                  <a:lnTo>
                    <a:pt x="2568346" y="16941"/>
                  </a:lnTo>
                  <a:lnTo>
                    <a:pt x="2524023" y="16941"/>
                  </a:lnTo>
                  <a:lnTo>
                    <a:pt x="2524023" y="45554"/>
                  </a:lnTo>
                  <a:lnTo>
                    <a:pt x="2519527" y="77609"/>
                  </a:lnTo>
                  <a:lnTo>
                    <a:pt x="2505926" y="106959"/>
                  </a:lnTo>
                  <a:lnTo>
                    <a:pt x="2482494" y="131457"/>
                  </a:lnTo>
                  <a:lnTo>
                    <a:pt x="2450452" y="147929"/>
                  </a:lnTo>
                  <a:lnTo>
                    <a:pt x="2450452" y="121183"/>
                  </a:lnTo>
                  <a:lnTo>
                    <a:pt x="2405761" y="121183"/>
                  </a:lnTo>
                  <a:lnTo>
                    <a:pt x="2405761" y="0"/>
                  </a:lnTo>
                  <a:lnTo>
                    <a:pt x="2361438" y="0"/>
                  </a:lnTo>
                  <a:lnTo>
                    <a:pt x="2361438" y="315556"/>
                  </a:lnTo>
                  <a:lnTo>
                    <a:pt x="2405761" y="315556"/>
                  </a:lnTo>
                  <a:lnTo>
                    <a:pt x="2405761" y="157784"/>
                  </a:lnTo>
                  <a:lnTo>
                    <a:pt x="2450452" y="157784"/>
                  </a:lnTo>
                  <a:lnTo>
                    <a:pt x="2450452" y="151777"/>
                  </a:lnTo>
                  <a:lnTo>
                    <a:pt x="2472334" y="183692"/>
                  </a:lnTo>
                  <a:lnTo>
                    <a:pt x="2497251" y="172173"/>
                  </a:lnTo>
                  <a:lnTo>
                    <a:pt x="2517902" y="156438"/>
                  </a:lnTo>
                  <a:lnTo>
                    <a:pt x="2534335" y="137045"/>
                  </a:lnTo>
                  <a:lnTo>
                    <a:pt x="2546616" y="114554"/>
                  </a:lnTo>
                  <a:lnTo>
                    <a:pt x="2558669" y="134073"/>
                  </a:lnTo>
                  <a:lnTo>
                    <a:pt x="2574404" y="150914"/>
                  </a:lnTo>
                  <a:lnTo>
                    <a:pt x="2593911" y="164655"/>
                  </a:lnTo>
                  <a:lnTo>
                    <a:pt x="2617216" y="174840"/>
                  </a:lnTo>
                  <a:lnTo>
                    <a:pt x="2640673" y="140347"/>
                  </a:lnTo>
                  <a:close/>
                </a:path>
                <a:path w="4834255" h="837564">
                  <a:moveTo>
                    <a:pt x="2665463" y="497789"/>
                  </a:moveTo>
                  <a:lnTo>
                    <a:pt x="2515781" y="497789"/>
                  </a:lnTo>
                  <a:lnTo>
                    <a:pt x="2515781" y="533031"/>
                  </a:lnTo>
                  <a:lnTo>
                    <a:pt x="2617571" y="533031"/>
                  </a:lnTo>
                  <a:lnTo>
                    <a:pt x="2606344" y="563473"/>
                  </a:lnTo>
                  <a:lnTo>
                    <a:pt x="2582837" y="590372"/>
                  </a:lnTo>
                  <a:lnTo>
                    <a:pt x="2547112" y="612660"/>
                  </a:lnTo>
                  <a:lnTo>
                    <a:pt x="2499207" y="629285"/>
                  </a:lnTo>
                  <a:lnTo>
                    <a:pt x="2517622" y="663054"/>
                  </a:lnTo>
                  <a:lnTo>
                    <a:pt x="2569387" y="644817"/>
                  </a:lnTo>
                  <a:lnTo>
                    <a:pt x="2610574" y="618883"/>
                  </a:lnTo>
                  <a:lnTo>
                    <a:pt x="2640673" y="585546"/>
                  </a:lnTo>
                  <a:lnTo>
                    <a:pt x="2659138" y="545084"/>
                  </a:lnTo>
                  <a:lnTo>
                    <a:pt x="2665463" y="497789"/>
                  </a:lnTo>
                  <a:close/>
                </a:path>
                <a:path w="4834255" h="837564">
                  <a:moveTo>
                    <a:pt x="2706967" y="254901"/>
                  </a:moveTo>
                  <a:lnTo>
                    <a:pt x="2699524" y="229273"/>
                  </a:lnTo>
                  <a:lnTo>
                    <a:pt x="2698788" y="228625"/>
                  </a:lnTo>
                  <a:lnTo>
                    <a:pt x="2678214" y="210146"/>
                  </a:lnTo>
                  <a:lnTo>
                    <a:pt x="2663266" y="204838"/>
                  </a:lnTo>
                  <a:lnTo>
                    <a:pt x="2663266" y="254901"/>
                  </a:lnTo>
                  <a:lnTo>
                    <a:pt x="2659202" y="266661"/>
                  </a:lnTo>
                  <a:lnTo>
                    <a:pt x="2647188" y="274942"/>
                  </a:lnTo>
                  <a:lnTo>
                    <a:pt x="2627465" y="279869"/>
                  </a:lnTo>
                  <a:lnTo>
                    <a:pt x="2600274" y="281546"/>
                  </a:lnTo>
                  <a:lnTo>
                    <a:pt x="2572816" y="279869"/>
                  </a:lnTo>
                  <a:lnTo>
                    <a:pt x="2552789" y="274942"/>
                  </a:lnTo>
                  <a:lnTo>
                    <a:pt x="2540533" y="266661"/>
                  </a:lnTo>
                  <a:lnTo>
                    <a:pt x="2536418" y="254901"/>
                  </a:lnTo>
                  <a:lnTo>
                    <a:pt x="2540533" y="243598"/>
                  </a:lnTo>
                  <a:lnTo>
                    <a:pt x="2552789" y="235369"/>
                  </a:lnTo>
                  <a:lnTo>
                    <a:pt x="2572816" y="230327"/>
                  </a:lnTo>
                  <a:lnTo>
                    <a:pt x="2600274" y="228625"/>
                  </a:lnTo>
                  <a:lnTo>
                    <a:pt x="2627465" y="230327"/>
                  </a:lnTo>
                  <a:lnTo>
                    <a:pt x="2647188" y="235369"/>
                  </a:lnTo>
                  <a:lnTo>
                    <a:pt x="2659202" y="243598"/>
                  </a:lnTo>
                  <a:lnTo>
                    <a:pt x="2663266" y="254901"/>
                  </a:lnTo>
                  <a:lnTo>
                    <a:pt x="2663266" y="204838"/>
                  </a:lnTo>
                  <a:lnTo>
                    <a:pt x="2644610" y="198196"/>
                  </a:lnTo>
                  <a:lnTo>
                    <a:pt x="2600274" y="194119"/>
                  </a:lnTo>
                  <a:lnTo>
                    <a:pt x="2555278" y="198196"/>
                  </a:lnTo>
                  <a:lnTo>
                    <a:pt x="2521178" y="210146"/>
                  </a:lnTo>
                  <a:lnTo>
                    <a:pt x="2499588" y="229273"/>
                  </a:lnTo>
                  <a:lnTo>
                    <a:pt x="2492095" y="254901"/>
                  </a:lnTo>
                  <a:lnTo>
                    <a:pt x="2499588" y="280911"/>
                  </a:lnTo>
                  <a:lnTo>
                    <a:pt x="2521178" y="300177"/>
                  </a:lnTo>
                  <a:lnTo>
                    <a:pt x="2555278" y="312127"/>
                  </a:lnTo>
                  <a:lnTo>
                    <a:pt x="2600274" y="316166"/>
                  </a:lnTo>
                  <a:lnTo>
                    <a:pt x="2644610" y="312127"/>
                  </a:lnTo>
                  <a:lnTo>
                    <a:pt x="2678214" y="300177"/>
                  </a:lnTo>
                  <a:lnTo>
                    <a:pt x="2698826" y="281546"/>
                  </a:lnTo>
                  <a:lnTo>
                    <a:pt x="2699524" y="280911"/>
                  </a:lnTo>
                  <a:lnTo>
                    <a:pt x="2706967" y="254901"/>
                  </a:lnTo>
                  <a:close/>
                </a:path>
                <a:path w="4834255" h="837564">
                  <a:moveTo>
                    <a:pt x="2746514" y="74041"/>
                  </a:moveTo>
                  <a:lnTo>
                    <a:pt x="2704020" y="74041"/>
                  </a:lnTo>
                  <a:lnTo>
                    <a:pt x="2704020" y="0"/>
                  </a:lnTo>
                  <a:lnTo>
                    <a:pt x="2659583" y="0"/>
                  </a:lnTo>
                  <a:lnTo>
                    <a:pt x="2659583" y="187617"/>
                  </a:lnTo>
                  <a:lnTo>
                    <a:pt x="2704020" y="187617"/>
                  </a:lnTo>
                  <a:lnTo>
                    <a:pt x="2704020" y="110756"/>
                  </a:lnTo>
                  <a:lnTo>
                    <a:pt x="2746514" y="110756"/>
                  </a:lnTo>
                  <a:lnTo>
                    <a:pt x="2746514" y="74041"/>
                  </a:lnTo>
                  <a:close/>
                </a:path>
                <a:path w="4834255" h="837564">
                  <a:moveTo>
                    <a:pt x="2754477" y="676440"/>
                  </a:moveTo>
                  <a:lnTo>
                    <a:pt x="2541689" y="676440"/>
                  </a:lnTo>
                  <a:lnTo>
                    <a:pt x="2541689" y="711682"/>
                  </a:lnTo>
                  <a:lnTo>
                    <a:pt x="2710027" y="711682"/>
                  </a:lnTo>
                  <a:lnTo>
                    <a:pt x="2710027" y="796150"/>
                  </a:lnTo>
                  <a:lnTo>
                    <a:pt x="2754477" y="796150"/>
                  </a:lnTo>
                  <a:lnTo>
                    <a:pt x="2754477" y="676440"/>
                  </a:lnTo>
                  <a:close/>
                </a:path>
                <a:path w="4834255" h="837564">
                  <a:moveTo>
                    <a:pt x="2796959" y="553897"/>
                  </a:moveTo>
                  <a:lnTo>
                    <a:pt x="2754477" y="553897"/>
                  </a:lnTo>
                  <a:lnTo>
                    <a:pt x="2754477" y="479856"/>
                  </a:lnTo>
                  <a:lnTo>
                    <a:pt x="2710027" y="479856"/>
                  </a:lnTo>
                  <a:lnTo>
                    <a:pt x="2710027" y="663663"/>
                  </a:lnTo>
                  <a:lnTo>
                    <a:pt x="2754477" y="663663"/>
                  </a:lnTo>
                  <a:lnTo>
                    <a:pt x="2754477" y="590740"/>
                  </a:lnTo>
                  <a:lnTo>
                    <a:pt x="2796959" y="590740"/>
                  </a:lnTo>
                  <a:lnTo>
                    <a:pt x="2796959" y="553897"/>
                  </a:lnTo>
                  <a:close/>
                </a:path>
                <a:path w="4834255" h="837564">
                  <a:moveTo>
                    <a:pt x="2866961" y="738327"/>
                  </a:moveTo>
                  <a:lnTo>
                    <a:pt x="2817482" y="738327"/>
                  </a:lnTo>
                  <a:lnTo>
                    <a:pt x="2800299" y="837171"/>
                  </a:lnTo>
                  <a:lnTo>
                    <a:pt x="2837002" y="837171"/>
                  </a:lnTo>
                  <a:lnTo>
                    <a:pt x="2866961" y="738327"/>
                  </a:lnTo>
                  <a:close/>
                </a:path>
                <a:path w="4834255" h="837564">
                  <a:moveTo>
                    <a:pt x="2944088" y="214020"/>
                  </a:moveTo>
                  <a:lnTo>
                    <a:pt x="2910052" y="190728"/>
                  </a:lnTo>
                  <a:lnTo>
                    <a:pt x="2888323" y="162445"/>
                  </a:lnTo>
                  <a:lnTo>
                    <a:pt x="2885833" y="159219"/>
                  </a:lnTo>
                  <a:lnTo>
                    <a:pt x="2871406" y="123151"/>
                  </a:lnTo>
                  <a:lnTo>
                    <a:pt x="2866733" y="86194"/>
                  </a:lnTo>
                  <a:lnTo>
                    <a:pt x="2866733" y="66789"/>
                  </a:lnTo>
                  <a:lnTo>
                    <a:pt x="2930334" y="66789"/>
                  </a:lnTo>
                  <a:lnTo>
                    <a:pt x="2930334" y="30568"/>
                  </a:lnTo>
                  <a:lnTo>
                    <a:pt x="2755239" y="30568"/>
                  </a:lnTo>
                  <a:lnTo>
                    <a:pt x="2755239" y="66789"/>
                  </a:lnTo>
                  <a:lnTo>
                    <a:pt x="2822156" y="66789"/>
                  </a:lnTo>
                  <a:lnTo>
                    <a:pt x="2822156" y="86194"/>
                  </a:lnTo>
                  <a:lnTo>
                    <a:pt x="2817050" y="126009"/>
                  </a:lnTo>
                  <a:lnTo>
                    <a:pt x="2802102" y="164439"/>
                  </a:lnTo>
                  <a:lnTo>
                    <a:pt x="2777312" y="197675"/>
                  </a:lnTo>
                  <a:lnTo>
                    <a:pt x="2742717" y="221869"/>
                  </a:lnTo>
                  <a:lnTo>
                    <a:pt x="2768498" y="256870"/>
                  </a:lnTo>
                  <a:lnTo>
                    <a:pt x="2793809" y="240753"/>
                  </a:lnTo>
                  <a:lnTo>
                    <a:pt x="2815094" y="218909"/>
                  </a:lnTo>
                  <a:lnTo>
                    <a:pt x="2832252" y="192443"/>
                  </a:lnTo>
                  <a:lnTo>
                    <a:pt x="2845117" y="162445"/>
                  </a:lnTo>
                  <a:lnTo>
                    <a:pt x="2857677" y="189661"/>
                  </a:lnTo>
                  <a:lnTo>
                    <a:pt x="2874302" y="213753"/>
                  </a:lnTo>
                  <a:lnTo>
                    <a:pt x="2894901" y="233768"/>
                  </a:lnTo>
                  <a:lnTo>
                    <a:pt x="2919412" y="248767"/>
                  </a:lnTo>
                  <a:lnTo>
                    <a:pt x="2944088" y="214020"/>
                  </a:lnTo>
                  <a:close/>
                </a:path>
                <a:path w="4834255" h="837564">
                  <a:moveTo>
                    <a:pt x="3164916" y="693877"/>
                  </a:moveTo>
                  <a:lnTo>
                    <a:pt x="3130194" y="671830"/>
                  </a:lnTo>
                  <a:lnTo>
                    <a:pt x="3107207" y="643166"/>
                  </a:lnTo>
                  <a:lnTo>
                    <a:pt x="3105404" y="640918"/>
                  </a:lnTo>
                  <a:lnTo>
                    <a:pt x="3090545" y="604532"/>
                  </a:lnTo>
                  <a:lnTo>
                    <a:pt x="3085592" y="566051"/>
                  </a:lnTo>
                  <a:lnTo>
                    <a:pt x="3085592" y="546658"/>
                  </a:lnTo>
                  <a:lnTo>
                    <a:pt x="3151771" y="546658"/>
                  </a:lnTo>
                  <a:lnTo>
                    <a:pt x="3151771" y="510438"/>
                  </a:lnTo>
                  <a:lnTo>
                    <a:pt x="2973362" y="510438"/>
                  </a:lnTo>
                  <a:lnTo>
                    <a:pt x="2973362" y="546658"/>
                  </a:lnTo>
                  <a:lnTo>
                    <a:pt x="3040532" y="546658"/>
                  </a:lnTo>
                  <a:lnTo>
                    <a:pt x="3040532" y="566051"/>
                  </a:lnTo>
                  <a:lnTo>
                    <a:pt x="3035401" y="606590"/>
                  </a:lnTo>
                  <a:lnTo>
                    <a:pt x="3020314" y="645223"/>
                  </a:lnTo>
                  <a:lnTo>
                    <a:pt x="2995447" y="678180"/>
                  </a:lnTo>
                  <a:lnTo>
                    <a:pt x="2960967" y="701738"/>
                  </a:lnTo>
                  <a:lnTo>
                    <a:pt x="2986138" y="736485"/>
                  </a:lnTo>
                  <a:lnTo>
                    <a:pt x="3012021" y="720559"/>
                  </a:lnTo>
                  <a:lnTo>
                    <a:pt x="3033649" y="699033"/>
                  </a:lnTo>
                  <a:lnTo>
                    <a:pt x="3050959" y="672909"/>
                  </a:lnTo>
                  <a:lnTo>
                    <a:pt x="3063862" y="643166"/>
                  </a:lnTo>
                  <a:lnTo>
                    <a:pt x="3076689" y="670471"/>
                  </a:lnTo>
                  <a:lnTo>
                    <a:pt x="3093821" y="694372"/>
                  </a:lnTo>
                  <a:lnTo>
                    <a:pt x="3115272" y="714032"/>
                  </a:lnTo>
                  <a:lnTo>
                    <a:pt x="3141091" y="728624"/>
                  </a:lnTo>
                  <a:lnTo>
                    <a:pt x="3164916" y="693877"/>
                  </a:lnTo>
                  <a:close/>
                </a:path>
                <a:path w="4834255" h="837564">
                  <a:moveTo>
                    <a:pt x="3227781" y="479856"/>
                  </a:moveTo>
                  <a:lnTo>
                    <a:pt x="3182963" y="479856"/>
                  </a:lnTo>
                  <a:lnTo>
                    <a:pt x="3182963" y="796150"/>
                  </a:lnTo>
                  <a:lnTo>
                    <a:pt x="3227781" y="796150"/>
                  </a:lnTo>
                  <a:lnTo>
                    <a:pt x="3227781" y="479856"/>
                  </a:lnTo>
                  <a:close/>
                </a:path>
                <a:path w="4834255" h="837564">
                  <a:moveTo>
                    <a:pt x="3237433" y="150406"/>
                  </a:moveTo>
                  <a:lnTo>
                    <a:pt x="3204197" y="134200"/>
                  </a:lnTo>
                  <a:lnTo>
                    <a:pt x="3192132" y="122288"/>
                  </a:lnTo>
                  <a:lnTo>
                    <a:pt x="3181121" y="111429"/>
                  </a:lnTo>
                  <a:lnTo>
                    <a:pt x="3167697" y="84137"/>
                  </a:lnTo>
                  <a:lnTo>
                    <a:pt x="3163392" y="54394"/>
                  </a:lnTo>
                  <a:lnTo>
                    <a:pt x="3163392" y="19519"/>
                  </a:lnTo>
                  <a:lnTo>
                    <a:pt x="3118828" y="19519"/>
                  </a:lnTo>
                  <a:lnTo>
                    <a:pt x="3114281" y="85750"/>
                  </a:lnTo>
                  <a:lnTo>
                    <a:pt x="3076384" y="139166"/>
                  </a:lnTo>
                  <a:lnTo>
                    <a:pt x="3045993" y="154025"/>
                  </a:lnTo>
                  <a:lnTo>
                    <a:pt x="3045993" y="120815"/>
                  </a:lnTo>
                  <a:lnTo>
                    <a:pt x="2999333" y="120815"/>
                  </a:lnTo>
                  <a:lnTo>
                    <a:pt x="2999333" y="0"/>
                  </a:lnTo>
                  <a:lnTo>
                    <a:pt x="2955010" y="0"/>
                  </a:lnTo>
                  <a:lnTo>
                    <a:pt x="2955010" y="316293"/>
                  </a:lnTo>
                  <a:lnTo>
                    <a:pt x="2999333" y="316293"/>
                  </a:lnTo>
                  <a:lnTo>
                    <a:pt x="2999333" y="157784"/>
                  </a:lnTo>
                  <a:lnTo>
                    <a:pt x="3042716" y="157784"/>
                  </a:lnTo>
                  <a:lnTo>
                    <a:pt x="3066275" y="191173"/>
                  </a:lnTo>
                  <a:lnTo>
                    <a:pt x="3091510" y="179641"/>
                  </a:lnTo>
                  <a:lnTo>
                    <a:pt x="3112528" y="163969"/>
                  </a:lnTo>
                  <a:lnTo>
                    <a:pt x="3117926" y="157784"/>
                  </a:lnTo>
                  <a:lnTo>
                    <a:pt x="3129369" y="144678"/>
                  </a:lnTo>
                  <a:lnTo>
                    <a:pt x="3142030" y="122288"/>
                  </a:lnTo>
                  <a:lnTo>
                    <a:pt x="3154248" y="142633"/>
                  </a:lnTo>
                  <a:lnTo>
                    <a:pt x="3170288" y="160235"/>
                  </a:lnTo>
                  <a:lnTo>
                    <a:pt x="3190227" y="174612"/>
                  </a:lnTo>
                  <a:lnTo>
                    <a:pt x="3214103" y="185280"/>
                  </a:lnTo>
                  <a:lnTo>
                    <a:pt x="3237433" y="150406"/>
                  </a:lnTo>
                  <a:close/>
                </a:path>
                <a:path w="4834255" h="837564">
                  <a:moveTo>
                    <a:pt x="3309137" y="275043"/>
                  </a:moveTo>
                  <a:lnTo>
                    <a:pt x="3137611" y="275043"/>
                  </a:lnTo>
                  <a:lnTo>
                    <a:pt x="3137611" y="208978"/>
                  </a:lnTo>
                  <a:lnTo>
                    <a:pt x="3092424" y="208978"/>
                  </a:lnTo>
                  <a:lnTo>
                    <a:pt x="3092424" y="310769"/>
                  </a:lnTo>
                  <a:lnTo>
                    <a:pt x="3309137" y="310769"/>
                  </a:lnTo>
                  <a:lnTo>
                    <a:pt x="3309137" y="275043"/>
                  </a:lnTo>
                  <a:close/>
                </a:path>
                <a:path w="4834255" h="837564">
                  <a:moveTo>
                    <a:pt x="3340087" y="91719"/>
                  </a:moveTo>
                  <a:lnTo>
                    <a:pt x="3297605" y="91719"/>
                  </a:lnTo>
                  <a:lnTo>
                    <a:pt x="3297605" y="241"/>
                  </a:lnTo>
                  <a:lnTo>
                    <a:pt x="3253155" y="241"/>
                  </a:lnTo>
                  <a:lnTo>
                    <a:pt x="3253155" y="231813"/>
                  </a:lnTo>
                  <a:lnTo>
                    <a:pt x="3297605" y="231813"/>
                  </a:lnTo>
                  <a:lnTo>
                    <a:pt x="3297605" y="128930"/>
                  </a:lnTo>
                  <a:lnTo>
                    <a:pt x="3340087" y="128930"/>
                  </a:lnTo>
                  <a:lnTo>
                    <a:pt x="3340087" y="91719"/>
                  </a:lnTo>
                  <a:close/>
                </a:path>
                <a:path w="4834255" h="837564">
                  <a:moveTo>
                    <a:pt x="3410089" y="258457"/>
                  </a:moveTo>
                  <a:lnTo>
                    <a:pt x="3360610" y="258457"/>
                  </a:lnTo>
                  <a:lnTo>
                    <a:pt x="3343414" y="357301"/>
                  </a:lnTo>
                  <a:lnTo>
                    <a:pt x="3380130" y="357301"/>
                  </a:lnTo>
                  <a:lnTo>
                    <a:pt x="3410089" y="258457"/>
                  </a:lnTo>
                  <a:close/>
                </a:path>
                <a:path w="4834255" h="837564">
                  <a:moveTo>
                    <a:pt x="3461702" y="693877"/>
                  </a:moveTo>
                  <a:lnTo>
                    <a:pt x="3426980" y="671830"/>
                  </a:lnTo>
                  <a:lnTo>
                    <a:pt x="3403993" y="643166"/>
                  </a:lnTo>
                  <a:lnTo>
                    <a:pt x="3402190" y="640918"/>
                  </a:lnTo>
                  <a:lnTo>
                    <a:pt x="3387331" y="604532"/>
                  </a:lnTo>
                  <a:lnTo>
                    <a:pt x="3382378" y="566051"/>
                  </a:lnTo>
                  <a:lnTo>
                    <a:pt x="3382378" y="546658"/>
                  </a:lnTo>
                  <a:lnTo>
                    <a:pt x="3448558" y="546658"/>
                  </a:lnTo>
                  <a:lnTo>
                    <a:pt x="3448558" y="510438"/>
                  </a:lnTo>
                  <a:lnTo>
                    <a:pt x="3270148" y="510438"/>
                  </a:lnTo>
                  <a:lnTo>
                    <a:pt x="3270148" y="546658"/>
                  </a:lnTo>
                  <a:lnTo>
                    <a:pt x="3337318" y="546658"/>
                  </a:lnTo>
                  <a:lnTo>
                    <a:pt x="3337318" y="566051"/>
                  </a:lnTo>
                  <a:lnTo>
                    <a:pt x="3332188" y="606590"/>
                  </a:lnTo>
                  <a:lnTo>
                    <a:pt x="3317100" y="645223"/>
                  </a:lnTo>
                  <a:lnTo>
                    <a:pt x="3292233" y="678180"/>
                  </a:lnTo>
                  <a:lnTo>
                    <a:pt x="3257753" y="701738"/>
                  </a:lnTo>
                  <a:lnTo>
                    <a:pt x="3282924" y="736485"/>
                  </a:lnTo>
                  <a:lnTo>
                    <a:pt x="3308807" y="720559"/>
                  </a:lnTo>
                  <a:lnTo>
                    <a:pt x="3330435" y="699033"/>
                  </a:lnTo>
                  <a:lnTo>
                    <a:pt x="3347745" y="672909"/>
                  </a:lnTo>
                  <a:lnTo>
                    <a:pt x="3360648" y="643166"/>
                  </a:lnTo>
                  <a:lnTo>
                    <a:pt x="3373475" y="670471"/>
                  </a:lnTo>
                  <a:lnTo>
                    <a:pt x="3390608" y="694372"/>
                  </a:lnTo>
                  <a:lnTo>
                    <a:pt x="3412071" y="714032"/>
                  </a:lnTo>
                  <a:lnTo>
                    <a:pt x="3437877" y="728624"/>
                  </a:lnTo>
                  <a:lnTo>
                    <a:pt x="3461702" y="693877"/>
                  </a:lnTo>
                  <a:close/>
                </a:path>
                <a:path w="4834255" h="837564">
                  <a:moveTo>
                    <a:pt x="3524567" y="479856"/>
                  </a:moveTo>
                  <a:lnTo>
                    <a:pt x="3479749" y="479856"/>
                  </a:lnTo>
                  <a:lnTo>
                    <a:pt x="3479749" y="796150"/>
                  </a:lnTo>
                  <a:lnTo>
                    <a:pt x="3524567" y="796150"/>
                  </a:lnTo>
                  <a:lnTo>
                    <a:pt x="3524567" y="479856"/>
                  </a:lnTo>
                  <a:close/>
                </a:path>
                <a:path w="4834255" h="837564">
                  <a:moveTo>
                    <a:pt x="3795255" y="243484"/>
                  </a:moveTo>
                  <a:lnTo>
                    <a:pt x="3671976" y="243484"/>
                  </a:lnTo>
                  <a:lnTo>
                    <a:pt x="3671976" y="184912"/>
                  </a:lnTo>
                  <a:lnTo>
                    <a:pt x="3763213" y="184912"/>
                  </a:lnTo>
                  <a:lnTo>
                    <a:pt x="3763213" y="149555"/>
                  </a:lnTo>
                  <a:lnTo>
                    <a:pt x="3763213" y="104609"/>
                  </a:lnTo>
                  <a:lnTo>
                    <a:pt x="3763213" y="69494"/>
                  </a:lnTo>
                  <a:lnTo>
                    <a:pt x="3763213" y="20256"/>
                  </a:lnTo>
                  <a:lnTo>
                    <a:pt x="3719004" y="20256"/>
                  </a:lnTo>
                  <a:lnTo>
                    <a:pt x="3719004" y="69494"/>
                  </a:lnTo>
                  <a:lnTo>
                    <a:pt x="3719004" y="104609"/>
                  </a:lnTo>
                  <a:lnTo>
                    <a:pt x="3719004" y="149555"/>
                  </a:lnTo>
                  <a:lnTo>
                    <a:pt x="3581247" y="149555"/>
                  </a:lnTo>
                  <a:lnTo>
                    <a:pt x="3581247" y="104609"/>
                  </a:lnTo>
                  <a:lnTo>
                    <a:pt x="3719004" y="104609"/>
                  </a:lnTo>
                  <a:lnTo>
                    <a:pt x="3719004" y="69494"/>
                  </a:lnTo>
                  <a:lnTo>
                    <a:pt x="3581247" y="69494"/>
                  </a:lnTo>
                  <a:lnTo>
                    <a:pt x="3581247" y="20256"/>
                  </a:lnTo>
                  <a:lnTo>
                    <a:pt x="3536797" y="20256"/>
                  </a:lnTo>
                  <a:lnTo>
                    <a:pt x="3536797" y="184912"/>
                  </a:lnTo>
                  <a:lnTo>
                    <a:pt x="3628148" y="184912"/>
                  </a:lnTo>
                  <a:lnTo>
                    <a:pt x="3628148" y="243484"/>
                  </a:lnTo>
                  <a:lnTo>
                    <a:pt x="3506216" y="243484"/>
                  </a:lnTo>
                  <a:lnTo>
                    <a:pt x="3506216" y="279463"/>
                  </a:lnTo>
                  <a:lnTo>
                    <a:pt x="3795255" y="279463"/>
                  </a:lnTo>
                  <a:lnTo>
                    <a:pt x="3795255" y="243484"/>
                  </a:lnTo>
                  <a:close/>
                </a:path>
                <a:path w="4834255" h="837564">
                  <a:moveTo>
                    <a:pt x="3815702" y="536829"/>
                  </a:moveTo>
                  <a:lnTo>
                    <a:pt x="3808526" y="515467"/>
                  </a:lnTo>
                  <a:lnTo>
                    <a:pt x="3807930" y="513702"/>
                  </a:lnTo>
                  <a:lnTo>
                    <a:pt x="3785501" y="496785"/>
                  </a:lnTo>
                  <a:lnTo>
                    <a:pt x="3770033" y="492340"/>
                  </a:lnTo>
                  <a:lnTo>
                    <a:pt x="3770033" y="536829"/>
                  </a:lnTo>
                  <a:lnTo>
                    <a:pt x="3765804" y="546684"/>
                  </a:lnTo>
                  <a:lnTo>
                    <a:pt x="3752989" y="553389"/>
                  </a:lnTo>
                  <a:lnTo>
                    <a:pt x="3731387" y="557225"/>
                  </a:lnTo>
                  <a:lnTo>
                    <a:pt x="3700780" y="558444"/>
                  </a:lnTo>
                  <a:lnTo>
                    <a:pt x="3670490" y="557225"/>
                  </a:lnTo>
                  <a:lnTo>
                    <a:pt x="3649002" y="553389"/>
                  </a:lnTo>
                  <a:lnTo>
                    <a:pt x="3636251" y="546684"/>
                  </a:lnTo>
                  <a:lnTo>
                    <a:pt x="3632136" y="536829"/>
                  </a:lnTo>
                  <a:lnTo>
                    <a:pt x="3636251" y="527507"/>
                  </a:lnTo>
                  <a:lnTo>
                    <a:pt x="3649002" y="520852"/>
                  </a:lnTo>
                  <a:lnTo>
                    <a:pt x="3670490" y="516851"/>
                  </a:lnTo>
                  <a:lnTo>
                    <a:pt x="3700780" y="515467"/>
                  </a:lnTo>
                  <a:lnTo>
                    <a:pt x="3731387" y="516851"/>
                  </a:lnTo>
                  <a:lnTo>
                    <a:pt x="3752989" y="520852"/>
                  </a:lnTo>
                  <a:lnTo>
                    <a:pt x="3765804" y="527507"/>
                  </a:lnTo>
                  <a:lnTo>
                    <a:pt x="3770033" y="536829"/>
                  </a:lnTo>
                  <a:lnTo>
                    <a:pt x="3770033" y="492340"/>
                  </a:lnTo>
                  <a:lnTo>
                    <a:pt x="3749433" y="486397"/>
                  </a:lnTo>
                  <a:lnTo>
                    <a:pt x="3700780" y="482803"/>
                  </a:lnTo>
                  <a:lnTo>
                    <a:pt x="3652012" y="486397"/>
                  </a:lnTo>
                  <a:lnTo>
                    <a:pt x="3615855" y="496785"/>
                  </a:lnTo>
                  <a:lnTo>
                    <a:pt x="3593388" y="513702"/>
                  </a:lnTo>
                  <a:lnTo>
                    <a:pt x="3585730" y="536829"/>
                  </a:lnTo>
                  <a:lnTo>
                    <a:pt x="3593388" y="560031"/>
                  </a:lnTo>
                  <a:lnTo>
                    <a:pt x="3615855" y="576973"/>
                  </a:lnTo>
                  <a:lnTo>
                    <a:pt x="3652012" y="587336"/>
                  </a:lnTo>
                  <a:lnTo>
                    <a:pt x="3700780" y="590854"/>
                  </a:lnTo>
                  <a:lnTo>
                    <a:pt x="3749433" y="587336"/>
                  </a:lnTo>
                  <a:lnTo>
                    <a:pt x="3785501" y="576973"/>
                  </a:lnTo>
                  <a:lnTo>
                    <a:pt x="3807930" y="560031"/>
                  </a:lnTo>
                  <a:lnTo>
                    <a:pt x="3808463" y="558444"/>
                  </a:lnTo>
                  <a:lnTo>
                    <a:pt x="3815702" y="536829"/>
                  </a:lnTo>
                  <a:close/>
                </a:path>
                <a:path w="4834255" h="837564">
                  <a:moveTo>
                    <a:pt x="3845166" y="603999"/>
                  </a:moveTo>
                  <a:lnTo>
                    <a:pt x="3728770" y="603999"/>
                  </a:lnTo>
                  <a:lnTo>
                    <a:pt x="3728770" y="638746"/>
                  </a:lnTo>
                  <a:lnTo>
                    <a:pt x="3728770" y="660844"/>
                  </a:lnTo>
                  <a:lnTo>
                    <a:pt x="3673144" y="660844"/>
                  </a:lnTo>
                  <a:lnTo>
                    <a:pt x="3673144" y="638746"/>
                  </a:lnTo>
                  <a:lnTo>
                    <a:pt x="3728770" y="638746"/>
                  </a:lnTo>
                  <a:lnTo>
                    <a:pt x="3728770" y="603999"/>
                  </a:lnTo>
                  <a:lnTo>
                    <a:pt x="3556876" y="603999"/>
                  </a:lnTo>
                  <a:lnTo>
                    <a:pt x="3556876" y="638746"/>
                  </a:lnTo>
                  <a:lnTo>
                    <a:pt x="3629317" y="638746"/>
                  </a:lnTo>
                  <a:lnTo>
                    <a:pt x="3629317" y="660844"/>
                  </a:lnTo>
                  <a:lnTo>
                    <a:pt x="3590150" y="660844"/>
                  </a:lnTo>
                  <a:lnTo>
                    <a:pt x="3590150" y="693381"/>
                  </a:lnTo>
                  <a:lnTo>
                    <a:pt x="3766223" y="693381"/>
                  </a:lnTo>
                  <a:lnTo>
                    <a:pt x="3766223" y="710577"/>
                  </a:lnTo>
                  <a:lnTo>
                    <a:pt x="3590391" y="710577"/>
                  </a:lnTo>
                  <a:lnTo>
                    <a:pt x="3590391" y="793940"/>
                  </a:lnTo>
                  <a:lnTo>
                    <a:pt x="3818153" y="793940"/>
                  </a:lnTo>
                  <a:lnTo>
                    <a:pt x="3818153" y="760552"/>
                  </a:lnTo>
                  <a:lnTo>
                    <a:pt x="3633863" y="760552"/>
                  </a:lnTo>
                  <a:lnTo>
                    <a:pt x="3633863" y="741514"/>
                  </a:lnTo>
                  <a:lnTo>
                    <a:pt x="3809936" y="741514"/>
                  </a:lnTo>
                  <a:lnTo>
                    <a:pt x="3809936" y="660844"/>
                  </a:lnTo>
                  <a:lnTo>
                    <a:pt x="3772979" y="660844"/>
                  </a:lnTo>
                  <a:lnTo>
                    <a:pt x="3772979" y="638746"/>
                  </a:lnTo>
                  <a:lnTo>
                    <a:pt x="3845166" y="638746"/>
                  </a:lnTo>
                  <a:lnTo>
                    <a:pt x="3845166" y="603999"/>
                  </a:lnTo>
                  <a:close/>
                </a:path>
                <a:path w="4834255" h="837564">
                  <a:moveTo>
                    <a:pt x="4078173" y="40030"/>
                  </a:moveTo>
                  <a:lnTo>
                    <a:pt x="3968648" y="40030"/>
                  </a:lnTo>
                  <a:lnTo>
                    <a:pt x="3968648" y="3441"/>
                  </a:lnTo>
                  <a:lnTo>
                    <a:pt x="3924693" y="3441"/>
                  </a:lnTo>
                  <a:lnTo>
                    <a:pt x="3924693" y="40030"/>
                  </a:lnTo>
                  <a:lnTo>
                    <a:pt x="3815410" y="40030"/>
                  </a:lnTo>
                  <a:lnTo>
                    <a:pt x="3815410" y="75514"/>
                  </a:lnTo>
                  <a:lnTo>
                    <a:pt x="4078173" y="75514"/>
                  </a:lnTo>
                  <a:lnTo>
                    <a:pt x="4078173" y="40030"/>
                  </a:lnTo>
                  <a:close/>
                </a:path>
                <a:path w="4834255" h="837564">
                  <a:moveTo>
                    <a:pt x="4092041" y="248399"/>
                  </a:moveTo>
                  <a:lnTo>
                    <a:pt x="3968648" y="248399"/>
                  </a:lnTo>
                  <a:lnTo>
                    <a:pt x="3968648" y="212051"/>
                  </a:lnTo>
                  <a:lnTo>
                    <a:pt x="4004437" y="205308"/>
                  </a:lnTo>
                  <a:lnTo>
                    <a:pt x="4031450" y="192544"/>
                  </a:lnTo>
                  <a:lnTo>
                    <a:pt x="4045166" y="177787"/>
                  </a:lnTo>
                  <a:lnTo>
                    <a:pt x="4048518" y="174180"/>
                  </a:lnTo>
                  <a:lnTo>
                    <a:pt x="4054475" y="150660"/>
                  </a:lnTo>
                  <a:lnTo>
                    <a:pt x="4046867" y="124828"/>
                  </a:lnTo>
                  <a:lnTo>
                    <a:pt x="4045801" y="123888"/>
                  </a:lnTo>
                  <a:lnTo>
                    <a:pt x="4025188" y="105498"/>
                  </a:lnTo>
                  <a:lnTo>
                    <a:pt x="4008920" y="99720"/>
                  </a:lnTo>
                  <a:lnTo>
                    <a:pt x="4008920" y="150660"/>
                  </a:lnTo>
                  <a:lnTo>
                    <a:pt x="4004767" y="162725"/>
                  </a:lnTo>
                  <a:lnTo>
                    <a:pt x="3992740" y="171183"/>
                  </a:lnTo>
                  <a:lnTo>
                    <a:pt x="3973207" y="176161"/>
                  </a:lnTo>
                  <a:lnTo>
                    <a:pt x="3946550" y="177787"/>
                  </a:lnTo>
                  <a:lnTo>
                    <a:pt x="3919537" y="176161"/>
                  </a:lnTo>
                  <a:lnTo>
                    <a:pt x="3899979" y="171183"/>
                  </a:lnTo>
                  <a:lnTo>
                    <a:pt x="3888117" y="162725"/>
                  </a:lnTo>
                  <a:lnTo>
                    <a:pt x="3884168" y="150660"/>
                  </a:lnTo>
                  <a:lnTo>
                    <a:pt x="3888117" y="138811"/>
                  </a:lnTo>
                  <a:lnTo>
                    <a:pt x="3899979" y="130454"/>
                  </a:lnTo>
                  <a:lnTo>
                    <a:pt x="3919537" y="125514"/>
                  </a:lnTo>
                  <a:lnTo>
                    <a:pt x="3946550" y="123888"/>
                  </a:lnTo>
                  <a:lnTo>
                    <a:pt x="3973207" y="125514"/>
                  </a:lnTo>
                  <a:lnTo>
                    <a:pt x="3992740" y="130454"/>
                  </a:lnTo>
                  <a:lnTo>
                    <a:pt x="4004767" y="138811"/>
                  </a:lnTo>
                  <a:lnTo>
                    <a:pt x="4008920" y="150660"/>
                  </a:lnTo>
                  <a:lnTo>
                    <a:pt x="4008920" y="99720"/>
                  </a:lnTo>
                  <a:lnTo>
                    <a:pt x="3991178" y="93395"/>
                  </a:lnTo>
                  <a:lnTo>
                    <a:pt x="3946550" y="89268"/>
                  </a:lnTo>
                  <a:lnTo>
                    <a:pt x="3901516" y="93395"/>
                  </a:lnTo>
                  <a:lnTo>
                    <a:pt x="3867493" y="105498"/>
                  </a:lnTo>
                  <a:lnTo>
                    <a:pt x="3846004" y="124828"/>
                  </a:lnTo>
                  <a:lnTo>
                    <a:pt x="3838613" y="150660"/>
                  </a:lnTo>
                  <a:lnTo>
                    <a:pt x="3844404" y="174256"/>
                  </a:lnTo>
                  <a:lnTo>
                    <a:pt x="3861397" y="192633"/>
                  </a:lnTo>
                  <a:lnTo>
                    <a:pt x="3888511" y="205371"/>
                  </a:lnTo>
                  <a:lnTo>
                    <a:pt x="3924693" y="212051"/>
                  </a:lnTo>
                  <a:lnTo>
                    <a:pt x="3924693" y="248399"/>
                  </a:lnTo>
                  <a:lnTo>
                    <a:pt x="3803015" y="248399"/>
                  </a:lnTo>
                  <a:lnTo>
                    <a:pt x="3803015" y="284124"/>
                  </a:lnTo>
                  <a:lnTo>
                    <a:pt x="4092041" y="284124"/>
                  </a:lnTo>
                  <a:lnTo>
                    <a:pt x="4092041" y="248399"/>
                  </a:lnTo>
                  <a:close/>
                </a:path>
                <a:path w="4834255" h="837564">
                  <a:moveTo>
                    <a:pt x="4166222" y="258457"/>
                  </a:moveTo>
                  <a:lnTo>
                    <a:pt x="4116743" y="258457"/>
                  </a:lnTo>
                  <a:lnTo>
                    <a:pt x="4099547" y="357301"/>
                  </a:lnTo>
                  <a:lnTo>
                    <a:pt x="4136263" y="357301"/>
                  </a:lnTo>
                  <a:lnTo>
                    <a:pt x="4166222" y="258457"/>
                  </a:lnTo>
                  <a:close/>
                </a:path>
                <a:path w="4834255" h="837564">
                  <a:moveTo>
                    <a:pt x="4464177" y="214020"/>
                  </a:moveTo>
                  <a:lnTo>
                    <a:pt x="4429455" y="191973"/>
                  </a:lnTo>
                  <a:lnTo>
                    <a:pt x="4404677" y="161061"/>
                  </a:lnTo>
                  <a:lnTo>
                    <a:pt x="4389806" y="124675"/>
                  </a:lnTo>
                  <a:lnTo>
                    <a:pt x="4384853" y="86194"/>
                  </a:lnTo>
                  <a:lnTo>
                    <a:pt x="4384853" y="66789"/>
                  </a:lnTo>
                  <a:lnTo>
                    <a:pt x="4451045" y="66789"/>
                  </a:lnTo>
                  <a:lnTo>
                    <a:pt x="4451045" y="30568"/>
                  </a:lnTo>
                  <a:lnTo>
                    <a:pt x="4272635" y="30568"/>
                  </a:lnTo>
                  <a:lnTo>
                    <a:pt x="4272635" y="66789"/>
                  </a:lnTo>
                  <a:lnTo>
                    <a:pt x="4339793" y="66789"/>
                  </a:lnTo>
                  <a:lnTo>
                    <a:pt x="4339793" y="86194"/>
                  </a:lnTo>
                  <a:lnTo>
                    <a:pt x="4334662" y="126733"/>
                  </a:lnTo>
                  <a:lnTo>
                    <a:pt x="4319587" y="165366"/>
                  </a:lnTo>
                  <a:lnTo>
                    <a:pt x="4294708" y="198323"/>
                  </a:lnTo>
                  <a:lnTo>
                    <a:pt x="4260227" y="221869"/>
                  </a:lnTo>
                  <a:lnTo>
                    <a:pt x="4285399" y="256616"/>
                  </a:lnTo>
                  <a:lnTo>
                    <a:pt x="4311294" y="240690"/>
                  </a:lnTo>
                  <a:lnTo>
                    <a:pt x="4332922" y="219176"/>
                  </a:lnTo>
                  <a:lnTo>
                    <a:pt x="4350220" y="193040"/>
                  </a:lnTo>
                  <a:lnTo>
                    <a:pt x="4363123" y="163309"/>
                  </a:lnTo>
                  <a:lnTo>
                    <a:pt x="4375950" y="190614"/>
                  </a:lnTo>
                  <a:lnTo>
                    <a:pt x="4393082" y="214503"/>
                  </a:lnTo>
                  <a:lnTo>
                    <a:pt x="4414545" y="234162"/>
                  </a:lnTo>
                  <a:lnTo>
                    <a:pt x="4440352" y="248767"/>
                  </a:lnTo>
                  <a:lnTo>
                    <a:pt x="4464177" y="214020"/>
                  </a:lnTo>
                  <a:close/>
                </a:path>
                <a:path w="4834255" h="837564">
                  <a:moveTo>
                    <a:pt x="4527042" y="0"/>
                  </a:moveTo>
                  <a:lnTo>
                    <a:pt x="4482223" y="0"/>
                  </a:lnTo>
                  <a:lnTo>
                    <a:pt x="4482223" y="316293"/>
                  </a:lnTo>
                  <a:lnTo>
                    <a:pt x="4527042" y="316293"/>
                  </a:lnTo>
                  <a:lnTo>
                    <a:pt x="4527042" y="0"/>
                  </a:lnTo>
                  <a:close/>
                </a:path>
                <a:path w="4834255" h="837564">
                  <a:moveTo>
                    <a:pt x="4739843" y="67894"/>
                  </a:moveTo>
                  <a:lnTo>
                    <a:pt x="4733937" y="44831"/>
                  </a:lnTo>
                  <a:lnTo>
                    <a:pt x="4732807" y="43586"/>
                  </a:lnTo>
                  <a:lnTo>
                    <a:pt x="4717593" y="26873"/>
                  </a:lnTo>
                  <a:lnTo>
                    <a:pt x="4697730" y="17627"/>
                  </a:lnTo>
                  <a:lnTo>
                    <a:pt x="4697730" y="67894"/>
                  </a:lnTo>
                  <a:lnTo>
                    <a:pt x="4694923" y="78079"/>
                  </a:lnTo>
                  <a:lnTo>
                    <a:pt x="4687278" y="85509"/>
                  </a:lnTo>
                  <a:lnTo>
                    <a:pt x="4675644" y="90055"/>
                  </a:lnTo>
                  <a:lnTo>
                    <a:pt x="4660900" y="91592"/>
                  </a:lnTo>
                  <a:lnTo>
                    <a:pt x="4645545" y="90055"/>
                  </a:lnTo>
                  <a:lnTo>
                    <a:pt x="4633696" y="85509"/>
                  </a:lnTo>
                  <a:lnTo>
                    <a:pt x="4626089" y="78079"/>
                  </a:lnTo>
                  <a:lnTo>
                    <a:pt x="4623447" y="67894"/>
                  </a:lnTo>
                  <a:lnTo>
                    <a:pt x="4626089" y="57467"/>
                  </a:lnTo>
                  <a:lnTo>
                    <a:pt x="4633696" y="49847"/>
                  </a:lnTo>
                  <a:lnTo>
                    <a:pt x="4645545" y="45173"/>
                  </a:lnTo>
                  <a:lnTo>
                    <a:pt x="4660900" y="43586"/>
                  </a:lnTo>
                  <a:lnTo>
                    <a:pt x="4675644" y="45173"/>
                  </a:lnTo>
                  <a:lnTo>
                    <a:pt x="4687278" y="49847"/>
                  </a:lnTo>
                  <a:lnTo>
                    <a:pt x="4694923" y="57467"/>
                  </a:lnTo>
                  <a:lnTo>
                    <a:pt x="4697730" y="67894"/>
                  </a:lnTo>
                  <a:lnTo>
                    <a:pt x="4697730" y="17627"/>
                  </a:lnTo>
                  <a:lnTo>
                    <a:pt x="4692637" y="15252"/>
                  </a:lnTo>
                  <a:lnTo>
                    <a:pt x="4660900" y="11176"/>
                  </a:lnTo>
                  <a:lnTo>
                    <a:pt x="4628693" y="15252"/>
                  </a:lnTo>
                  <a:lnTo>
                    <a:pt x="4603585" y="26873"/>
                  </a:lnTo>
                  <a:lnTo>
                    <a:pt x="4587265" y="44831"/>
                  </a:lnTo>
                  <a:lnTo>
                    <a:pt x="4581449" y="67894"/>
                  </a:lnTo>
                  <a:lnTo>
                    <a:pt x="4587265" y="90906"/>
                  </a:lnTo>
                  <a:lnTo>
                    <a:pt x="4603585" y="108483"/>
                  </a:lnTo>
                  <a:lnTo>
                    <a:pt x="4628693" y="119697"/>
                  </a:lnTo>
                  <a:lnTo>
                    <a:pt x="4660900" y="123647"/>
                  </a:lnTo>
                  <a:lnTo>
                    <a:pt x="4692637" y="119697"/>
                  </a:lnTo>
                  <a:lnTo>
                    <a:pt x="4717593" y="108483"/>
                  </a:lnTo>
                  <a:lnTo>
                    <a:pt x="4733290" y="91592"/>
                  </a:lnTo>
                  <a:lnTo>
                    <a:pt x="4733937" y="90906"/>
                  </a:lnTo>
                  <a:lnTo>
                    <a:pt x="4739843" y="67894"/>
                  </a:lnTo>
                  <a:close/>
                </a:path>
                <a:path w="4834255" h="837564">
                  <a:moveTo>
                    <a:pt x="4827028" y="495"/>
                  </a:moveTo>
                  <a:lnTo>
                    <a:pt x="4782578" y="495"/>
                  </a:lnTo>
                  <a:lnTo>
                    <a:pt x="4782578" y="183807"/>
                  </a:lnTo>
                  <a:lnTo>
                    <a:pt x="4722165" y="183807"/>
                  </a:lnTo>
                  <a:lnTo>
                    <a:pt x="4722165" y="214020"/>
                  </a:lnTo>
                  <a:lnTo>
                    <a:pt x="4782578" y="214020"/>
                  </a:lnTo>
                  <a:lnTo>
                    <a:pt x="4782578" y="239306"/>
                  </a:lnTo>
                  <a:lnTo>
                    <a:pt x="4827028" y="239306"/>
                  </a:lnTo>
                  <a:lnTo>
                    <a:pt x="4827028" y="495"/>
                  </a:lnTo>
                  <a:close/>
                </a:path>
                <a:path w="4834255" h="837564">
                  <a:moveTo>
                    <a:pt x="4834026" y="275043"/>
                  </a:moveTo>
                  <a:lnTo>
                    <a:pt x="4642726" y="275043"/>
                  </a:lnTo>
                  <a:lnTo>
                    <a:pt x="4642726" y="231698"/>
                  </a:lnTo>
                  <a:lnTo>
                    <a:pt x="4687176" y="231698"/>
                  </a:lnTo>
                  <a:lnTo>
                    <a:pt x="4687176" y="174231"/>
                  </a:lnTo>
                  <a:lnTo>
                    <a:pt x="4687176" y="171653"/>
                  </a:lnTo>
                  <a:lnTo>
                    <a:pt x="4706378" y="170014"/>
                  </a:lnTo>
                  <a:lnTo>
                    <a:pt x="4725594" y="167995"/>
                  </a:lnTo>
                  <a:lnTo>
                    <a:pt x="4744682" y="165569"/>
                  </a:lnTo>
                  <a:lnTo>
                    <a:pt x="4763541" y="162687"/>
                  </a:lnTo>
                  <a:lnTo>
                    <a:pt x="4760963" y="130886"/>
                  </a:lnTo>
                  <a:lnTo>
                    <a:pt x="4709236" y="135915"/>
                  </a:lnTo>
                  <a:lnTo>
                    <a:pt x="4656213" y="138734"/>
                  </a:lnTo>
                  <a:lnTo>
                    <a:pt x="4604817" y="140055"/>
                  </a:lnTo>
                  <a:lnTo>
                    <a:pt x="4558004" y="140589"/>
                  </a:lnTo>
                  <a:lnTo>
                    <a:pt x="4563275" y="175577"/>
                  </a:lnTo>
                  <a:lnTo>
                    <a:pt x="4581855" y="175526"/>
                  </a:lnTo>
                  <a:lnTo>
                    <a:pt x="4621733" y="174904"/>
                  </a:lnTo>
                  <a:lnTo>
                    <a:pt x="4642726" y="174231"/>
                  </a:lnTo>
                  <a:lnTo>
                    <a:pt x="4642726" y="216344"/>
                  </a:lnTo>
                  <a:lnTo>
                    <a:pt x="4598390" y="216344"/>
                  </a:lnTo>
                  <a:lnTo>
                    <a:pt x="4598390" y="310769"/>
                  </a:lnTo>
                  <a:lnTo>
                    <a:pt x="4834026" y="310769"/>
                  </a:lnTo>
                  <a:lnTo>
                    <a:pt x="4834026" y="2750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18343" y="3520706"/>
              <a:ext cx="7115809" cy="1123315"/>
            </a:xfrm>
            <a:custGeom>
              <a:avLst/>
              <a:gdLst/>
              <a:ahLst/>
              <a:cxnLst/>
              <a:rect l="l" t="t" r="r" b="b"/>
              <a:pathLst>
                <a:path w="7115809" h="1123314">
                  <a:moveTo>
                    <a:pt x="6704050" y="600062"/>
                  </a:moveTo>
                  <a:lnTo>
                    <a:pt x="411378" y="600062"/>
                  </a:lnTo>
                  <a:lnTo>
                    <a:pt x="411378" y="1123124"/>
                  </a:lnTo>
                  <a:lnTo>
                    <a:pt x="6704050" y="1123124"/>
                  </a:lnTo>
                  <a:lnTo>
                    <a:pt x="6704050" y="600062"/>
                  </a:lnTo>
                  <a:close/>
                </a:path>
                <a:path w="7115809" h="1123314">
                  <a:moveTo>
                    <a:pt x="7115683" y="0"/>
                  </a:moveTo>
                  <a:lnTo>
                    <a:pt x="0" y="0"/>
                  </a:lnTo>
                  <a:lnTo>
                    <a:pt x="0" y="523062"/>
                  </a:lnTo>
                  <a:lnTo>
                    <a:pt x="7115683" y="523062"/>
                  </a:lnTo>
                  <a:lnTo>
                    <a:pt x="7115683" y="0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43361" y="3584079"/>
              <a:ext cx="7099300" cy="996950"/>
            </a:xfrm>
            <a:custGeom>
              <a:avLst/>
              <a:gdLst/>
              <a:ahLst/>
              <a:cxnLst/>
              <a:rect l="l" t="t" r="r" b="b"/>
              <a:pathLst>
                <a:path w="7099300" h="996950">
                  <a:moveTo>
                    <a:pt x="229158" y="237756"/>
                  </a:moveTo>
                  <a:lnTo>
                    <a:pt x="221526" y="184746"/>
                  </a:lnTo>
                  <a:lnTo>
                    <a:pt x="212344" y="167919"/>
                  </a:lnTo>
                  <a:lnTo>
                    <a:pt x="207556" y="159169"/>
                  </a:lnTo>
                  <a:lnTo>
                    <a:pt x="200837" y="146850"/>
                  </a:lnTo>
                  <a:lnTo>
                    <a:pt x="170357" y="124091"/>
                  </a:lnTo>
                  <a:lnTo>
                    <a:pt x="163461" y="122682"/>
                  </a:lnTo>
                  <a:lnTo>
                    <a:pt x="163461" y="237451"/>
                  </a:lnTo>
                  <a:lnTo>
                    <a:pt x="160197" y="266001"/>
                  </a:lnTo>
                  <a:lnTo>
                    <a:pt x="150571" y="288264"/>
                  </a:lnTo>
                  <a:lnTo>
                    <a:pt x="134835" y="302742"/>
                  </a:lnTo>
                  <a:lnTo>
                    <a:pt x="113271" y="307898"/>
                  </a:lnTo>
                  <a:lnTo>
                    <a:pt x="91871" y="302844"/>
                  </a:lnTo>
                  <a:lnTo>
                    <a:pt x="76073" y="288556"/>
                  </a:lnTo>
                  <a:lnTo>
                    <a:pt x="66281" y="266331"/>
                  </a:lnTo>
                  <a:lnTo>
                    <a:pt x="62928" y="237451"/>
                  </a:lnTo>
                  <a:lnTo>
                    <a:pt x="66243" y="208648"/>
                  </a:lnTo>
                  <a:lnTo>
                    <a:pt x="75958" y="186740"/>
                  </a:lnTo>
                  <a:lnTo>
                    <a:pt x="91744" y="172808"/>
                  </a:lnTo>
                  <a:lnTo>
                    <a:pt x="113271" y="167919"/>
                  </a:lnTo>
                  <a:lnTo>
                    <a:pt x="134975" y="172974"/>
                  </a:lnTo>
                  <a:lnTo>
                    <a:pt x="150685" y="187198"/>
                  </a:lnTo>
                  <a:lnTo>
                    <a:pt x="160235" y="209169"/>
                  </a:lnTo>
                  <a:lnTo>
                    <a:pt x="163461" y="237451"/>
                  </a:lnTo>
                  <a:lnTo>
                    <a:pt x="163461" y="122682"/>
                  </a:lnTo>
                  <a:lnTo>
                    <a:pt x="133375" y="116497"/>
                  </a:lnTo>
                  <a:lnTo>
                    <a:pt x="107429" y="120484"/>
                  </a:lnTo>
                  <a:lnTo>
                    <a:pt x="88277" y="130695"/>
                  </a:lnTo>
                  <a:lnTo>
                    <a:pt x="74904" y="144475"/>
                  </a:lnTo>
                  <a:lnTo>
                    <a:pt x="66306" y="159169"/>
                  </a:lnTo>
                  <a:lnTo>
                    <a:pt x="63385" y="159169"/>
                  </a:lnTo>
                  <a:lnTo>
                    <a:pt x="63385" y="119570"/>
                  </a:lnTo>
                  <a:lnTo>
                    <a:pt x="0" y="119570"/>
                  </a:lnTo>
                  <a:lnTo>
                    <a:pt x="0" y="443725"/>
                  </a:lnTo>
                  <a:lnTo>
                    <a:pt x="64312" y="443725"/>
                  </a:lnTo>
                  <a:lnTo>
                    <a:pt x="64312" y="317715"/>
                  </a:lnTo>
                  <a:lnTo>
                    <a:pt x="66306" y="317715"/>
                  </a:lnTo>
                  <a:lnTo>
                    <a:pt x="75209" y="332359"/>
                  </a:lnTo>
                  <a:lnTo>
                    <a:pt x="88849" y="345694"/>
                  </a:lnTo>
                  <a:lnTo>
                    <a:pt x="107988" y="355409"/>
                  </a:lnTo>
                  <a:lnTo>
                    <a:pt x="133375" y="359156"/>
                  </a:lnTo>
                  <a:lnTo>
                    <a:pt x="171069" y="351269"/>
                  </a:lnTo>
                  <a:lnTo>
                    <a:pt x="201472" y="327990"/>
                  </a:lnTo>
                  <a:lnTo>
                    <a:pt x="206946" y="317715"/>
                  </a:lnTo>
                  <a:lnTo>
                    <a:pt x="212191" y="307898"/>
                  </a:lnTo>
                  <a:lnTo>
                    <a:pt x="221767" y="289941"/>
                  </a:lnTo>
                  <a:lnTo>
                    <a:pt x="229158" y="237756"/>
                  </a:lnTo>
                  <a:close/>
                </a:path>
                <a:path w="7099300" h="996950">
                  <a:moveTo>
                    <a:pt x="392023" y="40982"/>
                  </a:moveTo>
                  <a:lnTo>
                    <a:pt x="330466" y="40982"/>
                  </a:lnTo>
                  <a:lnTo>
                    <a:pt x="252653" y="90411"/>
                  </a:lnTo>
                  <a:lnTo>
                    <a:pt x="252653" y="148424"/>
                  </a:lnTo>
                  <a:lnTo>
                    <a:pt x="324789" y="103149"/>
                  </a:lnTo>
                  <a:lnTo>
                    <a:pt x="326631" y="103149"/>
                  </a:lnTo>
                  <a:lnTo>
                    <a:pt x="326631" y="355320"/>
                  </a:lnTo>
                  <a:lnTo>
                    <a:pt x="392023" y="355320"/>
                  </a:lnTo>
                  <a:lnTo>
                    <a:pt x="392023" y="103149"/>
                  </a:lnTo>
                  <a:lnTo>
                    <a:pt x="392023" y="40982"/>
                  </a:lnTo>
                  <a:close/>
                </a:path>
                <a:path w="7099300" h="996950">
                  <a:moveTo>
                    <a:pt x="637463" y="823239"/>
                  </a:moveTo>
                  <a:lnTo>
                    <a:pt x="634301" y="792238"/>
                  </a:lnTo>
                  <a:lnTo>
                    <a:pt x="633780" y="787171"/>
                  </a:lnTo>
                  <a:lnTo>
                    <a:pt x="633310" y="782561"/>
                  </a:lnTo>
                  <a:lnTo>
                    <a:pt x="622058" y="783894"/>
                  </a:lnTo>
                  <a:lnTo>
                    <a:pt x="610641" y="785101"/>
                  </a:lnTo>
                  <a:lnTo>
                    <a:pt x="599046" y="786193"/>
                  </a:lnTo>
                  <a:lnTo>
                    <a:pt x="587273" y="787171"/>
                  </a:lnTo>
                  <a:lnTo>
                    <a:pt x="587273" y="677430"/>
                  </a:lnTo>
                  <a:lnTo>
                    <a:pt x="619506" y="677430"/>
                  </a:lnTo>
                  <a:lnTo>
                    <a:pt x="619506" y="633374"/>
                  </a:lnTo>
                  <a:lnTo>
                    <a:pt x="534009" y="633374"/>
                  </a:lnTo>
                  <a:lnTo>
                    <a:pt x="534009" y="677430"/>
                  </a:lnTo>
                  <a:lnTo>
                    <a:pt x="534009" y="790702"/>
                  </a:lnTo>
                  <a:lnTo>
                    <a:pt x="502500" y="791946"/>
                  </a:lnTo>
                  <a:lnTo>
                    <a:pt x="492112" y="792238"/>
                  </a:lnTo>
                  <a:lnTo>
                    <a:pt x="492112" y="677430"/>
                  </a:lnTo>
                  <a:lnTo>
                    <a:pt x="534009" y="677430"/>
                  </a:lnTo>
                  <a:lnTo>
                    <a:pt x="534009" y="633374"/>
                  </a:lnTo>
                  <a:lnTo>
                    <a:pt x="406463" y="633374"/>
                  </a:lnTo>
                  <a:lnTo>
                    <a:pt x="406463" y="677430"/>
                  </a:lnTo>
                  <a:lnTo>
                    <a:pt x="438848" y="677430"/>
                  </a:lnTo>
                  <a:lnTo>
                    <a:pt x="438848" y="793457"/>
                  </a:lnTo>
                  <a:lnTo>
                    <a:pt x="395871" y="793775"/>
                  </a:lnTo>
                  <a:lnTo>
                    <a:pt x="401853" y="838123"/>
                  </a:lnTo>
                  <a:lnTo>
                    <a:pt x="444144" y="837946"/>
                  </a:lnTo>
                  <a:lnTo>
                    <a:pt x="490512" y="836891"/>
                  </a:lnTo>
                  <a:lnTo>
                    <a:pt x="539305" y="834428"/>
                  </a:lnTo>
                  <a:lnTo>
                    <a:pt x="588835" y="830046"/>
                  </a:lnTo>
                  <a:lnTo>
                    <a:pt x="637463" y="823239"/>
                  </a:lnTo>
                  <a:close/>
                </a:path>
                <a:path w="7099300" h="996950">
                  <a:moveTo>
                    <a:pt x="658799" y="168529"/>
                  </a:moveTo>
                  <a:lnTo>
                    <a:pt x="650862" y="110299"/>
                  </a:lnTo>
                  <a:lnTo>
                    <a:pt x="634974" y="77978"/>
                  </a:lnTo>
                  <a:lnTo>
                    <a:pt x="629094" y="66001"/>
                  </a:lnTo>
                  <a:lnTo>
                    <a:pt x="605231" y="45593"/>
                  </a:lnTo>
                  <a:lnTo>
                    <a:pt x="605231" y="168529"/>
                  </a:lnTo>
                  <a:lnTo>
                    <a:pt x="601573" y="207683"/>
                  </a:lnTo>
                  <a:lnTo>
                    <a:pt x="591261" y="236194"/>
                  </a:lnTo>
                  <a:lnTo>
                    <a:pt x="575310" y="253631"/>
                  </a:lnTo>
                  <a:lnTo>
                    <a:pt x="554736" y="259549"/>
                  </a:lnTo>
                  <a:lnTo>
                    <a:pt x="533781" y="253631"/>
                  </a:lnTo>
                  <a:lnTo>
                    <a:pt x="517626" y="236194"/>
                  </a:lnTo>
                  <a:lnTo>
                    <a:pt x="507288" y="207683"/>
                  </a:lnTo>
                  <a:lnTo>
                    <a:pt x="503770" y="168529"/>
                  </a:lnTo>
                  <a:lnTo>
                    <a:pt x="507288" y="129717"/>
                  </a:lnTo>
                  <a:lnTo>
                    <a:pt x="517626" y="101320"/>
                  </a:lnTo>
                  <a:lnTo>
                    <a:pt x="533781" y="83896"/>
                  </a:lnTo>
                  <a:lnTo>
                    <a:pt x="554736" y="77978"/>
                  </a:lnTo>
                  <a:lnTo>
                    <a:pt x="575310" y="83896"/>
                  </a:lnTo>
                  <a:lnTo>
                    <a:pt x="591261" y="101320"/>
                  </a:lnTo>
                  <a:lnTo>
                    <a:pt x="601573" y="129717"/>
                  </a:lnTo>
                  <a:lnTo>
                    <a:pt x="605231" y="168529"/>
                  </a:lnTo>
                  <a:lnTo>
                    <a:pt x="605231" y="45593"/>
                  </a:lnTo>
                  <a:lnTo>
                    <a:pt x="596163" y="37820"/>
                  </a:lnTo>
                  <a:lnTo>
                    <a:pt x="554736" y="27940"/>
                  </a:lnTo>
                  <a:lnTo>
                    <a:pt x="512864" y="37820"/>
                  </a:lnTo>
                  <a:lnTo>
                    <a:pt x="479742" y="66001"/>
                  </a:lnTo>
                  <a:lnTo>
                    <a:pt x="457974" y="110299"/>
                  </a:lnTo>
                  <a:lnTo>
                    <a:pt x="450215" y="168529"/>
                  </a:lnTo>
                  <a:lnTo>
                    <a:pt x="457974" y="227241"/>
                  </a:lnTo>
                  <a:lnTo>
                    <a:pt x="479742" y="271716"/>
                  </a:lnTo>
                  <a:lnTo>
                    <a:pt x="512864" y="299897"/>
                  </a:lnTo>
                  <a:lnTo>
                    <a:pt x="554736" y="309740"/>
                  </a:lnTo>
                  <a:lnTo>
                    <a:pt x="596163" y="299897"/>
                  </a:lnTo>
                  <a:lnTo>
                    <a:pt x="629094" y="271716"/>
                  </a:lnTo>
                  <a:lnTo>
                    <a:pt x="635050" y="259549"/>
                  </a:lnTo>
                  <a:lnTo>
                    <a:pt x="650862" y="227241"/>
                  </a:lnTo>
                  <a:lnTo>
                    <a:pt x="658799" y="168529"/>
                  </a:lnTo>
                  <a:close/>
                </a:path>
                <a:path w="7099300" h="996950">
                  <a:moveTo>
                    <a:pt x="725716" y="943876"/>
                  </a:moveTo>
                  <a:lnTo>
                    <a:pt x="510527" y="943876"/>
                  </a:lnTo>
                  <a:lnTo>
                    <a:pt x="510527" y="863917"/>
                  </a:lnTo>
                  <a:lnTo>
                    <a:pt x="455269" y="863917"/>
                  </a:lnTo>
                  <a:lnTo>
                    <a:pt x="455269" y="988542"/>
                  </a:lnTo>
                  <a:lnTo>
                    <a:pt x="725716" y="988542"/>
                  </a:lnTo>
                  <a:lnTo>
                    <a:pt x="725716" y="943876"/>
                  </a:lnTo>
                  <a:close/>
                </a:path>
                <a:path w="7099300" h="996950">
                  <a:moveTo>
                    <a:pt x="764705" y="711809"/>
                  </a:moveTo>
                  <a:lnTo>
                    <a:pt x="711593" y="711809"/>
                  </a:lnTo>
                  <a:lnTo>
                    <a:pt x="711593" y="600684"/>
                  </a:lnTo>
                  <a:lnTo>
                    <a:pt x="656031" y="600684"/>
                  </a:lnTo>
                  <a:lnTo>
                    <a:pt x="656031" y="891540"/>
                  </a:lnTo>
                  <a:lnTo>
                    <a:pt x="711593" y="891540"/>
                  </a:lnTo>
                  <a:lnTo>
                    <a:pt x="711593" y="757694"/>
                  </a:lnTo>
                  <a:lnTo>
                    <a:pt x="764705" y="757694"/>
                  </a:lnTo>
                  <a:lnTo>
                    <a:pt x="764705" y="711809"/>
                  </a:lnTo>
                  <a:close/>
                </a:path>
                <a:path w="7099300" h="996950">
                  <a:moveTo>
                    <a:pt x="769302" y="0"/>
                  </a:moveTo>
                  <a:lnTo>
                    <a:pt x="713282" y="0"/>
                  </a:lnTo>
                  <a:lnTo>
                    <a:pt x="713282" y="396303"/>
                  </a:lnTo>
                  <a:lnTo>
                    <a:pt x="769302" y="396303"/>
                  </a:lnTo>
                  <a:lnTo>
                    <a:pt x="769302" y="0"/>
                  </a:lnTo>
                  <a:close/>
                </a:path>
                <a:path w="7099300" h="996950">
                  <a:moveTo>
                    <a:pt x="1000467" y="808355"/>
                  </a:moveTo>
                  <a:lnTo>
                    <a:pt x="996238" y="776122"/>
                  </a:lnTo>
                  <a:lnTo>
                    <a:pt x="994638" y="763993"/>
                  </a:lnTo>
                  <a:lnTo>
                    <a:pt x="961910" y="769797"/>
                  </a:lnTo>
                  <a:lnTo>
                    <a:pt x="927493" y="773455"/>
                  </a:lnTo>
                  <a:lnTo>
                    <a:pt x="887882" y="775411"/>
                  </a:lnTo>
                  <a:lnTo>
                    <a:pt x="839622" y="776122"/>
                  </a:lnTo>
                  <a:lnTo>
                    <a:pt x="839622" y="676198"/>
                  </a:lnTo>
                  <a:lnTo>
                    <a:pt x="962558" y="676198"/>
                  </a:lnTo>
                  <a:lnTo>
                    <a:pt x="962558" y="631990"/>
                  </a:lnTo>
                  <a:lnTo>
                    <a:pt x="784517" y="631990"/>
                  </a:lnTo>
                  <a:lnTo>
                    <a:pt x="784517" y="820788"/>
                  </a:lnTo>
                  <a:lnTo>
                    <a:pt x="817511" y="820788"/>
                  </a:lnTo>
                  <a:lnTo>
                    <a:pt x="876084" y="820267"/>
                  </a:lnTo>
                  <a:lnTo>
                    <a:pt x="923213" y="818362"/>
                  </a:lnTo>
                  <a:lnTo>
                    <a:pt x="963231" y="814565"/>
                  </a:lnTo>
                  <a:lnTo>
                    <a:pt x="1000467" y="808355"/>
                  </a:lnTo>
                  <a:close/>
                </a:path>
                <a:path w="7099300" h="996950">
                  <a:moveTo>
                    <a:pt x="1070419" y="27482"/>
                  </a:moveTo>
                  <a:lnTo>
                    <a:pt x="913091" y="27482"/>
                  </a:lnTo>
                  <a:lnTo>
                    <a:pt x="913091" y="71831"/>
                  </a:lnTo>
                  <a:lnTo>
                    <a:pt x="1013942" y="71831"/>
                  </a:lnTo>
                  <a:lnTo>
                    <a:pt x="1002233" y="109588"/>
                  </a:lnTo>
                  <a:lnTo>
                    <a:pt x="978827" y="142481"/>
                  </a:lnTo>
                  <a:lnTo>
                    <a:pt x="942924" y="170472"/>
                  </a:lnTo>
                  <a:lnTo>
                    <a:pt x="893762" y="193548"/>
                  </a:lnTo>
                  <a:lnTo>
                    <a:pt x="920000" y="234683"/>
                  </a:lnTo>
                  <a:lnTo>
                    <a:pt x="966914" y="212128"/>
                  </a:lnTo>
                  <a:lnTo>
                    <a:pt x="1004811" y="185026"/>
                  </a:lnTo>
                  <a:lnTo>
                    <a:pt x="1033894" y="153187"/>
                  </a:lnTo>
                  <a:lnTo>
                    <a:pt x="1054379" y="116433"/>
                  </a:lnTo>
                  <a:lnTo>
                    <a:pt x="1066482" y="74587"/>
                  </a:lnTo>
                  <a:lnTo>
                    <a:pt x="1070419" y="27482"/>
                  </a:lnTo>
                  <a:close/>
                </a:path>
                <a:path w="7099300" h="996950">
                  <a:moveTo>
                    <a:pt x="1096708" y="943876"/>
                  </a:moveTo>
                  <a:lnTo>
                    <a:pt x="881519" y="943876"/>
                  </a:lnTo>
                  <a:lnTo>
                    <a:pt x="881519" y="855472"/>
                  </a:lnTo>
                  <a:lnTo>
                    <a:pt x="826262" y="855472"/>
                  </a:lnTo>
                  <a:lnTo>
                    <a:pt x="826262" y="988542"/>
                  </a:lnTo>
                  <a:lnTo>
                    <a:pt x="1096708" y="988542"/>
                  </a:lnTo>
                  <a:lnTo>
                    <a:pt x="1096708" y="943876"/>
                  </a:lnTo>
                  <a:close/>
                </a:path>
                <a:path w="7099300" h="996950">
                  <a:moveTo>
                    <a:pt x="1136002" y="708126"/>
                  </a:moveTo>
                  <a:lnTo>
                    <a:pt x="1082586" y="708126"/>
                  </a:lnTo>
                  <a:lnTo>
                    <a:pt x="1082586" y="600379"/>
                  </a:lnTo>
                  <a:lnTo>
                    <a:pt x="1027023" y="600379"/>
                  </a:lnTo>
                  <a:lnTo>
                    <a:pt x="1027023" y="886015"/>
                  </a:lnTo>
                  <a:lnTo>
                    <a:pt x="1082586" y="886015"/>
                  </a:lnTo>
                  <a:lnTo>
                    <a:pt x="1082586" y="753706"/>
                  </a:lnTo>
                  <a:lnTo>
                    <a:pt x="1136002" y="753706"/>
                  </a:lnTo>
                  <a:lnTo>
                    <a:pt x="1136002" y="708126"/>
                  </a:lnTo>
                  <a:close/>
                </a:path>
                <a:path w="7099300" h="996950">
                  <a:moveTo>
                    <a:pt x="1237716" y="247269"/>
                  </a:moveTo>
                  <a:lnTo>
                    <a:pt x="962063" y="247269"/>
                  </a:lnTo>
                  <a:lnTo>
                    <a:pt x="962063" y="291782"/>
                  </a:lnTo>
                  <a:lnTo>
                    <a:pt x="1182611" y="291782"/>
                  </a:lnTo>
                  <a:lnTo>
                    <a:pt x="1182611" y="395389"/>
                  </a:lnTo>
                  <a:lnTo>
                    <a:pt x="1237716" y="395389"/>
                  </a:lnTo>
                  <a:lnTo>
                    <a:pt x="1237716" y="247269"/>
                  </a:lnTo>
                  <a:close/>
                </a:path>
                <a:path w="7099300" h="996950">
                  <a:moveTo>
                    <a:pt x="1237716" y="622"/>
                  </a:moveTo>
                  <a:lnTo>
                    <a:pt x="1185227" y="622"/>
                  </a:lnTo>
                  <a:lnTo>
                    <a:pt x="1185227" y="91325"/>
                  </a:lnTo>
                  <a:lnTo>
                    <a:pt x="1149769" y="91325"/>
                  </a:lnTo>
                  <a:lnTo>
                    <a:pt x="1149769" y="7531"/>
                  </a:lnTo>
                  <a:lnTo>
                    <a:pt x="1097584" y="7531"/>
                  </a:lnTo>
                  <a:lnTo>
                    <a:pt x="1097584" y="230238"/>
                  </a:lnTo>
                  <a:lnTo>
                    <a:pt x="1149769" y="230238"/>
                  </a:lnTo>
                  <a:lnTo>
                    <a:pt x="1149769" y="136448"/>
                  </a:lnTo>
                  <a:lnTo>
                    <a:pt x="1185227" y="136448"/>
                  </a:lnTo>
                  <a:lnTo>
                    <a:pt x="1185227" y="231762"/>
                  </a:lnTo>
                  <a:lnTo>
                    <a:pt x="1237716" y="231762"/>
                  </a:lnTo>
                  <a:lnTo>
                    <a:pt x="1237716" y="136448"/>
                  </a:lnTo>
                  <a:lnTo>
                    <a:pt x="1237716" y="91325"/>
                  </a:lnTo>
                  <a:lnTo>
                    <a:pt x="1237716" y="622"/>
                  </a:lnTo>
                  <a:close/>
                </a:path>
                <a:path w="7099300" h="996950">
                  <a:moveTo>
                    <a:pt x="1355966" y="819861"/>
                  </a:moveTo>
                  <a:lnTo>
                    <a:pt x="1348232" y="781888"/>
                  </a:lnTo>
                  <a:lnTo>
                    <a:pt x="1340218" y="770597"/>
                  </a:lnTo>
                  <a:lnTo>
                    <a:pt x="1327073" y="752081"/>
                  </a:lnTo>
                  <a:lnTo>
                    <a:pt x="1303007" y="737412"/>
                  </a:lnTo>
                  <a:lnTo>
                    <a:pt x="1303007" y="819861"/>
                  </a:lnTo>
                  <a:lnTo>
                    <a:pt x="1299286" y="840460"/>
                  </a:lnTo>
                  <a:lnTo>
                    <a:pt x="1289316" y="855840"/>
                  </a:lnTo>
                  <a:lnTo>
                    <a:pt x="1274216" y="865428"/>
                  </a:lnTo>
                  <a:lnTo>
                    <a:pt x="1255115" y="868667"/>
                  </a:lnTo>
                  <a:lnTo>
                    <a:pt x="1235811" y="865428"/>
                  </a:lnTo>
                  <a:lnTo>
                    <a:pt x="1220571" y="855840"/>
                  </a:lnTo>
                  <a:lnTo>
                    <a:pt x="1210589" y="840460"/>
                  </a:lnTo>
                  <a:lnTo>
                    <a:pt x="1207084" y="819861"/>
                  </a:lnTo>
                  <a:lnTo>
                    <a:pt x="1210589" y="799452"/>
                  </a:lnTo>
                  <a:lnTo>
                    <a:pt x="1220571" y="784009"/>
                  </a:lnTo>
                  <a:lnTo>
                    <a:pt x="1235811" y="774166"/>
                  </a:lnTo>
                  <a:lnTo>
                    <a:pt x="1255115" y="770597"/>
                  </a:lnTo>
                  <a:lnTo>
                    <a:pt x="1274216" y="774166"/>
                  </a:lnTo>
                  <a:lnTo>
                    <a:pt x="1289316" y="784009"/>
                  </a:lnTo>
                  <a:lnTo>
                    <a:pt x="1299286" y="799452"/>
                  </a:lnTo>
                  <a:lnTo>
                    <a:pt x="1303007" y="819861"/>
                  </a:lnTo>
                  <a:lnTo>
                    <a:pt x="1303007" y="737412"/>
                  </a:lnTo>
                  <a:lnTo>
                    <a:pt x="1295133" y="732599"/>
                  </a:lnTo>
                  <a:lnTo>
                    <a:pt x="1255115" y="725627"/>
                  </a:lnTo>
                  <a:lnTo>
                    <a:pt x="1214691" y="732599"/>
                  </a:lnTo>
                  <a:lnTo>
                    <a:pt x="1182624" y="752081"/>
                  </a:lnTo>
                  <a:lnTo>
                    <a:pt x="1161516" y="781888"/>
                  </a:lnTo>
                  <a:lnTo>
                    <a:pt x="1153972" y="819861"/>
                  </a:lnTo>
                  <a:lnTo>
                    <a:pt x="1161516" y="857872"/>
                  </a:lnTo>
                  <a:lnTo>
                    <a:pt x="1182624" y="887641"/>
                  </a:lnTo>
                  <a:lnTo>
                    <a:pt x="1214691" y="907084"/>
                  </a:lnTo>
                  <a:lnTo>
                    <a:pt x="1255115" y="914107"/>
                  </a:lnTo>
                  <a:lnTo>
                    <a:pt x="1295133" y="907084"/>
                  </a:lnTo>
                  <a:lnTo>
                    <a:pt x="1327073" y="887641"/>
                  </a:lnTo>
                  <a:lnTo>
                    <a:pt x="1340561" y="868667"/>
                  </a:lnTo>
                  <a:lnTo>
                    <a:pt x="1348232" y="857872"/>
                  </a:lnTo>
                  <a:lnTo>
                    <a:pt x="1355966" y="819861"/>
                  </a:lnTo>
                  <a:close/>
                </a:path>
                <a:path w="7099300" h="996950">
                  <a:moveTo>
                    <a:pt x="1370241" y="659168"/>
                  </a:moveTo>
                  <a:lnTo>
                    <a:pt x="1282750" y="659168"/>
                  </a:lnTo>
                  <a:lnTo>
                    <a:pt x="1282750" y="606361"/>
                  </a:lnTo>
                  <a:lnTo>
                    <a:pt x="1227493" y="606361"/>
                  </a:lnTo>
                  <a:lnTo>
                    <a:pt x="1227493" y="659168"/>
                  </a:lnTo>
                  <a:lnTo>
                    <a:pt x="1138008" y="659168"/>
                  </a:lnTo>
                  <a:lnTo>
                    <a:pt x="1138008" y="703516"/>
                  </a:lnTo>
                  <a:lnTo>
                    <a:pt x="1370241" y="703516"/>
                  </a:lnTo>
                  <a:lnTo>
                    <a:pt x="1370241" y="659168"/>
                  </a:lnTo>
                  <a:close/>
                </a:path>
                <a:path w="7099300" h="996950">
                  <a:moveTo>
                    <a:pt x="1490840" y="28854"/>
                  </a:moveTo>
                  <a:lnTo>
                    <a:pt x="1287310" y="28854"/>
                  </a:lnTo>
                  <a:lnTo>
                    <a:pt x="1287310" y="73990"/>
                  </a:lnTo>
                  <a:lnTo>
                    <a:pt x="1436497" y="73990"/>
                  </a:lnTo>
                  <a:lnTo>
                    <a:pt x="1435862" y="92837"/>
                  </a:lnTo>
                  <a:lnTo>
                    <a:pt x="1434376" y="113944"/>
                  </a:lnTo>
                  <a:lnTo>
                    <a:pt x="1431645" y="137680"/>
                  </a:lnTo>
                  <a:lnTo>
                    <a:pt x="1427289" y="164388"/>
                  </a:lnTo>
                  <a:lnTo>
                    <a:pt x="1481772" y="169456"/>
                  </a:lnTo>
                  <a:lnTo>
                    <a:pt x="1486839" y="134493"/>
                  </a:lnTo>
                  <a:lnTo>
                    <a:pt x="1489468" y="103390"/>
                  </a:lnTo>
                  <a:lnTo>
                    <a:pt x="1490522" y="76365"/>
                  </a:lnTo>
                  <a:lnTo>
                    <a:pt x="1490840" y="53568"/>
                  </a:lnTo>
                  <a:lnTo>
                    <a:pt x="1490840" y="28854"/>
                  </a:lnTo>
                  <a:close/>
                </a:path>
                <a:path w="7099300" h="996950">
                  <a:moveTo>
                    <a:pt x="1510055" y="754938"/>
                  </a:moveTo>
                  <a:lnTo>
                    <a:pt x="1451737" y="754938"/>
                  </a:lnTo>
                  <a:lnTo>
                    <a:pt x="1451737" y="600075"/>
                  </a:lnTo>
                  <a:lnTo>
                    <a:pt x="1396936" y="600075"/>
                  </a:lnTo>
                  <a:lnTo>
                    <a:pt x="1396936" y="995451"/>
                  </a:lnTo>
                  <a:lnTo>
                    <a:pt x="1451737" y="995451"/>
                  </a:lnTo>
                  <a:lnTo>
                    <a:pt x="1451737" y="800519"/>
                  </a:lnTo>
                  <a:lnTo>
                    <a:pt x="1510055" y="800519"/>
                  </a:lnTo>
                  <a:lnTo>
                    <a:pt x="1510055" y="754938"/>
                  </a:lnTo>
                  <a:close/>
                </a:path>
                <a:path w="7099300" h="996950">
                  <a:moveTo>
                    <a:pt x="1512163" y="225628"/>
                  </a:moveTo>
                  <a:lnTo>
                    <a:pt x="1510106" y="195846"/>
                  </a:lnTo>
                  <a:lnTo>
                    <a:pt x="1509407" y="185724"/>
                  </a:lnTo>
                  <a:lnTo>
                    <a:pt x="1481010" y="189331"/>
                  </a:lnTo>
                  <a:lnTo>
                    <a:pt x="1451787" y="192163"/>
                  </a:lnTo>
                  <a:lnTo>
                    <a:pt x="1422146" y="194310"/>
                  </a:lnTo>
                  <a:lnTo>
                    <a:pt x="1392453" y="195846"/>
                  </a:lnTo>
                  <a:lnTo>
                    <a:pt x="1392453" y="120180"/>
                  </a:lnTo>
                  <a:lnTo>
                    <a:pt x="1337348" y="120180"/>
                  </a:lnTo>
                  <a:lnTo>
                    <a:pt x="1337348" y="197688"/>
                  </a:lnTo>
                  <a:lnTo>
                    <a:pt x="1264132" y="198310"/>
                  </a:lnTo>
                  <a:lnTo>
                    <a:pt x="1268895" y="242354"/>
                  </a:lnTo>
                  <a:lnTo>
                    <a:pt x="1312659" y="241998"/>
                  </a:lnTo>
                  <a:lnTo>
                    <a:pt x="1360512" y="240741"/>
                  </a:lnTo>
                  <a:lnTo>
                    <a:pt x="1410817" y="237972"/>
                  </a:lnTo>
                  <a:lnTo>
                    <a:pt x="1461922" y="233133"/>
                  </a:lnTo>
                  <a:lnTo>
                    <a:pt x="1512163" y="225628"/>
                  </a:lnTo>
                  <a:close/>
                </a:path>
                <a:path w="7099300" h="996950">
                  <a:moveTo>
                    <a:pt x="1599806" y="343814"/>
                  </a:moveTo>
                  <a:lnTo>
                    <a:pt x="1377721" y="343814"/>
                  </a:lnTo>
                  <a:lnTo>
                    <a:pt x="1377721" y="269519"/>
                  </a:lnTo>
                  <a:lnTo>
                    <a:pt x="1322158" y="269519"/>
                  </a:lnTo>
                  <a:lnTo>
                    <a:pt x="1322158" y="388480"/>
                  </a:lnTo>
                  <a:lnTo>
                    <a:pt x="1599806" y="388480"/>
                  </a:lnTo>
                  <a:lnTo>
                    <a:pt x="1599806" y="343814"/>
                  </a:lnTo>
                  <a:close/>
                </a:path>
                <a:path w="7099300" h="996950">
                  <a:moveTo>
                    <a:pt x="1635417" y="120650"/>
                  </a:moveTo>
                  <a:lnTo>
                    <a:pt x="1587373" y="120650"/>
                  </a:lnTo>
                  <a:lnTo>
                    <a:pt x="1587373" y="0"/>
                  </a:lnTo>
                  <a:lnTo>
                    <a:pt x="1530743" y="0"/>
                  </a:lnTo>
                  <a:lnTo>
                    <a:pt x="1530743" y="295922"/>
                  </a:lnTo>
                  <a:lnTo>
                    <a:pt x="1587373" y="295922"/>
                  </a:lnTo>
                  <a:lnTo>
                    <a:pt x="1587373" y="166839"/>
                  </a:lnTo>
                  <a:lnTo>
                    <a:pt x="1635417" y="166839"/>
                  </a:lnTo>
                  <a:lnTo>
                    <a:pt x="1635417" y="120650"/>
                  </a:lnTo>
                  <a:close/>
                </a:path>
                <a:path w="7099300" h="996950">
                  <a:moveTo>
                    <a:pt x="1844370" y="600075"/>
                  </a:moveTo>
                  <a:lnTo>
                    <a:pt x="1789582" y="600075"/>
                  </a:lnTo>
                  <a:lnTo>
                    <a:pt x="1789582" y="681418"/>
                  </a:lnTo>
                  <a:lnTo>
                    <a:pt x="1789582" y="726084"/>
                  </a:lnTo>
                  <a:lnTo>
                    <a:pt x="1789582" y="803897"/>
                  </a:lnTo>
                  <a:lnTo>
                    <a:pt x="1719592" y="803897"/>
                  </a:lnTo>
                  <a:lnTo>
                    <a:pt x="1720710" y="795464"/>
                  </a:lnTo>
                  <a:lnTo>
                    <a:pt x="1721523" y="786765"/>
                  </a:lnTo>
                  <a:lnTo>
                    <a:pt x="1722031" y="777798"/>
                  </a:lnTo>
                  <a:lnTo>
                    <a:pt x="1722196" y="768591"/>
                  </a:lnTo>
                  <a:lnTo>
                    <a:pt x="1721942" y="757377"/>
                  </a:lnTo>
                  <a:lnTo>
                    <a:pt x="1721192" y="746531"/>
                  </a:lnTo>
                  <a:lnTo>
                    <a:pt x="1719999" y="736092"/>
                  </a:lnTo>
                  <a:lnTo>
                    <a:pt x="1718360" y="726084"/>
                  </a:lnTo>
                  <a:lnTo>
                    <a:pt x="1789582" y="726084"/>
                  </a:lnTo>
                  <a:lnTo>
                    <a:pt x="1789582" y="681418"/>
                  </a:lnTo>
                  <a:lnTo>
                    <a:pt x="1703006" y="681418"/>
                  </a:lnTo>
                  <a:lnTo>
                    <a:pt x="1700682" y="678040"/>
                  </a:lnTo>
                  <a:lnTo>
                    <a:pt x="1687385" y="658761"/>
                  </a:lnTo>
                  <a:lnTo>
                    <a:pt x="1669707" y="643470"/>
                  </a:lnTo>
                  <a:lnTo>
                    <a:pt x="1669707" y="768591"/>
                  </a:lnTo>
                  <a:lnTo>
                    <a:pt x="1666062" y="807745"/>
                  </a:lnTo>
                  <a:lnTo>
                    <a:pt x="1655953" y="836269"/>
                  </a:lnTo>
                  <a:lnTo>
                    <a:pt x="1640281" y="853706"/>
                  </a:lnTo>
                  <a:lnTo>
                    <a:pt x="1619973" y="859612"/>
                  </a:lnTo>
                  <a:lnTo>
                    <a:pt x="1599780" y="853706"/>
                  </a:lnTo>
                  <a:lnTo>
                    <a:pt x="1584083" y="836269"/>
                  </a:lnTo>
                  <a:lnTo>
                    <a:pt x="1573936" y="807745"/>
                  </a:lnTo>
                  <a:lnTo>
                    <a:pt x="1570393" y="768591"/>
                  </a:lnTo>
                  <a:lnTo>
                    <a:pt x="1573936" y="729780"/>
                  </a:lnTo>
                  <a:lnTo>
                    <a:pt x="1584083" y="701395"/>
                  </a:lnTo>
                  <a:lnTo>
                    <a:pt x="1599780" y="683971"/>
                  </a:lnTo>
                  <a:lnTo>
                    <a:pt x="1619973" y="678040"/>
                  </a:lnTo>
                  <a:lnTo>
                    <a:pt x="1640281" y="683971"/>
                  </a:lnTo>
                  <a:lnTo>
                    <a:pt x="1655953" y="701395"/>
                  </a:lnTo>
                  <a:lnTo>
                    <a:pt x="1666062" y="729780"/>
                  </a:lnTo>
                  <a:lnTo>
                    <a:pt x="1669707" y="768591"/>
                  </a:lnTo>
                  <a:lnTo>
                    <a:pt x="1669707" y="643470"/>
                  </a:lnTo>
                  <a:lnTo>
                    <a:pt x="1667992" y="641985"/>
                  </a:lnTo>
                  <a:lnTo>
                    <a:pt x="1645361" y="631583"/>
                  </a:lnTo>
                  <a:lnTo>
                    <a:pt x="1619973" y="628002"/>
                  </a:lnTo>
                  <a:lnTo>
                    <a:pt x="1578597" y="637882"/>
                  </a:lnTo>
                  <a:lnTo>
                    <a:pt x="1546072" y="666064"/>
                  </a:lnTo>
                  <a:lnTo>
                    <a:pt x="1524838" y="710374"/>
                  </a:lnTo>
                  <a:lnTo>
                    <a:pt x="1517294" y="768591"/>
                  </a:lnTo>
                  <a:lnTo>
                    <a:pt x="1524838" y="827316"/>
                  </a:lnTo>
                  <a:lnTo>
                    <a:pt x="1546072" y="871778"/>
                  </a:lnTo>
                  <a:lnTo>
                    <a:pt x="1578597" y="899960"/>
                  </a:lnTo>
                  <a:lnTo>
                    <a:pt x="1619973" y="909802"/>
                  </a:lnTo>
                  <a:lnTo>
                    <a:pt x="1647240" y="905687"/>
                  </a:lnTo>
                  <a:lnTo>
                    <a:pt x="1671256" y="893711"/>
                  </a:lnTo>
                  <a:lnTo>
                    <a:pt x="1691398" y="874382"/>
                  </a:lnTo>
                  <a:lnTo>
                    <a:pt x="1700212" y="859612"/>
                  </a:lnTo>
                  <a:lnTo>
                    <a:pt x="1707007" y="848258"/>
                  </a:lnTo>
                  <a:lnTo>
                    <a:pt x="1789582" y="848258"/>
                  </a:lnTo>
                  <a:lnTo>
                    <a:pt x="1789582" y="996365"/>
                  </a:lnTo>
                  <a:lnTo>
                    <a:pt x="1844370" y="996365"/>
                  </a:lnTo>
                  <a:lnTo>
                    <a:pt x="1844370" y="848258"/>
                  </a:lnTo>
                  <a:lnTo>
                    <a:pt x="1844370" y="803897"/>
                  </a:lnTo>
                  <a:lnTo>
                    <a:pt x="1844370" y="726084"/>
                  </a:lnTo>
                  <a:lnTo>
                    <a:pt x="1844370" y="681418"/>
                  </a:lnTo>
                  <a:lnTo>
                    <a:pt x="1844370" y="600075"/>
                  </a:lnTo>
                  <a:close/>
                </a:path>
                <a:path w="7099300" h="996950">
                  <a:moveTo>
                    <a:pt x="1880247" y="181267"/>
                  </a:moveTo>
                  <a:lnTo>
                    <a:pt x="1839798" y="161086"/>
                  </a:lnTo>
                  <a:lnTo>
                    <a:pt x="1811566" y="133400"/>
                  </a:lnTo>
                  <a:lnTo>
                    <a:pt x="1789379" y="66306"/>
                  </a:lnTo>
                  <a:lnTo>
                    <a:pt x="1868119" y="66306"/>
                  </a:lnTo>
                  <a:lnTo>
                    <a:pt x="1868119" y="22263"/>
                  </a:lnTo>
                  <a:lnTo>
                    <a:pt x="1653857" y="22263"/>
                  </a:lnTo>
                  <a:lnTo>
                    <a:pt x="1653857" y="66306"/>
                  </a:lnTo>
                  <a:lnTo>
                    <a:pt x="1733054" y="66306"/>
                  </a:lnTo>
                  <a:lnTo>
                    <a:pt x="1727225" y="103162"/>
                  </a:lnTo>
                  <a:lnTo>
                    <a:pt x="1709839" y="137909"/>
                  </a:lnTo>
                  <a:lnTo>
                    <a:pt x="1680298" y="167360"/>
                  </a:lnTo>
                  <a:lnTo>
                    <a:pt x="1638046" y="188328"/>
                  </a:lnTo>
                  <a:lnTo>
                    <a:pt x="1666443" y="232079"/>
                  </a:lnTo>
                  <a:lnTo>
                    <a:pt x="1698536" y="217817"/>
                  </a:lnTo>
                  <a:lnTo>
                    <a:pt x="1725104" y="198170"/>
                  </a:lnTo>
                  <a:lnTo>
                    <a:pt x="1746211" y="173951"/>
                  </a:lnTo>
                  <a:lnTo>
                    <a:pt x="1761909" y="145973"/>
                  </a:lnTo>
                  <a:lnTo>
                    <a:pt x="1777225" y="171234"/>
                  </a:lnTo>
                  <a:lnTo>
                    <a:pt x="1797456" y="193128"/>
                  </a:lnTo>
                  <a:lnTo>
                    <a:pt x="1822665" y="210934"/>
                  </a:lnTo>
                  <a:lnTo>
                    <a:pt x="1852930" y="223939"/>
                  </a:lnTo>
                  <a:lnTo>
                    <a:pt x="1880247" y="181267"/>
                  </a:lnTo>
                  <a:close/>
                </a:path>
                <a:path w="7099300" h="996950">
                  <a:moveTo>
                    <a:pt x="1973262" y="252945"/>
                  </a:moveTo>
                  <a:lnTo>
                    <a:pt x="1701736" y="252945"/>
                  </a:lnTo>
                  <a:lnTo>
                    <a:pt x="1701736" y="297307"/>
                  </a:lnTo>
                  <a:lnTo>
                    <a:pt x="1918004" y="297307"/>
                  </a:lnTo>
                  <a:lnTo>
                    <a:pt x="1918004" y="395389"/>
                  </a:lnTo>
                  <a:lnTo>
                    <a:pt x="1973262" y="395389"/>
                  </a:lnTo>
                  <a:lnTo>
                    <a:pt x="1973262" y="252945"/>
                  </a:lnTo>
                  <a:close/>
                </a:path>
                <a:path w="7099300" h="996950">
                  <a:moveTo>
                    <a:pt x="1973262" y="0"/>
                  </a:moveTo>
                  <a:lnTo>
                    <a:pt x="1918004" y="0"/>
                  </a:lnTo>
                  <a:lnTo>
                    <a:pt x="1918004" y="95161"/>
                  </a:lnTo>
                  <a:lnTo>
                    <a:pt x="1856765" y="95161"/>
                  </a:lnTo>
                  <a:lnTo>
                    <a:pt x="1856765" y="140449"/>
                  </a:lnTo>
                  <a:lnTo>
                    <a:pt x="1918004" y="140449"/>
                  </a:lnTo>
                  <a:lnTo>
                    <a:pt x="1918004" y="235610"/>
                  </a:lnTo>
                  <a:lnTo>
                    <a:pt x="1973262" y="235610"/>
                  </a:lnTo>
                  <a:lnTo>
                    <a:pt x="1973262" y="0"/>
                  </a:lnTo>
                  <a:close/>
                </a:path>
                <a:path w="7099300" h="996950">
                  <a:moveTo>
                    <a:pt x="2173630" y="871131"/>
                  </a:moveTo>
                  <a:lnTo>
                    <a:pt x="2137054" y="840663"/>
                  </a:lnTo>
                  <a:lnTo>
                    <a:pt x="2120404" y="813257"/>
                  </a:lnTo>
                  <a:lnTo>
                    <a:pt x="2112873" y="800862"/>
                  </a:lnTo>
                  <a:lnTo>
                    <a:pt x="2099538" y="754913"/>
                  </a:lnTo>
                  <a:lnTo>
                    <a:pt x="2095512" y="705980"/>
                  </a:lnTo>
                  <a:lnTo>
                    <a:pt x="2095512" y="684949"/>
                  </a:lnTo>
                  <a:lnTo>
                    <a:pt x="2155367" y="684949"/>
                  </a:lnTo>
                  <a:lnTo>
                    <a:pt x="2155367" y="640588"/>
                  </a:lnTo>
                  <a:lnTo>
                    <a:pt x="1977326" y="640588"/>
                  </a:lnTo>
                  <a:lnTo>
                    <a:pt x="1977326" y="684949"/>
                  </a:lnTo>
                  <a:lnTo>
                    <a:pt x="2042096" y="684949"/>
                  </a:lnTo>
                  <a:lnTo>
                    <a:pt x="2042096" y="705980"/>
                  </a:lnTo>
                  <a:lnTo>
                    <a:pt x="2037803" y="756475"/>
                  </a:lnTo>
                  <a:lnTo>
                    <a:pt x="2023999" y="804748"/>
                  </a:lnTo>
                  <a:lnTo>
                    <a:pt x="1999297" y="847128"/>
                  </a:lnTo>
                  <a:lnTo>
                    <a:pt x="1962289" y="880033"/>
                  </a:lnTo>
                  <a:lnTo>
                    <a:pt x="1995741" y="920851"/>
                  </a:lnTo>
                  <a:lnTo>
                    <a:pt x="2020531" y="901090"/>
                  </a:lnTo>
                  <a:lnTo>
                    <a:pt x="2040928" y="875982"/>
                  </a:lnTo>
                  <a:lnTo>
                    <a:pt x="2057146" y="846416"/>
                  </a:lnTo>
                  <a:lnTo>
                    <a:pt x="2069414" y="813257"/>
                  </a:lnTo>
                  <a:lnTo>
                    <a:pt x="2081288" y="843686"/>
                  </a:lnTo>
                  <a:lnTo>
                    <a:pt x="2097049" y="870699"/>
                  </a:lnTo>
                  <a:lnTo>
                    <a:pt x="2116950" y="893635"/>
                  </a:lnTo>
                  <a:lnTo>
                    <a:pt x="2141245" y="911796"/>
                  </a:lnTo>
                  <a:lnTo>
                    <a:pt x="2173630" y="871131"/>
                  </a:lnTo>
                  <a:close/>
                </a:path>
                <a:path w="7099300" h="996950">
                  <a:moveTo>
                    <a:pt x="2231186" y="606666"/>
                  </a:moveTo>
                  <a:lnTo>
                    <a:pt x="2179307" y="606666"/>
                  </a:lnTo>
                  <a:lnTo>
                    <a:pt x="2179307" y="735749"/>
                  </a:lnTo>
                  <a:lnTo>
                    <a:pt x="2127275" y="735749"/>
                  </a:lnTo>
                  <a:lnTo>
                    <a:pt x="2127275" y="780262"/>
                  </a:lnTo>
                  <a:lnTo>
                    <a:pt x="2179307" y="780262"/>
                  </a:lnTo>
                  <a:lnTo>
                    <a:pt x="2179307" y="977036"/>
                  </a:lnTo>
                  <a:lnTo>
                    <a:pt x="2231186" y="977036"/>
                  </a:lnTo>
                  <a:lnTo>
                    <a:pt x="2231186" y="606666"/>
                  </a:lnTo>
                  <a:close/>
                </a:path>
                <a:path w="7099300" h="996950">
                  <a:moveTo>
                    <a:pt x="2233282" y="125247"/>
                  </a:moveTo>
                  <a:lnTo>
                    <a:pt x="2224951" y="85267"/>
                  </a:lnTo>
                  <a:lnTo>
                    <a:pt x="2216645" y="73837"/>
                  </a:lnTo>
                  <a:lnTo>
                    <a:pt x="2202065" y="53746"/>
                  </a:lnTo>
                  <a:lnTo>
                    <a:pt x="2178634" y="39611"/>
                  </a:lnTo>
                  <a:lnTo>
                    <a:pt x="2178634" y="125247"/>
                  </a:lnTo>
                  <a:lnTo>
                    <a:pt x="2174532" y="147294"/>
                  </a:lnTo>
                  <a:lnTo>
                    <a:pt x="2163229" y="163639"/>
                  </a:lnTo>
                  <a:lnTo>
                    <a:pt x="2146325" y="173786"/>
                  </a:lnTo>
                  <a:lnTo>
                    <a:pt x="2125383" y="177279"/>
                  </a:lnTo>
                  <a:lnTo>
                    <a:pt x="2103907" y="173786"/>
                  </a:lnTo>
                  <a:lnTo>
                    <a:pt x="2086762" y="163639"/>
                  </a:lnTo>
                  <a:lnTo>
                    <a:pt x="2075459" y="147294"/>
                  </a:lnTo>
                  <a:lnTo>
                    <a:pt x="2071509" y="125247"/>
                  </a:lnTo>
                  <a:lnTo>
                    <a:pt x="2075459" y="103682"/>
                  </a:lnTo>
                  <a:lnTo>
                    <a:pt x="2086762" y="87515"/>
                  </a:lnTo>
                  <a:lnTo>
                    <a:pt x="2103907" y="77355"/>
                  </a:lnTo>
                  <a:lnTo>
                    <a:pt x="2125383" y="73837"/>
                  </a:lnTo>
                  <a:lnTo>
                    <a:pt x="2146325" y="77355"/>
                  </a:lnTo>
                  <a:lnTo>
                    <a:pt x="2163229" y="87515"/>
                  </a:lnTo>
                  <a:lnTo>
                    <a:pt x="2174532" y="103682"/>
                  </a:lnTo>
                  <a:lnTo>
                    <a:pt x="2178634" y="125247"/>
                  </a:lnTo>
                  <a:lnTo>
                    <a:pt x="2178634" y="39611"/>
                  </a:lnTo>
                  <a:lnTo>
                    <a:pt x="2167813" y="33070"/>
                  </a:lnTo>
                  <a:lnTo>
                    <a:pt x="2125383" y="25641"/>
                  </a:lnTo>
                  <a:lnTo>
                    <a:pt x="2082901" y="33070"/>
                  </a:lnTo>
                  <a:lnTo>
                    <a:pt x="2048560" y="53746"/>
                  </a:lnTo>
                  <a:lnTo>
                    <a:pt x="2025624" y="85267"/>
                  </a:lnTo>
                  <a:lnTo>
                    <a:pt x="2017331" y="125247"/>
                  </a:lnTo>
                  <a:lnTo>
                    <a:pt x="2025624" y="165709"/>
                  </a:lnTo>
                  <a:lnTo>
                    <a:pt x="2048560" y="197408"/>
                  </a:lnTo>
                  <a:lnTo>
                    <a:pt x="2082901" y="218084"/>
                  </a:lnTo>
                  <a:lnTo>
                    <a:pt x="2125383" y="225475"/>
                  </a:lnTo>
                  <a:lnTo>
                    <a:pt x="2167813" y="218084"/>
                  </a:lnTo>
                  <a:lnTo>
                    <a:pt x="2202065" y="197408"/>
                  </a:lnTo>
                  <a:lnTo>
                    <a:pt x="2216594" y="177279"/>
                  </a:lnTo>
                  <a:lnTo>
                    <a:pt x="2224951" y="165709"/>
                  </a:lnTo>
                  <a:lnTo>
                    <a:pt x="2233282" y="125247"/>
                  </a:lnTo>
                  <a:close/>
                </a:path>
                <a:path w="7099300" h="996950">
                  <a:moveTo>
                    <a:pt x="2311920" y="600075"/>
                  </a:moveTo>
                  <a:lnTo>
                    <a:pt x="2259584" y="600075"/>
                  </a:lnTo>
                  <a:lnTo>
                    <a:pt x="2259584" y="995451"/>
                  </a:lnTo>
                  <a:lnTo>
                    <a:pt x="2311920" y="995451"/>
                  </a:lnTo>
                  <a:lnTo>
                    <a:pt x="2311920" y="600075"/>
                  </a:lnTo>
                  <a:close/>
                </a:path>
                <a:path w="7099300" h="996950">
                  <a:moveTo>
                    <a:pt x="2341943" y="622"/>
                  </a:moveTo>
                  <a:lnTo>
                    <a:pt x="2286381" y="622"/>
                  </a:lnTo>
                  <a:lnTo>
                    <a:pt x="2286381" y="284568"/>
                  </a:lnTo>
                  <a:lnTo>
                    <a:pt x="2341943" y="284568"/>
                  </a:lnTo>
                  <a:lnTo>
                    <a:pt x="2341943" y="622"/>
                  </a:lnTo>
                  <a:close/>
                </a:path>
                <a:path w="7099300" h="996950">
                  <a:moveTo>
                    <a:pt x="2352383" y="343814"/>
                  </a:moveTo>
                  <a:lnTo>
                    <a:pt x="2133206" y="343814"/>
                  </a:lnTo>
                  <a:lnTo>
                    <a:pt x="2133206" y="255866"/>
                  </a:lnTo>
                  <a:lnTo>
                    <a:pt x="2077186" y="255866"/>
                  </a:lnTo>
                  <a:lnTo>
                    <a:pt x="2077186" y="388480"/>
                  </a:lnTo>
                  <a:lnTo>
                    <a:pt x="2352383" y="388480"/>
                  </a:lnTo>
                  <a:lnTo>
                    <a:pt x="2352383" y="343814"/>
                  </a:lnTo>
                  <a:close/>
                </a:path>
                <a:path w="7099300" h="996950">
                  <a:moveTo>
                    <a:pt x="2557361" y="819861"/>
                  </a:moveTo>
                  <a:lnTo>
                    <a:pt x="2549639" y="781888"/>
                  </a:lnTo>
                  <a:lnTo>
                    <a:pt x="2541613" y="770597"/>
                  </a:lnTo>
                  <a:lnTo>
                    <a:pt x="2528468" y="752081"/>
                  </a:lnTo>
                  <a:lnTo>
                    <a:pt x="2504414" y="737412"/>
                  </a:lnTo>
                  <a:lnTo>
                    <a:pt x="2504414" y="819861"/>
                  </a:lnTo>
                  <a:lnTo>
                    <a:pt x="2500680" y="840460"/>
                  </a:lnTo>
                  <a:lnTo>
                    <a:pt x="2490711" y="855840"/>
                  </a:lnTo>
                  <a:lnTo>
                    <a:pt x="2475623" y="865428"/>
                  </a:lnTo>
                  <a:lnTo>
                    <a:pt x="2456523" y="868667"/>
                  </a:lnTo>
                  <a:lnTo>
                    <a:pt x="2437219" y="865428"/>
                  </a:lnTo>
                  <a:lnTo>
                    <a:pt x="2421966" y="855840"/>
                  </a:lnTo>
                  <a:lnTo>
                    <a:pt x="2411996" y="840460"/>
                  </a:lnTo>
                  <a:lnTo>
                    <a:pt x="2408478" y="819861"/>
                  </a:lnTo>
                  <a:lnTo>
                    <a:pt x="2411996" y="799452"/>
                  </a:lnTo>
                  <a:lnTo>
                    <a:pt x="2421966" y="784009"/>
                  </a:lnTo>
                  <a:lnTo>
                    <a:pt x="2437219" y="774166"/>
                  </a:lnTo>
                  <a:lnTo>
                    <a:pt x="2456523" y="770597"/>
                  </a:lnTo>
                  <a:lnTo>
                    <a:pt x="2475623" y="774166"/>
                  </a:lnTo>
                  <a:lnTo>
                    <a:pt x="2490711" y="784009"/>
                  </a:lnTo>
                  <a:lnTo>
                    <a:pt x="2500680" y="799452"/>
                  </a:lnTo>
                  <a:lnTo>
                    <a:pt x="2504414" y="819861"/>
                  </a:lnTo>
                  <a:lnTo>
                    <a:pt x="2504414" y="737412"/>
                  </a:lnTo>
                  <a:lnTo>
                    <a:pt x="2496540" y="732599"/>
                  </a:lnTo>
                  <a:lnTo>
                    <a:pt x="2456523" y="725627"/>
                  </a:lnTo>
                  <a:lnTo>
                    <a:pt x="2416098" y="732599"/>
                  </a:lnTo>
                  <a:lnTo>
                    <a:pt x="2384018" y="752081"/>
                  </a:lnTo>
                  <a:lnTo>
                    <a:pt x="2362911" y="781888"/>
                  </a:lnTo>
                  <a:lnTo>
                    <a:pt x="2355380" y="819861"/>
                  </a:lnTo>
                  <a:lnTo>
                    <a:pt x="2362911" y="857872"/>
                  </a:lnTo>
                  <a:lnTo>
                    <a:pt x="2384018" y="887641"/>
                  </a:lnTo>
                  <a:lnTo>
                    <a:pt x="2416098" y="907084"/>
                  </a:lnTo>
                  <a:lnTo>
                    <a:pt x="2456523" y="914107"/>
                  </a:lnTo>
                  <a:lnTo>
                    <a:pt x="2496540" y="907084"/>
                  </a:lnTo>
                  <a:lnTo>
                    <a:pt x="2528468" y="887641"/>
                  </a:lnTo>
                  <a:lnTo>
                    <a:pt x="2541968" y="868667"/>
                  </a:lnTo>
                  <a:lnTo>
                    <a:pt x="2549639" y="857872"/>
                  </a:lnTo>
                  <a:lnTo>
                    <a:pt x="2557361" y="819861"/>
                  </a:lnTo>
                  <a:close/>
                </a:path>
                <a:path w="7099300" h="996950">
                  <a:moveTo>
                    <a:pt x="2571635" y="659168"/>
                  </a:moveTo>
                  <a:lnTo>
                    <a:pt x="2484158" y="659168"/>
                  </a:lnTo>
                  <a:lnTo>
                    <a:pt x="2484158" y="606361"/>
                  </a:lnTo>
                  <a:lnTo>
                    <a:pt x="2428900" y="606361"/>
                  </a:lnTo>
                  <a:lnTo>
                    <a:pt x="2428900" y="659168"/>
                  </a:lnTo>
                  <a:lnTo>
                    <a:pt x="2339416" y="659168"/>
                  </a:lnTo>
                  <a:lnTo>
                    <a:pt x="2339416" y="703516"/>
                  </a:lnTo>
                  <a:lnTo>
                    <a:pt x="2571635" y="703516"/>
                  </a:lnTo>
                  <a:lnTo>
                    <a:pt x="2571635" y="659168"/>
                  </a:lnTo>
                  <a:close/>
                </a:path>
                <a:path w="7099300" h="996950">
                  <a:moveTo>
                    <a:pt x="2710929" y="181114"/>
                  </a:moveTo>
                  <a:lnTo>
                    <a:pt x="2671089" y="161442"/>
                  </a:lnTo>
                  <a:lnTo>
                    <a:pt x="2643047" y="134480"/>
                  </a:lnTo>
                  <a:lnTo>
                    <a:pt x="2620060" y="68618"/>
                  </a:lnTo>
                  <a:lnTo>
                    <a:pt x="2698800" y="68618"/>
                  </a:lnTo>
                  <a:lnTo>
                    <a:pt x="2698800" y="24104"/>
                  </a:lnTo>
                  <a:lnTo>
                    <a:pt x="2484526" y="24104"/>
                  </a:lnTo>
                  <a:lnTo>
                    <a:pt x="2484526" y="68618"/>
                  </a:lnTo>
                  <a:lnTo>
                    <a:pt x="2563736" y="68618"/>
                  </a:lnTo>
                  <a:lnTo>
                    <a:pt x="2557386" y="105638"/>
                  </a:lnTo>
                  <a:lnTo>
                    <a:pt x="2539784" y="140385"/>
                  </a:lnTo>
                  <a:lnTo>
                    <a:pt x="2510332" y="169862"/>
                  </a:lnTo>
                  <a:lnTo>
                    <a:pt x="2468410" y="191096"/>
                  </a:lnTo>
                  <a:lnTo>
                    <a:pt x="2497112" y="234988"/>
                  </a:lnTo>
                  <a:lnTo>
                    <a:pt x="2529395" y="220014"/>
                  </a:lnTo>
                  <a:lnTo>
                    <a:pt x="2556040" y="199745"/>
                  </a:lnTo>
                  <a:lnTo>
                    <a:pt x="2577134" y="174967"/>
                  </a:lnTo>
                  <a:lnTo>
                    <a:pt x="2592743" y="146431"/>
                  </a:lnTo>
                  <a:lnTo>
                    <a:pt x="2608122" y="171615"/>
                  </a:lnTo>
                  <a:lnTo>
                    <a:pt x="2628328" y="193509"/>
                  </a:lnTo>
                  <a:lnTo>
                    <a:pt x="2653449" y="211442"/>
                  </a:lnTo>
                  <a:lnTo>
                    <a:pt x="2683599" y="224713"/>
                  </a:lnTo>
                  <a:lnTo>
                    <a:pt x="2710929" y="181114"/>
                  </a:lnTo>
                  <a:close/>
                </a:path>
                <a:path w="7099300" h="996950">
                  <a:moveTo>
                    <a:pt x="2711462" y="754938"/>
                  </a:moveTo>
                  <a:lnTo>
                    <a:pt x="2653144" y="754938"/>
                  </a:lnTo>
                  <a:lnTo>
                    <a:pt x="2653144" y="600075"/>
                  </a:lnTo>
                  <a:lnTo>
                    <a:pt x="2598343" y="600075"/>
                  </a:lnTo>
                  <a:lnTo>
                    <a:pt x="2598343" y="995451"/>
                  </a:lnTo>
                  <a:lnTo>
                    <a:pt x="2653144" y="995451"/>
                  </a:lnTo>
                  <a:lnTo>
                    <a:pt x="2653144" y="800519"/>
                  </a:lnTo>
                  <a:lnTo>
                    <a:pt x="2711462" y="800519"/>
                  </a:lnTo>
                  <a:lnTo>
                    <a:pt x="2711462" y="754938"/>
                  </a:lnTo>
                  <a:close/>
                </a:path>
                <a:path w="7099300" h="996950">
                  <a:moveTo>
                    <a:pt x="2803931" y="0"/>
                  </a:moveTo>
                  <a:lnTo>
                    <a:pt x="2748686" y="0"/>
                  </a:lnTo>
                  <a:lnTo>
                    <a:pt x="2748686" y="96393"/>
                  </a:lnTo>
                  <a:lnTo>
                    <a:pt x="2686977" y="96393"/>
                  </a:lnTo>
                  <a:lnTo>
                    <a:pt x="2686977" y="141516"/>
                  </a:lnTo>
                  <a:lnTo>
                    <a:pt x="2748686" y="141516"/>
                  </a:lnTo>
                  <a:lnTo>
                    <a:pt x="2748686" y="234835"/>
                  </a:lnTo>
                  <a:lnTo>
                    <a:pt x="2803931" y="234835"/>
                  </a:lnTo>
                  <a:lnTo>
                    <a:pt x="2803931" y="0"/>
                  </a:lnTo>
                  <a:close/>
                </a:path>
                <a:path w="7099300" h="996950">
                  <a:moveTo>
                    <a:pt x="2805011" y="319709"/>
                  </a:moveTo>
                  <a:lnTo>
                    <a:pt x="2795549" y="287616"/>
                  </a:lnTo>
                  <a:lnTo>
                    <a:pt x="2793314" y="285635"/>
                  </a:lnTo>
                  <a:lnTo>
                    <a:pt x="2768536" y="263690"/>
                  </a:lnTo>
                  <a:lnTo>
                    <a:pt x="2750058" y="257238"/>
                  </a:lnTo>
                  <a:lnTo>
                    <a:pt x="2750058" y="319709"/>
                  </a:lnTo>
                  <a:lnTo>
                    <a:pt x="2744698" y="334530"/>
                  </a:lnTo>
                  <a:lnTo>
                    <a:pt x="2729090" y="345122"/>
                  </a:lnTo>
                  <a:lnTo>
                    <a:pt x="2703677" y="351447"/>
                  </a:lnTo>
                  <a:lnTo>
                    <a:pt x="2668867" y="353479"/>
                  </a:lnTo>
                  <a:lnTo>
                    <a:pt x="2634170" y="351447"/>
                  </a:lnTo>
                  <a:lnTo>
                    <a:pt x="2608897" y="345122"/>
                  </a:lnTo>
                  <a:lnTo>
                    <a:pt x="2593454" y="334530"/>
                  </a:lnTo>
                  <a:lnTo>
                    <a:pt x="2588285" y="319709"/>
                  </a:lnTo>
                  <a:lnTo>
                    <a:pt x="2593454" y="304812"/>
                  </a:lnTo>
                  <a:lnTo>
                    <a:pt x="2608897" y="294157"/>
                  </a:lnTo>
                  <a:lnTo>
                    <a:pt x="2634170" y="287769"/>
                  </a:lnTo>
                  <a:lnTo>
                    <a:pt x="2668867" y="285635"/>
                  </a:lnTo>
                  <a:lnTo>
                    <a:pt x="2703677" y="287769"/>
                  </a:lnTo>
                  <a:lnTo>
                    <a:pt x="2729090" y="294157"/>
                  </a:lnTo>
                  <a:lnTo>
                    <a:pt x="2744698" y="304812"/>
                  </a:lnTo>
                  <a:lnTo>
                    <a:pt x="2750058" y="319709"/>
                  </a:lnTo>
                  <a:lnTo>
                    <a:pt x="2750058" y="257238"/>
                  </a:lnTo>
                  <a:lnTo>
                    <a:pt x="2725737" y="248742"/>
                  </a:lnTo>
                  <a:lnTo>
                    <a:pt x="2668867" y="243586"/>
                  </a:lnTo>
                  <a:lnTo>
                    <a:pt x="2612161" y="248742"/>
                  </a:lnTo>
                  <a:lnTo>
                    <a:pt x="2569426" y="263690"/>
                  </a:lnTo>
                  <a:lnTo>
                    <a:pt x="2542489" y="287616"/>
                  </a:lnTo>
                  <a:lnTo>
                    <a:pt x="2533192" y="319709"/>
                  </a:lnTo>
                  <a:lnTo>
                    <a:pt x="2542489" y="351790"/>
                  </a:lnTo>
                  <a:lnTo>
                    <a:pt x="2569426" y="375678"/>
                  </a:lnTo>
                  <a:lnTo>
                    <a:pt x="2612161" y="390613"/>
                  </a:lnTo>
                  <a:lnTo>
                    <a:pt x="2668867" y="395846"/>
                  </a:lnTo>
                  <a:lnTo>
                    <a:pt x="2725737" y="390613"/>
                  </a:lnTo>
                  <a:lnTo>
                    <a:pt x="2768536" y="375678"/>
                  </a:lnTo>
                  <a:lnTo>
                    <a:pt x="2793631" y="353479"/>
                  </a:lnTo>
                  <a:lnTo>
                    <a:pt x="2795549" y="351790"/>
                  </a:lnTo>
                  <a:lnTo>
                    <a:pt x="2805011" y="319709"/>
                  </a:lnTo>
                  <a:close/>
                </a:path>
                <a:path w="7099300" h="996950">
                  <a:moveTo>
                    <a:pt x="3045472" y="600075"/>
                  </a:moveTo>
                  <a:lnTo>
                    <a:pt x="2990215" y="600075"/>
                  </a:lnTo>
                  <a:lnTo>
                    <a:pt x="2990215" y="648258"/>
                  </a:lnTo>
                  <a:lnTo>
                    <a:pt x="2990215" y="692315"/>
                  </a:lnTo>
                  <a:lnTo>
                    <a:pt x="2990215" y="735444"/>
                  </a:lnTo>
                  <a:lnTo>
                    <a:pt x="2924822" y="735444"/>
                  </a:lnTo>
                  <a:lnTo>
                    <a:pt x="2926359" y="728992"/>
                  </a:lnTo>
                  <a:lnTo>
                    <a:pt x="2927134" y="722096"/>
                  </a:lnTo>
                  <a:lnTo>
                    <a:pt x="2927134" y="707047"/>
                  </a:lnTo>
                  <a:lnTo>
                    <a:pt x="2926054" y="699528"/>
                  </a:lnTo>
                  <a:lnTo>
                    <a:pt x="2924365" y="692315"/>
                  </a:lnTo>
                  <a:lnTo>
                    <a:pt x="2990215" y="692315"/>
                  </a:lnTo>
                  <a:lnTo>
                    <a:pt x="2990215" y="648258"/>
                  </a:lnTo>
                  <a:lnTo>
                    <a:pt x="2898889" y="648258"/>
                  </a:lnTo>
                  <a:lnTo>
                    <a:pt x="2883281" y="636003"/>
                  </a:lnTo>
                  <a:lnTo>
                    <a:pt x="2874327" y="631507"/>
                  </a:lnTo>
                  <a:lnTo>
                    <a:pt x="2874327" y="715035"/>
                  </a:lnTo>
                  <a:lnTo>
                    <a:pt x="2870352" y="735520"/>
                  </a:lnTo>
                  <a:lnTo>
                    <a:pt x="2859519" y="750811"/>
                  </a:lnTo>
                  <a:lnTo>
                    <a:pt x="2843161" y="760374"/>
                  </a:lnTo>
                  <a:lnTo>
                    <a:pt x="2822600" y="763689"/>
                  </a:lnTo>
                  <a:lnTo>
                    <a:pt x="2801670" y="760374"/>
                  </a:lnTo>
                  <a:lnTo>
                    <a:pt x="2785122" y="750811"/>
                  </a:lnTo>
                  <a:lnTo>
                    <a:pt x="2774264" y="735520"/>
                  </a:lnTo>
                  <a:lnTo>
                    <a:pt x="2770416" y="715035"/>
                  </a:lnTo>
                  <a:lnTo>
                    <a:pt x="2774264" y="694359"/>
                  </a:lnTo>
                  <a:lnTo>
                    <a:pt x="2785122" y="678789"/>
                  </a:lnTo>
                  <a:lnTo>
                    <a:pt x="2801670" y="668947"/>
                  </a:lnTo>
                  <a:lnTo>
                    <a:pt x="2822600" y="665454"/>
                  </a:lnTo>
                  <a:lnTo>
                    <a:pt x="2843161" y="668947"/>
                  </a:lnTo>
                  <a:lnTo>
                    <a:pt x="2859519" y="678789"/>
                  </a:lnTo>
                  <a:lnTo>
                    <a:pt x="2870352" y="694359"/>
                  </a:lnTo>
                  <a:lnTo>
                    <a:pt x="2874327" y="715035"/>
                  </a:lnTo>
                  <a:lnTo>
                    <a:pt x="2874327" y="631507"/>
                  </a:lnTo>
                  <a:lnTo>
                    <a:pt x="2865069" y="626833"/>
                  </a:lnTo>
                  <a:lnTo>
                    <a:pt x="2844685" y="621093"/>
                  </a:lnTo>
                  <a:lnTo>
                    <a:pt x="2822600" y="619099"/>
                  </a:lnTo>
                  <a:lnTo>
                    <a:pt x="2780754" y="626275"/>
                  </a:lnTo>
                  <a:lnTo>
                    <a:pt x="2747340" y="646226"/>
                  </a:lnTo>
                  <a:lnTo>
                    <a:pt x="2725242" y="676605"/>
                  </a:lnTo>
                  <a:lnTo>
                    <a:pt x="2717317" y="715035"/>
                  </a:lnTo>
                  <a:lnTo>
                    <a:pt x="2725242" y="753122"/>
                  </a:lnTo>
                  <a:lnTo>
                    <a:pt x="2747340" y="783196"/>
                  </a:lnTo>
                  <a:lnTo>
                    <a:pt x="2780754" y="802944"/>
                  </a:lnTo>
                  <a:lnTo>
                    <a:pt x="2822600" y="810044"/>
                  </a:lnTo>
                  <a:lnTo>
                    <a:pt x="2845206" y="807974"/>
                  </a:lnTo>
                  <a:lnTo>
                    <a:pt x="2865983" y="802005"/>
                  </a:lnTo>
                  <a:lnTo>
                    <a:pt x="2884487" y="792492"/>
                  </a:lnTo>
                  <a:lnTo>
                    <a:pt x="2900273" y="779805"/>
                  </a:lnTo>
                  <a:lnTo>
                    <a:pt x="2990215" y="779805"/>
                  </a:lnTo>
                  <a:lnTo>
                    <a:pt x="2990215" y="821702"/>
                  </a:lnTo>
                  <a:lnTo>
                    <a:pt x="3045472" y="821702"/>
                  </a:lnTo>
                  <a:lnTo>
                    <a:pt x="3045472" y="779805"/>
                  </a:lnTo>
                  <a:lnTo>
                    <a:pt x="3045472" y="763689"/>
                  </a:lnTo>
                  <a:lnTo>
                    <a:pt x="3045472" y="735444"/>
                  </a:lnTo>
                  <a:lnTo>
                    <a:pt x="3045472" y="692315"/>
                  </a:lnTo>
                  <a:lnTo>
                    <a:pt x="3045472" y="665454"/>
                  </a:lnTo>
                  <a:lnTo>
                    <a:pt x="3045472" y="648258"/>
                  </a:lnTo>
                  <a:lnTo>
                    <a:pt x="3045472" y="600075"/>
                  </a:lnTo>
                  <a:close/>
                </a:path>
                <a:path w="7099300" h="996950">
                  <a:moveTo>
                    <a:pt x="3082760" y="949553"/>
                  </a:moveTo>
                  <a:lnTo>
                    <a:pt x="3048241" y="933399"/>
                  </a:lnTo>
                  <a:lnTo>
                    <a:pt x="3036913" y="922388"/>
                  </a:lnTo>
                  <a:lnTo>
                    <a:pt x="3024809" y="910628"/>
                  </a:lnTo>
                  <a:lnTo>
                    <a:pt x="3011474" y="883234"/>
                  </a:lnTo>
                  <a:lnTo>
                    <a:pt x="3007245" y="853173"/>
                  </a:lnTo>
                  <a:lnTo>
                    <a:pt x="3007245" y="835825"/>
                  </a:lnTo>
                  <a:lnTo>
                    <a:pt x="2952762" y="835825"/>
                  </a:lnTo>
                  <a:lnTo>
                    <a:pt x="2952762" y="853173"/>
                  </a:lnTo>
                  <a:lnTo>
                    <a:pt x="2949994" y="875842"/>
                  </a:lnTo>
                  <a:lnTo>
                    <a:pt x="2941764" y="899083"/>
                  </a:lnTo>
                  <a:lnTo>
                    <a:pt x="2927527" y="921308"/>
                  </a:lnTo>
                  <a:lnTo>
                    <a:pt x="2906712" y="940955"/>
                  </a:lnTo>
                  <a:lnTo>
                    <a:pt x="2887891" y="924077"/>
                  </a:lnTo>
                  <a:lnTo>
                    <a:pt x="2885935" y="922324"/>
                  </a:lnTo>
                  <a:lnTo>
                    <a:pt x="2871800" y="900747"/>
                  </a:lnTo>
                  <a:lnTo>
                    <a:pt x="2863761" y="877328"/>
                  </a:lnTo>
                  <a:lnTo>
                    <a:pt x="2861284" y="853173"/>
                  </a:lnTo>
                  <a:lnTo>
                    <a:pt x="2861284" y="835825"/>
                  </a:lnTo>
                  <a:lnTo>
                    <a:pt x="2807411" y="835825"/>
                  </a:lnTo>
                  <a:lnTo>
                    <a:pt x="2807411" y="853173"/>
                  </a:lnTo>
                  <a:lnTo>
                    <a:pt x="2803080" y="882256"/>
                  </a:lnTo>
                  <a:lnTo>
                    <a:pt x="2789796" y="909535"/>
                  </a:lnTo>
                  <a:lnTo>
                    <a:pt x="2766796" y="932726"/>
                  </a:lnTo>
                  <a:lnTo>
                    <a:pt x="2733281" y="949553"/>
                  </a:lnTo>
                  <a:lnTo>
                    <a:pt x="2760141" y="990384"/>
                  </a:lnTo>
                  <a:lnTo>
                    <a:pt x="2784906" y="978725"/>
                  </a:lnTo>
                  <a:lnTo>
                    <a:pt x="2805455" y="963447"/>
                  </a:lnTo>
                  <a:lnTo>
                    <a:pt x="2821914" y="945057"/>
                  </a:lnTo>
                  <a:lnTo>
                    <a:pt x="2834424" y="924077"/>
                  </a:lnTo>
                  <a:lnTo>
                    <a:pt x="2846070" y="946061"/>
                  </a:lnTo>
                  <a:lnTo>
                    <a:pt x="2861818" y="965504"/>
                  </a:lnTo>
                  <a:lnTo>
                    <a:pt x="2881947" y="981684"/>
                  </a:lnTo>
                  <a:lnTo>
                    <a:pt x="2906712" y="993914"/>
                  </a:lnTo>
                  <a:lnTo>
                    <a:pt x="2931312" y="981075"/>
                  </a:lnTo>
                  <a:lnTo>
                    <a:pt x="2951378" y="964311"/>
                  </a:lnTo>
                  <a:lnTo>
                    <a:pt x="2967190" y="944460"/>
                  </a:lnTo>
                  <a:lnTo>
                    <a:pt x="2969069" y="940955"/>
                  </a:lnTo>
                  <a:lnTo>
                    <a:pt x="2979013" y="922388"/>
                  </a:lnTo>
                  <a:lnTo>
                    <a:pt x="2991243" y="944130"/>
                  </a:lnTo>
                  <a:lnTo>
                    <a:pt x="3007804" y="963002"/>
                  </a:lnTo>
                  <a:lnTo>
                    <a:pt x="3028886" y="978573"/>
                  </a:lnTo>
                  <a:lnTo>
                    <a:pt x="3054680" y="990384"/>
                  </a:lnTo>
                  <a:lnTo>
                    <a:pt x="3082760" y="949553"/>
                  </a:lnTo>
                  <a:close/>
                </a:path>
                <a:path w="7099300" h="996950">
                  <a:moveTo>
                    <a:pt x="3203321" y="304368"/>
                  </a:moveTo>
                  <a:lnTo>
                    <a:pt x="3049219" y="304368"/>
                  </a:lnTo>
                  <a:lnTo>
                    <a:pt x="3049219" y="231152"/>
                  </a:lnTo>
                  <a:lnTo>
                    <a:pt x="3163265" y="231152"/>
                  </a:lnTo>
                  <a:lnTo>
                    <a:pt x="3163265" y="186944"/>
                  </a:lnTo>
                  <a:lnTo>
                    <a:pt x="3163265" y="130771"/>
                  </a:lnTo>
                  <a:lnTo>
                    <a:pt x="3163265" y="86880"/>
                  </a:lnTo>
                  <a:lnTo>
                    <a:pt x="3163265" y="25336"/>
                  </a:lnTo>
                  <a:lnTo>
                    <a:pt x="3108007" y="25336"/>
                  </a:lnTo>
                  <a:lnTo>
                    <a:pt x="3108007" y="86880"/>
                  </a:lnTo>
                  <a:lnTo>
                    <a:pt x="3108007" y="130771"/>
                  </a:lnTo>
                  <a:lnTo>
                    <a:pt x="3108007" y="186944"/>
                  </a:lnTo>
                  <a:lnTo>
                    <a:pt x="2935795" y="186944"/>
                  </a:lnTo>
                  <a:lnTo>
                    <a:pt x="2935795" y="130771"/>
                  </a:lnTo>
                  <a:lnTo>
                    <a:pt x="3108007" y="130771"/>
                  </a:lnTo>
                  <a:lnTo>
                    <a:pt x="3108007" y="86880"/>
                  </a:lnTo>
                  <a:lnTo>
                    <a:pt x="2935795" y="86880"/>
                  </a:lnTo>
                  <a:lnTo>
                    <a:pt x="2935795" y="25336"/>
                  </a:lnTo>
                  <a:lnTo>
                    <a:pt x="2880233" y="25336"/>
                  </a:lnTo>
                  <a:lnTo>
                    <a:pt x="2880233" y="231152"/>
                  </a:lnTo>
                  <a:lnTo>
                    <a:pt x="2994431" y="231152"/>
                  </a:lnTo>
                  <a:lnTo>
                    <a:pt x="2994431" y="304368"/>
                  </a:lnTo>
                  <a:lnTo>
                    <a:pt x="2842018" y="304368"/>
                  </a:lnTo>
                  <a:lnTo>
                    <a:pt x="2842018" y="349338"/>
                  </a:lnTo>
                  <a:lnTo>
                    <a:pt x="3203321" y="349338"/>
                  </a:lnTo>
                  <a:lnTo>
                    <a:pt x="3203321" y="304368"/>
                  </a:lnTo>
                  <a:close/>
                </a:path>
                <a:path w="7099300" h="996950">
                  <a:moveTo>
                    <a:pt x="3309175" y="888466"/>
                  </a:moveTo>
                  <a:lnTo>
                    <a:pt x="3304971" y="855472"/>
                  </a:lnTo>
                  <a:lnTo>
                    <a:pt x="3303498" y="843800"/>
                  </a:lnTo>
                  <a:lnTo>
                    <a:pt x="3269323" y="849185"/>
                  </a:lnTo>
                  <a:lnTo>
                    <a:pt x="3235007" y="852690"/>
                  </a:lnTo>
                  <a:lnTo>
                    <a:pt x="3198558" y="854659"/>
                  </a:lnTo>
                  <a:lnTo>
                    <a:pt x="3157994" y="855472"/>
                  </a:lnTo>
                  <a:lnTo>
                    <a:pt x="3157994" y="680186"/>
                  </a:lnTo>
                  <a:lnTo>
                    <a:pt x="3282467" y="680186"/>
                  </a:lnTo>
                  <a:lnTo>
                    <a:pt x="3282467" y="635063"/>
                  </a:lnTo>
                  <a:lnTo>
                    <a:pt x="3102279" y="635063"/>
                  </a:lnTo>
                  <a:lnTo>
                    <a:pt x="3102279" y="900899"/>
                  </a:lnTo>
                  <a:lnTo>
                    <a:pt x="3134360" y="900899"/>
                  </a:lnTo>
                  <a:lnTo>
                    <a:pt x="3184741" y="900518"/>
                  </a:lnTo>
                  <a:lnTo>
                    <a:pt x="3228733" y="898715"/>
                  </a:lnTo>
                  <a:lnTo>
                    <a:pt x="3269234" y="894905"/>
                  </a:lnTo>
                  <a:lnTo>
                    <a:pt x="3309175" y="888466"/>
                  </a:lnTo>
                  <a:close/>
                </a:path>
                <a:path w="7099300" h="996950">
                  <a:moveTo>
                    <a:pt x="3414382" y="33007"/>
                  </a:moveTo>
                  <a:lnTo>
                    <a:pt x="3359747" y="33007"/>
                  </a:lnTo>
                  <a:lnTo>
                    <a:pt x="3359747" y="77050"/>
                  </a:lnTo>
                  <a:lnTo>
                    <a:pt x="3359747" y="179120"/>
                  </a:lnTo>
                  <a:lnTo>
                    <a:pt x="3279470" y="179120"/>
                  </a:lnTo>
                  <a:lnTo>
                    <a:pt x="3279470" y="77050"/>
                  </a:lnTo>
                  <a:lnTo>
                    <a:pt x="3359747" y="77050"/>
                  </a:lnTo>
                  <a:lnTo>
                    <a:pt x="3359747" y="33007"/>
                  </a:lnTo>
                  <a:lnTo>
                    <a:pt x="3224669" y="33007"/>
                  </a:lnTo>
                  <a:lnTo>
                    <a:pt x="3224669" y="222707"/>
                  </a:lnTo>
                  <a:lnTo>
                    <a:pt x="3414382" y="222707"/>
                  </a:lnTo>
                  <a:lnTo>
                    <a:pt x="3414382" y="179120"/>
                  </a:lnTo>
                  <a:lnTo>
                    <a:pt x="3414382" y="77050"/>
                  </a:lnTo>
                  <a:lnTo>
                    <a:pt x="3414382" y="33007"/>
                  </a:lnTo>
                  <a:close/>
                </a:path>
                <a:path w="7099300" h="996950">
                  <a:moveTo>
                    <a:pt x="3417227" y="600075"/>
                  </a:moveTo>
                  <a:lnTo>
                    <a:pt x="3361969" y="600075"/>
                  </a:lnTo>
                  <a:lnTo>
                    <a:pt x="3361969" y="736981"/>
                  </a:lnTo>
                  <a:lnTo>
                    <a:pt x="3262973" y="736981"/>
                  </a:lnTo>
                  <a:lnTo>
                    <a:pt x="3262973" y="782104"/>
                  </a:lnTo>
                  <a:lnTo>
                    <a:pt x="3361969" y="782104"/>
                  </a:lnTo>
                  <a:lnTo>
                    <a:pt x="3361969" y="996365"/>
                  </a:lnTo>
                  <a:lnTo>
                    <a:pt x="3417227" y="996365"/>
                  </a:lnTo>
                  <a:lnTo>
                    <a:pt x="3417227" y="600075"/>
                  </a:lnTo>
                  <a:close/>
                </a:path>
                <a:path w="7099300" h="996950">
                  <a:moveTo>
                    <a:pt x="3540544" y="343814"/>
                  </a:moveTo>
                  <a:lnTo>
                    <a:pt x="3325368" y="343814"/>
                  </a:lnTo>
                  <a:lnTo>
                    <a:pt x="3325368" y="260007"/>
                  </a:lnTo>
                  <a:lnTo>
                    <a:pt x="3270110" y="260007"/>
                  </a:lnTo>
                  <a:lnTo>
                    <a:pt x="3270110" y="388480"/>
                  </a:lnTo>
                  <a:lnTo>
                    <a:pt x="3540544" y="388480"/>
                  </a:lnTo>
                  <a:lnTo>
                    <a:pt x="3540544" y="343814"/>
                  </a:lnTo>
                  <a:close/>
                </a:path>
                <a:path w="7099300" h="996950">
                  <a:moveTo>
                    <a:pt x="3579533" y="114046"/>
                  </a:moveTo>
                  <a:lnTo>
                    <a:pt x="3526421" y="114046"/>
                  </a:lnTo>
                  <a:lnTo>
                    <a:pt x="3526421" y="317"/>
                  </a:lnTo>
                  <a:lnTo>
                    <a:pt x="3470872" y="317"/>
                  </a:lnTo>
                  <a:lnTo>
                    <a:pt x="3470872" y="288556"/>
                  </a:lnTo>
                  <a:lnTo>
                    <a:pt x="3526421" y="288556"/>
                  </a:lnTo>
                  <a:lnTo>
                    <a:pt x="3526421" y="159778"/>
                  </a:lnTo>
                  <a:lnTo>
                    <a:pt x="3579533" y="159778"/>
                  </a:lnTo>
                  <a:lnTo>
                    <a:pt x="3579533" y="114046"/>
                  </a:lnTo>
                  <a:close/>
                </a:path>
                <a:path w="7099300" h="996950">
                  <a:moveTo>
                    <a:pt x="3706101" y="879106"/>
                  </a:moveTo>
                  <a:lnTo>
                    <a:pt x="3701796" y="850557"/>
                  </a:lnTo>
                  <a:lnTo>
                    <a:pt x="3699192" y="833374"/>
                  </a:lnTo>
                  <a:lnTo>
                    <a:pt x="3655860" y="840714"/>
                  </a:lnTo>
                  <a:lnTo>
                    <a:pt x="3613073" y="845883"/>
                  </a:lnTo>
                  <a:lnTo>
                    <a:pt x="3571189" y="849083"/>
                  </a:lnTo>
                  <a:lnTo>
                    <a:pt x="3530523" y="850557"/>
                  </a:lnTo>
                  <a:lnTo>
                    <a:pt x="3530523" y="637984"/>
                  </a:lnTo>
                  <a:lnTo>
                    <a:pt x="3475723" y="637984"/>
                  </a:lnTo>
                  <a:lnTo>
                    <a:pt x="3475723" y="897826"/>
                  </a:lnTo>
                  <a:lnTo>
                    <a:pt x="3510559" y="897826"/>
                  </a:lnTo>
                  <a:lnTo>
                    <a:pt x="3557092" y="897001"/>
                  </a:lnTo>
                  <a:lnTo>
                    <a:pt x="3605225" y="893940"/>
                  </a:lnTo>
                  <a:lnTo>
                    <a:pt x="3654920" y="888136"/>
                  </a:lnTo>
                  <a:lnTo>
                    <a:pt x="3706101" y="879106"/>
                  </a:lnTo>
                  <a:close/>
                </a:path>
                <a:path w="7099300" h="996950">
                  <a:moveTo>
                    <a:pt x="3786682" y="600075"/>
                  </a:moveTo>
                  <a:lnTo>
                    <a:pt x="3731590" y="600075"/>
                  </a:lnTo>
                  <a:lnTo>
                    <a:pt x="3731590" y="995451"/>
                  </a:lnTo>
                  <a:lnTo>
                    <a:pt x="3786682" y="995451"/>
                  </a:lnTo>
                  <a:lnTo>
                    <a:pt x="3786682" y="600075"/>
                  </a:lnTo>
                  <a:close/>
                </a:path>
                <a:path w="7099300" h="996950">
                  <a:moveTo>
                    <a:pt x="3907548" y="73063"/>
                  </a:moveTo>
                  <a:lnTo>
                    <a:pt x="3898557" y="46355"/>
                  </a:lnTo>
                  <a:lnTo>
                    <a:pt x="3897833" y="44234"/>
                  </a:lnTo>
                  <a:lnTo>
                    <a:pt x="3869791" y="23164"/>
                  </a:lnTo>
                  <a:lnTo>
                    <a:pt x="3850449" y="17627"/>
                  </a:lnTo>
                  <a:lnTo>
                    <a:pt x="3850449" y="73063"/>
                  </a:lnTo>
                  <a:lnTo>
                    <a:pt x="3845179" y="85509"/>
                  </a:lnTo>
                  <a:lnTo>
                    <a:pt x="3829151" y="93903"/>
                  </a:lnTo>
                  <a:lnTo>
                    <a:pt x="3802151" y="98666"/>
                  </a:lnTo>
                  <a:lnTo>
                    <a:pt x="3763886" y="100228"/>
                  </a:lnTo>
                  <a:lnTo>
                    <a:pt x="3726027" y="98666"/>
                  </a:lnTo>
                  <a:lnTo>
                    <a:pt x="3699179" y="93903"/>
                  </a:lnTo>
                  <a:lnTo>
                    <a:pt x="3683228" y="85509"/>
                  </a:lnTo>
                  <a:lnTo>
                    <a:pt x="3678085" y="73063"/>
                  </a:lnTo>
                  <a:lnTo>
                    <a:pt x="3683228" y="61556"/>
                  </a:lnTo>
                  <a:lnTo>
                    <a:pt x="3699179" y="53149"/>
                  </a:lnTo>
                  <a:lnTo>
                    <a:pt x="3726027" y="48031"/>
                  </a:lnTo>
                  <a:lnTo>
                    <a:pt x="3763886" y="46355"/>
                  </a:lnTo>
                  <a:lnTo>
                    <a:pt x="3802151" y="48031"/>
                  </a:lnTo>
                  <a:lnTo>
                    <a:pt x="3829151" y="53149"/>
                  </a:lnTo>
                  <a:lnTo>
                    <a:pt x="3845179" y="61556"/>
                  </a:lnTo>
                  <a:lnTo>
                    <a:pt x="3850449" y="73063"/>
                  </a:lnTo>
                  <a:lnTo>
                    <a:pt x="3850449" y="17627"/>
                  </a:lnTo>
                  <a:lnTo>
                    <a:pt x="3824706" y="10236"/>
                  </a:lnTo>
                  <a:lnTo>
                    <a:pt x="3763886" y="5842"/>
                  </a:lnTo>
                  <a:lnTo>
                    <a:pt x="3702939" y="10236"/>
                  </a:lnTo>
                  <a:lnTo>
                    <a:pt x="3657739" y="23164"/>
                  </a:lnTo>
                  <a:lnTo>
                    <a:pt x="3629660" y="44234"/>
                  </a:lnTo>
                  <a:lnTo>
                    <a:pt x="3620071" y="73063"/>
                  </a:lnTo>
                  <a:lnTo>
                    <a:pt x="3629660" y="102311"/>
                  </a:lnTo>
                  <a:lnTo>
                    <a:pt x="3657739" y="123558"/>
                  </a:lnTo>
                  <a:lnTo>
                    <a:pt x="3702939" y="136525"/>
                  </a:lnTo>
                  <a:lnTo>
                    <a:pt x="3763886" y="140906"/>
                  </a:lnTo>
                  <a:lnTo>
                    <a:pt x="3824706" y="136525"/>
                  </a:lnTo>
                  <a:lnTo>
                    <a:pt x="3869791" y="123558"/>
                  </a:lnTo>
                  <a:lnTo>
                    <a:pt x="3897833" y="102311"/>
                  </a:lnTo>
                  <a:lnTo>
                    <a:pt x="3898531" y="100228"/>
                  </a:lnTo>
                  <a:lnTo>
                    <a:pt x="3907548" y="73063"/>
                  </a:lnTo>
                  <a:close/>
                </a:path>
                <a:path w="7099300" h="996950">
                  <a:moveTo>
                    <a:pt x="3910622" y="350875"/>
                  </a:moveTo>
                  <a:lnTo>
                    <a:pt x="3680244" y="350875"/>
                  </a:lnTo>
                  <a:lnTo>
                    <a:pt x="3680244" y="327088"/>
                  </a:lnTo>
                  <a:lnTo>
                    <a:pt x="3900335" y="327088"/>
                  </a:lnTo>
                  <a:lnTo>
                    <a:pt x="3900335" y="226237"/>
                  </a:lnTo>
                  <a:lnTo>
                    <a:pt x="3625596" y="226237"/>
                  </a:lnTo>
                  <a:lnTo>
                    <a:pt x="3625596" y="266915"/>
                  </a:lnTo>
                  <a:lnTo>
                    <a:pt x="3845699" y="266915"/>
                  </a:lnTo>
                  <a:lnTo>
                    <a:pt x="3845699" y="288404"/>
                  </a:lnTo>
                  <a:lnTo>
                    <a:pt x="3625900" y="288404"/>
                  </a:lnTo>
                  <a:lnTo>
                    <a:pt x="3625900" y="392620"/>
                  </a:lnTo>
                  <a:lnTo>
                    <a:pt x="3910622" y="392620"/>
                  </a:lnTo>
                  <a:lnTo>
                    <a:pt x="3910622" y="350875"/>
                  </a:lnTo>
                  <a:close/>
                </a:path>
                <a:path w="7099300" h="996950">
                  <a:moveTo>
                    <a:pt x="3944391" y="159626"/>
                  </a:moveTo>
                  <a:lnTo>
                    <a:pt x="3584003" y="159626"/>
                  </a:lnTo>
                  <a:lnTo>
                    <a:pt x="3584003" y="203530"/>
                  </a:lnTo>
                  <a:lnTo>
                    <a:pt x="3944391" y="203530"/>
                  </a:lnTo>
                  <a:lnTo>
                    <a:pt x="3944391" y="159626"/>
                  </a:lnTo>
                  <a:close/>
                </a:path>
                <a:path w="7099300" h="996950">
                  <a:moveTo>
                    <a:pt x="4153928" y="775347"/>
                  </a:moveTo>
                  <a:lnTo>
                    <a:pt x="4112933" y="755535"/>
                  </a:lnTo>
                  <a:lnTo>
                    <a:pt x="4084713" y="727138"/>
                  </a:lnTo>
                  <a:lnTo>
                    <a:pt x="4068457" y="692492"/>
                  </a:lnTo>
                  <a:lnTo>
                    <a:pt x="4063377" y="653948"/>
                  </a:lnTo>
                  <a:lnTo>
                    <a:pt x="4063377" y="620788"/>
                  </a:lnTo>
                  <a:lnTo>
                    <a:pt x="4007510" y="620788"/>
                  </a:lnTo>
                  <a:lnTo>
                    <a:pt x="4007510" y="656551"/>
                  </a:lnTo>
                  <a:lnTo>
                    <a:pt x="4001732" y="697115"/>
                  </a:lnTo>
                  <a:lnTo>
                    <a:pt x="3984256" y="734098"/>
                  </a:lnTo>
                  <a:lnTo>
                    <a:pt x="3954107" y="764819"/>
                  </a:lnTo>
                  <a:lnTo>
                    <a:pt x="3910355" y="786549"/>
                  </a:lnTo>
                  <a:lnTo>
                    <a:pt x="3939819" y="830757"/>
                  </a:lnTo>
                  <a:lnTo>
                    <a:pt x="3972483" y="815822"/>
                  </a:lnTo>
                  <a:lnTo>
                    <a:pt x="3999407" y="795451"/>
                  </a:lnTo>
                  <a:lnTo>
                    <a:pt x="4020756" y="770369"/>
                  </a:lnTo>
                  <a:lnTo>
                    <a:pt x="4036669" y="741273"/>
                  </a:lnTo>
                  <a:lnTo>
                    <a:pt x="4051401" y="766267"/>
                  </a:lnTo>
                  <a:lnTo>
                    <a:pt x="4070832" y="787781"/>
                  </a:lnTo>
                  <a:lnTo>
                    <a:pt x="4095140" y="805383"/>
                  </a:lnTo>
                  <a:lnTo>
                    <a:pt x="4124464" y="818629"/>
                  </a:lnTo>
                  <a:lnTo>
                    <a:pt x="4153928" y="775347"/>
                  </a:lnTo>
                  <a:close/>
                </a:path>
                <a:path w="7099300" h="996950">
                  <a:moveTo>
                    <a:pt x="4247096" y="600075"/>
                  </a:moveTo>
                  <a:lnTo>
                    <a:pt x="4191838" y="600075"/>
                  </a:lnTo>
                  <a:lnTo>
                    <a:pt x="4191838" y="672668"/>
                  </a:lnTo>
                  <a:lnTo>
                    <a:pt x="4117708" y="672668"/>
                  </a:lnTo>
                  <a:lnTo>
                    <a:pt x="4117708" y="717943"/>
                  </a:lnTo>
                  <a:lnTo>
                    <a:pt x="4191838" y="717943"/>
                  </a:lnTo>
                  <a:lnTo>
                    <a:pt x="4191838" y="831837"/>
                  </a:lnTo>
                  <a:lnTo>
                    <a:pt x="4247096" y="831837"/>
                  </a:lnTo>
                  <a:lnTo>
                    <a:pt x="4247096" y="600075"/>
                  </a:lnTo>
                  <a:close/>
                </a:path>
                <a:path w="7099300" h="996950">
                  <a:moveTo>
                    <a:pt x="4248175" y="918857"/>
                  </a:moveTo>
                  <a:lnTo>
                    <a:pt x="4238701" y="886383"/>
                  </a:lnTo>
                  <a:lnTo>
                    <a:pt x="4237088" y="884936"/>
                  </a:lnTo>
                  <a:lnTo>
                    <a:pt x="4211701" y="862228"/>
                  </a:lnTo>
                  <a:lnTo>
                    <a:pt x="4193222" y="855726"/>
                  </a:lnTo>
                  <a:lnTo>
                    <a:pt x="4193222" y="918857"/>
                  </a:lnTo>
                  <a:lnTo>
                    <a:pt x="4187850" y="933348"/>
                  </a:lnTo>
                  <a:lnTo>
                    <a:pt x="4172254" y="943800"/>
                  </a:lnTo>
                  <a:lnTo>
                    <a:pt x="4146842" y="950112"/>
                  </a:lnTo>
                  <a:lnTo>
                    <a:pt x="4112031" y="952169"/>
                  </a:lnTo>
                  <a:lnTo>
                    <a:pt x="4077335" y="950112"/>
                  </a:lnTo>
                  <a:lnTo>
                    <a:pt x="4052049" y="943800"/>
                  </a:lnTo>
                  <a:lnTo>
                    <a:pt x="4036618" y="933348"/>
                  </a:lnTo>
                  <a:lnTo>
                    <a:pt x="4031450" y="918857"/>
                  </a:lnTo>
                  <a:lnTo>
                    <a:pt x="4036618" y="904036"/>
                  </a:lnTo>
                  <a:lnTo>
                    <a:pt x="4052049" y="893445"/>
                  </a:lnTo>
                  <a:lnTo>
                    <a:pt x="4077335" y="887069"/>
                  </a:lnTo>
                  <a:lnTo>
                    <a:pt x="4112031" y="884936"/>
                  </a:lnTo>
                  <a:lnTo>
                    <a:pt x="4146842" y="887069"/>
                  </a:lnTo>
                  <a:lnTo>
                    <a:pt x="4172254" y="893445"/>
                  </a:lnTo>
                  <a:lnTo>
                    <a:pt x="4187850" y="904036"/>
                  </a:lnTo>
                  <a:lnTo>
                    <a:pt x="4193222" y="918857"/>
                  </a:lnTo>
                  <a:lnTo>
                    <a:pt x="4193222" y="855726"/>
                  </a:lnTo>
                  <a:lnTo>
                    <a:pt x="4168889" y="847153"/>
                  </a:lnTo>
                  <a:lnTo>
                    <a:pt x="4112031" y="841959"/>
                  </a:lnTo>
                  <a:lnTo>
                    <a:pt x="4055326" y="847153"/>
                  </a:lnTo>
                  <a:lnTo>
                    <a:pt x="4012590" y="862228"/>
                  </a:lnTo>
                  <a:lnTo>
                    <a:pt x="3985653" y="886383"/>
                  </a:lnTo>
                  <a:lnTo>
                    <a:pt x="3976344" y="918857"/>
                  </a:lnTo>
                  <a:lnTo>
                    <a:pt x="3985653" y="951420"/>
                  </a:lnTo>
                  <a:lnTo>
                    <a:pt x="4012590" y="975436"/>
                  </a:lnTo>
                  <a:lnTo>
                    <a:pt x="4055326" y="990282"/>
                  </a:lnTo>
                  <a:lnTo>
                    <a:pt x="4112031" y="995299"/>
                  </a:lnTo>
                  <a:lnTo>
                    <a:pt x="4168889" y="990282"/>
                  </a:lnTo>
                  <a:lnTo>
                    <a:pt x="4211701" y="975436"/>
                  </a:lnTo>
                  <a:lnTo>
                    <a:pt x="4237863" y="952169"/>
                  </a:lnTo>
                  <a:lnTo>
                    <a:pt x="4238701" y="951420"/>
                  </a:lnTo>
                  <a:lnTo>
                    <a:pt x="4248175" y="918857"/>
                  </a:lnTo>
                  <a:close/>
                </a:path>
                <a:path w="7099300" h="996950">
                  <a:moveTo>
                    <a:pt x="4283583" y="193090"/>
                  </a:moveTo>
                  <a:lnTo>
                    <a:pt x="4242892" y="172923"/>
                  </a:lnTo>
                  <a:lnTo>
                    <a:pt x="4214609" y="145008"/>
                  </a:lnTo>
                  <a:lnTo>
                    <a:pt x="4192714" y="77825"/>
                  </a:lnTo>
                  <a:lnTo>
                    <a:pt x="4192714" y="71526"/>
                  </a:lnTo>
                  <a:lnTo>
                    <a:pt x="4271454" y="71526"/>
                  </a:lnTo>
                  <a:lnTo>
                    <a:pt x="4271454" y="27178"/>
                  </a:lnTo>
                  <a:lnTo>
                    <a:pt x="4057180" y="27178"/>
                  </a:lnTo>
                  <a:lnTo>
                    <a:pt x="4057180" y="71526"/>
                  </a:lnTo>
                  <a:lnTo>
                    <a:pt x="4136390" y="71526"/>
                  </a:lnTo>
                  <a:lnTo>
                    <a:pt x="4136339" y="77825"/>
                  </a:lnTo>
                  <a:lnTo>
                    <a:pt x="4130649" y="115087"/>
                  </a:lnTo>
                  <a:lnTo>
                    <a:pt x="4113288" y="150050"/>
                  </a:lnTo>
                  <a:lnTo>
                    <a:pt x="4083723" y="179412"/>
                  </a:lnTo>
                  <a:lnTo>
                    <a:pt x="4041381" y="200152"/>
                  </a:lnTo>
                  <a:lnTo>
                    <a:pt x="4069765" y="244970"/>
                  </a:lnTo>
                  <a:lnTo>
                    <a:pt x="4101846" y="230428"/>
                  </a:lnTo>
                  <a:lnTo>
                    <a:pt x="4128389" y="210591"/>
                  </a:lnTo>
                  <a:lnTo>
                    <a:pt x="4149483" y="186258"/>
                  </a:lnTo>
                  <a:lnTo>
                    <a:pt x="4165244" y="158254"/>
                  </a:lnTo>
                  <a:lnTo>
                    <a:pt x="4180560" y="183565"/>
                  </a:lnTo>
                  <a:lnTo>
                    <a:pt x="4200791" y="205613"/>
                  </a:lnTo>
                  <a:lnTo>
                    <a:pt x="4226001" y="223672"/>
                  </a:lnTo>
                  <a:lnTo>
                    <a:pt x="4256252" y="236982"/>
                  </a:lnTo>
                  <a:lnTo>
                    <a:pt x="4283583" y="193090"/>
                  </a:lnTo>
                  <a:close/>
                </a:path>
                <a:path w="7099300" h="996950">
                  <a:moveTo>
                    <a:pt x="4376585" y="622"/>
                  </a:moveTo>
                  <a:lnTo>
                    <a:pt x="4321340" y="622"/>
                  </a:lnTo>
                  <a:lnTo>
                    <a:pt x="4321340" y="102844"/>
                  </a:lnTo>
                  <a:lnTo>
                    <a:pt x="4256722" y="102844"/>
                  </a:lnTo>
                  <a:lnTo>
                    <a:pt x="4256722" y="147510"/>
                  </a:lnTo>
                  <a:lnTo>
                    <a:pt x="4321340" y="147510"/>
                  </a:lnTo>
                  <a:lnTo>
                    <a:pt x="4321340" y="289013"/>
                  </a:lnTo>
                  <a:lnTo>
                    <a:pt x="4376585" y="289013"/>
                  </a:lnTo>
                  <a:lnTo>
                    <a:pt x="4376585" y="622"/>
                  </a:lnTo>
                  <a:close/>
                </a:path>
                <a:path w="7099300" h="996950">
                  <a:moveTo>
                    <a:pt x="4385957" y="343814"/>
                  </a:moveTo>
                  <a:lnTo>
                    <a:pt x="4169689" y="343814"/>
                  </a:lnTo>
                  <a:lnTo>
                    <a:pt x="4169689" y="263842"/>
                  </a:lnTo>
                  <a:lnTo>
                    <a:pt x="4114431" y="263842"/>
                  </a:lnTo>
                  <a:lnTo>
                    <a:pt x="4114431" y="388480"/>
                  </a:lnTo>
                  <a:lnTo>
                    <a:pt x="4385957" y="388480"/>
                  </a:lnTo>
                  <a:lnTo>
                    <a:pt x="4385957" y="343814"/>
                  </a:lnTo>
                  <a:close/>
                </a:path>
                <a:path w="7099300" h="996950">
                  <a:moveTo>
                    <a:pt x="4602277" y="920546"/>
                  </a:moveTo>
                  <a:lnTo>
                    <a:pt x="4592993" y="890460"/>
                  </a:lnTo>
                  <a:lnTo>
                    <a:pt x="4592701" y="889533"/>
                  </a:lnTo>
                  <a:lnTo>
                    <a:pt x="4565497" y="866635"/>
                  </a:lnTo>
                  <a:lnTo>
                    <a:pt x="4546714" y="860463"/>
                  </a:lnTo>
                  <a:lnTo>
                    <a:pt x="4546714" y="920546"/>
                  </a:lnTo>
                  <a:lnTo>
                    <a:pt x="4541380" y="934110"/>
                  </a:lnTo>
                  <a:lnTo>
                    <a:pt x="4525746" y="943902"/>
                  </a:lnTo>
                  <a:lnTo>
                    <a:pt x="4500080" y="949794"/>
                  </a:lnTo>
                  <a:lnTo>
                    <a:pt x="4464609" y="951699"/>
                  </a:lnTo>
                  <a:lnTo>
                    <a:pt x="4428731" y="949794"/>
                  </a:lnTo>
                  <a:lnTo>
                    <a:pt x="4403090" y="943902"/>
                  </a:lnTo>
                  <a:lnTo>
                    <a:pt x="4387761" y="934110"/>
                  </a:lnTo>
                  <a:lnTo>
                    <a:pt x="4382795" y="920546"/>
                  </a:lnTo>
                  <a:lnTo>
                    <a:pt x="4387761" y="907059"/>
                  </a:lnTo>
                  <a:lnTo>
                    <a:pt x="4403090" y="897737"/>
                  </a:lnTo>
                  <a:lnTo>
                    <a:pt x="4428731" y="892289"/>
                  </a:lnTo>
                  <a:lnTo>
                    <a:pt x="4464609" y="890460"/>
                  </a:lnTo>
                  <a:lnTo>
                    <a:pt x="4500080" y="892289"/>
                  </a:lnTo>
                  <a:lnTo>
                    <a:pt x="4525746" y="897737"/>
                  </a:lnTo>
                  <a:lnTo>
                    <a:pt x="4541380" y="907059"/>
                  </a:lnTo>
                  <a:lnTo>
                    <a:pt x="4546714" y="920546"/>
                  </a:lnTo>
                  <a:lnTo>
                    <a:pt x="4546714" y="860463"/>
                  </a:lnTo>
                  <a:lnTo>
                    <a:pt x="4522267" y="852424"/>
                  </a:lnTo>
                  <a:lnTo>
                    <a:pt x="4464609" y="847483"/>
                  </a:lnTo>
                  <a:lnTo>
                    <a:pt x="4406608" y="852424"/>
                  </a:lnTo>
                  <a:lnTo>
                    <a:pt x="4363110" y="866635"/>
                  </a:lnTo>
                  <a:lnTo>
                    <a:pt x="4335792" y="889533"/>
                  </a:lnTo>
                  <a:lnTo>
                    <a:pt x="4326318" y="920546"/>
                  </a:lnTo>
                  <a:lnTo>
                    <a:pt x="4335792" y="951890"/>
                  </a:lnTo>
                  <a:lnTo>
                    <a:pt x="4363110" y="974902"/>
                  </a:lnTo>
                  <a:lnTo>
                    <a:pt x="4406608" y="989076"/>
                  </a:lnTo>
                  <a:lnTo>
                    <a:pt x="4464609" y="993914"/>
                  </a:lnTo>
                  <a:lnTo>
                    <a:pt x="4522267" y="989076"/>
                  </a:lnTo>
                  <a:lnTo>
                    <a:pt x="4565497" y="974902"/>
                  </a:lnTo>
                  <a:lnTo>
                    <a:pt x="4592701" y="951890"/>
                  </a:lnTo>
                  <a:lnTo>
                    <a:pt x="4592764" y="951699"/>
                  </a:lnTo>
                  <a:lnTo>
                    <a:pt x="4602277" y="920546"/>
                  </a:lnTo>
                  <a:close/>
                </a:path>
                <a:path w="7099300" h="996950">
                  <a:moveTo>
                    <a:pt x="4605350" y="699223"/>
                  </a:moveTo>
                  <a:lnTo>
                    <a:pt x="4385869" y="699223"/>
                  </a:lnTo>
                  <a:lnTo>
                    <a:pt x="4385869" y="606361"/>
                  </a:lnTo>
                  <a:lnTo>
                    <a:pt x="4330763" y="606361"/>
                  </a:lnTo>
                  <a:lnTo>
                    <a:pt x="4330763" y="743585"/>
                  </a:lnTo>
                  <a:lnTo>
                    <a:pt x="4605350" y="743585"/>
                  </a:lnTo>
                  <a:lnTo>
                    <a:pt x="4605350" y="699223"/>
                  </a:lnTo>
                  <a:close/>
                </a:path>
                <a:path w="7099300" h="996950">
                  <a:moveTo>
                    <a:pt x="4645977" y="174358"/>
                  </a:moveTo>
                  <a:lnTo>
                    <a:pt x="4641913" y="144589"/>
                  </a:lnTo>
                  <a:lnTo>
                    <a:pt x="4640148" y="131546"/>
                  </a:lnTo>
                  <a:lnTo>
                    <a:pt x="4605858" y="137502"/>
                  </a:lnTo>
                  <a:lnTo>
                    <a:pt x="4570311" y="141401"/>
                  </a:lnTo>
                  <a:lnTo>
                    <a:pt x="4530496" y="143624"/>
                  </a:lnTo>
                  <a:lnTo>
                    <a:pt x="4483430" y="144589"/>
                  </a:lnTo>
                  <a:lnTo>
                    <a:pt x="4483430" y="64312"/>
                  </a:lnTo>
                  <a:lnTo>
                    <a:pt x="4606226" y="64312"/>
                  </a:lnTo>
                  <a:lnTo>
                    <a:pt x="4606226" y="20726"/>
                  </a:lnTo>
                  <a:lnTo>
                    <a:pt x="4428490" y="20726"/>
                  </a:lnTo>
                  <a:lnTo>
                    <a:pt x="4428490" y="187413"/>
                  </a:lnTo>
                  <a:lnTo>
                    <a:pt x="4461332" y="187413"/>
                  </a:lnTo>
                  <a:lnTo>
                    <a:pt x="4518914" y="187096"/>
                  </a:lnTo>
                  <a:lnTo>
                    <a:pt x="4566374" y="185381"/>
                  </a:lnTo>
                  <a:lnTo>
                    <a:pt x="4607471" y="181406"/>
                  </a:lnTo>
                  <a:lnTo>
                    <a:pt x="4645977" y="174358"/>
                  </a:lnTo>
                  <a:close/>
                </a:path>
                <a:path w="7099300" h="996950">
                  <a:moveTo>
                    <a:pt x="4646180" y="777494"/>
                  </a:moveTo>
                  <a:lnTo>
                    <a:pt x="4285183" y="777494"/>
                  </a:lnTo>
                  <a:lnTo>
                    <a:pt x="4285183" y="822312"/>
                  </a:lnTo>
                  <a:lnTo>
                    <a:pt x="4646180" y="822312"/>
                  </a:lnTo>
                  <a:lnTo>
                    <a:pt x="4646180" y="777494"/>
                  </a:lnTo>
                  <a:close/>
                </a:path>
                <a:path w="7099300" h="996950">
                  <a:moveTo>
                    <a:pt x="4739449" y="346570"/>
                  </a:moveTo>
                  <a:lnTo>
                    <a:pt x="4521187" y="346570"/>
                  </a:lnTo>
                  <a:lnTo>
                    <a:pt x="4521187" y="321716"/>
                  </a:lnTo>
                  <a:lnTo>
                    <a:pt x="4728083" y="321716"/>
                  </a:lnTo>
                  <a:lnTo>
                    <a:pt x="4728083" y="212890"/>
                  </a:lnTo>
                  <a:lnTo>
                    <a:pt x="4465942" y="212890"/>
                  </a:lnTo>
                  <a:lnTo>
                    <a:pt x="4465942" y="256781"/>
                  </a:lnTo>
                  <a:lnTo>
                    <a:pt x="4672838" y="256781"/>
                  </a:lnTo>
                  <a:lnTo>
                    <a:pt x="4672838" y="280428"/>
                  </a:lnTo>
                  <a:lnTo>
                    <a:pt x="4466552" y="280428"/>
                  </a:lnTo>
                  <a:lnTo>
                    <a:pt x="4466552" y="390931"/>
                  </a:lnTo>
                  <a:lnTo>
                    <a:pt x="4739449" y="390931"/>
                  </a:lnTo>
                  <a:lnTo>
                    <a:pt x="4739449" y="346570"/>
                  </a:lnTo>
                  <a:close/>
                </a:path>
                <a:path w="7099300" h="996950">
                  <a:moveTo>
                    <a:pt x="4781194" y="74904"/>
                  </a:moveTo>
                  <a:lnTo>
                    <a:pt x="4728083" y="74904"/>
                  </a:lnTo>
                  <a:lnTo>
                    <a:pt x="4728083" y="0"/>
                  </a:lnTo>
                  <a:lnTo>
                    <a:pt x="4672533" y="0"/>
                  </a:lnTo>
                  <a:lnTo>
                    <a:pt x="4672533" y="196773"/>
                  </a:lnTo>
                  <a:lnTo>
                    <a:pt x="4728083" y="196773"/>
                  </a:lnTo>
                  <a:lnTo>
                    <a:pt x="4728083" y="120027"/>
                  </a:lnTo>
                  <a:lnTo>
                    <a:pt x="4781194" y="120027"/>
                  </a:lnTo>
                  <a:lnTo>
                    <a:pt x="4781194" y="74904"/>
                  </a:lnTo>
                  <a:close/>
                </a:path>
                <a:path w="7099300" h="996950">
                  <a:moveTo>
                    <a:pt x="4919396" y="805129"/>
                  </a:moveTo>
                  <a:lnTo>
                    <a:pt x="4916436" y="768756"/>
                  </a:lnTo>
                  <a:lnTo>
                    <a:pt x="4915713" y="759853"/>
                  </a:lnTo>
                  <a:lnTo>
                    <a:pt x="4893907" y="763587"/>
                  </a:lnTo>
                  <a:lnTo>
                    <a:pt x="4872482" y="766203"/>
                  </a:lnTo>
                  <a:lnTo>
                    <a:pt x="4850803" y="767854"/>
                  </a:lnTo>
                  <a:lnTo>
                    <a:pt x="4828222" y="768756"/>
                  </a:lnTo>
                  <a:lnTo>
                    <a:pt x="4828222" y="677583"/>
                  </a:lnTo>
                  <a:lnTo>
                    <a:pt x="4913096" y="677583"/>
                  </a:lnTo>
                  <a:lnTo>
                    <a:pt x="4913096" y="633374"/>
                  </a:lnTo>
                  <a:lnTo>
                    <a:pt x="4772812" y="633374"/>
                  </a:lnTo>
                  <a:lnTo>
                    <a:pt x="4772812" y="814031"/>
                  </a:lnTo>
                  <a:lnTo>
                    <a:pt x="4798288" y="814031"/>
                  </a:lnTo>
                  <a:lnTo>
                    <a:pt x="4831410" y="813892"/>
                  </a:lnTo>
                  <a:lnTo>
                    <a:pt x="4861484" y="812800"/>
                  </a:lnTo>
                  <a:lnTo>
                    <a:pt x="4890236" y="810094"/>
                  </a:lnTo>
                  <a:lnTo>
                    <a:pt x="4919396" y="805129"/>
                  </a:lnTo>
                  <a:close/>
                </a:path>
                <a:path w="7099300" h="996950">
                  <a:moveTo>
                    <a:pt x="5001463" y="219798"/>
                  </a:moveTo>
                  <a:lnTo>
                    <a:pt x="4993741" y="181825"/>
                  </a:lnTo>
                  <a:lnTo>
                    <a:pt x="4985715" y="170522"/>
                  </a:lnTo>
                  <a:lnTo>
                    <a:pt x="4972570" y="152019"/>
                  </a:lnTo>
                  <a:lnTo>
                    <a:pt x="4948517" y="137350"/>
                  </a:lnTo>
                  <a:lnTo>
                    <a:pt x="4948517" y="219798"/>
                  </a:lnTo>
                  <a:lnTo>
                    <a:pt x="4944783" y="240398"/>
                  </a:lnTo>
                  <a:lnTo>
                    <a:pt x="4934813" y="255765"/>
                  </a:lnTo>
                  <a:lnTo>
                    <a:pt x="4919713" y="265353"/>
                  </a:lnTo>
                  <a:lnTo>
                    <a:pt x="4900625" y="268605"/>
                  </a:lnTo>
                  <a:lnTo>
                    <a:pt x="4881308" y="265353"/>
                  </a:lnTo>
                  <a:lnTo>
                    <a:pt x="4866068" y="255765"/>
                  </a:lnTo>
                  <a:lnTo>
                    <a:pt x="4856099" y="240398"/>
                  </a:lnTo>
                  <a:lnTo>
                    <a:pt x="4852581" y="219798"/>
                  </a:lnTo>
                  <a:lnTo>
                    <a:pt x="4856099" y="199390"/>
                  </a:lnTo>
                  <a:lnTo>
                    <a:pt x="4866068" y="183934"/>
                  </a:lnTo>
                  <a:lnTo>
                    <a:pt x="4881308" y="174104"/>
                  </a:lnTo>
                  <a:lnTo>
                    <a:pt x="4900625" y="170522"/>
                  </a:lnTo>
                  <a:lnTo>
                    <a:pt x="4919713" y="174104"/>
                  </a:lnTo>
                  <a:lnTo>
                    <a:pt x="4934813" y="183934"/>
                  </a:lnTo>
                  <a:lnTo>
                    <a:pt x="4944783" y="199390"/>
                  </a:lnTo>
                  <a:lnTo>
                    <a:pt x="4948517" y="219798"/>
                  </a:lnTo>
                  <a:lnTo>
                    <a:pt x="4948517" y="137350"/>
                  </a:lnTo>
                  <a:lnTo>
                    <a:pt x="4940643" y="132537"/>
                  </a:lnTo>
                  <a:lnTo>
                    <a:pt x="4900625" y="125552"/>
                  </a:lnTo>
                  <a:lnTo>
                    <a:pt x="4860188" y="132537"/>
                  </a:lnTo>
                  <a:lnTo>
                    <a:pt x="4828121" y="152019"/>
                  </a:lnTo>
                  <a:lnTo>
                    <a:pt x="4807013" y="181825"/>
                  </a:lnTo>
                  <a:lnTo>
                    <a:pt x="4799482" y="219798"/>
                  </a:lnTo>
                  <a:lnTo>
                    <a:pt x="4807013" y="257810"/>
                  </a:lnTo>
                  <a:lnTo>
                    <a:pt x="4828121" y="287578"/>
                  </a:lnTo>
                  <a:lnTo>
                    <a:pt x="4860188" y="307022"/>
                  </a:lnTo>
                  <a:lnTo>
                    <a:pt x="4900625" y="314032"/>
                  </a:lnTo>
                  <a:lnTo>
                    <a:pt x="4940643" y="307022"/>
                  </a:lnTo>
                  <a:lnTo>
                    <a:pt x="4972570" y="287578"/>
                  </a:lnTo>
                  <a:lnTo>
                    <a:pt x="4986058" y="268605"/>
                  </a:lnTo>
                  <a:lnTo>
                    <a:pt x="4993741" y="257810"/>
                  </a:lnTo>
                  <a:lnTo>
                    <a:pt x="5001463" y="219798"/>
                  </a:lnTo>
                  <a:close/>
                </a:path>
                <a:path w="7099300" h="996950">
                  <a:moveTo>
                    <a:pt x="5015738" y="59093"/>
                  </a:moveTo>
                  <a:lnTo>
                    <a:pt x="4928247" y="59093"/>
                  </a:lnTo>
                  <a:lnTo>
                    <a:pt x="4928247" y="6299"/>
                  </a:lnTo>
                  <a:lnTo>
                    <a:pt x="4873002" y="6299"/>
                  </a:lnTo>
                  <a:lnTo>
                    <a:pt x="4873002" y="59093"/>
                  </a:lnTo>
                  <a:lnTo>
                    <a:pt x="4783518" y="59093"/>
                  </a:lnTo>
                  <a:lnTo>
                    <a:pt x="4783518" y="103454"/>
                  </a:lnTo>
                  <a:lnTo>
                    <a:pt x="5015738" y="103454"/>
                  </a:lnTo>
                  <a:lnTo>
                    <a:pt x="5015738" y="59093"/>
                  </a:lnTo>
                  <a:close/>
                </a:path>
                <a:path w="7099300" h="996950">
                  <a:moveTo>
                    <a:pt x="5080863" y="769975"/>
                  </a:moveTo>
                  <a:lnTo>
                    <a:pt x="4993221" y="769975"/>
                  </a:lnTo>
                  <a:lnTo>
                    <a:pt x="4993221" y="677430"/>
                  </a:lnTo>
                  <a:lnTo>
                    <a:pt x="5077790" y="677430"/>
                  </a:lnTo>
                  <a:lnTo>
                    <a:pt x="5077790" y="633374"/>
                  </a:lnTo>
                  <a:lnTo>
                    <a:pt x="4937811" y="633374"/>
                  </a:lnTo>
                  <a:lnTo>
                    <a:pt x="4937811" y="814031"/>
                  </a:lnTo>
                  <a:lnTo>
                    <a:pt x="5080863" y="814031"/>
                  </a:lnTo>
                  <a:lnTo>
                    <a:pt x="5080863" y="769975"/>
                  </a:lnTo>
                  <a:close/>
                </a:path>
                <a:path w="7099300" h="996950">
                  <a:moveTo>
                    <a:pt x="5106492" y="904735"/>
                  </a:moveTo>
                  <a:lnTo>
                    <a:pt x="4951628" y="904735"/>
                  </a:lnTo>
                  <a:lnTo>
                    <a:pt x="4951628" y="831062"/>
                  </a:lnTo>
                  <a:lnTo>
                    <a:pt x="4896828" y="831062"/>
                  </a:lnTo>
                  <a:lnTo>
                    <a:pt x="4896828" y="904735"/>
                  </a:lnTo>
                  <a:lnTo>
                    <a:pt x="4745190" y="904735"/>
                  </a:lnTo>
                  <a:lnTo>
                    <a:pt x="4745190" y="949096"/>
                  </a:lnTo>
                  <a:lnTo>
                    <a:pt x="5106492" y="949096"/>
                  </a:lnTo>
                  <a:lnTo>
                    <a:pt x="5106492" y="904735"/>
                  </a:lnTo>
                  <a:close/>
                </a:path>
                <a:path w="7099300" h="996950">
                  <a:moveTo>
                    <a:pt x="5155565" y="154876"/>
                  </a:moveTo>
                  <a:lnTo>
                    <a:pt x="5097234" y="154876"/>
                  </a:lnTo>
                  <a:lnTo>
                    <a:pt x="5097234" y="0"/>
                  </a:lnTo>
                  <a:lnTo>
                    <a:pt x="5042446" y="0"/>
                  </a:lnTo>
                  <a:lnTo>
                    <a:pt x="5042446" y="395389"/>
                  </a:lnTo>
                  <a:lnTo>
                    <a:pt x="5097234" y="395389"/>
                  </a:lnTo>
                  <a:lnTo>
                    <a:pt x="5097234" y="200456"/>
                  </a:lnTo>
                  <a:lnTo>
                    <a:pt x="5155565" y="200456"/>
                  </a:lnTo>
                  <a:lnTo>
                    <a:pt x="5155565" y="154876"/>
                  </a:lnTo>
                  <a:close/>
                </a:path>
                <a:path w="7099300" h="996950">
                  <a:moveTo>
                    <a:pt x="5330596" y="776274"/>
                  </a:moveTo>
                  <a:lnTo>
                    <a:pt x="5323446" y="744943"/>
                  </a:lnTo>
                  <a:lnTo>
                    <a:pt x="5320919" y="741895"/>
                  </a:lnTo>
                  <a:lnTo>
                    <a:pt x="5303431" y="720763"/>
                  </a:lnTo>
                  <a:lnTo>
                    <a:pt x="5278107" y="707936"/>
                  </a:lnTo>
                  <a:lnTo>
                    <a:pt x="5278107" y="776274"/>
                  </a:lnTo>
                  <a:lnTo>
                    <a:pt x="5274780" y="790600"/>
                  </a:lnTo>
                  <a:lnTo>
                    <a:pt x="5265610" y="801039"/>
                  </a:lnTo>
                  <a:lnTo>
                    <a:pt x="5251539" y="807415"/>
                  </a:lnTo>
                  <a:lnTo>
                    <a:pt x="5233441" y="809574"/>
                  </a:lnTo>
                  <a:lnTo>
                    <a:pt x="5215331" y="807415"/>
                  </a:lnTo>
                  <a:lnTo>
                    <a:pt x="5201386" y="801039"/>
                  </a:lnTo>
                  <a:lnTo>
                    <a:pt x="5192407" y="790600"/>
                  </a:lnTo>
                  <a:lnTo>
                    <a:pt x="5189232" y="776274"/>
                  </a:lnTo>
                  <a:lnTo>
                    <a:pt x="5192407" y="761593"/>
                  </a:lnTo>
                  <a:lnTo>
                    <a:pt x="5201386" y="750849"/>
                  </a:lnTo>
                  <a:lnTo>
                    <a:pt x="5215331" y="744220"/>
                  </a:lnTo>
                  <a:lnTo>
                    <a:pt x="5233441" y="741895"/>
                  </a:lnTo>
                  <a:lnTo>
                    <a:pt x="5251539" y="744220"/>
                  </a:lnTo>
                  <a:lnTo>
                    <a:pt x="5265610" y="750849"/>
                  </a:lnTo>
                  <a:lnTo>
                    <a:pt x="5274780" y="761593"/>
                  </a:lnTo>
                  <a:lnTo>
                    <a:pt x="5278107" y="776274"/>
                  </a:lnTo>
                  <a:lnTo>
                    <a:pt x="5278107" y="707936"/>
                  </a:lnTo>
                  <a:lnTo>
                    <a:pt x="5272710" y="705192"/>
                  </a:lnTo>
                  <a:lnTo>
                    <a:pt x="5233441" y="699681"/>
                  </a:lnTo>
                  <a:lnTo>
                    <a:pt x="5193754" y="705192"/>
                  </a:lnTo>
                  <a:lnTo>
                    <a:pt x="5162702" y="720763"/>
                  </a:lnTo>
                  <a:lnTo>
                    <a:pt x="5142509" y="744943"/>
                  </a:lnTo>
                  <a:lnTo>
                    <a:pt x="5135359" y="776274"/>
                  </a:lnTo>
                  <a:lnTo>
                    <a:pt x="5142509" y="807237"/>
                  </a:lnTo>
                  <a:lnTo>
                    <a:pt x="5162702" y="831049"/>
                  </a:lnTo>
                  <a:lnTo>
                    <a:pt x="5193754" y="846315"/>
                  </a:lnTo>
                  <a:lnTo>
                    <a:pt x="5233441" y="851636"/>
                  </a:lnTo>
                  <a:lnTo>
                    <a:pt x="5272710" y="846315"/>
                  </a:lnTo>
                  <a:lnTo>
                    <a:pt x="5303431" y="831049"/>
                  </a:lnTo>
                  <a:lnTo>
                    <a:pt x="5321478" y="809574"/>
                  </a:lnTo>
                  <a:lnTo>
                    <a:pt x="5323446" y="807237"/>
                  </a:lnTo>
                  <a:lnTo>
                    <a:pt x="5330596" y="776274"/>
                  </a:lnTo>
                  <a:close/>
                </a:path>
                <a:path w="7099300" h="996950">
                  <a:moveTo>
                    <a:pt x="5350548" y="642124"/>
                  </a:moveTo>
                  <a:lnTo>
                    <a:pt x="5261064" y="642124"/>
                  </a:lnTo>
                  <a:lnTo>
                    <a:pt x="5261064" y="600075"/>
                  </a:lnTo>
                  <a:lnTo>
                    <a:pt x="5205819" y="600075"/>
                  </a:lnTo>
                  <a:lnTo>
                    <a:pt x="5205819" y="642124"/>
                  </a:lnTo>
                  <a:lnTo>
                    <a:pt x="5116030" y="642124"/>
                  </a:lnTo>
                  <a:lnTo>
                    <a:pt x="5116030" y="685711"/>
                  </a:lnTo>
                  <a:lnTo>
                    <a:pt x="5350548" y="685711"/>
                  </a:lnTo>
                  <a:lnTo>
                    <a:pt x="5350548" y="642124"/>
                  </a:lnTo>
                  <a:close/>
                </a:path>
                <a:path w="7099300" h="996950">
                  <a:moveTo>
                    <a:pt x="5443715" y="943876"/>
                  </a:moveTo>
                  <a:lnTo>
                    <a:pt x="5228526" y="943876"/>
                  </a:lnTo>
                  <a:lnTo>
                    <a:pt x="5228526" y="872820"/>
                  </a:lnTo>
                  <a:lnTo>
                    <a:pt x="5173281" y="872820"/>
                  </a:lnTo>
                  <a:lnTo>
                    <a:pt x="5173281" y="988542"/>
                  </a:lnTo>
                  <a:lnTo>
                    <a:pt x="5443715" y="988542"/>
                  </a:lnTo>
                  <a:lnTo>
                    <a:pt x="5443715" y="943876"/>
                  </a:lnTo>
                  <a:close/>
                </a:path>
                <a:path w="7099300" h="996950">
                  <a:moveTo>
                    <a:pt x="5477446" y="108064"/>
                  </a:moveTo>
                  <a:lnTo>
                    <a:pt x="5256581" y="108064"/>
                  </a:lnTo>
                  <a:lnTo>
                    <a:pt x="5256581" y="14122"/>
                  </a:lnTo>
                  <a:lnTo>
                    <a:pt x="5201475" y="14122"/>
                  </a:lnTo>
                  <a:lnTo>
                    <a:pt x="5201475" y="151498"/>
                  </a:lnTo>
                  <a:lnTo>
                    <a:pt x="5477446" y="151498"/>
                  </a:lnTo>
                  <a:lnTo>
                    <a:pt x="5477446" y="108064"/>
                  </a:lnTo>
                  <a:close/>
                </a:path>
                <a:path w="7099300" h="996950">
                  <a:moveTo>
                    <a:pt x="5479897" y="342125"/>
                  </a:moveTo>
                  <a:lnTo>
                    <a:pt x="5253202" y="342125"/>
                  </a:lnTo>
                  <a:lnTo>
                    <a:pt x="5253202" y="269519"/>
                  </a:lnTo>
                  <a:lnTo>
                    <a:pt x="5197792" y="269519"/>
                  </a:lnTo>
                  <a:lnTo>
                    <a:pt x="5197792" y="386638"/>
                  </a:lnTo>
                  <a:lnTo>
                    <a:pt x="5479897" y="386638"/>
                  </a:lnTo>
                  <a:lnTo>
                    <a:pt x="5479897" y="342125"/>
                  </a:lnTo>
                  <a:close/>
                </a:path>
                <a:path w="7099300" h="996950">
                  <a:moveTo>
                    <a:pt x="5482704" y="721779"/>
                  </a:moveTo>
                  <a:lnTo>
                    <a:pt x="5429593" y="721779"/>
                  </a:lnTo>
                  <a:lnTo>
                    <a:pt x="5429593" y="600684"/>
                  </a:lnTo>
                  <a:lnTo>
                    <a:pt x="5374030" y="600684"/>
                  </a:lnTo>
                  <a:lnTo>
                    <a:pt x="5374030" y="895680"/>
                  </a:lnTo>
                  <a:lnTo>
                    <a:pt x="5429593" y="895680"/>
                  </a:lnTo>
                  <a:lnTo>
                    <a:pt x="5429593" y="767219"/>
                  </a:lnTo>
                  <a:lnTo>
                    <a:pt x="5482704" y="767219"/>
                  </a:lnTo>
                  <a:lnTo>
                    <a:pt x="5482704" y="721779"/>
                  </a:lnTo>
                  <a:close/>
                </a:path>
                <a:path w="7099300" h="996950">
                  <a:moveTo>
                    <a:pt x="5517502" y="193700"/>
                  </a:moveTo>
                  <a:lnTo>
                    <a:pt x="5156200" y="193700"/>
                  </a:lnTo>
                  <a:lnTo>
                    <a:pt x="5156200" y="237134"/>
                  </a:lnTo>
                  <a:lnTo>
                    <a:pt x="5517502" y="237134"/>
                  </a:lnTo>
                  <a:lnTo>
                    <a:pt x="5517502" y="193700"/>
                  </a:lnTo>
                  <a:close/>
                </a:path>
                <a:path w="7099300" h="996950">
                  <a:moveTo>
                    <a:pt x="5901766" y="946645"/>
                  </a:moveTo>
                  <a:lnTo>
                    <a:pt x="5843600" y="946645"/>
                  </a:lnTo>
                  <a:lnTo>
                    <a:pt x="5843600" y="883094"/>
                  </a:lnTo>
                  <a:lnTo>
                    <a:pt x="5897626" y="883094"/>
                  </a:lnTo>
                  <a:lnTo>
                    <a:pt x="5897626" y="840270"/>
                  </a:lnTo>
                  <a:lnTo>
                    <a:pt x="5789104" y="840270"/>
                  </a:lnTo>
                  <a:lnTo>
                    <a:pt x="5789104" y="883094"/>
                  </a:lnTo>
                  <a:lnTo>
                    <a:pt x="5789104" y="946645"/>
                  </a:lnTo>
                  <a:lnTo>
                    <a:pt x="5723115" y="946645"/>
                  </a:lnTo>
                  <a:lnTo>
                    <a:pt x="5723115" y="883094"/>
                  </a:lnTo>
                  <a:lnTo>
                    <a:pt x="5789104" y="883094"/>
                  </a:lnTo>
                  <a:lnTo>
                    <a:pt x="5789104" y="840270"/>
                  </a:lnTo>
                  <a:lnTo>
                    <a:pt x="5614289" y="840270"/>
                  </a:lnTo>
                  <a:lnTo>
                    <a:pt x="5614289" y="883094"/>
                  </a:lnTo>
                  <a:lnTo>
                    <a:pt x="5668315" y="883094"/>
                  </a:lnTo>
                  <a:lnTo>
                    <a:pt x="5668315" y="946645"/>
                  </a:lnTo>
                  <a:lnTo>
                    <a:pt x="5610911" y="946645"/>
                  </a:lnTo>
                  <a:lnTo>
                    <a:pt x="5610911" y="990993"/>
                  </a:lnTo>
                  <a:lnTo>
                    <a:pt x="5901766" y="990993"/>
                  </a:lnTo>
                  <a:lnTo>
                    <a:pt x="5901766" y="946645"/>
                  </a:lnTo>
                  <a:close/>
                </a:path>
                <a:path w="7099300" h="996950">
                  <a:moveTo>
                    <a:pt x="5936297" y="768908"/>
                  </a:moveTo>
                  <a:lnTo>
                    <a:pt x="5783580" y="768908"/>
                  </a:lnTo>
                  <a:lnTo>
                    <a:pt x="5783580" y="734364"/>
                  </a:lnTo>
                  <a:lnTo>
                    <a:pt x="5897626" y="734364"/>
                  </a:lnTo>
                  <a:lnTo>
                    <a:pt x="5897626" y="690168"/>
                  </a:lnTo>
                  <a:lnTo>
                    <a:pt x="5676608" y="690168"/>
                  </a:lnTo>
                  <a:lnTo>
                    <a:pt x="5676608" y="607745"/>
                  </a:lnTo>
                  <a:lnTo>
                    <a:pt x="5621502" y="607745"/>
                  </a:lnTo>
                  <a:lnTo>
                    <a:pt x="5621502" y="734364"/>
                  </a:lnTo>
                  <a:lnTo>
                    <a:pt x="5728017" y="734364"/>
                  </a:lnTo>
                  <a:lnTo>
                    <a:pt x="5728017" y="768908"/>
                  </a:lnTo>
                  <a:lnTo>
                    <a:pt x="5575922" y="768908"/>
                  </a:lnTo>
                  <a:lnTo>
                    <a:pt x="5575922" y="812800"/>
                  </a:lnTo>
                  <a:lnTo>
                    <a:pt x="5936297" y="812800"/>
                  </a:lnTo>
                  <a:lnTo>
                    <a:pt x="5936297" y="768908"/>
                  </a:lnTo>
                  <a:close/>
                </a:path>
                <a:path w="7099300" h="996950">
                  <a:moveTo>
                    <a:pt x="5977636" y="306819"/>
                  </a:moveTo>
                  <a:lnTo>
                    <a:pt x="5824461" y="306819"/>
                  </a:lnTo>
                  <a:lnTo>
                    <a:pt x="5824461" y="240055"/>
                  </a:lnTo>
                  <a:lnTo>
                    <a:pt x="5938342" y="240055"/>
                  </a:lnTo>
                  <a:lnTo>
                    <a:pt x="5938342" y="196164"/>
                  </a:lnTo>
                  <a:lnTo>
                    <a:pt x="5715178" y="196164"/>
                  </a:lnTo>
                  <a:lnTo>
                    <a:pt x="5715178" y="154876"/>
                  </a:lnTo>
                  <a:lnTo>
                    <a:pt x="5925909" y="154876"/>
                  </a:lnTo>
                  <a:lnTo>
                    <a:pt x="5925909" y="111429"/>
                  </a:lnTo>
                  <a:lnTo>
                    <a:pt x="5715178" y="111429"/>
                  </a:lnTo>
                  <a:lnTo>
                    <a:pt x="5715178" y="71983"/>
                  </a:lnTo>
                  <a:lnTo>
                    <a:pt x="5935281" y="71983"/>
                  </a:lnTo>
                  <a:lnTo>
                    <a:pt x="5935281" y="27482"/>
                  </a:lnTo>
                  <a:lnTo>
                    <a:pt x="5659005" y="27482"/>
                  </a:lnTo>
                  <a:lnTo>
                    <a:pt x="5659005" y="240055"/>
                  </a:lnTo>
                  <a:lnTo>
                    <a:pt x="5768746" y="240055"/>
                  </a:lnTo>
                  <a:lnTo>
                    <a:pt x="5768746" y="306819"/>
                  </a:lnTo>
                  <a:lnTo>
                    <a:pt x="5616333" y="306819"/>
                  </a:lnTo>
                  <a:lnTo>
                    <a:pt x="5616333" y="351180"/>
                  </a:lnTo>
                  <a:lnTo>
                    <a:pt x="5977636" y="351180"/>
                  </a:lnTo>
                  <a:lnTo>
                    <a:pt x="5977636" y="306819"/>
                  </a:lnTo>
                  <a:close/>
                </a:path>
                <a:path w="7099300" h="996950">
                  <a:moveTo>
                    <a:pt x="6157341" y="768591"/>
                  </a:moveTo>
                  <a:lnTo>
                    <a:pt x="6149403" y="710374"/>
                  </a:lnTo>
                  <a:lnTo>
                    <a:pt x="6133592" y="678040"/>
                  </a:lnTo>
                  <a:lnTo>
                    <a:pt x="6127737" y="666064"/>
                  </a:lnTo>
                  <a:lnTo>
                    <a:pt x="6104229" y="645947"/>
                  </a:lnTo>
                  <a:lnTo>
                    <a:pt x="6104229" y="768591"/>
                  </a:lnTo>
                  <a:lnTo>
                    <a:pt x="6100546" y="807745"/>
                  </a:lnTo>
                  <a:lnTo>
                    <a:pt x="6090247" y="836269"/>
                  </a:lnTo>
                  <a:lnTo>
                    <a:pt x="6074168" y="853706"/>
                  </a:lnTo>
                  <a:lnTo>
                    <a:pt x="6053125" y="859612"/>
                  </a:lnTo>
                  <a:lnTo>
                    <a:pt x="6032436" y="853706"/>
                  </a:lnTo>
                  <a:lnTo>
                    <a:pt x="6016396" y="836269"/>
                  </a:lnTo>
                  <a:lnTo>
                    <a:pt x="6006071" y="807745"/>
                  </a:lnTo>
                  <a:lnTo>
                    <a:pt x="6002477" y="768591"/>
                  </a:lnTo>
                  <a:lnTo>
                    <a:pt x="6006071" y="729780"/>
                  </a:lnTo>
                  <a:lnTo>
                    <a:pt x="6016396" y="701395"/>
                  </a:lnTo>
                  <a:lnTo>
                    <a:pt x="6032436" y="683971"/>
                  </a:lnTo>
                  <a:lnTo>
                    <a:pt x="6053125" y="678040"/>
                  </a:lnTo>
                  <a:lnTo>
                    <a:pt x="6074168" y="683971"/>
                  </a:lnTo>
                  <a:lnTo>
                    <a:pt x="6090247" y="701395"/>
                  </a:lnTo>
                  <a:lnTo>
                    <a:pt x="6100546" y="729780"/>
                  </a:lnTo>
                  <a:lnTo>
                    <a:pt x="6104229" y="768591"/>
                  </a:lnTo>
                  <a:lnTo>
                    <a:pt x="6104229" y="645947"/>
                  </a:lnTo>
                  <a:lnTo>
                    <a:pt x="6094806" y="637882"/>
                  </a:lnTo>
                  <a:lnTo>
                    <a:pt x="6053125" y="628002"/>
                  </a:lnTo>
                  <a:lnTo>
                    <a:pt x="6011278" y="637882"/>
                  </a:lnTo>
                  <a:lnTo>
                    <a:pt x="5978220" y="666064"/>
                  </a:lnTo>
                  <a:lnTo>
                    <a:pt x="5956554" y="710374"/>
                  </a:lnTo>
                  <a:lnTo>
                    <a:pt x="5948908" y="768591"/>
                  </a:lnTo>
                  <a:lnTo>
                    <a:pt x="5956554" y="827316"/>
                  </a:lnTo>
                  <a:lnTo>
                    <a:pt x="5978220" y="871778"/>
                  </a:lnTo>
                  <a:lnTo>
                    <a:pt x="6011278" y="899960"/>
                  </a:lnTo>
                  <a:lnTo>
                    <a:pt x="6053125" y="909802"/>
                  </a:lnTo>
                  <a:lnTo>
                    <a:pt x="6094806" y="899960"/>
                  </a:lnTo>
                  <a:lnTo>
                    <a:pt x="6127737" y="871778"/>
                  </a:lnTo>
                  <a:lnTo>
                    <a:pt x="6133668" y="859612"/>
                  </a:lnTo>
                  <a:lnTo>
                    <a:pt x="6149403" y="827316"/>
                  </a:lnTo>
                  <a:lnTo>
                    <a:pt x="6157341" y="768591"/>
                  </a:lnTo>
                  <a:close/>
                </a:path>
                <a:path w="7099300" h="996950">
                  <a:moveTo>
                    <a:pt x="6237973" y="212432"/>
                  </a:moveTo>
                  <a:lnTo>
                    <a:pt x="6235039" y="180352"/>
                  </a:lnTo>
                  <a:lnTo>
                    <a:pt x="6234658" y="176212"/>
                  </a:lnTo>
                  <a:lnTo>
                    <a:pt x="6234277" y="172059"/>
                  </a:lnTo>
                  <a:lnTo>
                    <a:pt x="6222543" y="173266"/>
                  </a:lnTo>
                  <a:lnTo>
                    <a:pt x="6210605" y="174358"/>
                  </a:lnTo>
                  <a:lnTo>
                    <a:pt x="6198501" y="175348"/>
                  </a:lnTo>
                  <a:lnTo>
                    <a:pt x="6186246" y="176212"/>
                  </a:lnTo>
                  <a:lnTo>
                    <a:pt x="6186246" y="73672"/>
                  </a:lnTo>
                  <a:lnTo>
                    <a:pt x="6219088" y="73672"/>
                  </a:lnTo>
                  <a:lnTo>
                    <a:pt x="6219088" y="28244"/>
                  </a:lnTo>
                  <a:lnTo>
                    <a:pt x="6133287" y="28244"/>
                  </a:lnTo>
                  <a:lnTo>
                    <a:pt x="6133287" y="73672"/>
                  </a:lnTo>
                  <a:lnTo>
                    <a:pt x="6133287" y="178968"/>
                  </a:lnTo>
                  <a:lnTo>
                    <a:pt x="6100203" y="180086"/>
                  </a:lnTo>
                  <a:lnTo>
                    <a:pt x="6089243" y="180352"/>
                  </a:lnTo>
                  <a:lnTo>
                    <a:pt x="6089243" y="73672"/>
                  </a:lnTo>
                  <a:lnTo>
                    <a:pt x="6133287" y="73672"/>
                  </a:lnTo>
                  <a:lnTo>
                    <a:pt x="6133287" y="28244"/>
                  </a:lnTo>
                  <a:lnTo>
                    <a:pt x="6004204" y="28244"/>
                  </a:lnTo>
                  <a:lnTo>
                    <a:pt x="6004204" y="73672"/>
                  </a:lnTo>
                  <a:lnTo>
                    <a:pt x="6036284" y="73672"/>
                  </a:lnTo>
                  <a:lnTo>
                    <a:pt x="6036284" y="181267"/>
                  </a:lnTo>
                  <a:lnTo>
                    <a:pt x="5993777" y="181419"/>
                  </a:lnTo>
                  <a:lnTo>
                    <a:pt x="5999607" y="226707"/>
                  </a:lnTo>
                  <a:lnTo>
                    <a:pt x="6043282" y="226415"/>
                  </a:lnTo>
                  <a:lnTo>
                    <a:pt x="6090336" y="225259"/>
                  </a:lnTo>
                  <a:lnTo>
                    <a:pt x="6139383" y="222821"/>
                  </a:lnTo>
                  <a:lnTo>
                    <a:pt x="6189053" y="218681"/>
                  </a:lnTo>
                  <a:lnTo>
                    <a:pt x="6237973" y="212432"/>
                  </a:lnTo>
                  <a:close/>
                </a:path>
                <a:path w="7099300" h="996950">
                  <a:moveTo>
                    <a:pt x="6316815" y="749261"/>
                  </a:moveTo>
                  <a:lnTo>
                    <a:pt x="6258484" y="749261"/>
                  </a:lnTo>
                  <a:lnTo>
                    <a:pt x="6258484" y="600075"/>
                  </a:lnTo>
                  <a:lnTo>
                    <a:pt x="6203073" y="600075"/>
                  </a:lnTo>
                  <a:lnTo>
                    <a:pt x="6203073" y="995451"/>
                  </a:lnTo>
                  <a:lnTo>
                    <a:pt x="6258484" y="995451"/>
                  </a:lnTo>
                  <a:lnTo>
                    <a:pt x="6258484" y="795451"/>
                  </a:lnTo>
                  <a:lnTo>
                    <a:pt x="6316815" y="795451"/>
                  </a:lnTo>
                  <a:lnTo>
                    <a:pt x="6316815" y="749261"/>
                  </a:lnTo>
                  <a:close/>
                </a:path>
                <a:path w="7099300" h="996950">
                  <a:moveTo>
                    <a:pt x="6317932" y="257708"/>
                  </a:moveTo>
                  <a:lnTo>
                    <a:pt x="6046419" y="257708"/>
                  </a:lnTo>
                  <a:lnTo>
                    <a:pt x="6046419" y="301917"/>
                  </a:lnTo>
                  <a:lnTo>
                    <a:pt x="6262370" y="301917"/>
                  </a:lnTo>
                  <a:lnTo>
                    <a:pt x="6262370" y="395389"/>
                  </a:lnTo>
                  <a:lnTo>
                    <a:pt x="6317932" y="395389"/>
                  </a:lnTo>
                  <a:lnTo>
                    <a:pt x="6317932" y="257708"/>
                  </a:lnTo>
                  <a:close/>
                </a:path>
                <a:path w="7099300" h="996950">
                  <a:moveTo>
                    <a:pt x="6317932" y="0"/>
                  </a:moveTo>
                  <a:lnTo>
                    <a:pt x="6262370" y="0"/>
                  </a:lnTo>
                  <a:lnTo>
                    <a:pt x="6262370" y="241896"/>
                  </a:lnTo>
                  <a:lnTo>
                    <a:pt x="6317932" y="241896"/>
                  </a:lnTo>
                  <a:lnTo>
                    <a:pt x="6317932" y="0"/>
                  </a:lnTo>
                  <a:close/>
                </a:path>
                <a:path w="7099300" h="996950">
                  <a:moveTo>
                    <a:pt x="6566090" y="776579"/>
                  </a:moveTo>
                  <a:lnTo>
                    <a:pt x="6524968" y="757669"/>
                  </a:lnTo>
                  <a:lnTo>
                    <a:pt x="6495872" y="731697"/>
                  </a:lnTo>
                  <a:lnTo>
                    <a:pt x="6471691" y="667600"/>
                  </a:lnTo>
                  <a:lnTo>
                    <a:pt x="6551206" y="667600"/>
                  </a:lnTo>
                  <a:lnTo>
                    <a:pt x="6551206" y="623404"/>
                  </a:lnTo>
                  <a:lnTo>
                    <a:pt x="6334023" y="623404"/>
                  </a:lnTo>
                  <a:lnTo>
                    <a:pt x="6334023" y="667600"/>
                  </a:lnTo>
                  <a:lnTo>
                    <a:pt x="6415519" y="667600"/>
                  </a:lnTo>
                  <a:lnTo>
                    <a:pt x="6408801" y="703021"/>
                  </a:lnTo>
                  <a:lnTo>
                    <a:pt x="6390843" y="735926"/>
                  </a:lnTo>
                  <a:lnTo>
                    <a:pt x="6361214" y="763676"/>
                  </a:lnTo>
                  <a:lnTo>
                    <a:pt x="6319444" y="783640"/>
                  </a:lnTo>
                  <a:lnTo>
                    <a:pt x="6347981" y="827379"/>
                  </a:lnTo>
                  <a:lnTo>
                    <a:pt x="6380188" y="813117"/>
                  </a:lnTo>
                  <a:lnTo>
                    <a:pt x="6407036" y="793813"/>
                  </a:lnTo>
                  <a:lnTo>
                    <a:pt x="6428537" y="770191"/>
                  </a:lnTo>
                  <a:lnTo>
                    <a:pt x="6444678" y="742962"/>
                  </a:lnTo>
                  <a:lnTo>
                    <a:pt x="6460515" y="767943"/>
                  </a:lnTo>
                  <a:lnTo>
                    <a:pt x="6481305" y="789470"/>
                  </a:lnTo>
                  <a:lnTo>
                    <a:pt x="6507086" y="806856"/>
                  </a:lnTo>
                  <a:lnTo>
                    <a:pt x="6537846" y="819404"/>
                  </a:lnTo>
                  <a:lnTo>
                    <a:pt x="6566090" y="776579"/>
                  </a:lnTo>
                  <a:close/>
                </a:path>
                <a:path w="7099300" h="996950">
                  <a:moveTo>
                    <a:pt x="6578422" y="168529"/>
                  </a:moveTo>
                  <a:lnTo>
                    <a:pt x="6570485" y="110299"/>
                  </a:lnTo>
                  <a:lnTo>
                    <a:pt x="6554597" y="77978"/>
                  </a:lnTo>
                  <a:lnTo>
                    <a:pt x="6548717" y="66001"/>
                  </a:lnTo>
                  <a:lnTo>
                    <a:pt x="6524853" y="45593"/>
                  </a:lnTo>
                  <a:lnTo>
                    <a:pt x="6524853" y="168529"/>
                  </a:lnTo>
                  <a:lnTo>
                    <a:pt x="6521196" y="207683"/>
                  </a:lnTo>
                  <a:lnTo>
                    <a:pt x="6510883" y="236194"/>
                  </a:lnTo>
                  <a:lnTo>
                    <a:pt x="6494932" y="253631"/>
                  </a:lnTo>
                  <a:lnTo>
                    <a:pt x="6474358" y="259549"/>
                  </a:lnTo>
                  <a:lnTo>
                    <a:pt x="6453403" y="253631"/>
                  </a:lnTo>
                  <a:lnTo>
                    <a:pt x="6437249" y="236194"/>
                  </a:lnTo>
                  <a:lnTo>
                    <a:pt x="6426911" y="207683"/>
                  </a:lnTo>
                  <a:lnTo>
                    <a:pt x="6423393" y="168529"/>
                  </a:lnTo>
                  <a:lnTo>
                    <a:pt x="6426911" y="129717"/>
                  </a:lnTo>
                  <a:lnTo>
                    <a:pt x="6437249" y="101320"/>
                  </a:lnTo>
                  <a:lnTo>
                    <a:pt x="6453403" y="83896"/>
                  </a:lnTo>
                  <a:lnTo>
                    <a:pt x="6474358" y="77978"/>
                  </a:lnTo>
                  <a:lnTo>
                    <a:pt x="6494932" y="83896"/>
                  </a:lnTo>
                  <a:lnTo>
                    <a:pt x="6510883" y="101320"/>
                  </a:lnTo>
                  <a:lnTo>
                    <a:pt x="6521196" y="129717"/>
                  </a:lnTo>
                  <a:lnTo>
                    <a:pt x="6524853" y="168529"/>
                  </a:lnTo>
                  <a:lnTo>
                    <a:pt x="6524853" y="45593"/>
                  </a:lnTo>
                  <a:lnTo>
                    <a:pt x="6515786" y="37820"/>
                  </a:lnTo>
                  <a:lnTo>
                    <a:pt x="6474358" y="27940"/>
                  </a:lnTo>
                  <a:lnTo>
                    <a:pt x="6432486" y="37820"/>
                  </a:lnTo>
                  <a:lnTo>
                    <a:pt x="6399352" y="66001"/>
                  </a:lnTo>
                  <a:lnTo>
                    <a:pt x="6377597" y="110299"/>
                  </a:lnTo>
                  <a:lnTo>
                    <a:pt x="6369825" y="168529"/>
                  </a:lnTo>
                  <a:lnTo>
                    <a:pt x="6377597" y="227241"/>
                  </a:lnTo>
                  <a:lnTo>
                    <a:pt x="6399352" y="271716"/>
                  </a:lnTo>
                  <a:lnTo>
                    <a:pt x="6432486" y="299897"/>
                  </a:lnTo>
                  <a:lnTo>
                    <a:pt x="6474358" y="309740"/>
                  </a:lnTo>
                  <a:lnTo>
                    <a:pt x="6515786" y="299897"/>
                  </a:lnTo>
                  <a:lnTo>
                    <a:pt x="6548717" y="271716"/>
                  </a:lnTo>
                  <a:lnTo>
                    <a:pt x="6554673" y="259549"/>
                  </a:lnTo>
                  <a:lnTo>
                    <a:pt x="6570485" y="227241"/>
                  </a:lnTo>
                  <a:lnTo>
                    <a:pt x="6578422" y="168529"/>
                  </a:lnTo>
                  <a:close/>
                </a:path>
                <a:path w="7099300" h="996950">
                  <a:moveTo>
                    <a:pt x="6648513" y="845794"/>
                  </a:moveTo>
                  <a:lnTo>
                    <a:pt x="6594183" y="845794"/>
                  </a:lnTo>
                  <a:lnTo>
                    <a:pt x="6594183" y="889393"/>
                  </a:lnTo>
                  <a:lnTo>
                    <a:pt x="6594183" y="946645"/>
                  </a:lnTo>
                  <a:lnTo>
                    <a:pt x="6438392" y="946645"/>
                  </a:lnTo>
                  <a:lnTo>
                    <a:pt x="6438392" y="889393"/>
                  </a:lnTo>
                  <a:lnTo>
                    <a:pt x="6594183" y="889393"/>
                  </a:lnTo>
                  <a:lnTo>
                    <a:pt x="6594183" y="845794"/>
                  </a:lnTo>
                  <a:lnTo>
                    <a:pt x="6383744" y="845794"/>
                  </a:lnTo>
                  <a:lnTo>
                    <a:pt x="6383744" y="990993"/>
                  </a:lnTo>
                  <a:lnTo>
                    <a:pt x="6648513" y="990993"/>
                  </a:lnTo>
                  <a:lnTo>
                    <a:pt x="6648513" y="946645"/>
                  </a:lnTo>
                  <a:lnTo>
                    <a:pt x="6648513" y="889393"/>
                  </a:lnTo>
                  <a:lnTo>
                    <a:pt x="6648513" y="845794"/>
                  </a:lnTo>
                  <a:close/>
                </a:path>
                <a:path w="7099300" h="996950">
                  <a:moveTo>
                    <a:pt x="6648513" y="600684"/>
                  </a:moveTo>
                  <a:lnTo>
                    <a:pt x="6592951" y="600684"/>
                  </a:lnTo>
                  <a:lnTo>
                    <a:pt x="6592951" y="828611"/>
                  </a:lnTo>
                  <a:lnTo>
                    <a:pt x="6648513" y="828611"/>
                  </a:lnTo>
                  <a:lnTo>
                    <a:pt x="6648513" y="600684"/>
                  </a:lnTo>
                  <a:close/>
                </a:path>
                <a:path w="7099300" h="996950">
                  <a:moveTo>
                    <a:pt x="6688925" y="0"/>
                  </a:moveTo>
                  <a:lnTo>
                    <a:pt x="6632905" y="0"/>
                  </a:lnTo>
                  <a:lnTo>
                    <a:pt x="6632905" y="396303"/>
                  </a:lnTo>
                  <a:lnTo>
                    <a:pt x="6688925" y="396303"/>
                  </a:lnTo>
                  <a:lnTo>
                    <a:pt x="6688925" y="0"/>
                  </a:lnTo>
                  <a:close/>
                </a:path>
                <a:path w="7099300" h="996950">
                  <a:moveTo>
                    <a:pt x="6963219" y="290550"/>
                  </a:moveTo>
                  <a:lnTo>
                    <a:pt x="6959625" y="258165"/>
                  </a:lnTo>
                  <a:lnTo>
                    <a:pt x="6958317" y="246354"/>
                  </a:lnTo>
                  <a:lnTo>
                    <a:pt x="6919671" y="251904"/>
                  </a:lnTo>
                  <a:lnTo>
                    <a:pt x="6881533" y="255485"/>
                  </a:lnTo>
                  <a:lnTo>
                    <a:pt x="6842404" y="257441"/>
                  </a:lnTo>
                  <a:lnTo>
                    <a:pt x="6800837" y="258165"/>
                  </a:lnTo>
                  <a:lnTo>
                    <a:pt x="6800837" y="186334"/>
                  </a:lnTo>
                  <a:lnTo>
                    <a:pt x="6927926" y="186334"/>
                  </a:lnTo>
                  <a:lnTo>
                    <a:pt x="6927926" y="33312"/>
                  </a:lnTo>
                  <a:lnTo>
                    <a:pt x="6745275" y="33312"/>
                  </a:lnTo>
                  <a:lnTo>
                    <a:pt x="6745275" y="77978"/>
                  </a:lnTo>
                  <a:lnTo>
                    <a:pt x="6872668" y="77978"/>
                  </a:lnTo>
                  <a:lnTo>
                    <a:pt x="6872668" y="142595"/>
                  </a:lnTo>
                  <a:lnTo>
                    <a:pt x="6745732" y="142595"/>
                  </a:lnTo>
                  <a:lnTo>
                    <a:pt x="6745732" y="304215"/>
                  </a:lnTo>
                  <a:lnTo>
                    <a:pt x="6778892" y="304215"/>
                  </a:lnTo>
                  <a:lnTo>
                    <a:pt x="6828599" y="303568"/>
                  </a:lnTo>
                  <a:lnTo>
                    <a:pt x="6874561" y="301472"/>
                  </a:lnTo>
                  <a:lnTo>
                    <a:pt x="6918769" y="297332"/>
                  </a:lnTo>
                  <a:lnTo>
                    <a:pt x="6963219" y="290550"/>
                  </a:lnTo>
                  <a:close/>
                </a:path>
                <a:path w="7099300" h="996950">
                  <a:moveTo>
                    <a:pt x="7099211" y="149352"/>
                  </a:moveTo>
                  <a:lnTo>
                    <a:pt x="7040880" y="149352"/>
                  </a:lnTo>
                  <a:lnTo>
                    <a:pt x="7040880" y="0"/>
                  </a:lnTo>
                  <a:lnTo>
                    <a:pt x="6986092" y="0"/>
                  </a:lnTo>
                  <a:lnTo>
                    <a:pt x="6986092" y="396303"/>
                  </a:lnTo>
                  <a:lnTo>
                    <a:pt x="7040880" y="396303"/>
                  </a:lnTo>
                  <a:lnTo>
                    <a:pt x="7040880" y="195237"/>
                  </a:lnTo>
                  <a:lnTo>
                    <a:pt x="7099211" y="195237"/>
                  </a:lnTo>
                  <a:lnTo>
                    <a:pt x="7099211" y="14935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16501" y="2094430"/>
            <a:ext cx="731520" cy="384175"/>
          </a:xfrm>
          <a:custGeom>
            <a:avLst/>
            <a:gdLst/>
            <a:ahLst/>
            <a:cxnLst/>
            <a:rect l="l" t="t" r="r" b="b"/>
            <a:pathLst>
              <a:path w="731519" h="384175">
                <a:moveTo>
                  <a:pt x="309426" y="383559"/>
                </a:moveTo>
                <a:lnTo>
                  <a:pt x="281952" y="383559"/>
                </a:lnTo>
                <a:lnTo>
                  <a:pt x="281952" y="0"/>
                </a:lnTo>
                <a:lnTo>
                  <a:pt x="309426" y="0"/>
                </a:lnTo>
                <a:lnTo>
                  <a:pt x="309426" y="383559"/>
                </a:lnTo>
                <a:close/>
              </a:path>
              <a:path w="731519" h="384175">
                <a:moveTo>
                  <a:pt x="140439" y="51878"/>
                </a:moveTo>
                <a:lnTo>
                  <a:pt x="113118" y="51878"/>
                </a:lnTo>
                <a:lnTo>
                  <a:pt x="113118" y="2609"/>
                </a:lnTo>
                <a:lnTo>
                  <a:pt x="140439" y="2609"/>
                </a:lnTo>
                <a:lnTo>
                  <a:pt x="140439" y="51878"/>
                </a:lnTo>
                <a:close/>
              </a:path>
              <a:path w="731519" h="384175">
                <a:moveTo>
                  <a:pt x="233758" y="75054"/>
                </a:moveTo>
                <a:lnTo>
                  <a:pt x="21487" y="75054"/>
                </a:lnTo>
                <a:lnTo>
                  <a:pt x="21487" y="51878"/>
                </a:lnTo>
                <a:lnTo>
                  <a:pt x="233758" y="51878"/>
                </a:lnTo>
                <a:lnTo>
                  <a:pt x="233758" y="75054"/>
                </a:lnTo>
                <a:close/>
              </a:path>
              <a:path w="731519" h="384175">
                <a:moveTo>
                  <a:pt x="26399" y="213191"/>
                </a:moveTo>
                <a:lnTo>
                  <a:pt x="12892" y="191856"/>
                </a:lnTo>
                <a:lnTo>
                  <a:pt x="52009" y="174148"/>
                </a:lnTo>
                <a:lnTo>
                  <a:pt x="83745" y="147921"/>
                </a:lnTo>
                <a:lnTo>
                  <a:pt x="105034" y="114500"/>
                </a:lnTo>
                <a:lnTo>
                  <a:pt x="112811" y="75207"/>
                </a:lnTo>
                <a:lnTo>
                  <a:pt x="112811" y="75054"/>
                </a:lnTo>
                <a:lnTo>
                  <a:pt x="140285" y="75054"/>
                </a:lnTo>
                <a:lnTo>
                  <a:pt x="140285" y="75207"/>
                </a:lnTo>
                <a:lnTo>
                  <a:pt x="148209" y="113003"/>
                </a:lnTo>
                <a:lnTo>
                  <a:pt x="154582" y="122481"/>
                </a:lnTo>
                <a:lnTo>
                  <a:pt x="126778" y="122481"/>
                </a:lnTo>
                <a:lnTo>
                  <a:pt x="110684" y="152928"/>
                </a:lnTo>
                <a:lnTo>
                  <a:pt x="87697" y="178541"/>
                </a:lnTo>
                <a:lnTo>
                  <a:pt x="59156" y="198801"/>
                </a:lnTo>
                <a:lnTo>
                  <a:pt x="26399" y="213191"/>
                </a:lnTo>
                <a:close/>
              </a:path>
              <a:path w="731519" h="384175">
                <a:moveTo>
                  <a:pt x="228079" y="209200"/>
                </a:moveTo>
                <a:lnTo>
                  <a:pt x="195199" y="195326"/>
                </a:lnTo>
                <a:lnTo>
                  <a:pt x="166493" y="175913"/>
                </a:lnTo>
                <a:lnTo>
                  <a:pt x="143254" y="151463"/>
                </a:lnTo>
                <a:lnTo>
                  <a:pt x="126778" y="122481"/>
                </a:lnTo>
                <a:lnTo>
                  <a:pt x="154582" y="122481"/>
                </a:lnTo>
                <a:lnTo>
                  <a:pt x="169831" y="145158"/>
                </a:lnTo>
                <a:lnTo>
                  <a:pt x="201929" y="170349"/>
                </a:lnTo>
                <a:lnTo>
                  <a:pt x="241279" y="187252"/>
                </a:lnTo>
                <a:lnTo>
                  <a:pt x="228079" y="209200"/>
                </a:lnTo>
                <a:close/>
              </a:path>
              <a:path w="731519" h="384175">
                <a:moveTo>
                  <a:pt x="4144" y="301138"/>
                </a:moveTo>
                <a:lnTo>
                  <a:pt x="0" y="277655"/>
                </a:lnTo>
                <a:lnTo>
                  <a:pt x="82795" y="276942"/>
                </a:lnTo>
                <a:lnTo>
                  <a:pt x="113118" y="276120"/>
                </a:lnTo>
                <a:lnTo>
                  <a:pt x="113118" y="199991"/>
                </a:lnTo>
                <a:lnTo>
                  <a:pt x="140439" y="199991"/>
                </a:lnTo>
                <a:lnTo>
                  <a:pt x="140439" y="275045"/>
                </a:lnTo>
                <a:lnTo>
                  <a:pt x="256691" y="275045"/>
                </a:lnTo>
                <a:lnTo>
                  <a:pt x="204092" y="292690"/>
                </a:lnTo>
                <a:lnTo>
                  <a:pt x="150292" y="297491"/>
                </a:lnTo>
                <a:lnTo>
                  <a:pt x="98003" y="300008"/>
                </a:lnTo>
                <a:lnTo>
                  <a:pt x="48771" y="300978"/>
                </a:lnTo>
                <a:lnTo>
                  <a:pt x="4144" y="301138"/>
                </a:lnTo>
                <a:close/>
              </a:path>
              <a:path w="731519" h="384175">
                <a:moveTo>
                  <a:pt x="256691" y="275045"/>
                </a:moveTo>
                <a:lnTo>
                  <a:pt x="140439" y="275045"/>
                </a:lnTo>
                <a:lnTo>
                  <a:pt x="169452" y="273299"/>
                </a:lnTo>
                <a:lnTo>
                  <a:pt x="198494" y="270978"/>
                </a:lnTo>
                <a:lnTo>
                  <a:pt x="227249" y="267966"/>
                </a:lnTo>
                <a:lnTo>
                  <a:pt x="255399" y="264148"/>
                </a:lnTo>
                <a:lnTo>
                  <a:pt x="256691" y="275045"/>
                </a:lnTo>
                <a:close/>
              </a:path>
              <a:path w="731519" h="384175">
                <a:moveTo>
                  <a:pt x="699739" y="41134"/>
                </a:moveTo>
                <a:lnTo>
                  <a:pt x="414103" y="41134"/>
                </a:lnTo>
                <a:lnTo>
                  <a:pt x="414103" y="18418"/>
                </a:lnTo>
                <a:lnTo>
                  <a:pt x="699739" y="18418"/>
                </a:lnTo>
                <a:lnTo>
                  <a:pt x="699739" y="41134"/>
                </a:lnTo>
                <a:close/>
              </a:path>
              <a:path w="731519" h="384175">
                <a:moveTo>
                  <a:pt x="413489" y="153945"/>
                </a:moveTo>
                <a:lnTo>
                  <a:pt x="403052" y="131843"/>
                </a:lnTo>
                <a:lnTo>
                  <a:pt x="450923" y="121680"/>
                </a:lnTo>
                <a:lnTo>
                  <a:pt x="494894" y="102566"/>
                </a:lnTo>
                <a:lnTo>
                  <a:pt x="527095" y="75682"/>
                </a:lnTo>
                <a:lnTo>
                  <a:pt x="539654" y="42208"/>
                </a:lnTo>
                <a:lnTo>
                  <a:pt x="539654" y="41134"/>
                </a:lnTo>
                <a:lnTo>
                  <a:pt x="573574" y="41134"/>
                </a:lnTo>
                <a:lnTo>
                  <a:pt x="573574" y="42208"/>
                </a:lnTo>
                <a:lnTo>
                  <a:pt x="585395" y="74133"/>
                </a:lnTo>
                <a:lnTo>
                  <a:pt x="556691" y="74133"/>
                </a:lnTo>
                <a:lnTo>
                  <a:pt x="533690" y="104194"/>
                </a:lnTo>
                <a:lnTo>
                  <a:pt x="499307" y="127680"/>
                </a:lnTo>
                <a:lnTo>
                  <a:pt x="457815" y="144345"/>
                </a:lnTo>
                <a:lnTo>
                  <a:pt x="413489" y="153945"/>
                </a:lnTo>
                <a:close/>
              </a:path>
              <a:path w="731519" h="384175">
                <a:moveTo>
                  <a:pt x="699893" y="153945"/>
                </a:moveTo>
                <a:lnTo>
                  <a:pt x="655459" y="144324"/>
                </a:lnTo>
                <a:lnTo>
                  <a:pt x="613903" y="127623"/>
                </a:lnTo>
                <a:lnTo>
                  <a:pt x="579541" y="104130"/>
                </a:lnTo>
                <a:lnTo>
                  <a:pt x="556691" y="74133"/>
                </a:lnTo>
                <a:lnTo>
                  <a:pt x="585395" y="74133"/>
                </a:lnTo>
                <a:lnTo>
                  <a:pt x="585920" y="75553"/>
                </a:lnTo>
                <a:lnTo>
                  <a:pt x="618123" y="102451"/>
                </a:lnTo>
                <a:lnTo>
                  <a:pt x="662241" y="121637"/>
                </a:lnTo>
                <a:lnTo>
                  <a:pt x="710330" y="131843"/>
                </a:lnTo>
                <a:lnTo>
                  <a:pt x="699893" y="153945"/>
                </a:lnTo>
                <a:close/>
              </a:path>
              <a:path w="731519" h="384175">
                <a:moveTo>
                  <a:pt x="570044" y="193084"/>
                </a:moveTo>
                <a:lnTo>
                  <a:pt x="543031" y="193084"/>
                </a:lnTo>
                <a:lnTo>
                  <a:pt x="543031" y="135527"/>
                </a:lnTo>
                <a:lnTo>
                  <a:pt x="570044" y="135527"/>
                </a:lnTo>
                <a:lnTo>
                  <a:pt x="570044" y="193084"/>
                </a:lnTo>
                <a:close/>
              </a:path>
              <a:path w="731519" h="384175">
                <a:moveTo>
                  <a:pt x="731050" y="216260"/>
                </a:moveTo>
                <a:lnTo>
                  <a:pt x="382025" y="216260"/>
                </a:lnTo>
                <a:lnTo>
                  <a:pt x="382025" y="193084"/>
                </a:lnTo>
                <a:lnTo>
                  <a:pt x="731050" y="193084"/>
                </a:lnTo>
                <a:lnTo>
                  <a:pt x="731050" y="216260"/>
                </a:lnTo>
                <a:close/>
              </a:path>
              <a:path w="731519" h="384175">
                <a:moveTo>
                  <a:pt x="556384" y="381871"/>
                </a:moveTo>
                <a:lnTo>
                  <a:pt x="500971" y="377569"/>
                </a:lnTo>
                <a:lnTo>
                  <a:pt x="459573" y="364949"/>
                </a:lnTo>
                <a:lnTo>
                  <a:pt x="433658" y="344445"/>
                </a:lnTo>
                <a:lnTo>
                  <a:pt x="424694" y="316486"/>
                </a:lnTo>
                <a:lnTo>
                  <a:pt x="433658" y="288439"/>
                </a:lnTo>
                <a:lnTo>
                  <a:pt x="459573" y="267889"/>
                </a:lnTo>
                <a:lnTo>
                  <a:pt x="500971" y="255253"/>
                </a:lnTo>
                <a:lnTo>
                  <a:pt x="556384" y="250948"/>
                </a:lnTo>
                <a:lnTo>
                  <a:pt x="611598" y="255253"/>
                </a:lnTo>
                <a:lnTo>
                  <a:pt x="652869" y="267889"/>
                </a:lnTo>
                <a:lnTo>
                  <a:pt x="659367" y="273050"/>
                </a:lnTo>
                <a:lnTo>
                  <a:pt x="556384" y="273050"/>
                </a:lnTo>
                <a:lnTo>
                  <a:pt x="512868" y="275995"/>
                </a:lnTo>
                <a:lnTo>
                  <a:pt x="480159" y="284523"/>
                </a:lnTo>
                <a:lnTo>
                  <a:pt x="459623" y="298174"/>
                </a:lnTo>
                <a:lnTo>
                  <a:pt x="452628" y="316486"/>
                </a:lnTo>
                <a:lnTo>
                  <a:pt x="459623" y="334754"/>
                </a:lnTo>
                <a:lnTo>
                  <a:pt x="480159" y="348431"/>
                </a:lnTo>
                <a:lnTo>
                  <a:pt x="512868" y="356956"/>
                </a:lnTo>
                <a:lnTo>
                  <a:pt x="556384" y="359769"/>
                </a:lnTo>
                <a:lnTo>
                  <a:pt x="659405" y="359769"/>
                </a:lnTo>
                <a:lnTo>
                  <a:pt x="652869" y="364949"/>
                </a:lnTo>
                <a:lnTo>
                  <a:pt x="611598" y="377569"/>
                </a:lnTo>
                <a:lnTo>
                  <a:pt x="556384" y="381871"/>
                </a:lnTo>
                <a:close/>
              </a:path>
              <a:path w="731519" h="384175">
                <a:moveTo>
                  <a:pt x="659405" y="359769"/>
                </a:moveTo>
                <a:lnTo>
                  <a:pt x="556384" y="359769"/>
                </a:lnTo>
                <a:lnTo>
                  <a:pt x="599732" y="356956"/>
                </a:lnTo>
                <a:lnTo>
                  <a:pt x="632417" y="348431"/>
                </a:lnTo>
                <a:lnTo>
                  <a:pt x="653101" y="334754"/>
                </a:lnTo>
                <a:lnTo>
                  <a:pt x="660447" y="316486"/>
                </a:lnTo>
                <a:lnTo>
                  <a:pt x="653101" y="298174"/>
                </a:lnTo>
                <a:lnTo>
                  <a:pt x="632417" y="284523"/>
                </a:lnTo>
                <a:lnTo>
                  <a:pt x="599732" y="275995"/>
                </a:lnTo>
                <a:lnTo>
                  <a:pt x="556384" y="273050"/>
                </a:lnTo>
                <a:lnTo>
                  <a:pt x="659367" y="273050"/>
                </a:lnTo>
                <a:lnTo>
                  <a:pt x="678743" y="288439"/>
                </a:lnTo>
                <a:lnTo>
                  <a:pt x="687767" y="316486"/>
                </a:lnTo>
                <a:lnTo>
                  <a:pt x="678743" y="344445"/>
                </a:lnTo>
                <a:lnTo>
                  <a:pt x="659405" y="35976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89524" y="2094430"/>
            <a:ext cx="700405" cy="384175"/>
          </a:xfrm>
          <a:custGeom>
            <a:avLst/>
            <a:gdLst/>
            <a:ahLst/>
            <a:cxnLst/>
            <a:rect l="l" t="t" r="r" b="b"/>
            <a:pathLst>
              <a:path w="700404" h="384175">
                <a:moveTo>
                  <a:pt x="315412" y="383099"/>
                </a:moveTo>
                <a:lnTo>
                  <a:pt x="288092" y="383099"/>
                </a:lnTo>
                <a:lnTo>
                  <a:pt x="288092" y="0"/>
                </a:lnTo>
                <a:lnTo>
                  <a:pt x="315412" y="0"/>
                </a:lnTo>
                <a:lnTo>
                  <a:pt x="315412" y="383099"/>
                </a:lnTo>
                <a:close/>
              </a:path>
              <a:path w="700404" h="384175">
                <a:moveTo>
                  <a:pt x="229307" y="66459"/>
                </a:moveTo>
                <a:lnTo>
                  <a:pt x="9976" y="66459"/>
                </a:lnTo>
                <a:lnTo>
                  <a:pt x="9976" y="43436"/>
                </a:lnTo>
                <a:lnTo>
                  <a:pt x="229307" y="43436"/>
                </a:lnTo>
                <a:lnTo>
                  <a:pt x="229307" y="66459"/>
                </a:lnTo>
                <a:close/>
              </a:path>
              <a:path w="700404" h="384175">
                <a:moveTo>
                  <a:pt x="3530" y="285636"/>
                </a:moveTo>
                <a:lnTo>
                  <a:pt x="0" y="261385"/>
                </a:lnTo>
                <a:lnTo>
                  <a:pt x="56329" y="261232"/>
                </a:lnTo>
                <a:lnTo>
                  <a:pt x="56329" y="66459"/>
                </a:lnTo>
                <a:lnTo>
                  <a:pt x="83035" y="66459"/>
                </a:lnTo>
                <a:lnTo>
                  <a:pt x="83035" y="260771"/>
                </a:lnTo>
                <a:lnTo>
                  <a:pt x="251698" y="260771"/>
                </a:lnTo>
                <a:lnTo>
                  <a:pt x="201130" y="277768"/>
                </a:lnTo>
                <a:lnTo>
                  <a:pt x="149026" y="281867"/>
                </a:lnTo>
                <a:lnTo>
                  <a:pt x="97703" y="284192"/>
                </a:lnTo>
                <a:lnTo>
                  <a:pt x="48694" y="285271"/>
                </a:lnTo>
                <a:lnTo>
                  <a:pt x="3530" y="285636"/>
                </a:lnTo>
                <a:close/>
              </a:path>
              <a:path w="700404" h="384175">
                <a:moveTo>
                  <a:pt x="251698" y="260771"/>
                </a:moveTo>
                <a:lnTo>
                  <a:pt x="83035" y="260771"/>
                </a:lnTo>
                <a:lnTo>
                  <a:pt x="119200" y="259831"/>
                </a:lnTo>
                <a:lnTo>
                  <a:pt x="155941" y="258315"/>
                </a:lnTo>
                <a:lnTo>
                  <a:pt x="155941" y="66459"/>
                </a:lnTo>
                <a:lnTo>
                  <a:pt x="182954" y="66459"/>
                </a:lnTo>
                <a:lnTo>
                  <a:pt x="182954" y="256781"/>
                </a:lnTo>
                <a:lnTo>
                  <a:pt x="251403" y="256781"/>
                </a:lnTo>
                <a:lnTo>
                  <a:pt x="251698" y="260771"/>
                </a:lnTo>
                <a:close/>
              </a:path>
              <a:path w="700404" h="384175">
                <a:moveTo>
                  <a:pt x="251403" y="256781"/>
                </a:moveTo>
                <a:lnTo>
                  <a:pt x="182954" y="256781"/>
                </a:lnTo>
                <a:lnTo>
                  <a:pt x="200269" y="255541"/>
                </a:lnTo>
                <a:lnTo>
                  <a:pt x="217412" y="254114"/>
                </a:lnTo>
                <a:lnTo>
                  <a:pt x="234324" y="252485"/>
                </a:lnTo>
                <a:lnTo>
                  <a:pt x="250948" y="250641"/>
                </a:lnTo>
                <a:lnTo>
                  <a:pt x="251403" y="256781"/>
                </a:lnTo>
                <a:close/>
              </a:path>
              <a:path w="700404" h="384175">
                <a:moveTo>
                  <a:pt x="700200" y="383559"/>
                </a:moveTo>
                <a:lnTo>
                  <a:pt x="672879" y="383559"/>
                </a:lnTo>
                <a:lnTo>
                  <a:pt x="672879" y="179270"/>
                </a:lnTo>
                <a:lnTo>
                  <a:pt x="583858" y="179270"/>
                </a:lnTo>
                <a:lnTo>
                  <a:pt x="583858" y="155941"/>
                </a:lnTo>
                <a:lnTo>
                  <a:pt x="672879" y="155941"/>
                </a:lnTo>
                <a:lnTo>
                  <a:pt x="672879" y="0"/>
                </a:lnTo>
                <a:lnTo>
                  <a:pt x="700200" y="0"/>
                </a:lnTo>
                <a:lnTo>
                  <a:pt x="700200" y="383559"/>
                </a:lnTo>
                <a:close/>
              </a:path>
              <a:path w="700404" h="384175">
                <a:moveTo>
                  <a:pt x="514176" y="68147"/>
                </a:moveTo>
                <a:lnTo>
                  <a:pt x="486702" y="68147"/>
                </a:lnTo>
                <a:lnTo>
                  <a:pt x="486702" y="6446"/>
                </a:lnTo>
                <a:lnTo>
                  <a:pt x="514176" y="6446"/>
                </a:lnTo>
                <a:lnTo>
                  <a:pt x="514176" y="68147"/>
                </a:lnTo>
                <a:close/>
              </a:path>
              <a:path w="700404" h="384175">
                <a:moveTo>
                  <a:pt x="603044" y="90556"/>
                </a:moveTo>
                <a:lnTo>
                  <a:pt x="395992" y="90556"/>
                </a:lnTo>
                <a:lnTo>
                  <a:pt x="395992" y="68147"/>
                </a:lnTo>
                <a:lnTo>
                  <a:pt x="603044" y="68147"/>
                </a:lnTo>
                <a:lnTo>
                  <a:pt x="603044" y="90556"/>
                </a:lnTo>
                <a:close/>
              </a:path>
              <a:path w="700404" h="384175">
                <a:moveTo>
                  <a:pt x="402745" y="307738"/>
                </a:moveTo>
                <a:lnTo>
                  <a:pt x="386629" y="286403"/>
                </a:lnTo>
                <a:lnTo>
                  <a:pt x="425147" y="260176"/>
                </a:lnTo>
                <a:lnTo>
                  <a:pt x="457060" y="222438"/>
                </a:lnTo>
                <a:lnTo>
                  <a:pt x="478814" y="176584"/>
                </a:lnTo>
                <a:lnTo>
                  <a:pt x="486855" y="126011"/>
                </a:lnTo>
                <a:lnTo>
                  <a:pt x="486855" y="90556"/>
                </a:lnTo>
                <a:lnTo>
                  <a:pt x="513562" y="90556"/>
                </a:lnTo>
                <a:lnTo>
                  <a:pt x="513562" y="126011"/>
                </a:lnTo>
                <a:lnTo>
                  <a:pt x="521739" y="174378"/>
                </a:lnTo>
                <a:lnTo>
                  <a:pt x="526646" y="184028"/>
                </a:lnTo>
                <a:lnTo>
                  <a:pt x="500515" y="184028"/>
                </a:lnTo>
                <a:lnTo>
                  <a:pt x="484483" y="223863"/>
                </a:lnTo>
                <a:lnTo>
                  <a:pt x="461818" y="258661"/>
                </a:lnTo>
                <a:lnTo>
                  <a:pt x="434059" y="287070"/>
                </a:lnTo>
                <a:lnTo>
                  <a:pt x="402745" y="307738"/>
                </a:lnTo>
                <a:close/>
              </a:path>
              <a:path w="700404" h="384175">
                <a:moveTo>
                  <a:pt x="599513" y="300831"/>
                </a:moveTo>
                <a:lnTo>
                  <a:pt x="568030" y="281350"/>
                </a:lnTo>
                <a:lnTo>
                  <a:pt x="539999" y="254574"/>
                </a:lnTo>
                <a:lnTo>
                  <a:pt x="516977" y="221726"/>
                </a:lnTo>
                <a:lnTo>
                  <a:pt x="500515" y="184028"/>
                </a:lnTo>
                <a:lnTo>
                  <a:pt x="526646" y="184028"/>
                </a:lnTo>
                <a:lnTo>
                  <a:pt x="543990" y="218141"/>
                </a:lnTo>
                <a:lnTo>
                  <a:pt x="576543" y="254133"/>
                </a:lnTo>
                <a:lnTo>
                  <a:pt x="615629" y="279189"/>
                </a:lnTo>
                <a:lnTo>
                  <a:pt x="599513" y="30083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67305" y="2094430"/>
            <a:ext cx="699770" cy="382905"/>
          </a:xfrm>
          <a:custGeom>
            <a:avLst/>
            <a:gdLst/>
            <a:ahLst/>
            <a:cxnLst/>
            <a:rect l="l" t="t" r="r" b="b"/>
            <a:pathLst>
              <a:path w="699770" h="382905">
                <a:moveTo>
                  <a:pt x="314184" y="288399"/>
                </a:moveTo>
                <a:lnTo>
                  <a:pt x="286710" y="288399"/>
                </a:lnTo>
                <a:lnTo>
                  <a:pt x="286710" y="116955"/>
                </a:lnTo>
                <a:lnTo>
                  <a:pt x="197075" y="116955"/>
                </a:lnTo>
                <a:lnTo>
                  <a:pt x="197075" y="93472"/>
                </a:lnTo>
                <a:lnTo>
                  <a:pt x="286710" y="93472"/>
                </a:lnTo>
                <a:lnTo>
                  <a:pt x="286710" y="460"/>
                </a:lnTo>
                <a:lnTo>
                  <a:pt x="314184" y="460"/>
                </a:lnTo>
                <a:lnTo>
                  <a:pt x="314184" y="288399"/>
                </a:lnTo>
                <a:close/>
              </a:path>
              <a:path w="699770" h="382905">
                <a:moveTo>
                  <a:pt x="14427" y="230535"/>
                </a:moveTo>
                <a:lnTo>
                  <a:pt x="0" y="208126"/>
                </a:lnTo>
                <a:lnTo>
                  <a:pt x="38671" y="186563"/>
                </a:lnTo>
                <a:lnTo>
                  <a:pt x="70046" y="155116"/>
                </a:lnTo>
                <a:lnTo>
                  <a:pt x="91148" y="116329"/>
                </a:lnTo>
                <a:lnTo>
                  <a:pt x="98998" y="72752"/>
                </a:lnTo>
                <a:lnTo>
                  <a:pt x="98998" y="23329"/>
                </a:lnTo>
                <a:lnTo>
                  <a:pt x="125551" y="23329"/>
                </a:lnTo>
                <a:lnTo>
                  <a:pt x="125551" y="74286"/>
                </a:lnTo>
                <a:lnTo>
                  <a:pt x="133002" y="114149"/>
                </a:lnTo>
                <a:lnTo>
                  <a:pt x="139634" y="125704"/>
                </a:lnTo>
                <a:lnTo>
                  <a:pt x="112504" y="125704"/>
                </a:lnTo>
                <a:lnTo>
                  <a:pt x="96791" y="159739"/>
                </a:lnTo>
                <a:lnTo>
                  <a:pt x="74402" y="189170"/>
                </a:lnTo>
                <a:lnTo>
                  <a:pt x="46544" y="213076"/>
                </a:lnTo>
                <a:lnTo>
                  <a:pt x="14427" y="230535"/>
                </a:lnTo>
                <a:close/>
              </a:path>
              <a:path w="699770" h="382905">
                <a:moveTo>
                  <a:pt x="207051" y="221479"/>
                </a:moveTo>
                <a:lnTo>
                  <a:pt x="176608" y="205327"/>
                </a:lnTo>
                <a:lnTo>
                  <a:pt x="149878" y="183434"/>
                </a:lnTo>
                <a:lnTo>
                  <a:pt x="128097" y="156619"/>
                </a:lnTo>
                <a:lnTo>
                  <a:pt x="112504" y="125704"/>
                </a:lnTo>
                <a:lnTo>
                  <a:pt x="139634" y="125704"/>
                </a:lnTo>
                <a:lnTo>
                  <a:pt x="153619" y="150070"/>
                </a:lnTo>
                <a:lnTo>
                  <a:pt x="184453" y="179486"/>
                </a:lnTo>
                <a:lnTo>
                  <a:pt x="222553" y="199837"/>
                </a:lnTo>
                <a:lnTo>
                  <a:pt x="207051" y="221479"/>
                </a:lnTo>
                <a:close/>
              </a:path>
              <a:path w="699770" h="382905">
                <a:moveTo>
                  <a:pt x="323393" y="373890"/>
                </a:moveTo>
                <a:lnTo>
                  <a:pt x="68914" y="373890"/>
                </a:lnTo>
                <a:lnTo>
                  <a:pt x="68914" y="254632"/>
                </a:lnTo>
                <a:lnTo>
                  <a:pt x="96388" y="254632"/>
                </a:lnTo>
                <a:lnTo>
                  <a:pt x="96388" y="350714"/>
                </a:lnTo>
                <a:lnTo>
                  <a:pt x="323393" y="350714"/>
                </a:lnTo>
                <a:lnTo>
                  <a:pt x="323393" y="373890"/>
                </a:lnTo>
                <a:close/>
              </a:path>
              <a:path w="699770" h="382905">
                <a:moveTo>
                  <a:pt x="698511" y="228539"/>
                </a:moveTo>
                <a:lnTo>
                  <a:pt x="671038" y="228539"/>
                </a:lnTo>
                <a:lnTo>
                  <a:pt x="671038" y="125090"/>
                </a:lnTo>
                <a:lnTo>
                  <a:pt x="588002" y="125090"/>
                </a:lnTo>
                <a:lnTo>
                  <a:pt x="588002" y="102067"/>
                </a:lnTo>
                <a:lnTo>
                  <a:pt x="671038" y="102067"/>
                </a:lnTo>
                <a:lnTo>
                  <a:pt x="671038" y="0"/>
                </a:lnTo>
                <a:lnTo>
                  <a:pt x="698511" y="0"/>
                </a:lnTo>
                <a:lnTo>
                  <a:pt x="698511" y="228539"/>
                </a:lnTo>
                <a:close/>
              </a:path>
              <a:path w="699770" h="382905">
                <a:moveTo>
                  <a:pt x="600895" y="52798"/>
                </a:moveTo>
                <a:lnTo>
                  <a:pt x="395071" y="52798"/>
                </a:lnTo>
                <a:lnTo>
                  <a:pt x="395071" y="29776"/>
                </a:lnTo>
                <a:lnTo>
                  <a:pt x="600895" y="29776"/>
                </a:lnTo>
                <a:lnTo>
                  <a:pt x="600895" y="52798"/>
                </a:lnTo>
                <a:close/>
              </a:path>
              <a:path w="699770" h="382905">
                <a:moveTo>
                  <a:pt x="399982" y="223628"/>
                </a:moveTo>
                <a:lnTo>
                  <a:pt x="385555" y="201679"/>
                </a:lnTo>
                <a:lnTo>
                  <a:pt x="424252" y="180908"/>
                </a:lnTo>
                <a:lnTo>
                  <a:pt x="455813" y="150856"/>
                </a:lnTo>
                <a:lnTo>
                  <a:pt x="477070" y="113984"/>
                </a:lnTo>
                <a:lnTo>
                  <a:pt x="484860" y="72752"/>
                </a:lnTo>
                <a:lnTo>
                  <a:pt x="484860" y="52798"/>
                </a:lnTo>
                <a:lnTo>
                  <a:pt x="512180" y="52798"/>
                </a:lnTo>
                <a:lnTo>
                  <a:pt x="512241" y="72752"/>
                </a:lnTo>
                <a:lnTo>
                  <a:pt x="519603" y="109837"/>
                </a:lnTo>
                <a:lnTo>
                  <a:pt x="527074" y="122174"/>
                </a:lnTo>
                <a:lnTo>
                  <a:pt x="499287" y="122174"/>
                </a:lnTo>
                <a:lnTo>
                  <a:pt x="483275" y="155207"/>
                </a:lnTo>
                <a:lnTo>
                  <a:pt x="460513" y="183721"/>
                </a:lnTo>
                <a:lnTo>
                  <a:pt x="432313" y="206826"/>
                </a:lnTo>
                <a:lnTo>
                  <a:pt x="399982" y="223628"/>
                </a:lnTo>
                <a:close/>
              </a:path>
              <a:path w="699770" h="382905">
                <a:moveTo>
                  <a:pt x="594141" y="212577"/>
                </a:moveTo>
                <a:lnTo>
                  <a:pt x="563348" y="197480"/>
                </a:lnTo>
                <a:lnTo>
                  <a:pt x="536584" y="176757"/>
                </a:lnTo>
                <a:lnTo>
                  <a:pt x="514885" y="151343"/>
                </a:lnTo>
                <a:lnTo>
                  <a:pt x="499287" y="122174"/>
                </a:lnTo>
                <a:lnTo>
                  <a:pt x="527074" y="122174"/>
                </a:lnTo>
                <a:lnTo>
                  <a:pt x="540019" y="143547"/>
                </a:lnTo>
                <a:lnTo>
                  <a:pt x="570651" y="171212"/>
                </a:lnTo>
                <a:lnTo>
                  <a:pt x="608723" y="190475"/>
                </a:lnTo>
                <a:lnTo>
                  <a:pt x="594141" y="212577"/>
                </a:lnTo>
                <a:close/>
              </a:path>
              <a:path w="699770" h="382905">
                <a:moveTo>
                  <a:pt x="572653" y="382485"/>
                </a:moveTo>
                <a:lnTo>
                  <a:pt x="519341" y="377607"/>
                </a:lnTo>
                <a:lnTo>
                  <a:pt x="479296" y="363837"/>
                </a:lnTo>
                <a:lnTo>
                  <a:pt x="454158" y="341778"/>
                </a:lnTo>
                <a:lnTo>
                  <a:pt x="445568" y="312035"/>
                </a:lnTo>
                <a:lnTo>
                  <a:pt x="454158" y="282096"/>
                </a:lnTo>
                <a:lnTo>
                  <a:pt x="479296" y="259927"/>
                </a:lnTo>
                <a:lnTo>
                  <a:pt x="519341" y="246161"/>
                </a:lnTo>
                <a:lnTo>
                  <a:pt x="572653" y="241432"/>
                </a:lnTo>
                <a:lnTo>
                  <a:pt x="625793" y="246161"/>
                </a:lnTo>
                <a:lnTo>
                  <a:pt x="665781" y="259927"/>
                </a:lnTo>
                <a:lnTo>
                  <a:pt x="669706" y="263380"/>
                </a:lnTo>
                <a:lnTo>
                  <a:pt x="572653" y="263380"/>
                </a:lnTo>
                <a:lnTo>
                  <a:pt x="531138" y="266752"/>
                </a:lnTo>
                <a:lnTo>
                  <a:pt x="499537" y="276427"/>
                </a:lnTo>
                <a:lnTo>
                  <a:pt x="479476" y="291742"/>
                </a:lnTo>
                <a:lnTo>
                  <a:pt x="472581" y="312035"/>
                </a:lnTo>
                <a:lnTo>
                  <a:pt x="479476" y="332058"/>
                </a:lnTo>
                <a:lnTo>
                  <a:pt x="499537" y="347203"/>
                </a:lnTo>
                <a:lnTo>
                  <a:pt x="531138" y="356735"/>
                </a:lnTo>
                <a:lnTo>
                  <a:pt x="572653" y="359923"/>
                </a:lnTo>
                <a:lnTo>
                  <a:pt x="670251" y="359923"/>
                </a:lnTo>
                <a:lnTo>
                  <a:pt x="665781" y="363837"/>
                </a:lnTo>
                <a:lnTo>
                  <a:pt x="625793" y="377607"/>
                </a:lnTo>
                <a:lnTo>
                  <a:pt x="572653" y="382485"/>
                </a:lnTo>
                <a:close/>
              </a:path>
              <a:path w="699770" h="382905">
                <a:moveTo>
                  <a:pt x="670251" y="359923"/>
                </a:moveTo>
                <a:lnTo>
                  <a:pt x="572653" y="359923"/>
                </a:lnTo>
                <a:lnTo>
                  <a:pt x="614061" y="356735"/>
                </a:lnTo>
                <a:lnTo>
                  <a:pt x="645597" y="347203"/>
                </a:lnTo>
                <a:lnTo>
                  <a:pt x="665680" y="332058"/>
                </a:lnTo>
                <a:lnTo>
                  <a:pt x="672726" y="312035"/>
                </a:lnTo>
                <a:lnTo>
                  <a:pt x="665680" y="291742"/>
                </a:lnTo>
                <a:lnTo>
                  <a:pt x="645597" y="276427"/>
                </a:lnTo>
                <a:lnTo>
                  <a:pt x="614061" y="266752"/>
                </a:lnTo>
                <a:lnTo>
                  <a:pt x="572653" y="263380"/>
                </a:lnTo>
                <a:lnTo>
                  <a:pt x="669706" y="263380"/>
                </a:lnTo>
                <a:lnTo>
                  <a:pt x="690976" y="282096"/>
                </a:lnTo>
                <a:lnTo>
                  <a:pt x="699739" y="312035"/>
                </a:lnTo>
                <a:lnTo>
                  <a:pt x="690976" y="341778"/>
                </a:lnTo>
                <a:lnTo>
                  <a:pt x="670251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021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0241" y="3452510"/>
            <a:ext cx="7947516" cy="63710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3789" y="1301126"/>
            <a:ext cx="1379855" cy="506730"/>
          </a:xfrm>
          <a:custGeom>
            <a:avLst/>
            <a:gdLst/>
            <a:ahLst/>
            <a:cxnLst/>
            <a:rect l="l" t="t" r="r" b="b"/>
            <a:pathLst>
              <a:path w="1379854" h="506730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379854" h="506730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379854" h="506730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379854" h="506730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379854" h="506730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379854" h="506730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379854" h="506730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379854" h="506730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379854" h="506730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379854" h="506730">
                <a:moveTo>
                  <a:pt x="1376252" y="307115"/>
                </a:moveTo>
                <a:lnTo>
                  <a:pt x="1303181" y="307115"/>
                </a:lnTo>
                <a:lnTo>
                  <a:pt x="1303181" y="0"/>
                </a:lnTo>
                <a:lnTo>
                  <a:pt x="1376252" y="0"/>
                </a:lnTo>
                <a:lnTo>
                  <a:pt x="1376252" y="307115"/>
                </a:lnTo>
                <a:close/>
              </a:path>
              <a:path w="1379854" h="506730">
                <a:moveTo>
                  <a:pt x="1026282" y="286787"/>
                </a:moveTo>
                <a:lnTo>
                  <a:pt x="981781" y="286787"/>
                </a:lnTo>
                <a:lnTo>
                  <a:pt x="981781" y="130208"/>
                </a:lnTo>
                <a:lnTo>
                  <a:pt x="1142756" y="130208"/>
                </a:lnTo>
                <a:lnTo>
                  <a:pt x="1142756" y="87354"/>
                </a:lnTo>
                <a:lnTo>
                  <a:pt x="981232" y="87354"/>
                </a:lnTo>
                <a:lnTo>
                  <a:pt x="981232" y="29667"/>
                </a:lnTo>
                <a:lnTo>
                  <a:pt x="1214178" y="29667"/>
                </a:lnTo>
                <a:lnTo>
                  <a:pt x="1214178" y="184049"/>
                </a:lnTo>
                <a:lnTo>
                  <a:pt x="1053203" y="184049"/>
                </a:lnTo>
                <a:lnTo>
                  <a:pt x="1053203" y="228551"/>
                </a:lnTo>
                <a:lnTo>
                  <a:pt x="1263467" y="228551"/>
                </a:lnTo>
                <a:lnTo>
                  <a:pt x="1269668" y="271953"/>
                </a:lnTo>
                <a:lnTo>
                  <a:pt x="1225104" y="278349"/>
                </a:lnTo>
                <a:lnTo>
                  <a:pt x="1180436" y="282634"/>
                </a:lnTo>
                <a:lnTo>
                  <a:pt x="1133710" y="285205"/>
                </a:lnTo>
                <a:lnTo>
                  <a:pt x="1082976" y="286458"/>
                </a:lnTo>
                <a:lnTo>
                  <a:pt x="1026282" y="286787"/>
                </a:lnTo>
                <a:close/>
              </a:path>
              <a:path w="1379854" h="506730">
                <a:moveTo>
                  <a:pt x="1263467" y="228551"/>
                </a:moveTo>
                <a:lnTo>
                  <a:pt x="1053203" y="228551"/>
                </a:lnTo>
                <a:lnTo>
                  <a:pt x="1111697" y="227632"/>
                </a:lnTo>
                <a:lnTo>
                  <a:pt x="1163908" y="225323"/>
                </a:lnTo>
                <a:lnTo>
                  <a:pt x="1212822" y="221057"/>
                </a:lnTo>
                <a:lnTo>
                  <a:pt x="1261427" y="214266"/>
                </a:lnTo>
                <a:lnTo>
                  <a:pt x="1263467" y="228551"/>
                </a:lnTo>
                <a:close/>
              </a:path>
              <a:path w="1379854" h="506730">
                <a:moveTo>
                  <a:pt x="1205937" y="506548"/>
                </a:moveTo>
                <a:lnTo>
                  <a:pt x="1146799" y="502412"/>
                </a:lnTo>
                <a:lnTo>
                  <a:pt x="1098738" y="490339"/>
                </a:lnTo>
                <a:lnTo>
                  <a:pt x="1062939" y="470828"/>
                </a:lnTo>
                <a:lnTo>
                  <a:pt x="1032875" y="411502"/>
                </a:lnTo>
                <a:lnTo>
                  <a:pt x="1040589" y="378621"/>
                </a:lnTo>
                <a:lnTo>
                  <a:pt x="1062939" y="352175"/>
                </a:lnTo>
                <a:lnTo>
                  <a:pt x="1098738" y="332665"/>
                </a:lnTo>
                <a:lnTo>
                  <a:pt x="1146799" y="320591"/>
                </a:lnTo>
                <a:lnTo>
                  <a:pt x="1205937" y="316455"/>
                </a:lnTo>
                <a:lnTo>
                  <a:pt x="1265343" y="320591"/>
                </a:lnTo>
                <a:lnTo>
                  <a:pt x="1313567" y="332665"/>
                </a:lnTo>
                <a:lnTo>
                  <a:pt x="1349450" y="352175"/>
                </a:lnTo>
                <a:lnTo>
                  <a:pt x="1367110" y="373043"/>
                </a:lnTo>
                <a:lnTo>
                  <a:pt x="1205937" y="373043"/>
                </a:lnTo>
                <a:lnTo>
                  <a:pt x="1162414" y="375344"/>
                </a:lnTo>
                <a:lnTo>
                  <a:pt x="1130944" y="382383"/>
                </a:lnTo>
                <a:lnTo>
                  <a:pt x="1111835" y="394367"/>
                </a:lnTo>
                <a:lnTo>
                  <a:pt x="1105396" y="411502"/>
                </a:lnTo>
                <a:lnTo>
                  <a:pt x="1111835" y="428954"/>
                </a:lnTo>
                <a:lnTo>
                  <a:pt x="1130944" y="441101"/>
                </a:lnTo>
                <a:lnTo>
                  <a:pt x="1162414" y="448200"/>
                </a:lnTo>
                <a:lnTo>
                  <a:pt x="1205937" y="450509"/>
                </a:lnTo>
                <a:lnTo>
                  <a:pt x="1366645" y="450509"/>
                </a:lnTo>
                <a:lnTo>
                  <a:pt x="1349450" y="470828"/>
                </a:lnTo>
                <a:lnTo>
                  <a:pt x="1313567" y="490339"/>
                </a:lnTo>
                <a:lnTo>
                  <a:pt x="1265343" y="502412"/>
                </a:lnTo>
                <a:lnTo>
                  <a:pt x="1205937" y="506548"/>
                </a:lnTo>
                <a:close/>
              </a:path>
              <a:path w="1379854" h="506730">
                <a:moveTo>
                  <a:pt x="1366645" y="450509"/>
                </a:moveTo>
                <a:lnTo>
                  <a:pt x="1205937" y="450509"/>
                </a:lnTo>
                <a:lnTo>
                  <a:pt x="1249777" y="448200"/>
                </a:lnTo>
                <a:lnTo>
                  <a:pt x="1281411" y="441101"/>
                </a:lnTo>
                <a:lnTo>
                  <a:pt x="1300580" y="428954"/>
                </a:lnTo>
                <a:lnTo>
                  <a:pt x="1307027" y="411502"/>
                </a:lnTo>
                <a:lnTo>
                  <a:pt x="1300580" y="394367"/>
                </a:lnTo>
                <a:lnTo>
                  <a:pt x="1281411" y="382383"/>
                </a:lnTo>
                <a:lnTo>
                  <a:pt x="1249777" y="375344"/>
                </a:lnTo>
                <a:lnTo>
                  <a:pt x="1205937" y="373043"/>
                </a:lnTo>
                <a:lnTo>
                  <a:pt x="1367110" y="373043"/>
                </a:lnTo>
                <a:lnTo>
                  <a:pt x="1371830" y="378621"/>
                </a:lnTo>
                <a:lnTo>
                  <a:pt x="1379548" y="411502"/>
                </a:lnTo>
                <a:lnTo>
                  <a:pt x="1371830" y="444382"/>
                </a:lnTo>
                <a:lnTo>
                  <a:pt x="1366645" y="450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16501" y="2094430"/>
            <a:ext cx="731520" cy="384175"/>
          </a:xfrm>
          <a:custGeom>
            <a:avLst/>
            <a:gdLst/>
            <a:ahLst/>
            <a:cxnLst/>
            <a:rect l="l" t="t" r="r" b="b"/>
            <a:pathLst>
              <a:path w="731519" h="384175">
                <a:moveTo>
                  <a:pt x="309426" y="383559"/>
                </a:moveTo>
                <a:lnTo>
                  <a:pt x="281952" y="383559"/>
                </a:lnTo>
                <a:lnTo>
                  <a:pt x="281952" y="0"/>
                </a:lnTo>
                <a:lnTo>
                  <a:pt x="309426" y="0"/>
                </a:lnTo>
                <a:lnTo>
                  <a:pt x="309426" y="383559"/>
                </a:lnTo>
                <a:close/>
              </a:path>
              <a:path w="731519" h="384175">
                <a:moveTo>
                  <a:pt x="140439" y="51878"/>
                </a:moveTo>
                <a:lnTo>
                  <a:pt x="113118" y="51878"/>
                </a:lnTo>
                <a:lnTo>
                  <a:pt x="113118" y="2609"/>
                </a:lnTo>
                <a:lnTo>
                  <a:pt x="140439" y="2609"/>
                </a:lnTo>
                <a:lnTo>
                  <a:pt x="140439" y="51878"/>
                </a:lnTo>
                <a:close/>
              </a:path>
              <a:path w="731519" h="384175">
                <a:moveTo>
                  <a:pt x="233758" y="75054"/>
                </a:moveTo>
                <a:lnTo>
                  <a:pt x="21487" y="75054"/>
                </a:lnTo>
                <a:lnTo>
                  <a:pt x="21487" y="51878"/>
                </a:lnTo>
                <a:lnTo>
                  <a:pt x="233758" y="51878"/>
                </a:lnTo>
                <a:lnTo>
                  <a:pt x="233758" y="75054"/>
                </a:lnTo>
                <a:close/>
              </a:path>
              <a:path w="731519" h="384175">
                <a:moveTo>
                  <a:pt x="26399" y="213191"/>
                </a:moveTo>
                <a:lnTo>
                  <a:pt x="12892" y="191856"/>
                </a:lnTo>
                <a:lnTo>
                  <a:pt x="52009" y="174148"/>
                </a:lnTo>
                <a:lnTo>
                  <a:pt x="83745" y="147921"/>
                </a:lnTo>
                <a:lnTo>
                  <a:pt x="105034" y="114500"/>
                </a:lnTo>
                <a:lnTo>
                  <a:pt x="112811" y="75207"/>
                </a:lnTo>
                <a:lnTo>
                  <a:pt x="112811" y="75054"/>
                </a:lnTo>
                <a:lnTo>
                  <a:pt x="140285" y="75054"/>
                </a:lnTo>
                <a:lnTo>
                  <a:pt x="140285" y="75207"/>
                </a:lnTo>
                <a:lnTo>
                  <a:pt x="148209" y="113003"/>
                </a:lnTo>
                <a:lnTo>
                  <a:pt x="154582" y="122481"/>
                </a:lnTo>
                <a:lnTo>
                  <a:pt x="126778" y="122481"/>
                </a:lnTo>
                <a:lnTo>
                  <a:pt x="110684" y="152928"/>
                </a:lnTo>
                <a:lnTo>
                  <a:pt x="87697" y="178541"/>
                </a:lnTo>
                <a:lnTo>
                  <a:pt x="59156" y="198801"/>
                </a:lnTo>
                <a:lnTo>
                  <a:pt x="26399" y="213191"/>
                </a:lnTo>
                <a:close/>
              </a:path>
              <a:path w="731519" h="384175">
                <a:moveTo>
                  <a:pt x="228079" y="209200"/>
                </a:moveTo>
                <a:lnTo>
                  <a:pt x="195199" y="195326"/>
                </a:lnTo>
                <a:lnTo>
                  <a:pt x="166493" y="175913"/>
                </a:lnTo>
                <a:lnTo>
                  <a:pt x="143254" y="151463"/>
                </a:lnTo>
                <a:lnTo>
                  <a:pt x="126778" y="122481"/>
                </a:lnTo>
                <a:lnTo>
                  <a:pt x="154582" y="122481"/>
                </a:lnTo>
                <a:lnTo>
                  <a:pt x="169831" y="145158"/>
                </a:lnTo>
                <a:lnTo>
                  <a:pt x="201929" y="170349"/>
                </a:lnTo>
                <a:lnTo>
                  <a:pt x="241279" y="187252"/>
                </a:lnTo>
                <a:lnTo>
                  <a:pt x="228079" y="209200"/>
                </a:lnTo>
                <a:close/>
              </a:path>
              <a:path w="731519" h="384175">
                <a:moveTo>
                  <a:pt x="4144" y="301138"/>
                </a:moveTo>
                <a:lnTo>
                  <a:pt x="0" y="277655"/>
                </a:lnTo>
                <a:lnTo>
                  <a:pt x="82795" y="276942"/>
                </a:lnTo>
                <a:lnTo>
                  <a:pt x="113118" y="276120"/>
                </a:lnTo>
                <a:lnTo>
                  <a:pt x="113118" y="199991"/>
                </a:lnTo>
                <a:lnTo>
                  <a:pt x="140439" y="199991"/>
                </a:lnTo>
                <a:lnTo>
                  <a:pt x="140439" y="275045"/>
                </a:lnTo>
                <a:lnTo>
                  <a:pt x="256691" y="275045"/>
                </a:lnTo>
                <a:lnTo>
                  <a:pt x="204092" y="292690"/>
                </a:lnTo>
                <a:lnTo>
                  <a:pt x="150292" y="297491"/>
                </a:lnTo>
                <a:lnTo>
                  <a:pt x="98003" y="300008"/>
                </a:lnTo>
                <a:lnTo>
                  <a:pt x="48771" y="300978"/>
                </a:lnTo>
                <a:lnTo>
                  <a:pt x="4144" y="301138"/>
                </a:lnTo>
                <a:close/>
              </a:path>
              <a:path w="731519" h="384175">
                <a:moveTo>
                  <a:pt x="256691" y="275045"/>
                </a:moveTo>
                <a:lnTo>
                  <a:pt x="140439" y="275045"/>
                </a:lnTo>
                <a:lnTo>
                  <a:pt x="169452" y="273299"/>
                </a:lnTo>
                <a:lnTo>
                  <a:pt x="198494" y="270978"/>
                </a:lnTo>
                <a:lnTo>
                  <a:pt x="227249" y="267966"/>
                </a:lnTo>
                <a:lnTo>
                  <a:pt x="255399" y="264148"/>
                </a:lnTo>
                <a:lnTo>
                  <a:pt x="256691" y="275045"/>
                </a:lnTo>
                <a:close/>
              </a:path>
              <a:path w="731519" h="384175">
                <a:moveTo>
                  <a:pt x="699739" y="41134"/>
                </a:moveTo>
                <a:lnTo>
                  <a:pt x="414103" y="41134"/>
                </a:lnTo>
                <a:lnTo>
                  <a:pt x="414103" y="18418"/>
                </a:lnTo>
                <a:lnTo>
                  <a:pt x="699739" y="18418"/>
                </a:lnTo>
                <a:lnTo>
                  <a:pt x="699739" y="41134"/>
                </a:lnTo>
                <a:close/>
              </a:path>
              <a:path w="731519" h="384175">
                <a:moveTo>
                  <a:pt x="413489" y="153945"/>
                </a:moveTo>
                <a:lnTo>
                  <a:pt x="403052" y="131843"/>
                </a:lnTo>
                <a:lnTo>
                  <a:pt x="450923" y="121680"/>
                </a:lnTo>
                <a:lnTo>
                  <a:pt x="494894" y="102566"/>
                </a:lnTo>
                <a:lnTo>
                  <a:pt x="527095" y="75682"/>
                </a:lnTo>
                <a:lnTo>
                  <a:pt x="539654" y="42208"/>
                </a:lnTo>
                <a:lnTo>
                  <a:pt x="539654" y="41134"/>
                </a:lnTo>
                <a:lnTo>
                  <a:pt x="573574" y="41134"/>
                </a:lnTo>
                <a:lnTo>
                  <a:pt x="573574" y="42208"/>
                </a:lnTo>
                <a:lnTo>
                  <a:pt x="585395" y="74133"/>
                </a:lnTo>
                <a:lnTo>
                  <a:pt x="556691" y="74133"/>
                </a:lnTo>
                <a:lnTo>
                  <a:pt x="533690" y="104194"/>
                </a:lnTo>
                <a:lnTo>
                  <a:pt x="499307" y="127680"/>
                </a:lnTo>
                <a:lnTo>
                  <a:pt x="457815" y="144345"/>
                </a:lnTo>
                <a:lnTo>
                  <a:pt x="413489" y="153945"/>
                </a:lnTo>
                <a:close/>
              </a:path>
              <a:path w="731519" h="384175">
                <a:moveTo>
                  <a:pt x="699893" y="153945"/>
                </a:moveTo>
                <a:lnTo>
                  <a:pt x="655459" y="144324"/>
                </a:lnTo>
                <a:lnTo>
                  <a:pt x="613903" y="127623"/>
                </a:lnTo>
                <a:lnTo>
                  <a:pt x="579541" y="104130"/>
                </a:lnTo>
                <a:lnTo>
                  <a:pt x="556691" y="74133"/>
                </a:lnTo>
                <a:lnTo>
                  <a:pt x="585395" y="74133"/>
                </a:lnTo>
                <a:lnTo>
                  <a:pt x="585920" y="75553"/>
                </a:lnTo>
                <a:lnTo>
                  <a:pt x="618123" y="102451"/>
                </a:lnTo>
                <a:lnTo>
                  <a:pt x="662241" y="121637"/>
                </a:lnTo>
                <a:lnTo>
                  <a:pt x="710330" y="131843"/>
                </a:lnTo>
                <a:lnTo>
                  <a:pt x="699893" y="153945"/>
                </a:lnTo>
                <a:close/>
              </a:path>
              <a:path w="731519" h="384175">
                <a:moveTo>
                  <a:pt x="570044" y="193084"/>
                </a:moveTo>
                <a:lnTo>
                  <a:pt x="543031" y="193084"/>
                </a:lnTo>
                <a:lnTo>
                  <a:pt x="543031" y="135527"/>
                </a:lnTo>
                <a:lnTo>
                  <a:pt x="570044" y="135527"/>
                </a:lnTo>
                <a:lnTo>
                  <a:pt x="570044" y="193084"/>
                </a:lnTo>
                <a:close/>
              </a:path>
              <a:path w="731519" h="384175">
                <a:moveTo>
                  <a:pt x="731050" y="216260"/>
                </a:moveTo>
                <a:lnTo>
                  <a:pt x="382025" y="216260"/>
                </a:lnTo>
                <a:lnTo>
                  <a:pt x="382025" y="193084"/>
                </a:lnTo>
                <a:lnTo>
                  <a:pt x="731050" y="193084"/>
                </a:lnTo>
                <a:lnTo>
                  <a:pt x="731050" y="216260"/>
                </a:lnTo>
                <a:close/>
              </a:path>
              <a:path w="731519" h="384175">
                <a:moveTo>
                  <a:pt x="556384" y="381871"/>
                </a:moveTo>
                <a:lnTo>
                  <a:pt x="500971" y="377569"/>
                </a:lnTo>
                <a:lnTo>
                  <a:pt x="459573" y="364949"/>
                </a:lnTo>
                <a:lnTo>
                  <a:pt x="433658" y="344445"/>
                </a:lnTo>
                <a:lnTo>
                  <a:pt x="424694" y="316486"/>
                </a:lnTo>
                <a:lnTo>
                  <a:pt x="433658" y="288439"/>
                </a:lnTo>
                <a:lnTo>
                  <a:pt x="459573" y="267889"/>
                </a:lnTo>
                <a:lnTo>
                  <a:pt x="500971" y="255253"/>
                </a:lnTo>
                <a:lnTo>
                  <a:pt x="556384" y="250948"/>
                </a:lnTo>
                <a:lnTo>
                  <a:pt x="611598" y="255253"/>
                </a:lnTo>
                <a:lnTo>
                  <a:pt x="652869" y="267889"/>
                </a:lnTo>
                <a:lnTo>
                  <a:pt x="659367" y="273050"/>
                </a:lnTo>
                <a:lnTo>
                  <a:pt x="556384" y="273050"/>
                </a:lnTo>
                <a:lnTo>
                  <a:pt x="512868" y="275995"/>
                </a:lnTo>
                <a:lnTo>
                  <a:pt x="480159" y="284523"/>
                </a:lnTo>
                <a:lnTo>
                  <a:pt x="459623" y="298174"/>
                </a:lnTo>
                <a:lnTo>
                  <a:pt x="452628" y="316486"/>
                </a:lnTo>
                <a:lnTo>
                  <a:pt x="459623" y="334754"/>
                </a:lnTo>
                <a:lnTo>
                  <a:pt x="480159" y="348431"/>
                </a:lnTo>
                <a:lnTo>
                  <a:pt x="512868" y="356956"/>
                </a:lnTo>
                <a:lnTo>
                  <a:pt x="556384" y="359769"/>
                </a:lnTo>
                <a:lnTo>
                  <a:pt x="659405" y="359769"/>
                </a:lnTo>
                <a:lnTo>
                  <a:pt x="652869" y="364949"/>
                </a:lnTo>
                <a:lnTo>
                  <a:pt x="611598" y="377569"/>
                </a:lnTo>
                <a:lnTo>
                  <a:pt x="556384" y="381871"/>
                </a:lnTo>
                <a:close/>
              </a:path>
              <a:path w="731519" h="384175">
                <a:moveTo>
                  <a:pt x="659405" y="359769"/>
                </a:moveTo>
                <a:lnTo>
                  <a:pt x="556384" y="359769"/>
                </a:lnTo>
                <a:lnTo>
                  <a:pt x="599732" y="356956"/>
                </a:lnTo>
                <a:lnTo>
                  <a:pt x="632417" y="348431"/>
                </a:lnTo>
                <a:lnTo>
                  <a:pt x="653101" y="334754"/>
                </a:lnTo>
                <a:lnTo>
                  <a:pt x="660447" y="316486"/>
                </a:lnTo>
                <a:lnTo>
                  <a:pt x="653101" y="298174"/>
                </a:lnTo>
                <a:lnTo>
                  <a:pt x="632417" y="284523"/>
                </a:lnTo>
                <a:lnTo>
                  <a:pt x="599732" y="275995"/>
                </a:lnTo>
                <a:lnTo>
                  <a:pt x="556384" y="273050"/>
                </a:lnTo>
                <a:lnTo>
                  <a:pt x="659367" y="273050"/>
                </a:lnTo>
                <a:lnTo>
                  <a:pt x="678743" y="288439"/>
                </a:lnTo>
                <a:lnTo>
                  <a:pt x="687767" y="316486"/>
                </a:lnTo>
                <a:lnTo>
                  <a:pt x="678743" y="344445"/>
                </a:lnTo>
                <a:lnTo>
                  <a:pt x="659405" y="35976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89984" y="2094891"/>
            <a:ext cx="725170" cy="377190"/>
          </a:xfrm>
          <a:custGeom>
            <a:avLst/>
            <a:gdLst/>
            <a:ahLst/>
            <a:cxnLst/>
            <a:rect l="l" t="t" r="r" b="b"/>
            <a:pathLst>
              <a:path w="725170" h="377189">
                <a:moveTo>
                  <a:pt x="305896" y="209968"/>
                </a:moveTo>
                <a:lnTo>
                  <a:pt x="42822" y="209968"/>
                </a:lnTo>
                <a:lnTo>
                  <a:pt x="42822" y="32692"/>
                </a:lnTo>
                <a:lnTo>
                  <a:pt x="305896" y="32692"/>
                </a:lnTo>
                <a:lnTo>
                  <a:pt x="305896" y="55101"/>
                </a:lnTo>
                <a:lnTo>
                  <a:pt x="69221" y="55101"/>
                </a:lnTo>
                <a:lnTo>
                  <a:pt x="69221" y="187866"/>
                </a:lnTo>
                <a:lnTo>
                  <a:pt x="305896" y="187866"/>
                </a:lnTo>
                <a:lnTo>
                  <a:pt x="305896" y="209968"/>
                </a:lnTo>
                <a:close/>
              </a:path>
              <a:path w="725170" h="377189">
                <a:moveTo>
                  <a:pt x="305896" y="187866"/>
                </a:moveTo>
                <a:lnTo>
                  <a:pt x="279343" y="187866"/>
                </a:lnTo>
                <a:lnTo>
                  <a:pt x="279343" y="55101"/>
                </a:lnTo>
                <a:lnTo>
                  <a:pt x="305896" y="55101"/>
                </a:lnTo>
                <a:lnTo>
                  <a:pt x="305896" y="187866"/>
                </a:lnTo>
                <a:close/>
              </a:path>
              <a:path w="725170" h="377189">
                <a:moveTo>
                  <a:pt x="187712" y="308352"/>
                </a:moveTo>
                <a:lnTo>
                  <a:pt x="160699" y="308352"/>
                </a:lnTo>
                <a:lnTo>
                  <a:pt x="160699" y="209968"/>
                </a:lnTo>
                <a:lnTo>
                  <a:pt x="187712" y="209968"/>
                </a:lnTo>
                <a:lnTo>
                  <a:pt x="187712" y="308352"/>
                </a:lnTo>
                <a:close/>
              </a:path>
              <a:path w="725170" h="377189">
                <a:moveTo>
                  <a:pt x="350714" y="331835"/>
                </a:moveTo>
                <a:lnTo>
                  <a:pt x="0" y="331835"/>
                </a:lnTo>
                <a:lnTo>
                  <a:pt x="0" y="308352"/>
                </a:lnTo>
                <a:lnTo>
                  <a:pt x="350714" y="308352"/>
                </a:lnTo>
                <a:lnTo>
                  <a:pt x="350714" y="331835"/>
                </a:lnTo>
                <a:close/>
              </a:path>
              <a:path w="725170" h="377189">
                <a:moveTo>
                  <a:pt x="709102" y="204749"/>
                </a:moveTo>
                <a:lnTo>
                  <a:pt x="682856" y="204749"/>
                </a:lnTo>
                <a:lnTo>
                  <a:pt x="682856" y="0"/>
                </a:lnTo>
                <a:lnTo>
                  <a:pt x="709102" y="0"/>
                </a:lnTo>
                <a:lnTo>
                  <a:pt x="709102" y="204749"/>
                </a:lnTo>
                <a:close/>
              </a:path>
              <a:path w="725170" h="377189">
                <a:moveTo>
                  <a:pt x="636350" y="200912"/>
                </a:moveTo>
                <a:lnTo>
                  <a:pt x="609797" y="200912"/>
                </a:lnTo>
                <a:lnTo>
                  <a:pt x="609797" y="108053"/>
                </a:lnTo>
                <a:lnTo>
                  <a:pt x="524613" y="108053"/>
                </a:lnTo>
                <a:lnTo>
                  <a:pt x="524613" y="85798"/>
                </a:lnTo>
                <a:lnTo>
                  <a:pt x="609797" y="85798"/>
                </a:lnTo>
                <a:lnTo>
                  <a:pt x="609797" y="8134"/>
                </a:lnTo>
                <a:lnTo>
                  <a:pt x="636350" y="8134"/>
                </a:lnTo>
                <a:lnTo>
                  <a:pt x="636350" y="200912"/>
                </a:lnTo>
                <a:close/>
              </a:path>
              <a:path w="725170" h="377189">
                <a:moveTo>
                  <a:pt x="427456" y="182033"/>
                </a:moveTo>
                <a:lnTo>
                  <a:pt x="403973" y="182033"/>
                </a:lnTo>
                <a:lnTo>
                  <a:pt x="403973" y="23329"/>
                </a:lnTo>
                <a:lnTo>
                  <a:pt x="549170" y="23329"/>
                </a:lnTo>
                <a:lnTo>
                  <a:pt x="549170" y="46045"/>
                </a:lnTo>
                <a:lnTo>
                  <a:pt x="431447" y="46045"/>
                </a:lnTo>
                <a:lnTo>
                  <a:pt x="431447" y="159317"/>
                </a:lnTo>
                <a:lnTo>
                  <a:pt x="571530" y="159317"/>
                </a:lnTo>
                <a:lnTo>
                  <a:pt x="572500" y="171443"/>
                </a:lnTo>
                <a:lnTo>
                  <a:pt x="537879" y="177004"/>
                </a:lnTo>
                <a:lnTo>
                  <a:pt x="504007" y="180249"/>
                </a:lnTo>
                <a:lnTo>
                  <a:pt x="468120" y="181738"/>
                </a:lnTo>
                <a:lnTo>
                  <a:pt x="427456" y="182033"/>
                </a:lnTo>
                <a:close/>
              </a:path>
              <a:path w="725170" h="377189">
                <a:moveTo>
                  <a:pt x="571530" y="159317"/>
                </a:moveTo>
                <a:lnTo>
                  <a:pt x="431447" y="159317"/>
                </a:lnTo>
                <a:lnTo>
                  <a:pt x="469926" y="158996"/>
                </a:lnTo>
                <a:lnTo>
                  <a:pt x="504333" y="157437"/>
                </a:lnTo>
                <a:lnTo>
                  <a:pt x="537100" y="154094"/>
                </a:lnTo>
                <a:lnTo>
                  <a:pt x="570658" y="148420"/>
                </a:lnTo>
                <a:lnTo>
                  <a:pt x="571530" y="159317"/>
                </a:lnTo>
                <a:close/>
              </a:path>
              <a:path w="725170" h="377189">
                <a:moveTo>
                  <a:pt x="724757" y="377113"/>
                </a:moveTo>
                <a:lnTo>
                  <a:pt x="457693" y="377113"/>
                </a:lnTo>
                <a:lnTo>
                  <a:pt x="457693" y="286403"/>
                </a:lnTo>
                <a:lnTo>
                  <a:pt x="682549" y="286403"/>
                </a:lnTo>
                <a:lnTo>
                  <a:pt x="682549" y="245269"/>
                </a:lnTo>
                <a:lnTo>
                  <a:pt x="456619" y="245269"/>
                </a:lnTo>
                <a:lnTo>
                  <a:pt x="456619" y="223014"/>
                </a:lnTo>
                <a:lnTo>
                  <a:pt x="709102" y="223014"/>
                </a:lnTo>
                <a:lnTo>
                  <a:pt x="709102" y="307891"/>
                </a:lnTo>
                <a:lnTo>
                  <a:pt x="484706" y="307891"/>
                </a:lnTo>
                <a:lnTo>
                  <a:pt x="484706" y="354397"/>
                </a:lnTo>
                <a:lnTo>
                  <a:pt x="724757" y="354397"/>
                </a:lnTo>
                <a:lnTo>
                  <a:pt x="724757" y="37711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67305" y="2094430"/>
            <a:ext cx="699770" cy="382905"/>
          </a:xfrm>
          <a:custGeom>
            <a:avLst/>
            <a:gdLst/>
            <a:ahLst/>
            <a:cxnLst/>
            <a:rect l="l" t="t" r="r" b="b"/>
            <a:pathLst>
              <a:path w="699770" h="382905">
                <a:moveTo>
                  <a:pt x="314184" y="288399"/>
                </a:moveTo>
                <a:lnTo>
                  <a:pt x="286710" y="288399"/>
                </a:lnTo>
                <a:lnTo>
                  <a:pt x="286710" y="116955"/>
                </a:lnTo>
                <a:lnTo>
                  <a:pt x="197075" y="116955"/>
                </a:lnTo>
                <a:lnTo>
                  <a:pt x="197075" y="93472"/>
                </a:lnTo>
                <a:lnTo>
                  <a:pt x="286710" y="93472"/>
                </a:lnTo>
                <a:lnTo>
                  <a:pt x="286710" y="460"/>
                </a:lnTo>
                <a:lnTo>
                  <a:pt x="314184" y="460"/>
                </a:lnTo>
                <a:lnTo>
                  <a:pt x="314184" y="288399"/>
                </a:lnTo>
                <a:close/>
              </a:path>
              <a:path w="699770" h="382905">
                <a:moveTo>
                  <a:pt x="14427" y="230535"/>
                </a:moveTo>
                <a:lnTo>
                  <a:pt x="0" y="208126"/>
                </a:lnTo>
                <a:lnTo>
                  <a:pt x="38671" y="186563"/>
                </a:lnTo>
                <a:lnTo>
                  <a:pt x="70046" y="155116"/>
                </a:lnTo>
                <a:lnTo>
                  <a:pt x="91148" y="116329"/>
                </a:lnTo>
                <a:lnTo>
                  <a:pt x="98998" y="72752"/>
                </a:lnTo>
                <a:lnTo>
                  <a:pt x="98998" y="23329"/>
                </a:lnTo>
                <a:lnTo>
                  <a:pt x="125551" y="23329"/>
                </a:lnTo>
                <a:lnTo>
                  <a:pt x="125551" y="74286"/>
                </a:lnTo>
                <a:lnTo>
                  <a:pt x="133002" y="114149"/>
                </a:lnTo>
                <a:lnTo>
                  <a:pt x="139634" y="125704"/>
                </a:lnTo>
                <a:lnTo>
                  <a:pt x="112504" y="125704"/>
                </a:lnTo>
                <a:lnTo>
                  <a:pt x="96791" y="159739"/>
                </a:lnTo>
                <a:lnTo>
                  <a:pt x="74402" y="189170"/>
                </a:lnTo>
                <a:lnTo>
                  <a:pt x="46544" y="213076"/>
                </a:lnTo>
                <a:lnTo>
                  <a:pt x="14427" y="230535"/>
                </a:lnTo>
                <a:close/>
              </a:path>
              <a:path w="699770" h="382905">
                <a:moveTo>
                  <a:pt x="207051" y="221479"/>
                </a:moveTo>
                <a:lnTo>
                  <a:pt x="176608" y="205327"/>
                </a:lnTo>
                <a:lnTo>
                  <a:pt x="149878" y="183434"/>
                </a:lnTo>
                <a:lnTo>
                  <a:pt x="128097" y="156619"/>
                </a:lnTo>
                <a:lnTo>
                  <a:pt x="112504" y="125704"/>
                </a:lnTo>
                <a:lnTo>
                  <a:pt x="139634" y="125704"/>
                </a:lnTo>
                <a:lnTo>
                  <a:pt x="153619" y="150070"/>
                </a:lnTo>
                <a:lnTo>
                  <a:pt x="184453" y="179486"/>
                </a:lnTo>
                <a:lnTo>
                  <a:pt x="222553" y="199837"/>
                </a:lnTo>
                <a:lnTo>
                  <a:pt x="207051" y="221479"/>
                </a:lnTo>
                <a:close/>
              </a:path>
              <a:path w="699770" h="382905">
                <a:moveTo>
                  <a:pt x="323393" y="373890"/>
                </a:moveTo>
                <a:lnTo>
                  <a:pt x="68914" y="373890"/>
                </a:lnTo>
                <a:lnTo>
                  <a:pt x="68914" y="254632"/>
                </a:lnTo>
                <a:lnTo>
                  <a:pt x="96388" y="254632"/>
                </a:lnTo>
                <a:lnTo>
                  <a:pt x="96388" y="350714"/>
                </a:lnTo>
                <a:lnTo>
                  <a:pt x="323393" y="350714"/>
                </a:lnTo>
                <a:lnTo>
                  <a:pt x="323393" y="373890"/>
                </a:lnTo>
                <a:close/>
              </a:path>
              <a:path w="699770" h="382905">
                <a:moveTo>
                  <a:pt x="698511" y="228539"/>
                </a:moveTo>
                <a:lnTo>
                  <a:pt x="671038" y="228539"/>
                </a:lnTo>
                <a:lnTo>
                  <a:pt x="671038" y="125090"/>
                </a:lnTo>
                <a:lnTo>
                  <a:pt x="588002" y="125090"/>
                </a:lnTo>
                <a:lnTo>
                  <a:pt x="588002" y="102067"/>
                </a:lnTo>
                <a:lnTo>
                  <a:pt x="671038" y="102067"/>
                </a:lnTo>
                <a:lnTo>
                  <a:pt x="671038" y="0"/>
                </a:lnTo>
                <a:lnTo>
                  <a:pt x="698511" y="0"/>
                </a:lnTo>
                <a:lnTo>
                  <a:pt x="698511" y="228539"/>
                </a:lnTo>
                <a:close/>
              </a:path>
              <a:path w="699770" h="382905">
                <a:moveTo>
                  <a:pt x="600895" y="52798"/>
                </a:moveTo>
                <a:lnTo>
                  <a:pt x="395071" y="52798"/>
                </a:lnTo>
                <a:lnTo>
                  <a:pt x="395071" y="29776"/>
                </a:lnTo>
                <a:lnTo>
                  <a:pt x="600895" y="29776"/>
                </a:lnTo>
                <a:lnTo>
                  <a:pt x="600895" y="52798"/>
                </a:lnTo>
                <a:close/>
              </a:path>
              <a:path w="699770" h="382905">
                <a:moveTo>
                  <a:pt x="399982" y="223628"/>
                </a:moveTo>
                <a:lnTo>
                  <a:pt x="385555" y="201679"/>
                </a:lnTo>
                <a:lnTo>
                  <a:pt x="424252" y="180908"/>
                </a:lnTo>
                <a:lnTo>
                  <a:pt x="455813" y="150856"/>
                </a:lnTo>
                <a:lnTo>
                  <a:pt x="477070" y="113984"/>
                </a:lnTo>
                <a:lnTo>
                  <a:pt x="484860" y="72752"/>
                </a:lnTo>
                <a:lnTo>
                  <a:pt x="484860" y="52798"/>
                </a:lnTo>
                <a:lnTo>
                  <a:pt x="512180" y="52798"/>
                </a:lnTo>
                <a:lnTo>
                  <a:pt x="512241" y="72752"/>
                </a:lnTo>
                <a:lnTo>
                  <a:pt x="519603" y="109837"/>
                </a:lnTo>
                <a:lnTo>
                  <a:pt x="527074" y="122174"/>
                </a:lnTo>
                <a:lnTo>
                  <a:pt x="499287" y="122174"/>
                </a:lnTo>
                <a:lnTo>
                  <a:pt x="483275" y="155207"/>
                </a:lnTo>
                <a:lnTo>
                  <a:pt x="460513" y="183721"/>
                </a:lnTo>
                <a:lnTo>
                  <a:pt x="432313" y="206826"/>
                </a:lnTo>
                <a:lnTo>
                  <a:pt x="399982" y="223628"/>
                </a:lnTo>
                <a:close/>
              </a:path>
              <a:path w="699770" h="382905">
                <a:moveTo>
                  <a:pt x="594141" y="212577"/>
                </a:moveTo>
                <a:lnTo>
                  <a:pt x="563348" y="197480"/>
                </a:lnTo>
                <a:lnTo>
                  <a:pt x="536584" y="176757"/>
                </a:lnTo>
                <a:lnTo>
                  <a:pt x="514885" y="151343"/>
                </a:lnTo>
                <a:lnTo>
                  <a:pt x="499287" y="122174"/>
                </a:lnTo>
                <a:lnTo>
                  <a:pt x="527074" y="122174"/>
                </a:lnTo>
                <a:lnTo>
                  <a:pt x="540019" y="143547"/>
                </a:lnTo>
                <a:lnTo>
                  <a:pt x="570651" y="171212"/>
                </a:lnTo>
                <a:lnTo>
                  <a:pt x="608723" y="190475"/>
                </a:lnTo>
                <a:lnTo>
                  <a:pt x="594141" y="212577"/>
                </a:lnTo>
                <a:close/>
              </a:path>
              <a:path w="699770" h="382905">
                <a:moveTo>
                  <a:pt x="572653" y="382485"/>
                </a:moveTo>
                <a:lnTo>
                  <a:pt x="519341" y="377607"/>
                </a:lnTo>
                <a:lnTo>
                  <a:pt x="479296" y="363837"/>
                </a:lnTo>
                <a:lnTo>
                  <a:pt x="454158" y="341778"/>
                </a:lnTo>
                <a:lnTo>
                  <a:pt x="445568" y="312035"/>
                </a:lnTo>
                <a:lnTo>
                  <a:pt x="454158" y="282096"/>
                </a:lnTo>
                <a:lnTo>
                  <a:pt x="479296" y="259927"/>
                </a:lnTo>
                <a:lnTo>
                  <a:pt x="519341" y="246161"/>
                </a:lnTo>
                <a:lnTo>
                  <a:pt x="572653" y="241432"/>
                </a:lnTo>
                <a:lnTo>
                  <a:pt x="625793" y="246161"/>
                </a:lnTo>
                <a:lnTo>
                  <a:pt x="665781" y="259927"/>
                </a:lnTo>
                <a:lnTo>
                  <a:pt x="669706" y="263380"/>
                </a:lnTo>
                <a:lnTo>
                  <a:pt x="572653" y="263380"/>
                </a:lnTo>
                <a:lnTo>
                  <a:pt x="531138" y="266752"/>
                </a:lnTo>
                <a:lnTo>
                  <a:pt x="499537" y="276427"/>
                </a:lnTo>
                <a:lnTo>
                  <a:pt x="479476" y="291742"/>
                </a:lnTo>
                <a:lnTo>
                  <a:pt x="472581" y="312035"/>
                </a:lnTo>
                <a:lnTo>
                  <a:pt x="479476" y="332058"/>
                </a:lnTo>
                <a:lnTo>
                  <a:pt x="499537" y="347203"/>
                </a:lnTo>
                <a:lnTo>
                  <a:pt x="531138" y="356735"/>
                </a:lnTo>
                <a:lnTo>
                  <a:pt x="572653" y="359923"/>
                </a:lnTo>
                <a:lnTo>
                  <a:pt x="670251" y="359923"/>
                </a:lnTo>
                <a:lnTo>
                  <a:pt x="665781" y="363837"/>
                </a:lnTo>
                <a:lnTo>
                  <a:pt x="625793" y="377607"/>
                </a:lnTo>
                <a:lnTo>
                  <a:pt x="572653" y="382485"/>
                </a:lnTo>
                <a:close/>
              </a:path>
              <a:path w="699770" h="382905">
                <a:moveTo>
                  <a:pt x="670251" y="359923"/>
                </a:moveTo>
                <a:lnTo>
                  <a:pt x="572653" y="359923"/>
                </a:lnTo>
                <a:lnTo>
                  <a:pt x="614061" y="356735"/>
                </a:lnTo>
                <a:lnTo>
                  <a:pt x="645597" y="347203"/>
                </a:lnTo>
                <a:lnTo>
                  <a:pt x="665680" y="332058"/>
                </a:lnTo>
                <a:lnTo>
                  <a:pt x="672726" y="312035"/>
                </a:lnTo>
                <a:lnTo>
                  <a:pt x="665680" y="291742"/>
                </a:lnTo>
                <a:lnTo>
                  <a:pt x="645597" y="276427"/>
                </a:lnTo>
                <a:lnTo>
                  <a:pt x="614061" y="266752"/>
                </a:lnTo>
                <a:lnTo>
                  <a:pt x="572653" y="263380"/>
                </a:lnTo>
                <a:lnTo>
                  <a:pt x="669706" y="263380"/>
                </a:lnTo>
                <a:lnTo>
                  <a:pt x="690976" y="282096"/>
                </a:lnTo>
                <a:lnTo>
                  <a:pt x="699739" y="312035"/>
                </a:lnTo>
                <a:lnTo>
                  <a:pt x="690976" y="341778"/>
                </a:lnTo>
                <a:lnTo>
                  <a:pt x="670251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0200"/>
            <a:ext cx="993140" cy="743585"/>
          </a:xfrm>
          <a:custGeom>
            <a:avLst/>
            <a:gdLst/>
            <a:ahLst/>
            <a:cxnLst/>
            <a:rect l="l" t="t" r="r" b="b"/>
            <a:pathLst>
              <a:path w="993139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3139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3139" h="743585">
                <a:moveTo>
                  <a:pt x="771310" y="743354"/>
                </a:moveTo>
                <a:lnTo>
                  <a:pt x="706927" y="742046"/>
                </a:lnTo>
                <a:lnTo>
                  <a:pt x="667432" y="732889"/>
                </a:lnTo>
                <a:lnTo>
                  <a:pt x="636596" y="708035"/>
                </a:lnTo>
                <a:lnTo>
                  <a:pt x="598190" y="659634"/>
                </a:lnTo>
                <a:lnTo>
                  <a:pt x="561497" y="608887"/>
                </a:lnTo>
                <a:lnTo>
                  <a:pt x="542655" y="567610"/>
                </a:lnTo>
                <a:lnTo>
                  <a:pt x="535713" y="513877"/>
                </a:lnTo>
                <a:lnTo>
                  <a:pt x="534951" y="446228"/>
                </a:lnTo>
                <a:lnTo>
                  <a:pt x="534840" y="409215"/>
                </a:lnTo>
                <a:lnTo>
                  <a:pt x="535319" y="342879"/>
                </a:lnTo>
                <a:lnTo>
                  <a:pt x="539514" y="290550"/>
                </a:lnTo>
                <a:lnTo>
                  <a:pt x="550870" y="246664"/>
                </a:lnTo>
                <a:lnTo>
                  <a:pt x="573000" y="188925"/>
                </a:lnTo>
                <a:lnTo>
                  <a:pt x="596230" y="132660"/>
                </a:lnTo>
                <a:lnTo>
                  <a:pt x="615292" y="99062"/>
                </a:lnTo>
                <a:lnTo>
                  <a:pt x="681663" y="46428"/>
                </a:lnTo>
                <a:lnTo>
                  <a:pt x="723905" y="19587"/>
                </a:lnTo>
                <a:lnTo>
                  <a:pt x="792831" y="725"/>
                </a:lnTo>
                <a:lnTo>
                  <a:pt x="851326" y="0"/>
                </a:lnTo>
                <a:lnTo>
                  <a:pt x="878769" y="177"/>
                </a:lnTo>
                <a:lnTo>
                  <a:pt x="896767" y="1420"/>
                </a:lnTo>
                <a:lnTo>
                  <a:pt x="913282" y="4792"/>
                </a:lnTo>
                <a:lnTo>
                  <a:pt x="936281" y="11360"/>
                </a:lnTo>
                <a:lnTo>
                  <a:pt x="936281" y="41489"/>
                </a:lnTo>
                <a:lnTo>
                  <a:pt x="849350" y="41489"/>
                </a:lnTo>
                <a:lnTo>
                  <a:pt x="777758" y="42863"/>
                </a:lnTo>
                <a:lnTo>
                  <a:pt x="734112" y="52479"/>
                </a:lnTo>
                <a:lnTo>
                  <a:pt x="700606" y="78580"/>
                </a:lnTo>
                <a:lnTo>
                  <a:pt x="659437" y="129407"/>
                </a:lnTo>
                <a:lnTo>
                  <a:pt x="620042" y="182859"/>
                </a:lnTo>
                <a:lnTo>
                  <a:pt x="598962" y="227328"/>
                </a:lnTo>
                <a:lnTo>
                  <a:pt x="589041" y="286799"/>
                </a:lnTo>
                <a:lnTo>
                  <a:pt x="583125" y="385260"/>
                </a:lnTo>
                <a:lnTo>
                  <a:pt x="631926" y="385260"/>
                </a:lnTo>
                <a:lnTo>
                  <a:pt x="629766" y="387594"/>
                </a:lnTo>
                <a:lnTo>
                  <a:pt x="599394" y="431090"/>
                </a:lnTo>
                <a:lnTo>
                  <a:pt x="588559" y="484538"/>
                </a:lnTo>
                <a:lnTo>
                  <a:pt x="588941" y="517025"/>
                </a:lnTo>
                <a:lnTo>
                  <a:pt x="598873" y="559865"/>
                </a:lnTo>
                <a:lnTo>
                  <a:pt x="627795" y="619723"/>
                </a:lnTo>
                <a:lnTo>
                  <a:pt x="654683" y="652329"/>
                </a:lnTo>
                <a:lnTo>
                  <a:pt x="704110" y="687386"/>
                </a:lnTo>
                <a:lnTo>
                  <a:pt x="741532" y="699426"/>
                </a:lnTo>
                <a:lnTo>
                  <a:pt x="771310" y="699889"/>
                </a:lnTo>
                <a:lnTo>
                  <a:pt x="912957" y="699889"/>
                </a:lnTo>
                <a:lnTo>
                  <a:pt x="896786" y="716370"/>
                </a:lnTo>
                <a:lnTo>
                  <a:pt x="867841" y="735359"/>
                </a:lnTo>
                <a:lnTo>
                  <a:pt x="831071" y="742355"/>
                </a:lnTo>
                <a:lnTo>
                  <a:pt x="771310" y="743354"/>
                </a:lnTo>
                <a:close/>
              </a:path>
              <a:path w="993139" h="743585">
                <a:moveTo>
                  <a:pt x="936281" y="54825"/>
                </a:moveTo>
                <a:lnTo>
                  <a:pt x="914641" y="47115"/>
                </a:lnTo>
                <a:lnTo>
                  <a:pt x="898372" y="43156"/>
                </a:lnTo>
                <a:lnTo>
                  <a:pt x="879325" y="41697"/>
                </a:lnTo>
                <a:lnTo>
                  <a:pt x="849350" y="41489"/>
                </a:lnTo>
                <a:lnTo>
                  <a:pt x="936281" y="41489"/>
                </a:lnTo>
                <a:lnTo>
                  <a:pt x="936281" y="54825"/>
                </a:lnTo>
                <a:close/>
              </a:path>
              <a:path w="993139" h="743585">
                <a:moveTo>
                  <a:pt x="631926" y="385260"/>
                </a:moveTo>
                <a:lnTo>
                  <a:pt x="589546" y="385260"/>
                </a:lnTo>
                <a:lnTo>
                  <a:pt x="612004" y="356890"/>
                </a:lnTo>
                <a:lnTo>
                  <a:pt x="646919" y="327193"/>
                </a:lnTo>
                <a:lnTo>
                  <a:pt x="704314" y="297882"/>
                </a:lnTo>
                <a:lnTo>
                  <a:pt x="745850" y="287849"/>
                </a:lnTo>
                <a:lnTo>
                  <a:pt x="777731" y="287463"/>
                </a:lnTo>
                <a:lnTo>
                  <a:pt x="837160" y="288366"/>
                </a:lnTo>
                <a:lnTo>
                  <a:pt x="873460" y="294687"/>
                </a:lnTo>
                <a:lnTo>
                  <a:pt x="901471" y="311843"/>
                </a:lnTo>
                <a:lnTo>
                  <a:pt x="918149" y="327965"/>
                </a:lnTo>
                <a:lnTo>
                  <a:pt x="776743" y="327965"/>
                </a:lnTo>
                <a:lnTo>
                  <a:pt x="746942" y="328312"/>
                </a:lnTo>
                <a:lnTo>
                  <a:pt x="708918" y="337341"/>
                </a:lnTo>
                <a:lnTo>
                  <a:pt x="657758" y="363616"/>
                </a:lnTo>
                <a:lnTo>
                  <a:pt x="642118" y="374239"/>
                </a:lnTo>
                <a:lnTo>
                  <a:pt x="631926" y="385260"/>
                </a:lnTo>
                <a:close/>
              </a:path>
              <a:path w="993139" h="743585">
                <a:moveTo>
                  <a:pt x="912957" y="699889"/>
                </a:moveTo>
                <a:lnTo>
                  <a:pt x="771310" y="699889"/>
                </a:lnTo>
                <a:lnTo>
                  <a:pt x="818843" y="699094"/>
                </a:lnTo>
                <a:lnTo>
                  <a:pt x="847807" y="693530"/>
                </a:lnTo>
                <a:lnTo>
                  <a:pt x="897261" y="649015"/>
                </a:lnTo>
                <a:lnTo>
                  <a:pt x="923246" y="618129"/>
                </a:lnTo>
                <a:lnTo>
                  <a:pt x="941505" y="559136"/>
                </a:lnTo>
                <a:lnTo>
                  <a:pt x="942208" y="503801"/>
                </a:lnTo>
                <a:lnTo>
                  <a:pt x="941513" y="455104"/>
                </a:lnTo>
                <a:lnTo>
                  <a:pt x="923454" y="402532"/>
                </a:lnTo>
                <a:lnTo>
                  <a:pt x="897755" y="374393"/>
                </a:lnTo>
                <a:lnTo>
                  <a:pt x="849288" y="333768"/>
                </a:lnTo>
                <a:lnTo>
                  <a:pt x="776743" y="327965"/>
                </a:lnTo>
                <a:lnTo>
                  <a:pt x="918149" y="327965"/>
                </a:lnTo>
                <a:lnTo>
                  <a:pt x="969015" y="380251"/>
                </a:lnTo>
                <a:lnTo>
                  <a:pt x="992190" y="445063"/>
                </a:lnTo>
                <a:lnTo>
                  <a:pt x="993082" y="504789"/>
                </a:lnTo>
                <a:lnTo>
                  <a:pt x="992144" y="569752"/>
                </a:lnTo>
                <a:lnTo>
                  <a:pt x="985580" y="609594"/>
                </a:lnTo>
                <a:lnTo>
                  <a:pt x="967764" y="640684"/>
                </a:lnTo>
                <a:lnTo>
                  <a:pt x="933070" y="679391"/>
                </a:lnTo>
                <a:lnTo>
                  <a:pt x="912957" y="699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519" y="3406094"/>
            <a:ext cx="10788360" cy="646384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3765958" y="3447688"/>
            <a:ext cx="2287905" cy="523240"/>
            <a:chOff x="13765958" y="3447688"/>
            <a:chExt cx="2287905" cy="523240"/>
          </a:xfrm>
        </p:grpSpPr>
        <p:sp>
          <p:nvSpPr>
            <p:cNvPr id="10" name="object 10"/>
            <p:cNvSpPr/>
            <p:nvPr/>
          </p:nvSpPr>
          <p:spPr>
            <a:xfrm>
              <a:off x="13765958" y="3447688"/>
              <a:ext cx="2287905" cy="523240"/>
            </a:xfrm>
            <a:custGeom>
              <a:avLst/>
              <a:gdLst/>
              <a:ahLst/>
              <a:cxnLst/>
              <a:rect l="l" t="t" r="r" b="b"/>
              <a:pathLst>
                <a:path w="2287905" h="523239">
                  <a:moveTo>
                    <a:pt x="228790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287905" y="0"/>
                  </a:lnTo>
                  <a:lnTo>
                    <a:pt x="2287905" y="52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777773" y="3511689"/>
              <a:ext cx="2267585" cy="390525"/>
            </a:xfrm>
            <a:custGeom>
              <a:avLst/>
              <a:gdLst/>
              <a:ahLst/>
              <a:cxnLst/>
              <a:rect l="l" t="t" r="r" b="b"/>
              <a:pathLst>
                <a:path w="2267584" h="390525">
                  <a:moveTo>
                    <a:pt x="361302" y="303288"/>
                  </a:moveTo>
                  <a:lnTo>
                    <a:pt x="207200" y="303288"/>
                  </a:lnTo>
                  <a:lnTo>
                    <a:pt x="207200" y="222250"/>
                  </a:lnTo>
                  <a:lnTo>
                    <a:pt x="321094" y="222250"/>
                  </a:lnTo>
                  <a:lnTo>
                    <a:pt x="321094" y="178816"/>
                  </a:lnTo>
                  <a:lnTo>
                    <a:pt x="321094" y="73063"/>
                  </a:lnTo>
                  <a:lnTo>
                    <a:pt x="321094" y="28702"/>
                  </a:lnTo>
                  <a:lnTo>
                    <a:pt x="266446" y="28702"/>
                  </a:lnTo>
                  <a:lnTo>
                    <a:pt x="266446" y="73063"/>
                  </a:lnTo>
                  <a:lnTo>
                    <a:pt x="266446" y="178816"/>
                  </a:lnTo>
                  <a:lnTo>
                    <a:pt x="92862" y="178816"/>
                  </a:lnTo>
                  <a:lnTo>
                    <a:pt x="92862" y="73063"/>
                  </a:lnTo>
                  <a:lnTo>
                    <a:pt x="266446" y="73063"/>
                  </a:lnTo>
                  <a:lnTo>
                    <a:pt x="266446" y="28702"/>
                  </a:lnTo>
                  <a:lnTo>
                    <a:pt x="38214" y="28702"/>
                  </a:lnTo>
                  <a:lnTo>
                    <a:pt x="38214" y="222250"/>
                  </a:lnTo>
                  <a:lnTo>
                    <a:pt x="152412" y="222250"/>
                  </a:lnTo>
                  <a:lnTo>
                    <a:pt x="152412" y="303288"/>
                  </a:lnTo>
                  <a:lnTo>
                    <a:pt x="0" y="303288"/>
                  </a:lnTo>
                  <a:lnTo>
                    <a:pt x="0" y="348411"/>
                  </a:lnTo>
                  <a:lnTo>
                    <a:pt x="361302" y="348411"/>
                  </a:lnTo>
                  <a:lnTo>
                    <a:pt x="361302" y="303288"/>
                  </a:lnTo>
                  <a:close/>
                </a:path>
                <a:path w="2267584" h="390525">
                  <a:moveTo>
                    <a:pt x="556704" y="188785"/>
                  </a:moveTo>
                  <a:lnTo>
                    <a:pt x="553910" y="152717"/>
                  </a:lnTo>
                  <a:lnTo>
                    <a:pt x="553326" y="145199"/>
                  </a:lnTo>
                  <a:lnTo>
                    <a:pt x="527189" y="148793"/>
                  </a:lnTo>
                  <a:lnTo>
                    <a:pt x="501243" y="151028"/>
                  </a:lnTo>
                  <a:lnTo>
                    <a:pt x="473710" y="152234"/>
                  </a:lnTo>
                  <a:lnTo>
                    <a:pt x="442823" y="152717"/>
                  </a:lnTo>
                  <a:lnTo>
                    <a:pt x="442823" y="62014"/>
                  </a:lnTo>
                  <a:lnTo>
                    <a:pt x="541972" y="62014"/>
                  </a:lnTo>
                  <a:lnTo>
                    <a:pt x="541972" y="18719"/>
                  </a:lnTo>
                  <a:lnTo>
                    <a:pt x="387718" y="18719"/>
                  </a:lnTo>
                  <a:lnTo>
                    <a:pt x="387718" y="196608"/>
                  </a:lnTo>
                  <a:lnTo>
                    <a:pt x="415036" y="196608"/>
                  </a:lnTo>
                  <a:lnTo>
                    <a:pt x="457339" y="196342"/>
                  </a:lnTo>
                  <a:lnTo>
                    <a:pt x="493014" y="195237"/>
                  </a:lnTo>
                  <a:lnTo>
                    <a:pt x="525119" y="192862"/>
                  </a:lnTo>
                  <a:lnTo>
                    <a:pt x="556704" y="188785"/>
                  </a:lnTo>
                  <a:close/>
                </a:path>
                <a:path w="2267584" h="390525">
                  <a:moveTo>
                    <a:pt x="632993" y="6756"/>
                  </a:moveTo>
                  <a:lnTo>
                    <a:pt x="580809" y="6756"/>
                  </a:lnTo>
                  <a:lnTo>
                    <a:pt x="580809" y="82423"/>
                  </a:lnTo>
                  <a:lnTo>
                    <a:pt x="519099" y="82423"/>
                  </a:lnTo>
                  <a:lnTo>
                    <a:pt x="519099" y="124167"/>
                  </a:lnTo>
                  <a:lnTo>
                    <a:pt x="580809" y="124167"/>
                  </a:lnTo>
                  <a:lnTo>
                    <a:pt x="580809" y="204901"/>
                  </a:lnTo>
                  <a:lnTo>
                    <a:pt x="632993" y="204901"/>
                  </a:lnTo>
                  <a:lnTo>
                    <a:pt x="632993" y="6756"/>
                  </a:lnTo>
                  <a:close/>
                </a:path>
                <a:path w="2267584" h="390525">
                  <a:moveTo>
                    <a:pt x="712647" y="0"/>
                  </a:moveTo>
                  <a:lnTo>
                    <a:pt x="660006" y="0"/>
                  </a:lnTo>
                  <a:lnTo>
                    <a:pt x="660006" y="206438"/>
                  </a:lnTo>
                  <a:lnTo>
                    <a:pt x="712647" y="206438"/>
                  </a:lnTo>
                  <a:lnTo>
                    <a:pt x="712647" y="0"/>
                  </a:lnTo>
                  <a:close/>
                </a:path>
                <a:path w="2267584" h="390525">
                  <a:moveTo>
                    <a:pt x="724471" y="346722"/>
                  </a:moveTo>
                  <a:lnTo>
                    <a:pt x="495465" y="346722"/>
                  </a:lnTo>
                  <a:lnTo>
                    <a:pt x="495465" y="324154"/>
                  </a:lnTo>
                  <a:lnTo>
                    <a:pt x="712647" y="324154"/>
                  </a:lnTo>
                  <a:lnTo>
                    <a:pt x="712647" y="219329"/>
                  </a:lnTo>
                  <a:lnTo>
                    <a:pt x="439902" y="219329"/>
                  </a:lnTo>
                  <a:lnTo>
                    <a:pt x="439902" y="262458"/>
                  </a:lnTo>
                  <a:lnTo>
                    <a:pt x="658164" y="262458"/>
                  </a:lnTo>
                  <a:lnTo>
                    <a:pt x="658164" y="283337"/>
                  </a:lnTo>
                  <a:lnTo>
                    <a:pt x="440359" y="283337"/>
                  </a:lnTo>
                  <a:lnTo>
                    <a:pt x="440359" y="390309"/>
                  </a:lnTo>
                  <a:lnTo>
                    <a:pt x="724471" y="390309"/>
                  </a:lnTo>
                  <a:lnTo>
                    <a:pt x="724471" y="346722"/>
                  </a:lnTo>
                  <a:close/>
                </a:path>
                <a:path w="2267584" h="390525">
                  <a:moveTo>
                    <a:pt x="990434" y="199986"/>
                  </a:moveTo>
                  <a:lnTo>
                    <a:pt x="847242" y="199986"/>
                  </a:lnTo>
                  <a:lnTo>
                    <a:pt x="847242" y="250952"/>
                  </a:lnTo>
                  <a:lnTo>
                    <a:pt x="990434" y="250952"/>
                  </a:lnTo>
                  <a:lnTo>
                    <a:pt x="990434" y="199986"/>
                  </a:lnTo>
                  <a:close/>
                </a:path>
                <a:path w="2267584" h="390525">
                  <a:moveTo>
                    <a:pt x="1161034" y="40360"/>
                  </a:moveTo>
                  <a:lnTo>
                    <a:pt x="1114831" y="40360"/>
                  </a:lnTo>
                  <a:lnTo>
                    <a:pt x="1114831" y="159473"/>
                  </a:lnTo>
                  <a:lnTo>
                    <a:pt x="1161034" y="159473"/>
                  </a:lnTo>
                  <a:lnTo>
                    <a:pt x="1161034" y="40360"/>
                  </a:lnTo>
                  <a:close/>
                </a:path>
                <a:path w="2267584" h="390525">
                  <a:moveTo>
                    <a:pt x="1240231" y="40360"/>
                  </a:moveTo>
                  <a:lnTo>
                    <a:pt x="1194041" y="40360"/>
                  </a:lnTo>
                  <a:lnTo>
                    <a:pt x="1194041" y="159473"/>
                  </a:lnTo>
                  <a:lnTo>
                    <a:pt x="1240231" y="159473"/>
                  </a:lnTo>
                  <a:lnTo>
                    <a:pt x="1240231" y="40360"/>
                  </a:lnTo>
                  <a:close/>
                </a:path>
                <a:path w="2267584" h="390525">
                  <a:moveTo>
                    <a:pt x="1541856" y="354711"/>
                  </a:moveTo>
                  <a:lnTo>
                    <a:pt x="1474317" y="246646"/>
                  </a:lnTo>
                  <a:lnTo>
                    <a:pt x="1443621" y="197535"/>
                  </a:lnTo>
                  <a:lnTo>
                    <a:pt x="1473644" y="148424"/>
                  </a:lnTo>
                  <a:lnTo>
                    <a:pt x="1539697" y="40360"/>
                  </a:lnTo>
                  <a:lnTo>
                    <a:pt x="1465872" y="40360"/>
                  </a:lnTo>
                  <a:lnTo>
                    <a:pt x="1401406" y="148424"/>
                  </a:lnTo>
                  <a:lnTo>
                    <a:pt x="1398955" y="148424"/>
                  </a:lnTo>
                  <a:lnTo>
                    <a:pt x="1335112" y="40360"/>
                  </a:lnTo>
                  <a:lnTo>
                    <a:pt x="1260665" y="40360"/>
                  </a:lnTo>
                  <a:lnTo>
                    <a:pt x="1357515" y="197535"/>
                  </a:lnTo>
                  <a:lnTo>
                    <a:pt x="1258976" y="354711"/>
                  </a:lnTo>
                  <a:lnTo>
                    <a:pt x="1333881" y="354711"/>
                  </a:lnTo>
                  <a:lnTo>
                    <a:pt x="1398955" y="246646"/>
                  </a:lnTo>
                  <a:lnTo>
                    <a:pt x="1401406" y="246646"/>
                  </a:lnTo>
                  <a:lnTo>
                    <a:pt x="1466646" y="354711"/>
                  </a:lnTo>
                  <a:lnTo>
                    <a:pt x="1541856" y="354711"/>
                  </a:lnTo>
                  <a:close/>
                </a:path>
                <a:path w="2267584" h="390525">
                  <a:moveTo>
                    <a:pt x="1843773" y="186944"/>
                  </a:moveTo>
                  <a:lnTo>
                    <a:pt x="1712696" y="186944"/>
                  </a:lnTo>
                  <a:lnTo>
                    <a:pt x="1712696" y="236372"/>
                  </a:lnTo>
                  <a:lnTo>
                    <a:pt x="1780692" y="236372"/>
                  </a:lnTo>
                  <a:lnTo>
                    <a:pt x="1775269" y="263194"/>
                  </a:lnTo>
                  <a:lnTo>
                    <a:pt x="1760893" y="283603"/>
                  </a:lnTo>
                  <a:lnTo>
                    <a:pt x="1738350" y="296583"/>
                  </a:lnTo>
                  <a:lnTo>
                    <a:pt x="1708404" y="301142"/>
                  </a:lnTo>
                  <a:lnTo>
                    <a:pt x="1674368" y="294246"/>
                  </a:lnTo>
                  <a:lnTo>
                    <a:pt x="1648447" y="274104"/>
                  </a:lnTo>
                  <a:lnTo>
                    <a:pt x="1631924" y="241503"/>
                  </a:lnTo>
                  <a:lnTo>
                    <a:pt x="1626133" y="197231"/>
                  </a:lnTo>
                  <a:lnTo>
                    <a:pt x="1632051" y="153250"/>
                  </a:lnTo>
                  <a:lnTo>
                    <a:pt x="1648701" y="120827"/>
                  </a:lnTo>
                  <a:lnTo>
                    <a:pt x="1674444" y="100787"/>
                  </a:lnTo>
                  <a:lnTo>
                    <a:pt x="1707629" y="93929"/>
                  </a:lnTo>
                  <a:lnTo>
                    <a:pt x="1731429" y="97231"/>
                  </a:lnTo>
                  <a:lnTo>
                    <a:pt x="1750745" y="106692"/>
                  </a:lnTo>
                  <a:lnTo>
                    <a:pt x="1765198" y="121716"/>
                  </a:lnTo>
                  <a:lnTo>
                    <a:pt x="1774405" y="141668"/>
                  </a:lnTo>
                  <a:lnTo>
                    <a:pt x="1840865" y="141668"/>
                  </a:lnTo>
                  <a:lnTo>
                    <a:pt x="1826158" y="99009"/>
                  </a:lnTo>
                  <a:lnTo>
                    <a:pt x="1797024" y="65620"/>
                  </a:lnTo>
                  <a:lnTo>
                    <a:pt x="1756232" y="43853"/>
                  </a:lnTo>
                  <a:lnTo>
                    <a:pt x="1706562" y="36068"/>
                  </a:lnTo>
                  <a:lnTo>
                    <a:pt x="1659483" y="43103"/>
                  </a:lnTo>
                  <a:lnTo>
                    <a:pt x="1619161" y="63665"/>
                  </a:lnTo>
                  <a:lnTo>
                    <a:pt x="1587703" y="96875"/>
                  </a:lnTo>
                  <a:lnTo>
                    <a:pt x="1567268" y="141884"/>
                  </a:lnTo>
                  <a:lnTo>
                    <a:pt x="1559979" y="197840"/>
                  </a:lnTo>
                  <a:lnTo>
                    <a:pt x="1566900" y="252793"/>
                  </a:lnTo>
                  <a:lnTo>
                    <a:pt x="1586649" y="297535"/>
                  </a:lnTo>
                  <a:lnTo>
                    <a:pt x="1617738" y="330923"/>
                  </a:lnTo>
                  <a:lnTo>
                    <a:pt x="1658658" y="351790"/>
                  </a:lnTo>
                  <a:lnTo>
                    <a:pt x="1707946" y="359003"/>
                  </a:lnTo>
                  <a:lnTo>
                    <a:pt x="1752485" y="353123"/>
                  </a:lnTo>
                  <a:lnTo>
                    <a:pt x="1789963" y="336054"/>
                  </a:lnTo>
                  <a:lnTo>
                    <a:pt x="1818767" y="308648"/>
                  </a:lnTo>
                  <a:lnTo>
                    <a:pt x="1822526" y="301142"/>
                  </a:lnTo>
                  <a:lnTo>
                    <a:pt x="1837258" y="271754"/>
                  </a:lnTo>
                  <a:lnTo>
                    <a:pt x="1843773" y="226237"/>
                  </a:lnTo>
                  <a:lnTo>
                    <a:pt x="1843773" y="186944"/>
                  </a:lnTo>
                  <a:close/>
                </a:path>
                <a:path w="2267584" h="390525">
                  <a:moveTo>
                    <a:pt x="2119909" y="268135"/>
                  </a:moveTo>
                  <a:lnTo>
                    <a:pt x="2101202" y="216725"/>
                  </a:lnTo>
                  <a:lnTo>
                    <a:pt x="2052535" y="191960"/>
                  </a:lnTo>
                  <a:lnTo>
                    <a:pt x="2052535" y="261696"/>
                  </a:lnTo>
                  <a:lnTo>
                    <a:pt x="2049386" y="277888"/>
                  </a:lnTo>
                  <a:lnTo>
                    <a:pt x="2039645" y="290334"/>
                  </a:lnTo>
                  <a:lnTo>
                    <a:pt x="2022881" y="298323"/>
                  </a:lnTo>
                  <a:lnTo>
                    <a:pt x="1998662" y="301142"/>
                  </a:lnTo>
                  <a:lnTo>
                    <a:pt x="1943557" y="301142"/>
                  </a:lnTo>
                  <a:lnTo>
                    <a:pt x="1943557" y="216725"/>
                  </a:lnTo>
                  <a:lnTo>
                    <a:pt x="2000046" y="216725"/>
                  </a:lnTo>
                  <a:lnTo>
                    <a:pt x="2021903" y="220040"/>
                  </a:lnTo>
                  <a:lnTo>
                    <a:pt x="2038438" y="229311"/>
                  </a:lnTo>
                  <a:lnTo>
                    <a:pt x="2048891" y="243522"/>
                  </a:lnTo>
                  <a:lnTo>
                    <a:pt x="2052535" y="261696"/>
                  </a:lnTo>
                  <a:lnTo>
                    <a:pt x="2052535" y="191960"/>
                  </a:lnTo>
                  <a:lnTo>
                    <a:pt x="2050846" y="191554"/>
                  </a:lnTo>
                  <a:lnTo>
                    <a:pt x="2050846" y="188480"/>
                  </a:lnTo>
                  <a:lnTo>
                    <a:pt x="2073452" y="180136"/>
                  </a:lnTo>
                  <a:lnTo>
                    <a:pt x="2083739" y="172059"/>
                  </a:lnTo>
                  <a:lnTo>
                    <a:pt x="2091448" y="166014"/>
                  </a:lnTo>
                  <a:lnTo>
                    <a:pt x="2103335" y="146278"/>
                  </a:lnTo>
                  <a:lnTo>
                    <a:pt x="2107641" y="121094"/>
                  </a:lnTo>
                  <a:lnTo>
                    <a:pt x="2102053" y="93319"/>
                  </a:lnTo>
                  <a:lnTo>
                    <a:pt x="2101088" y="88544"/>
                  </a:lnTo>
                  <a:lnTo>
                    <a:pt x="2081491" y="63004"/>
                  </a:lnTo>
                  <a:lnTo>
                    <a:pt x="2048903" y="46329"/>
                  </a:lnTo>
                  <a:lnTo>
                    <a:pt x="2041639" y="45377"/>
                  </a:lnTo>
                  <a:lnTo>
                    <a:pt x="2041639" y="131686"/>
                  </a:lnTo>
                  <a:lnTo>
                    <a:pt x="2038019" y="148615"/>
                  </a:lnTo>
                  <a:lnTo>
                    <a:pt x="2027999" y="161315"/>
                  </a:lnTo>
                  <a:lnTo>
                    <a:pt x="2012823" y="169291"/>
                  </a:lnTo>
                  <a:lnTo>
                    <a:pt x="1993747" y="172059"/>
                  </a:lnTo>
                  <a:lnTo>
                    <a:pt x="1943557" y="172059"/>
                  </a:lnTo>
                  <a:lnTo>
                    <a:pt x="1943557" y="93319"/>
                  </a:lnTo>
                  <a:lnTo>
                    <a:pt x="1994979" y="93319"/>
                  </a:lnTo>
                  <a:lnTo>
                    <a:pt x="2014829" y="96100"/>
                  </a:lnTo>
                  <a:lnTo>
                    <a:pt x="2029472" y="103924"/>
                  </a:lnTo>
                  <a:lnTo>
                    <a:pt x="2038527" y="116052"/>
                  </a:lnTo>
                  <a:lnTo>
                    <a:pt x="2041639" y="131686"/>
                  </a:lnTo>
                  <a:lnTo>
                    <a:pt x="2041639" y="45377"/>
                  </a:lnTo>
                  <a:lnTo>
                    <a:pt x="2003425" y="40360"/>
                  </a:lnTo>
                  <a:lnTo>
                    <a:pt x="1878330" y="40360"/>
                  </a:lnTo>
                  <a:lnTo>
                    <a:pt x="1878330" y="354711"/>
                  </a:lnTo>
                  <a:lnTo>
                    <a:pt x="2011553" y="354711"/>
                  </a:lnTo>
                  <a:lnTo>
                    <a:pt x="2058403" y="348170"/>
                  </a:lnTo>
                  <a:lnTo>
                    <a:pt x="2092325" y="330073"/>
                  </a:lnTo>
                  <a:lnTo>
                    <a:pt x="2112949" y="302641"/>
                  </a:lnTo>
                  <a:lnTo>
                    <a:pt x="2113254" y="301142"/>
                  </a:lnTo>
                  <a:lnTo>
                    <a:pt x="2119909" y="268135"/>
                  </a:lnTo>
                  <a:close/>
                </a:path>
                <a:path w="2267584" h="390525">
                  <a:moveTo>
                    <a:pt x="2188083" y="40360"/>
                  </a:moveTo>
                  <a:lnTo>
                    <a:pt x="2141880" y="40360"/>
                  </a:lnTo>
                  <a:lnTo>
                    <a:pt x="2141880" y="159473"/>
                  </a:lnTo>
                  <a:lnTo>
                    <a:pt x="2188083" y="159473"/>
                  </a:lnTo>
                  <a:lnTo>
                    <a:pt x="2188083" y="40360"/>
                  </a:lnTo>
                  <a:close/>
                </a:path>
                <a:path w="2267584" h="390525">
                  <a:moveTo>
                    <a:pt x="2267280" y="40360"/>
                  </a:moveTo>
                  <a:lnTo>
                    <a:pt x="2221077" y="40360"/>
                  </a:lnTo>
                  <a:lnTo>
                    <a:pt x="2221077" y="159473"/>
                  </a:lnTo>
                  <a:lnTo>
                    <a:pt x="2267280" y="159473"/>
                  </a:lnTo>
                  <a:lnTo>
                    <a:pt x="2267280" y="4036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0050" y="8043687"/>
            <a:ext cx="6172200" cy="157588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830050" y="4496183"/>
            <a:ext cx="6172835" cy="3312795"/>
            <a:chOff x="11830050" y="4496183"/>
            <a:chExt cx="6172835" cy="3312795"/>
          </a:xfrm>
        </p:grpSpPr>
        <p:sp>
          <p:nvSpPr>
            <p:cNvPr id="14" name="object 14"/>
            <p:cNvSpPr/>
            <p:nvPr/>
          </p:nvSpPr>
          <p:spPr>
            <a:xfrm>
              <a:off x="11882161" y="4907125"/>
              <a:ext cx="6068060" cy="2849880"/>
            </a:xfrm>
            <a:custGeom>
              <a:avLst/>
              <a:gdLst/>
              <a:ahLst/>
              <a:cxnLst/>
              <a:rect l="l" t="t" r="r" b="b"/>
              <a:pathLst>
                <a:path w="6068059" h="2849879">
                  <a:moveTo>
                    <a:pt x="460112" y="2849580"/>
                  </a:moveTo>
                  <a:lnTo>
                    <a:pt x="0" y="2849580"/>
                  </a:lnTo>
                  <a:lnTo>
                    <a:pt x="0" y="0"/>
                  </a:lnTo>
                  <a:lnTo>
                    <a:pt x="460112" y="0"/>
                  </a:lnTo>
                  <a:lnTo>
                    <a:pt x="460112" y="2849580"/>
                  </a:lnTo>
                  <a:close/>
                </a:path>
                <a:path w="6068059" h="2849879">
                  <a:moveTo>
                    <a:pt x="1086613" y="2849580"/>
                  </a:moveTo>
                  <a:lnTo>
                    <a:pt x="460112" y="2849580"/>
                  </a:lnTo>
                  <a:lnTo>
                    <a:pt x="460112" y="0"/>
                  </a:lnTo>
                  <a:lnTo>
                    <a:pt x="1086681" y="0"/>
                  </a:lnTo>
                  <a:lnTo>
                    <a:pt x="1086613" y="1026978"/>
                  </a:lnTo>
                  <a:lnTo>
                    <a:pt x="1086613" y="2849580"/>
                  </a:lnTo>
                  <a:close/>
                </a:path>
                <a:path w="6068059" h="2849879">
                  <a:moveTo>
                    <a:pt x="4920362" y="2849580"/>
                  </a:moveTo>
                  <a:lnTo>
                    <a:pt x="1086681" y="2849580"/>
                  </a:lnTo>
                  <a:lnTo>
                    <a:pt x="1086681" y="0"/>
                  </a:lnTo>
                  <a:lnTo>
                    <a:pt x="1457958" y="0"/>
                  </a:lnTo>
                  <a:lnTo>
                    <a:pt x="1457958" y="257343"/>
                  </a:lnTo>
                  <a:lnTo>
                    <a:pt x="1460000" y="267501"/>
                  </a:lnTo>
                  <a:lnTo>
                    <a:pt x="1465575" y="275782"/>
                  </a:lnTo>
                  <a:lnTo>
                    <a:pt x="1473855" y="281356"/>
                  </a:lnTo>
                  <a:lnTo>
                    <a:pt x="1484014" y="283398"/>
                  </a:lnTo>
                  <a:lnTo>
                    <a:pt x="1484014" y="474474"/>
                  </a:lnTo>
                  <a:lnTo>
                    <a:pt x="4920362" y="474474"/>
                  </a:lnTo>
                  <a:lnTo>
                    <a:pt x="4920362" y="2849580"/>
                  </a:lnTo>
                  <a:close/>
                </a:path>
                <a:path w="6068059" h="2849879">
                  <a:moveTo>
                    <a:pt x="4920362" y="474474"/>
                  </a:moveTo>
                  <a:lnTo>
                    <a:pt x="4583962" y="474474"/>
                  </a:lnTo>
                  <a:lnTo>
                    <a:pt x="4583962" y="283398"/>
                  </a:lnTo>
                  <a:lnTo>
                    <a:pt x="4594053" y="281347"/>
                  </a:lnTo>
                  <a:lnTo>
                    <a:pt x="4602333" y="275756"/>
                  </a:lnTo>
                  <a:lnTo>
                    <a:pt x="4607908" y="267473"/>
                  </a:lnTo>
                  <a:lnTo>
                    <a:pt x="4609950" y="257343"/>
                  </a:lnTo>
                  <a:lnTo>
                    <a:pt x="4609950" y="0"/>
                  </a:lnTo>
                  <a:lnTo>
                    <a:pt x="4920362" y="0"/>
                  </a:lnTo>
                  <a:lnTo>
                    <a:pt x="4920362" y="474474"/>
                  </a:lnTo>
                  <a:close/>
                </a:path>
                <a:path w="6068059" h="2849879">
                  <a:moveTo>
                    <a:pt x="5546930" y="2849580"/>
                  </a:moveTo>
                  <a:lnTo>
                    <a:pt x="4920430" y="2849580"/>
                  </a:lnTo>
                  <a:lnTo>
                    <a:pt x="4920430" y="1026978"/>
                  </a:lnTo>
                  <a:lnTo>
                    <a:pt x="4920362" y="0"/>
                  </a:lnTo>
                  <a:lnTo>
                    <a:pt x="5546930" y="0"/>
                  </a:lnTo>
                  <a:lnTo>
                    <a:pt x="5546930" y="2849580"/>
                  </a:lnTo>
                  <a:close/>
                </a:path>
                <a:path w="6068059" h="2849879">
                  <a:moveTo>
                    <a:pt x="4583894" y="474474"/>
                  </a:moveTo>
                  <a:lnTo>
                    <a:pt x="1484014" y="474474"/>
                  </a:lnTo>
                  <a:lnTo>
                    <a:pt x="1484014" y="283398"/>
                  </a:lnTo>
                  <a:lnTo>
                    <a:pt x="4583894" y="283398"/>
                  </a:lnTo>
                  <a:lnTo>
                    <a:pt x="4583894" y="474474"/>
                  </a:lnTo>
                  <a:close/>
                </a:path>
                <a:path w="6068059" h="2849879">
                  <a:moveTo>
                    <a:pt x="4583962" y="474474"/>
                  </a:moveTo>
                  <a:lnTo>
                    <a:pt x="4583894" y="283398"/>
                  </a:lnTo>
                  <a:lnTo>
                    <a:pt x="4583962" y="474474"/>
                  </a:lnTo>
                  <a:close/>
                </a:path>
                <a:path w="6068059" h="2849879">
                  <a:moveTo>
                    <a:pt x="1086681" y="2849580"/>
                  </a:moveTo>
                  <a:lnTo>
                    <a:pt x="1086613" y="1026978"/>
                  </a:lnTo>
                  <a:lnTo>
                    <a:pt x="1086681" y="2849580"/>
                  </a:lnTo>
                  <a:close/>
                </a:path>
                <a:path w="6068059" h="2849879">
                  <a:moveTo>
                    <a:pt x="4920430" y="2849580"/>
                  </a:moveTo>
                  <a:lnTo>
                    <a:pt x="4920362" y="1026978"/>
                  </a:lnTo>
                  <a:lnTo>
                    <a:pt x="4920430" y="2849580"/>
                  </a:lnTo>
                  <a:close/>
                </a:path>
                <a:path w="6068059" h="2849879">
                  <a:moveTo>
                    <a:pt x="6068045" y="2849580"/>
                  </a:moveTo>
                  <a:lnTo>
                    <a:pt x="5546999" y="2849580"/>
                  </a:lnTo>
                  <a:lnTo>
                    <a:pt x="5546999" y="0"/>
                  </a:lnTo>
                  <a:lnTo>
                    <a:pt x="6068045" y="0"/>
                  </a:lnTo>
                  <a:lnTo>
                    <a:pt x="6068045" y="2849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830050" y="4496183"/>
              <a:ext cx="6172835" cy="3312795"/>
            </a:xfrm>
            <a:custGeom>
              <a:avLst/>
              <a:gdLst/>
              <a:ahLst/>
              <a:cxnLst/>
              <a:rect l="l" t="t" r="r" b="b"/>
              <a:pathLst>
                <a:path w="6172834" h="3312795">
                  <a:moveTo>
                    <a:pt x="4636074" y="694340"/>
                  </a:moveTo>
                  <a:lnTo>
                    <a:pt x="1536125" y="694340"/>
                  </a:lnTo>
                  <a:lnTo>
                    <a:pt x="1525966" y="692289"/>
                  </a:lnTo>
                  <a:lnTo>
                    <a:pt x="1517686" y="686698"/>
                  </a:lnTo>
                  <a:lnTo>
                    <a:pt x="1512112" y="678415"/>
                  </a:lnTo>
                  <a:lnTo>
                    <a:pt x="1510070" y="668285"/>
                  </a:lnTo>
                  <a:lnTo>
                    <a:pt x="1510070" y="410942"/>
                  </a:lnTo>
                  <a:lnTo>
                    <a:pt x="1138792" y="410942"/>
                  </a:lnTo>
                  <a:lnTo>
                    <a:pt x="1138792" y="358898"/>
                  </a:lnTo>
                  <a:lnTo>
                    <a:pt x="1510070" y="358898"/>
                  </a:lnTo>
                  <a:lnTo>
                    <a:pt x="1510070" y="26055"/>
                  </a:lnTo>
                  <a:lnTo>
                    <a:pt x="1512112" y="15925"/>
                  </a:lnTo>
                  <a:lnTo>
                    <a:pt x="1517686" y="7642"/>
                  </a:lnTo>
                  <a:lnTo>
                    <a:pt x="1525966" y="2051"/>
                  </a:lnTo>
                  <a:lnTo>
                    <a:pt x="1536125" y="0"/>
                  </a:lnTo>
                  <a:lnTo>
                    <a:pt x="4636005" y="0"/>
                  </a:lnTo>
                  <a:lnTo>
                    <a:pt x="4646164" y="2051"/>
                  </a:lnTo>
                  <a:lnTo>
                    <a:pt x="4654444" y="7642"/>
                  </a:lnTo>
                  <a:lnTo>
                    <a:pt x="4660019" y="15925"/>
                  </a:lnTo>
                  <a:lnTo>
                    <a:pt x="4662061" y="26055"/>
                  </a:lnTo>
                  <a:lnTo>
                    <a:pt x="4662061" y="52111"/>
                  </a:lnTo>
                  <a:lnTo>
                    <a:pt x="1562181" y="52111"/>
                  </a:lnTo>
                  <a:lnTo>
                    <a:pt x="1562181" y="642229"/>
                  </a:lnTo>
                  <a:lnTo>
                    <a:pt x="4662130" y="642229"/>
                  </a:lnTo>
                  <a:lnTo>
                    <a:pt x="4662130" y="668285"/>
                  </a:lnTo>
                  <a:lnTo>
                    <a:pt x="4660088" y="678443"/>
                  </a:lnTo>
                  <a:lnTo>
                    <a:pt x="4654513" y="686724"/>
                  </a:lnTo>
                  <a:lnTo>
                    <a:pt x="4646233" y="692298"/>
                  </a:lnTo>
                  <a:lnTo>
                    <a:pt x="4636074" y="694340"/>
                  </a:lnTo>
                  <a:close/>
                </a:path>
                <a:path w="6172834" h="3312795">
                  <a:moveTo>
                    <a:pt x="4662130" y="642229"/>
                  </a:moveTo>
                  <a:lnTo>
                    <a:pt x="4610155" y="642229"/>
                  </a:lnTo>
                  <a:lnTo>
                    <a:pt x="4610155" y="52111"/>
                  </a:lnTo>
                  <a:lnTo>
                    <a:pt x="4662061" y="52111"/>
                  </a:lnTo>
                  <a:lnTo>
                    <a:pt x="4662061" y="358898"/>
                  </a:lnTo>
                  <a:lnTo>
                    <a:pt x="4972473" y="358898"/>
                  </a:lnTo>
                  <a:lnTo>
                    <a:pt x="4972473" y="410942"/>
                  </a:lnTo>
                  <a:lnTo>
                    <a:pt x="4662130" y="410942"/>
                  </a:lnTo>
                  <a:lnTo>
                    <a:pt x="4662130" y="642229"/>
                  </a:lnTo>
                  <a:close/>
                </a:path>
                <a:path w="6172834" h="3312795">
                  <a:moveTo>
                    <a:pt x="52111" y="1437852"/>
                  </a:moveTo>
                  <a:lnTo>
                    <a:pt x="0" y="1437852"/>
                  </a:lnTo>
                  <a:lnTo>
                    <a:pt x="0" y="384886"/>
                  </a:lnTo>
                  <a:lnTo>
                    <a:pt x="2050" y="374767"/>
                  </a:lnTo>
                  <a:lnTo>
                    <a:pt x="7633" y="366507"/>
                  </a:lnTo>
                  <a:lnTo>
                    <a:pt x="15896" y="360939"/>
                  </a:lnTo>
                  <a:lnTo>
                    <a:pt x="25987" y="358898"/>
                  </a:lnTo>
                  <a:lnTo>
                    <a:pt x="512224" y="358898"/>
                  </a:lnTo>
                  <a:lnTo>
                    <a:pt x="512224" y="410942"/>
                  </a:lnTo>
                  <a:lnTo>
                    <a:pt x="52111" y="410942"/>
                  </a:lnTo>
                  <a:lnTo>
                    <a:pt x="52111" y="1437852"/>
                  </a:lnTo>
                  <a:close/>
                </a:path>
                <a:path w="6172834" h="3312795">
                  <a:moveTo>
                    <a:pt x="1138724" y="410942"/>
                  </a:moveTo>
                  <a:lnTo>
                    <a:pt x="512224" y="410942"/>
                  </a:lnTo>
                  <a:lnTo>
                    <a:pt x="512224" y="358898"/>
                  </a:lnTo>
                  <a:lnTo>
                    <a:pt x="1138724" y="358898"/>
                  </a:lnTo>
                  <a:lnTo>
                    <a:pt x="1138724" y="410942"/>
                  </a:lnTo>
                  <a:close/>
                </a:path>
                <a:path w="6172834" h="3312795">
                  <a:moveTo>
                    <a:pt x="4972542" y="410942"/>
                  </a:moveTo>
                  <a:lnTo>
                    <a:pt x="4972473" y="358898"/>
                  </a:lnTo>
                  <a:lnTo>
                    <a:pt x="4972542" y="410942"/>
                  </a:lnTo>
                  <a:close/>
                </a:path>
                <a:path w="6172834" h="3312795">
                  <a:moveTo>
                    <a:pt x="5599110" y="410942"/>
                  </a:moveTo>
                  <a:lnTo>
                    <a:pt x="4972542" y="410942"/>
                  </a:lnTo>
                  <a:lnTo>
                    <a:pt x="4972542" y="358898"/>
                  </a:lnTo>
                  <a:lnTo>
                    <a:pt x="5599110" y="358898"/>
                  </a:lnTo>
                  <a:lnTo>
                    <a:pt x="5599110" y="410942"/>
                  </a:lnTo>
                  <a:close/>
                </a:path>
                <a:path w="6172834" h="3312795">
                  <a:moveTo>
                    <a:pt x="6146212" y="3312566"/>
                  </a:moveTo>
                  <a:lnTo>
                    <a:pt x="5599110" y="3312566"/>
                  </a:lnTo>
                  <a:lnTo>
                    <a:pt x="5599110" y="3260522"/>
                  </a:lnTo>
                  <a:lnTo>
                    <a:pt x="6120156" y="3260522"/>
                  </a:lnTo>
                  <a:lnTo>
                    <a:pt x="6120156" y="410942"/>
                  </a:lnTo>
                  <a:lnTo>
                    <a:pt x="5599110" y="410942"/>
                  </a:lnTo>
                  <a:lnTo>
                    <a:pt x="5599110" y="358898"/>
                  </a:lnTo>
                  <a:lnTo>
                    <a:pt x="6146212" y="358898"/>
                  </a:lnTo>
                  <a:lnTo>
                    <a:pt x="6156304" y="360939"/>
                  </a:lnTo>
                  <a:lnTo>
                    <a:pt x="6164574" y="366507"/>
                  </a:lnTo>
                  <a:lnTo>
                    <a:pt x="6170178" y="374767"/>
                  </a:lnTo>
                  <a:lnTo>
                    <a:pt x="6172268" y="384886"/>
                  </a:lnTo>
                  <a:lnTo>
                    <a:pt x="6172200" y="1437920"/>
                  </a:lnTo>
                  <a:lnTo>
                    <a:pt x="6172268" y="2372781"/>
                  </a:lnTo>
                  <a:lnTo>
                    <a:pt x="6172254" y="3286715"/>
                  </a:lnTo>
                  <a:lnTo>
                    <a:pt x="6170207" y="3296726"/>
                  </a:lnTo>
                  <a:lnTo>
                    <a:pt x="6164600" y="3304966"/>
                  </a:lnTo>
                  <a:lnTo>
                    <a:pt x="6156313" y="3310526"/>
                  </a:lnTo>
                  <a:lnTo>
                    <a:pt x="6146212" y="3312566"/>
                  </a:lnTo>
                  <a:close/>
                </a:path>
                <a:path w="6172834" h="3312795">
                  <a:moveTo>
                    <a:pt x="512224" y="3312634"/>
                  </a:moveTo>
                  <a:lnTo>
                    <a:pt x="25987" y="3312634"/>
                  </a:lnTo>
                  <a:lnTo>
                    <a:pt x="15896" y="3310594"/>
                  </a:lnTo>
                  <a:lnTo>
                    <a:pt x="7633" y="3305034"/>
                  </a:lnTo>
                  <a:lnTo>
                    <a:pt x="2050" y="3296795"/>
                  </a:lnTo>
                  <a:lnTo>
                    <a:pt x="0" y="3286715"/>
                  </a:lnTo>
                  <a:lnTo>
                    <a:pt x="0" y="1437920"/>
                  </a:lnTo>
                  <a:lnTo>
                    <a:pt x="52111" y="1437920"/>
                  </a:lnTo>
                  <a:lnTo>
                    <a:pt x="52111" y="3260591"/>
                  </a:lnTo>
                  <a:lnTo>
                    <a:pt x="512224" y="3260591"/>
                  </a:lnTo>
                  <a:lnTo>
                    <a:pt x="512224" y="3312634"/>
                  </a:lnTo>
                  <a:close/>
                </a:path>
                <a:path w="6172834" h="3312795">
                  <a:moveTo>
                    <a:pt x="1138724" y="3312566"/>
                  </a:moveTo>
                  <a:lnTo>
                    <a:pt x="512224" y="3312566"/>
                  </a:lnTo>
                  <a:lnTo>
                    <a:pt x="512224" y="3260591"/>
                  </a:lnTo>
                  <a:lnTo>
                    <a:pt x="1138724" y="3260591"/>
                  </a:lnTo>
                  <a:lnTo>
                    <a:pt x="1138724" y="3312566"/>
                  </a:lnTo>
                  <a:close/>
                </a:path>
                <a:path w="6172834" h="3312795">
                  <a:moveTo>
                    <a:pt x="4972473" y="3312566"/>
                  </a:moveTo>
                  <a:lnTo>
                    <a:pt x="1138724" y="3312566"/>
                  </a:lnTo>
                  <a:lnTo>
                    <a:pt x="1138724" y="3260591"/>
                  </a:lnTo>
                  <a:lnTo>
                    <a:pt x="4972473" y="3260591"/>
                  </a:lnTo>
                  <a:lnTo>
                    <a:pt x="4972473" y="3312566"/>
                  </a:lnTo>
                  <a:close/>
                </a:path>
                <a:path w="6172834" h="3312795">
                  <a:moveTo>
                    <a:pt x="5599110" y="3312566"/>
                  </a:moveTo>
                  <a:lnTo>
                    <a:pt x="4972473" y="3312566"/>
                  </a:lnTo>
                  <a:lnTo>
                    <a:pt x="4972473" y="3260591"/>
                  </a:lnTo>
                  <a:lnTo>
                    <a:pt x="5599110" y="3260591"/>
                  </a:lnTo>
                  <a:lnTo>
                    <a:pt x="5599110" y="3312566"/>
                  </a:lnTo>
                  <a:close/>
                </a:path>
              </a:pathLst>
            </a:custGeom>
            <a:solidFill>
              <a:srgbClr val="24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366175" y="5190524"/>
              <a:ext cx="3100070" cy="191135"/>
            </a:xfrm>
            <a:custGeom>
              <a:avLst/>
              <a:gdLst/>
              <a:ahLst/>
              <a:cxnLst/>
              <a:rect l="l" t="t" r="r" b="b"/>
              <a:pathLst>
                <a:path w="3100069" h="191135">
                  <a:moveTo>
                    <a:pt x="3099948" y="191075"/>
                  </a:moveTo>
                  <a:lnTo>
                    <a:pt x="0" y="191075"/>
                  </a:lnTo>
                  <a:lnTo>
                    <a:pt x="0" y="0"/>
                  </a:lnTo>
                  <a:lnTo>
                    <a:pt x="3099948" y="0"/>
                  </a:lnTo>
                  <a:lnTo>
                    <a:pt x="3099948" y="191075"/>
                  </a:lnTo>
                  <a:close/>
                </a:path>
              </a:pathLst>
            </a:custGeom>
            <a:solidFill>
              <a:srgbClr val="E7E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392231" y="4548295"/>
              <a:ext cx="3048000" cy="590550"/>
            </a:xfrm>
            <a:custGeom>
              <a:avLst/>
              <a:gdLst/>
              <a:ahLst/>
              <a:cxnLst/>
              <a:rect l="l" t="t" r="r" b="b"/>
              <a:pathLst>
                <a:path w="3048000" h="590550">
                  <a:moveTo>
                    <a:pt x="3047973" y="590186"/>
                  </a:moveTo>
                  <a:lnTo>
                    <a:pt x="0" y="590186"/>
                  </a:lnTo>
                  <a:lnTo>
                    <a:pt x="0" y="0"/>
                  </a:lnTo>
                  <a:lnTo>
                    <a:pt x="3047973" y="0"/>
                  </a:lnTo>
                  <a:lnTo>
                    <a:pt x="3047973" y="590186"/>
                  </a:lnTo>
                  <a:close/>
                </a:path>
              </a:pathLst>
            </a:custGeom>
            <a:solidFill>
              <a:srgbClr val="F5E4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571758" y="4680973"/>
              <a:ext cx="2688590" cy="341630"/>
            </a:xfrm>
            <a:custGeom>
              <a:avLst/>
              <a:gdLst/>
              <a:ahLst/>
              <a:cxnLst/>
              <a:rect l="l" t="t" r="r" b="b"/>
              <a:pathLst>
                <a:path w="2688590" h="341629">
                  <a:moveTo>
                    <a:pt x="269561" y="152343"/>
                  </a:moveTo>
                  <a:lnTo>
                    <a:pt x="39861" y="152343"/>
                  </a:lnTo>
                  <a:lnTo>
                    <a:pt x="39861" y="13155"/>
                  </a:lnTo>
                  <a:lnTo>
                    <a:pt x="86564" y="13155"/>
                  </a:lnTo>
                  <a:lnTo>
                    <a:pt x="86564" y="48544"/>
                  </a:lnTo>
                  <a:lnTo>
                    <a:pt x="269561" y="48544"/>
                  </a:lnTo>
                  <a:lnTo>
                    <a:pt x="269561" y="83802"/>
                  </a:lnTo>
                  <a:lnTo>
                    <a:pt x="86564" y="83802"/>
                  </a:lnTo>
                  <a:lnTo>
                    <a:pt x="86564" y="114981"/>
                  </a:lnTo>
                  <a:lnTo>
                    <a:pt x="269561" y="114981"/>
                  </a:lnTo>
                  <a:lnTo>
                    <a:pt x="269561" y="152343"/>
                  </a:lnTo>
                  <a:close/>
                </a:path>
                <a:path w="2688590" h="341629">
                  <a:moveTo>
                    <a:pt x="269561" y="48544"/>
                  </a:moveTo>
                  <a:lnTo>
                    <a:pt x="222595" y="48544"/>
                  </a:lnTo>
                  <a:lnTo>
                    <a:pt x="222595" y="13155"/>
                  </a:lnTo>
                  <a:lnTo>
                    <a:pt x="269561" y="13155"/>
                  </a:lnTo>
                  <a:lnTo>
                    <a:pt x="269561" y="48544"/>
                  </a:lnTo>
                  <a:close/>
                </a:path>
                <a:path w="2688590" h="341629">
                  <a:moveTo>
                    <a:pt x="269561" y="114981"/>
                  </a:moveTo>
                  <a:lnTo>
                    <a:pt x="222595" y="114981"/>
                  </a:lnTo>
                  <a:lnTo>
                    <a:pt x="222595" y="83802"/>
                  </a:lnTo>
                  <a:lnTo>
                    <a:pt x="269561" y="83802"/>
                  </a:lnTo>
                  <a:lnTo>
                    <a:pt x="269561" y="114981"/>
                  </a:lnTo>
                  <a:close/>
                </a:path>
                <a:path w="2688590" h="341629">
                  <a:moveTo>
                    <a:pt x="309686" y="213386"/>
                  </a:moveTo>
                  <a:lnTo>
                    <a:pt x="0" y="213386"/>
                  </a:lnTo>
                  <a:lnTo>
                    <a:pt x="0" y="176023"/>
                  </a:lnTo>
                  <a:lnTo>
                    <a:pt x="309686" y="176023"/>
                  </a:lnTo>
                  <a:lnTo>
                    <a:pt x="309686" y="213386"/>
                  </a:lnTo>
                  <a:close/>
                </a:path>
                <a:path w="2688590" h="341629">
                  <a:moveTo>
                    <a:pt x="182338" y="267982"/>
                  </a:moveTo>
                  <a:lnTo>
                    <a:pt x="135372" y="267982"/>
                  </a:lnTo>
                  <a:lnTo>
                    <a:pt x="135372" y="213386"/>
                  </a:lnTo>
                  <a:lnTo>
                    <a:pt x="182338" y="213386"/>
                  </a:lnTo>
                  <a:lnTo>
                    <a:pt x="182338" y="267982"/>
                  </a:lnTo>
                  <a:close/>
                </a:path>
                <a:path w="2688590" h="341629">
                  <a:moveTo>
                    <a:pt x="275612" y="335208"/>
                  </a:moveTo>
                  <a:lnTo>
                    <a:pt x="36309" y="335208"/>
                  </a:lnTo>
                  <a:lnTo>
                    <a:pt x="36309" y="241407"/>
                  </a:lnTo>
                  <a:lnTo>
                    <a:pt x="83407" y="241407"/>
                  </a:lnTo>
                  <a:lnTo>
                    <a:pt x="83407" y="296925"/>
                  </a:lnTo>
                  <a:lnTo>
                    <a:pt x="275612" y="296925"/>
                  </a:lnTo>
                  <a:lnTo>
                    <a:pt x="275612" y="335208"/>
                  </a:lnTo>
                  <a:close/>
                </a:path>
                <a:path w="2688590" h="341629">
                  <a:moveTo>
                    <a:pt x="603733" y="204045"/>
                  </a:moveTo>
                  <a:lnTo>
                    <a:pt x="556372" y="204045"/>
                  </a:lnTo>
                  <a:lnTo>
                    <a:pt x="556372" y="104325"/>
                  </a:lnTo>
                  <a:lnTo>
                    <a:pt x="492830" y="104325"/>
                  </a:lnTo>
                  <a:lnTo>
                    <a:pt x="492830" y="65515"/>
                  </a:lnTo>
                  <a:lnTo>
                    <a:pt x="556372" y="65515"/>
                  </a:lnTo>
                  <a:lnTo>
                    <a:pt x="556372" y="2236"/>
                  </a:lnTo>
                  <a:lnTo>
                    <a:pt x="603733" y="2236"/>
                  </a:lnTo>
                  <a:lnTo>
                    <a:pt x="603733" y="204045"/>
                  </a:lnTo>
                  <a:close/>
                </a:path>
                <a:path w="2688590" h="341629">
                  <a:moveTo>
                    <a:pt x="341538" y="199046"/>
                  </a:moveTo>
                  <a:lnTo>
                    <a:pt x="315885" y="160894"/>
                  </a:lnTo>
                  <a:lnTo>
                    <a:pt x="352581" y="142844"/>
                  </a:lnTo>
                  <a:lnTo>
                    <a:pt x="377783" y="117234"/>
                  </a:lnTo>
                  <a:lnTo>
                    <a:pt x="392328" y="86320"/>
                  </a:lnTo>
                  <a:lnTo>
                    <a:pt x="397056" y="52359"/>
                  </a:lnTo>
                  <a:lnTo>
                    <a:pt x="397056" y="19865"/>
                  </a:lnTo>
                  <a:lnTo>
                    <a:pt x="445074" y="19865"/>
                  </a:lnTo>
                  <a:lnTo>
                    <a:pt x="445074" y="55254"/>
                  </a:lnTo>
                  <a:lnTo>
                    <a:pt x="449516" y="86326"/>
                  </a:lnTo>
                  <a:lnTo>
                    <a:pt x="463443" y="114783"/>
                  </a:lnTo>
                  <a:lnTo>
                    <a:pt x="474564" y="125768"/>
                  </a:lnTo>
                  <a:lnTo>
                    <a:pt x="421394" y="125768"/>
                  </a:lnTo>
                  <a:lnTo>
                    <a:pt x="407991" y="149336"/>
                  </a:lnTo>
                  <a:lnTo>
                    <a:pt x="390248" y="169758"/>
                  </a:lnTo>
                  <a:lnTo>
                    <a:pt x="368113" y="186505"/>
                  </a:lnTo>
                  <a:lnTo>
                    <a:pt x="341538" y="199046"/>
                  </a:lnTo>
                  <a:close/>
                </a:path>
                <a:path w="2688590" h="341629">
                  <a:moveTo>
                    <a:pt x="497039" y="192994"/>
                  </a:moveTo>
                  <a:lnTo>
                    <a:pt x="471844" y="181584"/>
                  </a:lnTo>
                  <a:lnTo>
                    <a:pt x="450879" y="166239"/>
                  </a:lnTo>
                  <a:lnTo>
                    <a:pt x="434083" y="147465"/>
                  </a:lnTo>
                  <a:lnTo>
                    <a:pt x="421394" y="125768"/>
                  </a:lnTo>
                  <a:lnTo>
                    <a:pt x="474564" y="125768"/>
                  </a:lnTo>
                  <a:lnTo>
                    <a:pt x="487458" y="138505"/>
                  </a:lnTo>
                  <a:lnTo>
                    <a:pt x="522167" y="155369"/>
                  </a:lnTo>
                  <a:lnTo>
                    <a:pt x="497039" y="192994"/>
                  </a:lnTo>
                  <a:close/>
                </a:path>
                <a:path w="2688590" h="341629">
                  <a:moveTo>
                    <a:pt x="603733" y="341128"/>
                  </a:moveTo>
                  <a:lnTo>
                    <a:pt x="556372" y="341128"/>
                  </a:lnTo>
                  <a:lnTo>
                    <a:pt x="556372" y="256800"/>
                  </a:lnTo>
                  <a:lnTo>
                    <a:pt x="371007" y="256800"/>
                  </a:lnTo>
                  <a:lnTo>
                    <a:pt x="371007" y="219306"/>
                  </a:lnTo>
                  <a:lnTo>
                    <a:pt x="603733" y="219306"/>
                  </a:lnTo>
                  <a:lnTo>
                    <a:pt x="603733" y="341128"/>
                  </a:lnTo>
                  <a:close/>
                </a:path>
                <a:path w="2688590" h="341629">
                  <a:moveTo>
                    <a:pt x="929748" y="341128"/>
                  </a:moveTo>
                  <a:lnTo>
                    <a:pt x="884360" y="341128"/>
                  </a:lnTo>
                  <a:lnTo>
                    <a:pt x="884360" y="2236"/>
                  </a:lnTo>
                  <a:lnTo>
                    <a:pt x="929748" y="2236"/>
                  </a:lnTo>
                  <a:lnTo>
                    <a:pt x="929748" y="341128"/>
                  </a:lnTo>
                  <a:close/>
                </a:path>
                <a:path w="2688590" h="341629">
                  <a:moveTo>
                    <a:pt x="859233" y="127610"/>
                  </a:moveTo>
                  <a:lnTo>
                    <a:pt x="814372" y="127610"/>
                  </a:lnTo>
                  <a:lnTo>
                    <a:pt x="814372" y="7498"/>
                  </a:lnTo>
                  <a:lnTo>
                    <a:pt x="859233" y="7498"/>
                  </a:lnTo>
                  <a:lnTo>
                    <a:pt x="859233" y="127610"/>
                  </a:lnTo>
                  <a:close/>
                </a:path>
                <a:path w="2688590" h="341629">
                  <a:moveTo>
                    <a:pt x="712809" y="272060"/>
                  </a:moveTo>
                  <a:lnTo>
                    <a:pt x="682485" y="263606"/>
                  </a:lnTo>
                  <a:lnTo>
                    <a:pt x="659266" y="239155"/>
                  </a:lnTo>
                  <a:lnTo>
                    <a:pt x="644432" y="200372"/>
                  </a:lnTo>
                  <a:lnTo>
                    <a:pt x="639269" y="148923"/>
                  </a:lnTo>
                  <a:lnTo>
                    <a:pt x="644432" y="97893"/>
                  </a:lnTo>
                  <a:lnTo>
                    <a:pt x="659266" y="59381"/>
                  </a:lnTo>
                  <a:lnTo>
                    <a:pt x="682485" y="35053"/>
                  </a:lnTo>
                  <a:lnTo>
                    <a:pt x="712809" y="26574"/>
                  </a:lnTo>
                  <a:lnTo>
                    <a:pt x="740846" y="33499"/>
                  </a:lnTo>
                  <a:lnTo>
                    <a:pt x="763147" y="53461"/>
                  </a:lnTo>
                  <a:lnTo>
                    <a:pt x="771980" y="71435"/>
                  </a:lnTo>
                  <a:lnTo>
                    <a:pt x="712809" y="71435"/>
                  </a:lnTo>
                  <a:lnTo>
                    <a:pt x="700114" y="76217"/>
                  </a:lnTo>
                  <a:lnTo>
                    <a:pt x="690675" y="90741"/>
                  </a:lnTo>
                  <a:lnTo>
                    <a:pt x="684837" y="114985"/>
                  </a:lnTo>
                  <a:lnTo>
                    <a:pt x="682946" y="148923"/>
                  </a:lnTo>
                  <a:lnTo>
                    <a:pt x="684837" y="183103"/>
                  </a:lnTo>
                  <a:lnTo>
                    <a:pt x="690675" y="207367"/>
                  </a:lnTo>
                  <a:lnTo>
                    <a:pt x="700114" y="221814"/>
                  </a:lnTo>
                  <a:lnTo>
                    <a:pt x="712809" y="226541"/>
                  </a:lnTo>
                  <a:lnTo>
                    <a:pt x="772109" y="226541"/>
                  </a:lnTo>
                  <a:lnTo>
                    <a:pt x="764133" y="243743"/>
                  </a:lnTo>
                  <a:lnTo>
                    <a:pt x="741499" y="264808"/>
                  </a:lnTo>
                  <a:lnTo>
                    <a:pt x="712809" y="272060"/>
                  </a:lnTo>
                  <a:close/>
                </a:path>
                <a:path w="2688590" h="341629">
                  <a:moveTo>
                    <a:pt x="772109" y="226541"/>
                  </a:moveTo>
                  <a:lnTo>
                    <a:pt x="712809" y="226541"/>
                  </a:lnTo>
                  <a:lnTo>
                    <a:pt x="725951" y="221814"/>
                  </a:lnTo>
                  <a:lnTo>
                    <a:pt x="735750" y="207367"/>
                  </a:lnTo>
                  <a:lnTo>
                    <a:pt x="741873" y="183103"/>
                  </a:lnTo>
                  <a:lnTo>
                    <a:pt x="743989" y="148923"/>
                  </a:lnTo>
                  <a:lnTo>
                    <a:pt x="741873" y="114985"/>
                  </a:lnTo>
                  <a:lnTo>
                    <a:pt x="735750" y="90741"/>
                  </a:lnTo>
                  <a:lnTo>
                    <a:pt x="725951" y="76217"/>
                  </a:lnTo>
                  <a:lnTo>
                    <a:pt x="712809" y="71435"/>
                  </a:lnTo>
                  <a:lnTo>
                    <a:pt x="771980" y="71435"/>
                  </a:lnTo>
                  <a:lnTo>
                    <a:pt x="778763" y="85238"/>
                  </a:lnTo>
                  <a:lnTo>
                    <a:pt x="786745" y="127610"/>
                  </a:lnTo>
                  <a:lnTo>
                    <a:pt x="859233" y="127610"/>
                  </a:lnTo>
                  <a:lnTo>
                    <a:pt x="859233" y="165499"/>
                  </a:lnTo>
                  <a:lnTo>
                    <a:pt x="787139" y="165499"/>
                  </a:lnTo>
                  <a:lnTo>
                    <a:pt x="779688" y="210195"/>
                  </a:lnTo>
                  <a:lnTo>
                    <a:pt x="772109" y="226541"/>
                  </a:lnTo>
                  <a:close/>
                </a:path>
                <a:path w="2688590" h="341629">
                  <a:moveTo>
                    <a:pt x="859233" y="325473"/>
                  </a:moveTo>
                  <a:lnTo>
                    <a:pt x="814372" y="325473"/>
                  </a:lnTo>
                  <a:lnTo>
                    <a:pt x="814372" y="165499"/>
                  </a:lnTo>
                  <a:lnTo>
                    <a:pt x="859233" y="165499"/>
                  </a:lnTo>
                  <a:lnTo>
                    <a:pt x="859233" y="325473"/>
                  </a:lnTo>
                  <a:close/>
                </a:path>
                <a:path w="2688590" h="341629">
                  <a:moveTo>
                    <a:pt x="1297877" y="341128"/>
                  </a:moveTo>
                  <a:lnTo>
                    <a:pt x="1250385" y="341128"/>
                  </a:lnTo>
                  <a:lnTo>
                    <a:pt x="1250385" y="2236"/>
                  </a:lnTo>
                  <a:lnTo>
                    <a:pt x="1297877" y="2236"/>
                  </a:lnTo>
                  <a:lnTo>
                    <a:pt x="1297877" y="132873"/>
                  </a:lnTo>
                  <a:lnTo>
                    <a:pt x="1347869" y="132873"/>
                  </a:lnTo>
                  <a:lnTo>
                    <a:pt x="1347869" y="172998"/>
                  </a:lnTo>
                  <a:lnTo>
                    <a:pt x="1297877" y="172998"/>
                  </a:lnTo>
                  <a:lnTo>
                    <a:pt x="1297877" y="341128"/>
                  </a:lnTo>
                  <a:close/>
                </a:path>
                <a:path w="2688590" h="341629">
                  <a:moveTo>
                    <a:pt x="1052522" y="271534"/>
                  </a:moveTo>
                  <a:lnTo>
                    <a:pt x="1023448" y="232988"/>
                  </a:lnTo>
                  <a:lnTo>
                    <a:pt x="1060769" y="206680"/>
                  </a:lnTo>
                  <a:lnTo>
                    <a:pt x="1087089" y="169742"/>
                  </a:lnTo>
                  <a:lnTo>
                    <a:pt x="1102703" y="125945"/>
                  </a:lnTo>
                  <a:lnTo>
                    <a:pt x="1107908" y="79066"/>
                  </a:lnTo>
                  <a:lnTo>
                    <a:pt x="1107908" y="28416"/>
                  </a:lnTo>
                  <a:lnTo>
                    <a:pt x="1155400" y="28416"/>
                  </a:lnTo>
                  <a:lnTo>
                    <a:pt x="1155400" y="79066"/>
                  </a:lnTo>
                  <a:lnTo>
                    <a:pt x="1160147" y="124097"/>
                  </a:lnTo>
                  <a:lnTo>
                    <a:pt x="1174920" y="166009"/>
                  </a:lnTo>
                  <a:lnTo>
                    <a:pt x="1179755" y="172866"/>
                  </a:lnTo>
                  <a:lnTo>
                    <a:pt x="1131852" y="172866"/>
                  </a:lnTo>
                  <a:lnTo>
                    <a:pt x="1118642" y="204082"/>
                  </a:lnTo>
                  <a:lnTo>
                    <a:pt x="1101067" y="231475"/>
                  </a:lnTo>
                  <a:lnTo>
                    <a:pt x="1079052" y="254230"/>
                  </a:lnTo>
                  <a:lnTo>
                    <a:pt x="1052522" y="271534"/>
                  </a:lnTo>
                  <a:close/>
                </a:path>
                <a:path w="2688590" h="341629">
                  <a:moveTo>
                    <a:pt x="1206708" y="264956"/>
                  </a:moveTo>
                  <a:lnTo>
                    <a:pt x="1181728" y="248754"/>
                  </a:lnTo>
                  <a:lnTo>
                    <a:pt x="1160992" y="227495"/>
                  </a:lnTo>
                  <a:lnTo>
                    <a:pt x="1144399" y="201944"/>
                  </a:lnTo>
                  <a:lnTo>
                    <a:pt x="1131852" y="172866"/>
                  </a:lnTo>
                  <a:lnTo>
                    <a:pt x="1179755" y="172866"/>
                  </a:lnTo>
                  <a:lnTo>
                    <a:pt x="1199931" y="201482"/>
                  </a:lnTo>
                  <a:lnTo>
                    <a:pt x="1235387" y="227199"/>
                  </a:lnTo>
                  <a:lnTo>
                    <a:pt x="1206708" y="264956"/>
                  </a:lnTo>
                  <a:close/>
                </a:path>
                <a:path w="2688590" h="341629">
                  <a:moveTo>
                    <a:pt x="1466286" y="162999"/>
                  </a:moveTo>
                  <a:lnTo>
                    <a:pt x="1418268" y="162999"/>
                  </a:lnTo>
                  <a:lnTo>
                    <a:pt x="1418268" y="122216"/>
                  </a:lnTo>
                  <a:lnTo>
                    <a:pt x="1401848" y="112913"/>
                  </a:lnTo>
                  <a:lnTo>
                    <a:pt x="1389720" y="101463"/>
                  </a:lnTo>
                  <a:lnTo>
                    <a:pt x="1382229" y="87991"/>
                  </a:lnTo>
                  <a:lnTo>
                    <a:pt x="1379722" y="72619"/>
                  </a:lnTo>
                  <a:lnTo>
                    <a:pt x="1388345" y="45216"/>
                  </a:lnTo>
                  <a:lnTo>
                    <a:pt x="1413088" y="24683"/>
                  </a:lnTo>
                  <a:lnTo>
                    <a:pt x="1451965" y="11772"/>
                  </a:lnTo>
                  <a:lnTo>
                    <a:pt x="1502991" y="7235"/>
                  </a:lnTo>
                  <a:lnTo>
                    <a:pt x="1553848" y="11772"/>
                  </a:lnTo>
                  <a:lnTo>
                    <a:pt x="1592631" y="24683"/>
                  </a:lnTo>
                  <a:lnTo>
                    <a:pt x="1615681" y="43808"/>
                  </a:lnTo>
                  <a:lnTo>
                    <a:pt x="1502991" y="43808"/>
                  </a:lnTo>
                  <a:lnTo>
                    <a:pt x="1471255" y="45646"/>
                  </a:lnTo>
                  <a:lnTo>
                    <a:pt x="1448016" y="51110"/>
                  </a:lnTo>
                  <a:lnTo>
                    <a:pt x="1433781" y="60125"/>
                  </a:lnTo>
                  <a:lnTo>
                    <a:pt x="1429056" y="72619"/>
                  </a:lnTo>
                  <a:lnTo>
                    <a:pt x="1433781" y="84955"/>
                  </a:lnTo>
                  <a:lnTo>
                    <a:pt x="1448016" y="93751"/>
                  </a:lnTo>
                  <a:lnTo>
                    <a:pt x="1471255" y="99019"/>
                  </a:lnTo>
                  <a:lnTo>
                    <a:pt x="1502991" y="100773"/>
                  </a:lnTo>
                  <a:lnTo>
                    <a:pt x="1616276" y="100773"/>
                  </a:lnTo>
                  <a:lnTo>
                    <a:pt x="1615686" y="101809"/>
                  </a:lnTo>
                  <a:lnTo>
                    <a:pt x="1603244" y="113301"/>
                  </a:lnTo>
                  <a:lnTo>
                    <a:pt x="1586398" y="122611"/>
                  </a:lnTo>
                  <a:lnTo>
                    <a:pt x="1586398" y="134451"/>
                  </a:lnTo>
                  <a:lnTo>
                    <a:pt x="1466286" y="134451"/>
                  </a:lnTo>
                  <a:lnTo>
                    <a:pt x="1466286" y="162999"/>
                  </a:lnTo>
                  <a:close/>
                </a:path>
                <a:path w="2688590" h="341629">
                  <a:moveTo>
                    <a:pt x="1616276" y="100773"/>
                  </a:moveTo>
                  <a:lnTo>
                    <a:pt x="1502991" y="100773"/>
                  </a:lnTo>
                  <a:lnTo>
                    <a:pt x="1534565" y="99019"/>
                  </a:lnTo>
                  <a:lnTo>
                    <a:pt x="1557850" y="93751"/>
                  </a:lnTo>
                  <a:lnTo>
                    <a:pt x="1572256" y="84955"/>
                  </a:lnTo>
                  <a:lnTo>
                    <a:pt x="1577189" y="72619"/>
                  </a:lnTo>
                  <a:lnTo>
                    <a:pt x="1572256" y="60125"/>
                  </a:lnTo>
                  <a:lnTo>
                    <a:pt x="1557850" y="51110"/>
                  </a:lnTo>
                  <a:lnTo>
                    <a:pt x="1534565" y="45646"/>
                  </a:lnTo>
                  <a:lnTo>
                    <a:pt x="1502991" y="43808"/>
                  </a:lnTo>
                  <a:lnTo>
                    <a:pt x="1615681" y="43808"/>
                  </a:lnTo>
                  <a:lnTo>
                    <a:pt x="1617378" y="45216"/>
                  </a:lnTo>
                  <a:lnTo>
                    <a:pt x="1626129" y="72619"/>
                  </a:lnTo>
                  <a:lnTo>
                    <a:pt x="1623418" y="88219"/>
                  </a:lnTo>
                  <a:lnTo>
                    <a:pt x="1616276" y="100773"/>
                  </a:lnTo>
                  <a:close/>
                </a:path>
                <a:path w="2688590" h="341629">
                  <a:moveTo>
                    <a:pt x="1502991" y="136556"/>
                  </a:moveTo>
                  <a:lnTo>
                    <a:pt x="1493297" y="136431"/>
                  </a:lnTo>
                  <a:lnTo>
                    <a:pt x="1483948" y="136046"/>
                  </a:lnTo>
                  <a:lnTo>
                    <a:pt x="1474945" y="135391"/>
                  </a:lnTo>
                  <a:lnTo>
                    <a:pt x="1466286" y="134451"/>
                  </a:lnTo>
                  <a:lnTo>
                    <a:pt x="1539169" y="134451"/>
                  </a:lnTo>
                  <a:lnTo>
                    <a:pt x="1530612" y="135391"/>
                  </a:lnTo>
                  <a:lnTo>
                    <a:pt x="1521722" y="136046"/>
                  </a:lnTo>
                  <a:lnTo>
                    <a:pt x="1512510" y="136431"/>
                  </a:lnTo>
                  <a:lnTo>
                    <a:pt x="1502991" y="136556"/>
                  </a:lnTo>
                  <a:close/>
                </a:path>
                <a:path w="2688590" h="341629">
                  <a:moveTo>
                    <a:pt x="1586398" y="162999"/>
                  </a:moveTo>
                  <a:lnTo>
                    <a:pt x="1539169" y="162999"/>
                  </a:lnTo>
                  <a:lnTo>
                    <a:pt x="1539169" y="134451"/>
                  </a:lnTo>
                  <a:lnTo>
                    <a:pt x="1586398" y="134451"/>
                  </a:lnTo>
                  <a:lnTo>
                    <a:pt x="1586398" y="162999"/>
                  </a:lnTo>
                  <a:close/>
                </a:path>
                <a:path w="2688590" h="341629">
                  <a:moveTo>
                    <a:pt x="1657703" y="200888"/>
                  </a:moveTo>
                  <a:lnTo>
                    <a:pt x="1348806" y="200888"/>
                  </a:lnTo>
                  <a:lnTo>
                    <a:pt x="1348806" y="162999"/>
                  </a:lnTo>
                  <a:lnTo>
                    <a:pt x="1657703" y="162999"/>
                  </a:lnTo>
                  <a:lnTo>
                    <a:pt x="1657703" y="200888"/>
                  </a:lnTo>
                  <a:close/>
                </a:path>
                <a:path w="2688590" h="341629">
                  <a:moveTo>
                    <a:pt x="1502596" y="340602"/>
                  </a:moveTo>
                  <a:lnTo>
                    <a:pt x="1452829" y="336686"/>
                  </a:lnTo>
                  <a:lnTo>
                    <a:pt x="1415555" y="324963"/>
                  </a:lnTo>
                  <a:lnTo>
                    <a:pt x="1392168" y="305766"/>
                  </a:lnTo>
                  <a:lnTo>
                    <a:pt x="1384063" y="279428"/>
                  </a:lnTo>
                  <a:lnTo>
                    <a:pt x="1392168" y="253353"/>
                  </a:lnTo>
                  <a:lnTo>
                    <a:pt x="1415555" y="234221"/>
                  </a:lnTo>
                  <a:lnTo>
                    <a:pt x="1452829" y="222465"/>
                  </a:lnTo>
                  <a:lnTo>
                    <a:pt x="1502596" y="218516"/>
                  </a:lnTo>
                  <a:lnTo>
                    <a:pt x="1551912" y="222465"/>
                  </a:lnTo>
                  <a:lnTo>
                    <a:pt x="1588980" y="234221"/>
                  </a:lnTo>
                  <a:lnTo>
                    <a:pt x="1612358" y="253353"/>
                  </a:lnTo>
                  <a:lnTo>
                    <a:pt x="1612658" y="254300"/>
                  </a:lnTo>
                  <a:lnTo>
                    <a:pt x="1502596" y="254300"/>
                  </a:lnTo>
                  <a:lnTo>
                    <a:pt x="1471845" y="255951"/>
                  </a:lnTo>
                  <a:lnTo>
                    <a:pt x="1449875" y="260598"/>
                  </a:lnTo>
                  <a:lnTo>
                    <a:pt x="1436735" y="268379"/>
                  </a:lnTo>
                  <a:lnTo>
                    <a:pt x="1432476" y="279428"/>
                  </a:lnTo>
                  <a:lnTo>
                    <a:pt x="1436735" y="290690"/>
                  </a:lnTo>
                  <a:lnTo>
                    <a:pt x="1449875" y="298783"/>
                  </a:lnTo>
                  <a:lnTo>
                    <a:pt x="1471845" y="303644"/>
                  </a:lnTo>
                  <a:lnTo>
                    <a:pt x="1502596" y="305213"/>
                  </a:lnTo>
                  <a:lnTo>
                    <a:pt x="1612532" y="305213"/>
                  </a:lnTo>
                  <a:lnTo>
                    <a:pt x="1612358" y="305766"/>
                  </a:lnTo>
                  <a:lnTo>
                    <a:pt x="1588980" y="324963"/>
                  </a:lnTo>
                  <a:lnTo>
                    <a:pt x="1551912" y="336686"/>
                  </a:lnTo>
                  <a:lnTo>
                    <a:pt x="1502596" y="340602"/>
                  </a:lnTo>
                  <a:close/>
                </a:path>
                <a:path w="2688590" h="341629">
                  <a:moveTo>
                    <a:pt x="1612532" y="305213"/>
                  </a:moveTo>
                  <a:lnTo>
                    <a:pt x="1502596" y="305213"/>
                  </a:lnTo>
                  <a:lnTo>
                    <a:pt x="1533001" y="303644"/>
                  </a:lnTo>
                  <a:lnTo>
                    <a:pt x="1555006" y="298783"/>
                  </a:lnTo>
                  <a:lnTo>
                    <a:pt x="1568402" y="290690"/>
                  </a:lnTo>
                  <a:lnTo>
                    <a:pt x="1572980" y="279428"/>
                  </a:lnTo>
                  <a:lnTo>
                    <a:pt x="1568402" y="268379"/>
                  </a:lnTo>
                  <a:lnTo>
                    <a:pt x="1555006" y="260598"/>
                  </a:lnTo>
                  <a:lnTo>
                    <a:pt x="1533001" y="255951"/>
                  </a:lnTo>
                  <a:lnTo>
                    <a:pt x="1502596" y="254300"/>
                  </a:lnTo>
                  <a:lnTo>
                    <a:pt x="1612658" y="254300"/>
                  </a:lnTo>
                  <a:lnTo>
                    <a:pt x="1620603" y="279428"/>
                  </a:lnTo>
                  <a:lnTo>
                    <a:pt x="1612532" y="305213"/>
                  </a:lnTo>
                  <a:close/>
                </a:path>
                <a:path w="2688590" h="341629">
                  <a:moveTo>
                    <a:pt x="1790986" y="27627"/>
                  </a:moveTo>
                  <a:lnTo>
                    <a:pt x="1743625" y="27627"/>
                  </a:lnTo>
                  <a:lnTo>
                    <a:pt x="1743625" y="0"/>
                  </a:lnTo>
                  <a:lnTo>
                    <a:pt x="1790986" y="0"/>
                  </a:lnTo>
                  <a:lnTo>
                    <a:pt x="1790986" y="27627"/>
                  </a:lnTo>
                  <a:close/>
                </a:path>
                <a:path w="2688590" h="341629">
                  <a:moveTo>
                    <a:pt x="1867684" y="63805"/>
                  </a:moveTo>
                  <a:lnTo>
                    <a:pt x="1666664" y="63805"/>
                  </a:lnTo>
                  <a:lnTo>
                    <a:pt x="1666664" y="27627"/>
                  </a:lnTo>
                  <a:lnTo>
                    <a:pt x="1867684" y="27627"/>
                  </a:lnTo>
                  <a:lnTo>
                    <a:pt x="1867684" y="63805"/>
                  </a:lnTo>
                  <a:close/>
                </a:path>
                <a:path w="2688590" h="341629">
                  <a:moveTo>
                    <a:pt x="1935436" y="185232"/>
                  </a:moveTo>
                  <a:lnTo>
                    <a:pt x="1887812" y="185232"/>
                  </a:lnTo>
                  <a:lnTo>
                    <a:pt x="1887812" y="1841"/>
                  </a:lnTo>
                  <a:lnTo>
                    <a:pt x="1935436" y="1841"/>
                  </a:lnTo>
                  <a:lnTo>
                    <a:pt x="1935436" y="75250"/>
                  </a:lnTo>
                  <a:lnTo>
                    <a:pt x="1981218" y="75250"/>
                  </a:lnTo>
                  <a:lnTo>
                    <a:pt x="1981218" y="113270"/>
                  </a:lnTo>
                  <a:lnTo>
                    <a:pt x="1935436" y="113270"/>
                  </a:lnTo>
                  <a:lnTo>
                    <a:pt x="1935436" y="185232"/>
                  </a:lnTo>
                  <a:close/>
                </a:path>
                <a:path w="2688590" h="341629">
                  <a:moveTo>
                    <a:pt x="1767306" y="182864"/>
                  </a:moveTo>
                  <a:lnTo>
                    <a:pt x="1732784" y="179020"/>
                  </a:lnTo>
                  <a:lnTo>
                    <a:pt x="1706230" y="168097"/>
                  </a:lnTo>
                  <a:lnTo>
                    <a:pt x="1689198" y="150711"/>
                  </a:lnTo>
                  <a:lnTo>
                    <a:pt x="1683241" y="127479"/>
                  </a:lnTo>
                  <a:lnTo>
                    <a:pt x="1689198" y="104561"/>
                  </a:lnTo>
                  <a:lnTo>
                    <a:pt x="1706230" y="87107"/>
                  </a:lnTo>
                  <a:lnTo>
                    <a:pt x="1732784" y="75992"/>
                  </a:lnTo>
                  <a:lnTo>
                    <a:pt x="1767306" y="72093"/>
                  </a:lnTo>
                  <a:lnTo>
                    <a:pt x="1801630" y="75992"/>
                  </a:lnTo>
                  <a:lnTo>
                    <a:pt x="1827888" y="87107"/>
                  </a:lnTo>
                  <a:lnTo>
                    <a:pt x="1844674" y="104561"/>
                  </a:lnTo>
                  <a:lnTo>
                    <a:pt x="1844884" y="105377"/>
                  </a:lnTo>
                  <a:lnTo>
                    <a:pt x="1767306" y="105377"/>
                  </a:lnTo>
                  <a:lnTo>
                    <a:pt x="1751451" y="106832"/>
                  </a:lnTo>
                  <a:lnTo>
                    <a:pt x="1739531" y="111100"/>
                  </a:lnTo>
                  <a:lnTo>
                    <a:pt x="1732026" y="118031"/>
                  </a:lnTo>
                  <a:lnTo>
                    <a:pt x="1729417" y="127479"/>
                  </a:lnTo>
                  <a:lnTo>
                    <a:pt x="1732026" y="136916"/>
                  </a:lnTo>
                  <a:lnTo>
                    <a:pt x="1739531" y="143578"/>
                  </a:lnTo>
                  <a:lnTo>
                    <a:pt x="1751451" y="147552"/>
                  </a:lnTo>
                  <a:lnTo>
                    <a:pt x="1767306" y="148923"/>
                  </a:lnTo>
                  <a:lnTo>
                    <a:pt x="1845129" y="148923"/>
                  </a:lnTo>
                  <a:lnTo>
                    <a:pt x="1844674" y="150711"/>
                  </a:lnTo>
                  <a:lnTo>
                    <a:pt x="1827888" y="168097"/>
                  </a:lnTo>
                  <a:lnTo>
                    <a:pt x="1801630" y="179020"/>
                  </a:lnTo>
                  <a:lnTo>
                    <a:pt x="1767306" y="182864"/>
                  </a:lnTo>
                  <a:close/>
                </a:path>
                <a:path w="2688590" h="341629">
                  <a:moveTo>
                    <a:pt x="1845129" y="148923"/>
                  </a:moveTo>
                  <a:lnTo>
                    <a:pt x="1767306" y="148923"/>
                  </a:lnTo>
                  <a:lnTo>
                    <a:pt x="1783148" y="147552"/>
                  </a:lnTo>
                  <a:lnTo>
                    <a:pt x="1795180" y="143578"/>
                  </a:lnTo>
                  <a:lnTo>
                    <a:pt x="1802845" y="136916"/>
                  </a:lnTo>
                  <a:lnTo>
                    <a:pt x="1805589" y="127479"/>
                  </a:lnTo>
                  <a:lnTo>
                    <a:pt x="1802845" y="118031"/>
                  </a:lnTo>
                  <a:lnTo>
                    <a:pt x="1795180" y="111100"/>
                  </a:lnTo>
                  <a:lnTo>
                    <a:pt x="1783148" y="106832"/>
                  </a:lnTo>
                  <a:lnTo>
                    <a:pt x="1767306" y="105377"/>
                  </a:lnTo>
                  <a:lnTo>
                    <a:pt x="1844884" y="105377"/>
                  </a:lnTo>
                  <a:lnTo>
                    <a:pt x="1850582" y="127479"/>
                  </a:lnTo>
                  <a:lnTo>
                    <a:pt x="1845129" y="148923"/>
                  </a:lnTo>
                  <a:close/>
                </a:path>
                <a:path w="2688590" h="341629">
                  <a:moveTo>
                    <a:pt x="1945171" y="338760"/>
                  </a:moveTo>
                  <a:lnTo>
                    <a:pt x="1711262" y="338760"/>
                  </a:lnTo>
                  <a:lnTo>
                    <a:pt x="1711262" y="252064"/>
                  </a:lnTo>
                  <a:lnTo>
                    <a:pt x="1888076" y="252064"/>
                  </a:lnTo>
                  <a:lnTo>
                    <a:pt x="1888076" y="232988"/>
                  </a:lnTo>
                  <a:lnTo>
                    <a:pt x="1710736" y="232988"/>
                  </a:lnTo>
                  <a:lnTo>
                    <a:pt x="1710736" y="198914"/>
                  </a:lnTo>
                  <a:lnTo>
                    <a:pt x="1935436" y="198914"/>
                  </a:lnTo>
                  <a:lnTo>
                    <a:pt x="1935436" y="284295"/>
                  </a:lnTo>
                  <a:lnTo>
                    <a:pt x="1758097" y="284295"/>
                  </a:lnTo>
                  <a:lnTo>
                    <a:pt x="1758097" y="303766"/>
                  </a:lnTo>
                  <a:lnTo>
                    <a:pt x="1945171" y="303766"/>
                  </a:lnTo>
                  <a:lnTo>
                    <a:pt x="1945171" y="338760"/>
                  </a:lnTo>
                  <a:close/>
                </a:path>
                <a:path w="2688590" h="341629">
                  <a:moveTo>
                    <a:pt x="2346585" y="59332"/>
                  </a:moveTo>
                  <a:lnTo>
                    <a:pt x="2299224" y="59332"/>
                  </a:lnTo>
                  <a:lnTo>
                    <a:pt x="2299224" y="2762"/>
                  </a:lnTo>
                  <a:lnTo>
                    <a:pt x="2346585" y="2762"/>
                  </a:lnTo>
                  <a:lnTo>
                    <a:pt x="2346585" y="59332"/>
                  </a:lnTo>
                  <a:close/>
                </a:path>
                <a:path w="2688590" h="341629">
                  <a:moveTo>
                    <a:pt x="2236866" y="199046"/>
                  </a:moveTo>
                  <a:lnTo>
                    <a:pt x="2075576" y="199046"/>
                  </a:lnTo>
                  <a:lnTo>
                    <a:pt x="2075576" y="24864"/>
                  </a:lnTo>
                  <a:lnTo>
                    <a:pt x="2123200" y="24864"/>
                  </a:lnTo>
                  <a:lnTo>
                    <a:pt x="2123200" y="76829"/>
                  </a:lnTo>
                  <a:lnTo>
                    <a:pt x="2346585" y="76829"/>
                  </a:lnTo>
                  <a:lnTo>
                    <a:pt x="2346585" y="97484"/>
                  </a:lnTo>
                  <a:lnTo>
                    <a:pt x="2236866" y="97484"/>
                  </a:lnTo>
                  <a:lnTo>
                    <a:pt x="2236866" y="112876"/>
                  </a:lnTo>
                  <a:lnTo>
                    <a:pt x="2123200" y="112876"/>
                  </a:lnTo>
                  <a:lnTo>
                    <a:pt x="2123200" y="161684"/>
                  </a:lnTo>
                  <a:lnTo>
                    <a:pt x="2346585" y="161684"/>
                  </a:lnTo>
                  <a:lnTo>
                    <a:pt x="2346585" y="169840"/>
                  </a:lnTo>
                  <a:lnTo>
                    <a:pt x="2236866" y="169840"/>
                  </a:lnTo>
                  <a:lnTo>
                    <a:pt x="2236866" y="199046"/>
                  </a:lnTo>
                  <a:close/>
                </a:path>
                <a:path w="2688590" h="341629">
                  <a:moveTo>
                    <a:pt x="2346585" y="76829"/>
                  </a:moveTo>
                  <a:lnTo>
                    <a:pt x="2189900" y="76829"/>
                  </a:lnTo>
                  <a:lnTo>
                    <a:pt x="2189900" y="24864"/>
                  </a:lnTo>
                  <a:lnTo>
                    <a:pt x="2236866" y="24864"/>
                  </a:lnTo>
                  <a:lnTo>
                    <a:pt x="2236866" y="59332"/>
                  </a:lnTo>
                  <a:lnTo>
                    <a:pt x="2346585" y="59332"/>
                  </a:lnTo>
                  <a:lnTo>
                    <a:pt x="2346585" y="76829"/>
                  </a:lnTo>
                  <a:close/>
                </a:path>
                <a:path w="2688590" h="341629">
                  <a:moveTo>
                    <a:pt x="2346585" y="131820"/>
                  </a:moveTo>
                  <a:lnTo>
                    <a:pt x="2299224" y="131820"/>
                  </a:lnTo>
                  <a:lnTo>
                    <a:pt x="2299224" y="97484"/>
                  </a:lnTo>
                  <a:lnTo>
                    <a:pt x="2346585" y="97484"/>
                  </a:lnTo>
                  <a:lnTo>
                    <a:pt x="2346585" y="131820"/>
                  </a:lnTo>
                  <a:close/>
                </a:path>
                <a:path w="2688590" h="341629">
                  <a:moveTo>
                    <a:pt x="2346585" y="161684"/>
                  </a:moveTo>
                  <a:lnTo>
                    <a:pt x="2189900" y="161684"/>
                  </a:lnTo>
                  <a:lnTo>
                    <a:pt x="2189900" y="112876"/>
                  </a:lnTo>
                  <a:lnTo>
                    <a:pt x="2236866" y="112876"/>
                  </a:lnTo>
                  <a:lnTo>
                    <a:pt x="2236866" y="131820"/>
                  </a:lnTo>
                  <a:lnTo>
                    <a:pt x="2346585" y="131820"/>
                  </a:lnTo>
                  <a:lnTo>
                    <a:pt x="2346585" y="161684"/>
                  </a:lnTo>
                  <a:close/>
                </a:path>
                <a:path w="2688590" h="341629">
                  <a:moveTo>
                    <a:pt x="2346585" y="252458"/>
                  </a:moveTo>
                  <a:lnTo>
                    <a:pt x="2299224" y="252458"/>
                  </a:lnTo>
                  <a:lnTo>
                    <a:pt x="2299224" y="169840"/>
                  </a:lnTo>
                  <a:lnTo>
                    <a:pt x="2346585" y="169840"/>
                  </a:lnTo>
                  <a:lnTo>
                    <a:pt x="2346585" y="252458"/>
                  </a:lnTo>
                  <a:close/>
                </a:path>
                <a:path w="2688590" h="341629">
                  <a:moveTo>
                    <a:pt x="2353821" y="335208"/>
                  </a:moveTo>
                  <a:lnTo>
                    <a:pt x="2121095" y="335208"/>
                  </a:lnTo>
                  <a:lnTo>
                    <a:pt x="2121095" y="227594"/>
                  </a:lnTo>
                  <a:lnTo>
                    <a:pt x="2169114" y="227594"/>
                  </a:lnTo>
                  <a:lnTo>
                    <a:pt x="2169114" y="296925"/>
                  </a:lnTo>
                  <a:lnTo>
                    <a:pt x="2353821" y="296925"/>
                  </a:lnTo>
                  <a:lnTo>
                    <a:pt x="2353821" y="335208"/>
                  </a:lnTo>
                  <a:close/>
                </a:path>
                <a:path w="2688590" h="341629">
                  <a:moveTo>
                    <a:pt x="2409880" y="160894"/>
                  </a:moveTo>
                  <a:lnTo>
                    <a:pt x="2391199" y="122611"/>
                  </a:lnTo>
                  <a:lnTo>
                    <a:pt x="2442046" y="109527"/>
                  </a:lnTo>
                  <a:lnTo>
                    <a:pt x="2478882" y="87107"/>
                  </a:lnTo>
                  <a:lnTo>
                    <a:pt x="2501312" y="58989"/>
                  </a:lnTo>
                  <a:lnTo>
                    <a:pt x="2508943" y="28811"/>
                  </a:lnTo>
                  <a:lnTo>
                    <a:pt x="2508943" y="12366"/>
                  </a:lnTo>
                  <a:lnTo>
                    <a:pt x="2558803" y="12366"/>
                  </a:lnTo>
                  <a:lnTo>
                    <a:pt x="2558803" y="28811"/>
                  </a:lnTo>
                  <a:lnTo>
                    <a:pt x="2566386" y="58989"/>
                  </a:lnTo>
                  <a:lnTo>
                    <a:pt x="2588880" y="87107"/>
                  </a:lnTo>
                  <a:lnTo>
                    <a:pt x="2590808" y="88275"/>
                  </a:lnTo>
                  <a:lnTo>
                    <a:pt x="2533807" y="88275"/>
                  </a:lnTo>
                  <a:lnTo>
                    <a:pt x="2513370" y="113922"/>
                  </a:lnTo>
                  <a:lnTo>
                    <a:pt x="2485558" y="135191"/>
                  </a:lnTo>
                  <a:lnTo>
                    <a:pt x="2450889" y="151157"/>
                  </a:lnTo>
                  <a:lnTo>
                    <a:pt x="2409880" y="160894"/>
                  </a:lnTo>
                  <a:close/>
                </a:path>
                <a:path w="2688590" h="341629">
                  <a:moveTo>
                    <a:pt x="2658523" y="160894"/>
                  </a:moveTo>
                  <a:lnTo>
                    <a:pt x="2617169" y="151157"/>
                  </a:lnTo>
                  <a:lnTo>
                    <a:pt x="2582253" y="135191"/>
                  </a:lnTo>
                  <a:lnTo>
                    <a:pt x="2554293" y="113922"/>
                  </a:lnTo>
                  <a:lnTo>
                    <a:pt x="2533807" y="88275"/>
                  </a:lnTo>
                  <a:lnTo>
                    <a:pt x="2590808" y="88275"/>
                  </a:lnTo>
                  <a:lnTo>
                    <a:pt x="2625903" y="109527"/>
                  </a:lnTo>
                  <a:lnTo>
                    <a:pt x="2677073" y="122611"/>
                  </a:lnTo>
                  <a:lnTo>
                    <a:pt x="2658523" y="160894"/>
                  </a:lnTo>
                  <a:close/>
                </a:path>
                <a:path w="2688590" h="341629">
                  <a:moveTo>
                    <a:pt x="2688124" y="225226"/>
                  </a:moveTo>
                  <a:lnTo>
                    <a:pt x="2379227" y="225226"/>
                  </a:lnTo>
                  <a:lnTo>
                    <a:pt x="2379227" y="186548"/>
                  </a:lnTo>
                  <a:lnTo>
                    <a:pt x="2688124" y="186548"/>
                  </a:lnTo>
                  <a:lnTo>
                    <a:pt x="2688124" y="225226"/>
                  </a:lnTo>
                  <a:close/>
                </a:path>
                <a:path w="2688590" h="341629">
                  <a:moveTo>
                    <a:pt x="2556172" y="341128"/>
                  </a:moveTo>
                  <a:lnTo>
                    <a:pt x="2509206" y="341128"/>
                  </a:lnTo>
                  <a:lnTo>
                    <a:pt x="2509206" y="225226"/>
                  </a:lnTo>
                  <a:lnTo>
                    <a:pt x="2556172" y="225226"/>
                  </a:lnTo>
                  <a:lnTo>
                    <a:pt x="2556172" y="3411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460554" y="5583630"/>
              <a:ext cx="4898390" cy="1723389"/>
            </a:xfrm>
            <a:custGeom>
              <a:avLst/>
              <a:gdLst/>
              <a:ahLst/>
              <a:cxnLst/>
              <a:rect l="l" t="t" r="r" b="b"/>
              <a:pathLst>
                <a:path w="4898390" h="1723390">
                  <a:moveTo>
                    <a:pt x="3420986" y="600062"/>
                  </a:moveTo>
                  <a:lnTo>
                    <a:pt x="1476857" y="600062"/>
                  </a:lnTo>
                  <a:lnTo>
                    <a:pt x="1476857" y="1123137"/>
                  </a:lnTo>
                  <a:lnTo>
                    <a:pt x="3420986" y="1123137"/>
                  </a:lnTo>
                  <a:lnTo>
                    <a:pt x="3420986" y="600062"/>
                  </a:lnTo>
                  <a:close/>
                </a:path>
                <a:path w="4898390" h="1723390">
                  <a:moveTo>
                    <a:pt x="3651085" y="0"/>
                  </a:moveTo>
                  <a:lnTo>
                    <a:pt x="1246759" y="0"/>
                  </a:lnTo>
                  <a:lnTo>
                    <a:pt x="1246759" y="523074"/>
                  </a:lnTo>
                  <a:lnTo>
                    <a:pt x="3651085" y="523074"/>
                  </a:lnTo>
                  <a:lnTo>
                    <a:pt x="3651085" y="0"/>
                  </a:lnTo>
                  <a:close/>
                </a:path>
                <a:path w="4898390" h="1723390">
                  <a:moveTo>
                    <a:pt x="4897844" y="1200124"/>
                  </a:moveTo>
                  <a:lnTo>
                    <a:pt x="0" y="1200124"/>
                  </a:lnTo>
                  <a:lnTo>
                    <a:pt x="0" y="1723199"/>
                  </a:lnTo>
                  <a:lnTo>
                    <a:pt x="4897844" y="1723199"/>
                  </a:lnTo>
                  <a:lnTo>
                    <a:pt x="4897844" y="1200124"/>
                  </a:lnTo>
                  <a:close/>
                </a:path>
              </a:pathLst>
            </a:custGeom>
            <a:solidFill>
              <a:srgbClr val="B8E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472378" y="5646711"/>
              <a:ext cx="4887595" cy="1596390"/>
            </a:xfrm>
            <a:custGeom>
              <a:avLst/>
              <a:gdLst/>
              <a:ahLst/>
              <a:cxnLst/>
              <a:rect l="l" t="t" r="r" b="b"/>
              <a:pathLst>
                <a:path w="4887594" h="1596390">
                  <a:moveTo>
                    <a:pt x="322770" y="1290218"/>
                  </a:moveTo>
                  <a:lnTo>
                    <a:pt x="312445" y="1256258"/>
                  </a:lnTo>
                  <a:lnTo>
                    <a:pt x="307657" y="1252004"/>
                  </a:lnTo>
                  <a:lnTo>
                    <a:pt x="283451" y="1230477"/>
                  </a:lnTo>
                  <a:lnTo>
                    <a:pt x="263372" y="1223175"/>
                  </a:lnTo>
                  <a:lnTo>
                    <a:pt x="263372" y="1290218"/>
                  </a:lnTo>
                  <a:lnTo>
                    <a:pt x="257517" y="1306220"/>
                  </a:lnTo>
                  <a:lnTo>
                    <a:pt x="240792" y="1317942"/>
                  </a:lnTo>
                  <a:lnTo>
                    <a:pt x="214490" y="1325206"/>
                  </a:lnTo>
                  <a:lnTo>
                    <a:pt x="179882" y="1327823"/>
                  </a:lnTo>
                  <a:lnTo>
                    <a:pt x="145402" y="1325206"/>
                  </a:lnTo>
                  <a:lnTo>
                    <a:pt x="119126" y="1317942"/>
                  </a:lnTo>
                  <a:lnTo>
                    <a:pt x="102412" y="1306220"/>
                  </a:lnTo>
                  <a:lnTo>
                    <a:pt x="96697" y="1290218"/>
                  </a:lnTo>
                  <a:lnTo>
                    <a:pt x="102412" y="1273606"/>
                  </a:lnTo>
                  <a:lnTo>
                    <a:pt x="119126" y="1261618"/>
                  </a:lnTo>
                  <a:lnTo>
                    <a:pt x="145402" y="1254366"/>
                  </a:lnTo>
                  <a:lnTo>
                    <a:pt x="179882" y="1252004"/>
                  </a:lnTo>
                  <a:lnTo>
                    <a:pt x="214490" y="1254366"/>
                  </a:lnTo>
                  <a:lnTo>
                    <a:pt x="240792" y="1261618"/>
                  </a:lnTo>
                  <a:lnTo>
                    <a:pt x="257517" y="1273606"/>
                  </a:lnTo>
                  <a:lnTo>
                    <a:pt x="263372" y="1290218"/>
                  </a:lnTo>
                  <a:lnTo>
                    <a:pt x="263372" y="1223175"/>
                  </a:lnTo>
                  <a:lnTo>
                    <a:pt x="238379" y="1214069"/>
                  </a:lnTo>
                  <a:lnTo>
                    <a:pt x="179882" y="1208265"/>
                  </a:lnTo>
                  <a:lnTo>
                    <a:pt x="121310" y="1214069"/>
                  </a:lnTo>
                  <a:lnTo>
                    <a:pt x="76123" y="1230477"/>
                  </a:lnTo>
                  <a:lnTo>
                    <a:pt x="47053" y="1256258"/>
                  </a:lnTo>
                  <a:lnTo>
                    <a:pt x="36830" y="1290218"/>
                  </a:lnTo>
                  <a:lnTo>
                    <a:pt x="47053" y="1323746"/>
                  </a:lnTo>
                  <a:lnTo>
                    <a:pt x="76123" y="1349184"/>
                  </a:lnTo>
                  <a:lnTo>
                    <a:pt x="121310" y="1365313"/>
                  </a:lnTo>
                  <a:lnTo>
                    <a:pt x="179882" y="1370952"/>
                  </a:lnTo>
                  <a:lnTo>
                    <a:pt x="238379" y="1365313"/>
                  </a:lnTo>
                  <a:lnTo>
                    <a:pt x="283451" y="1349184"/>
                  </a:lnTo>
                  <a:lnTo>
                    <a:pt x="307797" y="1327823"/>
                  </a:lnTo>
                  <a:lnTo>
                    <a:pt x="312445" y="1323746"/>
                  </a:lnTo>
                  <a:lnTo>
                    <a:pt x="322770" y="1290218"/>
                  </a:lnTo>
                  <a:close/>
                </a:path>
                <a:path w="4887594" h="1596390">
                  <a:moveTo>
                    <a:pt x="325234" y="1544243"/>
                  </a:moveTo>
                  <a:lnTo>
                    <a:pt x="96850" y="1544243"/>
                  </a:lnTo>
                  <a:lnTo>
                    <a:pt x="96850" y="1472565"/>
                  </a:lnTo>
                  <a:lnTo>
                    <a:pt x="40982" y="1472565"/>
                  </a:lnTo>
                  <a:lnTo>
                    <a:pt x="40982" y="1588897"/>
                  </a:lnTo>
                  <a:lnTo>
                    <a:pt x="325234" y="1588897"/>
                  </a:lnTo>
                  <a:lnTo>
                    <a:pt x="325234" y="1544243"/>
                  </a:lnTo>
                  <a:close/>
                </a:path>
                <a:path w="4887594" h="1596390">
                  <a:moveTo>
                    <a:pt x="360997" y="1392135"/>
                  </a:moveTo>
                  <a:lnTo>
                    <a:pt x="0" y="1392135"/>
                  </a:lnTo>
                  <a:lnTo>
                    <a:pt x="0" y="1436497"/>
                  </a:lnTo>
                  <a:lnTo>
                    <a:pt x="123240" y="1436497"/>
                  </a:lnTo>
                  <a:lnTo>
                    <a:pt x="123240" y="1506943"/>
                  </a:lnTo>
                  <a:lnTo>
                    <a:pt x="179273" y="1506943"/>
                  </a:lnTo>
                  <a:lnTo>
                    <a:pt x="179273" y="1436497"/>
                  </a:lnTo>
                  <a:lnTo>
                    <a:pt x="221018" y="1436497"/>
                  </a:lnTo>
                  <a:lnTo>
                    <a:pt x="221018" y="1506943"/>
                  </a:lnTo>
                  <a:lnTo>
                    <a:pt x="276428" y="1506943"/>
                  </a:lnTo>
                  <a:lnTo>
                    <a:pt x="276428" y="1436497"/>
                  </a:lnTo>
                  <a:lnTo>
                    <a:pt x="360997" y="1436497"/>
                  </a:lnTo>
                  <a:lnTo>
                    <a:pt x="360997" y="1392135"/>
                  </a:lnTo>
                  <a:close/>
                </a:path>
                <a:path w="4887594" h="1596390">
                  <a:moveTo>
                    <a:pt x="776363" y="1369263"/>
                  </a:moveTo>
                  <a:lnTo>
                    <a:pt x="767702" y="1342402"/>
                  </a:lnTo>
                  <a:lnTo>
                    <a:pt x="766953" y="1340078"/>
                  </a:lnTo>
                  <a:lnTo>
                    <a:pt x="740041" y="1318831"/>
                  </a:lnTo>
                  <a:lnTo>
                    <a:pt x="718959" y="1312443"/>
                  </a:lnTo>
                  <a:lnTo>
                    <a:pt x="718959" y="1369263"/>
                  </a:lnTo>
                  <a:lnTo>
                    <a:pt x="713854" y="1380896"/>
                  </a:lnTo>
                  <a:lnTo>
                    <a:pt x="699020" y="1389126"/>
                  </a:lnTo>
                  <a:lnTo>
                    <a:pt x="674433" y="1393977"/>
                  </a:lnTo>
                  <a:lnTo>
                    <a:pt x="640067" y="1395514"/>
                  </a:lnTo>
                  <a:lnTo>
                    <a:pt x="605459" y="1393977"/>
                  </a:lnTo>
                  <a:lnTo>
                    <a:pt x="580834" y="1389126"/>
                  </a:lnTo>
                  <a:lnTo>
                    <a:pt x="566140" y="1380896"/>
                  </a:lnTo>
                  <a:lnTo>
                    <a:pt x="561327" y="1369263"/>
                  </a:lnTo>
                  <a:lnTo>
                    <a:pt x="566140" y="1357363"/>
                  </a:lnTo>
                  <a:lnTo>
                    <a:pt x="580834" y="1348994"/>
                  </a:lnTo>
                  <a:lnTo>
                    <a:pt x="605459" y="1344041"/>
                  </a:lnTo>
                  <a:lnTo>
                    <a:pt x="640067" y="1342402"/>
                  </a:lnTo>
                  <a:lnTo>
                    <a:pt x="674433" y="1344041"/>
                  </a:lnTo>
                  <a:lnTo>
                    <a:pt x="699020" y="1348994"/>
                  </a:lnTo>
                  <a:lnTo>
                    <a:pt x="713854" y="1357363"/>
                  </a:lnTo>
                  <a:lnTo>
                    <a:pt x="718959" y="1369263"/>
                  </a:lnTo>
                  <a:lnTo>
                    <a:pt x="718959" y="1312443"/>
                  </a:lnTo>
                  <a:lnTo>
                    <a:pt x="697204" y="1305826"/>
                  </a:lnTo>
                  <a:lnTo>
                    <a:pt x="640067" y="1301432"/>
                  </a:lnTo>
                  <a:lnTo>
                    <a:pt x="582815" y="1305826"/>
                  </a:lnTo>
                  <a:lnTo>
                    <a:pt x="539915" y="1318831"/>
                  </a:lnTo>
                  <a:lnTo>
                    <a:pt x="513016" y="1340078"/>
                  </a:lnTo>
                  <a:lnTo>
                    <a:pt x="503770" y="1369263"/>
                  </a:lnTo>
                  <a:lnTo>
                    <a:pt x="513016" y="1398117"/>
                  </a:lnTo>
                  <a:lnTo>
                    <a:pt x="539915" y="1419250"/>
                  </a:lnTo>
                  <a:lnTo>
                    <a:pt x="582815" y="1432229"/>
                  </a:lnTo>
                  <a:lnTo>
                    <a:pt x="640067" y="1436649"/>
                  </a:lnTo>
                  <a:lnTo>
                    <a:pt x="697204" y="1432229"/>
                  </a:lnTo>
                  <a:lnTo>
                    <a:pt x="740041" y="1419250"/>
                  </a:lnTo>
                  <a:lnTo>
                    <a:pt x="766953" y="1398117"/>
                  </a:lnTo>
                  <a:lnTo>
                    <a:pt x="767803" y="1395514"/>
                  </a:lnTo>
                  <a:lnTo>
                    <a:pt x="776363" y="1369263"/>
                  </a:lnTo>
                  <a:close/>
                </a:path>
                <a:path w="4887594" h="1596390">
                  <a:moveTo>
                    <a:pt x="801687" y="1241564"/>
                  </a:moveTo>
                  <a:lnTo>
                    <a:pt x="667385" y="1241564"/>
                  </a:lnTo>
                  <a:lnTo>
                    <a:pt x="667385" y="1200124"/>
                  </a:lnTo>
                  <a:lnTo>
                    <a:pt x="612584" y="1200124"/>
                  </a:lnTo>
                  <a:lnTo>
                    <a:pt x="612584" y="1241564"/>
                  </a:lnTo>
                  <a:lnTo>
                    <a:pt x="477367" y="1241564"/>
                  </a:lnTo>
                  <a:lnTo>
                    <a:pt x="477367" y="1285925"/>
                  </a:lnTo>
                  <a:lnTo>
                    <a:pt x="801687" y="1285925"/>
                  </a:lnTo>
                  <a:lnTo>
                    <a:pt x="801687" y="1241564"/>
                  </a:lnTo>
                  <a:close/>
                </a:path>
                <a:path w="4887594" h="1596390">
                  <a:moveTo>
                    <a:pt x="821486" y="1455991"/>
                  </a:moveTo>
                  <a:lnTo>
                    <a:pt x="460184" y="1455991"/>
                  </a:lnTo>
                  <a:lnTo>
                    <a:pt x="460184" y="1500797"/>
                  </a:lnTo>
                  <a:lnTo>
                    <a:pt x="612584" y="1500797"/>
                  </a:lnTo>
                  <a:lnTo>
                    <a:pt x="612584" y="1596110"/>
                  </a:lnTo>
                  <a:lnTo>
                    <a:pt x="667385" y="1596110"/>
                  </a:lnTo>
                  <a:lnTo>
                    <a:pt x="667385" y="1500797"/>
                  </a:lnTo>
                  <a:lnTo>
                    <a:pt x="821486" y="1500797"/>
                  </a:lnTo>
                  <a:lnTo>
                    <a:pt x="821486" y="1455991"/>
                  </a:lnTo>
                  <a:close/>
                </a:path>
                <a:path w="4887594" h="1596390">
                  <a:moveTo>
                    <a:pt x="1192466" y="1504797"/>
                  </a:moveTo>
                  <a:lnTo>
                    <a:pt x="1038377" y="1504797"/>
                  </a:lnTo>
                  <a:lnTo>
                    <a:pt x="1038377" y="1431582"/>
                  </a:lnTo>
                  <a:lnTo>
                    <a:pt x="1152410" y="1431582"/>
                  </a:lnTo>
                  <a:lnTo>
                    <a:pt x="1152410" y="1387373"/>
                  </a:lnTo>
                  <a:lnTo>
                    <a:pt x="1152410" y="1331201"/>
                  </a:lnTo>
                  <a:lnTo>
                    <a:pt x="1152410" y="1287310"/>
                  </a:lnTo>
                  <a:lnTo>
                    <a:pt x="1152410" y="1225753"/>
                  </a:lnTo>
                  <a:lnTo>
                    <a:pt x="1097153" y="1225753"/>
                  </a:lnTo>
                  <a:lnTo>
                    <a:pt x="1097153" y="1287310"/>
                  </a:lnTo>
                  <a:lnTo>
                    <a:pt x="1097153" y="1331201"/>
                  </a:lnTo>
                  <a:lnTo>
                    <a:pt x="1097153" y="1387373"/>
                  </a:lnTo>
                  <a:lnTo>
                    <a:pt x="924953" y="1387373"/>
                  </a:lnTo>
                  <a:lnTo>
                    <a:pt x="924953" y="1331201"/>
                  </a:lnTo>
                  <a:lnTo>
                    <a:pt x="1097153" y="1331201"/>
                  </a:lnTo>
                  <a:lnTo>
                    <a:pt x="1097153" y="1287310"/>
                  </a:lnTo>
                  <a:lnTo>
                    <a:pt x="924953" y="1287310"/>
                  </a:lnTo>
                  <a:lnTo>
                    <a:pt x="924953" y="1225753"/>
                  </a:lnTo>
                  <a:lnTo>
                    <a:pt x="869391" y="1225753"/>
                  </a:lnTo>
                  <a:lnTo>
                    <a:pt x="869391" y="1431582"/>
                  </a:lnTo>
                  <a:lnTo>
                    <a:pt x="983576" y="1431582"/>
                  </a:lnTo>
                  <a:lnTo>
                    <a:pt x="983576" y="1504797"/>
                  </a:lnTo>
                  <a:lnTo>
                    <a:pt x="831164" y="1504797"/>
                  </a:lnTo>
                  <a:lnTo>
                    <a:pt x="831164" y="1549768"/>
                  </a:lnTo>
                  <a:lnTo>
                    <a:pt x="1192466" y="1549768"/>
                  </a:lnTo>
                  <a:lnTo>
                    <a:pt x="1192466" y="1504797"/>
                  </a:lnTo>
                  <a:close/>
                </a:path>
                <a:path w="4887594" h="1596390">
                  <a:moveTo>
                    <a:pt x="1569529" y="90093"/>
                  </a:moveTo>
                  <a:lnTo>
                    <a:pt x="1559204" y="56146"/>
                  </a:lnTo>
                  <a:lnTo>
                    <a:pt x="1554416" y="51879"/>
                  </a:lnTo>
                  <a:lnTo>
                    <a:pt x="1530197" y="30353"/>
                  </a:lnTo>
                  <a:lnTo>
                    <a:pt x="1510131" y="23063"/>
                  </a:lnTo>
                  <a:lnTo>
                    <a:pt x="1510131" y="90093"/>
                  </a:lnTo>
                  <a:lnTo>
                    <a:pt x="1504276" y="106095"/>
                  </a:lnTo>
                  <a:lnTo>
                    <a:pt x="1487551" y="117817"/>
                  </a:lnTo>
                  <a:lnTo>
                    <a:pt x="1461249" y="125082"/>
                  </a:lnTo>
                  <a:lnTo>
                    <a:pt x="1426641" y="127698"/>
                  </a:lnTo>
                  <a:lnTo>
                    <a:pt x="1392161" y="125082"/>
                  </a:lnTo>
                  <a:lnTo>
                    <a:pt x="1365885" y="117817"/>
                  </a:lnTo>
                  <a:lnTo>
                    <a:pt x="1349171" y="106095"/>
                  </a:lnTo>
                  <a:lnTo>
                    <a:pt x="1343456" y="90093"/>
                  </a:lnTo>
                  <a:lnTo>
                    <a:pt x="1349171" y="73482"/>
                  </a:lnTo>
                  <a:lnTo>
                    <a:pt x="1365885" y="61493"/>
                  </a:lnTo>
                  <a:lnTo>
                    <a:pt x="1392161" y="54254"/>
                  </a:lnTo>
                  <a:lnTo>
                    <a:pt x="1426641" y="51879"/>
                  </a:lnTo>
                  <a:lnTo>
                    <a:pt x="1461249" y="54254"/>
                  </a:lnTo>
                  <a:lnTo>
                    <a:pt x="1487551" y="61493"/>
                  </a:lnTo>
                  <a:lnTo>
                    <a:pt x="1504276" y="73482"/>
                  </a:lnTo>
                  <a:lnTo>
                    <a:pt x="1510131" y="90093"/>
                  </a:lnTo>
                  <a:lnTo>
                    <a:pt x="1510131" y="23063"/>
                  </a:lnTo>
                  <a:lnTo>
                    <a:pt x="1485138" y="13957"/>
                  </a:lnTo>
                  <a:lnTo>
                    <a:pt x="1426641" y="8140"/>
                  </a:lnTo>
                  <a:lnTo>
                    <a:pt x="1368069" y="13957"/>
                  </a:lnTo>
                  <a:lnTo>
                    <a:pt x="1322882" y="30353"/>
                  </a:lnTo>
                  <a:lnTo>
                    <a:pt x="1293812" y="56146"/>
                  </a:lnTo>
                  <a:lnTo>
                    <a:pt x="1283589" y="90093"/>
                  </a:lnTo>
                  <a:lnTo>
                    <a:pt x="1293812" y="123634"/>
                  </a:lnTo>
                  <a:lnTo>
                    <a:pt x="1322882" y="149059"/>
                  </a:lnTo>
                  <a:lnTo>
                    <a:pt x="1368069" y="165188"/>
                  </a:lnTo>
                  <a:lnTo>
                    <a:pt x="1426641" y="170827"/>
                  </a:lnTo>
                  <a:lnTo>
                    <a:pt x="1485138" y="165188"/>
                  </a:lnTo>
                  <a:lnTo>
                    <a:pt x="1530197" y="149059"/>
                  </a:lnTo>
                  <a:lnTo>
                    <a:pt x="1554556" y="127698"/>
                  </a:lnTo>
                  <a:lnTo>
                    <a:pt x="1559204" y="123634"/>
                  </a:lnTo>
                  <a:lnTo>
                    <a:pt x="1569529" y="90093"/>
                  </a:lnTo>
                  <a:close/>
                </a:path>
                <a:path w="4887594" h="1596390">
                  <a:moveTo>
                    <a:pt x="1571993" y="344119"/>
                  </a:moveTo>
                  <a:lnTo>
                    <a:pt x="1343609" y="344119"/>
                  </a:lnTo>
                  <a:lnTo>
                    <a:pt x="1343609" y="272440"/>
                  </a:lnTo>
                  <a:lnTo>
                    <a:pt x="1287741" y="272440"/>
                  </a:lnTo>
                  <a:lnTo>
                    <a:pt x="1287741" y="388785"/>
                  </a:lnTo>
                  <a:lnTo>
                    <a:pt x="1571993" y="388785"/>
                  </a:lnTo>
                  <a:lnTo>
                    <a:pt x="1571993" y="344119"/>
                  </a:lnTo>
                  <a:close/>
                </a:path>
                <a:path w="4887594" h="1596390">
                  <a:moveTo>
                    <a:pt x="1607756" y="192011"/>
                  </a:moveTo>
                  <a:lnTo>
                    <a:pt x="1246759" y="192011"/>
                  </a:lnTo>
                  <a:lnTo>
                    <a:pt x="1246759" y="236372"/>
                  </a:lnTo>
                  <a:lnTo>
                    <a:pt x="1369999" y="236372"/>
                  </a:lnTo>
                  <a:lnTo>
                    <a:pt x="1369999" y="306819"/>
                  </a:lnTo>
                  <a:lnTo>
                    <a:pt x="1426019" y="306819"/>
                  </a:lnTo>
                  <a:lnTo>
                    <a:pt x="1426019" y="236372"/>
                  </a:lnTo>
                  <a:lnTo>
                    <a:pt x="1467777" y="236372"/>
                  </a:lnTo>
                  <a:lnTo>
                    <a:pt x="1467777" y="306819"/>
                  </a:lnTo>
                  <a:lnTo>
                    <a:pt x="1523174" y="306819"/>
                  </a:lnTo>
                  <a:lnTo>
                    <a:pt x="1523174" y="236372"/>
                  </a:lnTo>
                  <a:lnTo>
                    <a:pt x="1607756" y="236372"/>
                  </a:lnTo>
                  <a:lnTo>
                    <a:pt x="1607756" y="192011"/>
                  </a:lnTo>
                  <a:close/>
                </a:path>
                <a:path w="4887594" h="1596390">
                  <a:moveTo>
                    <a:pt x="1611058" y="1518754"/>
                  </a:moveTo>
                  <a:lnTo>
                    <a:pt x="1601266" y="1485836"/>
                  </a:lnTo>
                  <a:lnTo>
                    <a:pt x="1600479" y="1485150"/>
                  </a:lnTo>
                  <a:lnTo>
                    <a:pt x="1573415" y="1461300"/>
                  </a:lnTo>
                  <a:lnTo>
                    <a:pt x="1555343" y="1455000"/>
                  </a:lnTo>
                  <a:lnTo>
                    <a:pt x="1555343" y="1518754"/>
                  </a:lnTo>
                  <a:lnTo>
                    <a:pt x="1549831" y="1532890"/>
                  </a:lnTo>
                  <a:lnTo>
                    <a:pt x="1533766" y="1543050"/>
                  </a:lnTo>
                  <a:lnTo>
                    <a:pt x="1507540" y="1549234"/>
                  </a:lnTo>
                  <a:lnTo>
                    <a:pt x="1471536" y="1551457"/>
                  </a:lnTo>
                  <a:lnTo>
                    <a:pt x="1434846" y="1549234"/>
                  </a:lnTo>
                  <a:lnTo>
                    <a:pt x="1408303" y="1543050"/>
                  </a:lnTo>
                  <a:lnTo>
                    <a:pt x="1392250" y="1532890"/>
                  </a:lnTo>
                  <a:lnTo>
                    <a:pt x="1386967" y="1518754"/>
                  </a:lnTo>
                  <a:lnTo>
                    <a:pt x="1392250" y="1503857"/>
                  </a:lnTo>
                  <a:lnTo>
                    <a:pt x="1408303" y="1493380"/>
                  </a:lnTo>
                  <a:lnTo>
                    <a:pt x="1434846" y="1487182"/>
                  </a:lnTo>
                  <a:lnTo>
                    <a:pt x="1471536" y="1485150"/>
                  </a:lnTo>
                  <a:lnTo>
                    <a:pt x="1507540" y="1487182"/>
                  </a:lnTo>
                  <a:lnTo>
                    <a:pt x="1533766" y="1493380"/>
                  </a:lnTo>
                  <a:lnTo>
                    <a:pt x="1549831" y="1503857"/>
                  </a:lnTo>
                  <a:lnTo>
                    <a:pt x="1555343" y="1518754"/>
                  </a:lnTo>
                  <a:lnTo>
                    <a:pt x="1555343" y="1455000"/>
                  </a:lnTo>
                  <a:lnTo>
                    <a:pt x="1529511" y="1445996"/>
                  </a:lnTo>
                  <a:lnTo>
                    <a:pt x="1471536" y="1440789"/>
                  </a:lnTo>
                  <a:lnTo>
                    <a:pt x="1412989" y="1445996"/>
                  </a:lnTo>
                  <a:lnTo>
                    <a:pt x="1368767" y="1461300"/>
                  </a:lnTo>
                  <a:lnTo>
                    <a:pt x="1340853" y="1485836"/>
                  </a:lnTo>
                  <a:lnTo>
                    <a:pt x="1331252" y="1518754"/>
                  </a:lnTo>
                  <a:lnTo>
                    <a:pt x="1340853" y="1551508"/>
                  </a:lnTo>
                  <a:lnTo>
                    <a:pt x="1368767" y="1575511"/>
                  </a:lnTo>
                  <a:lnTo>
                    <a:pt x="1412989" y="1590243"/>
                  </a:lnTo>
                  <a:lnTo>
                    <a:pt x="1471536" y="1595196"/>
                  </a:lnTo>
                  <a:lnTo>
                    <a:pt x="1529511" y="1590243"/>
                  </a:lnTo>
                  <a:lnTo>
                    <a:pt x="1573415" y="1575511"/>
                  </a:lnTo>
                  <a:lnTo>
                    <a:pt x="1601266" y="1551508"/>
                  </a:lnTo>
                  <a:lnTo>
                    <a:pt x="1611058" y="1518754"/>
                  </a:lnTo>
                  <a:close/>
                </a:path>
                <a:path w="4887594" h="1596390">
                  <a:moveTo>
                    <a:pt x="1651736" y="1362824"/>
                  </a:moveTo>
                  <a:lnTo>
                    <a:pt x="1600619" y="1362824"/>
                  </a:lnTo>
                  <a:lnTo>
                    <a:pt x="1606029" y="1330617"/>
                  </a:lnTo>
                  <a:lnTo>
                    <a:pt x="1608810" y="1301584"/>
                  </a:lnTo>
                  <a:lnTo>
                    <a:pt x="1609839" y="1275194"/>
                  </a:lnTo>
                  <a:lnTo>
                    <a:pt x="1609902" y="1263675"/>
                  </a:lnTo>
                  <a:lnTo>
                    <a:pt x="1609979" y="1219314"/>
                  </a:lnTo>
                  <a:lnTo>
                    <a:pt x="1335557" y="1219314"/>
                  </a:lnTo>
                  <a:lnTo>
                    <a:pt x="1335557" y="1263675"/>
                  </a:lnTo>
                  <a:lnTo>
                    <a:pt x="1554734" y="1263675"/>
                  </a:lnTo>
                  <a:lnTo>
                    <a:pt x="1554226" y="1285354"/>
                  </a:lnTo>
                  <a:lnTo>
                    <a:pt x="1552740" y="1308696"/>
                  </a:lnTo>
                  <a:lnTo>
                    <a:pt x="1549641" y="1334312"/>
                  </a:lnTo>
                  <a:lnTo>
                    <a:pt x="1544294" y="1362824"/>
                  </a:lnTo>
                  <a:lnTo>
                    <a:pt x="1291348" y="1362824"/>
                  </a:lnTo>
                  <a:lnTo>
                    <a:pt x="1291348" y="1407172"/>
                  </a:lnTo>
                  <a:lnTo>
                    <a:pt x="1651736" y="1407172"/>
                  </a:lnTo>
                  <a:lnTo>
                    <a:pt x="1651736" y="1362824"/>
                  </a:lnTo>
                  <a:close/>
                </a:path>
                <a:path w="4887594" h="1596390">
                  <a:moveTo>
                    <a:pt x="1700009" y="814171"/>
                  </a:moveTo>
                  <a:lnTo>
                    <a:pt x="1696275" y="781786"/>
                  </a:lnTo>
                  <a:lnTo>
                    <a:pt x="1694942" y="770280"/>
                  </a:lnTo>
                  <a:lnTo>
                    <a:pt x="1664563" y="775576"/>
                  </a:lnTo>
                  <a:lnTo>
                    <a:pt x="1632724" y="779030"/>
                  </a:lnTo>
                  <a:lnTo>
                    <a:pt x="1596542" y="780986"/>
                  </a:lnTo>
                  <a:lnTo>
                    <a:pt x="1553133" y="781786"/>
                  </a:lnTo>
                  <a:lnTo>
                    <a:pt x="1553133" y="671588"/>
                  </a:lnTo>
                  <a:lnTo>
                    <a:pt x="1677758" y="671588"/>
                  </a:lnTo>
                  <a:lnTo>
                    <a:pt x="1677758" y="626770"/>
                  </a:lnTo>
                  <a:lnTo>
                    <a:pt x="1498028" y="626770"/>
                  </a:lnTo>
                  <a:lnTo>
                    <a:pt x="1498028" y="826300"/>
                  </a:lnTo>
                  <a:lnTo>
                    <a:pt x="1529181" y="826300"/>
                  </a:lnTo>
                  <a:lnTo>
                    <a:pt x="1583855" y="826020"/>
                  </a:lnTo>
                  <a:lnTo>
                    <a:pt x="1627720" y="824445"/>
                  </a:lnTo>
                  <a:lnTo>
                    <a:pt x="1665033" y="820750"/>
                  </a:lnTo>
                  <a:lnTo>
                    <a:pt x="1700009" y="814171"/>
                  </a:lnTo>
                  <a:close/>
                </a:path>
                <a:path w="4887594" h="1596390">
                  <a:moveTo>
                    <a:pt x="1809750" y="855929"/>
                  </a:moveTo>
                  <a:lnTo>
                    <a:pt x="1538236" y="855929"/>
                  </a:lnTo>
                  <a:lnTo>
                    <a:pt x="1538236" y="899972"/>
                  </a:lnTo>
                  <a:lnTo>
                    <a:pt x="1754505" y="899972"/>
                  </a:lnTo>
                  <a:lnTo>
                    <a:pt x="1754505" y="995743"/>
                  </a:lnTo>
                  <a:lnTo>
                    <a:pt x="1809750" y="995743"/>
                  </a:lnTo>
                  <a:lnTo>
                    <a:pt x="1809750" y="855929"/>
                  </a:lnTo>
                  <a:close/>
                </a:path>
                <a:path w="4887594" h="1596390">
                  <a:moveTo>
                    <a:pt x="1809750" y="600367"/>
                  </a:moveTo>
                  <a:lnTo>
                    <a:pt x="1754505" y="600367"/>
                  </a:lnTo>
                  <a:lnTo>
                    <a:pt x="1754505" y="699058"/>
                  </a:lnTo>
                  <a:lnTo>
                    <a:pt x="1658721" y="699058"/>
                  </a:lnTo>
                  <a:lnTo>
                    <a:pt x="1658721" y="743724"/>
                  </a:lnTo>
                  <a:lnTo>
                    <a:pt x="1754505" y="743724"/>
                  </a:lnTo>
                  <a:lnTo>
                    <a:pt x="1754505" y="839038"/>
                  </a:lnTo>
                  <a:lnTo>
                    <a:pt x="1809750" y="839038"/>
                  </a:lnTo>
                  <a:lnTo>
                    <a:pt x="1809750" y="600367"/>
                  </a:lnTo>
                  <a:close/>
                </a:path>
                <a:path w="4887594" h="1596390">
                  <a:moveTo>
                    <a:pt x="1902231" y="1381544"/>
                  </a:moveTo>
                  <a:lnTo>
                    <a:pt x="1862404" y="1361871"/>
                  </a:lnTo>
                  <a:lnTo>
                    <a:pt x="1834362" y="1334909"/>
                  </a:lnTo>
                  <a:lnTo>
                    <a:pt x="1811375" y="1269047"/>
                  </a:lnTo>
                  <a:lnTo>
                    <a:pt x="1890115" y="1269047"/>
                  </a:lnTo>
                  <a:lnTo>
                    <a:pt x="1890115" y="1224534"/>
                  </a:lnTo>
                  <a:lnTo>
                    <a:pt x="1675853" y="1224534"/>
                  </a:lnTo>
                  <a:lnTo>
                    <a:pt x="1675853" y="1269047"/>
                  </a:lnTo>
                  <a:lnTo>
                    <a:pt x="1755051" y="1269047"/>
                  </a:lnTo>
                  <a:lnTo>
                    <a:pt x="1748701" y="1306068"/>
                  </a:lnTo>
                  <a:lnTo>
                    <a:pt x="1731098" y="1340815"/>
                  </a:lnTo>
                  <a:lnTo>
                    <a:pt x="1701647" y="1370291"/>
                  </a:lnTo>
                  <a:lnTo>
                    <a:pt x="1659737" y="1391526"/>
                  </a:lnTo>
                  <a:lnTo>
                    <a:pt x="1688439" y="1435417"/>
                  </a:lnTo>
                  <a:lnTo>
                    <a:pt x="1720710" y="1420431"/>
                  </a:lnTo>
                  <a:lnTo>
                    <a:pt x="1747354" y="1400175"/>
                  </a:lnTo>
                  <a:lnTo>
                    <a:pt x="1768449" y="1375397"/>
                  </a:lnTo>
                  <a:lnTo>
                    <a:pt x="1784057" y="1346860"/>
                  </a:lnTo>
                  <a:lnTo>
                    <a:pt x="1799437" y="1372044"/>
                  </a:lnTo>
                  <a:lnTo>
                    <a:pt x="1819643" y="1393939"/>
                  </a:lnTo>
                  <a:lnTo>
                    <a:pt x="1844763" y="1411871"/>
                  </a:lnTo>
                  <a:lnTo>
                    <a:pt x="1874913" y="1425130"/>
                  </a:lnTo>
                  <a:lnTo>
                    <a:pt x="1902231" y="1381544"/>
                  </a:lnTo>
                  <a:close/>
                </a:path>
                <a:path w="4887594" h="1596390">
                  <a:moveTo>
                    <a:pt x="1995246" y="1200429"/>
                  </a:moveTo>
                  <a:lnTo>
                    <a:pt x="1939988" y="1200429"/>
                  </a:lnTo>
                  <a:lnTo>
                    <a:pt x="1939988" y="1296822"/>
                  </a:lnTo>
                  <a:lnTo>
                    <a:pt x="1878291" y="1296822"/>
                  </a:lnTo>
                  <a:lnTo>
                    <a:pt x="1878291" y="1341945"/>
                  </a:lnTo>
                  <a:lnTo>
                    <a:pt x="1939988" y="1341945"/>
                  </a:lnTo>
                  <a:lnTo>
                    <a:pt x="1939988" y="1435265"/>
                  </a:lnTo>
                  <a:lnTo>
                    <a:pt x="1995246" y="1435265"/>
                  </a:lnTo>
                  <a:lnTo>
                    <a:pt x="1995246" y="1200429"/>
                  </a:lnTo>
                  <a:close/>
                </a:path>
                <a:path w="4887594" h="1596390">
                  <a:moveTo>
                    <a:pt x="1996325" y="1520139"/>
                  </a:moveTo>
                  <a:lnTo>
                    <a:pt x="1986851" y="1488046"/>
                  </a:lnTo>
                  <a:lnTo>
                    <a:pt x="1984629" y="1486065"/>
                  </a:lnTo>
                  <a:lnTo>
                    <a:pt x="1959851" y="1464119"/>
                  </a:lnTo>
                  <a:lnTo>
                    <a:pt x="1941372" y="1457667"/>
                  </a:lnTo>
                  <a:lnTo>
                    <a:pt x="1941372" y="1520139"/>
                  </a:lnTo>
                  <a:lnTo>
                    <a:pt x="1936000" y="1534960"/>
                  </a:lnTo>
                  <a:lnTo>
                    <a:pt x="1920405" y="1545539"/>
                  </a:lnTo>
                  <a:lnTo>
                    <a:pt x="1894992" y="1551863"/>
                  </a:lnTo>
                  <a:lnTo>
                    <a:pt x="1860181" y="1553908"/>
                  </a:lnTo>
                  <a:lnTo>
                    <a:pt x="1825485" y="1551863"/>
                  </a:lnTo>
                  <a:lnTo>
                    <a:pt x="1800212" y="1545539"/>
                  </a:lnTo>
                  <a:lnTo>
                    <a:pt x="1784769" y="1534960"/>
                  </a:lnTo>
                  <a:lnTo>
                    <a:pt x="1779600" y="1520139"/>
                  </a:lnTo>
                  <a:lnTo>
                    <a:pt x="1784769" y="1505229"/>
                  </a:lnTo>
                  <a:lnTo>
                    <a:pt x="1800212" y="1494586"/>
                  </a:lnTo>
                  <a:lnTo>
                    <a:pt x="1825485" y="1488198"/>
                  </a:lnTo>
                  <a:lnTo>
                    <a:pt x="1860181" y="1486065"/>
                  </a:lnTo>
                  <a:lnTo>
                    <a:pt x="1894992" y="1488198"/>
                  </a:lnTo>
                  <a:lnTo>
                    <a:pt x="1920405" y="1494586"/>
                  </a:lnTo>
                  <a:lnTo>
                    <a:pt x="1936000" y="1505229"/>
                  </a:lnTo>
                  <a:lnTo>
                    <a:pt x="1941372" y="1520139"/>
                  </a:lnTo>
                  <a:lnTo>
                    <a:pt x="1941372" y="1457667"/>
                  </a:lnTo>
                  <a:lnTo>
                    <a:pt x="1917052" y="1449171"/>
                  </a:lnTo>
                  <a:lnTo>
                    <a:pt x="1860181" y="1444015"/>
                  </a:lnTo>
                  <a:lnTo>
                    <a:pt x="1803476" y="1449171"/>
                  </a:lnTo>
                  <a:lnTo>
                    <a:pt x="1760740" y="1464119"/>
                  </a:lnTo>
                  <a:lnTo>
                    <a:pt x="1733804" y="1488046"/>
                  </a:lnTo>
                  <a:lnTo>
                    <a:pt x="1724507" y="1520139"/>
                  </a:lnTo>
                  <a:lnTo>
                    <a:pt x="1733804" y="1552219"/>
                  </a:lnTo>
                  <a:lnTo>
                    <a:pt x="1760740" y="1576108"/>
                  </a:lnTo>
                  <a:lnTo>
                    <a:pt x="1803476" y="1591043"/>
                  </a:lnTo>
                  <a:lnTo>
                    <a:pt x="1860181" y="1596275"/>
                  </a:lnTo>
                  <a:lnTo>
                    <a:pt x="1917052" y="1591043"/>
                  </a:lnTo>
                  <a:lnTo>
                    <a:pt x="1959851" y="1576108"/>
                  </a:lnTo>
                  <a:lnTo>
                    <a:pt x="1984946" y="1553908"/>
                  </a:lnTo>
                  <a:lnTo>
                    <a:pt x="1986851" y="1552219"/>
                  </a:lnTo>
                  <a:lnTo>
                    <a:pt x="1996325" y="1520139"/>
                  </a:lnTo>
                  <a:close/>
                </a:path>
                <a:path w="4887594" h="1596390">
                  <a:moveTo>
                    <a:pt x="2023110" y="169138"/>
                  </a:moveTo>
                  <a:lnTo>
                    <a:pt x="2014461" y="142290"/>
                  </a:lnTo>
                  <a:lnTo>
                    <a:pt x="2013712" y="139966"/>
                  </a:lnTo>
                  <a:lnTo>
                    <a:pt x="1986800" y="118706"/>
                  </a:lnTo>
                  <a:lnTo>
                    <a:pt x="1965706" y="112318"/>
                  </a:lnTo>
                  <a:lnTo>
                    <a:pt x="1965706" y="169138"/>
                  </a:lnTo>
                  <a:lnTo>
                    <a:pt x="1960613" y="180771"/>
                  </a:lnTo>
                  <a:lnTo>
                    <a:pt x="1945779" y="189001"/>
                  </a:lnTo>
                  <a:lnTo>
                    <a:pt x="1921179" y="193852"/>
                  </a:lnTo>
                  <a:lnTo>
                    <a:pt x="1886826" y="195389"/>
                  </a:lnTo>
                  <a:lnTo>
                    <a:pt x="1852218" y="193852"/>
                  </a:lnTo>
                  <a:lnTo>
                    <a:pt x="1827593" y="189001"/>
                  </a:lnTo>
                  <a:lnTo>
                    <a:pt x="1812899" y="180771"/>
                  </a:lnTo>
                  <a:lnTo>
                    <a:pt x="1808086" y="169138"/>
                  </a:lnTo>
                  <a:lnTo>
                    <a:pt x="1812899" y="157238"/>
                  </a:lnTo>
                  <a:lnTo>
                    <a:pt x="1827593" y="148869"/>
                  </a:lnTo>
                  <a:lnTo>
                    <a:pt x="1852218" y="143916"/>
                  </a:lnTo>
                  <a:lnTo>
                    <a:pt x="1886826" y="142290"/>
                  </a:lnTo>
                  <a:lnTo>
                    <a:pt x="1921179" y="143916"/>
                  </a:lnTo>
                  <a:lnTo>
                    <a:pt x="1945779" y="148869"/>
                  </a:lnTo>
                  <a:lnTo>
                    <a:pt x="1960613" y="157238"/>
                  </a:lnTo>
                  <a:lnTo>
                    <a:pt x="1965706" y="169138"/>
                  </a:lnTo>
                  <a:lnTo>
                    <a:pt x="1965706" y="112318"/>
                  </a:lnTo>
                  <a:lnTo>
                    <a:pt x="1943963" y="105714"/>
                  </a:lnTo>
                  <a:lnTo>
                    <a:pt x="1886826" y="101307"/>
                  </a:lnTo>
                  <a:lnTo>
                    <a:pt x="1829562" y="105714"/>
                  </a:lnTo>
                  <a:lnTo>
                    <a:pt x="1786674" y="118706"/>
                  </a:lnTo>
                  <a:lnTo>
                    <a:pt x="1759775" y="139966"/>
                  </a:lnTo>
                  <a:lnTo>
                    <a:pt x="1750529" y="169138"/>
                  </a:lnTo>
                  <a:lnTo>
                    <a:pt x="1759775" y="197993"/>
                  </a:lnTo>
                  <a:lnTo>
                    <a:pt x="1786674" y="219125"/>
                  </a:lnTo>
                  <a:lnTo>
                    <a:pt x="1829562" y="232105"/>
                  </a:lnTo>
                  <a:lnTo>
                    <a:pt x="1886826" y="236524"/>
                  </a:lnTo>
                  <a:lnTo>
                    <a:pt x="1943963" y="232105"/>
                  </a:lnTo>
                  <a:lnTo>
                    <a:pt x="1986800" y="219125"/>
                  </a:lnTo>
                  <a:lnTo>
                    <a:pt x="2013712" y="197993"/>
                  </a:lnTo>
                  <a:lnTo>
                    <a:pt x="2014562" y="195389"/>
                  </a:lnTo>
                  <a:lnTo>
                    <a:pt x="2023110" y="169138"/>
                  </a:lnTo>
                  <a:close/>
                </a:path>
                <a:path w="4887594" h="1596390">
                  <a:moveTo>
                    <a:pt x="2048433" y="41440"/>
                  </a:moveTo>
                  <a:lnTo>
                    <a:pt x="1914144" y="41440"/>
                  </a:lnTo>
                  <a:lnTo>
                    <a:pt x="1914144" y="0"/>
                  </a:lnTo>
                  <a:lnTo>
                    <a:pt x="1859343" y="0"/>
                  </a:lnTo>
                  <a:lnTo>
                    <a:pt x="1859343" y="41440"/>
                  </a:lnTo>
                  <a:lnTo>
                    <a:pt x="1724126" y="41440"/>
                  </a:lnTo>
                  <a:lnTo>
                    <a:pt x="1724126" y="85801"/>
                  </a:lnTo>
                  <a:lnTo>
                    <a:pt x="2048433" y="85801"/>
                  </a:lnTo>
                  <a:lnTo>
                    <a:pt x="2048433" y="41440"/>
                  </a:lnTo>
                  <a:close/>
                </a:path>
                <a:path w="4887594" h="1596390">
                  <a:moveTo>
                    <a:pt x="2068245" y="255866"/>
                  </a:moveTo>
                  <a:lnTo>
                    <a:pt x="1706943" y="255866"/>
                  </a:lnTo>
                  <a:lnTo>
                    <a:pt x="1706943" y="300685"/>
                  </a:lnTo>
                  <a:lnTo>
                    <a:pt x="1859343" y="300685"/>
                  </a:lnTo>
                  <a:lnTo>
                    <a:pt x="1859343" y="395998"/>
                  </a:lnTo>
                  <a:lnTo>
                    <a:pt x="1914144" y="395998"/>
                  </a:lnTo>
                  <a:lnTo>
                    <a:pt x="1914144" y="300685"/>
                  </a:lnTo>
                  <a:lnTo>
                    <a:pt x="2068245" y="300685"/>
                  </a:lnTo>
                  <a:lnTo>
                    <a:pt x="2068245" y="255866"/>
                  </a:lnTo>
                  <a:close/>
                </a:path>
                <a:path w="4887594" h="1596390">
                  <a:moveTo>
                    <a:pt x="2087575" y="775652"/>
                  </a:moveTo>
                  <a:lnTo>
                    <a:pt x="2046579" y="755840"/>
                  </a:lnTo>
                  <a:lnTo>
                    <a:pt x="2018360" y="727443"/>
                  </a:lnTo>
                  <a:lnTo>
                    <a:pt x="2002104" y="692797"/>
                  </a:lnTo>
                  <a:lnTo>
                    <a:pt x="1997024" y="654240"/>
                  </a:lnTo>
                  <a:lnTo>
                    <a:pt x="1997024" y="621093"/>
                  </a:lnTo>
                  <a:lnTo>
                    <a:pt x="1941156" y="621093"/>
                  </a:lnTo>
                  <a:lnTo>
                    <a:pt x="1941156" y="656856"/>
                  </a:lnTo>
                  <a:lnTo>
                    <a:pt x="1935378" y="697407"/>
                  </a:lnTo>
                  <a:lnTo>
                    <a:pt x="1917903" y="734402"/>
                  </a:lnTo>
                  <a:lnTo>
                    <a:pt x="1887753" y="765124"/>
                  </a:lnTo>
                  <a:lnTo>
                    <a:pt x="1844001" y="786853"/>
                  </a:lnTo>
                  <a:lnTo>
                    <a:pt x="1873465" y="831062"/>
                  </a:lnTo>
                  <a:lnTo>
                    <a:pt x="1906130" y="816127"/>
                  </a:lnTo>
                  <a:lnTo>
                    <a:pt x="1933054" y="795756"/>
                  </a:lnTo>
                  <a:lnTo>
                    <a:pt x="1954403" y="770674"/>
                  </a:lnTo>
                  <a:lnTo>
                    <a:pt x="1970316" y="741578"/>
                  </a:lnTo>
                  <a:lnTo>
                    <a:pt x="1985048" y="766572"/>
                  </a:lnTo>
                  <a:lnTo>
                    <a:pt x="2004491" y="788085"/>
                  </a:lnTo>
                  <a:lnTo>
                    <a:pt x="2028786" y="805688"/>
                  </a:lnTo>
                  <a:lnTo>
                    <a:pt x="2058111" y="818934"/>
                  </a:lnTo>
                  <a:lnTo>
                    <a:pt x="2087575" y="775652"/>
                  </a:lnTo>
                  <a:close/>
                </a:path>
                <a:path w="4887594" h="1596390">
                  <a:moveTo>
                    <a:pt x="2180742" y="600367"/>
                  </a:moveTo>
                  <a:lnTo>
                    <a:pt x="2125484" y="600367"/>
                  </a:lnTo>
                  <a:lnTo>
                    <a:pt x="2125484" y="672973"/>
                  </a:lnTo>
                  <a:lnTo>
                    <a:pt x="2051354" y="672973"/>
                  </a:lnTo>
                  <a:lnTo>
                    <a:pt x="2051354" y="718248"/>
                  </a:lnTo>
                  <a:lnTo>
                    <a:pt x="2125484" y="718248"/>
                  </a:lnTo>
                  <a:lnTo>
                    <a:pt x="2125484" y="832129"/>
                  </a:lnTo>
                  <a:lnTo>
                    <a:pt x="2180742" y="832129"/>
                  </a:lnTo>
                  <a:lnTo>
                    <a:pt x="2180742" y="600367"/>
                  </a:lnTo>
                  <a:close/>
                </a:path>
                <a:path w="4887594" h="1596390">
                  <a:moveTo>
                    <a:pt x="2181822" y="919162"/>
                  </a:moveTo>
                  <a:lnTo>
                    <a:pt x="2172347" y="886688"/>
                  </a:lnTo>
                  <a:lnTo>
                    <a:pt x="2170734" y="885240"/>
                  </a:lnTo>
                  <a:lnTo>
                    <a:pt x="2145347" y="862520"/>
                  </a:lnTo>
                  <a:lnTo>
                    <a:pt x="2126869" y="856030"/>
                  </a:lnTo>
                  <a:lnTo>
                    <a:pt x="2126869" y="919162"/>
                  </a:lnTo>
                  <a:lnTo>
                    <a:pt x="2121497" y="933640"/>
                  </a:lnTo>
                  <a:lnTo>
                    <a:pt x="2105901" y="944105"/>
                  </a:lnTo>
                  <a:lnTo>
                    <a:pt x="2080488" y="950417"/>
                  </a:lnTo>
                  <a:lnTo>
                    <a:pt x="2045677" y="952461"/>
                  </a:lnTo>
                  <a:lnTo>
                    <a:pt x="2010981" y="950417"/>
                  </a:lnTo>
                  <a:lnTo>
                    <a:pt x="1985708" y="944105"/>
                  </a:lnTo>
                  <a:lnTo>
                    <a:pt x="1970265" y="933640"/>
                  </a:lnTo>
                  <a:lnTo>
                    <a:pt x="1965096" y="919162"/>
                  </a:lnTo>
                  <a:lnTo>
                    <a:pt x="1970265" y="904341"/>
                  </a:lnTo>
                  <a:lnTo>
                    <a:pt x="1985708" y="893737"/>
                  </a:lnTo>
                  <a:lnTo>
                    <a:pt x="2010981" y="887361"/>
                  </a:lnTo>
                  <a:lnTo>
                    <a:pt x="2045677" y="885240"/>
                  </a:lnTo>
                  <a:lnTo>
                    <a:pt x="2080488" y="887361"/>
                  </a:lnTo>
                  <a:lnTo>
                    <a:pt x="2105901" y="893737"/>
                  </a:lnTo>
                  <a:lnTo>
                    <a:pt x="2121497" y="904341"/>
                  </a:lnTo>
                  <a:lnTo>
                    <a:pt x="2126869" y="919162"/>
                  </a:lnTo>
                  <a:lnTo>
                    <a:pt x="2126869" y="856030"/>
                  </a:lnTo>
                  <a:lnTo>
                    <a:pt x="2102535" y="847458"/>
                  </a:lnTo>
                  <a:lnTo>
                    <a:pt x="2045677" y="842264"/>
                  </a:lnTo>
                  <a:lnTo>
                    <a:pt x="1988972" y="847458"/>
                  </a:lnTo>
                  <a:lnTo>
                    <a:pt x="1946236" y="862520"/>
                  </a:lnTo>
                  <a:lnTo>
                    <a:pt x="1919300" y="886688"/>
                  </a:lnTo>
                  <a:lnTo>
                    <a:pt x="1909991" y="919162"/>
                  </a:lnTo>
                  <a:lnTo>
                    <a:pt x="1919300" y="951712"/>
                  </a:lnTo>
                  <a:lnTo>
                    <a:pt x="1946236" y="975741"/>
                  </a:lnTo>
                  <a:lnTo>
                    <a:pt x="1988972" y="990574"/>
                  </a:lnTo>
                  <a:lnTo>
                    <a:pt x="2045677" y="995591"/>
                  </a:lnTo>
                  <a:lnTo>
                    <a:pt x="2102535" y="990574"/>
                  </a:lnTo>
                  <a:lnTo>
                    <a:pt x="2145347" y="975741"/>
                  </a:lnTo>
                  <a:lnTo>
                    <a:pt x="2171509" y="952461"/>
                  </a:lnTo>
                  <a:lnTo>
                    <a:pt x="2172347" y="951712"/>
                  </a:lnTo>
                  <a:lnTo>
                    <a:pt x="2181822" y="919162"/>
                  </a:lnTo>
                  <a:close/>
                </a:path>
                <a:path w="4887594" h="1596390">
                  <a:moveTo>
                    <a:pt x="2439225" y="304673"/>
                  </a:moveTo>
                  <a:lnTo>
                    <a:pt x="2285136" y="304673"/>
                  </a:lnTo>
                  <a:lnTo>
                    <a:pt x="2285136" y="231457"/>
                  </a:lnTo>
                  <a:lnTo>
                    <a:pt x="2399169" y="231457"/>
                  </a:lnTo>
                  <a:lnTo>
                    <a:pt x="2399169" y="187261"/>
                  </a:lnTo>
                  <a:lnTo>
                    <a:pt x="2399169" y="131076"/>
                  </a:lnTo>
                  <a:lnTo>
                    <a:pt x="2399169" y="87185"/>
                  </a:lnTo>
                  <a:lnTo>
                    <a:pt x="2399169" y="25641"/>
                  </a:lnTo>
                  <a:lnTo>
                    <a:pt x="2343912" y="25641"/>
                  </a:lnTo>
                  <a:lnTo>
                    <a:pt x="2343912" y="87185"/>
                  </a:lnTo>
                  <a:lnTo>
                    <a:pt x="2343912" y="131076"/>
                  </a:lnTo>
                  <a:lnTo>
                    <a:pt x="2343912" y="187261"/>
                  </a:lnTo>
                  <a:lnTo>
                    <a:pt x="2171700" y="187261"/>
                  </a:lnTo>
                  <a:lnTo>
                    <a:pt x="2171700" y="131076"/>
                  </a:lnTo>
                  <a:lnTo>
                    <a:pt x="2343912" y="131076"/>
                  </a:lnTo>
                  <a:lnTo>
                    <a:pt x="2343912" y="87185"/>
                  </a:lnTo>
                  <a:lnTo>
                    <a:pt x="2171700" y="87185"/>
                  </a:lnTo>
                  <a:lnTo>
                    <a:pt x="2171700" y="25641"/>
                  </a:lnTo>
                  <a:lnTo>
                    <a:pt x="2116150" y="25641"/>
                  </a:lnTo>
                  <a:lnTo>
                    <a:pt x="2116150" y="231457"/>
                  </a:lnTo>
                  <a:lnTo>
                    <a:pt x="2230336" y="231457"/>
                  </a:lnTo>
                  <a:lnTo>
                    <a:pt x="2230336" y="304673"/>
                  </a:lnTo>
                  <a:lnTo>
                    <a:pt x="2077923" y="304673"/>
                  </a:lnTo>
                  <a:lnTo>
                    <a:pt x="2077923" y="349643"/>
                  </a:lnTo>
                  <a:lnTo>
                    <a:pt x="2439225" y="349643"/>
                  </a:lnTo>
                  <a:lnTo>
                    <a:pt x="2439225" y="304673"/>
                  </a:lnTo>
                  <a:close/>
                </a:path>
                <a:path w="4887594" h="1596390">
                  <a:moveTo>
                    <a:pt x="2483828" y="1507248"/>
                  </a:moveTo>
                  <a:lnTo>
                    <a:pt x="2330653" y="1507248"/>
                  </a:lnTo>
                  <a:lnTo>
                    <a:pt x="2330653" y="1440484"/>
                  </a:lnTo>
                  <a:lnTo>
                    <a:pt x="2444534" y="1440484"/>
                  </a:lnTo>
                  <a:lnTo>
                    <a:pt x="2444534" y="1396580"/>
                  </a:lnTo>
                  <a:lnTo>
                    <a:pt x="2221369" y="1396580"/>
                  </a:lnTo>
                  <a:lnTo>
                    <a:pt x="2221369" y="1355305"/>
                  </a:lnTo>
                  <a:lnTo>
                    <a:pt x="2432100" y="1355305"/>
                  </a:lnTo>
                  <a:lnTo>
                    <a:pt x="2432100" y="1311859"/>
                  </a:lnTo>
                  <a:lnTo>
                    <a:pt x="2221369" y="1311859"/>
                  </a:lnTo>
                  <a:lnTo>
                    <a:pt x="2221369" y="1272413"/>
                  </a:lnTo>
                  <a:lnTo>
                    <a:pt x="2441460" y="1272413"/>
                  </a:lnTo>
                  <a:lnTo>
                    <a:pt x="2441460" y="1227912"/>
                  </a:lnTo>
                  <a:lnTo>
                    <a:pt x="2165197" y="1227912"/>
                  </a:lnTo>
                  <a:lnTo>
                    <a:pt x="2165197" y="1440484"/>
                  </a:lnTo>
                  <a:lnTo>
                    <a:pt x="2274938" y="1440484"/>
                  </a:lnTo>
                  <a:lnTo>
                    <a:pt x="2274938" y="1507248"/>
                  </a:lnTo>
                  <a:lnTo>
                    <a:pt x="2122525" y="1507248"/>
                  </a:lnTo>
                  <a:lnTo>
                    <a:pt x="2122525" y="1551609"/>
                  </a:lnTo>
                  <a:lnTo>
                    <a:pt x="2483828" y="1551609"/>
                  </a:lnTo>
                  <a:lnTo>
                    <a:pt x="2483828" y="1507248"/>
                  </a:lnTo>
                  <a:close/>
                </a:path>
                <a:path w="4887594" h="1596390">
                  <a:moveTo>
                    <a:pt x="2512771" y="623697"/>
                  </a:moveTo>
                  <a:lnTo>
                    <a:pt x="2331351" y="623697"/>
                  </a:lnTo>
                  <a:lnTo>
                    <a:pt x="2331351" y="667753"/>
                  </a:lnTo>
                  <a:lnTo>
                    <a:pt x="2453373" y="667753"/>
                  </a:lnTo>
                  <a:lnTo>
                    <a:pt x="2439238" y="705713"/>
                  </a:lnTo>
                  <a:lnTo>
                    <a:pt x="2410396" y="739025"/>
                  </a:lnTo>
                  <a:lnTo>
                    <a:pt x="2367165" y="766673"/>
                  </a:lnTo>
                  <a:lnTo>
                    <a:pt x="2309863" y="787628"/>
                  </a:lnTo>
                  <a:lnTo>
                    <a:pt x="2331809" y="830757"/>
                  </a:lnTo>
                  <a:lnTo>
                    <a:pt x="2385390" y="811403"/>
                  </a:lnTo>
                  <a:lnTo>
                    <a:pt x="2430157" y="785698"/>
                  </a:lnTo>
                  <a:lnTo>
                    <a:pt x="2465679" y="753872"/>
                  </a:lnTo>
                  <a:lnTo>
                    <a:pt x="2491562" y="716127"/>
                  </a:lnTo>
                  <a:lnTo>
                    <a:pt x="2507399" y="672668"/>
                  </a:lnTo>
                  <a:lnTo>
                    <a:pt x="2512771" y="623697"/>
                  </a:lnTo>
                  <a:close/>
                </a:path>
                <a:path w="4887594" h="1596390">
                  <a:moveTo>
                    <a:pt x="2640927" y="837653"/>
                  </a:moveTo>
                  <a:lnTo>
                    <a:pt x="2585974" y="837653"/>
                  </a:lnTo>
                  <a:lnTo>
                    <a:pt x="2585974" y="881100"/>
                  </a:lnTo>
                  <a:lnTo>
                    <a:pt x="2585974" y="947394"/>
                  </a:lnTo>
                  <a:lnTo>
                    <a:pt x="2433256" y="947394"/>
                  </a:lnTo>
                  <a:lnTo>
                    <a:pt x="2433256" y="881100"/>
                  </a:lnTo>
                  <a:lnTo>
                    <a:pt x="2585974" y="881100"/>
                  </a:lnTo>
                  <a:lnTo>
                    <a:pt x="2585974" y="837653"/>
                  </a:lnTo>
                  <a:lnTo>
                    <a:pt x="2378926" y="837653"/>
                  </a:lnTo>
                  <a:lnTo>
                    <a:pt x="2378926" y="990841"/>
                  </a:lnTo>
                  <a:lnTo>
                    <a:pt x="2640927" y="990841"/>
                  </a:lnTo>
                  <a:lnTo>
                    <a:pt x="2640927" y="947394"/>
                  </a:lnTo>
                  <a:lnTo>
                    <a:pt x="2640927" y="881100"/>
                  </a:lnTo>
                  <a:lnTo>
                    <a:pt x="2640927" y="837653"/>
                  </a:lnTo>
                  <a:close/>
                </a:path>
                <a:path w="4887594" h="1596390">
                  <a:moveTo>
                    <a:pt x="2640927" y="600989"/>
                  </a:moveTo>
                  <a:lnTo>
                    <a:pt x="2585669" y="600989"/>
                  </a:lnTo>
                  <a:lnTo>
                    <a:pt x="2585669" y="694766"/>
                  </a:lnTo>
                  <a:lnTo>
                    <a:pt x="2515374" y="694766"/>
                  </a:lnTo>
                  <a:lnTo>
                    <a:pt x="2515374" y="740041"/>
                  </a:lnTo>
                  <a:lnTo>
                    <a:pt x="2585669" y="740041"/>
                  </a:lnTo>
                  <a:lnTo>
                    <a:pt x="2585669" y="821855"/>
                  </a:lnTo>
                  <a:lnTo>
                    <a:pt x="2640927" y="821855"/>
                  </a:lnTo>
                  <a:lnTo>
                    <a:pt x="2640927" y="600989"/>
                  </a:lnTo>
                  <a:close/>
                </a:path>
                <a:path w="4887594" h="1596390">
                  <a:moveTo>
                    <a:pt x="2744152" y="1412862"/>
                  </a:moveTo>
                  <a:lnTo>
                    <a:pt x="2741231" y="1380782"/>
                  </a:lnTo>
                  <a:lnTo>
                    <a:pt x="2740850" y="1376629"/>
                  </a:lnTo>
                  <a:lnTo>
                    <a:pt x="2740469" y="1372489"/>
                  </a:lnTo>
                  <a:lnTo>
                    <a:pt x="2728734" y="1373695"/>
                  </a:lnTo>
                  <a:lnTo>
                    <a:pt x="2716796" y="1374787"/>
                  </a:lnTo>
                  <a:lnTo>
                    <a:pt x="2704681" y="1375765"/>
                  </a:lnTo>
                  <a:lnTo>
                    <a:pt x="2692425" y="1376629"/>
                  </a:lnTo>
                  <a:lnTo>
                    <a:pt x="2692425" y="1274102"/>
                  </a:lnTo>
                  <a:lnTo>
                    <a:pt x="2725280" y="1274102"/>
                  </a:lnTo>
                  <a:lnTo>
                    <a:pt x="2725280" y="1228674"/>
                  </a:lnTo>
                  <a:lnTo>
                    <a:pt x="2639479" y="1228674"/>
                  </a:lnTo>
                  <a:lnTo>
                    <a:pt x="2639479" y="1274102"/>
                  </a:lnTo>
                  <a:lnTo>
                    <a:pt x="2639479" y="1379397"/>
                  </a:lnTo>
                  <a:lnTo>
                    <a:pt x="2606383" y="1380515"/>
                  </a:lnTo>
                  <a:lnTo>
                    <a:pt x="2595422" y="1380782"/>
                  </a:lnTo>
                  <a:lnTo>
                    <a:pt x="2595422" y="1274102"/>
                  </a:lnTo>
                  <a:lnTo>
                    <a:pt x="2639479" y="1274102"/>
                  </a:lnTo>
                  <a:lnTo>
                    <a:pt x="2639479" y="1228674"/>
                  </a:lnTo>
                  <a:lnTo>
                    <a:pt x="2510396" y="1228674"/>
                  </a:lnTo>
                  <a:lnTo>
                    <a:pt x="2510396" y="1274102"/>
                  </a:lnTo>
                  <a:lnTo>
                    <a:pt x="2542476" y="1274102"/>
                  </a:lnTo>
                  <a:lnTo>
                    <a:pt x="2542476" y="1381696"/>
                  </a:lnTo>
                  <a:lnTo>
                    <a:pt x="2499957" y="1381848"/>
                  </a:lnTo>
                  <a:lnTo>
                    <a:pt x="2505786" y="1427124"/>
                  </a:lnTo>
                  <a:lnTo>
                    <a:pt x="2549474" y="1426845"/>
                  </a:lnTo>
                  <a:lnTo>
                    <a:pt x="2596527" y="1425689"/>
                  </a:lnTo>
                  <a:lnTo>
                    <a:pt x="2645575" y="1423250"/>
                  </a:lnTo>
                  <a:lnTo>
                    <a:pt x="2695244" y="1419110"/>
                  </a:lnTo>
                  <a:lnTo>
                    <a:pt x="2744152" y="1412862"/>
                  </a:lnTo>
                  <a:close/>
                </a:path>
                <a:path w="4887594" h="1596390">
                  <a:moveTo>
                    <a:pt x="2790126" y="267830"/>
                  </a:moveTo>
                  <a:lnTo>
                    <a:pt x="2746730" y="240284"/>
                  </a:lnTo>
                  <a:lnTo>
                    <a:pt x="2717990" y="204444"/>
                  </a:lnTo>
                  <a:lnTo>
                    <a:pt x="2715742" y="201650"/>
                  </a:lnTo>
                  <a:lnTo>
                    <a:pt x="2697175" y="156159"/>
                  </a:lnTo>
                  <a:lnTo>
                    <a:pt x="2690977" y="108051"/>
                  </a:lnTo>
                  <a:lnTo>
                    <a:pt x="2690977" y="83807"/>
                  </a:lnTo>
                  <a:lnTo>
                    <a:pt x="2773705" y="83807"/>
                  </a:lnTo>
                  <a:lnTo>
                    <a:pt x="2773705" y="38531"/>
                  </a:lnTo>
                  <a:lnTo>
                    <a:pt x="2550693" y="38531"/>
                  </a:lnTo>
                  <a:lnTo>
                    <a:pt x="2550693" y="83807"/>
                  </a:lnTo>
                  <a:lnTo>
                    <a:pt x="2634653" y="83807"/>
                  </a:lnTo>
                  <a:lnTo>
                    <a:pt x="2634653" y="108051"/>
                  </a:lnTo>
                  <a:lnTo>
                    <a:pt x="2628239" y="158737"/>
                  </a:lnTo>
                  <a:lnTo>
                    <a:pt x="2609380" y="207022"/>
                  </a:lnTo>
                  <a:lnTo>
                    <a:pt x="2578290" y="248221"/>
                  </a:lnTo>
                  <a:lnTo>
                    <a:pt x="2535199" y="277660"/>
                  </a:lnTo>
                  <a:lnTo>
                    <a:pt x="2566657" y="321094"/>
                  </a:lnTo>
                  <a:lnTo>
                    <a:pt x="2599017" y="301180"/>
                  </a:lnTo>
                  <a:lnTo>
                    <a:pt x="2626055" y="274281"/>
                  </a:lnTo>
                  <a:lnTo>
                    <a:pt x="2647683" y="241617"/>
                  </a:lnTo>
                  <a:lnTo>
                    <a:pt x="2663812" y="204444"/>
                  </a:lnTo>
                  <a:lnTo>
                    <a:pt x="2679852" y="238582"/>
                  </a:lnTo>
                  <a:lnTo>
                    <a:pt x="2701264" y="268452"/>
                  </a:lnTo>
                  <a:lnTo>
                    <a:pt x="2728087" y="293027"/>
                  </a:lnTo>
                  <a:lnTo>
                    <a:pt x="2760357" y="311264"/>
                  </a:lnTo>
                  <a:lnTo>
                    <a:pt x="2790126" y="267830"/>
                  </a:lnTo>
                  <a:close/>
                </a:path>
                <a:path w="4887594" h="1596390">
                  <a:moveTo>
                    <a:pt x="2824111" y="1458137"/>
                  </a:moveTo>
                  <a:lnTo>
                    <a:pt x="2552598" y="1458137"/>
                  </a:lnTo>
                  <a:lnTo>
                    <a:pt x="2552598" y="1502333"/>
                  </a:lnTo>
                  <a:lnTo>
                    <a:pt x="2768562" y="1502333"/>
                  </a:lnTo>
                  <a:lnTo>
                    <a:pt x="2768562" y="1595805"/>
                  </a:lnTo>
                  <a:lnTo>
                    <a:pt x="2824111" y="1595805"/>
                  </a:lnTo>
                  <a:lnTo>
                    <a:pt x="2824111" y="1458137"/>
                  </a:lnTo>
                  <a:close/>
                </a:path>
                <a:path w="4887594" h="1596390">
                  <a:moveTo>
                    <a:pt x="2824111" y="1200429"/>
                  </a:moveTo>
                  <a:lnTo>
                    <a:pt x="2768562" y="1200429"/>
                  </a:lnTo>
                  <a:lnTo>
                    <a:pt x="2768562" y="1442326"/>
                  </a:lnTo>
                  <a:lnTo>
                    <a:pt x="2824111" y="1442326"/>
                  </a:lnTo>
                  <a:lnTo>
                    <a:pt x="2824111" y="1200429"/>
                  </a:lnTo>
                  <a:close/>
                </a:path>
                <a:path w="4887594" h="1596390">
                  <a:moveTo>
                    <a:pt x="2868714" y="317"/>
                  </a:moveTo>
                  <a:lnTo>
                    <a:pt x="2812694" y="317"/>
                  </a:lnTo>
                  <a:lnTo>
                    <a:pt x="2812694" y="395681"/>
                  </a:lnTo>
                  <a:lnTo>
                    <a:pt x="2868714" y="395681"/>
                  </a:lnTo>
                  <a:lnTo>
                    <a:pt x="2868714" y="317"/>
                  </a:lnTo>
                  <a:close/>
                </a:path>
                <a:path w="4887594" h="1596390">
                  <a:moveTo>
                    <a:pt x="2879306" y="777036"/>
                  </a:moveTo>
                  <a:lnTo>
                    <a:pt x="2845638" y="757491"/>
                  </a:lnTo>
                  <a:lnTo>
                    <a:pt x="2809456" y="701624"/>
                  </a:lnTo>
                  <a:lnTo>
                    <a:pt x="2805328" y="669137"/>
                  </a:lnTo>
                  <a:lnTo>
                    <a:pt x="2805328" y="623544"/>
                  </a:lnTo>
                  <a:lnTo>
                    <a:pt x="2751455" y="623544"/>
                  </a:lnTo>
                  <a:lnTo>
                    <a:pt x="2751455" y="669137"/>
                  </a:lnTo>
                  <a:lnTo>
                    <a:pt x="2747010" y="703021"/>
                  </a:lnTo>
                  <a:lnTo>
                    <a:pt x="2733205" y="735838"/>
                  </a:lnTo>
                  <a:lnTo>
                    <a:pt x="2708948" y="764768"/>
                  </a:lnTo>
                  <a:lnTo>
                    <a:pt x="2673172" y="787006"/>
                  </a:lnTo>
                  <a:lnTo>
                    <a:pt x="2702801" y="829678"/>
                  </a:lnTo>
                  <a:lnTo>
                    <a:pt x="2728112" y="815835"/>
                  </a:lnTo>
                  <a:lnTo>
                    <a:pt x="2749143" y="797788"/>
                  </a:lnTo>
                  <a:lnTo>
                    <a:pt x="2766034" y="776236"/>
                  </a:lnTo>
                  <a:lnTo>
                    <a:pt x="2778925" y="751865"/>
                  </a:lnTo>
                  <a:lnTo>
                    <a:pt x="2791231" y="773137"/>
                  </a:lnTo>
                  <a:lnTo>
                    <a:pt x="2807055" y="791781"/>
                  </a:lnTo>
                  <a:lnTo>
                    <a:pt x="2826499" y="807351"/>
                  </a:lnTo>
                  <a:lnTo>
                    <a:pt x="2849676" y="819391"/>
                  </a:lnTo>
                  <a:lnTo>
                    <a:pt x="2879306" y="777036"/>
                  </a:lnTo>
                  <a:close/>
                </a:path>
                <a:path w="4887594" h="1596390">
                  <a:moveTo>
                    <a:pt x="3018358" y="857618"/>
                  </a:moveTo>
                  <a:lnTo>
                    <a:pt x="2745308" y="857618"/>
                  </a:lnTo>
                  <a:lnTo>
                    <a:pt x="2745308" y="901966"/>
                  </a:lnTo>
                  <a:lnTo>
                    <a:pt x="2963265" y="901966"/>
                  </a:lnTo>
                  <a:lnTo>
                    <a:pt x="2963265" y="995743"/>
                  </a:lnTo>
                  <a:lnTo>
                    <a:pt x="3018358" y="995743"/>
                  </a:lnTo>
                  <a:lnTo>
                    <a:pt x="3018358" y="857618"/>
                  </a:lnTo>
                  <a:close/>
                </a:path>
                <a:path w="4887594" h="1596390">
                  <a:moveTo>
                    <a:pt x="3018358" y="600989"/>
                  </a:moveTo>
                  <a:lnTo>
                    <a:pt x="2965869" y="600989"/>
                  </a:lnTo>
                  <a:lnTo>
                    <a:pt x="2965869" y="697064"/>
                  </a:lnTo>
                  <a:lnTo>
                    <a:pt x="2932722" y="697064"/>
                  </a:lnTo>
                  <a:lnTo>
                    <a:pt x="2932722" y="607275"/>
                  </a:lnTo>
                  <a:lnTo>
                    <a:pt x="2881299" y="607275"/>
                  </a:lnTo>
                  <a:lnTo>
                    <a:pt x="2881299" y="838123"/>
                  </a:lnTo>
                  <a:lnTo>
                    <a:pt x="2932722" y="838123"/>
                  </a:lnTo>
                  <a:lnTo>
                    <a:pt x="2932722" y="742340"/>
                  </a:lnTo>
                  <a:lnTo>
                    <a:pt x="2965869" y="742340"/>
                  </a:lnTo>
                  <a:lnTo>
                    <a:pt x="2965869" y="840117"/>
                  </a:lnTo>
                  <a:lnTo>
                    <a:pt x="3018358" y="840117"/>
                  </a:lnTo>
                  <a:lnTo>
                    <a:pt x="3018358" y="742340"/>
                  </a:lnTo>
                  <a:lnTo>
                    <a:pt x="3018358" y="697064"/>
                  </a:lnTo>
                  <a:lnTo>
                    <a:pt x="3018358" y="600989"/>
                  </a:lnTo>
                  <a:close/>
                </a:path>
                <a:path w="4887594" h="1596390">
                  <a:moveTo>
                    <a:pt x="3161119" y="267830"/>
                  </a:moveTo>
                  <a:lnTo>
                    <a:pt x="3117723" y="240284"/>
                  </a:lnTo>
                  <a:lnTo>
                    <a:pt x="3088983" y="204444"/>
                  </a:lnTo>
                  <a:lnTo>
                    <a:pt x="3086735" y="201650"/>
                  </a:lnTo>
                  <a:lnTo>
                    <a:pt x="3068155" y="156159"/>
                  </a:lnTo>
                  <a:lnTo>
                    <a:pt x="3061970" y="108051"/>
                  </a:lnTo>
                  <a:lnTo>
                    <a:pt x="3061970" y="83807"/>
                  </a:lnTo>
                  <a:lnTo>
                    <a:pt x="3144697" y="83807"/>
                  </a:lnTo>
                  <a:lnTo>
                    <a:pt x="3144697" y="38531"/>
                  </a:lnTo>
                  <a:lnTo>
                    <a:pt x="2921685" y="38531"/>
                  </a:lnTo>
                  <a:lnTo>
                    <a:pt x="2921685" y="83807"/>
                  </a:lnTo>
                  <a:lnTo>
                    <a:pt x="3005645" y="83807"/>
                  </a:lnTo>
                  <a:lnTo>
                    <a:pt x="3005645" y="108051"/>
                  </a:lnTo>
                  <a:lnTo>
                    <a:pt x="2999232" y="158737"/>
                  </a:lnTo>
                  <a:lnTo>
                    <a:pt x="2980372" y="207022"/>
                  </a:lnTo>
                  <a:lnTo>
                    <a:pt x="2949283" y="248221"/>
                  </a:lnTo>
                  <a:lnTo>
                    <a:pt x="2906179" y="277660"/>
                  </a:lnTo>
                  <a:lnTo>
                    <a:pt x="2937649" y="321094"/>
                  </a:lnTo>
                  <a:lnTo>
                    <a:pt x="2970009" y="301180"/>
                  </a:lnTo>
                  <a:lnTo>
                    <a:pt x="2997047" y="274281"/>
                  </a:lnTo>
                  <a:lnTo>
                    <a:pt x="3018675" y="241617"/>
                  </a:lnTo>
                  <a:lnTo>
                    <a:pt x="3034804" y="204444"/>
                  </a:lnTo>
                  <a:lnTo>
                    <a:pt x="3050832" y="238582"/>
                  </a:lnTo>
                  <a:lnTo>
                    <a:pt x="3072257" y="268452"/>
                  </a:lnTo>
                  <a:lnTo>
                    <a:pt x="3099079" y="293027"/>
                  </a:lnTo>
                  <a:lnTo>
                    <a:pt x="3131337" y="311264"/>
                  </a:lnTo>
                  <a:lnTo>
                    <a:pt x="3161119" y="267830"/>
                  </a:lnTo>
                  <a:close/>
                </a:path>
                <a:path w="4887594" h="1596390">
                  <a:moveTo>
                    <a:pt x="3202190" y="1366812"/>
                  </a:moveTo>
                  <a:lnTo>
                    <a:pt x="3161855" y="1350010"/>
                  </a:lnTo>
                  <a:lnTo>
                    <a:pt x="3144050" y="1335341"/>
                  </a:lnTo>
                  <a:lnTo>
                    <a:pt x="3132925" y="1326197"/>
                  </a:lnTo>
                  <a:lnTo>
                    <a:pt x="3114992" y="1297635"/>
                  </a:lnTo>
                  <a:lnTo>
                    <a:pt x="3107639" y="1266583"/>
                  </a:lnTo>
                  <a:lnTo>
                    <a:pt x="3186988" y="1266583"/>
                  </a:lnTo>
                  <a:lnTo>
                    <a:pt x="3186988" y="1222540"/>
                  </a:lnTo>
                  <a:lnTo>
                    <a:pt x="2969806" y="1222540"/>
                  </a:lnTo>
                  <a:lnTo>
                    <a:pt x="2969806" y="1266583"/>
                  </a:lnTo>
                  <a:lnTo>
                    <a:pt x="3051162" y="1266583"/>
                  </a:lnTo>
                  <a:lnTo>
                    <a:pt x="3043732" y="1299654"/>
                  </a:lnTo>
                  <a:lnTo>
                    <a:pt x="3025521" y="1330071"/>
                  </a:lnTo>
                  <a:lnTo>
                    <a:pt x="2996031" y="1355445"/>
                  </a:lnTo>
                  <a:lnTo>
                    <a:pt x="2954769" y="1373416"/>
                  </a:lnTo>
                  <a:lnTo>
                    <a:pt x="2982861" y="1416697"/>
                  </a:lnTo>
                  <a:lnTo>
                    <a:pt x="3015259" y="1403223"/>
                  </a:lnTo>
                  <a:lnTo>
                    <a:pt x="3042234" y="1384706"/>
                  </a:lnTo>
                  <a:lnTo>
                    <a:pt x="3063773" y="1361846"/>
                  </a:lnTo>
                  <a:lnTo>
                    <a:pt x="3079864" y="1335341"/>
                  </a:lnTo>
                  <a:lnTo>
                    <a:pt x="3095891" y="1359738"/>
                  </a:lnTo>
                  <a:lnTo>
                    <a:pt x="3117024" y="1380705"/>
                  </a:lnTo>
                  <a:lnTo>
                    <a:pt x="3143250" y="1397635"/>
                  </a:lnTo>
                  <a:lnTo>
                    <a:pt x="3174555" y="1409941"/>
                  </a:lnTo>
                  <a:lnTo>
                    <a:pt x="3202190" y="1366812"/>
                  </a:lnTo>
                  <a:close/>
                </a:path>
                <a:path w="4887594" h="1596390">
                  <a:moveTo>
                    <a:pt x="3239706" y="317"/>
                  </a:moveTo>
                  <a:lnTo>
                    <a:pt x="3183686" y="317"/>
                  </a:lnTo>
                  <a:lnTo>
                    <a:pt x="3183686" y="395681"/>
                  </a:lnTo>
                  <a:lnTo>
                    <a:pt x="3239706" y="395681"/>
                  </a:lnTo>
                  <a:lnTo>
                    <a:pt x="3239706" y="317"/>
                  </a:lnTo>
                  <a:close/>
                </a:path>
                <a:path w="4887594" h="1596390">
                  <a:moveTo>
                    <a:pt x="3284296" y="1431429"/>
                  </a:moveTo>
                  <a:lnTo>
                    <a:pt x="3229051" y="1431429"/>
                  </a:lnTo>
                  <a:lnTo>
                    <a:pt x="3229051" y="1468577"/>
                  </a:lnTo>
                  <a:lnTo>
                    <a:pt x="3229051" y="1511236"/>
                  </a:lnTo>
                  <a:lnTo>
                    <a:pt x="3229051" y="1546999"/>
                  </a:lnTo>
                  <a:lnTo>
                    <a:pt x="3074644" y="1546999"/>
                  </a:lnTo>
                  <a:lnTo>
                    <a:pt x="3074644" y="1511236"/>
                  </a:lnTo>
                  <a:lnTo>
                    <a:pt x="3229051" y="1511236"/>
                  </a:lnTo>
                  <a:lnTo>
                    <a:pt x="3229051" y="1468577"/>
                  </a:lnTo>
                  <a:lnTo>
                    <a:pt x="3074644" y="1468577"/>
                  </a:lnTo>
                  <a:lnTo>
                    <a:pt x="3074644" y="1431429"/>
                  </a:lnTo>
                  <a:lnTo>
                    <a:pt x="3020149" y="1431429"/>
                  </a:lnTo>
                  <a:lnTo>
                    <a:pt x="3020149" y="1591360"/>
                  </a:lnTo>
                  <a:lnTo>
                    <a:pt x="3284296" y="1591360"/>
                  </a:lnTo>
                  <a:lnTo>
                    <a:pt x="3284296" y="1546999"/>
                  </a:lnTo>
                  <a:lnTo>
                    <a:pt x="3284296" y="1511236"/>
                  </a:lnTo>
                  <a:lnTo>
                    <a:pt x="3284296" y="1468577"/>
                  </a:lnTo>
                  <a:lnTo>
                    <a:pt x="3284296" y="1431429"/>
                  </a:lnTo>
                  <a:close/>
                </a:path>
                <a:path w="4887594" h="1596390">
                  <a:moveTo>
                    <a:pt x="3284296" y="1200429"/>
                  </a:moveTo>
                  <a:lnTo>
                    <a:pt x="3228733" y="1200429"/>
                  </a:lnTo>
                  <a:lnTo>
                    <a:pt x="3228733" y="1415008"/>
                  </a:lnTo>
                  <a:lnTo>
                    <a:pt x="3284296" y="1415008"/>
                  </a:lnTo>
                  <a:lnTo>
                    <a:pt x="3284296" y="1200429"/>
                  </a:lnTo>
                  <a:close/>
                </a:path>
                <a:path w="4887594" h="1596390">
                  <a:moveTo>
                    <a:pt x="3284982" y="809269"/>
                  </a:moveTo>
                  <a:lnTo>
                    <a:pt x="3280676" y="776732"/>
                  </a:lnTo>
                  <a:lnTo>
                    <a:pt x="3279152" y="765213"/>
                  </a:lnTo>
                  <a:lnTo>
                    <a:pt x="3242183" y="770661"/>
                  </a:lnTo>
                  <a:lnTo>
                    <a:pt x="3204921" y="774141"/>
                  </a:lnTo>
                  <a:lnTo>
                    <a:pt x="3164865" y="776033"/>
                  </a:lnTo>
                  <a:lnTo>
                    <a:pt x="3119526" y="776732"/>
                  </a:lnTo>
                  <a:lnTo>
                    <a:pt x="3119526" y="741883"/>
                  </a:lnTo>
                  <a:lnTo>
                    <a:pt x="3245383" y="741883"/>
                  </a:lnTo>
                  <a:lnTo>
                    <a:pt x="3245383" y="624319"/>
                  </a:lnTo>
                  <a:lnTo>
                    <a:pt x="3063659" y="624319"/>
                  </a:lnTo>
                  <a:lnTo>
                    <a:pt x="3063659" y="667905"/>
                  </a:lnTo>
                  <a:lnTo>
                    <a:pt x="3191357" y="667905"/>
                  </a:lnTo>
                  <a:lnTo>
                    <a:pt x="3191357" y="700595"/>
                  </a:lnTo>
                  <a:lnTo>
                    <a:pt x="3064268" y="700595"/>
                  </a:lnTo>
                  <a:lnTo>
                    <a:pt x="3064268" y="822007"/>
                  </a:lnTo>
                  <a:lnTo>
                    <a:pt x="3097428" y="822007"/>
                  </a:lnTo>
                  <a:lnTo>
                    <a:pt x="3152648" y="821588"/>
                  </a:lnTo>
                  <a:lnTo>
                    <a:pt x="3200120" y="819721"/>
                  </a:lnTo>
                  <a:lnTo>
                    <a:pt x="3243135" y="815809"/>
                  </a:lnTo>
                  <a:lnTo>
                    <a:pt x="3284982" y="809269"/>
                  </a:lnTo>
                  <a:close/>
                </a:path>
                <a:path w="4887594" h="1596390">
                  <a:moveTo>
                    <a:pt x="3367100" y="921308"/>
                  </a:moveTo>
                  <a:lnTo>
                    <a:pt x="3357702" y="889431"/>
                  </a:lnTo>
                  <a:lnTo>
                    <a:pt x="3356279" y="888161"/>
                  </a:lnTo>
                  <a:lnTo>
                    <a:pt x="3330867" y="865517"/>
                  </a:lnTo>
                  <a:lnTo>
                    <a:pt x="3312452" y="858964"/>
                  </a:lnTo>
                  <a:lnTo>
                    <a:pt x="3312452" y="921308"/>
                  </a:lnTo>
                  <a:lnTo>
                    <a:pt x="3307372" y="935545"/>
                  </a:lnTo>
                  <a:lnTo>
                    <a:pt x="3292271" y="945756"/>
                  </a:lnTo>
                  <a:lnTo>
                    <a:pt x="3267392" y="951865"/>
                  </a:lnTo>
                  <a:lnTo>
                    <a:pt x="3232950" y="953846"/>
                  </a:lnTo>
                  <a:lnTo>
                    <a:pt x="3198101" y="951865"/>
                  </a:lnTo>
                  <a:lnTo>
                    <a:pt x="3172803" y="945756"/>
                  </a:lnTo>
                  <a:lnTo>
                    <a:pt x="3157423" y="935545"/>
                  </a:lnTo>
                  <a:lnTo>
                    <a:pt x="3152368" y="921308"/>
                  </a:lnTo>
                  <a:lnTo>
                    <a:pt x="3157423" y="906868"/>
                  </a:lnTo>
                  <a:lnTo>
                    <a:pt x="3172803" y="896505"/>
                  </a:lnTo>
                  <a:lnTo>
                    <a:pt x="3198101" y="890244"/>
                  </a:lnTo>
                  <a:lnTo>
                    <a:pt x="3232950" y="888161"/>
                  </a:lnTo>
                  <a:lnTo>
                    <a:pt x="3267392" y="890244"/>
                  </a:lnTo>
                  <a:lnTo>
                    <a:pt x="3292271" y="896505"/>
                  </a:lnTo>
                  <a:lnTo>
                    <a:pt x="3307372" y="906868"/>
                  </a:lnTo>
                  <a:lnTo>
                    <a:pt x="3312452" y="921308"/>
                  </a:lnTo>
                  <a:lnTo>
                    <a:pt x="3312452" y="858964"/>
                  </a:lnTo>
                  <a:lnTo>
                    <a:pt x="3288614" y="850468"/>
                  </a:lnTo>
                  <a:lnTo>
                    <a:pt x="3232950" y="845185"/>
                  </a:lnTo>
                  <a:lnTo>
                    <a:pt x="3176600" y="850468"/>
                  </a:lnTo>
                  <a:lnTo>
                    <a:pt x="3134029" y="865517"/>
                  </a:lnTo>
                  <a:lnTo>
                    <a:pt x="3107118" y="889431"/>
                  </a:lnTo>
                  <a:lnTo>
                    <a:pt x="3097733" y="921308"/>
                  </a:lnTo>
                  <a:lnTo>
                    <a:pt x="3107118" y="952614"/>
                  </a:lnTo>
                  <a:lnTo>
                    <a:pt x="3134029" y="975829"/>
                  </a:lnTo>
                  <a:lnTo>
                    <a:pt x="3176600" y="990244"/>
                  </a:lnTo>
                  <a:lnTo>
                    <a:pt x="3232950" y="995133"/>
                  </a:lnTo>
                  <a:lnTo>
                    <a:pt x="3288614" y="990244"/>
                  </a:lnTo>
                  <a:lnTo>
                    <a:pt x="3330867" y="975829"/>
                  </a:lnTo>
                  <a:lnTo>
                    <a:pt x="3356279" y="953846"/>
                  </a:lnTo>
                  <a:lnTo>
                    <a:pt x="3357702" y="952614"/>
                  </a:lnTo>
                  <a:lnTo>
                    <a:pt x="3367100" y="921308"/>
                  </a:lnTo>
                  <a:close/>
                </a:path>
                <a:path w="4887594" h="1596390">
                  <a:moveTo>
                    <a:pt x="3416820" y="653783"/>
                  </a:moveTo>
                  <a:lnTo>
                    <a:pt x="3363417" y="653783"/>
                  </a:lnTo>
                  <a:lnTo>
                    <a:pt x="3363417" y="600989"/>
                  </a:lnTo>
                  <a:lnTo>
                    <a:pt x="3307854" y="600989"/>
                  </a:lnTo>
                  <a:lnTo>
                    <a:pt x="3307854" y="839190"/>
                  </a:lnTo>
                  <a:lnTo>
                    <a:pt x="3363417" y="839190"/>
                  </a:lnTo>
                  <a:lnTo>
                    <a:pt x="3363417" y="782866"/>
                  </a:lnTo>
                  <a:lnTo>
                    <a:pt x="3416820" y="782866"/>
                  </a:lnTo>
                  <a:lnTo>
                    <a:pt x="3416820" y="737285"/>
                  </a:lnTo>
                  <a:lnTo>
                    <a:pt x="3363417" y="737285"/>
                  </a:lnTo>
                  <a:lnTo>
                    <a:pt x="3363417" y="699681"/>
                  </a:lnTo>
                  <a:lnTo>
                    <a:pt x="3416820" y="699681"/>
                  </a:lnTo>
                  <a:lnTo>
                    <a:pt x="3416820" y="653783"/>
                  </a:lnTo>
                  <a:close/>
                </a:path>
                <a:path w="4887594" h="1596390">
                  <a:moveTo>
                    <a:pt x="3539096" y="1359903"/>
                  </a:moveTo>
                  <a:lnTo>
                    <a:pt x="3531971" y="1331277"/>
                  </a:lnTo>
                  <a:lnTo>
                    <a:pt x="3531489" y="1330744"/>
                  </a:lnTo>
                  <a:lnTo>
                    <a:pt x="3511994" y="1309268"/>
                  </a:lnTo>
                  <a:lnTo>
                    <a:pt x="3486607" y="1297597"/>
                  </a:lnTo>
                  <a:lnTo>
                    <a:pt x="3486607" y="1359903"/>
                  </a:lnTo>
                  <a:lnTo>
                    <a:pt x="3483279" y="1372603"/>
                  </a:lnTo>
                  <a:lnTo>
                    <a:pt x="3474123" y="1381836"/>
                  </a:lnTo>
                  <a:lnTo>
                    <a:pt x="3460038" y="1387462"/>
                  </a:lnTo>
                  <a:lnTo>
                    <a:pt x="3441941" y="1389367"/>
                  </a:lnTo>
                  <a:lnTo>
                    <a:pt x="3423843" y="1387462"/>
                  </a:lnTo>
                  <a:lnTo>
                    <a:pt x="3409886" y="1381836"/>
                  </a:lnTo>
                  <a:lnTo>
                    <a:pt x="3400920" y="1372603"/>
                  </a:lnTo>
                  <a:lnTo>
                    <a:pt x="3397745" y="1359903"/>
                  </a:lnTo>
                  <a:lnTo>
                    <a:pt x="3400920" y="1347558"/>
                  </a:lnTo>
                  <a:lnTo>
                    <a:pt x="3409886" y="1338364"/>
                  </a:lnTo>
                  <a:lnTo>
                    <a:pt x="3423843" y="1332649"/>
                  </a:lnTo>
                  <a:lnTo>
                    <a:pt x="3441941" y="1330744"/>
                  </a:lnTo>
                  <a:lnTo>
                    <a:pt x="3460038" y="1332649"/>
                  </a:lnTo>
                  <a:lnTo>
                    <a:pt x="3474123" y="1338364"/>
                  </a:lnTo>
                  <a:lnTo>
                    <a:pt x="3483279" y="1347558"/>
                  </a:lnTo>
                  <a:lnTo>
                    <a:pt x="3486607" y="1359903"/>
                  </a:lnTo>
                  <a:lnTo>
                    <a:pt x="3486607" y="1297597"/>
                  </a:lnTo>
                  <a:lnTo>
                    <a:pt x="3481273" y="1295133"/>
                  </a:lnTo>
                  <a:lnTo>
                    <a:pt x="3441941" y="1290066"/>
                  </a:lnTo>
                  <a:lnTo>
                    <a:pt x="3401999" y="1295133"/>
                  </a:lnTo>
                  <a:lnTo>
                    <a:pt x="3370973" y="1309268"/>
                  </a:lnTo>
                  <a:lnTo>
                    <a:pt x="3350933" y="1331277"/>
                  </a:lnTo>
                  <a:lnTo>
                    <a:pt x="3343872" y="1359903"/>
                  </a:lnTo>
                  <a:lnTo>
                    <a:pt x="3350933" y="1388643"/>
                  </a:lnTo>
                  <a:lnTo>
                    <a:pt x="3370973" y="1410703"/>
                  </a:lnTo>
                  <a:lnTo>
                    <a:pt x="3401999" y="1424825"/>
                  </a:lnTo>
                  <a:lnTo>
                    <a:pt x="3441941" y="1429740"/>
                  </a:lnTo>
                  <a:lnTo>
                    <a:pt x="3481273" y="1424825"/>
                  </a:lnTo>
                  <a:lnTo>
                    <a:pt x="3511994" y="1410703"/>
                  </a:lnTo>
                  <a:lnTo>
                    <a:pt x="3531311" y="1389367"/>
                  </a:lnTo>
                  <a:lnTo>
                    <a:pt x="3531971" y="1388643"/>
                  </a:lnTo>
                  <a:lnTo>
                    <a:pt x="3539096" y="1359903"/>
                  </a:lnTo>
                  <a:close/>
                </a:path>
                <a:path w="4887594" h="1596390">
                  <a:moveTo>
                    <a:pt x="3559060" y="1235430"/>
                  </a:moveTo>
                  <a:lnTo>
                    <a:pt x="3469576" y="1235430"/>
                  </a:lnTo>
                  <a:lnTo>
                    <a:pt x="3469576" y="1197825"/>
                  </a:lnTo>
                  <a:lnTo>
                    <a:pt x="3414318" y="1197825"/>
                  </a:lnTo>
                  <a:lnTo>
                    <a:pt x="3414318" y="1235430"/>
                  </a:lnTo>
                  <a:lnTo>
                    <a:pt x="3324529" y="1235430"/>
                  </a:lnTo>
                  <a:lnTo>
                    <a:pt x="3324529" y="1278864"/>
                  </a:lnTo>
                  <a:lnTo>
                    <a:pt x="3559060" y="1278864"/>
                  </a:lnTo>
                  <a:lnTo>
                    <a:pt x="3559060" y="1235430"/>
                  </a:lnTo>
                  <a:close/>
                </a:path>
                <a:path w="4887594" h="1596390">
                  <a:moveTo>
                    <a:pt x="3603637" y="71526"/>
                  </a:moveTo>
                  <a:lnTo>
                    <a:pt x="3594658" y="44818"/>
                  </a:lnTo>
                  <a:lnTo>
                    <a:pt x="3593922" y="42608"/>
                  </a:lnTo>
                  <a:lnTo>
                    <a:pt x="3565880" y="21475"/>
                  </a:lnTo>
                  <a:lnTo>
                    <a:pt x="3546538" y="15913"/>
                  </a:lnTo>
                  <a:lnTo>
                    <a:pt x="3546538" y="71526"/>
                  </a:lnTo>
                  <a:lnTo>
                    <a:pt x="3541255" y="83845"/>
                  </a:lnTo>
                  <a:lnTo>
                    <a:pt x="3525240" y="92227"/>
                  </a:lnTo>
                  <a:lnTo>
                    <a:pt x="3498227" y="97015"/>
                  </a:lnTo>
                  <a:lnTo>
                    <a:pt x="3459975" y="98539"/>
                  </a:lnTo>
                  <a:lnTo>
                    <a:pt x="3422116" y="97015"/>
                  </a:lnTo>
                  <a:lnTo>
                    <a:pt x="3395256" y="92227"/>
                  </a:lnTo>
                  <a:lnTo>
                    <a:pt x="3379317" y="83845"/>
                  </a:lnTo>
                  <a:lnTo>
                    <a:pt x="3374174" y="71526"/>
                  </a:lnTo>
                  <a:lnTo>
                    <a:pt x="3379317" y="59867"/>
                  </a:lnTo>
                  <a:lnTo>
                    <a:pt x="3395256" y="51562"/>
                  </a:lnTo>
                  <a:lnTo>
                    <a:pt x="3422116" y="46558"/>
                  </a:lnTo>
                  <a:lnTo>
                    <a:pt x="3459975" y="44818"/>
                  </a:lnTo>
                  <a:lnTo>
                    <a:pt x="3498227" y="46558"/>
                  </a:lnTo>
                  <a:lnTo>
                    <a:pt x="3525240" y="51562"/>
                  </a:lnTo>
                  <a:lnTo>
                    <a:pt x="3541255" y="59867"/>
                  </a:lnTo>
                  <a:lnTo>
                    <a:pt x="3546538" y="71526"/>
                  </a:lnTo>
                  <a:lnTo>
                    <a:pt x="3546538" y="15913"/>
                  </a:lnTo>
                  <a:lnTo>
                    <a:pt x="3520795" y="8483"/>
                  </a:lnTo>
                  <a:lnTo>
                    <a:pt x="3459975" y="4000"/>
                  </a:lnTo>
                  <a:lnTo>
                    <a:pt x="3399015" y="8483"/>
                  </a:lnTo>
                  <a:lnTo>
                    <a:pt x="3353816" y="21475"/>
                  </a:lnTo>
                  <a:lnTo>
                    <a:pt x="3325736" y="42608"/>
                  </a:lnTo>
                  <a:lnTo>
                    <a:pt x="3316160" y="71526"/>
                  </a:lnTo>
                  <a:lnTo>
                    <a:pt x="3325736" y="100533"/>
                  </a:lnTo>
                  <a:lnTo>
                    <a:pt x="3353816" y="121704"/>
                  </a:lnTo>
                  <a:lnTo>
                    <a:pt x="3399015" y="134658"/>
                  </a:lnTo>
                  <a:lnTo>
                    <a:pt x="3459975" y="139065"/>
                  </a:lnTo>
                  <a:lnTo>
                    <a:pt x="3520795" y="134658"/>
                  </a:lnTo>
                  <a:lnTo>
                    <a:pt x="3565880" y="121704"/>
                  </a:lnTo>
                  <a:lnTo>
                    <a:pt x="3593922" y="100533"/>
                  </a:lnTo>
                  <a:lnTo>
                    <a:pt x="3594582" y="98539"/>
                  </a:lnTo>
                  <a:lnTo>
                    <a:pt x="3603637" y="71526"/>
                  </a:lnTo>
                  <a:close/>
                </a:path>
                <a:path w="4887594" h="1596390">
                  <a:moveTo>
                    <a:pt x="3638092" y="1447088"/>
                  </a:moveTo>
                  <a:lnTo>
                    <a:pt x="3582543" y="1447088"/>
                  </a:lnTo>
                  <a:lnTo>
                    <a:pt x="3582543" y="1477314"/>
                  </a:lnTo>
                  <a:lnTo>
                    <a:pt x="3582543" y="1519834"/>
                  </a:lnTo>
                  <a:lnTo>
                    <a:pt x="3582543" y="1547774"/>
                  </a:lnTo>
                  <a:lnTo>
                    <a:pt x="3434423" y="1547774"/>
                  </a:lnTo>
                  <a:lnTo>
                    <a:pt x="3434423" y="1519834"/>
                  </a:lnTo>
                  <a:lnTo>
                    <a:pt x="3582543" y="1519834"/>
                  </a:lnTo>
                  <a:lnTo>
                    <a:pt x="3582543" y="1477314"/>
                  </a:lnTo>
                  <a:lnTo>
                    <a:pt x="3434423" y="1477314"/>
                  </a:lnTo>
                  <a:lnTo>
                    <a:pt x="3434423" y="1447088"/>
                  </a:lnTo>
                  <a:lnTo>
                    <a:pt x="3379482" y="1447088"/>
                  </a:lnTo>
                  <a:lnTo>
                    <a:pt x="3379482" y="1591360"/>
                  </a:lnTo>
                  <a:lnTo>
                    <a:pt x="3638092" y="1591360"/>
                  </a:lnTo>
                  <a:lnTo>
                    <a:pt x="3638092" y="1547774"/>
                  </a:lnTo>
                  <a:lnTo>
                    <a:pt x="3638092" y="1519834"/>
                  </a:lnTo>
                  <a:lnTo>
                    <a:pt x="3638092" y="1477314"/>
                  </a:lnTo>
                  <a:lnTo>
                    <a:pt x="3638092" y="1447088"/>
                  </a:lnTo>
                  <a:close/>
                </a:path>
                <a:path w="4887594" h="1596390">
                  <a:moveTo>
                    <a:pt x="3640467" y="155486"/>
                  </a:moveTo>
                  <a:lnTo>
                    <a:pt x="3494963" y="155486"/>
                  </a:lnTo>
                  <a:lnTo>
                    <a:pt x="3494963" y="198920"/>
                  </a:lnTo>
                  <a:lnTo>
                    <a:pt x="3494963" y="226542"/>
                  </a:lnTo>
                  <a:lnTo>
                    <a:pt x="3425431" y="226542"/>
                  </a:lnTo>
                  <a:lnTo>
                    <a:pt x="3425431" y="198920"/>
                  </a:lnTo>
                  <a:lnTo>
                    <a:pt x="3494963" y="198920"/>
                  </a:lnTo>
                  <a:lnTo>
                    <a:pt x="3494963" y="155486"/>
                  </a:lnTo>
                  <a:lnTo>
                    <a:pt x="3280092" y="155486"/>
                  </a:lnTo>
                  <a:lnTo>
                    <a:pt x="3280092" y="198920"/>
                  </a:lnTo>
                  <a:lnTo>
                    <a:pt x="3370643" y="198920"/>
                  </a:lnTo>
                  <a:lnTo>
                    <a:pt x="3370643" y="226542"/>
                  </a:lnTo>
                  <a:lnTo>
                    <a:pt x="3321685" y="226542"/>
                  </a:lnTo>
                  <a:lnTo>
                    <a:pt x="3321685" y="267220"/>
                  </a:lnTo>
                  <a:lnTo>
                    <a:pt x="3541776" y="267220"/>
                  </a:lnTo>
                  <a:lnTo>
                    <a:pt x="3541776" y="288709"/>
                  </a:lnTo>
                  <a:lnTo>
                    <a:pt x="3321989" y="288709"/>
                  </a:lnTo>
                  <a:lnTo>
                    <a:pt x="3321989" y="392925"/>
                  </a:lnTo>
                  <a:lnTo>
                    <a:pt x="3606698" y="392925"/>
                  </a:lnTo>
                  <a:lnTo>
                    <a:pt x="3606698" y="351180"/>
                  </a:lnTo>
                  <a:lnTo>
                    <a:pt x="3376320" y="351180"/>
                  </a:lnTo>
                  <a:lnTo>
                    <a:pt x="3376320" y="327380"/>
                  </a:lnTo>
                  <a:lnTo>
                    <a:pt x="3596424" y="327380"/>
                  </a:lnTo>
                  <a:lnTo>
                    <a:pt x="3596424" y="226542"/>
                  </a:lnTo>
                  <a:lnTo>
                    <a:pt x="3550221" y="226542"/>
                  </a:lnTo>
                  <a:lnTo>
                    <a:pt x="3550221" y="198920"/>
                  </a:lnTo>
                  <a:lnTo>
                    <a:pt x="3640467" y="198920"/>
                  </a:lnTo>
                  <a:lnTo>
                    <a:pt x="3640467" y="155486"/>
                  </a:lnTo>
                  <a:close/>
                </a:path>
                <a:path w="4887594" h="1596390">
                  <a:moveTo>
                    <a:pt x="3691204" y="1295895"/>
                  </a:moveTo>
                  <a:lnTo>
                    <a:pt x="3638092" y="1295895"/>
                  </a:lnTo>
                  <a:lnTo>
                    <a:pt x="3638092" y="1200429"/>
                  </a:lnTo>
                  <a:lnTo>
                    <a:pt x="3582543" y="1200429"/>
                  </a:lnTo>
                  <a:lnTo>
                    <a:pt x="3582543" y="1432039"/>
                  </a:lnTo>
                  <a:lnTo>
                    <a:pt x="3638092" y="1432039"/>
                  </a:lnTo>
                  <a:lnTo>
                    <a:pt x="3638092" y="1341945"/>
                  </a:lnTo>
                  <a:lnTo>
                    <a:pt x="3691204" y="1341945"/>
                  </a:lnTo>
                  <a:lnTo>
                    <a:pt x="3691204" y="1295895"/>
                  </a:lnTo>
                  <a:close/>
                </a:path>
                <a:path w="4887594" h="1596390">
                  <a:moveTo>
                    <a:pt x="4098899" y="1213167"/>
                  </a:moveTo>
                  <a:lnTo>
                    <a:pt x="4044099" y="1213167"/>
                  </a:lnTo>
                  <a:lnTo>
                    <a:pt x="4044099" y="1254455"/>
                  </a:lnTo>
                  <a:lnTo>
                    <a:pt x="4044099" y="1295590"/>
                  </a:lnTo>
                  <a:lnTo>
                    <a:pt x="4044099" y="1331976"/>
                  </a:lnTo>
                  <a:lnTo>
                    <a:pt x="3885400" y="1331976"/>
                  </a:lnTo>
                  <a:lnTo>
                    <a:pt x="3885400" y="1295590"/>
                  </a:lnTo>
                  <a:lnTo>
                    <a:pt x="4044099" y="1295590"/>
                  </a:lnTo>
                  <a:lnTo>
                    <a:pt x="4044099" y="1254455"/>
                  </a:lnTo>
                  <a:lnTo>
                    <a:pt x="3885400" y="1254455"/>
                  </a:lnTo>
                  <a:lnTo>
                    <a:pt x="3885400" y="1213167"/>
                  </a:lnTo>
                  <a:lnTo>
                    <a:pt x="3830917" y="1213167"/>
                  </a:lnTo>
                  <a:lnTo>
                    <a:pt x="3830917" y="1375562"/>
                  </a:lnTo>
                  <a:lnTo>
                    <a:pt x="4098899" y="1375562"/>
                  </a:lnTo>
                  <a:lnTo>
                    <a:pt x="4098899" y="1331976"/>
                  </a:lnTo>
                  <a:lnTo>
                    <a:pt x="4098899" y="1295590"/>
                  </a:lnTo>
                  <a:lnTo>
                    <a:pt x="4098899" y="1254455"/>
                  </a:lnTo>
                  <a:lnTo>
                    <a:pt x="4098899" y="1213167"/>
                  </a:lnTo>
                  <a:close/>
                </a:path>
                <a:path w="4887594" h="1596390">
                  <a:moveTo>
                    <a:pt x="4105960" y="1544243"/>
                  </a:moveTo>
                  <a:lnTo>
                    <a:pt x="3881717" y="1544243"/>
                  </a:lnTo>
                  <a:lnTo>
                    <a:pt x="3881717" y="1479473"/>
                  </a:lnTo>
                  <a:lnTo>
                    <a:pt x="3826764" y="1479473"/>
                  </a:lnTo>
                  <a:lnTo>
                    <a:pt x="3826764" y="1588897"/>
                  </a:lnTo>
                  <a:lnTo>
                    <a:pt x="4105960" y="1588897"/>
                  </a:lnTo>
                  <a:lnTo>
                    <a:pt x="4105960" y="1544243"/>
                  </a:lnTo>
                  <a:close/>
                </a:path>
                <a:path w="4887594" h="1596390">
                  <a:moveTo>
                    <a:pt x="4145711" y="1403184"/>
                  </a:moveTo>
                  <a:lnTo>
                    <a:pt x="3784409" y="1403184"/>
                  </a:lnTo>
                  <a:lnTo>
                    <a:pt x="3784409" y="1446771"/>
                  </a:lnTo>
                  <a:lnTo>
                    <a:pt x="3942346" y="1446771"/>
                  </a:lnTo>
                  <a:lnTo>
                    <a:pt x="3942346" y="1510474"/>
                  </a:lnTo>
                  <a:lnTo>
                    <a:pt x="3997134" y="1510474"/>
                  </a:lnTo>
                  <a:lnTo>
                    <a:pt x="3997134" y="1446771"/>
                  </a:lnTo>
                  <a:lnTo>
                    <a:pt x="4145711" y="1446771"/>
                  </a:lnTo>
                  <a:lnTo>
                    <a:pt x="4145711" y="1403184"/>
                  </a:lnTo>
                  <a:close/>
                </a:path>
                <a:path w="4887594" h="1596390">
                  <a:moveTo>
                    <a:pt x="4517161" y="1505559"/>
                  </a:moveTo>
                  <a:lnTo>
                    <a:pt x="4362602" y="1505559"/>
                  </a:lnTo>
                  <a:lnTo>
                    <a:pt x="4362602" y="1434185"/>
                  </a:lnTo>
                  <a:lnTo>
                    <a:pt x="4485233" y="1434185"/>
                  </a:lnTo>
                  <a:lnTo>
                    <a:pt x="4485233" y="1390904"/>
                  </a:lnTo>
                  <a:lnTo>
                    <a:pt x="4431360" y="1390904"/>
                  </a:lnTo>
                  <a:lnTo>
                    <a:pt x="4431360" y="1277937"/>
                  </a:lnTo>
                  <a:lnTo>
                    <a:pt x="4487075" y="1277937"/>
                  </a:lnTo>
                  <a:lnTo>
                    <a:pt x="4487075" y="1233741"/>
                  </a:lnTo>
                  <a:lnTo>
                    <a:pt x="4376725" y="1233741"/>
                  </a:lnTo>
                  <a:lnTo>
                    <a:pt x="4376725" y="1277937"/>
                  </a:lnTo>
                  <a:lnTo>
                    <a:pt x="4376725" y="1390904"/>
                  </a:lnTo>
                  <a:lnTo>
                    <a:pt x="4293997" y="1390904"/>
                  </a:lnTo>
                  <a:lnTo>
                    <a:pt x="4293997" y="1277937"/>
                  </a:lnTo>
                  <a:lnTo>
                    <a:pt x="4376725" y="1277937"/>
                  </a:lnTo>
                  <a:lnTo>
                    <a:pt x="4376725" y="1233741"/>
                  </a:lnTo>
                  <a:lnTo>
                    <a:pt x="4184091" y="1233741"/>
                  </a:lnTo>
                  <a:lnTo>
                    <a:pt x="4184091" y="1277937"/>
                  </a:lnTo>
                  <a:lnTo>
                    <a:pt x="4238739" y="1277937"/>
                  </a:lnTo>
                  <a:lnTo>
                    <a:pt x="4238739" y="1390904"/>
                  </a:lnTo>
                  <a:lnTo>
                    <a:pt x="4185780" y="1390904"/>
                  </a:lnTo>
                  <a:lnTo>
                    <a:pt x="4185780" y="1434185"/>
                  </a:lnTo>
                  <a:lnTo>
                    <a:pt x="4307802" y="1434185"/>
                  </a:lnTo>
                  <a:lnTo>
                    <a:pt x="4307802" y="1505559"/>
                  </a:lnTo>
                  <a:lnTo>
                    <a:pt x="4155859" y="1505559"/>
                  </a:lnTo>
                  <a:lnTo>
                    <a:pt x="4155859" y="1551609"/>
                  </a:lnTo>
                  <a:lnTo>
                    <a:pt x="4517161" y="1551609"/>
                  </a:lnTo>
                  <a:lnTo>
                    <a:pt x="4517161" y="1505559"/>
                  </a:lnTo>
                  <a:close/>
                </a:path>
                <a:path w="4887594" h="1596390">
                  <a:moveTo>
                    <a:pt x="4850384" y="1271651"/>
                  </a:moveTo>
                  <a:lnTo>
                    <a:pt x="4841418" y="1244942"/>
                  </a:lnTo>
                  <a:lnTo>
                    <a:pt x="4840681" y="1242733"/>
                  </a:lnTo>
                  <a:lnTo>
                    <a:pt x="4812627" y="1221600"/>
                  </a:lnTo>
                  <a:lnTo>
                    <a:pt x="4793297" y="1216037"/>
                  </a:lnTo>
                  <a:lnTo>
                    <a:pt x="4793297" y="1271651"/>
                  </a:lnTo>
                  <a:lnTo>
                    <a:pt x="4788014" y="1283970"/>
                  </a:lnTo>
                  <a:lnTo>
                    <a:pt x="4771999" y="1292352"/>
                  </a:lnTo>
                  <a:lnTo>
                    <a:pt x="4744986" y="1297139"/>
                  </a:lnTo>
                  <a:lnTo>
                    <a:pt x="4706734" y="1298663"/>
                  </a:lnTo>
                  <a:lnTo>
                    <a:pt x="4668863" y="1297139"/>
                  </a:lnTo>
                  <a:lnTo>
                    <a:pt x="4642015" y="1292352"/>
                  </a:lnTo>
                  <a:lnTo>
                    <a:pt x="4626064" y="1283970"/>
                  </a:lnTo>
                  <a:lnTo>
                    <a:pt x="4620933" y="1271651"/>
                  </a:lnTo>
                  <a:lnTo>
                    <a:pt x="4626064" y="1259992"/>
                  </a:lnTo>
                  <a:lnTo>
                    <a:pt x="4642015" y="1251673"/>
                  </a:lnTo>
                  <a:lnTo>
                    <a:pt x="4668863" y="1246682"/>
                  </a:lnTo>
                  <a:lnTo>
                    <a:pt x="4706734" y="1244942"/>
                  </a:lnTo>
                  <a:lnTo>
                    <a:pt x="4744986" y="1246682"/>
                  </a:lnTo>
                  <a:lnTo>
                    <a:pt x="4771999" y="1251673"/>
                  </a:lnTo>
                  <a:lnTo>
                    <a:pt x="4788014" y="1259992"/>
                  </a:lnTo>
                  <a:lnTo>
                    <a:pt x="4793297" y="1271651"/>
                  </a:lnTo>
                  <a:lnTo>
                    <a:pt x="4793297" y="1216037"/>
                  </a:lnTo>
                  <a:lnTo>
                    <a:pt x="4767554" y="1208608"/>
                  </a:lnTo>
                  <a:lnTo>
                    <a:pt x="4706734" y="1204112"/>
                  </a:lnTo>
                  <a:lnTo>
                    <a:pt x="4645774" y="1208608"/>
                  </a:lnTo>
                  <a:lnTo>
                    <a:pt x="4600575" y="1221600"/>
                  </a:lnTo>
                  <a:lnTo>
                    <a:pt x="4572495" y="1242733"/>
                  </a:lnTo>
                  <a:lnTo>
                    <a:pt x="4562919" y="1271651"/>
                  </a:lnTo>
                  <a:lnTo>
                    <a:pt x="4572495" y="1300657"/>
                  </a:lnTo>
                  <a:lnTo>
                    <a:pt x="4600575" y="1321816"/>
                  </a:lnTo>
                  <a:lnTo>
                    <a:pt x="4645774" y="1334782"/>
                  </a:lnTo>
                  <a:lnTo>
                    <a:pt x="4706734" y="1339189"/>
                  </a:lnTo>
                  <a:lnTo>
                    <a:pt x="4767554" y="1334782"/>
                  </a:lnTo>
                  <a:lnTo>
                    <a:pt x="4812627" y="1321816"/>
                  </a:lnTo>
                  <a:lnTo>
                    <a:pt x="4840681" y="1300657"/>
                  </a:lnTo>
                  <a:lnTo>
                    <a:pt x="4841341" y="1298663"/>
                  </a:lnTo>
                  <a:lnTo>
                    <a:pt x="4850384" y="1271651"/>
                  </a:lnTo>
                  <a:close/>
                </a:path>
                <a:path w="4887594" h="1596390">
                  <a:moveTo>
                    <a:pt x="4887226" y="1355610"/>
                  </a:moveTo>
                  <a:lnTo>
                    <a:pt x="4741723" y="1355610"/>
                  </a:lnTo>
                  <a:lnTo>
                    <a:pt x="4741723" y="1399044"/>
                  </a:lnTo>
                  <a:lnTo>
                    <a:pt x="4741723" y="1426667"/>
                  </a:lnTo>
                  <a:lnTo>
                    <a:pt x="4672190" y="1426667"/>
                  </a:lnTo>
                  <a:lnTo>
                    <a:pt x="4672190" y="1399044"/>
                  </a:lnTo>
                  <a:lnTo>
                    <a:pt x="4741723" y="1399044"/>
                  </a:lnTo>
                  <a:lnTo>
                    <a:pt x="4741723" y="1355610"/>
                  </a:lnTo>
                  <a:lnTo>
                    <a:pt x="4526839" y="1355610"/>
                  </a:lnTo>
                  <a:lnTo>
                    <a:pt x="4526839" y="1399044"/>
                  </a:lnTo>
                  <a:lnTo>
                    <a:pt x="4617402" y="1399044"/>
                  </a:lnTo>
                  <a:lnTo>
                    <a:pt x="4617402" y="1426667"/>
                  </a:lnTo>
                  <a:lnTo>
                    <a:pt x="4568444" y="1426667"/>
                  </a:lnTo>
                  <a:lnTo>
                    <a:pt x="4568444" y="1467345"/>
                  </a:lnTo>
                  <a:lnTo>
                    <a:pt x="4788535" y="1467345"/>
                  </a:lnTo>
                  <a:lnTo>
                    <a:pt x="4788535" y="1488833"/>
                  </a:lnTo>
                  <a:lnTo>
                    <a:pt x="4568749" y="1488833"/>
                  </a:lnTo>
                  <a:lnTo>
                    <a:pt x="4568749" y="1593049"/>
                  </a:lnTo>
                  <a:lnTo>
                    <a:pt x="4853457" y="1593049"/>
                  </a:lnTo>
                  <a:lnTo>
                    <a:pt x="4853457" y="1551305"/>
                  </a:lnTo>
                  <a:lnTo>
                    <a:pt x="4623079" y="1551305"/>
                  </a:lnTo>
                  <a:lnTo>
                    <a:pt x="4623079" y="1527505"/>
                  </a:lnTo>
                  <a:lnTo>
                    <a:pt x="4843170" y="1527505"/>
                  </a:lnTo>
                  <a:lnTo>
                    <a:pt x="4843170" y="1426667"/>
                  </a:lnTo>
                  <a:lnTo>
                    <a:pt x="4796980" y="1426667"/>
                  </a:lnTo>
                  <a:lnTo>
                    <a:pt x="4796980" y="1399044"/>
                  </a:lnTo>
                  <a:lnTo>
                    <a:pt x="4887226" y="1399044"/>
                  </a:lnTo>
                  <a:lnTo>
                    <a:pt x="4887226" y="135561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15273" y="2094430"/>
            <a:ext cx="708660" cy="383540"/>
          </a:xfrm>
          <a:custGeom>
            <a:avLst/>
            <a:gdLst/>
            <a:ahLst/>
            <a:cxnLst/>
            <a:rect l="l" t="t" r="r" b="b"/>
            <a:pathLst>
              <a:path w="708660" h="383539">
                <a:moveTo>
                  <a:pt x="313110" y="383099"/>
                </a:moveTo>
                <a:lnTo>
                  <a:pt x="285789" y="383099"/>
                </a:lnTo>
                <a:lnTo>
                  <a:pt x="285789" y="0"/>
                </a:lnTo>
                <a:lnTo>
                  <a:pt x="313110" y="0"/>
                </a:lnTo>
                <a:lnTo>
                  <a:pt x="313110" y="383099"/>
                </a:lnTo>
                <a:close/>
              </a:path>
              <a:path w="708660" h="383539">
                <a:moveTo>
                  <a:pt x="226851" y="63389"/>
                </a:moveTo>
                <a:lnTo>
                  <a:pt x="11511" y="63389"/>
                </a:lnTo>
                <a:lnTo>
                  <a:pt x="11511" y="40059"/>
                </a:lnTo>
                <a:lnTo>
                  <a:pt x="226851" y="40059"/>
                </a:lnTo>
                <a:lnTo>
                  <a:pt x="226851" y="63389"/>
                </a:lnTo>
                <a:close/>
              </a:path>
              <a:path w="708660" h="383539">
                <a:moveTo>
                  <a:pt x="16422" y="308659"/>
                </a:moveTo>
                <a:lnTo>
                  <a:pt x="0" y="286864"/>
                </a:lnTo>
                <a:lnTo>
                  <a:pt x="38246" y="259728"/>
                </a:lnTo>
                <a:lnTo>
                  <a:pt x="71831" y="219886"/>
                </a:lnTo>
                <a:lnTo>
                  <a:pt x="95746" y="172361"/>
                </a:lnTo>
                <a:lnTo>
                  <a:pt x="104984" y="122174"/>
                </a:lnTo>
                <a:lnTo>
                  <a:pt x="104984" y="63389"/>
                </a:lnTo>
                <a:lnTo>
                  <a:pt x="132304" y="63389"/>
                </a:lnTo>
                <a:lnTo>
                  <a:pt x="132304" y="122174"/>
                </a:lnTo>
                <a:lnTo>
                  <a:pt x="141324" y="170834"/>
                </a:lnTo>
                <a:lnTo>
                  <a:pt x="145251" y="178196"/>
                </a:lnTo>
                <a:lnTo>
                  <a:pt x="118951" y="178196"/>
                </a:lnTo>
                <a:lnTo>
                  <a:pt x="101441" y="219668"/>
                </a:lnTo>
                <a:lnTo>
                  <a:pt x="77068" y="256608"/>
                </a:lnTo>
                <a:lnTo>
                  <a:pt x="48004" y="286957"/>
                </a:lnTo>
                <a:lnTo>
                  <a:pt x="16422" y="308659"/>
                </a:lnTo>
                <a:close/>
              </a:path>
              <a:path w="708660" h="383539">
                <a:moveTo>
                  <a:pt x="222860" y="299296"/>
                </a:moveTo>
                <a:lnTo>
                  <a:pt x="190480" y="279317"/>
                </a:lnTo>
                <a:lnTo>
                  <a:pt x="161006" y="251466"/>
                </a:lnTo>
                <a:lnTo>
                  <a:pt x="136482" y="217256"/>
                </a:lnTo>
                <a:lnTo>
                  <a:pt x="118951" y="178196"/>
                </a:lnTo>
                <a:lnTo>
                  <a:pt x="145251" y="178196"/>
                </a:lnTo>
                <a:lnTo>
                  <a:pt x="165207" y="215608"/>
                </a:lnTo>
                <a:lnTo>
                  <a:pt x="199192" y="252497"/>
                </a:lnTo>
                <a:lnTo>
                  <a:pt x="238516" y="277501"/>
                </a:lnTo>
                <a:lnTo>
                  <a:pt x="222860" y="299296"/>
                </a:lnTo>
                <a:close/>
              </a:path>
              <a:path w="708660" h="383539">
                <a:moveTo>
                  <a:pt x="698972" y="288399"/>
                </a:moveTo>
                <a:lnTo>
                  <a:pt x="671498" y="288399"/>
                </a:lnTo>
                <a:lnTo>
                  <a:pt x="671498" y="116955"/>
                </a:lnTo>
                <a:lnTo>
                  <a:pt x="581863" y="116955"/>
                </a:lnTo>
                <a:lnTo>
                  <a:pt x="581863" y="93472"/>
                </a:lnTo>
                <a:lnTo>
                  <a:pt x="671498" y="93472"/>
                </a:lnTo>
                <a:lnTo>
                  <a:pt x="671498" y="460"/>
                </a:lnTo>
                <a:lnTo>
                  <a:pt x="698972" y="460"/>
                </a:lnTo>
                <a:lnTo>
                  <a:pt x="698972" y="288399"/>
                </a:lnTo>
                <a:close/>
              </a:path>
              <a:path w="708660" h="383539">
                <a:moveTo>
                  <a:pt x="399215" y="230535"/>
                </a:moveTo>
                <a:lnTo>
                  <a:pt x="384787" y="208126"/>
                </a:lnTo>
                <a:lnTo>
                  <a:pt x="423458" y="186563"/>
                </a:lnTo>
                <a:lnTo>
                  <a:pt x="454834" y="155116"/>
                </a:lnTo>
                <a:lnTo>
                  <a:pt x="475936" y="116329"/>
                </a:lnTo>
                <a:lnTo>
                  <a:pt x="483785" y="72752"/>
                </a:lnTo>
                <a:lnTo>
                  <a:pt x="483785" y="23329"/>
                </a:lnTo>
                <a:lnTo>
                  <a:pt x="510338" y="23329"/>
                </a:lnTo>
                <a:lnTo>
                  <a:pt x="510338" y="74286"/>
                </a:lnTo>
                <a:lnTo>
                  <a:pt x="517790" y="114149"/>
                </a:lnTo>
                <a:lnTo>
                  <a:pt x="524422" y="125704"/>
                </a:lnTo>
                <a:lnTo>
                  <a:pt x="497292" y="125704"/>
                </a:lnTo>
                <a:lnTo>
                  <a:pt x="481579" y="159739"/>
                </a:lnTo>
                <a:lnTo>
                  <a:pt x="459189" y="189170"/>
                </a:lnTo>
                <a:lnTo>
                  <a:pt x="431332" y="213076"/>
                </a:lnTo>
                <a:lnTo>
                  <a:pt x="399215" y="230535"/>
                </a:lnTo>
                <a:close/>
              </a:path>
              <a:path w="708660" h="383539">
                <a:moveTo>
                  <a:pt x="591839" y="221479"/>
                </a:moveTo>
                <a:lnTo>
                  <a:pt x="561396" y="205327"/>
                </a:lnTo>
                <a:lnTo>
                  <a:pt x="534666" y="183434"/>
                </a:lnTo>
                <a:lnTo>
                  <a:pt x="512885" y="156619"/>
                </a:lnTo>
                <a:lnTo>
                  <a:pt x="497292" y="125704"/>
                </a:lnTo>
                <a:lnTo>
                  <a:pt x="524422" y="125704"/>
                </a:lnTo>
                <a:lnTo>
                  <a:pt x="538407" y="150070"/>
                </a:lnTo>
                <a:lnTo>
                  <a:pt x="569241" y="179486"/>
                </a:lnTo>
                <a:lnTo>
                  <a:pt x="607341" y="199837"/>
                </a:lnTo>
                <a:lnTo>
                  <a:pt x="591839" y="221479"/>
                </a:lnTo>
                <a:close/>
              </a:path>
              <a:path w="708660" h="383539">
                <a:moveTo>
                  <a:pt x="708181" y="373890"/>
                </a:moveTo>
                <a:lnTo>
                  <a:pt x="453702" y="373890"/>
                </a:lnTo>
                <a:lnTo>
                  <a:pt x="453702" y="254632"/>
                </a:lnTo>
                <a:lnTo>
                  <a:pt x="481176" y="254632"/>
                </a:lnTo>
                <a:lnTo>
                  <a:pt x="481176" y="350714"/>
                </a:lnTo>
                <a:lnTo>
                  <a:pt x="708181" y="350714"/>
                </a:lnTo>
                <a:lnTo>
                  <a:pt x="708181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984" y="2091821"/>
            <a:ext cx="1849120" cy="386715"/>
          </a:xfrm>
          <a:custGeom>
            <a:avLst/>
            <a:gdLst/>
            <a:ahLst/>
            <a:cxnLst/>
            <a:rect l="l" t="t" r="r" b="b"/>
            <a:pathLst>
              <a:path w="18491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8491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8491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8491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8491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8491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8491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8491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8491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8491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8491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849120" h="386714">
                <a:moveTo>
                  <a:pt x="1095732" y="385708"/>
                </a:moveTo>
                <a:lnTo>
                  <a:pt x="1069025" y="385708"/>
                </a:lnTo>
                <a:lnTo>
                  <a:pt x="1069025" y="2609"/>
                </a:lnTo>
                <a:lnTo>
                  <a:pt x="1095732" y="2609"/>
                </a:lnTo>
                <a:lnTo>
                  <a:pt x="1095732" y="385708"/>
                </a:lnTo>
                <a:close/>
              </a:path>
              <a:path w="1849120" h="386714">
                <a:moveTo>
                  <a:pt x="1019603" y="154406"/>
                </a:moveTo>
                <a:lnTo>
                  <a:pt x="993050" y="154406"/>
                </a:lnTo>
                <a:lnTo>
                  <a:pt x="993050" y="11664"/>
                </a:lnTo>
                <a:lnTo>
                  <a:pt x="1019603" y="11664"/>
                </a:lnTo>
                <a:lnTo>
                  <a:pt x="1019603" y="154406"/>
                </a:lnTo>
                <a:close/>
              </a:path>
              <a:path w="1849120" h="386714">
                <a:moveTo>
                  <a:pt x="855680" y="298836"/>
                </a:moveTo>
                <a:lnTo>
                  <a:pt x="822072" y="289662"/>
                </a:lnTo>
                <a:lnTo>
                  <a:pt x="796320" y="263323"/>
                </a:lnTo>
                <a:lnTo>
                  <a:pt x="779835" y="221932"/>
                </a:lnTo>
                <a:lnTo>
                  <a:pt x="774026" y="167606"/>
                </a:lnTo>
                <a:lnTo>
                  <a:pt x="779835" y="113413"/>
                </a:lnTo>
                <a:lnTo>
                  <a:pt x="796320" y="72157"/>
                </a:lnTo>
                <a:lnTo>
                  <a:pt x="822072" y="45894"/>
                </a:lnTo>
                <a:lnTo>
                  <a:pt x="855680" y="36683"/>
                </a:lnTo>
                <a:lnTo>
                  <a:pt x="887716" y="44911"/>
                </a:lnTo>
                <a:lnTo>
                  <a:pt x="905958" y="62008"/>
                </a:lnTo>
                <a:lnTo>
                  <a:pt x="855680" y="62008"/>
                </a:lnTo>
                <a:lnTo>
                  <a:pt x="832622" y="69593"/>
                </a:lnTo>
                <a:lnTo>
                  <a:pt x="814988" y="91036"/>
                </a:lnTo>
                <a:lnTo>
                  <a:pt x="803771" y="124363"/>
                </a:lnTo>
                <a:lnTo>
                  <a:pt x="799965" y="167606"/>
                </a:lnTo>
                <a:lnTo>
                  <a:pt x="803771" y="210804"/>
                </a:lnTo>
                <a:lnTo>
                  <a:pt x="814988" y="244176"/>
                </a:lnTo>
                <a:lnTo>
                  <a:pt x="832622" y="265661"/>
                </a:lnTo>
                <a:lnTo>
                  <a:pt x="855680" y="273203"/>
                </a:lnTo>
                <a:lnTo>
                  <a:pt x="906080" y="273203"/>
                </a:lnTo>
                <a:lnTo>
                  <a:pt x="888107" y="290423"/>
                </a:lnTo>
                <a:lnTo>
                  <a:pt x="855680" y="298836"/>
                </a:lnTo>
                <a:close/>
              </a:path>
              <a:path w="1849120" h="386714">
                <a:moveTo>
                  <a:pt x="906080" y="273203"/>
                </a:moveTo>
                <a:lnTo>
                  <a:pt x="855680" y="273203"/>
                </a:lnTo>
                <a:lnTo>
                  <a:pt x="878898" y="265661"/>
                </a:lnTo>
                <a:lnTo>
                  <a:pt x="896604" y="244176"/>
                </a:lnTo>
                <a:lnTo>
                  <a:pt x="907892" y="210804"/>
                </a:lnTo>
                <a:lnTo>
                  <a:pt x="911856" y="167606"/>
                </a:lnTo>
                <a:lnTo>
                  <a:pt x="907892" y="124363"/>
                </a:lnTo>
                <a:lnTo>
                  <a:pt x="896604" y="91036"/>
                </a:lnTo>
                <a:lnTo>
                  <a:pt x="878898" y="69593"/>
                </a:lnTo>
                <a:lnTo>
                  <a:pt x="855680" y="62008"/>
                </a:lnTo>
                <a:lnTo>
                  <a:pt x="905958" y="62008"/>
                </a:lnTo>
                <a:lnTo>
                  <a:pt x="912815" y="68435"/>
                </a:lnTo>
                <a:lnTo>
                  <a:pt x="929800" y="105514"/>
                </a:lnTo>
                <a:lnTo>
                  <a:pt x="937488" y="154406"/>
                </a:lnTo>
                <a:lnTo>
                  <a:pt x="1019603" y="154406"/>
                </a:lnTo>
                <a:lnTo>
                  <a:pt x="1019603" y="177582"/>
                </a:lnTo>
                <a:lnTo>
                  <a:pt x="937642" y="177582"/>
                </a:lnTo>
                <a:lnTo>
                  <a:pt x="930339" y="227954"/>
                </a:lnTo>
                <a:lnTo>
                  <a:pt x="913410" y="266182"/>
                </a:lnTo>
                <a:lnTo>
                  <a:pt x="906080" y="273203"/>
                </a:lnTo>
                <a:close/>
              </a:path>
              <a:path w="1849120" h="386714">
                <a:moveTo>
                  <a:pt x="1019603" y="365602"/>
                </a:moveTo>
                <a:lnTo>
                  <a:pt x="993050" y="365602"/>
                </a:lnTo>
                <a:lnTo>
                  <a:pt x="993050" y="177582"/>
                </a:lnTo>
                <a:lnTo>
                  <a:pt x="1019603" y="177582"/>
                </a:lnTo>
                <a:lnTo>
                  <a:pt x="1019603" y="365602"/>
                </a:lnTo>
                <a:close/>
              </a:path>
              <a:path w="1849120" h="386714">
                <a:moveTo>
                  <a:pt x="1479445" y="385708"/>
                </a:moveTo>
                <a:lnTo>
                  <a:pt x="1453199" y="385708"/>
                </a:lnTo>
                <a:lnTo>
                  <a:pt x="1453199" y="2609"/>
                </a:lnTo>
                <a:lnTo>
                  <a:pt x="1479445" y="2609"/>
                </a:lnTo>
                <a:lnTo>
                  <a:pt x="1479445" y="385708"/>
                </a:lnTo>
                <a:close/>
              </a:path>
              <a:path w="1849120" h="386714">
                <a:moveTo>
                  <a:pt x="1399326" y="162847"/>
                </a:moveTo>
                <a:lnTo>
                  <a:pt x="1373080" y="162847"/>
                </a:lnTo>
                <a:lnTo>
                  <a:pt x="1373080" y="13506"/>
                </a:lnTo>
                <a:lnTo>
                  <a:pt x="1399326" y="13506"/>
                </a:lnTo>
                <a:lnTo>
                  <a:pt x="1399326" y="162847"/>
                </a:lnTo>
                <a:close/>
              </a:path>
              <a:path w="1849120" h="386714">
                <a:moveTo>
                  <a:pt x="1171246" y="301752"/>
                </a:moveTo>
                <a:lnTo>
                  <a:pt x="1154977" y="281645"/>
                </a:lnTo>
                <a:lnTo>
                  <a:pt x="1201133" y="248673"/>
                </a:lnTo>
                <a:lnTo>
                  <a:pt x="1237638" y="210853"/>
                </a:lnTo>
                <a:lnTo>
                  <a:pt x="1264602" y="168937"/>
                </a:lnTo>
                <a:lnTo>
                  <a:pt x="1282137" y="123676"/>
                </a:lnTo>
                <a:lnTo>
                  <a:pt x="1290351" y="75821"/>
                </a:lnTo>
                <a:lnTo>
                  <a:pt x="1169865" y="75821"/>
                </a:lnTo>
                <a:lnTo>
                  <a:pt x="1169865" y="52492"/>
                </a:lnTo>
                <a:lnTo>
                  <a:pt x="1317671" y="52492"/>
                </a:lnTo>
                <a:lnTo>
                  <a:pt x="1316300" y="80872"/>
                </a:lnTo>
                <a:lnTo>
                  <a:pt x="1312338" y="108821"/>
                </a:lnTo>
                <a:lnTo>
                  <a:pt x="1305671" y="136194"/>
                </a:lnTo>
                <a:lnTo>
                  <a:pt x="1296184" y="162847"/>
                </a:lnTo>
                <a:lnTo>
                  <a:pt x="1399326" y="162847"/>
                </a:lnTo>
                <a:lnTo>
                  <a:pt x="1399326" y="185410"/>
                </a:lnTo>
                <a:lnTo>
                  <a:pt x="1285593" y="185410"/>
                </a:lnTo>
                <a:lnTo>
                  <a:pt x="1265244" y="218049"/>
                </a:lnTo>
                <a:lnTo>
                  <a:pt x="1239528" y="248531"/>
                </a:lnTo>
                <a:lnTo>
                  <a:pt x="1208258" y="276537"/>
                </a:lnTo>
                <a:lnTo>
                  <a:pt x="1171246" y="301752"/>
                </a:lnTo>
                <a:close/>
              </a:path>
              <a:path w="1849120" h="386714">
                <a:moveTo>
                  <a:pt x="1399326" y="365295"/>
                </a:moveTo>
                <a:lnTo>
                  <a:pt x="1373080" y="365295"/>
                </a:lnTo>
                <a:lnTo>
                  <a:pt x="1373080" y="185410"/>
                </a:lnTo>
                <a:lnTo>
                  <a:pt x="1399326" y="185410"/>
                </a:lnTo>
                <a:lnTo>
                  <a:pt x="1399326" y="365295"/>
                </a:lnTo>
                <a:close/>
              </a:path>
              <a:path w="1849120" h="386714">
                <a:moveTo>
                  <a:pt x="1849038" y="386169"/>
                </a:moveTo>
                <a:lnTo>
                  <a:pt x="1821564" y="386169"/>
                </a:lnTo>
                <a:lnTo>
                  <a:pt x="1821564" y="2609"/>
                </a:lnTo>
                <a:lnTo>
                  <a:pt x="1849038" y="2609"/>
                </a:lnTo>
                <a:lnTo>
                  <a:pt x="1849038" y="386169"/>
                </a:lnTo>
                <a:close/>
              </a:path>
              <a:path w="1849120" h="386714">
                <a:moveTo>
                  <a:pt x="1663014" y="208586"/>
                </a:moveTo>
                <a:lnTo>
                  <a:pt x="1621503" y="202173"/>
                </a:lnTo>
                <a:lnTo>
                  <a:pt x="1589014" y="184105"/>
                </a:lnTo>
                <a:lnTo>
                  <a:pt x="1567893" y="156137"/>
                </a:lnTo>
                <a:lnTo>
                  <a:pt x="1560485" y="120025"/>
                </a:lnTo>
                <a:lnTo>
                  <a:pt x="1567893" y="83913"/>
                </a:lnTo>
                <a:lnTo>
                  <a:pt x="1589014" y="55945"/>
                </a:lnTo>
                <a:lnTo>
                  <a:pt x="1621503" y="37877"/>
                </a:lnTo>
                <a:lnTo>
                  <a:pt x="1663014" y="31464"/>
                </a:lnTo>
                <a:lnTo>
                  <a:pt x="1704260" y="37877"/>
                </a:lnTo>
                <a:lnTo>
                  <a:pt x="1735829" y="55561"/>
                </a:lnTo>
                <a:lnTo>
                  <a:pt x="1663014" y="55561"/>
                </a:lnTo>
                <a:lnTo>
                  <a:pt x="1632499" y="60410"/>
                </a:lnTo>
                <a:lnTo>
                  <a:pt x="1608488" y="73749"/>
                </a:lnTo>
                <a:lnTo>
                  <a:pt x="1592823" y="94110"/>
                </a:lnTo>
                <a:lnTo>
                  <a:pt x="1587345" y="120025"/>
                </a:lnTo>
                <a:lnTo>
                  <a:pt x="1592823" y="145897"/>
                </a:lnTo>
                <a:lnTo>
                  <a:pt x="1608488" y="166301"/>
                </a:lnTo>
                <a:lnTo>
                  <a:pt x="1632499" y="179683"/>
                </a:lnTo>
                <a:lnTo>
                  <a:pt x="1663014" y="184489"/>
                </a:lnTo>
                <a:lnTo>
                  <a:pt x="1735829" y="184489"/>
                </a:lnTo>
                <a:lnTo>
                  <a:pt x="1704260" y="202173"/>
                </a:lnTo>
                <a:lnTo>
                  <a:pt x="1663014" y="208586"/>
                </a:lnTo>
                <a:close/>
              </a:path>
              <a:path w="1849120" h="386714">
                <a:moveTo>
                  <a:pt x="1735829" y="184489"/>
                </a:moveTo>
                <a:lnTo>
                  <a:pt x="1663014" y="184489"/>
                </a:lnTo>
                <a:lnTo>
                  <a:pt x="1693157" y="179683"/>
                </a:lnTo>
                <a:lnTo>
                  <a:pt x="1716983" y="166301"/>
                </a:lnTo>
                <a:lnTo>
                  <a:pt x="1732665" y="145897"/>
                </a:lnTo>
                <a:lnTo>
                  <a:pt x="1738375" y="120025"/>
                </a:lnTo>
                <a:lnTo>
                  <a:pt x="1732665" y="94110"/>
                </a:lnTo>
                <a:lnTo>
                  <a:pt x="1716983" y="73749"/>
                </a:lnTo>
                <a:lnTo>
                  <a:pt x="1693157" y="60410"/>
                </a:lnTo>
                <a:lnTo>
                  <a:pt x="1663014" y="55561"/>
                </a:lnTo>
                <a:lnTo>
                  <a:pt x="1735829" y="55561"/>
                </a:lnTo>
                <a:lnTo>
                  <a:pt x="1736514" y="55945"/>
                </a:lnTo>
                <a:lnTo>
                  <a:pt x="1757573" y="83913"/>
                </a:lnTo>
                <a:lnTo>
                  <a:pt x="1765235" y="120025"/>
                </a:lnTo>
                <a:lnTo>
                  <a:pt x="1757573" y="156137"/>
                </a:lnTo>
                <a:lnTo>
                  <a:pt x="1736514" y="184105"/>
                </a:lnTo>
                <a:lnTo>
                  <a:pt x="1735829" y="184489"/>
                </a:lnTo>
                <a:close/>
              </a:path>
              <a:path w="1849120" h="386714">
                <a:moveTo>
                  <a:pt x="1543755" y="299756"/>
                </a:moveTo>
                <a:lnTo>
                  <a:pt x="1539611" y="275659"/>
                </a:lnTo>
                <a:lnTo>
                  <a:pt x="1585372" y="275657"/>
                </a:lnTo>
                <a:lnTo>
                  <a:pt x="1635723" y="274903"/>
                </a:lnTo>
                <a:lnTo>
                  <a:pt x="1688733" y="272830"/>
                </a:lnTo>
                <a:lnTo>
                  <a:pt x="1742472" y="268872"/>
                </a:lnTo>
                <a:lnTo>
                  <a:pt x="1795011" y="262460"/>
                </a:lnTo>
                <a:lnTo>
                  <a:pt x="1797467" y="283027"/>
                </a:lnTo>
                <a:lnTo>
                  <a:pt x="1743704" y="291132"/>
                </a:lnTo>
                <a:lnTo>
                  <a:pt x="1689904" y="296076"/>
                </a:lnTo>
                <a:lnTo>
                  <a:pt x="1637615" y="298642"/>
                </a:lnTo>
                <a:lnTo>
                  <a:pt x="1588383" y="299608"/>
                </a:lnTo>
                <a:lnTo>
                  <a:pt x="1543755" y="2997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904" y="2094430"/>
            <a:ext cx="730885" cy="383540"/>
          </a:xfrm>
          <a:custGeom>
            <a:avLst/>
            <a:gdLst/>
            <a:ahLst/>
            <a:cxnLst/>
            <a:rect l="l" t="t" r="r" b="b"/>
            <a:pathLst>
              <a:path w="730885" h="383539">
                <a:moveTo>
                  <a:pt x="313110" y="229921"/>
                </a:moveTo>
                <a:lnTo>
                  <a:pt x="285636" y="229921"/>
                </a:lnTo>
                <a:lnTo>
                  <a:pt x="285636" y="126318"/>
                </a:lnTo>
                <a:lnTo>
                  <a:pt x="202754" y="126318"/>
                </a:lnTo>
                <a:lnTo>
                  <a:pt x="202754" y="102988"/>
                </a:lnTo>
                <a:lnTo>
                  <a:pt x="285636" y="102988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9921"/>
                </a:lnTo>
                <a:close/>
              </a:path>
              <a:path w="730885" h="383539">
                <a:moveTo>
                  <a:pt x="215493" y="51110"/>
                </a:moveTo>
                <a:lnTo>
                  <a:pt x="9669" y="51110"/>
                </a:lnTo>
                <a:lnTo>
                  <a:pt x="9669" y="28241"/>
                </a:lnTo>
                <a:lnTo>
                  <a:pt x="215493" y="28241"/>
                </a:lnTo>
                <a:lnTo>
                  <a:pt x="215493" y="51110"/>
                </a:lnTo>
                <a:close/>
              </a:path>
              <a:path w="730885" h="383539">
                <a:moveTo>
                  <a:pt x="14581" y="222400"/>
                </a:moveTo>
                <a:lnTo>
                  <a:pt x="0" y="200605"/>
                </a:lnTo>
                <a:lnTo>
                  <a:pt x="38591" y="180184"/>
                </a:lnTo>
                <a:lnTo>
                  <a:pt x="70219" y="150511"/>
                </a:lnTo>
                <a:lnTo>
                  <a:pt x="91601" y="114075"/>
                </a:lnTo>
                <a:lnTo>
                  <a:pt x="99458" y="73366"/>
                </a:lnTo>
                <a:lnTo>
                  <a:pt x="99458" y="51110"/>
                </a:lnTo>
                <a:lnTo>
                  <a:pt x="126778" y="51110"/>
                </a:lnTo>
                <a:lnTo>
                  <a:pt x="126839" y="73366"/>
                </a:lnTo>
                <a:lnTo>
                  <a:pt x="134201" y="110389"/>
                </a:lnTo>
                <a:lnTo>
                  <a:pt x="141612" y="122634"/>
                </a:lnTo>
                <a:lnTo>
                  <a:pt x="113732" y="122634"/>
                </a:lnTo>
                <a:lnTo>
                  <a:pt x="97808" y="155209"/>
                </a:lnTo>
                <a:lnTo>
                  <a:pt x="75092" y="183280"/>
                </a:lnTo>
                <a:lnTo>
                  <a:pt x="46908" y="205970"/>
                </a:lnTo>
                <a:lnTo>
                  <a:pt x="14581" y="222400"/>
                </a:lnTo>
                <a:close/>
              </a:path>
              <a:path w="730885" h="383539">
                <a:moveTo>
                  <a:pt x="208740" y="212884"/>
                </a:moveTo>
                <a:lnTo>
                  <a:pt x="177923" y="197811"/>
                </a:lnTo>
                <a:lnTo>
                  <a:pt x="151106" y="177141"/>
                </a:lnTo>
                <a:lnTo>
                  <a:pt x="129354" y="151780"/>
                </a:lnTo>
                <a:lnTo>
                  <a:pt x="113732" y="122634"/>
                </a:lnTo>
                <a:lnTo>
                  <a:pt x="141612" y="122634"/>
                </a:lnTo>
                <a:lnTo>
                  <a:pt x="154617" y="144122"/>
                </a:lnTo>
                <a:lnTo>
                  <a:pt x="185249" y="171870"/>
                </a:lnTo>
                <a:lnTo>
                  <a:pt x="223321" y="191242"/>
                </a:lnTo>
                <a:lnTo>
                  <a:pt x="208740" y="212884"/>
                </a:lnTo>
                <a:close/>
              </a:path>
              <a:path w="730885" h="383539">
                <a:moveTo>
                  <a:pt x="313110" y="383099"/>
                </a:moveTo>
                <a:lnTo>
                  <a:pt x="285636" y="383099"/>
                </a:lnTo>
                <a:lnTo>
                  <a:pt x="285636" y="274278"/>
                </a:lnTo>
                <a:lnTo>
                  <a:pt x="57250" y="274278"/>
                </a:lnTo>
                <a:lnTo>
                  <a:pt x="57250" y="251409"/>
                </a:lnTo>
                <a:lnTo>
                  <a:pt x="313110" y="251409"/>
                </a:lnTo>
                <a:lnTo>
                  <a:pt x="313110" y="383099"/>
                </a:lnTo>
                <a:close/>
              </a:path>
              <a:path w="730885" h="383539">
                <a:moveTo>
                  <a:pt x="497906" y="192163"/>
                </a:moveTo>
                <a:lnTo>
                  <a:pt x="470739" y="192163"/>
                </a:lnTo>
                <a:lnTo>
                  <a:pt x="470739" y="135374"/>
                </a:lnTo>
                <a:lnTo>
                  <a:pt x="449791" y="125174"/>
                </a:lnTo>
                <a:lnTo>
                  <a:pt x="434382" y="112140"/>
                </a:lnTo>
                <a:lnTo>
                  <a:pt x="424873" y="96372"/>
                </a:lnTo>
                <a:lnTo>
                  <a:pt x="421624" y="77970"/>
                </a:lnTo>
                <a:lnTo>
                  <a:pt x="430888" y="48168"/>
                </a:lnTo>
                <a:lnTo>
                  <a:pt x="457520" y="26150"/>
                </a:lnTo>
                <a:lnTo>
                  <a:pt x="499779" y="12506"/>
                </a:lnTo>
                <a:lnTo>
                  <a:pt x="555924" y="7827"/>
                </a:lnTo>
                <a:lnTo>
                  <a:pt x="611915" y="12506"/>
                </a:lnTo>
                <a:lnTo>
                  <a:pt x="654135" y="26150"/>
                </a:lnTo>
                <a:lnTo>
                  <a:pt x="658338" y="29622"/>
                </a:lnTo>
                <a:lnTo>
                  <a:pt x="555924" y="29622"/>
                </a:lnTo>
                <a:lnTo>
                  <a:pt x="511854" y="32989"/>
                </a:lnTo>
                <a:lnTo>
                  <a:pt x="478375" y="42630"/>
                </a:lnTo>
                <a:lnTo>
                  <a:pt x="457156" y="57854"/>
                </a:lnTo>
                <a:lnTo>
                  <a:pt x="449865" y="77970"/>
                </a:lnTo>
                <a:lnTo>
                  <a:pt x="457156" y="98192"/>
                </a:lnTo>
                <a:lnTo>
                  <a:pt x="478375" y="113348"/>
                </a:lnTo>
                <a:lnTo>
                  <a:pt x="511854" y="122865"/>
                </a:lnTo>
                <a:lnTo>
                  <a:pt x="555924" y="126164"/>
                </a:lnTo>
                <a:lnTo>
                  <a:pt x="659548" y="126164"/>
                </a:lnTo>
                <a:lnTo>
                  <a:pt x="641875" y="134913"/>
                </a:lnTo>
                <a:lnTo>
                  <a:pt x="641875" y="142587"/>
                </a:lnTo>
                <a:lnTo>
                  <a:pt x="614862" y="142587"/>
                </a:lnTo>
                <a:lnTo>
                  <a:pt x="613936" y="142741"/>
                </a:lnTo>
                <a:lnTo>
                  <a:pt x="497906" y="142741"/>
                </a:lnTo>
                <a:lnTo>
                  <a:pt x="497906" y="192163"/>
                </a:lnTo>
                <a:close/>
              </a:path>
              <a:path w="730885" h="383539">
                <a:moveTo>
                  <a:pt x="659548" y="126164"/>
                </a:moveTo>
                <a:lnTo>
                  <a:pt x="555924" y="126164"/>
                </a:lnTo>
                <a:lnTo>
                  <a:pt x="599933" y="122865"/>
                </a:lnTo>
                <a:lnTo>
                  <a:pt x="633453" y="113348"/>
                </a:lnTo>
                <a:lnTo>
                  <a:pt x="654799" y="98192"/>
                </a:lnTo>
                <a:lnTo>
                  <a:pt x="662289" y="77970"/>
                </a:lnTo>
                <a:lnTo>
                  <a:pt x="654799" y="57854"/>
                </a:lnTo>
                <a:lnTo>
                  <a:pt x="633453" y="42630"/>
                </a:lnTo>
                <a:lnTo>
                  <a:pt x="599933" y="32989"/>
                </a:lnTo>
                <a:lnTo>
                  <a:pt x="555924" y="29622"/>
                </a:lnTo>
                <a:lnTo>
                  <a:pt x="658338" y="29622"/>
                </a:lnTo>
                <a:lnTo>
                  <a:pt x="680786" y="48168"/>
                </a:lnTo>
                <a:lnTo>
                  <a:pt x="690070" y="77970"/>
                </a:lnTo>
                <a:lnTo>
                  <a:pt x="686878" y="96170"/>
                </a:lnTo>
                <a:lnTo>
                  <a:pt x="677542" y="111794"/>
                </a:lnTo>
                <a:lnTo>
                  <a:pt x="662421" y="124742"/>
                </a:lnTo>
                <a:lnTo>
                  <a:pt x="659548" y="126164"/>
                </a:lnTo>
                <a:close/>
              </a:path>
              <a:path w="730885" h="383539">
                <a:moveTo>
                  <a:pt x="641875" y="192163"/>
                </a:moveTo>
                <a:lnTo>
                  <a:pt x="614862" y="192163"/>
                </a:lnTo>
                <a:lnTo>
                  <a:pt x="614862" y="142587"/>
                </a:lnTo>
                <a:lnTo>
                  <a:pt x="641875" y="142587"/>
                </a:lnTo>
                <a:lnTo>
                  <a:pt x="641875" y="192163"/>
                </a:lnTo>
                <a:close/>
              </a:path>
              <a:path w="730885" h="383539">
                <a:moveTo>
                  <a:pt x="555924" y="147652"/>
                </a:moveTo>
                <a:lnTo>
                  <a:pt x="540064" y="147336"/>
                </a:lnTo>
                <a:lnTo>
                  <a:pt x="525131" y="146405"/>
                </a:lnTo>
                <a:lnTo>
                  <a:pt x="511051" y="144868"/>
                </a:lnTo>
                <a:lnTo>
                  <a:pt x="497906" y="142741"/>
                </a:lnTo>
                <a:lnTo>
                  <a:pt x="613936" y="142741"/>
                </a:lnTo>
                <a:lnTo>
                  <a:pt x="601487" y="144803"/>
                </a:lnTo>
                <a:lnTo>
                  <a:pt x="587177" y="146386"/>
                </a:lnTo>
                <a:lnTo>
                  <a:pt x="571853" y="147338"/>
                </a:lnTo>
                <a:lnTo>
                  <a:pt x="555924" y="147652"/>
                </a:lnTo>
                <a:close/>
              </a:path>
              <a:path w="730885" h="383539">
                <a:moveTo>
                  <a:pt x="730743" y="214879"/>
                </a:moveTo>
                <a:lnTo>
                  <a:pt x="381718" y="214879"/>
                </a:lnTo>
                <a:lnTo>
                  <a:pt x="381718" y="192163"/>
                </a:lnTo>
                <a:lnTo>
                  <a:pt x="730743" y="192163"/>
                </a:lnTo>
                <a:lnTo>
                  <a:pt x="730743" y="214879"/>
                </a:lnTo>
                <a:close/>
              </a:path>
              <a:path w="730885" h="383539">
                <a:moveTo>
                  <a:pt x="556077" y="382025"/>
                </a:moveTo>
                <a:lnTo>
                  <a:pt x="500664" y="377578"/>
                </a:lnTo>
                <a:lnTo>
                  <a:pt x="459266" y="364527"/>
                </a:lnTo>
                <a:lnTo>
                  <a:pt x="433351" y="343303"/>
                </a:lnTo>
                <a:lnTo>
                  <a:pt x="424387" y="314338"/>
                </a:lnTo>
                <a:lnTo>
                  <a:pt x="433351" y="285665"/>
                </a:lnTo>
                <a:lnTo>
                  <a:pt x="459266" y="264647"/>
                </a:lnTo>
                <a:lnTo>
                  <a:pt x="500664" y="251744"/>
                </a:lnTo>
                <a:lnTo>
                  <a:pt x="556077" y="247418"/>
                </a:lnTo>
                <a:lnTo>
                  <a:pt x="611226" y="251744"/>
                </a:lnTo>
                <a:lnTo>
                  <a:pt x="652504" y="264647"/>
                </a:lnTo>
                <a:lnTo>
                  <a:pt x="657755" y="268906"/>
                </a:lnTo>
                <a:lnTo>
                  <a:pt x="556077" y="268906"/>
                </a:lnTo>
                <a:lnTo>
                  <a:pt x="512821" y="272141"/>
                </a:lnTo>
                <a:lnTo>
                  <a:pt x="480083" y="281204"/>
                </a:lnTo>
                <a:lnTo>
                  <a:pt x="459403" y="295476"/>
                </a:lnTo>
                <a:lnTo>
                  <a:pt x="452321" y="314338"/>
                </a:lnTo>
                <a:lnTo>
                  <a:pt x="459403" y="333547"/>
                </a:lnTo>
                <a:lnTo>
                  <a:pt x="480083" y="347951"/>
                </a:lnTo>
                <a:lnTo>
                  <a:pt x="512821" y="356944"/>
                </a:lnTo>
                <a:lnTo>
                  <a:pt x="556077" y="359923"/>
                </a:lnTo>
                <a:lnTo>
                  <a:pt x="658125" y="359923"/>
                </a:lnTo>
                <a:lnTo>
                  <a:pt x="652504" y="364527"/>
                </a:lnTo>
                <a:lnTo>
                  <a:pt x="611226" y="377578"/>
                </a:lnTo>
                <a:lnTo>
                  <a:pt x="556077" y="382025"/>
                </a:lnTo>
                <a:close/>
              </a:path>
              <a:path w="730885" h="383539">
                <a:moveTo>
                  <a:pt x="658125" y="359923"/>
                </a:moveTo>
                <a:lnTo>
                  <a:pt x="556077" y="359923"/>
                </a:lnTo>
                <a:lnTo>
                  <a:pt x="599166" y="356944"/>
                </a:lnTo>
                <a:lnTo>
                  <a:pt x="631880" y="347951"/>
                </a:lnTo>
                <a:lnTo>
                  <a:pt x="652708" y="333547"/>
                </a:lnTo>
                <a:lnTo>
                  <a:pt x="660140" y="314338"/>
                </a:lnTo>
                <a:lnTo>
                  <a:pt x="652708" y="295476"/>
                </a:lnTo>
                <a:lnTo>
                  <a:pt x="631880" y="281204"/>
                </a:lnTo>
                <a:lnTo>
                  <a:pt x="599166" y="272141"/>
                </a:lnTo>
                <a:lnTo>
                  <a:pt x="556077" y="268906"/>
                </a:lnTo>
                <a:lnTo>
                  <a:pt x="657755" y="268906"/>
                </a:lnTo>
                <a:lnTo>
                  <a:pt x="678414" y="285665"/>
                </a:lnTo>
                <a:lnTo>
                  <a:pt x="687461" y="314338"/>
                </a:lnTo>
                <a:lnTo>
                  <a:pt x="678414" y="343303"/>
                </a:lnTo>
                <a:lnTo>
                  <a:pt x="658125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6408" y="5447512"/>
            <a:ext cx="9083040" cy="448945"/>
          </a:xfrm>
          <a:custGeom>
            <a:avLst/>
            <a:gdLst/>
            <a:ahLst/>
            <a:cxnLst/>
            <a:rect l="l" t="t" r="r" b="b"/>
            <a:pathLst>
              <a:path w="9083040" h="448945">
                <a:moveTo>
                  <a:pt x="9082525" y="448351"/>
                </a:moveTo>
                <a:lnTo>
                  <a:pt x="0" y="448351"/>
                </a:lnTo>
                <a:lnTo>
                  <a:pt x="0" y="0"/>
                </a:lnTo>
                <a:lnTo>
                  <a:pt x="9082525" y="0"/>
                </a:lnTo>
                <a:lnTo>
                  <a:pt x="9082525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6408" y="8533383"/>
            <a:ext cx="4192270" cy="448945"/>
          </a:xfrm>
          <a:custGeom>
            <a:avLst/>
            <a:gdLst/>
            <a:ahLst/>
            <a:cxnLst/>
            <a:rect l="l" t="t" r="r" b="b"/>
            <a:pathLst>
              <a:path w="4192270" h="448945">
                <a:moveTo>
                  <a:pt x="4191895" y="448351"/>
                </a:moveTo>
                <a:lnTo>
                  <a:pt x="0" y="448351"/>
                </a:lnTo>
                <a:lnTo>
                  <a:pt x="0" y="0"/>
                </a:lnTo>
                <a:lnTo>
                  <a:pt x="4191895" y="0"/>
                </a:lnTo>
                <a:lnTo>
                  <a:pt x="4191895" y="448351"/>
                </a:lnTo>
                <a:close/>
              </a:path>
            </a:pathLst>
          </a:custGeom>
          <a:solidFill>
            <a:srgbClr val="DDE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6144" y="5501849"/>
            <a:ext cx="603885" cy="339090"/>
          </a:xfrm>
          <a:custGeom>
            <a:avLst/>
            <a:gdLst/>
            <a:ahLst/>
            <a:cxnLst/>
            <a:rect l="l" t="t" r="r" b="b"/>
            <a:pathLst>
              <a:path w="603885" h="339089">
                <a:moveTo>
                  <a:pt x="269561" y="150107"/>
                </a:moveTo>
                <a:lnTo>
                  <a:pt x="39861" y="150107"/>
                </a:lnTo>
                <a:lnTo>
                  <a:pt x="39861" y="10919"/>
                </a:lnTo>
                <a:lnTo>
                  <a:pt x="86564" y="10919"/>
                </a:lnTo>
                <a:lnTo>
                  <a:pt x="86564" y="46308"/>
                </a:lnTo>
                <a:lnTo>
                  <a:pt x="269561" y="46308"/>
                </a:lnTo>
                <a:lnTo>
                  <a:pt x="269561" y="81565"/>
                </a:lnTo>
                <a:lnTo>
                  <a:pt x="86564" y="81565"/>
                </a:lnTo>
                <a:lnTo>
                  <a:pt x="86564" y="112744"/>
                </a:lnTo>
                <a:lnTo>
                  <a:pt x="269561" y="112744"/>
                </a:lnTo>
                <a:lnTo>
                  <a:pt x="269561" y="150107"/>
                </a:lnTo>
                <a:close/>
              </a:path>
              <a:path w="603885" h="339089">
                <a:moveTo>
                  <a:pt x="269561" y="46308"/>
                </a:moveTo>
                <a:lnTo>
                  <a:pt x="222595" y="46308"/>
                </a:lnTo>
                <a:lnTo>
                  <a:pt x="222595" y="10919"/>
                </a:lnTo>
                <a:lnTo>
                  <a:pt x="269561" y="10919"/>
                </a:lnTo>
                <a:lnTo>
                  <a:pt x="269561" y="46308"/>
                </a:lnTo>
                <a:close/>
              </a:path>
              <a:path w="603885" h="339089">
                <a:moveTo>
                  <a:pt x="269561" y="112744"/>
                </a:moveTo>
                <a:lnTo>
                  <a:pt x="222595" y="112744"/>
                </a:lnTo>
                <a:lnTo>
                  <a:pt x="222595" y="81565"/>
                </a:lnTo>
                <a:lnTo>
                  <a:pt x="269561" y="81565"/>
                </a:lnTo>
                <a:lnTo>
                  <a:pt x="269561" y="112744"/>
                </a:lnTo>
                <a:close/>
              </a:path>
              <a:path w="603885" h="339089">
                <a:moveTo>
                  <a:pt x="309686" y="211149"/>
                </a:moveTo>
                <a:lnTo>
                  <a:pt x="0" y="211149"/>
                </a:lnTo>
                <a:lnTo>
                  <a:pt x="0" y="173787"/>
                </a:lnTo>
                <a:lnTo>
                  <a:pt x="309686" y="173787"/>
                </a:lnTo>
                <a:lnTo>
                  <a:pt x="309686" y="211149"/>
                </a:lnTo>
                <a:close/>
              </a:path>
              <a:path w="603885" h="339089">
                <a:moveTo>
                  <a:pt x="182338" y="265746"/>
                </a:moveTo>
                <a:lnTo>
                  <a:pt x="135372" y="265746"/>
                </a:lnTo>
                <a:lnTo>
                  <a:pt x="135372" y="211149"/>
                </a:lnTo>
                <a:lnTo>
                  <a:pt x="182338" y="211149"/>
                </a:lnTo>
                <a:lnTo>
                  <a:pt x="182338" y="265746"/>
                </a:lnTo>
                <a:close/>
              </a:path>
              <a:path w="603885" h="339089">
                <a:moveTo>
                  <a:pt x="275612" y="332972"/>
                </a:moveTo>
                <a:lnTo>
                  <a:pt x="36309" y="332972"/>
                </a:lnTo>
                <a:lnTo>
                  <a:pt x="36309" y="239171"/>
                </a:lnTo>
                <a:lnTo>
                  <a:pt x="83407" y="239171"/>
                </a:lnTo>
                <a:lnTo>
                  <a:pt x="83407" y="294688"/>
                </a:lnTo>
                <a:lnTo>
                  <a:pt x="275612" y="294688"/>
                </a:lnTo>
                <a:lnTo>
                  <a:pt x="275612" y="332972"/>
                </a:lnTo>
                <a:close/>
              </a:path>
              <a:path w="603885" h="339089">
                <a:moveTo>
                  <a:pt x="603733" y="201809"/>
                </a:moveTo>
                <a:lnTo>
                  <a:pt x="556372" y="201809"/>
                </a:lnTo>
                <a:lnTo>
                  <a:pt x="556372" y="102088"/>
                </a:lnTo>
                <a:lnTo>
                  <a:pt x="492830" y="102088"/>
                </a:lnTo>
                <a:lnTo>
                  <a:pt x="492830" y="63279"/>
                </a:lnTo>
                <a:lnTo>
                  <a:pt x="556372" y="63279"/>
                </a:lnTo>
                <a:lnTo>
                  <a:pt x="556372" y="0"/>
                </a:lnTo>
                <a:lnTo>
                  <a:pt x="603733" y="0"/>
                </a:lnTo>
                <a:lnTo>
                  <a:pt x="603733" y="201809"/>
                </a:lnTo>
                <a:close/>
              </a:path>
              <a:path w="603885" h="339089">
                <a:moveTo>
                  <a:pt x="341539" y="196810"/>
                </a:moveTo>
                <a:lnTo>
                  <a:pt x="315885" y="158658"/>
                </a:lnTo>
                <a:lnTo>
                  <a:pt x="352581" y="140608"/>
                </a:lnTo>
                <a:lnTo>
                  <a:pt x="377783" y="114997"/>
                </a:lnTo>
                <a:lnTo>
                  <a:pt x="392328" y="84083"/>
                </a:lnTo>
                <a:lnTo>
                  <a:pt x="397056" y="50123"/>
                </a:lnTo>
                <a:lnTo>
                  <a:pt x="397056" y="17628"/>
                </a:lnTo>
                <a:lnTo>
                  <a:pt x="445074" y="17628"/>
                </a:lnTo>
                <a:lnTo>
                  <a:pt x="445074" y="53017"/>
                </a:lnTo>
                <a:lnTo>
                  <a:pt x="449516" y="84089"/>
                </a:lnTo>
                <a:lnTo>
                  <a:pt x="463443" y="112547"/>
                </a:lnTo>
                <a:lnTo>
                  <a:pt x="474564" y="123532"/>
                </a:lnTo>
                <a:lnTo>
                  <a:pt x="421394" y="123532"/>
                </a:lnTo>
                <a:lnTo>
                  <a:pt x="407992" y="147099"/>
                </a:lnTo>
                <a:lnTo>
                  <a:pt x="390248" y="167522"/>
                </a:lnTo>
                <a:lnTo>
                  <a:pt x="368113" y="184268"/>
                </a:lnTo>
                <a:lnTo>
                  <a:pt x="341539" y="196810"/>
                </a:lnTo>
                <a:close/>
              </a:path>
              <a:path w="603885" h="339089">
                <a:moveTo>
                  <a:pt x="497039" y="190758"/>
                </a:moveTo>
                <a:lnTo>
                  <a:pt x="471844" y="179347"/>
                </a:lnTo>
                <a:lnTo>
                  <a:pt x="450879" y="164002"/>
                </a:lnTo>
                <a:lnTo>
                  <a:pt x="434083" y="145229"/>
                </a:lnTo>
                <a:lnTo>
                  <a:pt x="421394" y="123532"/>
                </a:lnTo>
                <a:lnTo>
                  <a:pt x="474564" y="123532"/>
                </a:lnTo>
                <a:lnTo>
                  <a:pt x="487458" y="136268"/>
                </a:lnTo>
                <a:lnTo>
                  <a:pt x="522167" y="153132"/>
                </a:lnTo>
                <a:lnTo>
                  <a:pt x="497039" y="190758"/>
                </a:lnTo>
                <a:close/>
              </a:path>
              <a:path w="603885" h="339089">
                <a:moveTo>
                  <a:pt x="603733" y="338892"/>
                </a:moveTo>
                <a:lnTo>
                  <a:pt x="556372" y="338892"/>
                </a:lnTo>
                <a:lnTo>
                  <a:pt x="556372" y="254563"/>
                </a:lnTo>
                <a:lnTo>
                  <a:pt x="371007" y="254563"/>
                </a:lnTo>
                <a:lnTo>
                  <a:pt x="371007" y="217069"/>
                </a:lnTo>
                <a:lnTo>
                  <a:pt x="603733" y="217069"/>
                </a:lnTo>
                <a:lnTo>
                  <a:pt x="603733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89470" y="5501849"/>
            <a:ext cx="631190" cy="339090"/>
          </a:xfrm>
          <a:custGeom>
            <a:avLst/>
            <a:gdLst/>
            <a:ahLst/>
            <a:cxnLst/>
            <a:rect l="l" t="t" r="r" b="b"/>
            <a:pathLst>
              <a:path w="631189" h="339089">
                <a:moveTo>
                  <a:pt x="283374" y="338892"/>
                </a:moveTo>
                <a:lnTo>
                  <a:pt x="235356" y="338892"/>
                </a:lnTo>
                <a:lnTo>
                  <a:pt x="235356" y="0"/>
                </a:lnTo>
                <a:lnTo>
                  <a:pt x="283374" y="0"/>
                </a:lnTo>
                <a:lnTo>
                  <a:pt x="283374" y="338892"/>
                </a:lnTo>
                <a:close/>
              </a:path>
              <a:path w="631189" h="339089">
                <a:moveTo>
                  <a:pt x="24732" y="280743"/>
                </a:moveTo>
                <a:lnTo>
                  <a:pt x="0" y="242986"/>
                </a:lnTo>
                <a:lnTo>
                  <a:pt x="46698" y="216606"/>
                </a:lnTo>
                <a:lnTo>
                  <a:pt x="82542" y="186880"/>
                </a:lnTo>
                <a:lnTo>
                  <a:pt x="108389" y="153332"/>
                </a:lnTo>
                <a:lnTo>
                  <a:pt x="125099" y="115491"/>
                </a:lnTo>
                <a:lnTo>
                  <a:pt x="133530" y="72882"/>
                </a:lnTo>
                <a:lnTo>
                  <a:pt x="18154" y="72882"/>
                </a:lnTo>
                <a:lnTo>
                  <a:pt x="18154" y="35652"/>
                </a:lnTo>
                <a:lnTo>
                  <a:pt x="181944" y="35652"/>
                </a:lnTo>
                <a:lnTo>
                  <a:pt x="178658" y="85472"/>
                </a:lnTo>
                <a:lnTo>
                  <a:pt x="168023" y="132112"/>
                </a:lnTo>
                <a:lnTo>
                  <a:pt x="148676" y="175267"/>
                </a:lnTo>
                <a:lnTo>
                  <a:pt x="119254" y="214628"/>
                </a:lnTo>
                <a:lnTo>
                  <a:pt x="78394" y="249889"/>
                </a:lnTo>
                <a:lnTo>
                  <a:pt x="24732" y="280743"/>
                </a:lnTo>
                <a:close/>
              </a:path>
              <a:path w="631189" h="339089">
                <a:moveTo>
                  <a:pt x="585578" y="242855"/>
                </a:moveTo>
                <a:lnTo>
                  <a:pt x="537296" y="242855"/>
                </a:lnTo>
                <a:lnTo>
                  <a:pt x="537296" y="0"/>
                </a:lnTo>
                <a:lnTo>
                  <a:pt x="585578" y="0"/>
                </a:lnTo>
                <a:lnTo>
                  <a:pt x="585578" y="94852"/>
                </a:lnTo>
                <a:lnTo>
                  <a:pt x="631097" y="94852"/>
                </a:lnTo>
                <a:lnTo>
                  <a:pt x="631097" y="134057"/>
                </a:lnTo>
                <a:lnTo>
                  <a:pt x="585578" y="134057"/>
                </a:lnTo>
                <a:lnTo>
                  <a:pt x="585578" y="242855"/>
                </a:lnTo>
                <a:close/>
              </a:path>
              <a:path w="631189" h="339089">
                <a:moveTo>
                  <a:pt x="334434" y="209834"/>
                </a:moveTo>
                <a:lnTo>
                  <a:pt x="314701" y="172208"/>
                </a:lnTo>
                <a:lnTo>
                  <a:pt x="365330" y="153075"/>
                </a:lnTo>
                <a:lnTo>
                  <a:pt x="403403" y="128071"/>
                </a:lnTo>
                <a:lnTo>
                  <a:pt x="428699" y="98133"/>
                </a:lnTo>
                <a:lnTo>
                  <a:pt x="440996" y="64200"/>
                </a:lnTo>
                <a:lnTo>
                  <a:pt x="329435" y="64200"/>
                </a:lnTo>
                <a:lnTo>
                  <a:pt x="329435" y="25390"/>
                </a:lnTo>
                <a:lnTo>
                  <a:pt x="493093" y="25390"/>
                </a:lnTo>
                <a:lnTo>
                  <a:pt x="488393" y="68891"/>
                </a:lnTo>
                <a:lnTo>
                  <a:pt x="474529" y="107560"/>
                </a:lnTo>
                <a:lnTo>
                  <a:pt x="451849" y="141194"/>
                </a:lnTo>
                <a:lnTo>
                  <a:pt x="420707" y="169587"/>
                </a:lnTo>
                <a:lnTo>
                  <a:pt x="381452" y="192535"/>
                </a:lnTo>
                <a:lnTo>
                  <a:pt x="334434" y="209834"/>
                </a:lnTo>
                <a:close/>
              </a:path>
              <a:path w="631189" h="339089">
                <a:moveTo>
                  <a:pt x="597023" y="332972"/>
                </a:moveTo>
                <a:lnTo>
                  <a:pt x="365087" y="332972"/>
                </a:lnTo>
                <a:lnTo>
                  <a:pt x="365087" y="217990"/>
                </a:lnTo>
                <a:lnTo>
                  <a:pt x="413237" y="217990"/>
                </a:lnTo>
                <a:lnTo>
                  <a:pt x="413237" y="294688"/>
                </a:lnTo>
                <a:lnTo>
                  <a:pt x="597023" y="294688"/>
                </a:lnTo>
                <a:lnTo>
                  <a:pt x="597023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12902" y="5605648"/>
            <a:ext cx="62865" cy="204470"/>
          </a:xfrm>
          <a:custGeom>
            <a:avLst/>
            <a:gdLst/>
            <a:ahLst/>
            <a:cxnLst/>
            <a:rect l="l" t="t" r="r" b="b"/>
            <a:pathLst>
              <a:path w="62864" h="204470">
                <a:moveTo>
                  <a:pt x="31442" y="62226"/>
                </a:moveTo>
                <a:lnTo>
                  <a:pt x="19186" y="59778"/>
                </a:lnTo>
                <a:lnTo>
                  <a:pt x="9176" y="53099"/>
                </a:lnTo>
                <a:lnTo>
                  <a:pt x="2470" y="43189"/>
                </a:lnTo>
                <a:lnTo>
                  <a:pt x="131" y="31047"/>
                </a:lnTo>
                <a:lnTo>
                  <a:pt x="2470" y="18981"/>
                </a:lnTo>
                <a:lnTo>
                  <a:pt x="9176" y="9110"/>
                </a:lnTo>
                <a:lnTo>
                  <a:pt x="19186" y="2446"/>
                </a:lnTo>
                <a:lnTo>
                  <a:pt x="31442" y="0"/>
                </a:lnTo>
                <a:lnTo>
                  <a:pt x="43288" y="2446"/>
                </a:lnTo>
                <a:lnTo>
                  <a:pt x="53198" y="9110"/>
                </a:lnTo>
                <a:lnTo>
                  <a:pt x="60025" y="18981"/>
                </a:lnTo>
                <a:lnTo>
                  <a:pt x="62621" y="31047"/>
                </a:lnTo>
                <a:lnTo>
                  <a:pt x="60025" y="43189"/>
                </a:lnTo>
                <a:lnTo>
                  <a:pt x="53198" y="53099"/>
                </a:lnTo>
                <a:lnTo>
                  <a:pt x="43288" y="59778"/>
                </a:lnTo>
                <a:lnTo>
                  <a:pt x="31442" y="62226"/>
                </a:lnTo>
                <a:close/>
              </a:path>
              <a:path w="62864" h="204470">
                <a:moveTo>
                  <a:pt x="31310" y="204045"/>
                </a:moveTo>
                <a:lnTo>
                  <a:pt x="19110" y="201597"/>
                </a:lnTo>
                <a:lnTo>
                  <a:pt x="9093" y="194918"/>
                </a:lnTo>
                <a:lnTo>
                  <a:pt x="2357" y="185008"/>
                </a:lnTo>
                <a:lnTo>
                  <a:pt x="0" y="172866"/>
                </a:lnTo>
                <a:lnTo>
                  <a:pt x="2357" y="160800"/>
                </a:lnTo>
                <a:lnTo>
                  <a:pt x="9093" y="150929"/>
                </a:lnTo>
                <a:lnTo>
                  <a:pt x="19110" y="144265"/>
                </a:lnTo>
                <a:lnTo>
                  <a:pt x="31310" y="141818"/>
                </a:lnTo>
                <a:lnTo>
                  <a:pt x="43157" y="144265"/>
                </a:lnTo>
                <a:lnTo>
                  <a:pt x="53067" y="150929"/>
                </a:lnTo>
                <a:lnTo>
                  <a:pt x="59893" y="160800"/>
                </a:lnTo>
                <a:lnTo>
                  <a:pt x="62489" y="172866"/>
                </a:lnTo>
                <a:lnTo>
                  <a:pt x="59893" y="185008"/>
                </a:lnTo>
                <a:lnTo>
                  <a:pt x="53067" y="194918"/>
                </a:lnTo>
                <a:lnTo>
                  <a:pt x="43157" y="201597"/>
                </a:lnTo>
                <a:lnTo>
                  <a:pt x="31310" y="2040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73834" y="5501849"/>
            <a:ext cx="632460" cy="339090"/>
          </a:xfrm>
          <a:custGeom>
            <a:avLst/>
            <a:gdLst/>
            <a:ahLst/>
            <a:cxnLst/>
            <a:rect l="l" t="t" r="r" b="b"/>
            <a:pathLst>
              <a:path w="632460" h="339089">
                <a:moveTo>
                  <a:pt x="284690" y="338628"/>
                </a:moveTo>
                <a:lnTo>
                  <a:pt x="237592" y="338628"/>
                </a:lnTo>
                <a:lnTo>
                  <a:pt x="237592" y="526"/>
                </a:lnTo>
                <a:lnTo>
                  <a:pt x="284690" y="526"/>
                </a:lnTo>
                <a:lnTo>
                  <a:pt x="284690" y="338628"/>
                </a:lnTo>
                <a:close/>
              </a:path>
              <a:path w="632460" h="339089">
                <a:moveTo>
                  <a:pt x="109587" y="158000"/>
                </a:moveTo>
                <a:lnTo>
                  <a:pt x="73974" y="152828"/>
                </a:lnTo>
                <a:lnTo>
                  <a:pt x="45798" y="138036"/>
                </a:lnTo>
                <a:lnTo>
                  <a:pt x="27316" y="115301"/>
                </a:lnTo>
                <a:lnTo>
                  <a:pt x="20786" y="86301"/>
                </a:lnTo>
                <a:lnTo>
                  <a:pt x="27316" y="56980"/>
                </a:lnTo>
                <a:lnTo>
                  <a:pt x="45798" y="34172"/>
                </a:lnTo>
                <a:lnTo>
                  <a:pt x="73974" y="19404"/>
                </a:lnTo>
                <a:lnTo>
                  <a:pt x="109587" y="14208"/>
                </a:lnTo>
                <a:lnTo>
                  <a:pt x="145432" y="19404"/>
                </a:lnTo>
                <a:lnTo>
                  <a:pt x="173754" y="34172"/>
                </a:lnTo>
                <a:lnTo>
                  <a:pt x="188481" y="52228"/>
                </a:lnTo>
                <a:lnTo>
                  <a:pt x="109587" y="52228"/>
                </a:lnTo>
                <a:lnTo>
                  <a:pt x="92246" y="54444"/>
                </a:lnTo>
                <a:lnTo>
                  <a:pt x="78605" y="61075"/>
                </a:lnTo>
                <a:lnTo>
                  <a:pt x="69700" y="71801"/>
                </a:lnTo>
                <a:lnTo>
                  <a:pt x="66568" y="86301"/>
                </a:lnTo>
                <a:lnTo>
                  <a:pt x="69700" y="100380"/>
                </a:lnTo>
                <a:lnTo>
                  <a:pt x="78605" y="110820"/>
                </a:lnTo>
                <a:lnTo>
                  <a:pt x="92246" y="117289"/>
                </a:lnTo>
                <a:lnTo>
                  <a:pt x="109587" y="119454"/>
                </a:lnTo>
                <a:lnTo>
                  <a:pt x="188959" y="119454"/>
                </a:lnTo>
                <a:lnTo>
                  <a:pt x="173754" y="138036"/>
                </a:lnTo>
                <a:lnTo>
                  <a:pt x="145432" y="152828"/>
                </a:lnTo>
                <a:lnTo>
                  <a:pt x="109587" y="158000"/>
                </a:lnTo>
                <a:close/>
              </a:path>
              <a:path w="632460" h="339089">
                <a:moveTo>
                  <a:pt x="188959" y="119454"/>
                </a:moveTo>
                <a:lnTo>
                  <a:pt x="109587" y="119454"/>
                </a:lnTo>
                <a:lnTo>
                  <a:pt x="127561" y="117289"/>
                </a:lnTo>
                <a:lnTo>
                  <a:pt x="141588" y="110820"/>
                </a:lnTo>
                <a:lnTo>
                  <a:pt x="150731" y="100380"/>
                </a:lnTo>
                <a:lnTo>
                  <a:pt x="154053" y="86301"/>
                </a:lnTo>
                <a:lnTo>
                  <a:pt x="150731" y="71801"/>
                </a:lnTo>
                <a:lnTo>
                  <a:pt x="141588" y="61075"/>
                </a:lnTo>
                <a:lnTo>
                  <a:pt x="127561" y="54444"/>
                </a:lnTo>
                <a:lnTo>
                  <a:pt x="109587" y="52228"/>
                </a:lnTo>
                <a:lnTo>
                  <a:pt x="188481" y="52228"/>
                </a:lnTo>
                <a:lnTo>
                  <a:pt x="192357" y="56980"/>
                </a:lnTo>
                <a:lnTo>
                  <a:pt x="199046" y="86301"/>
                </a:lnTo>
                <a:lnTo>
                  <a:pt x="192357" y="115301"/>
                </a:lnTo>
                <a:lnTo>
                  <a:pt x="188959" y="119454"/>
                </a:lnTo>
                <a:close/>
              </a:path>
              <a:path w="632460" h="339089">
                <a:moveTo>
                  <a:pt x="5788" y="217464"/>
                </a:moveTo>
                <a:lnTo>
                  <a:pt x="0" y="178786"/>
                </a:lnTo>
                <a:lnTo>
                  <a:pt x="49161" y="178352"/>
                </a:lnTo>
                <a:lnTo>
                  <a:pt x="104094" y="176698"/>
                </a:lnTo>
                <a:lnTo>
                  <a:pt x="161248" y="172996"/>
                </a:lnTo>
                <a:lnTo>
                  <a:pt x="217069" y="166420"/>
                </a:lnTo>
                <a:lnTo>
                  <a:pt x="220358" y="201414"/>
                </a:lnTo>
                <a:lnTo>
                  <a:pt x="199369" y="205200"/>
                </a:lnTo>
                <a:lnTo>
                  <a:pt x="178145" y="208321"/>
                </a:lnTo>
                <a:lnTo>
                  <a:pt x="156847" y="210849"/>
                </a:lnTo>
                <a:lnTo>
                  <a:pt x="135635" y="212860"/>
                </a:lnTo>
                <a:lnTo>
                  <a:pt x="135635" y="215754"/>
                </a:lnTo>
                <a:lnTo>
                  <a:pt x="88011" y="215754"/>
                </a:lnTo>
                <a:lnTo>
                  <a:pt x="66043" y="216484"/>
                </a:lnTo>
                <a:lnTo>
                  <a:pt x="5788" y="217464"/>
                </a:lnTo>
                <a:close/>
              </a:path>
              <a:path w="632460" h="339089">
                <a:moveTo>
                  <a:pt x="135635" y="328762"/>
                </a:moveTo>
                <a:lnTo>
                  <a:pt x="88011" y="328762"/>
                </a:lnTo>
                <a:lnTo>
                  <a:pt x="88011" y="215754"/>
                </a:lnTo>
                <a:lnTo>
                  <a:pt x="135635" y="215754"/>
                </a:lnTo>
                <a:lnTo>
                  <a:pt x="135635" y="328762"/>
                </a:lnTo>
                <a:close/>
              </a:path>
              <a:path w="632460" h="339089">
                <a:moveTo>
                  <a:pt x="586235" y="338892"/>
                </a:moveTo>
                <a:lnTo>
                  <a:pt x="538612" y="338892"/>
                </a:lnTo>
                <a:lnTo>
                  <a:pt x="538612" y="0"/>
                </a:lnTo>
                <a:lnTo>
                  <a:pt x="586235" y="0"/>
                </a:lnTo>
                <a:lnTo>
                  <a:pt x="586235" y="133004"/>
                </a:lnTo>
                <a:lnTo>
                  <a:pt x="632281" y="133004"/>
                </a:lnTo>
                <a:lnTo>
                  <a:pt x="632281" y="172866"/>
                </a:lnTo>
                <a:lnTo>
                  <a:pt x="586235" y="172866"/>
                </a:lnTo>
                <a:lnTo>
                  <a:pt x="586235" y="338892"/>
                </a:lnTo>
                <a:close/>
              </a:path>
              <a:path w="632460" h="339089">
                <a:moveTo>
                  <a:pt x="365829" y="270994"/>
                </a:moveTo>
                <a:lnTo>
                  <a:pt x="319568" y="270745"/>
                </a:lnTo>
                <a:lnTo>
                  <a:pt x="313254" y="232462"/>
                </a:lnTo>
                <a:lnTo>
                  <a:pt x="394951" y="231672"/>
                </a:lnTo>
                <a:lnTo>
                  <a:pt x="394951" y="183917"/>
                </a:lnTo>
                <a:lnTo>
                  <a:pt x="366537" y="173592"/>
                </a:lnTo>
                <a:lnTo>
                  <a:pt x="344449" y="155977"/>
                </a:lnTo>
                <a:lnTo>
                  <a:pt x="330181" y="132172"/>
                </a:lnTo>
                <a:lnTo>
                  <a:pt x="325225" y="103272"/>
                </a:lnTo>
                <a:lnTo>
                  <a:pt x="332118" y="69840"/>
                </a:lnTo>
                <a:lnTo>
                  <a:pt x="351553" y="43611"/>
                </a:lnTo>
                <a:lnTo>
                  <a:pt x="381078" y="26459"/>
                </a:lnTo>
                <a:lnTo>
                  <a:pt x="418237" y="20259"/>
                </a:lnTo>
                <a:lnTo>
                  <a:pt x="454670" y="26459"/>
                </a:lnTo>
                <a:lnTo>
                  <a:pt x="484048" y="43611"/>
                </a:lnTo>
                <a:lnTo>
                  <a:pt x="496719" y="60516"/>
                </a:lnTo>
                <a:lnTo>
                  <a:pt x="418237" y="60516"/>
                </a:lnTo>
                <a:lnTo>
                  <a:pt x="399599" y="63460"/>
                </a:lnTo>
                <a:lnTo>
                  <a:pt x="384772" y="71830"/>
                </a:lnTo>
                <a:lnTo>
                  <a:pt x="375001" y="85232"/>
                </a:lnTo>
                <a:lnTo>
                  <a:pt x="371534" y="103272"/>
                </a:lnTo>
                <a:lnTo>
                  <a:pt x="375001" y="121236"/>
                </a:lnTo>
                <a:lnTo>
                  <a:pt x="384772" y="134698"/>
                </a:lnTo>
                <a:lnTo>
                  <a:pt x="399599" y="143103"/>
                </a:lnTo>
                <a:lnTo>
                  <a:pt x="418237" y="145897"/>
                </a:lnTo>
                <a:lnTo>
                  <a:pt x="497322" y="145897"/>
                </a:lnTo>
                <a:lnTo>
                  <a:pt x="491547" y="155500"/>
                </a:lnTo>
                <a:lnTo>
                  <a:pt x="469877" y="173129"/>
                </a:lnTo>
                <a:lnTo>
                  <a:pt x="442312" y="183654"/>
                </a:lnTo>
                <a:lnTo>
                  <a:pt x="442312" y="230094"/>
                </a:lnTo>
                <a:lnTo>
                  <a:pt x="521241" y="230094"/>
                </a:lnTo>
                <a:lnTo>
                  <a:pt x="523877" y="258247"/>
                </a:lnTo>
                <a:lnTo>
                  <a:pt x="470290" y="265916"/>
                </a:lnTo>
                <a:lnTo>
                  <a:pt x="416839" y="269775"/>
                </a:lnTo>
                <a:lnTo>
                  <a:pt x="365829" y="270994"/>
                </a:lnTo>
                <a:close/>
              </a:path>
              <a:path w="632460" h="339089">
                <a:moveTo>
                  <a:pt x="497322" y="145897"/>
                </a:moveTo>
                <a:lnTo>
                  <a:pt x="418237" y="145897"/>
                </a:lnTo>
                <a:lnTo>
                  <a:pt x="436402" y="143103"/>
                </a:lnTo>
                <a:lnTo>
                  <a:pt x="450978" y="134698"/>
                </a:lnTo>
                <a:lnTo>
                  <a:pt x="460695" y="121236"/>
                </a:lnTo>
                <a:lnTo>
                  <a:pt x="464282" y="103272"/>
                </a:lnTo>
                <a:lnTo>
                  <a:pt x="460695" y="85232"/>
                </a:lnTo>
                <a:lnTo>
                  <a:pt x="450978" y="71830"/>
                </a:lnTo>
                <a:lnTo>
                  <a:pt x="436402" y="63460"/>
                </a:lnTo>
                <a:lnTo>
                  <a:pt x="418237" y="60516"/>
                </a:lnTo>
                <a:lnTo>
                  <a:pt x="496719" y="60516"/>
                </a:lnTo>
                <a:lnTo>
                  <a:pt x="503708" y="69840"/>
                </a:lnTo>
                <a:lnTo>
                  <a:pt x="510985" y="103272"/>
                </a:lnTo>
                <a:lnTo>
                  <a:pt x="505767" y="131853"/>
                </a:lnTo>
                <a:lnTo>
                  <a:pt x="497322" y="145897"/>
                </a:lnTo>
                <a:close/>
              </a:path>
              <a:path w="632460" h="339089">
                <a:moveTo>
                  <a:pt x="521241" y="230094"/>
                </a:moveTo>
                <a:lnTo>
                  <a:pt x="442312" y="230094"/>
                </a:lnTo>
                <a:lnTo>
                  <a:pt x="462238" y="228875"/>
                </a:lnTo>
                <a:lnTo>
                  <a:pt x="482042" y="227347"/>
                </a:lnTo>
                <a:lnTo>
                  <a:pt x="501549" y="225450"/>
                </a:lnTo>
                <a:lnTo>
                  <a:pt x="520588" y="223121"/>
                </a:lnTo>
                <a:lnTo>
                  <a:pt x="521241" y="23009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85303" y="5501849"/>
            <a:ext cx="1383665" cy="363220"/>
          </a:xfrm>
          <a:custGeom>
            <a:avLst/>
            <a:gdLst/>
            <a:ahLst/>
            <a:cxnLst/>
            <a:rect l="l" t="t" r="r" b="b"/>
            <a:pathLst>
              <a:path w="1383664" h="363220">
                <a:moveTo>
                  <a:pt x="274034" y="131031"/>
                </a:moveTo>
                <a:lnTo>
                  <a:pt x="37362" y="131031"/>
                </a:lnTo>
                <a:lnTo>
                  <a:pt x="37362" y="15129"/>
                </a:lnTo>
                <a:lnTo>
                  <a:pt x="272324" y="15129"/>
                </a:lnTo>
                <a:lnTo>
                  <a:pt x="272324" y="52096"/>
                </a:lnTo>
                <a:lnTo>
                  <a:pt x="84723" y="52096"/>
                </a:lnTo>
                <a:lnTo>
                  <a:pt x="84723" y="93800"/>
                </a:lnTo>
                <a:lnTo>
                  <a:pt x="274034" y="93800"/>
                </a:lnTo>
                <a:lnTo>
                  <a:pt x="274034" y="131031"/>
                </a:lnTo>
                <a:close/>
              </a:path>
              <a:path w="1383664" h="363220">
                <a:moveTo>
                  <a:pt x="178128" y="159973"/>
                </a:moveTo>
                <a:lnTo>
                  <a:pt x="131557" y="159973"/>
                </a:lnTo>
                <a:lnTo>
                  <a:pt x="131557" y="131031"/>
                </a:lnTo>
                <a:lnTo>
                  <a:pt x="178128" y="131031"/>
                </a:lnTo>
                <a:lnTo>
                  <a:pt x="178128" y="159973"/>
                </a:lnTo>
                <a:close/>
              </a:path>
              <a:path w="1383664" h="363220">
                <a:moveTo>
                  <a:pt x="309423" y="197599"/>
                </a:moveTo>
                <a:lnTo>
                  <a:pt x="0" y="197599"/>
                </a:lnTo>
                <a:lnTo>
                  <a:pt x="0" y="159973"/>
                </a:lnTo>
                <a:lnTo>
                  <a:pt x="309423" y="159973"/>
                </a:lnTo>
                <a:lnTo>
                  <a:pt x="309423" y="197599"/>
                </a:lnTo>
                <a:close/>
              </a:path>
              <a:path w="1383664" h="363220">
                <a:moveTo>
                  <a:pt x="153790" y="339286"/>
                </a:moveTo>
                <a:lnTo>
                  <a:pt x="104078" y="335076"/>
                </a:lnTo>
                <a:lnTo>
                  <a:pt x="66798" y="322973"/>
                </a:lnTo>
                <a:lnTo>
                  <a:pt x="43381" y="303470"/>
                </a:lnTo>
                <a:lnTo>
                  <a:pt x="35257" y="277060"/>
                </a:lnTo>
                <a:lnTo>
                  <a:pt x="43381" y="250292"/>
                </a:lnTo>
                <a:lnTo>
                  <a:pt x="66798" y="230653"/>
                </a:lnTo>
                <a:lnTo>
                  <a:pt x="104078" y="218562"/>
                </a:lnTo>
                <a:lnTo>
                  <a:pt x="153790" y="214438"/>
                </a:lnTo>
                <a:lnTo>
                  <a:pt x="203217" y="218562"/>
                </a:lnTo>
                <a:lnTo>
                  <a:pt x="240273" y="230653"/>
                </a:lnTo>
                <a:lnTo>
                  <a:pt x="263589" y="250292"/>
                </a:lnTo>
                <a:lnTo>
                  <a:pt x="263689" y="250617"/>
                </a:lnTo>
                <a:lnTo>
                  <a:pt x="153790" y="250617"/>
                </a:lnTo>
                <a:lnTo>
                  <a:pt x="123039" y="252288"/>
                </a:lnTo>
                <a:lnTo>
                  <a:pt x="101069" y="257277"/>
                </a:lnTo>
                <a:lnTo>
                  <a:pt x="87929" y="265546"/>
                </a:lnTo>
                <a:lnTo>
                  <a:pt x="83670" y="277060"/>
                </a:lnTo>
                <a:lnTo>
                  <a:pt x="87929" y="288565"/>
                </a:lnTo>
                <a:lnTo>
                  <a:pt x="101069" y="296678"/>
                </a:lnTo>
                <a:lnTo>
                  <a:pt x="123039" y="301461"/>
                </a:lnTo>
                <a:lnTo>
                  <a:pt x="153790" y="302976"/>
                </a:lnTo>
                <a:lnTo>
                  <a:pt x="263743" y="302976"/>
                </a:lnTo>
                <a:lnTo>
                  <a:pt x="263589" y="303470"/>
                </a:lnTo>
                <a:lnTo>
                  <a:pt x="240273" y="322973"/>
                </a:lnTo>
                <a:lnTo>
                  <a:pt x="203217" y="335076"/>
                </a:lnTo>
                <a:lnTo>
                  <a:pt x="153790" y="339286"/>
                </a:lnTo>
                <a:close/>
              </a:path>
              <a:path w="1383664" h="363220">
                <a:moveTo>
                  <a:pt x="263743" y="302976"/>
                </a:moveTo>
                <a:lnTo>
                  <a:pt x="153790" y="302976"/>
                </a:lnTo>
                <a:lnTo>
                  <a:pt x="184194" y="301461"/>
                </a:lnTo>
                <a:lnTo>
                  <a:pt x="206199" y="296678"/>
                </a:lnTo>
                <a:lnTo>
                  <a:pt x="219596" y="288565"/>
                </a:lnTo>
                <a:lnTo>
                  <a:pt x="224173" y="277060"/>
                </a:lnTo>
                <a:lnTo>
                  <a:pt x="219596" y="265546"/>
                </a:lnTo>
                <a:lnTo>
                  <a:pt x="206199" y="257277"/>
                </a:lnTo>
                <a:lnTo>
                  <a:pt x="184194" y="252288"/>
                </a:lnTo>
                <a:lnTo>
                  <a:pt x="153790" y="250617"/>
                </a:lnTo>
                <a:lnTo>
                  <a:pt x="263689" y="250617"/>
                </a:lnTo>
                <a:lnTo>
                  <a:pt x="271797" y="277060"/>
                </a:lnTo>
                <a:lnTo>
                  <a:pt x="263743" y="302976"/>
                </a:lnTo>
                <a:close/>
              </a:path>
              <a:path w="1383664" h="363220">
                <a:moveTo>
                  <a:pt x="601365" y="169972"/>
                </a:moveTo>
                <a:lnTo>
                  <a:pt x="553741" y="169972"/>
                </a:lnTo>
                <a:lnTo>
                  <a:pt x="553741" y="0"/>
                </a:lnTo>
                <a:lnTo>
                  <a:pt x="601365" y="0"/>
                </a:lnTo>
                <a:lnTo>
                  <a:pt x="601365" y="169972"/>
                </a:lnTo>
                <a:close/>
              </a:path>
              <a:path w="1383664" h="363220">
                <a:moveTo>
                  <a:pt x="414158" y="164578"/>
                </a:moveTo>
                <a:lnTo>
                  <a:pt x="377881" y="158804"/>
                </a:lnTo>
                <a:lnTo>
                  <a:pt x="349004" y="142854"/>
                </a:lnTo>
                <a:lnTo>
                  <a:pt x="329945" y="118494"/>
                </a:lnTo>
                <a:lnTo>
                  <a:pt x="323120" y="87485"/>
                </a:lnTo>
                <a:lnTo>
                  <a:pt x="329945" y="56362"/>
                </a:lnTo>
                <a:lnTo>
                  <a:pt x="349004" y="31886"/>
                </a:lnTo>
                <a:lnTo>
                  <a:pt x="377881" y="15871"/>
                </a:lnTo>
                <a:lnTo>
                  <a:pt x="414158" y="10129"/>
                </a:lnTo>
                <a:lnTo>
                  <a:pt x="450041" y="15871"/>
                </a:lnTo>
                <a:lnTo>
                  <a:pt x="478720" y="31886"/>
                </a:lnTo>
                <a:lnTo>
                  <a:pt x="491999" y="48939"/>
                </a:lnTo>
                <a:lnTo>
                  <a:pt x="414158" y="48939"/>
                </a:lnTo>
                <a:lnTo>
                  <a:pt x="396157" y="51558"/>
                </a:lnTo>
                <a:lnTo>
                  <a:pt x="381844" y="59135"/>
                </a:lnTo>
                <a:lnTo>
                  <a:pt x="372440" y="71250"/>
                </a:lnTo>
                <a:lnTo>
                  <a:pt x="369166" y="87485"/>
                </a:lnTo>
                <a:lnTo>
                  <a:pt x="372422" y="103872"/>
                </a:lnTo>
                <a:lnTo>
                  <a:pt x="381795" y="116066"/>
                </a:lnTo>
                <a:lnTo>
                  <a:pt x="396102" y="123672"/>
                </a:lnTo>
                <a:lnTo>
                  <a:pt x="414158" y="126295"/>
                </a:lnTo>
                <a:lnTo>
                  <a:pt x="491676" y="126295"/>
                </a:lnTo>
                <a:lnTo>
                  <a:pt x="478720" y="142854"/>
                </a:lnTo>
                <a:lnTo>
                  <a:pt x="450041" y="158804"/>
                </a:lnTo>
                <a:lnTo>
                  <a:pt x="414158" y="164578"/>
                </a:lnTo>
                <a:close/>
              </a:path>
              <a:path w="1383664" h="363220">
                <a:moveTo>
                  <a:pt x="491676" y="126295"/>
                </a:moveTo>
                <a:lnTo>
                  <a:pt x="414158" y="126295"/>
                </a:lnTo>
                <a:lnTo>
                  <a:pt x="431949" y="123672"/>
                </a:lnTo>
                <a:lnTo>
                  <a:pt x="446077" y="116066"/>
                </a:lnTo>
                <a:lnTo>
                  <a:pt x="455395" y="103872"/>
                </a:lnTo>
                <a:lnTo>
                  <a:pt x="458756" y="87485"/>
                </a:lnTo>
                <a:lnTo>
                  <a:pt x="455395" y="71250"/>
                </a:lnTo>
                <a:lnTo>
                  <a:pt x="446077" y="59135"/>
                </a:lnTo>
                <a:lnTo>
                  <a:pt x="431949" y="51558"/>
                </a:lnTo>
                <a:lnTo>
                  <a:pt x="414158" y="48939"/>
                </a:lnTo>
                <a:lnTo>
                  <a:pt x="491999" y="48939"/>
                </a:lnTo>
                <a:lnTo>
                  <a:pt x="497779" y="56362"/>
                </a:lnTo>
                <a:lnTo>
                  <a:pt x="504801" y="87485"/>
                </a:lnTo>
                <a:lnTo>
                  <a:pt x="497779" y="118494"/>
                </a:lnTo>
                <a:lnTo>
                  <a:pt x="491676" y="126295"/>
                </a:lnTo>
                <a:close/>
              </a:path>
              <a:path w="1383664" h="363220">
                <a:moveTo>
                  <a:pt x="610574" y="335076"/>
                </a:moveTo>
                <a:lnTo>
                  <a:pt x="374954" y="335076"/>
                </a:lnTo>
                <a:lnTo>
                  <a:pt x="374954" y="241144"/>
                </a:lnTo>
                <a:lnTo>
                  <a:pt x="554004" y="241144"/>
                </a:lnTo>
                <a:lnTo>
                  <a:pt x="554004" y="220490"/>
                </a:lnTo>
                <a:lnTo>
                  <a:pt x="374165" y="220490"/>
                </a:lnTo>
                <a:lnTo>
                  <a:pt x="374165" y="183917"/>
                </a:lnTo>
                <a:lnTo>
                  <a:pt x="601365" y="183917"/>
                </a:lnTo>
                <a:lnTo>
                  <a:pt x="601365" y="275876"/>
                </a:lnTo>
                <a:lnTo>
                  <a:pt x="421262" y="275876"/>
                </a:lnTo>
                <a:lnTo>
                  <a:pt x="421262" y="297714"/>
                </a:lnTo>
                <a:lnTo>
                  <a:pt x="610574" y="297714"/>
                </a:lnTo>
                <a:lnTo>
                  <a:pt x="610574" y="335076"/>
                </a:lnTo>
                <a:close/>
              </a:path>
              <a:path w="1383664" h="363220">
                <a:moveTo>
                  <a:pt x="765169" y="362967"/>
                </a:moveTo>
                <a:lnTo>
                  <a:pt x="712678" y="362967"/>
                </a:lnTo>
                <a:lnTo>
                  <a:pt x="689277" y="326379"/>
                </a:lnTo>
                <a:lnTo>
                  <a:pt x="672685" y="286647"/>
                </a:lnTo>
                <a:lnTo>
                  <a:pt x="662801" y="243436"/>
                </a:lnTo>
                <a:lnTo>
                  <a:pt x="659529" y="196415"/>
                </a:lnTo>
                <a:lnTo>
                  <a:pt x="662801" y="149317"/>
                </a:lnTo>
                <a:lnTo>
                  <a:pt x="672685" y="106068"/>
                </a:lnTo>
                <a:lnTo>
                  <a:pt x="689277" y="66321"/>
                </a:lnTo>
                <a:lnTo>
                  <a:pt x="712678" y="29731"/>
                </a:lnTo>
                <a:lnTo>
                  <a:pt x="765169" y="29731"/>
                </a:lnTo>
                <a:lnTo>
                  <a:pt x="746137" y="61659"/>
                </a:lnTo>
                <a:lnTo>
                  <a:pt x="730816" y="102713"/>
                </a:lnTo>
                <a:lnTo>
                  <a:pt x="720602" y="148947"/>
                </a:lnTo>
                <a:lnTo>
                  <a:pt x="716888" y="196415"/>
                </a:lnTo>
                <a:lnTo>
                  <a:pt x="720602" y="243806"/>
                </a:lnTo>
                <a:lnTo>
                  <a:pt x="730816" y="290002"/>
                </a:lnTo>
                <a:lnTo>
                  <a:pt x="746137" y="331041"/>
                </a:lnTo>
                <a:lnTo>
                  <a:pt x="765169" y="362967"/>
                </a:lnTo>
                <a:close/>
              </a:path>
              <a:path w="1383664" h="363220">
                <a:moveTo>
                  <a:pt x="1042377" y="196152"/>
                </a:moveTo>
                <a:lnTo>
                  <a:pt x="994227" y="196152"/>
                </a:lnTo>
                <a:lnTo>
                  <a:pt x="994227" y="0"/>
                </a:lnTo>
                <a:lnTo>
                  <a:pt x="1042377" y="0"/>
                </a:lnTo>
                <a:lnTo>
                  <a:pt x="1042377" y="80644"/>
                </a:lnTo>
                <a:lnTo>
                  <a:pt x="1087370" y="80644"/>
                </a:lnTo>
                <a:lnTo>
                  <a:pt x="1087370" y="119191"/>
                </a:lnTo>
                <a:lnTo>
                  <a:pt x="1042377" y="119191"/>
                </a:lnTo>
                <a:lnTo>
                  <a:pt x="1042377" y="196152"/>
                </a:lnTo>
                <a:close/>
              </a:path>
              <a:path w="1383664" h="363220">
                <a:moveTo>
                  <a:pt x="813204" y="177865"/>
                </a:moveTo>
                <a:lnTo>
                  <a:pt x="785050" y="177865"/>
                </a:lnTo>
                <a:lnTo>
                  <a:pt x="785050" y="22891"/>
                </a:lnTo>
                <a:lnTo>
                  <a:pt x="937394" y="22891"/>
                </a:lnTo>
                <a:lnTo>
                  <a:pt x="937394" y="61042"/>
                </a:lnTo>
                <a:lnTo>
                  <a:pt x="832148" y="61042"/>
                </a:lnTo>
                <a:lnTo>
                  <a:pt x="832148" y="139582"/>
                </a:lnTo>
                <a:lnTo>
                  <a:pt x="968394" y="139582"/>
                </a:lnTo>
                <a:lnTo>
                  <a:pt x="971467" y="167341"/>
                </a:lnTo>
                <a:lnTo>
                  <a:pt x="939857" y="172815"/>
                </a:lnTo>
                <a:lnTo>
                  <a:pt x="905360" y="176007"/>
                </a:lnTo>
                <a:lnTo>
                  <a:pt x="864351" y="177497"/>
                </a:lnTo>
                <a:lnTo>
                  <a:pt x="813204" y="177865"/>
                </a:lnTo>
                <a:close/>
              </a:path>
              <a:path w="1383664" h="363220">
                <a:moveTo>
                  <a:pt x="968394" y="139582"/>
                </a:moveTo>
                <a:lnTo>
                  <a:pt x="832148" y="139582"/>
                </a:lnTo>
                <a:lnTo>
                  <a:pt x="874479" y="138978"/>
                </a:lnTo>
                <a:lnTo>
                  <a:pt x="909126" y="137313"/>
                </a:lnTo>
                <a:lnTo>
                  <a:pt x="939061" y="134217"/>
                </a:lnTo>
                <a:lnTo>
                  <a:pt x="967258" y="129321"/>
                </a:lnTo>
                <a:lnTo>
                  <a:pt x="968394" y="139582"/>
                </a:lnTo>
                <a:close/>
              </a:path>
              <a:path w="1383664" h="363220">
                <a:moveTo>
                  <a:pt x="930685" y="338760"/>
                </a:moveTo>
                <a:lnTo>
                  <a:pt x="882752" y="334190"/>
                </a:lnTo>
                <a:lnTo>
                  <a:pt x="846192" y="320753"/>
                </a:lnTo>
                <a:lnTo>
                  <a:pt x="822902" y="299151"/>
                </a:lnTo>
                <a:lnTo>
                  <a:pt x="814782" y="270087"/>
                </a:lnTo>
                <a:lnTo>
                  <a:pt x="822902" y="241496"/>
                </a:lnTo>
                <a:lnTo>
                  <a:pt x="846192" y="220145"/>
                </a:lnTo>
                <a:lnTo>
                  <a:pt x="882752" y="206761"/>
                </a:lnTo>
                <a:lnTo>
                  <a:pt x="930685" y="202072"/>
                </a:lnTo>
                <a:lnTo>
                  <a:pt x="978019" y="206761"/>
                </a:lnTo>
                <a:lnTo>
                  <a:pt x="1014043" y="220145"/>
                </a:lnTo>
                <a:lnTo>
                  <a:pt x="1035179" y="239829"/>
                </a:lnTo>
                <a:lnTo>
                  <a:pt x="930685" y="239829"/>
                </a:lnTo>
                <a:lnTo>
                  <a:pt x="901170" y="241689"/>
                </a:lnTo>
                <a:lnTo>
                  <a:pt x="879476" y="247410"/>
                </a:lnTo>
                <a:lnTo>
                  <a:pt x="866119" y="256905"/>
                </a:lnTo>
                <a:lnTo>
                  <a:pt x="861617" y="270087"/>
                </a:lnTo>
                <a:lnTo>
                  <a:pt x="866119" y="283541"/>
                </a:lnTo>
                <a:lnTo>
                  <a:pt x="879476" y="293258"/>
                </a:lnTo>
                <a:lnTo>
                  <a:pt x="901170" y="299151"/>
                </a:lnTo>
                <a:lnTo>
                  <a:pt x="930685" y="301135"/>
                </a:lnTo>
                <a:lnTo>
                  <a:pt x="1034863" y="301135"/>
                </a:lnTo>
                <a:lnTo>
                  <a:pt x="1014043" y="320753"/>
                </a:lnTo>
                <a:lnTo>
                  <a:pt x="978019" y="334190"/>
                </a:lnTo>
                <a:lnTo>
                  <a:pt x="930685" y="338760"/>
                </a:lnTo>
                <a:close/>
              </a:path>
              <a:path w="1383664" h="363220">
                <a:moveTo>
                  <a:pt x="1034863" y="301135"/>
                </a:moveTo>
                <a:lnTo>
                  <a:pt x="930685" y="301135"/>
                </a:lnTo>
                <a:lnTo>
                  <a:pt x="959539" y="299151"/>
                </a:lnTo>
                <a:lnTo>
                  <a:pt x="980956" y="293258"/>
                </a:lnTo>
                <a:lnTo>
                  <a:pt x="994307" y="283541"/>
                </a:lnTo>
                <a:lnTo>
                  <a:pt x="998963" y="270087"/>
                </a:lnTo>
                <a:lnTo>
                  <a:pt x="994307" y="256905"/>
                </a:lnTo>
                <a:lnTo>
                  <a:pt x="980956" y="247410"/>
                </a:lnTo>
                <a:lnTo>
                  <a:pt x="959539" y="241689"/>
                </a:lnTo>
                <a:lnTo>
                  <a:pt x="930685" y="239829"/>
                </a:lnTo>
                <a:lnTo>
                  <a:pt x="1035179" y="239829"/>
                </a:lnTo>
                <a:lnTo>
                  <a:pt x="1036969" y="241496"/>
                </a:lnTo>
                <a:lnTo>
                  <a:pt x="1045008" y="270087"/>
                </a:lnTo>
                <a:lnTo>
                  <a:pt x="1036969" y="299151"/>
                </a:lnTo>
                <a:lnTo>
                  <a:pt x="1034863" y="301135"/>
                </a:lnTo>
                <a:close/>
              </a:path>
              <a:path w="1383664" h="363220">
                <a:moveTo>
                  <a:pt x="1383127" y="131031"/>
                </a:moveTo>
                <a:lnTo>
                  <a:pt x="1337476" y="131031"/>
                </a:lnTo>
                <a:lnTo>
                  <a:pt x="1337476" y="0"/>
                </a:lnTo>
                <a:lnTo>
                  <a:pt x="1383127" y="0"/>
                </a:lnTo>
                <a:lnTo>
                  <a:pt x="1383127" y="131031"/>
                </a:lnTo>
                <a:close/>
              </a:path>
              <a:path w="1383664" h="363220">
                <a:moveTo>
                  <a:pt x="1305771" y="322315"/>
                </a:moveTo>
                <a:lnTo>
                  <a:pt x="1261304" y="322315"/>
                </a:lnTo>
                <a:lnTo>
                  <a:pt x="1261304" y="5920"/>
                </a:lnTo>
                <a:lnTo>
                  <a:pt x="1305771" y="5920"/>
                </a:lnTo>
                <a:lnTo>
                  <a:pt x="1305771" y="131031"/>
                </a:lnTo>
                <a:lnTo>
                  <a:pt x="1383127" y="131031"/>
                </a:lnTo>
                <a:lnTo>
                  <a:pt x="1383127" y="169446"/>
                </a:lnTo>
                <a:lnTo>
                  <a:pt x="1305771" y="169446"/>
                </a:lnTo>
                <a:lnTo>
                  <a:pt x="1305771" y="322315"/>
                </a:lnTo>
                <a:close/>
              </a:path>
              <a:path w="1383664" h="363220">
                <a:moveTo>
                  <a:pt x="1383127" y="338892"/>
                </a:moveTo>
                <a:lnTo>
                  <a:pt x="1337476" y="338892"/>
                </a:lnTo>
                <a:lnTo>
                  <a:pt x="1337476" y="169446"/>
                </a:lnTo>
                <a:lnTo>
                  <a:pt x="1383127" y="169446"/>
                </a:lnTo>
                <a:lnTo>
                  <a:pt x="1383127" y="338892"/>
                </a:lnTo>
                <a:close/>
              </a:path>
              <a:path w="1383664" h="363220">
                <a:moveTo>
                  <a:pt x="1127773" y="256142"/>
                </a:moveTo>
                <a:lnTo>
                  <a:pt x="1104751" y="256142"/>
                </a:lnTo>
                <a:lnTo>
                  <a:pt x="1104751" y="37625"/>
                </a:lnTo>
                <a:lnTo>
                  <a:pt x="1152375" y="37625"/>
                </a:lnTo>
                <a:lnTo>
                  <a:pt x="1152375" y="214701"/>
                </a:lnTo>
                <a:lnTo>
                  <a:pt x="1243193" y="214701"/>
                </a:lnTo>
                <a:lnTo>
                  <a:pt x="1246833" y="246144"/>
                </a:lnTo>
                <a:lnTo>
                  <a:pt x="1214133" y="251054"/>
                </a:lnTo>
                <a:lnTo>
                  <a:pt x="1183554" y="254152"/>
                </a:lnTo>
                <a:lnTo>
                  <a:pt x="1154850" y="255745"/>
                </a:lnTo>
                <a:lnTo>
                  <a:pt x="1127773" y="256142"/>
                </a:lnTo>
                <a:close/>
              </a:path>
              <a:path w="1383664" h="363220">
                <a:moveTo>
                  <a:pt x="1243193" y="214701"/>
                </a:moveTo>
                <a:lnTo>
                  <a:pt x="1152375" y="214701"/>
                </a:lnTo>
                <a:lnTo>
                  <a:pt x="1173294" y="213776"/>
                </a:lnTo>
                <a:lnTo>
                  <a:pt x="1195213" y="212037"/>
                </a:lnTo>
                <a:lnTo>
                  <a:pt x="1218143" y="209262"/>
                </a:lnTo>
                <a:lnTo>
                  <a:pt x="1242097" y="205229"/>
                </a:lnTo>
                <a:lnTo>
                  <a:pt x="1243193" y="21470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73212" y="5502375"/>
            <a:ext cx="607695" cy="337185"/>
          </a:xfrm>
          <a:custGeom>
            <a:avLst/>
            <a:gdLst/>
            <a:ahLst/>
            <a:cxnLst/>
            <a:rect l="l" t="t" r="r" b="b"/>
            <a:pathLst>
              <a:path w="607695" h="337185">
                <a:moveTo>
                  <a:pt x="282453" y="54201"/>
                </a:moveTo>
                <a:lnTo>
                  <a:pt x="235093" y="54201"/>
                </a:lnTo>
                <a:lnTo>
                  <a:pt x="235093" y="0"/>
                </a:lnTo>
                <a:lnTo>
                  <a:pt x="282453" y="0"/>
                </a:lnTo>
                <a:lnTo>
                  <a:pt x="282453" y="54201"/>
                </a:lnTo>
                <a:close/>
              </a:path>
              <a:path w="607695" h="337185">
                <a:moveTo>
                  <a:pt x="18549" y="202335"/>
                </a:moveTo>
                <a:lnTo>
                  <a:pt x="0" y="164973"/>
                </a:lnTo>
                <a:lnTo>
                  <a:pt x="51093" y="146620"/>
                </a:lnTo>
                <a:lnTo>
                  <a:pt x="88077" y="122644"/>
                </a:lnTo>
                <a:lnTo>
                  <a:pt x="111741" y="93784"/>
                </a:lnTo>
                <a:lnTo>
                  <a:pt x="122874" y="60779"/>
                </a:lnTo>
                <a:lnTo>
                  <a:pt x="18154" y="60779"/>
                </a:lnTo>
                <a:lnTo>
                  <a:pt x="18154" y="22627"/>
                </a:lnTo>
                <a:lnTo>
                  <a:pt x="174445" y="22627"/>
                </a:lnTo>
                <a:lnTo>
                  <a:pt x="174299" y="30743"/>
                </a:lnTo>
                <a:lnTo>
                  <a:pt x="173869" y="38710"/>
                </a:lnTo>
                <a:lnTo>
                  <a:pt x="173168" y="46530"/>
                </a:lnTo>
                <a:lnTo>
                  <a:pt x="172208" y="54201"/>
                </a:lnTo>
                <a:lnTo>
                  <a:pt x="282453" y="54201"/>
                </a:lnTo>
                <a:lnTo>
                  <a:pt x="282453" y="91695"/>
                </a:lnTo>
                <a:lnTo>
                  <a:pt x="162210" y="91695"/>
                </a:lnTo>
                <a:lnTo>
                  <a:pt x="141354" y="128722"/>
                </a:lnTo>
                <a:lnTo>
                  <a:pt x="110409" y="159497"/>
                </a:lnTo>
                <a:lnTo>
                  <a:pt x="69450" y="184030"/>
                </a:lnTo>
                <a:lnTo>
                  <a:pt x="18549" y="202335"/>
                </a:lnTo>
                <a:close/>
              </a:path>
              <a:path w="607695" h="337185">
                <a:moveTo>
                  <a:pt x="282453" y="195231"/>
                </a:moveTo>
                <a:lnTo>
                  <a:pt x="235093" y="195231"/>
                </a:lnTo>
                <a:lnTo>
                  <a:pt x="235093" y="161947"/>
                </a:lnTo>
                <a:lnTo>
                  <a:pt x="159053" y="161947"/>
                </a:lnTo>
                <a:lnTo>
                  <a:pt x="159053" y="123795"/>
                </a:lnTo>
                <a:lnTo>
                  <a:pt x="235093" y="123795"/>
                </a:lnTo>
                <a:lnTo>
                  <a:pt x="235093" y="91695"/>
                </a:lnTo>
                <a:lnTo>
                  <a:pt x="282453" y="91695"/>
                </a:lnTo>
                <a:lnTo>
                  <a:pt x="282453" y="195231"/>
                </a:lnTo>
                <a:close/>
              </a:path>
              <a:path w="607695" h="337185">
                <a:moveTo>
                  <a:pt x="169577" y="336787"/>
                </a:moveTo>
                <a:lnTo>
                  <a:pt x="122165" y="331952"/>
                </a:lnTo>
                <a:lnTo>
                  <a:pt x="85594" y="318138"/>
                </a:lnTo>
                <a:lnTo>
                  <a:pt x="62072" y="296382"/>
                </a:lnTo>
                <a:lnTo>
                  <a:pt x="53807" y="267719"/>
                </a:lnTo>
                <a:lnTo>
                  <a:pt x="62072" y="239268"/>
                </a:lnTo>
                <a:lnTo>
                  <a:pt x="85594" y="217711"/>
                </a:lnTo>
                <a:lnTo>
                  <a:pt x="122165" y="204023"/>
                </a:lnTo>
                <a:lnTo>
                  <a:pt x="169577" y="199178"/>
                </a:lnTo>
                <a:lnTo>
                  <a:pt x="216539" y="204023"/>
                </a:lnTo>
                <a:lnTo>
                  <a:pt x="252919" y="217711"/>
                </a:lnTo>
                <a:lnTo>
                  <a:pt x="273060" y="236145"/>
                </a:lnTo>
                <a:lnTo>
                  <a:pt x="169577" y="236145"/>
                </a:lnTo>
                <a:lnTo>
                  <a:pt x="140797" y="238082"/>
                </a:lnTo>
                <a:lnTo>
                  <a:pt x="119306" y="244039"/>
                </a:lnTo>
                <a:lnTo>
                  <a:pt x="105881" y="253942"/>
                </a:lnTo>
                <a:lnTo>
                  <a:pt x="101299" y="267719"/>
                </a:lnTo>
                <a:lnTo>
                  <a:pt x="105881" y="281401"/>
                </a:lnTo>
                <a:lnTo>
                  <a:pt x="119306" y="291235"/>
                </a:lnTo>
                <a:lnTo>
                  <a:pt x="140797" y="297171"/>
                </a:lnTo>
                <a:lnTo>
                  <a:pt x="169577" y="299161"/>
                </a:lnTo>
                <a:lnTo>
                  <a:pt x="273463" y="299161"/>
                </a:lnTo>
                <a:lnTo>
                  <a:pt x="252919" y="318138"/>
                </a:lnTo>
                <a:lnTo>
                  <a:pt x="216539" y="331952"/>
                </a:lnTo>
                <a:lnTo>
                  <a:pt x="169577" y="336787"/>
                </a:lnTo>
                <a:close/>
              </a:path>
              <a:path w="607695" h="337185">
                <a:moveTo>
                  <a:pt x="273463" y="299161"/>
                </a:moveTo>
                <a:lnTo>
                  <a:pt x="169577" y="299161"/>
                </a:lnTo>
                <a:lnTo>
                  <a:pt x="197905" y="297171"/>
                </a:lnTo>
                <a:lnTo>
                  <a:pt x="219191" y="291235"/>
                </a:lnTo>
                <a:lnTo>
                  <a:pt x="232608" y="281401"/>
                </a:lnTo>
                <a:lnTo>
                  <a:pt x="237329" y="267719"/>
                </a:lnTo>
                <a:lnTo>
                  <a:pt x="232608" y="253942"/>
                </a:lnTo>
                <a:lnTo>
                  <a:pt x="219191" y="244039"/>
                </a:lnTo>
                <a:lnTo>
                  <a:pt x="197905" y="238082"/>
                </a:lnTo>
                <a:lnTo>
                  <a:pt x="169577" y="236145"/>
                </a:lnTo>
                <a:lnTo>
                  <a:pt x="273060" y="236145"/>
                </a:lnTo>
                <a:lnTo>
                  <a:pt x="276472" y="239268"/>
                </a:lnTo>
                <a:lnTo>
                  <a:pt x="284953" y="267719"/>
                </a:lnTo>
                <a:lnTo>
                  <a:pt x="276472" y="296382"/>
                </a:lnTo>
                <a:lnTo>
                  <a:pt x="273463" y="299161"/>
                </a:lnTo>
                <a:close/>
              </a:path>
              <a:path w="607695" h="337185">
                <a:moveTo>
                  <a:pt x="600444" y="250222"/>
                </a:moveTo>
                <a:lnTo>
                  <a:pt x="553083" y="250222"/>
                </a:lnTo>
                <a:lnTo>
                  <a:pt x="553083" y="110376"/>
                </a:lnTo>
                <a:lnTo>
                  <a:pt x="489672" y="110376"/>
                </a:lnTo>
                <a:lnTo>
                  <a:pt x="489672" y="71961"/>
                </a:lnTo>
                <a:lnTo>
                  <a:pt x="553083" y="71961"/>
                </a:lnTo>
                <a:lnTo>
                  <a:pt x="553083" y="0"/>
                </a:lnTo>
                <a:lnTo>
                  <a:pt x="600444" y="0"/>
                </a:lnTo>
                <a:lnTo>
                  <a:pt x="600444" y="250222"/>
                </a:lnTo>
                <a:close/>
              </a:path>
              <a:path w="607695" h="337185">
                <a:moveTo>
                  <a:pt x="338513" y="208123"/>
                </a:moveTo>
                <a:lnTo>
                  <a:pt x="312991" y="170761"/>
                </a:lnTo>
                <a:lnTo>
                  <a:pt x="349424" y="152043"/>
                </a:lnTo>
                <a:lnTo>
                  <a:pt x="374559" y="125308"/>
                </a:lnTo>
                <a:lnTo>
                  <a:pt x="389138" y="92949"/>
                </a:lnTo>
                <a:lnTo>
                  <a:pt x="393846" y="57753"/>
                </a:lnTo>
                <a:lnTo>
                  <a:pt x="393898" y="20391"/>
                </a:lnTo>
                <a:lnTo>
                  <a:pt x="441785" y="20391"/>
                </a:lnTo>
                <a:lnTo>
                  <a:pt x="441785" y="57753"/>
                </a:lnTo>
                <a:lnTo>
                  <a:pt x="446289" y="90166"/>
                </a:lnTo>
                <a:lnTo>
                  <a:pt x="460253" y="120111"/>
                </a:lnTo>
                <a:lnTo>
                  <a:pt x="470354" y="130636"/>
                </a:lnTo>
                <a:lnTo>
                  <a:pt x="418631" y="130636"/>
                </a:lnTo>
                <a:lnTo>
                  <a:pt x="405521" y="155675"/>
                </a:lnTo>
                <a:lnTo>
                  <a:pt x="387847" y="177323"/>
                </a:lnTo>
                <a:lnTo>
                  <a:pt x="365535" y="194999"/>
                </a:lnTo>
                <a:lnTo>
                  <a:pt x="338513" y="208123"/>
                </a:lnTo>
                <a:close/>
              </a:path>
              <a:path w="607695" h="337185">
                <a:moveTo>
                  <a:pt x="493487" y="200098"/>
                </a:moveTo>
                <a:lnTo>
                  <a:pt x="468711" y="188098"/>
                </a:lnTo>
                <a:lnTo>
                  <a:pt x="448018" y="172175"/>
                </a:lnTo>
                <a:lnTo>
                  <a:pt x="431345" y="152849"/>
                </a:lnTo>
                <a:lnTo>
                  <a:pt x="418631" y="130636"/>
                </a:lnTo>
                <a:lnTo>
                  <a:pt x="470354" y="130636"/>
                </a:lnTo>
                <a:lnTo>
                  <a:pt x="484354" y="145223"/>
                </a:lnTo>
                <a:lnTo>
                  <a:pt x="519273" y="163131"/>
                </a:lnTo>
                <a:lnTo>
                  <a:pt x="493487" y="200098"/>
                </a:lnTo>
                <a:close/>
              </a:path>
              <a:path w="607695" h="337185">
                <a:moveTo>
                  <a:pt x="607679" y="332445"/>
                </a:moveTo>
                <a:lnTo>
                  <a:pt x="374954" y="332445"/>
                </a:lnTo>
                <a:lnTo>
                  <a:pt x="374954" y="223910"/>
                </a:lnTo>
                <a:lnTo>
                  <a:pt x="422973" y="223910"/>
                </a:lnTo>
                <a:lnTo>
                  <a:pt x="422973" y="294162"/>
                </a:lnTo>
                <a:lnTo>
                  <a:pt x="607679" y="294162"/>
                </a:lnTo>
                <a:lnTo>
                  <a:pt x="607679" y="3324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92443" y="5501849"/>
            <a:ext cx="1049020" cy="363220"/>
          </a:xfrm>
          <a:custGeom>
            <a:avLst/>
            <a:gdLst/>
            <a:ahLst/>
            <a:cxnLst/>
            <a:rect l="l" t="t" r="r" b="b"/>
            <a:pathLst>
              <a:path w="1049020" h="363220">
                <a:moveTo>
                  <a:pt x="258642" y="172603"/>
                </a:moveTo>
                <a:lnTo>
                  <a:pt x="211018" y="172603"/>
                </a:lnTo>
                <a:lnTo>
                  <a:pt x="211018" y="0"/>
                </a:lnTo>
                <a:lnTo>
                  <a:pt x="258642" y="0"/>
                </a:lnTo>
                <a:lnTo>
                  <a:pt x="258642" y="66041"/>
                </a:lnTo>
                <a:lnTo>
                  <a:pt x="304160" y="66041"/>
                </a:lnTo>
                <a:lnTo>
                  <a:pt x="304160" y="104456"/>
                </a:lnTo>
                <a:lnTo>
                  <a:pt x="258642" y="104456"/>
                </a:lnTo>
                <a:lnTo>
                  <a:pt x="258642" y="172603"/>
                </a:lnTo>
                <a:close/>
              </a:path>
              <a:path w="1049020" h="363220">
                <a:moveTo>
                  <a:pt x="163920" y="163131"/>
                </a:moveTo>
                <a:lnTo>
                  <a:pt x="0" y="163131"/>
                </a:lnTo>
                <a:lnTo>
                  <a:pt x="0" y="15392"/>
                </a:lnTo>
                <a:lnTo>
                  <a:pt x="47097" y="15392"/>
                </a:lnTo>
                <a:lnTo>
                  <a:pt x="47097" y="55517"/>
                </a:lnTo>
                <a:lnTo>
                  <a:pt x="163920" y="55517"/>
                </a:lnTo>
                <a:lnTo>
                  <a:pt x="163920" y="91169"/>
                </a:lnTo>
                <a:lnTo>
                  <a:pt x="47097" y="91169"/>
                </a:lnTo>
                <a:lnTo>
                  <a:pt x="47097" y="125900"/>
                </a:lnTo>
                <a:lnTo>
                  <a:pt x="163920" y="125900"/>
                </a:lnTo>
                <a:lnTo>
                  <a:pt x="163920" y="163131"/>
                </a:lnTo>
                <a:close/>
              </a:path>
              <a:path w="1049020" h="363220">
                <a:moveTo>
                  <a:pt x="163920" y="55517"/>
                </a:moveTo>
                <a:lnTo>
                  <a:pt x="116559" y="55517"/>
                </a:lnTo>
                <a:lnTo>
                  <a:pt x="116559" y="15392"/>
                </a:lnTo>
                <a:lnTo>
                  <a:pt x="163920" y="15392"/>
                </a:lnTo>
                <a:lnTo>
                  <a:pt x="163920" y="55517"/>
                </a:lnTo>
                <a:close/>
              </a:path>
              <a:path w="1049020" h="363220">
                <a:moveTo>
                  <a:pt x="163920" y="125900"/>
                </a:moveTo>
                <a:lnTo>
                  <a:pt x="116559" y="125900"/>
                </a:lnTo>
                <a:lnTo>
                  <a:pt x="116559" y="91169"/>
                </a:lnTo>
                <a:lnTo>
                  <a:pt x="163920" y="91169"/>
                </a:lnTo>
                <a:lnTo>
                  <a:pt x="163920" y="125900"/>
                </a:lnTo>
                <a:close/>
              </a:path>
              <a:path w="1049020" h="363220">
                <a:moveTo>
                  <a:pt x="268377" y="336524"/>
                </a:moveTo>
                <a:lnTo>
                  <a:pt x="34468" y="336524"/>
                </a:lnTo>
                <a:lnTo>
                  <a:pt x="34468" y="243118"/>
                </a:lnTo>
                <a:lnTo>
                  <a:pt x="211281" y="243118"/>
                </a:lnTo>
                <a:lnTo>
                  <a:pt x="211281" y="221805"/>
                </a:lnTo>
                <a:lnTo>
                  <a:pt x="33941" y="221805"/>
                </a:lnTo>
                <a:lnTo>
                  <a:pt x="33941" y="185101"/>
                </a:lnTo>
                <a:lnTo>
                  <a:pt x="258642" y="185101"/>
                </a:lnTo>
                <a:lnTo>
                  <a:pt x="258642" y="277191"/>
                </a:lnTo>
                <a:lnTo>
                  <a:pt x="81302" y="277191"/>
                </a:lnTo>
                <a:lnTo>
                  <a:pt x="81302" y="299161"/>
                </a:lnTo>
                <a:lnTo>
                  <a:pt x="268377" y="299161"/>
                </a:lnTo>
                <a:lnTo>
                  <a:pt x="268377" y="336524"/>
                </a:lnTo>
                <a:close/>
              </a:path>
              <a:path w="1049020" h="363220">
                <a:moveTo>
                  <a:pt x="591892" y="65384"/>
                </a:moveTo>
                <a:lnTo>
                  <a:pt x="332198" y="65384"/>
                </a:lnTo>
                <a:lnTo>
                  <a:pt x="332198" y="27232"/>
                </a:lnTo>
                <a:lnTo>
                  <a:pt x="591892" y="27232"/>
                </a:lnTo>
                <a:lnTo>
                  <a:pt x="591892" y="65384"/>
                </a:lnTo>
                <a:close/>
              </a:path>
              <a:path w="1049020" h="363220">
                <a:moveTo>
                  <a:pt x="426393" y="160631"/>
                </a:moveTo>
                <a:lnTo>
                  <a:pt x="379032" y="160631"/>
                </a:lnTo>
                <a:lnTo>
                  <a:pt x="379032" y="65384"/>
                </a:lnTo>
                <a:lnTo>
                  <a:pt x="426393" y="65384"/>
                </a:lnTo>
                <a:lnTo>
                  <a:pt x="426393" y="160631"/>
                </a:lnTo>
                <a:close/>
              </a:path>
              <a:path w="1049020" h="363220">
                <a:moveTo>
                  <a:pt x="544137" y="160631"/>
                </a:moveTo>
                <a:lnTo>
                  <a:pt x="497303" y="160631"/>
                </a:lnTo>
                <a:lnTo>
                  <a:pt x="497303" y="65384"/>
                </a:lnTo>
                <a:lnTo>
                  <a:pt x="544137" y="65384"/>
                </a:lnTo>
                <a:lnTo>
                  <a:pt x="544137" y="160631"/>
                </a:lnTo>
                <a:close/>
              </a:path>
              <a:path w="1049020" h="363220">
                <a:moveTo>
                  <a:pt x="590314" y="198914"/>
                </a:moveTo>
                <a:lnTo>
                  <a:pt x="333645" y="198914"/>
                </a:lnTo>
                <a:lnTo>
                  <a:pt x="333645" y="160631"/>
                </a:lnTo>
                <a:lnTo>
                  <a:pt x="590314" y="160631"/>
                </a:lnTo>
                <a:lnTo>
                  <a:pt x="590314" y="198914"/>
                </a:lnTo>
                <a:close/>
              </a:path>
              <a:path w="1049020" h="363220">
                <a:moveTo>
                  <a:pt x="432445" y="263246"/>
                </a:moveTo>
                <a:lnTo>
                  <a:pt x="384821" y="263246"/>
                </a:lnTo>
                <a:lnTo>
                  <a:pt x="384821" y="198914"/>
                </a:lnTo>
                <a:lnTo>
                  <a:pt x="432445" y="198914"/>
                </a:lnTo>
                <a:lnTo>
                  <a:pt x="432445" y="263246"/>
                </a:lnTo>
                <a:close/>
              </a:path>
              <a:path w="1049020" h="363220">
                <a:moveTo>
                  <a:pt x="539269" y="263246"/>
                </a:moveTo>
                <a:lnTo>
                  <a:pt x="491646" y="263246"/>
                </a:lnTo>
                <a:lnTo>
                  <a:pt x="491646" y="198914"/>
                </a:lnTo>
                <a:lnTo>
                  <a:pt x="539269" y="198914"/>
                </a:lnTo>
                <a:lnTo>
                  <a:pt x="539269" y="263246"/>
                </a:lnTo>
                <a:close/>
              </a:path>
              <a:path w="1049020" h="363220">
                <a:moveTo>
                  <a:pt x="617678" y="301266"/>
                </a:moveTo>
                <a:lnTo>
                  <a:pt x="307991" y="301266"/>
                </a:lnTo>
                <a:lnTo>
                  <a:pt x="307991" y="263246"/>
                </a:lnTo>
                <a:lnTo>
                  <a:pt x="617678" y="263246"/>
                </a:lnTo>
                <a:lnTo>
                  <a:pt x="617678" y="301266"/>
                </a:lnTo>
                <a:close/>
              </a:path>
              <a:path w="1049020" h="363220">
                <a:moveTo>
                  <a:pt x="909356" y="169972"/>
                </a:moveTo>
                <a:lnTo>
                  <a:pt x="861733" y="169972"/>
                </a:lnTo>
                <a:lnTo>
                  <a:pt x="861733" y="0"/>
                </a:lnTo>
                <a:lnTo>
                  <a:pt x="909356" y="0"/>
                </a:lnTo>
                <a:lnTo>
                  <a:pt x="909356" y="169972"/>
                </a:lnTo>
                <a:close/>
              </a:path>
              <a:path w="1049020" h="363220">
                <a:moveTo>
                  <a:pt x="722150" y="164578"/>
                </a:moveTo>
                <a:lnTo>
                  <a:pt x="685873" y="158804"/>
                </a:lnTo>
                <a:lnTo>
                  <a:pt x="656996" y="142854"/>
                </a:lnTo>
                <a:lnTo>
                  <a:pt x="637937" y="118494"/>
                </a:lnTo>
                <a:lnTo>
                  <a:pt x="631112" y="87485"/>
                </a:lnTo>
                <a:lnTo>
                  <a:pt x="637937" y="56362"/>
                </a:lnTo>
                <a:lnTo>
                  <a:pt x="656996" y="31886"/>
                </a:lnTo>
                <a:lnTo>
                  <a:pt x="685873" y="15871"/>
                </a:lnTo>
                <a:lnTo>
                  <a:pt x="722150" y="10129"/>
                </a:lnTo>
                <a:lnTo>
                  <a:pt x="758032" y="15871"/>
                </a:lnTo>
                <a:lnTo>
                  <a:pt x="786712" y="31886"/>
                </a:lnTo>
                <a:lnTo>
                  <a:pt x="799991" y="48939"/>
                </a:lnTo>
                <a:lnTo>
                  <a:pt x="722150" y="48939"/>
                </a:lnTo>
                <a:lnTo>
                  <a:pt x="704149" y="51558"/>
                </a:lnTo>
                <a:lnTo>
                  <a:pt x="689836" y="59135"/>
                </a:lnTo>
                <a:lnTo>
                  <a:pt x="680432" y="71250"/>
                </a:lnTo>
                <a:lnTo>
                  <a:pt x="677157" y="87485"/>
                </a:lnTo>
                <a:lnTo>
                  <a:pt x="680414" y="103872"/>
                </a:lnTo>
                <a:lnTo>
                  <a:pt x="689787" y="116066"/>
                </a:lnTo>
                <a:lnTo>
                  <a:pt x="704094" y="123672"/>
                </a:lnTo>
                <a:lnTo>
                  <a:pt x="722150" y="126295"/>
                </a:lnTo>
                <a:lnTo>
                  <a:pt x="799668" y="126295"/>
                </a:lnTo>
                <a:lnTo>
                  <a:pt x="786712" y="142854"/>
                </a:lnTo>
                <a:lnTo>
                  <a:pt x="758032" y="158804"/>
                </a:lnTo>
                <a:lnTo>
                  <a:pt x="722150" y="164578"/>
                </a:lnTo>
                <a:close/>
              </a:path>
              <a:path w="1049020" h="363220">
                <a:moveTo>
                  <a:pt x="799668" y="126295"/>
                </a:moveTo>
                <a:lnTo>
                  <a:pt x="722150" y="126295"/>
                </a:lnTo>
                <a:lnTo>
                  <a:pt x="739941" y="123672"/>
                </a:lnTo>
                <a:lnTo>
                  <a:pt x="754069" y="116066"/>
                </a:lnTo>
                <a:lnTo>
                  <a:pt x="763387" y="103872"/>
                </a:lnTo>
                <a:lnTo>
                  <a:pt x="766748" y="87485"/>
                </a:lnTo>
                <a:lnTo>
                  <a:pt x="763387" y="71250"/>
                </a:lnTo>
                <a:lnTo>
                  <a:pt x="754069" y="59135"/>
                </a:lnTo>
                <a:lnTo>
                  <a:pt x="739941" y="51558"/>
                </a:lnTo>
                <a:lnTo>
                  <a:pt x="722150" y="48939"/>
                </a:lnTo>
                <a:lnTo>
                  <a:pt x="799991" y="48939"/>
                </a:lnTo>
                <a:lnTo>
                  <a:pt x="805771" y="56362"/>
                </a:lnTo>
                <a:lnTo>
                  <a:pt x="812793" y="87485"/>
                </a:lnTo>
                <a:lnTo>
                  <a:pt x="805771" y="118494"/>
                </a:lnTo>
                <a:lnTo>
                  <a:pt x="799668" y="126295"/>
                </a:lnTo>
                <a:close/>
              </a:path>
              <a:path w="1049020" h="363220">
                <a:moveTo>
                  <a:pt x="918565" y="335076"/>
                </a:moveTo>
                <a:lnTo>
                  <a:pt x="682946" y="335076"/>
                </a:lnTo>
                <a:lnTo>
                  <a:pt x="682946" y="241144"/>
                </a:lnTo>
                <a:lnTo>
                  <a:pt x="861996" y="241144"/>
                </a:lnTo>
                <a:lnTo>
                  <a:pt x="861996" y="220490"/>
                </a:lnTo>
                <a:lnTo>
                  <a:pt x="682157" y="220490"/>
                </a:lnTo>
                <a:lnTo>
                  <a:pt x="682157" y="183917"/>
                </a:lnTo>
                <a:lnTo>
                  <a:pt x="909356" y="183917"/>
                </a:lnTo>
                <a:lnTo>
                  <a:pt x="909356" y="275876"/>
                </a:lnTo>
                <a:lnTo>
                  <a:pt x="729254" y="275876"/>
                </a:lnTo>
                <a:lnTo>
                  <a:pt x="729254" y="297714"/>
                </a:lnTo>
                <a:lnTo>
                  <a:pt x="918565" y="297714"/>
                </a:lnTo>
                <a:lnTo>
                  <a:pt x="918565" y="335076"/>
                </a:lnTo>
                <a:close/>
              </a:path>
              <a:path w="1049020" h="363220">
                <a:moveTo>
                  <a:pt x="995674" y="362967"/>
                </a:moveTo>
                <a:lnTo>
                  <a:pt x="943051" y="362967"/>
                </a:lnTo>
                <a:lnTo>
                  <a:pt x="962160" y="331041"/>
                </a:lnTo>
                <a:lnTo>
                  <a:pt x="977519" y="290002"/>
                </a:lnTo>
                <a:lnTo>
                  <a:pt x="987748" y="243806"/>
                </a:lnTo>
                <a:lnTo>
                  <a:pt x="991464" y="196415"/>
                </a:lnTo>
                <a:lnTo>
                  <a:pt x="987748" y="148947"/>
                </a:lnTo>
                <a:lnTo>
                  <a:pt x="977519" y="102713"/>
                </a:lnTo>
                <a:lnTo>
                  <a:pt x="962160" y="61659"/>
                </a:lnTo>
                <a:lnTo>
                  <a:pt x="943051" y="29731"/>
                </a:lnTo>
                <a:lnTo>
                  <a:pt x="995674" y="29731"/>
                </a:lnTo>
                <a:lnTo>
                  <a:pt x="1019054" y="66321"/>
                </a:lnTo>
                <a:lnTo>
                  <a:pt x="1035602" y="106068"/>
                </a:lnTo>
                <a:lnTo>
                  <a:pt x="1045440" y="149317"/>
                </a:lnTo>
                <a:lnTo>
                  <a:pt x="1048692" y="196415"/>
                </a:lnTo>
                <a:lnTo>
                  <a:pt x="1045440" y="243436"/>
                </a:lnTo>
                <a:lnTo>
                  <a:pt x="1035602" y="286647"/>
                </a:lnTo>
                <a:lnTo>
                  <a:pt x="1019054" y="326379"/>
                </a:lnTo>
                <a:lnTo>
                  <a:pt x="995674" y="3629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6578" y="5656824"/>
            <a:ext cx="194573" cy="8274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6460997" y="5501849"/>
            <a:ext cx="613410" cy="339090"/>
          </a:xfrm>
          <a:custGeom>
            <a:avLst/>
            <a:gdLst/>
            <a:ahLst/>
            <a:cxnLst/>
            <a:rect l="l" t="t" r="r" b="b"/>
            <a:pathLst>
              <a:path w="613409" h="339089">
                <a:moveTo>
                  <a:pt x="285874" y="338892"/>
                </a:moveTo>
                <a:lnTo>
                  <a:pt x="237855" y="338892"/>
                </a:lnTo>
                <a:lnTo>
                  <a:pt x="237855" y="0"/>
                </a:lnTo>
                <a:lnTo>
                  <a:pt x="285874" y="0"/>
                </a:lnTo>
                <a:lnTo>
                  <a:pt x="285874" y="338892"/>
                </a:lnTo>
                <a:close/>
              </a:path>
              <a:path w="613409" h="339089">
                <a:moveTo>
                  <a:pt x="204440" y="71567"/>
                </a:moveTo>
                <a:lnTo>
                  <a:pt x="13287" y="71567"/>
                </a:lnTo>
                <a:lnTo>
                  <a:pt x="13287" y="32757"/>
                </a:lnTo>
                <a:lnTo>
                  <a:pt x="204440" y="32757"/>
                </a:lnTo>
                <a:lnTo>
                  <a:pt x="204440" y="71567"/>
                </a:lnTo>
                <a:close/>
              </a:path>
              <a:path w="613409" h="339089">
                <a:moveTo>
                  <a:pt x="26969" y="274955"/>
                </a:moveTo>
                <a:lnTo>
                  <a:pt x="0" y="237724"/>
                </a:lnTo>
                <a:lnTo>
                  <a:pt x="36945" y="212494"/>
                </a:lnTo>
                <a:lnTo>
                  <a:pt x="63591" y="177175"/>
                </a:lnTo>
                <a:lnTo>
                  <a:pt x="79754" y="135787"/>
                </a:lnTo>
                <a:lnTo>
                  <a:pt x="85249" y="92353"/>
                </a:lnTo>
                <a:lnTo>
                  <a:pt x="85249" y="71567"/>
                </a:lnTo>
                <a:lnTo>
                  <a:pt x="133530" y="71567"/>
                </a:lnTo>
                <a:lnTo>
                  <a:pt x="133530" y="92353"/>
                </a:lnTo>
                <a:lnTo>
                  <a:pt x="138836" y="133584"/>
                </a:lnTo>
                <a:lnTo>
                  <a:pt x="154760" y="172570"/>
                </a:lnTo>
                <a:lnTo>
                  <a:pt x="156686" y="174971"/>
                </a:lnTo>
                <a:lnTo>
                  <a:pt x="110245" y="174971"/>
                </a:lnTo>
                <a:lnTo>
                  <a:pt x="96419" y="206837"/>
                </a:lnTo>
                <a:lnTo>
                  <a:pt x="77882" y="234830"/>
                </a:lnTo>
                <a:lnTo>
                  <a:pt x="54707" y="257889"/>
                </a:lnTo>
                <a:lnTo>
                  <a:pt x="26969" y="274955"/>
                </a:lnTo>
                <a:close/>
              </a:path>
              <a:path w="613409" h="339089">
                <a:moveTo>
                  <a:pt x="192994" y="266535"/>
                </a:moveTo>
                <a:lnTo>
                  <a:pt x="165338" y="250896"/>
                </a:lnTo>
                <a:lnTo>
                  <a:pt x="142345" y="229830"/>
                </a:lnTo>
                <a:lnTo>
                  <a:pt x="123988" y="204226"/>
                </a:lnTo>
                <a:lnTo>
                  <a:pt x="110245" y="174971"/>
                </a:lnTo>
                <a:lnTo>
                  <a:pt x="156686" y="174971"/>
                </a:lnTo>
                <a:lnTo>
                  <a:pt x="181317" y="205686"/>
                </a:lnTo>
                <a:lnTo>
                  <a:pt x="218516" y="229304"/>
                </a:lnTo>
                <a:lnTo>
                  <a:pt x="192994" y="266535"/>
                </a:lnTo>
                <a:close/>
              </a:path>
              <a:path w="613409" h="339089">
                <a:moveTo>
                  <a:pt x="605838" y="250748"/>
                </a:moveTo>
                <a:lnTo>
                  <a:pt x="558477" y="250748"/>
                </a:lnTo>
                <a:lnTo>
                  <a:pt x="558477" y="110902"/>
                </a:lnTo>
                <a:lnTo>
                  <a:pt x="495066" y="110902"/>
                </a:lnTo>
                <a:lnTo>
                  <a:pt x="495066" y="72488"/>
                </a:lnTo>
                <a:lnTo>
                  <a:pt x="558477" y="72488"/>
                </a:lnTo>
                <a:lnTo>
                  <a:pt x="558477" y="526"/>
                </a:lnTo>
                <a:lnTo>
                  <a:pt x="605838" y="526"/>
                </a:lnTo>
                <a:lnTo>
                  <a:pt x="605838" y="250748"/>
                </a:lnTo>
                <a:close/>
              </a:path>
              <a:path w="613409" h="339089">
                <a:moveTo>
                  <a:pt x="343907" y="208650"/>
                </a:moveTo>
                <a:lnTo>
                  <a:pt x="318384" y="171287"/>
                </a:lnTo>
                <a:lnTo>
                  <a:pt x="354818" y="152569"/>
                </a:lnTo>
                <a:lnTo>
                  <a:pt x="379953" y="125834"/>
                </a:lnTo>
                <a:lnTo>
                  <a:pt x="394532" y="93475"/>
                </a:lnTo>
                <a:lnTo>
                  <a:pt x="399239" y="58279"/>
                </a:lnTo>
                <a:lnTo>
                  <a:pt x="399292" y="20917"/>
                </a:lnTo>
                <a:lnTo>
                  <a:pt x="447179" y="20917"/>
                </a:lnTo>
                <a:lnTo>
                  <a:pt x="447179" y="58279"/>
                </a:lnTo>
                <a:lnTo>
                  <a:pt x="451683" y="90692"/>
                </a:lnTo>
                <a:lnTo>
                  <a:pt x="465647" y="120638"/>
                </a:lnTo>
                <a:lnTo>
                  <a:pt x="475748" y="131162"/>
                </a:lnTo>
                <a:lnTo>
                  <a:pt x="424025" y="131162"/>
                </a:lnTo>
                <a:lnTo>
                  <a:pt x="410915" y="156201"/>
                </a:lnTo>
                <a:lnTo>
                  <a:pt x="393241" y="177849"/>
                </a:lnTo>
                <a:lnTo>
                  <a:pt x="370929" y="195525"/>
                </a:lnTo>
                <a:lnTo>
                  <a:pt x="343907" y="208650"/>
                </a:lnTo>
                <a:close/>
              </a:path>
              <a:path w="613409" h="339089">
                <a:moveTo>
                  <a:pt x="498881" y="200625"/>
                </a:moveTo>
                <a:lnTo>
                  <a:pt x="474105" y="188624"/>
                </a:lnTo>
                <a:lnTo>
                  <a:pt x="453412" y="172702"/>
                </a:lnTo>
                <a:lnTo>
                  <a:pt x="436739" y="153375"/>
                </a:lnTo>
                <a:lnTo>
                  <a:pt x="424025" y="131162"/>
                </a:lnTo>
                <a:lnTo>
                  <a:pt x="475748" y="131162"/>
                </a:lnTo>
                <a:lnTo>
                  <a:pt x="489748" y="145749"/>
                </a:lnTo>
                <a:lnTo>
                  <a:pt x="524667" y="163657"/>
                </a:lnTo>
                <a:lnTo>
                  <a:pt x="498881" y="200625"/>
                </a:lnTo>
                <a:close/>
              </a:path>
              <a:path w="613409" h="339089">
                <a:moveTo>
                  <a:pt x="613073" y="332972"/>
                </a:moveTo>
                <a:lnTo>
                  <a:pt x="380348" y="332972"/>
                </a:lnTo>
                <a:lnTo>
                  <a:pt x="380348" y="224437"/>
                </a:lnTo>
                <a:lnTo>
                  <a:pt x="428366" y="224437"/>
                </a:lnTo>
                <a:lnTo>
                  <a:pt x="428366" y="294688"/>
                </a:lnTo>
                <a:lnTo>
                  <a:pt x="613073" y="294688"/>
                </a:lnTo>
                <a:lnTo>
                  <a:pt x="613073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75624" y="5501586"/>
            <a:ext cx="628015" cy="339725"/>
          </a:xfrm>
          <a:custGeom>
            <a:avLst/>
            <a:gdLst/>
            <a:ahLst/>
            <a:cxnLst/>
            <a:rect l="l" t="t" r="r" b="b"/>
            <a:pathLst>
              <a:path w="628015" h="339725">
                <a:moveTo>
                  <a:pt x="177602" y="35520"/>
                </a:moveTo>
                <a:lnTo>
                  <a:pt x="130636" y="35520"/>
                </a:lnTo>
                <a:lnTo>
                  <a:pt x="130636" y="0"/>
                </a:lnTo>
                <a:lnTo>
                  <a:pt x="177602" y="0"/>
                </a:lnTo>
                <a:lnTo>
                  <a:pt x="177602" y="35520"/>
                </a:lnTo>
                <a:close/>
              </a:path>
              <a:path w="628015" h="339725">
                <a:moveTo>
                  <a:pt x="292715" y="73540"/>
                </a:moveTo>
                <a:lnTo>
                  <a:pt x="14734" y="73540"/>
                </a:lnTo>
                <a:lnTo>
                  <a:pt x="14734" y="35520"/>
                </a:lnTo>
                <a:lnTo>
                  <a:pt x="292715" y="35520"/>
                </a:lnTo>
                <a:lnTo>
                  <a:pt x="292715" y="73540"/>
                </a:lnTo>
                <a:close/>
              </a:path>
              <a:path w="628015" h="339725">
                <a:moveTo>
                  <a:pt x="154185" y="202730"/>
                </a:moveTo>
                <a:lnTo>
                  <a:pt x="105110" y="198941"/>
                </a:lnTo>
                <a:lnTo>
                  <a:pt x="68344" y="187814"/>
                </a:lnTo>
                <a:lnTo>
                  <a:pt x="45292" y="169707"/>
                </a:lnTo>
                <a:lnTo>
                  <a:pt x="37362" y="144976"/>
                </a:lnTo>
                <a:lnTo>
                  <a:pt x="45292" y="119961"/>
                </a:lnTo>
                <a:lnTo>
                  <a:pt x="68344" y="101743"/>
                </a:lnTo>
                <a:lnTo>
                  <a:pt x="105110" y="90604"/>
                </a:lnTo>
                <a:lnTo>
                  <a:pt x="154185" y="86827"/>
                </a:lnTo>
                <a:lnTo>
                  <a:pt x="203167" y="90604"/>
                </a:lnTo>
                <a:lnTo>
                  <a:pt x="239878" y="101743"/>
                </a:lnTo>
                <a:lnTo>
                  <a:pt x="262948" y="119961"/>
                </a:lnTo>
                <a:lnTo>
                  <a:pt x="263590" y="121953"/>
                </a:lnTo>
                <a:lnTo>
                  <a:pt x="154185" y="121953"/>
                </a:lnTo>
                <a:lnTo>
                  <a:pt x="124529" y="123349"/>
                </a:lnTo>
                <a:lnTo>
                  <a:pt x="103420" y="127594"/>
                </a:lnTo>
                <a:lnTo>
                  <a:pt x="90821" y="134774"/>
                </a:lnTo>
                <a:lnTo>
                  <a:pt x="86696" y="144976"/>
                </a:lnTo>
                <a:lnTo>
                  <a:pt x="90821" y="154947"/>
                </a:lnTo>
                <a:lnTo>
                  <a:pt x="103420" y="161996"/>
                </a:lnTo>
                <a:lnTo>
                  <a:pt x="124529" y="166159"/>
                </a:lnTo>
                <a:lnTo>
                  <a:pt x="154185" y="167472"/>
                </a:lnTo>
                <a:lnTo>
                  <a:pt x="263676" y="167472"/>
                </a:lnTo>
                <a:lnTo>
                  <a:pt x="262948" y="169707"/>
                </a:lnTo>
                <a:lnTo>
                  <a:pt x="239878" y="187814"/>
                </a:lnTo>
                <a:lnTo>
                  <a:pt x="203167" y="198941"/>
                </a:lnTo>
                <a:lnTo>
                  <a:pt x="154185" y="202730"/>
                </a:lnTo>
                <a:close/>
              </a:path>
              <a:path w="628015" h="339725">
                <a:moveTo>
                  <a:pt x="263676" y="167472"/>
                </a:moveTo>
                <a:lnTo>
                  <a:pt x="154185" y="167472"/>
                </a:lnTo>
                <a:lnTo>
                  <a:pt x="183639" y="166159"/>
                </a:lnTo>
                <a:lnTo>
                  <a:pt x="204719" y="161996"/>
                </a:lnTo>
                <a:lnTo>
                  <a:pt x="217437" y="154947"/>
                </a:lnTo>
                <a:lnTo>
                  <a:pt x="221805" y="144976"/>
                </a:lnTo>
                <a:lnTo>
                  <a:pt x="217437" y="134774"/>
                </a:lnTo>
                <a:lnTo>
                  <a:pt x="204719" y="127594"/>
                </a:lnTo>
                <a:lnTo>
                  <a:pt x="183639" y="123349"/>
                </a:lnTo>
                <a:lnTo>
                  <a:pt x="154185" y="121953"/>
                </a:lnTo>
                <a:lnTo>
                  <a:pt x="263590" y="121953"/>
                </a:lnTo>
                <a:lnTo>
                  <a:pt x="271008" y="144976"/>
                </a:lnTo>
                <a:lnTo>
                  <a:pt x="263676" y="167472"/>
                </a:lnTo>
                <a:close/>
              </a:path>
              <a:path w="628015" h="339725">
                <a:moveTo>
                  <a:pt x="309686" y="257721"/>
                </a:moveTo>
                <a:lnTo>
                  <a:pt x="0" y="257721"/>
                </a:lnTo>
                <a:lnTo>
                  <a:pt x="0" y="219306"/>
                </a:lnTo>
                <a:lnTo>
                  <a:pt x="309686" y="219306"/>
                </a:lnTo>
                <a:lnTo>
                  <a:pt x="309686" y="257721"/>
                </a:lnTo>
                <a:close/>
              </a:path>
              <a:path w="628015" h="339725">
                <a:moveTo>
                  <a:pt x="177602" y="339418"/>
                </a:moveTo>
                <a:lnTo>
                  <a:pt x="130636" y="339418"/>
                </a:lnTo>
                <a:lnTo>
                  <a:pt x="130636" y="257721"/>
                </a:lnTo>
                <a:lnTo>
                  <a:pt x="177602" y="257721"/>
                </a:lnTo>
                <a:lnTo>
                  <a:pt x="177602" y="339418"/>
                </a:lnTo>
                <a:close/>
              </a:path>
              <a:path w="628015" h="339725">
                <a:moveTo>
                  <a:pt x="593340" y="198388"/>
                </a:moveTo>
                <a:lnTo>
                  <a:pt x="350748" y="198388"/>
                </a:lnTo>
                <a:lnTo>
                  <a:pt x="350748" y="21970"/>
                </a:lnTo>
                <a:lnTo>
                  <a:pt x="398371" y="21970"/>
                </a:lnTo>
                <a:lnTo>
                  <a:pt x="398371" y="74724"/>
                </a:lnTo>
                <a:lnTo>
                  <a:pt x="593340" y="74724"/>
                </a:lnTo>
                <a:lnTo>
                  <a:pt x="593340" y="112350"/>
                </a:lnTo>
                <a:lnTo>
                  <a:pt x="398371" y="112350"/>
                </a:lnTo>
                <a:lnTo>
                  <a:pt x="398371" y="160500"/>
                </a:lnTo>
                <a:lnTo>
                  <a:pt x="593340" y="160500"/>
                </a:lnTo>
                <a:lnTo>
                  <a:pt x="593340" y="198388"/>
                </a:lnTo>
                <a:close/>
              </a:path>
              <a:path w="628015" h="339725">
                <a:moveTo>
                  <a:pt x="593340" y="74724"/>
                </a:moveTo>
                <a:lnTo>
                  <a:pt x="545979" y="74724"/>
                </a:lnTo>
                <a:lnTo>
                  <a:pt x="545979" y="21970"/>
                </a:lnTo>
                <a:lnTo>
                  <a:pt x="593340" y="21970"/>
                </a:lnTo>
                <a:lnTo>
                  <a:pt x="593340" y="74724"/>
                </a:lnTo>
                <a:close/>
              </a:path>
              <a:path w="628015" h="339725">
                <a:moveTo>
                  <a:pt x="593340" y="160500"/>
                </a:moveTo>
                <a:lnTo>
                  <a:pt x="545979" y="160500"/>
                </a:lnTo>
                <a:lnTo>
                  <a:pt x="545979" y="112350"/>
                </a:lnTo>
                <a:lnTo>
                  <a:pt x="593340" y="112350"/>
                </a:lnTo>
                <a:lnTo>
                  <a:pt x="593340" y="160500"/>
                </a:lnTo>
                <a:close/>
              </a:path>
              <a:path w="628015" h="339725">
                <a:moveTo>
                  <a:pt x="495592" y="261141"/>
                </a:moveTo>
                <a:lnTo>
                  <a:pt x="448626" y="261141"/>
                </a:lnTo>
                <a:lnTo>
                  <a:pt x="448626" y="198388"/>
                </a:lnTo>
                <a:lnTo>
                  <a:pt x="495592" y="198388"/>
                </a:lnTo>
                <a:lnTo>
                  <a:pt x="495592" y="261141"/>
                </a:lnTo>
                <a:close/>
              </a:path>
              <a:path w="628015" h="339725">
                <a:moveTo>
                  <a:pt x="627676" y="299687"/>
                </a:moveTo>
                <a:lnTo>
                  <a:pt x="317990" y="299687"/>
                </a:lnTo>
                <a:lnTo>
                  <a:pt x="317990" y="261141"/>
                </a:lnTo>
                <a:lnTo>
                  <a:pt x="627676" y="261141"/>
                </a:lnTo>
                <a:lnTo>
                  <a:pt x="627676" y="29968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87741" y="5501849"/>
            <a:ext cx="929005" cy="339090"/>
          </a:xfrm>
          <a:custGeom>
            <a:avLst/>
            <a:gdLst/>
            <a:ahLst/>
            <a:cxnLst/>
            <a:rect l="l" t="t" r="r" b="b"/>
            <a:pathLst>
              <a:path w="929004" h="339089">
                <a:moveTo>
                  <a:pt x="274034" y="131294"/>
                </a:moveTo>
                <a:lnTo>
                  <a:pt x="37362" y="131294"/>
                </a:lnTo>
                <a:lnTo>
                  <a:pt x="37362" y="9340"/>
                </a:lnTo>
                <a:lnTo>
                  <a:pt x="272324" y="9340"/>
                </a:lnTo>
                <a:lnTo>
                  <a:pt x="272324" y="47360"/>
                </a:lnTo>
                <a:lnTo>
                  <a:pt x="84723" y="47360"/>
                </a:lnTo>
                <a:lnTo>
                  <a:pt x="84723" y="93537"/>
                </a:lnTo>
                <a:lnTo>
                  <a:pt x="274034" y="93537"/>
                </a:lnTo>
                <a:lnTo>
                  <a:pt x="274034" y="131294"/>
                </a:lnTo>
                <a:close/>
              </a:path>
              <a:path w="929004" h="339089">
                <a:moveTo>
                  <a:pt x="309423" y="193652"/>
                </a:moveTo>
                <a:lnTo>
                  <a:pt x="0" y="193652"/>
                </a:lnTo>
                <a:lnTo>
                  <a:pt x="0" y="154974"/>
                </a:lnTo>
                <a:lnTo>
                  <a:pt x="309423" y="154974"/>
                </a:lnTo>
                <a:lnTo>
                  <a:pt x="309423" y="193652"/>
                </a:lnTo>
                <a:close/>
              </a:path>
              <a:path w="929004" h="339089">
                <a:moveTo>
                  <a:pt x="153790" y="338760"/>
                </a:moveTo>
                <a:lnTo>
                  <a:pt x="104078" y="334674"/>
                </a:lnTo>
                <a:lnTo>
                  <a:pt x="66798" y="322546"/>
                </a:lnTo>
                <a:lnTo>
                  <a:pt x="43381" y="302870"/>
                </a:lnTo>
                <a:lnTo>
                  <a:pt x="35257" y="276139"/>
                </a:lnTo>
                <a:lnTo>
                  <a:pt x="43381" y="249675"/>
                </a:lnTo>
                <a:lnTo>
                  <a:pt x="66798" y="230192"/>
                </a:lnTo>
                <a:lnTo>
                  <a:pt x="104078" y="218159"/>
                </a:lnTo>
                <a:lnTo>
                  <a:pt x="153790" y="214044"/>
                </a:lnTo>
                <a:lnTo>
                  <a:pt x="203217" y="218159"/>
                </a:lnTo>
                <a:lnTo>
                  <a:pt x="240273" y="230192"/>
                </a:lnTo>
                <a:lnTo>
                  <a:pt x="263589" y="249675"/>
                </a:lnTo>
                <a:lnTo>
                  <a:pt x="263718" y="250090"/>
                </a:lnTo>
                <a:lnTo>
                  <a:pt x="153790" y="250090"/>
                </a:lnTo>
                <a:lnTo>
                  <a:pt x="123039" y="251811"/>
                </a:lnTo>
                <a:lnTo>
                  <a:pt x="101069" y="256750"/>
                </a:lnTo>
                <a:lnTo>
                  <a:pt x="87929" y="264872"/>
                </a:lnTo>
                <a:lnTo>
                  <a:pt x="83670" y="276139"/>
                </a:lnTo>
                <a:lnTo>
                  <a:pt x="87929" y="287876"/>
                </a:lnTo>
                <a:lnTo>
                  <a:pt x="101069" y="296135"/>
                </a:lnTo>
                <a:lnTo>
                  <a:pt x="123039" y="301040"/>
                </a:lnTo>
                <a:lnTo>
                  <a:pt x="153790" y="302713"/>
                </a:lnTo>
                <a:lnTo>
                  <a:pt x="263637" y="302713"/>
                </a:lnTo>
                <a:lnTo>
                  <a:pt x="263589" y="302870"/>
                </a:lnTo>
                <a:lnTo>
                  <a:pt x="240273" y="322546"/>
                </a:lnTo>
                <a:lnTo>
                  <a:pt x="203217" y="334674"/>
                </a:lnTo>
                <a:lnTo>
                  <a:pt x="153790" y="338760"/>
                </a:lnTo>
                <a:close/>
              </a:path>
              <a:path w="929004" h="339089">
                <a:moveTo>
                  <a:pt x="263637" y="302713"/>
                </a:moveTo>
                <a:lnTo>
                  <a:pt x="153790" y="302713"/>
                </a:lnTo>
                <a:lnTo>
                  <a:pt x="184194" y="301040"/>
                </a:lnTo>
                <a:lnTo>
                  <a:pt x="206199" y="296135"/>
                </a:lnTo>
                <a:lnTo>
                  <a:pt x="219596" y="287876"/>
                </a:lnTo>
                <a:lnTo>
                  <a:pt x="224173" y="276139"/>
                </a:lnTo>
                <a:lnTo>
                  <a:pt x="219596" y="264872"/>
                </a:lnTo>
                <a:lnTo>
                  <a:pt x="206199" y="256750"/>
                </a:lnTo>
                <a:lnTo>
                  <a:pt x="184194" y="251811"/>
                </a:lnTo>
                <a:lnTo>
                  <a:pt x="153790" y="250090"/>
                </a:lnTo>
                <a:lnTo>
                  <a:pt x="263718" y="250090"/>
                </a:lnTo>
                <a:lnTo>
                  <a:pt x="271797" y="276139"/>
                </a:lnTo>
                <a:lnTo>
                  <a:pt x="263637" y="302713"/>
                </a:lnTo>
                <a:close/>
              </a:path>
              <a:path w="929004" h="339089">
                <a:moveTo>
                  <a:pt x="596102" y="157211"/>
                </a:moveTo>
                <a:lnTo>
                  <a:pt x="356141" y="157211"/>
                </a:lnTo>
                <a:lnTo>
                  <a:pt x="356141" y="64068"/>
                </a:lnTo>
                <a:lnTo>
                  <a:pt x="542295" y="64068"/>
                </a:lnTo>
                <a:lnTo>
                  <a:pt x="542295" y="43413"/>
                </a:lnTo>
                <a:lnTo>
                  <a:pt x="355615" y="43413"/>
                </a:lnTo>
                <a:lnTo>
                  <a:pt x="355615" y="6709"/>
                </a:lnTo>
                <a:lnTo>
                  <a:pt x="589919" y="6709"/>
                </a:lnTo>
                <a:lnTo>
                  <a:pt x="589919" y="98273"/>
                </a:lnTo>
                <a:lnTo>
                  <a:pt x="403371" y="98273"/>
                </a:lnTo>
                <a:lnTo>
                  <a:pt x="403371" y="120769"/>
                </a:lnTo>
                <a:lnTo>
                  <a:pt x="596102" y="120769"/>
                </a:lnTo>
                <a:lnTo>
                  <a:pt x="596102" y="157211"/>
                </a:lnTo>
                <a:close/>
              </a:path>
              <a:path w="929004" h="339089">
                <a:moveTo>
                  <a:pt x="495987" y="181812"/>
                </a:moveTo>
                <a:lnTo>
                  <a:pt x="449021" y="181812"/>
                </a:lnTo>
                <a:lnTo>
                  <a:pt x="449021" y="157211"/>
                </a:lnTo>
                <a:lnTo>
                  <a:pt x="495987" y="157211"/>
                </a:lnTo>
                <a:lnTo>
                  <a:pt x="495987" y="181812"/>
                </a:lnTo>
                <a:close/>
              </a:path>
              <a:path w="929004" h="339089">
                <a:moveTo>
                  <a:pt x="627281" y="219701"/>
                </a:moveTo>
                <a:lnTo>
                  <a:pt x="317595" y="219701"/>
                </a:lnTo>
                <a:lnTo>
                  <a:pt x="317595" y="181812"/>
                </a:lnTo>
                <a:lnTo>
                  <a:pt x="627281" y="181812"/>
                </a:lnTo>
                <a:lnTo>
                  <a:pt x="627281" y="219701"/>
                </a:lnTo>
                <a:close/>
              </a:path>
              <a:path w="929004" h="339089">
                <a:moveTo>
                  <a:pt x="591761" y="337313"/>
                </a:moveTo>
                <a:lnTo>
                  <a:pt x="543874" y="337313"/>
                </a:lnTo>
                <a:lnTo>
                  <a:pt x="543874" y="276270"/>
                </a:lnTo>
                <a:lnTo>
                  <a:pt x="352195" y="276270"/>
                </a:lnTo>
                <a:lnTo>
                  <a:pt x="352195" y="238908"/>
                </a:lnTo>
                <a:lnTo>
                  <a:pt x="591761" y="238908"/>
                </a:lnTo>
                <a:lnTo>
                  <a:pt x="591761" y="337313"/>
                </a:lnTo>
                <a:close/>
              </a:path>
              <a:path w="929004" h="339089">
                <a:moveTo>
                  <a:pt x="919355" y="169972"/>
                </a:moveTo>
                <a:lnTo>
                  <a:pt x="871731" y="169972"/>
                </a:lnTo>
                <a:lnTo>
                  <a:pt x="871731" y="0"/>
                </a:lnTo>
                <a:lnTo>
                  <a:pt x="919355" y="0"/>
                </a:lnTo>
                <a:lnTo>
                  <a:pt x="919355" y="169972"/>
                </a:lnTo>
                <a:close/>
              </a:path>
              <a:path w="929004" h="339089">
                <a:moveTo>
                  <a:pt x="732148" y="164578"/>
                </a:moveTo>
                <a:lnTo>
                  <a:pt x="695872" y="158804"/>
                </a:lnTo>
                <a:lnTo>
                  <a:pt x="666995" y="142854"/>
                </a:lnTo>
                <a:lnTo>
                  <a:pt x="647935" y="118494"/>
                </a:lnTo>
                <a:lnTo>
                  <a:pt x="641111" y="87485"/>
                </a:lnTo>
                <a:lnTo>
                  <a:pt x="647935" y="56362"/>
                </a:lnTo>
                <a:lnTo>
                  <a:pt x="666995" y="31886"/>
                </a:lnTo>
                <a:lnTo>
                  <a:pt x="695872" y="15871"/>
                </a:lnTo>
                <a:lnTo>
                  <a:pt x="732148" y="10129"/>
                </a:lnTo>
                <a:lnTo>
                  <a:pt x="768031" y="15871"/>
                </a:lnTo>
                <a:lnTo>
                  <a:pt x="796710" y="31886"/>
                </a:lnTo>
                <a:lnTo>
                  <a:pt x="809990" y="48939"/>
                </a:lnTo>
                <a:lnTo>
                  <a:pt x="732148" y="48939"/>
                </a:lnTo>
                <a:lnTo>
                  <a:pt x="714148" y="51558"/>
                </a:lnTo>
                <a:lnTo>
                  <a:pt x="699835" y="59135"/>
                </a:lnTo>
                <a:lnTo>
                  <a:pt x="690430" y="71250"/>
                </a:lnTo>
                <a:lnTo>
                  <a:pt x="687156" y="87485"/>
                </a:lnTo>
                <a:lnTo>
                  <a:pt x="690412" y="103872"/>
                </a:lnTo>
                <a:lnTo>
                  <a:pt x="699785" y="116066"/>
                </a:lnTo>
                <a:lnTo>
                  <a:pt x="714092" y="123672"/>
                </a:lnTo>
                <a:lnTo>
                  <a:pt x="732148" y="126295"/>
                </a:lnTo>
                <a:lnTo>
                  <a:pt x="809666" y="126295"/>
                </a:lnTo>
                <a:lnTo>
                  <a:pt x="796710" y="142854"/>
                </a:lnTo>
                <a:lnTo>
                  <a:pt x="768031" y="158804"/>
                </a:lnTo>
                <a:lnTo>
                  <a:pt x="732148" y="164578"/>
                </a:lnTo>
                <a:close/>
              </a:path>
              <a:path w="929004" h="339089">
                <a:moveTo>
                  <a:pt x="809666" y="126295"/>
                </a:moveTo>
                <a:lnTo>
                  <a:pt x="732148" y="126295"/>
                </a:lnTo>
                <a:lnTo>
                  <a:pt x="749940" y="123672"/>
                </a:lnTo>
                <a:lnTo>
                  <a:pt x="764068" y="116066"/>
                </a:lnTo>
                <a:lnTo>
                  <a:pt x="773386" y="103872"/>
                </a:lnTo>
                <a:lnTo>
                  <a:pt x="776746" y="87485"/>
                </a:lnTo>
                <a:lnTo>
                  <a:pt x="773386" y="71250"/>
                </a:lnTo>
                <a:lnTo>
                  <a:pt x="764068" y="59135"/>
                </a:lnTo>
                <a:lnTo>
                  <a:pt x="749940" y="51558"/>
                </a:lnTo>
                <a:lnTo>
                  <a:pt x="732148" y="48939"/>
                </a:lnTo>
                <a:lnTo>
                  <a:pt x="809990" y="48939"/>
                </a:lnTo>
                <a:lnTo>
                  <a:pt x="815770" y="56362"/>
                </a:lnTo>
                <a:lnTo>
                  <a:pt x="822792" y="87485"/>
                </a:lnTo>
                <a:lnTo>
                  <a:pt x="815770" y="118494"/>
                </a:lnTo>
                <a:lnTo>
                  <a:pt x="809666" y="126295"/>
                </a:lnTo>
                <a:close/>
              </a:path>
              <a:path w="929004" h="339089">
                <a:moveTo>
                  <a:pt x="928564" y="335076"/>
                </a:moveTo>
                <a:lnTo>
                  <a:pt x="692944" y="335076"/>
                </a:lnTo>
                <a:lnTo>
                  <a:pt x="692944" y="241144"/>
                </a:lnTo>
                <a:lnTo>
                  <a:pt x="871994" y="241144"/>
                </a:lnTo>
                <a:lnTo>
                  <a:pt x="871994" y="220490"/>
                </a:lnTo>
                <a:lnTo>
                  <a:pt x="692155" y="220490"/>
                </a:lnTo>
                <a:lnTo>
                  <a:pt x="692155" y="183917"/>
                </a:lnTo>
                <a:lnTo>
                  <a:pt x="919355" y="183917"/>
                </a:lnTo>
                <a:lnTo>
                  <a:pt x="919355" y="275876"/>
                </a:lnTo>
                <a:lnTo>
                  <a:pt x="739253" y="275876"/>
                </a:lnTo>
                <a:lnTo>
                  <a:pt x="739253" y="297714"/>
                </a:lnTo>
                <a:lnTo>
                  <a:pt x="928564" y="297714"/>
                </a:lnTo>
                <a:lnTo>
                  <a:pt x="928564" y="3350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10640" y="5501849"/>
            <a:ext cx="608965" cy="339090"/>
          </a:xfrm>
          <a:custGeom>
            <a:avLst/>
            <a:gdLst/>
            <a:ahLst/>
            <a:cxnLst/>
            <a:rect l="l" t="t" r="r" b="b"/>
            <a:pathLst>
              <a:path w="608965" h="339089">
                <a:moveTo>
                  <a:pt x="278112" y="338892"/>
                </a:moveTo>
                <a:lnTo>
                  <a:pt x="230488" y="338892"/>
                </a:lnTo>
                <a:lnTo>
                  <a:pt x="230488" y="0"/>
                </a:lnTo>
                <a:lnTo>
                  <a:pt x="278112" y="0"/>
                </a:lnTo>
                <a:lnTo>
                  <a:pt x="278112" y="133004"/>
                </a:lnTo>
                <a:lnTo>
                  <a:pt x="323105" y="133004"/>
                </a:lnTo>
                <a:lnTo>
                  <a:pt x="323105" y="172077"/>
                </a:lnTo>
                <a:lnTo>
                  <a:pt x="278112" y="172077"/>
                </a:lnTo>
                <a:lnTo>
                  <a:pt x="278112" y="338892"/>
                </a:lnTo>
                <a:close/>
              </a:path>
              <a:path w="608965" h="339089">
                <a:moveTo>
                  <a:pt x="526903" y="71567"/>
                </a:moveTo>
                <a:lnTo>
                  <a:pt x="335750" y="71567"/>
                </a:lnTo>
                <a:lnTo>
                  <a:pt x="335750" y="32757"/>
                </a:lnTo>
                <a:lnTo>
                  <a:pt x="526903" y="32757"/>
                </a:lnTo>
                <a:lnTo>
                  <a:pt x="526903" y="71567"/>
                </a:lnTo>
                <a:close/>
              </a:path>
              <a:path w="608965" h="339089">
                <a:moveTo>
                  <a:pt x="349432" y="274955"/>
                </a:moveTo>
                <a:lnTo>
                  <a:pt x="322463" y="237724"/>
                </a:lnTo>
                <a:lnTo>
                  <a:pt x="359408" y="212494"/>
                </a:lnTo>
                <a:lnTo>
                  <a:pt x="386054" y="177175"/>
                </a:lnTo>
                <a:lnTo>
                  <a:pt x="402217" y="135787"/>
                </a:lnTo>
                <a:lnTo>
                  <a:pt x="407712" y="92353"/>
                </a:lnTo>
                <a:lnTo>
                  <a:pt x="407712" y="71567"/>
                </a:lnTo>
                <a:lnTo>
                  <a:pt x="455994" y="71567"/>
                </a:lnTo>
                <a:lnTo>
                  <a:pt x="455994" y="92353"/>
                </a:lnTo>
                <a:lnTo>
                  <a:pt x="461299" y="133584"/>
                </a:lnTo>
                <a:lnTo>
                  <a:pt x="477224" y="172570"/>
                </a:lnTo>
                <a:lnTo>
                  <a:pt x="479149" y="174971"/>
                </a:lnTo>
                <a:lnTo>
                  <a:pt x="432708" y="174971"/>
                </a:lnTo>
                <a:lnTo>
                  <a:pt x="418882" y="206837"/>
                </a:lnTo>
                <a:lnTo>
                  <a:pt x="400345" y="234830"/>
                </a:lnTo>
                <a:lnTo>
                  <a:pt x="377170" y="257889"/>
                </a:lnTo>
                <a:lnTo>
                  <a:pt x="349432" y="274955"/>
                </a:lnTo>
                <a:close/>
              </a:path>
              <a:path w="608965" h="339089">
                <a:moveTo>
                  <a:pt x="515458" y="266535"/>
                </a:moveTo>
                <a:lnTo>
                  <a:pt x="487802" y="250896"/>
                </a:lnTo>
                <a:lnTo>
                  <a:pt x="464808" y="229830"/>
                </a:lnTo>
                <a:lnTo>
                  <a:pt x="446452" y="204226"/>
                </a:lnTo>
                <a:lnTo>
                  <a:pt x="432708" y="174971"/>
                </a:lnTo>
                <a:lnTo>
                  <a:pt x="479149" y="174971"/>
                </a:lnTo>
                <a:lnTo>
                  <a:pt x="503780" y="205686"/>
                </a:lnTo>
                <a:lnTo>
                  <a:pt x="540980" y="229304"/>
                </a:lnTo>
                <a:lnTo>
                  <a:pt x="515458" y="266535"/>
                </a:lnTo>
                <a:close/>
              </a:path>
              <a:path w="608965" h="339089">
                <a:moveTo>
                  <a:pt x="37230" y="267061"/>
                </a:moveTo>
                <a:lnTo>
                  <a:pt x="0" y="240355"/>
                </a:lnTo>
                <a:lnTo>
                  <a:pt x="28858" y="202748"/>
                </a:lnTo>
                <a:lnTo>
                  <a:pt x="47541" y="163575"/>
                </a:lnTo>
                <a:lnTo>
                  <a:pt x="58109" y="121121"/>
                </a:lnTo>
                <a:lnTo>
                  <a:pt x="62621" y="73672"/>
                </a:lnTo>
                <a:lnTo>
                  <a:pt x="15129" y="73672"/>
                </a:lnTo>
                <a:lnTo>
                  <a:pt x="15129" y="34862"/>
                </a:lnTo>
                <a:lnTo>
                  <a:pt x="108008" y="34862"/>
                </a:lnTo>
                <a:lnTo>
                  <a:pt x="106381" y="88286"/>
                </a:lnTo>
                <a:lnTo>
                  <a:pt x="100485" y="137549"/>
                </a:lnTo>
                <a:lnTo>
                  <a:pt x="88325" y="183319"/>
                </a:lnTo>
                <a:lnTo>
                  <a:pt x="67905" y="226267"/>
                </a:lnTo>
                <a:lnTo>
                  <a:pt x="37230" y="267061"/>
                </a:lnTo>
                <a:close/>
              </a:path>
              <a:path w="608965" h="339089">
                <a:moveTo>
                  <a:pt x="133399" y="288768"/>
                </a:moveTo>
                <a:lnTo>
                  <a:pt x="95905" y="262457"/>
                </a:lnTo>
                <a:lnTo>
                  <a:pt x="124389" y="219546"/>
                </a:lnTo>
                <a:lnTo>
                  <a:pt x="142624" y="174724"/>
                </a:lnTo>
                <a:lnTo>
                  <a:pt x="152793" y="126572"/>
                </a:lnTo>
                <a:lnTo>
                  <a:pt x="157079" y="73672"/>
                </a:lnTo>
                <a:lnTo>
                  <a:pt x="119454" y="73672"/>
                </a:lnTo>
                <a:lnTo>
                  <a:pt x="119454" y="34862"/>
                </a:lnTo>
                <a:lnTo>
                  <a:pt x="201809" y="34862"/>
                </a:lnTo>
                <a:lnTo>
                  <a:pt x="200403" y="91289"/>
                </a:lnTo>
                <a:lnTo>
                  <a:pt x="194949" y="144773"/>
                </a:lnTo>
                <a:lnTo>
                  <a:pt x="183357" y="195434"/>
                </a:lnTo>
                <a:lnTo>
                  <a:pt x="163537" y="243392"/>
                </a:lnTo>
                <a:lnTo>
                  <a:pt x="133399" y="288768"/>
                </a:lnTo>
                <a:close/>
              </a:path>
              <a:path w="608965" h="339089">
                <a:moveTo>
                  <a:pt x="608337" y="338892"/>
                </a:moveTo>
                <a:lnTo>
                  <a:pt x="560319" y="338892"/>
                </a:lnTo>
                <a:lnTo>
                  <a:pt x="560319" y="0"/>
                </a:lnTo>
                <a:lnTo>
                  <a:pt x="608337" y="0"/>
                </a:lnTo>
                <a:lnTo>
                  <a:pt x="608337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4850" y="6434166"/>
            <a:ext cx="788035" cy="283845"/>
          </a:xfrm>
          <a:custGeom>
            <a:avLst/>
            <a:gdLst/>
            <a:ahLst/>
            <a:cxnLst/>
            <a:rect l="l" t="t" r="r" b="b"/>
            <a:pathLst>
              <a:path w="788035" h="283845">
                <a:moveTo>
                  <a:pt x="148004" y="218498"/>
                </a:moveTo>
                <a:lnTo>
                  <a:pt x="108865" y="218498"/>
                </a:lnTo>
                <a:lnTo>
                  <a:pt x="108865" y="170150"/>
                </a:lnTo>
                <a:lnTo>
                  <a:pt x="74110" y="161718"/>
                </a:lnTo>
                <a:lnTo>
                  <a:pt x="46826" y="145537"/>
                </a:lnTo>
                <a:lnTo>
                  <a:pt x="29020" y="122449"/>
                </a:lnTo>
                <a:lnTo>
                  <a:pt x="22694" y="93297"/>
                </a:lnTo>
                <a:lnTo>
                  <a:pt x="30668" y="61673"/>
                </a:lnTo>
                <a:lnTo>
                  <a:pt x="52856" y="37316"/>
                </a:lnTo>
                <a:lnTo>
                  <a:pt x="86412" y="21654"/>
                </a:lnTo>
                <a:lnTo>
                  <a:pt x="128489" y="16116"/>
                </a:lnTo>
                <a:lnTo>
                  <a:pt x="170775" y="21654"/>
                </a:lnTo>
                <a:lnTo>
                  <a:pt x="204479" y="37316"/>
                </a:lnTo>
                <a:lnTo>
                  <a:pt x="213974" y="47690"/>
                </a:lnTo>
                <a:lnTo>
                  <a:pt x="128489" y="47690"/>
                </a:lnTo>
                <a:lnTo>
                  <a:pt x="101436" y="50854"/>
                </a:lnTo>
                <a:lnTo>
                  <a:pt x="80292" y="59928"/>
                </a:lnTo>
                <a:lnTo>
                  <a:pt x="66528" y="74284"/>
                </a:lnTo>
                <a:lnTo>
                  <a:pt x="61613" y="93297"/>
                </a:lnTo>
                <a:lnTo>
                  <a:pt x="66528" y="113142"/>
                </a:lnTo>
                <a:lnTo>
                  <a:pt x="80292" y="127736"/>
                </a:lnTo>
                <a:lnTo>
                  <a:pt x="101436" y="136758"/>
                </a:lnTo>
                <a:lnTo>
                  <a:pt x="128489" y="139891"/>
                </a:lnTo>
                <a:lnTo>
                  <a:pt x="214912" y="139891"/>
                </a:lnTo>
                <a:lnTo>
                  <a:pt x="210454" y="145633"/>
                </a:lnTo>
                <a:lnTo>
                  <a:pt x="182985" y="161826"/>
                </a:lnTo>
                <a:lnTo>
                  <a:pt x="148004" y="170259"/>
                </a:lnTo>
                <a:lnTo>
                  <a:pt x="148004" y="218498"/>
                </a:lnTo>
                <a:close/>
              </a:path>
              <a:path w="788035" h="283845">
                <a:moveTo>
                  <a:pt x="214912" y="139891"/>
                </a:moveTo>
                <a:lnTo>
                  <a:pt x="128489" y="139891"/>
                </a:lnTo>
                <a:lnTo>
                  <a:pt x="155781" y="136758"/>
                </a:lnTo>
                <a:lnTo>
                  <a:pt x="177029" y="127736"/>
                </a:lnTo>
                <a:lnTo>
                  <a:pt x="190836" y="113142"/>
                </a:lnTo>
                <a:lnTo>
                  <a:pt x="195804" y="93297"/>
                </a:lnTo>
                <a:lnTo>
                  <a:pt x="190836" y="74284"/>
                </a:lnTo>
                <a:lnTo>
                  <a:pt x="177029" y="59928"/>
                </a:lnTo>
                <a:lnTo>
                  <a:pt x="155781" y="50854"/>
                </a:lnTo>
                <a:lnTo>
                  <a:pt x="128489" y="47690"/>
                </a:lnTo>
                <a:lnTo>
                  <a:pt x="213974" y="47690"/>
                </a:lnTo>
                <a:lnTo>
                  <a:pt x="226773" y="61673"/>
                </a:lnTo>
                <a:lnTo>
                  <a:pt x="234833" y="93297"/>
                </a:lnTo>
                <a:lnTo>
                  <a:pt x="228404" y="122513"/>
                </a:lnTo>
                <a:lnTo>
                  <a:pt x="214912" y="139891"/>
                </a:lnTo>
                <a:close/>
              </a:path>
              <a:path w="788035" h="283845">
                <a:moveTo>
                  <a:pt x="258075" y="250730"/>
                </a:moveTo>
                <a:lnTo>
                  <a:pt x="0" y="250730"/>
                </a:lnTo>
                <a:lnTo>
                  <a:pt x="0" y="218498"/>
                </a:lnTo>
                <a:lnTo>
                  <a:pt x="258075" y="218498"/>
                </a:lnTo>
                <a:lnTo>
                  <a:pt x="258075" y="250730"/>
                </a:lnTo>
                <a:close/>
              </a:path>
              <a:path w="788035" h="283845">
                <a:moveTo>
                  <a:pt x="509477" y="283839"/>
                </a:moveTo>
                <a:lnTo>
                  <a:pt x="471653" y="283839"/>
                </a:lnTo>
                <a:lnTo>
                  <a:pt x="471653" y="1425"/>
                </a:lnTo>
                <a:lnTo>
                  <a:pt x="509477" y="1425"/>
                </a:lnTo>
                <a:lnTo>
                  <a:pt x="509477" y="283839"/>
                </a:lnTo>
                <a:close/>
              </a:path>
              <a:path w="788035" h="283845">
                <a:moveTo>
                  <a:pt x="450494" y="270793"/>
                </a:moveTo>
                <a:lnTo>
                  <a:pt x="413438" y="270793"/>
                </a:lnTo>
                <a:lnTo>
                  <a:pt x="413438" y="129037"/>
                </a:lnTo>
                <a:lnTo>
                  <a:pt x="376931" y="129037"/>
                </a:lnTo>
                <a:lnTo>
                  <a:pt x="376931" y="96805"/>
                </a:lnTo>
                <a:lnTo>
                  <a:pt x="413438" y="96805"/>
                </a:lnTo>
                <a:lnTo>
                  <a:pt x="413438" y="5810"/>
                </a:lnTo>
                <a:lnTo>
                  <a:pt x="450494" y="5810"/>
                </a:lnTo>
                <a:lnTo>
                  <a:pt x="450494" y="270793"/>
                </a:lnTo>
                <a:close/>
              </a:path>
              <a:path w="788035" h="283845">
                <a:moveTo>
                  <a:pt x="283852" y="227159"/>
                </a:moveTo>
                <a:lnTo>
                  <a:pt x="259733" y="197777"/>
                </a:lnTo>
                <a:lnTo>
                  <a:pt x="286297" y="174312"/>
                </a:lnTo>
                <a:lnTo>
                  <a:pt x="304011" y="144331"/>
                </a:lnTo>
                <a:lnTo>
                  <a:pt x="313893" y="110239"/>
                </a:lnTo>
                <a:lnTo>
                  <a:pt x="316961" y="74440"/>
                </a:lnTo>
                <a:lnTo>
                  <a:pt x="316961" y="25763"/>
                </a:lnTo>
                <a:lnTo>
                  <a:pt x="355333" y="25763"/>
                </a:lnTo>
                <a:lnTo>
                  <a:pt x="355333" y="72576"/>
                </a:lnTo>
                <a:lnTo>
                  <a:pt x="357925" y="106760"/>
                </a:lnTo>
                <a:lnTo>
                  <a:pt x="366529" y="139247"/>
                </a:lnTo>
                <a:lnTo>
                  <a:pt x="374132" y="152937"/>
                </a:lnTo>
                <a:lnTo>
                  <a:pt x="336366" y="152937"/>
                </a:lnTo>
                <a:lnTo>
                  <a:pt x="327544" y="175804"/>
                </a:lnTo>
                <a:lnTo>
                  <a:pt x="315947" y="196174"/>
                </a:lnTo>
                <a:lnTo>
                  <a:pt x="301431" y="213480"/>
                </a:lnTo>
                <a:lnTo>
                  <a:pt x="283852" y="227159"/>
                </a:lnTo>
                <a:close/>
              </a:path>
              <a:path w="788035" h="283845">
                <a:moveTo>
                  <a:pt x="385153" y="220690"/>
                </a:moveTo>
                <a:lnTo>
                  <a:pt x="368526" y="207961"/>
                </a:lnTo>
                <a:lnTo>
                  <a:pt x="355004" y="192117"/>
                </a:lnTo>
                <a:lnTo>
                  <a:pt x="344359" y="173622"/>
                </a:lnTo>
                <a:lnTo>
                  <a:pt x="336366" y="152937"/>
                </a:lnTo>
                <a:lnTo>
                  <a:pt x="374132" y="152937"/>
                </a:lnTo>
                <a:lnTo>
                  <a:pt x="382390" y="167808"/>
                </a:lnTo>
                <a:lnTo>
                  <a:pt x="406751" y="190213"/>
                </a:lnTo>
                <a:lnTo>
                  <a:pt x="385153" y="220690"/>
                </a:lnTo>
                <a:close/>
              </a:path>
              <a:path w="788035" h="283845">
                <a:moveTo>
                  <a:pt x="678324" y="25215"/>
                </a:moveTo>
                <a:lnTo>
                  <a:pt x="638637" y="25215"/>
                </a:lnTo>
                <a:lnTo>
                  <a:pt x="638637" y="0"/>
                </a:lnTo>
                <a:lnTo>
                  <a:pt x="678324" y="0"/>
                </a:lnTo>
                <a:lnTo>
                  <a:pt x="678324" y="25215"/>
                </a:lnTo>
                <a:close/>
              </a:path>
              <a:path w="788035" h="283845">
                <a:moveTo>
                  <a:pt x="773924" y="54816"/>
                </a:moveTo>
                <a:lnTo>
                  <a:pt x="542270" y="54816"/>
                </a:lnTo>
                <a:lnTo>
                  <a:pt x="542270" y="25215"/>
                </a:lnTo>
                <a:lnTo>
                  <a:pt x="773924" y="25215"/>
                </a:lnTo>
                <a:lnTo>
                  <a:pt x="773924" y="54816"/>
                </a:lnTo>
                <a:close/>
              </a:path>
              <a:path w="788035" h="283845">
                <a:moveTo>
                  <a:pt x="658481" y="149100"/>
                </a:moveTo>
                <a:lnTo>
                  <a:pt x="618194" y="146245"/>
                </a:lnTo>
                <a:lnTo>
                  <a:pt x="588371" y="137849"/>
                </a:lnTo>
                <a:lnTo>
                  <a:pt x="569894" y="124171"/>
                </a:lnTo>
                <a:lnTo>
                  <a:pt x="563648" y="105466"/>
                </a:lnTo>
                <a:lnTo>
                  <a:pt x="569894" y="86930"/>
                </a:lnTo>
                <a:lnTo>
                  <a:pt x="588371" y="73522"/>
                </a:lnTo>
                <a:lnTo>
                  <a:pt x="618194" y="65397"/>
                </a:lnTo>
                <a:lnTo>
                  <a:pt x="658481" y="62710"/>
                </a:lnTo>
                <a:lnTo>
                  <a:pt x="698754" y="65397"/>
                </a:lnTo>
                <a:lnTo>
                  <a:pt x="728564" y="73522"/>
                </a:lnTo>
                <a:lnTo>
                  <a:pt x="747068" y="86930"/>
                </a:lnTo>
                <a:lnTo>
                  <a:pt x="748161" y="90118"/>
                </a:lnTo>
                <a:lnTo>
                  <a:pt x="658481" y="90118"/>
                </a:lnTo>
                <a:lnTo>
                  <a:pt x="633995" y="91005"/>
                </a:lnTo>
                <a:lnTo>
                  <a:pt x="617012" y="93763"/>
                </a:lnTo>
                <a:lnTo>
                  <a:pt x="607142" y="98535"/>
                </a:lnTo>
                <a:lnTo>
                  <a:pt x="603993" y="105466"/>
                </a:lnTo>
                <a:lnTo>
                  <a:pt x="607142" y="112445"/>
                </a:lnTo>
                <a:lnTo>
                  <a:pt x="617012" y="117224"/>
                </a:lnTo>
                <a:lnTo>
                  <a:pt x="633995" y="119989"/>
                </a:lnTo>
                <a:lnTo>
                  <a:pt x="658481" y="120925"/>
                </a:lnTo>
                <a:lnTo>
                  <a:pt x="748171" y="120925"/>
                </a:lnTo>
                <a:lnTo>
                  <a:pt x="747068" y="124171"/>
                </a:lnTo>
                <a:lnTo>
                  <a:pt x="728564" y="137849"/>
                </a:lnTo>
                <a:lnTo>
                  <a:pt x="698754" y="146245"/>
                </a:lnTo>
                <a:lnTo>
                  <a:pt x="658481" y="149100"/>
                </a:lnTo>
                <a:close/>
              </a:path>
              <a:path w="788035" h="283845">
                <a:moveTo>
                  <a:pt x="748171" y="120925"/>
                </a:moveTo>
                <a:lnTo>
                  <a:pt x="658481" y="120925"/>
                </a:lnTo>
                <a:lnTo>
                  <a:pt x="682813" y="119989"/>
                </a:lnTo>
                <a:lnTo>
                  <a:pt x="699785" y="117224"/>
                </a:lnTo>
                <a:lnTo>
                  <a:pt x="709727" y="112445"/>
                </a:lnTo>
                <a:lnTo>
                  <a:pt x="712968" y="105466"/>
                </a:lnTo>
                <a:lnTo>
                  <a:pt x="709727" y="98535"/>
                </a:lnTo>
                <a:lnTo>
                  <a:pt x="699785" y="93763"/>
                </a:lnTo>
                <a:lnTo>
                  <a:pt x="682813" y="91005"/>
                </a:lnTo>
                <a:lnTo>
                  <a:pt x="658481" y="90118"/>
                </a:lnTo>
                <a:lnTo>
                  <a:pt x="748161" y="90118"/>
                </a:lnTo>
                <a:lnTo>
                  <a:pt x="753423" y="105466"/>
                </a:lnTo>
                <a:lnTo>
                  <a:pt x="748171" y="120925"/>
                </a:lnTo>
                <a:close/>
              </a:path>
              <a:path w="788035" h="283845">
                <a:moveTo>
                  <a:pt x="787409" y="191090"/>
                </a:moveTo>
                <a:lnTo>
                  <a:pt x="529991" y="191090"/>
                </a:lnTo>
                <a:lnTo>
                  <a:pt x="529991" y="160064"/>
                </a:lnTo>
                <a:lnTo>
                  <a:pt x="787409" y="160064"/>
                </a:lnTo>
                <a:lnTo>
                  <a:pt x="787409" y="191090"/>
                </a:lnTo>
                <a:close/>
              </a:path>
              <a:path w="788035" h="283845">
                <a:moveTo>
                  <a:pt x="681613" y="225843"/>
                </a:moveTo>
                <a:lnTo>
                  <a:pt x="642475" y="225843"/>
                </a:lnTo>
                <a:lnTo>
                  <a:pt x="642475" y="191090"/>
                </a:lnTo>
                <a:lnTo>
                  <a:pt x="681613" y="191090"/>
                </a:lnTo>
                <a:lnTo>
                  <a:pt x="681613" y="225843"/>
                </a:lnTo>
                <a:close/>
              </a:path>
              <a:path w="788035" h="283845">
                <a:moveTo>
                  <a:pt x="759343" y="278906"/>
                </a:moveTo>
                <a:lnTo>
                  <a:pt x="559921" y="278906"/>
                </a:lnTo>
                <a:lnTo>
                  <a:pt x="559921" y="208412"/>
                </a:lnTo>
                <a:lnTo>
                  <a:pt x="599389" y="208412"/>
                </a:lnTo>
                <a:lnTo>
                  <a:pt x="599389" y="247660"/>
                </a:lnTo>
                <a:lnTo>
                  <a:pt x="759343" y="247660"/>
                </a:lnTo>
                <a:lnTo>
                  <a:pt x="759343" y="27890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3625" y="6522091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5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5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84201" y="6436030"/>
            <a:ext cx="1996439" cy="302260"/>
          </a:xfrm>
          <a:custGeom>
            <a:avLst/>
            <a:gdLst/>
            <a:ahLst/>
            <a:cxnLst/>
            <a:rect l="l" t="t" r="r" b="b"/>
            <a:pathLst>
              <a:path w="1996439" h="302259">
                <a:moveTo>
                  <a:pt x="44291" y="97792"/>
                </a:moveTo>
                <a:lnTo>
                  <a:pt x="0" y="97792"/>
                </a:lnTo>
                <a:lnTo>
                  <a:pt x="5760" y="67991"/>
                </a:lnTo>
                <a:lnTo>
                  <a:pt x="22077" y="45292"/>
                </a:lnTo>
                <a:lnTo>
                  <a:pt x="47253" y="30835"/>
                </a:lnTo>
                <a:lnTo>
                  <a:pt x="79593" y="25763"/>
                </a:lnTo>
                <a:lnTo>
                  <a:pt x="112467" y="30654"/>
                </a:lnTo>
                <a:lnTo>
                  <a:pt x="137767" y="44332"/>
                </a:lnTo>
                <a:lnTo>
                  <a:pt x="152196" y="62929"/>
                </a:lnTo>
                <a:lnTo>
                  <a:pt x="79264" y="62929"/>
                </a:lnTo>
                <a:lnTo>
                  <a:pt x="64858" y="65339"/>
                </a:lnTo>
                <a:lnTo>
                  <a:pt x="53802" y="72261"/>
                </a:lnTo>
                <a:lnTo>
                  <a:pt x="46734" y="83233"/>
                </a:lnTo>
                <a:lnTo>
                  <a:pt x="44291" y="97792"/>
                </a:lnTo>
                <a:close/>
              </a:path>
              <a:path w="1996439" h="302259">
                <a:moveTo>
                  <a:pt x="162914" y="253361"/>
                </a:moveTo>
                <a:lnTo>
                  <a:pt x="2083" y="253361"/>
                </a:lnTo>
                <a:lnTo>
                  <a:pt x="1973" y="219704"/>
                </a:lnTo>
                <a:lnTo>
                  <a:pt x="82663" y="145482"/>
                </a:lnTo>
                <a:lnTo>
                  <a:pt x="96471" y="131667"/>
                </a:lnTo>
                <a:lnTo>
                  <a:pt x="106549" y="119486"/>
                </a:lnTo>
                <a:lnTo>
                  <a:pt x="112742" y="107695"/>
                </a:lnTo>
                <a:lnTo>
                  <a:pt x="114895" y="95051"/>
                </a:lnTo>
                <a:lnTo>
                  <a:pt x="112149" y="81661"/>
                </a:lnTo>
                <a:lnTo>
                  <a:pt x="104685" y="71549"/>
                </a:lnTo>
                <a:lnTo>
                  <a:pt x="93419" y="65157"/>
                </a:lnTo>
                <a:lnTo>
                  <a:pt x="79264" y="62929"/>
                </a:lnTo>
                <a:lnTo>
                  <a:pt x="152196" y="62929"/>
                </a:lnTo>
                <a:lnTo>
                  <a:pt x="154049" y="65339"/>
                </a:lnTo>
                <a:lnTo>
                  <a:pt x="159844" y="92091"/>
                </a:lnTo>
                <a:lnTo>
                  <a:pt x="157122" y="110802"/>
                </a:lnTo>
                <a:lnTo>
                  <a:pt x="147771" y="130202"/>
                </a:lnTo>
                <a:lnTo>
                  <a:pt x="129765" y="152665"/>
                </a:lnTo>
                <a:lnTo>
                  <a:pt x="66876" y="213564"/>
                </a:lnTo>
                <a:lnTo>
                  <a:pt x="66876" y="215099"/>
                </a:lnTo>
                <a:lnTo>
                  <a:pt x="162914" y="215099"/>
                </a:lnTo>
                <a:lnTo>
                  <a:pt x="162914" y="253361"/>
                </a:lnTo>
                <a:close/>
              </a:path>
              <a:path w="1996439" h="302259">
                <a:moveTo>
                  <a:pt x="228597" y="97792"/>
                </a:moveTo>
                <a:lnTo>
                  <a:pt x="184306" y="97792"/>
                </a:lnTo>
                <a:lnTo>
                  <a:pt x="190066" y="67991"/>
                </a:lnTo>
                <a:lnTo>
                  <a:pt x="206383" y="45292"/>
                </a:lnTo>
                <a:lnTo>
                  <a:pt x="231559" y="30835"/>
                </a:lnTo>
                <a:lnTo>
                  <a:pt x="263899" y="25763"/>
                </a:lnTo>
                <a:lnTo>
                  <a:pt x="296773" y="30654"/>
                </a:lnTo>
                <a:lnTo>
                  <a:pt x="322073" y="44332"/>
                </a:lnTo>
                <a:lnTo>
                  <a:pt x="336502" y="62929"/>
                </a:lnTo>
                <a:lnTo>
                  <a:pt x="263570" y="62929"/>
                </a:lnTo>
                <a:lnTo>
                  <a:pt x="249164" y="65339"/>
                </a:lnTo>
                <a:lnTo>
                  <a:pt x="238108" y="72261"/>
                </a:lnTo>
                <a:lnTo>
                  <a:pt x="231040" y="83233"/>
                </a:lnTo>
                <a:lnTo>
                  <a:pt x="228597" y="97792"/>
                </a:lnTo>
                <a:close/>
              </a:path>
              <a:path w="1996439" h="302259">
                <a:moveTo>
                  <a:pt x="347220" y="253361"/>
                </a:moveTo>
                <a:lnTo>
                  <a:pt x="186389" y="253361"/>
                </a:lnTo>
                <a:lnTo>
                  <a:pt x="186279" y="219704"/>
                </a:lnTo>
                <a:lnTo>
                  <a:pt x="266969" y="145482"/>
                </a:lnTo>
                <a:lnTo>
                  <a:pt x="280777" y="131667"/>
                </a:lnTo>
                <a:lnTo>
                  <a:pt x="290855" y="119486"/>
                </a:lnTo>
                <a:lnTo>
                  <a:pt x="297048" y="107695"/>
                </a:lnTo>
                <a:lnTo>
                  <a:pt x="299201" y="95051"/>
                </a:lnTo>
                <a:lnTo>
                  <a:pt x="296455" y="81661"/>
                </a:lnTo>
                <a:lnTo>
                  <a:pt x="288991" y="71549"/>
                </a:lnTo>
                <a:lnTo>
                  <a:pt x="277725" y="65157"/>
                </a:lnTo>
                <a:lnTo>
                  <a:pt x="263570" y="62929"/>
                </a:lnTo>
                <a:lnTo>
                  <a:pt x="336502" y="62929"/>
                </a:lnTo>
                <a:lnTo>
                  <a:pt x="338355" y="65339"/>
                </a:lnTo>
                <a:lnTo>
                  <a:pt x="344150" y="92091"/>
                </a:lnTo>
                <a:lnTo>
                  <a:pt x="341428" y="110802"/>
                </a:lnTo>
                <a:lnTo>
                  <a:pt x="332077" y="130202"/>
                </a:lnTo>
                <a:lnTo>
                  <a:pt x="314071" y="152665"/>
                </a:lnTo>
                <a:lnTo>
                  <a:pt x="251182" y="213564"/>
                </a:lnTo>
                <a:lnTo>
                  <a:pt x="251182" y="215099"/>
                </a:lnTo>
                <a:lnTo>
                  <a:pt x="347220" y="215099"/>
                </a:lnTo>
                <a:lnTo>
                  <a:pt x="347220" y="253361"/>
                </a:lnTo>
                <a:close/>
              </a:path>
              <a:path w="1996439" h="302259">
                <a:moveTo>
                  <a:pt x="395801" y="287128"/>
                </a:moveTo>
                <a:lnTo>
                  <a:pt x="356113" y="287128"/>
                </a:lnTo>
                <a:lnTo>
                  <a:pt x="428471" y="18308"/>
                </a:lnTo>
                <a:lnTo>
                  <a:pt x="468158" y="18308"/>
                </a:lnTo>
                <a:lnTo>
                  <a:pt x="395801" y="287128"/>
                </a:lnTo>
                <a:close/>
              </a:path>
              <a:path w="1996439" h="302259">
                <a:moveTo>
                  <a:pt x="566402" y="258185"/>
                </a:moveTo>
                <a:lnTo>
                  <a:pt x="528564" y="250254"/>
                </a:lnTo>
                <a:lnTo>
                  <a:pt x="500170" y="227378"/>
                </a:lnTo>
                <a:lnTo>
                  <a:pt x="482364" y="190689"/>
                </a:lnTo>
                <a:lnTo>
                  <a:pt x="476284" y="141316"/>
                </a:lnTo>
                <a:lnTo>
                  <a:pt x="482533" y="92226"/>
                </a:lnTo>
                <a:lnTo>
                  <a:pt x="500376" y="55953"/>
                </a:lnTo>
                <a:lnTo>
                  <a:pt x="528702" y="33474"/>
                </a:lnTo>
                <a:lnTo>
                  <a:pt x="566402" y="25763"/>
                </a:lnTo>
                <a:lnTo>
                  <a:pt x="604133" y="33504"/>
                </a:lnTo>
                <a:lnTo>
                  <a:pt x="632511" y="56036"/>
                </a:lnTo>
                <a:lnTo>
                  <a:pt x="636496" y="64135"/>
                </a:lnTo>
                <a:lnTo>
                  <a:pt x="566402" y="64135"/>
                </a:lnTo>
                <a:lnTo>
                  <a:pt x="548839" y="68979"/>
                </a:lnTo>
                <a:lnTo>
                  <a:pt x="535417" y="83485"/>
                </a:lnTo>
                <a:lnTo>
                  <a:pt x="526827" y="107611"/>
                </a:lnTo>
                <a:lnTo>
                  <a:pt x="523755" y="141316"/>
                </a:lnTo>
                <a:lnTo>
                  <a:pt x="526719" y="175436"/>
                </a:lnTo>
                <a:lnTo>
                  <a:pt x="535294" y="199833"/>
                </a:lnTo>
                <a:lnTo>
                  <a:pt x="548762" y="214486"/>
                </a:lnTo>
                <a:lnTo>
                  <a:pt x="566402" y="219375"/>
                </a:lnTo>
                <a:lnTo>
                  <a:pt x="636457" y="219375"/>
                </a:lnTo>
                <a:lnTo>
                  <a:pt x="632511" y="227501"/>
                </a:lnTo>
                <a:lnTo>
                  <a:pt x="604164" y="250331"/>
                </a:lnTo>
                <a:lnTo>
                  <a:pt x="566402" y="258185"/>
                </a:lnTo>
                <a:close/>
              </a:path>
              <a:path w="1996439" h="302259">
                <a:moveTo>
                  <a:pt x="636457" y="219375"/>
                </a:moveTo>
                <a:lnTo>
                  <a:pt x="566402" y="219375"/>
                </a:lnTo>
                <a:lnTo>
                  <a:pt x="584028" y="214486"/>
                </a:lnTo>
                <a:lnTo>
                  <a:pt x="597470" y="199833"/>
                </a:lnTo>
                <a:lnTo>
                  <a:pt x="606040" y="175436"/>
                </a:lnTo>
                <a:lnTo>
                  <a:pt x="609050" y="141316"/>
                </a:lnTo>
                <a:lnTo>
                  <a:pt x="605978" y="107611"/>
                </a:lnTo>
                <a:lnTo>
                  <a:pt x="597387" y="83485"/>
                </a:lnTo>
                <a:lnTo>
                  <a:pt x="583966" y="68979"/>
                </a:lnTo>
                <a:lnTo>
                  <a:pt x="566402" y="64135"/>
                </a:lnTo>
                <a:lnTo>
                  <a:pt x="636496" y="64135"/>
                </a:lnTo>
                <a:lnTo>
                  <a:pt x="650364" y="92319"/>
                </a:lnTo>
                <a:lnTo>
                  <a:pt x="656521" y="141316"/>
                </a:lnTo>
                <a:lnTo>
                  <a:pt x="650333" y="190797"/>
                </a:lnTo>
                <a:lnTo>
                  <a:pt x="636457" y="219375"/>
                </a:lnTo>
                <a:close/>
              </a:path>
              <a:path w="1996439" h="302259">
                <a:moveTo>
                  <a:pt x="857491" y="213564"/>
                </a:moveTo>
                <a:lnTo>
                  <a:pt x="675610" y="213564"/>
                </a:lnTo>
                <a:lnTo>
                  <a:pt x="675610" y="176837"/>
                </a:lnTo>
                <a:lnTo>
                  <a:pt x="770662" y="28833"/>
                </a:lnTo>
                <a:lnTo>
                  <a:pt x="829206" y="28833"/>
                </a:lnTo>
                <a:lnTo>
                  <a:pt x="829206" y="79922"/>
                </a:lnTo>
                <a:lnTo>
                  <a:pt x="783269" y="79922"/>
                </a:lnTo>
                <a:lnTo>
                  <a:pt x="722642" y="174425"/>
                </a:lnTo>
                <a:lnTo>
                  <a:pt x="722642" y="176180"/>
                </a:lnTo>
                <a:lnTo>
                  <a:pt x="857491" y="176180"/>
                </a:lnTo>
                <a:lnTo>
                  <a:pt x="857491" y="213564"/>
                </a:lnTo>
                <a:close/>
              </a:path>
              <a:path w="1996439" h="302259">
                <a:moveTo>
                  <a:pt x="829206" y="176180"/>
                </a:moveTo>
                <a:lnTo>
                  <a:pt x="785352" y="176180"/>
                </a:lnTo>
                <a:lnTo>
                  <a:pt x="785352" y="79922"/>
                </a:lnTo>
                <a:lnTo>
                  <a:pt x="829206" y="79922"/>
                </a:lnTo>
                <a:lnTo>
                  <a:pt x="829206" y="176180"/>
                </a:lnTo>
                <a:close/>
              </a:path>
              <a:path w="1996439" h="302259">
                <a:moveTo>
                  <a:pt x="829206" y="253361"/>
                </a:moveTo>
                <a:lnTo>
                  <a:pt x="784695" y="253361"/>
                </a:lnTo>
                <a:lnTo>
                  <a:pt x="784695" y="213564"/>
                </a:lnTo>
                <a:lnTo>
                  <a:pt x="829206" y="213564"/>
                </a:lnTo>
                <a:lnTo>
                  <a:pt x="829206" y="253361"/>
                </a:lnTo>
                <a:close/>
              </a:path>
              <a:path w="1996439" h="302259">
                <a:moveTo>
                  <a:pt x="903331" y="287128"/>
                </a:moveTo>
                <a:lnTo>
                  <a:pt x="863644" y="287128"/>
                </a:lnTo>
                <a:lnTo>
                  <a:pt x="936001" y="18308"/>
                </a:lnTo>
                <a:lnTo>
                  <a:pt x="975688" y="18308"/>
                </a:lnTo>
                <a:lnTo>
                  <a:pt x="903331" y="287128"/>
                </a:lnTo>
                <a:close/>
              </a:path>
              <a:path w="1996439" h="302259">
                <a:moveTo>
                  <a:pt x="1073933" y="258185"/>
                </a:moveTo>
                <a:lnTo>
                  <a:pt x="1036094" y="250254"/>
                </a:lnTo>
                <a:lnTo>
                  <a:pt x="1007701" y="227378"/>
                </a:lnTo>
                <a:lnTo>
                  <a:pt x="989894" y="190689"/>
                </a:lnTo>
                <a:lnTo>
                  <a:pt x="983814" y="141316"/>
                </a:lnTo>
                <a:lnTo>
                  <a:pt x="990063" y="92226"/>
                </a:lnTo>
                <a:lnTo>
                  <a:pt x="1007906" y="55953"/>
                </a:lnTo>
                <a:lnTo>
                  <a:pt x="1036233" y="33474"/>
                </a:lnTo>
                <a:lnTo>
                  <a:pt x="1073933" y="25763"/>
                </a:lnTo>
                <a:lnTo>
                  <a:pt x="1111663" y="33504"/>
                </a:lnTo>
                <a:lnTo>
                  <a:pt x="1140041" y="56036"/>
                </a:lnTo>
                <a:lnTo>
                  <a:pt x="1144026" y="64135"/>
                </a:lnTo>
                <a:lnTo>
                  <a:pt x="1073933" y="64135"/>
                </a:lnTo>
                <a:lnTo>
                  <a:pt x="1056369" y="68979"/>
                </a:lnTo>
                <a:lnTo>
                  <a:pt x="1042948" y="83485"/>
                </a:lnTo>
                <a:lnTo>
                  <a:pt x="1034357" y="107611"/>
                </a:lnTo>
                <a:lnTo>
                  <a:pt x="1031285" y="141316"/>
                </a:lnTo>
                <a:lnTo>
                  <a:pt x="1034249" y="175436"/>
                </a:lnTo>
                <a:lnTo>
                  <a:pt x="1042824" y="199833"/>
                </a:lnTo>
                <a:lnTo>
                  <a:pt x="1056292" y="214486"/>
                </a:lnTo>
                <a:lnTo>
                  <a:pt x="1073933" y="219375"/>
                </a:lnTo>
                <a:lnTo>
                  <a:pt x="1143987" y="219375"/>
                </a:lnTo>
                <a:lnTo>
                  <a:pt x="1140041" y="227501"/>
                </a:lnTo>
                <a:lnTo>
                  <a:pt x="1111694" y="250331"/>
                </a:lnTo>
                <a:lnTo>
                  <a:pt x="1073933" y="258185"/>
                </a:lnTo>
                <a:close/>
              </a:path>
              <a:path w="1996439" h="302259">
                <a:moveTo>
                  <a:pt x="1143987" y="219375"/>
                </a:moveTo>
                <a:lnTo>
                  <a:pt x="1073933" y="219375"/>
                </a:lnTo>
                <a:lnTo>
                  <a:pt x="1091558" y="214486"/>
                </a:lnTo>
                <a:lnTo>
                  <a:pt x="1105000" y="199833"/>
                </a:lnTo>
                <a:lnTo>
                  <a:pt x="1113570" y="175436"/>
                </a:lnTo>
                <a:lnTo>
                  <a:pt x="1116580" y="141316"/>
                </a:lnTo>
                <a:lnTo>
                  <a:pt x="1113508" y="107611"/>
                </a:lnTo>
                <a:lnTo>
                  <a:pt x="1104918" y="83485"/>
                </a:lnTo>
                <a:lnTo>
                  <a:pt x="1091496" y="68979"/>
                </a:lnTo>
                <a:lnTo>
                  <a:pt x="1073933" y="64135"/>
                </a:lnTo>
                <a:lnTo>
                  <a:pt x="1144026" y="64135"/>
                </a:lnTo>
                <a:lnTo>
                  <a:pt x="1157894" y="92319"/>
                </a:lnTo>
                <a:lnTo>
                  <a:pt x="1164051" y="141316"/>
                </a:lnTo>
                <a:lnTo>
                  <a:pt x="1157863" y="190797"/>
                </a:lnTo>
                <a:lnTo>
                  <a:pt x="1143987" y="219375"/>
                </a:lnTo>
                <a:close/>
              </a:path>
              <a:path w="1996439" h="302259">
                <a:moveTo>
                  <a:pt x="1271285" y="256431"/>
                </a:moveTo>
                <a:lnTo>
                  <a:pt x="1235884" y="251646"/>
                </a:lnTo>
                <a:lnTo>
                  <a:pt x="1208027" y="238383"/>
                </a:lnTo>
                <a:lnTo>
                  <a:pt x="1189790" y="218273"/>
                </a:lnTo>
                <a:lnTo>
                  <a:pt x="1183250" y="192953"/>
                </a:lnTo>
                <a:lnTo>
                  <a:pt x="1187073" y="172954"/>
                </a:lnTo>
                <a:lnTo>
                  <a:pt x="1197557" y="156213"/>
                </a:lnTo>
                <a:lnTo>
                  <a:pt x="1213221" y="143973"/>
                </a:lnTo>
                <a:lnTo>
                  <a:pt x="1232584" y="137479"/>
                </a:lnTo>
                <a:lnTo>
                  <a:pt x="1232584" y="135944"/>
                </a:lnTo>
                <a:lnTo>
                  <a:pt x="1194715" y="103738"/>
                </a:lnTo>
                <a:lnTo>
                  <a:pt x="1191691" y="86171"/>
                </a:lnTo>
                <a:lnTo>
                  <a:pt x="1197668" y="62024"/>
                </a:lnTo>
                <a:lnTo>
                  <a:pt x="1214262" y="42893"/>
                </a:lnTo>
                <a:lnTo>
                  <a:pt x="1239469" y="30299"/>
                </a:lnTo>
                <a:lnTo>
                  <a:pt x="1271285" y="25763"/>
                </a:lnTo>
                <a:lnTo>
                  <a:pt x="1302976" y="30299"/>
                </a:lnTo>
                <a:lnTo>
                  <a:pt x="1328130" y="42893"/>
                </a:lnTo>
                <a:lnTo>
                  <a:pt x="1343900" y="61065"/>
                </a:lnTo>
                <a:lnTo>
                  <a:pt x="1271285" y="61065"/>
                </a:lnTo>
                <a:lnTo>
                  <a:pt x="1257464" y="63259"/>
                </a:lnTo>
                <a:lnTo>
                  <a:pt x="1246727" y="69411"/>
                </a:lnTo>
                <a:lnTo>
                  <a:pt x="1239772" y="78872"/>
                </a:lnTo>
                <a:lnTo>
                  <a:pt x="1237299" y="90995"/>
                </a:lnTo>
                <a:lnTo>
                  <a:pt x="1239819" y="103296"/>
                </a:lnTo>
                <a:lnTo>
                  <a:pt x="1246850" y="112935"/>
                </a:lnTo>
                <a:lnTo>
                  <a:pt x="1257603" y="119224"/>
                </a:lnTo>
                <a:lnTo>
                  <a:pt x="1271285" y="121473"/>
                </a:lnTo>
                <a:lnTo>
                  <a:pt x="1335832" y="121473"/>
                </a:lnTo>
                <a:lnTo>
                  <a:pt x="1326286" y="129663"/>
                </a:lnTo>
                <a:lnTo>
                  <a:pt x="1309876" y="135944"/>
                </a:lnTo>
                <a:lnTo>
                  <a:pt x="1309876" y="137479"/>
                </a:lnTo>
                <a:lnTo>
                  <a:pt x="1329149" y="143973"/>
                </a:lnTo>
                <a:lnTo>
                  <a:pt x="1344009" y="155569"/>
                </a:lnTo>
                <a:lnTo>
                  <a:pt x="1271285" y="155569"/>
                </a:lnTo>
                <a:lnTo>
                  <a:pt x="1255484" y="158100"/>
                </a:lnTo>
                <a:lnTo>
                  <a:pt x="1242972" y="165134"/>
                </a:lnTo>
                <a:lnTo>
                  <a:pt x="1234777" y="175827"/>
                </a:lnTo>
                <a:lnTo>
                  <a:pt x="1231927" y="189335"/>
                </a:lnTo>
                <a:lnTo>
                  <a:pt x="1234638" y="202471"/>
                </a:lnTo>
                <a:lnTo>
                  <a:pt x="1242602" y="212770"/>
                </a:lnTo>
                <a:lnTo>
                  <a:pt x="1255068" y="219491"/>
                </a:lnTo>
                <a:lnTo>
                  <a:pt x="1271285" y="221896"/>
                </a:lnTo>
                <a:lnTo>
                  <a:pt x="1349409" y="221896"/>
                </a:lnTo>
                <a:lnTo>
                  <a:pt x="1334420" y="238383"/>
                </a:lnTo>
                <a:lnTo>
                  <a:pt x="1306578" y="251646"/>
                </a:lnTo>
                <a:lnTo>
                  <a:pt x="1271285" y="256431"/>
                </a:lnTo>
                <a:close/>
              </a:path>
              <a:path w="1996439" h="302259">
                <a:moveTo>
                  <a:pt x="1335832" y="121473"/>
                </a:moveTo>
                <a:lnTo>
                  <a:pt x="1271285" y="121473"/>
                </a:lnTo>
                <a:lnTo>
                  <a:pt x="1284920" y="119224"/>
                </a:lnTo>
                <a:lnTo>
                  <a:pt x="1295678" y="112935"/>
                </a:lnTo>
                <a:lnTo>
                  <a:pt x="1302736" y="103296"/>
                </a:lnTo>
                <a:lnTo>
                  <a:pt x="1305271" y="90995"/>
                </a:lnTo>
                <a:lnTo>
                  <a:pt x="1302767" y="78872"/>
                </a:lnTo>
                <a:lnTo>
                  <a:pt x="1295760" y="69411"/>
                </a:lnTo>
                <a:lnTo>
                  <a:pt x="1285013" y="63259"/>
                </a:lnTo>
                <a:lnTo>
                  <a:pt x="1271285" y="61065"/>
                </a:lnTo>
                <a:lnTo>
                  <a:pt x="1343900" y="61065"/>
                </a:lnTo>
                <a:lnTo>
                  <a:pt x="1344732" y="62024"/>
                </a:lnTo>
                <a:lnTo>
                  <a:pt x="1350769" y="86171"/>
                </a:lnTo>
                <a:lnTo>
                  <a:pt x="1347678" y="103738"/>
                </a:lnTo>
                <a:lnTo>
                  <a:pt x="1339202" y="118581"/>
                </a:lnTo>
                <a:lnTo>
                  <a:pt x="1335832" y="121473"/>
                </a:lnTo>
                <a:close/>
              </a:path>
              <a:path w="1996439" h="302259">
                <a:moveTo>
                  <a:pt x="1349409" y="221896"/>
                </a:moveTo>
                <a:lnTo>
                  <a:pt x="1271285" y="221896"/>
                </a:lnTo>
                <a:lnTo>
                  <a:pt x="1287471" y="219491"/>
                </a:lnTo>
                <a:lnTo>
                  <a:pt x="1299899" y="212811"/>
                </a:lnTo>
                <a:lnTo>
                  <a:pt x="1307916" y="202517"/>
                </a:lnTo>
                <a:lnTo>
                  <a:pt x="1310753" y="189335"/>
                </a:lnTo>
                <a:lnTo>
                  <a:pt x="1307793" y="175827"/>
                </a:lnTo>
                <a:lnTo>
                  <a:pt x="1299570" y="165134"/>
                </a:lnTo>
                <a:lnTo>
                  <a:pt x="1287072" y="158100"/>
                </a:lnTo>
                <a:lnTo>
                  <a:pt x="1271285" y="155569"/>
                </a:lnTo>
                <a:lnTo>
                  <a:pt x="1344009" y="155569"/>
                </a:lnTo>
                <a:lnTo>
                  <a:pt x="1344835" y="156213"/>
                </a:lnTo>
                <a:lnTo>
                  <a:pt x="1355402" y="172954"/>
                </a:lnTo>
                <a:lnTo>
                  <a:pt x="1359320" y="192953"/>
                </a:lnTo>
                <a:lnTo>
                  <a:pt x="1352703" y="218273"/>
                </a:lnTo>
                <a:lnTo>
                  <a:pt x="1349409" y="221896"/>
                </a:lnTo>
                <a:close/>
              </a:path>
              <a:path w="1996439" h="302259">
                <a:moveTo>
                  <a:pt x="1479929" y="302038"/>
                </a:moveTo>
                <a:lnTo>
                  <a:pt x="1436186" y="302038"/>
                </a:lnTo>
                <a:lnTo>
                  <a:pt x="1416685" y="271548"/>
                </a:lnTo>
                <a:lnTo>
                  <a:pt x="1402858" y="238437"/>
                </a:lnTo>
                <a:lnTo>
                  <a:pt x="1394621" y="202428"/>
                </a:lnTo>
                <a:lnTo>
                  <a:pt x="1391894" y="163243"/>
                </a:lnTo>
                <a:lnTo>
                  <a:pt x="1394621" y="123994"/>
                </a:lnTo>
                <a:lnTo>
                  <a:pt x="1402858" y="87952"/>
                </a:lnTo>
                <a:lnTo>
                  <a:pt x="1416685" y="54830"/>
                </a:lnTo>
                <a:lnTo>
                  <a:pt x="1436186" y="24338"/>
                </a:lnTo>
                <a:lnTo>
                  <a:pt x="1479929" y="24338"/>
                </a:lnTo>
                <a:lnTo>
                  <a:pt x="1464069" y="50945"/>
                </a:lnTo>
                <a:lnTo>
                  <a:pt x="1451302" y="85157"/>
                </a:lnTo>
                <a:lnTo>
                  <a:pt x="1442790" y="123686"/>
                </a:lnTo>
                <a:lnTo>
                  <a:pt x="1439694" y="163243"/>
                </a:lnTo>
                <a:lnTo>
                  <a:pt x="1442790" y="202736"/>
                </a:lnTo>
                <a:lnTo>
                  <a:pt x="1451302" y="241233"/>
                </a:lnTo>
                <a:lnTo>
                  <a:pt x="1464069" y="275433"/>
                </a:lnTo>
                <a:lnTo>
                  <a:pt x="1479929" y="302038"/>
                </a:lnTo>
                <a:close/>
              </a:path>
              <a:path w="1996439" h="302259">
                <a:moveTo>
                  <a:pt x="1704909" y="110948"/>
                </a:moveTo>
                <a:lnTo>
                  <a:pt x="1666099" y="107220"/>
                </a:lnTo>
                <a:lnTo>
                  <a:pt x="1669897" y="89172"/>
                </a:lnTo>
                <a:lnTo>
                  <a:pt x="1672061" y="72933"/>
                </a:lnTo>
                <a:lnTo>
                  <a:pt x="1673052" y="57886"/>
                </a:lnTo>
                <a:lnTo>
                  <a:pt x="1673335" y="43414"/>
                </a:lnTo>
                <a:lnTo>
                  <a:pt x="1516012" y="43414"/>
                </a:lnTo>
                <a:lnTo>
                  <a:pt x="1516012" y="12388"/>
                </a:lnTo>
                <a:lnTo>
                  <a:pt x="1713022" y="12388"/>
                </a:lnTo>
                <a:lnTo>
                  <a:pt x="1712895" y="52625"/>
                </a:lnTo>
                <a:lnTo>
                  <a:pt x="1712008" y="70726"/>
                </a:lnTo>
                <a:lnTo>
                  <a:pt x="1709599" y="90082"/>
                </a:lnTo>
                <a:lnTo>
                  <a:pt x="1704909" y="110948"/>
                </a:lnTo>
                <a:close/>
              </a:path>
              <a:path w="1996439" h="302259">
                <a:moveTo>
                  <a:pt x="1622356" y="125748"/>
                </a:moveTo>
                <a:lnTo>
                  <a:pt x="1583217" y="125748"/>
                </a:lnTo>
                <a:lnTo>
                  <a:pt x="1583217" y="76194"/>
                </a:lnTo>
                <a:lnTo>
                  <a:pt x="1622356" y="76194"/>
                </a:lnTo>
                <a:lnTo>
                  <a:pt x="1622356" y="125748"/>
                </a:lnTo>
                <a:close/>
              </a:path>
              <a:path w="1996439" h="302259">
                <a:moveTo>
                  <a:pt x="1743390" y="157652"/>
                </a:moveTo>
                <a:lnTo>
                  <a:pt x="1487178" y="157652"/>
                </a:lnTo>
                <a:lnTo>
                  <a:pt x="1487178" y="125748"/>
                </a:lnTo>
                <a:lnTo>
                  <a:pt x="1743390" y="125748"/>
                </a:lnTo>
                <a:lnTo>
                  <a:pt x="1743390" y="157652"/>
                </a:lnTo>
                <a:close/>
              </a:path>
              <a:path w="1996439" h="302259">
                <a:moveTo>
                  <a:pt x="1613695" y="281866"/>
                </a:moveTo>
                <a:lnTo>
                  <a:pt x="1572161" y="278308"/>
                </a:lnTo>
                <a:lnTo>
                  <a:pt x="1540433" y="267874"/>
                </a:lnTo>
                <a:lnTo>
                  <a:pt x="1520174" y="251170"/>
                </a:lnTo>
                <a:lnTo>
                  <a:pt x="1513052" y="228803"/>
                </a:lnTo>
                <a:lnTo>
                  <a:pt x="1520174" y="206231"/>
                </a:lnTo>
                <a:lnTo>
                  <a:pt x="1540433" y="189486"/>
                </a:lnTo>
                <a:lnTo>
                  <a:pt x="1572161" y="179052"/>
                </a:lnTo>
                <a:lnTo>
                  <a:pt x="1613695" y="175412"/>
                </a:lnTo>
                <a:lnTo>
                  <a:pt x="1655400" y="179052"/>
                </a:lnTo>
                <a:lnTo>
                  <a:pt x="1687094" y="189486"/>
                </a:lnTo>
                <a:lnTo>
                  <a:pt x="1705676" y="204903"/>
                </a:lnTo>
                <a:lnTo>
                  <a:pt x="1613695" y="204903"/>
                </a:lnTo>
                <a:lnTo>
                  <a:pt x="1587767" y="206449"/>
                </a:lnTo>
                <a:lnTo>
                  <a:pt x="1568581" y="211015"/>
                </a:lnTo>
                <a:lnTo>
                  <a:pt x="1556713" y="218501"/>
                </a:lnTo>
                <a:lnTo>
                  <a:pt x="1552739" y="228803"/>
                </a:lnTo>
                <a:lnTo>
                  <a:pt x="1556713" y="238860"/>
                </a:lnTo>
                <a:lnTo>
                  <a:pt x="1568581" y="246029"/>
                </a:lnTo>
                <a:lnTo>
                  <a:pt x="1587767" y="250341"/>
                </a:lnTo>
                <a:lnTo>
                  <a:pt x="1613695" y="251826"/>
                </a:lnTo>
                <a:lnTo>
                  <a:pt x="1706484" y="251826"/>
                </a:lnTo>
                <a:lnTo>
                  <a:pt x="1687094" y="267874"/>
                </a:lnTo>
                <a:lnTo>
                  <a:pt x="1655400" y="278308"/>
                </a:lnTo>
                <a:lnTo>
                  <a:pt x="1613695" y="281866"/>
                </a:lnTo>
                <a:close/>
              </a:path>
              <a:path w="1996439" h="302259">
                <a:moveTo>
                  <a:pt x="1706484" y="251826"/>
                </a:moveTo>
                <a:lnTo>
                  <a:pt x="1613695" y="251826"/>
                </a:lnTo>
                <a:lnTo>
                  <a:pt x="1639662" y="250341"/>
                </a:lnTo>
                <a:lnTo>
                  <a:pt x="1658959" y="246029"/>
                </a:lnTo>
                <a:lnTo>
                  <a:pt x="1671000" y="238860"/>
                </a:lnTo>
                <a:lnTo>
                  <a:pt x="1675199" y="228803"/>
                </a:lnTo>
                <a:lnTo>
                  <a:pt x="1671000" y="218501"/>
                </a:lnTo>
                <a:lnTo>
                  <a:pt x="1658959" y="211015"/>
                </a:lnTo>
                <a:lnTo>
                  <a:pt x="1639662" y="206449"/>
                </a:lnTo>
                <a:lnTo>
                  <a:pt x="1613695" y="204903"/>
                </a:lnTo>
                <a:lnTo>
                  <a:pt x="1705676" y="204903"/>
                </a:lnTo>
                <a:lnTo>
                  <a:pt x="1707277" y="206231"/>
                </a:lnTo>
                <a:lnTo>
                  <a:pt x="1714447" y="228803"/>
                </a:lnTo>
                <a:lnTo>
                  <a:pt x="1707277" y="251170"/>
                </a:lnTo>
                <a:lnTo>
                  <a:pt x="1706484" y="251826"/>
                </a:lnTo>
                <a:close/>
              </a:path>
              <a:path w="1996439" h="302259">
                <a:moveTo>
                  <a:pt x="1989420" y="209179"/>
                </a:moveTo>
                <a:lnTo>
                  <a:pt x="1949952" y="209179"/>
                </a:lnTo>
                <a:lnTo>
                  <a:pt x="1949952" y="114018"/>
                </a:lnTo>
                <a:lnTo>
                  <a:pt x="1903139" y="114018"/>
                </a:lnTo>
                <a:lnTo>
                  <a:pt x="1903139" y="82334"/>
                </a:lnTo>
                <a:lnTo>
                  <a:pt x="1949952" y="82334"/>
                </a:lnTo>
                <a:lnTo>
                  <a:pt x="1949952" y="0"/>
                </a:lnTo>
                <a:lnTo>
                  <a:pt x="1989420" y="0"/>
                </a:lnTo>
                <a:lnTo>
                  <a:pt x="1989420" y="209179"/>
                </a:lnTo>
                <a:close/>
              </a:path>
              <a:path w="1996439" h="302259">
                <a:moveTo>
                  <a:pt x="1855997" y="32889"/>
                </a:moveTo>
                <a:lnTo>
                  <a:pt x="1816090" y="32889"/>
                </a:lnTo>
                <a:lnTo>
                  <a:pt x="1816090" y="1534"/>
                </a:lnTo>
                <a:lnTo>
                  <a:pt x="1855997" y="1534"/>
                </a:lnTo>
                <a:lnTo>
                  <a:pt x="1855997" y="32889"/>
                </a:lnTo>
                <a:close/>
              </a:path>
              <a:path w="1996439" h="302259">
                <a:moveTo>
                  <a:pt x="1912348" y="64025"/>
                </a:moveTo>
                <a:lnTo>
                  <a:pt x="1759300" y="64025"/>
                </a:lnTo>
                <a:lnTo>
                  <a:pt x="1759300" y="32889"/>
                </a:lnTo>
                <a:lnTo>
                  <a:pt x="1912348" y="32889"/>
                </a:lnTo>
                <a:lnTo>
                  <a:pt x="1912348" y="64025"/>
                </a:lnTo>
                <a:close/>
              </a:path>
              <a:path w="1996439" h="302259">
                <a:moveTo>
                  <a:pt x="1768838" y="179469"/>
                </a:moveTo>
                <a:lnTo>
                  <a:pt x="1749653" y="148662"/>
                </a:lnTo>
                <a:lnTo>
                  <a:pt x="1779367" y="134730"/>
                </a:lnTo>
                <a:lnTo>
                  <a:pt x="1800056" y="115073"/>
                </a:lnTo>
                <a:lnTo>
                  <a:pt x="1812154" y="91572"/>
                </a:lnTo>
                <a:lnTo>
                  <a:pt x="1816090" y="66108"/>
                </a:lnTo>
                <a:lnTo>
                  <a:pt x="1816090" y="64025"/>
                </a:lnTo>
                <a:lnTo>
                  <a:pt x="1855558" y="64025"/>
                </a:lnTo>
                <a:lnTo>
                  <a:pt x="1855558" y="66108"/>
                </a:lnTo>
                <a:lnTo>
                  <a:pt x="1859496" y="89731"/>
                </a:lnTo>
                <a:lnTo>
                  <a:pt x="1871606" y="111852"/>
                </a:lnTo>
                <a:lnTo>
                  <a:pt x="1882819" y="122021"/>
                </a:lnTo>
                <a:lnTo>
                  <a:pt x="1836372" y="122021"/>
                </a:lnTo>
                <a:lnTo>
                  <a:pt x="1825142" y="140725"/>
                </a:lnTo>
                <a:lnTo>
                  <a:pt x="1810170" y="156870"/>
                </a:lnTo>
                <a:lnTo>
                  <a:pt x="1791416" y="169953"/>
                </a:lnTo>
                <a:lnTo>
                  <a:pt x="1768838" y="179469"/>
                </a:lnTo>
                <a:close/>
              </a:path>
              <a:path w="1996439" h="302259">
                <a:moveTo>
                  <a:pt x="1903139" y="174974"/>
                </a:moveTo>
                <a:lnTo>
                  <a:pt x="1881190" y="166299"/>
                </a:lnTo>
                <a:lnTo>
                  <a:pt x="1862725" y="154253"/>
                </a:lnTo>
                <a:lnTo>
                  <a:pt x="1847776" y="139329"/>
                </a:lnTo>
                <a:lnTo>
                  <a:pt x="1836372" y="122021"/>
                </a:lnTo>
                <a:lnTo>
                  <a:pt x="1882819" y="122021"/>
                </a:lnTo>
                <a:lnTo>
                  <a:pt x="1892328" y="130644"/>
                </a:lnTo>
                <a:lnTo>
                  <a:pt x="1922105" y="144276"/>
                </a:lnTo>
                <a:lnTo>
                  <a:pt x="1903139" y="174974"/>
                </a:lnTo>
                <a:close/>
              </a:path>
              <a:path w="1996439" h="302259">
                <a:moveTo>
                  <a:pt x="1996107" y="277042"/>
                </a:moveTo>
                <a:lnTo>
                  <a:pt x="1802167" y="277042"/>
                </a:lnTo>
                <a:lnTo>
                  <a:pt x="1802167" y="191309"/>
                </a:lnTo>
                <a:lnTo>
                  <a:pt x="1841635" y="191309"/>
                </a:lnTo>
                <a:lnTo>
                  <a:pt x="1841635" y="245139"/>
                </a:lnTo>
                <a:lnTo>
                  <a:pt x="1996107" y="245139"/>
                </a:lnTo>
                <a:lnTo>
                  <a:pt x="1996107" y="2770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76424" y="6435591"/>
            <a:ext cx="870585" cy="302895"/>
          </a:xfrm>
          <a:custGeom>
            <a:avLst/>
            <a:gdLst/>
            <a:ahLst/>
            <a:cxnLst/>
            <a:rect l="l" t="t" r="r" b="b"/>
            <a:pathLst>
              <a:path w="870585" h="302895">
                <a:moveTo>
                  <a:pt x="226063" y="44510"/>
                </a:moveTo>
                <a:lnTo>
                  <a:pt x="186595" y="44510"/>
                </a:lnTo>
                <a:lnTo>
                  <a:pt x="186595" y="438"/>
                </a:lnTo>
                <a:lnTo>
                  <a:pt x="226063" y="438"/>
                </a:lnTo>
                <a:lnTo>
                  <a:pt x="226063" y="44510"/>
                </a:lnTo>
                <a:close/>
              </a:path>
              <a:path w="870585" h="302895">
                <a:moveTo>
                  <a:pt x="134081" y="160502"/>
                </a:moveTo>
                <a:lnTo>
                  <a:pt x="0" y="160502"/>
                </a:lnTo>
                <a:lnTo>
                  <a:pt x="0" y="23022"/>
                </a:lnTo>
                <a:lnTo>
                  <a:pt x="134081" y="23022"/>
                </a:lnTo>
                <a:lnTo>
                  <a:pt x="134081" y="44510"/>
                </a:lnTo>
                <a:lnTo>
                  <a:pt x="226063" y="44510"/>
                </a:lnTo>
                <a:lnTo>
                  <a:pt x="226063" y="54377"/>
                </a:lnTo>
                <a:lnTo>
                  <a:pt x="39248" y="54377"/>
                </a:lnTo>
                <a:lnTo>
                  <a:pt x="39248" y="129695"/>
                </a:lnTo>
                <a:lnTo>
                  <a:pt x="226063" y="129695"/>
                </a:lnTo>
                <a:lnTo>
                  <a:pt x="226063" y="136712"/>
                </a:lnTo>
                <a:lnTo>
                  <a:pt x="134081" y="136712"/>
                </a:lnTo>
                <a:lnTo>
                  <a:pt x="134081" y="160502"/>
                </a:lnTo>
                <a:close/>
              </a:path>
              <a:path w="870585" h="302895">
                <a:moveTo>
                  <a:pt x="226063" y="129695"/>
                </a:moveTo>
                <a:lnTo>
                  <a:pt x="95270" y="129695"/>
                </a:lnTo>
                <a:lnTo>
                  <a:pt x="95270" y="54377"/>
                </a:lnTo>
                <a:lnTo>
                  <a:pt x="226063" y="54377"/>
                </a:lnTo>
                <a:lnTo>
                  <a:pt x="226063" y="76414"/>
                </a:lnTo>
                <a:lnTo>
                  <a:pt x="134081" y="76414"/>
                </a:lnTo>
                <a:lnTo>
                  <a:pt x="134081" y="105357"/>
                </a:lnTo>
                <a:lnTo>
                  <a:pt x="226063" y="105357"/>
                </a:lnTo>
                <a:lnTo>
                  <a:pt x="226063" y="129695"/>
                </a:lnTo>
                <a:close/>
              </a:path>
              <a:path w="870585" h="302895">
                <a:moveTo>
                  <a:pt x="226063" y="105357"/>
                </a:moveTo>
                <a:lnTo>
                  <a:pt x="186595" y="105357"/>
                </a:lnTo>
                <a:lnTo>
                  <a:pt x="186595" y="76414"/>
                </a:lnTo>
                <a:lnTo>
                  <a:pt x="226063" y="76414"/>
                </a:lnTo>
                <a:lnTo>
                  <a:pt x="226063" y="105357"/>
                </a:lnTo>
                <a:close/>
              </a:path>
              <a:path w="870585" h="302895">
                <a:moveTo>
                  <a:pt x="226063" y="205671"/>
                </a:moveTo>
                <a:lnTo>
                  <a:pt x="186595" y="205671"/>
                </a:lnTo>
                <a:lnTo>
                  <a:pt x="186595" y="136712"/>
                </a:lnTo>
                <a:lnTo>
                  <a:pt x="226063" y="136712"/>
                </a:lnTo>
                <a:lnTo>
                  <a:pt x="226063" y="205671"/>
                </a:lnTo>
                <a:close/>
              </a:path>
              <a:path w="870585" h="302895">
                <a:moveTo>
                  <a:pt x="232092" y="277480"/>
                </a:moveTo>
                <a:lnTo>
                  <a:pt x="38152" y="277480"/>
                </a:lnTo>
                <a:lnTo>
                  <a:pt x="38152" y="186375"/>
                </a:lnTo>
                <a:lnTo>
                  <a:pt x="78168" y="186375"/>
                </a:lnTo>
                <a:lnTo>
                  <a:pt x="78168" y="245577"/>
                </a:lnTo>
                <a:lnTo>
                  <a:pt x="232092" y="245577"/>
                </a:lnTo>
                <a:lnTo>
                  <a:pt x="232092" y="277480"/>
                </a:lnTo>
                <a:close/>
              </a:path>
              <a:path w="870585" h="302895">
                <a:moveTo>
                  <a:pt x="490949" y="154472"/>
                </a:moveTo>
                <a:lnTo>
                  <a:pt x="451591" y="154472"/>
                </a:lnTo>
                <a:lnTo>
                  <a:pt x="451591" y="95599"/>
                </a:lnTo>
                <a:lnTo>
                  <a:pt x="406860" y="95599"/>
                </a:lnTo>
                <a:lnTo>
                  <a:pt x="406860" y="63367"/>
                </a:lnTo>
                <a:lnTo>
                  <a:pt x="451591" y="63367"/>
                </a:lnTo>
                <a:lnTo>
                  <a:pt x="451591" y="0"/>
                </a:lnTo>
                <a:lnTo>
                  <a:pt x="490949" y="0"/>
                </a:lnTo>
                <a:lnTo>
                  <a:pt x="490949" y="154472"/>
                </a:lnTo>
                <a:close/>
              </a:path>
              <a:path w="870585" h="302895">
                <a:moveTo>
                  <a:pt x="415960" y="45059"/>
                </a:moveTo>
                <a:lnTo>
                  <a:pt x="262912" y="45059"/>
                </a:lnTo>
                <a:lnTo>
                  <a:pt x="262912" y="12936"/>
                </a:lnTo>
                <a:lnTo>
                  <a:pt x="415960" y="12936"/>
                </a:lnTo>
                <a:lnTo>
                  <a:pt x="415960" y="45059"/>
                </a:lnTo>
                <a:close/>
              </a:path>
              <a:path w="870585" h="302895">
                <a:moveTo>
                  <a:pt x="271902" y="159406"/>
                </a:moveTo>
                <a:lnTo>
                  <a:pt x="251620" y="128380"/>
                </a:lnTo>
                <a:lnTo>
                  <a:pt x="280723" y="113958"/>
                </a:lnTo>
                <a:lnTo>
                  <a:pt x="301489" y="94078"/>
                </a:lnTo>
                <a:lnTo>
                  <a:pt x="314260" y="70519"/>
                </a:lnTo>
                <a:lnTo>
                  <a:pt x="319373" y="45059"/>
                </a:lnTo>
                <a:lnTo>
                  <a:pt x="359828" y="45059"/>
                </a:lnTo>
                <a:lnTo>
                  <a:pt x="364679" y="68621"/>
                </a:lnTo>
                <a:lnTo>
                  <a:pt x="376848" y="90734"/>
                </a:lnTo>
                <a:lnTo>
                  <a:pt x="384401" y="97902"/>
                </a:lnTo>
                <a:lnTo>
                  <a:pt x="339984" y="97902"/>
                </a:lnTo>
                <a:lnTo>
                  <a:pt x="328791" y="117826"/>
                </a:lnTo>
                <a:lnTo>
                  <a:pt x="313755" y="135108"/>
                </a:lnTo>
                <a:lnTo>
                  <a:pt x="294812" y="149164"/>
                </a:lnTo>
                <a:lnTo>
                  <a:pt x="271902" y="159406"/>
                </a:lnTo>
                <a:close/>
              </a:path>
              <a:path w="870585" h="302895">
                <a:moveTo>
                  <a:pt x="405106" y="153814"/>
                </a:moveTo>
                <a:lnTo>
                  <a:pt x="383491" y="144276"/>
                </a:lnTo>
                <a:lnTo>
                  <a:pt x="365474" y="131449"/>
                </a:lnTo>
                <a:lnTo>
                  <a:pt x="350992" y="115827"/>
                </a:lnTo>
                <a:lnTo>
                  <a:pt x="339984" y="97902"/>
                </a:lnTo>
                <a:lnTo>
                  <a:pt x="384401" y="97902"/>
                </a:lnTo>
                <a:lnTo>
                  <a:pt x="396706" y="109579"/>
                </a:lnTo>
                <a:lnTo>
                  <a:pt x="424621" y="123336"/>
                </a:lnTo>
                <a:lnTo>
                  <a:pt x="405106" y="153814"/>
                </a:lnTo>
                <a:close/>
              </a:path>
              <a:path w="870585" h="302895">
                <a:moveTo>
                  <a:pt x="490949" y="279234"/>
                </a:moveTo>
                <a:lnTo>
                  <a:pt x="302819" y="279234"/>
                </a:lnTo>
                <a:lnTo>
                  <a:pt x="302819" y="165545"/>
                </a:lnTo>
                <a:lnTo>
                  <a:pt x="341958" y="165545"/>
                </a:lnTo>
                <a:lnTo>
                  <a:pt x="341958" y="192186"/>
                </a:lnTo>
                <a:lnTo>
                  <a:pt x="490949" y="192186"/>
                </a:lnTo>
                <a:lnTo>
                  <a:pt x="490949" y="222664"/>
                </a:lnTo>
                <a:lnTo>
                  <a:pt x="341958" y="222664"/>
                </a:lnTo>
                <a:lnTo>
                  <a:pt x="341958" y="247551"/>
                </a:lnTo>
                <a:lnTo>
                  <a:pt x="490949" y="247551"/>
                </a:lnTo>
                <a:lnTo>
                  <a:pt x="490949" y="279234"/>
                </a:lnTo>
                <a:close/>
              </a:path>
              <a:path w="870585" h="302895">
                <a:moveTo>
                  <a:pt x="490949" y="192186"/>
                </a:moveTo>
                <a:lnTo>
                  <a:pt x="451591" y="192186"/>
                </a:lnTo>
                <a:lnTo>
                  <a:pt x="451591" y="165545"/>
                </a:lnTo>
                <a:lnTo>
                  <a:pt x="490949" y="165545"/>
                </a:lnTo>
                <a:lnTo>
                  <a:pt x="490949" y="192186"/>
                </a:lnTo>
                <a:close/>
              </a:path>
              <a:path w="870585" h="302895">
                <a:moveTo>
                  <a:pt x="490949" y="247551"/>
                </a:moveTo>
                <a:lnTo>
                  <a:pt x="451591" y="247551"/>
                </a:lnTo>
                <a:lnTo>
                  <a:pt x="451591" y="222664"/>
                </a:lnTo>
                <a:lnTo>
                  <a:pt x="490949" y="222664"/>
                </a:lnTo>
                <a:lnTo>
                  <a:pt x="490949" y="247551"/>
                </a:lnTo>
                <a:close/>
              </a:path>
              <a:path w="870585" h="302895">
                <a:moveTo>
                  <a:pt x="754410" y="141645"/>
                </a:moveTo>
                <a:lnTo>
                  <a:pt x="714723" y="141645"/>
                </a:lnTo>
                <a:lnTo>
                  <a:pt x="714723" y="0"/>
                </a:lnTo>
                <a:lnTo>
                  <a:pt x="754410" y="0"/>
                </a:lnTo>
                <a:lnTo>
                  <a:pt x="754410" y="141645"/>
                </a:lnTo>
                <a:close/>
              </a:path>
              <a:path w="870585" h="302895">
                <a:moveTo>
                  <a:pt x="598402" y="137150"/>
                </a:moveTo>
                <a:lnTo>
                  <a:pt x="568171" y="132338"/>
                </a:lnTo>
                <a:lnTo>
                  <a:pt x="544106" y="119047"/>
                </a:lnTo>
                <a:lnTo>
                  <a:pt x="528223" y="98746"/>
                </a:lnTo>
                <a:lnTo>
                  <a:pt x="522536" y="72905"/>
                </a:lnTo>
                <a:lnTo>
                  <a:pt x="528223" y="46969"/>
                </a:lnTo>
                <a:lnTo>
                  <a:pt x="544106" y="26572"/>
                </a:lnTo>
                <a:lnTo>
                  <a:pt x="568171" y="13226"/>
                </a:lnTo>
                <a:lnTo>
                  <a:pt x="598402" y="8441"/>
                </a:lnTo>
                <a:lnTo>
                  <a:pt x="628304" y="13226"/>
                </a:lnTo>
                <a:lnTo>
                  <a:pt x="652204" y="26572"/>
                </a:lnTo>
                <a:lnTo>
                  <a:pt x="663271" y="40783"/>
                </a:lnTo>
                <a:lnTo>
                  <a:pt x="598402" y="40783"/>
                </a:lnTo>
                <a:lnTo>
                  <a:pt x="583401" y="42965"/>
                </a:lnTo>
                <a:lnTo>
                  <a:pt x="571474" y="49279"/>
                </a:lnTo>
                <a:lnTo>
                  <a:pt x="563636" y="59376"/>
                </a:lnTo>
                <a:lnTo>
                  <a:pt x="560908" y="72905"/>
                </a:lnTo>
                <a:lnTo>
                  <a:pt x="563621" y="86562"/>
                </a:lnTo>
                <a:lnTo>
                  <a:pt x="571432" y="96723"/>
                </a:lnTo>
                <a:lnTo>
                  <a:pt x="583355" y="103061"/>
                </a:lnTo>
                <a:lnTo>
                  <a:pt x="598402" y="105247"/>
                </a:lnTo>
                <a:lnTo>
                  <a:pt x="663001" y="105247"/>
                </a:lnTo>
                <a:lnTo>
                  <a:pt x="652204" y="119047"/>
                </a:lnTo>
                <a:lnTo>
                  <a:pt x="628304" y="132338"/>
                </a:lnTo>
                <a:lnTo>
                  <a:pt x="598402" y="137150"/>
                </a:lnTo>
                <a:close/>
              </a:path>
              <a:path w="870585" h="302895">
                <a:moveTo>
                  <a:pt x="663001" y="105247"/>
                </a:moveTo>
                <a:lnTo>
                  <a:pt x="598402" y="105247"/>
                </a:lnTo>
                <a:lnTo>
                  <a:pt x="613228" y="103061"/>
                </a:lnTo>
                <a:lnTo>
                  <a:pt x="625002" y="96723"/>
                </a:lnTo>
                <a:lnTo>
                  <a:pt x="632767" y="86562"/>
                </a:lnTo>
                <a:lnTo>
                  <a:pt x="635568" y="72905"/>
                </a:lnTo>
                <a:lnTo>
                  <a:pt x="632767" y="59376"/>
                </a:lnTo>
                <a:lnTo>
                  <a:pt x="625002" y="49279"/>
                </a:lnTo>
                <a:lnTo>
                  <a:pt x="613228" y="42965"/>
                </a:lnTo>
                <a:lnTo>
                  <a:pt x="598402" y="40783"/>
                </a:lnTo>
                <a:lnTo>
                  <a:pt x="663271" y="40783"/>
                </a:lnTo>
                <a:lnTo>
                  <a:pt x="668087" y="46969"/>
                </a:lnTo>
                <a:lnTo>
                  <a:pt x="673939" y="72905"/>
                </a:lnTo>
                <a:lnTo>
                  <a:pt x="668087" y="98746"/>
                </a:lnTo>
                <a:lnTo>
                  <a:pt x="663001" y="105247"/>
                </a:lnTo>
                <a:close/>
              </a:path>
              <a:path w="870585" h="302895">
                <a:moveTo>
                  <a:pt x="762084" y="279234"/>
                </a:moveTo>
                <a:lnTo>
                  <a:pt x="565731" y="279234"/>
                </a:lnTo>
                <a:lnTo>
                  <a:pt x="565731" y="200957"/>
                </a:lnTo>
                <a:lnTo>
                  <a:pt x="714942" y="200957"/>
                </a:lnTo>
                <a:lnTo>
                  <a:pt x="714942" y="183744"/>
                </a:lnTo>
                <a:lnTo>
                  <a:pt x="565074" y="183744"/>
                </a:lnTo>
                <a:lnTo>
                  <a:pt x="565074" y="153266"/>
                </a:lnTo>
                <a:lnTo>
                  <a:pt x="754410" y="153266"/>
                </a:lnTo>
                <a:lnTo>
                  <a:pt x="754410" y="229900"/>
                </a:lnTo>
                <a:lnTo>
                  <a:pt x="604322" y="229900"/>
                </a:lnTo>
                <a:lnTo>
                  <a:pt x="604322" y="248099"/>
                </a:lnTo>
                <a:lnTo>
                  <a:pt x="762084" y="248099"/>
                </a:lnTo>
                <a:lnTo>
                  <a:pt x="762084" y="279234"/>
                </a:lnTo>
                <a:close/>
              </a:path>
              <a:path w="870585" h="302895">
                <a:moveTo>
                  <a:pt x="826342" y="302477"/>
                </a:moveTo>
                <a:lnTo>
                  <a:pt x="782489" y="302477"/>
                </a:lnTo>
                <a:lnTo>
                  <a:pt x="798413" y="275872"/>
                </a:lnTo>
                <a:lnTo>
                  <a:pt x="811213" y="241671"/>
                </a:lnTo>
                <a:lnTo>
                  <a:pt x="819737" y="203175"/>
                </a:lnTo>
                <a:lnTo>
                  <a:pt x="822834" y="163681"/>
                </a:lnTo>
                <a:lnTo>
                  <a:pt x="819737" y="124124"/>
                </a:lnTo>
                <a:lnTo>
                  <a:pt x="811213" y="85595"/>
                </a:lnTo>
                <a:lnTo>
                  <a:pt x="798413" y="51383"/>
                </a:lnTo>
                <a:lnTo>
                  <a:pt x="782489" y="24777"/>
                </a:lnTo>
                <a:lnTo>
                  <a:pt x="826342" y="24777"/>
                </a:lnTo>
                <a:lnTo>
                  <a:pt x="845826" y="55268"/>
                </a:lnTo>
                <a:lnTo>
                  <a:pt x="859616" y="88391"/>
                </a:lnTo>
                <a:lnTo>
                  <a:pt x="867814" y="124433"/>
                </a:lnTo>
                <a:lnTo>
                  <a:pt x="870524" y="163681"/>
                </a:lnTo>
                <a:lnTo>
                  <a:pt x="867814" y="202867"/>
                </a:lnTo>
                <a:lnTo>
                  <a:pt x="859616" y="238876"/>
                </a:lnTo>
                <a:lnTo>
                  <a:pt x="845826" y="271987"/>
                </a:lnTo>
                <a:lnTo>
                  <a:pt x="826342" y="3024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1762" y="6564738"/>
            <a:ext cx="162147" cy="6895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4806455" y="6435591"/>
            <a:ext cx="1863725" cy="302895"/>
          </a:xfrm>
          <a:custGeom>
            <a:avLst/>
            <a:gdLst/>
            <a:ahLst/>
            <a:cxnLst/>
            <a:rect l="l" t="t" r="r" b="b"/>
            <a:pathLst>
              <a:path w="1863725" h="302895">
                <a:moveTo>
                  <a:pt x="44291" y="98231"/>
                </a:moveTo>
                <a:lnTo>
                  <a:pt x="0" y="98231"/>
                </a:lnTo>
                <a:lnTo>
                  <a:pt x="5760" y="68429"/>
                </a:lnTo>
                <a:lnTo>
                  <a:pt x="22077" y="45730"/>
                </a:lnTo>
                <a:lnTo>
                  <a:pt x="47253" y="31274"/>
                </a:lnTo>
                <a:lnTo>
                  <a:pt x="79593" y="26202"/>
                </a:lnTo>
                <a:lnTo>
                  <a:pt x="112467" y="31092"/>
                </a:lnTo>
                <a:lnTo>
                  <a:pt x="137767" y="44771"/>
                </a:lnTo>
                <a:lnTo>
                  <a:pt x="152196" y="63367"/>
                </a:lnTo>
                <a:lnTo>
                  <a:pt x="79264" y="63367"/>
                </a:lnTo>
                <a:lnTo>
                  <a:pt x="64858" y="65778"/>
                </a:lnTo>
                <a:lnTo>
                  <a:pt x="53802" y="72700"/>
                </a:lnTo>
                <a:lnTo>
                  <a:pt x="46734" y="83672"/>
                </a:lnTo>
                <a:lnTo>
                  <a:pt x="44291" y="98231"/>
                </a:lnTo>
                <a:close/>
              </a:path>
              <a:path w="1863725" h="302895">
                <a:moveTo>
                  <a:pt x="162914" y="253800"/>
                </a:moveTo>
                <a:lnTo>
                  <a:pt x="2083" y="253800"/>
                </a:lnTo>
                <a:lnTo>
                  <a:pt x="1973" y="220142"/>
                </a:lnTo>
                <a:lnTo>
                  <a:pt x="82663" y="145921"/>
                </a:lnTo>
                <a:lnTo>
                  <a:pt x="96471" y="132105"/>
                </a:lnTo>
                <a:lnTo>
                  <a:pt x="106549" y="119924"/>
                </a:lnTo>
                <a:lnTo>
                  <a:pt x="112742" y="108133"/>
                </a:lnTo>
                <a:lnTo>
                  <a:pt x="114895" y="95490"/>
                </a:lnTo>
                <a:lnTo>
                  <a:pt x="112149" y="82099"/>
                </a:lnTo>
                <a:lnTo>
                  <a:pt x="104685" y="71987"/>
                </a:lnTo>
                <a:lnTo>
                  <a:pt x="93419" y="65596"/>
                </a:lnTo>
                <a:lnTo>
                  <a:pt x="79264" y="63367"/>
                </a:lnTo>
                <a:lnTo>
                  <a:pt x="152196" y="63367"/>
                </a:lnTo>
                <a:lnTo>
                  <a:pt x="154049" y="65778"/>
                </a:lnTo>
                <a:lnTo>
                  <a:pt x="159844" y="92530"/>
                </a:lnTo>
                <a:lnTo>
                  <a:pt x="157122" y="111241"/>
                </a:lnTo>
                <a:lnTo>
                  <a:pt x="147771" y="130641"/>
                </a:lnTo>
                <a:lnTo>
                  <a:pt x="129765" y="153104"/>
                </a:lnTo>
                <a:lnTo>
                  <a:pt x="66876" y="214003"/>
                </a:lnTo>
                <a:lnTo>
                  <a:pt x="66876" y="215538"/>
                </a:lnTo>
                <a:lnTo>
                  <a:pt x="162914" y="215538"/>
                </a:lnTo>
                <a:lnTo>
                  <a:pt x="162914" y="253800"/>
                </a:lnTo>
                <a:close/>
              </a:path>
              <a:path w="1863725" h="302895">
                <a:moveTo>
                  <a:pt x="228597" y="98231"/>
                </a:moveTo>
                <a:lnTo>
                  <a:pt x="184306" y="98231"/>
                </a:lnTo>
                <a:lnTo>
                  <a:pt x="190066" y="68429"/>
                </a:lnTo>
                <a:lnTo>
                  <a:pt x="206383" y="45730"/>
                </a:lnTo>
                <a:lnTo>
                  <a:pt x="231559" y="31274"/>
                </a:lnTo>
                <a:lnTo>
                  <a:pt x="263899" y="26202"/>
                </a:lnTo>
                <a:lnTo>
                  <a:pt x="296773" y="31092"/>
                </a:lnTo>
                <a:lnTo>
                  <a:pt x="322073" y="44771"/>
                </a:lnTo>
                <a:lnTo>
                  <a:pt x="336502" y="63367"/>
                </a:lnTo>
                <a:lnTo>
                  <a:pt x="263570" y="63367"/>
                </a:lnTo>
                <a:lnTo>
                  <a:pt x="249164" y="65778"/>
                </a:lnTo>
                <a:lnTo>
                  <a:pt x="238108" y="72700"/>
                </a:lnTo>
                <a:lnTo>
                  <a:pt x="231040" y="83672"/>
                </a:lnTo>
                <a:lnTo>
                  <a:pt x="228597" y="98231"/>
                </a:lnTo>
                <a:close/>
              </a:path>
              <a:path w="1863725" h="302895">
                <a:moveTo>
                  <a:pt x="347220" y="253800"/>
                </a:moveTo>
                <a:lnTo>
                  <a:pt x="186389" y="253800"/>
                </a:lnTo>
                <a:lnTo>
                  <a:pt x="186279" y="220142"/>
                </a:lnTo>
                <a:lnTo>
                  <a:pt x="266969" y="145921"/>
                </a:lnTo>
                <a:lnTo>
                  <a:pt x="280777" y="132105"/>
                </a:lnTo>
                <a:lnTo>
                  <a:pt x="290855" y="119924"/>
                </a:lnTo>
                <a:lnTo>
                  <a:pt x="297048" y="108133"/>
                </a:lnTo>
                <a:lnTo>
                  <a:pt x="299201" y="95490"/>
                </a:lnTo>
                <a:lnTo>
                  <a:pt x="296455" y="82099"/>
                </a:lnTo>
                <a:lnTo>
                  <a:pt x="288991" y="71987"/>
                </a:lnTo>
                <a:lnTo>
                  <a:pt x="277725" y="65596"/>
                </a:lnTo>
                <a:lnTo>
                  <a:pt x="263570" y="63367"/>
                </a:lnTo>
                <a:lnTo>
                  <a:pt x="336502" y="63367"/>
                </a:lnTo>
                <a:lnTo>
                  <a:pt x="338355" y="65778"/>
                </a:lnTo>
                <a:lnTo>
                  <a:pt x="344150" y="92530"/>
                </a:lnTo>
                <a:lnTo>
                  <a:pt x="341428" y="111241"/>
                </a:lnTo>
                <a:lnTo>
                  <a:pt x="332077" y="130641"/>
                </a:lnTo>
                <a:lnTo>
                  <a:pt x="314071" y="153104"/>
                </a:lnTo>
                <a:lnTo>
                  <a:pt x="251182" y="214003"/>
                </a:lnTo>
                <a:lnTo>
                  <a:pt x="251182" y="215538"/>
                </a:lnTo>
                <a:lnTo>
                  <a:pt x="347220" y="215538"/>
                </a:lnTo>
                <a:lnTo>
                  <a:pt x="347220" y="253800"/>
                </a:lnTo>
                <a:close/>
              </a:path>
              <a:path w="1863725" h="302895">
                <a:moveTo>
                  <a:pt x="395801" y="287567"/>
                </a:moveTo>
                <a:lnTo>
                  <a:pt x="356113" y="287567"/>
                </a:lnTo>
                <a:lnTo>
                  <a:pt x="428471" y="18747"/>
                </a:lnTo>
                <a:lnTo>
                  <a:pt x="468158" y="18747"/>
                </a:lnTo>
                <a:lnTo>
                  <a:pt x="395801" y="287567"/>
                </a:lnTo>
                <a:close/>
              </a:path>
              <a:path w="1863725" h="302895">
                <a:moveTo>
                  <a:pt x="525948" y="158529"/>
                </a:moveTo>
                <a:lnTo>
                  <a:pt x="483520" y="158529"/>
                </a:lnTo>
                <a:lnTo>
                  <a:pt x="495799" y="29271"/>
                </a:lnTo>
                <a:lnTo>
                  <a:pt x="633936" y="29271"/>
                </a:lnTo>
                <a:lnTo>
                  <a:pt x="633936" y="67533"/>
                </a:lnTo>
                <a:lnTo>
                  <a:pt x="534170" y="67533"/>
                </a:lnTo>
                <a:lnTo>
                  <a:pt x="528031" y="124214"/>
                </a:lnTo>
                <a:lnTo>
                  <a:pt x="623648" y="124214"/>
                </a:lnTo>
                <a:lnTo>
                  <a:pt x="626193" y="125927"/>
                </a:lnTo>
                <a:lnTo>
                  <a:pt x="635076" y="139781"/>
                </a:lnTo>
                <a:lnTo>
                  <a:pt x="561030" y="139781"/>
                </a:lnTo>
                <a:lnTo>
                  <a:pt x="549382" y="140953"/>
                </a:lnTo>
                <a:lnTo>
                  <a:pt x="539625" y="144468"/>
                </a:lnTo>
                <a:lnTo>
                  <a:pt x="531800" y="150327"/>
                </a:lnTo>
                <a:lnTo>
                  <a:pt x="525948" y="158529"/>
                </a:lnTo>
                <a:close/>
              </a:path>
              <a:path w="1863725" h="302895">
                <a:moveTo>
                  <a:pt x="623648" y="124214"/>
                </a:moveTo>
                <a:lnTo>
                  <a:pt x="529785" y="124214"/>
                </a:lnTo>
                <a:lnTo>
                  <a:pt x="537566" y="116562"/>
                </a:lnTo>
                <a:lnTo>
                  <a:pt x="548039" y="110523"/>
                </a:lnTo>
                <a:lnTo>
                  <a:pt x="560650" y="106561"/>
                </a:lnTo>
                <a:lnTo>
                  <a:pt x="574844" y="105137"/>
                </a:lnTo>
                <a:lnTo>
                  <a:pt x="603453" y="110624"/>
                </a:lnTo>
                <a:lnTo>
                  <a:pt x="623648" y="124214"/>
                </a:lnTo>
                <a:close/>
              </a:path>
              <a:path w="1863725" h="302895">
                <a:moveTo>
                  <a:pt x="633549" y="220142"/>
                </a:moveTo>
                <a:lnTo>
                  <a:pt x="561798" y="220142"/>
                </a:lnTo>
                <a:lnTo>
                  <a:pt x="577820" y="217206"/>
                </a:lnTo>
                <a:lnTo>
                  <a:pt x="590398" y="208987"/>
                </a:lnTo>
                <a:lnTo>
                  <a:pt x="598599" y="196369"/>
                </a:lnTo>
                <a:lnTo>
                  <a:pt x="601485" y="180236"/>
                </a:lnTo>
                <a:lnTo>
                  <a:pt x="598540" y="163940"/>
                </a:lnTo>
                <a:lnTo>
                  <a:pt x="590179" y="151170"/>
                </a:lnTo>
                <a:lnTo>
                  <a:pt x="577357" y="142819"/>
                </a:lnTo>
                <a:lnTo>
                  <a:pt x="561030" y="139781"/>
                </a:lnTo>
                <a:lnTo>
                  <a:pt x="635076" y="139781"/>
                </a:lnTo>
                <a:lnTo>
                  <a:pt x="641184" y="149307"/>
                </a:lnTo>
                <a:lnTo>
                  <a:pt x="646544" y="179030"/>
                </a:lnTo>
                <a:lnTo>
                  <a:pt x="640441" y="210340"/>
                </a:lnTo>
                <a:lnTo>
                  <a:pt x="633549" y="220142"/>
                </a:lnTo>
                <a:close/>
              </a:path>
              <a:path w="1863725" h="302895">
                <a:moveTo>
                  <a:pt x="561798" y="256869"/>
                </a:moveTo>
                <a:lnTo>
                  <a:pt x="529359" y="251950"/>
                </a:lnTo>
                <a:lnTo>
                  <a:pt x="503569" y="238232"/>
                </a:lnTo>
                <a:lnTo>
                  <a:pt x="486393" y="217278"/>
                </a:lnTo>
                <a:lnTo>
                  <a:pt x="479792" y="190651"/>
                </a:lnTo>
                <a:lnTo>
                  <a:pt x="525071" y="190651"/>
                </a:lnTo>
                <a:lnTo>
                  <a:pt x="528512" y="202613"/>
                </a:lnTo>
                <a:lnTo>
                  <a:pt x="536486" y="211934"/>
                </a:lnTo>
                <a:lnTo>
                  <a:pt x="547934" y="217986"/>
                </a:lnTo>
                <a:lnTo>
                  <a:pt x="561798" y="220142"/>
                </a:lnTo>
                <a:lnTo>
                  <a:pt x="633549" y="220142"/>
                </a:lnTo>
                <a:lnTo>
                  <a:pt x="623124" y="234970"/>
                </a:lnTo>
                <a:lnTo>
                  <a:pt x="596331" y="251090"/>
                </a:lnTo>
                <a:lnTo>
                  <a:pt x="561798" y="256869"/>
                </a:lnTo>
                <a:close/>
              </a:path>
              <a:path w="1863725" h="302895">
                <a:moveTo>
                  <a:pt x="693809" y="287567"/>
                </a:moveTo>
                <a:lnTo>
                  <a:pt x="654122" y="287567"/>
                </a:lnTo>
                <a:lnTo>
                  <a:pt x="726480" y="18747"/>
                </a:lnTo>
                <a:lnTo>
                  <a:pt x="766167" y="18747"/>
                </a:lnTo>
                <a:lnTo>
                  <a:pt x="693809" y="287567"/>
                </a:lnTo>
                <a:close/>
              </a:path>
              <a:path w="1863725" h="302895">
                <a:moveTo>
                  <a:pt x="824176" y="91653"/>
                </a:moveTo>
                <a:lnTo>
                  <a:pt x="779445" y="91653"/>
                </a:lnTo>
                <a:lnTo>
                  <a:pt x="786056" y="65145"/>
                </a:lnTo>
                <a:lnTo>
                  <a:pt x="803304" y="44456"/>
                </a:lnTo>
                <a:lnTo>
                  <a:pt x="829042" y="31002"/>
                </a:lnTo>
                <a:lnTo>
                  <a:pt x="861122" y="26202"/>
                </a:lnTo>
                <a:lnTo>
                  <a:pt x="893001" y="31089"/>
                </a:lnTo>
                <a:lnTo>
                  <a:pt x="917583" y="44497"/>
                </a:lnTo>
                <a:lnTo>
                  <a:pt x="932440" y="63367"/>
                </a:lnTo>
                <a:lnTo>
                  <a:pt x="860903" y="63367"/>
                </a:lnTo>
                <a:lnTo>
                  <a:pt x="846885" y="65366"/>
                </a:lnTo>
                <a:lnTo>
                  <a:pt x="835345" y="71055"/>
                </a:lnTo>
                <a:lnTo>
                  <a:pt x="827401" y="79972"/>
                </a:lnTo>
                <a:lnTo>
                  <a:pt x="824176" y="91653"/>
                </a:lnTo>
                <a:close/>
              </a:path>
              <a:path w="1863725" h="302895">
                <a:moveTo>
                  <a:pt x="940143" y="218279"/>
                </a:moveTo>
                <a:lnTo>
                  <a:pt x="860574" y="218279"/>
                </a:lnTo>
                <a:lnTo>
                  <a:pt x="876003" y="216060"/>
                </a:lnTo>
                <a:lnTo>
                  <a:pt x="888133" y="209823"/>
                </a:lnTo>
                <a:lnTo>
                  <a:pt x="896049" y="200194"/>
                </a:lnTo>
                <a:lnTo>
                  <a:pt x="898836" y="187801"/>
                </a:lnTo>
                <a:lnTo>
                  <a:pt x="895951" y="175195"/>
                </a:lnTo>
                <a:lnTo>
                  <a:pt x="887516" y="165312"/>
                </a:lnTo>
                <a:lnTo>
                  <a:pt x="874107" y="158863"/>
                </a:lnTo>
                <a:lnTo>
                  <a:pt x="856298" y="156555"/>
                </a:lnTo>
                <a:lnTo>
                  <a:pt x="835468" y="156555"/>
                </a:lnTo>
                <a:lnTo>
                  <a:pt x="835468" y="122021"/>
                </a:lnTo>
                <a:lnTo>
                  <a:pt x="856298" y="122021"/>
                </a:lnTo>
                <a:lnTo>
                  <a:pt x="871578" y="119859"/>
                </a:lnTo>
                <a:lnTo>
                  <a:pt x="883487" y="113771"/>
                </a:lnTo>
                <a:lnTo>
                  <a:pt x="891202" y="104353"/>
                </a:lnTo>
                <a:lnTo>
                  <a:pt x="893902" y="92201"/>
                </a:lnTo>
                <a:lnTo>
                  <a:pt x="891583" y="80480"/>
                </a:lnTo>
                <a:lnTo>
                  <a:pt x="884885" y="71371"/>
                </a:lnTo>
                <a:lnTo>
                  <a:pt x="874446" y="65467"/>
                </a:lnTo>
                <a:lnTo>
                  <a:pt x="860903" y="63367"/>
                </a:lnTo>
                <a:lnTo>
                  <a:pt x="932440" y="63367"/>
                </a:lnTo>
                <a:lnTo>
                  <a:pt x="933367" y="64544"/>
                </a:lnTo>
                <a:lnTo>
                  <a:pt x="938852" y="89350"/>
                </a:lnTo>
                <a:lnTo>
                  <a:pt x="935842" y="106790"/>
                </a:lnTo>
                <a:lnTo>
                  <a:pt x="927107" y="120911"/>
                </a:lnTo>
                <a:lnTo>
                  <a:pt x="913583" y="131146"/>
                </a:lnTo>
                <a:lnTo>
                  <a:pt x="896204" y="136931"/>
                </a:lnTo>
                <a:lnTo>
                  <a:pt x="896204" y="138685"/>
                </a:lnTo>
                <a:lnTo>
                  <a:pt x="918186" y="144604"/>
                </a:lnTo>
                <a:lnTo>
                  <a:pt x="934247" y="155774"/>
                </a:lnTo>
                <a:lnTo>
                  <a:pt x="944059" y="171446"/>
                </a:lnTo>
                <a:lnTo>
                  <a:pt x="947293" y="190870"/>
                </a:lnTo>
                <a:lnTo>
                  <a:pt x="940926" y="217371"/>
                </a:lnTo>
                <a:lnTo>
                  <a:pt x="940143" y="218279"/>
                </a:lnTo>
                <a:close/>
              </a:path>
              <a:path w="1863725" h="302895">
                <a:moveTo>
                  <a:pt x="860464" y="256869"/>
                </a:moveTo>
                <a:lnTo>
                  <a:pt x="826351" y="252027"/>
                </a:lnTo>
                <a:lnTo>
                  <a:pt x="799453" y="238437"/>
                </a:lnTo>
                <a:lnTo>
                  <a:pt x="781683" y="217509"/>
                </a:lnTo>
                <a:lnTo>
                  <a:pt x="774951" y="190651"/>
                </a:lnTo>
                <a:lnTo>
                  <a:pt x="821983" y="190651"/>
                </a:lnTo>
                <a:lnTo>
                  <a:pt x="825299" y="201952"/>
                </a:lnTo>
                <a:lnTo>
                  <a:pt x="833467" y="210673"/>
                </a:lnTo>
                <a:lnTo>
                  <a:pt x="845540" y="216290"/>
                </a:lnTo>
                <a:lnTo>
                  <a:pt x="860574" y="218279"/>
                </a:lnTo>
                <a:lnTo>
                  <a:pt x="940143" y="218279"/>
                </a:lnTo>
                <a:lnTo>
                  <a:pt x="922914" y="238259"/>
                </a:lnTo>
                <a:lnTo>
                  <a:pt x="895384" y="251953"/>
                </a:lnTo>
                <a:lnTo>
                  <a:pt x="860464" y="256869"/>
                </a:lnTo>
                <a:close/>
              </a:path>
              <a:path w="1863725" h="302895">
                <a:moveTo>
                  <a:pt x="1069109" y="302477"/>
                </a:moveTo>
                <a:lnTo>
                  <a:pt x="1025365" y="302477"/>
                </a:lnTo>
                <a:lnTo>
                  <a:pt x="1005864" y="271987"/>
                </a:lnTo>
                <a:lnTo>
                  <a:pt x="992037" y="238876"/>
                </a:lnTo>
                <a:lnTo>
                  <a:pt x="983801" y="202867"/>
                </a:lnTo>
                <a:lnTo>
                  <a:pt x="981073" y="163681"/>
                </a:lnTo>
                <a:lnTo>
                  <a:pt x="983801" y="124433"/>
                </a:lnTo>
                <a:lnTo>
                  <a:pt x="992037" y="88391"/>
                </a:lnTo>
                <a:lnTo>
                  <a:pt x="1005864" y="55268"/>
                </a:lnTo>
                <a:lnTo>
                  <a:pt x="1025365" y="24777"/>
                </a:lnTo>
                <a:lnTo>
                  <a:pt x="1069109" y="24777"/>
                </a:lnTo>
                <a:lnTo>
                  <a:pt x="1053248" y="51383"/>
                </a:lnTo>
                <a:lnTo>
                  <a:pt x="1040481" y="85595"/>
                </a:lnTo>
                <a:lnTo>
                  <a:pt x="1031969" y="124124"/>
                </a:lnTo>
                <a:lnTo>
                  <a:pt x="1028873" y="163681"/>
                </a:lnTo>
                <a:lnTo>
                  <a:pt x="1031969" y="203175"/>
                </a:lnTo>
                <a:lnTo>
                  <a:pt x="1040481" y="241671"/>
                </a:lnTo>
                <a:lnTo>
                  <a:pt x="1053248" y="275872"/>
                </a:lnTo>
                <a:lnTo>
                  <a:pt x="1069109" y="302477"/>
                </a:lnTo>
                <a:close/>
              </a:path>
              <a:path w="1863725" h="302895">
                <a:moveTo>
                  <a:pt x="1319852" y="115004"/>
                </a:moveTo>
                <a:lnTo>
                  <a:pt x="1282248" y="115004"/>
                </a:lnTo>
                <a:lnTo>
                  <a:pt x="1282248" y="0"/>
                </a:lnTo>
                <a:lnTo>
                  <a:pt x="1319852" y="0"/>
                </a:lnTo>
                <a:lnTo>
                  <a:pt x="1319852" y="115004"/>
                </a:lnTo>
                <a:close/>
              </a:path>
              <a:path w="1863725" h="302895">
                <a:moveTo>
                  <a:pt x="1259335" y="270245"/>
                </a:moveTo>
                <a:lnTo>
                  <a:pt x="1222279" y="270245"/>
                </a:lnTo>
                <a:lnTo>
                  <a:pt x="1222279" y="5591"/>
                </a:lnTo>
                <a:lnTo>
                  <a:pt x="1259335" y="5591"/>
                </a:lnTo>
                <a:lnTo>
                  <a:pt x="1259335" y="115004"/>
                </a:lnTo>
                <a:lnTo>
                  <a:pt x="1319852" y="115004"/>
                </a:lnTo>
                <a:lnTo>
                  <a:pt x="1319852" y="146579"/>
                </a:lnTo>
                <a:lnTo>
                  <a:pt x="1259335" y="146579"/>
                </a:lnTo>
                <a:lnTo>
                  <a:pt x="1259335" y="270245"/>
                </a:lnTo>
                <a:close/>
              </a:path>
              <a:path w="1863725" h="302895">
                <a:moveTo>
                  <a:pt x="1319852" y="282414"/>
                </a:moveTo>
                <a:lnTo>
                  <a:pt x="1282248" y="282414"/>
                </a:lnTo>
                <a:lnTo>
                  <a:pt x="1282248" y="146579"/>
                </a:lnTo>
                <a:lnTo>
                  <a:pt x="1319852" y="146579"/>
                </a:lnTo>
                <a:lnTo>
                  <a:pt x="1319852" y="282414"/>
                </a:lnTo>
                <a:close/>
              </a:path>
              <a:path w="1863725" h="302895">
                <a:moveTo>
                  <a:pt x="1163516" y="43195"/>
                </a:moveTo>
                <a:lnTo>
                  <a:pt x="1124596" y="43195"/>
                </a:lnTo>
                <a:lnTo>
                  <a:pt x="1124596" y="8003"/>
                </a:lnTo>
                <a:lnTo>
                  <a:pt x="1163516" y="8003"/>
                </a:lnTo>
                <a:lnTo>
                  <a:pt x="1163516" y="43195"/>
                </a:lnTo>
                <a:close/>
              </a:path>
              <a:path w="1863725" h="302895">
                <a:moveTo>
                  <a:pt x="1211864" y="74659"/>
                </a:moveTo>
                <a:lnTo>
                  <a:pt x="1075261" y="74659"/>
                </a:lnTo>
                <a:lnTo>
                  <a:pt x="1075261" y="43195"/>
                </a:lnTo>
                <a:lnTo>
                  <a:pt x="1211864" y="43195"/>
                </a:lnTo>
                <a:lnTo>
                  <a:pt x="1211864" y="74659"/>
                </a:lnTo>
                <a:close/>
              </a:path>
              <a:path w="1863725" h="302895">
                <a:moveTo>
                  <a:pt x="1144220" y="221568"/>
                </a:moveTo>
                <a:lnTo>
                  <a:pt x="1119322" y="216598"/>
                </a:lnTo>
                <a:lnTo>
                  <a:pt x="1099613" y="202697"/>
                </a:lnTo>
                <a:lnTo>
                  <a:pt x="1086668" y="181375"/>
                </a:lnTo>
                <a:lnTo>
                  <a:pt x="1082059" y="154143"/>
                </a:lnTo>
                <a:lnTo>
                  <a:pt x="1086668" y="127246"/>
                </a:lnTo>
                <a:lnTo>
                  <a:pt x="1099613" y="106124"/>
                </a:lnTo>
                <a:lnTo>
                  <a:pt x="1119322" y="92321"/>
                </a:lnTo>
                <a:lnTo>
                  <a:pt x="1144220" y="87377"/>
                </a:lnTo>
                <a:lnTo>
                  <a:pt x="1169100" y="92321"/>
                </a:lnTo>
                <a:lnTo>
                  <a:pt x="1188677" y="106124"/>
                </a:lnTo>
                <a:lnTo>
                  <a:pt x="1197203" y="120157"/>
                </a:lnTo>
                <a:lnTo>
                  <a:pt x="1144220" y="120157"/>
                </a:lnTo>
                <a:lnTo>
                  <a:pt x="1133031" y="122492"/>
                </a:lnTo>
                <a:lnTo>
                  <a:pt x="1124349" y="129216"/>
                </a:lnTo>
                <a:lnTo>
                  <a:pt x="1118751" y="139906"/>
                </a:lnTo>
                <a:lnTo>
                  <a:pt x="1116812" y="154143"/>
                </a:lnTo>
                <a:lnTo>
                  <a:pt x="1118751" y="168563"/>
                </a:lnTo>
                <a:lnTo>
                  <a:pt x="1124349" y="179222"/>
                </a:lnTo>
                <a:lnTo>
                  <a:pt x="1133031" y="185810"/>
                </a:lnTo>
                <a:lnTo>
                  <a:pt x="1144220" y="188020"/>
                </a:lnTo>
                <a:lnTo>
                  <a:pt x="1197511" y="188020"/>
                </a:lnTo>
                <a:lnTo>
                  <a:pt x="1188677" y="202697"/>
                </a:lnTo>
                <a:lnTo>
                  <a:pt x="1169100" y="216598"/>
                </a:lnTo>
                <a:lnTo>
                  <a:pt x="1144220" y="221568"/>
                </a:lnTo>
                <a:close/>
              </a:path>
              <a:path w="1863725" h="302895">
                <a:moveTo>
                  <a:pt x="1197511" y="188020"/>
                </a:moveTo>
                <a:lnTo>
                  <a:pt x="1144220" y="188020"/>
                </a:lnTo>
                <a:lnTo>
                  <a:pt x="1155160" y="185810"/>
                </a:lnTo>
                <a:lnTo>
                  <a:pt x="1163735" y="179222"/>
                </a:lnTo>
                <a:lnTo>
                  <a:pt x="1169350" y="168563"/>
                </a:lnTo>
                <a:lnTo>
                  <a:pt x="1171409" y="154143"/>
                </a:lnTo>
                <a:lnTo>
                  <a:pt x="1169350" y="139906"/>
                </a:lnTo>
                <a:lnTo>
                  <a:pt x="1163735" y="129216"/>
                </a:lnTo>
                <a:lnTo>
                  <a:pt x="1155160" y="122492"/>
                </a:lnTo>
                <a:lnTo>
                  <a:pt x="1144220" y="120157"/>
                </a:lnTo>
                <a:lnTo>
                  <a:pt x="1197203" y="120157"/>
                </a:lnTo>
                <a:lnTo>
                  <a:pt x="1201510" y="127246"/>
                </a:lnTo>
                <a:lnTo>
                  <a:pt x="1206163" y="154143"/>
                </a:lnTo>
                <a:lnTo>
                  <a:pt x="1201510" y="181375"/>
                </a:lnTo>
                <a:lnTo>
                  <a:pt x="1197511" y="188020"/>
                </a:lnTo>
                <a:close/>
              </a:path>
              <a:path w="1863725" h="302895">
                <a:moveTo>
                  <a:pt x="1578489" y="282414"/>
                </a:moveTo>
                <a:lnTo>
                  <a:pt x="1539131" y="282414"/>
                </a:lnTo>
                <a:lnTo>
                  <a:pt x="1539131" y="140987"/>
                </a:lnTo>
                <a:lnTo>
                  <a:pt x="1484973" y="140987"/>
                </a:lnTo>
                <a:lnTo>
                  <a:pt x="1484973" y="108646"/>
                </a:lnTo>
                <a:lnTo>
                  <a:pt x="1539131" y="108646"/>
                </a:lnTo>
                <a:lnTo>
                  <a:pt x="1539131" y="0"/>
                </a:lnTo>
                <a:lnTo>
                  <a:pt x="1578489" y="0"/>
                </a:lnTo>
                <a:lnTo>
                  <a:pt x="1578489" y="282414"/>
                </a:lnTo>
                <a:close/>
              </a:path>
              <a:path w="1863725" h="302895">
                <a:moveTo>
                  <a:pt x="1345520" y="136383"/>
                </a:moveTo>
                <a:lnTo>
                  <a:pt x="1340038" y="102726"/>
                </a:lnTo>
                <a:lnTo>
                  <a:pt x="1439585" y="97134"/>
                </a:lnTo>
                <a:lnTo>
                  <a:pt x="1441829" y="87964"/>
                </a:lnTo>
                <a:lnTo>
                  <a:pt x="1443641" y="78538"/>
                </a:lnTo>
                <a:lnTo>
                  <a:pt x="1445042" y="68844"/>
                </a:lnTo>
                <a:lnTo>
                  <a:pt x="1446053" y="58872"/>
                </a:lnTo>
                <a:lnTo>
                  <a:pt x="1355167" y="58872"/>
                </a:lnTo>
                <a:lnTo>
                  <a:pt x="1355167" y="27188"/>
                </a:lnTo>
                <a:lnTo>
                  <a:pt x="1485521" y="27188"/>
                </a:lnTo>
                <a:lnTo>
                  <a:pt x="1482171" y="77502"/>
                </a:lnTo>
                <a:lnTo>
                  <a:pt x="1470618" y="124190"/>
                </a:lnTo>
                <a:lnTo>
                  <a:pt x="1468193" y="128818"/>
                </a:lnTo>
                <a:lnTo>
                  <a:pt x="1427306" y="128818"/>
                </a:lnTo>
                <a:lnTo>
                  <a:pt x="1345520" y="136383"/>
                </a:lnTo>
                <a:close/>
              </a:path>
              <a:path w="1863725" h="302895">
                <a:moveTo>
                  <a:pt x="1360210" y="239657"/>
                </a:moveTo>
                <a:lnTo>
                  <a:pt x="1338503" y="209837"/>
                </a:lnTo>
                <a:lnTo>
                  <a:pt x="1368967" y="191628"/>
                </a:lnTo>
                <a:lnTo>
                  <a:pt x="1393594" y="172205"/>
                </a:lnTo>
                <a:lnTo>
                  <a:pt x="1412875" y="151344"/>
                </a:lnTo>
                <a:lnTo>
                  <a:pt x="1427306" y="128818"/>
                </a:lnTo>
                <a:lnTo>
                  <a:pt x="1468193" y="128818"/>
                </a:lnTo>
                <a:lnTo>
                  <a:pt x="1448208" y="166968"/>
                </a:lnTo>
                <a:lnTo>
                  <a:pt x="1412289" y="205552"/>
                </a:lnTo>
                <a:lnTo>
                  <a:pt x="1360210" y="239657"/>
                </a:lnTo>
                <a:close/>
              </a:path>
              <a:path w="1863725" h="302895">
                <a:moveTo>
                  <a:pt x="1835482" y="135067"/>
                </a:moveTo>
                <a:lnTo>
                  <a:pt x="1637485" y="135067"/>
                </a:lnTo>
                <a:lnTo>
                  <a:pt x="1637485" y="9318"/>
                </a:lnTo>
                <a:lnTo>
                  <a:pt x="1833070" y="9318"/>
                </a:lnTo>
                <a:lnTo>
                  <a:pt x="1833070" y="39577"/>
                </a:lnTo>
                <a:lnTo>
                  <a:pt x="1676953" y="39577"/>
                </a:lnTo>
                <a:lnTo>
                  <a:pt x="1676953" y="57557"/>
                </a:lnTo>
                <a:lnTo>
                  <a:pt x="1826492" y="57557"/>
                </a:lnTo>
                <a:lnTo>
                  <a:pt x="1826492" y="86719"/>
                </a:lnTo>
                <a:lnTo>
                  <a:pt x="1676953" y="86719"/>
                </a:lnTo>
                <a:lnTo>
                  <a:pt x="1676953" y="105137"/>
                </a:lnTo>
                <a:lnTo>
                  <a:pt x="1835482" y="105137"/>
                </a:lnTo>
                <a:lnTo>
                  <a:pt x="1835482" y="135067"/>
                </a:lnTo>
                <a:close/>
              </a:path>
              <a:path w="1863725" h="302895">
                <a:moveTo>
                  <a:pt x="1753806" y="155569"/>
                </a:moveTo>
                <a:lnTo>
                  <a:pt x="1714118" y="155569"/>
                </a:lnTo>
                <a:lnTo>
                  <a:pt x="1714118" y="135067"/>
                </a:lnTo>
                <a:lnTo>
                  <a:pt x="1753806" y="135067"/>
                </a:lnTo>
                <a:lnTo>
                  <a:pt x="1753806" y="155569"/>
                </a:lnTo>
                <a:close/>
              </a:path>
              <a:path w="1863725" h="302895">
                <a:moveTo>
                  <a:pt x="1863219" y="187362"/>
                </a:moveTo>
                <a:lnTo>
                  <a:pt x="1605143" y="187362"/>
                </a:lnTo>
                <a:lnTo>
                  <a:pt x="1605143" y="155569"/>
                </a:lnTo>
                <a:lnTo>
                  <a:pt x="1863219" y="155569"/>
                </a:lnTo>
                <a:lnTo>
                  <a:pt x="1863219" y="187362"/>
                </a:lnTo>
                <a:close/>
              </a:path>
              <a:path w="1863725" h="302895">
                <a:moveTo>
                  <a:pt x="1836907" y="277480"/>
                </a:moveTo>
                <a:lnTo>
                  <a:pt x="1636827" y="277480"/>
                </a:lnTo>
                <a:lnTo>
                  <a:pt x="1636827" y="200957"/>
                </a:lnTo>
                <a:lnTo>
                  <a:pt x="1675747" y="200957"/>
                </a:lnTo>
                <a:lnTo>
                  <a:pt x="1675747" y="245577"/>
                </a:lnTo>
                <a:lnTo>
                  <a:pt x="1836907" y="245577"/>
                </a:lnTo>
                <a:lnTo>
                  <a:pt x="1836907" y="2774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25030" y="6435585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09">
                <a:moveTo>
                  <a:pt x="77622" y="54610"/>
                </a:moveTo>
                <a:lnTo>
                  <a:pt x="39687" y="54610"/>
                </a:lnTo>
                <a:lnTo>
                  <a:pt x="39687" y="0"/>
                </a:lnTo>
                <a:lnTo>
                  <a:pt x="0" y="0"/>
                </a:lnTo>
                <a:lnTo>
                  <a:pt x="0" y="54610"/>
                </a:lnTo>
                <a:lnTo>
                  <a:pt x="0" y="87630"/>
                </a:lnTo>
                <a:lnTo>
                  <a:pt x="0" y="143510"/>
                </a:lnTo>
                <a:lnTo>
                  <a:pt x="39687" y="143510"/>
                </a:lnTo>
                <a:lnTo>
                  <a:pt x="39687" y="87630"/>
                </a:lnTo>
                <a:lnTo>
                  <a:pt x="77622" y="87630"/>
                </a:lnTo>
                <a:lnTo>
                  <a:pt x="77622" y="546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749174" y="6448285"/>
            <a:ext cx="224154" cy="267970"/>
          </a:xfrm>
          <a:custGeom>
            <a:avLst/>
            <a:gdLst/>
            <a:ahLst/>
            <a:cxnLst/>
            <a:rect l="l" t="t" r="r" b="b"/>
            <a:pathLst>
              <a:path w="224154" h="267970">
                <a:moveTo>
                  <a:pt x="136601" y="139"/>
                </a:moveTo>
                <a:lnTo>
                  <a:pt x="97142" y="139"/>
                </a:lnTo>
                <a:lnTo>
                  <a:pt x="97142" y="33020"/>
                </a:lnTo>
                <a:lnTo>
                  <a:pt x="39255" y="33020"/>
                </a:lnTo>
                <a:lnTo>
                  <a:pt x="39255" y="0"/>
                </a:lnTo>
                <a:lnTo>
                  <a:pt x="0" y="0"/>
                </a:lnTo>
                <a:lnTo>
                  <a:pt x="0" y="33020"/>
                </a:lnTo>
                <a:lnTo>
                  <a:pt x="0" y="63500"/>
                </a:lnTo>
                <a:lnTo>
                  <a:pt x="0" y="92710"/>
                </a:lnTo>
                <a:lnTo>
                  <a:pt x="0" y="123190"/>
                </a:lnTo>
                <a:lnTo>
                  <a:pt x="136601" y="123190"/>
                </a:lnTo>
                <a:lnTo>
                  <a:pt x="136601" y="92710"/>
                </a:lnTo>
                <a:lnTo>
                  <a:pt x="39255" y="92710"/>
                </a:lnTo>
                <a:lnTo>
                  <a:pt x="39255" y="63500"/>
                </a:lnTo>
                <a:lnTo>
                  <a:pt x="97142" y="63500"/>
                </a:lnTo>
                <a:lnTo>
                  <a:pt x="97142" y="92227"/>
                </a:lnTo>
                <a:lnTo>
                  <a:pt x="136601" y="92227"/>
                </a:lnTo>
                <a:lnTo>
                  <a:pt x="136601" y="63500"/>
                </a:lnTo>
                <a:lnTo>
                  <a:pt x="136601" y="63284"/>
                </a:lnTo>
                <a:lnTo>
                  <a:pt x="136601" y="33578"/>
                </a:lnTo>
                <a:lnTo>
                  <a:pt x="136601" y="33020"/>
                </a:lnTo>
                <a:lnTo>
                  <a:pt x="136601" y="139"/>
                </a:lnTo>
                <a:close/>
              </a:path>
              <a:path w="224154" h="267970">
                <a:moveTo>
                  <a:pt x="223659" y="236220"/>
                </a:moveTo>
                <a:lnTo>
                  <a:pt x="67754" y="236220"/>
                </a:lnTo>
                <a:lnTo>
                  <a:pt x="67754" y="218440"/>
                </a:lnTo>
                <a:lnTo>
                  <a:pt x="215544" y="218440"/>
                </a:lnTo>
                <a:lnTo>
                  <a:pt x="215544" y="190500"/>
                </a:lnTo>
                <a:lnTo>
                  <a:pt x="215544" y="172720"/>
                </a:lnTo>
                <a:lnTo>
                  <a:pt x="215544" y="140970"/>
                </a:lnTo>
                <a:lnTo>
                  <a:pt x="28295" y="140970"/>
                </a:lnTo>
                <a:lnTo>
                  <a:pt x="28295" y="172720"/>
                </a:lnTo>
                <a:lnTo>
                  <a:pt x="176072" y="172720"/>
                </a:lnTo>
                <a:lnTo>
                  <a:pt x="176072" y="190500"/>
                </a:lnTo>
                <a:lnTo>
                  <a:pt x="28727" y="190500"/>
                </a:lnTo>
                <a:lnTo>
                  <a:pt x="28727" y="218440"/>
                </a:lnTo>
                <a:lnTo>
                  <a:pt x="28727" y="236220"/>
                </a:lnTo>
                <a:lnTo>
                  <a:pt x="28727" y="267970"/>
                </a:lnTo>
                <a:lnTo>
                  <a:pt x="223659" y="267970"/>
                </a:lnTo>
                <a:lnTo>
                  <a:pt x="223659" y="236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05841" y="6458292"/>
            <a:ext cx="258445" cy="228600"/>
          </a:xfrm>
          <a:custGeom>
            <a:avLst/>
            <a:gdLst/>
            <a:ahLst/>
            <a:cxnLst/>
            <a:rect l="l" t="t" r="r" b="b"/>
            <a:pathLst>
              <a:path w="258445" h="228600">
                <a:moveTo>
                  <a:pt x="258076" y="196684"/>
                </a:moveTo>
                <a:lnTo>
                  <a:pt x="192735" y="196684"/>
                </a:lnTo>
                <a:lnTo>
                  <a:pt x="192735" y="143065"/>
                </a:lnTo>
                <a:lnTo>
                  <a:pt x="235280" y="143065"/>
                </a:lnTo>
                <a:lnTo>
                  <a:pt x="235280" y="111163"/>
                </a:lnTo>
                <a:lnTo>
                  <a:pt x="196786" y="111163"/>
                </a:lnTo>
                <a:lnTo>
                  <a:pt x="196786" y="31788"/>
                </a:lnTo>
                <a:lnTo>
                  <a:pt x="236588" y="31788"/>
                </a:lnTo>
                <a:lnTo>
                  <a:pt x="236588" y="0"/>
                </a:lnTo>
                <a:lnTo>
                  <a:pt x="157759" y="0"/>
                </a:lnTo>
                <a:lnTo>
                  <a:pt x="157759" y="31788"/>
                </a:lnTo>
                <a:lnTo>
                  <a:pt x="157759" y="111163"/>
                </a:lnTo>
                <a:lnTo>
                  <a:pt x="153047" y="111163"/>
                </a:lnTo>
                <a:lnTo>
                  <a:pt x="153047" y="143065"/>
                </a:lnTo>
                <a:lnTo>
                  <a:pt x="153047" y="196684"/>
                </a:lnTo>
                <a:lnTo>
                  <a:pt x="103708" y="196684"/>
                </a:lnTo>
                <a:lnTo>
                  <a:pt x="103708" y="143065"/>
                </a:lnTo>
                <a:lnTo>
                  <a:pt x="153047" y="143065"/>
                </a:lnTo>
                <a:lnTo>
                  <a:pt x="153047" y="111163"/>
                </a:lnTo>
                <a:lnTo>
                  <a:pt x="98666" y="111163"/>
                </a:lnTo>
                <a:lnTo>
                  <a:pt x="98666" y="31788"/>
                </a:lnTo>
                <a:lnTo>
                  <a:pt x="157759" y="31788"/>
                </a:lnTo>
                <a:lnTo>
                  <a:pt x="157759" y="0"/>
                </a:lnTo>
                <a:lnTo>
                  <a:pt x="20180" y="0"/>
                </a:lnTo>
                <a:lnTo>
                  <a:pt x="20180" y="31788"/>
                </a:lnTo>
                <a:lnTo>
                  <a:pt x="59207" y="31788"/>
                </a:lnTo>
                <a:lnTo>
                  <a:pt x="59207" y="111163"/>
                </a:lnTo>
                <a:lnTo>
                  <a:pt x="21374" y="111163"/>
                </a:lnTo>
                <a:lnTo>
                  <a:pt x="21374" y="143065"/>
                </a:lnTo>
                <a:lnTo>
                  <a:pt x="64033" y="143065"/>
                </a:lnTo>
                <a:lnTo>
                  <a:pt x="64033" y="196684"/>
                </a:lnTo>
                <a:lnTo>
                  <a:pt x="0" y="196684"/>
                </a:lnTo>
                <a:lnTo>
                  <a:pt x="0" y="228358"/>
                </a:lnTo>
                <a:lnTo>
                  <a:pt x="258076" y="228358"/>
                </a:lnTo>
                <a:lnTo>
                  <a:pt x="258076" y="196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32768" y="6435591"/>
            <a:ext cx="619125" cy="302895"/>
          </a:xfrm>
          <a:custGeom>
            <a:avLst/>
            <a:gdLst/>
            <a:ahLst/>
            <a:cxnLst/>
            <a:rect l="l" t="t" r="r" b="b"/>
            <a:pathLst>
              <a:path w="619125" h="302895">
                <a:moveTo>
                  <a:pt x="239438" y="206438"/>
                </a:moveTo>
                <a:lnTo>
                  <a:pt x="199970" y="206438"/>
                </a:lnTo>
                <a:lnTo>
                  <a:pt x="199970" y="105357"/>
                </a:lnTo>
                <a:lnTo>
                  <a:pt x="153814" y="105357"/>
                </a:lnTo>
                <a:lnTo>
                  <a:pt x="153814" y="73454"/>
                </a:lnTo>
                <a:lnTo>
                  <a:pt x="199970" y="73454"/>
                </a:lnTo>
                <a:lnTo>
                  <a:pt x="199970" y="438"/>
                </a:lnTo>
                <a:lnTo>
                  <a:pt x="239438" y="438"/>
                </a:lnTo>
                <a:lnTo>
                  <a:pt x="239438" y="206438"/>
                </a:lnTo>
                <a:close/>
              </a:path>
              <a:path w="619125" h="302895">
                <a:moveTo>
                  <a:pt x="164339" y="51088"/>
                </a:moveTo>
                <a:lnTo>
                  <a:pt x="11292" y="51088"/>
                </a:lnTo>
                <a:lnTo>
                  <a:pt x="11292" y="19405"/>
                </a:lnTo>
                <a:lnTo>
                  <a:pt x="164339" y="19405"/>
                </a:lnTo>
                <a:lnTo>
                  <a:pt x="164339" y="51088"/>
                </a:lnTo>
                <a:close/>
              </a:path>
              <a:path w="619125" h="302895">
                <a:moveTo>
                  <a:pt x="20282" y="174974"/>
                </a:moveTo>
                <a:lnTo>
                  <a:pt x="0" y="142961"/>
                </a:lnTo>
                <a:lnTo>
                  <a:pt x="30244" y="128148"/>
                </a:lnTo>
                <a:lnTo>
                  <a:pt x="51363" y="107179"/>
                </a:lnTo>
                <a:lnTo>
                  <a:pt x="63765" y="82202"/>
                </a:lnTo>
                <a:lnTo>
                  <a:pt x="67829" y="55583"/>
                </a:lnTo>
                <a:lnTo>
                  <a:pt x="67862" y="51088"/>
                </a:lnTo>
                <a:lnTo>
                  <a:pt x="108098" y="51088"/>
                </a:lnTo>
                <a:lnTo>
                  <a:pt x="108098" y="55583"/>
                </a:lnTo>
                <a:lnTo>
                  <a:pt x="111933" y="80227"/>
                </a:lnTo>
                <a:lnTo>
                  <a:pt x="123734" y="103575"/>
                </a:lnTo>
                <a:lnTo>
                  <a:pt x="133319" y="113031"/>
                </a:lnTo>
                <a:lnTo>
                  <a:pt x="88473" y="113031"/>
                </a:lnTo>
                <a:lnTo>
                  <a:pt x="77217" y="133039"/>
                </a:lnTo>
                <a:lnTo>
                  <a:pt x="62148" y="150416"/>
                </a:lnTo>
                <a:lnTo>
                  <a:pt x="43193" y="164586"/>
                </a:lnTo>
                <a:lnTo>
                  <a:pt x="20282" y="174974"/>
                </a:lnTo>
                <a:close/>
              </a:path>
              <a:path w="619125" h="302895">
                <a:moveTo>
                  <a:pt x="153486" y="169273"/>
                </a:moveTo>
                <a:lnTo>
                  <a:pt x="131872" y="159760"/>
                </a:lnTo>
                <a:lnTo>
                  <a:pt x="113867" y="146866"/>
                </a:lnTo>
                <a:lnTo>
                  <a:pt x="99418" y="131115"/>
                </a:lnTo>
                <a:lnTo>
                  <a:pt x="88473" y="113031"/>
                </a:lnTo>
                <a:lnTo>
                  <a:pt x="133319" y="113031"/>
                </a:lnTo>
                <a:lnTo>
                  <a:pt x="143942" y="123511"/>
                </a:lnTo>
                <a:lnTo>
                  <a:pt x="173000" y="137918"/>
                </a:lnTo>
                <a:lnTo>
                  <a:pt x="153486" y="169273"/>
                </a:lnTo>
                <a:close/>
              </a:path>
              <a:path w="619125" h="302895">
                <a:moveTo>
                  <a:pt x="246125" y="277480"/>
                </a:moveTo>
                <a:lnTo>
                  <a:pt x="52185" y="277480"/>
                </a:lnTo>
                <a:lnTo>
                  <a:pt x="52185" y="188458"/>
                </a:lnTo>
                <a:lnTo>
                  <a:pt x="91653" y="188458"/>
                </a:lnTo>
                <a:lnTo>
                  <a:pt x="91653" y="245577"/>
                </a:lnTo>
                <a:lnTo>
                  <a:pt x="246125" y="245577"/>
                </a:lnTo>
                <a:lnTo>
                  <a:pt x="246125" y="277480"/>
                </a:lnTo>
                <a:close/>
              </a:path>
              <a:path w="619125" h="302895">
                <a:moveTo>
                  <a:pt x="502789" y="141645"/>
                </a:moveTo>
                <a:lnTo>
                  <a:pt x="463102" y="141645"/>
                </a:lnTo>
                <a:lnTo>
                  <a:pt x="463102" y="0"/>
                </a:lnTo>
                <a:lnTo>
                  <a:pt x="502789" y="0"/>
                </a:lnTo>
                <a:lnTo>
                  <a:pt x="502789" y="141645"/>
                </a:lnTo>
                <a:close/>
              </a:path>
              <a:path w="619125" h="302895">
                <a:moveTo>
                  <a:pt x="346781" y="137150"/>
                </a:moveTo>
                <a:lnTo>
                  <a:pt x="316550" y="132338"/>
                </a:lnTo>
                <a:lnTo>
                  <a:pt x="292486" y="119047"/>
                </a:lnTo>
                <a:lnTo>
                  <a:pt x="276603" y="98746"/>
                </a:lnTo>
                <a:lnTo>
                  <a:pt x="270916" y="72905"/>
                </a:lnTo>
                <a:lnTo>
                  <a:pt x="276603" y="46969"/>
                </a:lnTo>
                <a:lnTo>
                  <a:pt x="292486" y="26572"/>
                </a:lnTo>
                <a:lnTo>
                  <a:pt x="316550" y="13226"/>
                </a:lnTo>
                <a:lnTo>
                  <a:pt x="346781" y="8441"/>
                </a:lnTo>
                <a:lnTo>
                  <a:pt x="376684" y="13226"/>
                </a:lnTo>
                <a:lnTo>
                  <a:pt x="400584" y="26572"/>
                </a:lnTo>
                <a:lnTo>
                  <a:pt x="411650" y="40783"/>
                </a:lnTo>
                <a:lnTo>
                  <a:pt x="346781" y="40783"/>
                </a:lnTo>
                <a:lnTo>
                  <a:pt x="331781" y="42965"/>
                </a:lnTo>
                <a:lnTo>
                  <a:pt x="319853" y="49279"/>
                </a:lnTo>
                <a:lnTo>
                  <a:pt x="312016" y="59376"/>
                </a:lnTo>
                <a:lnTo>
                  <a:pt x="309287" y="72905"/>
                </a:lnTo>
                <a:lnTo>
                  <a:pt x="312000" y="86562"/>
                </a:lnTo>
                <a:lnTo>
                  <a:pt x="319812" y="96723"/>
                </a:lnTo>
                <a:lnTo>
                  <a:pt x="331734" y="103061"/>
                </a:lnTo>
                <a:lnTo>
                  <a:pt x="346781" y="105247"/>
                </a:lnTo>
                <a:lnTo>
                  <a:pt x="411381" y="105247"/>
                </a:lnTo>
                <a:lnTo>
                  <a:pt x="400584" y="119047"/>
                </a:lnTo>
                <a:lnTo>
                  <a:pt x="376684" y="132338"/>
                </a:lnTo>
                <a:lnTo>
                  <a:pt x="346781" y="137150"/>
                </a:lnTo>
                <a:close/>
              </a:path>
              <a:path w="619125" h="302895">
                <a:moveTo>
                  <a:pt x="411381" y="105247"/>
                </a:moveTo>
                <a:lnTo>
                  <a:pt x="346781" y="105247"/>
                </a:lnTo>
                <a:lnTo>
                  <a:pt x="361608" y="103061"/>
                </a:lnTo>
                <a:lnTo>
                  <a:pt x="373381" y="96723"/>
                </a:lnTo>
                <a:lnTo>
                  <a:pt x="381146" y="86562"/>
                </a:lnTo>
                <a:lnTo>
                  <a:pt x="383947" y="72905"/>
                </a:lnTo>
                <a:lnTo>
                  <a:pt x="381146" y="59376"/>
                </a:lnTo>
                <a:lnTo>
                  <a:pt x="373381" y="49279"/>
                </a:lnTo>
                <a:lnTo>
                  <a:pt x="361608" y="42965"/>
                </a:lnTo>
                <a:lnTo>
                  <a:pt x="346781" y="40783"/>
                </a:lnTo>
                <a:lnTo>
                  <a:pt x="411650" y="40783"/>
                </a:lnTo>
                <a:lnTo>
                  <a:pt x="416467" y="46969"/>
                </a:lnTo>
                <a:lnTo>
                  <a:pt x="422319" y="72905"/>
                </a:lnTo>
                <a:lnTo>
                  <a:pt x="416467" y="98746"/>
                </a:lnTo>
                <a:lnTo>
                  <a:pt x="411381" y="105247"/>
                </a:lnTo>
                <a:close/>
              </a:path>
              <a:path w="619125" h="302895">
                <a:moveTo>
                  <a:pt x="510463" y="279234"/>
                </a:moveTo>
                <a:lnTo>
                  <a:pt x="314111" y="279234"/>
                </a:lnTo>
                <a:lnTo>
                  <a:pt x="314111" y="200957"/>
                </a:lnTo>
                <a:lnTo>
                  <a:pt x="463321" y="200957"/>
                </a:lnTo>
                <a:lnTo>
                  <a:pt x="463321" y="183744"/>
                </a:lnTo>
                <a:lnTo>
                  <a:pt x="313453" y="183744"/>
                </a:lnTo>
                <a:lnTo>
                  <a:pt x="313453" y="153266"/>
                </a:lnTo>
                <a:lnTo>
                  <a:pt x="502789" y="153266"/>
                </a:lnTo>
                <a:lnTo>
                  <a:pt x="502789" y="229900"/>
                </a:lnTo>
                <a:lnTo>
                  <a:pt x="352702" y="229900"/>
                </a:lnTo>
                <a:lnTo>
                  <a:pt x="352702" y="248099"/>
                </a:lnTo>
                <a:lnTo>
                  <a:pt x="510463" y="248099"/>
                </a:lnTo>
                <a:lnTo>
                  <a:pt x="510463" y="279234"/>
                </a:lnTo>
                <a:close/>
              </a:path>
              <a:path w="619125" h="302895">
                <a:moveTo>
                  <a:pt x="574721" y="302477"/>
                </a:moveTo>
                <a:lnTo>
                  <a:pt x="530868" y="302477"/>
                </a:lnTo>
                <a:lnTo>
                  <a:pt x="546792" y="275872"/>
                </a:lnTo>
                <a:lnTo>
                  <a:pt x="559592" y="241671"/>
                </a:lnTo>
                <a:lnTo>
                  <a:pt x="568116" y="203175"/>
                </a:lnTo>
                <a:lnTo>
                  <a:pt x="571213" y="163681"/>
                </a:lnTo>
                <a:lnTo>
                  <a:pt x="568116" y="124124"/>
                </a:lnTo>
                <a:lnTo>
                  <a:pt x="559592" y="85595"/>
                </a:lnTo>
                <a:lnTo>
                  <a:pt x="546792" y="51383"/>
                </a:lnTo>
                <a:lnTo>
                  <a:pt x="530868" y="24777"/>
                </a:lnTo>
                <a:lnTo>
                  <a:pt x="574721" y="24777"/>
                </a:lnTo>
                <a:lnTo>
                  <a:pt x="594205" y="55268"/>
                </a:lnTo>
                <a:lnTo>
                  <a:pt x="607995" y="88391"/>
                </a:lnTo>
                <a:lnTo>
                  <a:pt x="616193" y="124433"/>
                </a:lnTo>
                <a:lnTo>
                  <a:pt x="618903" y="163681"/>
                </a:lnTo>
                <a:lnTo>
                  <a:pt x="616193" y="202867"/>
                </a:lnTo>
                <a:lnTo>
                  <a:pt x="607995" y="238876"/>
                </a:lnTo>
                <a:lnTo>
                  <a:pt x="594205" y="271987"/>
                </a:lnTo>
                <a:lnTo>
                  <a:pt x="574721" y="3024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4850" y="6864207"/>
            <a:ext cx="774065" cy="282575"/>
          </a:xfrm>
          <a:custGeom>
            <a:avLst/>
            <a:gdLst/>
            <a:ahLst/>
            <a:cxnLst/>
            <a:rect l="l" t="t" r="r" b="b"/>
            <a:pathLst>
              <a:path w="774065" h="282575">
                <a:moveTo>
                  <a:pt x="27298" y="116868"/>
                </a:moveTo>
                <a:lnTo>
                  <a:pt x="13155" y="85952"/>
                </a:lnTo>
                <a:lnTo>
                  <a:pt x="54338" y="75965"/>
                </a:lnTo>
                <a:lnTo>
                  <a:pt x="84019" y="59092"/>
                </a:lnTo>
                <a:lnTo>
                  <a:pt x="102004" y="37696"/>
                </a:lnTo>
                <a:lnTo>
                  <a:pt x="108098" y="14142"/>
                </a:lnTo>
                <a:lnTo>
                  <a:pt x="108098" y="4823"/>
                </a:lnTo>
                <a:lnTo>
                  <a:pt x="148333" y="4823"/>
                </a:lnTo>
                <a:lnTo>
                  <a:pt x="148333" y="14142"/>
                </a:lnTo>
                <a:lnTo>
                  <a:pt x="154260" y="38205"/>
                </a:lnTo>
                <a:lnTo>
                  <a:pt x="172068" y="59544"/>
                </a:lnTo>
                <a:lnTo>
                  <a:pt x="175384" y="61394"/>
                </a:lnTo>
                <a:lnTo>
                  <a:pt x="127831" y="61394"/>
                </a:lnTo>
                <a:lnTo>
                  <a:pt x="111229" y="80946"/>
                </a:lnTo>
                <a:lnTo>
                  <a:pt x="88665" y="97025"/>
                </a:lnTo>
                <a:lnTo>
                  <a:pt x="60485" y="109172"/>
                </a:lnTo>
                <a:lnTo>
                  <a:pt x="27298" y="116868"/>
                </a:lnTo>
                <a:close/>
              </a:path>
              <a:path w="774065" h="282575">
                <a:moveTo>
                  <a:pt x="228255" y="116868"/>
                </a:moveTo>
                <a:lnTo>
                  <a:pt x="195014" y="109156"/>
                </a:lnTo>
                <a:lnTo>
                  <a:pt x="166943" y="97066"/>
                </a:lnTo>
                <a:lnTo>
                  <a:pt x="144386" y="80993"/>
                </a:lnTo>
                <a:lnTo>
                  <a:pt x="127831" y="61394"/>
                </a:lnTo>
                <a:lnTo>
                  <a:pt x="175384" y="61394"/>
                </a:lnTo>
                <a:lnTo>
                  <a:pt x="201799" y="76134"/>
                </a:lnTo>
                <a:lnTo>
                  <a:pt x="243494" y="85952"/>
                </a:lnTo>
                <a:lnTo>
                  <a:pt x="228255" y="116868"/>
                </a:lnTo>
                <a:close/>
              </a:path>
              <a:path w="774065" h="282575">
                <a:moveTo>
                  <a:pt x="147894" y="134848"/>
                </a:moveTo>
                <a:lnTo>
                  <a:pt x="108646" y="134848"/>
                </a:lnTo>
                <a:lnTo>
                  <a:pt x="108646" y="99985"/>
                </a:lnTo>
                <a:lnTo>
                  <a:pt x="147894" y="99985"/>
                </a:lnTo>
                <a:lnTo>
                  <a:pt x="147894" y="134848"/>
                </a:lnTo>
                <a:close/>
              </a:path>
              <a:path w="774065" h="282575">
                <a:moveTo>
                  <a:pt x="257418" y="166422"/>
                </a:moveTo>
                <a:lnTo>
                  <a:pt x="0" y="166422"/>
                </a:lnTo>
                <a:lnTo>
                  <a:pt x="0" y="134848"/>
                </a:lnTo>
                <a:lnTo>
                  <a:pt x="257418" y="134848"/>
                </a:lnTo>
                <a:lnTo>
                  <a:pt x="257418" y="166422"/>
                </a:lnTo>
                <a:close/>
              </a:path>
              <a:path w="774065" h="282575">
                <a:moveTo>
                  <a:pt x="128160" y="282304"/>
                </a:moveTo>
                <a:lnTo>
                  <a:pt x="86687" y="279072"/>
                </a:lnTo>
                <a:lnTo>
                  <a:pt x="55624" y="269436"/>
                </a:lnTo>
                <a:lnTo>
                  <a:pt x="36136" y="253736"/>
                </a:lnTo>
                <a:lnTo>
                  <a:pt x="29381" y="232312"/>
                </a:lnTo>
                <a:lnTo>
                  <a:pt x="36136" y="210943"/>
                </a:lnTo>
                <a:lnTo>
                  <a:pt x="55624" y="195146"/>
                </a:lnTo>
                <a:lnTo>
                  <a:pt x="86687" y="185351"/>
                </a:lnTo>
                <a:lnTo>
                  <a:pt x="128160" y="181990"/>
                </a:lnTo>
                <a:lnTo>
                  <a:pt x="169489" y="185351"/>
                </a:lnTo>
                <a:lnTo>
                  <a:pt x="200354" y="195146"/>
                </a:lnTo>
                <a:lnTo>
                  <a:pt x="219707" y="210943"/>
                </a:lnTo>
                <a:lnTo>
                  <a:pt x="220053" y="212030"/>
                </a:lnTo>
                <a:lnTo>
                  <a:pt x="128160" y="212030"/>
                </a:lnTo>
                <a:lnTo>
                  <a:pt x="102395" y="213241"/>
                </a:lnTo>
                <a:lnTo>
                  <a:pt x="84102" y="216949"/>
                </a:lnTo>
                <a:lnTo>
                  <a:pt x="73229" y="223269"/>
                </a:lnTo>
                <a:lnTo>
                  <a:pt x="69726" y="232312"/>
                </a:lnTo>
                <a:lnTo>
                  <a:pt x="73229" y="241389"/>
                </a:lnTo>
                <a:lnTo>
                  <a:pt x="84102" y="247784"/>
                </a:lnTo>
                <a:lnTo>
                  <a:pt x="102395" y="251568"/>
                </a:lnTo>
                <a:lnTo>
                  <a:pt x="128160" y="252813"/>
                </a:lnTo>
                <a:lnTo>
                  <a:pt x="220000" y="252813"/>
                </a:lnTo>
                <a:lnTo>
                  <a:pt x="219707" y="253736"/>
                </a:lnTo>
                <a:lnTo>
                  <a:pt x="200354" y="269436"/>
                </a:lnTo>
                <a:lnTo>
                  <a:pt x="169489" y="279072"/>
                </a:lnTo>
                <a:lnTo>
                  <a:pt x="128160" y="282304"/>
                </a:lnTo>
                <a:close/>
              </a:path>
              <a:path w="774065" h="282575">
                <a:moveTo>
                  <a:pt x="220000" y="252813"/>
                </a:moveTo>
                <a:lnTo>
                  <a:pt x="128160" y="252813"/>
                </a:lnTo>
                <a:lnTo>
                  <a:pt x="153636" y="251568"/>
                </a:lnTo>
                <a:lnTo>
                  <a:pt x="171959" y="247784"/>
                </a:lnTo>
                <a:lnTo>
                  <a:pt x="183045" y="241389"/>
                </a:lnTo>
                <a:lnTo>
                  <a:pt x="186814" y="232312"/>
                </a:lnTo>
                <a:lnTo>
                  <a:pt x="183045" y="223269"/>
                </a:lnTo>
                <a:lnTo>
                  <a:pt x="171959" y="216949"/>
                </a:lnTo>
                <a:lnTo>
                  <a:pt x="153636" y="213241"/>
                </a:lnTo>
                <a:lnTo>
                  <a:pt x="128160" y="212030"/>
                </a:lnTo>
                <a:lnTo>
                  <a:pt x="220053" y="212030"/>
                </a:lnTo>
                <a:lnTo>
                  <a:pt x="226501" y="232312"/>
                </a:lnTo>
                <a:lnTo>
                  <a:pt x="220000" y="252813"/>
                </a:lnTo>
                <a:close/>
              </a:path>
              <a:path w="774065" h="282575">
                <a:moveTo>
                  <a:pt x="502789" y="37384"/>
                </a:moveTo>
                <a:lnTo>
                  <a:pt x="463321" y="37384"/>
                </a:lnTo>
                <a:lnTo>
                  <a:pt x="463321" y="0"/>
                </a:lnTo>
                <a:lnTo>
                  <a:pt x="502789" y="0"/>
                </a:lnTo>
                <a:lnTo>
                  <a:pt x="502789" y="37384"/>
                </a:lnTo>
                <a:close/>
              </a:path>
              <a:path w="774065" h="282575">
                <a:moveTo>
                  <a:pt x="343602" y="153376"/>
                </a:moveTo>
                <a:lnTo>
                  <a:pt x="313799" y="148259"/>
                </a:lnTo>
                <a:lnTo>
                  <a:pt x="289937" y="133902"/>
                </a:lnTo>
                <a:lnTo>
                  <a:pt x="274133" y="112043"/>
                </a:lnTo>
                <a:lnTo>
                  <a:pt x="268504" y="84417"/>
                </a:lnTo>
                <a:lnTo>
                  <a:pt x="274133" y="56635"/>
                </a:lnTo>
                <a:lnTo>
                  <a:pt x="289937" y="34753"/>
                </a:lnTo>
                <a:lnTo>
                  <a:pt x="313799" y="20436"/>
                </a:lnTo>
                <a:lnTo>
                  <a:pt x="343602" y="15348"/>
                </a:lnTo>
                <a:lnTo>
                  <a:pt x="359891" y="16802"/>
                </a:lnTo>
                <a:lnTo>
                  <a:pt x="374834" y="21145"/>
                </a:lnTo>
                <a:lnTo>
                  <a:pt x="388111" y="28098"/>
                </a:lnTo>
                <a:lnTo>
                  <a:pt x="399405" y="37384"/>
                </a:lnTo>
                <a:lnTo>
                  <a:pt x="502789" y="37384"/>
                </a:lnTo>
                <a:lnTo>
                  <a:pt x="502789" y="49225"/>
                </a:lnTo>
                <a:lnTo>
                  <a:pt x="343602" y="49225"/>
                </a:lnTo>
                <a:lnTo>
                  <a:pt x="328430" y="51486"/>
                </a:lnTo>
                <a:lnTo>
                  <a:pt x="316537" y="58352"/>
                </a:lnTo>
                <a:lnTo>
                  <a:pt x="308775" y="69452"/>
                </a:lnTo>
                <a:lnTo>
                  <a:pt x="305998" y="84417"/>
                </a:lnTo>
                <a:lnTo>
                  <a:pt x="308775" y="99140"/>
                </a:lnTo>
                <a:lnTo>
                  <a:pt x="316537" y="110359"/>
                </a:lnTo>
                <a:lnTo>
                  <a:pt x="328430" y="117487"/>
                </a:lnTo>
                <a:lnTo>
                  <a:pt x="343602" y="119938"/>
                </a:lnTo>
                <a:lnTo>
                  <a:pt x="502789" y="119938"/>
                </a:lnTo>
                <a:lnTo>
                  <a:pt x="502789" y="131778"/>
                </a:lnTo>
                <a:lnTo>
                  <a:pt x="398857" y="131778"/>
                </a:lnTo>
                <a:lnTo>
                  <a:pt x="387664" y="140903"/>
                </a:lnTo>
                <a:lnTo>
                  <a:pt x="374519" y="147716"/>
                </a:lnTo>
                <a:lnTo>
                  <a:pt x="359728" y="151959"/>
                </a:lnTo>
                <a:lnTo>
                  <a:pt x="343602" y="153376"/>
                </a:lnTo>
                <a:close/>
              </a:path>
              <a:path w="774065" h="282575">
                <a:moveTo>
                  <a:pt x="502789" y="119938"/>
                </a:moveTo>
                <a:lnTo>
                  <a:pt x="343602" y="119938"/>
                </a:lnTo>
                <a:lnTo>
                  <a:pt x="358380" y="117487"/>
                </a:lnTo>
                <a:lnTo>
                  <a:pt x="370065" y="110359"/>
                </a:lnTo>
                <a:lnTo>
                  <a:pt x="377782" y="99140"/>
                </a:lnTo>
                <a:lnTo>
                  <a:pt x="380658" y="84417"/>
                </a:lnTo>
                <a:lnTo>
                  <a:pt x="377782" y="69452"/>
                </a:lnTo>
                <a:lnTo>
                  <a:pt x="370065" y="58352"/>
                </a:lnTo>
                <a:lnTo>
                  <a:pt x="358380" y="51486"/>
                </a:lnTo>
                <a:lnTo>
                  <a:pt x="343602" y="49225"/>
                </a:lnTo>
                <a:lnTo>
                  <a:pt x="502789" y="49225"/>
                </a:lnTo>
                <a:lnTo>
                  <a:pt x="502789" y="68739"/>
                </a:lnTo>
                <a:lnTo>
                  <a:pt x="416508" y="68739"/>
                </a:lnTo>
                <a:lnTo>
                  <a:pt x="417604" y="73782"/>
                </a:lnTo>
                <a:lnTo>
                  <a:pt x="418262" y="78935"/>
                </a:lnTo>
                <a:lnTo>
                  <a:pt x="418262" y="89898"/>
                </a:lnTo>
                <a:lnTo>
                  <a:pt x="417604" y="95161"/>
                </a:lnTo>
                <a:lnTo>
                  <a:pt x="416398" y="100204"/>
                </a:lnTo>
                <a:lnTo>
                  <a:pt x="502789" y="100204"/>
                </a:lnTo>
                <a:lnTo>
                  <a:pt x="502789" y="119938"/>
                </a:lnTo>
                <a:close/>
              </a:path>
              <a:path w="774065" h="282575">
                <a:moveTo>
                  <a:pt x="502789" y="100204"/>
                </a:moveTo>
                <a:lnTo>
                  <a:pt x="463321" y="100204"/>
                </a:lnTo>
                <a:lnTo>
                  <a:pt x="463321" y="68739"/>
                </a:lnTo>
                <a:lnTo>
                  <a:pt x="502789" y="68739"/>
                </a:lnTo>
                <a:lnTo>
                  <a:pt x="502789" y="100204"/>
                </a:lnTo>
                <a:close/>
              </a:path>
              <a:path w="774065" h="282575">
                <a:moveTo>
                  <a:pt x="502789" y="165545"/>
                </a:moveTo>
                <a:lnTo>
                  <a:pt x="463321" y="165545"/>
                </a:lnTo>
                <a:lnTo>
                  <a:pt x="463321" y="131778"/>
                </a:lnTo>
                <a:lnTo>
                  <a:pt x="502789" y="131778"/>
                </a:lnTo>
                <a:lnTo>
                  <a:pt x="502789" y="165545"/>
                </a:lnTo>
                <a:close/>
              </a:path>
              <a:path w="774065" h="282575">
                <a:moveTo>
                  <a:pt x="406312" y="282304"/>
                </a:moveTo>
                <a:lnTo>
                  <a:pt x="365993" y="278601"/>
                </a:lnTo>
                <a:lnTo>
                  <a:pt x="335448" y="267723"/>
                </a:lnTo>
                <a:lnTo>
                  <a:pt x="316107" y="250267"/>
                </a:lnTo>
                <a:lnTo>
                  <a:pt x="309397" y="226830"/>
                </a:lnTo>
                <a:lnTo>
                  <a:pt x="316107" y="203329"/>
                </a:lnTo>
                <a:lnTo>
                  <a:pt x="335448" y="185841"/>
                </a:lnTo>
                <a:lnTo>
                  <a:pt x="365993" y="174951"/>
                </a:lnTo>
                <a:lnTo>
                  <a:pt x="406312" y="171246"/>
                </a:lnTo>
                <a:lnTo>
                  <a:pt x="446652" y="174951"/>
                </a:lnTo>
                <a:lnTo>
                  <a:pt x="477258" y="185841"/>
                </a:lnTo>
                <a:lnTo>
                  <a:pt x="494674" y="201505"/>
                </a:lnTo>
                <a:lnTo>
                  <a:pt x="406312" y="201505"/>
                </a:lnTo>
                <a:lnTo>
                  <a:pt x="381431" y="203088"/>
                </a:lnTo>
                <a:lnTo>
                  <a:pt x="363158" y="207836"/>
                </a:lnTo>
                <a:lnTo>
                  <a:pt x="351936" y="215750"/>
                </a:lnTo>
                <a:lnTo>
                  <a:pt x="348207" y="226830"/>
                </a:lnTo>
                <a:lnTo>
                  <a:pt x="351936" y="237637"/>
                </a:lnTo>
                <a:lnTo>
                  <a:pt x="363158" y="245372"/>
                </a:lnTo>
                <a:lnTo>
                  <a:pt x="381431" y="250002"/>
                </a:lnTo>
                <a:lnTo>
                  <a:pt x="406312" y="251497"/>
                </a:lnTo>
                <a:lnTo>
                  <a:pt x="495333" y="251497"/>
                </a:lnTo>
                <a:lnTo>
                  <a:pt x="477258" y="267723"/>
                </a:lnTo>
                <a:lnTo>
                  <a:pt x="446652" y="278601"/>
                </a:lnTo>
                <a:lnTo>
                  <a:pt x="406312" y="282304"/>
                </a:lnTo>
                <a:close/>
              </a:path>
              <a:path w="774065" h="282575">
                <a:moveTo>
                  <a:pt x="495333" y="251497"/>
                </a:moveTo>
                <a:lnTo>
                  <a:pt x="406312" y="251497"/>
                </a:lnTo>
                <a:lnTo>
                  <a:pt x="431540" y="250002"/>
                </a:lnTo>
                <a:lnTo>
                  <a:pt x="449850" y="245372"/>
                </a:lnTo>
                <a:lnTo>
                  <a:pt x="461028" y="237637"/>
                </a:lnTo>
                <a:lnTo>
                  <a:pt x="464856" y="226830"/>
                </a:lnTo>
                <a:lnTo>
                  <a:pt x="461028" y="215750"/>
                </a:lnTo>
                <a:lnTo>
                  <a:pt x="449850" y="207836"/>
                </a:lnTo>
                <a:lnTo>
                  <a:pt x="431540" y="203088"/>
                </a:lnTo>
                <a:lnTo>
                  <a:pt x="406312" y="201505"/>
                </a:lnTo>
                <a:lnTo>
                  <a:pt x="494674" y="201505"/>
                </a:lnTo>
                <a:lnTo>
                  <a:pt x="496703" y="203329"/>
                </a:lnTo>
                <a:lnTo>
                  <a:pt x="503556" y="226830"/>
                </a:lnTo>
                <a:lnTo>
                  <a:pt x="496703" y="250267"/>
                </a:lnTo>
                <a:lnTo>
                  <a:pt x="495333" y="251497"/>
                </a:lnTo>
                <a:close/>
              </a:path>
              <a:path w="774065" h="282575">
                <a:moveTo>
                  <a:pt x="766140" y="142303"/>
                </a:moveTo>
                <a:lnTo>
                  <a:pt x="726453" y="142303"/>
                </a:lnTo>
                <a:lnTo>
                  <a:pt x="726453" y="0"/>
                </a:lnTo>
                <a:lnTo>
                  <a:pt x="766140" y="0"/>
                </a:lnTo>
                <a:lnTo>
                  <a:pt x="766140" y="142303"/>
                </a:lnTo>
                <a:close/>
              </a:path>
              <a:path w="774065" h="282575">
                <a:moveTo>
                  <a:pt x="547861" y="148004"/>
                </a:moveTo>
                <a:lnTo>
                  <a:pt x="533938" y="116101"/>
                </a:lnTo>
                <a:lnTo>
                  <a:pt x="578867" y="103954"/>
                </a:lnTo>
                <a:lnTo>
                  <a:pt x="609941" y="87089"/>
                </a:lnTo>
                <a:lnTo>
                  <a:pt x="628722" y="66257"/>
                </a:lnTo>
                <a:lnTo>
                  <a:pt x="636774" y="42208"/>
                </a:lnTo>
                <a:lnTo>
                  <a:pt x="549287" y="42208"/>
                </a:lnTo>
                <a:lnTo>
                  <a:pt x="549287" y="10524"/>
                </a:lnTo>
                <a:lnTo>
                  <a:pt x="680517" y="10524"/>
                </a:lnTo>
                <a:lnTo>
                  <a:pt x="675246" y="52818"/>
                </a:lnTo>
                <a:lnTo>
                  <a:pt x="659476" y="87176"/>
                </a:lnTo>
                <a:lnTo>
                  <a:pt x="633077" y="114135"/>
                </a:lnTo>
                <a:lnTo>
                  <a:pt x="595916" y="134232"/>
                </a:lnTo>
                <a:lnTo>
                  <a:pt x="547861" y="148004"/>
                </a:lnTo>
                <a:close/>
              </a:path>
              <a:path w="774065" h="282575">
                <a:moveTo>
                  <a:pt x="773815" y="279563"/>
                </a:moveTo>
                <a:lnTo>
                  <a:pt x="577462" y="279563"/>
                </a:lnTo>
                <a:lnTo>
                  <a:pt x="577462" y="200957"/>
                </a:lnTo>
                <a:lnTo>
                  <a:pt x="726234" y="200957"/>
                </a:lnTo>
                <a:lnTo>
                  <a:pt x="726234" y="183963"/>
                </a:lnTo>
                <a:lnTo>
                  <a:pt x="576804" y="183963"/>
                </a:lnTo>
                <a:lnTo>
                  <a:pt x="576804" y="153376"/>
                </a:lnTo>
                <a:lnTo>
                  <a:pt x="766140" y="153376"/>
                </a:lnTo>
                <a:lnTo>
                  <a:pt x="766140" y="229680"/>
                </a:lnTo>
                <a:lnTo>
                  <a:pt x="617259" y="229680"/>
                </a:lnTo>
                <a:lnTo>
                  <a:pt x="617259" y="248976"/>
                </a:lnTo>
                <a:lnTo>
                  <a:pt x="773815" y="248976"/>
                </a:lnTo>
                <a:lnTo>
                  <a:pt x="773815" y="2795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43625" y="6950707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5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5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484201" y="6864097"/>
            <a:ext cx="1934210" cy="302895"/>
          </a:xfrm>
          <a:custGeom>
            <a:avLst/>
            <a:gdLst/>
            <a:ahLst/>
            <a:cxnLst/>
            <a:rect l="l" t="t" r="r" b="b"/>
            <a:pathLst>
              <a:path w="1934210" h="302895">
                <a:moveTo>
                  <a:pt x="44291" y="98340"/>
                </a:moveTo>
                <a:lnTo>
                  <a:pt x="0" y="98340"/>
                </a:lnTo>
                <a:lnTo>
                  <a:pt x="5760" y="68539"/>
                </a:lnTo>
                <a:lnTo>
                  <a:pt x="22077" y="45840"/>
                </a:lnTo>
                <a:lnTo>
                  <a:pt x="47253" y="31384"/>
                </a:lnTo>
                <a:lnTo>
                  <a:pt x="79593" y="26311"/>
                </a:lnTo>
                <a:lnTo>
                  <a:pt x="112467" y="31202"/>
                </a:lnTo>
                <a:lnTo>
                  <a:pt x="137767" y="44880"/>
                </a:lnTo>
                <a:lnTo>
                  <a:pt x="152196" y="63477"/>
                </a:lnTo>
                <a:lnTo>
                  <a:pt x="79264" y="63477"/>
                </a:lnTo>
                <a:lnTo>
                  <a:pt x="64858" y="65887"/>
                </a:lnTo>
                <a:lnTo>
                  <a:pt x="53802" y="72809"/>
                </a:lnTo>
                <a:lnTo>
                  <a:pt x="46734" y="83781"/>
                </a:lnTo>
                <a:lnTo>
                  <a:pt x="44291" y="98340"/>
                </a:lnTo>
                <a:close/>
              </a:path>
              <a:path w="1934210" h="302895">
                <a:moveTo>
                  <a:pt x="162914" y="253909"/>
                </a:moveTo>
                <a:lnTo>
                  <a:pt x="2083" y="253909"/>
                </a:lnTo>
                <a:lnTo>
                  <a:pt x="1973" y="220252"/>
                </a:lnTo>
                <a:lnTo>
                  <a:pt x="82663" y="146030"/>
                </a:lnTo>
                <a:lnTo>
                  <a:pt x="96471" y="132215"/>
                </a:lnTo>
                <a:lnTo>
                  <a:pt x="106549" y="120034"/>
                </a:lnTo>
                <a:lnTo>
                  <a:pt x="112742" y="108243"/>
                </a:lnTo>
                <a:lnTo>
                  <a:pt x="114895" y="95599"/>
                </a:lnTo>
                <a:lnTo>
                  <a:pt x="112149" y="82209"/>
                </a:lnTo>
                <a:lnTo>
                  <a:pt x="104685" y="72097"/>
                </a:lnTo>
                <a:lnTo>
                  <a:pt x="93419" y="65706"/>
                </a:lnTo>
                <a:lnTo>
                  <a:pt x="79264" y="63477"/>
                </a:lnTo>
                <a:lnTo>
                  <a:pt x="152196" y="63477"/>
                </a:lnTo>
                <a:lnTo>
                  <a:pt x="154049" y="65887"/>
                </a:lnTo>
                <a:lnTo>
                  <a:pt x="159844" y="92639"/>
                </a:lnTo>
                <a:lnTo>
                  <a:pt x="157122" y="111351"/>
                </a:lnTo>
                <a:lnTo>
                  <a:pt x="147771" y="130750"/>
                </a:lnTo>
                <a:lnTo>
                  <a:pt x="129765" y="153213"/>
                </a:lnTo>
                <a:lnTo>
                  <a:pt x="66876" y="214113"/>
                </a:lnTo>
                <a:lnTo>
                  <a:pt x="66876" y="215647"/>
                </a:lnTo>
                <a:lnTo>
                  <a:pt x="162914" y="215647"/>
                </a:lnTo>
                <a:lnTo>
                  <a:pt x="162914" y="253909"/>
                </a:lnTo>
                <a:close/>
              </a:path>
              <a:path w="1934210" h="302895">
                <a:moveTo>
                  <a:pt x="228597" y="98340"/>
                </a:moveTo>
                <a:lnTo>
                  <a:pt x="184306" y="98340"/>
                </a:lnTo>
                <a:lnTo>
                  <a:pt x="190066" y="68539"/>
                </a:lnTo>
                <a:lnTo>
                  <a:pt x="206383" y="45840"/>
                </a:lnTo>
                <a:lnTo>
                  <a:pt x="231559" y="31384"/>
                </a:lnTo>
                <a:lnTo>
                  <a:pt x="263899" y="26311"/>
                </a:lnTo>
                <a:lnTo>
                  <a:pt x="296773" y="31202"/>
                </a:lnTo>
                <a:lnTo>
                  <a:pt x="322073" y="44880"/>
                </a:lnTo>
                <a:lnTo>
                  <a:pt x="336502" y="63477"/>
                </a:lnTo>
                <a:lnTo>
                  <a:pt x="263570" y="63477"/>
                </a:lnTo>
                <a:lnTo>
                  <a:pt x="249164" y="65887"/>
                </a:lnTo>
                <a:lnTo>
                  <a:pt x="238108" y="72809"/>
                </a:lnTo>
                <a:lnTo>
                  <a:pt x="231040" y="83781"/>
                </a:lnTo>
                <a:lnTo>
                  <a:pt x="228597" y="98340"/>
                </a:lnTo>
                <a:close/>
              </a:path>
              <a:path w="1934210" h="302895">
                <a:moveTo>
                  <a:pt x="347220" y="253909"/>
                </a:moveTo>
                <a:lnTo>
                  <a:pt x="186389" y="253909"/>
                </a:lnTo>
                <a:lnTo>
                  <a:pt x="186279" y="220252"/>
                </a:lnTo>
                <a:lnTo>
                  <a:pt x="266969" y="146030"/>
                </a:lnTo>
                <a:lnTo>
                  <a:pt x="280777" y="132215"/>
                </a:lnTo>
                <a:lnTo>
                  <a:pt x="290855" y="120034"/>
                </a:lnTo>
                <a:lnTo>
                  <a:pt x="297048" y="108243"/>
                </a:lnTo>
                <a:lnTo>
                  <a:pt x="299201" y="95599"/>
                </a:lnTo>
                <a:lnTo>
                  <a:pt x="296455" y="82209"/>
                </a:lnTo>
                <a:lnTo>
                  <a:pt x="288991" y="72097"/>
                </a:lnTo>
                <a:lnTo>
                  <a:pt x="277725" y="65706"/>
                </a:lnTo>
                <a:lnTo>
                  <a:pt x="263570" y="63477"/>
                </a:lnTo>
                <a:lnTo>
                  <a:pt x="336502" y="63477"/>
                </a:lnTo>
                <a:lnTo>
                  <a:pt x="338355" y="65887"/>
                </a:lnTo>
                <a:lnTo>
                  <a:pt x="344150" y="92639"/>
                </a:lnTo>
                <a:lnTo>
                  <a:pt x="341428" y="111351"/>
                </a:lnTo>
                <a:lnTo>
                  <a:pt x="332077" y="130750"/>
                </a:lnTo>
                <a:lnTo>
                  <a:pt x="314071" y="153213"/>
                </a:lnTo>
                <a:lnTo>
                  <a:pt x="251182" y="214113"/>
                </a:lnTo>
                <a:lnTo>
                  <a:pt x="251182" y="215647"/>
                </a:lnTo>
                <a:lnTo>
                  <a:pt x="347220" y="215647"/>
                </a:lnTo>
                <a:lnTo>
                  <a:pt x="347220" y="253909"/>
                </a:lnTo>
                <a:close/>
              </a:path>
              <a:path w="1934210" h="302895">
                <a:moveTo>
                  <a:pt x="395801" y="287676"/>
                </a:moveTo>
                <a:lnTo>
                  <a:pt x="356113" y="287676"/>
                </a:lnTo>
                <a:lnTo>
                  <a:pt x="428471" y="18856"/>
                </a:lnTo>
                <a:lnTo>
                  <a:pt x="468158" y="18856"/>
                </a:lnTo>
                <a:lnTo>
                  <a:pt x="395801" y="287676"/>
                </a:lnTo>
                <a:close/>
              </a:path>
              <a:path w="1934210" h="302895">
                <a:moveTo>
                  <a:pt x="566402" y="258733"/>
                </a:moveTo>
                <a:lnTo>
                  <a:pt x="528564" y="250802"/>
                </a:lnTo>
                <a:lnTo>
                  <a:pt x="500170" y="227926"/>
                </a:lnTo>
                <a:lnTo>
                  <a:pt x="482364" y="191237"/>
                </a:lnTo>
                <a:lnTo>
                  <a:pt x="476284" y="141864"/>
                </a:lnTo>
                <a:lnTo>
                  <a:pt x="482533" y="92775"/>
                </a:lnTo>
                <a:lnTo>
                  <a:pt x="500376" y="56502"/>
                </a:lnTo>
                <a:lnTo>
                  <a:pt x="528702" y="34022"/>
                </a:lnTo>
                <a:lnTo>
                  <a:pt x="566402" y="26311"/>
                </a:lnTo>
                <a:lnTo>
                  <a:pt x="604133" y="34052"/>
                </a:lnTo>
                <a:lnTo>
                  <a:pt x="632511" y="56584"/>
                </a:lnTo>
                <a:lnTo>
                  <a:pt x="636496" y="64683"/>
                </a:lnTo>
                <a:lnTo>
                  <a:pt x="566402" y="64683"/>
                </a:lnTo>
                <a:lnTo>
                  <a:pt x="548839" y="69527"/>
                </a:lnTo>
                <a:lnTo>
                  <a:pt x="535417" y="84033"/>
                </a:lnTo>
                <a:lnTo>
                  <a:pt x="526827" y="108159"/>
                </a:lnTo>
                <a:lnTo>
                  <a:pt x="523755" y="141864"/>
                </a:lnTo>
                <a:lnTo>
                  <a:pt x="526719" y="175984"/>
                </a:lnTo>
                <a:lnTo>
                  <a:pt x="535294" y="200381"/>
                </a:lnTo>
                <a:lnTo>
                  <a:pt x="548762" y="215034"/>
                </a:lnTo>
                <a:lnTo>
                  <a:pt x="566402" y="219923"/>
                </a:lnTo>
                <a:lnTo>
                  <a:pt x="636457" y="219923"/>
                </a:lnTo>
                <a:lnTo>
                  <a:pt x="632511" y="228050"/>
                </a:lnTo>
                <a:lnTo>
                  <a:pt x="604164" y="250879"/>
                </a:lnTo>
                <a:lnTo>
                  <a:pt x="566402" y="258733"/>
                </a:lnTo>
                <a:close/>
              </a:path>
              <a:path w="1934210" h="302895">
                <a:moveTo>
                  <a:pt x="636457" y="219923"/>
                </a:moveTo>
                <a:lnTo>
                  <a:pt x="566402" y="219923"/>
                </a:lnTo>
                <a:lnTo>
                  <a:pt x="584028" y="215034"/>
                </a:lnTo>
                <a:lnTo>
                  <a:pt x="597470" y="200381"/>
                </a:lnTo>
                <a:lnTo>
                  <a:pt x="606040" y="175984"/>
                </a:lnTo>
                <a:lnTo>
                  <a:pt x="609050" y="141864"/>
                </a:lnTo>
                <a:lnTo>
                  <a:pt x="605978" y="108159"/>
                </a:lnTo>
                <a:lnTo>
                  <a:pt x="597387" y="84033"/>
                </a:lnTo>
                <a:lnTo>
                  <a:pt x="583966" y="69527"/>
                </a:lnTo>
                <a:lnTo>
                  <a:pt x="566402" y="64683"/>
                </a:lnTo>
                <a:lnTo>
                  <a:pt x="636496" y="64683"/>
                </a:lnTo>
                <a:lnTo>
                  <a:pt x="650364" y="92867"/>
                </a:lnTo>
                <a:lnTo>
                  <a:pt x="656521" y="141864"/>
                </a:lnTo>
                <a:lnTo>
                  <a:pt x="650333" y="191345"/>
                </a:lnTo>
                <a:lnTo>
                  <a:pt x="636457" y="219923"/>
                </a:lnTo>
                <a:close/>
              </a:path>
              <a:path w="1934210" h="302895">
                <a:moveTo>
                  <a:pt x="857491" y="214113"/>
                </a:moveTo>
                <a:lnTo>
                  <a:pt x="675610" y="214113"/>
                </a:lnTo>
                <a:lnTo>
                  <a:pt x="675610" y="177386"/>
                </a:lnTo>
                <a:lnTo>
                  <a:pt x="770662" y="29381"/>
                </a:lnTo>
                <a:lnTo>
                  <a:pt x="829206" y="29381"/>
                </a:lnTo>
                <a:lnTo>
                  <a:pt x="829206" y="80470"/>
                </a:lnTo>
                <a:lnTo>
                  <a:pt x="783269" y="80470"/>
                </a:lnTo>
                <a:lnTo>
                  <a:pt x="722642" y="174974"/>
                </a:lnTo>
                <a:lnTo>
                  <a:pt x="722642" y="176728"/>
                </a:lnTo>
                <a:lnTo>
                  <a:pt x="857491" y="176728"/>
                </a:lnTo>
                <a:lnTo>
                  <a:pt x="857491" y="214113"/>
                </a:lnTo>
                <a:close/>
              </a:path>
              <a:path w="1934210" h="302895">
                <a:moveTo>
                  <a:pt x="829206" y="176728"/>
                </a:moveTo>
                <a:lnTo>
                  <a:pt x="785352" y="176728"/>
                </a:lnTo>
                <a:lnTo>
                  <a:pt x="785352" y="80470"/>
                </a:lnTo>
                <a:lnTo>
                  <a:pt x="829206" y="80470"/>
                </a:lnTo>
                <a:lnTo>
                  <a:pt x="829206" y="176728"/>
                </a:lnTo>
                <a:close/>
              </a:path>
              <a:path w="1934210" h="302895">
                <a:moveTo>
                  <a:pt x="829206" y="253909"/>
                </a:moveTo>
                <a:lnTo>
                  <a:pt x="784695" y="253909"/>
                </a:lnTo>
                <a:lnTo>
                  <a:pt x="784695" y="214113"/>
                </a:lnTo>
                <a:lnTo>
                  <a:pt x="829206" y="214113"/>
                </a:lnTo>
                <a:lnTo>
                  <a:pt x="829206" y="253909"/>
                </a:lnTo>
                <a:close/>
              </a:path>
              <a:path w="1934210" h="302895">
                <a:moveTo>
                  <a:pt x="903331" y="287676"/>
                </a:moveTo>
                <a:lnTo>
                  <a:pt x="863644" y="287676"/>
                </a:lnTo>
                <a:lnTo>
                  <a:pt x="936001" y="18856"/>
                </a:lnTo>
                <a:lnTo>
                  <a:pt x="975688" y="18856"/>
                </a:lnTo>
                <a:lnTo>
                  <a:pt x="903331" y="287676"/>
                </a:lnTo>
                <a:close/>
              </a:path>
              <a:path w="1934210" h="302895">
                <a:moveTo>
                  <a:pt x="983924" y="106124"/>
                </a:moveTo>
                <a:lnTo>
                  <a:pt x="983924" y="64683"/>
                </a:lnTo>
                <a:lnTo>
                  <a:pt x="1039508" y="29381"/>
                </a:lnTo>
                <a:lnTo>
                  <a:pt x="1083471" y="29381"/>
                </a:lnTo>
                <a:lnTo>
                  <a:pt x="1083471" y="73782"/>
                </a:lnTo>
                <a:lnTo>
                  <a:pt x="1035451" y="73782"/>
                </a:lnTo>
                <a:lnTo>
                  <a:pt x="983924" y="106124"/>
                </a:lnTo>
                <a:close/>
              </a:path>
              <a:path w="1934210" h="302895">
                <a:moveTo>
                  <a:pt x="1083471" y="253909"/>
                </a:moveTo>
                <a:lnTo>
                  <a:pt x="1036767" y="253909"/>
                </a:lnTo>
                <a:lnTo>
                  <a:pt x="1036767" y="73782"/>
                </a:lnTo>
                <a:lnTo>
                  <a:pt x="1083471" y="73782"/>
                </a:lnTo>
                <a:lnTo>
                  <a:pt x="1083471" y="253909"/>
                </a:lnTo>
                <a:close/>
              </a:path>
              <a:path w="1934210" h="302895">
                <a:moveTo>
                  <a:pt x="1182921" y="253909"/>
                </a:moveTo>
                <a:lnTo>
                  <a:pt x="1134682" y="253909"/>
                </a:lnTo>
                <a:lnTo>
                  <a:pt x="1229295" y="69178"/>
                </a:lnTo>
                <a:lnTo>
                  <a:pt x="1229295" y="67643"/>
                </a:lnTo>
                <a:lnTo>
                  <a:pt x="1119224" y="67643"/>
                </a:lnTo>
                <a:lnTo>
                  <a:pt x="1119224" y="29381"/>
                </a:lnTo>
                <a:lnTo>
                  <a:pt x="1277644" y="29381"/>
                </a:lnTo>
                <a:lnTo>
                  <a:pt x="1277644" y="68301"/>
                </a:lnTo>
                <a:lnTo>
                  <a:pt x="1182921" y="253909"/>
                </a:lnTo>
                <a:close/>
              </a:path>
              <a:path w="1934210" h="302895">
                <a:moveTo>
                  <a:pt x="1397705" y="302586"/>
                </a:moveTo>
                <a:lnTo>
                  <a:pt x="1353961" y="302586"/>
                </a:lnTo>
                <a:lnTo>
                  <a:pt x="1334460" y="272096"/>
                </a:lnTo>
                <a:lnTo>
                  <a:pt x="1320633" y="238985"/>
                </a:lnTo>
                <a:lnTo>
                  <a:pt x="1312397" y="202976"/>
                </a:lnTo>
                <a:lnTo>
                  <a:pt x="1309670" y="163791"/>
                </a:lnTo>
                <a:lnTo>
                  <a:pt x="1312397" y="124542"/>
                </a:lnTo>
                <a:lnTo>
                  <a:pt x="1320633" y="88501"/>
                </a:lnTo>
                <a:lnTo>
                  <a:pt x="1334460" y="55378"/>
                </a:lnTo>
                <a:lnTo>
                  <a:pt x="1353961" y="24886"/>
                </a:lnTo>
                <a:lnTo>
                  <a:pt x="1397705" y="24886"/>
                </a:lnTo>
                <a:lnTo>
                  <a:pt x="1381844" y="51493"/>
                </a:lnTo>
                <a:lnTo>
                  <a:pt x="1369077" y="85705"/>
                </a:lnTo>
                <a:lnTo>
                  <a:pt x="1360565" y="124234"/>
                </a:lnTo>
                <a:lnTo>
                  <a:pt x="1357469" y="163791"/>
                </a:lnTo>
                <a:lnTo>
                  <a:pt x="1360565" y="203285"/>
                </a:lnTo>
                <a:lnTo>
                  <a:pt x="1369077" y="241781"/>
                </a:lnTo>
                <a:lnTo>
                  <a:pt x="1381844" y="275981"/>
                </a:lnTo>
                <a:lnTo>
                  <a:pt x="1397705" y="302586"/>
                </a:lnTo>
                <a:close/>
              </a:path>
              <a:path w="1934210" h="302895">
                <a:moveTo>
                  <a:pt x="1552300" y="22255"/>
                </a:moveTo>
                <a:lnTo>
                  <a:pt x="1513052" y="22255"/>
                </a:lnTo>
                <a:lnTo>
                  <a:pt x="1513052" y="0"/>
                </a:lnTo>
                <a:lnTo>
                  <a:pt x="1552300" y="0"/>
                </a:lnTo>
                <a:lnTo>
                  <a:pt x="1552300" y="22255"/>
                </a:lnTo>
                <a:close/>
              </a:path>
              <a:path w="1934210" h="302895">
                <a:moveTo>
                  <a:pt x="1636827" y="51527"/>
                </a:moveTo>
                <a:lnTo>
                  <a:pt x="1429073" y="51527"/>
                </a:lnTo>
                <a:lnTo>
                  <a:pt x="1429073" y="22255"/>
                </a:lnTo>
                <a:lnTo>
                  <a:pt x="1636827" y="22255"/>
                </a:lnTo>
                <a:lnTo>
                  <a:pt x="1636827" y="51527"/>
                </a:lnTo>
                <a:close/>
              </a:path>
              <a:path w="1934210" h="302895">
                <a:moveTo>
                  <a:pt x="1425894" y="112921"/>
                </a:moveTo>
                <a:lnTo>
                  <a:pt x="1415040" y="83759"/>
                </a:lnTo>
                <a:lnTo>
                  <a:pt x="1452154" y="80002"/>
                </a:lnTo>
                <a:lnTo>
                  <a:pt x="1479586" y="72864"/>
                </a:lnTo>
                <a:lnTo>
                  <a:pt x="1498015" y="63115"/>
                </a:lnTo>
                <a:lnTo>
                  <a:pt x="1508118" y="51527"/>
                </a:lnTo>
                <a:lnTo>
                  <a:pt x="1557124" y="51527"/>
                </a:lnTo>
                <a:lnTo>
                  <a:pt x="1567130" y="63115"/>
                </a:lnTo>
                <a:lnTo>
                  <a:pt x="1585615" y="72864"/>
                </a:lnTo>
                <a:lnTo>
                  <a:pt x="1596825" y="75756"/>
                </a:lnTo>
                <a:lnTo>
                  <a:pt x="1532676" y="75756"/>
                </a:lnTo>
                <a:lnTo>
                  <a:pt x="1515914" y="90104"/>
                </a:lnTo>
                <a:lnTo>
                  <a:pt x="1492400" y="101245"/>
                </a:lnTo>
                <a:lnTo>
                  <a:pt x="1462328" y="108933"/>
                </a:lnTo>
                <a:lnTo>
                  <a:pt x="1425894" y="112921"/>
                </a:lnTo>
                <a:close/>
              </a:path>
              <a:path w="1934210" h="302895">
                <a:moveTo>
                  <a:pt x="1639239" y="112921"/>
                </a:moveTo>
                <a:lnTo>
                  <a:pt x="1603040" y="108933"/>
                </a:lnTo>
                <a:lnTo>
                  <a:pt x="1573048" y="101245"/>
                </a:lnTo>
                <a:lnTo>
                  <a:pt x="1549512" y="90104"/>
                </a:lnTo>
                <a:lnTo>
                  <a:pt x="1532676" y="75756"/>
                </a:lnTo>
                <a:lnTo>
                  <a:pt x="1596825" y="75756"/>
                </a:lnTo>
                <a:lnTo>
                  <a:pt x="1613289" y="80002"/>
                </a:lnTo>
                <a:lnTo>
                  <a:pt x="1650860" y="83759"/>
                </a:lnTo>
                <a:lnTo>
                  <a:pt x="1639239" y="112921"/>
                </a:lnTo>
                <a:close/>
              </a:path>
              <a:path w="1934210" h="302895">
                <a:moveTo>
                  <a:pt x="1661166" y="149319"/>
                </a:moveTo>
                <a:lnTo>
                  <a:pt x="1404954" y="149319"/>
                </a:lnTo>
                <a:lnTo>
                  <a:pt x="1404954" y="120486"/>
                </a:lnTo>
                <a:lnTo>
                  <a:pt x="1661166" y="120486"/>
                </a:lnTo>
                <a:lnTo>
                  <a:pt x="1661166" y="149319"/>
                </a:lnTo>
                <a:close/>
              </a:path>
              <a:path w="1934210" h="302895">
                <a:moveTo>
                  <a:pt x="1552410" y="167080"/>
                </a:moveTo>
                <a:lnTo>
                  <a:pt x="1513271" y="167080"/>
                </a:lnTo>
                <a:lnTo>
                  <a:pt x="1513271" y="149319"/>
                </a:lnTo>
                <a:lnTo>
                  <a:pt x="1552410" y="149319"/>
                </a:lnTo>
                <a:lnTo>
                  <a:pt x="1552410" y="167080"/>
                </a:lnTo>
                <a:close/>
              </a:path>
              <a:path w="1934210" h="302895">
                <a:moveTo>
                  <a:pt x="1637704" y="280550"/>
                </a:moveTo>
                <a:lnTo>
                  <a:pt x="1434335" y="280550"/>
                </a:lnTo>
                <a:lnTo>
                  <a:pt x="1434335" y="209398"/>
                </a:lnTo>
                <a:lnTo>
                  <a:pt x="1591330" y="209398"/>
                </a:lnTo>
                <a:lnTo>
                  <a:pt x="1591330" y="195365"/>
                </a:lnTo>
                <a:lnTo>
                  <a:pt x="1434116" y="195365"/>
                </a:lnTo>
                <a:lnTo>
                  <a:pt x="1434116" y="167080"/>
                </a:lnTo>
                <a:lnTo>
                  <a:pt x="1630359" y="167080"/>
                </a:lnTo>
                <a:lnTo>
                  <a:pt x="1630359" y="235929"/>
                </a:lnTo>
                <a:lnTo>
                  <a:pt x="1473145" y="235929"/>
                </a:lnTo>
                <a:lnTo>
                  <a:pt x="1473145" y="251388"/>
                </a:lnTo>
                <a:lnTo>
                  <a:pt x="1637704" y="251388"/>
                </a:lnTo>
                <a:lnTo>
                  <a:pt x="1637704" y="280550"/>
                </a:lnTo>
                <a:close/>
              </a:path>
              <a:path w="1934210" h="302895">
                <a:moveTo>
                  <a:pt x="1891956" y="282523"/>
                </a:moveTo>
                <a:lnTo>
                  <a:pt x="1852379" y="282523"/>
                </a:lnTo>
                <a:lnTo>
                  <a:pt x="1852379" y="109"/>
                </a:lnTo>
                <a:lnTo>
                  <a:pt x="1891956" y="109"/>
                </a:lnTo>
                <a:lnTo>
                  <a:pt x="1891956" y="106672"/>
                </a:lnTo>
                <a:lnTo>
                  <a:pt x="1933617" y="106672"/>
                </a:lnTo>
                <a:lnTo>
                  <a:pt x="1933617" y="139672"/>
                </a:lnTo>
                <a:lnTo>
                  <a:pt x="1891956" y="139672"/>
                </a:lnTo>
                <a:lnTo>
                  <a:pt x="1891956" y="282523"/>
                </a:lnTo>
                <a:close/>
              </a:path>
              <a:path w="1934210" h="302895">
                <a:moveTo>
                  <a:pt x="1813898" y="213564"/>
                </a:moveTo>
                <a:lnTo>
                  <a:pt x="1678282" y="213564"/>
                </a:lnTo>
                <a:lnTo>
                  <a:pt x="1678282" y="26969"/>
                </a:lnTo>
                <a:lnTo>
                  <a:pt x="1813898" y="26969"/>
                </a:lnTo>
                <a:lnTo>
                  <a:pt x="1813898" y="57995"/>
                </a:lnTo>
                <a:lnTo>
                  <a:pt x="1717311" y="57995"/>
                </a:lnTo>
                <a:lnTo>
                  <a:pt x="1717311" y="182209"/>
                </a:lnTo>
                <a:lnTo>
                  <a:pt x="1813898" y="182209"/>
                </a:lnTo>
                <a:lnTo>
                  <a:pt x="1813898" y="213564"/>
                </a:lnTo>
                <a:close/>
              </a:path>
              <a:path w="1934210" h="302895">
                <a:moveTo>
                  <a:pt x="1813898" y="182209"/>
                </a:moveTo>
                <a:lnTo>
                  <a:pt x="1774539" y="182209"/>
                </a:lnTo>
                <a:lnTo>
                  <a:pt x="1774539" y="57995"/>
                </a:lnTo>
                <a:lnTo>
                  <a:pt x="1813898" y="57995"/>
                </a:lnTo>
                <a:lnTo>
                  <a:pt x="1813898" y="1822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80586" y="6864646"/>
            <a:ext cx="619125" cy="302260"/>
          </a:xfrm>
          <a:custGeom>
            <a:avLst/>
            <a:gdLst/>
            <a:ahLst/>
            <a:cxnLst/>
            <a:rect l="l" t="t" r="r" b="b"/>
            <a:pathLst>
              <a:path w="619125" h="302259">
                <a:moveTo>
                  <a:pt x="239547" y="208521"/>
                </a:moveTo>
                <a:lnTo>
                  <a:pt x="200080" y="208521"/>
                </a:lnTo>
                <a:lnTo>
                  <a:pt x="200080" y="91981"/>
                </a:lnTo>
                <a:lnTo>
                  <a:pt x="147236" y="91981"/>
                </a:lnTo>
                <a:lnTo>
                  <a:pt x="147236" y="59969"/>
                </a:lnTo>
                <a:lnTo>
                  <a:pt x="200080" y="59969"/>
                </a:lnTo>
                <a:lnTo>
                  <a:pt x="200080" y="0"/>
                </a:lnTo>
                <a:lnTo>
                  <a:pt x="239547" y="0"/>
                </a:lnTo>
                <a:lnTo>
                  <a:pt x="239547" y="208521"/>
                </a:lnTo>
                <a:close/>
              </a:path>
              <a:path w="619125" h="302259">
                <a:moveTo>
                  <a:pt x="21268" y="173439"/>
                </a:moveTo>
                <a:lnTo>
                  <a:pt x="0" y="142303"/>
                </a:lnTo>
                <a:lnTo>
                  <a:pt x="30361" y="126704"/>
                </a:lnTo>
                <a:lnTo>
                  <a:pt x="51308" y="104425"/>
                </a:lnTo>
                <a:lnTo>
                  <a:pt x="63456" y="77459"/>
                </a:lnTo>
                <a:lnTo>
                  <a:pt x="67380" y="48128"/>
                </a:lnTo>
                <a:lnTo>
                  <a:pt x="67424" y="16993"/>
                </a:lnTo>
                <a:lnTo>
                  <a:pt x="107330" y="16993"/>
                </a:lnTo>
                <a:lnTo>
                  <a:pt x="107330" y="48128"/>
                </a:lnTo>
                <a:lnTo>
                  <a:pt x="111083" y="75139"/>
                </a:lnTo>
                <a:lnTo>
                  <a:pt x="122720" y="100094"/>
                </a:lnTo>
                <a:lnTo>
                  <a:pt x="131138" y="108865"/>
                </a:lnTo>
                <a:lnTo>
                  <a:pt x="88035" y="108865"/>
                </a:lnTo>
                <a:lnTo>
                  <a:pt x="77109" y="129731"/>
                </a:lnTo>
                <a:lnTo>
                  <a:pt x="62381" y="147771"/>
                </a:lnTo>
                <a:lnTo>
                  <a:pt x="43788" y="162501"/>
                </a:lnTo>
                <a:lnTo>
                  <a:pt x="21268" y="173439"/>
                </a:lnTo>
                <a:close/>
              </a:path>
              <a:path w="619125" h="302259">
                <a:moveTo>
                  <a:pt x="150416" y="166751"/>
                </a:moveTo>
                <a:lnTo>
                  <a:pt x="129769" y="156751"/>
                </a:lnTo>
                <a:lnTo>
                  <a:pt x="112524" y="143482"/>
                </a:lnTo>
                <a:lnTo>
                  <a:pt x="98630" y="127376"/>
                </a:lnTo>
                <a:lnTo>
                  <a:pt x="88035" y="108865"/>
                </a:lnTo>
                <a:lnTo>
                  <a:pt x="131138" y="108865"/>
                </a:lnTo>
                <a:lnTo>
                  <a:pt x="142805" y="121020"/>
                </a:lnTo>
                <a:lnTo>
                  <a:pt x="171904" y="135944"/>
                </a:lnTo>
                <a:lnTo>
                  <a:pt x="150416" y="166751"/>
                </a:lnTo>
                <a:close/>
              </a:path>
              <a:path w="619125" h="302259">
                <a:moveTo>
                  <a:pt x="245577" y="277042"/>
                </a:moveTo>
                <a:lnTo>
                  <a:pt x="51637" y="277042"/>
                </a:lnTo>
                <a:lnTo>
                  <a:pt x="51637" y="186595"/>
                </a:lnTo>
                <a:lnTo>
                  <a:pt x="91653" y="186595"/>
                </a:lnTo>
                <a:lnTo>
                  <a:pt x="91653" y="245139"/>
                </a:lnTo>
                <a:lnTo>
                  <a:pt x="245577" y="245139"/>
                </a:lnTo>
                <a:lnTo>
                  <a:pt x="245577" y="277042"/>
                </a:lnTo>
                <a:close/>
              </a:path>
              <a:path w="619125" h="302259">
                <a:moveTo>
                  <a:pt x="504543" y="74111"/>
                </a:moveTo>
                <a:lnTo>
                  <a:pt x="465075" y="74111"/>
                </a:lnTo>
                <a:lnTo>
                  <a:pt x="465075" y="0"/>
                </a:lnTo>
                <a:lnTo>
                  <a:pt x="504543" y="0"/>
                </a:lnTo>
                <a:lnTo>
                  <a:pt x="504543" y="74111"/>
                </a:lnTo>
                <a:close/>
              </a:path>
              <a:path w="619125" h="302259">
                <a:moveTo>
                  <a:pt x="345356" y="160831"/>
                </a:moveTo>
                <a:lnTo>
                  <a:pt x="315553" y="155433"/>
                </a:lnTo>
                <a:lnTo>
                  <a:pt x="291691" y="140426"/>
                </a:lnTo>
                <a:lnTo>
                  <a:pt x="275887" y="117586"/>
                </a:lnTo>
                <a:lnTo>
                  <a:pt x="270258" y="88693"/>
                </a:lnTo>
                <a:lnTo>
                  <a:pt x="275887" y="59775"/>
                </a:lnTo>
                <a:lnTo>
                  <a:pt x="291691" y="37097"/>
                </a:lnTo>
                <a:lnTo>
                  <a:pt x="315553" y="22291"/>
                </a:lnTo>
                <a:lnTo>
                  <a:pt x="345356" y="16993"/>
                </a:lnTo>
                <a:lnTo>
                  <a:pt x="371245" y="21123"/>
                </a:lnTo>
                <a:lnTo>
                  <a:pt x="393115" y="32766"/>
                </a:lnTo>
                <a:lnTo>
                  <a:pt x="409414" y="50802"/>
                </a:lnTo>
                <a:lnTo>
                  <a:pt x="409700" y="51527"/>
                </a:lnTo>
                <a:lnTo>
                  <a:pt x="345356" y="51527"/>
                </a:lnTo>
                <a:lnTo>
                  <a:pt x="330508" y="54019"/>
                </a:lnTo>
                <a:lnTo>
                  <a:pt x="318578" y="61271"/>
                </a:lnTo>
                <a:lnTo>
                  <a:pt x="310637" y="72941"/>
                </a:lnTo>
                <a:lnTo>
                  <a:pt x="307752" y="88693"/>
                </a:lnTo>
                <a:lnTo>
                  <a:pt x="310637" y="104471"/>
                </a:lnTo>
                <a:lnTo>
                  <a:pt x="318578" y="116416"/>
                </a:lnTo>
                <a:lnTo>
                  <a:pt x="330508" y="123982"/>
                </a:lnTo>
                <a:lnTo>
                  <a:pt x="345356" y="126625"/>
                </a:lnTo>
                <a:lnTo>
                  <a:pt x="408998" y="126625"/>
                </a:lnTo>
                <a:lnTo>
                  <a:pt x="408196" y="128455"/>
                </a:lnTo>
                <a:lnTo>
                  <a:pt x="391923" y="145702"/>
                </a:lnTo>
                <a:lnTo>
                  <a:pt x="370510" y="156864"/>
                </a:lnTo>
                <a:lnTo>
                  <a:pt x="345356" y="160831"/>
                </a:lnTo>
                <a:close/>
              </a:path>
              <a:path w="619125" h="302259">
                <a:moveTo>
                  <a:pt x="408998" y="126625"/>
                </a:moveTo>
                <a:lnTo>
                  <a:pt x="345356" y="126625"/>
                </a:lnTo>
                <a:lnTo>
                  <a:pt x="359903" y="123982"/>
                </a:lnTo>
                <a:lnTo>
                  <a:pt x="371613" y="116416"/>
                </a:lnTo>
                <a:lnTo>
                  <a:pt x="379459" y="104471"/>
                </a:lnTo>
                <a:lnTo>
                  <a:pt x="382412" y="88693"/>
                </a:lnTo>
                <a:lnTo>
                  <a:pt x="379459" y="72941"/>
                </a:lnTo>
                <a:lnTo>
                  <a:pt x="371613" y="61271"/>
                </a:lnTo>
                <a:lnTo>
                  <a:pt x="359903" y="54019"/>
                </a:lnTo>
                <a:lnTo>
                  <a:pt x="345356" y="51527"/>
                </a:lnTo>
                <a:lnTo>
                  <a:pt x="409700" y="51527"/>
                </a:lnTo>
                <a:lnTo>
                  <a:pt x="418591" y="74111"/>
                </a:lnTo>
                <a:lnTo>
                  <a:pt x="504543" y="74111"/>
                </a:lnTo>
                <a:lnTo>
                  <a:pt x="504543" y="106234"/>
                </a:lnTo>
                <a:lnTo>
                  <a:pt x="417933" y="106234"/>
                </a:lnTo>
                <a:lnTo>
                  <a:pt x="408998" y="126625"/>
                </a:lnTo>
                <a:close/>
              </a:path>
              <a:path w="619125" h="302259">
                <a:moveTo>
                  <a:pt x="504543" y="206329"/>
                </a:moveTo>
                <a:lnTo>
                  <a:pt x="465075" y="206329"/>
                </a:lnTo>
                <a:lnTo>
                  <a:pt x="465075" y="106234"/>
                </a:lnTo>
                <a:lnTo>
                  <a:pt x="504543" y="106234"/>
                </a:lnTo>
                <a:lnTo>
                  <a:pt x="504543" y="206329"/>
                </a:lnTo>
                <a:close/>
              </a:path>
              <a:path w="619125" h="302259">
                <a:moveTo>
                  <a:pt x="511231" y="277042"/>
                </a:moveTo>
                <a:lnTo>
                  <a:pt x="317290" y="277042"/>
                </a:lnTo>
                <a:lnTo>
                  <a:pt x="317290" y="185608"/>
                </a:lnTo>
                <a:lnTo>
                  <a:pt x="356758" y="185608"/>
                </a:lnTo>
                <a:lnTo>
                  <a:pt x="356758" y="245139"/>
                </a:lnTo>
                <a:lnTo>
                  <a:pt x="511231" y="245139"/>
                </a:lnTo>
                <a:lnTo>
                  <a:pt x="511231" y="277042"/>
                </a:lnTo>
                <a:close/>
              </a:path>
              <a:path w="619125" h="302259">
                <a:moveTo>
                  <a:pt x="574831" y="302038"/>
                </a:moveTo>
                <a:lnTo>
                  <a:pt x="530978" y="302038"/>
                </a:lnTo>
                <a:lnTo>
                  <a:pt x="546902" y="275433"/>
                </a:lnTo>
                <a:lnTo>
                  <a:pt x="559702" y="241233"/>
                </a:lnTo>
                <a:lnTo>
                  <a:pt x="568226" y="202736"/>
                </a:lnTo>
                <a:lnTo>
                  <a:pt x="571323" y="163243"/>
                </a:lnTo>
                <a:lnTo>
                  <a:pt x="568226" y="123686"/>
                </a:lnTo>
                <a:lnTo>
                  <a:pt x="559702" y="85157"/>
                </a:lnTo>
                <a:lnTo>
                  <a:pt x="546902" y="50945"/>
                </a:lnTo>
                <a:lnTo>
                  <a:pt x="530978" y="24338"/>
                </a:lnTo>
                <a:lnTo>
                  <a:pt x="574831" y="24338"/>
                </a:lnTo>
                <a:lnTo>
                  <a:pt x="594315" y="54830"/>
                </a:lnTo>
                <a:lnTo>
                  <a:pt x="608105" y="87952"/>
                </a:lnTo>
                <a:lnTo>
                  <a:pt x="616303" y="123994"/>
                </a:lnTo>
                <a:lnTo>
                  <a:pt x="619013" y="163243"/>
                </a:lnTo>
                <a:lnTo>
                  <a:pt x="616303" y="202428"/>
                </a:lnTo>
                <a:lnTo>
                  <a:pt x="608105" y="238437"/>
                </a:lnTo>
                <a:lnTo>
                  <a:pt x="594315" y="271548"/>
                </a:lnTo>
                <a:lnTo>
                  <a:pt x="574831" y="3020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object 3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4747" y="6993354"/>
            <a:ext cx="162147" cy="68959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4459202" y="6864207"/>
            <a:ext cx="1863725" cy="302895"/>
          </a:xfrm>
          <a:custGeom>
            <a:avLst/>
            <a:gdLst/>
            <a:ahLst/>
            <a:cxnLst/>
            <a:rect l="l" t="t" r="r" b="b"/>
            <a:pathLst>
              <a:path w="1863725" h="302895">
                <a:moveTo>
                  <a:pt x="44291" y="98231"/>
                </a:moveTo>
                <a:lnTo>
                  <a:pt x="0" y="98231"/>
                </a:lnTo>
                <a:lnTo>
                  <a:pt x="5760" y="68429"/>
                </a:lnTo>
                <a:lnTo>
                  <a:pt x="22077" y="45730"/>
                </a:lnTo>
                <a:lnTo>
                  <a:pt x="47253" y="31274"/>
                </a:lnTo>
                <a:lnTo>
                  <a:pt x="79593" y="26202"/>
                </a:lnTo>
                <a:lnTo>
                  <a:pt x="112467" y="31092"/>
                </a:lnTo>
                <a:lnTo>
                  <a:pt x="137767" y="44771"/>
                </a:lnTo>
                <a:lnTo>
                  <a:pt x="152196" y="63367"/>
                </a:lnTo>
                <a:lnTo>
                  <a:pt x="79264" y="63367"/>
                </a:lnTo>
                <a:lnTo>
                  <a:pt x="64858" y="65778"/>
                </a:lnTo>
                <a:lnTo>
                  <a:pt x="53802" y="72700"/>
                </a:lnTo>
                <a:lnTo>
                  <a:pt x="46734" y="83672"/>
                </a:lnTo>
                <a:lnTo>
                  <a:pt x="44291" y="98231"/>
                </a:lnTo>
                <a:close/>
              </a:path>
              <a:path w="1863725" h="302895">
                <a:moveTo>
                  <a:pt x="162914" y="253800"/>
                </a:moveTo>
                <a:lnTo>
                  <a:pt x="2083" y="253800"/>
                </a:lnTo>
                <a:lnTo>
                  <a:pt x="1973" y="220142"/>
                </a:lnTo>
                <a:lnTo>
                  <a:pt x="82663" y="145921"/>
                </a:lnTo>
                <a:lnTo>
                  <a:pt x="96471" y="132105"/>
                </a:lnTo>
                <a:lnTo>
                  <a:pt x="106549" y="119924"/>
                </a:lnTo>
                <a:lnTo>
                  <a:pt x="112742" y="108133"/>
                </a:lnTo>
                <a:lnTo>
                  <a:pt x="114895" y="95490"/>
                </a:lnTo>
                <a:lnTo>
                  <a:pt x="112149" y="82099"/>
                </a:lnTo>
                <a:lnTo>
                  <a:pt x="104685" y="71987"/>
                </a:lnTo>
                <a:lnTo>
                  <a:pt x="93419" y="65596"/>
                </a:lnTo>
                <a:lnTo>
                  <a:pt x="79264" y="63367"/>
                </a:lnTo>
                <a:lnTo>
                  <a:pt x="152196" y="63367"/>
                </a:lnTo>
                <a:lnTo>
                  <a:pt x="154049" y="65778"/>
                </a:lnTo>
                <a:lnTo>
                  <a:pt x="159844" y="92530"/>
                </a:lnTo>
                <a:lnTo>
                  <a:pt x="157122" y="111241"/>
                </a:lnTo>
                <a:lnTo>
                  <a:pt x="147771" y="130641"/>
                </a:lnTo>
                <a:lnTo>
                  <a:pt x="129765" y="153104"/>
                </a:lnTo>
                <a:lnTo>
                  <a:pt x="66876" y="214003"/>
                </a:lnTo>
                <a:lnTo>
                  <a:pt x="66876" y="215538"/>
                </a:lnTo>
                <a:lnTo>
                  <a:pt x="162914" y="215538"/>
                </a:lnTo>
                <a:lnTo>
                  <a:pt x="162914" y="253800"/>
                </a:lnTo>
                <a:close/>
              </a:path>
              <a:path w="1863725" h="302895">
                <a:moveTo>
                  <a:pt x="228597" y="98231"/>
                </a:moveTo>
                <a:lnTo>
                  <a:pt x="184306" y="98231"/>
                </a:lnTo>
                <a:lnTo>
                  <a:pt x="190066" y="68429"/>
                </a:lnTo>
                <a:lnTo>
                  <a:pt x="206383" y="45730"/>
                </a:lnTo>
                <a:lnTo>
                  <a:pt x="231559" y="31274"/>
                </a:lnTo>
                <a:lnTo>
                  <a:pt x="263899" y="26202"/>
                </a:lnTo>
                <a:lnTo>
                  <a:pt x="296773" y="31092"/>
                </a:lnTo>
                <a:lnTo>
                  <a:pt x="322073" y="44771"/>
                </a:lnTo>
                <a:lnTo>
                  <a:pt x="336502" y="63367"/>
                </a:lnTo>
                <a:lnTo>
                  <a:pt x="263570" y="63367"/>
                </a:lnTo>
                <a:lnTo>
                  <a:pt x="249164" y="65778"/>
                </a:lnTo>
                <a:lnTo>
                  <a:pt x="238108" y="72700"/>
                </a:lnTo>
                <a:lnTo>
                  <a:pt x="231040" y="83672"/>
                </a:lnTo>
                <a:lnTo>
                  <a:pt x="228597" y="98231"/>
                </a:lnTo>
                <a:close/>
              </a:path>
              <a:path w="1863725" h="302895">
                <a:moveTo>
                  <a:pt x="347220" y="253800"/>
                </a:moveTo>
                <a:lnTo>
                  <a:pt x="186389" y="253800"/>
                </a:lnTo>
                <a:lnTo>
                  <a:pt x="186279" y="220142"/>
                </a:lnTo>
                <a:lnTo>
                  <a:pt x="266969" y="145921"/>
                </a:lnTo>
                <a:lnTo>
                  <a:pt x="280777" y="132105"/>
                </a:lnTo>
                <a:lnTo>
                  <a:pt x="290855" y="119924"/>
                </a:lnTo>
                <a:lnTo>
                  <a:pt x="297048" y="108133"/>
                </a:lnTo>
                <a:lnTo>
                  <a:pt x="299201" y="95490"/>
                </a:lnTo>
                <a:lnTo>
                  <a:pt x="296455" y="82099"/>
                </a:lnTo>
                <a:lnTo>
                  <a:pt x="288991" y="71987"/>
                </a:lnTo>
                <a:lnTo>
                  <a:pt x="277725" y="65596"/>
                </a:lnTo>
                <a:lnTo>
                  <a:pt x="263570" y="63367"/>
                </a:lnTo>
                <a:lnTo>
                  <a:pt x="336502" y="63367"/>
                </a:lnTo>
                <a:lnTo>
                  <a:pt x="338355" y="65778"/>
                </a:lnTo>
                <a:lnTo>
                  <a:pt x="344150" y="92530"/>
                </a:lnTo>
                <a:lnTo>
                  <a:pt x="341428" y="111241"/>
                </a:lnTo>
                <a:lnTo>
                  <a:pt x="332077" y="130641"/>
                </a:lnTo>
                <a:lnTo>
                  <a:pt x="314071" y="153104"/>
                </a:lnTo>
                <a:lnTo>
                  <a:pt x="251182" y="214003"/>
                </a:lnTo>
                <a:lnTo>
                  <a:pt x="251182" y="215538"/>
                </a:lnTo>
                <a:lnTo>
                  <a:pt x="347220" y="215538"/>
                </a:lnTo>
                <a:lnTo>
                  <a:pt x="347220" y="253800"/>
                </a:lnTo>
                <a:close/>
              </a:path>
              <a:path w="1863725" h="302895">
                <a:moveTo>
                  <a:pt x="395801" y="287567"/>
                </a:moveTo>
                <a:lnTo>
                  <a:pt x="356113" y="287567"/>
                </a:lnTo>
                <a:lnTo>
                  <a:pt x="428471" y="18747"/>
                </a:lnTo>
                <a:lnTo>
                  <a:pt x="468158" y="18747"/>
                </a:lnTo>
                <a:lnTo>
                  <a:pt x="395801" y="287567"/>
                </a:lnTo>
                <a:close/>
              </a:path>
              <a:path w="1863725" h="302895">
                <a:moveTo>
                  <a:pt x="525948" y="158529"/>
                </a:moveTo>
                <a:lnTo>
                  <a:pt x="483520" y="158529"/>
                </a:lnTo>
                <a:lnTo>
                  <a:pt x="495799" y="29271"/>
                </a:lnTo>
                <a:lnTo>
                  <a:pt x="633936" y="29271"/>
                </a:lnTo>
                <a:lnTo>
                  <a:pt x="633936" y="67533"/>
                </a:lnTo>
                <a:lnTo>
                  <a:pt x="534170" y="67533"/>
                </a:lnTo>
                <a:lnTo>
                  <a:pt x="528031" y="124214"/>
                </a:lnTo>
                <a:lnTo>
                  <a:pt x="623648" y="124214"/>
                </a:lnTo>
                <a:lnTo>
                  <a:pt x="626193" y="125927"/>
                </a:lnTo>
                <a:lnTo>
                  <a:pt x="635076" y="139781"/>
                </a:lnTo>
                <a:lnTo>
                  <a:pt x="561030" y="139781"/>
                </a:lnTo>
                <a:lnTo>
                  <a:pt x="549382" y="140953"/>
                </a:lnTo>
                <a:lnTo>
                  <a:pt x="539625" y="144468"/>
                </a:lnTo>
                <a:lnTo>
                  <a:pt x="531800" y="150327"/>
                </a:lnTo>
                <a:lnTo>
                  <a:pt x="525948" y="158529"/>
                </a:lnTo>
                <a:close/>
              </a:path>
              <a:path w="1863725" h="302895">
                <a:moveTo>
                  <a:pt x="623648" y="124214"/>
                </a:moveTo>
                <a:lnTo>
                  <a:pt x="529785" y="124214"/>
                </a:lnTo>
                <a:lnTo>
                  <a:pt x="537566" y="116562"/>
                </a:lnTo>
                <a:lnTo>
                  <a:pt x="548039" y="110523"/>
                </a:lnTo>
                <a:lnTo>
                  <a:pt x="560650" y="106561"/>
                </a:lnTo>
                <a:lnTo>
                  <a:pt x="574844" y="105137"/>
                </a:lnTo>
                <a:lnTo>
                  <a:pt x="603453" y="110624"/>
                </a:lnTo>
                <a:lnTo>
                  <a:pt x="623648" y="124214"/>
                </a:lnTo>
                <a:close/>
              </a:path>
              <a:path w="1863725" h="302895">
                <a:moveTo>
                  <a:pt x="633549" y="220142"/>
                </a:moveTo>
                <a:lnTo>
                  <a:pt x="561798" y="220142"/>
                </a:lnTo>
                <a:lnTo>
                  <a:pt x="577820" y="217206"/>
                </a:lnTo>
                <a:lnTo>
                  <a:pt x="590398" y="208987"/>
                </a:lnTo>
                <a:lnTo>
                  <a:pt x="598599" y="196369"/>
                </a:lnTo>
                <a:lnTo>
                  <a:pt x="601485" y="180236"/>
                </a:lnTo>
                <a:lnTo>
                  <a:pt x="598540" y="163940"/>
                </a:lnTo>
                <a:lnTo>
                  <a:pt x="590179" y="151170"/>
                </a:lnTo>
                <a:lnTo>
                  <a:pt x="577357" y="142819"/>
                </a:lnTo>
                <a:lnTo>
                  <a:pt x="561030" y="139781"/>
                </a:lnTo>
                <a:lnTo>
                  <a:pt x="635076" y="139781"/>
                </a:lnTo>
                <a:lnTo>
                  <a:pt x="641184" y="149307"/>
                </a:lnTo>
                <a:lnTo>
                  <a:pt x="646544" y="179030"/>
                </a:lnTo>
                <a:lnTo>
                  <a:pt x="640441" y="210340"/>
                </a:lnTo>
                <a:lnTo>
                  <a:pt x="633549" y="220142"/>
                </a:lnTo>
                <a:close/>
              </a:path>
              <a:path w="1863725" h="302895">
                <a:moveTo>
                  <a:pt x="561798" y="256869"/>
                </a:moveTo>
                <a:lnTo>
                  <a:pt x="529359" y="251950"/>
                </a:lnTo>
                <a:lnTo>
                  <a:pt x="503569" y="238232"/>
                </a:lnTo>
                <a:lnTo>
                  <a:pt x="486393" y="217278"/>
                </a:lnTo>
                <a:lnTo>
                  <a:pt x="479792" y="190651"/>
                </a:lnTo>
                <a:lnTo>
                  <a:pt x="525071" y="190651"/>
                </a:lnTo>
                <a:lnTo>
                  <a:pt x="528512" y="202613"/>
                </a:lnTo>
                <a:lnTo>
                  <a:pt x="536486" y="211934"/>
                </a:lnTo>
                <a:lnTo>
                  <a:pt x="547934" y="217986"/>
                </a:lnTo>
                <a:lnTo>
                  <a:pt x="561798" y="220142"/>
                </a:lnTo>
                <a:lnTo>
                  <a:pt x="633549" y="220142"/>
                </a:lnTo>
                <a:lnTo>
                  <a:pt x="623124" y="234970"/>
                </a:lnTo>
                <a:lnTo>
                  <a:pt x="596331" y="251090"/>
                </a:lnTo>
                <a:lnTo>
                  <a:pt x="561798" y="256869"/>
                </a:lnTo>
                <a:close/>
              </a:path>
              <a:path w="1863725" h="302895">
                <a:moveTo>
                  <a:pt x="693809" y="287567"/>
                </a:moveTo>
                <a:lnTo>
                  <a:pt x="654122" y="287567"/>
                </a:lnTo>
                <a:lnTo>
                  <a:pt x="726480" y="18747"/>
                </a:lnTo>
                <a:lnTo>
                  <a:pt x="766167" y="18747"/>
                </a:lnTo>
                <a:lnTo>
                  <a:pt x="693809" y="287567"/>
                </a:lnTo>
                <a:close/>
              </a:path>
              <a:path w="1863725" h="302895">
                <a:moveTo>
                  <a:pt x="824176" y="91653"/>
                </a:moveTo>
                <a:lnTo>
                  <a:pt x="779445" y="91653"/>
                </a:lnTo>
                <a:lnTo>
                  <a:pt x="786056" y="65145"/>
                </a:lnTo>
                <a:lnTo>
                  <a:pt x="803304" y="44456"/>
                </a:lnTo>
                <a:lnTo>
                  <a:pt x="829042" y="31002"/>
                </a:lnTo>
                <a:lnTo>
                  <a:pt x="861122" y="26202"/>
                </a:lnTo>
                <a:lnTo>
                  <a:pt x="893001" y="31089"/>
                </a:lnTo>
                <a:lnTo>
                  <a:pt x="917583" y="44497"/>
                </a:lnTo>
                <a:lnTo>
                  <a:pt x="932440" y="63367"/>
                </a:lnTo>
                <a:lnTo>
                  <a:pt x="860903" y="63367"/>
                </a:lnTo>
                <a:lnTo>
                  <a:pt x="846885" y="65366"/>
                </a:lnTo>
                <a:lnTo>
                  <a:pt x="835345" y="71055"/>
                </a:lnTo>
                <a:lnTo>
                  <a:pt x="827401" y="79972"/>
                </a:lnTo>
                <a:lnTo>
                  <a:pt x="824176" y="91653"/>
                </a:lnTo>
                <a:close/>
              </a:path>
              <a:path w="1863725" h="302895">
                <a:moveTo>
                  <a:pt x="940143" y="218279"/>
                </a:moveTo>
                <a:lnTo>
                  <a:pt x="860574" y="218279"/>
                </a:lnTo>
                <a:lnTo>
                  <a:pt x="876003" y="216060"/>
                </a:lnTo>
                <a:lnTo>
                  <a:pt x="888133" y="209823"/>
                </a:lnTo>
                <a:lnTo>
                  <a:pt x="896049" y="200194"/>
                </a:lnTo>
                <a:lnTo>
                  <a:pt x="898836" y="187801"/>
                </a:lnTo>
                <a:lnTo>
                  <a:pt x="895951" y="175195"/>
                </a:lnTo>
                <a:lnTo>
                  <a:pt x="887516" y="165312"/>
                </a:lnTo>
                <a:lnTo>
                  <a:pt x="874107" y="158863"/>
                </a:lnTo>
                <a:lnTo>
                  <a:pt x="856298" y="156555"/>
                </a:lnTo>
                <a:lnTo>
                  <a:pt x="835468" y="156555"/>
                </a:lnTo>
                <a:lnTo>
                  <a:pt x="835468" y="122021"/>
                </a:lnTo>
                <a:lnTo>
                  <a:pt x="856298" y="122021"/>
                </a:lnTo>
                <a:lnTo>
                  <a:pt x="871578" y="119859"/>
                </a:lnTo>
                <a:lnTo>
                  <a:pt x="883487" y="113771"/>
                </a:lnTo>
                <a:lnTo>
                  <a:pt x="891202" y="104353"/>
                </a:lnTo>
                <a:lnTo>
                  <a:pt x="893902" y="92201"/>
                </a:lnTo>
                <a:lnTo>
                  <a:pt x="891583" y="80480"/>
                </a:lnTo>
                <a:lnTo>
                  <a:pt x="884885" y="71371"/>
                </a:lnTo>
                <a:lnTo>
                  <a:pt x="874446" y="65467"/>
                </a:lnTo>
                <a:lnTo>
                  <a:pt x="860903" y="63367"/>
                </a:lnTo>
                <a:lnTo>
                  <a:pt x="932440" y="63367"/>
                </a:lnTo>
                <a:lnTo>
                  <a:pt x="933367" y="64544"/>
                </a:lnTo>
                <a:lnTo>
                  <a:pt x="938852" y="89350"/>
                </a:lnTo>
                <a:lnTo>
                  <a:pt x="935842" y="106790"/>
                </a:lnTo>
                <a:lnTo>
                  <a:pt x="927107" y="120911"/>
                </a:lnTo>
                <a:lnTo>
                  <a:pt x="913583" y="131146"/>
                </a:lnTo>
                <a:lnTo>
                  <a:pt x="896204" y="136931"/>
                </a:lnTo>
                <a:lnTo>
                  <a:pt x="896204" y="138685"/>
                </a:lnTo>
                <a:lnTo>
                  <a:pt x="918186" y="144604"/>
                </a:lnTo>
                <a:lnTo>
                  <a:pt x="934247" y="155774"/>
                </a:lnTo>
                <a:lnTo>
                  <a:pt x="944059" y="171446"/>
                </a:lnTo>
                <a:lnTo>
                  <a:pt x="947293" y="190870"/>
                </a:lnTo>
                <a:lnTo>
                  <a:pt x="940926" y="217371"/>
                </a:lnTo>
                <a:lnTo>
                  <a:pt x="940143" y="218279"/>
                </a:lnTo>
                <a:close/>
              </a:path>
              <a:path w="1863725" h="302895">
                <a:moveTo>
                  <a:pt x="860464" y="256869"/>
                </a:moveTo>
                <a:lnTo>
                  <a:pt x="826351" y="252027"/>
                </a:lnTo>
                <a:lnTo>
                  <a:pt x="799453" y="238437"/>
                </a:lnTo>
                <a:lnTo>
                  <a:pt x="781683" y="217509"/>
                </a:lnTo>
                <a:lnTo>
                  <a:pt x="774951" y="190651"/>
                </a:lnTo>
                <a:lnTo>
                  <a:pt x="821983" y="190651"/>
                </a:lnTo>
                <a:lnTo>
                  <a:pt x="825299" y="201952"/>
                </a:lnTo>
                <a:lnTo>
                  <a:pt x="833467" y="210673"/>
                </a:lnTo>
                <a:lnTo>
                  <a:pt x="845540" y="216290"/>
                </a:lnTo>
                <a:lnTo>
                  <a:pt x="860574" y="218279"/>
                </a:lnTo>
                <a:lnTo>
                  <a:pt x="940143" y="218279"/>
                </a:lnTo>
                <a:lnTo>
                  <a:pt x="922914" y="238259"/>
                </a:lnTo>
                <a:lnTo>
                  <a:pt x="895384" y="251953"/>
                </a:lnTo>
                <a:lnTo>
                  <a:pt x="860464" y="256869"/>
                </a:lnTo>
                <a:close/>
              </a:path>
              <a:path w="1863725" h="302895">
                <a:moveTo>
                  <a:pt x="1069109" y="302477"/>
                </a:moveTo>
                <a:lnTo>
                  <a:pt x="1025365" y="302477"/>
                </a:lnTo>
                <a:lnTo>
                  <a:pt x="1005864" y="271987"/>
                </a:lnTo>
                <a:lnTo>
                  <a:pt x="992037" y="238876"/>
                </a:lnTo>
                <a:lnTo>
                  <a:pt x="983801" y="202867"/>
                </a:lnTo>
                <a:lnTo>
                  <a:pt x="981073" y="163681"/>
                </a:lnTo>
                <a:lnTo>
                  <a:pt x="983801" y="124433"/>
                </a:lnTo>
                <a:lnTo>
                  <a:pt x="992037" y="88391"/>
                </a:lnTo>
                <a:lnTo>
                  <a:pt x="1005864" y="55268"/>
                </a:lnTo>
                <a:lnTo>
                  <a:pt x="1025365" y="24777"/>
                </a:lnTo>
                <a:lnTo>
                  <a:pt x="1069109" y="24777"/>
                </a:lnTo>
                <a:lnTo>
                  <a:pt x="1053248" y="51383"/>
                </a:lnTo>
                <a:lnTo>
                  <a:pt x="1040481" y="85595"/>
                </a:lnTo>
                <a:lnTo>
                  <a:pt x="1031969" y="124124"/>
                </a:lnTo>
                <a:lnTo>
                  <a:pt x="1028873" y="163681"/>
                </a:lnTo>
                <a:lnTo>
                  <a:pt x="1031969" y="203175"/>
                </a:lnTo>
                <a:lnTo>
                  <a:pt x="1040481" y="241671"/>
                </a:lnTo>
                <a:lnTo>
                  <a:pt x="1053248" y="275872"/>
                </a:lnTo>
                <a:lnTo>
                  <a:pt x="1069109" y="302477"/>
                </a:lnTo>
                <a:close/>
              </a:path>
              <a:path w="1863725" h="302895">
                <a:moveTo>
                  <a:pt x="1319852" y="115004"/>
                </a:moveTo>
                <a:lnTo>
                  <a:pt x="1282248" y="115004"/>
                </a:lnTo>
                <a:lnTo>
                  <a:pt x="1282248" y="0"/>
                </a:lnTo>
                <a:lnTo>
                  <a:pt x="1319852" y="0"/>
                </a:lnTo>
                <a:lnTo>
                  <a:pt x="1319852" y="115004"/>
                </a:lnTo>
                <a:close/>
              </a:path>
              <a:path w="1863725" h="302895">
                <a:moveTo>
                  <a:pt x="1259335" y="270245"/>
                </a:moveTo>
                <a:lnTo>
                  <a:pt x="1222279" y="270245"/>
                </a:lnTo>
                <a:lnTo>
                  <a:pt x="1222279" y="5591"/>
                </a:lnTo>
                <a:lnTo>
                  <a:pt x="1259335" y="5591"/>
                </a:lnTo>
                <a:lnTo>
                  <a:pt x="1259335" y="115004"/>
                </a:lnTo>
                <a:lnTo>
                  <a:pt x="1319852" y="115004"/>
                </a:lnTo>
                <a:lnTo>
                  <a:pt x="1319852" y="146579"/>
                </a:lnTo>
                <a:lnTo>
                  <a:pt x="1259335" y="146579"/>
                </a:lnTo>
                <a:lnTo>
                  <a:pt x="1259335" y="270245"/>
                </a:lnTo>
                <a:close/>
              </a:path>
              <a:path w="1863725" h="302895">
                <a:moveTo>
                  <a:pt x="1319852" y="282414"/>
                </a:moveTo>
                <a:lnTo>
                  <a:pt x="1282248" y="282414"/>
                </a:lnTo>
                <a:lnTo>
                  <a:pt x="1282248" y="146579"/>
                </a:lnTo>
                <a:lnTo>
                  <a:pt x="1319852" y="146579"/>
                </a:lnTo>
                <a:lnTo>
                  <a:pt x="1319852" y="282414"/>
                </a:lnTo>
                <a:close/>
              </a:path>
              <a:path w="1863725" h="302895">
                <a:moveTo>
                  <a:pt x="1163516" y="43195"/>
                </a:moveTo>
                <a:lnTo>
                  <a:pt x="1124596" y="43195"/>
                </a:lnTo>
                <a:lnTo>
                  <a:pt x="1124596" y="8003"/>
                </a:lnTo>
                <a:lnTo>
                  <a:pt x="1163516" y="8003"/>
                </a:lnTo>
                <a:lnTo>
                  <a:pt x="1163516" y="43195"/>
                </a:lnTo>
                <a:close/>
              </a:path>
              <a:path w="1863725" h="302895">
                <a:moveTo>
                  <a:pt x="1211864" y="74659"/>
                </a:moveTo>
                <a:lnTo>
                  <a:pt x="1075261" y="74659"/>
                </a:lnTo>
                <a:lnTo>
                  <a:pt x="1075261" y="43195"/>
                </a:lnTo>
                <a:lnTo>
                  <a:pt x="1211864" y="43195"/>
                </a:lnTo>
                <a:lnTo>
                  <a:pt x="1211864" y="74659"/>
                </a:lnTo>
                <a:close/>
              </a:path>
              <a:path w="1863725" h="302895">
                <a:moveTo>
                  <a:pt x="1144220" y="221568"/>
                </a:moveTo>
                <a:lnTo>
                  <a:pt x="1119322" y="216598"/>
                </a:lnTo>
                <a:lnTo>
                  <a:pt x="1099613" y="202697"/>
                </a:lnTo>
                <a:lnTo>
                  <a:pt x="1086668" y="181375"/>
                </a:lnTo>
                <a:lnTo>
                  <a:pt x="1082059" y="154143"/>
                </a:lnTo>
                <a:lnTo>
                  <a:pt x="1086668" y="127246"/>
                </a:lnTo>
                <a:lnTo>
                  <a:pt x="1099613" y="106124"/>
                </a:lnTo>
                <a:lnTo>
                  <a:pt x="1119322" y="92321"/>
                </a:lnTo>
                <a:lnTo>
                  <a:pt x="1144220" y="87377"/>
                </a:lnTo>
                <a:lnTo>
                  <a:pt x="1169100" y="92321"/>
                </a:lnTo>
                <a:lnTo>
                  <a:pt x="1188677" y="106124"/>
                </a:lnTo>
                <a:lnTo>
                  <a:pt x="1197203" y="120157"/>
                </a:lnTo>
                <a:lnTo>
                  <a:pt x="1144220" y="120157"/>
                </a:lnTo>
                <a:lnTo>
                  <a:pt x="1133031" y="122492"/>
                </a:lnTo>
                <a:lnTo>
                  <a:pt x="1124349" y="129216"/>
                </a:lnTo>
                <a:lnTo>
                  <a:pt x="1118751" y="139906"/>
                </a:lnTo>
                <a:lnTo>
                  <a:pt x="1116812" y="154143"/>
                </a:lnTo>
                <a:lnTo>
                  <a:pt x="1118751" y="168563"/>
                </a:lnTo>
                <a:lnTo>
                  <a:pt x="1124349" y="179222"/>
                </a:lnTo>
                <a:lnTo>
                  <a:pt x="1133031" y="185810"/>
                </a:lnTo>
                <a:lnTo>
                  <a:pt x="1144220" y="188020"/>
                </a:lnTo>
                <a:lnTo>
                  <a:pt x="1197511" y="188020"/>
                </a:lnTo>
                <a:lnTo>
                  <a:pt x="1188677" y="202697"/>
                </a:lnTo>
                <a:lnTo>
                  <a:pt x="1169100" y="216598"/>
                </a:lnTo>
                <a:lnTo>
                  <a:pt x="1144220" y="221568"/>
                </a:lnTo>
                <a:close/>
              </a:path>
              <a:path w="1863725" h="302895">
                <a:moveTo>
                  <a:pt x="1197511" y="188020"/>
                </a:moveTo>
                <a:lnTo>
                  <a:pt x="1144220" y="188020"/>
                </a:lnTo>
                <a:lnTo>
                  <a:pt x="1155160" y="185810"/>
                </a:lnTo>
                <a:lnTo>
                  <a:pt x="1163735" y="179222"/>
                </a:lnTo>
                <a:lnTo>
                  <a:pt x="1169350" y="168563"/>
                </a:lnTo>
                <a:lnTo>
                  <a:pt x="1171409" y="154143"/>
                </a:lnTo>
                <a:lnTo>
                  <a:pt x="1169350" y="139906"/>
                </a:lnTo>
                <a:lnTo>
                  <a:pt x="1163735" y="129216"/>
                </a:lnTo>
                <a:lnTo>
                  <a:pt x="1155160" y="122492"/>
                </a:lnTo>
                <a:lnTo>
                  <a:pt x="1144220" y="120157"/>
                </a:lnTo>
                <a:lnTo>
                  <a:pt x="1197203" y="120157"/>
                </a:lnTo>
                <a:lnTo>
                  <a:pt x="1201510" y="127246"/>
                </a:lnTo>
                <a:lnTo>
                  <a:pt x="1206163" y="154143"/>
                </a:lnTo>
                <a:lnTo>
                  <a:pt x="1201510" y="181375"/>
                </a:lnTo>
                <a:lnTo>
                  <a:pt x="1197511" y="188020"/>
                </a:lnTo>
                <a:close/>
              </a:path>
              <a:path w="1863725" h="302895">
                <a:moveTo>
                  <a:pt x="1578489" y="282414"/>
                </a:moveTo>
                <a:lnTo>
                  <a:pt x="1539131" y="282414"/>
                </a:lnTo>
                <a:lnTo>
                  <a:pt x="1539131" y="140987"/>
                </a:lnTo>
                <a:lnTo>
                  <a:pt x="1484973" y="140987"/>
                </a:lnTo>
                <a:lnTo>
                  <a:pt x="1484973" y="108646"/>
                </a:lnTo>
                <a:lnTo>
                  <a:pt x="1539131" y="108646"/>
                </a:lnTo>
                <a:lnTo>
                  <a:pt x="1539131" y="0"/>
                </a:lnTo>
                <a:lnTo>
                  <a:pt x="1578489" y="0"/>
                </a:lnTo>
                <a:lnTo>
                  <a:pt x="1578489" y="282414"/>
                </a:lnTo>
                <a:close/>
              </a:path>
              <a:path w="1863725" h="302895">
                <a:moveTo>
                  <a:pt x="1345520" y="136383"/>
                </a:moveTo>
                <a:lnTo>
                  <a:pt x="1340038" y="102726"/>
                </a:lnTo>
                <a:lnTo>
                  <a:pt x="1439585" y="97134"/>
                </a:lnTo>
                <a:lnTo>
                  <a:pt x="1441829" y="87964"/>
                </a:lnTo>
                <a:lnTo>
                  <a:pt x="1443641" y="78538"/>
                </a:lnTo>
                <a:lnTo>
                  <a:pt x="1445042" y="68844"/>
                </a:lnTo>
                <a:lnTo>
                  <a:pt x="1446053" y="58872"/>
                </a:lnTo>
                <a:lnTo>
                  <a:pt x="1355167" y="58872"/>
                </a:lnTo>
                <a:lnTo>
                  <a:pt x="1355167" y="27188"/>
                </a:lnTo>
                <a:lnTo>
                  <a:pt x="1485521" y="27188"/>
                </a:lnTo>
                <a:lnTo>
                  <a:pt x="1482171" y="77502"/>
                </a:lnTo>
                <a:lnTo>
                  <a:pt x="1470618" y="124190"/>
                </a:lnTo>
                <a:lnTo>
                  <a:pt x="1468193" y="128818"/>
                </a:lnTo>
                <a:lnTo>
                  <a:pt x="1427306" y="128818"/>
                </a:lnTo>
                <a:lnTo>
                  <a:pt x="1345520" y="136383"/>
                </a:lnTo>
                <a:close/>
              </a:path>
              <a:path w="1863725" h="302895">
                <a:moveTo>
                  <a:pt x="1360210" y="239657"/>
                </a:moveTo>
                <a:lnTo>
                  <a:pt x="1338503" y="209837"/>
                </a:lnTo>
                <a:lnTo>
                  <a:pt x="1368967" y="191628"/>
                </a:lnTo>
                <a:lnTo>
                  <a:pt x="1393594" y="172205"/>
                </a:lnTo>
                <a:lnTo>
                  <a:pt x="1412875" y="151344"/>
                </a:lnTo>
                <a:lnTo>
                  <a:pt x="1427306" y="128818"/>
                </a:lnTo>
                <a:lnTo>
                  <a:pt x="1468193" y="128818"/>
                </a:lnTo>
                <a:lnTo>
                  <a:pt x="1448208" y="166968"/>
                </a:lnTo>
                <a:lnTo>
                  <a:pt x="1412289" y="205552"/>
                </a:lnTo>
                <a:lnTo>
                  <a:pt x="1360210" y="239657"/>
                </a:lnTo>
                <a:close/>
              </a:path>
              <a:path w="1863725" h="302895">
                <a:moveTo>
                  <a:pt x="1835482" y="135067"/>
                </a:moveTo>
                <a:lnTo>
                  <a:pt x="1637485" y="135067"/>
                </a:lnTo>
                <a:lnTo>
                  <a:pt x="1637485" y="9318"/>
                </a:lnTo>
                <a:lnTo>
                  <a:pt x="1833070" y="9318"/>
                </a:lnTo>
                <a:lnTo>
                  <a:pt x="1833070" y="39577"/>
                </a:lnTo>
                <a:lnTo>
                  <a:pt x="1676953" y="39577"/>
                </a:lnTo>
                <a:lnTo>
                  <a:pt x="1676953" y="57557"/>
                </a:lnTo>
                <a:lnTo>
                  <a:pt x="1826492" y="57557"/>
                </a:lnTo>
                <a:lnTo>
                  <a:pt x="1826492" y="86719"/>
                </a:lnTo>
                <a:lnTo>
                  <a:pt x="1676953" y="86719"/>
                </a:lnTo>
                <a:lnTo>
                  <a:pt x="1676953" y="105137"/>
                </a:lnTo>
                <a:lnTo>
                  <a:pt x="1835482" y="105137"/>
                </a:lnTo>
                <a:lnTo>
                  <a:pt x="1835482" y="135067"/>
                </a:lnTo>
                <a:close/>
              </a:path>
              <a:path w="1863725" h="302895">
                <a:moveTo>
                  <a:pt x="1753806" y="155569"/>
                </a:moveTo>
                <a:lnTo>
                  <a:pt x="1714118" y="155569"/>
                </a:lnTo>
                <a:lnTo>
                  <a:pt x="1714118" y="135067"/>
                </a:lnTo>
                <a:lnTo>
                  <a:pt x="1753806" y="135067"/>
                </a:lnTo>
                <a:lnTo>
                  <a:pt x="1753806" y="155569"/>
                </a:lnTo>
                <a:close/>
              </a:path>
              <a:path w="1863725" h="302895">
                <a:moveTo>
                  <a:pt x="1863219" y="187362"/>
                </a:moveTo>
                <a:lnTo>
                  <a:pt x="1605143" y="187362"/>
                </a:lnTo>
                <a:lnTo>
                  <a:pt x="1605143" y="155569"/>
                </a:lnTo>
                <a:lnTo>
                  <a:pt x="1863219" y="155569"/>
                </a:lnTo>
                <a:lnTo>
                  <a:pt x="1863219" y="187362"/>
                </a:lnTo>
                <a:close/>
              </a:path>
              <a:path w="1863725" h="302895">
                <a:moveTo>
                  <a:pt x="1836907" y="277480"/>
                </a:moveTo>
                <a:lnTo>
                  <a:pt x="1636827" y="277480"/>
                </a:lnTo>
                <a:lnTo>
                  <a:pt x="1636827" y="200957"/>
                </a:lnTo>
                <a:lnTo>
                  <a:pt x="1675747" y="200957"/>
                </a:lnTo>
                <a:lnTo>
                  <a:pt x="1675747" y="245577"/>
                </a:lnTo>
                <a:lnTo>
                  <a:pt x="1836907" y="245577"/>
                </a:lnTo>
                <a:lnTo>
                  <a:pt x="1836907" y="2774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577774" y="6864845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09">
                <a:moveTo>
                  <a:pt x="77622" y="54610"/>
                </a:moveTo>
                <a:lnTo>
                  <a:pt x="39687" y="54610"/>
                </a:lnTo>
                <a:lnTo>
                  <a:pt x="39687" y="0"/>
                </a:lnTo>
                <a:lnTo>
                  <a:pt x="0" y="0"/>
                </a:lnTo>
                <a:lnTo>
                  <a:pt x="0" y="54610"/>
                </a:lnTo>
                <a:lnTo>
                  <a:pt x="0" y="86360"/>
                </a:lnTo>
                <a:lnTo>
                  <a:pt x="0" y="143510"/>
                </a:lnTo>
                <a:lnTo>
                  <a:pt x="39687" y="143510"/>
                </a:lnTo>
                <a:lnTo>
                  <a:pt x="39687" y="86360"/>
                </a:lnTo>
                <a:lnTo>
                  <a:pt x="77622" y="86360"/>
                </a:lnTo>
                <a:lnTo>
                  <a:pt x="77622" y="546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01930" y="6877036"/>
            <a:ext cx="224154" cy="267335"/>
          </a:xfrm>
          <a:custGeom>
            <a:avLst/>
            <a:gdLst/>
            <a:ahLst/>
            <a:cxnLst/>
            <a:rect l="l" t="t" r="r" b="b"/>
            <a:pathLst>
              <a:path w="224154" h="267334">
                <a:moveTo>
                  <a:pt x="136601" y="33528"/>
                </a:moveTo>
                <a:lnTo>
                  <a:pt x="39243" y="33528"/>
                </a:lnTo>
                <a:lnTo>
                  <a:pt x="39243" y="508"/>
                </a:lnTo>
                <a:lnTo>
                  <a:pt x="0" y="508"/>
                </a:lnTo>
                <a:lnTo>
                  <a:pt x="0" y="33528"/>
                </a:lnTo>
                <a:lnTo>
                  <a:pt x="0" y="62738"/>
                </a:lnTo>
                <a:lnTo>
                  <a:pt x="0" y="91948"/>
                </a:lnTo>
                <a:lnTo>
                  <a:pt x="0" y="123698"/>
                </a:lnTo>
                <a:lnTo>
                  <a:pt x="136601" y="123698"/>
                </a:lnTo>
                <a:lnTo>
                  <a:pt x="136601" y="92100"/>
                </a:lnTo>
                <a:lnTo>
                  <a:pt x="136601" y="91948"/>
                </a:lnTo>
                <a:lnTo>
                  <a:pt x="136601" y="63157"/>
                </a:lnTo>
                <a:lnTo>
                  <a:pt x="97129" y="63157"/>
                </a:lnTo>
                <a:lnTo>
                  <a:pt x="97129" y="91948"/>
                </a:lnTo>
                <a:lnTo>
                  <a:pt x="39243" y="91948"/>
                </a:lnTo>
                <a:lnTo>
                  <a:pt x="39243" y="62738"/>
                </a:lnTo>
                <a:lnTo>
                  <a:pt x="136601" y="62738"/>
                </a:lnTo>
                <a:lnTo>
                  <a:pt x="136601" y="33528"/>
                </a:lnTo>
                <a:close/>
              </a:path>
              <a:path w="224154" h="267334">
                <a:moveTo>
                  <a:pt x="136601" y="0"/>
                </a:moveTo>
                <a:lnTo>
                  <a:pt x="97129" y="0"/>
                </a:lnTo>
                <a:lnTo>
                  <a:pt x="97129" y="33439"/>
                </a:lnTo>
                <a:lnTo>
                  <a:pt x="136601" y="33439"/>
                </a:lnTo>
                <a:lnTo>
                  <a:pt x="136601" y="0"/>
                </a:lnTo>
                <a:close/>
              </a:path>
              <a:path w="224154" h="267334">
                <a:moveTo>
                  <a:pt x="223647" y="236728"/>
                </a:moveTo>
                <a:lnTo>
                  <a:pt x="67754" y="236728"/>
                </a:lnTo>
                <a:lnTo>
                  <a:pt x="67754" y="217678"/>
                </a:lnTo>
                <a:lnTo>
                  <a:pt x="215531" y="217678"/>
                </a:lnTo>
                <a:lnTo>
                  <a:pt x="215531" y="189738"/>
                </a:lnTo>
                <a:lnTo>
                  <a:pt x="215531" y="171958"/>
                </a:lnTo>
                <a:lnTo>
                  <a:pt x="215531" y="141478"/>
                </a:lnTo>
                <a:lnTo>
                  <a:pt x="28282" y="141478"/>
                </a:lnTo>
                <a:lnTo>
                  <a:pt x="28282" y="171958"/>
                </a:lnTo>
                <a:lnTo>
                  <a:pt x="176060" y="171958"/>
                </a:lnTo>
                <a:lnTo>
                  <a:pt x="176060" y="189738"/>
                </a:lnTo>
                <a:lnTo>
                  <a:pt x="28714" y="189738"/>
                </a:lnTo>
                <a:lnTo>
                  <a:pt x="28714" y="217678"/>
                </a:lnTo>
                <a:lnTo>
                  <a:pt x="28714" y="236728"/>
                </a:lnTo>
                <a:lnTo>
                  <a:pt x="28714" y="267208"/>
                </a:lnTo>
                <a:lnTo>
                  <a:pt x="223647" y="267208"/>
                </a:lnTo>
                <a:lnTo>
                  <a:pt x="223647" y="23672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58585" y="6886905"/>
            <a:ext cx="258445" cy="228600"/>
          </a:xfrm>
          <a:custGeom>
            <a:avLst/>
            <a:gdLst/>
            <a:ahLst/>
            <a:cxnLst/>
            <a:rect l="l" t="t" r="r" b="b"/>
            <a:pathLst>
              <a:path w="258445" h="228600">
                <a:moveTo>
                  <a:pt x="258076" y="196684"/>
                </a:moveTo>
                <a:lnTo>
                  <a:pt x="192735" y="196684"/>
                </a:lnTo>
                <a:lnTo>
                  <a:pt x="192735" y="143078"/>
                </a:lnTo>
                <a:lnTo>
                  <a:pt x="235280" y="143078"/>
                </a:lnTo>
                <a:lnTo>
                  <a:pt x="235280" y="111175"/>
                </a:lnTo>
                <a:lnTo>
                  <a:pt x="196799" y="111175"/>
                </a:lnTo>
                <a:lnTo>
                  <a:pt x="196799" y="31800"/>
                </a:lnTo>
                <a:lnTo>
                  <a:pt x="236588" y="31800"/>
                </a:lnTo>
                <a:lnTo>
                  <a:pt x="236588" y="0"/>
                </a:lnTo>
                <a:lnTo>
                  <a:pt x="157772" y="0"/>
                </a:lnTo>
                <a:lnTo>
                  <a:pt x="157772" y="31800"/>
                </a:lnTo>
                <a:lnTo>
                  <a:pt x="157772" y="111175"/>
                </a:lnTo>
                <a:lnTo>
                  <a:pt x="153047" y="111175"/>
                </a:lnTo>
                <a:lnTo>
                  <a:pt x="153047" y="143078"/>
                </a:lnTo>
                <a:lnTo>
                  <a:pt x="153047" y="196684"/>
                </a:lnTo>
                <a:lnTo>
                  <a:pt x="103720" y="196684"/>
                </a:lnTo>
                <a:lnTo>
                  <a:pt x="103720" y="143078"/>
                </a:lnTo>
                <a:lnTo>
                  <a:pt x="153047" y="143078"/>
                </a:lnTo>
                <a:lnTo>
                  <a:pt x="153047" y="111175"/>
                </a:lnTo>
                <a:lnTo>
                  <a:pt x="98679" y="111175"/>
                </a:lnTo>
                <a:lnTo>
                  <a:pt x="98679" y="31800"/>
                </a:lnTo>
                <a:lnTo>
                  <a:pt x="157772" y="31800"/>
                </a:lnTo>
                <a:lnTo>
                  <a:pt x="157772" y="0"/>
                </a:lnTo>
                <a:lnTo>
                  <a:pt x="20180" y="0"/>
                </a:lnTo>
                <a:lnTo>
                  <a:pt x="20180" y="31800"/>
                </a:lnTo>
                <a:lnTo>
                  <a:pt x="59207" y="31800"/>
                </a:lnTo>
                <a:lnTo>
                  <a:pt x="59207" y="111175"/>
                </a:lnTo>
                <a:lnTo>
                  <a:pt x="21386" y="111175"/>
                </a:lnTo>
                <a:lnTo>
                  <a:pt x="21386" y="143078"/>
                </a:lnTo>
                <a:lnTo>
                  <a:pt x="64033" y="143078"/>
                </a:lnTo>
                <a:lnTo>
                  <a:pt x="64033" y="196684"/>
                </a:lnTo>
                <a:lnTo>
                  <a:pt x="0" y="196684"/>
                </a:lnTo>
                <a:lnTo>
                  <a:pt x="0" y="228371"/>
                </a:lnTo>
                <a:lnTo>
                  <a:pt x="258076" y="228371"/>
                </a:lnTo>
                <a:lnTo>
                  <a:pt x="258076" y="196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985762" y="6864207"/>
            <a:ext cx="619125" cy="302895"/>
          </a:xfrm>
          <a:custGeom>
            <a:avLst/>
            <a:gdLst/>
            <a:ahLst/>
            <a:cxnLst/>
            <a:rect l="l" t="t" r="r" b="b"/>
            <a:pathLst>
              <a:path w="619125" h="302895">
                <a:moveTo>
                  <a:pt x="239438" y="206438"/>
                </a:moveTo>
                <a:lnTo>
                  <a:pt x="199970" y="206438"/>
                </a:lnTo>
                <a:lnTo>
                  <a:pt x="199970" y="105357"/>
                </a:lnTo>
                <a:lnTo>
                  <a:pt x="153814" y="105357"/>
                </a:lnTo>
                <a:lnTo>
                  <a:pt x="153814" y="73454"/>
                </a:lnTo>
                <a:lnTo>
                  <a:pt x="199970" y="73454"/>
                </a:lnTo>
                <a:lnTo>
                  <a:pt x="199970" y="438"/>
                </a:lnTo>
                <a:lnTo>
                  <a:pt x="239438" y="438"/>
                </a:lnTo>
                <a:lnTo>
                  <a:pt x="239438" y="206438"/>
                </a:lnTo>
                <a:close/>
              </a:path>
              <a:path w="619125" h="302895">
                <a:moveTo>
                  <a:pt x="164339" y="51088"/>
                </a:moveTo>
                <a:lnTo>
                  <a:pt x="11292" y="51088"/>
                </a:lnTo>
                <a:lnTo>
                  <a:pt x="11292" y="19405"/>
                </a:lnTo>
                <a:lnTo>
                  <a:pt x="164339" y="19405"/>
                </a:lnTo>
                <a:lnTo>
                  <a:pt x="164339" y="51088"/>
                </a:lnTo>
                <a:close/>
              </a:path>
              <a:path w="619125" h="302895">
                <a:moveTo>
                  <a:pt x="20282" y="174974"/>
                </a:moveTo>
                <a:lnTo>
                  <a:pt x="0" y="142961"/>
                </a:lnTo>
                <a:lnTo>
                  <a:pt x="30244" y="128148"/>
                </a:lnTo>
                <a:lnTo>
                  <a:pt x="51363" y="107179"/>
                </a:lnTo>
                <a:lnTo>
                  <a:pt x="63765" y="82202"/>
                </a:lnTo>
                <a:lnTo>
                  <a:pt x="67829" y="55583"/>
                </a:lnTo>
                <a:lnTo>
                  <a:pt x="67862" y="51088"/>
                </a:lnTo>
                <a:lnTo>
                  <a:pt x="108098" y="51088"/>
                </a:lnTo>
                <a:lnTo>
                  <a:pt x="108098" y="55583"/>
                </a:lnTo>
                <a:lnTo>
                  <a:pt x="111933" y="80227"/>
                </a:lnTo>
                <a:lnTo>
                  <a:pt x="123734" y="103575"/>
                </a:lnTo>
                <a:lnTo>
                  <a:pt x="133319" y="113031"/>
                </a:lnTo>
                <a:lnTo>
                  <a:pt x="88473" y="113031"/>
                </a:lnTo>
                <a:lnTo>
                  <a:pt x="77217" y="133039"/>
                </a:lnTo>
                <a:lnTo>
                  <a:pt x="62148" y="150416"/>
                </a:lnTo>
                <a:lnTo>
                  <a:pt x="43193" y="164586"/>
                </a:lnTo>
                <a:lnTo>
                  <a:pt x="20282" y="174974"/>
                </a:lnTo>
                <a:close/>
              </a:path>
              <a:path w="619125" h="302895">
                <a:moveTo>
                  <a:pt x="153486" y="169273"/>
                </a:moveTo>
                <a:lnTo>
                  <a:pt x="131872" y="159760"/>
                </a:lnTo>
                <a:lnTo>
                  <a:pt x="113867" y="146866"/>
                </a:lnTo>
                <a:lnTo>
                  <a:pt x="99418" y="131115"/>
                </a:lnTo>
                <a:lnTo>
                  <a:pt x="88473" y="113031"/>
                </a:lnTo>
                <a:lnTo>
                  <a:pt x="133319" y="113031"/>
                </a:lnTo>
                <a:lnTo>
                  <a:pt x="143942" y="123511"/>
                </a:lnTo>
                <a:lnTo>
                  <a:pt x="173000" y="137918"/>
                </a:lnTo>
                <a:lnTo>
                  <a:pt x="153486" y="169273"/>
                </a:lnTo>
                <a:close/>
              </a:path>
              <a:path w="619125" h="302895">
                <a:moveTo>
                  <a:pt x="246125" y="277480"/>
                </a:moveTo>
                <a:lnTo>
                  <a:pt x="52185" y="277480"/>
                </a:lnTo>
                <a:lnTo>
                  <a:pt x="52185" y="188458"/>
                </a:lnTo>
                <a:lnTo>
                  <a:pt x="91653" y="188458"/>
                </a:lnTo>
                <a:lnTo>
                  <a:pt x="91653" y="245577"/>
                </a:lnTo>
                <a:lnTo>
                  <a:pt x="246125" y="245577"/>
                </a:lnTo>
                <a:lnTo>
                  <a:pt x="246125" y="277480"/>
                </a:lnTo>
                <a:close/>
              </a:path>
              <a:path w="619125" h="302895">
                <a:moveTo>
                  <a:pt x="502789" y="141645"/>
                </a:moveTo>
                <a:lnTo>
                  <a:pt x="463102" y="141645"/>
                </a:lnTo>
                <a:lnTo>
                  <a:pt x="463102" y="0"/>
                </a:lnTo>
                <a:lnTo>
                  <a:pt x="502789" y="0"/>
                </a:lnTo>
                <a:lnTo>
                  <a:pt x="502789" y="141645"/>
                </a:lnTo>
                <a:close/>
              </a:path>
              <a:path w="619125" h="302895">
                <a:moveTo>
                  <a:pt x="346781" y="137150"/>
                </a:moveTo>
                <a:lnTo>
                  <a:pt x="316550" y="132338"/>
                </a:lnTo>
                <a:lnTo>
                  <a:pt x="292486" y="119047"/>
                </a:lnTo>
                <a:lnTo>
                  <a:pt x="276603" y="98746"/>
                </a:lnTo>
                <a:lnTo>
                  <a:pt x="270916" y="72905"/>
                </a:lnTo>
                <a:lnTo>
                  <a:pt x="276603" y="46969"/>
                </a:lnTo>
                <a:lnTo>
                  <a:pt x="292486" y="26572"/>
                </a:lnTo>
                <a:lnTo>
                  <a:pt x="316550" y="13226"/>
                </a:lnTo>
                <a:lnTo>
                  <a:pt x="346781" y="8441"/>
                </a:lnTo>
                <a:lnTo>
                  <a:pt x="376684" y="13226"/>
                </a:lnTo>
                <a:lnTo>
                  <a:pt x="400584" y="26572"/>
                </a:lnTo>
                <a:lnTo>
                  <a:pt x="411650" y="40783"/>
                </a:lnTo>
                <a:lnTo>
                  <a:pt x="346781" y="40783"/>
                </a:lnTo>
                <a:lnTo>
                  <a:pt x="331781" y="42965"/>
                </a:lnTo>
                <a:lnTo>
                  <a:pt x="319853" y="49279"/>
                </a:lnTo>
                <a:lnTo>
                  <a:pt x="312016" y="59376"/>
                </a:lnTo>
                <a:lnTo>
                  <a:pt x="309287" y="72905"/>
                </a:lnTo>
                <a:lnTo>
                  <a:pt x="312000" y="86562"/>
                </a:lnTo>
                <a:lnTo>
                  <a:pt x="319812" y="96723"/>
                </a:lnTo>
                <a:lnTo>
                  <a:pt x="331734" y="103061"/>
                </a:lnTo>
                <a:lnTo>
                  <a:pt x="346781" y="105247"/>
                </a:lnTo>
                <a:lnTo>
                  <a:pt x="411381" y="105247"/>
                </a:lnTo>
                <a:lnTo>
                  <a:pt x="400584" y="119047"/>
                </a:lnTo>
                <a:lnTo>
                  <a:pt x="376684" y="132338"/>
                </a:lnTo>
                <a:lnTo>
                  <a:pt x="346781" y="137150"/>
                </a:lnTo>
                <a:close/>
              </a:path>
              <a:path w="619125" h="302895">
                <a:moveTo>
                  <a:pt x="411381" y="105247"/>
                </a:moveTo>
                <a:lnTo>
                  <a:pt x="346781" y="105247"/>
                </a:lnTo>
                <a:lnTo>
                  <a:pt x="361608" y="103061"/>
                </a:lnTo>
                <a:lnTo>
                  <a:pt x="373381" y="96723"/>
                </a:lnTo>
                <a:lnTo>
                  <a:pt x="381146" y="86562"/>
                </a:lnTo>
                <a:lnTo>
                  <a:pt x="383947" y="72905"/>
                </a:lnTo>
                <a:lnTo>
                  <a:pt x="381146" y="59376"/>
                </a:lnTo>
                <a:lnTo>
                  <a:pt x="373381" y="49279"/>
                </a:lnTo>
                <a:lnTo>
                  <a:pt x="361608" y="42965"/>
                </a:lnTo>
                <a:lnTo>
                  <a:pt x="346781" y="40783"/>
                </a:lnTo>
                <a:lnTo>
                  <a:pt x="411650" y="40783"/>
                </a:lnTo>
                <a:lnTo>
                  <a:pt x="416467" y="46969"/>
                </a:lnTo>
                <a:lnTo>
                  <a:pt x="422319" y="72905"/>
                </a:lnTo>
                <a:lnTo>
                  <a:pt x="416467" y="98746"/>
                </a:lnTo>
                <a:lnTo>
                  <a:pt x="411381" y="105247"/>
                </a:lnTo>
                <a:close/>
              </a:path>
              <a:path w="619125" h="302895">
                <a:moveTo>
                  <a:pt x="510463" y="279234"/>
                </a:moveTo>
                <a:lnTo>
                  <a:pt x="314111" y="279234"/>
                </a:lnTo>
                <a:lnTo>
                  <a:pt x="314111" y="200957"/>
                </a:lnTo>
                <a:lnTo>
                  <a:pt x="463321" y="200957"/>
                </a:lnTo>
                <a:lnTo>
                  <a:pt x="463321" y="183744"/>
                </a:lnTo>
                <a:lnTo>
                  <a:pt x="313453" y="183744"/>
                </a:lnTo>
                <a:lnTo>
                  <a:pt x="313453" y="153266"/>
                </a:lnTo>
                <a:lnTo>
                  <a:pt x="502789" y="153266"/>
                </a:lnTo>
                <a:lnTo>
                  <a:pt x="502789" y="229900"/>
                </a:lnTo>
                <a:lnTo>
                  <a:pt x="352702" y="229900"/>
                </a:lnTo>
                <a:lnTo>
                  <a:pt x="352702" y="248099"/>
                </a:lnTo>
                <a:lnTo>
                  <a:pt x="510463" y="248099"/>
                </a:lnTo>
                <a:lnTo>
                  <a:pt x="510463" y="279234"/>
                </a:lnTo>
                <a:close/>
              </a:path>
              <a:path w="619125" h="302895">
                <a:moveTo>
                  <a:pt x="574721" y="302477"/>
                </a:moveTo>
                <a:lnTo>
                  <a:pt x="530868" y="302477"/>
                </a:lnTo>
                <a:lnTo>
                  <a:pt x="546792" y="275872"/>
                </a:lnTo>
                <a:lnTo>
                  <a:pt x="559592" y="241671"/>
                </a:lnTo>
                <a:lnTo>
                  <a:pt x="568116" y="203175"/>
                </a:lnTo>
                <a:lnTo>
                  <a:pt x="571213" y="163681"/>
                </a:lnTo>
                <a:lnTo>
                  <a:pt x="568116" y="124124"/>
                </a:lnTo>
                <a:lnTo>
                  <a:pt x="559592" y="85595"/>
                </a:lnTo>
                <a:lnTo>
                  <a:pt x="546792" y="51383"/>
                </a:lnTo>
                <a:lnTo>
                  <a:pt x="530868" y="24777"/>
                </a:lnTo>
                <a:lnTo>
                  <a:pt x="574721" y="24777"/>
                </a:lnTo>
                <a:lnTo>
                  <a:pt x="594205" y="55268"/>
                </a:lnTo>
                <a:lnTo>
                  <a:pt x="607995" y="88391"/>
                </a:lnTo>
                <a:lnTo>
                  <a:pt x="616193" y="124433"/>
                </a:lnTo>
                <a:lnTo>
                  <a:pt x="618903" y="163681"/>
                </a:lnTo>
                <a:lnTo>
                  <a:pt x="616193" y="202867"/>
                </a:lnTo>
                <a:lnTo>
                  <a:pt x="607995" y="238876"/>
                </a:lnTo>
                <a:lnTo>
                  <a:pt x="594205" y="271987"/>
                </a:lnTo>
                <a:lnTo>
                  <a:pt x="574721" y="3024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6166" y="7292822"/>
            <a:ext cx="773430" cy="282575"/>
          </a:xfrm>
          <a:custGeom>
            <a:avLst/>
            <a:gdLst/>
            <a:ahLst/>
            <a:cxnLst/>
            <a:rect l="l" t="t" r="r" b="b"/>
            <a:pathLst>
              <a:path w="773430" h="282575">
                <a:moveTo>
                  <a:pt x="234833" y="157980"/>
                </a:moveTo>
                <a:lnTo>
                  <a:pt x="195146" y="157980"/>
                </a:lnTo>
                <a:lnTo>
                  <a:pt x="195146" y="438"/>
                </a:lnTo>
                <a:lnTo>
                  <a:pt x="234833" y="438"/>
                </a:lnTo>
                <a:lnTo>
                  <a:pt x="234833" y="157980"/>
                </a:lnTo>
                <a:close/>
              </a:path>
              <a:path w="773430" h="282575">
                <a:moveTo>
                  <a:pt x="15238" y="163681"/>
                </a:moveTo>
                <a:lnTo>
                  <a:pt x="0" y="132765"/>
                </a:lnTo>
                <a:lnTo>
                  <a:pt x="42537" y="117973"/>
                </a:lnTo>
                <a:lnTo>
                  <a:pt x="74468" y="98299"/>
                </a:lnTo>
                <a:lnTo>
                  <a:pt x="95586" y="74534"/>
                </a:lnTo>
                <a:lnTo>
                  <a:pt x="105686" y="47471"/>
                </a:lnTo>
                <a:lnTo>
                  <a:pt x="16554" y="47471"/>
                </a:lnTo>
                <a:lnTo>
                  <a:pt x="16554" y="16664"/>
                </a:lnTo>
                <a:lnTo>
                  <a:pt x="148442" y="16664"/>
                </a:lnTo>
                <a:lnTo>
                  <a:pt x="142704" y="58413"/>
                </a:lnTo>
                <a:lnTo>
                  <a:pt x="125898" y="94273"/>
                </a:lnTo>
                <a:lnTo>
                  <a:pt x="98642" y="123961"/>
                </a:lnTo>
                <a:lnTo>
                  <a:pt x="61550" y="147192"/>
                </a:lnTo>
                <a:lnTo>
                  <a:pt x="15238" y="163681"/>
                </a:lnTo>
                <a:close/>
              </a:path>
              <a:path w="773430" h="282575">
                <a:moveTo>
                  <a:pt x="234833" y="278906"/>
                </a:moveTo>
                <a:lnTo>
                  <a:pt x="46813" y="278906"/>
                </a:lnTo>
                <a:lnTo>
                  <a:pt x="46813" y="169492"/>
                </a:lnTo>
                <a:lnTo>
                  <a:pt x="234833" y="169492"/>
                </a:lnTo>
                <a:lnTo>
                  <a:pt x="234833" y="200518"/>
                </a:lnTo>
                <a:lnTo>
                  <a:pt x="85952" y="200518"/>
                </a:lnTo>
                <a:lnTo>
                  <a:pt x="85952" y="247879"/>
                </a:lnTo>
                <a:lnTo>
                  <a:pt x="234833" y="247879"/>
                </a:lnTo>
                <a:lnTo>
                  <a:pt x="234833" y="278906"/>
                </a:lnTo>
                <a:close/>
              </a:path>
              <a:path w="773430" h="282575">
                <a:moveTo>
                  <a:pt x="234833" y="247879"/>
                </a:moveTo>
                <a:lnTo>
                  <a:pt x="196023" y="247879"/>
                </a:lnTo>
                <a:lnTo>
                  <a:pt x="196023" y="200518"/>
                </a:lnTo>
                <a:lnTo>
                  <a:pt x="234833" y="200518"/>
                </a:lnTo>
                <a:lnTo>
                  <a:pt x="234833" y="247879"/>
                </a:lnTo>
                <a:close/>
              </a:path>
              <a:path w="773430" h="282575">
                <a:moveTo>
                  <a:pt x="392169" y="124871"/>
                </a:moveTo>
                <a:lnTo>
                  <a:pt x="349925" y="120829"/>
                </a:lnTo>
                <a:lnTo>
                  <a:pt x="317496" y="109221"/>
                </a:lnTo>
                <a:lnTo>
                  <a:pt x="296722" y="90830"/>
                </a:lnTo>
                <a:lnTo>
                  <a:pt x="289443" y="66437"/>
                </a:lnTo>
                <a:lnTo>
                  <a:pt x="296722" y="42239"/>
                </a:lnTo>
                <a:lnTo>
                  <a:pt x="317496" y="24064"/>
                </a:lnTo>
                <a:lnTo>
                  <a:pt x="349925" y="12631"/>
                </a:lnTo>
                <a:lnTo>
                  <a:pt x="392169" y="8660"/>
                </a:lnTo>
                <a:lnTo>
                  <a:pt x="434274" y="12631"/>
                </a:lnTo>
                <a:lnTo>
                  <a:pt x="466624" y="24064"/>
                </a:lnTo>
                <a:lnTo>
                  <a:pt x="484859" y="40016"/>
                </a:lnTo>
                <a:lnTo>
                  <a:pt x="392169" y="40016"/>
                </a:lnTo>
                <a:lnTo>
                  <a:pt x="366000" y="41800"/>
                </a:lnTo>
                <a:lnTo>
                  <a:pt x="346603" y="46895"/>
                </a:lnTo>
                <a:lnTo>
                  <a:pt x="334587" y="55155"/>
                </a:lnTo>
                <a:lnTo>
                  <a:pt x="330556" y="66437"/>
                </a:lnTo>
                <a:lnTo>
                  <a:pt x="334587" y="78010"/>
                </a:lnTo>
                <a:lnTo>
                  <a:pt x="346603" y="86253"/>
                </a:lnTo>
                <a:lnTo>
                  <a:pt x="366000" y="91166"/>
                </a:lnTo>
                <a:lnTo>
                  <a:pt x="392169" y="92749"/>
                </a:lnTo>
                <a:lnTo>
                  <a:pt x="485234" y="92749"/>
                </a:lnTo>
                <a:lnTo>
                  <a:pt x="466624" y="109221"/>
                </a:lnTo>
                <a:lnTo>
                  <a:pt x="434274" y="120829"/>
                </a:lnTo>
                <a:lnTo>
                  <a:pt x="392169" y="124871"/>
                </a:lnTo>
                <a:close/>
              </a:path>
              <a:path w="773430" h="282575">
                <a:moveTo>
                  <a:pt x="485234" y="92749"/>
                </a:moveTo>
                <a:lnTo>
                  <a:pt x="392169" y="92749"/>
                </a:lnTo>
                <a:lnTo>
                  <a:pt x="418296" y="91166"/>
                </a:lnTo>
                <a:lnTo>
                  <a:pt x="437722" y="86253"/>
                </a:lnTo>
                <a:lnTo>
                  <a:pt x="449830" y="78010"/>
                </a:lnTo>
                <a:lnTo>
                  <a:pt x="454002" y="66437"/>
                </a:lnTo>
                <a:lnTo>
                  <a:pt x="449830" y="55155"/>
                </a:lnTo>
                <a:lnTo>
                  <a:pt x="437722" y="46895"/>
                </a:lnTo>
                <a:lnTo>
                  <a:pt x="418296" y="41800"/>
                </a:lnTo>
                <a:lnTo>
                  <a:pt x="392169" y="40016"/>
                </a:lnTo>
                <a:lnTo>
                  <a:pt x="484859" y="40016"/>
                </a:lnTo>
                <a:lnTo>
                  <a:pt x="487401" y="42239"/>
                </a:lnTo>
                <a:lnTo>
                  <a:pt x="494786" y="66437"/>
                </a:lnTo>
                <a:lnTo>
                  <a:pt x="487401" y="90830"/>
                </a:lnTo>
                <a:lnTo>
                  <a:pt x="485234" y="92749"/>
                </a:lnTo>
                <a:close/>
              </a:path>
              <a:path w="773430" h="282575">
                <a:moveTo>
                  <a:pt x="521098" y="175851"/>
                </a:moveTo>
                <a:lnTo>
                  <a:pt x="263680" y="175851"/>
                </a:lnTo>
                <a:lnTo>
                  <a:pt x="263680" y="144386"/>
                </a:lnTo>
                <a:lnTo>
                  <a:pt x="521098" y="144386"/>
                </a:lnTo>
                <a:lnTo>
                  <a:pt x="521098" y="175851"/>
                </a:lnTo>
                <a:close/>
              </a:path>
              <a:path w="773430" h="282575">
                <a:moveTo>
                  <a:pt x="491716" y="277480"/>
                </a:moveTo>
                <a:lnTo>
                  <a:pt x="294706" y="277480"/>
                </a:lnTo>
                <a:lnTo>
                  <a:pt x="294706" y="194817"/>
                </a:lnTo>
                <a:lnTo>
                  <a:pt x="334393" y="194817"/>
                </a:lnTo>
                <a:lnTo>
                  <a:pt x="334393" y="245577"/>
                </a:lnTo>
                <a:lnTo>
                  <a:pt x="491716" y="245577"/>
                </a:lnTo>
                <a:lnTo>
                  <a:pt x="491716" y="277480"/>
                </a:lnTo>
                <a:close/>
              </a:path>
              <a:path w="773430" h="282575">
                <a:moveTo>
                  <a:pt x="773157" y="282414"/>
                </a:moveTo>
                <a:lnTo>
                  <a:pt x="735334" y="282414"/>
                </a:lnTo>
                <a:lnTo>
                  <a:pt x="735334" y="0"/>
                </a:lnTo>
                <a:lnTo>
                  <a:pt x="773157" y="0"/>
                </a:lnTo>
                <a:lnTo>
                  <a:pt x="773157" y="282414"/>
                </a:lnTo>
                <a:close/>
              </a:path>
              <a:path w="773430" h="282575">
                <a:moveTo>
                  <a:pt x="717354" y="157213"/>
                </a:moveTo>
                <a:lnTo>
                  <a:pt x="680627" y="157213"/>
                </a:lnTo>
                <a:lnTo>
                  <a:pt x="680627" y="123446"/>
                </a:lnTo>
                <a:lnTo>
                  <a:pt x="649601" y="123446"/>
                </a:lnTo>
                <a:lnTo>
                  <a:pt x="649601" y="91214"/>
                </a:lnTo>
                <a:lnTo>
                  <a:pt x="680627" y="91214"/>
                </a:lnTo>
                <a:lnTo>
                  <a:pt x="680627" y="4933"/>
                </a:lnTo>
                <a:lnTo>
                  <a:pt x="717354" y="4933"/>
                </a:lnTo>
                <a:lnTo>
                  <a:pt x="717354" y="157213"/>
                </a:lnTo>
                <a:close/>
              </a:path>
              <a:path w="773430" h="282575">
                <a:moveTo>
                  <a:pt x="615395" y="42866"/>
                </a:moveTo>
                <a:lnTo>
                  <a:pt x="576147" y="42866"/>
                </a:lnTo>
                <a:lnTo>
                  <a:pt x="576147" y="7126"/>
                </a:lnTo>
                <a:lnTo>
                  <a:pt x="615395" y="7126"/>
                </a:lnTo>
                <a:lnTo>
                  <a:pt x="615395" y="42866"/>
                </a:lnTo>
                <a:close/>
              </a:path>
              <a:path w="773430" h="282575">
                <a:moveTo>
                  <a:pt x="662647" y="74440"/>
                </a:moveTo>
                <a:lnTo>
                  <a:pt x="528127" y="74440"/>
                </a:lnTo>
                <a:lnTo>
                  <a:pt x="528127" y="42866"/>
                </a:lnTo>
                <a:lnTo>
                  <a:pt x="662647" y="42866"/>
                </a:lnTo>
                <a:lnTo>
                  <a:pt x="662647" y="74440"/>
                </a:lnTo>
                <a:close/>
              </a:path>
              <a:path w="773430" h="282575">
                <a:moveTo>
                  <a:pt x="594565" y="222993"/>
                </a:moveTo>
                <a:lnTo>
                  <a:pt x="570578" y="218018"/>
                </a:lnTo>
                <a:lnTo>
                  <a:pt x="551493" y="204081"/>
                </a:lnTo>
                <a:lnTo>
                  <a:pt x="538925" y="182662"/>
                </a:lnTo>
                <a:lnTo>
                  <a:pt x="534486" y="155240"/>
                </a:lnTo>
                <a:lnTo>
                  <a:pt x="538925" y="127689"/>
                </a:lnTo>
                <a:lnTo>
                  <a:pt x="551493" y="106193"/>
                </a:lnTo>
                <a:lnTo>
                  <a:pt x="570578" y="92199"/>
                </a:lnTo>
                <a:lnTo>
                  <a:pt x="594565" y="87158"/>
                </a:lnTo>
                <a:lnTo>
                  <a:pt x="618996" y="92199"/>
                </a:lnTo>
                <a:lnTo>
                  <a:pt x="638226" y="106193"/>
                </a:lnTo>
                <a:lnTo>
                  <a:pt x="646805" y="120815"/>
                </a:lnTo>
                <a:lnTo>
                  <a:pt x="594565" y="120815"/>
                </a:lnTo>
                <a:lnTo>
                  <a:pt x="584064" y="123064"/>
                </a:lnTo>
                <a:lnTo>
                  <a:pt x="575927" y="129681"/>
                </a:lnTo>
                <a:lnTo>
                  <a:pt x="570668" y="140472"/>
                </a:lnTo>
                <a:lnTo>
                  <a:pt x="568801" y="155240"/>
                </a:lnTo>
                <a:lnTo>
                  <a:pt x="570668" y="169759"/>
                </a:lnTo>
                <a:lnTo>
                  <a:pt x="575927" y="180537"/>
                </a:lnTo>
                <a:lnTo>
                  <a:pt x="584064" y="187246"/>
                </a:lnTo>
                <a:lnTo>
                  <a:pt x="594565" y="189555"/>
                </a:lnTo>
                <a:lnTo>
                  <a:pt x="647766" y="189555"/>
                </a:lnTo>
                <a:lnTo>
                  <a:pt x="639244" y="202920"/>
                </a:lnTo>
                <a:lnTo>
                  <a:pt x="626907" y="213756"/>
                </a:lnTo>
                <a:lnTo>
                  <a:pt x="611856" y="220605"/>
                </a:lnTo>
                <a:lnTo>
                  <a:pt x="594565" y="222993"/>
                </a:lnTo>
                <a:close/>
              </a:path>
              <a:path w="773430" h="282575">
                <a:moveTo>
                  <a:pt x="647766" y="189555"/>
                </a:moveTo>
                <a:lnTo>
                  <a:pt x="594565" y="189555"/>
                </a:lnTo>
                <a:lnTo>
                  <a:pt x="605374" y="187246"/>
                </a:lnTo>
                <a:lnTo>
                  <a:pt x="613778" y="180537"/>
                </a:lnTo>
                <a:lnTo>
                  <a:pt x="619263" y="169759"/>
                </a:lnTo>
                <a:lnTo>
                  <a:pt x="621315" y="155240"/>
                </a:lnTo>
                <a:lnTo>
                  <a:pt x="619263" y="140472"/>
                </a:lnTo>
                <a:lnTo>
                  <a:pt x="613778" y="129681"/>
                </a:lnTo>
                <a:lnTo>
                  <a:pt x="605374" y="123064"/>
                </a:lnTo>
                <a:lnTo>
                  <a:pt x="594565" y="120815"/>
                </a:lnTo>
                <a:lnTo>
                  <a:pt x="646805" y="120815"/>
                </a:lnTo>
                <a:lnTo>
                  <a:pt x="650837" y="127689"/>
                </a:lnTo>
                <a:lnTo>
                  <a:pt x="655411" y="155240"/>
                </a:lnTo>
                <a:lnTo>
                  <a:pt x="655411" y="157213"/>
                </a:lnTo>
                <a:lnTo>
                  <a:pt x="717354" y="157213"/>
                </a:lnTo>
                <a:lnTo>
                  <a:pt x="717354" y="188568"/>
                </a:lnTo>
                <a:lnTo>
                  <a:pt x="648395" y="188568"/>
                </a:lnTo>
                <a:lnTo>
                  <a:pt x="647766" y="189555"/>
                </a:lnTo>
                <a:close/>
              </a:path>
              <a:path w="773430" h="282575">
                <a:moveTo>
                  <a:pt x="717354" y="269806"/>
                </a:moveTo>
                <a:lnTo>
                  <a:pt x="680627" y="269806"/>
                </a:lnTo>
                <a:lnTo>
                  <a:pt x="680627" y="188568"/>
                </a:lnTo>
                <a:lnTo>
                  <a:pt x="717354" y="188568"/>
                </a:lnTo>
                <a:lnTo>
                  <a:pt x="717354" y="26980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43625" y="7379323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5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5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84201" y="7292713"/>
            <a:ext cx="1816100" cy="302895"/>
          </a:xfrm>
          <a:custGeom>
            <a:avLst/>
            <a:gdLst/>
            <a:ahLst/>
            <a:cxnLst/>
            <a:rect l="l" t="t" r="r" b="b"/>
            <a:pathLst>
              <a:path w="1816100" h="302895">
                <a:moveTo>
                  <a:pt x="44291" y="98340"/>
                </a:moveTo>
                <a:lnTo>
                  <a:pt x="0" y="98340"/>
                </a:lnTo>
                <a:lnTo>
                  <a:pt x="5760" y="68539"/>
                </a:lnTo>
                <a:lnTo>
                  <a:pt x="22077" y="45840"/>
                </a:lnTo>
                <a:lnTo>
                  <a:pt x="47253" y="31384"/>
                </a:lnTo>
                <a:lnTo>
                  <a:pt x="79593" y="26311"/>
                </a:lnTo>
                <a:lnTo>
                  <a:pt x="112467" y="31202"/>
                </a:lnTo>
                <a:lnTo>
                  <a:pt x="137767" y="44880"/>
                </a:lnTo>
                <a:lnTo>
                  <a:pt x="152196" y="63477"/>
                </a:lnTo>
                <a:lnTo>
                  <a:pt x="79264" y="63477"/>
                </a:lnTo>
                <a:lnTo>
                  <a:pt x="64858" y="65887"/>
                </a:lnTo>
                <a:lnTo>
                  <a:pt x="53802" y="72809"/>
                </a:lnTo>
                <a:lnTo>
                  <a:pt x="46734" y="83781"/>
                </a:lnTo>
                <a:lnTo>
                  <a:pt x="44291" y="98340"/>
                </a:lnTo>
                <a:close/>
              </a:path>
              <a:path w="1816100" h="302895">
                <a:moveTo>
                  <a:pt x="162914" y="253909"/>
                </a:moveTo>
                <a:lnTo>
                  <a:pt x="2083" y="253909"/>
                </a:lnTo>
                <a:lnTo>
                  <a:pt x="1973" y="220252"/>
                </a:lnTo>
                <a:lnTo>
                  <a:pt x="82663" y="146030"/>
                </a:lnTo>
                <a:lnTo>
                  <a:pt x="96471" y="132215"/>
                </a:lnTo>
                <a:lnTo>
                  <a:pt x="106549" y="120034"/>
                </a:lnTo>
                <a:lnTo>
                  <a:pt x="112742" y="108243"/>
                </a:lnTo>
                <a:lnTo>
                  <a:pt x="114895" y="95599"/>
                </a:lnTo>
                <a:lnTo>
                  <a:pt x="112149" y="82209"/>
                </a:lnTo>
                <a:lnTo>
                  <a:pt x="104685" y="72097"/>
                </a:lnTo>
                <a:lnTo>
                  <a:pt x="93419" y="65706"/>
                </a:lnTo>
                <a:lnTo>
                  <a:pt x="79264" y="63477"/>
                </a:lnTo>
                <a:lnTo>
                  <a:pt x="152196" y="63477"/>
                </a:lnTo>
                <a:lnTo>
                  <a:pt x="154049" y="65887"/>
                </a:lnTo>
                <a:lnTo>
                  <a:pt x="159844" y="92639"/>
                </a:lnTo>
                <a:lnTo>
                  <a:pt x="157122" y="111351"/>
                </a:lnTo>
                <a:lnTo>
                  <a:pt x="147771" y="130750"/>
                </a:lnTo>
                <a:lnTo>
                  <a:pt x="129765" y="153213"/>
                </a:lnTo>
                <a:lnTo>
                  <a:pt x="66876" y="214113"/>
                </a:lnTo>
                <a:lnTo>
                  <a:pt x="66876" y="215647"/>
                </a:lnTo>
                <a:lnTo>
                  <a:pt x="162914" y="215647"/>
                </a:lnTo>
                <a:lnTo>
                  <a:pt x="162914" y="253909"/>
                </a:lnTo>
                <a:close/>
              </a:path>
              <a:path w="1816100" h="302895">
                <a:moveTo>
                  <a:pt x="228597" y="98340"/>
                </a:moveTo>
                <a:lnTo>
                  <a:pt x="184306" y="98340"/>
                </a:lnTo>
                <a:lnTo>
                  <a:pt x="190066" y="68539"/>
                </a:lnTo>
                <a:lnTo>
                  <a:pt x="206383" y="45840"/>
                </a:lnTo>
                <a:lnTo>
                  <a:pt x="231559" y="31384"/>
                </a:lnTo>
                <a:lnTo>
                  <a:pt x="263899" y="26311"/>
                </a:lnTo>
                <a:lnTo>
                  <a:pt x="296773" y="31202"/>
                </a:lnTo>
                <a:lnTo>
                  <a:pt x="322073" y="44880"/>
                </a:lnTo>
                <a:lnTo>
                  <a:pt x="336502" y="63477"/>
                </a:lnTo>
                <a:lnTo>
                  <a:pt x="263570" y="63477"/>
                </a:lnTo>
                <a:lnTo>
                  <a:pt x="249164" y="65887"/>
                </a:lnTo>
                <a:lnTo>
                  <a:pt x="238108" y="72809"/>
                </a:lnTo>
                <a:lnTo>
                  <a:pt x="231040" y="83781"/>
                </a:lnTo>
                <a:lnTo>
                  <a:pt x="228597" y="98340"/>
                </a:lnTo>
                <a:close/>
              </a:path>
              <a:path w="1816100" h="302895">
                <a:moveTo>
                  <a:pt x="347220" y="253909"/>
                </a:moveTo>
                <a:lnTo>
                  <a:pt x="186389" y="253909"/>
                </a:lnTo>
                <a:lnTo>
                  <a:pt x="186279" y="220252"/>
                </a:lnTo>
                <a:lnTo>
                  <a:pt x="266969" y="146030"/>
                </a:lnTo>
                <a:lnTo>
                  <a:pt x="280777" y="132215"/>
                </a:lnTo>
                <a:lnTo>
                  <a:pt x="290855" y="120034"/>
                </a:lnTo>
                <a:lnTo>
                  <a:pt x="297048" y="108243"/>
                </a:lnTo>
                <a:lnTo>
                  <a:pt x="299201" y="95599"/>
                </a:lnTo>
                <a:lnTo>
                  <a:pt x="296455" y="82209"/>
                </a:lnTo>
                <a:lnTo>
                  <a:pt x="288991" y="72097"/>
                </a:lnTo>
                <a:lnTo>
                  <a:pt x="277725" y="65706"/>
                </a:lnTo>
                <a:lnTo>
                  <a:pt x="263570" y="63477"/>
                </a:lnTo>
                <a:lnTo>
                  <a:pt x="336502" y="63477"/>
                </a:lnTo>
                <a:lnTo>
                  <a:pt x="338355" y="65887"/>
                </a:lnTo>
                <a:lnTo>
                  <a:pt x="344150" y="92639"/>
                </a:lnTo>
                <a:lnTo>
                  <a:pt x="341428" y="111351"/>
                </a:lnTo>
                <a:lnTo>
                  <a:pt x="332077" y="130750"/>
                </a:lnTo>
                <a:lnTo>
                  <a:pt x="314071" y="153213"/>
                </a:lnTo>
                <a:lnTo>
                  <a:pt x="251182" y="214113"/>
                </a:lnTo>
                <a:lnTo>
                  <a:pt x="251182" y="215647"/>
                </a:lnTo>
                <a:lnTo>
                  <a:pt x="347220" y="215647"/>
                </a:lnTo>
                <a:lnTo>
                  <a:pt x="347220" y="253909"/>
                </a:lnTo>
                <a:close/>
              </a:path>
              <a:path w="1816100" h="302895">
                <a:moveTo>
                  <a:pt x="395801" y="287676"/>
                </a:moveTo>
                <a:lnTo>
                  <a:pt x="356113" y="287676"/>
                </a:lnTo>
                <a:lnTo>
                  <a:pt x="428471" y="18856"/>
                </a:lnTo>
                <a:lnTo>
                  <a:pt x="468158" y="18856"/>
                </a:lnTo>
                <a:lnTo>
                  <a:pt x="395801" y="287676"/>
                </a:lnTo>
                <a:close/>
              </a:path>
              <a:path w="1816100" h="302895">
                <a:moveTo>
                  <a:pt x="566402" y="258733"/>
                </a:moveTo>
                <a:lnTo>
                  <a:pt x="528564" y="250802"/>
                </a:lnTo>
                <a:lnTo>
                  <a:pt x="500170" y="227926"/>
                </a:lnTo>
                <a:lnTo>
                  <a:pt x="482364" y="191237"/>
                </a:lnTo>
                <a:lnTo>
                  <a:pt x="476284" y="141864"/>
                </a:lnTo>
                <a:lnTo>
                  <a:pt x="482533" y="92775"/>
                </a:lnTo>
                <a:lnTo>
                  <a:pt x="500376" y="56502"/>
                </a:lnTo>
                <a:lnTo>
                  <a:pt x="528702" y="34022"/>
                </a:lnTo>
                <a:lnTo>
                  <a:pt x="566402" y="26311"/>
                </a:lnTo>
                <a:lnTo>
                  <a:pt x="604133" y="34052"/>
                </a:lnTo>
                <a:lnTo>
                  <a:pt x="632511" y="56584"/>
                </a:lnTo>
                <a:lnTo>
                  <a:pt x="636496" y="64683"/>
                </a:lnTo>
                <a:lnTo>
                  <a:pt x="566402" y="64683"/>
                </a:lnTo>
                <a:lnTo>
                  <a:pt x="548839" y="69527"/>
                </a:lnTo>
                <a:lnTo>
                  <a:pt x="535417" y="84033"/>
                </a:lnTo>
                <a:lnTo>
                  <a:pt x="526827" y="108159"/>
                </a:lnTo>
                <a:lnTo>
                  <a:pt x="523755" y="141864"/>
                </a:lnTo>
                <a:lnTo>
                  <a:pt x="526719" y="175984"/>
                </a:lnTo>
                <a:lnTo>
                  <a:pt x="535294" y="200381"/>
                </a:lnTo>
                <a:lnTo>
                  <a:pt x="548762" y="215034"/>
                </a:lnTo>
                <a:lnTo>
                  <a:pt x="566402" y="219923"/>
                </a:lnTo>
                <a:lnTo>
                  <a:pt x="636457" y="219923"/>
                </a:lnTo>
                <a:lnTo>
                  <a:pt x="632511" y="228050"/>
                </a:lnTo>
                <a:lnTo>
                  <a:pt x="604164" y="250879"/>
                </a:lnTo>
                <a:lnTo>
                  <a:pt x="566402" y="258733"/>
                </a:lnTo>
                <a:close/>
              </a:path>
              <a:path w="1816100" h="302895">
                <a:moveTo>
                  <a:pt x="636457" y="219923"/>
                </a:moveTo>
                <a:lnTo>
                  <a:pt x="566402" y="219923"/>
                </a:lnTo>
                <a:lnTo>
                  <a:pt x="584028" y="215034"/>
                </a:lnTo>
                <a:lnTo>
                  <a:pt x="597470" y="200381"/>
                </a:lnTo>
                <a:lnTo>
                  <a:pt x="606040" y="175984"/>
                </a:lnTo>
                <a:lnTo>
                  <a:pt x="609050" y="141864"/>
                </a:lnTo>
                <a:lnTo>
                  <a:pt x="605978" y="108159"/>
                </a:lnTo>
                <a:lnTo>
                  <a:pt x="597387" y="84033"/>
                </a:lnTo>
                <a:lnTo>
                  <a:pt x="583966" y="69527"/>
                </a:lnTo>
                <a:lnTo>
                  <a:pt x="566402" y="64683"/>
                </a:lnTo>
                <a:lnTo>
                  <a:pt x="636496" y="64683"/>
                </a:lnTo>
                <a:lnTo>
                  <a:pt x="650364" y="92867"/>
                </a:lnTo>
                <a:lnTo>
                  <a:pt x="656521" y="141864"/>
                </a:lnTo>
                <a:lnTo>
                  <a:pt x="650333" y="191345"/>
                </a:lnTo>
                <a:lnTo>
                  <a:pt x="636457" y="219923"/>
                </a:lnTo>
                <a:close/>
              </a:path>
              <a:path w="1816100" h="302895">
                <a:moveTo>
                  <a:pt x="857491" y="214113"/>
                </a:moveTo>
                <a:lnTo>
                  <a:pt x="675610" y="214113"/>
                </a:lnTo>
                <a:lnTo>
                  <a:pt x="675610" y="177386"/>
                </a:lnTo>
                <a:lnTo>
                  <a:pt x="770662" y="29381"/>
                </a:lnTo>
                <a:lnTo>
                  <a:pt x="829206" y="29381"/>
                </a:lnTo>
                <a:lnTo>
                  <a:pt x="829206" y="80470"/>
                </a:lnTo>
                <a:lnTo>
                  <a:pt x="783269" y="80470"/>
                </a:lnTo>
                <a:lnTo>
                  <a:pt x="722642" y="174974"/>
                </a:lnTo>
                <a:lnTo>
                  <a:pt x="722642" y="176728"/>
                </a:lnTo>
                <a:lnTo>
                  <a:pt x="857491" y="176728"/>
                </a:lnTo>
                <a:lnTo>
                  <a:pt x="857491" y="214113"/>
                </a:lnTo>
                <a:close/>
              </a:path>
              <a:path w="1816100" h="302895">
                <a:moveTo>
                  <a:pt x="829206" y="176728"/>
                </a:moveTo>
                <a:lnTo>
                  <a:pt x="785352" y="176728"/>
                </a:lnTo>
                <a:lnTo>
                  <a:pt x="785352" y="80470"/>
                </a:lnTo>
                <a:lnTo>
                  <a:pt x="829206" y="80470"/>
                </a:lnTo>
                <a:lnTo>
                  <a:pt x="829206" y="176728"/>
                </a:lnTo>
                <a:close/>
              </a:path>
              <a:path w="1816100" h="302895">
                <a:moveTo>
                  <a:pt x="829206" y="253909"/>
                </a:moveTo>
                <a:lnTo>
                  <a:pt x="784695" y="253909"/>
                </a:lnTo>
                <a:lnTo>
                  <a:pt x="784695" y="214113"/>
                </a:lnTo>
                <a:lnTo>
                  <a:pt x="829206" y="214113"/>
                </a:lnTo>
                <a:lnTo>
                  <a:pt x="829206" y="253909"/>
                </a:lnTo>
                <a:close/>
              </a:path>
              <a:path w="1816100" h="302895">
                <a:moveTo>
                  <a:pt x="903331" y="287676"/>
                </a:moveTo>
                <a:lnTo>
                  <a:pt x="863644" y="287676"/>
                </a:lnTo>
                <a:lnTo>
                  <a:pt x="936001" y="18856"/>
                </a:lnTo>
                <a:lnTo>
                  <a:pt x="975688" y="18856"/>
                </a:lnTo>
                <a:lnTo>
                  <a:pt x="903331" y="287676"/>
                </a:lnTo>
                <a:close/>
              </a:path>
              <a:path w="1816100" h="302895">
                <a:moveTo>
                  <a:pt x="1073713" y="256979"/>
                </a:moveTo>
                <a:lnTo>
                  <a:pt x="1039921" y="251249"/>
                </a:lnTo>
                <a:lnTo>
                  <a:pt x="1010907" y="232682"/>
                </a:lnTo>
                <a:lnTo>
                  <a:pt x="990630" y="198718"/>
                </a:lnTo>
                <a:lnTo>
                  <a:pt x="983047" y="146798"/>
                </a:lnTo>
                <a:lnTo>
                  <a:pt x="989687" y="96058"/>
                </a:lnTo>
                <a:lnTo>
                  <a:pt x="1008290" y="58187"/>
                </a:lnTo>
                <a:lnTo>
                  <a:pt x="1037377" y="34500"/>
                </a:lnTo>
                <a:lnTo>
                  <a:pt x="1075467" y="26311"/>
                </a:lnTo>
                <a:lnTo>
                  <a:pt x="1106483" y="31343"/>
                </a:lnTo>
                <a:lnTo>
                  <a:pt x="1131024" y="45182"/>
                </a:lnTo>
                <a:lnTo>
                  <a:pt x="1147959" y="65949"/>
                </a:lnTo>
                <a:lnTo>
                  <a:pt x="1148079" y="66327"/>
                </a:lnTo>
                <a:lnTo>
                  <a:pt x="1075467" y="66327"/>
                </a:lnTo>
                <a:lnTo>
                  <a:pt x="1055328" y="71299"/>
                </a:lnTo>
                <a:lnTo>
                  <a:pt x="1040727" y="85541"/>
                </a:lnTo>
                <a:lnTo>
                  <a:pt x="1031822" y="108046"/>
                </a:lnTo>
                <a:lnTo>
                  <a:pt x="1028764" y="137808"/>
                </a:lnTo>
                <a:lnTo>
                  <a:pt x="1145737" y="137808"/>
                </a:lnTo>
                <a:lnTo>
                  <a:pt x="1147283" y="140220"/>
                </a:lnTo>
                <a:lnTo>
                  <a:pt x="1073823" y="140220"/>
                </a:lnTo>
                <a:lnTo>
                  <a:pt x="1057883" y="143374"/>
                </a:lnTo>
                <a:lnTo>
                  <a:pt x="1045140" y="151964"/>
                </a:lnTo>
                <a:lnTo>
                  <a:pt x="1036652" y="164687"/>
                </a:lnTo>
                <a:lnTo>
                  <a:pt x="1033478" y="180236"/>
                </a:lnTo>
                <a:lnTo>
                  <a:pt x="1036524" y="195739"/>
                </a:lnTo>
                <a:lnTo>
                  <a:pt x="1044852" y="208466"/>
                </a:lnTo>
                <a:lnTo>
                  <a:pt x="1057498" y="217083"/>
                </a:lnTo>
                <a:lnTo>
                  <a:pt x="1073494" y="220252"/>
                </a:lnTo>
                <a:lnTo>
                  <a:pt x="1145480" y="220252"/>
                </a:lnTo>
                <a:lnTo>
                  <a:pt x="1135135" y="235066"/>
                </a:lnTo>
                <a:lnTo>
                  <a:pt x="1108309" y="251270"/>
                </a:lnTo>
                <a:lnTo>
                  <a:pt x="1073713" y="256979"/>
                </a:lnTo>
                <a:close/>
              </a:path>
              <a:path w="1816100" h="302895">
                <a:moveTo>
                  <a:pt x="1156157" y="91762"/>
                </a:moveTo>
                <a:lnTo>
                  <a:pt x="1110221" y="91762"/>
                </a:lnTo>
                <a:lnTo>
                  <a:pt x="1105762" y="81174"/>
                </a:lnTo>
                <a:lnTo>
                  <a:pt x="1098230" y="73166"/>
                </a:lnTo>
                <a:lnTo>
                  <a:pt x="1088005" y="68097"/>
                </a:lnTo>
                <a:lnTo>
                  <a:pt x="1075467" y="66327"/>
                </a:lnTo>
                <a:lnTo>
                  <a:pt x="1148079" y="66327"/>
                </a:lnTo>
                <a:lnTo>
                  <a:pt x="1156157" y="91762"/>
                </a:lnTo>
                <a:close/>
              </a:path>
              <a:path w="1816100" h="302895">
                <a:moveTo>
                  <a:pt x="1145737" y="137808"/>
                </a:moveTo>
                <a:lnTo>
                  <a:pt x="1030737" y="137808"/>
                </a:lnTo>
                <a:lnTo>
                  <a:pt x="1040609" y="124503"/>
                </a:lnTo>
                <a:lnTo>
                  <a:pt x="1054048" y="114580"/>
                </a:lnTo>
                <a:lnTo>
                  <a:pt x="1070220" y="108377"/>
                </a:lnTo>
                <a:lnTo>
                  <a:pt x="1088294" y="106234"/>
                </a:lnTo>
                <a:lnTo>
                  <a:pt x="1116311" y="111637"/>
                </a:lnTo>
                <a:lnTo>
                  <a:pt x="1138602" y="126680"/>
                </a:lnTo>
                <a:lnTo>
                  <a:pt x="1145737" y="137808"/>
                </a:lnTo>
                <a:close/>
              </a:path>
              <a:path w="1816100" h="302895">
                <a:moveTo>
                  <a:pt x="1145480" y="220252"/>
                </a:moveTo>
                <a:lnTo>
                  <a:pt x="1073494" y="220252"/>
                </a:lnTo>
                <a:lnTo>
                  <a:pt x="1089394" y="217157"/>
                </a:lnTo>
                <a:lnTo>
                  <a:pt x="1102026" y="208645"/>
                </a:lnTo>
                <a:lnTo>
                  <a:pt x="1110341" y="195877"/>
                </a:lnTo>
                <a:lnTo>
                  <a:pt x="1113291" y="180017"/>
                </a:lnTo>
                <a:lnTo>
                  <a:pt x="1110392" y="164363"/>
                </a:lnTo>
                <a:lnTo>
                  <a:pt x="1102190" y="151731"/>
                </a:lnTo>
                <a:lnTo>
                  <a:pt x="1089672" y="143293"/>
                </a:lnTo>
                <a:lnTo>
                  <a:pt x="1073823" y="140220"/>
                </a:lnTo>
                <a:lnTo>
                  <a:pt x="1147283" y="140220"/>
                </a:lnTo>
                <a:lnTo>
                  <a:pt x="1153308" y="149618"/>
                </a:lnTo>
                <a:lnTo>
                  <a:pt x="1158569" y="178701"/>
                </a:lnTo>
                <a:lnTo>
                  <a:pt x="1152464" y="210250"/>
                </a:lnTo>
                <a:lnTo>
                  <a:pt x="1145480" y="220252"/>
                </a:lnTo>
                <a:close/>
              </a:path>
              <a:path w="1816100" h="302895">
                <a:moveTo>
                  <a:pt x="1279836" y="302586"/>
                </a:moveTo>
                <a:lnTo>
                  <a:pt x="1236093" y="302586"/>
                </a:lnTo>
                <a:lnTo>
                  <a:pt x="1216592" y="272096"/>
                </a:lnTo>
                <a:lnTo>
                  <a:pt x="1202764" y="238985"/>
                </a:lnTo>
                <a:lnTo>
                  <a:pt x="1194528" y="202976"/>
                </a:lnTo>
                <a:lnTo>
                  <a:pt x="1191801" y="163791"/>
                </a:lnTo>
                <a:lnTo>
                  <a:pt x="1194528" y="124542"/>
                </a:lnTo>
                <a:lnTo>
                  <a:pt x="1202764" y="88501"/>
                </a:lnTo>
                <a:lnTo>
                  <a:pt x="1216592" y="55378"/>
                </a:lnTo>
                <a:lnTo>
                  <a:pt x="1236093" y="24886"/>
                </a:lnTo>
                <a:lnTo>
                  <a:pt x="1279836" y="24886"/>
                </a:lnTo>
                <a:lnTo>
                  <a:pt x="1263975" y="51493"/>
                </a:lnTo>
                <a:lnTo>
                  <a:pt x="1251208" y="85705"/>
                </a:lnTo>
                <a:lnTo>
                  <a:pt x="1242696" y="124234"/>
                </a:lnTo>
                <a:lnTo>
                  <a:pt x="1239601" y="163791"/>
                </a:lnTo>
                <a:lnTo>
                  <a:pt x="1242696" y="203285"/>
                </a:lnTo>
                <a:lnTo>
                  <a:pt x="1251208" y="241781"/>
                </a:lnTo>
                <a:lnTo>
                  <a:pt x="1263975" y="275981"/>
                </a:lnTo>
                <a:lnTo>
                  <a:pt x="1279836" y="302586"/>
                </a:lnTo>
                <a:close/>
              </a:path>
              <a:path w="1816100" h="302895">
                <a:moveTo>
                  <a:pt x="1434432" y="22255"/>
                </a:moveTo>
                <a:lnTo>
                  <a:pt x="1395183" y="22255"/>
                </a:lnTo>
                <a:lnTo>
                  <a:pt x="1395183" y="0"/>
                </a:lnTo>
                <a:lnTo>
                  <a:pt x="1434432" y="0"/>
                </a:lnTo>
                <a:lnTo>
                  <a:pt x="1434432" y="22255"/>
                </a:lnTo>
                <a:close/>
              </a:path>
              <a:path w="1816100" h="302895">
                <a:moveTo>
                  <a:pt x="1518959" y="51527"/>
                </a:moveTo>
                <a:lnTo>
                  <a:pt x="1311204" y="51527"/>
                </a:lnTo>
                <a:lnTo>
                  <a:pt x="1311204" y="22255"/>
                </a:lnTo>
                <a:lnTo>
                  <a:pt x="1518959" y="22255"/>
                </a:lnTo>
                <a:lnTo>
                  <a:pt x="1518959" y="51527"/>
                </a:lnTo>
                <a:close/>
              </a:path>
              <a:path w="1816100" h="302895">
                <a:moveTo>
                  <a:pt x="1308025" y="112921"/>
                </a:moveTo>
                <a:lnTo>
                  <a:pt x="1297171" y="83759"/>
                </a:lnTo>
                <a:lnTo>
                  <a:pt x="1334286" y="80002"/>
                </a:lnTo>
                <a:lnTo>
                  <a:pt x="1361718" y="72864"/>
                </a:lnTo>
                <a:lnTo>
                  <a:pt x="1380146" y="63115"/>
                </a:lnTo>
                <a:lnTo>
                  <a:pt x="1390250" y="51527"/>
                </a:lnTo>
                <a:lnTo>
                  <a:pt x="1439256" y="51527"/>
                </a:lnTo>
                <a:lnTo>
                  <a:pt x="1449261" y="63115"/>
                </a:lnTo>
                <a:lnTo>
                  <a:pt x="1467746" y="72864"/>
                </a:lnTo>
                <a:lnTo>
                  <a:pt x="1478957" y="75756"/>
                </a:lnTo>
                <a:lnTo>
                  <a:pt x="1414807" y="75756"/>
                </a:lnTo>
                <a:lnTo>
                  <a:pt x="1398046" y="90104"/>
                </a:lnTo>
                <a:lnTo>
                  <a:pt x="1374531" y="101245"/>
                </a:lnTo>
                <a:lnTo>
                  <a:pt x="1344459" y="108933"/>
                </a:lnTo>
                <a:lnTo>
                  <a:pt x="1308025" y="112921"/>
                </a:lnTo>
                <a:close/>
              </a:path>
              <a:path w="1816100" h="302895">
                <a:moveTo>
                  <a:pt x="1521371" y="112921"/>
                </a:moveTo>
                <a:lnTo>
                  <a:pt x="1485171" y="108933"/>
                </a:lnTo>
                <a:lnTo>
                  <a:pt x="1455180" y="101245"/>
                </a:lnTo>
                <a:lnTo>
                  <a:pt x="1431643" y="90104"/>
                </a:lnTo>
                <a:lnTo>
                  <a:pt x="1414807" y="75756"/>
                </a:lnTo>
                <a:lnTo>
                  <a:pt x="1478957" y="75756"/>
                </a:lnTo>
                <a:lnTo>
                  <a:pt x="1495420" y="80002"/>
                </a:lnTo>
                <a:lnTo>
                  <a:pt x="1532992" y="83759"/>
                </a:lnTo>
                <a:lnTo>
                  <a:pt x="1521371" y="112921"/>
                </a:lnTo>
                <a:close/>
              </a:path>
              <a:path w="1816100" h="302895">
                <a:moveTo>
                  <a:pt x="1543297" y="149319"/>
                </a:moveTo>
                <a:lnTo>
                  <a:pt x="1287085" y="149319"/>
                </a:lnTo>
                <a:lnTo>
                  <a:pt x="1287085" y="120486"/>
                </a:lnTo>
                <a:lnTo>
                  <a:pt x="1543297" y="120486"/>
                </a:lnTo>
                <a:lnTo>
                  <a:pt x="1543297" y="149319"/>
                </a:lnTo>
                <a:close/>
              </a:path>
              <a:path w="1816100" h="302895">
                <a:moveTo>
                  <a:pt x="1434541" y="167080"/>
                </a:moveTo>
                <a:lnTo>
                  <a:pt x="1395402" y="167080"/>
                </a:lnTo>
                <a:lnTo>
                  <a:pt x="1395402" y="149319"/>
                </a:lnTo>
                <a:lnTo>
                  <a:pt x="1434541" y="149319"/>
                </a:lnTo>
                <a:lnTo>
                  <a:pt x="1434541" y="167080"/>
                </a:lnTo>
                <a:close/>
              </a:path>
              <a:path w="1816100" h="302895">
                <a:moveTo>
                  <a:pt x="1519836" y="280550"/>
                </a:moveTo>
                <a:lnTo>
                  <a:pt x="1316467" y="280550"/>
                </a:lnTo>
                <a:lnTo>
                  <a:pt x="1316467" y="209398"/>
                </a:lnTo>
                <a:lnTo>
                  <a:pt x="1473461" y="209398"/>
                </a:lnTo>
                <a:lnTo>
                  <a:pt x="1473461" y="195365"/>
                </a:lnTo>
                <a:lnTo>
                  <a:pt x="1316248" y="195365"/>
                </a:lnTo>
                <a:lnTo>
                  <a:pt x="1316248" y="167080"/>
                </a:lnTo>
                <a:lnTo>
                  <a:pt x="1512490" y="167080"/>
                </a:lnTo>
                <a:lnTo>
                  <a:pt x="1512490" y="235929"/>
                </a:lnTo>
                <a:lnTo>
                  <a:pt x="1355277" y="235929"/>
                </a:lnTo>
                <a:lnTo>
                  <a:pt x="1355277" y="251388"/>
                </a:lnTo>
                <a:lnTo>
                  <a:pt x="1519836" y="251388"/>
                </a:lnTo>
                <a:lnTo>
                  <a:pt x="1519836" y="280550"/>
                </a:lnTo>
                <a:close/>
              </a:path>
              <a:path w="1816100" h="302895">
                <a:moveTo>
                  <a:pt x="1774088" y="282523"/>
                </a:moveTo>
                <a:lnTo>
                  <a:pt x="1734510" y="282523"/>
                </a:lnTo>
                <a:lnTo>
                  <a:pt x="1734510" y="109"/>
                </a:lnTo>
                <a:lnTo>
                  <a:pt x="1774088" y="109"/>
                </a:lnTo>
                <a:lnTo>
                  <a:pt x="1774088" y="106672"/>
                </a:lnTo>
                <a:lnTo>
                  <a:pt x="1815748" y="106672"/>
                </a:lnTo>
                <a:lnTo>
                  <a:pt x="1815748" y="139672"/>
                </a:lnTo>
                <a:lnTo>
                  <a:pt x="1774088" y="139672"/>
                </a:lnTo>
                <a:lnTo>
                  <a:pt x="1774088" y="282523"/>
                </a:lnTo>
                <a:close/>
              </a:path>
              <a:path w="1816100" h="302895">
                <a:moveTo>
                  <a:pt x="1696029" y="213564"/>
                </a:moveTo>
                <a:lnTo>
                  <a:pt x="1560413" y="213564"/>
                </a:lnTo>
                <a:lnTo>
                  <a:pt x="1560413" y="26969"/>
                </a:lnTo>
                <a:lnTo>
                  <a:pt x="1696029" y="26969"/>
                </a:lnTo>
                <a:lnTo>
                  <a:pt x="1696029" y="57995"/>
                </a:lnTo>
                <a:lnTo>
                  <a:pt x="1599442" y="57995"/>
                </a:lnTo>
                <a:lnTo>
                  <a:pt x="1599442" y="182209"/>
                </a:lnTo>
                <a:lnTo>
                  <a:pt x="1696029" y="182209"/>
                </a:lnTo>
                <a:lnTo>
                  <a:pt x="1696029" y="213564"/>
                </a:lnTo>
                <a:close/>
              </a:path>
              <a:path w="1816100" h="302895">
                <a:moveTo>
                  <a:pt x="1696029" y="182209"/>
                </a:moveTo>
                <a:lnTo>
                  <a:pt x="1656671" y="182209"/>
                </a:lnTo>
                <a:lnTo>
                  <a:pt x="1656671" y="57995"/>
                </a:lnTo>
                <a:lnTo>
                  <a:pt x="1696029" y="57995"/>
                </a:lnTo>
                <a:lnTo>
                  <a:pt x="1696029" y="18220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62771" y="7293261"/>
            <a:ext cx="619125" cy="302260"/>
          </a:xfrm>
          <a:custGeom>
            <a:avLst/>
            <a:gdLst/>
            <a:ahLst/>
            <a:cxnLst/>
            <a:rect l="l" t="t" r="r" b="b"/>
            <a:pathLst>
              <a:path w="619125" h="302259">
                <a:moveTo>
                  <a:pt x="239547" y="208521"/>
                </a:moveTo>
                <a:lnTo>
                  <a:pt x="200080" y="208521"/>
                </a:lnTo>
                <a:lnTo>
                  <a:pt x="200080" y="91981"/>
                </a:lnTo>
                <a:lnTo>
                  <a:pt x="147236" y="91981"/>
                </a:lnTo>
                <a:lnTo>
                  <a:pt x="147236" y="59969"/>
                </a:lnTo>
                <a:lnTo>
                  <a:pt x="200080" y="59969"/>
                </a:lnTo>
                <a:lnTo>
                  <a:pt x="200080" y="0"/>
                </a:lnTo>
                <a:lnTo>
                  <a:pt x="239547" y="0"/>
                </a:lnTo>
                <a:lnTo>
                  <a:pt x="239547" y="208521"/>
                </a:lnTo>
                <a:close/>
              </a:path>
              <a:path w="619125" h="302259">
                <a:moveTo>
                  <a:pt x="21268" y="173439"/>
                </a:moveTo>
                <a:lnTo>
                  <a:pt x="0" y="142303"/>
                </a:lnTo>
                <a:lnTo>
                  <a:pt x="30361" y="126704"/>
                </a:lnTo>
                <a:lnTo>
                  <a:pt x="51308" y="104425"/>
                </a:lnTo>
                <a:lnTo>
                  <a:pt x="63456" y="77459"/>
                </a:lnTo>
                <a:lnTo>
                  <a:pt x="67380" y="48128"/>
                </a:lnTo>
                <a:lnTo>
                  <a:pt x="67424" y="16993"/>
                </a:lnTo>
                <a:lnTo>
                  <a:pt x="107330" y="16993"/>
                </a:lnTo>
                <a:lnTo>
                  <a:pt x="107330" y="48128"/>
                </a:lnTo>
                <a:lnTo>
                  <a:pt x="111083" y="75139"/>
                </a:lnTo>
                <a:lnTo>
                  <a:pt x="122720" y="100094"/>
                </a:lnTo>
                <a:lnTo>
                  <a:pt x="131138" y="108865"/>
                </a:lnTo>
                <a:lnTo>
                  <a:pt x="88035" y="108865"/>
                </a:lnTo>
                <a:lnTo>
                  <a:pt x="77109" y="129731"/>
                </a:lnTo>
                <a:lnTo>
                  <a:pt x="62381" y="147771"/>
                </a:lnTo>
                <a:lnTo>
                  <a:pt x="43788" y="162501"/>
                </a:lnTo>
                <a:lnTo>
                  <a:pt x="21268" y="173439"/>
                </a:lnTo>
                <a:close/>
              </a:path>
              <a:path w="619125" h="302259">
                <a:moveTo>
                  <a:pt x="150416" y="166751"/>
                </a:moveTo>
                <a:lnTo>
                  <a:pt x="129769" y="156751"/>
                </a:lnTo>
                <a:lnTo>
                  <a:pt x="112524" y="143482"/>
                </a:lnTo>
                <a:lnTo>
                  <a:pt x="98630" y="127376"/>
                </a:lnTo>
                <a:lnTo>
                  <a:pt x="88035" y="108865"/>
                </a:lnTo>
                <a:lnTo>
                  <a:pt x="131138" y="108865"/>
                </a:lnTo>
                <a:lnTo>
                  <a:pt x="142805" y="121020"/>
                </a:lnTo>
                <a:lnTo>
                  <a:pt x="171904" y="135944"/>
                </a:lnTo>
                <a:lnTo>
                  <a:pt x="150416" y="166751"/>
                </a:lnTo>
                <a:close/>
              </a:path>
              <a:path w="619125" h="302259">
                <a:moveTo>
                  <a:pt x="245577" y="277042"/>
                </a:moveTo>
                <a:lnTo>
                  <a:pt x="51637" y="277042"/>
                </a:lnTo>
                <a:lnTo>
                  <a:pt x="51637" y="186595"/>
                </a:lnTo>
                <a:lnTo>
                  <a:pt x="91653" y="186595"/>
                </a:lnTo>
                <a:lnTo>
                  <a:pt x="91653" y="245139"/>
                </a:lnTo>
                <a:lnTo>
                  <a:pt x="245577" y="245139"/>
                </a:lnTo>
                <a:lnTo>
                  <a:pt x="245577" y="277042"/>
                </a:lnTo>
                <a:close/>
              </a:path>
              <a:path w="619125" h="302259">
                <a:moveTo>
                  <a:pt x="504543" y="74111"/>
                </a:moveTo>
                <a:lnTo>
                  <a:pt x="465075" y="74111"/>
                </a:lnTo>
                <a:lnTo>
                  <a:pt x="465075" y="0"/>
                </a:lnTo>
                <a:lnTo>
                  <a:pt x="504543" y="0"/>
                </a:lnTo>
                <a:lnTo>
                  <a:pt x="504543" y="74111"/>
                </a:lnTo>
                <a:close/>
              </a:path>
              <a:path w="619125" h="302259">
                <a:moveTo>
                  <a:pt x="345356" y="160831"/>
                </a:moveTo>
                <a:lnTo>
                  <a:pt x="315553" y="155433"/>
                </a:lnTo>
                <a:lnTo>
                  <a:pt x="291691" y="140426"/>
                </a:lnTo>
                <a:lnTo>
                  <a:pt x="275887" y="117586"/>
                </a:lnTo>
                <a:lnTo>
                  <a:pt x="270258" y="88693"/>
                </a:lnTo>
                <a:lnTo>
                  <a:pt x="275887" y="59775"/>
                </a:lnTo>
                <a:lnTo>
                  <a:pt x="291691" y="37097"/>
                </a:lnTo>
                <a:lnTo>
                  <a:pt x="315553" y="22291"/>
                </a:lnTo>
                <a:lnTo>
                  <a:pt x="345356" y="16993"/>
                </a:lnTo>
                <a:lnTo>
                  <a:pt x="371245" y="21123"/>
                </a:lnTo>
                <a:lnTo>
                  <a:pt x="393115" y="32766"/>
                </a:lnTo>
                <a:lnTo>
                  <a:pt x="409414" y="50802"/>
                </a:lnTo>
                <a:lnTo>
                  <a:pt x="409700" y="51527"/>
                </a:lnTo>
                <a:lnTo>
                  <a:pt x="345356" y="51527"/>
                </a:lnTo>
                <a:lnTo>
                  <a:pt x="330508" y="54019"/>
                </a:lnTo>
                <a:lnTo>
                  <a:pt x="318578" y="61271"/>
                </a:lnTo>
                <a:lnTo>
                  <a:pt x="310637" y="72941"/>
                </a:lnTo>
                <a:lnTo>
                  <a:pt x="307752" y="88693"/>
                </a:lnTo>
                <a:lnTo>
                  <a:pt x="310637" y="104471"/>
                </a:lnTo>
                <a:lnTo>
                  <a:pt x="318578" y="116416"/>
                </a:lnTo>
                <a:lnTo>
                  <a:pt x="330508" y="123982"/>
                </a:lnTo>
                <a:lnTo>
                  <a:pt x="345356" y="126625"/>
                </a:lnTo>
                <a:lnTo>
                  <a:pt x="408998" y="126625"/>
                </a:lnTo>
                <a:lnTo>
                  <a:pt x="408196" y="128455"/>
                </a:lnTo>
                <a:lnTo>
                  <a:pt x="391923" y="145702"/>
                </a:lnTo>
                <a:lnTo>
                  <a:pt x="370510" y="156864"/>
                </a:lnTo>
                <a:lnTo>
                  <a:pt x="345356" y="160831"/>
                </a:lnTo>
                <a:close/>
              </a:path>
              <a:path w="619125" h="302259">
                <a:moveTo>
                  <a:pt x="408998" y="126625"/>
                </a:moveTo>
                <a:lnTo>
                  <a:pt x="345356" y="126625"/>
                </a:lnTo>
                <a:lnTo>
                  <a:pt x="359903" y="123982"/>
                </a:lnTo>
                <a:lnTo>
                  <a:pt x="371613" y="116416"/>
                </a:lnTo>
                <a:lnTo>
                  <a:pt x="379459" y="104471"/>
                </a:lnTo>
                <a:lnTo>
                  <a:pt x="382412" y="88693"/>
                </a:lnTo>
                <a:lnTo>
                  <a:pt x="379459" y="72941"/>
                </a:lnTo>
                <a:lnTo>
                  <a:pt x="371613" y="61271"/>
                </a:lnTo>
                <a:lnTo>
                  <a:pt x="359903" y="54019"/>
                </a:lnTo>
                <a:lnTo>
                  <a:pt x="345356" y="51527"/>
                </a:lnTo>
                <a:lnTo>
                  <a:pt x="409700" y="51527"/>
                </a:lnTo>
                <a:lnTo>
                  <a:pt x="418591" y="74111"/>
                </a:lnTo>
                <a:lnTo>
                  <a:pt x="504543" y="74111"/>
                </a:lnTo>
                <a:lnTo>
                  <a:pt x="504543" y="106234"/>
                </a:lnTo>
                <a:lnTo>
                  <a:pt x="417933" y="106234"/>
                </a:lnTo>
                <a:lnTo>
                  <a:pt x="408998" y="126625"/>
                </a:lnTo>
                <a:close/>
              </a:path>
              <a:path w="619125" h="302259">
                <a:moveTo>
                  <a:pt x="504543" y="206329"/>
                </a:moveTo>
                <a:lnTo>
                  <a:pt x="465075" y="206329"/>
                </a:lnTo>
                <a:lnTo>
                  <a:pt x="465075" y="106234"/>
                </a:lnTo>
                <a:lnTo>
                  <a:pt x="504543" y="106234"/>
                </a:lnTo>
                <a:lnTo>
                  <a:pt x="504543" y="206329"/>
                </a:lnTo>
                <a:close/>
              </a:path>
              <a:path w="619125" h="302259">
                <a:moveTo>
                  <a:pt x="511231" y="277042"/>
                </a:moveTo>
                <a:lnTo>
                  <a:pt x="317290" y="277042"/>
                </a:lnTo>
                <a:lnTo>
                  <a:pt x="317290" y="185608"/>
                </a:lnTo>
                <a:lnTo>
                  <a:pt x="356758" y="185608"/>
                </a:lnTo>
                <a:lnTo>
                  <a:pt x="356758" y="245139"/>
                </a:lnTo>
                <a:lnTo>
                  <a:pt x="511231" y="245139"/>
                </a:lnTo>
                <a:lnTo>
                  <a:pt x="511231" y="277042"/>
                </a:lnTo>
                <a:close/>
              </a:path>
              <a:path w="619125" h="302259">
                <a:moveTo>
                  <a:pt x="574831" y="302038"/>
                </a:moveTo>
                <a:lnTo>
                  <a:pt x="530978" y="302038"/>
                </a:lnTo>
                <a:lnTo>
                  <a:pt x="546902" y="275433"/>
                </a:lnTo>
                <a:lnTo>
                  <a:pt x="559702" y="241233"/>
                </a:lnTo>
                <a:lnTo>
                  <a:pt x="568226" y="202736"/>
                </a:lnTo>
                <a:lnTo>
                  <a:pt x="571323" y="163243"/>
                </a:lnTo>
                <a:lnTo>
                  <a:pt x="568226" y="123686"/>
                </a:lnTo>
                <a:lnTo>
                  <a:pt x="559702" y="85157"/>
                </a:lnTo>
                <a:lnTo>
                  <a:pt x="546902" y="50945"/>
                </a:lnTo>
                <a:lnTo>
                  <a:pt x="530978" y="24338"/>
                </a:lnTo>
                <a:lnTo>
                  <a:pt x="574831" y="24338"/>
                </a:lnTo>
                <a:lnTo>
                  <a:pt x="594315" y="54830"/>
                </a:lnTo>
                <a:lnTo>
                  <a:pt x="608105" y="87952"/>
                </a:lnTo>
                <a:lnTo>
                  <a:pt x="616303" y="123994"/>
                </a:lnTo>
                <a:lnTo>
                  <a:pt x="619013" y="163243"/>
                </a:lnTo>
                <a:lnTo>
                  <a:pt x="616303" y="202428"/>
                </a:lnTo>
                <a:lnTo>
                  <a:pt x="608105" y="238437"/>
                </a:lnTo>
                <a:lnTo>
                  <a:pt x="594315" y="271548"/>
                </a:lnTo>
                <a:lnTo>
                  <a:pt x="574831" y="30203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6685" y="7421970"/>
            <a:ext cx="162147" cy="68959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4341378" y="7292822"/>
            <a:ext cx="1863725" cy="302895"/>
          </a:xfrm>
          <a:custGeom>
            <a:avLst/>
            <a:gdLst/>
            <a:ahLst/>
            <a:cxnLst/>
            <a:rect l="l" t="t" r="r" b="b"/>
            <a:pathLst>
              <a:path w="1863725" h="302895">
                <a:moveTo>
                  <a:pt x="44291" y="98231"/>
                </a:moveTo>
                <a:lnTo>
                  <a:pt x="0" y="98231"/>
                </a:lnTo>
                <a:lnTo>
                  <a:pt x="5760" y="68429"/>
                </a:lnTo>
                <a:lnTo>
                  <a:pt x="22077" y="45730"/>
                </a:lnTo>
                <a:lnTo>
                  <a:pt x="47253" y="31274"/>
                </a:lnTo>
                <a:lnTo>
                  <a:pt x="79593" y="26202"/>
                </a:lnTo>
                <a:lnTo>
                  <a:pt x="112467" y="31092"/>
                </a:lnTo>
                <a:lnTo>
                  <a:pt x="137767" y="44771"/>
                </a:lnTo>
                <a:lnTo>
                  <a:pt x="152196" y="63367"/>
                </a:lnTo>
                <a:lnTo>
                  <a:pt x="79264" y="63367"/>
                </a:lnTo>
                <a:lnTo>
                  <a:pt x="64858" y="65778"/>
                </a:lnTo>
                <a:lnTo>
                  <a:pt x="53802" y="72700"/>
                </a:lnTo>
                <a:lnTo>
                  <a:pt x="46734" y="83672"/>
                </a:lnTo>
                <a:lnTo>
                  <a:pt x="44291" y="98231"/>
                </a:lnTo>
                <a:close/>
              </a:path>
              <a:path w="1863725" h="302895">
                <a:moveTo>
                  <a:pt x="162914" y="253800"/>
                </a:moveTo>
                <a:lnTo>
                  <a:pt x="2083" y="253800"/>
                </a:lnTo>
                <a:lnTo>
                  <a:pt x="1973" y="220142"/>
                </a:lnTo>
                <a:lnTo>
                  <a:pt x="82663" y="145921"/>
                </a:lnTo>
                <a:lnTo>
                  <a:pt x="96471" y="132105"/>
                </a:lnTo>
                <a:lnTo>
                  <a:pt x="106549" y="119924"/>
                </a:lnTo>
                <a:lnTo>
                  <a:pt x="112742" y="108133"/>
                </a:lnTo>
                <a:lnTo>
                  <a:pt x="114895" y="95490"/>
                </a:lnTo>
                <a:lnTo>
                  <a:pt x="112149" y="82099"/>
                </a:lnTo>
                <a:lnTo>
                  <a:pt x="104685" y="71987"/>
                </a:lnTo>
                <a:lnTo>
                  <a:pt x="93419" y="65596"/>
                </a:lnTo>
                <a:lnTo>
                  <a:pt x="79264" y="63367"/>
                </a:lnTo>
                <a:lnTo>
                  <a:pt x="152196" y="63367"/>
                </a:lnTo>
                <a:lnTo>
                  <a:pt x="154049" y="65778"/>
                </a:lnTo>
                <a:lnTo>
                  <a:pt x="159844" y="92530"/>
                </a:lnTo>
                <a:lnTo>
                  <a:pt x="157122" y="111241"/>
                </a:lnTo>
                <a:lnTo>
                  <a:pt x="147771" y="130641"/>
                </a:lnTo>
                <a:lnTo>
                  <a:pt x="129765" y="153104"/>
                </a:lnTo>
                <a:lnTo>
                  <a:pt x="66876" y="214003"/>
                </a:lnTo>
                <a:lnTo>
                  <a:pt x="66876" y="215538"/>
                </a:lnTo>
                <a:lnTo>
                  <a:pt x="162914" y="215538"/>
                </a:lnTo>
                <a:lnTo>
                  <a:pt x="162914" y="253800"/>
                </a:lnTo>
                <a:close/>
              </a:path>
              <a:path w="1863725" h="302895">
                <a:moveTo>
                  <a:pt x="228597" y="98231"/>
                </a:moveTo>
                <a:lnTo>
                  <a:pt x="184306" y="98231"/>
                </a:lnTo>
                <a:lnTo>
                  <a:pt x="190066" y="68429"/>
                </a:lnTo>
                <a:lnTo>
                  <a:pt x="206383" y="45730"/>
                </a:lnTo>
                <a:lnTo>
                  <a:pt x="231559" y="31274"/>
                </a:lnTo>
                <a:lnTo>
                  <a:pt x="263899" y="26202"/>
                </a:lnTo>
                <a:lnTo>
                  <a:pt x="296773" y="31092"/>
                </a:lnTo>
                <a:lnTo>
                  <a:pt x="322073" y="44771"/>
                </a:lnTo>
                <a:lnTo>
                  <a:pt x="336502" y="63367"/>
                </a:lnTo>
                <a:lnTo>
                  <a:pt x="263570" y="63367"/>
                </a:lnTo>
                <a:lnTo>
                  <a:pt x="249164" y="65778"/>
                </a:lnTo>
                <a:lnTo>
                  <a:pt x="238108" y="72700"/>
                </a:lnTo>
                <a:lnTo>
                  <a:pt x="231040" y="83672"/>
                </a:lnTo>
                <a:lnTo>
                  <a:pt x="228597" y="98231"/>
                </a:lnTo>
                <a:close/>
              </a:path>
              <a:path w="1863725" h="302895">
                <a:moveTo>
                  <a:pt x="347220" y="253800"/>
                </a:moveTo>
                <a:lnTo>
                  <a:pt x="186389" y="253800"/>
                </a:lnTo>
                <a:lnTo>
                  <a:pt x="186279" y="220142"/>
                </a:lnTo>
                <a:lnTo>
                  <a:pt x="266969" y="145921"/>
                </a:lnTo>
                <a:lnTo>
                  <a:pt x="280777" y="132105"/>
                </a:lnTo>
                <a:lnTo>
                  <a:pt x="290855" y="119924"/>
                </a:lnTo>
                <a:lnTo>
                  <a:pt x="297048" y="108133"/>
                </a:lnTo>
                <a:lnTo>
                  <a:pt x="299201" y="95490"/>
                </a:lnTo>
                <a:lnTo>
                  <a:pt x="296455" y="82099"/>
                </a:lnTo>
                <a:lnTo>
                  <a:pt x="288991" y="71987"/>
                </a:lnTo>
                <a:lnTo>
                  <a:pt x="277725" y="65596"/>
                </a:lnTo>
                <a:lnTo>
                  <a:pt x="263570" y="63367"/>
                </a:lnTo>
                <a:lnTo>
                  <a:pt x="336502" y="63367"/>
                </a:lnTo>
                <a:lnTo>
                  <a:pt x="338355" y="65778"/>
                </a:lnTo>
                <a:lnTo>
                  <a:pt x="344150" y="92530"/>
                </a:lnTo>
                <a:lnTo>
                  <a:pt x="341428" y="111241"/>
                </a:lnTo>
                <a:lnTo>
                  <a:pt x="332077" y="130641"/>
                </a:lnTo>
                <a:lnTo>
                  <a:pt x="314071" y="153104"/>
                </a:lnTo>
                <a:lnTo>
                  <a:pt x="251182" y="214003"/>
                </a:lnTo>
                <a:lnTo>
                  <a:pt x="251182" y="215538"/>
                </a:lnTo>
                <a:lnTo>
                  <a:pt x="347220" y="215538"/>
                </a:lnTo>
                <a:lnTo>
                  <a:pt x="347220" y="253800"/>
                </a:lnTo>
                <a:close/>
              </a:path>
              <a:path w="1863725" h="302895">
                <a:moveTo>
                  <a:pt x="395801" y="287567"/>
                </a:moveTo>
                <a:lnTo>
                  <a:pt x="356113" y="287567"/>
                </a:lnTo>
                <a:lnTo>
                  <a:pt x="428471" y="18747"/>
                </a:lnTo>
                <a:lnTo>
                  <a:pt x="468158" y="18747"/>
                </a:lnTo>
                <a:lnTo>
                  <a:pt x="395801" y="287567"/>
                </a:lnTo>
                <a:close/>
              </a:path>
              <a:path w="1863725" h="302895">
                <a:moveTo>
                  <a:pt x="525948" y="158529"/>
                </a:moveTo>
                <a:lnTo>
                  <a:pt x="483520" y="158529"/>
                </a:lnTo>
                <a:lnTo>
                  <a:pt x="495799" y="29271"/>
                </a:lnTo>
                <a:lnTo>
                  <a:pt x="633936" y="29271"/>
                </a:lnTo>
                <a:lnTo>
                  <a:pt x="633936" y="67533"/>
                </a:lnTo>
                <a:lnTo>
                  <a:pt x="534170" y="67533"/>
                </a:lnTo>
                <a:lnTo>
                  <a:pt x="528031" y="124214"/>
                </a:lnTo>
                <a:lnTo>
                  <a:pt x="623648" y="124214"/>
                </a:lnTo>
                <a:lnTo>
                  <a:pt x="626193" y="125927"/>
                </a:lnTo>
                <a:lnTo>
                  <a:pt x="635076" y="139781"/>
                </a:lnTo>
                <a:lnTo>
                  <a:pt x="561030" y="139781"/>
                </a:lnTo>
                <a:lnTo>
                  <a:pt x="549382" y="140953"/>
                </a:lnTo>
                <a:lnTo>
                  <a:pt x="539625" y="144468"/>
                </a:lnTo>
                <a:lnTo>
                  <a:pt x="531800" y="150327"/>
                </a:lnTo>
                <a:lnTo>
                  <a:pt x="525948" y="158529"/>
                </a:lnTo>
                <a:close/>
              </a:path>
              <a:path w="1863725" h="302895">
                <a:moveTo>
                  <a:pt x="623648" y="124214"/>
                </a:moveTo>
                <a:lnTo>
                  <a:pt x="529785" y="124214"/>
                </a:lnTo>
                <a:lnTo>
                  <a:pt x="537566" y="116562"/>
                </a:lnTo>
                <a:lnTo>
                  <a:pt x="548039" y="110523"/>
                </a:lnTo>
                <a:lnTo>
                  <a:pt x="560650" y="106561"/>
                </a:lnTo>
                <a:lnTo>
                  <a:pt x="574844" y="105137"/>
                </a:lnTo>
                <a:lnTo>
                  <a:pt x="603453" y="110624"/>
                </a:lnTo>
                <a:lnTo>
                  <a:pt x="623648" y="124214"/>
                </a:lnTo>
                <a:close/>
              </a:path>
              <a:path w="1863725" h="302895">
                <a:moveTo>
                  <a:pt x="633549" y="220142"/>
                </a:moveTo>
                <a:lnTo>
                  <a:pt x="561798" y="220142"/>
                </a:lnTo>
                <a:lnTo>
                  <a:pt x="577820" y="217206"/>
                </a:lnTo>
                <a:lnTo>
                  <a:pt x="590398" y="208987"/>
                </a:lnTo>
                <a:lnTo>
                  <a:pt x="598599" y="196369"/>
                </a:lnTo>
                <a:lnTo>
                  <a:pt x="601485" y="180236"/>
                </a:lnTo>
                <a:lnTo>
                  <a:pt x="598540" y="163940"/>
                </a:lnTo>
                <a:lnTo>
                  <a:pt x="590179" y="151170"/>
                </a:lnTo>
                <a:lnTo>
                  <a:pt x="577357" y="142819"/>
                </a:lnTo>
                <a:lnTo>
                  <a:pt x="561030" y="139781"/>
                </a:lnTo>
                <a:lnTo>
                  <a:pt x="635076" y="139781"/>
                </a:lnTo>
                <a:lnTo>
                  <a:pt x="641184" y="149307"/>
                </a:lnTo>
                <a:lnTo>
                  <a:pt x="646544" y="179030"/>
                </a:lnTo>
                <a:lnTo>
                  <a:pt x="640441" y="210340"/>
                </a:lnTo>
                <a:lnTo>
                  <a:pt x="633549" y="220142"/>
                </a:lnTo>
                <a:close/>
              </a:path>
              <a:path w="1863725" h="302895">
                <a:moveTo>
                  <a:pt x="561798" y="256869"/>
                </a:moveTo>
                <a:lnTo>
                  <a:pt x="529359" y="251950"/>
                </a:lnTo>
                <a:lnTo>
                  <a:pt x="503569" y="238232"/>
                </a:lnTo>
                <a:lnTo>
                  <a:pt x="486393" y="217278"/>
                </a:lnTo>
                <a:lnTo>
                  <a:pt x="479792" y="190651"/>
                </a:lnTo>
                <a:lnTo>
                  <a:pt x="525071" y="190651"/>
                </a:lnTo>
                <a:lnTo>
                  <a:pt x="528512" y="202613"/>
                </a:lnTo>
                <a:lnTo>
                  <a:pt x="536486" y="211934"/>
                </a:lnTo>
                <a:lnTo>
                  <a:pt x="547934" y="217986"/>
                </a:lnTo>
                <a:lnTo>
                  <a:pt x="561798" y="220142"/>
                </a:lnTo>
                <a:lnTo>
                  <a:pt x="633549" y="220142"/>
                </a:lnTo>
                <a:lnTo>
                  <a:pt x="623124" y="234970"/>
                </a:lnTo>
                <a:lnTo>
                  <a:pt x="596331" y="251090"/>
                </a:lnTo>
                <a:lnTo>
                  <a:pt x="561798" y="256869"/>
                </a:lnTo>
                <a:close/>
              </a:path>
              <a:path w="1863725" h="302895">
                <a:moveTo>
                  <a:pt x="693809" y="287567"/>
                </a:moveTo>
                <a:lnTo>
                  <a:pt x="654122" y="287567"/>
                </a:lnTo>
                <a:lnTo>
                  <a:pt x="726480" y="18747"/>
                </a:lnTo>
                <a:lnTo>
                  <a:pt x="766167" y="18747"/>
                </a:lnTo>
                <a:lnTo>
                  <a:pt x="693809" y="287567"/>
                </a:lnTo>
                <a:close/>
              </a:path>
              <a:path w="1863725" h="302895">
                <a:moveTo>
                  <a:pt x="824176" y="91653"/>
                </a:moveTo>
                <a:lnTo>
                  <a:pt x="779445" y="91653"/>
                </a:lnTo>
                <a:lnTo>
                  <a:pt x="786056" y="65145"/>
                </a:lnTo>
                <a:lnTo>
                  <a:pt x="803304" y="44456"/>
                </a:lnTo>
                <a:lnTo>
                  <a:pt x="829042" y="31002"/>
                </a:lnTo>
                <a:lnTo>
                  <a:pt x="861122" y="26202"/>
                </a:lnTo>
                <a:lnTo>
                  <a:pt x="893001" y="31089"/>
                </a:lnTo>
                <a:lnTo>
                  <a:pt x="917583" y="44497"/>
                </a:lnTo>
                <a:lnTo>
                  <a:pt x="932440" y="63367"/>
                </a:lnTo>
                <a:lnTo>
                  <a:pt x="860903" y="63367"/>
                </a:lnTo>
                <a:lnTo>
                  <a:pt x="846885" y="65366"/>
                </a:lnTo>
                <a:lnTo>
                  <a:pt x="835345" y="71055"/>
                </a:lnTo>
                <a:lnTo>
                  <a:pt x="827401" y="79972"/>
                </a:lnTo>
                <a:lnTo>
                  <a:pt x="824176" y="91653"/>
                </a:lnTo>
                <a:close/>
              </a:path>
              <a:path w="1863725" h="302895">
                <a:moveTo>
                  <a:pt x="940143" y="218279"/>
                </a:moveTo>
                <a:lnTo>
                  <a:pt x="860574" y="218279"/>
                </a:lnTo>
                <a:lnTo>
                  <a:pt x="876003" y="216060"/>
                </a:lnTo>
                <a:lnTo>
                  <a:pt x="888133" y="209823"/>
                </a:lnTo>
                <a:lnTo>
                  <a:pt x="896049" y="200194"/>
                </a:lnTo>
                <a:lnTo>
                  <a:pt x="898836" y="187801"/>
                </a:lnTo>
                <a:lnTo>
                  <a:pt x="895951" y="175195"/>
                </a:lnTo>
                <a:lnTo>
                  <a:pt x="887516" y="165312"/>
                </a:lnTo>
                <a:lnTo>
                  <a:pt x="874107" y="158863"/>
                </a:lnTo>
                <a:lnTo>
                  <a:pt x="856298" y="156555"/>
                </a:lnTo>
                <a:lnTo>
                  <a:pt x="835468" y="156555"/>
                </a:lnTo>
                <a:lnTo>
                  <a:pt x="835468" y="122021"/>
                </a:lnTo>
                <a:lnTo>
                  <a:pt x="856298" y="122021"/>
                </a:lnTo>
                <a:lnTo>
                  <a:pt x="871578" y="119859"/>
                </a:lnTo>
                <a:lnTo>
                  <a:pt x="883487" y="113771"/>
                </a:lnTo>
                <a:lnTo>
                  <a:pt x="891202" y="104353"/>
                </a:lnTo>
                <a:lnTo>
                  <a:pt x="893902" y="92201"/>
                </a:lnTo>
                <a:lnTo>
                  <a:pt x="891583" y="80480"/>
                </a:lnTo>
                <a:lnTo>
                  <a:pt x="884885" y="71371"/>
                </a:lnTo>
                <a:lnTo>
                  <a:pt x="874446" y="65467"/>
                </a:lnTo>
                <a:lnTo>
                  <a:pt x="860903" y="63367"/>
                </a:lnTo>
                <a:lnTo>
                  <a:pt x="932440" y="63367"/>
                </a:lnTo>
                <a:lnTo>
                  <a:pt x="933367" y="64544"/>
                </a:lnTo>
                <a:lnTo>
                  <a:pt x="938852" y="89350"/>
                </a:lnTo>
                <a:lnTo>
                  <a:pt x="935842" y="106790"/>
                </a:lnTo>
                <a:lnTo>
                  <a:pt x="927107" y="120911"/>
                </a:lnTo>
                <a:lnTo>
                  <a:pt x="913583" y="131146"/>
                </a:lnTo>
                <a:lnTo>
                  <a:pt x="896204" y="136931"/>
                </a:lnTo>
                <a:lnTo>
                  <a:pt x="896204" y="138685"/>
                </a:lnTo>
                <a:lnTo>
                  <a:pt x="918186" y="144604"/>
                </a:lnTo>
                <a:lnTo>
                  <a:pt x="934247" y="155774"/>
                </a:lnTo>
                <a:lnTo>
                  <a:pt x="944059" y="171446"/>
                </a:lnTo>
                <a:lnTo>
                  <a:pt x="947293" y="190870"/>
                </a:lnTo>
                <a:lnTo>
                  <a:pt x="940926" y="217371"/>
                </a:lnTo>
                <a:lnTo>
                  <a:pt x="940143" y="218279"/>
                </a:lnTo>
                <a:close/>
              </a:path>
              <a:path w="1863725" h="302895">
                <a:moveTo>
                  <a:pt x="860464" y="256869"/>
                </a:moveTo>
                <a:lnTo>
                  <a:pt x="826351" y="252027"/>
                </a:lnTo>
                <a:lnTo>
                  <a:pt x="799453" y="238437"/>
                </a:lnTo>
                <a:lnTo>
                  <a:pt x="781683" y="217509"/>
                </a:lnTo>
                <a:lnTo>
                  <a:pt x="774951" y="190651"/>
                </a:lnTo>
                <a:lnTo>
                  <a:pt x="821983" y="190651"/>
                </a:lnTo>
                <a:lnTo>
                  <a:pt x="825299" y="201952"/>
                </a:lnTo>
                <a:lnTo>
                  <a:pt x="833467" y="210673"/>
                </a:lnTo>
                <a:lnTo>
                  <a:pt x="845540" y="216290"/>
                </a:lnTo>
                <a:lnTo>
                  <a:pt x="860574" y="218279"/>
                </a:lnTo>
                <a:lnTo>
                  <a:pt x="940143" y="218279"/>
                </a:lnTo>
                <a:lnTo>
                  <a:pt x="922914" y="238259"/>
                </a:lnTo>
                <a:lnTo>
                  <a:pt x="895384" y="251953"/>
                </a:lnTo>
                <a:lnTo>
                  <a:pt x="860464" y="256869"/>
                </a:lnTo>
                <a:close/>
              </a:path>
              <a:path w="1863725" h="302895">
                <a:moveTo>
                  <a:pt x="1069109" y="302477"/>
                </a:moveTo>
                <a:lnTo>
                  <a:pt x="1025365" y="302477"/>
                </a:lnTo>
                <a:lnTo>
                  <a:pt x="1005864" y="271987"/>
                </a:lnTo>
                <a:lnTo>
                  <a:pt x="992037" y="238876"/>
                </a:lnTo>
                <a:lnTo>
                  <a:pt x="983801" y="202867"/>
                </a:lnTo>
                <a:lnTo>
                  <a:pt x="981073" y="163681"/>
                </a:lnTo>
                <a:lnTo>
                  <a:pt x="983801" y="124433"/>
                </a:lnTo>
                <a:lnTo>
                  <a:pt x="992037" y="88391"/>
                </a:lnTo>
                <a:lnTo>
                  <a:pt x="1005864" y="55268"/>
                </a:lnTo>
                <a:lnTo>
                  <a:pt x="1025365" y="24777"/>
                </a:lnTo>
                <a:lnTo>
                  <a:pt x="1069109" y="24777"/>
                </a:lnTo>
                <a:lnTo>
                  <a:pt x="1053248" y="51383"/>
                </a:lnTo>
                <a:lnTo>
                  <a:pt x="1040481" y="85595"/>
                </a:lnTo>
                <a:lnTo>
                  <a:pt x="1031969" y="124124"/>
                </a:lnTo>
                <a:lnTo>
                  <a:pt x="1028873" y="163681"/>
                </a:lnTo>
                <a:lnTo>
                  <a:pt x="1031969" y="203175"/>
                </a:lnTo>
                <a:lnTo>
                  <a:pt x="1040481" y="241671"/>
                </a:lnTo>
                <a:lnTo>
                  <a:pt x="1053248" y="275872"/>
                </a:lnTo>
                <a:lnTo>
                  <a:pt x="1069109" y="302477"/>
                </a:lnTo>
                <a:close/>
              </a:path>
              <a:path w="1863725" h="302895">
                <a:moveTo>
                  <a:pt x="1319852" y="115004"/>
                </a:moveTo>
                <a:lnTo>
                  <a:pt x="1282248" y="115004"/>
                </a:lnTo>
                <a:lnTo>
                  <a:pt x="1282248" y="0"/>
                </a:lnTo>
                <a:lnTo>
                  <a:pt x="1319852" y="0"/>
                </a:lnTo>
                <a:lnTo>
                  <a:pt x="1319852" y="115004"/>
                </a:lnTo>
                <a:close/>
              </a:path>
              <a:path w="1863725" h="302895">
                <a:moveTo>
                  <a:pt x="1259335" y="270245"/>
                </a:moveTo>
                <a:lnTo>
                  <a:pt x="1222279" y="270245"/>
                </a:lnTo>
                <a:lnTo>
                  <a:pt x="1222279" y="5591"/>
                </a:lnTo>
                <a:lnTo>
                  <a:pt x="1259335" y="5591"/>
                </a:lnTo>
                <a:lnTo>
                  <a:pt x="1259335" y="115004"/>
                </a:lnTo>
                <a:lnTo>
                  <a:pt x="1319852" y="115004"/>
                </a:lnTo>
                <a:lnTo>
                  <a:pt x="1319852" y="146579"/>
                </a:lnTo>
                <a:lnTo>
                  <a:pt x="1259335" y="146579"/>
                </a:lnTo>
                <a:lnTo>
                  <a:pt x="1259335" y="270245"/>
                </a:lnTo>
                <a:close/>
              </a:path>
              <a:path w="1863725" h="302895">
                <a:moveTo>
                  <a:pt x="1319852" y="282414"/>
                </a:moveTo>
                <a:lnTo>
                  <a:pt x="1282248" y="282414"/>
                </a:lnTo>
                <a:lnTo>
                  <a:pt x="1282248" y="146579"/>
                </a:lnTo>
                <a:lnTo>
                  <a:pt x="1319852" y="146579"/>
                </a:lnTo>
                <a:lnTo>
                  <a:pt x="1319852" y="282414"/>
                </a:lnTo>
                <a:close/>
              </a:path>
              <a:path w="1863725" h="302895">
                <a:moveTo>
                  <a:pt x="1163516" y="43195"/>
                </a:moveTo>
                <a:lnTo>
                  <a:pt x="1124596" y="43195"/>
                </a:lnTo>
                <a:lnTo>
                  <a:pt x="1124596" y="8003"/>
                </a:lnTo>
                <a:lnTo>
                  <a:pt x="1163516" y="8003"/>
                </a:lnTo>
                <a:lnTo>
                  <a:pt x="1163516" y="43195"/>
                </a:lnTo>
                <a:close/>
              </a:path>
              <a:path w="1863725" h="302895">
                <a:moveTo>
                  <a:pt x="1211864" y="74659"/>
                </a:moveTo>
                <a:lnTo>
                  <a:pt x="1075261" y="74659"/>
                </a:lnTo>
                <a:lnTo>
                  <a:pt x="1075261" y="43195"/>
                </a:lnTo>
                <a:lnTo>
                  <a:pt x="1211864" y="43195"/>
                </a:lnTo>
                <a:lnTo>
                  <a:pt x="1211864" y="74659"/>
                </a:lnTo>
                <a:close/>
              </a:path>
              <a:path w="1863725" h="302895">
                <a:moveTo>
                  <a:pt x="1144220" y="221568"/>
                </a:moveTo>
                <a:lnTo>
                  <a:pt x="1119322" y="216598"/>
                </a:lnTo>
                <a:lnTo>
                  <a:pt x="1099613" y="202697"/>
                </a:lnTo>
                <a:lnTo>
                  <a:pt x="1086668" y="181375"/>
                </a:lnTo>
                <a:lnTo>
                  <a:pt x="1082059" y="154143"/>
                </a:lnTo>
                <a:lnTo>
                  <a:pt x="1086668" y="127246"/>
                </a:lnTo>
                <a:lnTo>
                  <a:pt x="1099613" y="106124"/>
                </a:lnTo>
                <a:lnTo>
                  <a:pt x="1119322" y="92321"/>
                </a:lnTo>
                <a:lnTo>
                  <a:pt x="1144220" y="87377"/>
                </a:lnTo>
                <a:lnTo>
                  <a:pt x="1169100" y="92321"/>
                </a:lnTo>
                <a:lnTo>
                  <a:pt x="1188677" y="106124"/>
                </a:lnTo>
                <a:lnTo>
                  <a:pt x="1197203" y="120157"/>
                </a:lnTo>
                <a:lnTo>
                  <a:pt x="1144220" y="120157"/>
                </a:lnTo>
                <a:lnTo>
                  <a:pt x="1133031" y="122492"/>
                </a:lnTo>
                <a:lnTo>
                  <a:pt x="1124349" y="129216"/>
                </a:lnTo>
                <a:lnTo>
                  <a:pt x="1118751" y="139906"/>
                </a:lnTo>
                <a:lnTo>
                  <a:pt x="1116812" y="154143"/>
                </a:lnTo>
                <a:lnTo>
                  <a:pt x="1118751" y="168563"/>
                </a:lnTo>
                <a:lnTo>
                  <a:pt x="1124349" y="179222"/>
                </a:lnTo>
                <a:lnTo>
                  <a:pt x="1133031" y="185810"/>
                </a:lnTo>
                <a:lnTo>
                  <a:pt x="1144220" y="188020"/>
                </a:lnTo>
                <a:lnTo>
                  <a:pt x="1197511" y="188020"/>
                </a:lnTo>
                <a:lnTo>
                  <a:pt x="1188677" y="202697"/>
                </a:lnTo>
                <a:lnTo>
                  <a:pt x="1169100" y="216598"/>
                </a:lnTo>
                <a:lnTo>
                  <a:pt x="1144220" y="221568"/>
                </a:lnTo>
                <a:close/>
              </a:path>
              <a:path w="1863725" h="302895">
                <a:moveTo>
                  <a:pt x="1197511" y="188020"/>
                </a:moveTo>
                <a:lnTo>
                  <a:pt x="1144220" y="188020"/>
                </a:lnTo>
                <a:lnTo>
                  <a:pt x="1155160" y="185810"/>
                </a:lnTo>
                <a:lnTo>
                  <a:pt x="1163735" y="179222"/>
                </a:lnTo>
                <a:lnTo>
                  <a:pt x="1169350" y="168563"/>
                </a:lnTo>
                <a:lnTo>
                  <a:pt x="1171409" y="154143"/>
                </a:lnTo>
                <a:lnTo>
                  <a:pt x="1169350" y="139906"/>
                </a:lnTo>
                <a:lnTo>
                  <a:pt x="1163735" y="129216"/>
                </a:lnTo>
                <a:lnTo>
                  <a:pt x="1155160" y="122492"/>
                </a:lnTo>
                <a:lnTo>
                  <a:pt x="1144220" y="120157"/>
                </a:lnTo>
                <a:lnTo>
                  <a:pt x="1197203" y="120157"/>
                </a:lnTo>
                <a:lnTo>
                  <a:pt x="1201510" y="127246"/>
                </a:lnTo>
                <a:lnTo>
                  <a:pt x="1206163" y="154143"/>
                </a:lnTo>
                <a:lnTo>
                  <a:pt x="1201510" y="181375"/>
                </a:lnTo>
                <a:lnTo>
                  <a:pt x="1197511" y="188020"/>
                </a:lnTo>
                <a:close/>
              </a:path>
              <a:path w="1863725" h="302895">
                <a:moveTo>
                  <a:pt x="1578489" y="282414"/>
                </a:moveTo>
                <a:lnTo>
                  <a:pt x="1539131" y="282414"/>
                </a:lnTo>
                <a:lnTo>
                  <a:pt x="1539131" y="140987"/>
                </a:lnTo>
                <a:lnTo>
                  <a:pt x="1484973" y="140987"/>
                </a:lnTo>
                <a:lnTo>
                  <a:pt x="1484973" y="108646"/>
                </a:lnTo>
                <a:lnTo>
                  <a:pt x="1539131" y="108646"/>
                </a:lnTo>
                <a:lnTo>
                  <a:pt x="1539131" y="0"/>
                </a:lnTo>
                <a:lnTo>
                  <a:pt x="1578489" y="0"/>
                </a:lnTo>
                <a:lnTo>
                  <a:pt x="1578489" y="282414"/>
                </a:lnTo>
                <a:close/>
              </a:path>
              <a:path w="1863725" h="302895">
                <a:moveTo>
                  <a:pt x="1345520" y="136383"/>
                </a:moveTo>
                <a:lnTo>
                  <a:pt x="1340038" y="102726"/>
                </a:lnTo>
                <a:lnTo>
                  <a:pt x="1439585" y="97134"/>
                </a:lnTo>
                <a:lnTo>
                  <a:pt x="1441829" y="87964"/>
                </a:lnTo>
                <a:lnTo>
                  <a:pt x="1443641" y="78538"/>
                </a:lnTo>
                <a:lnTo>
                  <a:pt x="1445042" y="68844"/>
                </a:lnTo>
                <a:lnTo>
                  <a:pt x="1446053" y="58872"/>
                </a:lnTo>
                <a:lnTo>
                  <a:pt x="1355167" y="58872"/>
                </a:lnTo>
                <a:lnTo>
                  <a:pt x="1355167" y="27188"/>
                </a:lnTo>
                <a:lnTo>
                  <a:pt x="1485521" y="27188"/>
                </a:lnTo>
                <a:lnTo>
                  <a:pt x="1482171" y="77502"/>
                </a:lnTo>
                <a:lnTo>
                  <a:pt x="1470618" y="124190"/>
                </a:lnTo>
                <a:lnTo>
                  <a:pt x="1468193" y="128818"/>
                </a:lnTo>
                <a:lnTo>
                  <a:pt x="1427306" y="128818"/>
                </a:lnTo>
                <a:lnTo>
                  <a:pt x="1345520" y="136383"/>
                </a:lnTo>
                <a:close/>
              </a:path>
              <a:path w="1863725" h="302895">
                <a:moveTo>
                  <a:pt x="1360210" y="239657"/>
                </a:moveTo>
                <a:lnTo>
                  <a:pt x="1338503" y="209837"/>
                </a:lnTo>
                <a:lnTo>
                  <a:pt x="1368967" y="191628"/>
                </a:lnTo>
                <a:lnTo>
                  <a:pt x="1393594" y="172205"/>
                </a:lnTo>
                <a:lnTo>
                  <a:pt x="1412875" y="151344"/>
                </a:lnTo>
                <a:lnTo>
                  <a:pt x="1427306" y="128818"/>
                </a:lnTo>
                <a:lnTo>
                  <a:pt x="1468193" y="128818"/>
                </a:lnTo>
                <a:lnTo>
                  <a:pt x="1448208" y="166968"/>
                </a:lnTo>
                <a:lnTo>
                  <a:pt x="1412289" y="205552"/>
                </a:lnTo>
                <a:lnTo>
                  <a:pt x="1360210" y="239657"/>
                </a:lnTo>
                <a:close/>
              </a:path>
              <a:path w="1863725" h="302895">
                <a:moveTo>
                  <a:pt x="1835482" y="135067"/>
                </a:moveTo>
                <a:lnTo>
                  <a:pt x="1637485" y="135067"/>
                </a:lnTo>
                <a:lnTo>
                  <a:pt x="1637485" y="9318"/>
                </a:lnTo>
                <a:lnTo>
                  <a:pt x="1833070" y="9318"/>
                </a:lnTo>
                <a:lnTo>
                  <a:pt x="1833070" y="39577"/>
                </a:lnTo>
                <a:lnTo>
                  <a:pt x="1676953" y="39577"/>
                </a:lnTo>
                <a:lnTo>
                  <a:pt x="1676953" y="57557"/>
                </a:lnTo>
                <a:lnTo>
                  <a:pt x="1826492" y="57557"/>
                </a:lnTo>
                <a:lnTo>
                  <a:pt x="1826492" y="86719"/>
                </a:lnTo>
                <a:lnTo>
                  <a:pt x="1676953" y="86719"/>
                </a:lnTo>
                <a:lnTo>
                  <a:pt x="1676953" y="105137"/>
                </a:lnTo>
                <a:lnTo>
                  <a:pt x="1835482" y="105137"/>
                </a:lnTo>
                <a:lnTo>
                  <a:pt x="1835482" y="135067"/>
                </a:lnTo>
                <a:close/>
              </a:path>
              <a:path w="1863725" h="302895">
                <a:moveTo>
                  <a:pt x="1753806" y="155569"/>
                </a:moveTo>
                <a:lnTo>
                  <a:pt x="1714118" y="155569"/>
                </a:lnTo>
                <a:lnTo>
                  <a:pt x="1714118" y="135067"/>
                </a:lnTo>
                <a:lnTo>
                  <a:pt x="1753806" y="135067"/>
                </a:lnTo>
                <a:lnTo>
                  <a:pt x="1753806" y="155569"/>
                </a:lnTo>
                <a:close/>
              </a:path>
              <a:path w="1863725" h="302895">
                <a:moveTo>
                  <a:pt x="1863219" y="187362"/>
                </a:moveTo>
                <a:lnTo>
                  <a:pt x="1605143" y="187362"/>
                </a:lnTo>
                <a:lnTo>
                  <a:pt x="1605143" y="155569"/>
                </a:lnTo>
                <a:lnTo>
                  <a:pt x="1863219" y="155569"/>
                </a:lnTo>
                <a:lnTo>
                  <a:pt x="1863219" y="187362"/>
                </a:lnTo>
                <a:close/>
              </a:path>
              <a:path w="1863725" h="302895">
                <a:moveTo>
                  <a:pt x="1836907" y="277480"/>
                </a:moveTo>
                <a:lnTo>
                  <a:pt x="1636827" y="277480"/>
                </a:lnTo>
                <a:lnTo>
                  <a:pt x="1636827" y="200957"/>
                </a:lnTo>
                <a:lnTo>
                  <a:pt x="1675747" y="200957"/>
                </a:lnTo>
                <a:lnTo>
                  <a:pt x="1675747" y="245577"/>
                </a:lnTo>
                <a:lnTo>
                  <a:pt x="1836907" y="245577"/>
                </a:lnTo>
                <a:lnTo>
                  <a:pt x="1836907" y="2774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59956" y="7292835"/>
            <a:ext cx="78105" cy="143510"/>
          </a:xfrm>
          <a:custGeom>
            <a:avLst/>
            <a:gdLst/>
            <a:ahLst/>
            <a:cxnLst/>
            <a:rect l="l" t="t" r="r" b="b"/>
            <a:pathLst>
              <a:path w="78104" h="143509">
                <a:moveTo>
                  <a:pt x="77622" y="54610"/>
                </a:moveTo>
                <a:lnTo>
                  <a:pt x="39687" y="54610"/>
                </a:lnTo>
                <a:lnTo>
                  <a:pt x="39687" y="0"/>
                </a:lnTo>
                <a:lnTo>
                  <a:pt x="0" y="0"/>
                </a:lnTo>
                <a:lnTo>
                  <a:pt x="0" y="54610"/>
                </a:lnTo>
                <a:lnTo>
                  <a:pt x="0" y="87630"/>
                </a:lnTo>
                <a:lnTo>
                  <a:pt x="0" y="143510"/>
                </a:lnTo>
                <a:lnTo>
                  <a:pt x="39687" y="143510"/>
                </a:lnTo>
                <a:lnTo>
                  <a:pt x="39687" y="87630"/>
                </a:lnTo>
                <a:lnTo>
                  <a:pt x="77622" y="87630"/>
                </a:lnTo>
                <a:lnTo>
                  <a:pt x="77622" y="5461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84100" y="7305535"/>
            <a:ext cx="224154" cy="267970"/>
          </a:xfrm>
          <a:custGeom>
            <a:avLst/>
            <a:gdLst/>
            <a:ahLst/>
            <a:cxnLst/>
            <a:rect l="l" t="t" r="r" b="b"/>
            <a:pathLst>
              <a:path w="224154" h="267970">
                <a:moveTo>
                  <a:pt x="136601" y="127"/>
                </a:moveTo>
                <a:lnTo>
                  <a:pt x="97142" y="127"/>
                </a:lnTo>
                <a:lnTo>
                  <a:pt x="97142" y="33020"/>
                </a:lnTo>
                <a:lnTo>
                  <a:pt x="39255" y="33020"/>
                </a:lnTo>
                <a:lnTo>
                  <a:pt x="39255" y="0"/>
                </a:lnTo>
                <a:lnTo>
                  <a:pt x="0" y="0"/>
                </a:lnTo>
                <a:lnTo>
                  <a:pt x="0" y="33020"/>
                </a:lnTo>
                <a:lnTo>
                  <a:pt x="0" y="63500"/>
                </a:lnTo>
                <a:lnTo>
                  <a:pt x="0" y="92710"/>
                </a:lnTo>
                <a:lnTo>
                  <a:pt x="0" y="123190"/>
                </a:lnTo>
                <a:lnTo>
                  <a:pt x="136601" y="123190"/>
                </a:lnTo>
                <a:lnTo>
                  <a:pt x="136601" y="92710"/>
                </a:lnTo>
                <a:lnTo>
                  <a:pt x="39255" y="92710"/>
                </a:lnTo>
                <a:lnTo>
                  <a:pt x="39255" y="63500"/>
                </a:lnTo>
                <a:lnTo>
                  <a:pt x="97142" y="63500"/>
                </a:lnTo>
                <a:lnTo>
                  <a:pt x="97142" y="92214"/>
                </a:lnTo>
                <a:lnTo>
                  <a:pt x="136601" y="92214"/>
                </a:lnTo>
                <a:lnTo>
                  <a:pt x="136601" y="63500"/>
                </a:lnTo>
                <a:lnTo>
                  <a:pt x="136601" y="63271"/>
                </a:lnTo>
                <a:lnTo>
                  <a:pt x="136601" y="33553"/>
                </a:lnTo>
                <a:lnTo>
                  <a:pt x="136601" y="33020"/>
                </a:lnTo>
                <a:lnTo>
                  <a:pt x="136601" y="127"/>
                </a:lnTo>
                <a:close/>
              </a:path>
              <a:path w="224154" h="267970">
                <a:moveTo>
                  <a:pt x="223647" y="236220"/>
                </a:moveTo>
                <a:lnTo>
                  <a:pt x="67754" y="236220"/>
                </a:lnTo>
                <a:lnTo>
                  <a:pt x="67754" y="218440"/>
                </a:lnTo>
                <a:lnTo>
                  <a:pt x="215544" y="218440"/>
                </a:lnTo>
                <a:lnTo>
                  <a:pt x="215544" y="190500"/>
                </a:lnTo>
                <a:lnTo>
                  <a:pt x="215544" y="172720"/>
                </a:lnTo>
                <a:lnTo>
                  <a:pt x="215544" y="140970"/>
                </a:lnTo>
                <a:lnTo>
                  <a:pt x="28282" y="140970"/>
                </a:lnTo>
                <a:lnTo>
                  <a:pt x="28282" y="172720"/>
                </a:lnTo>
                <a:lnTo>
                  <a:pt x="176072" y="172720"/>
                </a:lnTo>
                <a:lnTo>
                  <a:pt x="176072" y="190500"/>
                </a:lnTo>
                <a:lnTo>
                  <a:pt x="28727" y="190500"/>
                </a:lnTo>
                <a:lnTo>
                  <a:pt x="28727" y="218440"/>
                </a:lnTo>
                <a:lnTo>
                  <a:pt x="28727" y="236220"/>
                </a:lnTo>
                <a:lnTo>
                  <a:pt x="28727" y="267970"/>
                </a:lnTo>
                <a:lnTo>
                  <a:pt x="223647" y="267970"/>
                </a:lnTo>
                <a:lnTo>
                  <a:pt x="223647" y="23622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40766" y="7315517"/>
            <a:ext cx="258445" cy="228600"/>
          </a:xfrm>
          <a:custGeom>
            <a:avLst/>
            <a:gdLst/>
            <a:ahLst/>
            <a:cxnLst/>
            <a:rect l="l" t="t" r="r" b="b"/>
            <a:pathLst>
              <a:path w="258445" h="228600">
                <a:moveTo>
                  <a:pt x="258076" y="196684"/>
                </a:moveTo>
                <a:lnTo>
                  <a:pt x="192735" y="196684"/>
                </a:lnTo>
                <a:lnTo>
                  <a:pt x="192735" y="143078"/>
                </a:lnTo>
                <a:lnTo>
                  <a:pt x="235267" y="143078"/>
                </a:lnTo>
                <a:lnTo>
                  <a:pt x="235267" y="111175"/>
                </a:lnTo>
                <a:lnTo>
                  <a:pt x="196786" y="111175"/>
                </a:lnTo>
                <a:lnTo>
                  <a:pt x="196786" y="31800"/>
                </a:lnTo>
                <a:lnTo>
                  <a:pt x="236588" y="31800"/>
                </a:lnTo>
                <a:lnTo>
                  <a:pt x="236588" y="0"/>
                </a:lnTo>
                <a:lnTo>
                  <a:pt x="157759" y="0"/>
                </a:lnTo>
                <a:lnTo>
                  <a:pt x="157759" y="31800"/>
                </a:lnTo>
                <a:lnTo>
                  <a:pt x="157759" y="111175"/>
                </a:lnTo>
                <a:lnTo>
                  <a:pt x="153047" y="111175"/>
                </a:lnTo>
                <a:lnTo>
                  <a:pt x="153047" y="143078"/>
                </a:lnTo>
                <a:lnTo>
                  <a:pt x="153047" y="196684"/>
                </a:lnTo>
                <a:lnTo>
                  <a:pt x="103708" y="196684"/>
                </a:lnTo>
                <a:lnTo>
                  <a:pt x="103708" y="143078"/>
                </a:lnTo>
                <a:lnTo>
                  <a:pt x="153047" y="143078"/>
                </a:lnTo>
                <a:lnTo>
                  <a:pt x="153047" y="111175"/>
                </a:lnTo>
                <a:lnTo>
                  <a:pt x="98666" y="111175"/>
                </a:lnTo>
                <a:lnTo>
                  <a:pt x="98666" y="31800"/>
                </a:lnTo>
                <a:lnTo>
                  <a:pt x="157759" y="31800"/>
                </a:lnTo>
                <a:lnTo>
                  <a:pt x="157759" y="0"/>
                </a:lnTo>
                <a:lnTo>
                  <a:pt x="20167" y="0"/>
                </a:lnTo>
                <a:lnTo>
                  <a:pt x="20167" y="31800"/>
                </a:lnTo>
                <a:lnTo>
                  <a:pt x="59194" y="31800"/>
                </a:lnTo>
                <a:lnTo>
                  <a:pt x="59194" y="111175"/>
                </a:lnTo>
                <a:lnTo>
                  <a:pt x="21374" y="111175"/>
                </a:lnTo>
                <a:lnTo>
                  <a:pt x="21374" y="143078"/>
                </a:lnTo>
                <a:lnTo>
                  <a:pt x="64020" y="143078"/>
                </a:lnTo>
                <a:lnTo>
                  <a:pt x="64020" y="196684"/>
                </a:lnTo>
                <a:lnTo>
                  <a:pt x="0" y="196684"/>
                </a:lnTo>
                <a:lnTo>
                  <a:pt x="0" y="228371"/>
                </a:lnTo>
                <a:lnTo>
                  <a:pt x="258076" y="228371"/>
                </a:lnTo>
                <a:lnTo>
                  <a:pt x="258076" y="19668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67690" y="7292822"/>
            <a:ext cx="619125" cy="302895"/>
          </a:xfrm>
          <a:custGeom>
            <a:avLst/>
            <a:gdLst/>
            <a:ahLst/>
            <a:cxnLst/>
            <a:rect l="l" t="t" r="r" b="b"/>
            <a:pathLst>
              <a:path w="619125" h="302895">
                <a:moveTo>
                  <a:pt x="239438" y="206438"/>
                </a:moveTo>
                <a:lnTo>
                  <a:pt x="199970" y="206438"/>
                </a:lnTo>
                <a:lnTo>
                  <a:pt x="199970" y="105357"/>
                </a:lnTo>
                <a:lnTo>
                  <a:pt x="153814" y="105357"/>
                </a:lnTo>
                <a:lnTo>
                  <a:pt x="153814" y="73454"/>
                </a:lnTo>
                <a:lnTo>
                  <a:pt x="199970" y="73454"/>
                </a:lnTo>
                <a:lnTo>
                  <a:pt x="199970" y="438"/>
                </a:lnTo>
                <a:lnTo>
                  <a:pt x="239438" y="438"/>
                </a:lnTo>
                <a:lnTo>
                  <a:pt x="239438" y="206438"/>
                </a:lnTo>
                <a:close/>
              </a:path>
              <a:path w="619125" h="302895">
                <a:moveTo>
                  <a:pt x="164339" y="51088"/>
                </a:moveTo>
                <a:lnTo>
                  <a:pt x="11292" y="51088"/>
                </a:lnTo>
                <a:lnTo>
                  <a:pt x="11292" y="19405"/>
                </a:lnTo>
                <a:lnTo>
                  <a:pt x="164339" y="19405"/>
                </a:lnTo>
                <a:lnTo>
                  <a:pt x="164339" y="51088"/>
                </a:lnTo>
                <a:close/>
              </a:path>
              <a:path w="619125" h="302895">
                <a:moveTo>
                  <a:pt x="20282" y="174974"/>
                </a:moveTo>
                <a:lnTo>
                  <a:pt x="0" y="142961"/>
                </a:lnTo>
                <a:lnTo>
                  <a:pt x="30244" y="128148"/>
                </a:lnTo>
                <a:lnTo>
                  <a:pt x="51363" y="107179"/>
                </a:lnTo>
                <a:lnTo>
                  <a:pt x="63765" y="82202"/>
                </a:lnTo>
                <a:lnTo>
                  <a:pt x="67829" y="55583"/>
                </a:lnTo>
                <a:lnTo>
                  <a:pt x="67862" y="51088"/>
                </a:lnTo>
                <a:lnTo>
                  <a:pt x="108098" y="51088"/>
                </a:lnTo>
                <a:lnTo>
                  <a:pt x="108098" y="55583"/>
                </a:lnTo>
                <a:lnTo>
                  <a:pt x="111933" y="80227"/>
                </a:lnTo>
                <a:lnTo>
                  <a:pt x="123734" y="103575"/>
                </a:lnTo>
                <a:lnTo>
                  <a:pt x="133319" y="113031"/>
                </a:lnTo>
                <a:lnTo>
                  <a:pt x="88473" y="113031"/>
                </a:lnTo>
                <a:lnTo>
                  <a:pt x="77217" y="133039"/>
                </a:lnTo>
                <a:lnTo>
                  <a:pt x="62148" y="150416"/>
                </a:lnTo>
                <a:lnTo>
                  <a:pt x="43193" y="164586"/>
                </a:lnTo>
                <a:lnTo>
                  <a:pt x="20282" y="174974"/>
                </a:lnTo>
                <a:close/>
              </a:path>
              <a:path w="619125" h="302895">
                <a:moveTo>
                  <a:pt x="153486" y="169273"/>
                </a:moveTo>
                <a:lnTo>
                  <a:pt x="131872" y="159760"/>
                </a:lnTo>
                <a:lnTo>
                  <a:pt x="113867" y="146866"/>
                </a:lnTo>
                <a:lnTo>
                  <a:pt x="99418" y="131115"/>
                </a:lnTo>
                <a:lnTo>
                  <a:pt x="88473" y="113031"/>
                </a:lnTo>
                <a:lnTo>
                  <a:pt x="133319" y="113031"/>
                </a:lnTo>
                <a:lnTo>
                  <a:pt x="143942" y="123511"/>
                </a:lnTo>
                <a:lnTo>
                  <a:pt x="173000" y="137918"/>
                </a:lnTo>
                <a:lnTo>
                  <a:pt x="153486" y="169273"/>
                </a:lnTo>
                <a:close/>
              </a:path>
              <a:path w="619125" h="302895">
                <a:moveTo>
                  <a:pt x="246125" y="277480"/>
                </a:moveTo>
                <a:lnTo>
                  <a:pt x="52185" y="277480"/>
                </a:lnTo>
                <a:lnTo>
                  <a:pt x="52185" y="188458"/>
                </a:lnTo>
                <a:lnTo>
                  <a:pt x="91653" y="188458"/>
                </a:lnTo>
                <a:lnTo>
                  <a:pt x="91653" y="245577"/>
                </a:lnTo>
                <a:lnTo>
                  <a:pt x="246125" y="245577"/>
                </a:lnTo>
                <a:lnTo>
                  <a:pt x="246125" y="277480"/>
                </a:lnTo>
                <a:close/>
              </a:path>
              <a:path w="619125" h="302895">
                <a:moveTo>
                  <a:pt x="502789" y="141645"/>
                </a:moveTo>
                <a:lnTo>
                  <a:pt x="463102" y="141645"/>
                </a:lnTo>
                <a:lnTo>
                  <a:pt x="463102" y="0"/>
                </a:lnTo>
                <a:lnTo>
                  <a:pt x="502789" y="0"/>
                </a:lnTo>
                <a:lnTo>
                  <a:pt x="502789" y="141645"/>
                </a:lnTo>
                <a:close/>
              </a:path>
              <a:path w="619125" h="302895">
                <a:moveTo>
                  <a:pt x="346781" y="137150"/>
                </a:moveTo>
                <a:lnTo>
                  <a:pt x="316550" y="132338"/>
                </a:lnTo>
                <a:lnTo>
                  <a:pt x="292486" y="119047"/>
                </a:lnTo>
                <a:lnTo>
                  <a:pt x="276603" y="98746"/>
                </a:lnTo>
                <a:lnTo>
                  <a:pt x="270916" y="72905"/>
                </a:lnTo>
                <a:lnTo>
                  <a:pt x="276603" y="46969"/>
                </a:lnTo>
                <a:lnTo>
                  <a:pt x="292486" y="26572"/>
                </a:lnTo>
                <a:lnTo>
                  <a:pt x="316550" y="13226"/>
                </a:lnTo>
                <a:lnTo>
                  <a:pt x="346781" y="8441"/>
                </a:lnTo>
                <a:lnTo>
                  <a:pt x="376684" y="13226"/>
                </a:lnTo>
                <a:lnTo>
                  <a:pt x="400584" y="26572"/>
                </a:lnTo>
                <a:lnTo>
                  <a:pt x="411650" y="40783"/>
                </a:lnTo>
                <a:lnTo>
                  <a:pt x="346781" y="40783"/>
                </a:lnTo>
                <a:lnTo>
                  <a:pt x="331781" y="42965"/>
                </a:lnTo>
                <a:lnTo>
                  <a:pt x="319853" y="49279"/>
                </a:lnTo>
                <a:lnTo>
                  <a:pt x="312016" y="59376"/>
                </a:lnTo>
                <a:lnTo>
                  <a:pt x="309287" y="72905"/>
                </a:lnTo>
                <a:lnTo>
                  <a:pt x="312000" y="86562"/>
                </a:lnTo>
                <a:lnTo>
                  <a:pt x="319812" y="96723"/>
                </a:lnTo>
                <a:lnTo>
                  <a:pt x="331734" y="103061"/>
                </a:lnTo>
                <a:lnTo>
                  <a:pt x="346781" y="105247"/>
                </a:lnTo>
                <a:lnTo>
                  <a:pt x="411381" y="105247"/>
                </a:lnTo>
                <a:lnTo>
                  <a:pt x="400584" y="119047"/>
                </a:lnTo>
                <a:lnTo>
                  <a:pt x="376684" y="132338"/>
                </a:lnTo>
                <a:lnTo>
                  <a:pt x="346781" y="137150"/>
                </a:lnTo>
                <a:close/>
              </a:path>
              <a:path w="619125" h="302895">
                <a:moveTo>
                  <a:pt x="411381" y="105247"/>
                </a:moveTo>
                <a:lnTo>
                  <a:pt x="346781" y="105247"/>
                </a:lnTo>
                <a:lnTo>
                  <a:pt x="361608" y="103061"/>
                </a:lnTo>
                <a:lnTo>
                  <a:pt x="373381" y="96723"/>
                </a:lnTo>
                <a:lnTo>
                  <a:pt x="381146" y="86562"/>
                </a:lnTo>
                <a:lnTo>
                  <a:pt x="383947" y="72905"/>
                </a:lnTo>
                <a:lnTo>
                  <a:pt x="381146" y="59376"/>
                </a:lnTo>
                <a:lnTo>
                  <a:pt x="373381" y="49279"/>
                </a:lnTo>
                <a:lnTo>
                  <a:pt x="361608" y="42965"/>
                </a:lnTo>
                <a:lnTo>
                  <a:pt x="346781" y="40783"/>
                </a:lnTo>
                <a:lnTo>
                  <a:pt x="411650" y="40783"/>
                </a:lnTo>
                <a:lnTo>
                  <a:pt x="416467" y="46969"/>
                </a:lnTo>
                <a:lnTo>
                  <a:pt x="422319" y="72905"/>
                </a:lnTo>
                <a:lnTo>
                  <a:pt x="416467" y="98746"/>
                </a:lnTo>
                <a:lnTo>
                  <a:pt x="411381" y="105247"/>
                </a:lnTo>
                <a:close/>
              </a:path>
              <a:path w="619125" h="302895">
                <a:moveTo>
                  <a:pt x="510463" y="279234"/>
                </a:moveTo>
                <a:lnTo>
                  <a:pt x="314111" y="279234"/>
                </a:lnTo>
                <a:lnTo>
                  <a:pt x="314111" y="200957"/>
                </a:lnTo>
                <a:lnTo>
                  <a:pt x="463321" y="200957"/>
                </a:lnTo>
                <a:lnTo>
                  <a:pt x="463321" y="183744"/>
                </a:lnTo>
                <a:lnTo>
                  <a:pt x="313453" y="183744"/>
                </a:lnTo>
                <a:lnTo>
                  <a:pt x="313453" y="153266"/>
                </a:lnTo>
                <a:lnTo>
                  <a:pt x="502789" y="153266"/>
                </a:lnTo>
                <a:lnTo>
                  <a:pt x="502789" y="229900"/>
                </a:lnTo>
                <a:lnTo>
                  <a:pt x="352702" y="229900"/>
                </a:lnTo>
                <a:lnTo>
                  <a:pt x="352702" y="248099"/>
                </a:lnTo>
                <a:lnTo>
                  <a:pt x="510463" y="248099"/>
                </a:lnTo>
                <a:lnTo>
                  <a:pt x="510463" y="279234"/>
                </a:lnTo>
                <a:close/>
              </a:path>
              <a:path w="619125" h="302895">
                <a:moveTo>
                  <a:pt x="574721" y="302477"/>
                </a:moveTo>
                <a:lnTo>
                  <a:pt x="530868" y="302477"/>
                </a:lnTo>
                <a:lnTo>
                  <a:pt x="546792" y="275872"/>
                </a:lnTo>
                <a:lnTo>
                  <a:pt x="559592" y="241671"/>
                </a:lnTo>
                <a:lnTo>
                  <a:pt x="568116" y="203175"/>
                </a:lnTo>
                <a:lnTo>
                  <a:pt x="571213" y="163681"/>
                </a:lnTo>
                <a:lnTo>
                  <a:pt x="568116" y="124124"/>
                </a:lnTo>
                <a:lnTo>
                  <a:pt x="559592" y="85595"/>
                </a:lnTo>
                <a:lnTo>
                  <a:pt x="546792" y="51383"/>
                </a:lnTo>
                <a:lnTo>
                  <a:pt x="530868" y="24777"/>
                </a:lnTo>
                <a:lnTo>
                  <a:pt x="574721" y="24777"/>
                </a:lnTo>
                <a:lnTo>
                  <a:pt x="594205" y="55268"/>
                </a:lnTo>
                <a:lnTo>
                  <a:pt x="607995" y="88391"/>
                </a:lnTo>
                <a:lnTo>
                  <a:pt x="616193" y="124433"/>
                </a:lnTo>
                <a:lnTo>
                  <a:pt x="618903" y="163681"/>
                </a:lnTo>
                <a:lnTo>
                  <a:pt x="616193" y="202867"/>
                </a:lnTo>
                <a:lnTo>
                  <a:pt x="607995" y="238876"/>
                </a:lnTo>
                <a:lnTo>
                  <a:pt x="594205" y="271987"/>
                </a:lnTo>
                <a:lnTo>
                  <a:pt x="574721" y="3024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76166" y="7721876"/>
            <a:ext cx="773430" cy="282575"/>
          </a:xfrm>
          <a:custGeom>
            <a:avLst/>
            <a:gdLst/>
            <a:ahLst/>
            <a:cxnLst/>
            <a:rect l="l" t="t" r="r" b="b"/>
            <a:pathLst>
              <a:path w="773430" h="282575">
                <a:moveTo>
                  <a:pt x="234833" y="157542"/>
                </a:moveTo>
                <a:lnTo>
                  <a:pt x="195146" y="157542"/>
                </a:lnTo>
                <a:lnTo>
                  <a:pt x="195146" y="0"/>
                </a:lnTo>
                <a:lnTo>
                  <a:pt x="234833" y="0"/>
                </a:lnTo>
                <a:lnTo>
                  <a:pt x="234833" y="157542"/>
                </a:lnTo>
                <a:close/>
              </a:path>
              <a:path w="773430" h="282575">
                <a:moveTo>
                  <a:pt x="15238" y="163243"/>
                </a:moveTo>
                <a:lnTo>
                  <a:pt x="0" y="132326"/>
                </a:lnTo>
                <a:lnTo>
                  <a:pt x="42537" y="117535"/>
                </a:lnTo>
                <a:lnTo>
                  <a:pt x="74468" y="97861"/>
                </a:lnTo>
                <a:lnTo>
                  <a:pt x="95586" y="74096"/>
                </a:lnTo>
                <a:lnTo>
                  <a:pt x="105686" y="47032"/>
                </a:lnTo>
                <a:lnTo>
                  <a:pt x="16554" y="47032"/>
                </a:lnTo>
                <a:lnTo>
                  <a:pt x="16554" y="16225"/>
                </a:lnTo>
                <a:lnTo>
                  <a:pt x="148442" y="16225"/>
                </a:lnTo>
                <a:lnTo>
                  <a:pt x="142704" y="57974"/>
                </a:lnTo>
                <a:lnTo>
                  <a:pt x="125898" y="93835"/>
                </a:lnTo>
                <a:lnTo>
                  <a:pt x="98642" y="123522"/>
                </a:lnTo>
                <a:lnTo>
                  <a:pt x="61550" y="146753"/>
                </a:lnTo>
                <a:lnTo>
                  <a:pt x="15238" y="163243"/>
                </a:lnTo>
                <a:close/>
              </a:path>
              <a:path w="773430" h="282575">
                <a:moveTo>
                  <a:pt x="234833" y="278467"/>
                </a:moveTo>
                <a:lnTo>
                  <a:pt x="46813" y="278467"/>
                </a:lnTo>
                <a:lnTo>
                  <a:pt x="46813" y="169053"/>
                </a:lnTo>
                <a:lnTo>
                  <a:pt x="234833" y="169053"/>
                </a:lnTo>
                <a:lnTo>
                  <a:pt x="234833" y="200080"/>
                </a:lnTo>
                <a:lnTo>
                  <a:pt x="85952" y="200080"/>
                </a:lnTo>
                <a:lnTo>
                  <a:pt x="85952" y="247441"/>
                </a:lnTo>
                <a:lnTo>
                  <a:pt x="234833" y="247441"/>
                </a:lnTo>
                <a:lnTo>
                  <a:pt x="234833" y="278467"/>
                </a:lnTo>
                <a:close/>
              </a:path>
              <a:path w="773430" h="282575">
                <a:moveTo>
                  <a:pt x="234833" y="247441"/>
                </a:moveTo>
                <a:lnTo>
                  <a:pt x="196023" y="247441"/>
                </a:lnTo>
                <a:lnTo>
                  <a:pt x="196023" y="200080"/>
                </a:lnTo>
                <a:lnTo>
                  <a:pt x="234833" y="200080"/>
                </a:lnTo>
                <a:lnTo>
                  <a:pt x="234833" y="247441"/>
                </a:lnTo>
                <a:close/>
              </a:path>
              <a:path w="773430" h="282575">
                <a:moveTo>
                  <a:pt x="492045" y="108755"/>
                </a:moveTo>
                <a:lnTo>
                  <a:pt x="294815" y="108755"/>
                </a:lnTo>
                <a:lnTo>
                  <a:pt x="294815" y="12169"/>
                </a:lnTo>
                <a:lnTo>
                  <a:pt x="490620" y="12169"/>
                </a:lnTo>
                <a:lnTo>
                  <a:pt x="490620" y="42976"/>
                </a:lnTo>
                <a:lnTo>
                  <a:pt x="334283" y="42976"/>
                </a:lnTo>
                <a:lnTo>
                  <a:pt x="334283" y="77729"/>
                </a:lnTo>
                <a:lnTo>
                  <a:pt x="492045" y="77729"/>
                </a:lnTo>
                <a:lnTo>
                  <a:pt x="492045" y="108755"/>
                </a:lnTo>
                <a:close/>
              </a:path>
              <a:path w="773430" h="282575">
                <a:moveTo>
                  <a:pt x="412123" y="132875"/>
                </a:moveTo>
                <a:lnTo>
                  <a:pt x="373313" y="132875"/>
                </a:lnTo>
                <a:lnTo>
                  <a:pt x="373313" y="108755"/>
                </a:lnTo>
                <a:lnTo>
                  <a:pt x="412123" y="108755"/>
                </a:lnTo>
                <a:lnTo>
                  <a:pt x="412123" y="132875"/>
                </a:lnTo>
                <a:close/>
              </a:path>
              <a:path w="773430" h="282575">
                <a:moveTo>
                  <a:pt x="521536" y="164230"/>
                </a:moveTo>
                <a:lnTo>
                  <a:pt x="263680" y="164230"/>
                </a:lnTo>
                <a:lnTo>
                  <a:pt x="263680" y="132875"/>
                </a:lnTo>
                <a:lnTo>
                  <a:pt x="521536" y="132875"/>
                </a:lnTo>
                <a:lnTo>
                  <a:pt x="521536" y="164230"/>
                </a:lnTo>
                <a:close/>
              </a:path>
              <a:path w="773430" h="282575">
                <a:moveTo>
                  <a:pt x="391841" y="282304"/>
                </a:moveTo>
                <a:lnTo>
                  <a:pt x="350413" y="278796"/>
                </a:lnTo>
                <a:lnTo>
                  <a:pt x="319346" y="268710"/>
                </a:lnTo>
                <a:lnTo>
                  <a:pt x="299831" y="252457"/>
                </a:lnTo>
                <a:lnTo>
                  <a:pt x="293061" y="230448"/>
                </a:lnTo>
                <a:lnTo>
                  <a:pt x="299831" y="208141"/>
                </a:lnTo>
                <a:lnTo>
                  <a:pt x="319346" y="191775"/>
                </a:lnTo>
                <a:lnTo>
                  <a:pt x="350413" y="181699"/>
                </a:lnTo>
                <a:lnTo>
                  <a:pt x="391841" y="178263"/>
                </a:lnTo>
                <a:lnTo>
                  <a:pt x="433030" y="181699"/>
                </a:lnTo>
                <a:lnTo>
                  <a:pt x="463911" y="191775"/>
                </a:lnTo>
                <a:lnTo>
                  <a:pt x="483341" y="208141"/>
                </a:lnTo>
                <a:lnTo>
                  <a:pt x="483424" y="208412"/>
                </a:lnTo>
                <a:lnTo>
                  <a:pt x="391841" y="208412"/>
                </a:lnTo>
                <a:lnTo>
                  <a:pt x="366214" y="209804"/>
                </a:lnTo>
                <a:lnTo>
                  <a:pt x="347905" y="213962"/>
                </a:lnTo>
                <a:lnTo>
                  <a:pt x="336956" y="220853"/>
                </a:lnTo>
                <a:lnTo>
                  <a:pt x="333406" y="230448"/>
                </a:lnTo>
                <a:lnTo>
                  <a:pt x="336956" y="240036"/>
                </a:lnTo>
                <a:lnTo>
                  <a:pt x="347905" y="246797"/>
                </a:lnTo>
                <a:lnTo>
                  <a:pt x="366214" y="250783"/>
                </a:lnTo>
                <a:lnTo>
                  <a:pt x="391841" y="252046"/>
                </a:lnTo>
                <a:lnTo>
                  <a:pt x="483469" y="252046"/>
                </a:lnTo>
                <a:lnTo>
                  <a:pt x="483341" y="252457"/>
                </a:lnTo>
                <a:lnTo>
                  <a:pt x="463911" y="268710"/>
                </a:lnTo>
                <a:lnTo>
                  <a:pt x="433030" y="278796"/>
                </a:lnTo>
                <a:lnTo>
                  <a:pt x="391841" y="282304"/>
                </a:lnTo>
                <a:close/>
              </a:path>
              <a:path w="773430" h="282575">
                <a:moveTo>
                  <a:pt x="483469" y="252046"/>
                </a:moveTo>
                <a:lnTo>
                  <a:pt x="391841" y="252046"/>
                </a:lnTo>
                <a:lnTo>
                  <a:pt x="417178" y="250783"/>
                </a:lnTo>
                <a:lnTo>
                  <a:pt x="435516" y="246797"/>
                </a:lnTo>
                <a:lnTo>
                  <a:pt x="446679" y="240036"/>
                </a:lnTo>
                <a:lnTo>
                  <a:pt x="450494" y="230448"/>
                </a:lnTo>
                <a:lnTo>
                  <a:pt x="446679" y="220853"/>
                </a:lnTo>
                <a:lnTo>
                  <a:pt x="435516" y="213962"/>
                </a:lnTo>
                <a:lnTo>
                  <a:pt x="417178" y="209804"/>
                </a:lnTo>
                <a:lnTo>
                  <a:pt x="391841" y="208412"/>
                </a:lnTo>
                <a:lnTo>
                  <a:pt x="483424" y="208412"/>
                </a:lnTo>
                <a:lnTo>
                  <a:pt x="490181" y="230448"/>
                </a:lnTo>
                <a:lnTo>
                  <a:pt x="483469" y="252046"/>
                </a:lnTo>
                <a:close/>
              </a:path>
              <a:path w="773430" h="282575">
                <a:moveTo>
                  <a:pt x="766469" y="39467"/>
                </a:moveTo>
                <a:lnTo>
                  <a:pt x="727001" y="39467"/>
                </a:lnTo>
                <a:lnTo>
                  <a:pt x="727001" y="0"/>
                </a:lnTo>
                <a:lnTo>
                  <a:pt x="766469" y="0"/>
                </a:lnTo>
                <a:lnTo>
                  <a:pt x="766469" y="39467"/>
                </a:lnTo>
                <a:close/>
              </a:path>
              <a:path w="773430" h="282575">
                <a:moveTo>
                  <a:pt x="607282" y="162475"/>
                </a:moveTo>
                <a:lnTo>
                  <a:pt x="577479" y="156989"/>
                </a:lnTo>
                <a:lnTo>
                  <a:pt x="553617" y="141769"/>
                </a:lnTo>
                <a:lnTo>
                  <a:pt x="537813" y="118675"/>
                </a:lnTo>
                <a:lnTo>
                  <a:pt x="532184" y="89570"/>
                </a:lnTo>
                <a:lnTo>
                  <a:pt x="537813" y="60227"/>
                </a:lnTo>
                <a:lnTo>
                  <a:pt x="553617" y="37042"/>
                </a:lnTo>
                <a:lnTo>
                  <a:pt x="577479" y="21811"/>
                </a:lnTo>
                <a:lnTo>
                  <a:pt x="607282" y="16335"/>
                </a:lnTo>
                <a:lnTo>
                  <a:pt x="623237" y="17914"/>
                </a:lnTo>
                <a:lnTo>
                  <a:pt x="637980" y="22474"/>
                </a:lnTo>
                <a:lnTo>
                  <a:pt x="651159" y="29748"/>
                </a:lnTo>
                <a:lnTo>
                  <a:pt x="662428" y="39467"/>
                </a:lnTo>
                <a:lnTo>
                  <a:pt x="766469" y="39467"/>
                </a:lnTo>
                <a:lnTo>
                  <a:pt x="766469" y="51527"/>
                </a:lnTo>
                <a:lnTo>
                  <a:pt x="607282" y="51527"/>
                </a:lnTo>
                <a:lnTo>
                  <a:pt x="592110" y="54126"/>
                </a:lnTo>
                <a:lnTo>
                  <a:pt x="580217" y="61627"/>
                </a:lnTo>
                <a:lnTo>
                  <a:pt x="572455" y="73589"/>
                </a:lnTo>
                <a:lnTo>
                  <a:pt x="569678" y="89570"/>
                </a:lnTo>
                <a:lnTo>
                  <a:pt x="572455" y="105471"/>
                </a:lnTo>
                <a:lnTo>
                  <a:pt x="580217" y="117375"/>
                </a:lnTo>
                <a:lnTo>
                  <a:pt x="592110" y="124859"/>
                </a:lnTo>
                <a:lnTo>
                  <a:pt x="607282" y="127503"/>
                </a:lnTo>
                <a:lnTo>
                  <a:pt x="766469" y="127503"/>
                </a:lnTo>
                <a:lnTo>
                  <a:pt x="766469" y="139453"/>
                </a:lnTo>
                <a:lnTo>
                  <a:pt x="662318" y="139453"/>
                </a:lnTo>
                <a:lnTo>
                  <a:pt x="651067" y="149109"/>
                </a:lnTo>
                <a:lnTo>
                  <a:pt x="637925" y="156350"/>
                </a:lnTo>
                <a:lnTo>
                  <a:pt x="623220" y="160898"/>
                </a:lnTo>
                <a:lnTo>
                  <a:pt x="607282" y="162475"/>
                </a:lnTo>
                <a:close/>
              </a:path>
              <a:path w="773430" h="282575">
                <a:moveTo>
                  <a:pt x="766469" y="127503"/>
                </a:moveTo>
                <a:lnTo>
                  <a:pt x="607282" y="127503"/>
                </a:lnTo>
                <a:lnTo>
                  <a:pt x="621829" y="124859"/>
                </a:lnTo>
                <a:lnTo>
                  <a:pt x="633539" y="117375"/>
                </a:lnTo>
                <a:lnTo>
                  <a:pt x="641385" y="105471"/>
                </a:lnTo>
                <a:lnTo>
                  <a:pt x="644338" y="89570"/>
                </a:lnTo>
                <a:lnTo>
                  <a:pt x="641385" y="73589"/>
                </a:lnTo>
                <a:lnTo>
                  <a:pt x="633539" y="61627"/>
                </a:lnTo>
                <a:lnTo>
                  <a:pt x="621829" y="54126"/>
                </a:lnTo>
                <a:lnTo>
                  <a:pt x="607282" y="51527"/>
                </a:lnTo>
                <a:lnTo>
                  <a:pt x="766469" y="51527"/>
                </a:lnTo>
                <a:lnTo>
                  <a:pt x="766469" y="71151"/>
                </a:lnTo>
                <a:lnTo>
                  <a:pt x="679640" y="71151"/>
                </a:lnTo>
                <a:lnTo>
                  <a:pt x="681175" y="76962"/>
                </a:lnTo>
                <a:lnTo>
                  <a:pt x="681942" y="83101"/>
                </a:lnTo>
                <a:lnTo>
                  <a:pt x="681942" y="95819"/>
                </a:lnTo>
                <a:lnTo>
                  <a:pt x="681175" y="101958"/>
                </a:lnTo>
                <a:lnTo>
                  <a:pt x="679750" y="107659"/>
                </a:lnTo>
                <a:lnTo>
                  <a:pt x="766469" y="107659"/>
                </a:lnTo>
                <a:lnTo>
                  <a:pt x="766469" y="127503"/>
                </a:lnTo>
                <a:close/>
              </a:path>
              <a:path w="773430" h="282575">
                <a:moveTo>
                  <a:pt x="766469" y="107659"/>
                </a:moveTo>
                <a:lnTo>
                  <a:pt x="727001" y="107659"/>
                </a:lnTo>
                <a:lnTo>
                  <a:pt x="727001" y="71151"/>
                </a:lnTo>
                <a:lnTo>
                  <a:pt x="766469" y="71151"/>
                </a:lnTo>
                <a:lnTo>
                  <a:pt x="766469" y="107659"/>
                </a:lnTo>
                <a:close/>
              </a:path>
              <a:path w="773430" h="282575">
                <a:moveTo>
                  <a:pt x="766469" y="206329"/>
                </a:moveTo>
                <a:lnTo>
                  <a:pt x="727001" y="206329"/>
                </a:lnTo>
                <a:lnTo>
                  <a:pt x="727001" y="139453"/>
                </a:lnTo>
                <a:lnTo>
                  <a:pt x="766469" y="139453"/>
                </a:lnTo>
                <a:lnTo>
                  <a:pt x="766469" y="206329"/>
                </a:lnTo>
                <a:close/>
              </a:path>
              <a:path w="773430" h="282575">
                <a:moveTo>
                  <a:pt x="773157" y="277042"/>
                </a:moveTo>
                <a:lnTo>
                  <a:pt x="579216" y="277042"/>
                </a:lnTo>
                <a:lnTo>
                  <a:pt x="579216" y="185608"/>
                </a:lnTo>
                <a:lnTo>
                  <a:pt x="618684" y="185608"/>
                </a:lnTo>
                <a:lnTo>
                  <a:pt x="618684" y="245139"/>
                </a:lnTo>
                <a:lnTo>
                  <a:pt x="773157" y="245139"/>
                </a:lnTo>
                <a:lnTo>
                  <a:pt x="773157" y="2770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43625" y="7807938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5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5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484201" y="7719574"/>
            <a:ext cx="2275205" cy="321310"/>
          </a:xfrm>
          <a:custGeom>
            <a:avLst/>
            <a:gdLst/>
            <a:ahLst/>
            <a:cxnLst/>
            <a:rect l="l" t="t" r="r" b="b"/>
            <a:pathLst>
              <a:path w="2275204" h="321309">
                <a:moveTo>
                  <a:pt x="44291" y="100094"/>
                </a:moveTo>
                <a:lnTo>
                  <a:pt x="0" y="100094"/>
                </a:lnTo>
                <a:lnTo>
                  <a:pt x="5760" y="70293"/>
                </a:lnTo>
                <a:lnTo>
                  <a:pt x="22077" y="47594"/>
                </a:lnTo>
                <a:lnTo>
                  <a:pt x="47253" y="33138"/>
                </a:lnTo>
                <a:lnTo>
                  <a:pt x="79593" y="28066"/>
                </a:lnTo>
                <a:lnTo>
                  <a:pt x="112467" y="32956"/>
                </a:lnTo>
                <a:lnTo>
                  <a:pt x="137767" y="46635"/>
                </a:lnTo>
                <a:lnTo>
                  <a:pt x="152196" y="65231"/>
                </a:lnTo>
                <a:lnTo>
                  <a:pt x="79264" y="65231"/>
                </a:lnTo>
                <a:lnTo>
                  <a:pt x="64858" y="67641"/>
                </a:lnTo>
                <a:lnTo>
                  <a:pt x="53802" y="74564"/>
                </a:lnTo>
                <a:lnTo>
                  <a:pt x="46734" y="85535"/>
                </a:lnTo>
                <a:lnTo>
                  <a:pt x="44291" y="100094"/>
                </a:lnTo>
                <a:close/>
              </a:path>
              <a:path w="2275204" h="321309">
                <a:moveTo>
                  <a:pt x="162914" y="255663"/>
                </a:moveTo>
                <a:lnTo>
                  <a:pt x="2083" y="255663"/>
                </a:lnTo>
                <a:lnTo>
                  <a:pt x="1973" y="222006"/>
                </a:lnTo>
                <a:lnTo>
                  <a:pt x="82663" y="147785"/>
                </a:lnTo>
                <a:lnTo>
                  <a:pt x="96471" y="133969"/>
                </a:lnTo>
                <a:lnTo>
                  <a:pt x="106549" y="121788"/>
                </a:lnTo>
                <a:lnTo>
                  <a:pt x="112742" y="109997"/>
                </a:lnTo>
                <a:lnTo>
                  <a:pt x="114895" y="97353"/>
                </a:lnTo>
                <a:lnTo>
                  <a:pt x="112149" y="83963"/>
                </a:lnTo>
                <a:lnTo>
                  <a:pt x="104685" y="73851"/>
                </a:lnTo>
                <a:lnTo>
                  <a:pt x="93419" y="67460"/>
                </a:lnTo>
                <a:lnTo>
                  <a:pt x="79264" y="65231"/>
                </a:lnTo>
                <a:lnTo>
                  <a:pt x="152196" y="65231"/>
                </a:lnTo>
                <a:lnTo>
                  <a:pt x="154049" y="67641"/>
                </a:lnTo>
                <a:lnTo>
                  <a:pt x="159844" y="94393"/>
                </a:lnTo>
                <a:lnTo>
                  <a:pt x="157122" y="113105"/>
                </a:lnTo>
                <a:lnTo>
                  <a:pt x="147771" y="132505"/>
                </a:lnTo>
                <a:lnTo>
                  <a:pt x="129765" y="154967"/>
                </a:lnTo>
                <a:lnTo>
                  <a:pt x="66876" y="215867"/>
                </a:lnTo>
                <a:lnTo>
                  <a:pt x="66876" y="217402"/>
                </a:lnTo>
                <a:lnTo>
                  <a:pt x="162914" y="217402"/>
                </a:lnTo>
                <a:lnTo>
                  <a:pt x="162914" y="255663"/>
                </a:lnTo>
                <a:close/>
              </a:path>
              <a:path w="2275204" h="321309">
                <a:moveTo>
                  <a:pt x="228597" y="100094"/>
                </a:moveTo>
                <a:lnTo>
                  <a:pt x="184306" y="100094"/>
                </a:lnTo>
                <a:lnTo>
                  <a:pt x="190066" y="70293"/>
                </a:lnTo>
                <a:lnTo>
                  <a:pt x="206383" y="47594"/>
                </a:lnTo>
                <a:lnTo>
                  <a:pt x="231559" y="33138"/>
                </a:lnTo>
                <a:lnTo>
                  <a:pt x="263899" y="28066"/>
                </a:lnTo>
                <a:lnTo>
                  <a:pt x="296773" y="32956"/>
                </a:lnTo>
                <a:lnTo>
                  <a:pt x="322073" y="46635"/>
                </a:lnTo>
                <a:lnTo>
                  <a:pt x="336502" y="65231"/>
                </a:lnTo>
                <a:lnTo>
                  <a:pt x="263570" y="65231"/>
                </a:lnTo>
                <a:lnTo>
                  <a:pt x="249164" y="67641"/>
                </a:lnTo>
                <a:lnTo>
                  <a:pt x="238108" y="74564"/>
                </a:lnTo>
                <a:lnTo>
                  <a:pt x="231040" y="85535"/>
                </a:lnTo>
                <a:lnTo>
                  <a:pt x="228597" y="100094"/>
                </a:lnTo>
                <a:close/>
              </a:path>
              <a:path w="2275204" h="321309">
                <a:moveTo>
                  <a:pt x="347220" y="255663"/>
                </a:moveTo>
                <a:lnTo>
                  <a:pt x="186389" y="255663"/>
                </a:lnTo>
                <a:lnTo>
                  <a:pt x="186279" y="222006"/>
                </a:lnTo>
                <a:lnTo>
                  <a:pt x="266969" y="147785"/>
                </a:lnTo>
                <a:lnTo>
                  <a:pt x="280777" y="133969"/>
                </a:lnTo>
                <a:lnTo>
                  <a:pt x="290855" y="121788"/>
                </a:lnTo>
                <a:lnTo>
                  <a:pt x="297048" y="109997"/>
                </a:lnTo>
                <a:lnTo>
                  <a:pt x="299201" y="97353"/>
                </a:lnTo>
                <a:lnTo>
                  <a:pt x="296455" y="83963"/>
                </a:lnTo>
                <a:lnTo>
                  <a:pt x="288991" y="73851"/>
                </a:lnTo>
                <a:lnTo>
                  <a:pt x="277725" y="67460"/>
                </a:lnTo>
                <a:lnTo>
                  <a:pt x="263570" y="65231"/>
                </a:lnTo>
                <a:lnTo>
                  <a:pt x="336502" y="65231"/>
                </a:lnTo>
                <a:lnTo>
                  <a:pt x="338355" y="67641"/>
                </a:lnTo>
                <a:lnTo>
                  <a:pt x="344150" y="94393"/>
                </a:lnTo>
                <a:lnTo>
                  <a:pt x="341428" y="113105"/>
                </a:lnTo>
                <a:lnTo>
                  <a:pt x="332077" y="132505"/>
                </a:lnTo>
                <a:lnTo>
                  <a:pt x="314071" y="154967"/>
                </a:lnTo>
                <a:lnTo>
                  <a:pt x="251182" y="215867"/>
                </a:lnTo>
                <a:lnTo>
                  <a:pt x="251182" y="217402"/>
                </a:lnTo>
                <a:lnTo>
                  <a:pt x="347220" y="217402"/>
                </a:lnTo>
                <a:lnTo>
                  <a:pt x="347220" y="255663"/>
                </a:lnTo>
                <a:close/>
              </a:path>
              <a:path w="2275204" h="321309">
                <a:moveTo>
                  <a:pt x="395801" y="289430"/>
                </a:moveTo>
                <a:lnTo>
                  <a:pt x="356113" y="289430"/>
                </a:lnTo>
                <a:lnTo>
                  <a:pt x="428471" y="20610"/>
                </a:lnTo>
                <a:lnTo>
                  <a:pt x="468158" y="20610"/>
                </a:lnTo>
                <a:lnTo>
                  <a:pt x="395801" y="289430"/>
                </a:lnTo>
                <a:close/>
              </a:path>
              <a:path w="2275204" h="321309">
                <a:moveTo>
                  <a:pt x="566402" y="260487"/>
                </a:moveTo>
                <a:lnTo>
                  <a:pt x="528564" y="252556"/>
                </a:lnTo>
                <a:lnTo>
                  <a:pt x="500170" y="229680"/>
                </a:lnTo>
                <a:lnTo>
                  <a:pt x="482364" y="192991"/>
                </a:lnTo>
                <a:lnTo>
                  <a:pt x="476284" y="143619"/>
                </a:lnTo>
                <a:lnTo>
                  <a:pt x="482533" y="94529"/>
                </a:lnTo>
                <a:lnTo>
                  <a:pt x="500376" y="58256"/>
                </a:lnTo>
                <a:lnTo>
                  <a:pt x="528702" y="35776"/>
                </a:lnTo>
                <a:lnTo>
                  <a:pt x="566402" y="28066"/>
                </a:lnTo>
                <a:lnTo>
                  <a:pt x="604133" y="35807"/>
                </a:lnTo>
                <a:lnTo>
                  <a:pt x="632511" y="58338"/>
                </a:lnTo>
                <a:lnTo>
                  <a:pt x="636496" y="66437"/>
                </a:lnTo>
                <a:lnTo>
                  <a:pt x="566402" y="66437"/>
                </a:lnTo>
                <a:lnTo>
                  <a:pt x="548839" y="71281"/>
                </a:lnTo>
                <a:lnTo>
                  <a:pt x="535417" y="85787"/>
                </a:lnTo>
                <a:lnTo>
                  <a:pt x="526827" y="109913"/>
                </a:lnTo>
                <a:lnTo>
                  <a:pt x="523755" y="143619"/>
                </a:lnTo>
                <a:lnTo>
                  <a:pt x="526719" y="177738"/>
                </a:lnTo>
                <a:lnTo>
                  <a:pt x="535294" y="202135"/>
                </a:lnTo>
                <a:lnTo>
                  <a:pt x="548762" y="216788"/>
                </a:lnTo>
                <a:lnTo>
                  <a:pt x="566402" y="221677"/>
                </a:lnTo>
                <a:lnTo>
                  <a:pt x="636457" y="221677"/>
                </a:lnTo>
                <a:lnTo>
                  <a:pt x="632511" y="229804"/>
                </a:lnTo>
                <a:lnTo>
                  <a:pt x="604164" y="252633"/>
                </a:lnTo>
                <a:lnTo>
                  <a:pt x="566402" y="260487"/>
                </a:lnTo>
                <a:close/>
              </a:path>
              <a:path w="2275204" h="321309">
                <a:moveTo>
                  <a:pt x="636457" y="221677"/>
                </a:moveTo>
                <a:lnTo>
                  <a:pt x="566402" y="221677"/>
                </a:lnTo>
                <a:lnTo>
                  <a:pt x="584028" y="216788"/>
                </a:lnTo>
                <a:lnTo>
                  <a:pt x="597470" y="202135"/>
                </a:lnTo>
                <a:lnTo>
                  <a:pt x="606040" y="177738"/>
                </a:lnTo>
                <a:lnTo>
                  <a:pt x="609050" y="143619"/>
                </a:lnTo>
                <a:lnTo>
                  <a:pt x="605978" y="109913"/>
                </a:lnTo>
                <a:lnTo>
                  <a:pt x="597387" y="85787"/>
                </a:lnTo>
                <a:lnTo>
                  <a:pt x="583966" y="71281"/>
                </a:lnTo>
                <a:lnTo>
                  <a:pt x="566402" y="66437"/>
                </a:lnTo>
                <a:lnTo>
                  <a:pt x="636496" y="66437"/>
                </a:lnTo>
                <a:lnTo>
                  <a:pt x="650364" y="94621"/>
                </a:lnTo>
                <a:lnTo>
                  <a:pt x="656521" y="143619"/>
                </a:lnTo>
                <a:lnTo>
                  <a:pt x="650333" y="193099"/>
                </a:lnTo>
                <a:lnTo>
                  <a:pt x="636457" y="221677"/>
                </a:lnTo>
                <a:close/>
              </a:path>
              <a:path w="2275204" h="321309">
                <a:moveTo>
                  <a:pt x="857491" y="215867"/>
                </a:moveTo>
                <a:lnTo>
                  <a:pt x="675610" y="215867"/>
                </a:lnTo>
                <a:lnTo>
                  <a:pt x="675610" y="179140"/>
                </a:lnTo>
                <a:lnTo>
                  <a:pt x="770662" y="31135"/>
                </a:lnTo>
                <a:lnTo>
                  <a:pt x="829206" y="31135"/>
                </a:lnTo>
                <a:lnTo>
                  <a:pt x="829206" y="82224"/>
                </a:lnTo>
                <a:lnTo>
                  <a:pt x="783269" y="82224"/>
                </a:lnTo>
                <a:lnTo>
                  <a:pt x="722642" y="176728"/>
                </a:lnTo>
                <a:lnTo>
                  <a:pt x="722642" y="178482"/>
                </a:lnTo>
                <a:lnTo>
                  <a:pt x="857491" y="178482"/>
                </a:lnTo>
                <a:lnTo>
                  <a:pt x="857491" y="215867"/>
                </a:lnTo>
                <a:close/>
              </a:path>
              <a:path w="2275204" h="321309">
                <a:moveTo>
                  <a:pt x="829206" y="178482"/>
                </a:moveTo>
                <a:lnTo>
                  <a:pt x="785352" y="178482"/>
                </a:lnTo>
                <a:lnTo>
                  <a:pt x="785352" y="82224"/>
                </a:lnTo>
                <a:lnTo>
                  <a:pt x="829206" y="82224"/>
                </a:lnTo>
                <a:lnTo>
                  <a:pt x="829206" y="178482"/>
                </a:lnTo>
                <a:close/>
              </a:path>
              <a:path w="2275204" h="321309">
                <a:moveTo>
                  <a:pt x="829206" y="255663"/>
                </a:moveTo>
                <a:lnTo>
                  <a:pt x="784695" y="255663"/>
                </a:lnTo>
                <a:lnTo>
                  <a:pt x="784695" y="215867"/>
                </a:lnTo>
                <a:lnTo>
                  <a:pt x="829206" y="215867"/>
                </a:lnTo>
                <a:lnTo>
                  <a:pt x="829206" y="255663"/>
                </a:lnTo>
                <a:close/>
              </a:path>
              <a:path w="2275204" h="321309">
                <a:moveTo>
                  <a:pt x="903331" y="289430"/>
                </a:moveTo>
                <a:lnTo>
                  <a:pt x="863644" y="289430"/>
                </a:lnTo>
                <a:lnTo>
                  <a:pt x="936001" y="20610"/>
                </a:lnTo>
                <a:lnTo>
                  <a:pt x="975688" y="20610"/>
                </a:lnTo>
                <a:lnTo>
                  <a:pt x="903331" y="289430"/>
                </a:lnTo>
                <a:close/>
              </a:path>
              <a:path w="2275204" h="321309">
                <a:moveTo>
                  <a:pt x="983924" y="107878"/>
                </a:moveTo>
                <a:lnTo>
                  <a:pt x="983924" y="66437"/>
                </a:lnTo>
                <a:lnTo>
                  <a:pt x="1039508" y="31135"/>
                </a:lnTo>
                <a:lnTo>
                  <a:pt x="1083471" y="31135"/>
                </a:lnTo>
                <a:lnTo>
                  <a:pt x="1083471" y="75537"/>
                </a:lnTo>
                <a:lnTo>
                  <a:pt x="1035451" y="75537"/>
                </a:lnTo>
                <a:lnTo>
                  <a:pt x="983924" y="107878"/>
                </a:lnTo>
                <a:close/>
              </a:path>
              <a:path w="2275204" h="321309">
                <a:moveTo>
                  <a:pt x="1083471" y="255663"/>
                </a:moveTo>
                <a:lnTo>
                  <a:pt x="1036767" y="255663"/>
                </a:lnTo>
                <a:lnTo>
                  <a:pt x="1036767" y="75537"/>
                </a:lnTo>
                <a:lnTo>
                  <a:pt x="1083471" y="75537"/>
                </a:lnTo>
                <a:lnTo>
                  <a:pt x="1083471" y="255663"/>
                </a:lnTo>
                <a:close/>
              </a:path>
              <a:path w="2275204" h="321309">
                <a:moveTo>
                  <a:pt x="1172725" y="160392"/>
                </a:moveTo>
                <a:lnTo>
                  <a:pt x="1130297" y="160392"/>
                </a:lnTo>
                <a:lnTo>
                  <a:pt x="1142576" y="31135"/>
                </a:lnTo>
                <a:lnTo>
                  <a:pt x="1280713" y="31135"/>
                </a:lnTo>
                <a:lnTo>
                  <a:pt x="1280713" y="69397"/>
                </a:lnTo>
                <a:lnTo>
                  <a:pt x="1180947" y="69397"/>
                </a:lnTo>
                <a:lnTo>
                  <a:pt x="1174808" y="126077"/>
                </a:lnTo>
                <a:lnTo>
                  <a:pt x="1270425" y="126077"/>
                </a:lnTo>
                <a:lnTo>
                  <a:pt x="1272970" y="127790"/>
                </a:lnTo>
                <a:lnTo>
                  <a:pt x="1281853" y="141645"/>
                </a:lnTo>
                <a:lnTo>
                  <a:pt x="1207807" y="141645"/>
                </a:lnTo>
                <a:lnTo>
                  <a:pt x="1196159" y="142817"/>
                </a:lnTo>
                <a:lnTo>
                  <a:pt x="1186402" y="146332"/>
                </a:lnTo>
                <a:lnTo>
                  <a:pt x="1178577" y="152190"/>
                </a:lnTo>
                <a:lnTo>
                  <a:pt x="1172725" y="160392"/>
                </a:lnTo>
                <a:close/>
              </a:path>
              <a:path w="2275204" h="321309">
                <a:moveTo>
                  <a:pt x="1270425" y="126077"/>
                </a:moveTo>
                <a:lnTo>
                  <a:pt x="1176562" y="126077"/>
                </a:lnTo>
                <a:lnTo>
                  <a:pt x="1184343" y="118425"/>
                </a:lnTo>
                <a:lnTo>
                  <a:pt x="1194816" y="112387"/>
                </a:lnTo>
                <a:lnTo>
                  <a:pt x="1207427" y="108425"/>
                </a:lnTo>
                <a:lnTo>
                  <a:pt x="1221621" y="107001"/>
                </a:lnTo>
                <a:lnTo>
                  <a:pt x="1250230" y="112488"/>
                </a:lnTo>
                <a:lnTo>
                  <a:pt x="1270425" y="126077"/>
                </a:lnTo>
                <a:close/>
              </a:path>
              <a:path w="2275204" h="321309">
                <a:moveTo>
                  <a:pt x="1280326" y="222006"/>
                </a:moveTo>
                <a:lnTo>
                  <a:pt x="1208575" y="222006"/>
                </a:lnTo>
                <a:lnTo>
                  <a:pt x="1224597" y="219070"/>
                </a:lnTo>
                <a:lnTo>
                  <a:pt x="1237175" y="210851"/>
                </a:lnTo>
                <a:lnTo>
                  <a:pt x="1245376" y="198233"/>
                </a:lnTo>
                <a:lnTo>
                  <a:pt x="1248262" y="182100"/>
                </a:lnTo>
                <a:lnTo>
                  <a:pt x="1245317" y="165804"/>
                </a:lnTo>
                <a:lnTo>
                  <a:pt x="1236956" y="153033"/>
                </a:lnTo>
                <a:lnTo>
                  <a:pt x="1224134" y="144682"/>
                </a:lnTo>
                <a:lnTo>
                  <a:pt x="1207807" y="141645"/>
                </a:lnTo>
                <a:lnTo>
                  <a:pt x="1281853" y="141645"/>
                </a:lnTo>
                <a:lnTo>
                  <a:pt x="1287961" y="151171"/>
                </a:lnTo>
                <a:lnTo>
                  <a:pt x="1293321" y="180894"/>
                </a:lnTo>
                <a:lnTo>
                  <a:pt x="1287218" y="212204"/>
                </a:lnTo>
                <a:lnTo>
                  <a:pt x="1280326" y="222006"/>
                </a:lnTo>
                <a:close/>
              </a:path>
              <a:path w="2275204" h="321309">
                <a:moveTo>
                  <a:pt x="1208575" y="258733"/>
                </a:moveTo>
                <a:lnTo>
                  <a:pt x="1176136" y="253813"/>
                </a:lnTo>
                <a:lnTo>
                  <a:pt x="1150346" y="240096"/>
                </a:lnTo>
                <a:lnTo>
                  <a:pt x="1133170" y="219142"/>
                </a:lnTo>
                <a:lnTo>
                  <a:pt x="1126569" y="192515"/>
                </a:lnTo>
                <a:lnTo>
                  <a:pt x="1171848" y="192515"/>
                </a:lnTo>
                <a:lnTo>
                  <a:pt x="1175289" y="204477"/>
                </a:lnTo>
                <a:lnTo>
                  <a:pt x="1183263" y="213797"/>
                </a:lnTo>
                <a:lnTo>
                  <a:pt x="1194711" y="219849"/>
                </a:lnTo>
                <a:lnTo>
                  <a:pt x="1208575" y="222006"/>
                </a:lnTo>
                <a:lnTo>
                  <a:pt x="1280326" y="222006"/>
                </a:lnTo>
                <a:lnTo>
                  <a:pt x="1269901" y="236834"/>
                </a:lnTo>
                <a:lnTo>
                  <a:pt x="1243108" y="252953"/>
                </a:lnTo>
                <a:lnTo>
                  <a:pt x="1208575" y="258733"/>
                </a:lnTo>
                <a:close/>
              </a:path>
              <a:path w="2275204" h="321309">
                <a:moveTo>
                  <a:pt x="1414040" y="304340"/>
                </a:moveTo>
                <a:lnTo>
                  <a:pt x="1370297" y="304340"/>
                </a:lnTo>
                <a:lnTo>
                  <a:pt x="1350796" y="273850"/>
                </a:lnTo>
                <a:lnTo>
                  <a:pt x="1336968" y="240740"/>
                </a:lnTo>
                <a:lnTo>
                  <a:pt x="1328732" y="204730"/>
                </a:lnTo>
                <a:lnTo>
                  <a:pt x="1326005" y="165545"/>
                </a:lnTo>
                <a:lnTo>
                  <a:pt x="1328732" y="126297"/>
                </a:lnTo>
                <a:lnTo>
                  <a:pt x="1336968" y="90255"/>
                </a:lnTo>
                <a:lnTo>
                  <a:pt x="1350796" y="57132"/>
                </a:lnTo>
                <a:lnTo>
                  <a:pt x="1370297" y="26640"/>
                </a:lnTo>
                <a:lnTo>
                  <a:pt x="1414040" y="26640"/>
                </a:lnTo>
                <a:lnTo>
                  <a:pt x="1398179" y="53247"/>
                </a:lnTo>
                <a:lnTo>
                  <a:pt x="1385412" y="87459"/>
                </a:lnTo>
                <a:lnTo>
                  <a:pt x="1376900" y="125988"/>
                </a:lnTo>
                <a:lnTo>
                  <a:pt x="1373805" y="165545"/>
                </a:lnTo>
                <a:lnTo>
                  <a:pt x="1376900" y="205039"/>
                </a:lnTo>
                <a:lnTo>
                  <a:pt x="1385412" y="243535"/>
                </a:lnTo>
                <a:lnTo>
                  <a:pt x="1398179" y="277736"/>
                </a:lnTo>
                <a:lnTo>
                  <a:pt x="1414040" y="304340"/>
                </a:lnTo>
                <a:close/>
              </a:path>
              <a:path w="2275204" h="321309">
                <a:moveTo>
                  <a:pt x="1524234" y="26860"/>
                </a:moveTo>
                <a:lnTo>
                  <a:pt x="1484766" y="26860"/>
                </a:lnTo>
                <a:lnTo>
                  <a:pt x="1484766" y="0"/>
                </a:lnTo>
                <a:lnTo>
                  <a:pt x="1524234" y="0"/>
                </a:lnTo>
                <a:lnTo>
                  <a:pt x="1524234" y="26860"/>
                </a:lnTo>
                <a:close/>
              </a:path>
              <a:path w="2275204" h="321309">
                <a:moveTo>
                  <a:pt x="1588150" y="57886"/>
                </a:moveTo>
                <a:lnTo>
                  <a:pt x="1420631" y="57886"/>
                </a:lnTo>
                <a:lnTo>
                  <a:pt x="1420631" y="26860"/>
                </a:lnTo>
                <a:lnTo>
                  <a:pt x="1588150" y="26860"/>
                </a:lnTo>
                <a:lnTo>
                  <a:pt x="1588150" y="57886"/>
                </a:lnTo>
                <a:close/>
              </a:path>
              <a:path w="2275204" h="321309">
                <a:moveTo>
                  <a:pt x="1644611" y="167299"/>
                </a:moveTo>
                <a:lnTo>
                  <a:pt x="1604924" y="167299"/>
                </a:lnTo>
                <a:lnTo>
                  <a:pt x="1604924" y="1863"/>
                </a:lnTo>
                <a:lnTo>
                  <a:pt x="1644611" y="1863"/>
                </a:lnTo>
                <a:lnTo>
                  <a:pt x="1644611" y="70055"/>
                </a:lnTo>
                <a:lnTo>
                  <a:pt x="1682544" y="70055"/>
                </a:lnTo>
                <a:lnTo>
                  <a:pt x="1682544" y="102945"/>
                </a:lnTo>
                <a:lnTo>
                  <a:pt x="1644611" y="102945"/>
                </a:lnTo>
                <a:lnTo>
                  <a:pt x="1644611" y="167299"/>
                </a:lnTo>
                <a:close/>
              </a:path>
              <a:path w="2275204" h="321309">
                <a:moveTo>
                  <a:pt x="1504500" y="165655"/>
                </a:moveTo>
                <a:lnTo>
                  <a:pt x="1475963" y="162147"/>
                </a:lnTo>
                <a:lnTo>
                  <a:pt x="1453809" y="152060"/>
                </a:lnTo>
                <a:lnTo>
                  <a:pt x="1439486" y="136301"/>
                </a:lnTo>
                <a:lnTo>
                  <a:pt x="1434445" y="115772"/>
                </a:lnTo>
                <a:lnTo>
                  <a:pt x="1439486" y="95320"/>
                </a:lnTo>
                <a:lnTo>
                  <a:pt x="1453809" y="79607"/>
                </a:lnTo>
                <a:lnTo>
                  <a:pt x="1475963" y="69505"/>
                </a:lnTo>
                <a:lnTo>
                  <a:pt x="1504500" y="65889"/>
                </a:lnTo>
                <a:lnTo>
                  <a:pt x="1532595" y="69505"/>
                </a:lnTo>
                <a:lnTo>
                  <a:pt x="1554534" y="79607"/>
                </a:lnTo>
                <a:lnTo>
                  <a:pt x="1568461" y="94942"/>
                </a:lnTo>
                <a:lnTo>
                  <a:pt x="1504500" y="94942"/>
                </a:lnTo>
                <a:lnTo>
                  <a:pt x="1491565" y="96300"/>
                </a:lnTo>
                <a:lnTo>
                  <a:pt x="1481601" y="100382"/>
                </a:lnTo>
                <a:lnTo>
                  <a:pt x="1475192" y="106952"/>
                </a:lnTo>
                <a:lnTo>
                  <a:pt x="1472926" y="115772"/>
                </a:lnTo>
                <a:lnTo>
                  <a:pt x="1475192" y="124842"/>
                </a:lnTo>
                <a:lnTo>
                  <a:pt x="1481601" y="131436"/>
                </a:lnTo>
                <a:lnTo>
                  <a:pt x="1491565" y="135459"/>
                </a:lnTo>
                <a:lnTo>
                  <a:pt x="1504500" y="136821"/>
                </a:lnTo>
                <a:lnTo>
                  <a:pt x="1568334" y="136821"/>
                </a:lnTo>
                <a:lnTo>
                  <a:pt x="1554534" y="152060"/>
                </a:lnTo>
                <a:lnTo>
                  <a:pt x="1532595" y="162147"/>
                </a:lnTo>
                <a:lnTo>
                  <a:pt x="1504500" y="165655"/>
                </a:lnTo>
                <a:close/>
              </a:path>
              <a:path w="2275204" h="321309">
                <a:moveTo>
                  <a:pt x="1568334" y="136821"/>
                </a:moveTo>
                <a:lnTo>
                  <a:pt x="1504500" y="136821"/>
                </a:lnTo>
                <a:lnTo>
                  <a:pt x="1517425" y="135459"/>
                </a:lnTo>
                <a:lnTo>
                  <a:pt x="1527482" y="131436"/>
                </a:lnTo>
                <a:lnTo>
                  <a:pt x="1534024" y="124842"/>
                </a:lnTo>
                <a:lnTo>
                  <a:pt x="1536404" y="115772"/>
                </a:lnTo>
                <a:lnTo>
                  <a:pt x="1534024" y="106952"/>
                </a:lnTo>
                <a:lnTo>
                  <a:pt x="1527482" y="100382"/>
                </a:lnTo>
                <a:lnTo>
                  <a:pt x="1517425" y="96300"/>
                </a:lnTo>
                <a:lnTo>
                  <a:pt x="1504500" y="94942"/>
                </a:lnTo>
                <a:lnTo>
                  <a:pt x="1568461" y="94942"/>
                </a:lnTo>
                <a:lnTo>
                  <a:pt x="1568805" y="95320"/>
                </a:lnTo>
                <a:lnTo>
                  <a:pt x="1573898" y="115772"/>
                </a:lnTo>
                <a:lnTo>
                  <a:pt x="1568805" y="136301"/>
                </a:lnTo>
                <a:lnTo>
                  <a:pt x="1568334" y="136821"/>
                </a:lnTo>
                <a:close/>
              </a:path>
              <a:path w="2275204" h="321309">
                <a:moveTo>
                  <a:pt x="1644611" y="281098"/>
                </a:moveTo>
                <a:lnTo>
                  <a:pt x="1459880" y="281098"/>
                </a:lnTo>
                <a:lnTo>
                  <a:pt x="1459880" y="178043"/>
                </a:lnTo>
                <a:lnTo>
                  <a:pt x="1499128" y="178043"/>
                </a:lnTo>
                <a:lnTo>
                  <a:pt x="1499128" y="199641"/>
                </a:lnTo>
                <a:lnTo>
                  <a:pt x="1644611" y="199641"/>
                </a:lnTo>
                <a:lnTo>
                  <a:pt x="1644611" y="230009"/>
                </a:lnTo>
                <a:lnTo>
                  <a:pt x="1499128" y="230009"/>
                </a:lnTo>
                <a:lnTo>
                  <a:pt x="1499128" y="249962"/>
                </a:lnTo>
                <a:lnTo>
                  <a:pt x="1644611" y="249962"/>
                </a:lnTo>
                <a:lnTo>
                  <a:pt x="1644611" y="281098"/>
                </a:lnTo>
                <a:close/>
              </a:path>
              <a:path w="2275204" h="321309">
                <a:moveTo>
                  <a:pt x="1644611" y="199641"/>
                </a:moveTo>
                <a:lnTo>
                  <a:pt x="1604924" y="199641"/>
                </a:lnTo>
                <a:lnTo>
                  <a:pt x="1604924" y="178043"/>
                </a:lnTo>
                <a:lnTo>
                  <a:pt x="1644611" y="178043"/>
                </a:lnTo>
                <a:lnTo>
                  <a:pt x="1644611" y="199641"/>
                </a:lnTo>
                <a:close/>
              </a:path>
              <a:path w="2275204" h="321309">
                <a:moveTo>
                  <a:pt x="1644611" y="249962"/>
                </a:moveTo>
                <a:lnTo>
                  <a:pt x="1604924" y="249962"/>
                </a:lnTo>
                <a:lnTo>
                  <a:pt x="1604924" y="230009"/>
                </a:lnTo>
                <a:lnTo>
                  <a:pt x="1644611" y="230009"/>
                </a:lnTo>
                <a:lnTo>
                  <a:pt x="1644611" y="249962"/>
                </a:lnTo>
                <a:close/>
              </a:path>
              <a:path w="2275204" h="321309">
                <a:moveTo>
                  <a:pt x="1910046" y="165326"/>
                </a:moveTo>
                <a:lnTo>
                  <a:pt x="1869920" y="165326"/>
                </a:lnTo>
                <a:lnTo>
                  <a:pt x="1869920" y="1863"/>
                </a:lnTo>
                <a:lnTo>
                  <a:pt x="1910046" y="1863"/>
                </a:lnTo>
                <a:lnTo>
                  <a:pt x="1910046" y="69068"/>
                </a:lnTo>
                <a:lnTo>
                  <a:pt x="1947540" y="69068"/>
                </a:lnTo>
                <a:lnTo>
                  <a:pt x="1947540" y="101191"/>
                </a:lnTo>
                <a:lnTo>
                  <a:pt x="1910046" y="101191"/>
                </a:lnTo>
                <a:lnTo>
                  <a:pt x="1910046" y="165326"/>
                </a:lnTo>
                <a:close/>
              </a:path>
              <a:path w="2275204" h="321309">
                <a:moveTo>
                  <a:pt x="1719065" y="150087"/>
                </a:moveTo>
                <a:lnTo>
                  <a:pt x="1695604" y="150087"/>
                </a:lnTo>
                <a:lnTo>
                  <a:pt x="1695604" y="20939"/>
                </a:lnTo>
                <a:lnTo>
                  <a:pt x="1822559" y="20939"/>
                </a:lnTo>
                <a:lnTo>
                  <a:pt x="1822559" y="52733"/>
                </a:lnTo>
                <a:lnTo>
                  <a:pt x="1734852" y="52733"/>
                </a:lnTo>
                <a:lnTo>
                  <a:pt x="1734852" y="118184"/>
                </a:lnTo>
                <a:lnTo>
                  <a:pt x="1848392" y="118184"/>
                </a:lnTo>
                <a:lnTo>
                  <a:pt x="1850953" y="141316"/>
                </a:lnTo>
                <a:lnTo>
                  <a:pt x="1824611" y="145878"/>
                </a:lnTo>
                <a:lnTo>
                  <a:pt x="1795863" y="148538"/>
                </a:lnTo>
                <a:lnTo>
                  <a:pt x="1761688" y="149780"/>
                </a:lnTo>
                <a:lnTo>
                  <a:pt x="1719065" y="150087"/>
                </a:lnTo>
                <a:close/>
              </a:path>
              <a:path w="2275204" h="321309">
                <a:moveTo>
                  <a:pt x="1848392" y="118184"/>
                </a:moveTo>
                <a:lnTo>
                  <a:pt x="1734852" y="118184"/>
                </a:lnTo>
                <a:lnTo>
                  <a:pt x="1770128" y="117680"/>
                </a:lnTo>
                <a:lnTo>
                  <a:pt x="1799001" y="116293"/>
                </a:lnTo>
                <a:lnTo>
                  <a:pt x="1823948" y="113713"/>
                </a:lnTo>
                <a:lnTo>
                  <a:pt x="1847445" y="109632"/>
                </a:lnTo>
                <a:lnTo>
                  <a:pt x="1848392" y="118184"/>
                </a:lnTo>
                <a:close/>
              </a:path>
              <a:path w="2275204" h="321309">
                <a:moveTo>
                  <a:pt x="1816967" y="284168"/>
                </a:moveTo>
                <a:lnTo>
                  <a:pt x="1777023" y="280360"/>
                </a:lnTo>
                <a:lnTo>
                  <a:pt x="1746556" y="269162"/>
                </a:lnTo>
                <a:lnTo>
                  <a:pt x="1727147" y="251160"/>
                </a:lnTo>
                <a:lnTo>
                  <a:pt x="1720381" y="226940"/>
                </a:lnTo>
                <a:lnTo>
                  <a:pt x="1727147" y="203113"/>
                </a:lnTo>
                <a:lnTo>
                  <a:pt x="1746556" y="185320"/>
                </a:lnTo>
                <a:lnTo>
                  <a:pt x="1777023" y="174167"/>
                </a:lnTo>
                <a:lnTo>
                  <a:pt x="1816967" y="170259"/>
                </a:lnTo>
                <a:lnTo>
                  <a:pt x="1856413" y="174167"/>
                </a:lnTo>
                <a:lnTo>
                  <a:pt x="1886433" y="185320"/>
                </a:lnTo>
                <a:lnTo>
                  <a:pt x="1904047" y="201724"/>
                </a:lnTo>
                <a:lnTo>
                  <a:pt x="1816967" y="201724"/>
                </a:lnTo>
                <a:lnTo>
                  <a:pt x="1792372" y="203274"/>
                </a:lnTo>
                <a:lnTo>
                  <a:pt x="1774293" y="208042"/>
                </a:lnTo>
                <a:lnTo>
                  <a:pt x="1763161" y="215954"/>
                </a:lnTo>
                <a:lnTo>
                  <a:pt x="1759410" y="226940"/>
                </a:lnTo>
                <a:lnTo>
                  <a:pt x="1763161" y="238151"/>
                </a:lnTo>
                <a:lnTo>
                  <a:pt x="1774293" y="246249"/>
                </a:lnTo>
                <a:lnTo>
                  <a:pt x="1792372" y="251160"/>
                </a:lnTo>
                <a:lnTo>
                  <a:pt x="1816967" y="252813"/>
                </a:lnTo>
                <a:lnTo>
                  <a:pt x="1903784" y="252813"/>
                </a:lnTo>
                <a:lnTo>
                  <a:pt x="1886433" y="269162"/>
                </a:lnTo>
                <a:lnTo>
                  <a:pt x="1856413" y="280360"/>
                </a:lnTo>
                <a:lnTo>
                  <a:pt x="1816967" y="284168"/>
                </a:lnTo>
                <a:close/>
              </a:path>
              <a:path w="2275204" h="321309">
                <a:moveTo>
                  <a:pt x="1903784" y="252813"/>
                </a:moveTo>
                <a:lnTo>
                  <a:pt x="1816967" y="252813"/>
                </a:lnTo>
                <a:lnTo>
                  <a:pt x="1841013" y="251160"/>
                </a:lnTo>
                <a:lnTo>
                  <a:pt x="1858861" y="246249"/>
                </a:lnTo>
                <a:lnTo>
                  <a:pt x="1869987" y="238151"/>
                </a:lnTo>
                <a:lnTo>
                  <a:pt x="1873867" y="226940"/>
                </a:lnTo>
                <a:lnTo>
                  <a:pt x="1869987" y="215954"/>
                </a:lnTo>
                <a:lnTo>
                  <a:pt x="1858861" y="208042"/>
                </a:lnTo>
                <a:lnTo>
                  <a:pt x="1841013" y="203274"/>
                </a:lnTo>
                <a:lnTo>
                  <a:pt x="1816967" y="201724"/>
                </a:lnTo>
                <a:lnTo>
                  <a:pt x="1904047" y="201724"/>
                </a:lnTo>
                <a:lnTo>
                  <a:pt x="1905539" y="203113"/>
                </a:lnTo>
                <a:lnTo>
                  <a:pt x="1912238" y="226940"/>
                </a:lnTo>
                <a:lnTo>
                  <a:pt x="1905539" y="251160"/>
                </a:lnTo>
                <a:lnTo>
                  <a:pt x="1903784" y="252813"/>
                </a:lnTo>
                <a:close/>
              </a:path>
              <a:path w="2275204" h="321309">
                <a:moveTo>
                  <a:pt x="2186882" y="143509"/>
                </a:moveTo>
                <a:lnTo>
                  <a:pt x="2147195" y="143509"/>
                </a:lnTo>
                <a:lnTo>
                  <a:pt x="2147195" y="1863"/>
                </a:lnTo>
                <a:lnTo>
                  <a:pt x="2186882" y="1863"/>
                </a:lnTo>
                <a:lnTo>
                  <a:pt x="2186882" y="143509"/>
                </a:lnTo>
                <a:close/>
              </a:path>
              <a:path w="2275204" h="321309">
                <a:moveTo>
                  <a:pt x="2030874" y="139014"/>
                </a:moveTo>
                <a:lnTo>
                  <a:pt x="2000643" y="134202"/>
                </a:lnTo>
                <a:lnTo>
                  <a:pt x="1976578" y="120911"/>
                </a:lnTo>
                <a:lnTo>
                  <a:pt x="1960695" y="100610"/>
                </a:lnTo>
                <a:lnTo>
                  <a:pt x="1955008" y="74769"/>
                </a:lnTo>
                <a:lnTo>
                  <a:pt x="1960695" y="48832"/>
                </a:lnTo>
                <a:lnTo>
                  <a:pt x="1976578" y="28436"/>
                </a:lnTo>
                <a:lnTo>
                  <a:pt x="2000643" y="15089"/>
                </a:lnTo>
                <a:lnTo>
                  <a:pt x="2030874" y="10305"/>
                </a:lnTo>
                <a:lnTo>
                  <a:pt x="2060777" y="15089"/>
                </a:lnTo>
                <a:lnTo>
                  <a:pt x="2084676" y="28436"/>
                </a:lnTo>
                <a:lnTo>
                  <a:pt x="2095743" y="42647"/>
                </a:lnTo>
                <a:lnTo>
                  <a:pt x="2030874" y="42647"/>
                </a:lnTo>
                <a:lnTo>
                  <a:pt x="2015873" y="44829"/>
                </a:lnTo>
                <a:lnTo>
                  <a:pt x="2003946" y="51143"/>
                </a:lnTo>
                <a:lnTo>
                  <a:pt x="1996109" y="61240"/>
                </a:lnTo>
                <a:lnTo>
                  <a:pt x="1993380" y="74769"/>
                </a:lnTo>
                <a:lnTo>
                  <a:pt x="1996093" y="88425"/>
                </a:lnTo>
                <a:lnTo>
                  <a:pt x="2003904" y="98587"/>
                </a:lnTo>
                <a:lnTo>
                  <a:pt x="2015827" y="104925"/>
                </a:lnTo>
                <a:lnTo>
                  <a:pt x="2030874" y="107111"/>
                </a:lnTo>
                <a:lnTo>
                  <a:pt x="2095473" y="107111"/>
                </a:lnTo>
                <a:lnTo>
                  <a:pt x="2084676" y="120911"/>
                </a:lnTo>
                <a:lnTo>
                  <a:pt x="2060777" y="134202"/>
                </a:lnTo>
                <a:lnTo>
                  <a:pt x="2030874" y="139014"/>
                </a:lnTo>
                <a:close/>
              </a:path>
              <a:path w="2275204" h="321309">
                <a:moveTo>
                  <a:pt x="2095473" y="107111"/>
                </a:moveTo>
                <a:lnTo>
                  <a:pt x="2030874" y="107111"/>
                </a:lnTo>
                <a:lnTo>
                  <a:pt x="2045700" y="104925"/>
                </a:lnTo>
                <a:lnTo>
                  <a:pt x="2057474" y="98587"/>
                </a:lnTo>
                <a:lnTo>
                  <a:pt x="2065239" y="88425"/>
                </a:lnTo>
                <a:lnTo>
                  <a:pt x="2068040" y="74769"/>
                </a:lnTo>
                <a:lnTo>
                  <a:pt x="2065239" y="61240"/>
                </a:lnTo>
                <a:lnTo>
                  <a:pt x="2057474" y="51143"/>
                </a:lnTo>
                <a:lnTo>
                  <a:pt x="2045700" y="44829"/>
                </a:lnTo>
                <a:lnTo>
                  <a:pt x="2030874" y="42647"/>
                </a:lnTo>
                <a:lnTo>
                  <a:pt x="2095743" y="42647"/>
                </a:lnTo>
                <a:lnTo>
                  <a:pt x="2100560" y="48832"/>
                </a:lnTo>
                <a:lnTo>
                  <a:pt x="2106411" y="74769"/>
                </a:lnTo>
                <a:lnTo>
                  <a:pt x="2100560" y="100610"/>
                </a:lnTo>
                <a:lnTo>
                  <a:pt x="2095473" y="107111"/>
                </a:lnTo>
                <a:close/>
              </a:path>
              <a:path w="2275204" h="321309">
                <a:moveTo>
                  <a:pt x="2194556" y="281098"/>
                </a:moveTo>
                <a:lnTo>
                  <a:pt x="1998204" y="281098"/>
                </a:lnTo>
                <a:lnTo>
                  <a:pt x="1998204" y="202820"/>
                </a:lnTo>
                <a:lnTo>
                  <a:pt x="2147414" y="202820"/>
                </a:lnTo>
                <a:lnTo>
                  <a:pt x="2147414" y="185608"/>
                </a:lnTo>
                <a:lnTo>
                  <a:pt x="1997546" y="185608"/>
                </a:lnTo>
                <a:lnTo>
                  <a:pt x="1997546" y="155130"/>
                </a:lnTo>
                <a:lnTo>
                  <a:pt x="2186882" y="155130"/>
                </a:lnTo>
                <a:lnTo>
                  <a:pt x="2186882" y="231763"/>
                </a:lnTo>
                <a:lnTo>
                  <a:pt x="2036794" y="231763"/>
                </a:lnTo>
                <a:lnTo>
                  <a:pt x="2036794" y="249962"/>
                </a:lnTo>
                <a:lnTo>
                  <a:pt x="2194556" y="249962"/>
                </a:lnTo>
                <a:lnTo>
                  <a:pt x="2194556" y="281098"/>
                </a:lnTo>
                <a:close/>
              </a:path>
              <a:path w="2275204" h="321309">
                <a:moveTo>
                  <a:pt x="2248289" y="320895"/>
                </a:moveTo>
                <a:lnTo>
                  <a:pt x="2215509" y="320895"/>
                </a:lnTo>
                <a:lnTo>
                  <a:pt x="2230858" y="232640"/>
                </a:lnTo>
                <a:lnTo>
                  <a:pt x="2275040" y="232640"/>
                </a:lnTo>
                <a:lnTo>
                  <a:pt x="2248289" y="32089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844156" y="7721437"/>
            <a:ext cx="769620" cy="282575"/>
          </a:xfrm>
          <a:custGeom>
            <a:avLst/>
            <a:gdLst/>
            <a:ahLst/>
            <a:cxnLst/>
            <a:rect l="l" t="t" r="r" b="b"/>
            <a:pathLst>
              <a:path w="769620" h="282575">
                <a:moveTo>
                  <a:pt x="237026" y="142961"/>
                </a:moveTo>
                <a:lnTo>
                  <a:pt x="197777" y="142961"/>
                </a:lnTo>
                <a:lnTo>
                  <a:pt x="197777" y="0"/>
                </a:lnTo>
                <a:lnTo>
                  <a:pt x="237026" y="0"/>
                </a:lnTo>
                <a:lnTo>
                  <a:pt x="237026" y="142961"/>
                </a:lnTo>
                <a:close/>
              </a:path>
              <a:path w="769620" h="282575">
                <a:moveTo>
                  <a:pt x="19624" y="143728"/>
                </a:moveTo>
                <a:lnTo>
                  <a:pt x="0" y="112812"/>
                </a:lnTo>
                <a:lnTo>
                  <a:pt x="30544" y="98520"/>
                </a:lnTo>
                <a:lnTo>
                  <a:pt x="51787" y="78236"/>
                </a:lnTo>
                <a:lnTo>
                  <a:pt x="64212" y="54026"/>
                </a:lnTo>
                <a:lnTo>
                  <a:pt x="68301" y="27956"/>
                </a:lnTo>
                <a:lnTo>
                  <a:pt x="68301" y="6358"/>
                </a:lnTo>
                <a:lnTo>
                  <a:pt x="109303" y="6358"/>
                </a:lnTo>
                <a:lnTo>
                  <a:pt x="109303" y="27956"/>
                </a:lnTo>
                <a:lnTo>
                  <a:pt x="113120" y="53141"/>
                </a:lnTo>
                <a:lnTo>
                  <a:pt x="125200" y="76085"/>
                </a:lnTo>
                <a:lnTo>
                  <a:pt x="134561" y="84636"/>
                </a:lnTo>
                <a:lnTo>
                  <a:pt x="89131" y="84636"/>
                </a:lnTo>
                <a:lnTo>
                  <a:pt x="77577" y="104029"/>
                </a:lnTo>
                <a:lnTo>
                  <a:pt x="62148" y="120719"/>
                </a:lnTo>
                <a:lnTo>
                  <a:pt x="42833" y="134140"/>
                </a:lnTo>
                <a:lnTo>
                  <a:pt x="19624" y="143728"/>
                </a:lnTo>
                <a:close/>
              </a:path>
              <a:path w="769620" h="282575">
                <a:moveTo>
                  <a:pt x="156555" y="138904"/>
                </a:moveTo>
                <a:lnTo>
                  <a:pt x="134164" y="129978"/>
                </a:lnTo>
                <a:lnTo>
                  <a:pt x="115484" y="117649"/>
                </a:lnTo>
                <a:lnTo>
                  <a:pt x="100483" y="102381"/>
                </a:lnTo>
                <a:lnTo>
                  <a:pt x="89131" y="84636"/>
                </a:lnTo>
                <a:lnTo>
                  <a:pt x="134561" y="84636"/>
                </a:lnTo>
                <a:lnTo>
                  <a:pt x="145996" y="95082"/>
                </a:lnTo>
                <a:lnTo>
                  <a:pt x="175960" y="108426"/>
                </a:lnTo>
                <a:lnTo>
                  <a:pt x="156555" y="138904"/>
                </a:lnTo>
                <a:close/>
              </a:path>
              <a:path w="769620" h="282575">
                <a:moveTo>
                  <a:pt x="245139" y="280440"/>
                </a:moveTo>
                <a:lnTo>
                  <a:pt x="48786" y="280440"/>
                </a:lnTo>
                <a:lnTo>
                  <a:pt x="48786" y="202491"/>
                </a:lnTo>
                <a:lnTo>
                  <a:pt x="197996" y="202491"/>
                </a:lnTo>
                <a:lnTo>
                  <a:pt x="197996" y="185937"/>
                </a:lnTo>
                <a:lnTo>
                  <a:pt x="48128" y="185937"/>
                </a:lnTo>
                <a:lnTo>
                  <a:pt x="48128" y="155349"/>
                </a:lnTo>
                <a:lnTo>
                  <a:pt x="237464" y="155349"/>
                </a:lnTo>
                <a:lnTo>
                  <a:pt x="237464" y="231654"/>
                </a:lnTo>
                <a:lnTo>
                  <a:pt x="87377" y="231654"/>
                </a:lnTo>
                <a:lnTo>
                  <a:pt x="87377" y="249305"/>
                </a:lnTo>
                <a:lnTo>
                  <a:pt x="245139" y="249305"/>
                </a:lnTo>
                <a:lnTo>
                  <a:pt x="245139" y="280440"/>
                </a:lnTo>
                <a:close/>
              </a:path>
              <a:path w="769620" h="282575">
                <a:moveTo>
                  <a:pt x="502022" y="144934"/>
                </a:moveTo>
                <a:lnTo>
                  <a:pt x="462773" y="144934"/>
                </a:lnTo>
                <a:lnTo>
                  <a:pt x="462773" y="0"/>
                </a:lnTo>
                <a:lnTo>
                  <a:pt x="502022" y="0"/>
                </a:lnTo>
                <a:lnTo>
                  <a:pt x="502022" y="144934"/>
                </a:lnTo>
                <a:close/>
              </a:path>
              <a:path w="769620" h="282575">
                <a:moveTo>
                  <a:pt x="432953" y="44730"/>
                </a:moveTo>
                <a:lnTo>
                  <a:pt x="277822" y="44730"/>
                </a:lnTo>
                <a:lnTo>
                  <a:pt x="277822" y="13155"/>
                </a:lnTo>
                <a:lnTo>
                  <a:pt x="432953" y="13155"/>
                </a:lnTo>
                <a:lnTo>
                  <a:pt x="432953" y="44730"/>
                </a:lnTo>
                <a:close/>
              </a:path>
              <a:path w="769620" h="282575">
                <a:moveTo>
                  <a:pt x="285497" y="148004"/>
                </a:moveTo>
                <a:lnTo>
                  <a:pt x="267517" y="116868"/>
                </a:lnTo>
                <a:lnTo>
                  <a:pt x="296289" y="104671"/>
                </a:lnTo>
                <a:lnTo>
                  <a:pt x="317044" y="87541"/>
                </a:lnTo>
                <a:lnTo>
                  <a:pt x="330110" y="67040"/>
                </a:lnTo>
                <a:lnTo>
                  <a:pt x="335818" y="44730"/>
                </a:lnTo>
                <a:lnTo>
                  <a:pt x="376492" y="44730"/>
                </a:lnTo>
                <a:lnTo>
                  <a:pt x="382076" y="65495"/>
                </a:lnTo>
                <a:lnTo>
                  <a:pt x="394938" y="84554"/>
                </a:lnTo>
                <a:lnTo>
                  <a:pt x="402103" y="90118"/>
                </a:lnTo>
                <a:lnTo>
                  <a:pt x="356868" y="90118"/>
                </a:lnTo>
                <a:lnTo>
                  <a:pt x="345207" y="109122"/>
                </a:lnTo>
                <a:lnTo>
                  <a:pt x="329446" y="125474"/>
                </a:lnTo>
                <a:lnTo>
                  <a:pt x="309553" y="138620"/>
                </a:lnTo>
                <a:lnTo>
                  <a:pt x="285497" y="148004"/>
                </a:lnTo>
                <a:close/>
              </a:path>
              <a:path w="769620" h="282575">
                <a:moveTo>
                  <a:pt x="425059" y="142193"/>
                </a:moveTo>
                <a:lnTo>
                  <a:pt x="402364" y="133656"/>
                </a:lnTo>
                <a:lnTo>
                  <a:pt x="383440" y="121829"/>
                </a:lnTo>
                <a:lnTo>
                  <a:pt x="368278" y="107166"/>
                </a:lnTo>
                <a:lnTo>
                  <a:pt x="356868" y="90118"/>
                </a:lnTo>
                <a:lnTo>
                  <a:pt x="402103" y="90118"/>
                </a:lnTo>
                <a:lnTo>
                  <a:pt x="415405" y="100447"/>
                </a:lnTo>
                <a:lnTo>
                  <a:pt x="443807" y="111715"/>
                </a:lnTo>
                <a:lnTo>
                  <a:pt x="425059" y="142193"/>
                </a:lnTo>
                <a:close/>
              </a:path>
              <a:path w="769620" h="282575">
                <a:moveTo>
                  <a:pt x="510134" y="280440"/>
                </a:moveTo>
                <a:lnTo>
                  <a:pt x="313782" y="280440"/>
                </a:lnTo>
                <a:lnTo>
                  <a:pt x="313782" y="203259"/>
                </a:lnTo>
                <a:lnTo>
                  <a:pt x="462992" y="203259"/>
                </a:lnTo>
                <a:lnTo>
                  <a:pt x="462992" y="186156"/>
                </a:lnTo>
                <a:lnTo>
                  <a:pt x="313124" y="186156"/>
                </a:lnTo>
                <a:lnTo>
                  <a:pt x="313124" y="156226"/>
                </a:lnTo>
                <a:lnTo>
                  <a:pt x="502460" y="156226"/>
                </a:lnTo>
                <a:lnTo>
                  <a:pt x="502460" y="231544"/>
                </a:lnTo>
                <a:lnTo>
                  <a:pt x="352373" y="231544"/>
                </a:lnTo>
                <a:lnTo>
                  <a:pt x="352373" y="249962"/>
                </a:lnTo>
                <a:lnTo>
                  <a:pt x="510134" y="249962"/>
                </a:lnTo>
                <a:lnTo>
                  <a:pt x="510134" y="280440"/>
                </a:lnTo>
                <a:close/>
              </a:path>
              <a:path w="769620" h="282575">
                <a:moveTo>
                  <a:pt x="769100" y="168286"/>
                </a:moveTo>
                <a:lnTo>
                  <a:pt x="729633" y="168286"/>
                </a:lnTo>
                <a:lnTo>
                  <a:pt x="729633" y="100314"/>
                </a:lnTo>
                <a:lnTo>
                  <a:pt x="685889" y="100314"/>
                </a:lnTo>
                <a:lnTo>
                  <a:pt x="685889" y="67972"/>
                </a:lnTo>
                <a:lnTo>
                  <a:pt x="729633" y="67972"/>
                </a:lnTo>
                <a:lnTo>
                  <a:pt x="729633" y="0"/>
                </a:lnTo>
                <a:lnTo>
                  <a:pt x="769100" y="0"/>
                </a:lnTo>
                <a:lnTo>
                  <a:pt x="769100" y="168286"/>
                </a:lnTo>
                <a:close/>
              </a:path>
              <a:path w="769620" h="282575">
                <a:moveTo>
                  <a:pt x="694002" y="47361"/>
                </a:moveTo>
                <a:lnTo>
                  <a:pt x="540954" y="47361"/>
                </a:lnTo>
                <a:lnTo>
                  <a:pt x="540954" y="15896"/>
                </a:lnTo>
                <a:lnTo>
                  <a:pt x="694002" y="15896"/>
                </a:lnTo>
                <a:lnTo>
                  <a:pt x="694002" y="47361"/>
                </a:lnTo>
                <a:close/>
              </a:path>
              <a:path w="769620" h="282575">
                <a:moveTo>
                  <a:pt x="549944" y="165764"/>
                </a:moveTo>
                <a:lnTo>
                  <a:pt x="529662" y="134519"/>
                </a:lnTo>
                <a:lnTo>
                  <a:pt x="559846" y="119544"/>
                </a:lnTo>
                <a:lnTo>
                  <a:pt x="580943" y="98505"/>
                </a:lnTo>
                <a:lnTo>
                  <a:pt x="593366" y="73683"/>
                </a:lnTo>
                <a:lnTo>
                  <a:pt x="597525" y="47361"/>
                </a:lnTo>
                <a:lnTo>
                  <a:pt x="637760" y="47361"/>
                </a:lnTo>
                <a:lnTo>
                  <a:pt x="641734" y="72078"/>
                </a:lnTo>
                <a:lnTo>
                  <a:pt x="653602" y="95284"/>
                </a:lnTo>
                <a:lnTo>
                  <a:pt x="662760" y="104260"/>
                </a:lnTo>
                <a:lnTo>
                  <a:pt x="618136" y="104260"/>
                </a:lnTo>
                <a:lnTo>
                  <a:pt x="606926" y="124246"/>
                </a:lnTo>
                <a:lnTo>
                  <a:pt x="591852" y="141549"/>
                </a:lnTo>
                <a:lnTo>
                  <a:pt x="572871" y="155584"/>
                </a:lnTo>
                <a:lnTo>
                  <a:pt x="549944" y="165764"/>
                </a:lnTo>
                <a:close/>
              </a:path>
              <a:path w="769620" h="282575">
                <a:moveTo>
                  <a:pt x="683148" y="159954"/>
                </a:moveTo>
                <a:lnTo>
                  <a:pt x="661535" y="150666"/>
                </a:lnTo>
                <a:lnTo>
                  <a:pt x="643530" y="137945"/>
                </a:lnTo>
                <a:lnTo>
                  <a:pt x="629080" y="122305"/>
                </a:lnTo>
                <a:lnTo>
                  <a:pt x="618136" y="104260"/>
                </a:lnTo>
                <a:lnTo>
                  <a:pt x="662760" y="104260"/>
                </a:lnTo>
                <a:lnTo>
                  <a:pt x="673775" y="115057"/>
                </a:lnTo>
                <a:lnTo>
                  <a:pt x="702663" y="129476"/>
                </a:lnTo>
                <a:lnTo>
                  <a:pt x="683148" y="159954"/>
                </a:lnTo>
                <a:close/>
              </a:path>
              <a:path w="769620" h="282575">
                <a:moveTo>
                  <a:pt x="769100" y="282414"/>
                </a:moveTo>
                <a:lnTo>
                  <a:pt x="729633" y="282414"/>
                </a:lnTo>
                <a:lnTo>
                  <a:pt x="729633" y="212358"/>
                </a:lnTo>
                <a:lnTo>
                  <a:pt x="575160" y="212358"/>
                </a:lnTo>
                <a:lnTo>
                  <a:pt x="575160" y="180674"/>
                </a:lnTo>
                <a:lnTo>
                  <a:pt x="769100" y="180674"/>
                </a:lnTo>
                <a:lnTo>
                  <a:pt x="769100" y="28241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04489" y="7721328"/>
            <a:ext cx="1146810" cy="302895"/>
          </a:xfrm>
          <a:custGeom>
            <a:avLst/>
            <a:gdLst/>
            <a:ahLst/>
            <a:cxnLst/>
            <a:rect l="l" t="t" r="r" b="b"/>
            <a:pathLst>
              <a:path w="1146810" h="302895">
                <a:moveTo>
                  <a:pt x="147346" y="22255"/>
                </a:moveTo>
                <a:lnTo>
                  <a:pt x="108098" y="22255"/>
                </a:lnTo>
                <a:lnTo>
                  <a:pt x="108098" y="0"/>
                </a:lnTo>
                <a:lnTo>
                  <a:pt x="147346" y="0"/>
                </a:lnTo>
                <a:lnTo>
                  <a:pt x="147346" y="22255"/>
                </a:lnTo>
                <a:close/>
              </a:path>
              <a:path w="1146810" h="302895">
                <a:moveTo>
                  <a:pt x="231873" y="51527"/>
                </a:moveTo>
                <a:lnTo>
                  <a:pt x="24119" y="51527"/>
                </a:lnTo>
                <a:lnTo>
                  <a:pt x="24119" y="22255"/>
                </a:lnTo>
                <a:lnTo>
                  <a:pt x="231873" y="22255"/>
                </a:lnTo>
                <a:lnTo>
                  <a:pt x="231873" y="51527"/>
                </a:lnTo>
                <a:close/>
              </a:path>
              <a:path w="1146810" h="302895">
                <a:moveTo>
                  <a:pt x="20939" y="112921"/>
                </a:moveTo>
                <a:lnTo>
                  <a:pt x="10086" y="83759"/>
                </a:lnTo>
                <a:lnTo>
                  <a:pt x="47200" y="80002"/>
                </a:lnTo>
                <a:lnTo>
                  <a:pt x="74632" y="72864"/>
                </a:lnTo>
                <a:lnTo>
                  <a:pt x="93061" y="63115"/>
                </a:lnTo>
                <a:lnTo>
                  <a:pt x="103164" y="51527"/>
                </a:lnTo>
                <a:lnTo>
                  <a:pt x="152170" y="51527"/>
                </a:lnTo>
                <a:lnTo>
                  <a:pt x="162176" y="63115"/>
                </a:lnTo>
                <a:lnTo>
                  <a:pt x="180661" y="72864"/>
                </a:lnTo>
                <a:lnTo>
                  <a:pt x="191871" y="75756"/>
                </a:lnTo>
                <a:lnTo>
                  <a:pt x="127722" y="75756"/>
                </a:lnTo>
                <a:lnTo>
                  <a:pt x="110960" y="90104"/>
                </a:lnTo>
                <a:lnTo>
                  <a:pt x="87445" y="101245"/>
                </a:lnTo>
                <a:lnTo>
                  <a:pt x="57373" y="108933"/>
                </a:lnTo>
                <a:lnTo>
                  <a:pt x="20939" y="112921"/>
                </a:lnTo>
                <a:close/>
              </a:path>
              <a:path w="1146810" h="302895">
                <a:moveTo>
                  <a:pt x="234285" y="112921"/>
                </a:moveTo>
                <a:lnTo>
                  <a:pt x="198086" y="108933"/>
                </a:lnTo>
                <a:lnTo>
                  <a:pt x="168094" y="101245"/>
                </a:lnTo>
                <a:lnTo>
                  <a:pt x="144557" y="90104"/>
                </a:lnTo>
                <a:lnTo>
                  <a:pt x="127722" y="75756"/>
                </a:lnTo>
                <a:lnTo>
                  <a:pt x="191871" y="75756"/>
                </a:lnTo>
                <a:lnTo>
                  <a:pt x="208335" y="80002"/>
                </a:lnTo>
                <a:lnTo>
                  <a:pt x="245906" y="83759"/>
                </a:lnTo>
                <a:lnTo>
                  <a:pt x="234285" y="112921"/>
                </a:lnTo>
                <a:close/>
              </a:path>
              <a:path w="1146810" h="302895">
                <a:moveTo>
                  <a:pt x="256212" y="149319"/>
                </a:moveTo>
                <a:lnTo>
                  <a:pt x="0" y="149319"/>
                </a:lnTo>
                <a:lnTo>
                  <a:pt x="0" y="120486"/>
                </a:lnTo>
                <a:lnTo>
                  <a:pt x="256212" y="120486"/>
                </a:lnTo>
                <a:lnTo>
                  <a:pt x="256212" y="149319"/>
                </a:lnTo>
                <a:close/>
              </a:path>
              <a:path w="1146810" h="302895">
                <a:moveTo>
                  <a:pt x="147456" y="167080"/>
                </a:moveTo>
                <a:lnTo>
                  <a:pt x="108317" y="167080"/>
                </a:lnTo>
                <a:lnTo>
                  <a:pt x="108317" y="149319"/>
                </a:lnTo>
                <a:lnTo>
                  <a:pt x="147456" y="149319"/>
                </a:lnTo>
                <a:lnTo>
                  <a:pt x="147456" y="167080"/>
                </a:lnTo>
                <a:close/>
              </a:path>
              <a:path w="1146810" h="302895">
                <a:moveTo>
                  <a:pt x="232750" y="280550"/>
                </a:moveTo>
                <a:lnTo>
                  <a:pt x="29381" y="280550"/>
                </a:lnTo>
                <a:lnTo>
                  <a:pt x="29381" y="209398"/>
                </a:lnTo>
                <a:lnTo>
                  <a:pt x="186375" y="209398"/>
                </a:lnTo>
                <a:lnTo>
                  <a:pt x="186375" y="195365"/>
                </a:lnTo>
                <a:lnTo>
                  <a:pt x="29162" y="195365"/>
                </a:lnTo>
                <a:lnTo>
                  <a:pt x="29162" y="167080"/>
                </a:lnTo>
                <a:lnTo>
                  <a:pt x="225405" y="167080"/>
                </a:lnTo>
                <a:lnTo>
                  <a:pt x="225405" y="235929"/>
                </a:lnTo>
                <a:lnTo>
                  <a:pt x="68191" y="235929"/>
                </a:lnTo>
                <a:lnTo>
                  <a:pt x="68191" y="251388"/>
                </a:lnTo>
                <a:lnTo>
                  <a:pt x="232750" y="251388"/>
                </a:lnTo>
                <a:lnTo>
                  <a:pt x="232750" y="280550"/>
                </a:lnTo>
                <a:close/>
              </a:path>
              <a:path w="1146810" h="302895">
                <a:moveTo>
                  <a:pt x="487002" y="282523"/>
                </a:moveTo>
                <a:lnTo>
                  <a:pt x="447424" y="282523"/>
                </a:lnTo>
                <a:lnTo>
                  <a:pt x="447424" y="109"/>
                </a:lnTo>
                <a:lnTo>
                  <a:pt x="487002" y="109"/>
                </a:lnTo>
                <a:lnTo>
                  <a:pt x="487002" y="106672"/>
                </a:lnTo>
                <a:lnTo>
                  <a:pt x="528662" y="106672"/>
                </a:lnTo>
                <a:lnTo>
                  <a:pt x="528662" y="139672"/>
                </a:lnTo>
                <a:lnTo>
                  <a:pt x="487002" y="139672"/>
                </a:lnTo>
                <a:lnTo>
                  <a:pt x="487002" y="282523"/>
                </a:lnTo>
                <a:close/>
              </a:path>
              <a:path w="1146810" h="302895">
                <a:moveTo>
                  <a:pt x="767237" y="209069"/>
                </a:moveTo>
                <a:lnTo>
                  <a:pt x="727769" y="209069"/>
                </a:lnTo>
                <a:lnTo>
                  <a:pt x="727769" y="92530"/>
                </a:lnTo>
                <a:lnTo>
                  <a:pt x="674926" y="92530"/>
                </a:lnTo>
                <a:lnTo>
                  <a:pt x="674926" y="60517"/>
                </a:lnTo>
                <a:lnTo>
                  <a:pt x="727769" y="60517"/>
                </a:lnTo>
                <a:lnTo>
                  <a:pt x="727769" y="548"/>
                </a:lnTo>
                <a:lnTo>
                  <a:pt x="767237" y="548"/>
                </a:lnTo>
                <a:lnTo>
                  <a:pt x="767237" y="209069"/>
                </a:lnTo>
                <a:close/>
              </a:path>
              <a:path w="1146810" h="302895">
                <a:moveTo>
                  <a:pt x="548958" y="173987"/>
                </a:moveTo>
                <a:lnTo>
                  <a:pt x="527689" y="142851"/>
                </a:lnTo>
                <a:lnTo>
                  <a:pt x="558050" y="127252"/>
                </a:lnTo>
                <a:lnTo>
                  <a:pt x="578997" y="104973"/>
                </a:lnTo>
                <a:lnTo>
                  <a:pt x="591146" y="78007"/>
                </a:lnTo>
                <a:lnTo>
                  <a:pt x="595069" y="48676"/>
                </a:lnTo>
                <a:lnTo>
                  <a:pt x="595113" y="17541"/>
                </a:lnTo>
                <a:lnTo>
                  <a:pt x="635019" y="17541"/>
                </a:lnTo>
                <a:lnTo>
                  <a:pt x="635019" y="48676"/>
                </a:lnTo>
                <a:lnTo>
                  <a:pt x="638773" y="75687"/>
                </a:lnTo>
                <a:lnTo>
                  <a:pt x="650409" y="100642"/>
                </a:lnTo>
                <a:lnTo>
                  <a:pt x="658827" y="109413"/>
                </a:lnTo>
                <a:lnTo>
                  <a:pt x="615724" y="109413"/>
                </a:lnTo>
                <a:lnTo>
                  <a:pt x="604798" y="130279"/>
                </a:lnTo>
                <a:lnTo>
                  <a:pt x="590070" y="148319"/>
                </a:lnTo>
                <a:lnTo>
                  <a:pt x="571477" y="163049"/>
                </a:lnTo>
                <a:lnTo>
                  <a:pt x="548958" y="173987"/>
                </a:lnTo>
                <a:close/>
              </a:path>
              <a:path w="1146810" h="302895">
                <a:moveTo>
                  <a:pt x="678105" y="167299"/>
                </a:moveTo>
                <a:lnTo>
                  <a:pt x="657458" y="157299"/>
                </a:lnTo>
                <a:lnTo>
                  <a:pt x="640213" y="144030"/>
                </a:lnTo>
                <a:lnTo>
                  <a:pt x="626319" y="127924"/>
                </a:lnTo>
                <a:lnTo>
                  <a:pt x="615724" y="109413"/>
                </a:lnTo>
                <a:lnTo>
                  <a:pt x="658827" y="109413"/>
                </a:lnTo>
                <a:lnTo>
                  <a:pt x="670494" y="121569"/>
                </a:lnTo>
                <a:lnTo>
                  <a:pt x="699593" y="136492"/>
                </a:lnTo>
                <a:lnTo>
                  <a:pt x="678105" y="167299"/>
                </a:lnTo>
                <a:close/>
              </a:path>
              <a:path w="1146810" h="302895">
                <a:moveTo>
                  <a:pt x="773267" y="277590"/>
                </a:moveTo>
                <a:lnTo>
                  <a:pt x="579326" y="277590"/>
                </a:lnTo>
                <a:lnTo>
                  <a:pt x="579326" y="187143"/>
                </a:lnTo>
                <a:lnTo>
                  <a:pt x="619342" y="187143"/>
                </a:lnTo>
                <a:lnTo>
                  <a:pt x="619342" y="245687"/>
                </a:lnTo>
                <a:lnTo>
                  <a:pt x="773267" y="245687"/>
                </a:lnTo>
                <a:lnTo>
                  <a:pt x="773267" y="277590"/>
                </a:lnTo>
                <a:close/>
              </a:path>
              <a:path w="1146810" h="302895">
                <a:moveTo>
                  <a:pt x="408943" y="213564"/>
                </a:moveTo>
                <a:lnTo>
                  <a:pt x="273327" y="213564"/>
                </a:lnTo>
                <a:lnTo>
                  <a:pt x="273327" y="26969"/>
                </a:lnTo>
                <a:lnTo>
                  <a:pt x="408943" y="26969"/>
                </a:lnTo>
                <a:lnTo>
                  <a:pt x="408943" y="57995"/>
                </a:lnTo>
                <a:lnTo>
                  <a:pt x="312357" y="57995"/>
                </a:lnTo>
                <a:lnTo>
                  <a:pt x="312357" y="182209"/>
                </a:lnTo>
                <a:lnTo>
                  <a:pt x="408943" y="182209"/>
                </a:lnTo>
                <a:lnTo>
                  <a:pt x="408943" y="213564"/>
                </a:lnTo>
                <a:close/>
              </a:path>
              <a:path w="1146810" h="302895">
                <a:moveTo>
                  <a:pt x="408943" y="182209"/>
                </a:moveTo>
                <a:lnTo>
                  <a:pt x="369585" y="182209"/>
                </a:lnTo>
                <a:lnTo>
                  <a:pt x="369585" y="57995"/>
                </a:lnTo>
                <a:lnTo>
                  <a:pt x="408943" y="57995"/>
                </a:lnTo>
                <a:lnTo>
                  <a:pt x="408943" y="182209"/>
                </a:lnTo>
                <a:close/>
              </a:path>
              <a:path w="1146810" h="302895">
                <a:moveTo>
                  <a:pt x="1032233" y="74659"/>
                </a:moveTo>
                <a:lnTo>
                  <a:pt x="992765" y="74659"/>
                </a:lnTo>
                <a:lnTo>
                  <a:pt x="992765" y="548"/>
                </a:lnTo>
                <a:lnTo>
                  <a:pt x="1032233" y="548"/>
                </a:lnTo>
                <a:lnTo>
                  <a:pt x="1032233" y="74659"/>
                </a:lnTo>
                <a:close/>
              </a:path>
              <a:path w="1146810" h="302895">
                <a:moveTo>
                  <a:pt x="873046" y="161379"/>
                </a:moveTo>
                <a:lnTo>
                  <a:pt x="843243" y="155981"/>
                </a:lnTo>
                <a:lnTo>
                  <a:pt x="819380" y="140974"/>
                </a:lnTo>
                <a:lnTo>
                  <a:pt x="803576" y="118134"/>
                </a:lnTo>
                <a:lnTo>
                  <a:pt x="797947" y="89241"/>
                </a:lnTo>
                <a:lnTo>
                  <a:pt x="803576" y="60323"/>
                </a:lnTo>
                <a:lnTo>
                  <a:pt x="819380" y="37645"/>
                </a:lnTo>
                <a:lnTo>
                  <a:pt x="843243" y="22839"/>
                </a:lnTo>
                <a:lnTo>
                  <a:pt x="873046" y="17541"/>
                </a:lnTo>
                <a:lnTo>
                  <a:pt x="898934" y="21671"/>
                </a:lnTo>
                <a:lnTo>
                  <a:pt x="920804" y="33314"/>
                </a:lnTo>
                <a:lnTo>
                  <a:pt x="937104" y="51351"/>
                </a:lnTo>
                <a:lnTo>
                  <a:pt x="937389" y="52075"/>
                </a:lnTo>
                <a:lnTo>
                  <a:pt x="873046" y="52075"/>
                </a:lnTo>
                <a:lnTo>
                  <a:pt x="858197" y="54568"/>
                </a:lnTo>
                <a:lnTo>
                  <a:pt x="846268" y="61819"/>
                </a:lnTo>
                <a:lnTo>
                  <a:pt x="838326" y="73490"/>
                </a:lnTo>
                <a:lnTo>
                  <a:pt x="835442" y="89241"/>
                </a:lnTo>
                <a:lnTo>
                  <a:pt x="838326" y="105019"/>
                </a:lnTo>
                <a:lnTo>
                  <a:pt x="846268" y="116964"/>
                </a:lnTo>
                <a:lnTo>
                  <a:pt x="858197" y="124530"/>
                </a:lnTo>
                <a:lnTo>
                  <a:pt x="873046" y="127174"/>
                </a:lnTo>
                <a:lnTo>
                  <a:pt x="936687" y="127174"/>
                </a:lnTo>
                <a:lnTo>
                  <a:pt x="935886" y="129003"/>
                </a:lnTo>
                <a:lnTo>
                  <a:pt x="919612" y="146250"/>
                </a:lnTo>
                <a:lnTo>
                  <a:pt x="898200" y="157412"/>
                </a:lnTo>
                <a:lnTo>
                  <a:pt x="873046" y="161379"/>
                </a:lnTo>
                <a:close/>
              </a:path>
              <a:path w="1146810" h="302895">
                <a:moveTo>
                  <a:pt x="936687" y="127174"/>
                </a:moveTo>
                <a:lnTo>
                  <a:pt x="873046" y="127174"/>
                </a:lnTo>
                <a:lnTo>
                  <a:pt x="887593" y="124530"/>
                </a:lnTo>
                <a:lnTo>
                  <a:pt x="899303" y="116964"/>
                </a:lnTo>
                <a:lnTo>
                  <a:pt x="907148" y="105019"/>
                </a:lnTo>
                <a:lnTo>
                  <a:pt x="910102" y="89241"/>
                </a:lnTo>
                <a:lnTo>
                  <a:pt x="907148" y="73490"/>
                </a:lnTo>
                <a:lnTo>
                  <a:pt x="899303" y="61819"/>
                </a:lnTo>
                <a:lnTo>
                  <a:pt x="887593" y="54568"/>
                </a:lnTo>
                <a:lnTo>
                  <a:pt x="873046" y="52075"/>
                </a:lnTo>
                <a:lnTo>
                  <a:pt x="937389" y="52075"/>
                </a:lnTo>
                <a:lnTo>
                  <a:pt x="946280" y="74659"/>
                </a:lnTo>
                <a:lnTo>
                  <a:pt x="1032233" y="74659"/>
                </a:lnTo>
                <a:lnTo>
                  <a:pt x="1032233" y="106782"/>
                </a:lnTo>
                <a:lnTo>
                  <a:pt x="945623" y="106782"/>
                </a:lnTo>
                <a:lnTo>
                  <a:pt x="936687" y="127174"/>
                </a:lnTo>
                <a:close/>
              </a:path>
              <a:path w="1146810" h="302895">
                <a:moveTo>
                  <a:pt x="1032233" y="206877"/>
                </a:moveTo>
                <a:lnTo>
                  <a:pt x="992765" y="206877"/>
                </a:lnTo>
                <a:lnTo>
                  <a:pt x="992765" y="106782"/>
                </a:lnTo>
                <a:lnTo>
                  <a:pt x="1032233" y="106782"/>
                </a:lnTo>
                <a:lnTo>
                  <a:pt x="1032233" y="206877"/>
                </a:lnTo>
                <a:close/>
              </a:path>
              <a:path w="1146810" h="302895">
                <a:moveTo>
                  <a:pt x="1038920" y="277590"/>
                </a:moveTo>
                <a:lnTo>
                  <a:pt x="844980" y="277590"/>
                </a:lnTo>
                <a:lnTo>
                  <a:pt x="844980" y="186156"/>
                </a:lnTo>
                <a:lnTo>
                  <a:pt x="884447" y="186156"/>
                </a:lnTo>
                <a:lnTo>
                  <a:pt x="884447" y="245687"/>
                </a:lnTo>
                <a:lnTo>
                  <a:pt x="1038920" y="245687"/>
                </a:lnTo>
                <a:lnTo>
                  <a:pt x="1038920" y="277590"/>
                </a:lnTo>
                <a:close/>
              </a:path>
              <a:path w="1146810" h="302895">
                <a:moveTo>
                  <a:pt x="1102520" y="302586"/>
                </a:moveTo>
                <a:lnTo>
                  <a:pt x="1058667" y="302586"/>
                </a:lnTo>
                <a:lnTo>
                  <a:pt x="1074591" y="275981"/>
                </a:lnTo>
                <a:lnTo>
                  <a:pt x="1087391" y="241781"/>
                </a:lnTo>
                <a:lnTo>
                  <a:pt x="1095915" y="203285"/>
                </a:lnTo>
                <a:lnTo>
                  <a:pt x="1099012" y="163791"/>
                </a:lnTo>
                <a:lnTo>
                  <a:pt x="1095915" y="124234"/>
                </a:lnTo>
                <a:lnTo>
                  <a:pt x="1087391" y="85705"/>
                </a:lnTo>
                <a:lnTo>
                  <a:pt x="1074591" y="51493"/>
                </a:lnTo>
                <a:lnTo>
                  <a:pt x="1058667" y="24886"/>
                </a:lnTo>
                <a:lnTo>
                  <a:pt x="1102520" y="24886"/>
                </a:lnTo>
                <a:lnTo>
                  <a:pt x="1122004" y="55378"/>
                </a:lnTo>
                <a:lnTo>
                  <a:pt x="1135794" y="88501"/>
                </a:lnTo>
                <a:lnTo>
                  <a:pt x="1143992" y="124542"/>
                </a:lnTo>
                <a:lnTo>
                  <a:pt x="1146702" y="163791"/>
                </a:lnTo>
                <a:lnTo>
                  <a:pt x="1143992" y="202976"/>
                </a:lnTo>
                <a:lnTo>
                  <a:pt x="1135794" y="238985"/>
                </a:lnTo>
                <a:lnTo>
                  <a:pt x="1122004" y="272096"/>
                </a:lnTo>
                <a:lnTo>
                  <a:pt x="1102520" y="30258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6414" y="7850585"/>
            <a:ext cx="162147" cy="68959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6210859" y="7721437"/>
            <a:ext cx="1863725" cy="302895"/>
          </a:xfrm>
          <a:custGeom>
            <a:avLst/>
            <a:gdLst/>
            <a:ahLst/>
            <a:cxnLst/>
            <a:rect l="l" t="t" r="r" b="b"/>
            <a:pathLst>
              <a:path w="1863725" h="302895">
                <a:moveTo>
                  <a:pt x="44291" y="98231"/>
                </a:moveTo>
                <a:lnTo>
                  <a:pt x="0" y="98231"/>
                </a:lnTo>
                <a:lnTo>
                  <a:pt x="5760" y="68429"/>
                </a:lnTo>
                <a:lnTo>
                  <a:pt x="22077" y="45730"/>
                </a:lnTo>
                <a:lnTo>
                  <a:pt x="47253" y="31274"/>
                </a:lnTo>
                <a:lnTo>
                  <a:pt x="79593" y="26202"/>
                </a:lnTo>
                <a:lnTo>
                  <a:pt x="112467" y="31092"/>
                </a:lnTo>
                <a:lnTo>
                  <a:pt x="137767" y="44771"/>
                </a:lnTo>
                <a:lnTo>
                  <a:pt x="152196" y="63367"/>
                </a:lnTo>
                <a:lnTo>
                  <a:pt x="79264" y="63367"/>
                </a:lnTo>
                <a:lnTo>
                  <a:pt x="64858" y="65778"/>
                </a:lnTo>
                <a:lnTo>
                  <a:pt x="53802" y="72700"/>
                </a:lnTo>
                <a:lnTo>
                  <a:pt x="46734" y="83672"/>
                </a:lnTo>
                <a:lnTo>
                  <a:pt x="44291" y="98231"/>
                </a:lnTo>
                <a:close/>
              </a:path>
              <a:path w="1863725" h="302895">
                <a:moveTo>
                  <a:pt x="162914" y="253800"/>
                </a:moveTo>
                <a:lnTo>
                  <a:pt x="2083" y="253800"/>
                </a:lnTo>
                <a:lnTo>
                  <a:pt x="1973" y="220142"/>
                </a:lnTo>
                <a:lnTo>
                  <a:pt x="82663" y="145921"/>
                </a:lnTo>
                <a:lnTo>
                  <a:pt x="96471" y="132105"/>
                </a:lnTo>
                <a:lnTo>
                  <a:pt x="106549" y="119924"/>
                </a:lnTo>
                <a:lnTo>
                  <a:pt x="112742" y="108133"/>
                </a:lnTo>
                <a:lnTo>
                  <a:pt x="114895" y="95490"/>
                </a:lnTo>
                <a:lnTo>
                  <a:pt x="112149" y="82099"/>
                </a:lnTo>
                <a:lnTo>
                  <a:pt x="104685" y="71987"/>
                </a:lnTo>
                <a:lnTo>
                  <a:pt x="93419" y="65596"/>
                </a:lnTo>
                <a:lnTo>
                  <a:pt x="79264" y="63367"/>
                </a:lnTo>
                <a:lnTo>
                  <a:pt x="152196" y="63367"/>
                </a:lnTo>
                <a:lnTo>
                  <a:pt x="154049" y="65778"/>
                </a:lnTo>
                <a:lnTo>
                  <a:pt x="159844" y="92530"/>
                </a:lnTo>
                <a:lnTo>
                  <a:pt x="157122" y="111241"/>
                </a:lnTo>
                <a:lnTo>
                  <a:pt x="147771" y="130641"/>
                </a:lnTo>
                <a:lnTo>
                  <a:pt x="129765" y="153104"/>
                </a:lnTo>
                <a:lnTo>
                  <a:pt x="66876" y="214003"/>
                </a:lnTo>
                <a:lnTo>
                  <a:pt x="66876" y="215538"/>
                </a:lnTo>
                <a:lnTo>
                  <a:pt x="162914" y="215538"/>
                </a:lnTo>
                <a:lnTo>
                  <a:pt x="162914" y="253800"/>
                </a:lnTo>
                <a:close/>
              </a:path>
              <a:path w="1863725" h="302895">
                <a:moveTo>
                  <a:pt x="228597" y="98231"/>
                </a:moveTo>
                <a:lnTo>
                  <a:pt x="184306" y="98231"/>
                </a:lnTo>
                <a:lnTo>
                  <a:pt x="190066" y="68429"/>
                </a:lnTo>
                <a:lnTo>
                  <a:pt x="206383" y="45730"/>
                </a:lnTo>
                <a:lnTo>
                  <a:pt x="231559" y="31274"/>
                </a:lnTo>
                <a:lnTo>
                  <a:pt x="263899" y="26202"/>
                </a:lnTo>
                <a:lnTo>
                  <a:pt x="296773" y="31092"/>
                </a:lnTo>
                <a:lnTo>
                  <a:pt x="322073" y="44771"/>
                </a:lnTo>
                <a:lnTo>
                  <a:pt x="336502" y="63367"/>
                </a:lnTo>
                <a:lnTo>
                  <a:pt x="263570" y="63367"/>
                </a:lnTo>
                <a:lnTo>
                  <a:pt x="249164" y="65778"/>
                </a:lnTo>
                <a:lnTo>
                  <a:pt x="238108" y="72700"/>
                </a:lnTo>
                <a:lnTo>
                  <a:pt x="231040" y="83672"/>
                </a:lnTo>
                <a:lnTo>
                  <a:pt x="228597" y="98231"/>
                </a:lnTo>
                <a:close/>
              </a:path>
              <a:path w="1863725" h="302895">
                <a:moveTo>
                  <a:pt x="347220" y="253800"/>
                </a:moveTo>
                <a:lnTo>
                  <a:pt x="186389" y="253800"/>
                </a:lnTo>
                <a:lnTo>
                  <a:pt x="186279" y="220142"/>
                </a:lnTo>
                <a:lnTo>
                  <a:pt x="266969" y="145921"/>
                </a:lnTo>
                <a:lnTo>
                  <a:pt x="280777" y="132105"/>
                </a:lnTo>
                <a:lnTo>
                  <a:pt x="290855" y="119924"/>
                </a:lnTo>
                <a:lnTo>
                  <a:pt x="297048" y="108133"/>
                </a:lnTo>
                <a:lnTo>
                  <a:pt x="299201" y="95490"/>
                </a:lnTo>
                <a:lnTo>
                  <a:pt x="296455" y="82099"/>
                </a:lnTo>
                <a:lnTo>
                  <a:pt x="288991" y="71987"/>
                </a:lnTo>
                <a:lnTo>
                  <a:pt x="277725" y="65596"/>
                </a:lnTo>
                <a:lnTo>
                  <a:pt x="263570" y="63367"/>
                </a:lnTo>
                <a:lnTo>
                  <a:pt x="336502" y="63367"/>
                </a:lnTo>
                <a:lnTo>
                  <a:pt x="338355" y="65778"/>
                </a:lnTo>
                <a:lnTo>
                  <a:pt x="344150" y="92530"/>
                </a:lnTo>
                <a:lnTo>
                  <a:pt x="341428" y="111241"/>
                </a:lnTo>
                <a:lnTo>
                  <a:pt x="332077" y="130641"/>
                </a:lnTo>
                <a:lnTo>
                  <a:pt x="314071" y="153104"/>
                </a:lnTo>
                <a:lnTo>
                  <a:pt x="251182" y="214003"/>
                </a:lnTo>
                <a:lnTo>
                  <a:pt x="251182" y="215538"/>
                </a:lnTo>
                <a:lnTo>
                  <a:pt x="347220" y="215538"/>
                </a:lnTo>
                <a:lnTo>
                  <a:pt x="347220" y="253800"/>
                </a:lnTo>
                <a:close/>
              </a:path>
              <a:path w="1863725" h="302895">
                <a:moveTo>
                  <a:pt x="395801" y="287567"/>
                </a:moveTo>
                <a:lnTo>
                  <a:pt x="356113" y="287567"/>
                </a:lnTo>
                <a:lnTo>
                  <a:pt x="428471" y="18747"/>
                </a:lnTo>
                <a:lnTo>
                  <a:pt x="468158" y="18747"/>
                </a:lnTo>
                <a:lnTo>
                  <a:pt x="395801" y="287567"/>
                </a:lnTo>
                <a:close/>
              </a:path>
              <a:path w="1863725" h="302895">
                <a:moveTo>
                  <a:pt x="525948" y="158529"/>
                </a:moveTo>
                <a:lnTo>
                  <a:pt x="483520" y="158529"/>
                </a:lnTo>
                <a:lnTo>
                  <a:pt x="495799" y="29271"/>
                </a:lnTo>
                <a:lnTo>
                  <a:pt x="633936" y="29271"/>
                </a:lnTo>
                <a:lnTo>
                  <a:pt x="633936" y="67533"/>
                </a:lnTo>
                <a:lnTo>
                  <a:pt x="534170" y="67533"/>
                </a:lnTo>
                <a:lnTo>
                  <a:pt x="528031" y="124214"/>
                </a:lnTo>
                <a:lnTo>
                  <a:pt x="623648" y="124214"/>
                </a:lnTo>
                <a:lnTo>
                  <a:pt x="626193" y="125927"/>
                </a:lnTo>
                <a:lnTo>
                  <a:pt x="635076" y="139781"/>
                </a:lnTo>
                <a:lnTo>
                  <a:pt x="561030" y="139781"/>
                </a:lnTo>
                <a:lnTo>
                  <a:pt x="549382" y="140953"/>
                </a:lnTo>
                <a:lnTo>
                  <a:pt x="539625" y="144468"/>
                </a:lnTo>
                <a:lnTo>
                  <a:pt x="531800" y="150327"/>
                </a:lnTo>
                <a:lnTo>
                  <a:pt x="525948" y="158529"/>
                </a:lnTo>
                <a:close/>
              </a:path>
              <a:path w="1863725" h="302895">
                <a:moveTo>
                  <a:pt x="623648" y="124214"/>
                </a:moveTo>
                <a:lnTo>
                  <a:pt x="529785" y="124214"/>
                </a:lnTo>
                <a:lnTo>
                  <a:pt x="537566" y="116562"/>
                </a:lnTo>
                <a:lnTo>
                  <a:pt x="548039" y="110523"/>
                </a:lnTo>
                <a:lnTo>
                  <a:pt x="560650" y="106561"/>
                </a:lnTo>
                <a:lnTo>
                  <a:pt x="574844" y="105137"/>
                </a:lnTo>
                <a:lnTo>
                  <a:pt x="603453" y="110624"/>
                </a:lnTo>
                <a:lnTo>
                  <a:pt x="623648" y="124214"/>
                </a:lnTo>
                <a:close/>
              </a:path>
              <a:path w="1863725" h="302895">
                <a:moveTo>
                  <a:pt x="633549" y="220142"/>
                </a:moveTo>
                <a:lnTo>
                  <a:pt x="561798" y="220142"/>
                </a:lnTo>
                <a:lnTo>
                  <a:pt x="577820" y="217206"/>
                </a:lnTo>
                <a:lnTo>
                  <a:pt x="590398" y="208987"/>
                </a:lnTo>
                <a:lnTo>
                  <a:pt x="598599" y="196369"/>
                </a:lnTo>
                <a:lnTo>
                  <a:pt x="601485" y="180236"/>
                </a:lnTo>
                <a:lnTo>
                  <a:pt x="598540" y="163940"/>
                </a:lnTo>
                <a:lnTo>
                  <a:pt x="590179" y="151170"/>
                </a:lnTo>
                <a:lnTo>
                  <a:pt x="577357" y="142819"/>
                </a:lnTo>
                <a:lnTo>
                  <a:pt x="561030" y="139781"/>
                </a:lnTo>
                <a:lnTo>
                  <a:pt x="635076" y="139781"/>
                </a:lnTo>
                <a:lnTo>
                  <a:pt x="641184" y="149307"/>
                </a:lnTo>
                <a:lnTo>
                  <a:pt x="646544" y="179030"/>
                </a:lnTo>
                <a:lnTo>
                  <a:pt x="640441" y="210340"/>
                </a:lnTo>
                <a:lnTo>
                  <a:pt x="633549" y="220142"/>
                </a:lnTo>
                <a:close/>
              </a:path>
              <a:path w="1863725" h="302895">
                <a:moveTo>
                  <a:pt x="561798" y="256869"/>
                </a:moveTo>
                <a:lnTo>
                  <a:pt x="529359" y="251950"/>
                </a:lnTo>
                <a:lnTo>
                  <a:pt x="503569" y="238232"/>
                </a:lnTo>
                <a:lnTo>
                  <a:pt x="486393" y="217278"/>
                </a:lnTo>
                <a:lnTo>
                  <a:pt x="479792" y="190651"/>
                </a:lnTo>
                <a:lnTo>
                  <a:pt x="525071" y="190651"/>
                </a:lnTo>
                <a:lnTo>
                  <a:pt x="528512" y="202613"/>
                </a:lnTo>
                <a:lnTo>
                  <a:pt x="536486" y="211934"/>
                </a:lnTo>
                <a:lnTo>
                  <a:pt x="547934" y="217986"/>
                </a:lnTo>
                <a:lnTo>
                  <a:pt x="561798" y="220142"/>
                </a:lnTo>
                <a:lnTo>
                  <a:pt x="633549" y="220142"/>
                </a:lnTo>
                <a:lnTo>
                  <a:pt x="623124" y="234970"/>
                </a:lnTo>
                <a:lnTo>
                  <a:pt x="596331" y="251090"/>
                </a:lnTo>
                <a:lnTo>
                  <a:pt x="561798" y="256869"/>
                </a:lnTo>
                <a:close/>
              </a:path>
              <a:path w="1863725" h="302895">
                <a:moveTo>
                  <a:pt x="693809" y="287567"/>
                </a:moveTo>
                <a:lnTo>
                  <a:pt x="654122" y="287567"/>
                </a:lnTo>
                <a:lnTo>
                  <a:pt x="726480" y="18747"/>
                </a:lnTo>
                <a:lnTo>
                  <a:pt x="766167" y="18747"/>
                </a:lnTo>
                <a:lnTo>
                  <a:pt x="693809" y="287567"/>
                </a:lnTo>
                <a:close/>
              </a:path>
              <a:path w="1863725" h="302895">
                <a:moveTo>
                  <a:pt x="824176" y="91653"/>
                </a:moveTo>
                <a:lnTo>
                  <a:pt x="779445" y="91653"/>
                </a:lnTo>
                <a:lnTo>
                  <a:pt x="786056" y="65145"/>
                </a:lnTo>
                <a:lnTo>
                  <a:pt x="803304" y="44456"/>
                </a:lnTo>
                <a:lnTo>
                  <a:pt x="829042" y="31002"/>
                </a:lnTo>
                <a:lnTo>
                  <a:pt x="861122" y="26202"/>
                </a:lnTo>
                <a:lnTo>
                  <a:pt x="893001" y="31089"/>
                </a:lnTo>
                <a:lnTo>
                  <a:pt x="917583" y="44497"/>
                </a:lnTo>
                <a:lnTo>
                  <a:pt x="932440" y="63367"/>
                </a:lnTo>
                <a:lnTo>
                  <a:pt x="860903" y="63367"/>
                </a:lnTo>
                <a:lnTo>
                  <a:pt x="846885" y="65366"/>
                </a:lnTo>
                <a:lnTo>
                  <a:pt x="835345" y="71055"/>
                </a:lnTo>
                <a:lnTo>
                  <a:pt x="827401" y="79972"/>
                </a:lnTo>
                <a:lnTo>
                  <a:pt x="824176" y="91653"/>
                </a:lnTo>
                <a:close/>
              </a:path>
              <a:path w="1863725" h="302895">
                <a:moveTo>
                  <a:pt x="940143" y="218279"/>
                </a:moveTo>
                <a:lnTo>
                  <a:pt x="860574" y="218279"/>
                </a:lnTo>
                <a:lnTo>
                  <a:pt x="876003" y="216060"/>
                </a:lnTo>
                <a:lnTo>
                  <a:pt x="888133" y="209823"/>
                </a:lnTo>
                <a:lnTo>
                  <a:pt x="896049" y="200194"/>
                </a:lnTo>
                <a:lnTo>
                  <a:pt x="898836" y="187801"/>
                </a:lnTo>
                <a:lnTo>
                  <a:pt x="895951" y="175195"/>
                </a:lnTo>
                <a:lnTo>
                  <a:pt x="887516" y="165312"/>
                </a:lnTo>
                <a:lnTo>
                  <a:pt x="874107" y="158863"/>
                </a:lnTo>
                <a:lnTo>
                  <a:pt x="856298" y="156555"/>
                </a:lnTo>
                <a:lnTo>
                  <a:pt x="835468" y="156555"/>
                </a:lnTo>
                <a:lnTo>
                  <a:pt x="835468" y="122021"/>
                </a:lnTo>
                <a:lnTo>
                  <a:pt x="856298" y="122021"/>
                </a:lnTo>
                <a:lnTo>
                  <a:pt x="871578" y="119859"/>
                </a:lnTo>
                <a:lnTo>
                  <a:pt x="883487" y="113771"/>
                </a:lnTo>
                <a:lnTo>
                  <a:pt x="891202" y="104353"/>
                </a:lnTo>
                <a:lnTo>
                  <a:pt x="893902" y="92201"/>
                </a:lnTo>
                <a:lnTo>
                  <a:pt x="891583" y="80480"/>
                </a:lnTo>
                <a:lnTo>
                  <a:pt x="884885" y="71371"/>
                </a:lnTo>
                <a:lnTo>
                  <a:pt x="874446" y="65467"/>
                </a:lnTo>
                <a:lnTo>
                  <a:pt x="860903" y="63367"/>
                </a:lnTo>
                <a:lnTo>
                  <a:pt x="932440" y="63367"/>
                </a:lnTo>
                <a:lnTo>
                  <a:pt x="933367" y="64544"/>
                </a:lnTo>
                <a:lnTo>
                  <a:pt x="938852" y="89350"/>
                </a:lnTo>
                <a:lnTo>
                  <a:pt x="935842" y="106790"/>
                </a:lnTo>
                <a:lnTo>
                  <a:pt x="927107" y="120911"/>
                </a:lnTo>
                <a:lnTo>
                  <a:pt x="913583" y="131146"/>
                </a:lnTo>
                <a:lnTo>
                  <a:pt x="896204" y="136931"/>
                </a:lnTo>
                <a:lnTo>
                  <a:pt x="896204" y="138685"/>
                </a:lnTo>
                <a:lnTo>
                  <a:pt x="918186" y="144604"/>
                </a:lnTo>
                <a:lnTo>
                  <a:pt x="934247" y="155774"/>
                </a:lnTo>
                <a:lnTo>
                  <a:pt x="944059" y="171446"/>
                </a:lnTo>
                <a:lnTo>
                  <a:pt x="947293" y="190870"/>
                </a:lnTo>
                <a:lnTo>
                  <a:pt x="940926" y="217371"/>
                </a:lnTo>
                <a:lnTo>
                  <a:pt x="940143" y="218279"/>
                </a:lnTo>
                <a:close/>
              </a:path>
              <a:path w="1863725" h="302895">
                <a:moveTo>
                  <a:pt x="860464" y="256869"/>
                </a:moveTo>
                <a:lnTo>
                  <a:pt x="826351" y="252027"/>
                </a:lnTo>
                <a:lnTo>
                  <a:pt x="799453" y="238437"/>
                </a:lnTo>
                <a:lnTo>
                  <a:pt x="781683" y="217509"/>
                </a:lnTo>
                <a:lnTo>
                  <a:pt x="774951" y="190651"/>
                </a:lnTo>
                <a:lnTo>
                  <a:pt x="821983" y="190651"/>
                </a:lnTo>
                <a:lnTo>
                  <a:pt x="825299" y="201952"/>
                </a:lnTo>
                <a:lnTo>
                  <a:pt x="833467" y="210673"/>
                </a:lnTo>
                <a:lnTo>
                  <a:pt x="845540" y="216290"/>
                </a:lnTo>
                <a:lnTo>
                  <a:pt x="860574" y="218279"/>
                </a:lnTo>
                <a:lnTo>
                  <a:pt x="940143" y="218279"/>
                </a:lnTo>
                <a:lnTo>
                  <a:pt x="922914" y="238259"/>
                </a:lnTo>
                <a:lnTo>
                  <a:pt x="895384" y="251953"/>
                </a:lnTo>
                <a:lnTo>
                  <a:pt x="860464" y="256869"/>
                </a:lnTo>
                <a:close/>
              </a:path>
              <a:path w="1863725" h="302895">
                <a:moveTo>
                  <a:pt x="1069109" y="302477"/>
                </a:moveTo>
                <a:lnTo>
                  <a:pt x="1025365" y="302477"/>
                </a:lnTo>
                <a:lnTo>
                  <a:pt x="1005864" y="271987"/>
                </a:lnTo>
                <a:lnTo>
                  <a:pt x="992037" y="238876"/>
                </a:lnTo>
                <a:lnTo>
                  <a:pt x="983801" y="202867"/>
                </a:lnTo>
                <a:lnTo>
                  <a:pt x="981073" y="163681"/>
                </a:lnTo>
                <a:lnTo>
                  <a:pt x="983801" y="124433"/>
                </a:lnTo>
                <a:lnTo>
                  <a:pt x="992037" y="88391"/>
                </a:lnTo>
                <a:lnTo>
                  <a:pt x="1005864" y="55268"/>
                </a:lnTo>
                <a:lnTo>
                  <a:pt x="1025365" y="24777"/>
                </a:lnTo>
                <a:lnTo>
                  <a:pt x="1069109" y="24777"/>
                </a:lnTo>
                <a:lnTo>
                  <a:pt x="1053248" y="51383"/>
                </a:lnTo>
                <a:lnTo>
                  <a:pt x="1040481" y="85595"/>
                </a:lnTo>
                <a:lnTo>
                  <a:pt x="1031969" y="124124"/>
                </a:lnTo>
                <a:lnTo>
                  <a:pt x="1028873" y="163681"/>
                </a:lnTo>
                <a:lnTo>
                  <a:pt x="1031969" y="203175"/>
                </a:lnTo>
                <a:lnTo>
                  <a:pt x="1040481" y="241671"/>
                </a:lnTo>
                <a:lnTo>
                  <a:pt x="1053248" y="275872"/>
                </a:lnTo>
                <a:lnTo>
                  <a:pt x="1069109" y="302477"/>
                </a:lnTo>
                <a:close/>
              </a:path>
              <a:path w="1863725" h="302895">
                <a:moveTo>
                  <a:pt x="1319852" y="115004"/>
                </a:moveTo>
                <a:lnTo>
                  <a:pt x="1282248" y="115004"/>
                </a:lnTo>
                <a:lnTo>
                  <a:pt x="1282248" y="0"/>
                </a:lnTo>
                <a:lnTo>
                  <a:pt x="1319852" y="0"/>
                </a:lnTo>
                <a:lnTo>
                  <a:pt x="1319852" y="115004"/>
                </a:lnTo>
                <a:close/>
              </a:path>
              <a:path w="1863725" h="302895">
                <a:moveTo>
                  <a:pt x="1259335" y="270245"/>
                </a:moveTo>
                <a:lnTo>
                  <a:pt x="1222279" y="270245"/>
                </a:lnTo>
                <a:lnTo>
                  <a:pt x="1222279" y="5591"/>
                </a:lnTo>
                <a:lnTo>
                  <a:pt x="1259335" y="5591"/>
                </a:lnTo>
                <a:lnTo>
                  <a:pt x="1259335" y="115004"/>
                </a:lnTo>
                <a:lnTo>
                  <a:pt x="1319852" y="115004"/>
                </a:lnTo>
                <a:lnTo>
                  <a:pt x="1319852" y="146579"/>
                </a:lnTo>
                <a:lnTo>
                  <a:pt x="1259335" y="146579"/>
                </a:lnTo>
                <a:lnTo>
                  <a:pt x="1259335" y="270245"/>
                </a:lnTo>
                <a:close/>
              </a:path>
              <a:path w="1863725" h="302895">
                <a:moveTo>
                  <a:pt x="1319852" y="282414"/>
                </a:moveTo>
                <a:lnTo>
                  <a:pt x="1282248" y="282414"/>
                </a:lnTo>
                <a:lnTo>
                  <a:pt x="1282248" y="146579"/>
                </a:lnTo>
                <a:lnTo>
                  <a:pt x="1319852" y="146579"/>
                </a:lnTo>
                <a:lnTo>
                  <a:pt x="1319852" y="282414"/>
                </a:lnTo>
                <a:close/>
              </a:path>
              <a:path w="1863725" h="302895">
                <a:moveTo>
                  <a:pt x="1163516" y="43195"/>
                </a:moveTo>
                <a:lnTo>
                  <a:pt x="1124596" y="43195"/>
                </a:lnTo>
                <a:lnTo>
                  <a:pt x="1124596" y="8003"/>
                </a:lnTo>
                <a:lnTo>
                  <a:pt x="1163516" y="8003"/>
                </a:lnTo>
                <a:lnTo>
                  <a:pt x="1163516" y="43195"/>
                </a:lnTo>
                <a:close/>
              </a:path>
              <a:path w="1863725" h="302895">
                <a:moveTo>
                  <a:pt x="1211864" y="74659"/>
                </a:moveTo>
                <a:lnTo>
                  <a:pt x="1075261" y="74659"/>
                </a:lnTo>
                <a:lnTo>
                  <a:pt x="1075261" y="43195"/>
                </a:lnTo>
                <a:lnTo>
                  <a:pt x="1211864" y="43195"/>
                </a:lnTo>
                <a:lnTo>
                  <a:pt x="1211864" y="74659"/>
                </a:lnTo>
                <a:close/>
              </a:path>
              <a:path w="1863725" h="302895">
                <a:moveTo>
                  <a:pt x="1144220" y="221568"/>
                </a:moveTo>
                <a:lnTo>
                  <a:pt x="1119322" y="216598"/>
                </a:lnTo>
                <a:lnTo>
                  <a:pt x="1099613" y="202697"/>
                </a:lnTo>
                <a:lnTo>
                  <a:pt x="1086668" y="181375"/>
                </a:lnTo>
                <a:lnTo>
                  <a:pt x="1082059" y="154143"/>
                </a:lnTo>
                <a:lnTo>
                  <a:pt x="1086668" y="127246"/>
                </a:lnTo>
                <a:lnTo>
                  <a:pt x="1099613" y="106124"/>
                </a:lnTo>
                <a:lnTo>
                  <a:pt x="1119322" y="92321"/>
                </a:lnTo>
                <a:lnTo>
                  <a:pt x="1144220" y="87377"/>
                </a:lnTo>
                <a:lnTo>
                  <a:pt x="1169100" y="92321"/>
                </a:lnTo>
                <a:lnTo>
                  <a:pt x="1188677" y="106124"/>
                </a:lnTo>
                <a:lnTo>
                  <a:pt x="1197203" y="120157"/>
                </a:lnTo>
                <a:lnTo>
                  <a:pt x="1144220" y="120157"/>
                </a:lnTo>
                <a:lnTo>
                  <a:pt x="1133031" y="122492"/>
                </a:lnTo>
                <a:lnTo>
                  <a:pt x="1124349" y="129216"/>
                </a:lnTo>
                <a:lnTo>
                  <a:pt x="1118751" y="139906"/>
                </a:lnTo>
                <a:lnTo>
                  <a:pt x="1116812" y="154143"/>
                </a:lnTo>
                <a:lnTo>
                  <a:pt x="1118751" y="168563"/>
                </a:lnTo>
                <a:lnTo>
                  <a:pt x="1124349" y="179222"/>
                </a:lnTo>
                <a:lnTo>
                  <a:pt x="1133031" y="185810"/>
                </a:lnTo>
                <a:lnTo>
                  <a:pt x="1144220" y="188020"/>
                </a:lnTo>
                <a:lnTo>
                  <a:pt x="1197511" y="188020"/>
                </a:lnTo>
                <a:lnTo>
                  <a:pt x="1188677" y="202697"/>
                </a:lnTo>
                <a:lnTo>
                  <a:pt x="1169100" y="216598"/>
                </a:lnTo>
                <a:lnTo>
                  <a:pt x="1144220" y="221568"/>
                </a:lnTo>
                <a:close/>
              </a:path>
              <a:path w="1863725" h="302895">
                <a:moveTo>
                  <a:pt x="1197511" y="188020"/>
                </a:moveTo>
                <a:lnTo>
                  <a:pt x="1144220" y="188020"/>
                </a:lnTo>
                <a:lnTo>
                  <a:pt x="1155160" y="185810"/>
                </a:lnTo>
                <a:lnTo>
                  <a:pt x="1163735" y="179222"/>
                </a:lnTo>
                <a:lnTo>
                  <a:pt x="1169350" y="168563"/>
                </a:lnTo>
                <a:lnTo>
                  <a:pt x="1171409" y="154143"/>
                </a:lnTo>
                <a:lnTo>
                  <a:pt x="1169350" y="139906"/>
                </a:lnTo>
                <a:lnTo>
                  <a:pt x="1163735" y="129216"/>
                </a:lnTo>
                <a:lnTo>
                  <a:pt x="1155160" y="122492"/>
                </a:lnTo>
                <a:lnTo>
                  <a:pt x="1144220" y="120157"/>
                </a:lnTo>
                <a:lnTo>
                  <a:pt x="1197203" y="120157"/>
                </a:lnTo>
                <a:lnTo>
                  <a:pt x="1201510" y="127246"/>
                </a:lnTo>
                <a:lnTo>
                  <a:pt x="1206163" y="154143"/>
                </a:lnTo>
                <a:lnTo>
                  <a:pt x="1201510" y="181375"/>
                </a:lnTo>
                <a:lnTo>
                  <a:pt x="1197511" y="188020"/>
                </a:lnTo>
                <a:close/>
              </a:path>
              <a:path w="1863725" h="302895">
                <a:moveTo>
                  <a:pt x="1578489" y="282414"/>
                </a:moveTo>
                <a:lnTo>
                  <a:pt x="1539131" y="282414"/>
                </a:lnTo>
                <a:lnTo>
                  <a:pt x="1539131" y="140987"/>
                </a:lnTo>
                <a:lnTo>
                  <a:pt x="1484973" y="140987"/>
                </a:lnTo>
                <a:lnTo>
                  <a:pt x="1484973" y="108646"/>
                </a:lnTo>
                <a:lnTo>
                  <a:pt x="1539131" y="108646"/>
                </a:lnTo>
                <a:lnTo>
                  <a:pt x="1539131" y="0"/>
                </a:lnTo>
                <a:lnTo>
                  <a:pt x="1578489" y="0"/>
                </a:lnTo>
                <a:lnTo>
                  <a:pt x="1578489" y="282414"/>
                </a:lnTo>
                <a:close/>
              </a:path>
              <a:path w="1863725" h="302895">
                <a:moveTo>
                  <a:pt x="1345520" y="136383"/>
                </a:moveTo>
                <a:lnTo>
                  <a:pt x="1340038" y="102726"/>
                </a:lnTo>
                <a:lnTo>
                  <a:pt x="1439585" y="97134"/>
                </a:lnTo>
                <a:lnTo>
                  <a:pt x="1441829" y="87964"/>
                </a:lnTo>
                <a:lnTo>
                  <a:pt x="1443641" y="78538"/>
                </a:lnTo>
                <a:lnTo>
                  <a:pt x="1445042" y="68844"/>
                </a:lnTo>
                <a:lnTo>
                  <a:pt x="1446053" y="58872"/>
                </a:lnTo>
                <a:lnTo>
                  <a:pt x="1355167" y="58872"/>
                </a:lnTo>
                <a:lnTo>
                  <a:pt x="1355167" y="27188"/>
                </a:lnTo>
                <a:lnTo>
                  <a:pt x="1485521" y="27188"/>
                </a:lnTo>
                <a:lnTo>
                  <a:pt x="1482171" y="77502"/>
                </a:lnTo>
                <a:lnTo>
                  <a:pt x="1470618" y="124190"/>
                </a:lnTo>
                <a:lnTo>
                  <a:pt x="1468193" y="128818"/>
                </a:lnTo>
                <a:lnTo>
                  <a:pt x="1427306" y="128818"/>
                </a:lnTo>
                <a:lnTo>
                  <a:pt x="1345520" y="136383"/>
                </a:lnTo>
                <a:close/>
              </a:path>
              <a:path w="1863725" h="302895">
                <a:moveTo>
                  <a:pt x="1360210" y="239657"/>
                </a:moveTo>
                <a:lnTo>
                  <a:pt x="1338503" y="209837"/>
                </a:lnTo>
                <a:lnTo>
                  <a:pt x="1368967" y="191628"/>
                </a:lnTo>
                <a:lnTo>
                  <a:pt x="1393594" y="172205"/>
                </a:lnTo>
                <a:lnTo>
                  <a:pt x="1412875" y="151344"/>
                </a:lnTo>
                <a:lnTo>
                  <a:pt x="1427306" y="128818"/>
                </a:lnTo>
                <a:lnTo>
                  <a:pt x="1468193" y="128818"/>
                </a:lnTo>
                <a:lnTo>
                  <a:pt x="1448208" y="166968"/>
                </a:lnTo>
                <a:lnTo>
                  <a:pt x="1412289" y="205552"/>
                </a:lnTo>
                <a:lnTo>
                  <a:pt x="1360210" y="239657"/>
                </a:lnTo>
                <a:close/>
              </a:path>
              <a:path w="1863725" h="302895">
                <a:moveTo>
                  <a:pt x="1835482" y="135067"/>
                </a:moveTo>
                <a:lnTo>
                  <a:pt x="1637485" y="135067"/>
                </a:lnTo>
                <a:lnTo>
                  <a:pt x="1637485" y="9318"/>
                </a:lnTo>
                <a:lnTo>
                  <a:pt x="1833070" y="9318"/>
                </a:lnTo>
                <a:lnTo>
                  <a:pt x="1833070" y="39577"/>
                </a:lnTo>
                <a:lnTo>
                  <a:pt x="1676953" y="39577"/>
                </a:lnTo>
                <a:lnTo>
                  <a:pt x="1676953" y="57557"/>
                </a:lnTo>
                <a:lnTo>
                  <a:pt x="1826492" y="57557"/>
                </a:lnTo>
                <a:lnTo>
                  <a:pt x="1826492" y="86719"/>
                </a:lnTo>
                <a:lnTo>
                  <a:pt x="1676953" y="86719"/>
                </a:lnTo>
                <a:lnTo>
                  <a:pt x="1676953" y="105137"/>
                </a:lnTo>
                <a:lnTo>
                  <a:pt x="1835482" y="105137"/>
                </a:lnTo>
                <a:lnTo>
                  <a:pt x="1835482" y="135067"/>
                </a:lnTo>
                <a:close/>
              </a:path>
              <a:path w="1863725" h="302895">
                <a:moveTo>
                  <a:pt x="1753806" y="155569"/>
                </a:moveTo>
                <a:lnTo>
                  <a:pt x="1714118" y="155569"/>
                </a:lnTo>
                <a:lnTo>
                  <a:pt x="1714118" y="135067"/>
                </a:lnTo>
                <a:lnTo>
                  <a:pt x="1753806" y="135067"/>
                </a:lnTo>
                <a:lnTo>
                  <a:pt x="1753806" y="155569"/>
                </a:lnTo>
                <a:close/>
              </a:path>
              <a:path w="1863725" h="302895">
                <a:moveTo>
                  <a:pt x="1863219" y="187362"/>
                </a:moveTo>
                <a:lnTo>
                  <a:pt x="1605143" y="187362"/>
                </a:lnTo>
                <a:lnTo>
                  <a:pt x="1605143" y="155569"/>
                </a:lnTo>
                <a:lnTo>
                  <a:pt x="1863219" y="155569"/>
                </a:lnTo>
                <a:lnTo>
                  <a:pt x="1863219" y="187362"/>
                </a:lnTo>
                <a:close/>
              </a:path>
              <a:path w="1863725" h="302895">
                <a:moveTo>
                  <a:pt x="1836907" y="277480"/>
                </a:moveTo>
                <a:lnTo>
                  <a:pt x="1636827" y="277480"/>
                </a:lnTo>
                <a:lnTo>
                  <a:pt x="1636827" y="200957"/>
                </a:lnTo>
                <a:lnTo>
                  <a:pt x="1675747" y="200957"/>
                </a:lnTo>
                <a:lnTo>
                  <a:pt x="1675747" y="245577"/>
                </a:lnTo>
                <a:lnTo>
                  <a:pt x="1836907" y="245577"/>
                </a:lnTo>
                <a:lnTo>
                  <a:pt x="1836907" y="2774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329434" y="7720824"/>
            <a:ext cx="78105" cy="144780"/>
          </a:xfrm>
          <a:custGeom>
            <a:avLst/>
            <a:gdLst/>
            <a:ahLst/>
            <a:cxnLst/>
            <a:rect l="l" t="t" r="r" b="b"/>
            <a:pathLst>
              <a:path w="78104" h="144779">
                <a:moveTo>
                  <a:pt x="77622" y="55880"/>
                </a:moveTo>
                <a:lnTo>
                  <a:pt x="39687" y="55880"/>
                </a:lnTo>
                <a:lnTo>
                  <a:pt x="39687" y="0"/>
                </a:lnTo>
                <a:lnTo>
                  <a:pt x="0" y="0"/>
                </a:lnTo>
                <a:lnTo>
                  <a:pt x="0" y="55880"/>
                </a:lnTo>
                <a:lnTo>
                  <a:pt x="0" y="87630"/>
                </a:lnTo>
                <a:lnTo>
                  <a:pt x="0" y="144780"/>
                </a:lnTo>
                <a:lnTo>
                  <a:pt x="39687" y="144780"/>
                </a:lnTo>
                <a:lnTo>
                  <a:pt x="39687" y="87630"/>
                </a:lnTo>
                <a:lnTo>
                  <a:pt x="77622" y="87630"/>
                </a:lnTo>
                <a:lnTo>
                  <a:pt x="77622" y="5588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53578" y="7734274"/>
            <a:ext cx="224154" cy="267335"/>
          </a:xfrm>
          <a:custGeom>
            <a:avLst/>
            <a:gdLst/>
            <a:ahLst/>
            <a:cxnLst/>
            <a:rect l="l" t="t" r="r" b="b"/>
            <a:pathLst>
              <a:path w="224154" h="267334">
                <a:moveTo>
                  <a:pt x="136613" y="33540"/>
                </a:moveTo>
                <a:lnTo>
                  <a:pt x="39255" y="33540"/>
                </a:lnTo>
                <a:lnTo>
                  <a:pt x="39255" y="520"/>
                </a:lnTo>
                <a:lnTo>
                  <a:pt x="0" y="520"/>
                </a:lnTo>
                <a:lnTo>
                  <a:pt x="0" y="33540"/>
                </a:lnTo>
                <a:lnTo>
                  <a:pt x="0" y="62750"/>
                </a:lnTo>
                <a:lnTo>
                  <a:pt x="0" y="91960"/>
                </a:lnTo>
                <a:lnTo>
                  <a:pt x="0" y="123710"/>
                </a:lnTo>
                <a:lnTo>
                  <a:pt x="136613" y="123710"/>
                </a:lnTo>
                <a:lnTo>
                  <a:pt x="136613" y="92087"/>
                </a:lnTo>
                <a:lnTo>
                  <a:pt x="136613" y="91960"/>
                </a:lnTo>
                <a:lnTo>
                  <a:pt x="136613" y="63144"/>
                </a:lnTo>
                <a:lnTo>
                  <a:pt x="97142" y="63144"/>
                </a:lnTo>
                <a:lnTo>
                  <a:pt x="97142" y="91960"/>
                </a:lnTo>
                <a:lnTo>
                  <a:pt x="39255" y="91960"/>
                </a:lnTo>
                <a:lnTo>
                  <a:pt x="39255" y="62750"/>
                </a:lnTo>
                <a:lnTo>
                  <a:pt x="136613" y="62750"/>
                </a:lnTo>
                <a:lnTo>
                  <a:pt x="136613" y="33540"/>
                </a:lnTo>
                <a:close/>
              </a:path>
              <a:path w="224154" h="267334">
                <a:moveTo>
                  <a:pt x="136613" y="0"/>
                </a:moveTo>
                <a:lnTo>
                  <a:pt x="97142" y="0"/>
                </a:lnTo>
                <a:lnTo>
                  <a:pt x="97142" y="33439"/>
                </a:lnTo>
                <a:lnTo>
                  <a:pt x="136613" y="33439"/>
                </a:lnTo>
                <a:lnTo>
                  <a:pt x="136613" y="0"/>
                </a:lnTo>
                <a:close/>
              </a:path>
              <a:path w="224154" h="267334">
                <a:moveTo>
                  <a:pt x="223659" y="236740"/>
                </a:moveTo>
                <a:lnTo>
                  <a:pt x="67754" y="236740"/>
                </a:lnTo>
                <a:lnTo>
                  <a:pt x="67754" y="217690"/>
                </a:lnTo>
                <a:lnTo>
                  <a:pt x="215544" y="217690"/>
                </a:lnTo>
                <a:lnTo>
                  <a:pt x="215544" y="189750"/>
                </a:lnTo>
                <a:lnTo>
                  <a:pt x="215544" y="171970"/>
                </a:lnTo>
                <a:lnTo>
                  <a:pt x="215544" y="141490"/>
                </a:lnTo>
                <a:lnTo>
                  <a:pt x="28295" y="141490"/>
                </a:lnTo>
                <a:lnTo>
                  <a:pt x="28295" y="171970"/>
                </a:lnTo>
                <a:lnTo>
                  <a:pt x="176072" y="171970"/>
                </a:lnTo>
                <a:lnTo>
                  <a:pt x="176072" y="189750"/>
                </a:lnTo>
                <a:lnTo>
                  <a:pt x="28727" y="189750"/>
                </a:lnTo>
                <a:lnTo>
                  <a:pt x="28727" y="217690"/>
                </a:lnTo>
                <a:lnTo>
                  <a:pt x="28727" y="236740"/>
                </a:lnTo>
                <a:lnTo>
                  <a:pt x="28727" y="267220"/>
                </a:lnTo>
                <a:lnTo>
                  <a:pt x="223659" y="267220"/>
                </a:lnTo>
                <a:lnTo>
                  <a:pt x="223659" y="2367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410245" y="7744142"/>
            <a:ext cx="258445" cy="228600"/>
          </a:xfrm>
          <a:custGeom>
            <a:avLst/>
            <a:gdLst/>
            <a:ahLst/>
            <a:cxnLst/>
            <a:rect l="l" t="t" r="r" b="b"/>
            <a:pathLst>
              <a:path w="258445" h="228600">
                <a:moveTo>
                  <a:pt x="258076" y="196672"/>
                </a:moveTo>
                <a:lnTo>
                  <a:pt x="192735" y="196672"/>
                </a:lnTo>
                <a:lnTo>
                  <a:pt x="192735" y="143065"/>
                </a:lnTo>
                <a:lnTo>
                  <a:pt x="235280" y="143065"/>
                </a:lnTo>
                <a:lnTo>
                  <a:pt x="235280" y="111163"/>
                </a:lnTo>
                <a:lnTo>
                  <a:pt x="196786" y="111163"/>
                </a:lnTo>
                <a:lnTo>
                  <a:pt x="196786" y="31788"/>
                </a:lnTo>
                <a:lnTo>
                  <a:pt x="236588" y="31788"/>
                </a:lnTo>
                <a:lnTo>
                  <a:pt x="236588" y="0"/>
                </a:lnTo>
                <a:lnTo>
                  <a:pt x="157759" y="0"/>
                </a:lnTo>
                <a:lnTo>
                  <a:pt x="157759" y="31788"/>
                </a:lnTo>
                <a:lnTo>
                  <a:pt x="157759" y="111163"/>
                </a:lnTo>
                <a:lnTo>
                  <a:pt x="153047" y="111163"/>
                </a:lnTo>
                <a:lnTo>
                  <a:pt x="153047" y="143065"/>
                </a:lnTo>
                <a:lnTo>
                  <a:pt x="153047" y="196672"/>
                </a:lnTo>
                <a:lnTo>
                  <a:pt x="103708" y="196672"/>
                </a:lnTo>
                <a:lnTo>
                  <a:pt x="103708" y="143065"/>
                </a:lnTo>
                <a:lnTo>
                  <a:pt x="153047" y="143065"/>
                </a:lnTo>
                <a:lnTo>
                  <a:pt x="153047" y="111163"/>
                </a:lnTo>
                <a:lnTo>
                  <a:pt x="98666" y="111163"/>
                </a:lnTo>
                <a:lnTo>
                  <a:pt x="98666" y="31788"/>
                </a:lnTo>
                <a:lnTo>
                  <a:pt x="157759" y="31788"/>
                </a:lnTo>
                <a:lnTo>
                  <a:pt x="157759" y="0"/>
                </a:lnTo>
                <a:lnTo>
                  <a:pt x="20180" y="0"/>
                </a:lnTo>
                <a:lnTo>
                  <a:pt x="20180" y="31788"/>
                </a:lnTo>
                <a:lnTo>
                  <a:pt x="59207" y="31788"/>
                </a:lnTo>
                <a:lnTo>
                  <a:pt x="59207" y="111163"/>
                </a:lnTo>
                <a:lnTo>
                  <a:pt x="21374" y="111163"/>
                </a:lnTo>
                <a:lnTo>
                  <a:pt x="21374" y="143065"/>
                </a:lnTo>
                <a:lnTo>
                  <a:pt x="64033" y="143065"/>
                </a:lnTo>
                <a:lnTo>
                  <a:pt x="64033" y="196672"/>
                </a:lnTo>
                <a:lnTo>
                  <a:pt x="0" y="196672"/>
                </a:lnTo>
                <a:lnTo>
                  <a:pt x="0" y="228358"/>
                </a:lnTo>
                <a:lnTo>
                  <a:pt x="258076" y="228358"/>
                </a:lnTo>
                <a:lnTo>
                  <a:pt x="258076" y="1966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37429" y="7721437"/>
            <a:ext cx="619125" cy="302895"/>
          </a:xfrm>
          <a:custGeom>
            <a:avLst/>
            <a:gdLst/>
            <a:ahLst/>
            <a:cxnLst/>
            <a:rect l="l" t="t" r="r" b="b"/>
            <a:pathLst>
              <a:path w="619125" h="302895">
                <a:moveTo>
                  <a:pt x="239438" y="206438"/>
                </a:moveTo>
                <a:lnTo>
                  <a:pt x="199970" y="206438"/>
                </a:lnTo>
                <a:lnTo>
                  <a:pt x="199970" y="105357"/>
                </a:lnTo>
                <a:lnTo>
                  <a:pt x="153814" y="105357"/>
                </a:lnTo>
                <a:lnTo>
                  <a:pt x="153814" y="73454"/>
                </a:lnTo>
                <a:lnTo>
                  <a:pt x="199970" y="73454"/>
                </a:lnTo>
                <a:lnTo>
                  <a:pt x="199970" y="438"/>
                </a:lnTo>
                <a:lnTo>
                  <a:pt x="239438" y="438"/>
                </a:lnTo>
                <a:lnTo>
                  <a:pt x="239438" y="206438"/>
                </a:lnTo>
                <a:close/>
              </a:path>
              <a:path w="619125" h="302895">
                <a:moveTo>
                  <a:pt x="164339" y="51088"/>
                </a:moveTo>
                <a:lnTo>
                  <a:pt x="11292" y="51088"/>
                </a:lnTo>
                <a:lnTo>
                  <a:pt x="11292" y="19405"/>
                </a:lnTo>
                <a:lnTo>
                  <a:pt x="164339" y="19405"/>
                </a:lnTo>
                <a:lnTo>
                  <a:pt x="164339" y="51088"/>
                </a:lnTo>
                <a:close/>
              </a:path>
              <a:path w="619125" h="302895">
                <a:moveTo>
                  <a:pt x="20282" y="174974"/>
                </a:moveTo>
                <a:lnTo>
                  <a:pt x="0" y="142961"/>
                </a:lnTo>
                <a:lnTo>
                  <a:pt x="30244" y="128148"/>
                </a:lnTo>
                <a:lnTo>
                  <a:pt x="51363" y="107179"/>
                </a:lnTo>
                <a:lnTo>
                  <a:pt x="63765" y="82202"/>
                </a:lnTo>
                <a:lnTo>
                  <a:pt x="67829" y="55583"/>
                </a:lnTo>
                <a:lnTo>
                  <a:pt x="67862" y="51088"/>
                </a:lnTo>
                <a:lnTo>
                  <a:pt x="108098" y="51088"/>
                </a:lnTo>
                <a:lnTo>
                  <a:pt x="108098" y="55583"/>
                </a:lnTo>
                <a:lnTo>
                  <a:pt x="111933" y="80227"/>
                </a:lnTo>
                <a:lnTo>
                  <a:pt x="123734" y="103575"/>
                </a:lnTo>
                <a:lnTo>
                  <a:pt x="133319" y="113031"/>
                </a:lnTo>
                <a:lnTo>
                  <a:pt x="88473" y="113031"/>
                </a:lnTo>
                <a:lnTo>
                  <a:pt x="77217" y="133039"/>
                </a:lnTo>
                <a:lnTo>
                  <a:pt x="62148" y="150416"/>
                </a:lnTo>
                <a:lnTo>
                  <a:pt x="43193" y="164586"/>
                </a:lnTo>
                <a:lnTo>
                  <a:pt x="20282" y="174974"/>
                </a:lnTo>
                <a:close/>
              </a:path>
              <a:path w="619125" h="302895">
                <a:moveTo>
                  <a:pt x="153486" y="169273"/>
                </a:moveTo>
                <a:lnTo>
                  <a:pt x="131872" y="159760"/>
                </a:lnTo>
                <a:lnTo>
                  <a:pt x="113867" y="146866"/>
                </a:lnTo>
                <a:lnTo>
                  <a:pt x="99418" y="131115"/>
                </a:lnTo>
                <a:lnTo>
                  <a:pt x="88473" y="113031"/>
                </a:lnTo>
                <a:lnTo>
                  <a:pt x="133319" y="113031"/>
                </a:lnTo>
                <a:lnTo>
                  <a:pt x="143942" y="123511"/>
                </a:lnTo>
                <a:lnTo>
                  <a:pt x="173000" y="137918"/>
                </a:lnTo>
                <a:lnTo>
                  <a:pt x="153486" y="169273"/>
                </a:lnTo>
                <a:close/>
              </a:path>
              <a:path w="619125" h="302895">
                <a:moveTo>
                  <a:pt x="246125" y="277480"/>
                </a:moveTo>
                <a:lnTo>
                  <a:pt x="52185" y="277480"/>
                </a:lnTo>
                <a:lnTo>
                  <a:pt x="52185" y="188458"/>
                </a:lnTo>
                <a:lnTo>
                  <a:pt x="91653" y="188458"/>
                </a:lnTo>
                <a:lnTo>
                  <a:pt x="91653" y="245577"/>
                </a:lnTo>
                <a:lnTo>
                  <a:pt x="246125" y="245577"/>
                </a:lnTo>
                <a:lnTo>
                  <a:pt x="246125" y="277480"/>
                </a:lnTo>
                <a:close/>
              </a:path>
              <a:path w="619125" h="302895">
                <a:moveTo>
                  <a:pt x="502789" y="141645"/>
                </a:moveTo>
                <a:lnTo>
                  <a:pt x="463102" y="141645"/>
                </a:lnTo>
                <a:lnTo>
                  <a:pt x="463102" y="0"/>
                </a:lnTo>
                <a:lnTo>
                  <a:pt x="502789" y="0"/>
                </a:lnTo>
                <a:lnTo>
                  <a:pt x="502789" y="141645"/>
                </a:lnTo>
                <a:close/>
              </a:path>
              <a:path w="619125" h="302895">
                <a:moveTo>
                  <a:pt x="346781" y="137150"/>
                </a:moveTo>
                <a:lnTo>
                  <a:pt x="316550" y="132338"/>
                </a:lnTo>
                <a:lnTo>
                  <a:pt x="292486" y="119047"/>
                </a:lnTo>
                <a:lnTo>
                  <a:pt x="276603" y="98746"/>
                </a:lnTo>
                <a:lnTo>
                  <a:pt x="270916" y="72905"/>
                </a:lnTo>
                <a:lnTo>
                  <a:pt x="276603" y="46969"/>
                </a:lnTo>
                <a:lnTo>
                  <a:pt x="292486" y="26572"/>
                </a:lnTo>
                <a:lnTo>
                  <a:pt x="316550" y="13226"/>
                </a:lnTo>
                <a:lnTo>
                  <a:pt x="346781" y="8441"/>
                </a:lnTo>
                <a:lnTo>
                  <a:pt x="376684" y="13226"/>
                </a:lnTo>
                <a:lnTo>
                  <a:pt x="400584" y="26572"/>
                </a:lnTo>
                <a:lnTo>
                  <a:pt x="411650" y="40783"/>
                </a:lnTo>
                <a:lnTo>
                  <a:pt x="346781" y="40783"/>
                </a:lnTo>
                <a:lnTo>
                  <a:pt x="331781" y="42965"/>
                </a:lnTo>
                <a:lnTo>
                  <a:pt x="319853" y="49279"/>
                </a:lnTo>
                <a:lnTo>
                  <a:pt x="312016" y="59376"/>
                </a:lnTo>
                <a:lnTo>
                  <a:pt x="309287" y="72905"/>
                </a:lnTo>
                <a:lnTo>
                  <a:pt x="312000" y="86562"/>
                </a:lnTo>
                <a:lnTo>
                  <a:pt x="319812" y="96723"/>
                </a:lnTo>
                <a:lnTo>
                  <a:pt x="331734" y="103061"/>
                </a:lnTo>
                <a:lnTo>
                  <a:pt x="346781" y="105247"/>
                </a:lnTo>
                <a:lnTo>
                  <a:pt x="411381" y="105247"/>
                </a:lnTo>
                <a:lnTo>
                  <a:pt x="400584" y="119047"/>
                </a:lnTo>
                <a:lnTo>
                  <a:pt x="376684" y="132338"/>
                </a:lnTo>
                <a:lnTo>
                  <a:pt x="346781" y="137150"/>
                </a:lnTo>
                <a:close/>
              </a:path>
              <a:path w="619125" h="302895">
                <a:moveTo>
                  <a:pt x="411381" y="105247"/>
                </a:moveTo>
                <a:lnTo>
                  <a:pt x="346781" y="105247"/>
                </a:lnTo>
                <a:lnTo>
                  <a:pt x="361608" y="103061"/>
                </a:lnTo>
                <a:lnTo>
                  <a:pt x="373381" y="96723"/>
                </a:lnTo>
                <a:lnTo>
                  <a:pt x="381146" y="86562"/>
                </a:lnTo>
                <a:lnTo>
                  <a:pt x="383947" y="72905"/>
                </a:lnTo>
                <a:lnTo>
                  <a:pt x="381146" y="59376"/>
                </a:lnTo>
                <a:lnTo>
                  <a:pt x="373381" y="49279"/>
                </a:lnTo>
                <a:lnTo>
                  <a:pt x="361608" y="42965"/>
                </a:lnTo>
                <a:lnTo>
                  <a:pt x="346781" y="40783"/>
                </a:lnTo>
                <a:lnTo>
                  <a:pt x="411650" y="40783"/>
                </a:lnTo>
                <a:lnTo>
                  <a:pt x="416467" y="46969"/>
                </a:lnTo>
                <a:lnTo>
                  <a:pt x="422319" y="72905"/>
                </a:lnTo>
                <a:lnTo>
                  <a:pt x="416467" y="98746"/>
                </a:lnTo>
                <a:lnTo>
                  <a:pt x="411381" y="105247"/>
                </a:lnTo>
                <a:close/>
              </a:path>
              <a:path w="619125" h="302895">
                <a:moveTo>
                  <a:pt x="510463" y="279234"/>
                </a:moveTo>
                <a:lnTo>
                  <a:pt x="314111" y="279234"/>
                </a:lnTo>
                <a:lnTo>
                  <a:pt x="314111" y="200957"/>
                </a:lnTo>
                <a:lnTo>
                  <a:pt x="463321" y="200957"/>
                </a:lnTo>
                <a:lnTo>
                  <a:pt x="463321" y="183744"/>
                </a:lnTo>
                <a:lnTo>
                  <a:pt x="313453" y="183744"/>
                </a:lnTo>
                <a:lnTo>
                  <a:pt x="313453" y="153266"/>
                </a:lnTo>
                <a:lnTo>
                  <a:pt x="502789" y="153266"/>
                </a:lnTo>
                <a:lnTo>
                  <a:pt x="502789" y="229900"/>
                </a:lnTo>
                <a:lnTo>
                  <a:pt x="352702" y="229900"/>
                </a:lnTo>
                <a:lnTo>
                  <a:pt x="352702" y="248099"/>
                </a:lnTo>
                <a:lnTo>
                  <a:pt x="510463" y="248099"/>
                </a:lnTo>
                <a:lnTo>
                  <a:pt x="510463" y="279234"/>
                </a:lnTo>
                <a:close/>
              </a:path>
              <a:path w="619125" h="302895">
                <a:moveTo>
                  <a:pt x="574721" y="302477"/>
                </a:moveTo>
                <a:lnTo>
                  <a:pt x="530868" y="302477"/>
                </a:lnTo>
                <a:lnTo>
                  <a:pt x="546792" y="275872"/>
                </a:lnTo>
                <a:lnTo>
                  <a:pt x="559592" y="241671"/>
                </a:lnTo>
                <a:lnTo>
                  <a:pt x="568116" y="203175"/>
                </a:lnTo>
                <a:lnTo>
                  <a:pt x="571213" y="163681"/>
                </a:lnTo>
                <a:lnTo>
                  <a:pt x="568116" y="124124"/>
                </a:lnTo>
                <a:lnTo>
                  <a:pt x="559592" y="85595"/>
                </a:lnTo>
                <a:lnTo>
                  <a:pt x="546792" y="51383"/>
                </a:lnTo>
                <a:lnTo>
                  <a:pt x="530868" y="24777"/>
                </a:lnTo>
                <a:lnTo>
                  <a:pt x="574721" y="24777"/>
                </a:lnTo>
                <a:lnTo>
                  <a:pt x="594205" y="55268"/>
                </a:lnTo>
                <a:lnTo>
                  <a:pt x="607995" y="88391"/>
                </a:lnTo>
                <a:lnTo>
                  <a:pt x="616193" y="124433"/>
                </a:lnTo>
                <a:lnTo>
                  <a:pt x="618903" y="163681"/>
                </a:lnTo>
                <a:lnTo>
                  <a:pt x="616193" y="202867"/>
                </a:lnTo>
                <a:lnTo>
                  <a:pt x="607995" y="238876"/>
                </a:lnTo>
                <a:lnTo>
                  <a:pt x="594205" y="271987"/>
                </a:lnTo>
                <a:lnTo>
                  <a:pt x="574721" y="30247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79432" y="8587720"/>
            <a:ext cx="624205" cy="339090"/>
          </a:xfrm>
          <a:custGeom>
            <a:avLst/>
            <a:gdLst/>
            <a:ahLst/>
            <a:cxnLst/>
            <a:rect l="l" t="t" r="r" b="b"/>
            <a:pathLst>
              <a:path w="624205" h="339090">
                <a:moveTo>
                  <a:pt x="290478" y="338892"/>
                </a:moveTo>
                <a:lnTo>
                  <a:pt x="245091" y="338892"/>
                </a:lnTo>
                <a:lnTo>
                  <a:pt x="245091" y="0"/>
                </a:lnTo>
                <a:lnTo>
                  <a:pt x="290478" y="0"/>
                </a:lnTo>
                <a:lnTo>
                  <a:pt x="290478" y="338892"/>
                </a:lnTo>
                <a:close/>
              </a:path>
              <a:path w="624205" h="339090">
                <a:moveTo>
                  <a:pt x="221279" y="75250"/>
                </a:moveTo>
                <a:lnTo>
                  <a:pt x="176550" y="75250"/>
                </a:lnTo>
                <a:lnTo>
                  <a:pt x="176550" y="5262"/>
                </a:lnTo>
                <a:lnTo>
                  <a:pt x="221279" y="5262"/>
                </a:lnTo>
                <a:lnTo>
                  <a:pt x="221279" y="75250"/>
                </a:lnTo>
                <a:close/>
              </a:path>
              <a:path w="624205" h="339090">
                <a:moveTo>
                  <a:pt x="73540" y="269824"/>
                </a:moveTo>
                <a:lnTo>
                  <a:pt x="43216" y="261369"/>
                </a:lnTo>
                <a:lnTo>
                  <a:pt x="19996" y="236918"/>
                </a:lnTo>
                <a:lnTo>
                  <a:pt x="5163" y="198135"/>
                </a:lnTo>
                <a:lnTo>
                  <a:pt x="0" y="146686"/>
                </a:lnTo>
                <a:lnTo>
                  <a:pt x="5163" y="95656"/>
                </a:lnTo>
                <a:lnTo>
                  <a:pt x="19996" y="57145"/>
                </a:lnTo>
                <a:lnTo>
                  <a:pt x="43216" y="32817"/>
                </a:lnTo>
                <a:lnTo>
                  <a:pt x="73540" y="24338"/>
                </a:lnTo>
                <a:lnTo>
                  <a:pt x="93640" y="27723"/>
                </a:lnTo>
                <a:lnTo>
                  <a:pt x="111100" y="37608"/>
                </a:lnTo>
                <a:lnTo>
                  <a:pt x="125600" y="53587"/>
                </a:lnTo>
                <a:lnTo>
                  <a:pt x="133685" y="69199"/>
                </a:lnTo>
                <a:lnTo>
                  <a:pt x="73540" y="69199"/>
                </a:lnTo>
                <a:lnTo>
                  <a:pt x="60428" y="73980"/>
                </a:lnTo>
                <a:lnTo>
                  <a:pt x="50830" y="88505"/>
                </a:lnTo>
                <a:lnTo>
                  <a:pt x="44957" y="112748"/>
                </a:lnTo>
                <a:lnTo>
                  <a:pt x="43019" y="146686"/>
                </a:lnTo>
                <a:lnTo>
                  <a:pt x="44957" y="180866"/>
                </a:lnTo>
                <a:lnTo>
                  <a:pt x="50830" y="205131"/>
                </a:lnTo>
                <a:lnTo>
                  <a:pt x="60428" y="219577"/>
                </a:lnTo>
                <a:lnTo>
                  <a:pt x="73540" y="224305"/>
                </a:lnTo>
                <a:lnTo>
                  <a:pt x="133922" y="224305"/>
                </a:lnTo>
                <a:lnTo>
                  <a:pt x="125729" y="240316"/>
                </a:lnTo>
                <a:lnTo>
                  <a:pt x="111215" y="256487"/>
                </a:lnTo>
                <a:lnTo>
                  <a:pt x="93716" y="266467"/>
                </a:lnTo>
                <a:lnTo>
                  <a:pt x="73540" y="269824"/>
                </a:lnTo>
                <a:close/>
              </a:path>
              <a:path w="624205" h="339090">
                <a:moveTo>
                  <a:pt x="133922" y="224305"/>
                </a:moveTo>
                <a:lnTo>
                  <a:pt x="73540" y="224305"/>
                </a:lnTo>
                <a:lnTo>
                  <a:pt x="86801" y="219577"/>
                </a:lnTo>
                <a:lnTo>
                  <a:pt x="96744" y="205131"/>
                </a:lnTo>
                <a:lnTo>
                  <a:pt x="103011" y="180866"/>
                </a:lnTo>
                <a:lnTo>
                  <a:pt x="105245" y="146686"/>
                </a:lnTo>
                <a:lnTo>
                  <a:pt x="102993" y="112748"/>
                </a:lnTo>
                <a:lnTo>
                  <a:pt x="96694" y="88505"/>
                </a:lnTo>
                <a:lnTo>
                  <a:pt x="86745" y="73980"/>
                </a:lnTo>
                <a:lnTo>
                  <a:pt x="73540" y="69199"/>
                </a:lnTo>
                <a:lnTo>
                  <a:pt x="133685" y="69199"/>
                </a:lnTo>
                <a:lnTo>
                  <a:pt x="136819" y="75250"/>
                </a:lnTo>
                <a:lnTo>
                  <a:pt x="221279" y="75250"/>
                </a:lnTo>
                <a:lnTo>
                  <a:pt x="221279" y="113270"/>
                </a:lnTo>
                <a:lnTo>
                  <a:pt x="146160" y="113270"/>
                </a:lnTo>
                <a:lnTo>
                  <a:pt x="147120" y="121211"/>
                </a:lnTo>
                <a:lnTo>
                  <a:pt x="147821" y="129436"/>
                </a:lnTo>
                <a:lnTo>
                  <a:pt x="148250" y="137931"/>
                </a:lnTo>
                <a:lnTo>
                  <a:pt x="148396" y="146686"/>
                </a:lnTo>
                <a:lnTo>
                  <a:pt x="148252" y="155363"/>
                </a:lnTo>
                <a:lnTo>
                  <a:pt x="147837" y="163805"/>
                </a:lnTo>
                <a:lnTo>
                  <a:pt x="147175" y="171976"/>
                </a:lnTo>
                <a:lnTo>
                  <a:pt x="146291" y="179839"/>
                </a:lnTo>
                <a:lnTo>
                  <a:pt x="221279" y="179839"/>
                </a:lnTo>
                <a:lnTo>
                  <a:pt x="221279" y="218385"/>
                </a:lnTo>
                <a:lnTo>
                  <a:pt x="136951" y="218385"/>
                </a:lnTo>
                <a:lnTo>
                  <a:pt x="133922" y="224305"/>
                </a:lnTo>
                <a:close/>
              </a:path>
              <a:path w="624205" h="339090">
                <a:moveTo>
                  <a:pt x="221279" y="179839"/>
                </a:moveTo>
                <a:lnTo>
                  <a:pt x="176550" y="179839"/>
                </a:lnTo>
                <a:lnTo>
                  <a:pt x="176550" y="113270"/>
                </a:lnTo>
                <a:lnTo>
                  <a:pt x="221279" y="113270"/>
                </a:lnTo>
                <a:lnTo>
                  <a:pt x="221279" y="179839"/>
                </a:lnTo>
                <a:close/>
              </a:path>
              <a:path w="624205" h="339090">
                <a:moveTo>
                  <a:pt x="221279" y="323236"/>
                </a:moveTo>
                <a:lnTo>
                  <a:pt x="176550" y="323236"/>
                </a:lnTo>
                <a:lnTo>
                  <a:pt x="176550" y="218385"/>
                </a:lnTo>
                <a:lnTo>
                  <a:pt x="221279" y="218385"/>
                </a:lnTo>
                <a:lnTo>
                  <a:pt x="221279" y="323236"/>
                </a:lnTo>
                <a:close/>
              </a:path>
              <a:path w="624205" h="339090">
                <a:moveTo>
                  <a:pt x="492567" y="31968"/>
                </a:moveTo>
                <a:lnTo>
                  <a:pt x="445469" y="31968"/>
                </a:lnTo>
                <a:lnTo>
                  <a:pt x="445469" y="1184"/>
                </a:lnTo>
                <a:lnTo>
                  <a:pt x="492567" y="1184"/>
                </a:lnTo>
                <a:lnTo>
                  <a:pt x="492567" y="31968"/>
                </a:lnTo>
                <a:close/>
              </a:path>
              <a:path w="624205" h="339090">
                <a:moveTo>
                  <a:pt x="593997" y="68673"/>
                </a:moveTo>
                <a:lnTo>
                  <a:pt x="344696" y="68673"/>
                </a:lnTo>
                <a:lnTo>
                  <a:pt x="344696" y="31968"/>
                </a:lnTo>
                <a:lnTo>
                  <a:pt x="593997" y="31968"/>
                </a:lnTo>
                <a:lnTo>
                  <a:pt x="593997" y="68673"/>
                </a:lnTo>
                <a:close/>
              </a:path>
              <a:path w="624205" h="339090">
                <a:moveTo>
                  <a:pt x="342459" y="155632"/>
                </a:moveTo>
                <a:lnTo>
                  <a:pt x="328120" y="119717"/>
                </a:lnTo>
                <a:lnTo>
                  <a:pt x="376089" y="113221"/>
                </a:lnTo>
                <a:lnTo>
                  <a:pt x="410343" y="101595"/>
                </a:lnTo>
                <a:lnTo>
                  <a:pt x="431869" y="86268"/>
                </a:lnTo>
                <a:lnTo>
                  <a:pt x="441654" y="68673"/>
                </a:lnTo>
                <a:lnTo>
                  <a:pt x="496250" y="68673"/>
                </a:lnTo>
                <a:lnTo>
                  <a:pt x="505891" y="86268"/>
                </a:lnTo>
                <a:lnTo>
                  <a:pt x="527396" y="101595"/>
                </a:lnTo>
                <a:lnTo>
                  <a:pt x="539749" y="105772"/>
                </a:lnTo>
                <a:lnTo>
                  <a:pt x="469018" y="105772"/>
                </a:lnTo>
                <a:lnTo>
                  <a:pt x="448984" y="124404"/>
                </a:lnTo>
                <a:lnTo>
                  <a:pt x="421032" y="139187"/>
                </a:lnTo>
                <a:lnTo>
                  <a:pt x="385434" y="149728"/>
                </a:lnTo>
                <a:lnTo>
                  <a:pt x="342459" y="155632"/>
                </a:lnTo>
                <a:close/>
              </a:path>
              <a:path w="624205" h="339090">
                <a:moveTo>
                  <a:pt x="595444" y="155632"/>
                </a:moveTo>
                <a:lnTo>
                  <a:pt x="552417" y="149728"/>
                </a:lnTo>
                <a:lnTo>
                  <a:pt x="516839" y="139187"/>
                </a:lnTo>
                <a:lnTo>
                  <a:pt x="488957" y="124404"/>
                </a:lnTo>
                <a:lnTo>
                  <a:pt x="469018" y="105772"/>
                </a:lnTo>
                <a:lnTo>
                  <a:pt x="539749" y="105772"/>
                </a:lnTo>
                <a:lnTo>
                  <a:pt x="561778" y="113221"/>
                </a:lnTo>
                <a:lnTo>
                  <a:pt x="610047" y="119717"/>
                </a:lnTo>
                <a:lnTo>
                  <a:pt x="595444" y="155632"/>
                </a:lnTo>
                <a:close/>
              </a:path>
              <a:path w="624205" h="339090">
                <a:moveTo>
                  <a:pt x="623992" y="205887"/>
                </a:moveTo>
                <a:lnTo>
                  <a:pt x="315095" y="205887"/>
                </a:lnTo>
                <a:lnTo>
                  <a:pt x="315095" y="167998"/>
                </a:lnTo>
                <a:lnTo>
                  <a:pt x="623992" y="167998"/>
                </a:lnTo>
                <a:lnTo>
                  <a:pt x="623992" y="205887"/>
                </a:lnTo>
                <a:close/>
              </a:path>
              <a:path w="624205" h="339090">
                <a:moveTo>
                  <a:pt x="586367" y="338892"/>
                </a:moveTo>
                <a:lnTo>
                  <a:pt x="538875" y="338892"/>
                </a:lnTo>
                <a:lnTo>
                  <a:pt x="538875" y="268903"/>
                </a:lnTo>
                <a:lnTo>
                  <a:pt x="349300" y="268903"/>
                </a:lnTo>
                <a:lnTo>
                  <a:pt x="349300" y="231672"/>
                </a:lnTo>
                <a:lnTo>
                  <a:pt x="586367" y="231672"/>
                </a:lnTo>
                <a:lnTo>
                  <a:pt x="586367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89470" y="8587720"/>
            <a:ext cx="631190" cy="339090"/>
          </a:xfrm>
          <a:custGeom>
            <a:avLst/>
            <a:gdLst/>
            <a:ahLst/>
            <a:cxnLst/>
            <a:rect l="l" t="t" r="r" b="b"/>
            <a:pathLst>
              <a:path w="631189" h="339090">
                <a:moveTo>
                  <a:pt x="283374" y="338892"/>
                </a:moveTo>
                <a:lnTo>
                  <a:pt x="235356" y="338892"/>
                </a:lnTo>
                <a:lnTo>
                  <a:pt x="235356" y="0"/>
                </a:lnTo>
                <a:lnTo>
                  <a:pt x="283374" y="0"/>
                </a:lnTo>
                <a:lnTo>
                  <a:pt x="283374" y="338892"/>
                </a:lnTo>
                <a:close/>
              </a:path>
              <a:path w="631189" h="339090">
                <a:moveTo>
                  <a:pt x="24732" y="280743"/>
                </a:moveTo>
                <a:lnTo>
                  <a:pt x="0" y="242986"/>
                </a:lnTo>
                <a:lnTo>
                  <a:pt x="46698" y="216606"/>
                </a:lnTo>
                <a:lnTo>
                  <a:pt x="82542" y="186880"/>
                </a:lnTo>
                <a:lnTo>
                  <a:pt x="108389" y="153332"/>
                </a:lnTo>
                <a:lnTo>
                  <a:pt x="125099" y="115491"/>
                </a:lnTo>
                <a:lnTo>
                  <a:pt x="133530" y="72882"/>
                </a:lnTo>
                <a:lnTo>
                  <a:pt x="18154" y="72882"/>
                </a:lnTo>
                <a:lnTo>
                  <a:pt x="18154" y="35652"/>
                </a:lnTo>
                <a:lnTo>
                  <a:pt x="181944" y="35652"/>
                </a:lnTo>
                <a:lnTo>
                  <a:pt x="178658" y="85472"/>
                </a:lnTo>
                <a:lnTo>
                  <a:pt x="168023" y="132112"/>
                </a:lnTo>
                <a:lnTo>
                  <a:pt x="148676" y="175267"/>
                </a:lnTo>
                <a:lnTo>
                  <a:pt x="119254" y="214628"/>
                </a:lnTo>
                <a:lnTo>
                  <a:pt x="78394" y="249889"/>
                </a:lnTo>
                <a:lnTo>
                  <a:pt x="24732" y="280743"/>
                </a:lnTo>
                <a:close/>
              </a:path>
              <a:path w="631189" h="339090">
                <a:moveTo>
                  <a:pt x="585578" y="242855"/>
                </a:moveTo>
                <a:lnTo>
                  <a:pt x="537296" y="242855"/>
                </a:lnTo>
                <a:lnTo>
                  <a:pt x="537296" y="0"/>
                </a:lnTo>
                <a:lnTo>
                  <a:pt x="585578" y="0"/>
                </a:lnTo>
                <a:lnTo>
                  <a:pt x="585578" y="94852"/>
                </a:lnTo>
                <a:lnTo>
                  <a:pt x="631097" y="94852"/>
                </a:lnTo>
                <a:lnTo>
                  <a:pt x="631097" y="134057"/>
                </a:lnTo>
                <a:lnTo>
                  <a:pt x="585578" y="134057"/>
                </a:lnTo>
                <a:lnTo>
                  <a:pt x="585578" y="242855"/>
                </a:lnTo>
                <a:close/>
              </a:path>
              <a:path w="631189" h="339090">
                <a:moveTo>
                  <a:pt x="334434" y="209834"/>
                </a:moveTo>
                <a:lnTo>
                  <a:pt x="314701" y="172208"/>
                </a:lnTo>
                <a:lnTo>
                  <a:pt x="365330" y="153075"/>
                </a:lnTo>
                <a:lnTo>
                  <a:pt x="403403" y="128071"/>
                </a:lnTo>
                <a:lnTo>
                  <a:pt x="428699" y="98133"/>
                </a:lnTo>
                <a:lnTo>
                  <a:pt x="440996" y="64200"/>
                </a:lnTo>
                <a:lnTo>
                  <a:pt x="329435" y="64200"/>
                </a:lnTo>
                <a:lnTo>
                  <a:pt x="329435" y="25390"/>
                </a:lnTo>
                <a:lnTo>
                  <a:pt x="493093" y="25390"/>
                </a:lnTo>
                <a:lnTo>
                  <a:pt x="488393" y="68891"/>
                </a:lnTo>
                <a:lnTo>
                  <a:pt x="474529" y="107560"/>
                </a:lnTo>
                <a:lnTo>
                  <a:pt x="451849" y="141194"/>
                </a:lnTo>
                <a:lnTo>
                  <a:pt x="420707" y="169587"/>
                </a:lnTo>
                <a:lnTo>
                  <a:pt x="381452" y="192535"/>
                </a:lnTo>
                <a:lnTo>
                  <a:pt x="334434" y="209834"/>
                </a:lnTo>
                <a:close/>
              </a:path>
              <a:path w="631189" h="339090">
                <a:moveTo>
                  <a:pt x="597023" y="332972"/>
                </a:moveTo>
                <a:lnTo>
                  <a:pt x="365087" y="332972"/>
                </a:lnTo>
                <a:lnTo>
                  <a:pt x="365087" y="217990"/>
                </a:lnTo>
                <a:lnTo>
                  <a:pt x="413237" y="217990"/>
                </a:lnTo>
                <a:lnTo>
                  <a:pt x="413237" y="294688"/>
                </a:lnTo>
                <a:lnTo>
                  <a:pt x="597023" y="294688"/>
                </a:lnTo>
                <a:lnTo>
                  <a:pt x="597023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912902" y="8691519"/>
            <a:ext cx="62865" cy="204470"/>
          </a:xfrm>
          <a:custGeom>
            <a:avLst/>
            <a:gdLst/>
            <a:ahLst/>
            <a:cxnLst/>
            <a:rect l="l" t="t" r="r" b="b"/>
            <a:pathLst>
              <a:path w="62864" h="204470">
                <a:moveTo>
                  <a:pt x="31442" y="62226"/>
                </a:moveTo>
                <a:lnTo>
                  <a:pt x="19186" y="59778"/>
                </a:lnTo>
                <a:lnTo>
                  <a:pt x="9176" y="53099"/>
                </a:lnTo>
                <a:lnTo>
                  <a:pt x="2470" y="43189"/>
                </a:lnTo>
                <a:lnTo>
                  <a:pt x="131" y="31047"/>
                </a:lnTo>
                <a:lnTo>
                  <a:pt x="2470" y="18981"/>
                </a:lnTo>
                <a:lnTo>
                  <a:pt x="9176" y="9110"/>
                </a:lnTo>
                <a:lnTo>
                  <a:pt x="19186" y="2446"/>
                </a:lnTo>
                <a:lnTo>
                  <a:pt x="31442" y="0"/>
                </a:lnTo>
                <a:lnTo>
                  <a:pt x="43288" y="2446"/>
                </a:lnTo>
                <a:lnTo>
                  <a:pt x="53198" y="9110"/>
                </a:lnTo>
                <a:lnTo>
                  <a:pt x="60025" y="18981"/>
                </a:lnTo>
                <a:lnTo>
                  <a:pt x="62621" y="31047"/>
                </a:lnTo>
                <a:lnTo>
                  <a:pt x="60025" y="43189"/>
                </a:lnTo>
                <a:lnTo>
                  <a:pt x="53198" y="53099"/>
                </a:lnTo>
                <a:lnTo>
                  <a:pt x="43288" y="59778"/>
                </a:lnTo>
                <a:lnTo>
                  <a:pt x="31442" y="62226"/>
                </a:lnTo>
                <a:close/>
              </a:path>
              <a:path w="62864" h="204470">
                <a:moveTo>
                  <a:pt x="31310" y="204045"/>
                </a:moveTo>
                <a:lnTo>
                  <a:pt x="19110" y="201597"/>
                </a:lnTo>
                <a:lnTo>
                  <a:pt x="9093" y="194918"/>
                </a:lnTo>
                <a:lnTo>
                  <a:pt x="2357" y="185008"/>
                </a:lnTo>
                <a:lnTo>
                  <a:pt x="0" y="172866"/>
                </a:lnTo>
                <a:lnTo>
                  <a:pt x="2357" y="160800"/>
                </a:lnTo>
                <a:lnTo>
                  <a:pt x="9093" y="150929"/>
                </a:lnTo>
                <a:lnTo>
                  <a:pt x="19110" y="144265"/>
                </a:lnTo>
                <a:lnTo>
                  <a:pt x="31310" y="141818"/>
                </a:lnTo>
                <a:lnTo>
                  <a:pt x="43157" y="144265"/>
                </a:lnTo>
                <a:lnTo>
                  <a:pt x="53067" y="150929"/>
                </a:lnTo>
                <a:lnTo>
                  <a:pt x="59893" y="160800"/>
                </a:lnTo>
                <a:lnTo>
                  <a:pt x="62489" y="172866"/>
                </a:lnTo>
                <a:lnTo>
                  <a:pt x="59893" y="185008"/>
                </a:lnTo>
                <a:lnTo>
                  <a:pt x="53067" y="194918"/>
                </a:lnTo>
                <a:lnTo>
                  <a:pt x="43157" y="201597"/>
                </a:lnTo>
                <a:lnTo>
                  <a:pt x="31310" y="20404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081596" y="8610217"/>
            <a:ext cx="1146810" cy="322580"/>
          </a:xfrm>
          <a:custGeom>
            <a:avLst/>
            <a:gdLst/>
            <a:ahLst/>
            <a:cxnLst/>
            <a:rect l="l" t="t" r="r" b="b"/>
            <a:pathLst>
              <a:path w="1146810" h="322579">
                <a:moveTo>
                  <a:pt x="53149" y="95379"/>
                </a:moveTo>
                <a:lnTo>
                  <a:pt x="0" y="95379"/>
                </a:lnTo>
                <a:lnTo>
                  <a:pt x="6912" y="59618"/>
                </a:lnTo>
                <a:lnTo>
                  <a:pt x="26492" y="32379"/>
                </a:lnTo>
                <a:lnTo>
                  <a:pt x="56703" y="15032"/>
                </a:lnTo>
                <a:lnTo>
                  <a:pt x="95510" y="8945"/>
                </a:lnTo>
                <a:lnTo>
                  <a:pt x="134959" y="14814"/>
                </a:lnTo>
                <a:lnTo>
                  <a:pt x="165318" y="31228"/>
                </a:lnTo>
                <a:lnTo>
                  <a:pt x="182633" y="53543"/>
                </a:lnTo>
                <a:lnTo>
                  <a:pt x="95116" y="53543"/>
                </a:lnTo>
                <a:lnTo>
                  <a:pt x="77828" y="56436"/>
                </a:lnTo>
                <a:lnTo>
                  <a:pt x="64561" y="64742"/>
                </a:lnTo>
                <a:lnTo>
                  <a:pt x="56080" y="77908"/>
                </a:lnTo>
                <a:lnTo>
                  <a:pt x="53149" y="95379"/>
                </a:lnTo>
                <a:close/>
              </a:path>
              <a:path w="1146810" h="322579">
                <a:moveTo>
                  <a:pt x="195494" y="282059"/>
                </a:moveTo>
                <a:lnTo>
                  <a:pt x="2499" y="282059"/>
                </a:lnTo>
                <a:lnTo>
                  <a:pt x="2368" y="241671"/>
                </a:lnTo>
                <a:lnTo>
                  <a:pt x="99194" y="152606"/>
                </a:lnTo>
                <a:lnTo>
                  <a:pt x="115764" y="136028"/>
                </a:lnTo>
                <a:lnTo>
                  <a:pt x="127857" y="121411"/>
                </a:lnTo>
                <a:lnTo>
                  <a:pt x="135288" y="107262"/>
                </a:lnTo>
                <a:lnTo>
                  <a:pt x="137872" y="92090"/>
                </a:lnTo>
                <a:lnTo>
                  <a:pt x="134577" y="76021"/>
                </a:lnTo>
                <a:lnTo>
                  <a:pt x="125620" y="63887"/>
                </a:lnTo>
                <a:lnTo>
                  <a:pt x="112101" y="56218"/>
                </a:lnTo>
                <a:lnTo>
                  <a:pt x="95116" y="53543"/>
                </a:lnTo>
                <a:lnTo>
                  <a:pt x="182633" y="53543"/>
                </a:lnTo>
                <a:lnTo>
                  <a:pt x="184848" y="56399"/>
                </a:lnTo>
                <a:lnTo>
                  <a:pt x="191810" y="88538"/>
                </a:lnTo>
                <a:lnTo>
                  <a:pt x="188544" y="110991"/>
                </a:lnTo>
                <a:lnTo>
                  <a:pt x="177323" y="134270"/>
                </a:lnTo>
                <a:lnTo>
                  <a:pt x="155716" y="161225"/>
                </a:lnTo>
                <a:lnTo>
                  <a:pt x="80250" y="234303"/>
                </a:lnTo>
                <a:lnTo>
                  <a:pt x="80250" y="236145"/>
                </a:lnTo>
                <a:lnTo>
                  <a:pt x="195494" y="236145"/>
                </a:lnTo>
                <a:lnTo>
                  <a:pt x="195494" y="282059"/>
                </a:lnTo>
                <a:close/>
              </a:path>
              <a:path w="1146810" h="322579">
                <a:moveTo>
                  <a:pt x="274313" y="95379"/>
                </a:moveTo>
                <a:lnTo>
                  <a:pt x="221163" y="95379"/>
                </a:lnTo>
                <a:lnTo>
                  <a:pt x="228076" y="59618"/>
                </a:lnTo>
                <a:lnTo>
                  <a:pt x="247656" y="32379"/>
                </a:lnTo>
                <a:lnTo>
                  <a:pt x="277867" y="15032"/>
                </a:lnTo>
                <a:lnTo>
                  <a:pt x="316674" y="8945"/>
                </a:lnTo>
                <a:lnTo>
                  <a:pt x="356123" y="14814"/>
                </a:lnTo>
                <a:lnTo>
                  <a:pt x="386482" y="31228"/>
                </a:lnTo>
                <a:lnTo>
                  <a:pt x="403797" y="53543"/>
                </a:lnTo>
                <a:lnTo>
                  <a:pt x="316279" y="53543"/>
                </a:lnTo>
                <a:lnTo>
                  <a:pt x="298992" y="56436"/>
                </a:lnTo>
                <a:lnTo>
                  <a:pt x="285725" y="64742"/>
                </a:lnTo>
                <a:lnTo>
                  <a:pt x="277244" y="77908"/>
                </a:lnTo>
                <a:lnTo>
                  <a:pt x="274313" y="95379"/>
                </a:lnTo>
                <a:close/>
              </a:path>
              <a:path w="1146810" h="322579">
                <a:moveTo>
                  <a:pt x="416658" y="282059"/>
                </a:moveTo>
                <a:lnTo>
                  <a:pt x="223663" y="282059"/>
                </a:lnTo>
                <a:lnTo>
                  <a:pt x="223531" y="241671"/>
                </a:lnTo>
                <a:lnTo>
                  <a:pt x="320358" y="152606"/>
                </a:lnTo>
                <a:lnTo>
                  <a:pt x="336928" y="136028"/>
                </a:lnTo>
                <a:lnTo>
                  <a:pt x="349021" y="121411"/>
                </a:lnTo>
                <a:lnTo>
                  <a:pt x="356452" y="107262"/>
                </a:lnTo>
                <a:lnTo>
                  <a:pt x="359036" y="92090"/>
                </a:lnTo>
                <a:lnTo>
                  <a:pt x="355741" y="76021"/>
                </a:lnTo>
                <a:lnTo>
                  <a:pt x="346784" y="63887"/>
                </a:lnTo>
                <a:lnTo>
                  <a:pt x="333265" y="56218"/>
                </a:lnTo>
                <a:lnTo>
                  <a:pt x="316279" y="53543"/>
                </a:lnTo>
                <a:lnTo>
                  <a:pt x="403797" y="53543"/>
                </a:lnTo>
                <a:lnTo>
                  <a:pt x="406012" y="56399"/>
                </a:lnTo>
                <a:lnTo>
                  <a:pt x="412974" y="88538"/>
                </a:lnTo>
                <a:lnTo>
                  <a:pt x="409708" y="110991"/>
                </a:lnTo>
                <a:lnTo>
                  <a:pt x="398486" y="134270"/>
                </a:lnTo>
                <a:lnTo>
                  <a:pt x="376880" y="161225"/>
                </a:lnTo>
                <a:lnTo>
                  <a:pt x="301413" y="234303"/>
                </a:lnTo>
                <a:lnTo>
                  <a:pt x="301413" y="236145"/>
                </a:lnTo>
                <a:lnTo>
                  <a:pt x="416658" y="236145"/>
                </a:lnTo>
                <a:lnTo>
                  <a:pt x="416658" y="282059"/>
                </a:lnTo>
                <a:close/>
              </a:path>
              <a:path w="1146810" h="322579">
                <a:moveTo>
                  <a:pt x="474954" y="322578"/>
                </a:moveTo>
                <a:lnTo>
                  <a:pt x="427330" y="322578"/>
                </a:lnTo>
                <a:lnTo>
                  <a:pt x="514158" y="0"/>
                </a:lnTo>
                <a:lnTo>
                  <a:pt x="561782" y="0"/>
                </a:lnTo>
                <a:lnTo>
                  <a:pt x="474954" y="322578"/>
                </a:lnTo>
                <a:close/>
              </a:path>
              <a:path w="1146810" h="322579">
                <a:moveTo>
                  <a:pt x="631128" y="167735"/>
                </a:moveTo>
                <a:lnTo>
                  <a:pt x="580215" y="167735"/>
                </a:lnTo>
                <a:lnTo>
                  <a:pt x="594950" y="12629"/>
                </a:lnTo>
                <a:lnTo>
                  <a:pt x="760712" y="12629"/>
                </a:lnTo>
                <a:lnTo>
                  <a:pt x="760712" y="58543"/>
                </a:lnTo>
                <a:lnTo>
                  <a:pt x="640995" y="58543"/>
                </a:lnTo>
                <a:lnTo>
                  <a:pt x="633628" y="126558"/>
                </a:lnTo>
                <a:lnTo>
                  <a:pt x="748366" y="126558"/>
                </a:lnTo>
                <a:lnTo>
                  <a:pt x="751421" y="128613"/>
                </a:lnTo>
                <a:lnTo>
                  <a:pt x="762080" y="145239"/>
                </a:lnTo>
                <a:lnTo>
                  <a:pt x="673227" y="145239"/>
                </a:lnTo>
                <a:lnTo>
                  <a:pt x="659249" y="146645"/>
                </a:lnTo>
                <a:lnTo>
                  <a:pt x="647540" y="150863"/>
                </a:lnTo>
                <a:lnTo>
                  <a:pt x="638150" y="157893"/>
                </a:lnTo>
                <a:lnTo>
                  <a:pt x="631128" y="167735"/>
                </a:lnTo>
                <a:close/>
              </a:path>
              <a:path w="1146810" h="322579">
                <a:moveTo>
                  <a:pt x="748366" y="126558"/>
                </a:moveTo>
                <a:lnTo>
                  <a:pt x="635733" y="126558"/>
                </a:lnTo>
                <a:lnTo>
                  <a:pt x="645069" y="117375"/>
                </a:lnTo>
                <a:lnTo>
                  <a:pt x="657637" y="110130"/>
                </a:lnTo>
                <a:lnTo>
                  <a:pt x="672770" y="105375"/>
                </a:lnTo>
                <a:lnTo>
                  <a:pt x="689803" y="103667"/>
                </a:lnTo>
                <a:lnTo>
                  <a:pt x="724133" y="110251"/>
                </a:lnTo>
                <a:lnTo>
                  <a:pt x="748366" y="126558"/>
                </a:lnTo>
                <a:close/>
              </a:path>
              <a:path w="1146810" h="322579">
                <a:moveTo>
                  <a:pt x="760248" y="241671"/>
                </a:moveTo>
                <a:lnTo>
                  <a:pt x="674147" y="241671"/>
                </a:lnTo>
                <a:lnTo>
                  <a:pt x="693373" y="238147"/>
                </a:lnTo>
                <a:lnTo>
                  <a:pt x="708467" y="228285"/>
                </a:lnTo>
                <a:lnTo>
                  <a:pt x="718308" y="213143"/>
                </a:lnTo>
                <a:lnTo>
                  <a:pt x="721771" y="193784"/>
                </a:lnTo>
                <a:lnTo>
                  <a:pt x="718238" y="174229"/>
                </a:lnTo>
                <a:lnTo>
                  <a:pt x="708204" y="158904"/>
                </a:lnTo>
                <a:lnTo>
                  <a:pt x="692818" y="148884"/>
                </a:lnTo>
                <a:lnTo>
                  <a:pt x="673227" y="145239"/>
                </a:lnTo>
                <a:lnTo>
                  <a:pt x="762080" y="145239"/>
                </a:lnTo>
                <a:lnTo>
                  <a:pt x="769409" y="156670"/>
                </a:lnTo>
                <a:lnTo>
                  <a:pt x="775841" y="192337"/>
                </a:lnTo>
                <a:lnTo>
                  <a:pt x="768517" y="229909"/>
                </a:lnTo>
                <a:lnTo>
                  <a:pt x="760248" y="241671"/>
                </a:lnTo>
                <a:close/>
              </a:path>
              <a:path w="1146810" h="322579">
                <a:moveTo>
                  <a:pt x="674147" y="285742"/>
                </a:moveTo>
                <a:lnTo>
                  <a:pt x="635221" y="279839"/>
                </a:lnTo>
                <a:lnTo>
                  <a:pt x="604274" y="263378"/>
                </a:lnTo>
                <a:lnTo>
                  <a:pt x="583663" y="238234"/>
                </a:lnTo>
                <a:lnTo>
                  <a:pt x="575742" y="206282"/>
                </a:lnTo>
                <a:lnTo>
                  <a:pt x="630076" y="206282"/>
                </a:lnTo>
                <a:lnTo>
                  <a:pt x="634205" y="220636"/>
                </a:lnTo>
                <a:lnTo>
                  <a:pt x="643774" y="231820"/>
                </a:lnTo>
                <a:lnTo>
                  <a:pt x="657512" y="239083"/>
                </a:lnTo>
                <a:lnTo>
                  <a:pt x="674147" y="241671"/>
                </a:lnTo>
                <a:lnTo>
                  <a:pt x="760248" y="241671"/>
                </a:lnTo>
                <a:lnTo>
                  <a:pt x="747737" y="259464"/>
                </a:lnTo>
                <a:lnTo>
                  <a:pt x="715586" y="278807"/>
                </a:lnTo>
                <a:lnTo>
                  <a:pt x="674147" y="285742"/>
                </a:lnTo>
                <a:close/>
              </a:path>
              <a:path w="1146810" h="322579">
                <a:moveTo>
                  <a:pt x="832558" y="322578"/>
                </a:moveTo>
                <a:lnTo>
                  <a:pt x="784935" y="322578"/>
                </a:lnTo>
                <a:lnTo>
                  <a:pt x="871763" y="0"/>
                </a:lnTo>
                <a:lnTo>
                  <a:pt x="919386" y="0"/>
                </a:lnTo>
                <a:lnTo>
                  <a:pt x="832558" y="322578"/>
                </a:lnTo>
                <a:close/>
              </a:path>
              <a:path w="1146810" h="322579">
                <a:moveTo>
                  <a:pt x="1146470" y="234303"/>
                </a:moveTo>
                <a:lnTo>
                  <a:pt x="928217" y="234303"/>
                </a:lnTo>
                <a:lnTo>
                  <a:pt x="928217" y="190232"/>
                </a:lnTo>
                <a:lnTo>
                  <a:pt x="1042277" y="12629"/>
                </a:lnTo>
                <a:lnTo>
                  <a:pt x="1112529" y="12629"/>
                </a:lnTo>
                <a:lnTo>
                  <a:pt x="1112529" y="73935"/>
                </a:lnTo>
                <a:lnTo>
                  <a:pt x="1057406" y="73935"/>
                </a:lnTo>
                <a:lnTo>
                  <a:pt x="984655" y="187337"/>
                </a:lnTo>
                <a:lnTo>
                  <a:pt x="984655" y="189442"/>
                </a:lnTo>
                <a:lnTo>
                  <a:pt x="1146470" y="189442"/>
                </a:lnTo>
                <a:lnTo>
                  <a:pt x="1146470" y="234303"/>
                </a:lnTo>
                <a:close/>
              </a:path>
              <a:path w="1146810" h="322579">
                <a:moveTo>
                  <a:pt x="1112529" y="189442"/>
                </a:moveTo>
                <a:lnTo>
                  <a:pt x="1059906" y="189442"/>
                </a:lnTo>
                <a:lnTo>
                  <a:pt x="1059906" y="73935"/>
                </a:lnTo>
                <a:lnTo>
                  <a:pt x="1112529" y="73935"/>
                </a:lnTo>
                <a:lnTo>
                  <a:pt x="1112529" y="189442"/>
                </a:lnTo>
                <a:close/>
              </a:path>
              <a:path w="1146810" h="322579">
                <a:moveTo>
                  <a:pt x="1112529" y="282059"/>
                </a:moveTo>
                <a:lnTo>
                  <a:pt x="1059116" y="282059"/>
                </a:lnTo>
                <a:lnTo>
                  <a:pt x="1059116" y="234303"/>
                </a:lnTo>
                <a:lnTo>
                  <a:pt x="1112529" y="234303"/>
                </a:lnTo>
                <a:lnTo>
                  <a:pt x="1112529" y="2820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317846" y="8587720"/>
            <a:ext cx="633095" cy="339090"/>
          </a:xfrm>
          <a:custGeom>
            <a:avLst/>
            <a:gdLst/>
            <a:ahLst/>
            <a:cxnLst/>
            <a:rect l="l" t="t" r="r" b="b"/>
            <a:pathLst>
              <a:path w="633095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633095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633095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633095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633095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633095" h="339090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633095" h="339090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32867" y="8587720"/>
            <a:ext cx="624205" cy="339090"/>
          </a:xfrm>
          <a:custGeom>
            <a:avLst/>
            <a:gdLst/>
            <a:ahLst/>
            <a:cxnLst/>
            <a:rect l="l" t="t" r="r" b="b"/>
            <a:pathLst>
              <a:path w="624204" h="339090">
                <a:moveTo>
                  <a:pt x="290478" y="338892"/>
                </a:moveTo>
                <a:lnTo>
                  <a:pt x="245091" y="338892"/>
                </a:lnTo>
                <a:lnTo>
                  <a:pt x="245091" y="0"/>
                </a:lnTo>
                <a:lnTo>
                  <a:pt x="290478" y="0"/>
                </a:lnTo>
                <a:lnTo>
                  <a:pt x="290478" y="338892"/>
                </a:lnTo>
                <a:close/>
              </a:path>
              <a:path w="624204" h="339090">
                <a:moveTo>
                  <a:pt x="221279" y="75250"/>
                </a:moveTo>
                <a:lnTo>
                  <a:pt x="176550" y="75250"/>
                </a:lnTo>
                <a:lnTo>
                  <a:pt x="176550" y="5262"/>
                </a:lnTo>
                <a:lnTo>
                  <a:pt x="221279" y="5262"/>
                </a:lnTo>
                <a:lnTo>
                  <a:pt x="221279" y="75250"/>
                </a:lnTo>
                <a:close/>
              </a:path>
              <a:path w="624204" h="339090">
                <a:moveTo>
                  <a:pt x="73540" y="269824"/>
                </a:moveTo>
                <a:lnTo>
                  <a:pt x="43216" y="261369"/>
                </a:lnTo>
                <a:lnTo>
                  <a:pt x="19996" y="236918"/>
                </a:lnTo>
                <a:lnTo>
                  <a:pt x="5163" y="198135"/>
                </a:lnTo>
                <a:lnTo>
                  <a:pt x="0" y="146686"/>
                </a:lnTo>
                <a:lnTo>
                  <a:pt x="5163" y="95656"/>
                </a:lnTo>
                <a:lnTo>
                  <a:pt x="19996" y="57145"/>
                </a:lnTo>
                <a:lnTo>
                  <a:pt x="43216" y="32817"/>
                </a:lnTo>
                <a:lnTo>
                  <a:pt x="73540" y="24338"/>
                </a:lnTo>
                <a:lnTo>
                  <a:pt x="93640" y="27723"/>
                </a:lnTo>
                <a:lnTo>
                  <a:pt x="111100" y="37608"/>
                </a:lnTo>
                <a:lnTo>
                  <a:pt x="125600" y="53587"/>
                </a:lnTo>
                <a:lnTo>
                  <a:pt x="133685" y="69199"/>
                </a:lnTo>
                <a:lnTo>
                  <a:pt x="73540" y="69199"/>
                </a:lnTo>
                <a:lnTo>
                  <a:pt x="60428" y="73980"/>
                </a:lnTo>
                <a:lnTo>
                  <a:pt x="50830" y="88505"/>
                </a:lnTo>
                <a:lnTo>
                  <a:pt x="44957" y="112748"/>
                </a:lnTo>
                <a:lnTo>
                  <a:pt x="43019" y="146686"/>
                </a:lnTo>
                <a:lnTo>
                  <a:pt x="44957" y="180866"/>
                </a:lnTo>
                <a:lnTo>
                  <a:pt x="50830" y="205131"/>
                </a:lnTo>
                <a:lnTo>
                  <a:pt x="60428" y="219577"/>
                </a:lnTo>
                <a:lnTo>
                  <a:pt x="73540" y="224305"/>
                </a:lnTo>
                <a:lnTo>
                  <a:pt x="133922" y="224305"/>
                </a:lnTo>
                <a:lnTo>
                  <a:pt x="125729" y="240316"/>
                </a:lnTo>
                <a:lnTo>
                  <a:pt x="111215" y="256487"/>
                </a:lnTo>
                <a:lnTo>
                  <a:pt x="93716" y="266467"/>
                </a:lnTo>
                <a:lnTo>
                  <a:pt x="73540" y="269824"/>
                </a:lnTo>
                <a:close/>
              </a:path>
              <a:path w="624204" h="339090">
                <a:moveTo>
                  <a:pt x="133922" y="224305"/>
                </a:moveTo>
                <a:lnTo>
                  <a:pt x="73540" y="224305"/>
                </a:lnTo>
                <a:lnTo>
                  <a:pt x="86801" y="219577"/>
                </a:lnTo>
                <a:lnTo>
                  <a:pt x="96744" y="205131"/>
                </a:lnTo>
                <a:lnTo>
                  <a:pt x="103011" y="180866"/>
                </a:lnTo>
                <a:lnTo>
                  <a:pt x="105245" y="146686"/>
                </a:lnTo>
                <a:lnTo>
                  <a:pt x="102993" y="112748"/>
                </a:lnTo>
                <a:lnTo>
                  <a:pt x="96694" y="88505"/>
                </a:lnTo>
                <a:lnTo>
                  <a:pt x="86745" y="73980"/>
                </a:lnTo>
                <a:lnTo>
                  <a:pt x="73540" y="69199"/>
                </a:lnTo>
                <a:lnTo>
                  <a:pt x="133685" y="69199"/>
                </a:lnTo>
                <a:lnTo>
                  <a:pt x="136819" y="75250"/>
                </a:lnTo>
                <a:lnTo>
                  <a:pt x="221279" y="75250"/>
                </a:lnTo>
                <a:lnTo>
                  <a:pt x="221279" y="113270"/>
                </a:lnTo>
                <a:lnTo>
                  <a:pt x="146160" y="113270"/>
                </a:lnTo>
                <a:lnTo>
                  <a:pt x="147120" y="121211"/>
                </a:lnTo>
                <a:lnTo>
                  <a:pt x="147821" y="129436"/>
                </a:lnTo>
                <a:lnTo>
                  <a:pt x="148250" y="137931"/>
                </a:lnTo>
                <a:lnTo>
                  <a:pt x="148396" y="146686"/>
                </a:lnTo>
                <a:lnTo>
                  <a:pt x="148252" y="155363"/>
                </a:lnTo>
                <a:lnTo>
                  <a:pt x="147837" y="163805"/>
                </a:lnTo>
                <a:lnTo>
                  <a:pt x="147175" y="171976"/>
                </a:lnTo>
                <a:lnTo>
                  <a:pt x="146291" y="179839"/>
                </a:lnTo>
                <a:lnTo>
                  <a:pt x="221279" y="179839"/>
                </a:lnTo>
                <a:lnTo>
                  <a:pt x="221279" y="218385"/>
                </a:lnTo>
                <a:lnTo>
                  <a:pt x="136951" y="218385"/>
                </a:lnTo>
                <a:lnTo>
                  <a:pt x="133922" y="224305"/>
                </a:lnTo>
                <a:close/>
              </a:path>
              <a:path w="624204" h="339090">
                <a:moveTo>
                  <a:pt x="221279" y="179839"/>
                </a:moveTo>
                <a:lnTo>
                  <a:pt x="176550" y="179839"/>
                </a:lnTo>
                <a:lnTo>
                  <a:pt x="176550" y="113270"/>
                </a:lnTo>
                <a:lnTo>
                  <a:pt x="221279" y="113270"/>
                </a:lnTo>
                <a:lnTo>
                  <a:pt x="221279" y="179839"/>
                </a:lnTo>
                <a:close/>
              </a:path>
              <a:path w="624204" h="339090">
                <a:moveTo>
                  <a:pt x="221279" y="323236"/>
                </a:moveTo>
                <a:lnTo>
                  <a:pt x="176550" y="323236"/>
                </a:lnTo>
                <a:lnTo>
                  <a:pt x="176550" y="218385"/>
                </a:lnTo>
                <a:lnTo>
                  <a:pt x="221279" y="218385"/>
                </a:lnTo>
                <a:lnTo>
                  <a:pt x="221279" y="323236"/>
                </a:lnTo>
                <a:close/>
              </a:path>
              <a:path w="624204" h="339090">
                <a:moveTo>
                  <a:pt x="492567" y="31968"/>
                </a:moveTo>
                <a:lnTo>
                  <a:pt x="445469" y="31968"/>
                </a:lnTo>
                <a:lnTo>
                  <a:pt x="445469" y="1184"/>
                </a:lnTo>
                <a:lnTo>
                  <a:pt x="492567" y="1184"/>
                </a:lnTo>
                <a:lnTo>
                  <a:pt x="492567" y="31968"/>
                </a:lnTo>
                <a:close/>
              </a:path>
              <a:path w="624204" h="339090">
                <a:moveTo>
                  <a:pt x="593997" y="68673"/>
                </a:moveTo>
                <a:lnTo>
                  <a:pt x="344696" y="68673"/>
                </a:lnTo>
                <a:lnTo>
                  <a:pt x="344696" y="31968"/>
                </a:lnTo>
                <a:lnTo>
                  <a:pt x="593997" y="31968"/>
                </a:lnTo>
                <a:lnTo>
                  <a:pt x="593997" y="68673"/>
                </a:lnTo>
                <a:close/>
              </a:path>
              <a:path w="624204" h="339090">
                <a:moveTo>
                  <a:pt x="342459" y="155632"/>
                </a:moveTo>
                <a:lnTo>
                  <a:pt x="328120" y="119717"/>
                </a:lnTo>
                <a:lnTo>
                  <a:pt x="376089" y="113221"/>
                </a:lnTo>
                <a:lnTo>
                  <a:pt x="410343" y="101595"/>
                </a:lnTo>
                <a:lnTo>
                  <a:pt x="431869" y="86268"/>
                </a:lnTo>
                <a:lnTo>
                  <a:pt x="441654" y="68673"/>
                </a:lnTo>
                <a:lnTo>
                  <a:pt x="496250" y="68673"/>
                </a:lnTo>
                <a:lnTo>
                  <a:pt x="505891" y="86268"/>
                </a:lnTo>
                <a:lnTo>
                  <a:pt x="527396" y="101595"/>
                </a:lnTo>
                <a:lnTo>
                  <a:pt x="539749" y="105772"/>
                </a:lnTo>
                <a:lnTo>
                  <a:pt x="469018" y="105772"/>
                </a:lnTo>
                <a:lnTo>
                  <a:pt x="448984" y="124404"/>
                </a:lnTo>
                <a:lnTo>
                  <a:pt x="421032" y="139187"/>
                </a:lnTo>
                <a:lnTo>
                  <a:pt x="385434" y="149728"/>
                </a:lnTo>
                <a:lnTo>
                  <a:pt x="342459" y="155632"/>
                </a:lnTo>
                <a:close/>
              </a:path>
              <a:path w="624204" h="339090">
                <a:moveTo>
                  <a:pt x="595444" y="155632"/>
                </a:moveTo>
                <a:lnTo>
                  <a:pt x="552417" y="149728"/>
                </a:lnTo>
                <a:lnTo>
                  <a:pt x="516839" y="139187"/>
                </a:lnTo>
                <a:lnTo>
                  <a:pt x="488957" y="124404"/>
                </a:lnTo>
                <a:lnTo>
                  <a:pt x="469018" y="105772"/>
                </a:lnTo>
                <a:lnTo>
                  <a:pt x="539749" y="105772"/>
                </a:lnTo>
                <a:lnTo>
                  <a:pt x="561778" y="113221"/>
                </a:lnTo>
                <a:lnTo>
                  <a:pt x="610047" y="119717"/>
                </a:lnTo>
                <a:lnTo>
                  <a:pt x="595444" y="155632"/>
                </a:lnTo>
                <a:close/>
              </a:path>
              <a:path w="624204" h="339090">
                <a:moveTo>
                  <a:pt x="623992" y="205887"/>
                </a:moveTo>
                <a:lnTo>
                  <a:pt x="315095" y="205887"/>
                </a:lnTo>
                <a:lnTo>
                  <a:pt x="315095" y="167998"/>
                </a:lnTo>
                <a:lnTo>
                  <a:pt x="623992" y="167998"/>
                </a:lnTo>
                <a:lnTo>
                  <a:pt x="623992" y="205887"/>
                </a:lnTo>
                <a:close/>
              </a:path>
              <a:path w="624204" h="339090">
                <a:moveTo>
                  <a:pt x="586367" y="338892"/>
                </a:moveTo>
                <a:lnTo>
                  <a:pt x="538875" y="338892"/>
                </a:lnTo>
                <a:lnTo>
                  <a:pt x="538875" y="268903"/>
                </a:lnTo>
                <a:lnTo>
                  <a:pt x="349300" y="268903"/>
                </a:lnTo>
                <a:lnTo>
                  <a:pt x="349300" y="231672"/>
                </a:lnTo>
                <a:lnTo>
                  <a:pt x="586367" y="231672"/>
                </a:lnTo>
                <a:lnTo>
                  <a:pt x="586367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2" name="object 72"/>
          <p:cNvGrpSpPr/>
          <p:nvPr/>
        </p:nvGrpSpPr>
        <p:grpSpPr>
          <a:xfrm>
            <a:off x="466408" y="4168139"/>
            <a:ext cx="1573530" cy="523240"/>
            <a:chOff x="466408" y="4168139"/>
            <a:chExt cx="1573530" cy="523240"/>
          </a:xfrm>
        </p:grpSpPr>
        <p:sp>
          <p:nvSpPr>
            <p:cNvPr id="73" name="object 73"/>
            <p:cNvSpPr/>
            <p:nvPr/>
          </p:nvSpPr>
          <p:spPr>
            <a:xfrm>
              <a:off x="466408" y="4168139"/>
              <a:ext cx="1573530" cy="523240"/>
            </a:xfrm>
            <a:custGeom>
              <a:avLst/>
              <a:gdLst/>
              <a:ahLst/>
              <a:cxnLst/>
              <a:rect l="l" t="t" r="r" b="b"/>
              <a:pathLst>
                <a:path w="1573530" h="523239">
                  <a:moveTo>
                    <a:pt x="1573168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573168" y="0"/>
                  </a:lnTo>
                  <a:lnTo>
                    <a:pt x="1573168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79450" y="4231525"/>
              <a:ext cx="1534795" cy="396240"/>
            </a:xfrm>
            <a:custGeom>
              <a:avLst/>
              <a:gdLst/>
              <a:ahLst/>
              <a:cxnLst/>
              <a:rect l="l" t="t" r="r" b="b"/>
              <a:pathLst>
                <a:path w="1534795" h="396239">
                  <a:moveTo>
                    <a:pt x="212267" y="41592"/>
                  </a:moveTo>
                  <a:lnTo>
                    <a:pt x="21183" y="41592"/>
                  </a:lnTo>
                  <a:lnTo>
                    <a:pt x="21183" y="85026"/>
                  </a:lnTo>
                  <a:lnTo>
                    <a:pt x="155790" y="85026"/>
                  </a:lnTo>
                  <a:lnTo>
                    <a:pt x="145948" y="134747"/>
                  </a:lnTo>
                  <a:lnTo>
                    <a:pt x="126453" y="178892"/>
                  </a:lnTo>
                  <a:lnTo>
                    <a:pt x="96304" y="218033"/>
                  </a:lnTo>
                  <a:lnTo>
                    <a:pt x="54483" y="252717"/>
                  </a:lnTo>
                  <a:lnTo>
                    <a:pt x="0" y="283489"/>
                  </a:lnTo>
                  <a:lnTo>
                    <a:pt x="28854" y="327545"/>
                  </a:lnTo>
                  <a:lnTo>
                    <a:pt x="77266" y="301040"/>
                  </a:lnTo>
                  <a:lnTo>
                    <a:pt x="117055" y="271589"/>
                  </a:lnTo>
                  <a:lnTo>
                    <a:pt x="148894" y="239356"/>
                  </a:lnTo>
                  <a:lnTo>
                    <a:pt x="173456" y="204482"/>
                  </a:lnTo>
                  <a:lnTo>
                    <a:pt x="191401" y="167119"/>
                  </a:lnTo>
                  <a:lnTo>
                    <a:pt x="203403" y="127419"/>
                  </a:lnTo>
                  <a:lnTo>
                    <a:pt x="210134" y="85521"/>
                  </a:lnTo>
                  <a:lnTo>
                    <a:pt x="212267" y="41592"/>
                  </a:lnTo>
                  <a:close/>
                </a:path>
                <a:path w="1534795" h="396239">
                  <a:moveTo>
                    <a:pt x="330606" y="0"/>
                  </a:moveTo>
                  <a:lnTo>
                    <a:pt x="274586" y="0"/>
                  </a:lnTo>
                  <a:lnTo>
                    <a:pt x="274586" y="395376"/>
                  </a:lnTo>
                  <a:lnTo>
                    <a:pt x="330606" y="395376"/>
                  </a:lnTo>
                  <a:lnTo>
                    <a:pt x="330606" y="0"/>
                  </a:lnTo>
                  <a:close/>
                </a:path>
                <a:path w="1534795" h="396239">
                  <a:moveTo>
                    <a:pt x="575284" y="29629"/>
                  </a:moveTo>
                  <a:lnTo>
                    <a:pt x="384340" y="29629"/>
                  </a:lnTo>
                  <a:lnTo>
                    <a:pt x="384340" y="74904"/>
                  </a:lnTo>
                  <a:lnTo>
                    <a:pt x="514502" y="74904"/>
                  </a:lnTo>
                  <a:lnTo>
                    <a:pt x="500151" y="114490"/>
                  </a:lnTo>
                  <a:lnTo>
                    <a:pt x="470636" y="149415"/>
                  </a:lnTo>
                  <a:lnTo>
                    <a:pt x="426224" y="178587"/>
                  </a:lnTo>
                  <a:lnTo>
                    <a:pt x="367157" y="200914"/>
                  </a:lnTo>
                  <a:lnTo>
                    <a:pt x="390182" y="244805"/>
                  </a:lnTo>
                  <a:lnTo>
                    <a:pt x="445033" y="224624"/>
                  </a:lnTo>
                  <a:lnTo>
                    <a:pt x="490829" y="197853"/>
                  </a:lnTo>
                  <a:lnTo>
                    <a:pt x="527164" y="164731"/>
                  </a:lnTo>
                  <a:lnTo>
                    <a:pt x="553618" y="125488"/>
                  </a:lnTo>
                  <a:lnTo>
                    <a:pt x="569798" y="80378"/>
                  </a:lnTo>
                  <a:lnTo>
                    <a:pt x="575284" y="29629"/>
                  </a:lnTo>
                  <a:close/>
                </a:path>
                <a:path w="1534795" h="396239">
                  <a:moveTo>
                    <a:pt x="696531" y="343814"/>
                  </a:moveTo>
                  <a:lnTo>
                    <a:pt x="482117" y="343814"/>
                  </a:lnTo>
                  <a:lnTo>
                    <a:pt x="482117" y="254330"/>
                  </a:lnTo>
                  <a:lnTo>
                    <a:pt x="425932" y="254330"/>
                  </a:lnTo>
                  <a:lnTo>
                    <a:pt x="425932" y="388467"/>
                  </a:lnTo>
                  <a:lnTo>
                    <a:pt x="696531" y="388467"/>
                  </a:lnTo>
                  <a:lnTo>
                    <a:pt x="696531" y="343814"/>
                  </a:lnTo>
                  <a:close/>
                </a:path>
                <a:path w="1534795" h="396239">
                  <a:moveTo>
                    <a:pt x="736282" y="110667"/>
                  </a:moveTo>
                  <a:lnTo>
                    <a:pt x="683183" y="110667"/>
                  </a:lnTo>
                  <a:lnTo>
                    <a:pt x="683183" y="0"/>
                  </a:lnTo>
                  <a:lnTo>
                    <a:pt x="626846" y="0"/>
                  </a:lnTo>
                  <a:lnTo>
                    <a:pt x="626846" y="283337"/>
                  </a:lnTo>
                  <a:lnTo>
                    <a:pt x="683183" y="283337"/>
                  </a:lnTo>
                  <a:lnTo>
                    <a:pt x="683183" y="156400"/>
                  </a:lnTo>
                  <a:lnTo>
                    <a:pt x="736282" y="156400"/>
                  </a:lnTo>
                  <a:lnTo>
                    <a:pt x="736282" y="110667"/>
                  </a:lnTo>
                  <a:close/>
                </a:path>
                <a:path w="1534795" h="396239">
                  <a:moveTo>
                    <a:pt x="1067714" y="153339"/>
                  </a:moveTo>
                  <a:lnTo>
                    <a:pt x="1026960" y="134734"/>
                  </a:lnTo>
                  <a:lnTo>
                    <a:pt x="1013561" y="122174"/>
                  </a:lnTo>
                  <a:lnTo>
                    <a:pt x="998816" y="108356"/>
                  </a:lnTo>
                  <a:lnTo>
                    <a:pt x="982560" y="76581"/>
                  </a:lnTo>
                  <a:lnTo>
                    <a:pt x="977468" y="41744"/>
                  </a:lnTo>
                  <a:lnTo>
                    <a:pt x="977468" y="13195"/>
                  </a:lnTo>
                  <a:lnTo>
                    <a:pt x="921283" y="13195"/>
                  </a:lnTo>
                  <a:lnTo>
                    <a:pt x="921283" y="41744"/>
                  </a:lnTo>
                  <a:lnTo>
                    <a:pt x="915619" y="79146"/>
                  </a:lnTo>
                  <a:lnTo>
                    <a:pt x="898359" y="113042"/>
                  </a:lnTo>
                  <a:lnTo>
                    <a:pt x="868819" y="140944"/>
                  </a:lnTo>
                  <a:lnTo>
                    <a:pt x="826274" y="160388"/>
                  </a:lnTo>
                  <a:lnTo>
                    <a:pt x="855129" y="204292"/>
                  </a:lnTo>
                  <a:lnTo>
                    <a:pt x="886917" y="190639"/>
                  </a:lnTo>
                  <a:lnTo>
                    <a:pt x="913231" y="171983"/>
                  </a:lnTo>
                  <a:lnTo>
                    <a:pt x="934135" y="148945"/>
                  </a:lnTo>
                  <a:lnTo>
                    <a:pt x="949680" y="122174"/>
                  </a:lnTo>
                  <a:lnTo>
                    <a:pt x="964882" y="146126"/>
                  </a:lnTo>
                  <a:lnTo>
                    <a:pt x="984732" y="166738"/>
                  </a:lnTo>
                  <a:lnTo>
                    <a:pt x="1009269" y="183540"/>
                  </a:lnTo>
                  <a:lnTo>
                    <a:pt x="1038555" y="195999"/>
                  </a:lnTo>
                  <a:lnTo>
                    <a:pt x="1067714" y="153339"/>
                  </a:lnTo>
                  <a:close/>
                </a:path>
                <a:path w="1534795" h="396239">
                  <a:moveTo>
                    <a:pt x="1162418" y="0"/>
                  </a:moveTo>
                  <a:lnTo>
                    <a:pt x="1107160" y="0"/>
                  </a:lnTo>
                  <a:lnTo>
                    <a:pt x="1107160" y="59093"/>
                  </a:lnTo>
                  <a:lnTo>
                    <a:pt x="1033018" y="59093"/>
                  </a:lnTo>
                  <a:lnTo>
                    <a:pt x="1033018" y="102984"/>
                  </a:lnTo>
                  <a:lnTo>
                    <a:pt x="1107160" y="102984"/>
                  </a:lnTo>
                  <a:lnTo>
                    <a:pt x="1107160" y="201371"/>
                  </a:lnTo>
                  <a:lnTo>
                    <a:pt x="1162418" y="201371"/>
                  </a:lnTo>
                  <a:lnTo>
                    <a:pt x="1162418" y="0"/>
                  </a:lnTo>
                  <a:close/>
                </a:path>
                <a:path w="1534795" h="396239">
                  <a:moveTo>
                    <a:pt x="1173772" y="347345"/>
                  </a:moveTo>
                  <a:lnTo>
                    <a:pt x="954747" y="347345"/>
                  </a:lnTo>
                  <a:lnTo>
                    <a:pt x="954747" y="323392"/>
                  </a:lnTo>
                  <a:lnTo>
                    <a:pt x="1162418" y="323392"/>
                  </a:lnTo>
                  <a:lnTo>
                    <a:pt x="1162418" y="217487"/>
                  </a:lnTo>
                  <a:lnTo>
                    <a:pt x="899642" y="217487"/>
                  </a:lnTo>
                  <a:lnTo>
                    <a:pt x="899642" y="260311"/>
                  </a:lnTo>
                  <a:lnTo>
                    <a:pt x="1107465" y="260311"/>
                  </a:lnTo>
                  <a:lnTo>
                    <a:pt x="1107465" y="282879"/>
                  </a:lnTo>
                  <a:lnTo>
                    <a:pt x="900264" y="282879"/>
                  </a:lnTo>
                  <a:lnTo>
                    <a:pt x="900264" y="390931"/>
                  </a:lnTo>
                  <a:lnTo>
                    <a:pt x="1173772" y="390931"/>
                  </a:lnTo>
                  <a:lnTo>
                    <a:pt x="1173772" y="347345"/>
                  </a:lnTo>
                  <a:close/>
                </a:path>
                <a:path w="1534795" h="396239">
                  <a:moveTo>
                    <a:pt x="1440395" y="181114"/>
                  </a:moveTo>
                  <a:lnTo>
                    <a:pt x="1400556" y="161442"/>
                  </a:lnTo>
                  <a:lnTo>
                    <a:pt x="1384947" y="146431"/>
                  </a:lnTo>
                  <a:lnTo>
                    <a:pt x="1372514" y="134480"/>
                  </a:lnTo>
                  <a:lnTo>
                    <a:pt x="1355699" y="102704"/>
                  </a:lnTo>
                  <a:lnTo>
                    <a:pt x="1349527" y="68605"/>
                  </a:lnTo>
                  <a:lnTo>
                    <a:pt x="1428267" y="68605"/>
                  </a:lnTo>
                  <a:lnTo>
                    <a:pt x="1428267" y="24104"/>
                  </a:lnTo>
                  <a:lnTo>
                    <a:pt x="1214005" y="24104"/>
                  </a:lnTo>
                  <a:lnTo>
                    <a:pt x="1214005" y="68605"/>
                  </a:lnTo>
                  <a:lnTo>
                    <a:pt x="1293202" y="68605"/>
                  </a:lnTo>
                  <a:lnTo>
                    <a:pt x="1286852" y="105638"/>
                  </a:lnTo>
                  <a:lnTo>
                    <a:pt x="1269250" y="140385"/>
                  </a:lnTo>
                  <a:lnTo>
                    <a:pt x="1239799" y="169862"/>
                  </a:lnTo>
                  <a:lnTo>
                    <a:pt x="1197889" y="191096"/>
                  </a:lnTo>
                  <a:lnTo>
                    <a:pt x="1226591" y="234988"/>
                  </a:lnTo>
                  <a:lnTo>
                    <a:pt x="1258862" y="220002"/>
                  </a:lnTo>
                  <a:lnTo>
                    <a:pt x="1285506" y="199745"/>
                  </a:lnTo>
                  <a:lnTo>
                    <a:pt x="1306601" y="174967"/>
                  </a:lnTo>
                  <a:lnTo>
                    <a:pt x="1322209" y="146431"/>
                  </a:lnTo>
                  <a:lnTo>
                    <a:pt x="1337589" y="171602"/>
                  </a:lnTo>
                  <a:lnTo>
                    <a:pt x="1357795" y="193509"/>
                  </a:lnTo>
                  <a:lnTo>
                    <a:pt x="1382928" y="211442"/>
                  </a:lnTo>
                  <a:lnTo>
                    <a:pt x="1413078" y="224701"/>
                  </a:lnTo>
                  <a:lnTo>
                    <a:pt x="1440395" y="181114"/>
                  </a:lnTo>
                  <a:close/>
                </a:path>
                <a:path w="1534795" h="396239">
                  <a:moveTo>
                    <a:pt x="1533410" y="0"/>
                  </a:moveTo>
                  <a:lnTo>
                    <a:pt x="1478153" y="0"/>
                  </a:lnTo>
                  <a:lnTo>
                    <a:pt x="1478153" y="96393"/>
                  </a:lnTo>
                  <a:lnTo>
                    <a:pt x="1416443" y="96393"/>
                  </a:lnTo>
                  <a:lnTo>
                    <a:pt x="1416443" y="141516"/>
                  </a:lnTo>
                  <a:lnTo>
                    <a:pt x="1478153" y="141516"/>
                  </a:lnTo>
                  <a:lnTo>
                    <a:pt x="1478153" y="234835"/>
                  </a:lnTo>
                  <a:lnTo>
                    <a:pt x="1533410" y="234835"/>
                  </a:lnTo>
                  <a:lnTo>
                    <a:pt x="1533410" y="0"/>
                  </a:lnTo>
                  <a:close/>
                </a:path>
                <a:path w="1534795" h="396239">
                  <a:moveTo>
                    <a:pt x="1534477" y="319709"/>
                  </a:moveTo>
                  <a:lnTo>
                    <a:pt x="1525016" y="287616"/>
                  </a:lnTo>
                  <a:lnTo>
                    <a:pt x="1522780" y="285635"/>
                  </a:lnTo>
                  <a:lnTo>
                    <a:pt x="1498003" y="263690"/>
                  </a:lnTo>
                  <a:lnTo>
                    <a:pt x="1479537" y="257251"/>
                  </a:lnTo>
                  <a:lnTo>
                    <a:pt x="1479537" y="319709"/>
                  </a:lnTo>
                  <a:lnTo>
                    <a:pt x="1474165" y="334530"/>
                  </a:lnTo>
                  <a:lnTo>
                    <a:pt x="1458556" y="345109"/>
                  </a:lnTo>
                  <a:lnTo>
                    <a:pt x="1433144" y="351434"/>
                  </a:lnTo>
                  <a:lnTo>
                    <a:pt x="1398333" y="353479"/>
                  </a:lnTo>
                  <a:lnTo>
                    <a:pt x="1363649" y="351434"/>
                  </a:lnTo>
                  <a:lnTo>
                    <a:pt x="1338364" y="345109"/>
                  </a:lnTo>
                  <a:lnTo>
                    <a:pt x="1322920" y="334530"/>
                  </a:lnTo>
                  <a:lnTo>
                    <a:pt x="1317752" y="319709"/>
                  </a:lnTo>
                  <a:lnTo>
                    <a:pt x="1322920" y="304800"/>
                  </a:lnTo>
                  <a:lnTo>
                    <a:pt x="1338364" y="294157"/>
                  </a:lnTo>
                  <a:lnTo>
                    <a:pt x="1363649" y="287769"/>
                  </a:lnTo>
                  <a:lnTo>
                    <a:pt x="1398333" y="285635"/>
                  </a:lnTo>
                  <a:lnTo>
                    <a:pt x="1433144" y="287769"/>
                  </a:lnTo>
                  <a:lnTo>
                    <a:pt x="1458556" y="294157"/>
                  </a:lnTo>
                  <a:lnTo>
                    <a:pt x="1474165" y="304800"/>
                  </a:lnTo>
                  <a:lnTo>
                    <a:pt x="1479537" y="319709"/>
                  </a:lnTo>
                  <a:lnTo>
                    <a:pt x="1479537" y="257251"/>
                  </a:lnTo>
                  <a:lnTo>
                    <a:pt x="1455204" y="248742"/>
                  </a:lnTo>
                  <a:lnTo>
                    <a:pt x="1398333" y="243586"/>
                  </a:lnTo>
                  <a:lnTo>
                    <a:pt x="1341628" y="248742"/>
                  </a:lnTo>
                  <a:lnTo>
                    <a:pt x="1298892" y="263690"/>
                  </a:lnTo>
                  <a:lnTo>
                    <a:pt x="1271968" y="287616"/>
                  </a:lnTo>
                  <a:lnTo>
                    <a:pt x="1262659" y="319709"/>
                  </a:lnTo>
                  <a:lnTo>
                    <a:pt x="1271968" y="351790"/>
                  </a:lnTo>
                  <a:lnTo>
                    <a:pt x="1298892" y="375678"/>
                  </a:lnTo>
                  <a:lnTo>
                    <a:pt x="1341628" y="390613"/>
                  </a:lnTo>
                  <a:lnTo>
                    <a:pt x="1398333" y="395846"/>
                  </a:lnTo>
                  <a:lnTo>
                    <a:pt x="1455204" y="390613"/>
                  </a:lnTo>
                  <a:lnTo>
                    <a:pt x="1498003" y="375678"/>
                  </a:lnTo>
                  <a:lnTo>
                    <a:pt x="1523098" y="353479"/>
                  </a:lnTo>
                  <a:lnTo>
                    <a:pt x="1525016" y="351790"/>
                  </a:lnTo>
                  <a:lnTo>
                    <a:pt x="1534477" y="319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/>
          <p:cNvGrpSpPr/>
          <p:nvPr/>
        </p:nvGrpSpPr>
        <p:grpSpPr>
          <a:xfrm>
            <a:off x="10520264" y="4147531"/>
            <a:ext cx="1944370" cy="523240"/>
            <a:chOff x="10520264" y="4147531"/>
            <a:chExt cx="1944370" cy="523240"/>
          </a:xfrm>
        </p:grpSpPr>
        <p:sp>
          <p:nvSpPr>
            <p:cNvPr id="76" name="object 76"/>
            <p:cNvSpPr/>
            <p:nvPr/>
          </p:nvSpPr>
          <p:spPr>
            <a:xfrm>
              <a:off x="10520264" y="4147531"/>
              <a:ext cx="1944370" cy="523240"/>
            </a:xfrm>
            <a:custGeom>
              <a:avLst/>
              <a:gdLst/>
              <a:ahLst/>
              <a:cxnLst/>
              <a:rect l="l" t="t" r="r" b="b"/>
              <a:pathLst>
                <a:path w="1944370" h="523239">
                  <a:moveTo>
                    <a:pt x="1944128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944128" y="0"/>
                  </a:lnTo>
                  <a:lnTo>
                    <a:pt x="1944128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544048" y="4210913"/>
              <a:ext cx="1894839" cy="396240"/>
            </a:xfrm>
            <a:custGeom>
              <a:avLst/>
              <a:gdLst/>
              <a:ahLst/>
              <a:cxnLst/>
              <a:rect l="l" t="t" r="r" b="b"/>
              <a:pathLst>
                <a:path w="1894840" h="396239">
                  <a:moveTo>
                    <a:pt x="167449" y="299148"/>
                  </a:moveTo>
                  <a:lnTo>
                    <a:pt x="163639" y="263537"/>
                  </a:lnTo>
                  <a:lnTo>
                    <a:pt x="162699" y="254787"/>
                  </a:lnTo>
                  <a:lnTo>
                    <a:pt x="135978" y="258597"/>
                  </a:lnTo>
                  <a:lnTo>
                    <a:pt x="109804" y="261175"/>
                  </a:lnTo>
                  <a:lnTo>
                    <a:pt x="82550" y="262750"/>
                  </a:lnTo>
                  <a:lnTo>
                    <a:pt x="52641" y="263537"/>
                  </a:lnTo>
                  <a:lnTo>
                    <a:pt x="52641" y="192481"/>
                  </a:lnTo>
                  <a:lnTo>
                    <a:pt x="132308" y="192481"/>
                  </a:lnTo>
                  <a:lnTo>
                    <a:pt x="132308" y="150266"/>
                  </a:lnTo>
                  <a:lnTo>
                    <a:pt x="52641" y="150266"/>
                  </a:lnTo>
                  <a:lnTo>
                    <a:pt x="52641" y="87642"/>
                  </a:lnTo>
                  <a:lnTo>
                    <a:pt x="147802" y="87642"/>
                  </a:lnTo>
                  <a:lnTo>
                    <a:pt x="147802" y="43903"/>
                  </a:lnTo>
                  <a:lnTo>
                    <a:pt x="0" y="43903"/>
                  </a:lnTo>
                  <a:lnTo>
                    <a:pt x="0" y="308203"/>
                  </a:lnTo>
                  <a:lnTo>
                    <a:pt x="26403" y="308203"/>
                  </a:lnTo>
                  <a:lnTo>
                    <a:pt x="66573" y="307886"/>
                  </a:lnTo>
                  <a:lnTo>
                    <a:pt x="101765" y="306730"/>
                  </a:lnTo>
                  <a:lnTo>
                    <a:pt x="134531" y="304038"/>
                  </a:lnTo>
                  <a:lnTo>
                    <a:pt x="167449" y="299148"/>
                  </a:lnTo>
                  <a:close/>
                </a:path>
                <a:path w="1894840" h="396239">
                  <a:moveTo>
                    <a:pt x="246646" y="7061"/>
                  </a:moveTo>
                  <a:lnTo>
                    <a:pt x="195084" y="7061"/>
                  </a:lnTo>
                  <a:lnTo>
                    <a:pt x="195084" y="144437"/>
                  </a:lnTo>
                  <a:lnTo>
                    <a:pt x="150571" y="144437"/>
                  </a:lnTo>
                  <a:lnTo>
                    <a:pt x="150571" y="188798"/>
                  </a:lnTo>
                  <a:lnTo>
                    <a:pt x="195084" y="188798"/>
                  </a:lnTo>
                  <a:lnTo>
                    <a:pt x="195084" y="377266"/>
                  </a:lnTo>
                  <a:lnTo>
                    <a:pt x="246646" y="377266"/>
                  </a:lnTo>
                  <a:lnTo>
                    <a:pt x="246646" y="7061"/>
                  </a:lnTo>
                  <a:close/>
                </a:path>
                <a:path w="1894840" h="396239">
                  <a:moveTo>
                    <a:pt x="330301" y="0"/>
                  </a:moveTo>
                  <a:lnTo>
                    <a:pt x="277037" y="0"/>
                  </a:lnTo>
                  <a:lnTo>
                    <a:pt x="277037" y="395389"/>
                  </a:lnTo>
                  <a:lnTo>
                    <a:pt x="330301" y="395389"/>
                  </a:lnTo>
                  <a:lnTo>
                    <a:pt x="330301" y="0"/>
                  </a:lnTo>
                  <a:close/>
                </a:path>
                <a:path w="1894840" h="396239">
                  <a:moveTo>
                    <a:pt x="561314" y="37604"/>
                  </a:moveTo>
                  <a:lnTo>
                    <a:pt x="506209" y="37604"/>
                  </a:lnTo>
                  <a:lnTo>
                    <a:pt x="506209" y="81051"/>
                  </a:lnTo>
                  <a:lnTo>
                    <a:pt x="506209" y="254939"/>
                  </a:lnTo>
                  <a:lnTo>
                    <a:pt x="426097" y="254939"/>
                  </a:lnTo>
                  <a:lnTo>
                    <a:pt x="426097" y="81051"/>
                  </a:lnTo>
                  <a:lnTo>
                    <a:pt x="506209" y="81051"/>
                  </a:lnTo>
                  <a:lnTo>
                    <a:pt x="506209" y="37604"/>
                  </a:lnTo>
                  <a:lnTo>
                    <a:pt x="371449" y="37604"/>
                  </a:lnTo>
                  <a:lnTo>
                    <a:pt x="371449" y="298843"/>
                  </a:lnTo>
                  <a:lnTo>
                    <a:pt x="561314" y="298843"/>
                  </a:lnTo>
                  <a:lnTo>
                    <a:pt x="561314" y="254939"/>
                  </a:lnTo>
                  <a:lnTo>
                    <a:pt x="561314" y="81051"/>
                  </a:lnTo>
                  <a:lnTo>
                    <a:pt x="561314" y="37604"/>
                  </a:lnTo>
                  <a:close/>
                </a:path>
                <a:path w="1894840" h="396239">
                  <a:moveTo>
                    <a:pt x="728916" y="149186"/>
                  </a:moveTo>
                  <a:lnTo>
                    <a:pt x="670598" y="149186"/>
                  </a:lnTo>
                  <a:lnTo>
                    <a:pt x="670598" y="0"/>
                  </a:lnTo>
                  <a:lnTo>
                    <a:pt x="615188" y="0"/>
                  </a:lnTo>
                  <a:lnTo>
                    <a:pt x="615188" y="395389"/>
                  </a:lnTo>
                  <a:lnTo>
                    <a:pt x="670598" y="395389"/>
                  </a:lnTo>
                  <a:lnTo>
                    <a:pt x="670598" y="195389"/>
                  </a:lnTo>
                  <a:lnTo>
                    <a:pt x="728916" y="195389"/>
                  </a:lnTo>
                  <a:lnTo>
                    <a:pt x="728916" y="149186"/>
                  </a:lnTo>
                  <a:close/>
                </a:path>
                <a:path w="1894840" h="396239">
                  <a:moveTo>
                    <a:pt x="1073200" y="151803"/>
                  </a:moveTo>
                  <a:lnTo>
                    <a:pt x="1019263" y="139496"/>
                  </a:lnTo>
                  <a:lnTo>
                    <a:pt x="979500" y="118935"/>
                  </a:lnTo>
                  <a:lnTo>
                    <a:pt x="942898" y="64312"/>
                  </a:lnTo>
                  <a:lnTo>
                    <a:pt x="1058011" y="64312"/>
                  </a:lnTo>
                  <a:lnTo>
                    <a:pt x="1058011" y="21031"/>
                  </a:lnTo>
                  <a:lnTo>
                    <a:pt x="762558" y="21031"/>
                  </a:lnTo>
                  <a:lnTo>
                    <a:pt x="762558" y="64312"/>
                  </a:lnTo>
                  <a:lnTo>
                    <a:pt x="877824" y="64312"/>
                  </a:lnTo>
                  <a:lnTo>
                    <a:pt x="866330" y="92938"/>
                  </a:lnTo>
                  <a:lnTo>
                    <a:pt x="840714" y="118935"/>
                  </a:lnTo>
                  <a:lnTo>
                    <a:pt x="801116" y="139496"/>
                  </a:lnTo>
                  <a:lnTo>
                    <a:pt x="747661" y="151803"/>
                  </a:lnTo>
                  <a:lnTo>
                    <a:pt x="768083" y="195237"/>
                  </a:lnTo>
                  <a:lnTo>
                    <a:pt x="815924" y="184569"/>
                  </a:lnTo>
                  <a:lnTo>
                    <a:pt x="855954" y="167170"/>
                  </a:lnTo>
                  <a:lnTo>
                    <a:pt x="887564" y="143929"/>
                  </a:lnTo>
                  <a:lnTo>
                    <a:pt x="910209" y="115735"/>
                  </a:lnTo>
                  <a:lnTo>
                    <a:pt x="932878" y="143929"/>
                  </a:lnTo>
                  <a:lnTo>
                    <a:pt x="964615" y="167170"/>
                  </a:lnTo>
                  <a:lnTo>
                    <a:pt x="1004874" y="184569"/>
                  </a:lnTo>
                  <a:lnTo>
                    <a:pt x="1053096" y="195237"/>
                  </a:lnTo>
                  <a:lnTo>
                    <a:pt x="1073200" y="151803"/>
                  </a:lnTo>
                  <a:close/>
                </a:path>
                <a:path w="1894840" h="396239">
                  <a:moveTo>
                    <a:pt x="1090396" y="218109"/>
                  </a:moveTo>
                  <a:lnTo>
                    <a:pt x="730008" y="218109"/>
                  </a:lnTo>
                  <a:lnTo>
                    <a:pt x="730008" y="262470"/>
                  </a:lnTo>
                  <a:lnTo>
                    <a:pt x="881659" y="262470"/>
                  </a:lnTo>
                  <a:lnTo>
                    <a:pt x="881659" y="395389"/>
                  </a:lnTo>
                  <a:lnTo>
                    <a:pt x="936447" y="395389"/>
                  </a:lnTo>
                  <a:lnTo>
                    <a:pt x="936447" y="262470"/>
                  </a:lnTo>
                  <a:lnTo>
                    <a:pt x="1090396" y="262470"/>
                  </a:lnTo>
                  <a:lnTo>
                    <a:pt x="1090396" y="218109"/>
                  </a:lnTo>
                  <a:close/>
                </a:path>
                <a:path w="1894840" h="396239">
                  <a:moveTo>
                    <a:pt x="1427924" y="190944"/>
                  </a:moveTo>
                  <a:lnTo>
                    <a:pt x="1387195" y="170053"/>
                  </a:lnTo>
                  <a:lnTo>
                    <a:pt x="1359077" y="140754"/>
                  </a:lnTo>
                  <a:lnTo>
                    <a:pt x="1342783" y="105816"/>
                  </a:lnTo>
                  <a:lnTo>
                    <a:pt x="1337525" y="67995"/>
                  </a:lnTo>
                  <a:lnTo>
                    <a:pt x="1337525" y="24409"/>
                  </a:lnTo>
                  <a:lnTo>
                    <a:pt x="1281658" y="24409"/>
                  </a:lnTo>
                  <a:lnTo>
                    <a:pt x="1281595" y="67995"/>
                  </a:lnTo>
                  <a:lnTo>
                    <a:pt x="1276108" y="109067"/>
                  </a:lnTo>
                  <a:lnTo>
                    <a:pt x="1259090" y="146812"/>
                  </a:lnTo>
                  <a:lnTo>
                    <a:pt x="1229766" y="178003"/>
                  </a:lnTo>
                  <a:lnTo>
                    <a:pt x="1187259" y="199847"/>
                  </a:lnTo>
                  <a:lnTo>
                    <a:pt x="1217041" y="243433"/>
                  </a:lnTo>
                  <a:lnTo>
                    <a:pt x="1248575" y="228117"/>
                  </a:lnTo>
                  <a:lnTo>
                    <a:pt x="1274597" y="207492"/>
                  </a:lnTo>
                  <a:lnTo>
                    <a:pt x="1295222" y="182245"/>
                  </a:lnTo>
                  <a:lnTo>
                    <a:pt x="1310513" y="153035"/>
                  </a:lnTo>
                  <a:lnTo>
                    <a:pt x="1325346" y="178943"/>
                  </a:lnTo>
                  <a:lnTo>
                    <a:pt x="1344803" y="201498"/>
                  </a:lnTo>
                  <a:lnTo>
                    <a:pt x="1368945" y="220065"/>
                  </a:lnTo>
                  <a:lnTo>
                    <a:pt x="1397850" y="234073"/>
                  </a:lnTo>
                  <a:lnTo>
                    <a:pt x="1427924" y="190944"/>
                  </a:lnTo>
                  <a:close/>
                </a:path>
                <a:path w="1894840" h="396239">
                  <a:moveTo>
                    <a:pt x="1522628" y="622"/>
                  </a:moveTo>
                  <a:lnTo>
                    <a:pt x="1467370" y="622"/>
                  </a:lnTo>
                  <a:lnTo>
                    <a:pt x="1467370" y="84582"/>
                  </a:lnTo>
                  <a:lnTo>
                    <a:pt x="1393393" y="84582"/>
                  </a:lnTo>
                  <a:lnTo>
                    <a:pt x="1393393" y="129387"/>
                  </a:lnTo>
                  <a:lnTo>
                    <a:pt x="1467370" y="129387"/>
                  </a:lnTo>
                  <a:lnTo>
                    <a:pt x="1467370" y="292544"/>
                  </a:lnTo>
                  <a:lnTo>
                    <a:pt x="1522628" y="292544"/>
                  </a:lnTo>
                  <a:lnTo>
                    <a:pt x="1522628" y="622"/>
                  </a:lnTo>
                  <a:close/>
                </a:path>
                <a:path w="1894840" h="396239">
                  <a:moveTo>
                    <a:pt x="1531073" y="343814"/>
                  </a:moveTo>
                  <a:lnTo>
                    <a:pt x="1315580" y="343814"/>
                  </a:lnTo>
                  <a:lnTo>
                    <a:pt x="1315580" y="261848"/>
                  </a:lnTo>
                  <a:lnTo>
                    <a:pt x="1259560" y="261848"/>
                  </a:lnTo>
                  <a:lnTo>
                    <a:pt x="1259560" y="388480"/>
                  </a:lnTo>
                  <a:lnTo>
                    <a:pt x="1531073" y="388480"/>
                  </a:lnTo>
                  <a:lnTo>
                    <a:pt x="1531073" y="343814"/>
                  </a:lnTo>
                  <a:close/>
                </a:path>
                <a:path w="1894840" h="396239">
                  <a:moveTo>
                    <a:pt x="1800606" y="181114"/>
                  </a:moveTo>
                  <a:lnTo>
                    <a:pt x="1760778" y="161442"/>
                  </a:lnTo>
                  <a:lnTo>
                    <a:pt x="1732737" y="134480"/>
                  </a:lnTo>
                  <a:lnTo>
                    <a:pt x="1709750" y="68618"/>
                  </a:lnTo>
                  <a:lnTo>
                    <a:pt x="1788490" y="68618"/>
                  </a:lnTo>
                  <a:lnTo>
                    <a:pt x="1788490" y="24104"/>
                  </a:lnTo>
                  <a:lnTo>
                    <a:pt x="1574215" y="24104"/>
                  </a:lnTo>
                  <a:lnTo>
                    <a:pt x="1574215" y="68618"/>
                  </a:lnTo>
                  <a:lnTo>
                    <a:pt x="1653413" y="68618"/>
                  </a:lnTo>
                  <a:lnTo>
                    <a:pt x="1647075" y="105638"/>
                  </a:lnTo>
                  <a:lnTo>
                    <a:pt x="1629473" y="140385"/>
                  </a:lnTo>
                  <a:lnTo>
                    <a:pt x="1600022" y="169862"/>
                  </a:lnTo>
                  <a:lnTo>
                    <a:pt x="1558099" y="191096"/>
                  </a:lnTo>
                  <a:lnTo>
                    <a:pt x="1586801" y="234988"/>
                  </a:lnTo>
                  <a:lnTo>
                    <a:pt x="1619084" y="220014"/>
                  </a:lnTo>
                  <a:lnTo>
                    <a:pt x="1645729" y="199745"/>
                  </a:lnTo>
                  <a:lnTo>
                    <a:pt x="1666824" y="174967"/>
                  </a:lnTo>
                  <a:lnTo>
                    <a:pt x="1682432" y="146431"/>
                  </a:lnTo>
                  <a:lnTo>
                    <a:pt x="1697812" y="171615"/>
                  </a:lnTo>
                  <a:lnTo>
                    <a:pt x="1718017" y="193509"/>
                  </a:lnTo>
                  <a:lnTo>
                    <a:pt x="1743138" y="211442"/>
                  </a:lnTo>
                  <a:lnTo>
                    <a:pt x="1773288" y="224713"/>
                  </a:lnTo>
                  <a:lnTo>
                    <a:pt x="1800606" y="181114"/>
                  </a:lnTo>
                  <a:close/>
                </a:path>
                <a:path w="1894840" h="396239">
                  <a:moveTo>
                    <a:pt x="1893620" y="0"/>
                  </a:moveTo>
                  <a:lnTo>
                    <a:pt x="1838363" y="0"/>
                  </a:lnTo>
                  <a:lnTo>
                    <a:pt x="1838363" y="96393"/>
                  </a:lnTo>
                  <a:lnTo>
                    <a:pt x="1776666" y="96393"/>
                  </a:lnTo>
                  <a:lnTo>
                    <a:pt x="1776666" y="141516"/>
                  </a:lnTo>
                  <a:lnTo>
                    <a:pt x="1838363" y="141516"/>
                  </a:lnTo>
                  <a:lnTo>
                    <a:pt x="1838363" y="234835"/>
                  </a:lnTo>
                  <a:lnTo>
                    <a:pt x="1893620" y="234835"/>
                  </a:lnTo>
                  <a:lnTo>
                    <a:pt x="1893620" y="0"/>
                  </a:lnTo>
                  <a:close/>
                </a:path>
                <a:path w="1894840" h="396239">
                  <a:moveTo>
                    <a:pt x="1894700" y="319709"/>
                  </a:moveTo>
                  <a:lnTo>
                    <a:pt x="1885238" y="287616"/>
                  </a:lnTo>
                  <a:lnTo>
                    <a:pt x="1883003" y="285635"/>
                  </a:lnTo>
                  <a:lnTo>
                    <a:pt x="1858225" y="263690"/>
                  </a:lnTo>
                  <a:lnTo>
                    <a:pt x="1839747" y="257238"/>
                  </a:lnTo>
                  <a:lnTo>
                    <a:pt x="1839747" y="319709"/>
                  </a:lnTo>
                  <a:lnTo>
                    <a:pt x="1834375" y="334530"/>
                  </a:lnTo>
                  <a:lnTo>
                    <a:pt x="1818779" y="345122"/>
                  </a:lnTo>
                  <a:lnTo>
                    <a:pt x="1793367" y="351447"/>
                  </a:lnTo>
                  <a:lnTo>
                    <a:pt x="1758556" y="353479"/>
                  </a:lnTo>
                  <a:lnTo>
                    <a:pt x="1723859" y="351447"/>
                  </a:lnTo>
                  <a:lnTo>
                    <a:pt x="1698586" y="345122"/>
                  </a:lnTo>
                  <a:lnTo>
                    <a:pt x="1683143" y="334530"/>
                  </a:lnTo>
                  <a:lnTo>
                    <a:pt x="1677974" y="319709"/>
                  </a:lnTo>
                  <a:lnTo>
                    <a:pt x="1683143" y="304812"/>
                  </a:lnTo>
                  <a:lnTo>
                    <a:pt x="1698586" y="294157"/>
                  </a:lnTo>
                  <a:lnTo>
                    <a:pt x="1723859" y="287769"/>
                  </a:lnTo>
                  <a:lnTo>
                    <a:pt x="1758556" y="285635"/>
                  </a:lnTo>
                  <a:lnTo>
                    <a:pt x="1793367" y="287769"/>
                  </a:lnTo>
                  <a:lnTo>
                    <a:pt x="1818779" y="294157"/>
                  </a:lnTo>
                  <a:lnTo>
                    <a:pt x="1834375" y="304812"/>
                  </a:lnTo>
                  <a:lnTo>
                    <a:pt x="1839747" y="319709"/>
                  </a:lnTo>
                  <a:lnTo>
                    <a:pt x="1839747" y="257238"/>
                  </a:lnTo>
                  <a:lnTo>
                    <a:pt x="1815426" y="248742"/>
                  </a:lnTo>
                  <a:lnTo>
                    <a:pt x="1758556" y="243586"/>
                  </a:lnTo>
                  <a:lnTo>
                    <a:pt x="1701850" y="248742"/>
                  </a:lnTo>
                  <a:lnTo>
                    <a:pt x="1659115" y="263690"/>
                  </a:lnTo>
                  <a:lnTo>
                    <a:pt x="1632178" y="287616"/>
                  </a:lnTo>
                  <a:lnTo>
                    <a:pt x="1622869" y="319709"/>
                  </a:lnTo>
                  <a:lnTo>
                    <a:pt x="1632178" y="351790"/>
                  </a:lnTo>
                  <a:lnTo>
                    <a:pt x="1659115" y="375678"/>
                  </a:lnTo>
                  <a:lnTo>
                    <a:pt x="1701850" y="390613"/>
                  </a:lnTo>
                  <a:lnTo>
                    <a:pt x="1758556" y="395846"/>
                  </a:lnTo>
                  <a:lnTo>
                    <a:pt x="1815426" y="390613"/>
                  </a:lnTo>
                  <a:lnTo>
                    <a:pt x="1858225" y="375678"/>
                  </a:lnTo>
                  <a:lnTo>
                    <a:pt x="1883321" y="353479"/>
                  </a:lnTo>
                  <a:lnTo>
                    <a:pt x="1885238" y="351790"/>
                  </a:lnTo>
                  <a:lnTo>
                    <a:pt x="1894700" y="319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/>
          <p:nvPr/>
        </p:nvSpPr>
        <p:spPr>
          <a:xfrm>
            <a:off x="10520264" y="5388610"/>
            <a:ext cx="3804285" cy="448945"/>
          </a:xfrm>
          <a:custGeom>
            <a:avLst/>
            <a:gdLst/>
            <a:ahLst/>
            <a:cxnLst/>
            <a:rect l="l" t="t" r="r" b="b"/>
            <a:pathLst>
              <a:path w="3804284" h="448945">
                <a:moveTo>
                  <a:pt x="3803951" y="448351"/>
                </a:moveTo>
                <a:lnTo>
                  <a:pt x="0" y="448351"/>
                </a:lnTo>
                <a:lnTo>
                  <a:pt x="0" y="0"/>
                </a:lnTo>
                <a:lnTo>
                  <a:pt x="3803951" y="0"/>
                </a:lnTo>
                <a:lnTo>
                  <a:pt x="3803951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520264" y="5902798"/>
            <a:ext cx="7059930" cy="448945"/>
          </a:xfrm>
          <a:custGeom>
            <a:avLst/>
            <a:gdLst/>
            <a:ahLst/>
            <a:cxnLst/>
            <a:rect l="l" t="t" r="r" b="b"/>
            <a:pathLst>
              <a:path w="7059930" h="448945">
                <a:moveTo>
                  <a:pt x="7059482" y="448351"/>
                </a:moveTo>
                <a:lnTo>
                  <a:pt x="0" y="448351"/>
                </a:lnTo>
                <a:lnTo>
                  <a:pt x="0" y="0"/>
                </a:lnTo>
                <a:lnTo>
                  <a:pt x="7059482" y="0"/>
                </a:lnTo>
                <a:lnTo>
                  <a:pt x="7059482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540655" y="5442947"/>
            <a:ext cx="934719" cy="339090"/>
          </a:xfrm>
          <a:custGeom>
            <a:avLst/>
            <a:gdLst/>
            <a:ahLst/>
            <a:cxnLst/>
            <a:rect l="l" t="t" r="r" b="b"/>
            <a:pathLst>
              <a:path w="934720" h="339089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934720" h="339089">
                <a:moveTo>
                  <a:pt x="211412" y="323368"/>
                </a:moveTo>
                <a:lnTo>
                  <a:pt x="167209" y="323368"/>
                </a:lnTo>
                <a:lnTo>
                  <a:pt x="167209" y="161815"/>
                </a:lnTo>
                <a:lnTo>
                  <a:pt x="129057" y="161815"/>
                </a:lnTo>
                <a:lnTo>
                  <a:pt x="129057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934720" h="339089">
                <a:moveTo>
                  <a:pt x="22627" y="264167"/>
                </a:moveTo>
                <a:lnTo>
                  <a:pt x="0" y="264167"/>
                </a:lnTo>
                <a:lnTo>
                  <a:pt x="0" y="37625"/>
                </a:lnTo>
                <a:lnTo>
                  <a:pt x="126689" y="37625"/>
                </a:lnTo>
                <a:lnTo>
                  <a:pt x="126689" y="75119"/>
                </a:lnTo>
                <a:lnTo>
                  <a:pt x="45124" y="75119"/>
                </a:lnTo>
                <a:lnTo>
                  <a:pt x="45124" y="128794"/>
                </a:lnTo>
                <a:lnTo>
                  <a:pt x="113402" y="128794"/>
                </a:lnTo>
                <a:lnTo>
                  <a:pt x="113402" y="164973"/>
                </a:lnTo>
                <a:lnTo>
                  <a:pt x="45124" y="164973"/>
                </a:lnTo>
                <a:lnTo>
                  <a:pt x="45124" y="225884"/>
                </a:lnTo>
                <a:lnTo>
                  <a:pt x="140255" y="225884"/>
                </a:lnTo>
                <a:lnTo>
                  <a:pt x="143529" y="256405"/>
                </a:lnTo>
                <a:lnTo>
                  <a:pt x="115314" y="260596"/>
                </a:lnTo>
                <a:lnTo>
                  <a:pt x="87222" y="262901"/>
                </a:lnTo>
                <a:lnTo>
                  <a:pt x="57058" y="263898"/>
                </a:lnTo>
                <a:lnTo>
                  <a:pt x="22627" y="264167"/>
                </a:lnTo>
                <a:close/>
              </a:path>
              <a:path w="934720" h="339089">
                <a:moveTo>
                  <a:pt x="140255" y="225884"/>
                </a:moveTo>
                <a:lnTo>
                  <a:pt x="45124" y="225884"/>
                </a:lnTo>
                <a:lnTo>
                  <a:pt x="70759" y="225212"/>
                </a:lnTo>
                <a:lnTo>
                  <a:pt x="94112" y="223861"/>
                </a:lnTo>
                <a:lnTo>
                  <a:pt x="116553" y="221647"/>
                </a:lnTo>
                <a:lnTo>
                  <a:pt x="139450" y="218385"/>
                </a:lnTo>
                <a:lnTo>
                  <a:pt x="140255" y="225884"/>
                </a:lnTo>
                <a:close/>
              </a:path>
              <a:path w="934720" h="339089">
                <a:moveTo>
                  <a:pt x="574790" y="338892"/>
                </a:moveTo>
                <a:lnTo>
                  <a:pt x="527298" y="338892"/>
                </a:lnTo>
                <a:lnTo>
                  <a:pt x="527298" y="0"/>
                </a:lnTo>
                <a:lnTo>
                  <a:pt x="574790" y="0"/>
                </a:lnTo>
                <a:lnTo>
                  <a:pt x="574790" y="127873"/>
                </a:lnTo>
                <a:lnTo>
                  <a:pt x="624782" y="127873"/>
                </a:lnTo>
                <a:lnTo>
                  <a:pt x="624782" y="167472"/>
                </a:lnTo>
                <a:lnTo>
                  <a:pt x="574790" y="167472"/>
                </a:lnTo>
                <a:lnTo>
                  <a:pt x="574790" y="338892"/>
                </a:lnTo>
                <a:close/>
              </a:path>
              <a:path w="934720" h="339089">
                <a:moveTo>
                  <a:pt x="481121" y="256142"/>
                </a:moveTo>
                <a:lnTo>
                  <a:pt x="318384" y="256142"/>
                </a:lnTo>
                <a:lnTo>
                  <a:pt x="318384" y="32231"/>
                </a:lnTo>
                <a:lnTo>
                  <a:pt x="481121" y="32231"/>
                </a:lnTo>
                <a:lnTo>
                  <a:pt x="481121" y="69462"/>
                </a:lnTo>
                <a:lnTo>
                  <a:pt x="365219" y="69462"/>
                </a:lnTo>
                <a:lnTo>
                  <a:pt x="365219" y="218516"/>
                </a:lnTo>
                <a:lnTo>
                  <a:pt x="481121" y="218516"/>
                </a:lnTo>
                <a:lnTo>
                  <a:pt x="481121" y="256142"/>
                </a:lnTo>
                <a:close/>
              </a:path>
              <a:path w="934720" h="339089">
                <a:moveTo>
                  <a:pt x="481121" y="218516"/>
                </a:moveTo>
                <a:lnTo>
                  <a:pt x="433892" y="218516"/>
                </a:lnTo>
                <a:lnTo>
                  <a:pt x="433892" y="69462"/>
                </a:lnTo>
                <a:lnTo>
                  <a:pt x="481121" y="69462"/>
                </a:lnTo>
                <a:lnTo>
                  <a:pt x="481121" y="218516"/>
                </a:lnTo>
                <a:close/>
              </a:path>
              <a:path w="934720" h="339089">
                <a:moveTo>
                  <a:pt x="906857" y="55122"/>
                </a:moveTo>
                <a:lnTo>
                  <a:pt x="653609" y="55122"/>
                </a:lnTo>
                <a:lnTo>
                  <a:pt x="653609" y="18023"/>
                </a:lnTo>
                <a:lnTo>
                  <a:pt x="906857" y="18023"/>
                </a:lnTo>
                <a:lnTo>
                  <a:pt x="906857" y="55122"/>
                </a:lnTo>
                <a:close/>
              </a:path>
              <a:path w="934720" h="339089">
                <a:moveTo>
                  <a:pt x="658345" y="167341"/>
                </a:moveTo>
                <a:lnTo>
                  <a:pt x="640848" y="130110"/>
                </a:lnTo>
                <a:lnTo>
                  <a:pt x="686658" y="119559"/>
                </a:lnTo>
                <a:lnTo>
                  <a:pt x="720604" y="101940"/>
                </a:lnTo>
                <a:lnTo>
                  <a:pt x="742562" y="79660"/>
                </a:lnTo>
                <a:lnTo>
                  <a:pt x="752408" y="55122"/>
                </a:lnTo>
                <a:lnTo>
                  <a:pt x="808189" y="55122"/>
                </a:lnTo>
                <a:lnTo>
                  <a:pt x="817723" y="79660"/>
                </a:lnTo>
                <a:lnTo>
                  <a:pt x="836873" y="99194"/>
                </a:lnTo>
                <a:lnTo>
                  <a:pt x="780167" y="99194"/>
                </a:lnTo>
                <a:lnTo>
                  <a:pt x="760762" y="123365"/>
                </a:lnTo>
                <a:lnTo>
                  <a:pt x="733661" y="143282"/>
                </a:lnTo>
                <a:lnTo>
                  <a:pt x="699358" y="158191"/>
                </a:lnTo>
                <a:lnTo>
                  <a:pt x="658345" y="167341"/>
                </a:lnTo>
                <a:close/>
              </a:path>
              <a:path w="934720" h="339089">
                <a:moveTo>
                  <a:pt x="902647" y="167341"/>
                </a:moveTo>
                <a:lnTo>
                  <a:pt x="861309" y="158191"/>
                </a:lnTo>
                <a:lnTo>
                  <a:pt x="826804" y="143282"/>
                </a:lnTo>
                <a:lnTo>
                  <a:pt x="799600" y="123365"/>
                </a:lnTo>
                <a:lnTo>
                  <a:pt x="780167" y="99194"/>
                </a:lnTo>
                <a:lnTo>
                  <a:pt x="836873" y="99194"/>
                </a:lnTo>
                <a:lnTo>
                  <a:pt x="839565" y="101940"/>
                </a:lnTo>
                <a:lnTo>
                  <a:pt x="873643" y="119559"/>
                </a:lnTo>
                <a:lnTo>
                  <a:pt x="919881" y="130110"/>
                </a:lnTo>
                <a:lnTo>
                  <a:pt x="902647" y="167341"/>
                </a:lnTo>
                <a:close/>
              </a:path>
              <a:path w="934720" h="339089">
                <a:moveTo>
                  <a:pt x="934615" y="224963"/>
                </a:moveTo>
                <a:lnTo>
                  <a:pt x="625718" y="224963"/>
                </a:lnTo>
                <a:lnTo>
                  <a:pt x="625718" y="186943"/>
                </a:lnTo>
                <a:lnTo>
                  <a:pt x="934615" y="186943"/>
                </a:lnTo>
                <a:lnTo>
                  <a:pt x="934615" y="224963"/>
                </a:lnTo>
                <a:close/>
              </a:path>
              <a:path w="934720" h="339089">
                <a:moveTo>
                  <a:pt x="802663" y="338892"/>
                </a:moveTo>
                <a:lnTo>
                  <a:pt x="755697" y="338892"/>
                </a:lnTo>
                <a:lnTo>
                  <a:pt x="755697" y="224963"/>
                </a:lnTo>
                <a:lnTo>
                  <a:pt x="802663" y="224963"/>
                </a:lnTo>
                <a:lnTo>
                  <a:pt x="802663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558151" y="5442947"/>
            <a:ext cx="947419" cy="339725"/>
          </a:xfrm>
          <a:custGeom>
            <a:avLst/>
            <a:gdLst/>
            <a:ahLst/>
            <a:cxnLst/>
            <a:rect l="l" t="t" r="r" b="b"/>
            <a:pathLst>
              <a:path w="947420" h="339725">
                <a:moveTo>
                  <a:pt x="287453" y="250748"/>
                </a:moveTo>
                <a:lnTo>
                  <a:pt x="240092" y="250748"/>
                </a:lnTo>
                <a:lnTo>
                  <a:pt x="240092" y="110902"/>
                </a:lnTo>
                <a:lnTo>
                  <a:pt x="176681" y="110902"/>
                </a:lnTo>
                <a:lnTo>
                  <a:pt x="176681" y="72488"/>
                </a:lnTo>
                <a:lnTo>
                  <a:pt x="240092" y="72488"/>
                </a:lnTo>
                <a:lnTo>
                  <a:pt x="240092" y="526"/>
                </a:lnTo>
                <a:lnTo>
                  <a:pt x="287453" y="526"/>
                </a:lnTo>
                <a:lnTo>
                  <a:pt x="287453" y="250748"/>
                </a:lnTo>
                <a:close/>
              </a:path>
              <a:path w="947420" h="339725">
                <a:moveTo>
                  <a:pt x="25522" y="208650"/>
                </a:moveTo>
                <a:lnTo>
                  <a:pt x="0" y="171287"/>
                </a:lnTo>
                <a:lnTo>
                  <a:pt x="36433" y="152569"/>
                </a:lnTo>
                <a:lnTo>
                  <a:pt x="61568" y="125834"/>
                </a:lnTo>
                <a:lnTo>
                  <a:pt x="76147" y="93475"/>
                </a:lnTo>
                <a:lnTo>
                  <a:pt x="80855" y="58279"/>
                </a:lnTo>
                <a:lnTo>
                  <a:pt x="80907" y="20917"/>
                </a:lnTo>
                <a:lnTo>
                  <a:pt x="128794" y="20917"/>
                </a:lnTo>
                <a:lnTo>
                  <a:pt x="128794" y="58279"/>
                </a:lnTo>
                <a:lnTo>
                  <a:pt x="133298" y="90692"/>
                </a:lnTo>
                <a:lnTo>
                  <a:pt x="147262" y="120638"/>
                </a:lnTo>
                <a:lnTo>
                  <a:pt x="157363" y="131162"/>
                </a:lnTo>
                <a:lnTo>
                  <a:pt x="105640" y="131162"/>
                </a:lnTo>
                <a:lnTo>
                  <a:pt x="92530" y="156201"/>
                </a:lnTo>
                <a:lnTo>
                  <a:pt x="74856" y="177849"/>
                </a:lnTo>
                <a:lnTo>
                  <a:pt x="52544" y="195525"/>
                </a:lnTo>
                <a:lnTo>
                  <a:pt x="25522" y="208650"/>
                </a:lnTo>
                <a:close/>
              </a:path>
              <a:path w="947420" h="339725">
                <a:moveTo>
                  <a:pt x="180496" y="200625"/>
                </a:moveTo>
                <a:lnTo>
                  <a:pt x="155720" y="188624"/>
                </a:lnTo>
                <a:lnTo>
                  <a:pt x="135027" y="172702"/>
                </a:lnTo>
                <a:lnTo>
                  <a:pt x="118354" y="153375"/>
                </a:lnTo>
                <a:lnTo>
                  <a:pt x="105640" y="131162"/>
                </a:lnTo>
                <a:lnTo>
                  <a:pt x="157363" y="131162"/>
                </a:lnTo>
                <a:lnTo>
                  <a:pt x="171363" y="145749"/>
                </a:lnTo>
                <a:lnTo>
                  <a:pt x="206282" y="163657"/>
                </a:lnTo>
                <a:lnTo>
                  <a:pt x="180496" y="200625"/>
                </a:lnTo>
                <a:close/>
              </a:path>
              <a:path w="947420" h="339725">
                <a:moveTo>
                  <a:pt x="294688" y="332972"/>
                </a:moveTo>
                <a:lnTo>
                  <a:pt x="61963" y="332972"/>
                </a:lnTo>
                <a:lnTo>
                  <a:pt x="61963" y="224437"/>
                </a:lnTo>
                <a:lnTo>
                  <a:pt x="109982" y="224437"/>
                </a:lnTo>
                <a:lnTo>
                  <a:pt x="109982" y="294688"/>
                </a:lnTo>
                <a:lnTo>
                  <a:pt x="294688" y="294688"/>
                </a:lnTo>
                <a:lnTo>
                  <a:pt x="294688" y="332972"/>
                </a:lnTo>
                <a:close/>
              </a:path>
              <a:path w="947420" h="339725">
                <a:moveTo>
                  <a:pt x="605443" y="201282"/>
                </a:moveTo>
                <a:lnTo>
                  <a:pt x="558082" y="201282"/>
                </a:lnTo>
                <a:lnTo>
                  <a:pt x="558082" y="121296"/>
                </a:lnTo>
                <a:lnTo>
                  <a:pt x="505196" y="121296"/>
                </a:lnTo>
                <a:lnTo>
                  <a:pt x="505196" y="82618"/>
                </a:lnTo>
                <a:lnTo>
                  <a:pt x="558082" y="82618"/>
                </a:lnTo>
                <a:lnTo>
                  <a:pt x="558082" y="0"/>
                </a:lnTo>
                <a:lnTo>
                  <a:pt x="605443" y="0"/>
                </a:lnTo>
                <a:lnTo>
                  <a:pt x="605443" y="201282"/>
                </a:lnTo>
                <a:close/>
              </a:path>
              <a:path w="947420" h="339725">
                <a:moveTo>
                  <a:pt x="515326" y="58806"/>
                </a:moveTo>
                <a:lnTo>
                  <a:pt x="331672" y="58806"/>
                </a:lnTo>
                <a:lnTo>
                  <a:pt x="331672" y="20654"/>
                </a:lnTo>
                <a:lnTo>
                  <a:pt x="515326" y="20654"/>
                </a:lnTo>
                <a:lnTo>
                  <a:pt x="515326" y="58806"/>
                </a:lnTo>
                <a:close/>
              </a:path>
              <a:path w="947420" h="339725">
                <a:moveTo>
                  <a:pt x="342459" y="201414"/>
                </a:moveTo>
                <a:lnTo>
                  <a:pt x="317858" y="163789"/>
                </a:lnTo>
                <a:lnTo>
                  <a:pt x="353786" y="145590"/>
                </a:lnTo>
                <a:lnTo>
                  <a:pt x="379032" y="120325"/>
                </a:lnTo>
                <a:lnTo>
                  <a:pt x="394116" y="90546"/>
                </a:lnTo>
                <a:lnTo>
                  <a:pt x="399555" y="58806"/>
                </a:lnTo>
                <a:lnTo>
                  <a:pt x="447837" y="58806"/>
                </a:lnTo>
                <a:lnTo>
                  <a:pt x="453124" y="88026"/>
                </a:lnTo>
                <a:lnTo>
                  <a:pt x="467538" y="115260"/>
                </a:lnTo>
                <a:lnTo>
                  <a:pt x="478190" y="125505"/>
                </a:lnTo>
                <a:lnTo>
                  <a:pt x="424420" y="125505"/>
                </a:lnTo>
                <a:lnTo>
                  <a:pt x="411040" y="149965"/>
                </a:lnTo>
                <a:lnTo>
                  <a:pt x="392961" y="171205"/>
                </a:lnTo>
                <a:lnTo>
                  <a:pt x="370121" y="188573"/>
                </a:lnTo>
                <a:lnTo>
                  <a:pt x="342459" y="201414"/>
                </a:lnTo>
                <a:close/>
              </a:path>
              <a:path w="947420" h="339725">
                <a:moveTo>
                  <a:pt x="502302" y="192600"/>
                </a:moveTo>
                <a:lnTo>
                  <a:pt x="476461" y="181228"/>
                </a:lnTo>
                <a:lnTo>
                  <a:pt x="454925" y="165861"/>
                </a:lnTo>
                <a:lnTo>
                  <a:pt x="437606" y="147089"/>
                </a:lnTo>
                <a:lnTo>
                  <a:pt x="424420" y="125505"/>
                </a:lnTo>
                <a:lnTo>
                  <a:pt x="478190" y="125505"/>
                </a:lnTo>
                <a:lnTo>
                  <a:pt x="491572" y="138375"/>
                </a:lnTo>
                <a:lnTo>
                  <a:pt x="525719" y="155237"/>
                </a:lnTo>
                <a:lnTo>
                  <a:pt x="502302" y="192600"/>
                </a:lnTo>
                <a:close/>
              </a:path>
              <a:path w="947420" h="339725">
                <a:moveTo>
                  <a:pt x="489672" y="339286"/>
                </a:moveTo>
                <a:lnTo>
                  <a:pt x="441068" y="334807"/>
                </a:lnTo>
                <a:lnTo>
                  <a:pt x="404439" y="322003"/>
                </a:lnTo>
                <a:lnTo>
                  <a:pt x="381353" y="301527"/>
                </a:lnTo>
                <a:lnTo>
                  <a:pt x="373375" y="274034"/>
                </a:lnTo>
                <a:lnTo>
                  <a:pt x="381353" y="246522"/>
                </a:lnTo>
                <a:lnTo>
                  <a:pt x="404439" y="226015"/>
                </a:lnTo>
                <a:lnTo>
                  <a:pt x="441068" y="213205"/>
                </a:lnTo>
                <a:lnTo>
                  <a:pt x="489672" y="208781"/>
                </a:lnTo>
                <a:lnTo>
                  <a:pt x="538412" y="213205"/>
                </a:lnTo>
                <a:lnTo>
                  <a:pt x="575102" y="226015"/>
                </a:lnTo>
                <a:lnTo>
                  <a:pt x="596338" y="244828"/>
                </a:lnTo>
                <a:lnTo>
                  <a:pt x="489672" y="244828"/>
                </a:lnTo>
                <a:lnTo>
                  <a:pt x="459936" y="246653"/>
                </a:lnTo>
                <a:lnTo>
                  <a:pt x="438266" y="252129"/>
                </a:lnTo>
                <a:lnTo>
                  <a:pt x="425032" y="261256"/>
                </a:lnTo>
                <a:lnTo>
                  <a:pt x="420605" y="274034"/>
                </a:lnTo>
                <a:lnTo>
                  <a:pt x="425032" y="286733"/>
                </a:lnTo>
                <a:lnTo>
                  <a:pt x="438266" y="295807"/>
                </a:lnTo>
                <a:lnTo>
                  <a:pt x="459936" y="301229"/>
                </a:lnTo>
                <a:lnTo>
                  <a:pt x="489672" y="302976"/>
                </a:lnTo>
                <a:lnTo>
                  <a:pt x="596612" y="302976"/>
                </a:lnTo>
                <a:lnTo>
                  <a:pt x="575102" y="322003"/>
                </a:lnTo>
                <a:lnTo>
                  <a:pt x="538412" y="334807"/>
                </a:lnTo>
                <a:lnTo>
                  <a:pt x="489672" y="339286"/>
                </a:lnTo>
                <a:close/>
              </a:path>
              <a:path w="947420" h="339725">
                <a:moveTo>
                  <a:pt x="596612" y="302976"/>
                </a:moveTo>
                <a:lnTo>
                  <a:pt x="489672" y="302976"/>
                </a:lnTo>
                <a:lnTo>
                  <a:pt x="519509" y="301229"/>
                </a:lnTo>
                <a:lnTo>
                  <a:pt x="541292" y="295807"/>
                </a:lnTo>
                <a:lnTo>
                  <a:pt x="554664" y="286733"/>
                </a:lnTo>
                <a:lnTo>
                  <a:pt x="559266" y="274034"/>
                </a:lnTo>
                <a:lnTo>
                  <a:pt x="554664" y="261256"/>
                </a:lnTo>
                <a:lnTo>
                  <a:pt x="541292" y="252129"/>
                </a:lnTo>
                <a:lnTo>
                  <a:pt x="519509" y="246653"/>
                </a:lnTo>
                <a:lnTo>
                  <a:pt x="489672" y="244828"/>
                </a:lnTo>
                <a:lnTo>
                  <a:pt x="596338" y="244828"/>
                </a:lnTo>
                <a:lnTo>
                  <a:pt x="598250" y="246522"/>
                </a:lnTo>
                <a:lnTo>
                  <a:pt x="606364" y="274034"/>
                </a:lnTo>
                <a:lnTo>
                  <a:pt x="598250" y="301527"/>
                </a:lnTo>
                <a:lnTo>
                  <a:pt x="596612" y="302976"/>
                </a:lnTo>
                <a:close/>
              </a:path>
              <a:path w="947420" h="339725">
                <a:moveTo>
                  <a:pt x="792270" y="149843"/>
                </a:moveTo>
                <a:lnTo>
                  <a:pt x="741577" y="144992"/>
                </a:lnTo>
                <a:lnTo>
                  <a:pt x="702663" y="131064"/>
                </a:lnTo>
                <a:lnTo>
                  <a:pt x="677735" y="108995"/>
                </a:lnTo>
                <a:lnTo>
                  <a:pt x="669001" y="79723"/>
                </a:lnTo>
                <a:lnTo>
                  <a:pt x="677735" y="50686"/>
                </a:lnTo>
                <a:lnTo>
                  <a:pt x="702663" y="28876"/>
                </a:lnTo>
                <a:lnTo>
                  <a:pt x="741577" y="15157"/>
                </a:lnTo>
                <a:lnTo>
                  <a:pt x="792270" y="10393"/>
                </a:lnTo>
                <a:lnTo>
                  <a:pt x="842795" y="15157"/>
                </a:lnTo>
                <a:lnTo>
                  <a:pt x="881614" y="28876"/>
                </a:lnTo>
                <a:lnTo>
                  <a:pt x="903496" y="48018"/>
                </a:lnTo>
                <a:lnTo>
                  <a:pt x="792270" y="48018"/>
                </a:lnTo>
                <a:lnTo>
                  <a:pt x="760867" y="50160"/>
                </a:lnTo>
                <a:lnTo>
                  <a:pt x="737592" y="56273"/>
                </a:lnTo>
                <a:lnTo>
                  <a:pt x="723172" y="66185"/>
                </a:lnTo>
                <a:lnTo>
                  <a:pt x="718335" y="79723"/>
                </a:lnTo>
                <a:lnTo>
                  <a:pt x="723172" y="93611"/>
                </a:lnTo>
                <a:lnTo>
                  <a:pt x="737592" y="103502"/>
                </a:lnTo>
                <a:lnTo>
                  <a:pt x="760867" y="109398"/>
                </a:lnTo>
                <a:lnTo>
                  <a:pt x="792270" y="111297"/>
                </a:lnTo>
                <a:lnTo>
                  <a:pt x="903945" y="111297"/>
                </a:lnTo>
                <a:lnTo>
                  <a:pt x="881614" y="131064"/>
                </a:lnTo>
                <a:lnTo>
                  <a:pt x="842795" y="144992"/>
                </a:lnTo>
                <a:lnTo>
                  <a:pt x="792270" y="149843"/>
                </a:lnTo>
                <a:close/>
              </a:path>
              <a:path w="947420" h="339725">
                <a:moveTo>
                  <a:pt x="903945" y="111297"/>
                </a:moveTo>
                <a:lnTo>
                  <a:pt x="792270" y="111297"/>
                </a:lnTo>
                <a:lnTo>
                  <a:pt x="823622" y="109398"/>
                </a:lnTo>
                <a:lnTo>
                  <a:pt x="846932" y="103502"/>
                </a:lnTo>
                <a:lnTo>
                  <a:pt x="861461" y="93611"/>
                </a:lnTo>
                <a:lnTo>
                  <a:pt x="866469" y="79723"/>
                </a:lnTo>
                <a:lnTo>
                  <a:pt x="861461" y="66185"/>
                </a:lnTo>
                <a:lnTo>
                  <a:pt x="846932" y="56273"/>
                </a:lnTo>
                <a:lnTo>
                  <a:pt x="823622" y="50160"/>
                </a:lnTo>
                <a:lnTo>
                  <a:pt x="792270" y="48018"/>
                </a:lnTo>
                <a:lnTo>
                  <a:pt x="903496" y="48018"/>
                </a:lnTo>
                <a:lnTo>
                  <a:pt x="906546" y="50686"/>
                </a:lnTo>
                <a:lnTo>
                  <a:pt x="915408" y="79723"/>
                </a:lnTo>
                <a:lnTo>
                  <a:pt x="906546" y="108995"/>
                </a:lnTo>
                <a:lnTo>
                  <a:pt x="903945" y="111297"/>
                </a:lnTo>
                <a:close/>
              </a:path>
              <a:path w="947420" h="339725">
                <a:moveTo>
                  <a:pt x="946982" y="211018"/>
                </a:moveTo>
                <a:lnTo>
                  <a:pt x="638085" y="211018"/>
                </a:lnTo>
                <a:lnTo>
                  <a:pt x="638085" y="173261"/>
                </a:lnTo>
                <a:lnTo>
                  <a:pt x="946982" y="173261"/>
                </a:lnTo>
                <a:lnTo>
                  <a:pt x="946982" y="211018"/>
                </a:lnTo>
                <a:close/>
              </a:path>
              <a:path w="947420" h="339725">
                <a:moveTo>
                  <a:pt x="911724" y="332972"/>
                </a:moveTo>
                <a:lnTo>
                  <a:pt x="675316" y="332972"/>
                </a:lnTo>
                <a:lnTo>
                  <a:pt x="675316" y="233777"/>
                </a:lnTo>
                <a:lnTo>
                  <a:pt x="722939" y="233777"/>
                </a:lnTo>
                <a:lnTo>
                  <a:pt x="722939" y="294688"/>
                </a:lnTo>
                <a:lnTo>
                  <a:pt x="911724" y="294688"/>
                </a:lnTo>
                <a:lnTo>
                  <a:pt x="911724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2600389" y="5442947"/>
            <a:ext cx="1253490" cy="339090"/>
          </a:xfrm>
          <a:custGeom>
            <a:avLst/>
            <a:gdLst/>
            <a:ahLst/>
            <a:cxnLst/>
            <a:rect l="l" t="t" r="r" b="b"/>
            <a:pathLst>
              <a:path w="1253490" h="339089">
                <a:moveTo>
                  <a:pt x="283111" y="338892"/>
                </a:moveTo>
                <a:lnTo>
                  <a:pt x="237461" y="338892"/>
                </a:lnTo>
                <a:lnTo>
                  <a:pt x="237461" y="0"/>
                </a:lnTo>
                <a:lnTo>
                  <a:pt x="283111" y="0"/>
                </a:lnTo>
                <a:lnTo>
                  <a:pt x="283111" y="338892"/>
                </a:lnTo>
                <a:close/>
              </a:path>
              <a:path w="1253490" h="339089">
                <a:moveTo>
                  <a:pt x="211412" y="323368"/>
                </a:moveTo>
                <a:lnTo>
                  <a:pt x="167209" y="323368"/>
                </a:lnTo>
                <a:lnTo>
                  <a:pt x="167209" y="161815"/>
                </a:lnTo>
                <a:lnTo>
                  <a:pt x="129057" y="161815"/>
                </a:lnTo>
                <a:lnTo>
                  <a:pt x="129057" y="123795"/>
                </a:lnTo>
                <a:lnTo>
                  <a:pt x="167209" y="123795"/>
                </a:lnTo>
                <a:lnTo>
                  <a:pt x="167209" y="6051"/>
                </a:lnTo>
                <a:lnTo>
                  <a:pt x="211412" y="6051"/>
                </a:lnTo>
                <a:lnTo>
                  <a:pt x="211412" y="323368"/>
                </a:lnTo>
                <a:close/>
              </a:path>
              <a:path w="1253490" h="339089">
                <a:moveTo>
                  <a:pt x="22627" y="264167"/>
                </a:moveTo>
                <a:lnTo>
                  <a:pt x="0" y="264167"/>
                </a:lnTo>
                <a:lnTo>
                  <a:pt x="0" y="37625"/>
                </a:lnTo>
                <a:lnTo>
                  <a:pt x="126689" y="37625"/>
                </a:lnTo>
                <a:lnTo>
                  <a:pt x="126689" y="75119"/>
                </a:lnTo>
                <a:lnTo>
                  <a:pt x="45124" y="75119"/>
                </a:lnTo>
                <a:lnTo>
                  <a:pt x="45124" y="128794"/>
                </a:lnTo>
                <a:lnTo>
                  <a:pt x="113402" y="128794"/>
                </a:lnTo>
                <a:lnTo>
                  <a:pt x="113402" y="164973"/>
                </a:lnTo>
                <a:lnTo>
                  <a:pt x="45124" y="164973"/>
                </a:lnTo>
                <a:lnTo>
                  <a:pt x="45124" y="225884"/>
                </a:lnTo>
                <a:lnTo>
                  <a:pt x="140255" y="225884"/>
                </a:lnTo>
                <a:lnTo>
                  <a:pt x="143529" y="256405"/>
                </a:lnTo>
                <a:lnTo>
                  <a:pt x="115314" y="260596"/>
                </a:lnTo>
                <a:lnTo>
                  <a:pt x="87222" y="262901"/>
                </a:lnTo>
                <a:lnTo>
                  <a:pt x="57058" y="263898"/>
                </a:lnTo>
                <a:lnTo>
                  <a:pt x="22627" y="264167"/>
                </a:lnTo>
                <a:close/>
              </a:path>
              <a:path w="1253490" h="339089">
                <a:moveTo>
                  <a:pt x="140255" y="225884"/>
                </a:moveTo>
                <a:lnTo>
                  <a:pt x="45124" y="225884"/>
                </a:lnTo>
                <a:lnTo>
                  <a:pt x="70759" y="225212"/>
                </a:lnTo>
                <a:lnTo>
                  <a:pt x="94112" y="223861"/>
                </a:lnTo>
                <a:lnTo>
                  <a:pt x="116553" y="221647"/>
                </a:lnTo>
                <a:lnTo>
                  <a:pt x="139450" y="218385"/>
                </a:lnTo>
                <a:lnTo>
                  <a:pt x="140255" y="225884"/>
                </a:lnTo>
                <a:close/>
              </a:path>
              <a:path w="1253490" h="339089">
                <a:moveTo>
                  <a:pt x="574790" y="338892"/>
                </a:moveTo>
                <a:lnTo>
                  <a:pt x="527298" y="338892"/>
                </a:lnTo>
                <a:lnTo>
                  <a:pt x="527298" y="0"/>
                </a:lnTo>
                <a:lnTo>
                  <a:pt x="574790" y="0"/>
                </a:lnTo>
                <a:lnTo>
                  <a:pt x="574790" y="127873"/>
                </a:lnTo>
                <a:lnTo>
                  <a:pt x="624782" y="127873"/>
                </a:lnTo>
                <a:lnTo>
                  <a:pt x="624782" y="167472"/>
                </a:lnTo>
                <a:lnTo>
                  <a:pt x="574790" y="167472"/>
                </a:lnTo>
                <a:lnTo>
                  <a:pt x="574790" y="338892"/>
                </a:lnTo>
                <a:close/>
              </a:path>
              <a:path w="1253490" h="339089">
                <a:moveTo>
                  <a:pt x="481121" y="256142"/>
                </a:moveTo>
                <a:lnTo>
                  <a:pt x="318384" y="256142"/>
                </a:lnTo>
                <a:lnTo>
                  <a:pt x="318384" y="32231"/>
                </a:lnTo>
                <a:lnTo>
                  <a:pt x="481121" y="32231"/>
                </a:lnTo>
                <a:lnTo>
                  <a:pt x="481121" y="69462"/>
                </a:lnTo>
                <a:lnTo>
                  <a:pt x="365219" y="69462"/>
                </a:lnTo>
                <a:lnTo>
                  <a:pt x="365219" y="218516"/>
                </a:lnTo>
                <a:lnTo>
                  <a:pt x="481121" y="218516"/>
                </a:lnTo>
                <a:lnTo>
                  <a:pt x="481121" y="256142"/>
                </a:lnTo>
                <a:close/>
              </a:path>
              <a:path w="1253490" h="339089">
                <a:moveTo>
                  <a:pt x="481121" y="218516"/>
                </a:moveTo>
                <a:lnTo>
                  <a:pt x="433892" y="218516"/>
                </a:lnTo>
                <a:lnTo>
                  <a:pt x="433892" y="69462"/>
                </a:lnTo>
                <a:lnTo>
                  <a:pt x="481121" y="69462"/>
                </a:lnTo>
                <a:lnTo>
                  <a:pt x="481121" y="218516"/>
                </a:lnTo>
                <a:close/>
              </a:path>
              <a:path w="1253490" h="339089">
                <a:moveTo>
                  <a:pt x="906857" y="55122"/>
                </a:moveTo>
                <a:lnTo>
                  <a:pt x="653609" y="55122"/>
                </a:lnTo>
                <a:lnTo>
                  <a:pt x="653609" y="18023"/>
                </a:lnTo>
                <a:lnTo>
                  <a:pt x="906857" y="18023"/>
                </a:lnTo>
                <a:lnTo>
                  <a:pt x="906857" y="55122"/>
                </a:lnTo>
                <a:close/>
              </a:path>
              <a:path w="1253490" h="339089">
                <a:moveTo>
                  <a:pt x="658345" y="167341"/>
                </a:moveTo>
                <a:lnTo>
                  <a:pt x="640848" y="130110"/>
                </a:lnTo>
                <a:lnTo>
                  <a:pt x="686658" y="119559"/>
                </a:lnTo>
                <a:lnTo>
                  <a:pt x="720604" y="101940"/>
                </a:lnTo>
                <a:lnTo>
                  <a:pt x="742562" y="79660"/>
                </a:lnTo>
                <a:lnTo>
                  <a:pt x="752408" y="55122"/>
                </a:lnTo>
                <a:lnTo>
                  <a:pt x="808189" y="55122"/>
                </a:lnTo>
                <a:lnTo>
                  <a:pt x="817723" y="79660"/>
                </a:lnTo>
                <a:lnTo>
                  <a:pt x="836873" y="99194"/>
                </a:lnTo>
                <a:lnTo>
                  <a:pt x="780167" y="99194"/>
                </a:lnTo>
                <a:lnTo>
                  <a:pt x="760762" y="123365"/>
                </a:lnTo>
                <a:lnTo>
                  <a:pt x="733661" y="143282"/>
                </a:lnTo>
                <a:lnTo>
                  <a:pt x="699358" y="158191"/>
                </a:lnTo>
                <a:lnTo>
                  <a:pt x="658345" y="167341"/>
                </a:lnTo>
                <a:close/>
              </a:path>
              <a:path w="1253490" h="339089">
                <a:moveTo>
                  <a:pt x="902647" y="167341"/>
                </a:moveTo>
                <a:lnTo>
                  <a:pt x="861309" y="158191"/>
                </a:lnTo>
                <a:lnTo>
                  <a:pt x="826804" y="143282"/>
                </a:lnTo>
                <a:lnTo>
                  <a:pt x="799600" y="123365"/>
                </a:lnTo>
                <a:lnTo>
                  <a:pt x="780167" y="99194"/>
                </a:lnTo>
                <a:lnTo>
                  <a:pt x="836873" y="99194"/>
                </a:lnTo>
                <a:lnTo>
                  <a:pt x="839565" y="101940"/>
                </a:lnTo>
                <a:lnTo>
                  <a:pt x="873643" y="119559"/>
                </a:lnTo>
                <a:lnTo>
                  <a:pt x="919881" y="130110"/>
                </a:lnTo>
                <a:lnTo>
                  <a:pt x="902647" y="167341"/>
                </a:lnTo>
                <a:close/>
              </a:path>
              <a:path w="1253490" h="339089">
                <a:moveTo>
                  <a:pt x="934615" y="224963"/>
                </a:moveTo>
                <a:lnTo>
                  <a:pt x="625718" y="224963"/>
                </a:lnTo>
                <a:lnTo>
                  <a:pt x="625718" y="186943"/>
                </a:lnTo>
                <a:lnTo>
                  <a:pt x="934615" y="186943"/>
                </a:lnTo>
                <a:lnTo>
                  <a:pt x="934615" y="224963"/>
                </a:lnTo>
                <a:close/>
              </a:path>
              <a:path w="1253490" h="339089">
                <a:moveTo>
                  <a:pt x="802663" y="338892"/>
                </a:moveTo>
                <a:lnTo>
                  <a:pt x="755697" y="338892"/>
                </a:lnTo>
                <a:lnTo>
                  <a:pt x="755697" y="224963"/>
                </a:lnTo>
                <a:lnTo>
                  <a:pt x="802663" y="224963"/>
                </a:lnTo>
                <a:lnTo>
                  <a:pt x="802663" y="338892"/>
                </a:lnTo>
                <a:close/>
              </a:path>
              <a:path w="1253490" h="339089">
                <a:moveTo>
                  <a:pt x="1216296" y="113665"/>
                </a:moveTo>
                <a:lnTo>
                  <a:pt x="982255" y="113665"/>
                </a:lnTo>
                <a:lnTo>
                  <a:pt x="982255" y="7104"/>
                </a:lnTo>
                <a:lnTo>
                  <a:pt x="1213665" y="7104"/>
                </a:lnTo>
                <a:lnTo>
                  <a:pt x="1213665" y="44729"/>
                </a:lnTo>
                <a:lnTo>
                  <a:pt x="1029616" y="44729"/>
                </a:lnTo>
                <a:lnTo>
                  <a:pt x="1029616" y="76303"/>
                </a:lnTo>
                <a:lnTo>
                  <a:pt x="1216296" y="76303"/>
                </a:lnTo>
                <a:lnTo>
                  <a:pt x="1216296" y="113665"/>
                </a:lnTo>
                <a:close/>
              </a:path>
              <a:path w="1253490" h="339089">
                <a:moveTo>
                  <a:pt x="1253132" y="169709"/>
                </a:moveTo>
                <a:lnTo>
                  <a:pt x="943709" y="169709"/>
                </a:lnTo>
                <a:lnTo>
                  <a:pt x="943709" y="132478"/>
                </a:lnTo>
                <a:lnTo>
                  <a:pt x="1253132" y="132478"/>
                </a:lnTo>
                <a:lnTo>
                  <a:pt x="1253132" y="169709"/>
                </a:lnTo>
                <a:close/>
              </a:path>
              <a:path w="1253490" h="339089">
                <a:moveTo>
                  <a:pt x="1223663" y="335866"/>
                </a:moveTo>
                <a:lnTo>
                  <a:pt x="979624" y="335866"/>
                </a:lnTo>
                <a:lnTo>
                  <a:pt x="979624" y="244170"/>
                </a:lnTo>
                <a:lnTo>
                  <a:pt x="1168014" y="244170"/>
                </a:lnTo>
                <a:lnTo>
                  <a:pt x="1168014" y="225357"/>
                </a:lnTo>
                <a:lnTo>
                  <a:pt x="979361" y="225357"/>
                </a:lnTo>
                <a:lnTo>
                  <a:pt x="979361" y="189442"/>
                </a:lnTo>
                <a:lnTo>
                  <a:pt x="1214849" y="189442"/>
                </a:lnTo>
                <a:lnTo>
                  <a:pt x="1214849" y="277980"/>
                </a:lnTo>
                <a:lnTo>
                  <a:pt x="1026195" y="277980"/>
                </a:lnTo>
                <a:lnTo>
                  <a:pt x="1026195" y="299161"/>
                </a:lnTo>
                <a:lnTo>
                  <a:pt x="1223663" y="299161"/>
                </a:lnTo>
                <a:lnTo>
                  <a:pt x="1223663" y="33586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937981" y="5457549"/>
            <a:ext cx="309245" cy="324485"/>
          </a:xfrm>
          <a:custGeom>
            <a:avLst/>
            <a:gdLst/>
            <a:ahLst/>
            <a:cxnLst/>
            <a:rect l="l" t="t" r="r" b="b"/>
            <a:pathLst>
              <a:path w="309244" h="324485">
                <a:moveTo>
                  <a:pt x="281006" y="37493"/>
                </a:moveTo>
                <a:lnTo>
                  <a:pt x="28021" y="37493"/>
                </a:lnTo>
                <a:lnTo>
                  <a:pt x="28021" y="0"/>
                </a:lnTo>
                <a:lnTo>
                  <a:pt x="281006" y="0"/>
                </a:lnTo>
                <a:lnTo>
                  <a:pt x="281006" y="37493"/>
                </a:lnTo>
                <a:close/>
              </a:path>
              <a:path w="309244" h="324485">
                <a:moveTo>
                  <a:pt x="29468" y="126558"/>
                </a:moveTo>
                <a:lnTo>
                  <a:pt x="13550" y="89327"/>
                </a:lnTo>
                <a:lnTo>
                  <a:pt x="55315" y="82246"/>
                </a:lnTo>
                <a:lnTo>
                  <a:pt x="86795" y="70169"/>
                </a:lnTo>
                <a:lnTo>
                  <a:pt x="108160" y="54713"/>
                </a:lnTo>
                <a:lnTo>
                  <a:pt x="119585" y="37493"/>
                </a:lnTo>
                <a:lnTo>
                  <a:pt x="188653" y="37493"/>
                </a:lnTo>
                <a:lnTo>
                  <a:pt x="199909" y="54824"/>
                </a:lnTo>
                <a:lnTo>
                  <a:pt x="211790" y="63410"/>
                </a:lnTo>
                <a:lnTo>
                  <a:pt x="153922" y="63410"/>
                </a:lnTo>
                <a:lnTo>
                  <a:pt x="135937" y="86301"/>
                </a:lnTo>
                <a:lnTo>
                  <a:pt x="109011" y="105048"/>
                </a:lnTo>
                <a:lnTo>
                  <a:pt x="73427" y="118763"/>
                </a:lnTo>
                <a:lnTo>
                  <a:pt x="29468" y="126558"/>
                </a:lnTo>
                <a:close/>
              </a:path>
              <a:path w="309244" h="324485">
                <a:moveTo>
                  <a:pt x="279164" y="126558"/>
                </a:moveTo>
                <a:lnTo>
                  <a:pt x="235071" y="118763"/>
                </a:lnTo>
                <a:lnTo>
                  <a:pt x="199326" y="105097"/>
                </a:lnTo>
                <a:lnTo>
                  <a:pt x="172140" y="86357"/>
                </a:lnTo>
                <a:lnTo>
                  <a:pt x="153922" y="63410"/>
                </a:lnTo>
                <a:lnTo>
                  <a:pt x="211790" y="63410"/>
                </a:lnTo>
                <a:lnTo>
                  <a:pt x="221279" y="70268"/>
                </a:lnTo>
                <a:lnTo>
                  <a:pt x="253108" y="82283"/>
                </a:lnTo>
                <a:lnTo>
                  <a:pt x="295741" y="89327"/>
                </a:lnTo>
                <a:lnTo>
                  <a:pt x="279164" y="126558"/>
                </a:lnTo>
                <a:close/>
              </a:path>
              <a:path w="309244" h="324485">
                <a:moveTo>
                  <a:pt x="308896" y="177471"/>
                </a:moveTo>
                <a:lnTo>
                  <a:pt x="0" y="177471"/>
                </a:lnTo>
                <a:lnTo>
                  <a:pt x="0" y="139450"/>
                </a:lnTo>
                <a:lnTo>
                  <a:pt x="308896" y="139450"/>
                </a:lnTo>
                <a:lnTo>
                  <a:pt x="308896" y="177471"/>
                </a:lnTo>
                <a:close/>
              </a:path>
              <a:path w="309244" h="324485">
                <a:moveTo>
                  <a:pt x="153790" y="324157"/>
                </a:moveTo>
                <a:lnTo>
                  <a:pt x="104022" y="320186"/>
                </a:lnTo>
                <a:lnTo>
                  <a:pt x="66748" y="308370"/>
                </a:lnTo>
                <a:lnTo>
                  <a:pt x="43362" y="289155"/>
                </a:lnTo>
                <a:lnTo>
                  <a:pt x="35257" y="262983"/>
                </a:lnTo>
                <a:lnTo>
                  <a:pt x="41685" y="239451"/>
                </a:lnTo>
                <a:lnTo>
                  <a:pt x="41782" y="239303"/>
                </a:lnTo>
                <a:lnTo>
                  <a:pt x="60401" y="221246"/>
                </a:lnTo>
                <a:lnTo>
                  <a:pt x="90369" y="208888"/>
                </a:lnTo>
                <a:lnTo>
                  <a:pt x="130636" y="202598"/>
                </a:lnTo>
                <a:lnTo>
                  <a:pt x="130636" y="177471"/>
                </a:lnTo>
                <a:lnTo>
                  <a:pt x="177602" y="177471"/>
                </a:lnTo>
                <a:lnTo>
                  <a:pt x="177602" y="202598"/>
                </a:lnTo>
                <a:lnTo>
                  <a:pt x="217147" y="208962"/>
                </a:lnTo>
                <a:lnTo>
                  <a:pt x="246703" y="221345"/>
                </a:lnTo>
                <a:lnTo>
                  <a:pt x="263352" y="237592"/>
                </a:lnTo>
                <a:lnTo>
                  <a:pt x="153790" y="237592"/>
                </a:lnTo>
                <a:lnTo>
                  <a:pt x="123039" y="239303"/>
                </a:lnTo>
                <a:lnTo>
                  <a:pt x="101069" y="244072"/>
                </a:lnTo>
                <a:lnTo>
                  <a:pt x="87929" y="251949"/>
                </a:lnTo>
                <a:lnTo>
                  <a:pt x="83670" y="262983"/>
                </a:lnTo>
                <a:lnTo>
                  <a:pt x="87929" y="273962"/>
                </a:lnTo>
                <a:lnTo>
                  <a:pt x="101069" y="281944"/>
                </a:lnTo>
                <a:lnTo>
                  <a:pt x="123039" y="286793"/>
                </a:lnTo>
                <a:lnTo>
                  <a:pt x="153790" y="288374"/>
                </a:lnTo>
                <a:lnTo>
                  <a:pt x="263798" y="288374"/>
                </a:lnTo>
                <a:lnTo>
                  <a:pt x="263552" y="289155"/>
                </a:lnTo>
                <a:lnTo>
                  <a:pt x="240174" y="308370"/>
                </a:lnTo>
                <a:lnTo>
                  <a:pt x="203106" y="320186"/>
                </a:lnTo>
                <a:lnTo>
                  <a:pt x="153790" y="324157"/>
                </a:lnTo>
                <a:close/>
              </a:path>
              <a:path w="309244" h="324485">
                <a:moveTo>
                  <a:pt x="263798" y="288374"/>
                </a:moveTo>
                <a:lnTo>
                  <a:pt x="153790" y="288374"/>
                </a:lnTo>
                <a:lnTo>
                  <a:pt x="184194" y="286793"/>
                </a:lnTo>
                <a:lnTo>
                  <a:pt x="206199" y="281944"/>
                </a:lnTo>
                <a:lnTo>
                  <a:pt x="219596" y="273962"/>
                </a:lnTo>
                <a:lnTo>
                  <a:pt x="224173" y="262983"/>
                </a:lnTo>
                <a:lnTo>
                  <a:pt x="219596" y="251949"/>
                </a:lnTo>
                <a:lnTo>
                  <a:pt x="206199" y="244072"/>
                </a:lnTo>
                <a:lnTo>
                  <a:pt x="184194" y="239303"/>
                </a:lnTo>
                <a:lnTo>
                  <a:pt x="153790" y="237592"/>
                </a:lnTo>
                <a:lnTo>
                  <a:pt x="263352" y="237592"/>
                </a:lnTo>
                <a:lnTo>
                  <a:pt x="265256" y="239451"/>
                </a:lnTo>
                <a:lnTo>
                  <a:pt x="271797" y="262983"/>
                </a:lnTo>
                <a:lnTo>
                  <a:pt x="263798" y="2883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530394" y="5957135"/>
            <a:ext cx="2193925" cy="339725"/>
          </a:xfrm>
          <a:custGeom>
            <a:avLst/>
            <a:gdLst/>
            <a:ahLst/>
            <a:cxnLst/>
            <a:rect l="l" t="t" r="r" b="b"/>
            <a:pathLst>
              <a:path w="2193925" h="339725">
                <a:moveTo>
                  <a:pt x="263772" y="164052"/>
                </a:moveTo>
                <a:lnTo>
                  <a:pt x="215885" y="164052"/>
                </a:lnTo>
                <a:lnTo>
                  <a:pt x="220954" y="133086"/>
                </a:lnTo>
                <a:lnTo>
                  <a:pt x="223779" y="105476"/>
                </a:lnTo>
                <a:lnTo>
                  <a:pt x="225024" y="80578"/>
                </a:lnTo>
                <a:lnTo>
                  <a:pt x="225357" y="57753"/>
                </a:lnTo>
                <a:lnTo>
                  <a:pt x="35388" y="57753"/>
                </a:lnTo>
                <a:lnTo>
                  <a:pt x="35388" y="19996"/>
                </a:lnTo>
                <a:lnTo>
                  <a:pt x="272587" y="19996"/>
                </a:lnTo>
                <a:lnTo>
                  <a:pt x="272523" y="57753"/>
                </a:lnTo>
                <a:lnTo>
                  <a:pt x="272375" y="74788"/>
                </a:lnTo>
                <a:lnTo>
                  <a:pt x="271386" y="101249"/>
                </a:lnTo>
                <a:lnTo>
                  <a:pt x="268794" y="130696"/>
                </a:lnTo>
                <a:lnTo>
                  <a:pt x="263772" y="164052"/>
                </a:lnTo>
                <a:close/>
              </a:path>
              <a:path w="2193925" h="339725">
                <a:moveTo>
                  <a:pt x="308896" y="202335"/>
                </a:moveTo>
                <a:lnTo>
                  <a:pt x="0" y="202335"/>
                </a:lnTo>
                <a:lnTo>
                  <a:pt x="0" y="164052"/>
                </a:lnTo>
                <a:lnTo>
                  <a:pt x="308896" y="164052"/>
                </a:lnTo>
                <a:lnTo>
                  <a:pt x="308896" y="202335"/>
                </a:lnTo>
                <a:close/>
              </a:path>
              <a:path w="2193925" h="339725">
                <a:moveTo>
                  <a:pt x="176813" y="339155"/>
                </a:moveTo>
                <a:lnTo>
                  <a:pt x="128926" y="339155"/>
                </a:lnTo>
                <a:lnTo>
                  <a:pt x="128926" y="202335"/>
                </a:lnTo>
                <a:lnTo>
                  <a:pt x="176813" y="202335"/>
                </a:lnTo>
                <a:lnTo>
                  <a:pt x="176813" y="339155"/>
                </a:lnTo>
                <a:close/>
              </a:path>
              <a:path w="2193925" h="339725">
                <a:moveTo>
                  <a:pt x="584525" y="119980"/>
                </a:moveTo>
                <a:lnTo>
                  <a:pt x="536638" y="119980"/>
                </a:lnTo>
                <a:lnTo>
                  <a:pt x="540022" y="100261"/>
                </a:lnTo>
                <a:lnTo>
                  <a:pt x="542098" y="82404"/>
                </a:lnTo>
                <a:lnTo>
                  <a:pt x="543187" y="66200"/>
                </a:lnTo>
                <a:lnTo>
                  <a:pt x="543611" y="51438"/>
                </a:lnTo>
                <a:lnTo>
                  <a:pt x="355878" y="51438"/>
                </a:lnTo>
                <a:lnTo>
                  <a:pt x="355878" y="14076"/>
                </a:lnTo>
                <a:lnTo>
                  <a:pt x="591103" y="14076"/>
                </a:lnTo>
                <a:lnTo>
                  <a:pt x="591000" y="54359"/>
                </a:lnTo>
                <a:lnTo>
                  <a:pt x="590281" y="73853"/>
                </a:lnTo>
                <a:lnTo>
                  <a:pt x="588328" y="95689"/>
                </a:lnTo>
                <a:lnTo>
                  <a:pt x="584525" y="119980"/>
                </a:lnTo>
                <a:close/>
              </a:path>
              <a:path w="2193925" h="339725">
                <a:moveTo>
                  <a:pt x="627676" y="157211"/>
                </a:moveTo>
                <a:lnTo>
                  <a:pt x="317990" y="157211"/>
                </a:lnTo>
                <a:lnTo>
                  <a:pt x="317990" y="119980"/>
                </a:lnTo>
                <a:lnTo>
                  <a:pt x="627676" y="119980"/>
                </a:lnTo>
                <a:lnTo>
                  <a:pt x="627676" y="157211"/>
                </a:lnTo>
                <a:close/>
              </a:path>
              <a:path w="2193925" h="339725">
                <a:moveTo>
                  <a:pt x="598602" y="336260"/>
                </a:moveTo>
                <a:lnTo>
                  <a:pt x="353247" y="336260"/>
                </a:lnTo>
                <a:lnTo>
                  <a:pt x="353247" y="240223"/>
                </a:lnTo>
                <a:lnTo>
                  <a:pt x="542690" y="240223"/>
                </a:lnTo>
                <a:lnTo>
                  <a:pt x="542690" y="217727"/>
                </a:lnTo>
                <a:lnTo>
                  <a:pt x="352984" y="217727"/>
                </a:lnTo>
                <a:lnTo>
                  <a:pt x="352984" y="181023"/>
                </a:lnTo>
                <a:lnTo>
                  <a:pt x="589656" y="181023"/>
                </a:lnTo>
                <a:lnTo>
                  <a:pt x="589656" y="275744"/>
                </a:lnTo>
                <a:lnTo>
                  <a:pt x="400476" y="275744"/>
                </a:lnTo>
                <a:lnTo>
                  <a:pt x="400476" y="299556"/>
                </a:lnTo>
                <a:lnTo>
                  <a:pt x="598602" y="299556"/>
                </a:lnTo>
                <a:lnTo>
                  <a:pt x="598602" y="336260"/>
                </a:lnTo>
                <a:close/>
              </a:path>
              <a:path w="2193925" h="339725">
                <a:moveTo>
                  <a:pt x="911988" y="212465"/>
                </a:moveTo>
                <a:lnTo>
                  <a:pt x="672553" y="212465"/>
                </a:lnTo>
                <a:lnTo>
                  <a:pt x="672553" y="25127"/>
                </a:lnTo>
                <a:lnTo>
                  <a:pt x="909356" y="25127"/>
                </a:lnTo>
                <a:lnTo>
                  <a:pt x="909356" y="63542"/>
                </a:lnTo>
                <a:lnTo>
                  <a:pt x="720703" y="63542"/>
                </a:lnTo>
                <a:lnTo>
                  <a:pt x="720703" y="99325"/>
                </a:lnTo>
                <a:lnTo>
                  <a:pt x="901331" y="99325"/>
                </a:lnTo>
                <a:lnTo>
                  <a:pt x="901331" y="136556"/>
                </a:lnTo>
                <a:lnTo>
                  <a:pt x="720703" y="136556"/>
                </a:lnTo>
                <a:lnTo>
                  <a:pt x="720703" y="175103"/>
                </a:lnTo>
                <a:lnTo>
                  <a:pt x="911988" y="175103"/>
                </a:lnTo>
                <a:lnTo>
                  <a:pt x="911988" y="212465"/>
                </a:lnTo>
                <a:close/>
              </a:path>
              <a:path w="2193925" h="339725">
                <a:moveTo>
                  <a:pt x="945666" y="299424"/>
                </a:moveTo>
                <a:lnTo>
                  <a:pt x="635980" y="299424"/>
                </a:lnTo>
                <a:lnTo>
                  <a:pt x="635980" y="260746"/>
                </a:lnTo>
                <a:lnTo>
                  <a:pt x="945666" y="260746"/>
                </a:lnTo>
                <a:lnTo>
                  <a:pt x="945666" y="299424"/>
                </a:lnTo>
                <a:close/>
              </a:path>
              <a:path w="2193925" h="339725">
                <a:moveTo>
                  <a:pt x="1244844" y="254958"/>
                </a:moveTo>
                <a:lnTo>
                  <a:pt x="1199851" y="254958"/>
                </a:lnTo>
                <a:lnTo>
                  <a:pt x="1199851" y="526"/>
                </a:lnTo>
                <a:lnTo>
                  <a:pt x="1244844" y="526"/>
                </a:lnTo>
                <a:lnTo>
                  <a:pt x="1244844" y="254958"/>
                </a:lnTo>
                <a:close/>
              </a:path>
              <a:path w="2193925" h="339725">
                <a:moveTo>
                  <a:pt x="1175645" y="246933"/>
                </a:moveTo>
                <a:lnTo>
                  <a:pt x="1130915" y="246933"/>
                </a:lnTo>
                <a:lnTo>
                  <a:pt x="1130915" y="123927"/>
                </a:lnTo>
                <a:lnTo>
                  <a:pt x="1099604" y="123927"/>
                </a:lnTo>
                <a:lnTo>
                  <a:pt x="1099604" y="85117"/>
                </a:lnTo>
                <a:lnTo>
                  <a:pt x="1130915" y="85117"/>
                </a:lnTo>
                <a:lnTo>
                  <a:pt x="1130915" y="6183"/>
                </a:lnTo>
                <a:lnTo>
                  <a:pt x="1175645" y="6183"/>
                </a:lnTo>
                <a:lnTo>
                  <a:pt x="1175645" y="246933"/>
                </a:lnTo>
                <a:close/>
              </a:path>
              <a:path w="2193925" h="339725">
                <a:moveTo>
                  <a:pt x="990938" y="207466"/>
                </a:moveTo>
                <a:lnTo>
                  <a:pt x="967652" y="207466"/>
                </a:lnTo>
                <a:lnTo>
                  <a:pt x="967652" y="98668"/>
                </a:lnTo>
                <a:lnTo>
                  <a:pt x="1041324" y="98668"/>
                </a:lnTo>
                <a:lnTo>
                  <a:pt x="1041324" y="62489"/>
                </a:lnTo>
                <a:lnTo>
                  <a:pt x="967126" y="62489"/>
                </a:lnTo>
                <a:lnTo>
                  <a:pt x="967126" y="25653"/>
                </a:lnTo>
                <a:lnTo>
                  <a:pt x="1087238" y="25653"/>
                </a:lnTo>
                <a:lnTo>
                  <a:pt x="1087238" y="132873"/>
                </a:lnTo>
                <a:lnTo>
                  <a:pt x="1013829" y="132873"/>
                </a:lnTo>
                <a:lnTo>
                  <a:pt x="1013829" y="169972"/>
                </a:lnTo>
                <a:lnTo>
                  <a:pt x="1110097" y="169972"/>
                </a:lnTo>
                <a:lnTo>
                  <a:pt x="1113418" y="199441"/>
                </a:lnTo>
                <a:lnTo>
                  <a:pt x="1085104" y="203803"/>
                </a:lnTo>
                <a:lnTo>
                  <a:pt x="1056618" y="206216"/>
                </a:lnTo>
                <a:lnTo>
                  <a:pt x="1025912" y="207248"/>
                </a:lnTo>
                <a:lnTo>
                  <a:pt x="990938" y="207466"/>
                </a:lnTo>
                <a:close/>
              </a:path>
              <a:path w="2193925" h="339725">
                <a:moveTo>
                  <a:pt x="1110097" y="169972"/>
                </a:moveTo>
                <a:lnTo>
                  <a:pt x="1013829" y="169972"/>
                </a:lnTo>
                <a:lnTo>
                  <a:pt x="1039555" y="169367"/>
                </a:lnTo>
                <a:lnTo>
                  <a:pt x="1063146" y="167998"/>
                </a:lnTo>
                <a:lnTo>
                  <a:pt x="1085924" y="165643"/>
                </a:lnTo>
                <a:lnTo>
                  <a:pt x="1109208" y="162078"/>
                </a:lnTo>
                <a:lnTo>
                  <a:pt x="1110097" y="169972"/>
                </a:lnTo>
                <a:close/>
              </a:path>
              <a:path w="2193925" h="339725">
                <a:moveTo>
                  <a:pt x="1253527" y="332972"/>
                </a:moveTo>
                <a:lnTo>
                  <a:pt x="1015408" y="332972"/>
                </a:lnTo>
                <a:lnTo>
                  <a:pt x="1015408" y="229567"/>
                </a:lnTo>
                <a:lnTo>
                  <a:pt x="1062768" y="229567"/>
                </a:lnTo>
                <a:lnTo>
                  <a:pt x="1062768" y="294688"/>
                </a:lnTo>
                <a:lnTo>
                  <a:pt x="1253527" y="294688"/>
                </a:lnTo>
                <a:lnTo>
                  <a:pt x="1253527" y="332972"/>
                </a:lnTo>
                <a:close/>
              </a:path>
              <a:path w="2193925" h="339725">
                <a:moveTo>
                  <a:pt x="1547836" y="194968"/>
                </a:moveTo>
                <a:lnTo>
                  <a:pt x="1308402" y="194968"/>
                </a:lnTo>
                <a:lnTo>
                  <a:pt x="1308402" y="28416"/>
                </a:lnTo>
                <a:lnTo>
                  <a:pt x="1545468" y="28416"/>
                </a:lnTo>
                <a:lnTo>
                  <a:pt x="1545468" y="66831"/>
                </a:lnTo>
                <a:lnTo>
                  <a:pt x="1355236" y="66831"/>
                </a:lnTo>
                <a:lnTo>
                  <a:pt x="1355236" y="156948"/>
                </a:lnTo>
                <a:lnTo>
                  <a:pt x="1547836" y="156948"/>
                </a:lnTo>
                <a:lnTo>
                  <a:pt x="1547836" y="194968"/>
                </a:lnTo>
                <a:close/>
              </a:path>
              <a:path w="2193925" h="339725">
                <a:moveTo>
                  <a:pt x="1581647" y="297583"/>
                </a:moveTo>
                <a:lnTo>
                  <a:pt x="1271960" y="297583"/>
                </a:lnTo>
                <a:lnTo>
                  <a:pt x="1271960" y="258510"/>
                </a:lnTo>
                <a:lnTo>
                  <a:pt x="1581647" y="258510"/>
                </a:lnTo>
                <a:lnTo>
                  <a:pt x="1581647" y="297583"/>
                </a:lnTo>
                <a:close/>
              </a:path>
              <a:path w="2193925" h="339725">
                <a:moveTo>
                  <a:pt x="1883324" y="338892"/>
                </a:moveTo>
                <a:lnTo>
                  <a:pt x="1837937" y="338892"/>
                </a:lnTo>
                <a:lnTo>
                  <a:pt x="1837937" y="0"/>
                </a:lnTo>
                <a:lnTo>
                  <a:pt x="1883324" y="0"/>
                </a:lnTo>
                <a:lnTo>
                  <a:pt x="1883324" y="338892"/>
                </a:lnTo>
                <a:close/>
              </a:path>
              <a:path w="2193925" h="339725">
                <a:moveTo>
                  <a:pt x="1812809" y="125374"/>
                </a:moveTo>
                <a:lnTo>
                  <a:pt x="1767948" y="125374"/>
                </a:lnTo>
                <a:lnTo>
                  <a:pt x="1767948" y="5262"/>
                </a:lnTo>
                <a:lnTo>
                  <a:pt x="1812809" y="5262"/>
                </a:lnTo>
                <a:lnTo>
                  <a:pt x="1812809" y="125374"/>
                </a:lnTo>
                <a:close/>
              </a:path>
              <a:path w="2193925" h="339725">
                <a:moveTo>
                  <a:pt x="1666386" y="269824"/>
                </a:moveTo>
                <a:lnTo>
                  <a:pt x="1636062" y="261369"/>
                </a:lnTo>
                <a:lnTo>
                  <a:pt x="1612842" y="236918"/>
                </a:lnTo>
                <a:lnTo>
                  <a:pt x="1598009" y="198135"/>
                </a:lnTo>
                <a:lnTo>
                  <a:pt x="1592845" y="146686"/>
                </a:lnTo>
                <a:lnTo>
                  <a:pt x="1598009" y="95656"/>
                </a:lnTo>
                <a:lnTo>
                  <a:pt x="1612842" y="57145"/>
                </a:lnTo>
                <a:lnTo>
                  <a:pt x="1636062" y="32817"/>
                </a:lnTo>
                <a:lnTo>
                  <a:pt x="1666386" y="24338"/>
                </a:lnTo>
                <a:lnTo>
                  <a:pt x="1694422" y="31263"/>
                </a:lnTo>
                <a:lnTo>
                  <a:pt x="1716723" y="51225"/>
                </a:lnTo>
                <a:lnTo>
                  <a:pt x="1725556" y="69199"/>
                </a:lnTo>
                <a:lnTo>
                  <a:pt x="1666386" y="69199"/>
                </a:lnTo>
                <a:lnTo>
                  <a:pt x="1653690" y="73980"/>
                </a:lnTo>
                <a:lnTo>
                  <a:pt x="1644251" y="88505"/>
                </a:lnTo>
                <a:lnTo>
                  <a:pt x="1638413" y="112748"/>
                </a:lnTo>
                <a:lnTo>
                  <a:pt x="1636522" y="146686"/>
                </a:lnTo>
                <a:lnTo>
                  <a:pt x="1638413" y="180866"/>
                </a:lnTo>
                <a:lnTo>
                  <a:pt x="1644251" y="205131"/>
                </a:lnTo>
                <a:lnTo>
                  <a:pt x="1653690" y="219577"/>
                </a:lnTo>
                <a:lnTo>
                  <a:pt x="1666386" y="224305"/>
                </a:lnTo>
                <a:lnTo>
                  <a:pt x="1725685" y="224305"/>
                </a:lnTo>
                <a:lnTo>
                  <a:pt x="1717709" y="241506"/>
                </a:lnTo>
                <a:lnTo>
                  <a:pt x="1695075" y="262572"/>
                </a:lnTo>
                <a:lnTo>
                  <a:pt x="1666386" y="269824"/>
                </a:lnTo>
                <a:close/>
              </a:path>
              <a:path w="2193925" h="339725">
                <a:moveTo>
                  <a:pt x="1725685" y="224305"/>
                </a:moveTo>
                <a:lnTo>
                  <a:pt x="1666386" y="224305"/>
                </a:lnTo>
                <a:lnTo>
                  <a:pt x="1679527" y="219577"/>
                </a:lnTo>
                <a:lnTo>
                  <a:pt x="1689326" y="205131"/>
                </a:lnTo>
                <a:lnTo>
                  <a:pt x="1695450" y="180866"/>
                </a:lnTo>
                <a:lnTo>
                  <a:pt x="1697565" y="146686"/>
                </a:lnTo>
                <a:lnTo>
                  <a:pt x="1695450" y="112748"/>
                </a:lnTo>
                <a:lnTo>
                  <a:pt x="1689326" y="88505"/>
                </a:lnTo>
                <a:lnTo>
                  <a:pt x="1679527" y="73980"/>
                </a:lnTo>
                <a:lnTo>
                  <a:pt x="1666386" y="69199"/>
                </a:lnTo>
                <a:lnTo>
                  <a:pt x="1725556" y="69199"/>
                </a:lnTo>
                <a:lnTo>
                  <a:pt x="1732339" y="83002"/>
                </a:lnTo>
                <a:lnTo>
                  <a:pt x="1740321" y="125374"/>
                </a:lnTo>
                <a:lnTo>
                  <a:pt x="1812809" y="125374"/>
                </a:lnTo>
                <a:lnTo>
                  <a:pt x="1812809" y="163262"/>
                </a:lnTo>
                <a:lnTo>
                  <a:pt x="1740716" y="163262"/>
                </a:lnTo>
                <a:lnTo>
                  <a:pt x="1733264" y="207959"/>
                </a:lnTo>
                <a:lnTo>
                  <a:pt x="1725685" y="224305"/>
                </a:lnTo>
                <a:close/>
              </a:path>
              <a:path w="2193925" h="339725">
                <a:moveTo>
                  <a:pt x="1812809" y="323236"/>
                </a:moveTo>
                <a:lnTo>
                  <a:pt x="1767948" y="323236"/>
                </a:lnTo>
                <a:lnTo>
                  <a:pt x="1767948" y="163262"/>
                </a:lnTo>
                <a:lnTo>
                  <a:pt x="1812809" y="163262"/>
                </a:lnTo>
                <a:lnTo>
                  <a:pt x="1812809" y="323236"/>
                </a:lnTo>
                <a:close/>
              </a:path>
              <a:path w="2193925" h="339725">
                <a:moveTo>
                  <a:pt x="2193552" y="339681"/>
                </a:moveTo>
                <a:lnTo>
                  <a:pt x="2146586" y="339681"/>
                </a:lnTo>
                <a:lnTo>
                  <a:pt x="2146586" y="144976"/>
                </a:lnTo>
                <a:lnTo>
                  <a:pt x="2080281" y="144976"/>
                </a:lnTo>
                <a:lnTo>
                  <a:pt x="2080281" y="106693"/>
                </a:lnTo>
                <a:lnTo>
                  <a:pt x="2146586" y="106693"/>
                </a:lnTo>
                <a:lnTo>
                  <a:pt x="2146586" y="0"/>
                </a:lnTo>
                <a:lnTo>
                  <a:pt x="2193552" y="0"/>
                </a:lnTo>
                <a:lnTo>
                  <a:pt x="2193552" y="339681"/>
                </a:lnTo>
                <a:close/>
              </a:path>
              <a:path w="2193925" h="339725">
                <a:moveTo>
                  <a:pt x="1932805" y="270745"/>
                </a:moveTo>
                <a:lnTo>
                  <a:pt x="1903073" y="232198"/>
                </a:lnTo>
                <a:lnTo>
                  <a:pt x="1940695" y="205776"/>
                </a:lnTo>
                <a:lnTo>
                  <a:pt x="1967043" y="168525"/>
                </a:lnTo>
                <a:lnTo>
                  <a:pt x="1982587" y="124268"/>
                </a:lnTo>
                <a:lnTo>
                  <a:pt x="1987796" y="76829"/>
                </a:lnTo>
                <a:lnTo>
                  <a:pt x="1987796" y="26179"/>
                </a:lnTo>
                <a:lnTo>
                  <a:pt x="2036078" y="26179"/>
                </a:lnTo>
                <a:lnTo>
                  <a:pt x="2036078" y="76829"/>
                </a:lnTo>
                <a:lnTo>
                  <a:pt x="2040890" y="123703"/>
                </a:lnTo>
                <a:lnTo>
                  <a:pt x="2055828" y="166568"/>
                </a:lnTo>
                <a:lnTo>
                  <a:pt x="2058938" y="170893"/>
                </a:lnTo>
                <a:lnTo>
                  <a:pt x="2012134" y="170893"/>
                </a:lnTo>
                <a:lnTo>
                  <a:pt x="1999018" y="202516"/>
                </a:lnTo>
                <a:lnTo>
                  <a:pt x="1981498" y="230291"/>
                </a:lnTo>
                <a:lnTo>
                  <a:pt x="1959464" y="253330"/>
                </a:lnTo>
                <a:lnTo>
                  <a:pt x="1932805" y="270745"/>
                </a:lnTo>
                <a:close/>
              </a:path>
              <a:path w="2193925" h="339725">
                <a:moveTo>
                  <a:pt x="2089227" y="264562"/>
                </a:moveTo>
                <a:lnTo>
                  <a:pt x="2063232" y="248150"/>
                </a:lnTo>
                <a:lnTo>
                  <a:pt x="2041801" y="226607"/>
                </a:lnTo>
                <a:lnTo>
                  <a:pt x="2024809" y="200625"/>
                </a:lnTo>
                <a:lnTo>
                  <a:pt x="2012134" y="170893"/>
                </a:lnTo>
                <a:lnTo>
                  <a:pt x="2058938" y="170893"/>
                </a:lnTo>
                <a:lnTo>
                  <a:pt x="2081348" y="202057"/>
                </a:lnTo>
                <a:lnTo>
                  <a:pt x="2117907" y="226805"/>
                </a:lnTo>
                <a:lnTo>
                  <a:pt x="2089227" y="26456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28027" y="5957135"/>
            <a:ext cx="636270" cy="339090"/>
          </a:xfrm>
          <a:custGeom>
            <a:avLst/>
            <a:gdLst/>
            <a:ahLst/>
            <a:cxnLst/>
            <a:rect l="l" t="t" r="r" b="b"/>
            <a:pathLst>
              <a:path w="636269" h="339089">
                <a:moveTo>
                  <a:pt x="270745" y="338102"/>
                </a:moveTo>
                <a:lnTo>
                  <a:pt x="223253" y="338102"/>
                </a:lnTo>
                <a:lnTo>
                  <a:pt x="223253" y="0"/>
                </a:lnTo>
                <a:lnTo>
                  <a:pt x="270745" y="0"/>
                </a:lnTo>
                <a:lnTo>
                  <a:pt x="270745" y="129847"/>
                </a:lnTo>
                <a:lnTo>
                  <a:pt x="318632" y="129847"/>
                </a:lnTo>
                <a:lnTo>
                  <a:pt x="318632" y="164346"/>
                </a:lnTo>
                <a:lnTo>
                  <a:pt x="316543" y="165367"/>
                </a:lnTo>
                <a:lnTo>
                  <a:pt x="318632" y="168621"/>
                </a:lnTo>
                <a:lnTo>
                  <a:pt x="318632" y="169051"/>
                </a:lnTo>
                <a:lnTo>
                  <a:pt x="270745" y="169051"/>
                </a:lnTo>
                <a:lnTo>
                  <a:pt x="270745" y="338102"/>
                </a:lnTo>
                <a:close/>
              </a:path>
              <a:path w="636269" h="339089">
                <a:moveTo>
                  <a:pt x="590314" y="201151"/>
                </a:moveTo>
                <a:lnTo>
                  <a:pt x="542690" y="201151"/>
                </a:lnTo>
                <a:lnTo>
                  <a:pt x="542690" y="0"/>
                </a:lnTo>
                <a:lnTo>
                  <a:pt x="590314" y="0"/>
                </a:lnTo>
                <a:lnTo>
                  <a:pt x="590314" y="78802"/>
                </a:lnTo>
                <a:lnTo>
                  <a:pt x="635833" y="78802"/>
                </a:lnTo>
                <a:lnTo>
                  <a:pt x="635833" y="117480"/>
                </a:lnTo>
                <a:lnTo>
                  <a:pt x="590314" y="117480"/>
                </a:lnTo>
                <a:lnTo>
                  <a:pt x="590314" y="201151"/>
                </a:lnTo>
                <a:close/>
              </a:path>
              <a:path w="636269" h="339089">
                <a:moveTo>
                  <a:pt x="514142" y="60779"/>
                </a:moveTo>
                <a:lnTo>
                  <a:pt x="329435" y="60779"/>
                </a:lnTo>
                <a:lnTo>
                  <a:pt x="329435" y="22891"/>
                </a:lnTo>
                <a:lnTo>
                  <a:pt x="514142" y="22891"/>
                </a:lnTo>
                <a:lnTo>
                  <a:pt x="514142" y="60779"/>
                </a:lnTo>
                <a:close/>
              </a:path>
              <a:path w="636269" h="339089">
                <a:moveTo>
                  <a:pt x="340618" y="202861"/>
                </a:moveTo>
                <a:lnTo>
                  <a:pt x="318632" y="168621"/>
                </a:lnTo>
                <a:lnTo>
                  <a:pt x="318632" y="164346"/>
                </a:lnTo>
                <a:lnTo>
                  <a:pt x="352939" y="147582"/>
                </a:lnTo>
                <a:lnTo>
                  <a:pt x="378408" y="122545"/>
                </a:lnTo>
                <a:lnTo>
                  <a:pt x="393467" y="92772"/>
                </a:lnTo>
                <a:lnTo>
                  <a:pt x="398634" y="60779"/>
                </a:lnTo>
                <a:lnTo>
                  <a:pt x="446521" y="60779"/>
                </a:lnTo>
                <a:lnTo>
                  <a:pt x="451257" y="89808"/>
                </a:lnTo>
                <a:lnTo>
                  <a:pt x="465466" y="116395"/>
                </a:lnTo>
                <a:lnTo>
                  <a:pt x="478737" y="128531"/>
                </a:lnTo>
                <a:lnTo>
                  <a:pt x="423630" y="128531"/>
                </a:lnTo>
                <a:lnTo>
                  <a:pt x="410031" y="152596"/>
                </a:lnTo>
                <a:lnTo>
                  <a:pt x="391695" y="173442"/>
                </a:lnTo>
                <a:lnTo>
                  <a:pt x="368574" y="190415"/>
                </a:lnTo>
                <a:lnTo>
                  <a:pt x="340618" y="202861"/>
                </a:lnTo>
                <a:close/>
              </a:path>
              <a:path w="636269" h="339089">
                <a:moveTo>
                  <a:pt x="502170" y="191547"/>
                </a:moveTo>
                <a:lnTo>
                  <a:pt x="476134" y="180998"/>
                </a:lnTo>
                <a:lnTo>
                  <a:pt x="454415" y="166650"/>
                </a:lnTo>
                <a:lnTo>
                  <a:pt x="436938" y="148997"/>
                </a:lnTo>
                <a:lnTo>
                  <a:pt x="423630" y="128531"/>
                </a:lnTo>
                <a:lnTo>
                  <a:pt x="478737" y="128531"/>
                </a:lnTo>
                <a:lnTo>
                  <a:pt x="489738" y="138591"/>
                </a:lnTo>
                <a:lnTo>
                  <a:pt x="524667" y="154448"/>
                </a:lnTo>
                <a:lnTo>
                  <a:pt x="502170" y="191547"/>
                </a:lnTo>
                <a:close/>
              </a:path>
              <a:path w="636269" h="339089">
                <a:moveTo>
                  <a:pt x="318632" y="168621"/>
                </a:moveTo>
                <a:lnTo>
                  <a:pt x="316543" y="165367"/>
                </a:lnTo>
                <a:lnTo>
                  <a:pt x="318632" y="164346"/>
                </a:lnTo>
                <a:lnTo>
                  <a:pt x="318632" y="168621"/>
                </a:lnTo>
                <a:close/>
              </a:path>
              <a:path w="636269" h="339089">
                <a:moveTo>
                  <a:pt x="479148" y="338760"/>
                </a:moveTo>
                <a:lnTo>
                  <a:pt x="430827" y="334347"/>
                </a:lnTo>
                <a:lnTo>
                  <a:pt x="394310" y="321411"/>
                </a:lnTo>
                <a:lnTo>
                  <a:pt x="371236" y="300705"/>
                </a:lnTo>
                <a:lnTo>
                  <a:pt x="363246" y="272981"/>
                </a:lnTo>
                <a:lnTo>
                  <a:pt x="371236" y="245340"/>
                </a:lnTo>
                <a:lnTo>
                  <a:pt x="394310" y="224815"/>
                </a:lnTo>
                <a:lnTo>
                  <a:pt x="430827" y="212060"/>
                </a:lnTo>
                <a:lnTo>
                  <a:pt x="479148" y="207729"/>
                </a:lnTo>
                <a:lnTo>
                  <a:pt x="526815" y="212060"/>
                </a:lnTo>
                <a:lnTo>
                  <a:pt x="562802" y="224815"/>
                </a:lnTo>
                <a:lnTo>
                  <a:pt x="584830" y="244696"/>
                </a:lnTo>
                <a:lnTo>
                  <a:pt x="479148" y="244696"/>
                </a:lnTo>
                <a:lnTo>
                  <a:pt x="449736" y="246378"/>
                </a:lnTo>
                <a:lnTo>
                  <a:pt x="428268" y="251636"/>
                </a:lnTo>
                <a:lnTo>
                  <a:pt x="415137" y="260496"/>
                </a:lnTo>
                <a:lnTo>
                  <a:pt x="410738" y="272981"/>
                </a:lnTo>
                <a:lnTo>
                  <a:pt x="415137" y="285660"/>
                </a:lnTo>
                <a:lnTo>
                  <a:pt x="428268" y="294688"/>
                </a:lnTo>
                <a:lnTo>
                  <a:pt x="449736" y="300066"/>
                </a:lnTo>
                <a:lnTo>
                  <a:pt x="479148" y="301792"/>
                </a:lnTo>
                <a:lnTo>
                  <a:pt x="584348" y="301792"/>
                </a:lnTo>
                <a:lnTo>
                  <a:pt x="562802" y="321411"/>
                </a:lnTo>
                <a:lnTo>
                  <a:pt x="526815" y="334347"/>
                </a:lnTo>
                <a:lnTo>
                  <a:pt x="479148" y="338760"/>
                </a:lnTo>
                <a:close/>
              </a:path>
              <a:path w="636269" h="339089">
                <a:moveTo>
                  <a:pt x="584348" y="301792"/>
                </a:moveTo>
                <a:lnTo>
                  <a:pt x="479148" y="301792"/>
                </a:lnTo>
                <a:lnTo>
                  <a:pt x="508286" y="300066"/>
                </a:lnTo>
                <a:lnTo>
                  <a:pt x="529419" y="294688"/>
                </a:lnTo>
                <a:lnTo>
                  <a:pt x="542289" y="285660"/>
                </a:lnTo>
                <a:lnTo>
                  <a:pt x="546637" y="272981"/>
                </a:lnTo>
                <a:lnTo>
                  <a:pt x="542289" y="260496"/>
                </a:lnTo>
                <a:lnTo>
                  <a:pt x="529419" y="251636"/>
                </a:lnTo>
                <a:lnTo>
                  <a:pt x="508286" y="246378"/>
                </a:lnTo>
                <a:lnTo>
                  <a:pt x="479148" y="244696"/>
                </a:lnTo>
                <a:lnTo>
                  <a:pt x="584830" y="244696"/>
                </a:lnTo>
                <a:lnTo>
                  <a:pt x="585543" y="245340"/>
                </a:lnTo>
                <a:lnTo>
                  <a:pt x="593471" y="272981"/>
                </a:lnTo>
                <a:lnTo>
                  <a:pt x="585543" y="300705"/>
                </a:lnTo>
                <a:lnTo>
                  <a:pt x="584348" y="301792"/>
                </a:lnTo>
                <a:close/>
              </a:path>
              <a:path w="636269" h="339089">
                <a:moveTo>
                  <a:pt x="26706" y="279559"/>
                </a:moveTo>
                <a:lnTo>
                  <a:pt x="0" y="243249"/>
                </a:lnTo>
                <a:lnTo>
                  <a:pt x="43579" y="217390"/>
                </a:lnTo>
                <a:lnTo>
                  <a:pt x="78425" y="187869"/>
                </a:lnTo>
                <a:lnTo>
                  <a:pt x="104676" y="154306"/>
                </a:lnTo>
                <a:lnTo>
                  <a:pt x="122472" y="116323"/>
                </a:lnTo>
                <a:lnTo>
                  <a:pt x="131952" y="73540"/>
                </a:lnTo>
                <a:lnTo>
                  <a:pt x="19075" y="73540"/>
                </a:lnTo>
                <a:lnTo>
                  <a:pt x="19075" y="34731"/>
                </a:lnTo>
                <a:lnTo>
                  <a:pt x="180365" y="34731"/>
                </a:lnTo>
                <a:lnTo>
                  <a:pt x="176794" y="84157"/>
                </a:lnTo>
                <a:lnTo>
                  <a:pt x="165699" y="130802"/>
                </a:lnTo>
                <a:lnTo>
                  <a:pt x="146111" y="174165"/>
                </a:lnTo>
                <a:lnTo>
                  <a:pt x="117061" y="213746"/>
                </a:lnTo>
                <a:lnTo>
                  <a:pt x="77582" y="249045"/>
                </a:lnTo>
                <a:lnTo>
                  <a:pt x="26706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543838" y="5963713"/>
            <a:ext cx="627380" cy="328930"/>
          </a:xfrm>
          <a:custGeom>
            <a:avLst/>
            <a:gdLst/>
            <a:ahLst/>
            <a:cxnLst/>
            <a:rect l="l" t="t" r="r" b="b"/>
            <a:pathLst>
              <a:path w="627380" h="328929">
                <a:moveTo>
                  <a:pt x="275744" y="108534"/>
                </a:moveTo>
                <a:lnTo>
                  <a:pt x="39072" y="108534"/>
                </a:lnTo>
                <a:lnTo>
                  <a:pt x="39072" y="0"/>
                </a:lnTo>
                <a:lnTo>
                  <a:pt x="86301" y="0"/>
                </a:lnTo>
                <a:lnTo>
                  <a:pt x="86301" y="70646"/>
                </a:lnTo>
                <a:lnTo>
                  <a:pt x="275744" y="70646"/>
                </a:lnTo>
                <a:lnTo>
                  <a:pt x="275744" y="108534"/>
                </a:lnTo>
                <a:close/>
              </a:path>
              <a:path w="627380" h="328929">
                <a:moveTo>
                  <a:pt x="177997" y="138135"/>
                </a:moveTo>
                <a:lnTo>
                  <a:pt x="130373" y="138135"/>
                </a:lnTo>
                <a:lnTo>
                  <a:pt x="130373" y="108534"/>
                </a:lnTo>
                <a:lnTo>
                  <a:pt x="177997" y="108534"/>
                </a:lnTo>
                <a:lnTo>
                  <a:pt x="177997" y="138135"/>
                </a:lnTo>
                <a:close/>
              </a:path>
              <a:path w="627380" h="328929">
                <a:moveTo>
                  <a:pt x="308896" y="175760"/>
                </a:moveTo>
                <a:lnTo>
                  <a:pt x="0" y="175760"/>
                </a:lnTo>
                <a:lnTo>
                  <a:pt x="0" y="138135"/>
                </a:lnTo>
                <a:lnTo>
                  <a:pt x="308896" y="138135"/>
                </a:lnTo>
                <a:lnTo>
                  <a:pt x="308896" y="175760"/>
                </a:lnTo>
                <a:close/>
              </a:path>
              <a:path w="627380" h="328929">
                <a:moveTo>
                  <a:pt x="275744" y="236014"/>
                </a:moveTo>
                <a:lnTo>
                  <a:pt x="32889" y="236014"/>
                </a:lnTo>
                <a:lnTo>
                  <a:pt x="32889" y="199309"/>
                </a:lnTo>
                <a:lnTo>
                  <a:pt x="275744" y="199309"/>
                </a:lnTo>
                <a:lnTo>
                  <a:pt x="275744" y="236014"/>
                </a:lnTo>
                <a:close/>
              </a:path>
              <a:path w="627380" h="328929">
                <a:moveTo>
                  <a:pt x="126163" y="290478"/>
                </a:moveTo>
                <a:lnTo>
                  <a:pt x="79197" y="290478"/>
                </a:lnTo>
                <a:lnTo>
                  <a:pt x="79197" y="236014"/>
                </a:lnTo>
                <a:lnTo>
                  <a:pt x="126163" y="236014"/>
                </a:lnTo>
                <a:lnTo>
                  <a:pt x="126163" y="290478"/>
                </a:lnTo>
                <a:close/>
              </a:path>
              <a:path w="627380" h="328929">
                <a:moveTo>
                  <a:pt x="229436" y="290478"/>
                </a:moveTo>
                <a:lnTo>
                  <a:pt x="182733" y="290478"/>
                </a:lnTo>
                <a:lnTo>
                  <a:pt x="182733" y="236014"/>
                </a:lnTo>
                <a:lnTo>
                  <a:pt x="229436" y="236014"/>
                </a:lnTo>
                <a:lnTo>
                  <a:pt x="229436" y="290478"/>
                </a:lnTo>
                <a:close/>
              </a:path>
              <a:path w="627380" h="328929">
                <a:moveTo>
                  <a:pt x="279296" y="328499"/>
                </a:moveTo>
                <a:lnTo>
                  <a:pt x="29995" y="328499"/>
                </a:lnTo>
                <a:lnTo>
                  <a:pt x="29995" y="290478"/>
                </a:lnTo>
                <a:lnTo>
                  <a:pt x="279296" y="290478"/>
                </a:lnTo>
                <a:lnTo>
                  <a:pt x="279296" y="328499"/>
                </a:lnTo>
                <a:close/>
              </a:path>
              <a:path w="627380" h="328929">
                <a:moveTo>
                  <a:pt x="472175" y="143266"/>
                </a:moveTo>
                <a:lnTo>
                  <a:pt x="421482" y="138414"/>
                </a:lnTo>
                <a:lnTo>
                  <a:pt x="382568" y="124486"/>
                </a:lnTo>
                <a:lnTo>
                  <a:pt x="357640" y="102417"/>
                </a:lnTo>
                <a:lnTo>
                  <a:pt x="348906" y="73145"/>
                </a:lnTo>
                <a:lnTo>
                  <a:pt x="357640" y="44108"/>
                </a:lnTo>
                <a:lnTo>
                  <a:pt x="382568" y="22298"/>
                </a:lnTo>
                <a:lnTo>
                  <a:pt x="421482" y="8580"/>
                </a:lnTo>
                <a:lnTo>
                  <a:pt x="472175" y="3815"/>
                </a:lnTo>
                <a:lnTo>
                  <a:pt x="522699" y="8580"/>
                </a:lnTo>
                <a:lnTo>
                  <a:pt x="561519" y="22298"/>
                </a:lnTo>
                <a:lnTo>
                  <a:pt x="583401" y="41440"/>
                </a:lnTo>
                <a:lnTo>
                  <a:pt x="472175" y="41440"/>
                </a:lnTo>
                <a:lnTo>
                  <a:pt x="440772" y="43582"/>
                </a:lnTo>
                <a:lnTo>
                  <a:pt x="417497" y="49695"/>
                </a:lnTo>
                <a:lnTo>
                  <a:pt x="403077" y="59607"/>
                </a:lnTo>
                <a:lnTo>
                  <a:pt x="398240" y="73145"/>
                </a:lnTo>
                <a:lnTo>
                  <a:pt x="403077" y="87033"/>
                </a:lnTo>
                <a:lnTo>
                  <a:pt x="417497" y="96924"/>
                </a:lnTo>
                <a:lnTo>
                  <a:pt x="440772" y="102820"/>
                </a:lnTo>
                <a:lnTo>
                  <a:pt x="472175" y="104719"/>
                </a:lnTo>
                <a:lnTo>
                  <a:pt x="583850" y="104719"/>
                </a:lnTo>
                <a:lnTo>
                  <a:pt x="561519" y="124486"/>
                </a:lnTo>
                <a:lnTo>
                  <a:pt x="522699" y="138414"/>
                </a:lnTo>
                <a:lnTo>
                  <a:pt x="472175" y="143266"/>
                </a:lnTo>
                <a:close/>
              </a:path>
              <a:path w="627380" h="328929">
                <a:moveTo>
                  <a:pt x="583850" y="104719"/>
                </a:moveTo>
                <a:lnTo>
                  <a:pt x="472175" y="104719"/>
                </a:lnTo>
                <a:lnTo>
                  <a:pt x="503527" y="102820"/>
                </a:lnTo>
                <a:lnTo>
                  <a:pt x="526837" y="96924"/>
                </a:lnTo>
                <a:lnTo>
                  <a:pt x="541366" y="87033"/>
                </a:lnTo>
                <a:lnTo>
                  <a:pt x="546374" y="73145"/>
                </a:lnTo>
                <a:lnTo>
                  <a:pt x="541366" y="59607"/>
                </a:lnTo>
                <a:lnTo>
                  <a:pt x="526837" y="49695"/>
                </a:lnTo>
                <a:lnTo>
                  <a:pt x="503527" y="43582"/>
                </a:lnTo>
                <a:lnTo>
                  <a:pt x="472175" y="41440"/>
                </a:lnTo>
                <a:lnTo>
                  <a:pt x="583401" y="41440"/>
                </a:lnTo>
                <a:lnTo>
                  <a:pt x="586451" y="44108"/>
                </a:lnTo>
                <a:lnTo>
                  <a:pt x="595313" y="73145"/>
                </a:lnTo>
                <a:lnTo>
                  <a:pt x="586451" y="102417"/>
                </a:lnTo>
                <a:lnTo>
                  <a:pt x="583850" y="104719"/>
                </a:lnTo>
                <a:close/>
              </a:path>
              <a:path w="627380" h="328929">
                <a:moveTo>
                  <a:pt x="626887" y="204440"/>
                </a:moveTo>
                <a:lnTo>
                  <a:pt x="317990" y="204440"/>
                </a:lnTo>
                <a:lnTo>
                  <a:pt x="317990" y="166683"/>
                </a:lnTo>
                <a:lnTo>
                  <a:pt x="626887" y="166683"/>
                </a:lnTo>
                <a:lnTo>
                  <a:pt x="626887" y="204440"/>
                </a:lnTo>
                <a:close/>
              </a:path>
              <a:path w="627380" h="328929">
                <a:moveTo>
                  <a:pt x="591629" y="326394"/>
                </a:moveTo>
                <a:lnTo>
                  <a:pt x="355221" y="326394"/>
                </a:lnTo>
                <a:lnTo>
                  <a:pt x="355221" y="227199"/>
                </a:lnTo>
                <a:lnTo>
                  <a:pt x="402844" y="227199"/>
                </a:lnTo>
                <a:lnTo>
                  <a:pt x="402844" y="288110"/>
                </a:lnTo>
                <a:lnTo>
                  <a:pt x="591629" y="288110"/>
                </a:lnTo>
                <a:lnTo>
                  <a:pt x="591629" y="32639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257543" y="5957661"/>
            <a:ext cx="1238250" cy="338455"/>
          </a:xfrm>
          <a:custGeom>
            <a:avLst/>
            <a:gdLst/>
            <a:ahLst/>
            <a:cxnLst/>
            <a:rect l="l" t="t" r="r" b="b"/>
            <a:pathLst>
              <a:path w="1238250" h="338454">
                <a:moveTo>
                  <a:pt x="283769" y="189311"/>
                </a:moveTo>
                <a:lnTo>
                  <a:pt x="236408" y="189311"/>
                </a:lnTo>
                <a:lnTo>
                  <a:pt x="236408" y="119191"/>
                </a:lnTo>
                <a:lnTo>
                  <a:pt x="176155" y="119191"/>
                </a:lnTo>
                <a:lnTo>
                  <a:pt x="176155" y="80381"/>
                </a:lnTo>
                <a:lnTo>
                  <a:pt x="236408" y="80381"/>
                </a:lnTo>
                <a:lnTo>
                  <a:pt x="236408" y="0"/>
                </a:lnTo>
                <a:lnTo>
                  <a:pt x="283769" y="0"/>
                </a:lnTo>
                <a:lnTo>
                  <a:pt x="283769" y="189311"/>
                </a:lnTo>
                <a:close/>
              </a:path>
              <a:path w="1238250" h="338454">
                <a:moveTo>
                  <a:pt x="18812" y="196941"/>
                </a:moveTo>
                <a:lnTo>
                  <a:pt x="0" y="159973"/>
                </a:lnTo>
                <a:lnTo>
                  <a:pt x="49116" y="142014"/>
                </a:lnTo>
                <a:lnTo>
                  <a:pt x="86170" y="118319"/>
                </a:lnTo>
                <a:lnTo>
                  <a:pt x="110890" y="89765"/>
                </a:lnTo>
                <a:lnTo>
                  <a:pt x="123006" y="57227"/>
                </a:lnTo>
                <a:lnTo>
                  <a:pt x="18418" y="57227"/>
                </a:lnTo>
                <a:lnTo>
                  <a:pt x="18418" y="19470"/>
                </a:lnTo>
                <a:lnTo>
                  <a:pt x="173918" y="19470"/>
                </a:lnTo>
                <a:lnTo>
                  <a:pt x="167310" y="69273"/>
                </a:lnTo>
                <a:lnTo>
                  <a:pt x="147889" y="112232"/>
                </a:lnTo>
                <a:lnTo>
                  <a:pt x="116262" y="148035"/>
                </a:lnTo>
                <a:lnTo>
                  <a:pt x="73034" y="176375"/>
                </a:lnTo>
                <a:lnTo>
                  <a:pt x="18812" y="196941"/>
                </a:lnTo>
                <a:close/>
              </a:path>
              <a:path w="1238250" h="338454">
                <a:moveTo>
                  <a:pt x="283769" y="334156"/>
                </a:moveTo>
                <a:lnTo>
                  <a:pt x="59200" y="334156"/>
                </a:lnTo>
                <a:lnTo>
                  <a:pt x="59200" y="202861"/>
                </a:lnTo>
                <a:lnTo>
                  <a:pt x="283769" y="202861"/>
                </a:lnTo>
                <a:lnTo>
                  <a:pt x="283769" y="240092"/>
                </a:lnTo>
                <a:lnTo>
                  <a:pt x="105772" y="240092"/>
                </a:lnTo>
                <a:lnTo>
                  <a:pt x="105772" y="296925"/>
                </a:lnTo>
                <a:lnTo>
                  <a:pt x="283769" y="296925"/>
                </a:lnTo>
                <a:lnTo>
                  <a:pt x="283769" y="334156"/>
                </a:lnTo>
                <a:close/>
              </a:path>
              <a:path w="1238250" h="338454">
                <a:moveTo>
                  <a:pt x="283769" y="296925"/>
                </a:moveTo>
                <a:lnTo>
                  <a:pt x="236671" y="296925"/>
                </a:lnTo>
                <a:lnTo>
                  <a:pt x="236671" y="240092"/>
                </a:lnTo>
                <a:lnTo>
                  <a:pt x="283769" y="240092"/>
                </a:lnTo>
                <a:lnTo>
                  <a:pt x="283769" y="296925"/>
                </a:lnTo>
                <a:close/>
              </a:path>
              <a:path w="1238250" h="338454">
                <a:moveTo>
                  <a:pt x="607285" y="82354"/>
                </a:moveTo>
                <a:lnTo>
                  <a:pt x="562292" y="82354"/>
                </a:lnTo>
                <a:lnTo>
                  <a:pt x="562292" y="0"/>
                </a:lnTo>
                <a:lnTo>
                  <a:pt x="607285" y="0"/>
                </a:lnTo>
                <a:lnTo>
                  <a:pt x="607285" y="82354"/>
                </a:lnTo>
                <a:close/>
              </a:path>
              <a:path w="1238250" h="338454">
                <a:moveTo>
                  <a:pt x="533876" y="203256"/>
                </a:moveTo>
                <a:lnTo>
                  <a:pt x="489804" y="203256"/>
                </a:lnTo>
                <a:lnTo>
                  <a:pt x="489804" y="5393"/>
                </a:lnTo>
                <a:lnTo>
                  <a:pt x="533876" y="5393"/>
                </a:lnTo>
                <a:lnTo>
                  <a:pt x="533876" y="82354"/>
                </a:lnTo>
                <a:lnTo>
                  <a:pt x="607285" y="82354"/>
                </a:lnTo>
                <a:lnTo>
                  <a:pt x="607285" y="121164"/>
                </a:lnTo>
                <a:lnTo>
                  <a:pt x="533876" y="121164"/>
                </a:lnTo>
                <a:lnTo>
                  <a:pt x="533876" y="203256"/>
                </a:lnTo>
                <a:close/>
              </a:path>
              <a:path w="1238250" h="338454">
                <a:moveTo>
                  <a:pt x="607285" y="204966"/>
                </a:moveTo>
                <a:lnTo>
                  <a:pt x="562292" y="204966"/>
                </a:lnTo>
                <a:lnTo>
                  <a:pt x="562292" y="121164"/>
                </a:lnTo>
                <a:lnTo>
                  <a:pt x="607285" y="121164"/>
                </a:lnTo>
                <a:lnTo>
                  <a:pt x="607285" y="204966"/>
                </a:lnTo>
                <a:close/>
              </a:path>
              <a:path w="1238250" h="338454">
                <a:moveTo>
                  <a:pt x="336802" y="196020"/>
                </a:moveTo>
                <a:lnTo>
                  <a:pt x="311412" y="159447"/>
                </a:lnTo>
                <a:lnTo>
                  <a:pt x="342079" y="140386"/>
                </a:lnTo>
                <a:lnTo>
                  <a:pt x="362867" y="115589"/>
                </a:lnTo>
                <a:lnTo>
                  <a:pt x="374701" y="87463"/>
                </a:lnTo>
                <a:lnTo>
                  <a:pt x="378506" y="58411"/>
                </a:lnTo>
                <a:lnTo>
                  <a:pt x="378506" y="19338"/>
                </a:lnTo>
                <a:lnTo>
                  <a:pt x="424683" y="19338"/>
                </a:lnTo>
                <a:lnTo>
                  <a:pt x="424683" y="58411"/>
                </a:lnTo>
                <a:lnTo>
                  <a:pt x="428227" y="86256"/>
                </a:lnTo>
                <a:lnTo>
                  <a:pt x="439516" y="112054"/>
                </a:lnTo>
                <a:lnTo>
                  <a:pt x="454929" y="129321"/>
                </a:lnTo>
                <a:lnTo>
                  <a:pt x="402055" y="129321"/>
                </a:lnTo>
                <a:lnTo>
                  <a:pt x="391008" y="150213"/>
                </a:lnTo>
                <a:lnTo>
                  <a:pt x="376533" y="168689"/>
                </a:lnTo>
                <a:lnTo>
                  <a:pt x="358505" y="184155"/>
                </a:lnTo>
                <a:lnTo>
                  <a:pt x="336802" y="196020"/>
                </a:lnTo>
                <a:close/>
              </a:path>
              <a:path w="1238250" h="338454">
                <a:moveTo>
                  <a:pt x="462703" y="187206"/>
                </a:moveTo>
                <a:lnTo>
                  <a:pt x="442830" y="176885"/>
                </a:lnTo>
                <a:lnTo>
                  <a:pt x="426163" y="163542"/>
                </a:lnTo>
                <a:lnTo>
                  <a:pt x="412604" y="147560"/>
                </a:lnTo>
                <a:lnTo>
                  <a:pt x="402055" y="129321"/>
                </a:lnTo>
                <a:lnTo>
                  <a:pt x="454929" y="129321"/>
                </a:lnTo>
                <a:lnTo>
                  <a:pt x="459241" y="134151"/>
                </a:lnTo>
                <a:lnTo>
                  <a:pt x="488094" y="150896"/>
                </a:lnTo>
                <a:lnTo>
                  <a:pt x="462703" y="187206"/>
                </a:lnTo>
                <a:close/>
              </a:path>
              <a:path w="1238250" h="338454">
                <a:moveTo>
                  <a:pt x="607285" y="338365"/>
                </a:moveTo>
                <a:lnTo>
                  <a:pt x="560056" y="338365"/>
                </a:lnTo>
                <a:lnTo>
                  <a:pt x="560056" y="257984"/>
                </a:lnTo>
                <a:lnTo>
                  <a:pt x="373244" y="257984"/>
                </a:lnTo>
                <a:lnTo>
                  <a:pt x="373244" y="219964"/>
                </a:lnTo>
                <a:lnTo>
                  <a:pt x="607285" y="219964"/>
                </a:lnTo>
                <a:lnTo>
                  <a:pt x="607285" y="338365"/>
                </a:lnTo>
                <a:close/>
              </a:path>
              <a:path w="1238250" h="338454">
                <a:moveTo>
                  <a:pt x="667685" y="147475"/>
                </a:moveTo>
                <a:lnTo>
                  <a:pt x="650188" y="110376"/>
                </a:lnTo>
                <a:lnTo>
                  <a:pt x="699259" y="97097"/>
                </a:lnTo>
                <a:lnTo>
                  <a:pt x="735010" y="75481"/>
                </a:lnTo>
                <a:lnTo>
                  <a:pt x="756898" y="48585"/>
                </a:lnTo>
                <a:lnTo>
                  <a:pt x="764380" y="19470"/>
                </a:lnTo>
                <a:lnTo>
                  <a:pt x="764380" y="8288"/>
                </a:lnTo>
                <a:lnTo>
                  <a:pt x="813319" y="8288"/>
                </a:lnTo>
                <a:lnTo>
                  <a:pt x="813319" y="19470"/>
                </a:lnTo>
                <a:lnTo>
                  <a:pt x="820637" y="47938"/>
                </a:lnTo>
                <a:lnTo>
                  <a:pt x="842459" y="74642"/>
                </a:lnTo>
                <a:lnTo>
                  <a:pt x="846534" y="77092"/>
                </a:lnTo>
                <a:lnTo>
                  <a:pt x="788981" y="77092"/>
                </a:lnTo>
                <a:lnTo>
                  <a:pt x="768863" y="101743"/>
                </a:lnTo>
                <a:lnTo>
                  <a:pt x="741604" y="122249"/>
                </a:lnTo>
                <a:lnTo>
                  <a:pt x="707710" y="137773"/>
                </a:lnTo>
                <a:lnTo>
                  <a:pt x="667685" y="147475"/>
                </a:lnTo>
                <a:close/>
              </a:path>
              <a:path w="1238250" h="338454">
                <a:moveTo>
                  <a:pt x="909488" y="146686"/>
                </a:moveTo>
                <a:lnTo>
                  <a:pt x="869661" y="137107"/>
                </a:lnTo>
                <a:lnTo>
                  <a:pt x="835964" y="121756"/>
                </a:lnTo>
                <a:lnTo>
                  <a:pt x="808902" y="101471"/>
                </a:lnTo>
                <a:lnTo>
                  <a:pt x="788981" y="77092"/>
                </a:lnTo>
                <a:lnTo>
                  <a:pt x="846534" y="77092"/>
                </a:lnTo>
                <a:lnTo>
                  <a:pt x="878292" y="96191"/>
                </a:lnTo>
                <a:lnTo>
                  <a:pt x="927643" y="109192"/>
                </a:lnTo>
                <a:lnTo>
                  <a:pt x="909488" y="146686"/>
                </a:lnTo>
                <a:close/>
              </a:path>
              <a:path w="1238250" h="338454">
                <a:moveTo>
                  <a:pt x="943693" y="204045"/>
                </a:moveTo>
                <a:lnTo>
                  <a:pt x="634007" y="204045"/>
                </a:lnTo>
                <a:lnTo>
                  <a:pt x="634007" y="166025"/>
                </a:lnTo>
                <a:lnTo>
                  <a:pt x="943693" y="166025"/>
                </a:lnTo>
                <a:lnTo>
                  <a:pt x="943693" y="204045"/>
                </a:lnTo>
                <a:close/>
              </a:path>
              <a:path w="1238250" h="338454">
                <a:moveTo>
                  <a:pt x="816345" y="262325"/>
                </a:moveTo>
                <a:lnTo>
                  <a:pt x="769379" y="262325"/>
                </a:lnTo>
                <a:lnTo>
                  <a:pt x="769379" y="204045"/>
                </a:lnTo>
                <a:lnTo>
                  <a:pt x="816345" y="204045"/>
                </a:lnTo>
                <a:lnTo>
                  <a:pt x="816345" y="262325"/>
                </a:lnTo>
                <a:close/>
              </a:path>
              <a:path w="1238250" h="338454">
                <a:moveTo>
                  <a:pt x="909620" y="332445"/>
                </a:moveTo>
                <a:lnTo>
                  <a:pt x="670316" y="332445"/>
                </a:lnTo>
                <a:lnTo>
                  <a:pt x="670316" y="232988"/>
                </a:lnTo>
                <a:lnTo>
                  <a:pt x="717677" y="232988"/>
                </a:lnTo>
                <a:lnTo>
                  <a:pt x="717677" y="294162"/>
                </a:lnTo>
                <a:lnTo>
                  <a:pt x="909620" y="294162"/>
                </a:lnTo>
                <a:lnTo>
                  <a:pt x="909620" y="332445"/>
                </a:lnTo>
                <a:close/>
              </a:path>
              <a:path w="1238250" h="338454">
                <a:moveTo>
                  <a:pt x="1237740" y="338102"/>
                </a:moveTo>
                <a:lnTo>
                  <a:pt x="1190642" y="338102"/>
                </a:lnTo>
                <a:lnTo>
                  <a:pt x="1190642" y="0"/>
                </a:lnTo>
                <a:lnTo>
                  <a:pt x="1237740" y="0"/>
                </a:lnTo>
                <a:lnTo>
                  <a:pt x="1237740" y="338102"/>
                </a:lnTo>
                <a:close/>
              </a:path>
              <a:path w="1238250" h="338454">
                <a:moveTo>
                  <a:pt x="1062637" y="157474"/>
                </a:moveTo>
                <a:lnTo>
                  <a:pt x="1027024" y="152302"/>
                </a:lnTo>
                <a:lnTo>
                  <a:pt x="998848" y="137510"/>
                </a:lnTo>
                <a:lnTo>
                  <a:pt x="980366" y="114775"/>
                </a:lnTo>
                <a:lnTo>
                  <a:pt x="973835" y="85775"/>
                </a:lnTo>
                <a:lnTo>
                  <a:pt x="980366" y="56454"/>
                </a:lnTo>
                <a:lnTo>
                  <a:pt x="998848" y="33645"/>
                </a:lnTo>
                <a:lnTo>
                  <a:pt x="1027024" y="18878"/>
                </a:lnTo>
                <a:lnTo>
                  <a:pt x="1062637" y="13681"/>
                </a:lnTo>
                <a:lnTo>
                  <a:pt x="1098482" y="18878"/>
                </a:lnTo>
                <a:lnTo>
                  <a:pt x="1126804" y="33645"/>
                </a:lnTo>
                <a:lnTo>
                  <a:pt x="1141531" y="51702"/>
                </a:lnTo>
                <a:lnTo>
                  <a:pt x="1062637" y="51702"/>
                </a:lnTo>
                <a:lnTo>
                  <a:pt x="1045296" y="53918"/>
                </a:lnTo>
                <a:lnTo>
                  <a:pt x="1031655" y="60549"/>
                </a:lnTo>
                <a:lnTo>
                  <a:pt x="1022750" y="71275"/>
                </a:lnTo>
                <a:lnTo>
                  <a:pt x="1019617" y="85775"/>
                </a:lnTo>
                <a:lnTo>
                  <a:pt x="1022750" y="99854"/>
                </a:lnTo>
                <a:lnTo>
                  <a:pt x="1031655" y="110294"/>
                </a:lnTo>
                <a:lnTo>
                  <a:pt x="1045296" y="116763"/>
                </a:lnTo>
                <a:lnTo>
                  <a:pt x="1062637" y="118927"/>
                </a:lnTo>
                <a:lnTo>
                  <a:pt x="1142009" y="118927"/>
                </a:lnTo>
                <a:lnTo>
                  <a:pt x="1126804" y="137510"/>
                </a:lnTo>
                <a:lnTo>
                  <a:pt x="1098482" y="152302"/>
                </a:lnTo>
                <a:lnTo>
                  <a:pt x="1062637" y="157474"/>
                </a:lnTo>
                <a:close/>
              </a:path>
              <a:path w="1238250" h="338454">
                <a:moveTo>
                  <a:pt x="1142009" y="118927"/>
                </a:moveTo>
                <a:lnTo>
                  <a:pt x="1062637" y="118927"/>
                </a:lnTo>
                <a:lnTo>
                  <a:pt x="1080611" y="116763"/>
                </a:lnTo>
                <a:lnTo>
                  <a:pt x="1094638" y="110294"/>
                </a:lnTo>
                <a:lnTo>
                  <a:pt x="1103781" y="99854"/>
                </a:lnTo>
                <a:lnTo>
                  <a:pt x="1107103" y="85775"/>
                </a:lnTo>
                <a:lnTo>
                  <a:pt x="1103781" y="71275"/>
                </a:lnTo>
                <a:lnTo>
                  <a:pt x="1094638" y="60549"/>
                </a:lnTo>
                <a:lnTo>
                  <a:pt x="1080611" y="53918"/>
                </a:lnTo>
                <a:lnTo>
                  <a:pt x="1062637" y="51702"/>
                </a:lnTo>
                <a:lnTo>
                  <a:pt x="1141531" y="51702"/>
                </a:lnTo>
                <a:lnTo>
                  <a:pt x="1145407" y="56454"/>
                </a:lnTo>
                <a:lnTo>
                  <a:pt x="1152096" y="85775"/>
                </a:lnTo>
                <a:lnTo>
                  <a:pt x="1145407" y="114775"/>
                </a:lnTo>
                <a:lnTo>
                  <a:pt x="1142009" y="118927"/>
                </a:lnTo>
                <a:close/>
              </a:path>
              <a:path w="1238250" h="338454">
                <a:moveTo>
                  <a:pt x="958838" y="216938"/>
                </a:moveTo>
                <a:lnTo>
                  <a:pt x="953049" y="178260"/>
                </a:lnTo>
                <a:lnTo>
                  <a:pt x="1002211" y="177826"/>
                </a:lnTo>
                <a:lnTo>
                  <a:pt x="1057144" y="176171"/>
                </a:lnTo>
                <a:lnTo>
                  <a:pt x="1114298" y="172469"/>
                </a:lnTo>
                <a:lnTo>
                  <a:pt x="1170119" y="165893"/>
                </a:lnTo>
                <a:lnTo>
                  <a:pt x="1173408" y="200888"/>
                </a:lnTo>
                <a:lnTo>
                  <a:pt x="1152419" y="204674"/>
                </a:lnTo>
                <a:lnTo>
                  <a:pt x="1131195" y="207795"/>
                </a:lnTo>
                <a:lnTo>
                  <a:pt x="1109897" y="210323"/>
                </a:lnTo>
                <a:lnTo>
                  <a:pt x="1088685" y="212333"/>
                </a:lnTo>
                <a:lnTo>
                  <a:pt x="1088685" y="215228"/>
                </a:lnTo>
                <a:lnTo>
                  <a:pt x="1041061" y="215228"/>
                </a:lnTo>
                <a:lnTo>
                  <a:pt x="1019093" y="215957"/>
                </a:lnTo>
                <a:lnTo>
                  <a:pt x="958838" y="216938"/>
                </a:lnTo>
                <a:close/>
              </a:path>
              <a:path w="1238250" h="338454">
                <a:moveTo>
                  <a:pt x="1088685" y="328235"/>
                </a:moveTo>
                <a:lnTo>
                  <a:pt x="1041061" y="328235"/>
                </a:lnTo>
                <a:lnTo>
                  <a:pt x="1041061" y="215228"/>
                </a:lnTo>
                <a:lnTo>
                  <a:pt x="1088685" y="215228"/>
                </a:lnTo>
                <a:lnTo>
                  <a:pt x="1088685" y="3282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603819" y="5964239"/>
            <a:ext cx="1264285" cy="332105"/>
          </a:xfrm>
          <a:custGeom>
            <a:avLst/>
            <a:gdLst/>
            <a:ahLst/>
            <a:cxnLst/>
            <a:rect l="l" t="t" r="r" b="b"/>
            <a:pathLst>
              <a:path w="1264284" h="332104">
                <a:moveTo>
                  <a:pt x="281006" y="44992"/>
                </a:moveTo>
                <a:lnTo>
                  <a:pt x="28021" y="44992"/>
                </a:lnTo>
                <a:lnTo>
                  <a:pt x="28021" y="7498"/>
                </a:lnTo>
                <a:lnTo>
                  <a:pt x="281006" y="7498"/>
                </a:lnTo>
                <a:lnTo>
                  <a:pt x="281006" y="44992"/>
                </a:lnTo>
                <a:close/>
              </a:path>
              <a:path w="1264284" h="332104">
                <a:moveTo>
                  <a:pt x="29863" y="133530"/>
                </a:moveTo>
                <a:lnTo>
                  <a:pt x="13287" y="96563"/>
                </a:lnTo>
                <a:lnTo>
                  <a:pt x="55253" y="89282"/>
                </a:lnTo>
                <a:lnTo>
                  <a:pt x="86762" y="77339"/>
                </a:lnTo>
                <a:lnTo>
                  <a:pt x="108156" y="62097"/>
                </a:lnTo>
                <a:lnTo>
                  <a:pt x="119585" y="44992"/>
                </a:lnTo>
                <a:lnTo>
                  <a:pt x="188785" y="44992"/>
                </a:lnTo>
                <a:lnTo>
                  <a:pt x="200127" y="62041"/>
                </a:lnTo>
                <a:lnTo>
                  <a:pt x="212747" y="71041"/>
                </a:lnTo>
                <a:lnTo>
                  <a:pt x="153922" y="71041"/>
                </a:lnTo>
                <a:lnTo>
                  <a:pt x="135962" y="93699"/>
                </a:lnTo>
                <a:lnTo>
                  <a:pt x="109110" y="112202"/>
                </a:lnTo>
                <a:lnTo>
                  <a:pt x="73649" y="125746"/>
                </a:lnTo>
                <a:lnTo>
                  <a:pt x="29863" y="133530"/>
                </a:lnTo>
                <a:close/>
              </a:path>
              <a:path w="1264284" h="332104">
                <a:moveTo>
                  <a:pt x="278638" y="133530"/>
                </a:moveTo>
                <a:lnTo>
                  <a:pt x="234768" y="125746"/>
                </a:lnTo>
                <a:lnTo>
                  <a:pt x="199112" y="112202"/>
                </a:lnTo>
                <a:lnTo>
                  <a:pt x="172040" y="93699"/>
                </a:lnTo>
                <a:lnTo>
                  <a:pt x="153922" y="71041"/>
                </a:lnTo>
                <a:lnTo>
                  <a:pt x="212747" y="71041"/>
                </a:lnTo>
                <a:lnTo>
                  <a:pt x="221509" y="77290"/>
                </a:lnTo>
                <a:lnTo>
                  <a:pt x="253202" y="89282"/>
                </a:lnTo>
                <a:lnTo>
                  <a:pt x="295478" y="96563"/>
                </a:lnTo>
                <a:lnTo>
                  <a:pt x="278638" y="133530"/>
                </a:lnTo>
                <a:close/>
              </a:path>
              <a:path w="1264284" h="332104">
                <a:moveTo>
                  <a:pt x="177471" y="155106"/>
                </a:moveTo>
                <a:lnTo>
                  <a:pt x="130373" y="155106"/>
                </a:lnTo>
                <a:lnTo>
                  <a:pt x="130373" y="114323"/>
                </a:lnTo>
                <a:lnTo>
                  <a:pt x="177471" y="114323"/>
                </a:lnTo>
                <a:lnTo>
                  <a:pt x="177471" y="155106"/>
                </a:lnTo>
                <a:close/>
              </a:path>
              <a:path w="1264284" h="332104">
                <a:moveTo>
                  <a:pt x="308896" y="193126"/>
                </a:moveTo>
                <a:lnTo>
                  <a:pt x="0" y="193126"/>
                </a:lnTo>
                <a:lnTo>
                  <a:pt x="0" y="155106"/>
                </a:lnTo>
                <a:lnTo>
                  <a:pt x="308896" y="155106"/>
                </a:lnTo>
                <a:lnTo>
                  <a:pt x="308896" y="193126"/>
                </a:lnTo>
                <a:close/>
              </a:path>
              <a:path w="1264284" h="332104">
                <a:moveTo>
                  <a:pt x="153790" y="331656"/>
                </a:moveTo>
                <a:lnTo>
                  <a:pt x="104022" y="327777"/>
                </a:lnTo>
                <a:lnTo>
                  <a:pt x="66748" y="316214"/>
                </a:lnTo>
                <a:lnTo>
                  <a:pt x="43362" y="297375"/>
                </a:lnTo>
                <a:lnTo>
                  <a:pt x="35257" y="271666"/>
                </a:lnTo>
                <a:lnTo>
                  <a:pt x="43362" y="246125"/>
                </a:lnTo>
                <a:lnTo>
                  <a:pt x="66748" y="227380"/>
                </a:lnTo>
                <a:lnTo>
                  <a:pt x="104022" y="215813"/>
                </a:lnTo>
                <a:lnTo>
                  <a:pt x="153790" y="211807"/>
                </a:lnTo>
                <a:lnTo>
                  <a:pt x="203383" y="215813"/>
                </a:lnTo>
                <a:lnTo>
                  <a:pt x="240421" y="227380"/>
                </a:lnTo>
                <a:lnTo>
                  <a:pt x="263645" y="246125"/>
                </a:lnTo>
                <a:lnTo>
                  <a:pt x="264239" y="247985"/>
                </a:lnTo>
                <a:lnTo>
                  <a:pt x="153790" y="247985"/>
                </a:lnTo>
                <a:lnTo>
                  <a:pt x="122872" y="249428"/>
                </a:lnTo>
                <a:lnTo>
                  <a:pt x="100921" y="253807"/>
                </a:lnTo>
                <a:lnTo>
                  <a:pt x="87874" y="261195"/>
                </a:lnTo>
                <a:lnTo>
                  <a:pt x="83670" y="271666"/>
                </a:lnTo>
                <a:lnTo>
                  <a:pt x="87874" y="282558"/>
                </a:lnTo>
                <a:lnTo>
                  <a:pt x="100921" y="290232"/>
                </a:lnTo>
                <a:lnTo>
                  <a:pt x="122872" y="294773"/>
                </a:lnTo>
                <a:lnTo>
                  <a:pt x="153790" y="296267"/>
                </a:lnTo>
                <a:lnTo>
                  <a:pt x="263996" y="296267"/>
                </a:lnTo>
                <a:lnTo>
                  <a:pt x="263645" y="297375"/>
                </a:lnTo>
                <a:lnTo>
                  <a:pt x="240421" y="316214"/>
                </a:lnTo>
                <a:lnTo>
                  <a:pt x="203383" y="327777"/>
                </a:lnTo>
                <a:lnTo>
                  <a:pt x="153790" y="331656"/>
                </a:lnTo>
                <a:close/>
              </a:path>
              <a:path w="1264284" h="332104">
                <a:moveTo>
                  <a:pt x="263996" y="296267"/>
                </a:moveTo>
                <a:lnTo>
                  <a:pt x="153790" y="296267"/>
                </a:lnTo>
                <a:lnTo>
                  <a:pt x="184361" y="294773"/>
                </a:lnTo>
                <a:lnTo>
                  <a:pt x="206347" y="290232"/>
                </a:lnTo>
                <a:lnTo>
                  <a:pt x="219651" y="282558"/>
                </a:lnTo>
                <a:lnTo>
                  <a:pt x="224173" y="271666"/>
                </a:lnTo>
                <a:lnTo>
                  <a:pt x="219651" y="261195"/>
                </a:lnTo>
                <a:lnTo>
                  <a:pt x="206347" y="253807"/>
                </a:lnTo>
                <a:lnTo>
                  <a:pt x="184361" y="249428"/>
                </a:lnTo>
                <a:lnTo>
                  <a:pt x="153790" y="247985"/>
                </a:lnTo>
                <a:lnTo>
                  <a:pt x="264239" y="247985"/>
                </a:lnTo>
                <a:lnTo>
                  <a:pt x="271797" y="271666"/>
                </a:lnTo>
                <a:lnTo>
                  <a:pt x="263996" y="296267"/>
                </a:lnTo>
                <a:close/>
              </a:path>
              <a:path w="1264284" h="332104">
                <a:moveTo>
                  <a:pt x="587683" y="125768"/>
                </a:moveTo>
                <a:lnTo>
                  <a:pt x="356141" y="125768"/>
                </a:lnTo>
                <a:lnTo>
                  <a:pt x="356141" y="6446"/>
                </a:lnTo>
                <a:lnTo>
                  <a:pt x="587683" y="6446"/>
                </a:lnTo>
                <a:lnTo>
                  <a:pt x="587683" y="43413"/>
                </a:lnTo>
                <a:lnTo>
                  <a:pt x="402581" y="43413"/>
                </a:lnTo>
                <a:lnTo>
                  <a:pt x="402581" y="88538"/>
                </a:lnTo>
                <a:lnTo>
                  <a:pt x="587683" y="88538"/>
                </a:lnTo>
                <a:lnTo>
                  <a:pt x="587683" y="125768"/>
                </a:lnTo>
                <a:close/>
              </a:path>
              <a:path w="1264284" h="332104">
                <a:moveTo>
                  <a:pt x="587683" y="88538"/>
                </a:moveTo>
                <a:lnTo>
                  <a:pt x="540980" y="88538"/>
                </a:lnTo>
                <a:lnTo>
                  <a:pt x="540980" y="43413"/>
                </a:lnTo>
                <a:lnTo>
                  <a:pt x="587683" y="43413"/>
                </a:lnTo>
                <a:lnTo>
                  <a:pt x="587683" y="88538"/>
                </a:lnTo>
                <a:close/>
              </a:path>
              <a:path w="1264284" h="332104">
                <a:moveTo>
                  <a:pt x="495724" y="158000"/>
                </a:moveTo>
                <a:lnTo>
                  <a:pt x="448100" y="158000"/>
                </a:lnTo>
                <a:lnTo>
                  <a:pt x="448100" y="125768"/>
                </a:lnTo>
                <a:lnTo>
                  <a:pt x="495724" y="125768"/>
                </a:lnTo>
                <a:lnTo>
                  <a:pt x="495724" y="158000"/>
                </a:lnTo>
                <a:close/>
              </a:path>
              <a:path w="1264284" h="332104">
                <a:moveTo>
                  <a:pt x="626887" y="196020"/>
                </a:moveTo>
                <a:lnTo>
                  <a:pt x="317990" y="196020"/>
                </a:lnTo>
                <a:lnTo>
                  <a:pt x="317990" y="158000"/>
                </a:lnTo>
                <a:lnTo>
                  <a:pt x="626887" y="158000"/>
                </a:lnTo>
                <a:lnTo>
                  <a:pt x="626887" y="196020"/>
                </a:lnTo>
                <a:close/>
              </a:path>
              <a:path w="1264284" h="332104">
                <a:moveTo>
                  <a:pt x="589261" y="331787"/>
                </a:moveTo>
                <a:lnTo>
                  <a:pt x="541769" y="331787"/>
                </a:lnTo>
                <a:lnTo>
                  <a:pt x="541769" y="258378"/>
                </a:lnTo>
                <a:lnTo>
                  <a:pt x="352195" y="258378"/>
                </a:lnTo>
                <a:lnTo>
                  <a:pt x="352195" y="221148"/>
                </a:lnTo>
                <a:lnTo>
                  <a:pt x="589261" y="221148"/>
                </a:lnTo>
                <a:lnTo>
                  <a:pt x="589261" y="331787"/>
                </a:lnTo>
                <a:close/>
              </a:path>
              <a:path w="1264284" h="332104">
                <a:moveTo>
                  <a:pt x="908567" y="106561"/>
                </a:moveTo>
                <a:lnTo>
                  <a:pt x="674526" y="106561"/>
                </a:lnTo>
                <a:lnTo>
                  <a:pt x="674526" y="0"/>
                </a:lnTo>
                <a:lnTo>
                  <a:pt x="905936" y="0"/>
                </a:lnTo>
                <a:lnTo>
                  <a:pt x="905936" y="37625"/>
                </a:lnTo>
                <a:lnTo>
                  <a:pt x="721887" y="37625"/>
                </a:lnTo>
                <a:lnTo>
                  <a:pt x="721887" y="69199"/>
                </a:lnTo>
                <a:lnTo>
                  <a:pt x="908567" y="69199"/>
                </a:lnTo>
                <a:lnTo>
                  <a:pt x="908567" y="106561"/>
                </a:lnTo>
                <a:close/>
              </a:path>
              <a:path w="1264284" h="332104">
                <a:moveTo>
                  <a:pt x="945403" y="162605"/>
                </a:moveTo>
                <a:lnTo>
                  <a:pt x="635980" y="162605"/>
                </a:lnTo>
                <a:lnTo>
                  <a:pt x="635980" y="125374"/>
                </a:lnTo>
                <a:lnTo>
                  <a:pt x="945403" y="125374"/>
                </a:lnTo>
                <a:lnTo>
                  <a:pt x="945403" y="162605"/>
                </a:lnTo>
                <a:close/>
              </a:path>
              <a:path w="1264284" h="332104">
                <a:moveTo>
                  <a:pt x="915934" y="328762"/>
                </a:moveTo>
                <a:lnTo>
                  <a:pt x="671895" y="328762"/>
                </a:lnTo>
                <a:lnTo>
                  <a:pt x="671895" y="237066"/>
                </a:lnTo>
                <a:lnTo>
                  <a:pt x="860285" y="237066"/>
                </a:lnTo>
                <a:lnTo>
                  <a:pt x="860285" y="218253"/>
                </a:lnTo>
                <a:lnTo>
                  <a:pt x="671632" y="218253"/>
                </a:lnTo>
                <a:lnTo>
                  <a:pt x="671632" y="182338"/>
                </a:lnTo>
                <a:lnTo>
                  <a:pt x="907120" y="182338"/>
                </a:lnTo>
                <a:lnTo>
                  <a:pt x="907120" y="270876"/>
                </a:lnTo>
                <a:lnTo>
                  <a:pt x="718467" y="270876"/>
                </a:lnTo>
                <a:lnTo>
                  <a:pt x="718467" y="292057"/>
                </a:lnTo>
                <a:lnTo>
                  <a:pt x="915934" y="292057"/>
                </a:lnTo>
                <a:lnTo>
                  <a:pt x="915934" y="328762"/>
                </a:lnTo>
                <a:close/>
              </a:path>
              <a:path w="1264284" h="332104">
                <a:moveTo>
                  <a:pt x="1235898" y="203914"/>
                </a:moveTo>
                <a:lnTo>
                  <a:pt x="989622" y="203914"/>
                </a:lnTo>
                <a:lnTo>
                  <a:pt x="989622" y="89985"/>
                </a:lnTo>
                <a:lnTo>
                  <a:pt x="1181038" y="89985"/>
                </a:lnTo>
                <a:lnTo>
                  <a:pt x="1181038" y="53149"/>
                </a:lnTo>
                <a:lnTo>
                  <a:pt x="989096" y="53149"/>
                </a:lnTo>
                <a:lnTo>
                  <a:pt x="989096" y="14997"/>
                </a:lnTo>
                <a:lnTo>
                  <a:pt x="1228004" y="14997"/>
                </a:lnTo>
                <a:lnTo>
                  <a:pt x="1228004" y="127216"/>
                </a:lnTo>
                <a:lnTo>
                  <a:pt x="1036983" y="127216"/>
                </a:lnTo>
                <a:lnTo>
                  <a:pt x="1036983" y="165367"/>
                </a:lnTo>
                <a:lnTo>
                  <a:pt x="1235898" y="165367"/>
                </a:lnTo>
                <a:lnTo>
                  <a:pt x="1235898" y="203914"/>
                </a:lnTo>
                <a:close/>
              </a:path>
              <a:path w="1264284" h="332104">
                <a:moveTo>
                  <a:pt x="1131573" y="255089"/>
                </a:moveTo>
                <a:lnTo>
                  <a:pt x="1084607" y="255089"/>
                </a:lnTo>
                <a:lnTo>
                  <a:pt x="1084607" y="203914"/>
                </a:lnTo>
                <a:lnTo>
                  <a:pt x="1131573" y="203914"/>
                </a:lnTo>
                <a:lnTo>
                  <a:pt x="1131573" y="255089"/>
                </a:lnTo>
                <a:close/>
              </a:path>
              <a:path w="1264284" h="332104">
                <a:moveTo>
                  <a:pt x="1263657" y="293899"/>
                </a:moveTo>
                <a:lnTo>
                  <a:pt x="953970" y="293899"/>
                </a:lnTo>
                <a:lnTo>
                  <a:pt x="953970" y="255089"/>
                </a:lnTo>
                <a:lnTo>
                  <a:pt x="1263657" y="255089"/>
                </a:lnTo>
                <a:lnTo>
                  <a:pt x="1263657" y="2938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949320" y="5957135"/>
            <a:ext cx="606425" cy="339725"/>
          </a:xfrm>
          <a:custGeom>
            <a:avLst/>
            <a:gdLst/>
            <a:ahLst/>
            <a:cxnLst/>
            <a:rect l="l" t="t" r="r" b="b"/>
            <a:pathLst>
              <a:path w="606425" h="339725">
                <a:moveTo>
                  <a:pt x="287453" y="250748"/>
                </a:moveTo>
                <a:lnTo>
                  <a:pt x="240092" y="250748"/>
                </a:lnTo>
                <a:lnTo>
                  <a:pt x="240092" y="110902"/>
                </a:lnTo>
                <a:lnTo>
                  <a:pt x="176681" y="110902"/>
                </a:lnTo>
                <a:lnTo>
                  <a:pt x="176681" y="72488"/>
                </a:lnTo>
                <a:lnTo>
                  <a:pt x="240092" y="72488"/>
                </a:lnTo>
                <a:lnTo>
                  <a:pt x="240092" y="526"/>
                </a:lnTo>
                <a:lnTo>
                  <a:pt x="287453" y="526"/>
                </a:lnTo>
                <a:lnTo>
                  <a:pt x="287453" y="250748"/>
                </a:lnTo>
                <a:close/>
              </a:path>
              <a:path w="606425" h="339725">
                <a:moveTo>
                  <a:pt x="25522" y="208650"/>
                </a:moveTo>
                <a:lnTo>
                  <a:pt x="0" y="171287"/>
                </a:lnTo>
                <a:lnTo>
                  <a:pt x="36433" y="152569"/>
                </a:lnTo>
                <a:lnTo>
                  <a:pt x="61568" y="125834"/>
                </a:lnTo>
                <a:lnTo>
                  <a:pt x="76147" y="93475"/>
                </a:lnTo>
                <a:lnTo>
                  <a:pt x="80855" y="58279"/>
                </a:lnTo>
                <a:lnTo>
                  <a:pt x="80907" y="20917"/>
                </a:lnTo>
                <a:lnTo>
                  <a:pt x="128794" y="20917"/>
                </a:lnTo>
                <a:lnTo>
                  <a:pt x="128794" y="58279"/>
                </a:lnTo>
                <a:lnTo>
                  <a:pt x="133298" y="90692"/>
                </a:lnTo>
                <a:lnTo>
                  <a:pt x="147262" y="120638"/>
                </a:lnTo>
                <a:lnTo>
                  <a:pt x="157363" y="131162"/>
                </a:lnTo>
                <a:lnTo>
                  <a:pt x="105640" y="131162"/>
                </a:lnTo>
                <a:lnTo>
                  <a:pt x="92530" y="156201"/>
                </a:lnTo>
                <a:lnTo>
                  <a:pt x="74856" y="177849"/>
                </a:lnTo>
                <a:lnTo>
                  <a:pt x="52544" y="195525"/>
                </a:lnTo>
                <a:lnTo>
                  <a:pt x="25522" y="208650"/>
                </a:lnTo>
                <a:close/>
              </a:path>
              <a:path w="606425" h="339725">
                <a:moveTo>
                  <a:pt x="180496" y="200625"/>
                </a:moveTo>
                <a:lnTo>
                  <a:pt x="155720" y="188624"/>
                </a:lnTo>
                <a:lnTo>
                  <a:pt x="135027" y="172702"/>
                </a:lnTo>
                <a:lnTo>
                  <a:pt x="118354" y="153375"/>
                </a:lnTo>
                <a:lnTo>
                  <a:pt x="105640" y="131162"/>
                </a:lnTo>
                <a:lnTo>
                  <a:pt x="157363" y="131162"/>
                </a:lnTo>
                <a:lnTo>
                  <a:pt x="171363" y="145749"/>
                </a:lnTo>
                <a:lnTo>
                  <a:pt x="206282" y="163657"/>
                </a:lnTo>
                <a:lnTo>
                  <a:pt x="180496" y="200625"/>
                </a:lnTo>
                <a:close/>
              </a:path>
              <a:path w="606425" h="339725">
                <a:moveTo>
                  <a:pt x="294688" y="332972"/>
                </a:moveTo>
                <a:lnTo>
                  <a:pt x="61963" y="332972"/>
                </a:lnTo>
                <a:lnTo>
                  <a:pt x="61963" y="224437"/>
                </a:lnTo>
                <a:lnTo>
                  <a:pt x="109982" y="224437"/>
                </a:lnTo>
                <a:lnTo>
                  <a:pt x="109982" y="294688"/>
                </a:lnTo>
                <a:lnTo>
                  <a:pt x="294688" y="294688"/>
                </a:lnTo>
                <a:lnTo>
                  <a:pt x="294688" y="332972"/>
                </a:lnTo>
                <a:close/>
              </a:path>
              <a:path w="606425" h="339725">
                <a:moveTo>
                  <a:pt x="605443" y="201282"/>
                </a:moveTo>
                <a:lnTo>
                  <a:pt x="558082" y="201282"/>
                </a:lnTo>
                <a:lnTo>
                  <a:pt x="558082" y="121296"/>
                </a:lnTo>
                <a:lnTo>
                  <a:pt x="505196" y="121296"/>
                </a:lnTo>
                <a:lnTo>
                  <a:pt x="505196" y="82618"/>
                </a:lnTo>
                <a:lnTo>
                  <a:pt x="558082" y="82618"/>
                </a:lnTo>
                <a:lnTo>
                  <a:pt x="558082" y="0"/>
                </a:lnTo>
                <a:lnTo>
                  <a:pt x="605443" y="0"/>
                </a:lnTo>
                <a:lnTo>
                  <a:pt x="605443" y="201282"/>
                </a:lnTo>
                <a:close/>
              </a:path>
              <a:path w="606425" h="339725">
                <a:moveTo>
                  <a:pt x="515326" y="58806"/>
                </a:moveTo>
                <a:lnTo>
                  <a:pt x="331672" y="58806"/>
                </a:lnTo>
                <a:lnTo>
                  <a:pt x="331672" y="20654"/>
                </a:lnTo>
                <a:lnTo>
                  <a:pt x="515326" y="20654"/>
                </a:lnTo>
                <a:lnTo>
                  <a:pt x="515326" y="58806"/>
                </a:lnTo>
                <a:close/>
              </a:path>
              <a:path w="606425" h="339725">
                <a:moveTo>
                  <a:pt x="342459" y="201414"/>
                </a:moveTo>
                <a:lnTo>
                  <a:pt x="317858" y="163789"/>
                </a:lnTo>
                <a:lnTo>
                  <a:pt x="353786" y="145590"/>
                </a:lnTo>
                <a:lnTo>
                  <a:pt x="379032" y="120325"/>
                </a:lnTo>
                <a:lnTo>
                  <a:pt x="394116" y="90546"/>
                </a:lnTo>
                <a:lnTo>
                  <a:pt x="399555" y="58806"/>
                </a:lnTo>
                <a:lnTo>
                  <a:pt x="447837" y="58806"/>
                </a:lnTo>
                <a:lnTo>
                  <a:pt x="453124" y="88026"/>
                </a:lnTo>
                <a:lnTo>
                  <a:pt x="467538" y="115260"/>
                </a:lnTo>
                <a:lnTo>
                  <a:pt x="478190" y="125505"/>
                </a:lnTo>
                <a:lnTo>
                  <a:pt x="424420" y="125505"/>
                </a:lnTo>
                <a:lnTo>
                  <a:pt x="411040" y="149965"/>
                </a:lnTo>
                <a:lnTo>
                  <a:pt x="392961" y="171205"/>
                </a:lnTo>
                <a:lnTo>
                  <a:pt x="370121" y="188573"/>
                </a:lnTo>
                <a:lnTo>
                  <a:pt x="342459" y="201414"/>
                </a:lnTo>
                <a:close/>
              </a:path>
              <a:path w="606425" h="339725">
                <a:moveTo>
                  <a:pt x="502302" y="192600"/>
                </a:moveTo>
                <a:lnTo>
                  <a:pt x="476461" y="181228"/>
                </a:lnTo>
                <a:lnTo>
                  <a:pt x="454925" y="165861"/>
                </a:lnTo>
                <a:lnTo>
                  <a:pt x="437606" y="147089"/>
                </a:lnTo>
                <a:lnTo>
                  <a:pt x="424420" y="125505"/>
                </a:lnTo>
                <a:lnTo>
                  <a:pt x="478190" y="125505"/>
                </a:lnTo>
                <a:lnTo>
                  <a:pt x="491572" y="138375"/>
                </a:lnTo>
                <a:lnTo>
                  <a:pt x="525719" y="155237"/>
                </a:lnTo>
                <a:lnTo>
                  <a:pt x="502302" y="192600"/>
                </a:lnTo>
                <a:close/>
              </a:path>
              <a:path w="606425" h="339725">
                <a:moveTo>
                  <a:pt x="489672" y="339286"/>
                </a:moveTo>
                <a:lnTo>
                  <a:pt x="441068" y="334807"/>
                </a:lnTo>
                <a:lnTo>
                  <a:pt x="404439" y="322003"/>
                </a:lnTo>
                <a:lnTo>
                  <a:pt x="381353" y="301527"/>
                </a:lnTo>
                <a:lnTo>
                  <a:pt x="373375" y="274034"/>
                </a:lnTo>
                <a:lnTo>
                  <a:pt x="381353" y="246522"/>
                </a:lnTo>
                <a:lnTo>
                  <a:pt x="404439" y="226015"/>
                </a:lnTo>
                <a:lnTo>
                  <a:pt x="441068" y="213205"/>
                </a:lnTo>
                <a:lnTo>
                  <a:pt x="489672" y="208781"/>
                </a:lnTo>
                <a:lnTo>
                  <a:pt x="538412" y="213205"/>
                </a:lnTo>
                <a:lnTo>
                  <a:pt x="575102" y="226015"/>
                </a:lnTo>
                <a:lnTo>
                  <a:pt x="596338" y="244828"/>
                </a:lnTo>
                <a:lnTo>
                  <a:pt x="489672" y="244828"/>
                </a:lnTo>
                <a:lnTo>
                  <a:pt x="459936" y="246653"/>
                </a:lnTo>
                <a:lnTo>
                  <a:pt x="438266" y="252129"/>
                </a:lnTo>
                <a:lnTo>
                  <a:pt x="425032" y="261256"/>
                </a:lnTo>
                <a:lnTo>
                  <a:pt x="420605" y="274034"/>
                </a:lnTo>
                <a:lnTo>
                  <a:pt x="425032" y="286733"/>
                </a:lnTo>
                <a:lnTo>
                  <a:pt x="438266" y="295807"/>
                </a:lnTo>
                <a:lnTo>
                  <a:pt x="459936" y="301229"/>
                </a:lnTo>
                <a:lnTo>
                  <a:pt x="489672" y="302976"/>
                </a:lnTo>
                <a:lnTo>
                  <a:pt x="596612" y="302976"/>
                </a:lnTo>
                <a:lnTo>
                  <a:pt x="575102" y="322003"/>
                </a:lnTo>
                <a:lnTo>
                  <a:pt x="538412" y="334807"/>
                </a:lnTo>
                <a:lnTo>
                  <a:pt x="489672" y="339286"/>
                </a:lnTo>
                <a:close/>
              </a:path>
              <a:path w="606425" h="339725">
                <a:moveTo>
                  <a:pt x="596612" y="302976"/>
                </a:moveTo>
                <a:lnTo>
                  <a:pt x="489672" y="302976"/>
                </a:lnTo>
                <a:lnTo>
                  <a:pt x="519509" y="301229"/>
                </a:lnTo>
                <a:lnTo>
                  <a:pt x="541292" y="295807"/>
                </a:lnTo>
                <a:lnTo>
                  <a:pt x="554664" y="286733"/>
                </a:lnTo>
                <a:lnTo>
                  <a:pt x="559266" y="274034"/>
                </a:lnTo>
                <a:lnTo>
                  <a:pt x="554664" y="261256"/>
                </a:lnTo>
                <a:lnTo>
                  <a:pt x="541292" y="252129"/>
                </a:lnTo>
                <a:lnTo>
                  <a:pt x="519509" y="246653"/>
                </a:lnTo>
                <a:lnTo>
                  <a:pt x="489672" y="244828"/>
                </a:lnTo>
                <a:lnTo>
                  <a:pt x="596338" y="244828"/>
                </a:lnTo>
                <a:lnTo>
                  <a:pt x="598250" y="246522"/>
                </a:lnTo>
                <a:lnTo>
                  <a:pt x="606364" y="274034"/>
                </a:lnTo>
                <a:lnTo>
                  <a:pt x="598250" y="301527"/>
                </a:lnTo>
                <a:lnTo>
                  <a:pt x="596612" y="30297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528706" y="6975033"/>
            <a:ext cx="788035" cy="283845"/>
          </a:xfrm>
          <a:custGeom>
            <a:avLst/>
            <a:gdLst/>
            <a:ahLst/>
            <a:cxnLst/>
            <a:rect l="l" t="t" r="r" b="b"/>
            <a:pathLst>
              <a:path w="788034" h="283845">
                <a:moveTo>
                  <a:pt x="148004" y="218498"/>
                </a:moveTo>
                <a:lnTo>
                  <a:pt x="108865" y="218498"/>
                </a:lnTo>
                <a:lnTo>
                  <a:pt x="108865" y="170150"/>
                </a:lnTo>
                <a:lnTo>
                  <a:pt x="74110" y="161718"/>
                </a:lnTo>
                <a:lnTo>
                  <a:pt x="46826" y="145537"/>
                </a:lnTo>
                <a:lnTo>
                  <a:pt x="29020" y="122449"/>
                </a:lnTo>
                <a:lnTo>
                  <a:pt x="22694" y="93297"/>
                </a:lnTo>
                <a:lnTo>
                  <a:pt x="30668" y="61673"/>
                </a:lnTo>
                <a:lnTo>
                  <a:pt x="52856" y="37316"/>
                </a:lnTo>
                <a:lnTo>
                  <a:pt x="86412" y="21654"/>
                </a:lnTo>
                <a:lnTo>
                  <a:pt x="128489" y="16116"/>
                </a:lnTo>
                <a:lnTo>
                  <a:pt x="170775" y="21654"/>
                </a:lnTo>
                <a:lnTo>
                  <a:pt x="204479" y="37316"/>
                </a:lnTo>
                <a:lnTo>
                  <a:pt x="213974" y="47690"/>
                </a:lnTo>
                <a:lnTo>
                  <a:pt x="128489" y="47690"/>
                </a:lnTo>
                <a:lnTo>
                  <a:pt x="101436" y="50854"/>
                </a:lnTo>
                <a:lnTo>
                  <a:pt x="80292" y="59928"/>
                </a:lnTo>
                <a:lnTo>
                  <a:pt x="66528" y="74284"/>
                </a:lnTo>
                <a:lnTo>
                  <a:pt x="61613" y="93297"/>
                </a:lnTo>
                <a:lnTo>
                  <a:pt x="66528" y="113142"/>
                </a:lnTo>
                <a:lnTo>
                  <a:pt x="80292" y="127736"/>
                </a:lnTo>
                <a:lnTo>
                  <a:pt x="101436" y="136758"/>
                </a:lnTo>
                <a:lnTo>
                  <a:pt x="128489" y="139891"/>
                </a:lnTo>
                <a:lnTo>
                  <a:pt x="214912" y="139891"/>
                </a:lnTo>
                <a:lnTo>
                  <a:pt x="210454" y="145633"/>
                </a:lnTo>
                <a:lnTo>
                  <a:pt x="182985" y="161826"/>
                </a:lnTo>
                <a:lnTo>
                  <a:pt x="148004" y="170259"/>
                </a:lnTo>
                <a:lnTo>
                  <a:pt x="148004" y="218498"/>
                </a:lnTo>
                <a:close/>
              </a:path>
              <a:path w="788034" h="283845">
                <a:moveTo>
                  <a:pt x="214912" y="139891"/>
                </a:moveTo>
                <a:lnTo>
                  <a:pt x="128489" y="139891"/>
                </a:lnTo>
                <a:lnTo>
                  <a:pt x="155781" y="136758"/>
                </a:lnTo>
                <a:lnTo>
                  <a:pt x="177029" y="127736"/>
                </a:lnTo>
                <a:lnTo>
                  <a:pt x="190836" y="113142"/>
                </a:lnTo>
                <a:lnTo>
                  <a:pt x="195804" y="93297"/>
                </a:lnTo>
                <a:lnTo>
                  <a:pt x="190836" y="74284"/>
                </a:lnTo>
                <a:lnTo>
                  <a:pt x="177029" y="59928"/>
                </a:lnTo>
                <a:lnTo>
                  <a:pt x="155781" y="50854"/>
                </a:lnTo>
                <a:lnTo>
                  <a:pt x="128489" y="47690"/>
                </a:lnTo>
                <a:lnTo>
                  <a:pt x="213974" y="47690"/>
                </a:lnTo>
                <a:lnTo>
                  <a:pt x="226773" y="61673"/>
                </a:lnTo>
                <a:lnTo>
                  <a:pt x="234833" y="93297"/>
                </a:lnTo>
                <a:lnTo>
                  <a:pt x="228404" y="122513"/>
                </a:lnTo>
                <a:lnTo>
                  <a:pt x="214912" y="139891"/>
                </a:lnTo>
                <a:close/>
              </a:path>
              <a:path w="788034" h="283845">
                <a:moveTo>
                  <a:pt x="258075" y="250730"/>
                </a:moveTo>
                <a:lnTo>
                  <a:pt x="0" y="250730"/>
                </a:lnTo>
                <a:lnTo>
                  <a:pt x="0" y="218498"/>
                </a:lnTo>
                <a:lnTo>
                  <a:pt x="258075" y="218498"/>
                </a:lnTo>
                <a:lnTo>
                  <a:pt x="258075" y="250730"/>
                </a:lnTo>
                <a:close/>
              </a:path>
              <a:path w="788034" h="283845">
                <a:moveTo>
                  <a:pt x="509477" y="283839"/>
                </a:moveTo>
                <a:lnTo>
                  <a:pt x="471653" y="283839"/>
                </a:lnTo>
                <a:lnTo>
                  <a:pt x="471653" y="1425"/>
                </a:lnTo>
                <a:lnTo>
                  <a:pt x="509477" y="1425"/>
                </a:lnTo>
                <a:lnTo>
                  <a:pt x="509477" y="283839"/>
                </a:lnTo>
                <a:close/>
              </a:path>
              <a:path w="788034" h="283845">
                <a:moveTo>
                  <a:pt x="450494" y="270793"/>
                </a:moveTo>
                <a:lnTo>
                  <a:pt x="413438" y="270793"/>
                </a:lnTo>
                <a:lnTo>
                  <a:pt x="413438" y="129037"/>
                </a:lnTo>
                <a:lnTo>
                  <a:pt x="376931" y="129037"/>
                </a:lnTo>
                <a:lnTo>
                  <a:pt x="376931" y="96805"/>
                </a:lnTo>
                <a:lnTo>
                  <a:pt x="413438" y="96805"/>
                </a:lnTo>
                <a:lnTo>
                  <a:pt x="413438" y="5810"/>
                </a:lnTo>
                <a:lnTo>
                  <a:pt x="450494" y="5810"/>
                </a:lnTo>
                <a:lnTo>
                  <a:pt x="450494" y="270793"/>
                </a:lnTo>
                <a:close/>
              </a:path>
              <a:path w="788034" h="283845">
                <a:moveTo>
                  <a:pt x="283852" y="227159"/>
                </a:moveTo>
                <a:lnTo>
                  <a:pt x="259733" y="197777"/>
                </a:lnTo>
                <a:lnTo>
                  <a:pt x="286297" y="174312"/>
                </a:lnTo>
                <a:lnTo>
                  <a:pt x="304011" y="144331"/>
                </a:lnTo>
                <a:lnTo>
                  <a:pt x="313893" y="110239"/>
                </a:lnTo>
                <a:lnTo>
                  <a:pt x="316961" y="74440"/>
                </a:lnTo>
                <a:lnTo>
                  <a:pt x="316961" y="25763"/>
                </a:lnTo>
                <a:lnTo>
                  <a:pt x="355333" y="25763"/>
                </a:lnTo>
                <a:lnTo>
                  <a:pt x="355333" y="72576"/>
                </a:lnTo>
                <a:lnTo>
                  <a:pt x="357925" y="106760"/>
                </a:lnTo>
                <a:lnTo>
                  <a:pt x="366529" y="139247"/>
                </a:lnTo>
                <a:lnTo>
                  <a:pt x="374132" y="152937"/>
                </a:lnTo>
                <a:lnTo>
                  <a:pt x="336366" y="152937"/>
                </a:lnTo>
                <a:lnTo>
                  <a:pt x="327544" y="175804"/>
                </a:lnTo>
                <a:lnTo>
                  <a:pt x="315947" y="196174"/>
                </a:lnTo>
                <a:lnTo>
                  <a:pt x="301431" y="213480"/>
                </a:lnTo>
                <a:lnTo>
                  <a:pt x="283852" y="227159"/>
                </a:lnTo>
                <a:close/>
              </a:path>
              <a:path w="788034" h="283845">
                <a:moveTo>
                  <a:pt x="385153" y="220690"/>
                </a:moveTo>
                <a:lnTo>
                  <a:pt x="368526" y="207961"/>
                </a:lnTo>
                <a:lnTo>
                  <a:pt x="355004" y="192117"/>
                </a:lnTo>
                <a:lnTo>
                  <a:pt x="344359" y="173622"/>
                </a:lnTo>
                <a:lnTo>
                  <a:pt x="336366" y="152937"/>
                </a:lnTo>
                <a:lnTo>
                  <a:pt x="374132" y="152937"/>
                </a:lnTo>
                <a:lnTo>
                  <a:pt x="382390" y="167808"/>
                </a:lnTo>
                <a:lnTo>
                  <a:pt x="406751" y="190213"/>
                </a:lnTo>
                <a:lnTo>
                  <a:pt x="385153" y="220690"/>
                </a:lnTo>
                <a:close/>
              </a:path>
              <a:path w="788034" h="283845">
                <a:moveTo>
                  <a:pt x="678324" y="25215"/>
                </a:moveTo>
                <a:lnTo>
                  <a:pt x="638637" y="25215"/>
                </a:lnTo>
                <a:lnTo>
                  <a:pt x="638637" y="0"/>
                </a:lnTo>
                <a:lnTo>
                  <a:pt x="678324" y="0"/>
                </a:lnTo>
                <a:lnTo>
                  <a:pt x="678324" y="25215"/>
                </a:lnTo>
                <a:close/>
              </a:path>
              <a:path w="788034" h="283845">
                <a:moveTo>
                  <a:pt x="773924" y="54816"/>
                </a:moveTo>
                <a:lnTo>
                  <a:pt x="542270" y="54816"/>
                </a:lnTo>
                <a:lnTo>
                  <a:pt x="542270" y="25215"/>
                </a:lnTo>
                <a:lnTo>
                  <a:pt x="773924" y="25215"/>
                </a:lnTo>
                <a:lnTo>
                  <a:pt x="773924" y="54816"/>
                </a:lnTo>
                <a:close/>
              </a:path>
              <a:path w="788034" h="283845">
                <a:moveTo>
                  <a:pt x="658481" y="149100"/>
                </a:moveTo>
                <a:lnTo>
                  <a:pt x="618194" y="146245"/>
                </a:lnTo>
                <a:lnTo>
                  <a:pt x="588371" y="137849"/>
                </a:lnTo>
                <a:lnTo>
                  <a:pt x="569894" y="124171"/>
                </a:lnTo>
                <a:lnTo>
                  <a:pt x="563648" y="105466"/>
                </a:lnTo>
                <a:lnTo>
                  <a:pt x="569894" y="86930"/>
                </a:lnTo>
                <a:lnTo>
                  <a:pt x="588371" y="73522"/>
                </a:lnTo>
                <a:lnTo>
                  <a:pt x="618194" y="65397"/>
                </a:lnTo>
                <a:lnTo>
                  <a:pt x="658481" y="62710"/>
                </a:lnTo>
                <a:lnTo>
                  <a:pt x="698754" y="65397"/>
                </a:lnTo>
                <a:lnTo>
                  <a:pt x="728564" y="73522"/>
                </a:lnTo>
                <a:lnTo>
                  <a:pt x="747068" y="86930"/>
                </a:lnTo>
                <a:lnTo>
                  <a:pt x="748161" y="90118"/>
                </a:lnTo>
                <a:lnTo>
                  <a:pt x="658481" y="90118"/>
                </a:lnTo>
                <a:lnTo>
                  <a:pt x="633995" y="91005"/>
                </a:lnTo>
                <a:lnTo>
                  <a:pt x="617012" y="93763"/>
                </a:lnTo>
                <a:lnTo>
                  <a:pt x="607142" y="98535"/>
                </a:lnTo>
                <a:lnTo>
                  <a:pt x="603993" y="105466"/>
                </a:lnTo>
                <a:lnTo>
                  <a:pt x="607142" y="112445"/>
                </a:lnTo>
                <a:lnTo>
                  <a:pt x="617012" y="117224"/>
                </a:lnTo>
                <a:lnTo>
                  <a:pt x="633995" y="119989"/>
                </a:lnTo>
                <a:lnTo>
                  <a:pt x="658481" y="120925"/>
                </a:lnTo>
                <a:lnTo>
                  <a:pt x="748171" y="120925"/>
                </a:lnTo>
                <a:lnTo>
                  <a:pt x="747068" y="124171"/>
                </a:lnTo>
                <a:lnTo>
                  <a:pt x="728564" y="137849"/>
                </a:lnTo>
                <a:lnTo>
                  <a:pt x="698754" y="146245"/>
                </a:lnTo>
                <a:lnTo>
                  <a:pt x="658481" y="149100"/>
                </a:lnTo>
                <a:close/>
              </a:path>
              <a:path w="788034" h="283845">
                <a:moveTo>
                  <a:pt x="748171" y="120925"/>
                </a:moveTo>
                <a:lnTo>
                  <a:pt x="658481" y="120925"/>
                </a:lnTo>
                <a:lnTo>
                  <a:pt x="682813" y="119989"/>
                </a:lnTo>
                <a:lnTo>
                  <a:pt x="699785" y="117224"/>
                </a:lnTo>
                <a:lnTo>
                  <a:pt x="709727" y="112445"/>
                </a:lnTo>
                <a:lnTo>
                  <a:pt x="712968" y="105466"/>
                </a:lnTo>
                <a:lnTo>
                  <a:pt x="709727" y="98535"/>
                </a:lnTo>
                <a:lnTo>
                  <a:pt x="699785" y="93763"/>
                </a:lnTo>
                <a:lnTo>
                  <a:pt x="682813" y="91005"/>
                </a:lnTo>
                <a:lnTo>
                  <a:pt x="658481" y="90118"/>
                </a:lnTo>
                <a:lnTo>
                  <a:pt x="748161" y="90118"/>
                </a:lnTo>
                <a:lnTo>
                  <a:pt x="753423" y="105466"/>
                </a:lnTo>
                <a:lnTo>
                  <a:pt x="748171" y="120925"/>
                </a:lnTo>
                <a:close/>
              </a:path>
              <a:path w="788034" h="283845">
                <a:moveTo>
                  <a:pt x="787409" y="191090"/>
                </a:moveTo>
                <a:lnTo>
                  <a:pt x="529991" y="191090"/>
                </a:lnTo>
                <a:lnTo>
                  <a:pt x="529991" y="160064"/>
                </a:lnTo>
                <a:lnTo>
                  <a:pt x="787409" y="160064"/>
                </a:lnTo>
                <a:lnTo>
                  <a:pt x="787409" y="191090"/>
                </a:lnTo>
                <a:close/>
              </a:path>
              <a:path w="788034" h="283845">
                <a:moveTo>
                  <a:pt x="681613" y="225843"/>
                </a:moveTo>
                <a:lnTo>
                  <a:pt x="642475" y="225843"/>
                </a:lnTo>
                <a:lnTo>
                  <a:pt x="642475" y="191090"/>
                </a:lnTo>
                <a:lnTo>
                  <a:pt x="681613" y="191090"/>
                </a:lnTo>
                <a:lnTo>
                  <a:pt x="681613" y="225843"/>
                </a:lnTo>
                <a:close/>
              </a:path>
              <a:path w="788034" h="283845">
                <a:moveTo>
                  <a:pt x="759343" y="278906"/>
                </a:moveTo>
                <a:lnTo>
                  <a:pt x="559921" y="278906"/>
                </a:lnTo>
                <a:lnTo>
                  <a:pt x="559921" y="208412"/>
                </a:lnTo>
                <a:lnTo>
                  <a:pt x="599389" y="208412"/>
                </a:lnTo>
                <a:lnTo>
                  <a:pt x="599389" y="247660"/>
                </a:lnTo>
                <a:lnTo>
                  <a:pt x="759343" y="247660"/>
                </a:lnTo>
                <a:lnTo>
                  <a:pt x="759343" y="27890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397481" y="7062959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4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4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532127" y="6974047"/>
            <a:ext cx="1031875" cy="285750"/>
          </a:xfrm>
          <a:custGeom>
            <a:avLst/>
            <a:gdLst/>
            <a:ahLst/>
            <a:cxnLst/>
            <a:rect l="l" t="t" r="r" b="b"/>
            <a:pathLst>
              <a:path w="1031875" h="285750">
                <a:moveTo>
                  <a:pt x="235052" y="206877"/>
                </a:moveTo>
                <a:lnTo>
                  <a:pt x="195365" y="206877"/>
                </a:lnTo>
                <a:lnTo>
                  <a:pt x="195365" y="2850"/>
                </a:lnTo>
                <a:lnTo>
                  <a:pt x="235052" y="2850"/>
                </a:lnTo>
                <a:lnTo>
                  <a:pt x="235052" y="206877"/>
                </a:lnTo>
                <a:close/>
              </a:path>
              <a:path w="1031875" h="285750">
                <a:moveTo>
                  <a:pt x="165545" y="54377"/>
                </a:moveTo>
                <a:lnTo>
                  <a:pt x="10415" y="54377"/>
                </a:lnTo>
                <a:lnTo>
                  <a:pt x="10415" y="22803"/>
                </a:lnTo>
                <a:lnTo>
                  <a:pt x="165545" y="22803"/>
                </a:lnTo>
                <a:lnTo>
                  <a:pt x="165545" y="54377"/>
                </a:lnTo>
                <a:close/>
              </a:path>
              <a:path w="1031875" h="285750">
                <a:moveTo>
                  <a:pt x="20391" y="176728"/>
                </a:moveTo>
                <a:lnTo>
                  <a:pt x="0" y="145702"/>
                </a:lnTo>
                <a:lnTo>
                  <a:pt x="30505" y="130738"/>
                </a:lnTo>
                <a:lnTo>
                  <a:pt x="51883" y="109783"/>
                </a:lnTo>
                <a:lnTo>
                  <a:pt x="64505" y="84943"/>
                </a:lnTo>
                <a:lnTo>
                  <a:pt x="68739" y="58324"/>
                </a:lnTo>
                <a:lnTo>
                  <a:pt x="68739" y="54377"/>
                </a:lnTo>
                <a:lnTo>
                  <a:pt x="108755" y="54377"/>
                </a:lnTo>
                <a:lnTo>
                  <a:pt x="108755" y="58324"/>
                </a:lnTo>
                <a:lnTo>
                  <a:pt x="112769" y="83442"/>
                </a:lnTo>
                <a:lnTo>
                  <a:pt x="125077" y="106823"/>
                </a:lnTo>
                <a:lnTo>
                  <a:pt x="134637" y="115772"/>
                </a:lnTo>
                <a:lnTo>
                  <a:pt x="89460" y="115772"/>
                </a:lnTo>
                <a:lnTo>
                  <a:pt x="77928" y="135502"/>
                </a:lnTo>
                <a:lnTo>
                  <a:pt x="62572" y="152581"/>
                </a:lnTo>
                <a:lnTo>
                  <a:pt x="43394" y="166494"/>
                </a:lnTo>
                <a:lnTo>
                  <a:pt x="20391" y="176728"/>
                </a:lnTo>
                <a:close/>
              </a:path>
              <a:path w="1031875" h="285750">
                <a:moveTo>
                  <a:pt x="156007" y="171465"/>
                </a:moveTo>
                <a:lnTo>
                  <a:pt x="134031" y="162131"/>
                </a:lnTo>
                <a:lnTo>
                  <a:pt x="115621" y="149415"/>
                </a:lnTo>
                <a:lnTo>
                  <a:pt x="100768" y="133801"/>
                </a:lnTo>
                <a:lnTo>
                  <a:pt x="89460" y="115772"/>
                </a:lnTo>
                <a:lnTo>
                  <a:pt x="134637" y="115772"/>
                </a:lnTo>
                <a:lnTo>
                  <a:pt x="146080" y="126483"/>
                </a:lnTo>
                <a:lnTo>
                  <a:pt x="176180" y="140439"/>
                </a:lnTo>
                <a:lnTo>
                  <a:pt x="156007" y="171465"/>
                </a:lnTo>
                <a:close/>
              </a:path>
              <a:path w="1031875" h="285750">
                <a:moveTo>
                  <a:pt x="242507" y="279892"/>
                </a:moveTo>
                <a:lnTo>
                  <a:pt x="45936" y="279892"/>
                </a:lnTo>
                <a:lnTo>
                  <a:pt x="45936" y="188239"/>
                </a:lnTo>
                <a:lnTo>
                  <a:pt x="85952" y="188239"/>
                </a:lnTo>
                <a:lnTo>
                  <a:pt x="85952" y="247989"/>
                </a:lnTo>
                <a:lnTo>
                  <a:pt x="242507" y="247989"/>
                </a:lnTo>
                <a:lnTo>
                  <a:pt x="242507" y="279892"/>
                </a:lnTo>
                <a:close/>
              </a:path>
              <a:path w="1031875" h="285750">
                <a:moveTo>
                  <a:pt x="412232" y="23351"/>
                </a:moveTo>
                <a:lnTo>
                  <a:pt x="372545" y="23351"/>
                </a:lnTo>
                <a:lnTo>
                  <a:pt x="372545" y="0"/>
                </a:lnTo>
                <a:lnTo>
                  <a:pt x="412232" y="0"/>
                </a:lnTo>
                <a:lnTo>
                  <a:pt x="412232" y="23351"/>
                </a:lnTo>
                <a:close/>
              </a:path>
              <a:path w="1031875" h="285750">
                <a:moveTo>
                  <a:pt x="507832" y="52952"/>
                </a:moveTo>
                <a:lnTo>
                  <a:pt x="276178" y="52952"/>
                </a:lnTo>
                <a:lnTo>
                  <a:pt x="276178" y="23351"/>
                </a:lnTo>
                <a:lnTo>
                  <a:pt x="507832" y="23351"/>
                </a:lnTo>
                <a:lnTo>
                  <a:pt x="507832" y="52952"/>
                </a:lnTo>
                <a:close/>
              </a:path>
              <a:path w="1031875" h="285750">
                <a:moveTo>
                  <a:pt x="392389" y="141536"/>
                </a:moveTo>
                <a:lnTo>
                  <a:pt x="351917" y="139041"/>
                </a:lnTo>
                <a:lnTo>
                  <a:pt x="322114" y="131449"/>
                </a:lnTo>
                <a:lnTo>
                  <a:pt x="303740" y="118842"/>
                </a:lnTo>
                <a:lnTo>
                  <a:pt x="297556" y="101300"/>
                </a:lnTo>
                <a:lnTo>
                  <a:pt x="303740" y="83673"/>
                </a:lnTo>
                <a:lnTo>
                  <a:pt x="322114" y="70877"/>
                </a:lnTo>
                <a:lnTo>
                  <a:pt x="351917" y="63097"/>
                </a:lnTo>
                <a:lnTo>
                  <a:pt x="392389" y="60517"/>
                </a:lnTo>
                <a:lnTo>
                  <a:pt x="433078" y="63097"/>
                </a:lnTo>
                <a:lnTo>
                  <a:pt x="462842" y="70877"/>
                </a:lnTo>
                <a:lnTo>
                  <a:pt x="481114" y="83673"/>
                </a:lnTo>
                <a:lnTo>
                  <a:pt x="482188" y="86719"/>
                </a:lnTo>
                <a:lnTo>
                  <a:pt x="392389" y="86719"/>
                </a:lnTo>
                <a:lnTo>
                  <a:pt x="369136" y="87625"/>
                </a:lnTo>
                <a:lnTo>
                  <a:pt x="352729" y="90268"/>
                </a:lnTo>
                <a:lnTo>
                  <a:pt x="343023" y="94782"/>
                </a:lnTo>
                <a:lnTo>
                  <a:pt x="339875" y="101300"/>
                </a:lnTo>
                <a:lnTo>
                  <a:pt x="343023" y="107352"/>
                </a:lnTo>
                <a:lnTo>
                  <a:pt x="352729" y="111482"/>
                </a:lnTo>
                <a:lnTo>
                  <a:pt x="369136" y="113865"/>
                </a:lnTo>
                <a:lnTo>
                  <a:pt x="392389" y="114675"/>
                </a:lnTo>
                <a:lnTo>
                  <a:pt x="482591" y="114675"/>
                </a:lnTo>
                <a:lnTo>
                  <a:pt x="481114" y="118842"/>
                </a:lnTo>
                <a:lnTo>
                  <a:pt x="462842" y="131449"/>
                </a:lnTo>
                <a:lnTo>
                  <a:pt x="433078" y="139041"/>
                </a:lnTo>
                <a:lnTo>
                  <a:pt x="392389" y="141536"/>
                </a:lnTo>
                <a:close/>
              </a:path>
              <a:path w="1031875" h="285750">
                <a:moveTo>
                  <a:pt x="482591" y="114675"/>
                </a:moveTo>
                <a:lnTo>
                  <a:pt x="392389" y="114675"/>
                </a:lnTo>
                <a:lnTo>
                  <a:pt x="415813" y="113865"/>
                </a:lnTo>
                <a:lnTo>
                  <a:pt x="432185" y="111482"/>
                </a:lnTo>
                <a:lnTo>
                  <a:pt x="441816" y="107352"/>
                </a:lnTo>
                <a:lnTo>
                  <a:pt x="445013" y="101300"/>
                </a:lnTo>
                <a:lnTo>
                  <a:pt x="441816" y="94782"/>
                </a:lnTo>
                <a:lnTo>
                  <a:pt x="432185" y="90268"/>
                </a:lnTo>
                <a:lnTo>
                  <a:pt x="415813" y="87625"/>
                </a:lnTo>
                <a:lnTo>
                  <a:pt x="392389" y="86719"/>
                </a:lnTo>
                <a:lnTo>
                  <a:pt x="482188" y="86719"/>
                </a:lnTo>
                <a:lnTo>
                  <a:pt x="487331" y="101300"/>
                </a:lnTo>
                <a:lnTo>
                  <a:pt x="482591" y="114675"/>
                </a:lnTo>
                <a:close/>
              </a:path>
              <a:path w="1031875" h="285750">
                <a:moveTo>
                  <a:pt x="521317" y="184073"/>
                </a:moveTo>
                <a:lnTo>
                  <a:pt x="263899" y="184073"/>
                </a:lnTo>
                <a:lnTo>
                  <a:pt x="263899" y="154034"/>
                </a:lnTo>
                <a:lnTo>
                  <a:pt x="521317" y="154034"/>
                </a:lnTo>
                <a:lnTo>
                  <a:pt x="521317" y="184073"/>
                </a:lnTo>
                <a:close/>
              </a:path>
              <a:path w="1031875" h="285750">
                <a:moveTo>
                  <a:pt x="392060" y="285155"/>
                </a:moveTo>
                <a:lnTo>
                  <a:pt x="349939" y="282308"/>
                </a:lnTo>
                <a:lnTo>
                  <a:pt x="318948" y="273972"/>
                </a:lnTo>
                <a:lnTo>
                  <a:pt x="299819" y="260210"/>
                </a:lnTo>
                <a:lnTo>
                  <a:pt x="293281" y="241082"/>
                </a:lnTo>
                <a:lnTo>
                  <a:pt x="299819" y="221910"/>
                </a:lnTo>
                <a:lnTo>
                  <a:pt x="318948" y="208165"/>
                </a:lnTo>
                <a:lnTo>
                  <a:pt x="349939" y="199888"/>
                </a:lnTo>
                <a:lnTo>
                  <a:pt x="392060" y="197119"/>
                </a:lnTo>
                <a:lnTo>
                  <a:pt x="433804" y="199888"/>
                </a:lnTo>
                <a:lnTo>
                  <a:pt x="464623" y="208165"/>
                </a:lnTo>
                <a:lnTo>
                  <a:pt x="483745" y="221910"/>
                </a:lnTo>
                <a:lnTo>
                  <a:pt x="484920" y="225295"/>
                </a:lnTo>
                <a:lnTo>
                  <a:pt x="392060" y="225295"/>
                </a:lnTo>
                <a:lnTo>
                  <a:pt x="366113" y="226282"/>
                </a:lnTo>
                <a:lnTo>
                  <a:pt x="347946" y="229242"/>
                </a:lnTo>
                <a:lnTo>
                  <a:pt x="337283" y="234175"/>
                </a:lnTo>
                <a:lnTo>
                  <a:pt x="333845" y="241082"/>
                </a:lnTo>
                <a:lnTo>
                  <a:pt x="337283" y="247999"/>
                </a:lnTo>
                <a:lnTo>
                  <a:pt x="347946" y="252840"/>
                </a:lnTo>
                <a:lnTo>
                  <a:pt x="366113" y="255667"/>
                </a:lnTo>
                <a:lnTo>
                  <a:pt x="392060" y="256540"/>
                </a:lnTo>
                <a:lnTo>
                  <a:pt x="485022" y="256540"/>
                </a:lnTo>
                <a:lnTo>
                  <a:pt x="483745" y="260210"/>
                </a:lnTo>
                <a:lnTo>
                  <a:pt x="464623" y="273972"/>
                </a:lnTo>
                <a:lnTo>
                  <a:pt x="433804" y="282308"/>
                </a:lnTo>
                <a:lnTo>
                  <a:pt x="392060" y="285155"/>
                </a:lnTo>
                <a:close/>
              </a:path>
              <a:path w="1031875" h="285750">
                <a:moveTo>
                  <a:pt x="485022" y="256540"/>
                </a:moveTo>
                <a:lnTo>
                  <a:pt x="392060" y="256540"/>
                </a:lnTo>
                <a:lnTo>
                  <a:pt x="417947" y="255667"/>
                </a:lnTo>
                <a:lnTo>
                  <a:pt x="436105" y="252840"/>
                </a:lnTo>
                <a:lnTo>
                  <a:pt x="446821" y="247999"/>
                </a:lnTo>
                <a:lnTo>
                  <a:pt x="450385" y="241082"/>
                </a:lnTo>
                <a:lnTo>
                  <a:pt x="446821" y="234175"/>
                </a:lnTo>
                <a:lnTo>
                  <a:pt x="436105" y="229242"/>
                </a:lnTo>
                <a:lnTo>
                  <a:pt x="417947" y="226282"/>
                </a:lnTo>
                <a:lnTo>
                  <a:pt x="392060" y="225295"/>
                </a:lnTo>
                <a:lnTo>
                  <a:pt x="484920" y="225295"/>
                </a:lnTo>
                <a:lnTo>
                  <a:pt x="490401" y="241082"/>
                </a:lnTo>
                <a:lnTo>
                  <a:pt x="485022" y="256540"/>
                </a:lnTo>
                <a:close/>
              </a:path>
              <a:path w="1031875" h="285750">
                <a:moveTo>
                  <a:pt x="765921" y="284826"/>
                </a:moveTo>
                <a:lnTo>
                  <a:pt x="725905" y="284826"/>
                </a:lnTo>
                <a:lnTo>
                  <a:pt x="725905" y="2411"/>
                </a:lnTo>
                <a:lnTo>
                  <a:pt x="765921" y="2411"/>
                </a:lnTo>
                <a:lnTo>
                  <a:pt x="765921" y="284826"/>
                </a:lnTo>
                <a:close/>
              </a:path>
              <a:path w="1031875" h="285750">
                <a:moveTo>
                  <a:pt x="550383" y="236368"/>
                </a:moveTo>
                <a:lnTo>
                  <a:pt x="529772" y="204903"/>
                </a:lnTo>
                <a:lnTo>
                  <a:pt x="576976" y="177004"/>
                </a:lnTo>
                <a:lnTo>
                  <a:pt x="610325" y="144592"/>
                </a:lnTo>
                <a:lnTo>
                  <a:pt x="631217" y="106897"/>
                </a:lnTo>
                <a:lnTo>
                  <a:pt x="641049" y="63148"/>
                </a:lnTo>
                <a:lnTo>
                  <a:pt x="544901" y="63148"/>
                </a:lnTo>
                <a:lnTo>
                  <a:pt x="544901" y="32122"/>
                </a:lnTo>
                <a:lnTo>
                  <a:pt x="681394" y="32122"/>
                </a:lnTo>
                <a:lnTo>
                  <a:pt x="677410" y="81633"/>
                </a:lnTo>
                <a:lnTo>
                  <a:pt x="664279" y="127255"/>
                </a:lnTo>
                <a:lnTo>
                  <a:pt x="640040" y="168546"/>
                </a:lnTo>
                <a:lnTo>
                  <a:pt x="602729" y="205065"/>
                </a:lnTo>
                <a:lnTo>
                  <a:pt x="550383" y="236368"/>
                </a:lnTo>
                <a:close/>
              </a:path>
              <a:path w="1031875" h="285750">
                <a:moveTo>
                  <a:pt x="1031684" y="65341"/>
                </a:moveTo>
                <a:lnTo>
                  <a:pt x="992217" y="65341"/>
                </a:lnTo>
                <a:lnTo>
                  <a:pt x="992217" y="2411"/>
                </a:lnTo>
                <a:lnTo>
                  <a:pt x="1031684" y="2411"/>
                </a:lnTo>
                <a:lnTo>
                  <a:pt x="1031684" y="65341"/>
                </a:lnTo>
                <a:close/>
              </a:path>
              <a:path w="1031875" h="285750">
                <a:moveTo>
                  <a:pt x="872497" y="148881"/>
                </a:moveTo>
                <a:lnTo>
                  <a:pt x="842417" y="143864"/>
                </a:lnTo>
                <a:lnTo>
                  <a:pt x="818585" y="129873"/>
                </a:lnTo>
                <a:lnTo>
                  <a:pt x="802935" y="108504"/>
                </a:lnTo>
                <a:lnTo>
                  <a:pt x="797399" y="81347"/>
                </a:lnTo>
                <a:lnTo>
                  <a:pt x="802935" y="54557"/>
                </a:lnTo>
                <a:lnTo>
                  <a:pt x="818585" y="33369"/>
                </a:lnTo>
                <a:lnTo>
                  <a:pt x="842417" y="19478"/>
                </a:lnTo>
                <a:lnTo>
                  <a:pt x="872497" y="14581"/>
                </a:lnTo>
                <a:lnTo>
                  <a:pt x="897977" y="18164"/>
                </a:lnTo>
                <a:lnTo>
                  <a:pt x="919448" y="28531"/>
                </a:lnTo>
                <a:lnTo>
                  <a:pt x="935615" y="44613"/>
                </a:lnTo>
                <a:lnTo>
                  <a:pt x="936934" y="47471"/>
                </a:lnTo>
                <a:lnTo>
                  <a:pt x="872497" y="47471"/>
                </a:lnTo>
                <a:lnTo>
                  <a:pt x="857325" y="49757"/>
                </a:lnTo>
                <a:lnTo>
                  <a:pt x="845432" y="56474"/>
                </a:lnTo>
                <a:lnTo>
                  <a:pt x="837670" y="67158"/>
                </a:lnTo>
                <a:lnTo>
                  <a:pt x="834893" y="81347"/>
                </a:lnTo>
                <a:lnTo>
                  <a:pt x="837670" y="95606"/>
                </a:lnTo>
                <a:lnTo>
                  <a:pt x="845432" y="106453"/>
                </a:lnTo>
                <a:lnTo>
                  <a:pt x="857325" y="113353"/>
                </a:lnTo>
                <a:lnTo>
                  <a:pt x="872497" y="115772"/>
                </a:lnTo>
                <a:lnTo>
                  <a:pt x="936935" y="115772"/>
                </a:lnTo>
                <a:lnTo>
                  <a:pt x="935939" y="118031"/>
                </a:lnTo>
                <a:lnTo>
                  <a:pt x="919790" y="134478"/>
                </a:lnTo>
                <a:lnTo>
                  <a:pt x="898194" y="145107"/>
                </a:lnTo>
                <a:lnTo>
                  <a:pt x="872497" y="148881"/>
                </a:lnTo>
                <a:close/>
              </a:path>
              <a:path w="1031875" h="285750">
                <a:moveTo>
                  <a:pt x="936935" y="115772"/>
                </a:moveTo>
                <a:lnTo>
                  <a:pt x="872497" y="115772"/>
                </a:lnTo>
                <a:lnTo>
                  <a:pt x="887322" y="113353"/>
                </a:lnTo>
                <a:lnTo>
                  <a:pt x="899001" y="106453"/>
                </a:lnTo>
                <a:lnTo>
                  <a:pt x="906693" y="95606"/>
                </a:lnTo>
                <a:lnTo>
                  <a:pt x="909553" y="81347"/>
                </a:lnTo>
                <a:lnTo>
                  <a:pt x="906693" y="67158"/>
                </a:lnTo>
                <a:lnTo>
                  <a:pt x="899001" y="56474"/>
                </a:lnTo>
                <a:lnTo>
                  <a:pt x="887322" y="49757"/>
                </a:lnTo>
                <a:lnTo>
                  <a:pt x="872497" y="47471"/>
                </a:lnTo>
                <a:lnTo>
                  <a:pt x="936934" y="47471"/>
                </a:lnTo>
                <a:lnTo>
                  <a:pt x="945184" y="65341"/>
                </a:lnTo>
                <a:lnTo>
                  <a:pt x="1031684" y="65341"/>
                </a:lnTo>
                <a:lnTo>
                  <a:pt x="1031684" y="96805"/>
                </a:lnTo>
                <a:lnTo>
                  <a:pt x="945294" y="96805"/>
                </a:lnTo>
                <a:lnTo>
                  <a:pt x="936935" y="115772"/>
                </a:lnTo>
                <a:close/>
              </a:path>
              <a:path w="1031875" h="285750">
                <a:moveTo>
                  <a:pt x="1031684" y="154253"/>
                </a:moveTo>
                <a:lnTo>
                  <a:pt x="992217" y="154253"/>
                </a:lnTo>
                <a:lnTo>
                  <a:pt x="992217" y="96805"/>
                </a:lnTo>
                <a:lnTo>
                  <a:pt x="1031684" y="96805"/>
                </a:lnTo>
                <a:lnTo>
                  <a:pt x="1031684" y="154253"/>
                </a:lnTo>
                <a:close/>
              </a:path>
              <a:path w="1031875" h="285750">
                <a:moveTo>
                  <a:pt x="1031684" y="281646"/>
                </a:moveTo>
                <a:lnTo>
                  <a:pt x="843445" y="281646"/>
                </a:lnTo>
                <a:lnTo>
                  <a:pt x="843445" y="166641"/>
                </a:lnTo>
                <a:lnTo>
                  <a:pt x="882364" y="166641"/>
                </a:lnTo>
                <a:lnTo>
                  <a:pt x="882364" y="193830"/>
                </a:lnTo>
                <a:lnTo>
                  <a:pt x="1031684" y="193830"/>
                </a:lnTo>
                <a:lnTo>
                  <a:pt x="1031684" y="224199"/>
                </a:lnTo>
                <a:lnTo>
                  <a:pt x="882364" y="224199"/>
                </a:lnTo>
                <a:lnTo>
                  <a:pt x="882364" y="249634"/>
                </a:lnTo>
                <a:lnTo>
                  <a:pt x="1031684" y="249634"/>
                </a:lnTo>
                <a:lnTo>
                  <a:pt x="1031684" y="281646"/>
                </a:lnTo>
                <a:close/>
              </a:path>
              <a:path w="1031875" h="285750">
                <a:moveTo>
                  <a:pt x="1031684" y="193830"/>
                </a:moveTo>
                <a:lnTo>
                  <a:pt x="992217" y="193830"/>
                </a:lnTo>
                <a:lnTo>
                  <a:pt x="992217" y="166641"/>
                </a:lnTo>
                <a:lnTo>
                  <a:pt x="1031684" y="166641"/>
                </a:lnTo>
                <a:lnTo>
                  <a:pt x="1031684" y="193830"/>
                </a:lnTo>
                <a:close/>
              </a:path>
              <a:path w="1031875" h="285750">
                <a:moveTo>
                  <a:pt x="1031684" y="249634"/>
                </a:moveTo>
                <a:lnTo>
                  <a:pt x="992217" y="249634"/>
                </a:lnTo>
                <a:lnTo>
                  <a:pt x="992217" y="224199"/>
                </a:lnTo>
                <a:lnTo>
                  <a:pt x="1031684" y="224199"/>
                </a:lnTo>
                <a:lnTo>
                  <a:pt x="1031684" y="2496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528706" y="7405065"/>
            <a:ext cx="774065" cy="282575"/>
          </a:xfrm>
          <a:custGeom>
            <a:avLst/>
            <a:gdLst/>
            <a:ahLst/>
            <a:cxnLst/>
            <a:rect l="l" t="t" r="r" b="b"/>
            <a:pathLst>
              <a:path w="774065" h="282575">
                <a:moveTo>
                  <a:pt x="27298" y="116868"/>
                </a:moveTo>
                <a:lnTo>
                  <a:pt x="13155" y="85952"/>
                </a:lnTo>
                <a:lnTo>
                  <a:pt x="54338" y="75965"/>
                </a:lnTo>
                <a:lnTo>
                  <a:pt x="84019" y="59092"/>
                </a:lnTo>
                <a:lnTo>
                  <a:pt x="102004" y="37696"/>
                </a:lnTo>
                <a:lnTo>
                  <a:pt x="108098" y="14142"/>
                </a:lnTo>
                <a:lnTo>
                  <a:pt x="108098" y="4823"/>
                </a:lnTo>
                <a:lnTo>
                  <a:pt x="148333" y="4823"/>
                </a:lnTo>
                <a:lnTo>
                  <a:pt x="148333" y="14142"/>
                </a:lnTo>
                <a:lnTo>
                  <a:pt x="154260" y="38205"/>
                </a:lnTo>
                <a:lnTo>
                  <a:pt x="172068" y="59544"/>
                </a:lnTo>
                <a:lnTo>
                  <a:pt x="175384" y="61394"/>
                </a:lnTo>
                <a:lnTo>
                  <a:pt x="127831" y="61394"/>
                </a:lnTo>
                <a:lnTo>
                  <a:pt x="111229" y="80946"/>
                </a:lnTo>
                <a:lnTo>
                  <a:pt x="88665" y="97025"/>
                </a:lnTo>
                <a:lnTo>
                  <a:pt x="60485" y="109172"/>
                </a:lnTo>
                <a:lnTo>
                  <a:pt x="27298" y="116868"/>
                </a:lnTo>
                <a:close/>
              </a:path>
              <a:path w="774065" h="282575">
                <a:moveTo>
                  <a:pt x="228255" y="116868"/>
                </a:moveTo>
                <a:lnTo>
                  <a:pt x="195014" y="109156"/>
                </a:lnTo>
                <a:lnTo>
                  <a:pt x="166943" y="97066"/>
                </a:lnTo>
                <a:lnTo>
                  <a:pt x="144386" y="80993"/>
                </a:lnTo>
                <a:lnTo>
                  <a:pt x="127831" y="61394"/>
                </a:lnTo>
                <a:lnTo>
                  <a:pt x="175384" y="61394"/>
                </a:lnTo>
                <a:lnTo>
                  <a:pt x="201799" y="76134"/>
                </a:lnTo>
                <a:lnTo>
                  <a:pt x="243494" y="85952"/>
                </a:lnTo>
                <a:lnTo>
                  <a:pt x="228255" y="116868"/>
                </a:lnTo>
                <a:close/>
              </a:path>
              <a:path w="774065" h="282575">
                <a:moveTo>
                  <a:pt x="147894" y="134848"/>
                </a:moveTo>
                <a:lnTo>
                  <a:pt x="108646" y="134848"/>
                </a:lnTo>
                <a:lnTo>
                  <a:pt x="108646" y="99985"/>
                </a:lnTo>
                <a:lnTo>
                  <a:pt x="147894" y="99985"/>
                </a:lnTo>
                <a:lnTo>
                  <a:pt x="147894" y="134848"/>
                </a:lnTo>
                <a:close/>
              </a:path>
              <a:path w="774065" h="282575">
                <a:moveTo>
                  <a:pt x="257418" y="166422"/>
                </a:moveTo>
                <a:lnTo>
                  <a:pt x="0" y="166422"/>
                </a:lnTo>
                <a:lnTo>
                  <a:pt x="0" y="134848"/>
                </a:lnTo>
                <a:lnTo>
                  <a:pt x="257418" y="134848"/>
                </a:lnTo>
                <a:lnTo>
                  <a:pt x="257418" y="166422"/>
                </a:lnTo>
                <a:close/>
              </a:path>
              <a:path w="774065" h="282575">
                <a:moveTo>
                  <a:pt x="128160" y="282304"/>
                </a:moveTo>
                <a:lnTo>
                  <a:pt x="86687" y="279072"/>
                </a:lnTo>
                <a:lnTo>
                  <a:pt x="55624" y="269436"/>
                </a:lnTo>
                <a:lnTo>
                  <a:pt x="36136" y="253736"/>
                </a:lnTo>
                <a:lnTo>
                  <a:pt x="29381" y="232312"/>
                </a:lnTo>
                <a:lnTo>
                  <a:pt x="36136" y="210943"/>
                </a:lnTo>
                <a:lnTo>
                  <a:pt x="55624" y="195146"/>
                </a:lnTo>
                <a:lnTo>
                  <a:pt x="86687" y="185351"/>
                </a:lnTo>
                <a:lnTo>
                  <a:pt x="128160" y="181990"/>
                </a:lnTo>
                <a:lnTo>
                  <a:pt x="169489" y="185351"/>
                </a:lnTo>
                <a:lnTo>
                  <a:pt x="200354" y="195146"/>
                </a:lnTo>
                <a:lnTo>
                  <a:pt x="219707" y="210943"/>
                </a:lnTo>
                <a:lnTo>
                  <a:pt x="220053" y="212030"/>
                </a:lnTo>
                <a:lnTo>
                  <a:pt x="128160" y="212030"/>
                </a:lnTo>
                <a:lnTo>
                  <a:pt x="102395" y="213241"/>
                </a:lnTo>
                <a:lnTo>
                  <a:pt x="84102" y="216949"/>
                </a:lnTo>
                <a:lnTo>
                  <a:pt x="73229" y="223269"/>
                </a:lnTo>
                <a:lnTo>
                  <a:pt x="69726" y="232312"/>
                </a:lnTo>
                <a:lnTo>
                  <a:pt x="73229" y="241389"/>
                </a:lnTo>
                <a:lnTo>
                  <a:pt x="84102" y="247784"/>
                </a:lnTo>
                <a:lnTo>
                  <a:pt x="102395" y="251568"/>
                </a:lnTo>
                <a:lnTo>
                  <a:pt x="128160" y="252813"/>
                </a:lnTo>
                <a:lnTo>
                  <a:pt x="220000" y="252813"/>
                </a:lnTo>
                <a:lnTo>
                  <a:pt x="219707" y="253736"/>
                </a:lnTo>
                <a:lnTo>
                  <a:pt x="200354" y="269436"/>
                </a:lnTo>
                <a:lnTo>
                  <a:pt x="169489" y="279072"/>
                </a:lnTo>
                <a:lnTo>
                  <a:pt x="128160" y="282304"/>
                </a:lnTo>
                <a:close/>
              </a:path>
              <a:path w="774065" h="282575">
                <a:moveTo>
                  <a:pt x="220000" y="252813"/>
                </a:moveTo>
                <a:lnTo>
                  <a:pt x="128160" y="252813"/>
                </a:lnTo>
                <a:lnTo>
                  <a:pt x="153636" y="251568"/>
                </a:lnTo>
                <a:lnTo>
                  <a:pt x="171959" y="247784"/>
                </a:lnTo>
                <a:lnTo>
                  <a:pt x="183045" y="241389"/>
                </a:lnTo>
                <a:lnTo>
                  <a:pt x="186814" y="232312"/>
                </a:lnTo>
                <a:lnTo>
                  <a:pt x="183045" y="223269"/>
                </a:lnTo>
                <a:lnTo>
                  <a:pt x="171959" y="216949"/>
                </a:lnTo>
                <a:lnTo>
                  <a:pt x="153636" y="213241"/>
                </a:lnTo>
                <a:lnTo>
                  <a:pt x="128160" y="212030"/>
                </a:lnTo>
                <a:lnTo>
                  <a:pt x="220053" y="212030"/>
                </a:lnTo>
                <a:lnTo>
                  <a:pt x="226501" y="232312"/>
                </a:lnTo>
                <a:lnTo>
                  <a:pt x="220000" y="252813"/>
                </a:lnTo>
                <a:close/>
              </a:path>
              <a:path w="774065" h="282575">
                <a:moveTo>
                  <a:pt x="502789" y="37384"/>
                </a:moveTo>
                <a:lnTo>
                  <a:pt x="463321" y="37384"/>
                </a:lnTo>
                <a:lnTo>
                  <a:pt x="463321" y="0"/>
                </a:lnTo>
                <a:lnTo>
                  <a:pt x="502789" y="0"/>
                </a:lnTo>
                <a:lnTo>
                  <a:pt x="502789" y="37384"/>
                </a:lnTo>
                <a:close/>
              </a:path>
              <a:path w="774065" h="282575">
                <a:moveTo>
                  <a:pt x="343602" y="153376"/>
                </a:moveTo>
                <a:lnTo>
                  <a:pt x="313799" y="148259"/>
                </a:lnTo>
                <a:lnTo>
                  <a:pt x="289937" y="133902"/>
                </a:lnTo>
                <a:lnTo>
                  <a:pt x="274133" y="112043"/>
                </a:lnTo>
                <a:lnTo>
                  <a:pt x="268504" y="84417"/>
                </a:lnTo>
                <a:lnTo>
                  <a:pt x="274133" y="56635"/>
                </a:lnTo>
                <a:lnTo>
                  <a:pt x="289937" y="34753"/>
                </a:lnTo>
                <a:lnTo>
                  <a:pt x="313799" y="20436"/>
                </a:lnTo>
                <a:lnTo>
                  <a:pt x="343602" y="15348"/>
                </a:lnTo>
                <a:lnTo>
                  <a:pt x="359891" y="16802"/>
                </a:lnTo>
                <a:lnTo>
                  <a:pt x="374834" y="21145"/>
                </a:lnTo>
                <a:lnTo>
                  <a:pt x="388111" y="28098"/>
                </a:lnTo>
                <a:lnTo>
                  <a:pt x="399405" y="37384"/>
                </a:lnTo>
                <a:lnTo>
                  <a:pt x="502789" y="37384"/>
                </a:lnTo>
                <a:lnTo>
                  <a:pt x="502789" y="49225"/>
                </a:lnTo>
                <a:lnTo>
                  <a:pt x="343602" y="49225"/>
                </a:lnTo>
                <a:lnTo>
                  <a:pt x="328430" y="51486"/>
                </a:lnTo>
                <a:lnTo>
                  <a:pt x="316537" y="58352"/>
                </a:lnTo>
                <a:lnTo>
                  <a:pt x="308775" y="69452"/>
                </a:lnTo>
                <a:lnTo>
                  <a:pt x="305998" y="84417"/>
                </a:lnTo>
                <a:lnTo>
                  <a:pt x="308775" y="99140"/>
                </a:lnTo>
                <a:lnTo>
                  <a:pt x="316537" y="110359"/>
                </a:lnTo>
                <a:lnTo>
                  <a:pt x="328430" y="117487"/>
                </a:lnTo>
                <a:lnTo>
                  <a:pt x="343602" y="119938"/>
                </a:lnTo>
                <a:lnTo>
                  <a:pt x="502789" y="119938"/>
                </a:lnTo>
                <a:lnTo>
                  <a:pt x="502789" y="131778"/>
                </a:lnTo>
                <a:lnTo>
                  <a:pt x="398857" y="131778"/>
                </a:lnTo>
                <a:lnTo>
                  <a:pt x="387664" y="140903"/>
                </a:lnTo>
                <a:lnTo>
                  <a:pt x="374519" y="147716"/>
                </a:lnTo>
                <a:lnTo>
                  <a:pt x="359728" y="151959"/>
                </a:lnTo>
                <a:lnTo>
                  <a:pt x="343602" y="153376"/>
                </a:lnTo>
                <a:close/>
              </a:path>
              <a:path w="774065" h="282575">
                <a:moveTo>
                  <a:pt x="502789" y="119938"/>
                </a:moveTo>
                <a:lnTo>
                  <a:pt x="343602" y="119938"/>
                </a:lnTo>
                <a:lnTo>
                  <a:pt x="358380" y="117487"/>
                </a:lnTo>
                <a:lnTo>
                  <a:pt x="370065" y="110359"/>
                </a:lnTo>
                <a:lnTo>
                  <a:pt x="377782" y="99140"/>
                </a:lnTo>
                <a:lnTo>
                  <a:pt x="380658" y="84417"/>
                </a:lnTo>
                <a:lnTo>
                  <a:pt x="377782" y="69452"/>
                </a:lnTo>
                <a:lnTo>
                  <a:pt x="370065" y="58352"/>
                </a:lnTo>
                <a:lnTo>
                  <a:pt x="358380" y="51486"/>
                </a:lnTo>
                <a:lnTo>
                  <a:pt x="343602" y="49225"/>
                </a:lnTo>
                <a:lnTo>
                  <a:pt x="502789" y="49225"/>
                </a:lnTo>
                <a:lnTo>
                  <a:pt x="502789" y="68739"/>
                </a:lnTo>
                <a:lnTo>
                  <a:pt x="416508" y="68739"/>
                </a:lnTo>
                <a:lnTo>
                  <a:pt x="417604" y="73782"/>
                </a:lnTo>
                <a:lnTo>
                  <a:pt x="418262" y="78935"/>
                </a:lnTo>
                <a:lnTo>
                  <a:pt x="418262" y="89898"/>
                </a:lnTo>
                <a:lnTo>
                  <a:pt x="417604" y="95161"/>
                </a:lnTo>
                <a:lnTo>
                  <a:pt x="416398" y="100204"/>
                </a:lnTo>
                <a:lnTo>
                  <a:pt x="502789" y="100204"/>
                </a:lnTo>
                <a:lnTo>
                  <a:pt x="502789" y="119938"/>
                </a:lnTo>
                <a:close/>
              </a:path>
              <a:path w="774065" h="282575">
                <a:moveTo>
                  <a:pt x="502789" y="100204"/>
                </a:moveTo>
                <a:lnTo>
                  <a:pt x="463321" y="100204"/>
                </a:lnTo>
                <a:lnTo>
                  <a:pt x="463321" y="68739"/>
                </a:lnTo>
                <a:lnTo>
                  <a:pt x="502789" y="68739"/>
                </a:lnTo>
                <a:lnTo>
                  <a:pt x="502789" y="100204"/>
                </a:lnTo>
                <a:close/>
              </a:path>
              <a:path w="774065" h="282575">
                <a:moveTo>
                  <a:pt x="502789" y="165545"/>
                </a:moveTo>
                <a:lnTo>
                  <a:pt x="463321" y="165545"/>
                </a:lnTo>
                <a:lnTo>
                  <a:pt x="463321" y="131778"/>
                </a:lnTo>
                <a:lnTo>
                  <a:pt x="502789" y="131778"/>
                </a:lnTo>
                <a:lnTo>
                  <a:pt x="502789" y="165545"/>
                </a:lnTo>
                <a:close/>
              </a:path>
              <a:path w="774065" h="282575">
                <a:moveTo>
                  <a:pt x="406312" y="282304"/>
                </a:moveTo>
                <a:lnTo>
                  <a:pt x="365993" y="278601"/>
                </a:lnTo>
                <a:lnTo>
                  <a:pt x="335448" y="267723"/>
                </a:lnTo>
                <a:lnTo>
                  <a:pt x="316107" y="250267"/>
                </a:lnTo>
                <a:lnTo>
                  <a:pt x="309397" y="226830"/>
                </a:lnTo>
                <a:lnTo>
                  <a:pt x="316107" y="203329"/>
                </a:lnTo>
                <a:lnTo>
                  <a:pt x="335448" y="185841"/>
                </a:lnTo>
                <a:lnTo>
                  <a:pt x="365993" y="174951"/>
                </a:lnTo>
                <a:lnTo>
                  <a:pt x="406312" y="171246"/>
                </a:lnTo>
                <a:lnTo>
                  <a:pt x="446652" y="174951"/>
                </a:lnTo>
                <a:lnTo>
                  <a:pt x="477258" y="185841"/>
                </a:lnTo>
                <a:lnTo>
                  <a:pt x="494674" y="201505"/>
                </a:lnTo>
                <a:lnTo>
                  <a:pt x="406312" y="201505"/>
                </a:lnTo>
                <a:lnTo>
                  <a:pt x="381431" y="203088"/>
                </a:lnTo>
                <a:lnTo>
                  <a:pt x="363158" y="207836"/>
                </a:lnTo>
                <a:lnTo>
                  <a:pt x="351936" y="215750"/>
                </a:lnTo>
                <a:lnTo>
                  <a:pt x="348207" y="226830"/>
                </a:lnTo>
                <a:lnTo>
                  <a:pt x="351936" y="237637"/>
                </a:lnTo>
                <a:lnTo>
                  <a:pt x="363158" y="245372"/>
                </a:lnTo>
                <a:lnTo>
                  <a:pt x="381431" y="250002"/>
                </a:lnTo>
                <a:lnTo>
                  <a:pt x="406312" y="251497"/>
                </a:lnTo>
                <a:lnTo>
                  <a:pt x="495333" y="251497"/>
                </a:lnTo>
                <a:lnTo>
                  <a:pt x="477258" y="267723"/>
                </a:lnTo>
                <a:lnTo>
                  <a:pt x="446652" y="278601"/>
                </a:lnTo>
                <a:lnTo>
                  <a:pt x="406312" y="282304"/>
                </a:lnTo>
                <a:close/>
              </a:path>
              <a:path w="774065" h="282575">
                <a:moveTo>
                  <a:pt x="495333" y="251497"/>
                </a:moveTo>
                <a:lnTo>
                  <a:pt x="406312" y="251497"/>
                </a:lnTo>
                <a:lnTo>
                  <a:pt x="431540" y="250002"/>
                </a:lnTo>
                <a:lnTo>
                  <a:pt x="449850" y="245372"/>
                </a:lnTo>
                <a:lnTo>
                  <a:pt x="461028" y="237637"/>
                </a:lnTo>
                <a:lnTo>
                  <a:pt x="464856" y="226830"/>
                </a:lnTo>
                <a:lnTo>
                  <a:pt x="461028" y="215750"/>
                </a:lnTo>
                <a:lnTo>
                  <a:pt x="449850" y="207836"/>
                </a:lnTo>
                <a:lnTo>
                  <a:pt x="431540" y="203088"/>
                </a:lnTo>
                <a:lnTo>
                  <a:pt x="406312" y="201505"/>
                </a:lnTo>
                <a:lnTo>
                  <a:pt x="494674" y="201505"/>
                </a:lnTo>
                <a:lnTo>
                  <a:pt x="496703" y="203329"/>
                </a:lnTo>
                <a:lnTo>
                  <a:pt x="503556" y="226830"/>
                </a:lnTo>
                <a:lnTo>
                  <a:pt x="496703" y="250267"/>
                </a:lnTo>
                <a:lnTo>
                  <a:pt x="495333" y="251497"/>
                </a:lnTo>
                <a:close/>
              </a:path>
              <a:path w="774065" h="282575">
                <a:moveTo>
                  <a:pt x="766140" y="142303"/>
                </a:moveTo>
                <a:lnTo>
                  <a:pt x="726453" y="142303"/>
                </a:lnTo>
                <a:lnTo>
                  <a:pt x="726453" y="0"/>
                </a:lnTo>
                <a:lnTo>
                  <a:pt x="766140" y="0"/>
                </a:lnTo>
                <a:lnTo>
                  <a:pt x="766140" y="142303"/>
                </a:lnTo>
                <a:close/>
              </a:path>
              <a:path w="774065" h="282575">
                <a:moveTo>
                  <a:pt x="547861" y="148004"/>
                </a:moveTo>
                <a:lnTo>
                  <a:pt x="533938" y="116101"/>
                </a:lnTo>
                <a:lnTo>
                  <a:pt x="578867" y="103954"/>
                </a:lnTo>
                <a:lnTo>
                  <a:pt x="609941" y="87089"/>
                </a:lnTo>
                <a:lnTo>
                  <a:pt x="628722" y="66257"/>
                </a:lnTo>
                <a:lnTo>
                  <a:pt x="636774" y="42208"/>
                </a:lnTo>
                <a:lnTo>
                  <a:pt x="549287" y="42208"/>
                </a:lnTo>
                <a:lnTo>
                  <a:pt x="549287" y="10524"/>
                </a:lnTo>
                <a:lnTo>
                  <a:pt x="680517" y="10524"/>
                </a:lnTo>
                <a:lnTo>
                  <a:pt x="675246" y="52818"/>
                </a:lnTo>
                <a:lnTo>
                  <a:pt x="659476" y="87176"/>
                </a:lnTo>
                <a:lnTo>
                  <a:pt x="633077" y="114135"/>
                </a:lnTo>
                <a:lnTo>
                  <a:pt x="595916" y="134232"/>
                </a:lnTo>
                <a:lnTo>
                  <a:pt x="547861" y="148004"/>
                </a:lnTo>
                <a:close/>
              </a:path>
              <a:path w="774065" h="282575">
                <a:moveTo>
                  <a:pt x="773815" y="279563"/>
                </a:moveTo>
                <a:lnTo>
                  <a:pt x="577462" y="279563"/>
                </a:lnTo>
                <a:lnTo>
                  <a:pt x="577462" y="200957"/>
                </a:lnTo>
                <a:lnTo>
                  <a:pt x="726234" y="200957"/>
                </a:lnTo>
                <a:lnTo>
                  <a:pt x="726234" y="183963"/>
                </a:lnTo>
                <a:lnTo>
                  <a:pt x="576804" y="183963"/>
                </a:lnTo>
                <a:lnTo>
                  <a:pt x="576804" y="153376"/>
                </a:lnTo>
                <a:lnTo>
                  <a:pt x="766140" y="153376"/>
                </a:lnTo>
                <a:lnTo>
                  <a:pt x="766140" y="229680"/>
                </a:lnTo>
                <a:lnTo>
                  <a:pt x="617259" y="229680"/>
                </a:lnTo>
                <a:lnTo>
                  <a:pt x="617259" y="248976"/>
                </a:lnTo>
                <a:lnTo>
                  <a:pt x="773815" y="248976"/>
                </a:lnTo>
                <a:lnTo>
                  <a:pt x="773815" y="2795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397481" y="7491565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4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4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530921" y="7405065"/>
            <a:ext cx="1848485" cy="282575"/>
          </a:xfrm>
          <a:custGeom>
            <a:avLst/>
            <a:gdLst/>
            <a:ahLst/>
            <a:cxnLst/>
            <a:rect l="l" t="t" r="r" b="b"/>
            <a:pathLst>
              <a:path w="1848484" h="282575">
                <a:moveTo>
                  <a:pt x="103603" y="30039"/>
                </a:moveTo>
                <a:lnTo>
                  <a:pt x="64135" y="30039"/>
                </a:lnTo>
                <a:lnTo>
                  <a:pt x="64135" y="0"/>
                </a:lnTo>
                <a:lnTo>
                  <a:pt x="103603" y="0"/>
                </a:lnTo>
                <a:lnTo>
                  <a:pt x="103603" y="30039"/>
                </a:lnTo>
                <a:close/>
              </a:path>
              <a:path w="1848484" h="282575">
                <a:moveTo>
                  <a:pt x="167519" y="61175"/>
                </a:moveTo>
                <a:lnTo>
                  <a:pt x="0" y="61175"/>
                </a:lnTo>
                <a:lnTo>
                  <a:pt x="0" y="30039"/>
                </a:lnTo>
                <a:lnTo>
                  <a:pt x="167519" y="30039"/>
                </a:lnTo>
                <a:lnTo>
                  <a:pt x="167519" y="61175"/>
                </a:lnTo>
                <a:close/>
              </a:path>
              <a:path w="1848484" h="282575">
                <a:moveTo>
                  <a:pt x="223979" y="211152"/>
                </a:moveTo>
                <a:lnTo>
                  <a:pt x="184292" y="211152"/>
                </a:lnTo>
                <a:lnTo>
                  <a:pt x="184292" y="438"/>
                </a:lnTo>
                <a:lnTo>
                  <a:pt x="223979" y="438"/>
                </a:lnTo>
                <a:lnTo>
                  <a:pt x="223979" y="86938"/>
                </a:lnTo>
                <a:lnTo>
                  <a:pt x="261912" y="86938"/>
                </a:lnTo>
                <a:lnTo>
                  <a:pt x="261912" y="119390"/>
                </a:lnTo>
                <a:lnTo>
                  <a:pt x="223979" y="119390"/>
                </a:lnTo>
                <a:lnTo>
                  <a:pt x="223979" y="211152"/>
                </a:lnTo>
                <a:close/>
              </a:path>
              <a:path w="1848484" h="282575">
                <a:moveTo>
                  <a:pt x="83869" y="179688"/>
                </a:moveTo>
                <a:lnTo>
                  <a:pt x="55517" y="175887"/>
                </a:lnTo>
                <a:lnTo>
                  <a:pt x="33342" y="164983"/>
                </a:lnTo>
                <a:lnTo>
                  <a:pt x="18916" y="147975"/>
                </a:lnTo>
                <a:lnTo>
                  <a:pt x="13813" y="125858"/>
                </a:lnTo>
                <a:lnTo>
                  <a:pt x="18916" y="103481"/>
                </a:lnTo>
                <a:lnTo>
                  <a:pt x="33342" y="86212"/>
                </a:lnTo>
                <a:lnTo>
                  <a:pt x="55517" y="75089"/>
                </a:lnTo>
                <a:lnTo>
                  <a:pt x="83869" y="71151"/>
                </a:lnTo>
                <a:lnTo>
                  <a:pt x="111918" y="75089"/>
                </a:lnTo>
                <a:lnTo>
                  <a:pt x="133861" y="86212"/>
                </a:lnTo>
                <a:lnTo>
                  <a:pt x="146353" y="101300"/>
                </a:lnTo>
                <a:lnTo>
                  <a:pt x="83869" y="101300"/>
                </a:lnTo>
                <a:lnTo>
                  <a:pt x="70934" y="102964"/>
                </a:lnTo>
                <a:lnTo>
                  <a:pt x="60969" y="107700"/>
                </a:lnTo>
                <a:lnTo>
                  <a:pt x="54561" y="115376"/>
                </a:lnTo>
                <a:lnTo>
                  <a:pt x="52294" y="125858"/>
                </a:lnTo>
                <a:lnTo>
                  <a:pt x="54561" y="136097"/>
                </a:lnTo>
                <a:lnTo>
                  <a:pt x="60969" y="143550"/>
                </a:lnTo>
                <a:lnTo>
                  <a:pt x="70934" y="148105"/>
                </a:lnTo>
                <a:lnTo>
                  <a:pt x="83869" y="149648"/>
                </a:lnTo>
                <a:lnTo>
                  <a:pt x="146751" y="149648"/>
                </a:lnTo>
                <a:lnTo>
                  <a:pt x="133861" y="164983"/>
                </a:lnTo>
                <a:lnTo>
                  <a:pt x="111918" y="175887"/>
                </a:lnTo>
                <a:lnTo>
                  <a:pt x="83869" y="179688"/>
                </a:lnTo>
                <a:close/>
              </a:path>
              <a:path w="1848484" h="282575">
                <a:moveTo>
                  <a:pt x="146751" y="149648"/>
                </a:moveTo>
                <a:lnTo>
                  <a:pt x="83869" y="149648"/>
                </a:lnTo>
                <a:lnTo>
                  <a:pt x="96793" y="148105"/>
                </a:lnTo>
                <a:lnTo>
                  <a:pt x="106850" y="143550"/>
                </a:lnTo>
                <a:lnTo>
                  <a:pt x="113392" y="136097"/>
                </a:lnTo>
                <a:lnTo>
                  <a:pt x="115772" y="125858"/>
                </a:lnTo>
                <a:lnTo>
                  <a:pt x="113392" y="115376"/>
                </a:lnTo>
                <a:lnTo>
                  <a:pt x="106850" y="107700"/>
                </a:lnTo>
                <a:lnTo>
                  <a:pt x="96793" y="102964"/>
                </a:lnTo>
                <a:lnTo>
                  <a:pt x="83869" y="101300"/>
                </a:lnTo>
                <a:lnTo>
                  <a:pt x="146353" y="101300"/>
                </a:lnTo>
                <a:lnTo>
                  <a:pt x="148158" y="103481"/>
                </a:lnTo>
                <a:lnTo>
                  <a:pt x="153266" y="125858"/>
                </a:lnTo>
                <a:lnTo>
                  <a:pt x="148158" y="147975"/>
                </a:lnTo>
                <a:lnTo>
                  <a:pt x="146751" y="149648"/>
                </a:lnTo>
                <a:close/>
              </a:path>
              <a:path w="1848484" h="282575">
                <a:moveTo>
                  <a:pt x="234066" y="277480"/>
                </a:moveTo>
                <a:lnTo>
                  <a:pt x="40893" y="277480"/>
                </a:lnTo>
                <a:lnTo>
                  <a:pt x="40893" y="194817"/>
                </a:lnTo>
                <a:lnTo>
                  <a:pt x="80360" y="194817"/>
                </a:lnTo>
                <a:lnTo>
                  <a:pt x="80360" y="245577"/>
                </a:lnTo>
                <a:lnTo>
                  <a:pt x="234066" y="245577"/>
                </a:lnTo>
                <a:lnTo>
                  <a:pt x="234066" y="277480"/>
                </a:lnTo>
                <a:close/>
              </a:path>
              <a:path w="1848484" h="282575">
                <a:moveTo>
                  <a:pt x="291198" y="101629"/>
                </a:moveTo>
                <a:lnTo>
                  <a:pt x="277493" y="71480"/>
                </a:lnTo>
                <a:lnTo>
                  <a:pt x="319721" y="63343"/>
                </a:lnTo>
                <a:lnTo>
                  <a:pt x="349563" y="49060"/>
                </a:lnTo>
                <a:lnTo>
                  <a:pt x="367298" y="30255"/>
                </a:lnTo>
                <a:lnTo>
                  <a:pt x="373203" y="8551"/>
                </a:lnTo>
                <a:lnTo>
                  <a:pt x="373203" y="2631"/>
                </a:lnTo>
                <a:lnTo>
                  <a:pt x="413438" y="2631"/>
                </a:lnTo>
                <a:lnTo>
                  <a:pt x="413438" y="8551"/>
                </a:lnTo>
                <a:lnTo>
                  <a:pt x="419228" y="30255"/>
                </a:lnTo>
                <a:lnTo>
                  <a:pt x="436817" y="49060"/>
                </a:lnTo>
                <a:lnTo>
                  <a:pt x="444915" y="52952"/>
                </a:lnTo>
                <a:lnTo>
                  <a:pt x="393047" y="52952"/>
                </a:lnTo>
                <a:lnTo>
                  <a:pt x="376362" y="70656"/>
                </a:lnTo>
                <a:lnTo>
                  <a:pt x="353551" y="84814"/>
                </a:lnTo>
                <a:lnTo>
                  <a:pt x="325026" y="95211"/>
                </a:lnTo>
                <a:lnTo>
                  <a:pt x="291198" y="101629"/>
                </a:lnTo>
                <a:close/>
              </a:path>
              <a:path w="1848484" h="282575">
                <a:moveTo>
                  <a:pt x="495005" y="101629"/>
                </a:moveTo>
                <a:lnTo>
                  <a:pt x="461175" y="95211"/>
                </a:lnTo>
                <a:lnTo>
                  <a:pt x="432638" y="84814"/>
                </a:lnTo>
                <a:lnTo>
                  <a:pt x="409795" y="70656"/>
                </a:lnTo>
                <a:lnTo>
                  <a:pt x="393047" y="52952"/>
                </a:lnTo>
                <a:lnTo>
                  <a:pt x="444915" y="52952"/>
                </a:lnTo>
                <a:lnTo>
                  <a:pt x="466535" y="63343"/>
                </a:lnTo>
                <a:lnTo>
                  <a:pt x="508709" y="71480"/>
                </a:lnTo>
                <a:lnTo>
                  <a:pt x="495005" y="101629"/>
                </a:lnTo>
                <a:close/>
              </a:path>
              <a:path w="1848484" h="282575">
                <a:moveTo>
                  <a:pt x="413000" y="115553"/>
                </a:moveTo>
                <a:lnTo>
                  <a:pt x="373751" y="115553"/>
                </a:lnTo>
                <a:lnTo>
                  <a:pt x="373751" y="84965"/>
                </a:lnTo>
                <a:lnTo>
                  <a:pt x="413000" y="84965"/>
                </a:lnTo>
                <a:lnTo>
                  <a:pt x="413000" y="115553"/>
                </a:lnTo>
                <a:close/>
              </a:path>
              <a:path w="1848484" h="282575">
                <a:moveTo>
                  <a:pt x="522523" y="146798"/>
                </a:moveTo>
                <a:lnTo>
                  <a:pt x="265105" y="146798"/>
                </a:lnTo>
                <a:lnTo>
                  <a:pt x="265105" y="115553"/>
                </a:lnTo>
                <a:lnTo>
                  <a:pt x="522523" y="115553"/>
                </a:lnTo>
                <a:lnTo>
                  <a:pt x="522523" y="146798"/>
                </a:lnTo>
                <a:close/>
              </a:path>
              <a:path w="1848484" h="282575">
                <a:moveTo>
                  <a:pt x="498404" y="280440"/>
                </a:moveTo>
                <a:lnTo>
                  <a:pt x="295035" y="280440"/>
                </a:lnTo>
                <a:lnTo>
                  <a:pt x="295035" y="206219"/>
                </a:lnTo>
                <a:lnTo>
                  <a:pt x="452029" y="206219"/>
                </a:lnTo>
                <a:lnTo>
                  <a:pt x="452029" y="191090"/>
                </a:lnTo>
                <a:lnTo>
                  <a:pt x="294815" y="191090"/>
                </a:lnTo>
                <a:lnTo>
                  <a:pt x="294815" y="161160"/>
                </a:lnTo>
                <a:lnTo>
                  <a:pt x="491058" y="161160"/>
                </a:lnTo>
                <a:lnTo>
                  <a:pt x="491058" y="233956"/>
                </a:lnTo>
                <a:lnTo>
                  <a:pt x="333845" y="233956"/>
                </a:lnTo>
                <a:lnTo>
                  <a:pt x="333845" y="250620"/>
                </a:lnTo>
                <a:lnTo>
                  <a:pt x="498404" y="250620"/>
                </a:lnTo>
                <a:lnTo>
                  <a:pt x="498404" y="280440"/>
                </a:lnTo>
                <a:close/>
              </a:path>
              <a:path w="1848484" h="282575">
                <a:moveTo>
                  <a:pt x="765044" y="175851"/>
                </a:moveTo>
                <a:lnTo>
                  <a:pt x="559811" y="175851"/>
                </a:lnTo>
                <a:lnTo>
                  <a:pt x="559811" y="80909"/>
                </a:lnTo>
                <a:lnTo>
                  <a:pt x="719327" y="80909"/>
                </a:lnTo>
                <a:lnTo>
                  <a:pt x="719327" y="50211"/>
                </a:lnTo>
                <a:lnTo>
                  <a:pt x="559373" y="50211"/>
                </a:lnTo>
                <a:lnTo>
                  <a:pt x="559373" y="18418"/>
                </a:lnTo>
                <a:lnTo>
                  <a:pt x="758466" y="18418"/>
                </a:lnTo>
                <a:lnTo>
                  <a:pt x="758466" y="111935"/>
                </a:lnTo>
                <a:lnTo>
                  <a:pt x="599279" y="111935"/>
                </a:lnTo>
                <a:lnTo>
                  <a:pt x="599279" y="143728"/>
                </a:lnTo>
                <a:lnTo>
                  <a:pt x="765044" y="143728"/>
                </a:lnTo>
                <a:lnTo>
                  <a:pt x="765044" y="175851"/>
                </a:lnTo>
                <a:close/>
              </a:path>
              <a:path w="1848484" h="282575">
                <a:moveTo>
                  <a:pt x="678105" y="218498"/>
                </a:moveTo>
                <a:lnTo>
                  <a:pt x="638966" y="218498"/>
                </a:lnTo>
                <a:lnTo>
                  <a:pt x="638966" y="175851"/>
                </a:lnTo>
                <a:lnTo>
                  <a:pt x="678105" y="175851"/>
                </a:lnTo>
                <a:lnTo>
                  <a:pt x="678105" y="218498"/>
                </a:lnTo>
                <a:close/>
              </a:path>
              <a:path w="1848484" h="282575">
                <a:moveTo>
                  <a:pt x="788177" y="250840"/>
                </a:moveTo>
                <a:lnTo>
                  <a:pt x="530101" y="250840"/>
                </a:lnTo>
                <a:lnTo>
                  <a:pt x="530101" y="218498"/>
                </a:lnTo>
                <a:lnTo>
                  <a:pt x="788177" y="218498"/>
                </a:lnTo>
                <a:lnTo>
                  <a:pt x="788177" y="250840"/>
                </a:lnTo>
                <a:close/>
              </a:path>
              <a:path w="1848484" h="282575">
                <a:moveTo>
                  <a:pt x="1031246" y="282414"/>
                </a:moveTo>
                <a:lnTo>
                  <a:pt x="991230" y="282414"/>
                </a:lnTo>
                <a:lnTo>
                  <a:pt x="991230" y="0"/>
                </a:lnTo>
                <a:lnTo>
                  <a:pt x="1031246" y="0"/>
                </a:lnTo>
                <a:lnTo>
                  <a:pt x="1031246" y="282414"/>
                </a:lnTo>
                <a:close/>
              </a:path>
              <a:path w="1848484" h="282575">
                <a:moveTo>
                  <a:pt x="963383" y="59640"/>
                </a:moveTo>
                <a:lnTo>
                  <a:pt x="804087" y="59640"/>
                </a:lnTo>
                <a:lnTo>
                  <a:pt x="804087" y="27298"/>
                </a:lnTo>
                <a:lnTo>
                  <a:pt x="963383" y="27298"/>
                </a:lnTo>
                <a:lnTo>
                  <a:pt x="963383" y="59640"/>
                </a:lnTo>
                <a:close/>
              </a:path>
              <a:path w="1848484" h="282575">
                <a:moveTo>
                  <a:pt x="815488" y="229132"/>
                </a:moveTo>
                <a:lnTo>
                  <a:pt x="793014" y="198106"/>
                </a:lnTo>
                <a:lnTo>
                  <a:pt x="823802" y="177081"/>
                </a:lnTo>
                <a:lnTo>
                  <a:pt x="846007" y="147648"/>
                </a:lnTo>
                <a:lnTo>
                  <a:pt x="859477" y="113158"/>
                </a:lnTo>
                <a:lnTo>
                  <a:pt x="864056" y="76962"/>
                </a:lnTo>
                <a:lnTo>
                  <a:pt x="864056" y="59640"/>
                </a:lnTo>
                <a:lnTo>
                  <a:pt x="904291" y="59640"/>
                </a:lnTo>
                <a:lnTo>
                  <a:pt x="904291" y="76962"/>
                </a:lnTo>
                <a:lnTo>
                  <a:pt x="908712" y="111321"/>
                </a:lnTo>
                <a:lnTo>
                  <a:pt x="921983" y="143810"/>
                </a:lnTo>
                <a:lnTo>
                  <a:pt x="923588" y="145811"/>
                </a:lnTo>
                <a:lnTo>
                  <a:pt x="884886" y="145811"/>
                </a:lnTo>
                <a:lnTo>
                  <a:pt x="873364" y="172366"/>
                </a:lnTo>
                <a:lnTo>
                  <a:pt x="857916" y="195694"/>
                </a:lnTo>
                <a:lnTo>
                  <a:pt x="838604" y="214911"/>
                </a:lnTo>
                <a:lnTo>
                  <a:pt x="815488" y="229132"/>
                </a:lnTo>
                <a:close/>
              </a:path>
              <a:path w="1848484" h="282575">
                <a:moveTo>
                  <a:pt x="953845" y="222116"/>
                </a:moveTo>
                <a:lnTo>
                  <a:pt x="930798" y="209083"/>
                </a:lnTo>
                <a:lnTo>
                  <a:pt x="911636" y="191528"/>
                </a:lnTo>
                <a:lnTo>
                  <a:pt x="896339" y="170191"/>
                </a:lnTo>
                <a:lnTo>
                  <a:pt x="884886" y="145811"/>
                </a:lnTo>
                <a:lnTo>
                  <a:pt x="923588" y="145811"/>
                </a:lnTo>
                <a:lnTo>
                  <a:pt x="944113" y="171407"/>
                </a:lnTo>
                <a:lnTo>
                  <a:pt x="975114" y="191090"/>
                </a:lnTo>
                <a:lnTo>
                  <a:pt x="953845" y="222116"/>
                </a:lnTo>
                <a:close/>
              </a:path>
              <a:path w="1848484" h="282575">
                <a:moveTo>
                  <a:pt x="1083554" y="166641"/>
                </a:moveTo>
                <a:lnTo>
                  <a:pt x="1066561" y="133752"/>
                </a:lnTo>
                <a:lnTo>
                  <a:pt x="1108574" y="119725"/>
                </a:lnTo>
                <a:lnTo>
                  <a:pt x="1139878" y="96696"/>
                </a:lnTo>
                <a:lnTo>
                  <a:pt x="1159464" y="68075"/>
                </a:lnTo>
                <a:lnTo>
                  <a:pt x="1166327" y="37275"/>
                </a:lnTo>
                <a:lnTo>
                  <a:pt x="1166327" y="16993"/>
                </a:lnTo>
                <a:lnTo>
                  <a:pt x="1208535" y="16993"/>
                </a:lnTo>
                <a:lnTo>
                  <a:pt x="1208535" y="37275"/>
                </a:lnTo>
                <a:lnTo>
                  <a:pt x="1215192" y="68306"/>
                </a:lnTo>
                <a:lnTo>
                  <a:pt x="1232001" y="92968"/>
                </a:lnTo>
                <a:lnTo>
                  <a:pt x="1187596" y="92968"/>
                </a:lnTo>
                <a:lnTo>
                  <a:pt x="1170399" y="118263"/>
                </a:lnTo>
                <a:lnTo>
                  <a:pt x="1146963" y="139590"/>
                </a:lnTo>
                <a:lnTo>
                  <a:pt x="1117833" y="156024"/>
                </a:lnTo>
                <a:lnTo>
                  <a:pt x="1083554" y="166641"/>
                </a:lnTo>
                <a:close/>
              </a:path>
              <a:path w="1848484" h="282575">
                <a:moveTo>
                  <a:pt x="1291528" y="166641"/>
                </a:moveTo>
                <a:lnTo>
                  <a:pt x="1257081" y="156101"/>
                </a:lnTo>
                <a:lnTo>
                  <a:pt x="1227927" y="139713"/>
                </a:lnTo>
                <a:lnTo>
                  <a:pt x="1204590" y="118370"/>
                </a:lnTo>
                <a:lnTo>
                  <a:pt x="1187596" y="92968"/>
                </a:lnTo>
                <a:lnTo>
                  <a:pt x="1232001" y="92968"/>
                </a:lnTo>
                <a:lnTo>
                  <a:pt x="1234738" y="96983"/>
                </a:lnTo>
                <a:lnTo>
                  <a:pt x="1266288" y="119926"/>
                </a:lnTo>
                <a:lnTo>
                  <a:pt x="1308959" y="133752"/>
                </a:lnTo>
                <a:lnTo>
                  <a:pt x="1291528" y="166641"/>
                </a:lnTo>
                <a:close/>
              </a:path>
              <a:path w="1848484" h="282575">
                <a:moveTo>
                  <a:pt x="1318168" y="247770"/>
                </a:moveTo>
                <a:lnTo>
                  <a:pt x="1060092" y="247770"/>
                </a:lnTo>
                <a:lnTo>
                  <a:pt x="1060092" y="215209"/>
                </a:lnTo>
                <a:lnTo>
                  <a:pt x="1318168" y="215209"/>
                </a:lnTo>
                <a:lnTo>
                  <a:pt x="1318168" y="247770"/>
                </a:lnTo>
                <a:close/>
              </a:path>
              <a:path w="1848484" h="282575">
                <a:moveTo>
                  <a:pt x="1561238" y="171356"/>
                </a:moveTo>
                <a:lnTo>
                  <a:pt x="1521550" y="171356"/>
                </a:lnTo>
                <a:lnTo>
                  <a:pt x="1521550" y="0"/>
                </a:lnTo>
                <a:lnTo>
                  <a:pt x="1561238" y="0"/>
                </a:lnTo>
                <a:lnTo>
                  <a:pt x="1561238" y="171356"/>
                </a:lnTo>
                <a:close/>
              </a:path>
              <a:path w="1848484" h="282575">
                <a:moveTo>
                  <a:pt x="1364885" y="159844"/>
                </a:moveTo>
                <a:lnTo>
                  <a:pt x="1340437" y="159844"/>
                </a:lnTo>
                <a:lnTo>
                  <a:pt x="1340437" y="18747"/>
                </a:lnTo>
                <a:lnTo>
                  <a:pt x="1477259" y="18747"/>
                </a:lnTo>
                <a:lnTo>
                  <a:pt x="1477259" y="50102"/>
                </a:lnTo>
                <a:lnTo>
                  <a:pt x="1380343" y="50102"/>
                </a:lnTo>
                <a:lnTo>
                  <a:pt x="1380343" y="73563"/>
                </a:lnTo>
                <a:lnTo>
                  <a:pt x="1469036" y="73563"/>
                </a:lnTo>
                <a:lnTo>
                  <a:pt x="1469036" y="104041"/>
                </a:lnTo>
                <a:lnTo>
                  <a:pt x="1380343" y="104041"/>
                </a:lnTo>
                <a:lnTo>
                  <a:pt x="1380343" y="128599"/>
                </a:lnTo>
                <a:lnTo>
                  <a:pt x="1498020" y="128599"/>
                </a:lnTo>
                <a:lnTo>
                  <a:pt x="1501049" y="152499"/>
                </a:lnTo>
                <a:lnTo>
                  <a:pt x="1471309" y="156283"/>
                </a:lnTo>
                <a:lnTo>
                  <a:pt x="1440491" y="158515"/>
                </a:lnTo>
                <a:lnTo>
                  <a:pt x="1405910" y="159575"/>
                </a:lnTo>
                <a:lnTo>
                  <a:pt x="1364885" y="159844"/>
                </a:lnTo>
                <a:close/>
              </a:path>
              <a:path w="1848484" h="282575">
                <a:moveTo>
                  <a:pt x="1498020" y="128599"/>
                </a:moveTo>
                <a:lnTo>
                  <a:pt x="1380343" y="128599"/>
                </a:lnTo>
                <a:lnTo>
                  <a:pt x="1414482" y="128177"/>
                </a:lnTo>
                <a:lnTo>
                  <a:pt x="1443944" y="127037"/>
                </a:lnTo>
                <a:lnTo>
                  <a:pt x="1470796" y="124868"/>
                </a:lnTo>
                <a:lnTo>
                  <a:pt x="1497102" y="121363"/>
                </a:lnTo>
                <a:lnTo>
                  <a:pt x="1498020" y="128599"/>
                </a:lnTo>
                <a:close/>
              </a:path>
              <a:path w="1848484" h="282575">
                <a:moveTo>
                  <a:pt x="1561238" y="282414"/>
                </a:moveTo>
                <a:lnTo>
                  <a:pt x="1521550" y="282414"/>
                </a:lnTo>
                <a:lnTo>
                  <a:pt x="1521550" y="214113"/>
                </a:lnTo>
                <a:lnTo>
                  <a:pt x="1367297" y="214113"/>
                </a:lnTo>
                <a:lnTo>
                  <a:pt x="1367297" y="182538"/>
                </a:lnTo>
                <a:lnTo>
                  <a:pt x="1561238" y="182538"/>
                </a:lnTo>
                <a:lnTo>
                  <a:pt x="1561238" y="282414"/>
                </a:lnTo>
                <a:close/>
              </a:path>
              <a:path w="1848484" h="282575">
                <a:moveTo>
                  <a:pt x="1613546" y="166641"/>
                </a:moveTo>
                <a:lnTo>
                  <a:pt x="1596553" y="133752"/>
                </a:lnTo>
                <a:lnTo>
                  <a:pt x="1638566" y="119725"/>
                </a:lnTo>
                <a:lnTo>
                  <a:pt x="1669869" y="96696"/>
                </a:lnTo>
                <a:lnTo>
                  <a:pt x="1689456" y="68075"/>
                </a:lnTo>
                <a:lnTo>
                  <a:pt x="1696318" y="37275"/>
                </a:lnTo>
                <a:lnTo>
                  <a:pt x="1696318" y="16993"/>
                </a:lnTo>
                <a:lnTo>
                  <a:pt x="1738527" y="16993"/>
                </a:lnTo>
                <a:lnTo>
                  <a:pt x="1738527" y="37275"/>
                </a:lnTo>
                <a:lnTo>
                  <a:pt x="1745184" y="68306"/>
                </a:lnTo>
                <a:lnTo>
                  <a:pt x="1761993" y="92968"/>
                </a:lnTo>
                <a:lnTo>
                  <a:pt x="1717587" y="92968"/>
                </a:lnTo>
                <a:lnTo>
                  <a:pt x="1700390" y="118263"/>
                </a:lnTo>
                <a:lnTo>
                  <a:pt x="1676955" y="139590"/>
                </a:lnTo>
                <a:lnTo>
                  <a:pt x="1647825" y="156024"/>
                </a:lnTo>
                <a:lnTo>
                  <a:pt x="1613546" y="166641"/>
                </a:lnTo>
                <a:close/>
              </a:path>
              <a:path w="1848484" h="282575">
                <a:moveTo>
                  <a:pt x="1821519" y="166641"/>
                </a:moveTo>
                <a:lnTo>
                  <a:pt x="1787072" y="156101"/>
                </a:lnTo>
                <a:lnTo>
                  <a:pt x="1757918" y="139713"/>
                </a:lnTo>
                <a:lnTo>
                  <a:pt x="1734582" y="118370"/>
                </a:lnTo>
                <a:lnTo>
                  <a:pt x="1717587" y="92968"/>
                </a:lnTo>
                <a:lnTo>
                  <a:pt x="1761993" y="92968"/>
                </a:lnTo>
                <a:lnTo>
                  <a:pt x="1764729" y="96983"/>
                </a:lnTo>
                <a:lnTo>
                  <a:pt x="1796280" y="119926"/>
                </a:lnTo>
                <a:lnTo>
                  <a:pt x="1838951" y="133752"/>
                </a:lnTo>
                <a:lnTo>
                  <a:pt x="1821519" y="166641"/>
                </a:lnTo>
                <a:close/>
              </a:path>
              <a:path w="1848484" h="282575">
                <a:moveTo>
                  <a:pt x="1848160" y="247770"/>
                </a:moveTo>
                <a:lnTo>
                  <a:pt x="1590084" y="247770"/>
                </a:lnTo>
                <a:lnTo>
                  <a:pt x="1590084" y="215209"/>
                </a:lnTo>
                <a:lnTo>
                  <a:pt x="1848160" y="215209"/>
                </a:lnTo>
                <a:lnTo>
                  <a:pt x="1848160" y="24777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0530021" y="7833680"/>
            <a:ext cx="773430" cy="282575"/>
          </a:xfrm>
          <a:custGeom>
            <a:avLst/>
            <a:gdLst/>
            <a:ahLst/>
            <a:cxnLst/>
            <a:rect l="l" t="t" r="r" b="b"/>
            <a:pathLst>
              <a:path w="773429" h="282575">
                <a:moveTo>
                  <a:pt x="234833" y="157980"/>
                </a:moveTo>
                <a:lnTo>
                  <a:pt x="195146" y="157980"/>
                </a:lnTo>
                <a:lnTo>
                  <a:pt x="195146" y="438"/>
                </a:lnTo>
                <a:lnTo>
                  <a:pt x="234833" y="438"/>
                </a:lnTo>
                <a:lnTo>
                  <a:pt x="234833" y="157980"/>
                </a:lnTo>
                <a:close/>
              </a:path>
              <a:path w="773429" h="282575">
                <a:moveTo>
                  <a:pt x="15238" y="163681"/>
                </a:moveTo>
                <a:lnTo>
                  <a:pt x="0" y="132765"/>
                </a:lnTo>
                <a:lnTo>
                  <a:pt x="42537" y="117973"/>
                </a:lnTo>
                <a:lnTo>
                  <a:pt x="74468" y="98299"/>
                </a:lnTo>
                <a:lnTo>
                  <a:pt x="95586" y="74534"/>
                </a:lnTo>
                <a:lnTo>
                  <a:pt x="105686" y="47471"/>
                </a:lnTo>
                <a:lnTo>
                  <a:pt x="16554" y="47471"/>
                </a:lnTo>
                <a:lnTo>
                  <a:pt x="16554" y="16664"/>
                </a:lnTo>
                <a:lnTo>
                  <a:pt x="148442" y="16664"/>
                </a:lnTo>
                <a:lnTo>
                  <a:pt x="142704" y="58413"/>
                </a:lnTo>
                <a:lnTo>
                  <a:pt x="125898" y="94273"/>
                </a:lnTo>
                <a:lnTo>
                  <a:pt x="98642" y="123961"/>
                </a:lnTo>
                <a:lnTo>
                  <a:pt x="61550" y="147192"/>
                </a:lnTo>
                <a:lnTo>
                  <a:pt x="15238" y="163681"/>
                </a:lnTo>
                <a:close/>
              </a:path>
              <a:path w="773429" h="282575">
                <a:moveTo>
                  <a:pt x="234833" y="278906"/>
                </a:moveTo>
                <a:lnTo>
                  <a:pt x="46813" y="278906"/>
                </a:lnTo>
                <a:lnTo>
                  <a:pt x="46813" y="169492"/>
                </a:lnTo>
                <a:lnTo>
                  <a:pt x="234833" y="169492"/>
                </a:lnTo>
                <a:lnTo>
                  <a:pt x="234833" y="200518"/>
                </a:lnTo>
                <a:lnTo>
                  <a:pt x="85952" y="200518"/>
                </a:lnTo>
                <a:lnTo>
                  <a:pt x="85952" y="247879"/>
                </a:lnTo>
                <a:lnTo>
                  <a:pt x="234833" y="247879"/>
                </a:lnTo>
                <a:lnTo>
                  <a:pt x="234833" y="278906"/>
                </a:lnTo>
                <a:close/>
              </a:path>
              <a:path w="773429" h="282575">
                <a:moveTo>
                  <a:pt x="234833" y="247879"/>
                </a:moveTo>
                <a:lnTo>
                  <a:pt x="196023" y="247879"/>
                </a:lnTo>
                <a:lnTo>
                  <a:pt x="196023" y="200518"/>
                </a:lnTo>
                <a:lnTo>
                  <a:pt x="234833" y="200518"/>
                </a:lnTo>
                <a:lnTo>
                  <a:pt x="234833" y="247879"/>
                </a:lnTo>
                <a:close/>
              </a:path>
              <a:path w="773429" h="282575">
                <a:moveTo>
                  <a:pt x="392169" y="124871"/>
                </a:moveTo>
                <a:lnTo>
                  <a:pt x="349925" y="120829"/>
                </a:lnTo>
                <a:lnTo>
                  <a:pt x="317496" y="109221"/>
                </a:lnTo>
                <a:lnTo>
                  <a:pt x="296722" y="90830"/>
                </a:lnTo>
                <a:lnTo>
                  <a:pt x="289443" y="66437"/>
                </a:lnTo>
                <a:lnTo>
                  <a:pt x="296722" y="42239"/>
                </a:lnTo>
                <a:lnTo>
                  <a:pt x="317496" y="24064"/>
                </a:lnTo>
                <a:lnTo>
                  <a:pt x="349925" y="12631"/>
                </a:lnTo>
                <a:lnTo>
                  <a:pt x="392169" y="8660"/>
                </a:lnTo>
                <a:lnTo>
                  <a:pt x="434274" y="12631"/>
                </a:lnTo>
                <a:lnTo>
                  <a:pt x="466624" y="24064"/>
                </a:lnTo>
                <a:lnTo>
                  <a:pt x="484859" y="40016"/>
                </a:lnTo>
                <a:lnTo>
                  <a:pt x="392169" y="40016"/>
                </a:lnTo>
                <a:lnTo>
                  <a:pt x="366000" y="41800"/>
                </a:lnTo>
                <a:lnTo>
                  <a:pt x="346603" y="46895"/>
                </a:lnTo>
                <a:lnTo>
                  <a:pt x="334587" y="55155"/>
                </a:lnTo>
                <a:lnTo>
                  <a:pt x="330556" y="66437"/>
                </a:lnTo>
                <a:lnTo>
                  <a:pt x="334587" y="78010"/>
                </a:lnTo>
                <a:lnTo>
                  <a:pt x="346603" y="86253"/>
                </a:lnTo>
                <a:lnTo>
                  <a:pt x="366000" y="91166"/>
                </a:lnTo>
                <a:lnTo>
                  <a:pt x="392169" y="92749"/>
                </a:lnTo>
                <a:lnTo>
                  <a:pt x="485234" y="92749"/>
                </a:lnTo>
                <a:lnTo>
                  <a:pt x="466624" y="109221"/>
                </a:lnTo>
                <a:lnTo>
                  <a:pt x="434274" y="120829"/>
                </a:lnTo>
                <a:lnTo>
                  <a:pt x="392169" y="124871"/>
                </a:lnTo>
                <a:close/>
              </a:path>
              <a:path w="773429" h="282575">
                <a:moveTo>
                  <a:pt x="485234" y="92749"/>
                </a:moveTo>
                <a:lnTo>
                  <a:pt x="392169" y="92749"/>
                </a:lnTo>
                <a:lnTo>
                  <a:pt x="418296" y="91166"/>
                </a:lnTo>
                <a:lnTo>
                  <a:pt x="437722" y="86253"/>
                </a:lnTo>
                <a:lnTo>
                  <a:pt x="449830" y="78010"/>
                </a:lnTo>
                <a:lnTo>
                  <a:pt x="454002" y="66437"/>
                </a:lnTo>
                <a:lnTo>
                  <a:pt x="449830" y="55155"/>
                </a:lnTo>
                <a:lnTo>
                  <a:pt x="437722" y="46895"/>
                </a:lnTo>
                <a:lnTo>
                  <a:pt x="418296" y="41800"/>
                </a:lnTo>
                <a:lnTo>
                  <a:pt x="392169" y="40016"/>
                </a:lnTo>
                <a:lnTo>
                  <a:pt x="484859" y="40016"/>
                </a:lnTo>
                <a:lnTo>
                  <a:pt x="487401" y="42239"/>
                </a:lnTo>
                <a:lnTo>
                  <a:pt x="494786" y="66437"/>
                </a:lnTo>
                <a:lnTo>
                  <a:pt x="487401" y="90830"/>
                </a:lnTo>
                <a:lnTo>
                  <a:pt x="485234" y="92749"/>
                </a:lnTo>
                <a:close/>
              </a:path>
              <a:path w="773429" h="282575">
                <a:moveTo>
                  <a:pt x="521098" y="175851"/>
                </a:moveTo>
                <a:lnTo>
                  <a:pt x="263680" y="175851"/>
                </a:lnTo>
                <a:lnTo>
                  <a:pt x="263680" y="144386"/>
                </a:lnTo>
                <a:lnTo>
                  <a:pt x="521098" y="144386"/>
                </a:lnTo>
                <a:lnTo>
                  <a:pt x="521098" y="175851"/>
                </a:lnTo>
                <a:close/>
              </a:path>
              <a:path w="773429" h="282575">
                <a:moveTo>
                  <a:pt x="491716" y="277480"/>
                </a:moveTo>
                <a:lnTo>
                  <a:pt x="294706" y="277480"/>
                </a:lnTo>
                <a:lnTo>
                  <a:pt x="294706" y="194817"/>
                </a:lnTo>
                <a:lnTo>
                  <a:pt x="334393" y="194817"/>
                </a:lnTo>
                <a:lnTo>
                  <a:pt x="334393" y="245577"/>
                </a:lnTo>
                <a:lnTo>
                  <a:pt x="491716" y="245577"/>
                </a:lnTo>
                <a:lnTo>
                  <a:pt x="491716" y="277480"/>
                </a:lnTo>
                <a:close/>
              </a:path>
              <a:path w="773429" h="282575">
                <a:moveTo>
                  <a:pt x="773157" y="282414"/>
                </a:moveTo>
                <a:lnTo>
                  <a:pt x="735334" y="282414"/>
                </a:lnTo>
                <a:lnTo>
                  <a:pt x="735334" y="0"/>
                </a:lnTo>
                <a:lnTo>
                  <a:pt x="773157" y="0"/>
                </a:lnTo>
                <a:lnTo>
                  <a:pt x="773157" y="282414"/>
                </a:lnTo>
                <a:close/>
              </a:path>
              <a:path w="773429" h="282575">
                <a:moveTo>
                  <a:pt x="717354" y="157213"/>
                </a:moveTo>
                <a:lnTo>
                  <a:pt x="680627" y="157213"/>
                </a:lnTo>
                <a:lnTo>
                  <a:pt x="680627" y="123446"/>
                </a:lnTo>
                <a:lnTo>
                  <a:pt x="649601" y="123446"/>
                </a:lnTo>
                <a:lnTo>
                  <a:pt x="649601" y="91214"/>
                </a:lnTo>
                <a:lnTo>
                  <a:pt x="680627" y="91214"/>
                </a:lnTo>
                <a:lnTo>
                  <a:pt x="680627" y="4933"/>
                </a:lnTo>
                <a:lnTo>
                  <a:pt x="717354" y="4933"/>
                </a:lnTo>
                <a:lnTo>
                  <a:pt x="717354" y="157213"/>
                </a:lnTo>
                <a:close/>
              </a:path>
              <a:path w="773429" h="282575">
                <a:moveTo>
                  <a:pt x="615395" y="42866"/>
                </a:moveTo>
                <a:lnTo>
                  <a:pt x="576147" y="42866"/>
                </a:lnTo>
                <a:lnTo>
                  <a:pt x="576147" y="7126"/>
                </a:lnTo>
                <a:lnTo>
                  <a:pt x="615395" y="7126"/>
                </a:lnTo>
                <a:lnTo>
                  <a:pt x="615395" y="42866"/>
                </a:lnTo>
                <a:close/>
              </a:path>
              <a:path w="773429" h="282575">
                <a:moveTo>
                  <a:pt x="662647" y="74440"/>
                </a:moveTo>
                <a:lnTo>
                  <a:pt x="528127" y="74440"/>
                </a:lnTo>
                <a:lnTo>
                  <a:pt x="528127" y="42866"/>
                </a:lnTo>
                <a:lnTo>
                  <a:pt x="662647" y="42866"/>
                </a:lnTo>
                <a:lnTo>
                  <a:pt x="662647" y="74440"/>
                </a:lnTo>
                <a:close/>
              </a:path>
              <a:path w="773429" h="282575">
                <a:moveTo>
                  <a:pt x="594565" y="222993"/>
                </a:moveTo>
                <a:lnTo>
                  <a:pt x="570578" y="218018"/>
                </a:lnTo>
                <a:lnTo>
                  <a:pt x="551493" y="204081"/>
                </a:lnTo>
                <a:lnTo>
                  <a:pt x="538925" y="182662"/>
                </a:lnTo>
                <a:lnTo>
                  <a:pt x="534486" y="155240"/>
                </a:lnTo>
                <a:lnTo>
                  <a:pt x="538925" y="127689"/>
                </a:lnTo>
                <a:lnTo>
                  <a:pt x="551493" y="106193"/>
                </a:lnTo>
                <a:lnTo>
                  <a:pt x="570578" y="92199"/>
                </a:lnTo>
                <a:lnTo>
                  <a:pt x="594565" y="87158"/>
                </a:lnTo>
                <a:lnTo>
                  <a:pt x="618996" y="92199"/>
                </a:lnTo>
                <a:lnTo>
                  <a:pt x="638226" y="106193"/>
                </a:lnTo>
                <a:lnTo>
                  <a:pt x="646805" y="120815"/>
                </a:lnTo>
                <a:lnTo>
                  <a:pt x="594565" y="120815"/>
                </a:lnTo>
                <a:lnTo>
                  <a:pt x="584064" y="123064"/>
                </a:lnTo>
                <a:lnTo>
                  <a:pt x="575927" y="129681"/>
                </a:lnTo>
                <a:lnTo>
                  <a:pt x="570668" y="140472"/>
                </a:lnTo>
                <a:lnTo>
                  <a:pt x="568801" y="155240"/>
                </a:lnTo>
                <a:lnTo>
                  <a:pt x="570668" y="169759"/>
                </a:lnTo>
                <a:lnTo>
                  <a:pt x="575927" y="180537"/>
                </a:lnTo>
                <a:lnTo>
                  <a:pt x="584064" y="187246"/>
                </a:lnTo>
                <a:lnTo>
                  <a:pt x="594565" y="189555"/>
                </a:lnTo>
                <a:lnTo>
                  <a:pt x="647766" y="189555"/>
                </a:lnTo>
                <a:lnTo>
                  <a:pt x="639244" y="202920"/>
                </a:lnTo>
                <a:lnTo>
                  <a:pt x="626907" y="213756"/>
                </a:lnTo>
                <a:lnTo>
                  <a:pt x="611856" y="220605"/>
                </a:lnTo>
                <a:lnTo>
                  <a:pt x="594565" y="222993"/>
                </a:lnTo>
                <a:close/>
              </a:path>
              <a:path w="773429" h="282575">
                <a:moveTo>
                  <a:pt x="647766" y="189555"/>
                </a:moveTo>
                <a:lnTo>
                  <a:pt x="594565" y="189555"/>
                </a:lnTo>
                <a:lnTo>
                  <a:pt x="605374" y="187246"/>
                </a:lnTo>
                <a:lnTo>
                  <a:pt x="613778" y="180537"/>
                </a:lnTo>
                <a:lnTo>
                  <a:pt x="619263" y="169759"/>
                </a:lnTo>
                <a:lnTo>
                  <a:pt x="621315" y="155240"/>
                </a:lnTo>
                <a:lnTo>
                  <a:pt x="619263" y="140472"/>
                </a:lnTo>
                <a:lnTo>
                  <a:pt x="613778" y="129681"/>
                </a:lnTo>
                <a:lnTo>
                  <a:pt x="605374" y="123064"/>
                </a:lnTo>
                <a:lnTo>
                  <a:pt x="594565" y="120815"/>
                </a:lnTo>
                <a:lnTo>
                  <a:pt x="646805" y="120815"/>
                </a:lnTo>
                <a:lnTo>
                  <a:pt x="650837" y="127689"/>
                </a:lnTo>
                <a:lnTo>
                  <a:pt x="655411" y="155240"/>
                </a:lnTo>
                <a:lnTo>
                  <a:pt x="655411" y="157213"/>
                </a:lnTo>
                <a:lnTo>
                  <a:pt x="717354" y="157213"/>
                </a:lnTo>
                <a:lnTo>
                  <a:pt x="717354" y="188568"/>
                </a:lnTo>
                <a:lnTo>
                  <a:pt x="648395" y="188568"/>
                </a:lnTo>
                <a:lnTo>
                  <a:pt x="647766" y="189555"/>
                </a:lnTo>
                <a:close/>
              </a:path>
              <a:path w="773429" h="282575">
                <a:moveTo>
                  <a:pt x="717354" y="269806"/>
                </a:moveTo>
                <a:lnTo>
                  <a:pt x="680627" y="269806"/>
                </a:lnTo>
                <a:lnTo>
                  <a:pt x="680627" y="188568"/>
                </a:lnTo>
                <a:lnTo>
                  <a:pt x="717354" y="188568"/>
                </a:lnTo>
                <a:lnTo>
                  <a:pt x="717354" y="26980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397481" y="7920180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4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4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538486" y="7850344"/>
            <a:ext cx="735965" cy="240665"/>
          </a:xfrm>
          <a:custGeom>
            <a:avLst/>
            <a:gdLst/>
            <a:ahLst/>
            <a:cxnLst/>
            <a:rect l="l" t="t" r="r" b="b"/>
            <a:pathLst>
              <a:path w="735965" h="240665">
                <a:moveTo>
                  <a:pt x="24996" y="46703"/>
                </a:moveTo>
                <a:lnTo>
                  <a:pt x="15309" y="44874"/>
                </a:lnTo>
                <a:lnTo>
                  <a:pt x="7359" y="39878"/>
                </a:lnTo>
                <a:lnTo>
                  <a:pt x="1978" y="32458"/>
                </a:lnTo>
                <a:lnTo>
                  <a:pt x="0" y="23351"/>
                </a:lnTo>
                <a:lnTo>
                  <a:pt x="1978" y="14291"/>
                </a:lnTo>
                <a:lnTo>
                  <a:pt x="7359" y="6865"/>
                </a:lnTo>
                <a:lnTo>
                  <a:pt x="15309" y="1844"/>
                </a:lnTo>
                <a:lnTo>
                  <a:pt x="24996" y="0"/>
                </a:lnTo>
                <a:lnTo>
                  <a:pt x="34683" y="1844"/>
                </a:lnTo>
                <a:lnTo>
                  <a:pt x="42633" y="6865"/>
                </a:lnTo>
                <a:lnTo>
                  <a:pt x="48014" y="14291"/>
                </a:lnTo>
                <a:lnTo>
                  <a:pt x="49992" y="23351"/>
                </a:lnTo>
                <a:lnTo>
                  <a:pt x="48014" y="32458"/>
                </a:lnTo>
                <a:lnTo>
                  <a:pt x="42633" y="39878"/>
                </a:lnTo>
                <a:lnTo>
                  <a:pt x="34683" y="44874"/>
                </a:lnTo>
                <a:lnTo>
                  <a:pt x="24996" y="46703"/>
                </a:lnTo>
                <a:close/>
              </a:path>
              <a:path w="735965" h="240665">
                <a:moveTo>
                  <a:pt x="47909" y="237135"/>
                </a:moveTo>
                <a:lnTo>
                  <a:pt x="1973" y="237135"/>
                </a:lnTo>
                <a:lnTo>
                  <a:pt x="1973" y="68739"/>
                </a:lnTo>
                <a:lnTo>
                  <a:pt x="47909" y="68739"/>
                </a:lnTo>
                <a:lnTo>
                  <a:pt x="47909" y="237135"/>
                </a:lnTo>
                <a:close/>
              </a:path>
              <a:path w="735965" h="240665">
                <a:moveTo>
                  <a:pt x="120390" y="237135"/>
                </a:moveTo>
                <a:lnTo>
                  <a:pt x="75221" y="237135"/>
                </a:lnTo>
                <a:lnTo>
                  <a:pt x="75221" y="12607"/>
                </a:lnTo>
                <a:lnTo>
                  <a:pt x="132668" y="12607"/>
                </a:lnTo>
                <a:lnTo>
                  <a:pt x="164219" y="89570"/>
                </a:lnTo>
                <a:lnTo>
                  <a:pt x="120390" y="89570"/>
                </a:lnTo>
                <a:lnTo>
                  <a:pt x="120390" y="237135"/>
                </a:lnTo>
                <a:close/>
              </a:path>
              <a:path w="735965" h="240665">
                <a:moveTo>
                  <a:pt x="240546" y="164778"/>
                </a:moveTo>
                <a:lnTo>
                  <a:pt x="197681" y="164778"/>
                </a:lnTo>
                <a:lnTo>
                  <a:pt x="260062" y="12607"/>
                </a:lnTo>
                <a:lnTo>
                  <a:pt x="317619" y="12607"/>
                </a:lnTo>
                <a:lnTo>
                  <a:pt x="317619" y="90118"/>
                </a:lnTo>
                <a:lnTo>
                  <a:pt x="270477" y="90118"/>
                </a:lnTo>
                <a:lnTo>
                  <a:pt x="240546" y="164778"/>
                </a:lnTo>
                <a:close/>
              </a:path>
              <a:path w="735965" h="240665">
                <a:moveTo>
                  <a:pt x="211933" y="236149"/>
                </a:moveTo>
                <a:lnTo>
                  <a:pt x="180797" y="236149"/>
                </a:lnTo>
                <a:lnTo>
                  <a:pt x="122253" y="89570"/>
                </a:lnTo>
                <a:lnTo>
                  <a:pt x="164219" y="89570"/>
                </a:lnTo>
                <a:lnTo>
                  <a:pt x="195050" y="164778"/>
                </a:lnTo>
                <a:lnTo>
                  <a:pt x="240546" y="164778"/>
                </a:lnTo>
                <a:lnTo>
                  <a:pt x="211933" y="236149"/>
                </a:lnTo>
                <a:close/>
              </a:path>
              <a:path w="735965" h="240665">
                <a:moveTo>
                  <a:pt x="317619" y="237135"/>
                </a:moveTo>
                <a:lnTo>
                  <a:pt x="272341" y="237135"/>
                </a:lnTo>
                <a:lnTo>
                  <a:pt x="272341" y="90118"/>
                </a:lnTo>
                <a:lnTo>
                  <a:pt x="317619" y="90118"/>
                </a:lnTo>
                <a:lnTo>
                  <a:pt x="317619" y="237135"/>
                </a:lnTo>
                <a:close/>
              </a:path>
              <a:path w="735965" h="240665">
                <a:moveTo>
                  <a:pt x="441079" y="237135"/>
                </a:moveTo>
                <a:lnTo>
                  <a:pt x="345918" y="237135"/>
                </a:lnTo>
                <a:lnTo>
                  <a:pt x="345918" y="12607"/>
                </a:lnTo>
                <a:lnTo>
                  <a:pt x="435268" y="12607"/>
                </a:lnTo>
                <a:lnTo>
                  <a:pt x="467759" y="16869"/>
                </a:lnTo>
                <a:lnTo>
                  <a:pt x="491030" y="28778"/>
                </a:lnTo>
                <a:lnTo>
                  <a:pt x="505031" y="47018"/>
                </a:lnTo>
                <a:lnTo>
                  <a:pt x="505717" y="50431"/>
                </a:lnTo>
                <a:lnTo>
                  <a:pt x="392512" y="50431"/>
                </a:lnTo>
                <a:lnTo>
                  <a:pt x="392512" y="106672"/>
                </a:lnTo>
                <a:lnTo>
                  <a:pt x="492640" y="106672"/>
                </a:lnTo>
                <a:lnTo>
                  <a:pt x="485288" y="112440"/>
                </a:lnTo>
                <a:lnTo>
                  <a:pt x="469145" y="118403"/>
                </a:lnTo>
                <a:lnTo>
                  <a:pt x="469145" y="120596"/>
                </a:lnTo>
                <a:lnTo>
                  <a:pt x="487584" y="124950"/>
                </a:lnTo>
                <a:lnTo>
                  <a:pt x="503350" y="135862"/>
                </a:lnTo>
                <a:lnTo>
                  <a:pt x="505110" y="138575"/>
                </a:lnTo>
                <a:lnTo>
                  <a:pt x="392512" y="138575"/>
                </a:lnTo>
                <a:lnTo>
                  <a:pt x="392512" y="198874"/>
                </a:lnTo>
                <a:lnTo>
                  <a:pt x="513726" y="198874"/>
                </a:lnTo>
                <a:lnTo>
                  <a:pt x="513509" y="199949"/>
                </a:lnTo>
                <a:lnTo>
                  <a:pt x="498773" y="219539"/>
                </a:lnTo>
                <a:lnTo>
                  <a:pt x="474541" y="232469"/>
                </a:lnTo>
                <a:lnTo>
                  <a:pt x="441079" y="237135"/>
                </a:lnTo>
                <a:close/>
              </a:path>
              <a:path w="735965" h="240665">
                <a:moveTo>
                  <a:pt x="492640" y="106672"/>
                </a:moveTo>
                <a:lnTo>
                  <a:pt x="428361" y="106672"/>
                </a:lnTo>
                <a:lnTo>
                  <a:pt x="441985" y="104695"/>
                </a:lnTo>
                <a:lnTo>
                  <a:pt x="452823" y="98998"/>
                </a:lnTo>
                <a:lnTo>
                  <a:pt x="459982" y="89929"/>
                </a:lnTo>
                <a:lnTo>
                  <a:pt x="462567" y="77839"/>
                </a:lnTo>
                <a:lnTo>
                  <a:pt x="460350" y="66665"/>
                </a:lnTo>
                <a:lnTo>
                  <a:pt x="453879" y="58009"/>
                </a:lnTo>
                <a:lnTo>
                  <a:pt x="443419" y="52416"/>
                </a:lnTo>
                <a:lnTo>
                  <a:pt x="429239" y="50431"/>
                </a:lnTo>
                <a:lnTo>
                  <a:pt x="505717" y="50431"/>
                </a:lnTo>
                <a:lnTo>
                  <a:pt x="509709" y="70274"/>
                </a:lnTo>
                <a:lnTo>
                  <a:pt x="506639" y="88263"/>
                </a:lnTo>
                <a:lnTo>
                  <a:pt x="498143" y="102356"/>
                </a:lnTo>
                <a:lnTo>
                  <a:pt x="492640" y="106672"/>
                </a:lnTo>
                <a:close/>
              </a:path>
              <a:path w="735965" h="240665">
                <a:moveTo>
                  <a:pt x="513726" y="198874"/>
                </a:moveTo>
                <a:lnTo>
                  <a:pt x="431870" y="198874"/>
                </a:lnTo>
                <a:lnTo>
                  <a:pt x="449168" y="196861"/>
                </a:lnTo>
                <a:lnTo>
                  <a:pt x="461142" y="191158"/>
                </a:lnTo>
                <a:lnTo>
                  <a:pt x="468100" y="182269"/>
                </a:lnTo>
                <a:lnTo>
                  <a:pt x="470351" y="170698"/>
                </a:lnTo>
                <a:lnTo>
                  <a:pt x="467745" y="157724"/>
                </a:lnTo>
                <a:lnTo>
                  <a:pt x="460278" y="147565"/>
                </a:lnTo>
                <a:lnTo>
                  <a:pt x="448474" y="140943"/>
                </a:lnTo>
                <a:lnTo>
                  <a:pt x="432856" y="138575"/>
                </a:lnTo>
                <a:lnTo>
                  <a:pt x="505110" y="138575"/>
                </a:lnTo>
                <a:lnTo>
                  <a:pt x="514348" y="152817"/>
                </a:lnTo>
                <a:lnTo>
                  <a:pt x="518480" y="175302"/>
                </a:lnTo>
                <a:lnTo>
                  <a:pt x="513726" y="198874"/>
                </a:lnTo>
                <a:close/>
              </a:path>
              <a:path w="735965" h="240665">
                <a:moveTo>
                  <a:pt x="638541" y="240205"/>
                </a:moveTo>
                <a:lnTo>
                  <a:pt x="596887" y="232467"/>
                </a:lnTo>
                <a:lnTo>
                  <a:pt x="563826" y="209960"/>
                </a:lnTo>
                <a:lnTo>
                  <a:pt x="542030" y="173742"/>
                </a:lnTo>
                <a:lnTo>
                  <a:pt x="534170" y="124871"/>
                </a:lnTo>
                <a:lnTo>
                  <a:pt x="542138" y="75955"/>
                </a:lnTo>
                <a:lnTo>
                  <a:pt x="564114" y="39741"/>
                </a:lnTo>
                <a:lnTo>
                  <a:pt x="597211" y="17260"/>
                </a:lnTo>
                <a:lnTo>
                  <a:pt x="638541" y="9538"/>
                </a:lnTo>
                <a:lnTo>
                  <a:pt x="674655" y="14987"/>
                </a:lnTo>
                <a:lnTo>
                  <a:pt x="704129" y="30847"/>
                </a:lnTo>
                <a:lnTo>
                  <a:pt x="720561" y="50869"/>
                </a:lnTo>
                <a:lnTo>
                  <a:pt x="639528" y="50869"/>
                </a:lnTo>
                <a:lnTo>
                  <a:pt x="615694" y="55787"/>
                </a:lnTo>
                <a:lnTo>
                  <a:pt x="597360" y="70151"/>
                </a:lnTo>
                <a:lnTo>
                  <a:pt x="585583" y="93374"/>
                </a:lnTo>
                <a:lnTo>
                  <a:pt x="581422" y="124871"/>
                </a:lnTo>
                <a:lnTo>
                  <a:pt x="585626" y="156877"/>
                </a:lnTo>
                <a:lnTo>
                  <a:pt x="597456" y="180044"/>
                </a:lnTo>
                <a:lnTo>
                  <a:pt x="615741" y="194125"/>
                </a:lnTo>
                <a:lnTo>
                  <a:pt x="639308" y="198874"/>
                </a:lnTo>
                <a:lnTo>
                  <a:pt x="719990" y="198874"/>
                </a:lnTo>
                <a:lnTo>
                  <a:pt x="706513" y="216113"/>
                </a:lnTo>
                <a:lnTo>
                  <a:pt x="677029" y="233648"/>
                </a:lnTo>
                <a:lnTo>
                  <a:pt x="638541" y="240205"/>
                </a:lnTo>
                <a:close/>
              </a:path>
              <a:path w="735965" h="240665">
                <a:moveTo>
                  <a:pt x="735676" y="90885"/>
                </a:moveTo>
                <a:lnTo>
                  <a:pt x="688533" y="90885"/>
                </a:lnTo>
                <a:lnTo>
                  <a:pt x="682927" y="74134"/>
                </a:lnTo>
                <a:lnTo>
                  <a:pt x="672376" y="61545"/>
                </a:lnTo>
                <a:lnTo>
                  <a:pt x="657653" y="53622"/>
                </a:lnTo>
                <a:lnTo>
                  <a:pt x="639528" y="50869"/>
                </a:lnTo>
                <a:lnTo>
                  <a:pt x="720561" y="50869"/>
                </a:lnTo>
                <a:lnTo>
                  <a:pt x="725093" y="56390"/>
                </a:lnTo>
                <a:lnTo>
                  <a:pt x="735676" y="90885"/>
                </a:lnTo>
                <a:close/>
              </a:path>
              <a:path w="735965" h="240665">
                <a:moveTo>
                  <a:pt x="719990" y="198874"/>
                </a:moveTo>
                <a:lnTo>
                  <a:pt x="639308" y="198874"/>
                </a:lnTo>
                <a:lnTo>
                  <a:pt x="657083" y="196304"/>
                </a:lnTo>
                <a:lnTo>
                  <a:pt x="671732" y="188842"/>
                </a:lnTo>
                <a:lnTo>
                  <a:pt x="682476" y="176858"/>
                </a:lnTo>
                <a:lnTo>
                  <a:pt x="688533" y="160721"/>
                </a:lnTo>
                <a:lnTo>
                  <a:pt x="735676" y="160941"/>
                </a:lnTo>
                <a:lnTo>
                  <a:pt x="726295" y="190809"/>
                </a:lnTo>
                <a:lnTo>
                  <a:pt x="719990" y="1988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530021" y="8262734"/>
            <a:ext cx="773430" cy="282575"/>
          </a:xfrm>
          <a:custGeom>
            <a:avLst/>
            <a:gdLst/>
            <a:ahLst/>
            <a:cxnLst/>
            <a:rect l="l" t="t" r="r" b="b"/>
            <a:pathLst>
              <a:path w="773429" h="282575">
                <a:moveTo>
                  <a:pt x="234833" y="157542"/>
                </a:moveTo>
                <a:lnTo>
                  <a:pt x="195146" y="157542"/>
                </a:lnTo>
                <a:lnTo>
                  <a:pt x="195146" y="0"/>
                </a:lnTo>
                <a:lnTo>
                  <a:pt x="234833" y="0"/>
                </a:lnTo>
                <a:lnTo>
                  <a:pt x="234833" y="157542"/>
                </a:lnTo>
                <a:close/>
              </a:path>
              <a:path w="773429" h="282575">
                <a:moveTo>
                  <a:pt x="15238" y="163243"/>
                </a:moveTo>
                <a:lnTo>
                  <a:pt x="0" y="132326"/>
                </a:lnTo>
                <a:lnTo>
                  <a:pt x="42537" y="117535"/>
                </a:lnTo>
                <a:lnTo>
                  <a:pt x="74468" y="97861"/>
                </a:lnTo>
                <a:lnTo>
                  <a:pt x="95586" y="74096"/>
                </a:lnTo>
                <a:lnTo>
                  <a:pt x="105686" y="47032"/>
                </a:lnTo>
                <a:lnTo>
                  <a:pt x="16554" y="47032"/>
                </a:lnTo>
                <a:lnTo>
                  <a:pt x="16554" y="16225"/>
                </a:lnTo>
                <a:lnTo>
                  <a:pt x="148442" y="16225"/>
                </a:lnTo>
                <a:lnTo>
                  <a:pt x="142704" y="57974"/>
                </a:lnTo>
                <a:lnTo>
                  <a:pt x="125898" y="93835"/>
                </a:lnTo>
                <a:lnTo>
                  <a:pt x="98642" y="123522"/>
                </a:lnTo>
                <a:lnTo>
                  <a:pt x="61550" y="146753"/>
                </a:lnTo>
                <a:lnTo>
                  <a:pt x="15238" y="163243"/>
                </a:lnTo>
                <a:close/>
              </a:path>
              <a:path w="773429" h="282575">
                <a:moveTo>
                  <a:pt x="234833" y="278467"/>
                </a:moveTo>
                <a:lnTo>
                  <a:pt x="46813" y="278467"/>
                </a:lnTo>
                <a:lnTo>
                  <a:pt x="46813" y="169053"/>
                </a:lnTo>
                <a:lnTo>
                  <a:pt x="234833" y="169053"/>
                </a:lnTo>
                <a:lnTo>
                  <a:pt x="234833" y="200080"/>
                </a:lnTo>
                <a:lnTo>
                  <a:pt x="85952" y="200080"/>
                </a:lnTo>
                <a:lnTo>
                  <a:pt x="85952" y="247441"/>
                </a:lnTo>
                <a:lnTo>
                  <a:pt x="234833" y="247441"/>
                </a:lnTo>
                <a:lnTo>
                  <a:pt x="234833" y="278467"/>
                </a:lnTo>
                <a:close/>
              </a:path>
              <a:path w="773429" h="282575">
                <a:moveTo>
                  <a:pt x="234833" y="247441"/>
                </a:moveTo>
                <a:lnTo>
                  <a:pt x="196023" y="247441"/>
                </a:lnTo>
                <a:lnTo>
                  <a:pt x="196023" y="200080"/>
                </a:lnTo>
                <a:lnTo>
                  <a:pt x="234833" y="200080"/>
                </a:lnTo>
                <a:lnTo>
                  <a:pt x="234833" y="247441"/>
                </a:lnTo>
                <a:close/>
              </a:path>
              <a:path w="773429" h="282575">
                <a:moveTo>
                  <a:pt x="492045" y="108755"/>
                </a:moveTo>
                <a:lnTo>
                  <a:pt x="294815" y="108755"/>
                </a:lnTo>
                <a:lnTo>
                  <a:pt x="294815" y="12169"/>
                </a:lnTo>
                <a:lnTo>
                  <a:pt x="490620" y="12169"/>
                </a:lnTo>
                <a:lnTo>
                  <a:pt x="490620" y="42976"/>
                </a:lnTo>
                <a:lnTo>
                  <a:pt x="334283" y="42976"/>
                </a:lnTo>
                <a:lnTo>
                  <a:pt x="334283" y="77729"/>
                </a:lnTo>
                <a:lnTo>
                  <a:pt x="492045" y="77729"/>
                </a:lnTo>
                <a:lnTo>
                  <a:pt x="492045" y="108755"/>
                </a:lnTo>
                <a:close/>
              </a:path>
              <a:path w="773429" h="282575">
                <a:moveTo>
                  <a:pt x="412123" y="132875"/>
                </a:moveTo>
                <a:lnTo>
                  <a:pt x="373313" y="132875"/>
                </a:lnTo>
                <a:lnTo>
                  <a:pt x="373313" y="108755"/>
                </a:lnTo>
                <a:lnTo>
                  <a:pt x="412123" y="108755"/>
                </a:lnTo>
                <a:lnTo>
                  <a:pt x="412123" y="132875"/>
                </a:lnTo>
                <a:close/>
              </a:path>
              <a:path w="773429" h="282575">
                <a:moveTo>
                  <a:pt x="521536" y="164230"/>
                </a:moveTo>
                <a:lnTo>
                  <a:pt x="263680" y="164230"/>
                </a:lnTo>
                <a:lnTo>
                  <a:pt x="263680" y="132875"/>
                </a:lnTo>
                <a:lnTo>
                  <a:pt x="521536" y="132875"/>
                </a:lnTo>
                <a:lnTo>
                  <a:pt x="521536" y="164230"/>
                </a:lnTo>
                <a:close/>
              </a:path>
              <a:path w="773429" h="282575">
                <a:moveTo>
                  <a:pt x="391841" y="282304"/>
                </a:moveTo>
                <a:lnTo>
                  <a:pt x="350413" y="278796"/>
                </a:lnTo>
                <a:lnTo>
                  <a:pt x="319346" y="268710"/>
                </a:lnTo>
                <a:lnTo>
                  <a:pt x="299831" y="252457"/>
                </a:lnTo>
                <a:lnTo>
                  <a:pt x="293061" y="230448"/>
                </a:lnTo>
                <a:lnTo>
                  <a:pt x="299831" y="208141"/>
                </a:lnTo>
                <a:lnTo>
                  <a:pt x="319346" y="191775"/>
                </a:lnTo>
                <a:lnTo>
                  <a:pt x="350413" y="181699"/>
                </a:lnTo>
                <a:lnTo>
                  <a:pt x="391841" y="178263"/>
                </a:lnTo>
                <a:lnTo>
                  <a:pt x="433030" y="181699"/>
                </a:lnTo>
                <a:lnTo>
                  <a:pt x="463911" y="191775"/>
                </a:lnTo>
                <a:lnTo>
                  <a:pt x="483341" y="208141"/>
                </a:lnTo>
                <a:lnTo>
                  <a:pt x="483424" y="208412"/>
                </a:lnTo>
                <a:lnTo>
                  <a:pt x="391841" y="208412"/>
                </a:lnTo>
                <a:lnTo>
                  <a:pt x="366214" y="209804"/>
                </a:lnTo>
                <a:lnTo>
                  <a:pt x="347905" y="213962"/>
                </a:lnTo>
                <a:lnTo>
                  <a:pt x="336956" y="220853"/>
                </a:lnTo>
                <a:lnTo>
                  <a:pt x="333406" y="230448"/>
                </a:lnTo>
                <a:lnTo>
                  <a:pt x="336956" y="240036"/>
                </a:lnTo>
                <a:lnTo>
                  <a:pt x="347905" y="246797"/>
                </a:lnTo>
                <a:lnTo>
                  <a:pt x="366214" y="250783"/>
                </a:lnTo>
                <a:lnTo>
                  <a:pt x="391841" y="252046"/>
                </a:lnTo>
                <a:lnTo>
                  <a:pt x="483469" y="252046"/>
                </a:lnTo>
                <a:lnTo>
                  <a:pt x="483341" y="252457"/>
                </a:lnTo>
                <a:lnTo>
                  <a:pt x="463911" y="268710"/>
                </a:lnTo>
                <a:lnTo>
                  <a:pt x="433030" y="278796"/>
                </a:lnTo>
                <a:lnTo>
                  <a:pt x="391841" y="282304"/>
                </a:lnTo>
                <a:close/>
              </a:path>
              <a:path w="773429" h="282575">
                <a:moveTo>
                  <a:pt x="483469" y="252046"/>
                </a:moveTo>
                <a:lnTo>
                  <a:pt x="391841" y="252046"/>
                </a:lnTo>
                <a:lnTo>
                  <a:pt x="417178" y="250783"/>
                </a:lnTo>
                <a:lnTo>
                  <a:pt x="435516" y="246797"/>
                </a:lnTo>
                <a:lnTo>
                  <a:pt x="446679" y="240036"/>
                </a:lnTo>
                <a:lnTo>
                  <a:pt x="450494" y="230448"/>
                </a:lnTo>
                <a:lnTo>
                  <a:pt x="446679" y="220853"/>
                </a:lnTo>
                <a:lnTo>
                  <a:pt x="435516" y="213962"/>
                </a:lnTo>
                <a:lnTo>
                  <a:pt x="417178" y="209804"/>
                </a:lnTo>
                <a:lnTo>
                  <a:pt x="391841" y="208412"/>
                </a:lnTo>
                <a:lnTo>
                  <a:pt x="483424" y="208412"/>
                </a:lnTo>
                <a:lnTo>
                  <a:pt x="490181" y="230448"/>
                </a:lnTo>
                <a:lnTo>
                  <a:pt x="483469" y="252046"/>
                </a:lnTo>
                <a:close/>
              </a:path>
              <a:path w="773429" h="282575">
                <a:moveTo>
                  <a:pt x="766469" y="39467"/>
                </a:moveTo>
                <a:lnTo>
                  <a:pt x="727001" y="39467"/>
                </a:lnTo>
                <a:lnTo>
                  <a:pt x="727001" y="0"/>
                </a:lnTo>
                <a:lnTo>
                  <a:pt x="766469" y="0"/>
                </a:lnTo>
                <a:lnTo>
                  <a:pt x="766469" y="39467"/>
                </a:lnTo>
                <a:close/>
              </a:path>
              <a:path w="773429" h="282575">
                <a:moveTo>
                  <a:pt x="607282" y="162475"/>
                </a:moveTo>
                <a:lnTo>
                  <a:pt x="577479" y="156989"/>
                </a:lnTo>
                <a:lnTo>
                  <a:pt x="553617" y="141769"/>
                </a:lnTo>
                <a:lnTo>
                  <a:pt x="537813" y="118675"/>
                </a:lnTo>
                <a:lnTo>
                  <a:pt x="532184" y="89570"/>
                </a:lnTo>
                <a:lnTo>
                  <a:pt x="537813" y="60227"/>
                </a:lnTo>
                <a:lnTo>
                  <a:pt x="553617" y="37042"/>
                </a:lnTo>
                <a:lnTo>
                  <a:pt x="577479" y="21811"/>
                </a:lnTo>
                <a:lnTo>
                  <a:pt x="607282" y="16335"/>
                </a:lnTo>
                <a:lnTo>
                  <a:pt x="623237" y="17914"/>
                </a:lnTo>
                <a:lnTo>
                  <a:pt x="637980" y="22474"/>
                </a:lnTo>
                <a:lnTo>
                  <a:pt x="651159" y="29748"/>
                </a:lnTo>
                <a:lnTo>
                  <a:pt x="662428" y="39467"/>
                </a:lnTo>
                <a:lnTo>
                  <a:pt x="766469" y="39467"/>
                </a:lnTo>
                <a:lnTo>
                  <a:pt x="766469" y="51527"/>
                </a:lnTo>
                <a:lnTo>
                  <a:pt x="607282" y="51527"/>
                </a:lnTo>
                <a:lnTo>
                  <a:pt x="592110" y="54126"/>
                </a:lnTo>
                <a:lnTo>
                  <a:pt x="580217" y="61627"/>
                </a:lnTo>
                <a:lnTo>
                  <a:pt x="572455" y="73589"/>
                </a:lnTo>
                <a:lnTo>
                  <a:pt x="569678" y="89570"/>
                </a:lnTo>
                <a:lnTo>
                  <a:pt x="572455" y="105471"/>
                </a:lnTo>
                <a:lnTo>
                  <a:pt x="580217" y="117375"/>
                </a:lnTo>
                <a:lnTo>
                  <a:pt x="592110" y="124859"/>
                </a:lnTo>
                <a:lnTo>
                  <a:pt x="607282" y="127503"/>
                </a:lnTo>
                <a:lnTo>
                  <a:pt x="766469" y="127503"/>
                </a:lnTo>
                <a:lnTo>
                  <a:pt x="766469" y="139453"/>
                </a:lnTo>
                <a:lnTo>
                  <a:pt x="662318" y="139453"/>
                </a:lnTo>
                <a:lnTo>
                  <a:pt x="651067" y="149109"/>
                </a:lnTo>
                <a:lnTo>
                  <a:pt x="637925" y="156350"/>
                </a:lnTo>
                <a:lnTo>
                  <a:pt x="623220" y="160898"/>
                </a:lnTo>
                <a:lnTo>
                  <a:pt x="607282" y="162475"/>
                </a:lnTo>
                <a:close/>
              </a:path>
              <a:path w="773429" h="282575">
                <a:moveTo>
                  <a:pt x="766469" y="127503"/>
                </a:moveTo>
                <a:lnTo>
                  <a:pt x="607282" y="127503"/>
                </a:lnTo>
                <a:lnTo>
                  <a:pt x="621829" y="124859"/>
                </a:lnTo>
                <a:lnTo>
                  <a:pt x="633539" y="117375"/>
                </a:lnTo>
                <a:lnTo>
                  <a:pt x="641385" y="105471"/>
                </a:lnTo>
                <a:lnTo>
                  <a:pt x="644338" y="89570"/>
                </a:lnTo>
                <a:lnTo>
                  <a:pt x="641385" y="73589"/>
                </a:lnTo>
                <a:lnTo>
                  <a:pt x="633539" y="61627"/>
                </a:lnTo>
                <a:lnTo>
                  <a:pt x="621829" y="54126"/>
                </a:lnTo>
                <a:lnTo>
                  <a:pt x="607282" y="51527"/>
                </a:lnTo>
                <a:lnTo>
                  <a:pt x="766469" y="51527"/>
                </a:lnTo>
                <a:lnTo>
                  <a:pt x="766469" y="71151"/>
                </a:lnTo>
                <a:lnTo>
                  <a:pt x="679640" y="71151"/>
                </a:lnTo>
                <a:lnTo>
                  <a:pt x="681175" y="76962"/>
                </a:lnTo>
                <a:lnTo>
                  <a:pt x="681942" y="83101"/>
                </a:lnTo>
                <a:lnTo>
                  <a:pt x="681942" y="95819"/>
                </a:lnTo>
                <a:lnTo>
                  <a:pt x="681175" y="101958"/>
                </a:lnTo>
                <a:lnTo>
                  <a:pt x="679750" y="107659"/>
                </a:lnTo>
                <a:lnTo>
                  <a:pt x="766469" y="107659"/>
                </a:lnTo>
                <a:lnTo>
                  <a:pt x="766469" y="127503"/>
                </a:lnTo>
                <a:close/>
              </a:path>
              <a:path w="773429" h="282575">
                <a:moveTo>
                  <a:pt x="766469" y="107659"/>
                </a:moveTo>
                <a:lnTo>
                  <a:pt x="727001" y="107659"/>
                </a:lnTo>
                <a:lnTo>
                  <a:pt x="727001" y="71151"/>
                </a:lnTo>
                <a:lnTo>
                  <a:pt x="766469" y="71151"/>
                </a:lnTo>
                <a:lnTo>
                  <a:pt x="766469" y="107659"/>
                </a:lnTo>
                <a:close/>
              </a:path>
              <a:path w="773429" h="282575">
                <a:moveTo>
                  <a:pt x="766469" y="206329"/>
                </a:moveTo>
                <a:lnTo>
                  <a:pt x="727001" y="206329"/>
                </a:lnTo>
                <a:lnTo>
                  <a:pt x="727001" y="139453"/>
                </a:lnTo>
                <a:lnTo>
                  <a:pt x="766469" y="139453"/>
                </a:lnTo>
                <a:lnTo>
                  <a:pt x="766469" y="206329"/>
                </a:lnTo>
                <a:close/>
              </a:path>
              <a:path w="773429" h="282575">
                <a:moveTo>
                  <a:pt x="773157" y="277042"/>
                </a:moveTo>
                <a:lnTo>
                  <a:pt x="579216" y="277042"/>
                </a:lnTo>
                <a:lnTo>
                  <a:pt x="579216" y="185608"/>
                </a:lnTo>
                <a:lnTo>
                  <a:pt x="618684" y="185608"/>
                </a:lnTo>
                <a:lnTo>
                  <a:pt x="618684" y="245139"/>
                </a:lnTo>
                <a:lnTo>
                  <a:pt x="773157" y="245139"/>
                </a:lnTo>
                <a:lnTo>
                  <a:pt x="773157" y="27704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397481" y="8348796"/>
            <a:ext cx="52705" cy="170180"/>
          </a:xfrm>
          <a:custGeom>
            <a:avLst/>
            <a:gdLst/>
            <a:ahLst/>
            <a:cxnLst/>
            <a:rect l="l" t="t" r="r" b="b"/>
            <a:pathLst>
              <a:path w="52704" h="170179">
                <a:moveTo>
                  <a:pt x="26202" y="51856"/>
                </a:moveTo>
                <a:lnTo>
                  <a:pt x="15989" y="49816"/>
                </a:lnTo>
                <a:lnTo>
                  <a:pt x="7646" y="44250"/>
                </a:lnTo>
                <a:lnTo>
                  <a:pt x="2059" y="35992"/>
                </a:lnTo>
                <a:lnTo>
                  <a:pt x="109" y="25873"/>
                </a:lnTo>
                <a:lnTo>
                  <a:pt x="2059" y="15817"/>
                </a:lnTo>
                <a:lnTo>
                  <a:pt x="7646" y="7592"/>
                </a:lnTo>
                <a:lnTo>
                  <a:pt x="15989" y="2038"/>
                </a:lnTo>
                <a:lnTo>
                  <a:pt x="26202" y="0"/>
                </a:lnTo>
                <a:lnTo>
                  <a:pt x="36074" y="2038"/>
                </a:lnTo>
                <a:lnTo>
                  <a:pt x="44332" y="7592"/>
                </a:lnTo>
                <a:lnTo>
                  <a:pt x="50021" y="15817"/>
                </a:lnTo>
                <a:lnTo>
                  <a:pt x="52185" y="25873"/>
                </a:lnTo>
                <a:lnTo>
                  <a:pt x="50021" y="35992"/>
                </a:lnTo>
                <a:lnTo>
                  <a:pt x="44332" y="44250"/>
                </a:lnTo>
                <a:lnTo>
                  <a:pt x="36074" y="49816"/>
                </a:lnTo>
                <a:lnTo>
                  <a:pt x="26202" y="51856"/>
                </a:lnTo>
                <a:close/>
              </a:path>
              <a:path w="52704" h="170179">
                <a:moveTo>
                  <a:pt x="26092" y="170040"/>
                </a:moveTo>
                <a:lnTo>
                  <a:pt x="15925" y="168000"/>
                </a:lnTo>
                <a:lnTo>
                  <a:pt x="7578" y="162434"/>
                </a:lnTo>
                <a:lnTo>
                  <a:pt x="1964" y="154176"/>
                </a:lnTo>
                <a:lnTo>
                  <a:pt x="0" y="144057"/>
                </a:lnTo>
                <a:lnTo>
                  <a:pt x="1964" y="134002"/>
                </a:lnTo>
                <a:lnTo>
                  <a:pt x="7578" y="125776"/>
                </a:lnTo>
                <a:lnTo>
                  <a:pt x="15925" y="120222"/>
                </a:lnTo>
                <a:lnTo>
                  <a:pt x="26092" y="118184"/>
                </a:lnTo>
                <a:lnTo>
                  <a:pt x="35964" y="120222"/>
                </a:lnTo>
                <a:lnTo>
                  <a:pt x="44223" y="125776"/>
                </a:lnTo>
                <a:lnTo>
                  <a:pt x="49912" y="134002"/>
                </a:lnTo>
                <a:lnTo>
                  <a:pt x="52075" y="144057"/>
                </a:lnTo>
                <a:lnTo>
                  <a:pt x="49912" y="154176"/>
                </a:lnTo>
                <a:lnTo>
                  <a:pt x="44223" y="162434"/>
                </a:lnTo>
                <a:lnTo>
                  <a:pt x="35964" y="168000"/>
                </a:lnTo>
                <a:lnTo>
                  <a:pt x="26092" y="1700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538925" y="8262296"/>
            <a:ext cx="1288415" cy="283210"/>
          </a:xfrm>
          <a:custGeom>
            <a:avLst/>
            <a:gdLst/>
            <a:ahLst/>
            <a:cxnLst/>
            <a:rect l="l" t="t" r="r" b="b"/>
            <a:pathLst>
              <a:path w="1288415" h="283209">
                <a:moveTo>
                  <a:pt x="235929" y="109084"/>
                </a:moveTo>
                <a:lnTo>
                  <a:pt x="198545" y="109084"/>
                </a:lnTo>
                <a:lnTo>
                  <a:pt x="198545" y="0"/>
                </a:lnTo>
                <a:lnTo>
                  <a:pt x="235929" y="0"/>
                </a:lnTo>
                <a:lnTo>
                  <a:pt x="235929" y="109084"/>
                </a:lnTo>
                <a:close/>
              </a:path>
              <a:path w="1288415" h="283209">
                <a:moveTo>
                  <a:pt x="171356" y="268600"/>
                </a:moveTo>
                <a:lnTo>
                  <a:pt x="135067" y="268600"/>
                </a:lnTo>
                <a:lnTo>
                  <a:pt x="135067" y="4933"/>
                </a:lnTo>
                <a:lnTo>
                  <a:pt x="171356" y="4933"/>
                </a:lnTo>
                <a:lnTo>
                  <a:pt x="171356" y="109084"/>
                </a:lnTo>
                <a:lnTo>
                  <a:pt x="235929" y="109084"/>
                </a:lnTo>
                <a:lnTo>
                  <a:pt x="235929" y="140768"/>
                </a:lnTo>
                <a:lnTo>
                  <a:pt x="171356" y="140768"/>
                </a:lnTo>
                <a:lnTo>
                  <a:pt x="171356" y="268600"/>
                </a:lnTo>
                <a:close/>
              </a:path>
              <a:path w="1288415" h="283209">
                <a:moveTo>
                  <a:pt x="235929" y="282414"/>
                </a:moveTo>
                <a:lnTo>
                  <a:pt x="198545" y="282414"/>
                </a:lnTo>
                <a:lnTo>
                  <a:pt x="198545" y="140768"/>
                </a:lnTo>
                <a:lnTo>
                  <a:pt x="235929" y="140768"/>
                </a:lnTo>
                <a:lnTo>
                  <a:pt x="235929" y="282414"/>
                </a:lnTo>
                <a:close/>
              </a:path>
              <a:path w="1288415" h="283209">
                <a:moveTo>
                  <a:pt x="19733" y="218388"/>
                </a:moveTo>
                <a:lnTo>
                  <a:pt x="0" y="218388"/>
                </a:lnTo>
                <a:lnTo>
                  <a:pt x="0" y="32780"/>
                </a:lnTo>
                <a:lnTo>
                  <a:pt x="105357" y="32780"/>
                </a:lnTo>
                <a:lnTo>
                  <a:pt x="105357" y="64573"/>
                </a:lnTo>
                <a:lnTo>
                  <a:pt x="39687" y="64573"/>
                </a:lnTo>
                <a:lnTo>
                  <a:pt x="39687" y="185279"/>
                </a:lnTo>
                <a:lnTo>
                  <a:pt x="119037" y="185279"/>
                </a:lnTo>
                <a:lnTo>
                  <a:pt x="121363" y="210604"/>
                </a:lnTo>
                <a:lnTo>
                  <a:pt x="96187" y="214626"/>
                </a:lnTo>
                <a:lnTo>
                  <a:pt x="71576" y="216963"/>
                </a:lnTo>
                <a:lnTo>
                  <a:pt x="46451" y="218066"/>
                </a:lnTo>
                <a:lnTo>
                  <a:pt x="19733" y="218388"/>
                </a:lnTo>
                <a:close/>
              </a:path>
              <a:path w="1288415" h="283209">
                <a:moveTo>
                  <a:pt x="119037" y="185279"/>
                </a:moveTo>
                <a:lnTo>
                  <a:pt x="39687" y="185279"/>
                </a:lnTo>
                <a:lnTo>
                  <a:pt x="59679" y="184709"/>
                </a:lnTo>
                <a:lnTo>
                  <a:pt x="79086" y="183511"/>
                </a:lnTo>
                <a:lnTo>
                  <a:pt x="98472" y="181471"/>
                </a:lnTo>
                <a:lnTo>
                  <a:pt x="118403" y="178372"/>
                </a:lnTo>
                <a:lnTo>
                  <a:pt x="119037" y="185279"/>
                </a:lnTo>
                <a:close/>
              </a:path>
              <a:path w="1288415" h="283209">
                <a:moveTo>
                  <a:pt x="494896" y="165545"/>
                </a:moveTo>
                <a:lnTo>
                  <a:pt x="455428" y="165545"/>
                </a:lnTo>
                <a:lnTo>
                  <a:pt x="455428" y="84198"/>
                </a:lnTo>
                <a:lnTo>
                  <a:pt x="402475" y="84198"/>
                </a:lnTo>
                <a:lnTo>
                  <a:pt x="402475" y="51856"/>
                </a:lnTo>
                <a:lnTo>
                  <a:pt x="455428" y="51856"/>
                </a:lnTo>
                <a:lnTo>
                  <a:pt x="455428" y="0"/>
                </a:lnTo>
                <a:lnTo>
                  <a:pt x="494896" y="0"/>
                </a:lnTo>
                <a:lnTo>
                  <a:pt x="494896" y="165545"/>
                </a:lnTo>
                <a:close/>
              </a:path>
              <a:path w="1288415" h="283209">
                <a:moveTo>
                  <a:pt x="275410" y="164778"/>
                </a:moveTo>
                <a:lnTo>
                  <a:pt x="254361" y="133203"/>
                </a:lnTo>
                <a:lnTo>
                  <a:pt x="285617" y="117677"/>
                </a:lnTo>
                <a:lnTo>
                  <a:pt x="307149" y="95736"/>
                </a:lnTo>
                <a:lnTo>
                  <a:pt x="319637" y="69315"/>
                </a:lnTo>
                <a:lnTo>
                  <a:pt x="323759" y="40344"/>
                </a:lnTo>
                <a:lnTo>
                  <a:pt x="323759" y="14800"/>
                </a:lnTo>
                <a:lnTo>
                  <a:pt x="363665" y="14800"/>
                </a:lnTo>
                <a:lnTo>
                  <a:pt x="363665" y="38481"/>
                </a:lnTo>
                <a:lnTo>
                  <a:pt x="367297" y="66014"/>
                </a:lnTo>
                <a:lnTo>
                  <a:pt x="378904" y="90762"/>
                </a:lnTo>
                <a:lnTo>
                  <a:pt x="388940" y="100862"/>
                </a:lnTo>
                <a:lnTo>
                  <a:pt x="344589" y="100862"/>
                </a:lnTo>
                <a:lnTo>
                  <a:pt x="333225" y="121641"/>
                </a:lnTo>
                <a:lnTo>
                  <a:pt x="317975" y="139562"/>
                </a:lnTo>
                <a:lnTo>
                  <a:pt x="298738" y="154113"/>
                </a:lnTo>
                <a:lnTo>
                  <a:pt x="275410" y="164778"/>
                </a:lnTo>
                <a:close/>
              </a:path>
              <a:path w="1288415" h="283209">
                <a:moveTo>
                  <a:pt x="407299" y="156117"/>
                </a:moveTo>
                <a:lnTo>
                  <a:pt x="386354" y="146651"/>
                </a:lnTo>
                <a:lnTo>
                  <a:pt x="368996" y="134081"/>
                </a:lnTo>
                <a:lnTo>
                  <a:pt x="355112" y="118715"/>
                </a:lnTo>
                <a:lnTo>
                  <a:pt x="344589" y="100862"/>
                </a:lnTo>
                <a:lnTo>
                  <a:pt x="388940" y="100862"/>
                </a:lnTo>
                <a:lnTo>
                  <a:pt x="399063" y="111049"/>
                </a:lnTo>
                <a:lnTo>
                  <a:pt x="428348" y="125200"/>
                </a:lnTo>
                <a:lnTo>
                  <a:pt x="407299" y="156117"/>
                </a:lnTo>
                <a:close/>
              </a:path>
              <a:path w="1288415" h="283209">
                <a:moveTo>
                  <a:pt x="398419" y="282304"/>
                </a:moveTo>
                <a:lnTo>
                  <a:pt x="357914" y="278722"/>
                </a:lnTo>
                <a:lnTo>
                  <a:pt x="327390" y="268120"/>
                </a:lnTo>
                <a:lnTo>
                  <a:pt x="308151" y="250961"/>
                </a:lnTo>
                <a:lnTo>
                  <a:pt x="301503" y="227707"/>
                </a:lnTo>
                <a:lnTo>
                  <a:pt x="308151" y="204509"/>
                </a:lnTo>
                <a:lnTo>
                  <a:pt x="327390" y="187252"/>
                </a:lnTo>
                <a:lnTo>
                  <a:pt x="357914" y="176491"/>
                </a:lnTo>
                <a:lnTo>
                  <a:pt x="398419" y="172781"/>
                </a:lnTo>
                <a:lnTo>
                  <a:pt x="439036" y="176491"/>
                </a:lnTo>
                <a:lnTo>
                  <a:pt x="469611" y="187252"/>
                </a:lnTo>
                <a:lnTo>
                  <a:pt x="487749" y="203478"/>
                </a:lnTo>
                <a:lnTo>
                  <a:pt x="398419" y="203478"/>
                </a:lnTo>
                <a:lnTo>
                  <a:pt x="373638" y="204998"/>
                </a:lnTo>
                <a:lnTo>
                  <a:pt x="355580" y="209549"/>
                </a:lnTo>
                <a:lnTo>
                  <a:pt x="344551" y="217122"/>
                </a:lnTo>
                <a:lnTo>
                  <a:pt x="340861" y="227707"/>
                </a:lnTo>
                <a:lnTo>
                  <a:pt x="344551" y="238054"/>
                </a:lnTo>
                <a:lnTo>
                  <a:pt x="355580" y="245522"/>
                </a:lnTo>
                <a:lnTo>
                  <a:pt x="373638" y="250031"/>
                </a:lnTo>
                <a:lnTo>
                  <a:pt x="398419" y="251497"/>
                </a:lnTo>
                <a:lnTo>
                  <a:pt x="488299" y="251497"/>
                </a:lnTo>
                <a:lnTo>
                  <a:pt x="469611" y="268120"/>
                </a:lnTo>
                <a:lnTo>
                  <a:pt x="439036" y="278722"/>
                </a:lnTo>
                <a:lnTo>
                  <a:pt x="398419" y="282304"/>
                </a:lnTo>
                <a:close/>
              </a:path>
              <a:path w="1288415" h="283209">
                <a:moveTo>
                  <a:pt x="488299" y="251497"/>
                </a:moveTo>
                <a:lnTo>
                  <a:pt x="398419" y="251497"/>
                </a:lnTo>
                <a:lnTo>
                  <a:pt x="423283" y="250031"/>
                </a:lnTo>
                <a:lnTo>
                  <a:pt x="441436" y="245522"/>
                </a:lnTo>
                <a:lnTo>
                  <a:pt x="452579" y="238054"/>
                </a:lnTo>
                <a:lnTo>
                  <a:pt x="456414" y="227707"/>
                </a:lnTo>
                <a:lnTo>
                  <a:pt x="452579" y="217122"/>
                </a:lnTo>
                <a:lnTo>
                  <a:pt x="441436" y="209549"/>
                </a:lnTo>
                <a:lnTo>
                  <a:pt x="423283" y="204998"/>
                </a:lnTo>
                <a:lnTo>
                  <a:pt x="398419" y="203478"/>
                </a:lnTo>
                <a:lnTo>
                  <a:pt x="487749" y="203478"/>
                </a:lnTo>
                <a:lnTo>
                  <a:pt x="488902" y="204509"/>
                </a:lnTo>
                <a:lnTo>
                  <a:pt x="495663" y="227707"/>
                </a:lnTo>
                <a:lnTo>
                  <a:pt x="488902" y="250961"/>
                </a:lnTo>
                <a:lnTo>
                  <a:pt x="488299" y="251497"/>
                </a:lnTo>
                <a:close/>
              </a:path>
              <a:path w="1288415" h="283209">
                <a:moveTo>
                  <a:pt x="766579" y="282414"/>
                </a:moveTo>
                <a:lnTo>
                  <a:pt x="728756" y="282414"/>
                </a:lnTo>
                <a:lnTo>
                  <a:pt x="728756" y="0"/>
                </a:lnTo>
                <a:lnTo>
                  <a:pt x="766579" y="0"/>
                </a:lnTo>
                <a:lnTo>
                  <a:pt x="766579" y="282414"/>
                </a:lnTo>
                <a:close/>
              </a:path>
              <a:path w="1288415" h="283209">
                <a:moveTo>
                  <a:pt x="707816" y="104480"/>
                </a:moveTo>
                <a:lnTo>
                  <a:pt x="670431" y="104480"/>
                </a:lnTo>
                <a:lnTo>
                  <a:pt x="670431" y="4385"/>
                </a:lnTo>
                <a:lnTo>
                  <a:pt x="707816" y="4385"/>
                </a:lnTo>
                <a:lnTo>
                  <a:pt x="707816" y="104480"/>
                </a:lnTo>
                <a:close/>
              </a:path>
              <a:path w="1288415" h="283209">
                <a:moveTo>
                  <a:pt x="585794" y="224857"/>
                </a:moveTo>
                <a:lnTo>
                  <a:pt x="560524" y="217811"/>
                </a:lnTo>
                <a:lnTo>
                  <a:pt x="541174" y="197435"/>
                </a:lnTo>
                <a:lnTo>
                  <a:pt x="528813" y="165115"/>
                </a:lnTo>
                <a:lnTo>
                  <a:pt x="524510" y="122240"/>
                </a:lnTo>
                <a:lnTo>
                  <a:pt x="528813" y="79715"/>
                </a:lnTo>
                <a:lnTo>
                  <a:pt x="541174" y="47621"/>
                </a:lnTo>
                <a:lnTo>
                  <a:pt x="560524" y="27348"/>
                </a:lnTo>
                <a:lnTo>
                  <a:pt x="585794" y="20282"/>
                </a:lnTo>
                <a:lnTo>
                  <a:pt x="609158" y="26053"/>
                </a:lnTo>
                <a:lnTo>
                  <a:pt x="627743" y="42688"/>
                </a:lnTo>
                <a:lnTo>
                  <a:pt x="635104" y="57666"/>
                </a:lnTo>
                <a:lnTo>
                  <a:pt x="585794" y="57666"/>
                </a:lnTo>
                <a:lnTo>
                  <a:pt x="575215" y="61651"/>
                </a:lnTo>
                <a:lnTo>
                  <a:pt x="567349" y="73755"/>
                </a:lnTo>
                <a:lnTo>
                  <a:pt x="562484" y="93958"/>
                </a:lnTo>
                <a:lnTo>
                  <a:pt x="560908" y="122240"/>
                </a:lnTo>
                <a:lnTo>
                  <a:pt x="562484" y="150724"/>
                </a:lnTo>
                <a:lnTo>
                  <a:pt x="567349" y="170945"/>
                </a:lnTo>
                <a:lnTo>
                  <a:pt x="575215" y="182984"/>
                </a:lnTo>
                <a:lnTo>
                  <a:pt x="585794" y="186924"/>
                </a:lnTo>
                <a:lnTo>
                  <a:pt x="635211" y="186924"/>
                </a:lnTo>
                <a:lnTo>
                  <a:pt x="628565" y="201258"/>
                </a:lnTo>
                <a:lnTo>
                  <a:pt x="609703" y="218813"/>
                </a:lnTo>
                <a:lnTo>
                  <a:pt x="585794" y="224857"/>
                </a:lnTo>
                <a:close/>
              </a:path>
              <a:path w="1288415" h="283209">
                <a:moveTo>
                  <a:pt x="635211" y="186924"/>
                </a:moveTo>
                <a:lnTo>
                  <a:pt x="585794" y="186924"/>
                </a:lnTo>
                <a:lnTo>
                  <a:pt x="596746" y="182984"/>
                </a:lnTo>
                <a:lnTo>
                  <a:pt x="604912" y="170945"/>
                </a:lnTo>
                <a:lnTo>
                  <a:pt x="610015" y="150724"/>
                </a:lnTo>
                <a:lnTo>
                  <a:pt x="611777" y="122240"/>
                </a:lnTo>
                <a:lnTo>
                  <a:pt x="610015" y="93958"/>
                </a:lnTo>
                <a:lnTo>
                  <a:pt x="604912" y="73755"/>
                </a:lnTo>
                <a:lnTo>
                  <a:pt x="596746" y="61651"/>
                </a:lnTo>
                <a:lnTo>
                  <a:pt x="585794" y="57666"/>
                </a:lnTo>
                <a:lnTo>
                  <a:pt x="635104" y="57666"/>
                </a:lnTo>
                <a:lnTo>
                  <a:pt x="640756" y="69169"/>
                </a:lnTo>
                <a:lnTo>
                  <a:pt x="647408" y="104480"/>
                </a:lnTo>
                <a:lnTo>
                  <a:pt x="707816" y="104480"/>
                </a:lnTo>
                <a:lnTo>
                  <a:pt x="707816" y="136054"/>
                </a:lnTo>
                <a:lnTo>
                  <a:pt x="647737" y="136054"/>
                </a:lnTo>
                <a:lnTo>
                  <a:pt x="641527" y="173302"/>
                </a:lnTo>
                <a:lnTo>
                  <a:pt x="635211" y="186924"/>
                </a:lnTo>
                <a:close/>
              </a:path>
              <a:path w="1288415" h="283209">
                <a:moveTo>
                  <a:pt x="707816" y="269367"/>
                </a:moveTo>
                <a:lnTo>
                  <a:pt x="670431" y="269367"/>
                </a:lnTo>
                <a:lnTo>
                  <a:pt x="670431" y="136054"/>
                </a:lnTo>
                <a:lnTo>
                  <a:pt x="707816" y="136054"/>
                </a:lnTo>
                <a:lnTo>
                  <a:pt x="707816" y="269367"/>
                </a:lnTo>
                <a:close/>
              </a:path>
              <a:path w="1288415" h="283209">
                <a:moveTo>
                  <a:pt x="1025435" y="283072"/>
                </a:moveTo>
                <a:lnTo>
                  <a:pt x="985968" y="283072"/>
                </a:lnTo>
                <a:lnTo>
                  <a:pt x="985968" y="119390"/>
                </a:lnTo>
                <a:lnTo>
                  <a:pt x="908896" y="119390"/>
                </a:lnTo>
                <a:lnTo>
                  <a:pt x="908896" y="87487"/>
                </a:lnTo>
                <a:lnTo>
                  <a:pt x="985968" y="87487"/>
                </a:lnTo>
                <a:lnTo>
                  <a:pt x="985968" y="0"/>
                </a:lnTo>
                <a:lnTo>
                  <a:pt x="1025435" y="0"/>
                </a:lnTo>
                <a:lnTo>
                  <a:pt x="1025435" y="283072"/>
                </a:lnTo>
                <a:close/>
              </a:path>
              <a:path w="1288415" h="283209">
                <a:moveTo>
                  <a:pt x="825355" y="216524"/>
                </a:moveTo>
                <a:lnTo>
                  <a:pt x="801565" y="216524"/>
                </a:lnTo>
                <a:lnTo>
                  <a:pt x="801565" y="30368"/>
                </a:lnTo>
                <a:lnTo>
                  <a:pt x="841362" y="30368"/>
                </a:lnTo>
                <a:lnTo>
                  <a:pt x="841362" y="183525"/>
                </a:lnTo>
                <a:lnTo>
                  <a:pt x="953846" y="183525"/>
                </a:lnTo>
                <a:lnTo>
                  <a:pt x="956586" y="204794"/>
                </a:lnTo>
                <a:lnTo>
                  <a:pt x="922792" y="210666"/>
                </a:lnTo>
                <a:lnTo>
                  <a:pt x="889737" y="214277"/>
                </a:lnTo>
                <a:lnTo>
                  <a:pt x="857300" y="216079"/>
                </a:lnTo>
                <a:lnTo>
                  <a:pt x="825355" y="216524"/>
                </a:lnTo>
                <a:close/>
              </a:path>
              <a:path w="1288415" h="283209">
                <a:moveTo>
                  <a:pt x="953846" y="183525"/>
                </a:moveTo>
                <a:lnTo>
                  <a:pt x="841362" y="183525"/>
                </a:lnTo>
                <a:lnTo>
                  <a:pt x="868443" y="182566"/>
                </a:lnTo>
                <a:lnTo>
                  <a:pt x="895945" y="180537"/>
                </a:lnTo>
                <a:lnTo>
                  <a:pt x="923920" y="177235"/>
                </a:lnTo>
                <a:lnTo>
                  <a:pt x="952420" y="172452"/>
                </a:lnTo>
                <a:lnTo>
                  <a:pt x="953846" y="183525"/>
                </a:lnTo>
                <a:close/>
              </a:path>
              <a:path w="1288415" h="283209">
                <a:moveTo>
                  <a:pt x="1288239" y="282414"/>
                </a:moveTo>
                <a:lnTo>
                  <a:pt x="1248223" y="282414"/>
                </a:lnTo>
                <a:lnTo>
                  <a:pt x="1248223" y="0"/>
                </a:lnTo>
                <a:lnTo>
                  <a:pt x="1288239" y="0"/>
                </a:lnTo>
                <a:lnTo>
                  <a:pt x="1288239" y="282414"/>
                </a:lnTo>
                <a:close/>
              </a:path>
              <a:path w="1288415" h="283209">
                <a:moveTo>
                  <a:pt x="1220376" y="59640"/>
                </a:moveTo>
                <a:lnTo>
                  <a:pt x="1061079" y="59640"/>
                </a:lnTo>
                <a:lnTo>
                  <a:pt x="1061079" y="27298"/>
                </a:lnTo>
                <a:lnTo>
                  <a:pt x="1220376" y="27298"/>
                </a:lnTo>
                <a:lnTo>
                  <a:pt x="1220376" y="59640"/>
                </a:lnTo>
                <a:close/>
              </a:path>
              <a:path w="1288415" h="283209">
                <a:moveTo>
                  <a:pt x="1072481" y="229132"/>
                </a:moveTo>
                <a:lnTo>
                  <a:pt x="1050006" y="198106"/>
                </a:lnTo>
                <a:lnTo>
                  <a:pt x="1080794" y="177081"/>
                </a:lnTo>
                <a:lnTo>
                  <a:pt x="1103000" y="147648"/>
                </a:lnTo>
                <a:lnTo>
                  <a:pt x="1116469" y="113158"/>
                </a:lnTo>
                <a:lnTo>
                  <a:pt x="1121048" y="76962"/>
                </a:lnTo>
                <a:lnTo>
                  <a:pt x="1121048" y="59640"/>
                </a:lnTo>
                <a:lnTo>
                  <a:pt x="1161284" y="59640"/>
                </a:lnTo>
                <a:lnTo>
                  <a:pt x="1161284" y="76962"/>
                </a:lnTo>
                <a:lnTo>
                  <a:pt x="1165705" y="111321"/>
                </a:lnTo>
                <a:lnTo>
                  <a:pt x="1178976" y="143810"/>
                </a:lnTo>
                <a:lnTo>
                  <a:pt x="1180580" y="145811"/>
                </a:lnTo>
                <a:lnTo>
                  <a:pt x="1141879" y="145811"/>
                </a:lnTo>
                <a:lnTo>
                  <a:pt x="1130357" y="172366"/>
                </a:lnTo>
                <a:lnTo>
                  <a:pt x="1114909" y="195694"/>
                </a:lnTo>
                <a:lnTo>
                  <a:pt x="1095596" y="214911"/>
                </a:lnTo>
                <a:lnTo>
                  <a:pt x="1072481" y="229132"/>
                </a:lnTo>
                <a:close/>
              </a:path>
              <a:path w="1288415" h="283209">
                <a:moveTo>
                  <a:pt x="1210838" y="222116"/>
                </a:moveTo>
                <a:lnTo>
                  <a:pt x="1187791" y="209083"/>
                </a:lnTo>
                <a:lnTo>
                  <a:pt x="1168629" y="191528"/>
                </a:lnTo>
                <a:lnTo>
                  <a:pt x="1153332" y="170191"/>
                </a:lnTo>
                <a:lnTo>
                  <a:pt x="1141879" y="145811"/>
                </a:lnTo>
                <a:lnTo>
                  <a:pt x="1180580" y="145811"/>
                </a:lnTo>
                <a:lnTo>
                  <a:pt x="1201106" y="171407"/>
                </a:lnTo>
                <a:lnTo>
                  <a:pt x="1232106" y="191090"/>
                </a:lnTo>
                <a:lnTo>
                  <a:pt x="1210838" y="22211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15273" y="2094430"/>
            <a:ext cx="708660" cy="383540"/>
          </a:xfrm>
          <a:custGeom>
            <a:avLst/>
            <a:gdLst/>
            <a:ahLst/>
            <a:cxnLst/>
            <a:rect l="l" t="t" r="r" b="b"/>
            <a:pathLst>
              <a:path w="708660" h="383539">
                <a:moveTo>
                  <a:pt x="313110" y="383099"/>
                </a:moveTo>
                <a:lnTo>
                  <a:pt x="285789" y="383099"/>
                </a:lnTo>
                <a:lnTo>
                  <a:pt x="285789" y="0"/>
                </a:lnTo>
                <a:lnTo>
                  <a:pt x="313110" y="0"/>
                </a:lnTo>
                <a:lnTo>
                  <a:pt x="313110" y="383099"/>
                </a:lnTo>
                <a:close/>
              </a:path>
              <a:path w="708660" h="383539">
                <a:moveTo>
                  <a:pt x="226851" y="63389"/>
                </a:moveTo>
                <a:lnTo>
                  <a:pt x="11511" y="63389"/>
                </a:lnTo>
                <a:lnTo>
                  <a:pt x="11511" y="40059"/>
                </a:lnTo>
                <a:lnTo>
                  <a:pt x="226851" y="40059"/>
                </a:lnTo>
                <a:lnTo>
                  <a:pt x="226851" y="63389"/>
                </a:lnTo>
                <a:close/>
              </a:path>
              <a:path w="708660" h="383539">
                <a:moveTo>
                  <a:pt x="16422" y="308659"/>
                </a:moveTo>
                <a:lnTo>
                  <a:pt x="0" y="286864"/>
                </a:lnTo>
                <a:lnTo>
                  <a:pt x="38246" y="259728"/>
                </a:lnTo>
                <a:lnTo>
                  <a:pt x="71831" y="219886"/>
                </a:lnTo>
                <a:lnTo>
                  <a:pt x="95746" y="172361"/>
                </a:lnTo>
                <a:lnTo>
                  <a:pt x="104984" y="122174"/>
                </a:lnTo>
                <a:lnTo>
                  <a:pt x="104984" y="63389"/>
                </a:lnTo>
                <a:lnTo>
                  <a:pt x="132304" y="63389"/>
                </a:lnTo>
                <a:lnTo>
                  <a:pt x="132304" y="122174"/>
                </a:lnTo>
                <a:lnTo>
                  <a:pt x="141324" y="170834"/>
                </a:lnTo>
                <a:lnTo>
                  <a:pt x="145251" y="178196"/>
                </a:lnTo>
                <a:lnTo>
                  <a:pt x="118951" y="178196"/>
                </a:lnTo>
                <a:lnTo>
                  <a:pt x="101441" y="219668"/>
                </a:lnTo>
                <a:lnTo>
                  <a:pt x="77068" y="256608"/>
                </a:lnTo>
                <a:lnTo>
                  <a:pt x="48004" y="286957"/>
                </a:lnTo>
                <a:lnTo>
                  <a:pt x="16422" y="308659"/>
                </a:lnTo>
                <a:close/>
              </a:path>
              <a:path w="708660" h="383539">
                <a:moveTo>
                  <a:pt x="222860" y="299296"/>
                </a:moveTo>
                <a:lnTo>
                  <a:pt x="190480" y="279317"/>
                </a:lnTo>
                <a:lnTo>
                  <a:pt x="161006" y="251466"/>
                </a:lnTo>
                <a:lnTo>
                  <a:pt x="136482" y="217256"/>
                </a:lnTo>
                <a:lnTo>
                  <a:pt x="118951" y="178196"/>
                </a:lnTo>
                <a:lnTo>
                  <a:pt x="145251" y="178196"/>
                </a:lnTo>
                <a:lnTo>
                  <a:pt x="165207" y="215608"/>
                </a:lnTo>
                <a:lnTo>
                  <a:pt x="199192" y="252497"/>
                </a:lnTo>
                <a:lnTo>
                  <a:pt x="238516" y="277501"/>
                </a:lnTo>
                <a:lnTo>
                  <a:pt x="222860" y="299296"/>
                </a:lnTo>
                <a:close/>
              </a:path>
              <a:path w="708660" h="383539">
                <a:moveTo>
                  <a:pt x="698972" y="288399"/>
                </a:moveTo>
                <a:lnTo>
                  <a:pt x="671498" y="288399"/>
                </a:lnTo>
                <a:lnTo>
                  <a:pt x="671498" y="116955"/>
                </a:lnTo>
                <a:lnTo>
                  <a:pt x="581863" y="116955"/>
                </a:lnTo>
                <a:lnTo>
                  <a:pt x="581863" y="93472"/>
                </a:lnTo>
                <a:lnTo>
                  <a:pt x="671498" y="93472"/>
                </a:lnTo>
                <a:lnTo>
                  <a:pt x="671498" y="460"/>
                </a:lnTo>
                <a:lnTo>
                  <a:pt x="698972" y="460"/>
                </a:lnTo>
                <a:lnTo>
                  <a:pt x="698972" y="288399"/>
                </a:lnTo>
                <a:close/>
              </a:path>
              <a:path w="708660" h="383539">
                <a:moveTo>
                  <a:pt x="399215" y="230535"/>
                </a:moveTo>
                <a:lnTo>
                  <a:pt x="384787" y="208126"/>
                </a:lnTo>
                <a:lnTo>
                  <a:pt x="423458" y="186563"/>
                </a:lnTo>
                <a:lnTo>
                  <a:pt x="454834" y="155116"/>
                </a:lnTo>
                <a:lnTo>
                  <a:pt x="475936" y="116329"/>
                </a:lnTo>
                <a:lnTo>
                  <a:pt x="483785" y="72752"/>
                </a:lnTo>
                <a:lnTo>
                  <a:pt x="483785" y="23329"/>
                </a:lnTo>
                <a:lnTo>
                  <a:pt x="510338" y="23329"/>
                </a:lnTo>
                <a:lnTo>
                  <a:pt x="510338" y="74286"/>
                </a:lnTo>
                <a:lnTo>
                  <a:pt x="517790" y="114149"/>
                </a:lnTo>
                <a:lnTo>
                  <a:pt x="524422" y="125704"/>
                </a:lnTo>
                <a:lnTo>
                  <a:pt x="497292" y="125704"/>
                </a:lnTo>
                <a:lnTo>
                  <a:pt x="481579" y="159739"/>
                </a:lnTo>
                <a:lnTo>
                  <a:pt x="459189" y="189170"/>
                </a:lnTo>
                <a:lnTo>
                  <a:pt x="431332" y="213076"/>
                </a:lnTo>
                <a:lnTo>
                  <a:pt x="399215" y="230535"/>
                </a:lnTo>
                <a:close/>
              </a:path>
              <a:path w="708660" h="383539">
                <a:moveTo>
                  <a:pt x="591839" y="221479"/>
                </a:moveTo>
                <a:lnTo>
                  <a:pt x="561396" y="205327"/>
                </a:lnTo>
                <a:lnTo>
                  <a:pt x="534666" y="183434"/>
                </a:lnTo>
                <a:lnTo>
                  <a:pt x="512885" y="156619"/>
                </a:lnTo>
                <a:lnTo>
                  <a:pt x="497292" y="125704"/>
                </a:lnTo>
                <a:lnTo>
                  <a:pt x="524422" y="125704"/>
                </a:lnTo>
                <a:lnTo>
                  <a:pt x="538407" y="150070"/>
                </a:lnTo>
                <a:lnTo>
                  <a:pt x="569241" y="179486"/>
                </a:lnTo>
                <a:lnTo>
                  <a:pt x="607341" y="199837"/>
                </a:lnTo>
                <a:lnTo>
                  <a:pt x="591839" y="221479"/>
                </a:lnTo>
                <a:close/>
              </a:path>
              <a:path w="708660" h="383539">
                <a:moveTo>
                  <a:pt x="708181" y="373890"/>
                </a:moveTo>
                <a:lnTo>
                  <a:pt x="453702" y="373890"/>
                </a:lnTo>
                <a:lnTo>
                  <a:pt x="453702" y="254632"/>
                </a:lnTo>
                <a:lnTo>
                  <a:pt x="481176" y="254632"/>
                </a:lnTo>
                <a:lnTo>
                  <a:pt x="481176" y="350714"/>
                </a:lnTo>
                <a:lnTo>
                  <a:pt x="708181" y="350714"/>
                </a:lnTo>
                <a:lnTo>
                  <a:pt x="708181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984" y="2091821"/>
            <a:ext cx="1849120" cy="386715"/>
          </a:xfrm>
          <a:custGeom>
            <a:avLst/>
            <a:gdLst/>
            <a:ahLst/>
            <a:cxnLst/>
            <a:rect l="l" t="t" r="r" b="b"/>
            <a:pathLst>
              <a:path w="18491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8491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8491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8491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8491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8491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8491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8491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8491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8491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8491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849120" h="386714">
                <a:moveTo>
                  <a:pt x="1095732" y="385708"/>
                </a:moveTo>
                <a:lnTo>
                  <a:pt x="1069025" y="385708"/>
                </a:lnTo>
                <a:lnTo>
                  <a:pt x="1069025" y="2609"/>
                </a:lnTo>
                <a:lnTo>
                  <a:pt x="1095732" y="2609"/>
                </a:lnTo>
                <a:lnTo>
                  <a:pt x="1095732" y="385708"/>
                </a:lnTo>
                <a:close/>
              </a:path>
              <a:path w="1849120" h="386714">
                <a:moveTo>
                  <a:pt x="1019603" y="154406"/>
                </a:moveTo>
                <a:lnTo>
                  <a:pt x="993050" y="154406"/>
                </a:lnTo>
                <a:lnTo>
                  <a:pt x="993050" y="11664"/>
                </a:lnTo>
                <a:lnTo>
                  <a:pt x="1019603" y="11664"/>
                </a:lnTo>
                <a:lnTo>
                  <a:pt x="1019603" y="154406"/>
                </a:lnTo>
                <a:close/>
              </a:path>
              <a:path w="1849120" h="386714">
                <a:moveTo>
                  <a:pt x="855680" y="298836"/>
                </a:moveTo>
                <a:lnTo>
                  <a:pt x="822072" y="289662"/>
                </a:lnTo>
                <a:lnTo>
                  <a:pt x="796320" y="263323"/>
                </a:lnTo>
                <a:lnTo>
                  <a:pt x="779835" y="221932"/>
                </a:lnTo>
                <a:lnTo>
                  <a:pt x="774026" y="167606"/>
                </a:lnTo>
                <a:lnTo>
                  <a:pt x="779835" y="113413"/>
                </a:lnTo>
                <a:lnTo>
                  <a:pt x="796320" y="72157"/>
                </a:lnTo>
                <a:lnTo>
                  <a:pt x="822072" y="45894"/>
                </a:lnTo>
                <a:lnTo>
                  <a:pt x="855680" y="36683"/>
                </a:lnTo>
                <a:lnTo>
                  <a:pt x="887716" y="44911"/>
                </a:lnTo>
                <a:lnTo>
                  <a:pt x="905958" y="62008"/>
                </a:lnTo>
                <a:lnTo>
                  <a:pt x="855680" y="62008"/>
                </a:lnTo>
                <a:lnTo>
                  <a:pt x="832622" y="69593"/>
                </a:lnTo>
                <a:lnTo>
                  <a:pt x="814988" y="91036"/>
                </a:lnTo>
                <a:lnTo>
                  <a:pt x="803771" y="124363"/>
                </a:lnTo>
                <a:lnTo>
                  <a:pt x="799965" y="167606"/>
                </a:lnTo>
                <a:lnTo>
                  <a:pt x="803771" y="210804"/>
                </a:lnTo>
                <a:lnTo>
                  <a:pt x="814988" y="244176"/>
                </a:lnTo>
                <a:lnTo>
                  <a:pt x="832622" y="265661"/>
                </a:lnTo>
                <a:lnTo>
                  <a:pt x="855680" y="273203"/>
                </a:lnTo>
                <a:lnTo>
                  <a:pt x="906080" y="273203"/>
                </a:lnTo>
                <a:lnTo>
                  <a:pt x="888107" y="290423"/>
                </a:lnTo>
                <a:lnTo>
                  <a:pt x="855680" y="298836"/>
                </a:lnTo>
                <a:close/>
              </a:path>
              <a:path w="1849120" h="386714">
                <a:moveTo>
                  <a:pt x="906080" y="273203"/>
                </a:moveTo>
                <a:lnTo>
                  <a:pt x="855680" y="273203"/>
                </a:lnTo>
                <a:lnTo>
                  <a:pt x="878898" y="265661"/>
                </a:lnTo>
                <a:lnTo>
                  <a:pt x="896604" y="244176"/>
                </a:lnTo>
                <a:lnTo>
                  <a:pt x="907892" y="210804"/>
                </a:lnTo>
                <a:lnTo>
                  <a:pt x="911856" y="167606"/>
                </a:lnTo>
                <a:lnTo>
                  <a:pt x="907892" y="124363"/>
                </a:lnTo>
                <a:lnTo>
                  <a:pt x="896604" y="91036"/>
                </a:lnTo>
                <a:lnTo>
                  <a:pt x="878898" y="69593"/>
                </a:lnTo>
                <a:lnTo>
                  <a:pt x="855680" y="62008"/>
                </a:lnTo>
                <a:lnTo>
                  <a:pt x="905958" y="62008"/>
                </a:lnTo>
                <a:lnTo>
                  <a:pt x="912815" y="68435"/>
                </a:lnTo>
                <a:lnTo>
                  <a:pt x="929800" y="105514"/>
                </a:lnTo>
                <a:lnTo>
                  <a:pt x="937488" y="154406"/>
                </a:lnTo>
                <a:lnTo>
                  <a:pt x="1019603" y="154406"/>
                </a:lnTo>
                <a:lnTo>
                  <a:pt x="1019603" y="177582"/>
                </a:lnTo>
                <a:lnTo>
                  <a:pt x="937642" y="177582"/>
                </a:lnTo>
                <a:lnTo>
                  <a:pt x="930339" y="227954"/>
                </a:lnTo>
                <a:lnTo>
                  <a:pt x="913410" y="266182"/>
                </a:lnTo>
                <a:lnTo>
                  <a:pt x="906080" y="273203"/>
                </a:lnTo>
                <a:close/>
              </a:path>
              <a:path w="1849120" h="386714">
                <a:moveTo>
                  <a:pt x="1019603" y="365602"/>
                </a:moveTo>
                <a:lnTo>
                  <a:pt x="993050" y="365602"/>
                </a:lnTo>
                <a:lnTo>
                  <a:pt x="993050" y="177582"/>
                </a:lnTo>
                <a:lnTo>
                  <a:pt x="1019603" y="177582"/>
                </a:lnTo>
                <a:lnTo>
                  <a:pt x="1019603" y="365602"/>
                </a:lnTo>
                <a:close/>
              </a:path>
              <a:path w="1849120" h="386714">
                <a:moveTo>
                  <a:pt x="1479445" y="385708"/>
                </a:moveTo>
                <a:lnTo>
                  <a:pt x="1453199" y="385708"/>
                </a:lnTo>
                <a:lnTo>
                  <a:pt x="1453199" y="2609"/>
                </a:lnTo>
                <a:lnTo>
                  <a:pt x="1479445" y="2609"/>
                </a:lnTo>
                <a:lnTo>
                  <a:pt x="1479445" y="385708"/>
                </a:lnTo>
                <a:close/>
              </a:path>
              <a:path w="1849120" h="386714">
                <a:moveTo>
                  <a:pt x="1399326" y="162847"/>
                </a:moveTo>
                <a:lnTo>
                  <a:pt x="1373080" y="162847"/>
                </a:lnTo>
                <a:lnTo>
                  <a:pt x="1373080" y="13506"/>
                </a:lnTo>
                <a:lnTo>
                  <a:pt x="1399326" y="13506"/>
                </a:lnTo>
                <a:lnTo>
                  <a:pt x="1399326" y="162847"/>
                </a:lnTo>
                <a:close/>
              </a:path>
              <a:path w="1849120" h="386714">
                <a:moveTo>
                  <a:pt x="1171246" y="301752"/>
                </a:moveTo>
                <a:lnTo>
                  <a:pt x="1154977" y="281645"/>
                </a:lnTo>
                <a:lnTo>
                  <a:pt x="1201133" y="248673"/>
                </a:lnTo>
                <a:lnTo>
                  <a:pt x="1237638" y="210853"/>
                </a:lnTo>
                <a:lnTo>
                  <a:pt x="1264602" y="168937"/>
                </a:lnTo>
                <a:lnTo>
                  <a:pt x="1282137" y="123676"/>
                </a:lnTo>
                <a:lnTo>
                  <a:pt x="1290351" y="75821"/>
                </a:lnTo>
                <a:lnTo>
                  <a:pt x="1169865" y="75821"/>
                </a:lnTo>
                <a:lnTo>
                  <a:pt x="1169865" y="52492"/>
                </a:lnTo>
                <a:lnTo>
                  <a:pt x="1317671" y="52492"/>
                </a:lnTo>
                <a:lnTo>
                  <a:pt x="1316300" y="80872"/>
                </a:lnTo>
                <a:lnTo>
                  <a:pt x="1312338" y="108821"/>
                </a:lnTo>
                <a:lnTo>
                  <a:pt x="1305671" y="136194"/>
                </a:lnTo>
                <a:lnTo>
                  <a:pt x="1296184" y="162847"/>
                </a:lnTo>
                <a:lnTo>
                  <a:pt x="1399326" y="162847"/>
                </a:lnTo>
                <a:lnTo>
                  <a:pt x="1399326" y="185410"/>
                </a:lnTo>
                <a:lnTo>
                  <a:pt x="1285593" y="185410"/>
                </a:lnTo>
                <a:lnTo>
                  <a:pt x="1265244" y="218049"/>
                </a:lnTo>
                <a:lnTo>
                  <a:pt x="1239528" y="248531"/>
                </a:lnTo>
                <a:lnTo>
                  <a:pt x="1208258" y="276537"/>
                </a:lnTo>
                <a:lnTo>
                  <a:pt x="1171246" y="301752"/>
                </a:lnTo>
                <a:close/>
              </a:path>
              <a:path w="1849120" h="386714">
                <a:moveTo>
                  <a:pt x="1399326" y="365295"/>
                </a:moveTo>
                <a:lnTo>
                  <a:pt x="1373080" y="365295"/>
                </a:lnTo>
                <a:lnTo>
                  <a:pt x="1373080" y="185410"/>
                </a:lnTo>
                <a:lnTo>
                  <a:pt x="1399326" y="185410"/>
                </a:lnTo>
                <a:lnTo>
                  <a:pt x="1399326" y="365295"/>
                </a:lnTo>
                <a:close/>
              </a:path>
              <a:path w="1849120" h="386714">
                <a:moveTo>
                  <a:pt x="1849038" y="386169"/>
                </a:moveTo>
                <a:lnTo>
                  <a:pt x="1821564" y="386169"/>
                </a:lnTo>
                <a:lnTo>
                  <a:pt x="1821564" y="2609"/>
                </a:lnTo>
                <a:lnTo>
                  <a:pt x="1849038" y="2609"/>
                </a:lnTo>
                <a:lnTo>
                  <a:pt x="1849038" y="386169"/>
                </a:lnTo>
                <a:close/>
              </a:path>
              <a:path w="1849120" h="386714">
                <a:moveTo>
                  <a:pt x="1663014" y="208586"/>
                </a:moveTo>
                <a:lnTo>
                  <a:pt x="1621503" y="202173"/>
                </a:lnTo>
                <a:lnTo>
                  <a:pt x="1589014" y="184105"/>
                </a:lnTo>
                <a:lnTo>
                  <a:pt x="1567893" y="156137"/>
                </a:lnTo>
                <a:lnTo>
                  <a:pt x="1560485" y="120025"/>
                </a:lnTo>
                <a:lnTo>
                  <a:pt x="1567893" y="83913"/>
                </a:lnTo>
                <a:lnTo>
                  <a:pt x="1589014" y="55945"/>
                </a:lnTo>
                <a:lnTo>
                  <a:pt x="1621503" y="37877"/>
                </a:lnTo>
                <a:lnTo>
                  <a:pt x="1663014" y="31464"/>
                </a:lnTo>
                <a:lnTo>
                  <a:pt x="1704260" y="37877"/>
                </a:lnTo>
                <a:lnTo>
                  <a:pt x="1735829" y="55561"/>
                </a:lnTo>
                <a:lnTo>
                  <a:pt x="1663014" y="55561"/>
                </a:lnTo>
                <a:lnTo>
                  <a:pt x="1632499" y="60410"/>
                </a:lnTo>
                <a:lnTo>
                  <a:pt x="1608488" y="73749"/>
                </a:lnTo>
                <a:lnTo>
                  <a:pt x="1592823" y="94110"/>
                </a:lnTo>
                <a:lnTo>
                  <a:pt x="1587345" y="120025"/>
                </a:lnTo>
                <a:lnTo>
                  <a:pt x="1592823" y="145897"/>
                </a:lnTo>
                <a:lnTo>
                  <a:pt x="1608488" y="166301"/>
                </a:lnTo>
                <a:lnTo>
                  <a:pt x="1632499" y="179683"/>
                </a:lnTo>
                <a:lnTo>
                  <a:pt x="1663014" y="184489"/>
                </a:lnTo>
                <a:lnTo>
                  <a:pt x="1735829" y="184489"/>
                </a:lnTo>
                <a:lnTo>
                  <a:pt x="1704260" y="202173"/>
                </a:lnTo>
                <a:lnTo>
                  <a:pt x="1663014" y="208586"/>
                </a:lnTo>
                <a:close/>
              </a:path>
              <a:path w="1849120" h="386714">
                <a:moveTo>
                  <a:pt x="1735829" y="184489"/>
                </a:moveTo>
                <a:lnTo>
                  <a:pt x="1663014" y="184489"/>
                </a:lnTo>
                <a:lnTo>
                  <a:pt x="1693157" y="179683"/>
                </a:lnTo>
                <a:lnTo>
                  <a:pt x="1716983" y="166301"/>
                </a:lnTo>
                <a:lnTo>
                  <a:pt x="1732665" y="145897"/>
                </a:lnTo>
                <a:lnTo>
                  <a:pt x="1738375" y="120025"/>
                </a:lnTo>
                <a:lnTo>
                  <a:pt x="1732665" y="94110"/>
                </a:lnTo>
                <a:lnTo>
                  <a:pt x="1716983" y="73749"/>
                </a:lnTo>
                <a:lnTo>
                  <a:pt x="1693157" y="60410"/>
                </a:lnTo>
                <a:lnTo>
                  <a:pt x="1663014" y="55561"/>
                </a:lnTo>
                <a:lnTo>
                  <a:pt x="1735829" y="55561"/>
                </a:lnTo>
                <a:lnTo>
                  <a:pt x="1736514" y="55945"/>
                </a:lnTo>
                <a:lnTo>
                  <a:pt x="1757573" y="83913"/>
                </a:lnTo>
                <a:lnTo>
                  <a:pt x="1765235" y="120025"/>
                </a:lnTo>
                <a:lnTo>
                  <a:pt x="1757573" y="156137"/>
                </a:lnTo>
                <a:lnTo>
                  <a:pt x="1736514" y="184105"/>
                </a:lnTo>
                <a:lnTo>
                  <a:pt x="1735829" y="184489"/>
                </a:lnTo>
                <a:close/>
              </a:path>
              <a:path w="1849120" h="386714">
                <a:moveTo>
                  <a:pt x="1543755" y="299756"/>
                </a:moveTo>
                <a:lnTo>
                  <a:pt x="1539611" y="275659"/>
                </a:lnTo>
                <a:lnTo>
                  <a:pt x="1585372" y="275657"/>
                </a:lnTo>
                <a:lnTo>
                  <a:pt x="1635723" y="274903"/>
                </a:lnTo>
                <a:lnTo>
                  <a:pt x="1688733" y="272830"/>
                </a:lnTo>
                <a:lnTo>
                  <a:pt x="1742472" y="268872"/>
                </a:lnTo>
                <a:lnTo>
                  <a:pt x="1795011" y="262460"/>
                </a:lnTo>
                <a:lnTo>
                  <a:pt x="1797467" y="283027"/>
                </a:lnTo>
                <a:lnTo>
                  <a:pt x="1743704" y="291132"/>
                </a:lnTo>
                <a:lnTo>
                  <a:pt x="1689904" y="296076"/>
                </a:lnTo>
                <a:lnTo>
                  <a:pt x="1637615" y="298642"/>
                </a:lnTo>
                <a:lnTo>
                  <a:pt x="1588383" y="299608"/>
                </a:lnTo>
                <a:lnTo>
                  <a:pt x="1543755" y="2997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904" y="2094430"/>
            <a:ext cx="730885" cy="383540"/>
          </a:xfrm>
          <a:custGeom>
            <a:avLst/>
            <a:gdLst/>
            <a:ahLst/>
            <a:cxnLst/>
            <a:rect l="l" t="t" r="r" b="b"/>
            <a:pathLst>
              <a:path w="730885" h="383539">
                <a:moveTo>
                  <a:pt x="313110" y="229921"/>
                </a:moveTo>
                <a:lnTo>
                  <a:pt x="285636" y="229921"/>
                </a:lnTo>
                <a:lnTo>
                  <a:pt x="285636" y="126318"/>
                </a:lnTo>
                <a:lnTo>
                  <a:pt x="202754" y="126318"/>
                </a:lnTo>
                <a:lnTo>
                  <a:pt x="202754" y="102988"/>
                </a:lnTo>
                <a:lnTo>
                  <a:pt x="285636" y="102988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9921"/>
                </a:lnTo>
                <a:close/>
              </a:path>
              <a:path w="730885" h="383539">
                <a:moveTo>
                  <a:pt x="215493" y="51110"/>
                </a:moveTo>
                <a:lnTo>
                  <a:pt x="9669" y="51110"/>
                </a:lnTo>
                <a:lnTo>
                  <a:pt x="9669" y="28241"/>
                </a:lnTo>
                <a:lnTo>
                  <a:pt x="215493" y="28241"/>
                </a:lnTo>
                <a:lnTo>
                  <a:pt x="215493" y="51110"/>
                </a:lnTo>
                <a:close/>
              </a:path>
              <a:path w="730885" h="383539">
                <a:moveTo>
                  <a:pt x="14581" y="222400"/>
                </a:moveTo>
                <a:lnTo>
                  <a:pt x="0" y="200605"/>
                </a:lnTo>
                <a:lnTo>
                  <a:pt x="38591" y="180184"/>
                </a:lnTo>
                <a:lnTo>
                  <a:pt x="70219" y="150511"/>
                </a:lnTo>
                <a:lnTo>
                  <a:pt x="91601" y="114075"/>
                </a:lnTo>
                <a:lnTo>
                  <a:pt x="99458" y="73366"/>
                </a:lnTo>
                <a:lnTo>
                  <a:pt x="99458" y="51110"/>
                </a:lnTo>
                <a:lnTo>
                  <a:pt x="126778" y="51110"/>
                </a:lnTo>
                <a:lnTo>
                  <a:pt x="126839" y="73366"/>
                </a:lnTo>
                <a:lnTo>
                  <a:pt x="134201" y="110389"/>
                </a:lnTo>
                <a:lnTo>
                  <a:pt x="141612" y="122634"/>
                </a:lnTo>
                <a:lnTo>
                  <a:pt x="113732" y="122634"/>
                </a:lnTo>
                <a:lnTo>
                  <a:pt x="97808" y="155209"/>
                </a:lnTo>
                <a:lnTo>
                  <a:pt x="75092" y="183280"/>
                </a:lnTo>
                <a:lnTo>
                  <a:pt x="46908" y="205970"/>
                </a:lnTo>
                <a:lnTo>
                  <a:pt x="14581" y="222400"/>
                </a:lnTo>
                <a:close/>
              </a:path>
              <a:path w="730885" h="383539">
                <a:moveTo>
                  <a:pt x="208740" y="212884"/>
                </a:moveTo>
                <a:lnTo>
                  <a:pt x="177923" y="197811"/>
                </a:lnTo>
                <a:lnTo>
                  <a:pt x="151106" y="177141"/>
                </a:lnTo>
                <a:lnTo>
                  <a:pt x="129354" y="151780"/>
                </a:lnTo>
                <a:lnTo>
                  <a:pt x="113732" y="122634"/>
                </a:lnTo>
                <a:lnTo>
                  <a:pt x="141612" y="122634"/>
                </a:lnTo>
                <a:lnTo>
                  <a:pt x="154617" y="144122"/>
                </a:lnTo>
                <a:lnTo>
                  <a:pt x="185249" y="171870"/>
                </a:lnTo>
                <a:lnTo>
                  <a:pt x="223321" y="191242"/>
                </a:lnTo>
                <a:lnTo>
                  <a:pt x="208740" y="212884"/>
                </a:lnTo>
                <a:close/>
              </a:path>
              <a:path w="730885" h="383539">
                <a:moveTo>
                  <a:pt x="313110" y="383099"/>
                </a:moveTo>
                <a:lnTo>
                  <a:pt x="285636" y="383099"/>
                </a:lnTo>
                <a:lnTo>
                  <a:pt x="285636" y="274278"/>
                </a:lnTo>
                <a:lnTo>
                  <a:pt x="57250" y="274278"/>
                </a:lnTo>
                <a:lnTo>
                  <a:pt x="57250" y="251409"/>
                </a:lnTo>
                <a:lnTo>
                  <a:pt x="313110" y="251409"/>
                </a:lnTo>
                <a:lnTo>
                  <a:pt x="313110" y="383099"/>
                </a:lnTo>
                <a:close/>
              </a:path>
              <a:path w="730885" h="383539">
                <a:moveTo>
                  <a:pt x="497906" y="192163"/>
                </a:moveTo>
                <a:lnTo>
                  <a:pt x="470739" y="192163"/>
                </a:lnTo>
                <a:lnTo>
                  <a:pt x="470739" y="135374"/>
                </a:lnTo>
                <a:lnTo>
                  <a:pt x="449791" y="125174"/>
                </a:lnTo>
                <a:lnTo>
                  <a:pt x="434382" y="112140"/>
                </a:lnTo>
                <a:lnTo>
                  <a:pt x="424873" y="96372"/>
                </a:lnTo>
                <a:lnTo>
                  <a:pt x="421624" y="77970"/>
                </a:lnTo>
                <a:lnTo>
                  <a:pt x="430888" y="48168"/>
                </a:lnTo>
                <a:lnTo>
                  <a:pt x="457520" y="26150"/>
                </a:lnTo>
                <a:lnTo>
                  <a:pt x="499779" y="12506"/>
                </a:lnTo>
                <a:lnTo>
                  <a:pt x="555924" y="7827"/>
                </a:lnTo>
                <a:lnTo>
                  <a:pt x="611915" y="12506"/>
                </a:lnTo>
                <a:lnTo>
                  <a:pt x="654135" y="26150"/>
                </a:lnTo>
                <a:lnTo>
                  <a:pt x="658338" y="29622"/>
                </a:lnTo>
                <a:lnTo>
                  <a:pt x="555924" y="29622"/>
                </a:lnTo>
                <a:lnTo>
                  <a:pt x="511854" y="32989"/>
                </a:lnTo>
                <a:lnTo>
                  <a:pt x="478375" y="42630"/>
                </a:lnTo>
                <a:lnTo>
                  <a:pt x="457156" y="57854"/>
                </a:lnTo>
                <a:lnTo>
                  <a:pt x="449865" y="77970"/>
                </a:lnTo>
                <a:lnTo>
                  <a:pt x="457156" y="98192"/>
                </a:lnTo>
                <a:lnTo>
                  <a:pt x="478375" y="113348"/>
                </a:lnTo>
                <a:lnTo>
                  <a:pt x="511854" y="122865"/>
                </a:lnTo>
                <a:lnTo>
                  <a:pt x="555924" y="126164"/>
                </a:lnTo>
                <a:lnTo>
                  <a:pt x="659548" y="126164"/>
                </a:lnTo>
                <a:lnTo>
                  <a:pt x="641875" y="134913"/>
                </a:lnTo>
                <a:lnTo>
                  <a:pt x="641875" y="142587"/>
                </a:lnTo>
                <a:lnTo>
                  <a:pt x="614862" y="142587"/>
                </a:lnTo>
                <a:lnTo>
                  <a:pt x="613936" y="142741"/>
                </a:lnTo>
                <a:lnTo>
                  <a:pt x="497906" y="142741"/>
                </a:lnTo>
                <a:lnTo>
                  <a:pt x="497906" y="192163"/>
                </a:lnTo>
                <a:close/>
              </a:path>
              <a:path w="730885" h="383539">
                <a:moveTo>
                  <a:pt x="659548" y="126164"/>
                </a:moveTo>
                <a:lnTo>
                  <a:pt x="555924" y="126164"/>
                </a:lnTo>
                <a:lnTo>
                  <a:pt x="599933" y="122865"/>
                </a:lnTo>
                <a:lnTo>
                  <a:pt x="633453" y="113348"/>
                </a:lnTo>
                <a:lnTo>
                  <a:pt x="654799" y="98192"/>
                </a:lnTo>
                <a:lnTo>
                  <a:pt x="662289" y="77970"/>
                </a:lnTo>
                <a:lnTo>
                  <a:pt x="654799" y="57854"/>
                </a:lnTo>
                <a:lnTo>
                  <a:pt x="633453" y="42630"/>
                </a:lnTo>
                <a:lnTo>
                  <a:pt x="599933" y="32989"/>
                </a:lnTo>
                <a:lnTo>
                  <a:pt x="555924" y="29622"/>
                </a:lnTo>
                <a:lnTo>
                  <a:pt x="658338" y="29622"/>
                </a:lnTo>
                <a:lnTo>
                  <a:pt x="680786" y="48168"/>
                </a:lnTo>
                <a:lnTo>
                  <a:pt x="690070" y="77970"/>
                </a:lnTo>
                <a:lnTo>
                  <a:pt x="686878" y="96170"/>
                </a:lnTo>
                <a:lnTo>
                  <a:pt x="677542" y="111794"/>
                </a:lnTo>
                <a:lnTo>
                  <a:pt x="662421" y="124742"/>
                </a:lnTo>
                <a:lnTo>
                  <a:pt x="659548" y="126164"/>
                </a:lnTo>
                <a:close/>
              </a:path>
              <a:path w="730885" h="383539">
                <a:moveTo>
                  <a:pt x="641875" y="192163"/>
                </a:moveTo>
                <a:lnTo>
                  <a:pt x="614862" y="192163"/>
                </a:lnTo>
                <a:lnTo>
                  <a:pt x="614862" y="142587"/>
                </a:lnTo>
                <a:lnTo>
                  <a:pt x="641875" y="142587"/>
                </a:lnTo>
                <a:lnTo>
                  <a:pt x="641875" y="192163"/>
                </a:lnTo>
                <a:close/>
              </a:path>
              <a:path w="730885" h="383539">
                <a:moveTo>
                  <a:pt x="555924" y="147652"/>
                </a:moveTo>
                <a:lnTo>
                  <a:pt x="540064" y="147336"/>
                </a:lnTo>
                <a:lnTo>
                  <a:pt x="525131" y="146405"/>
                </a:lnTo>
                <a:lnTo>
                  <a:pt x="511051" y="144868"/>
                </a:lnTo>
                <a:lnTo>
                  <a:pt x="497906" y="142741"/>
                </a:lnTo>
                <a:lnTo>
                  <a:pt x="613936" y="142741"/>
                </a:lnTo>
                <a:lnTo>
                  <a:pt x="601487" y="144803"/>
                </a:lnTo>
                <a:lnTo>
                  <a:pt x="587177" y="146386"/>
                </a:lnTo>
                <a:lnTo>
                  <a:pt x="571853" y="147338"/>
                </a:lnTo>
                <a:lnTo>
                  <a:pt x="555924" y="147652"/>
                </a:lnTo>
                <a:close/>
              </a:path>
              <a:path w="730885" h="383539">
                <a:moveTo>
                  <a:pt x="730743" y="214879"/>
                </a:moveTo>
                <a:lnTo>
                  <a:pt x="381718" y="214879"/>
                </a:lnTo>
                <a:lnTo>
                  <a:pt x="381718" y="192163"/>
                </a:lnTo>
                <a:lnTo>
                  <a:pt x="730743" y="192163"/>
                </a:lnTo>
                <a:lnTo>
                  <a:pt x="730743" y="214879"/>
                </a:lnTo>
                <a:close/>
              </a:path>
              <a:path w="730885" h="383539">
                <a:moveTo>
                  <a:pt x="556077" y="382025"/>
                </a:moveTo>
                <a:lnTo>
                  <a:pt x="500664" y="377578"/>
                </a:lnTo>
                <a:lnTo>
                  <a:pt x="459266" y="364527"/>
                </a:lnTo>
                <a:lnTo>
                  <a:pt x="433351" y="343303"/>
                </a:lnTo>
                <a:lnTo>
                  <a:pt x="424387" y="314338"/>
                </a:lnTo>
                <a:lnTo>
                  <a:pt x="433351" y="285665"/>
                </a:lnTo>
                <a:lnTo>
                  <a:pt x="459266" y="264647"/>
                </a:lnTo>
                <a:lnTo>
                  <a:pt x="500664" y="251744"/>
                </a:lnTo>
                <a:lnTo>
                  <a:pt x="556077" y="247418"/>
                </a:lnTo>
                <a:lnTo>
                  <a:pt x="611226" y="251744"/>
                </a:lnTo>
                <a:lnTo>
                  <a:pt x="652504" y="264647"/>
                </a:lnTo>
                <a:lnTo>
                  <a:pt x="657755" y="268906"/>
                </a:lnTo>
                <a:lnTo>
                  <a:pt x="556077" y="268906"/>
                </a:lnTo>
                <a:lnTo>
                  <a:pt x="512821" y="272141"/>
                </a:lnTo>
                <a:lnTo>
                  <a:pt x="480083" y="281204"/>
                </a:lnTo>
                <a:lnTo>
                  <a:pt x="459403" y="295476"/>
                </a:lnTo>
                <a:lnTo>
                  <a:pt x="452321" y="314338"/>
                </a:lnTo>
                <a:lnTo>
                  <a:pt x="459403" y="333547"/>
                </a:lnTo>
                <a:lnTo>
                  <a:pt x="480083" y="347951"/>
                </a:lnTo>
                <a:lnTo>
                  <a:pt x="512821" y="356944"/>
                </a:lnTo>
                <a:lnTo>
                  <a:pt x="556077" y="359923"/>
                </a:lnTo>
                <a:lnTo>
                  <a:pt x="658125" y="359923"/>
                </a:lnTo>
                <a:lnTo>
                  <a:pt x="652504" y="364527"/>
                </a:lnTo>
                <a:lnTo>
                  <a:pt x="611226" y="377578"/>
                </a:lnTo>
                <a:lnTo>
                  <a:pt x="556077" y="382025"/>
                </a:lnTo>
                <a:close/>
              </a:path>
              <a:path w="730885" h="383539">
                <a:moveTo>
                  <a:pt x="658125" y="359923"/>
                </a:moveTo>
                <a:lnTo>
                  <a:pt x="556077" y="359923"/>
                </a:lnTo>
                <a:lnTo>
                  <a:pt x="599166" y="356944"/>
                </a:lnTo>
                <a:lnTo>
                  <a:pt x="631880" y="347951"/>
                </a:lnTo>
                <a:lnTo>
                  <a:pt x="652708" y="333547"/>
                </a:lnTo>
                <a:lnTo>
                  <a:pt x="660140" y="314338"/>
                </a:lnTo>
                <a:lnTo>
                  <a:pt x="652708" y="295476"/>
                </a:lnTo>
                <a:lnTo>
                  <a:pt x="631880" y="281204"/>
                </a:lnTo>
                <a:lnTo>
                  <a:pt x="599166" y="272141"/>
                </a:lnTo>
                <a:lnTo>
                  <a:pt x="556077" y="268906"/>
                </a:lnTo>
                <a:lnTo>
                  <a:pt x="657755" y="268906"/>
                </a:lnTo>
                <a:lnTo>
                  <a:pt x="678414" y="285665"/>
                </a:lnTo>
                <a:lnTo>
                  <a:pt x="687461" y="314338"/>
                </a:lnTo>
                <a:lnTo>
                  <a:pt x="678414" y="343303"/>
                </a:lnTo>
                <a:lnTo>
                  <a:pt x="658125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301949" y="3263229"/>
            <a:ext cx="13556615" cy="6863080"/>
            <a:chOff x="2301949" y="3263229"/>
            <a:chExt cx="13556615" cy="6863080"/>
          </a:xfrm>
        </p:grpSpPr>
        <p:sp>
          <p:nvSpPr>
            <p:cNvPr id="12" name="object 12"/>
            <p:cNvSpPr/>
            <p:nvPr/>
          </p:nvSpPr>
          <p:spPr>
            <a:xfrm>
              <a:off x="2301949" y="3263229"/>
              <a:ext cx="13556615" cy="6863080"/>
            </a:xfrm>
            <a:custGeom>
              <a:avLst/>
              <a:gdLst/>
              <a:ahLst/>
              <a:cxnLst/>
              <a:rect l="l" t="t" r="r" b="b"/>
              <a:pathLst>
                <a:path w="13556615" h="6863080">
                  <a:moveTo>
                    <a:pt x="13556029" y="6862645"/>
                  </a:moveTo>
                  <a:lnTo>
                    <a:pt x="0" y="6862645"/>
                  </a:lnTo>
                  <a:lnTo>
                    <a:pt x="0" y="0"/>
                  </a:lnTo>
                  <a:lnTo>
                    <a:pt x="13556029" y="0"/>
                  </a:lnTo>
                  <a:lnTo>
                    <a:pt x="13556029" y="68626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8590" y="3263229"/>
              <a:ext cx="11762747" cy="67495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96264" y="3818499"/>
              <a:ext cx="636270" cy="448945"/>
            </a:xfrm>
            <a:custGeom>
              <a:avLst/>
              <a:gdLst/>
              <a:ahLst/>
              <a:cxnLst/>
              <a:rect l="l" t="t" r="r" b="b"/>
              <a:pathLst>
                <a:path w="636270" h="448945">
                  <a:moveTo>
                    <a:pt x="635793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635793" y="0"/>
                  </a:lnTo>
                  <a:lnTo>
                    <a:pt x="635793" y="448351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107709" y="3869942"/>
              <a:ext cx="626110" cy="342265"/>
            </a:xfrm>
            <a:custGeom>
              <a:avLst/>
              <a:gdLst/>
              <a:ahLst/>
              <a:cxnLst/>
              <a:rect l="l" t="t" r="r" b="b"/>
              <a:pathLst>
                <a:path w="626110" h="342264">
                  <a:moveTo>
                    <a:pt x="282059" y="248248"/>
                  </a:moveTo>
                  <a:lnTo>
                    <a:pt x="234435" y="248248"/>
                  </a:lnTo>
                  <a:lnTo>
                    <a:pt x="234435" y="3420"/>
                  </a:lnTo>
                  <a:lnTo>
                    <a:pt x="282059" y="3420"/>
                  </a:lnTo>
                  <a:lnTo>
                    <a:pt x="282059" y="248248"/>
                  </a:lnTo>
                  <a:close/>
                </a:path>
                <a:path w="626110" h="342264">
                  <a:moveTo>
                    <a:pt x="198651" y="65252"/>
                  </a:moveTo>
                  <a:lnTo>
                    <a:pt x="12497" y="65252"/>
                  </a:lnTo>
                  <a:lnTo>
                    <a:pt x="12497" y="27363"/>
                  </a:lnTo>
                  <a:lnTo>
                    <a:pt x="198651" y="27363"/>
                  </a:lnTo>
                  <a:lnTo>
                    <a:pt x="198651" y="65252"/>
                  </a:lnTo>
                  <a:close/>
                </a:path>
                <a:path w="626110" h="342264">
                  <a:moveTo>
                    <a:pt x="24469" y="212070"/>
                  </a:moveTo>
                  <a:lnTo>
                    <a:pt x="0" y="174839"/>
                  </a:lnTo>
                  <a:lnTo>
                    <a:pt x="36605" y="156884"/>
                  </a:lnTo>
                  <a:lnTo>
                    <a:pt x="62259" y="131738"/>
                  </a:lnTo>
                  <a:lnTo>
                    <a:pt x="77405" y="101930"/>
                  </a:lnTo>
                  <a:lnTo>
                    <a:pt x="82486" y="69988"/>
                  </a:lnTo>
                  <a:lnTo>
                    <a:pt x="82486" y="65252"/>
                  </a:lnTo>
                  <a:lnTo>
                    <a:pt x="130505" y="65252"/>
                  </a:lnTo>
                  <a:lnTo>
                    <a:pt x="130505" y="69988"/>
                  </a:lnTo>
                  <a:lnTo>
                    <a:pt x="135321" y="100129"/>
                  </a:lnTo>
                  <a:lnTo>
                    <a:pt x="150090" y="128186"/>
                  </a:lnTo>
                  <a:lnTo>
                    <a:pt x="161562" y="138924"/>
                  </a:lnTo>
                  <a:lnTo>
                    <a:pt x="107350" y="138924"/>
                  </a:lnTo>
                  <a:lnTo>
                    <a:pt x="93512" y="162600"/>
                  </a:lnTo>
                  <a:lnTo>
                    <a:pt x="75086" y="183095"/>
                  </a:lnTo>
                  <a:lnTo>
                    <a:pt x="52072" y="199790"/>
                  </a:lnTo>
                  <a:lnTo>
                    <a:pt x="24469" y="212070"/>
                  </a:lnTo>
                  <a:close/>
                </a:path>
                <a:path w="626110" h="342264">
                  <a:moveTo>
                    <a:pt x="187206" y="205755"/>
                  </a:moveTo>
                  <a:lnTo>
                    <a:pt x="160835" y="194555"/>
                  </a:lnTo>
                  <a:lnTo>
                    <a:pt x="138743" y="179296"/>
                  </a:lnTo>
                  <a:lnTo>
                    <a:pt x="120919" y="160559"/>
                  </a:lnTo>
                  <a:lnTo>
                    <a:pt x="107350" y="138924"/>
                  </a:lnTo>
                  <a:lnTo>
                    <a:pt x="161562" y="138924"/>
                  </a:lnTo>
                  <a:lnTo>
                    <a:pt x="175294" y="151778"/>
                  </a:lnTo>
                  <a:lnTo>
                    <a:pt x="211412" y="168525"/>
                  </a:lnTo>
                  <a:lnTo>
                    <a:pt x="187206" y="205755"/>
                  </a:lnTo>
                  <a:close/>
                </a:path>
                <a:path w="626110" h="342264">
                  <a:moveTo>
                    <a:pt x="291005" y="335866"/>
                  </a:moveTo>
                  <a:lnTo>
                    <a:pt x="55122" y="335866"/>
                  </a:lnTo>
                  <a:lnTo>
                    <a:pt x="55122" y="225884"/>
                  </a:lnTo>
                  <a:lnTo>
                    <a:pt x="103141" y="225884"/>
                  </a:lnTo>
                  <a:lnTo>
                    <a:pt x="103141" y="297583"/>
                  </a:lnTo>
                  <a:lnTo>
                    <a:pt x="291005" y="297583"/>
                  </a:lnTo>
                  <a:lnTo>
                    <a:pt x="291005" y="335866"/>
                  </a:lnTo>
                  <a:close/>
                </a:path>
                <a:path w="626110" h="342264">
                  <a:moveTo>
                    <a:pt x="494671" y="28021"/>
                  </a:moveTo>
                  <a:lnTo>
                    <a:pt x="447048" y="28021"/>
                  </a:lnTo>
                  <a:lnTo>
                    <a:pt x="447048" y="0"/>
                  </a:lnTo>
                  <a:lnTo>
                    <a:pt x="494671" y="0"/>
                  </a:lnTo>
                  <a:lnTo>
                    <a:pt x="494671" y="28021"/>
                  </a:lnTo>
                  <a:close/>
                </a:path>
                <a:path w="626110" h="342264">
                  <a:moveTo>
                    <a:pt x="609390" y="63542"/>
                  </a:moveTo>
                  <a:lnTo>
                    <a:pt x="331409" y="63542"/>
                  </a:lnTo>
                  <a:lnTo>
                    <a:pt x="331409" y="28021"/>
                  </a:lnTo>
                  <a:lnTo>
                    <a:pt x="609390" y="28021"/>
                  </a:lnTo>
                  <a:lnTo>
                    <a:pt x="609390" y="63542"/>
                  </a:lnTo>
                  <a:close/>
                </a:path>
                <a:path w="626110" h="342264">
                  <a:moveTo>
                    <a:pt x="470860" y="169840"/>
                  </a:moveTo>
                  <a:lnTo>
                    <a:pt x="422294" y="166847"/>
                  </a:lnTo>
                  <a:lnTo>
                    <a:pt x="386531" y="157737"/>
                  </a:lnTo>
                  <a:lnTo>
                    <a:pt x="364483" y="142608"/>
                  </a:lnTo>
                  <a:lnTo>
                    <a:pt x="357062" y="121559"/>
                  </a:lnTo>
                  <a:lnTo>
                    <a:pt x="364483" y="100407"/>
                  </a:lnTo>
                  <a:lnTo>
                    <a:pt x="386531" y="85051"/>
                  </a:lnTo>
                  <a:lnTo>
                    <a:pt x="422294" y="75715"/>
                  </a:lnTo>
                  <a:lnTo>
                    <a:pt x="470860" y="72619"/>
                  </a:lnTo>
                  <a:lnTo>
                    <a:pt x="519686" y="75715"/>
                  </a:lnTo>
                  <a:lnTo>
                    <a:pt x="555402" y="85051"/>
                  </a:lnTo>
                  <a:lnTo>
                    <a:pt x="577329" y="100407"/>
                  </a:lnTo>
                  <a:lnTo>
                    <a:pt x="578618" y="104061"/>
                  </a:lnTo>
                  <a:lnTo>
                    <a:pt x="470860" y="104061"/>
                  </a:lnTo>
                  <a:lnTo>
                    <a:pt x="442957" y="105149"/>
                  </a:lnTo>
                  <a:lnTo>
                    <a:pt x="423269" y="108321"/>
                  </a:lnTo>
                  <a:lnTo>
                    <a:pt x="411622" y="113737"/>
                  </a:lnTo>
                  <a:lnTo>
                    <a:pt x="407844" y="121559"/>
                  </a:lnTo>
                  <a:lnTo>
                    <a:pt x="411622" y="128821"/>
                  </a:lnTo>
                  <a:lnTo>
                    <a:pt x="423269" y="133777"/>
                  </a:lnTo>
                  <a:lnTo>
                    <a:pt x="442957" y="136636"/>
                  </a:lnTo>
                  <a:lnTo>
                    <a:pt x="470860" y="137609"/>
                  </a:lnTo>
                  <a:lnTo>
                    <a:pt x="579100" y="137609"/>
                  </a:lnTo>
                  <a:lnTo>
                    <a:pt x="577329" y="142608"/>
                  </a:lnTo>
                  <a:lnTo>
                    <a:pt x="555402" y="157737"/>
                  </a:lnTo>
                  <a:lnTo>
                    <a:pt x="519686" y="166847"/>
                  </a:lnTo>
                  <a:lnTo>
                    <a:pt x="470860" y="169840"/>
                  </a:lnTo>
                  <a:close/>
                </a:path>
                <a:path w="626110" h="342264">
                  <a:moveTo>
                    <a:pt x="579100" y="137609"/>
                  </a:moveTo>
                  <a:lnTo>
                    <a:pt x="470860" y="137609"/>
                  </a:lnTo>
                  <a:lnTo>
                    <a:pt x="498968" y="136636"/>
                  </a:lnTo>
                  <a:lnTo>
                    <a:pt x="518615" y="133777"/>
                  </a:lnTo>
                  <a:lnTo>
                    <a:pt x="530171" y="128821"/>
                  </a:lnTo>
                  <a:lnTo>
                    <a:pt x="534007" y="121559"/>
                  </a:lnTo>
                  <a:lnTo>
                    <a:pt x="530171" y="113737"/>
                  </a:lnTo>
                  <a:lnTo>
                    <a:pt x="518615" y="108321"/>
                  </a:lnTo>
                  <a:lnTo>
                    <a:pt x="498968" y="105149"/>
                  </a:lnTo>
                  <a:lnTo>
                    <a:pt x="470860" y="104061"/>
                  </a:lnTo>
                  <a:lnTo>
                    <a:pt x="578618" y="104061"/>
                  </a:lnTo>
                  <a:lnTo>
                    <a:pt x="584788" y="121559"/>
                  </a:lnTo>
                  <a:lnTo>
                    <a:pt x="579100" y="137609"/>
                  </a:lnTo>
                  <a:close/>
                </a:path>
                <a:path w="626110" h="342264">
                  <a:moveTo>
                    <a:pt x="625571" y="220885"/>
                  </a:moveTo>
                  <a:lnTo>
                    <a:pt x="316674" y="220885"/>
                  </a:lnTo>
                  <a:lnTo>
                    <a:pt x="316674" y="184838"/>
                  </a:lnTo>
                  <a:lnTo>
                    <a:pt x="625571" y="184838"/>
                  </a:lnTo>
                  <a:lnTo>
                    <a:pt x="625571" y="220885"/>
                  </a:lnTo>
                  <a:close/>
                </a:path>
                <a:path w="626110" h="342264">
                  <a:moveTo>
                    <a:pt x="470465" y="342181"/>
                  </a:moveTo>
                  <a:lnTo>
                    <a:pt x="419920" y="338764"/>
                  </a:lnTo>
                  <a:lnTo>
                    <a:pt x="382732" y="328762"/>
                  </a:lnTo>
                  <a:lnTo>
                    <a:pt x="359778" y="312247"/>
                  </a:lnTo>
                  <a:lnTo>
                    <a:pt x="351932" y="289294"/>
                  </a:lnTo>
                  <a:lnTo>
                    <a:pt x="359778" y="266288"/>
                  </a:lnTo>
                  <a:lnTo>
                    <a:pt x="382732" y="249794"/>
                  </a:lnTo>
                  <a:lnTo>
                    <a:pt x="419920" y="239862"/>
                  </a:lnTo>
                  <a:lnTo>
                    <a:pt x="470465" y="236540"/>
                  </a:lnTo>
                  <a:lnTo>
                    <a:pt x="520557" y="239862"/>
                  </a:lnTo>
                  <a:lnTo>
                    <a:pt x="557539" y="249794"/>
                  </a:lnTo>
                  <a:lnTo>
                    <a:pt x="580486" y="266288"/>
                  </a:lnTo>
                  <a:lnTo>
                    <a:pt x="581896" y="270350"/>
                  </a:lnTo>
                  <a:lnTo>
                    <a:pt x="470465" y="270350"/>
                  </a:lnTo>
                  <a:lnTo>
                    <a:pt x="439329" y="271534"/>
                  </a:lnTo>
                  <a:lnTo>
                    <a:pt x="417529" y="275086"/>
                  </a:lnTo>
                  <a:lnTo>
                    <a:pt x="404733" y="281006"/>
                  </a:lnTo>
                  <a:lnTo>
                    <a:pt x="400608" y="289294"/>
                  </a:lnTo>
                  <a:lnTo>
                    <a:pt x="404733" y="297595"/>
                  </a:lnTo>
                  <a:lnTo>
                    <a:pt x="417529" y="303404"/>
                  </a:lnTo>
                  <a:lnTo>
                    <a:pt x="439329" y="306796"/>
                  </a:lnTo>
                  <a:lnTo>
                    <a:pt x="470465" y="307844"/>
                  </a:lnTo>
                  <a:lnTo>
                    <a:pt x="582018" y="307844"/>
                  </a:lnTo>
                  <a:lnTo>
                    <a:pt x="580486" y="312247"/>
                  </a:lnTo>
                  <a:lnTo>
                    <a:pt x="557539" y="328762"/>
                  </a:lnTo>
                  <a:lnTo>
                    <a:pt x="520557" y="338764"/>
                  </a:lnTo>
                  <a:lnTo>
                    <a:pt x="470465" y="342181"/>
                  </a:lnTo>
                  <a:close/>
                </a:path>
                <a:path w="626110" h="342264">
                  <a:moveTo>
                    <a:pt x="582018" y="307844"/>
                  </a:moveTo>
                  <a:lnTo>
                    <a:pt x="470465" y="307844"/>
                  </a:lnTo>
                  <a:lnTo>
                    <a:pt x="501529" y="306796"/>
                  </a:lnTo>
                  <a:lnTo>
                    <a:pt x="523318" y="303404"/>
                  </a:lnTo>
                  <a:lnTo>
                    <a:pt x="536178" y="297595"/>
                  </a:lnTo>
                  <a:lnTo>
                    <a:pt x="540453" y="289294"/>
                  </a:lnTo>
                  <a:lnTo>
                    <a:pt x="536178" y="281006"/>
                  </a:lnTo>
                  <a:lnTo>
                    <a:pt x="523318" y="275086"/>
                  </a:lnTo>
                  <a:lnTo>
                    <a:pt x="501529" y="271534"/>
                  </a:lnTo>
                  <a:lnTo>
                    <a:pt x="470465" y="270350"/>
                  </a:lnTo>
                  <a:lnTo>
                    <a:pt x="581896" y="270350"/>
                  </a:lnTo>
                  <a:lnTo>
                    <a:pt x="588472" y="289294"/>
                  </a:lnTo>
                  <a:lnTo>
                    <a:pt x="582018" y="3078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900825" y="3818499"/>
              <a:ext cx="2225675" cy="448945"/>
            </a:xfrm>
            <a:custGeom>
              <a:avLst/>
              <a:gdLst/>
              <a:ahLst/>
              <a:cxnLst/>
              <a:rect l="l" t="t" r="r" b="b"/>
              <a:pathLst>
                <a:path w="2225675" h="448945">
                  <a:moveTo>
                    <a:pt x="2225278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2225278" y="0"/>
                  </a:lnTo>
                  <a:lnTo>
                    <a:pt x="2225278" y="448351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910824" y="3872836"/>
              <a:ext cx="2218055" cy="339090"/>
            </a:xfrm>
            <a:custGeom>
              <a:avLst/>
              <a:gdLst/>
              <a:ahLst/>
              <a:cxnLst/>
              <a:rect l="l" t="t" r="r" b="b"/>
              <a:pathLst>
                <a:path w="2218054" h="339089">
                  <a:moveTo>
                    <a:pt x="124321" y="36046"/>
                  </a:moveTo>
                  <a:lnTo>
                    <a:pt x="76961" y="36046"/>
                  </a:lnTo>
                  <a:lnTo>
                    <a:pt x="76961" y="0"/>
                  </a:lnTo>
                  <a:lnTo>
                    <a:pt x="124321" y="0"/>
                  </a:lnTo>
                  <a:lnTo>
                    <a:pt x="124321" y="36046"/>
                  </a:lnTo>
                  <a:close/>
                </a:path>
                <a:path w="2218054" h="339089">
                  <a:moveTo>
                    <a:pt x="201019" y="73409"/>
                  </a:moveTo>
                  <a:lnTo>
                    <a:pt x="0" y="73409"/>
                  </a:lnTo>
                  <a:lnTo>
                    <a:pt x="0" y="36046"/>
                  </a:lnTo>
                  <a:lnTo>
                    <a:pt x="201019" y="36046"/>
                  </a:lnTo>
                  <a:lnTo>
                    <a:pt x="201019" y="73409"/>
                  </a:lnTo>
                  <a:close/>
                </a:path>
                <a:path w="2218054" h="339089">
                  <a:moveTo>
                    <a:pt x="268771" y="253379"/>
                  </a:moveTo>
                  <a:lnTo>
                    <a:pt x="221148" y="253379"/>
                  </a:lnTo>
                  <a:lnTo>
                    <a:pt x="221148" y="526"/>
                  </a:lnTo>
                  <a:lnTo>
                    <a:pt x="268771" y="526"/>
                  </a:lnTo>
                  <a:lnTo>
                    <a:pt x="268771" y="104325"/>
                  </a:lnTo>
                  <a:lnTo>
                    <a:pt x="314290" y="104325"/>
                  </a:lnTo>
                  <a:lnTo>
                    <a:pt x="314290" y="143266"/>
                  </a:lnTo>
                  <a:lnTo>
                    <a:pt x="268771" y="143266"/>
                  </a:lnTo>
                  <a:lnTo>
                    <a:pt x="268771" y="253379"/>
                  </a:lnTo>
                  <a:close/>
                </a:path>
                <a:path w="2218054" h="339089">
                  <a:moveTo>
                    <a:pt x="100641" y="215622"/>
                  </a:moveTo>
                  <a:lnTo>
                    <a:pt x="66619" y="211061"/>
                  </a:lnTo>
                  <a:lnTo>
                    <a:pt x="40009" y="197977"/>
                  </a:lnTo>
                  <a:lnTo>
                    <a:pt x="22699" y="177567"/>
                  </a:lnTo>
                  <a:lnTo>
                    <a:pt x="16576" y="151027"/>
                  </a:lnTo>
                  <a:lnTo>
                    <a:pt x="22699" y="124175"/>
                  </a:lnTo>
                  <a:lnTo>
                    <a:pt x="40009" y="103453"/>
                  </a:lnTo>
                  <a:lnTo>
                    <a:pt x="66619" y="90106"/>
                  </a:lnTo>
                  <a:lnTo>
                    <a:pt x="100641" y="85380"/>
                  </a:lnTo>
                  <a:lnTo>
                    <a:pt x="134299" y="90106"/>
                  </a:lnTo>
                  <a:lnTo>
                    <a:pt x="160631" y="103453"/>
                  </a:lnTo>
                  <a:lnTo>
                    <a:pt x="175621" y="121559"/>
                  </a:lnTo>
                  <a:lnTo>
                    <a:pt x="100641" y="121559"/>
                  </a:lnTo>
                  <a:lnTo>
                    <a:pt x="85119" y="123555"/>
                  </a:lnTo>
                  <a:lnTo>
                    <a:pt x="73162" y="129238"/>
                  </a:lnTo>
                  <a:lnTo>
                    <a:pt x="65472" y="138449"/>
                  </a:lnTo>
                  <a:lnTo>
                    <a:pt x="62752" y="151027"/>
                  </a:lnTo>
                  <a:lnTo>
                    <a:pt x="65472" y="163314"/>
                  </a:lnTo>
                  <a:lnTo>
                    <a:pt x="73162" y="172258"/>
                  </a:lnTo>
                  <a:lnTo>
                    <a:pt x="85119" y="177723"/>
                  </a:lnTo>
                  <a:lnTo>
                    <a:pt x="100641" y="179575"/>
                  </a:lnTo>
                  <a:lnTo>
                    <a:pt x="176099" y="179575"/>
                  </a:lnTo>
                  <a:lnTo>
                    <a:pt x="160631" y="197977"/>
                  </a:lnTo>
                  <a:lnTo>
                    <a:pt x="134299" y="211061"/>
                  </a:lnTo>
                  <a:lnTo>
                    <a:pt x="100641" y="215622"/>
                  </a:lnTo>
                  <a:close/>
                </a:path>
                <a:path w="2218054" h="339089">
                  <a:moveTo>
                    <a:pt x="176099" y="179575"/>
                  </a:moveTo>
                  <a:lnTo>
                    <a:pt x="100641" y="179575"/>
                  </a:lnTo>
                  <a:lnTo>
                    <a:pt x="116150" y="177723"/>
                  </a:lnTo>
                  <a:lnTo>
                    <a:pt x="128219" y="172258"/>
                  </a:lnTo>
                  <a:lnTo>
                    <a:pt x="136069" y="163314"/>
                  </a:lnTo>
                  <a:lnTo>
                    <a:pt x="138924" y="151027"/>
                  </a:lnTo>
                  <a:lnTo>
                    <a:pt x="136069" y="138449"/>
                  </a:lnTo>
                  <a:lnTo>
                    <a:pt x="128219" y="129238"/>
                  </a:lnTo>
                  <a:lnTo>
                    <a:pt x="116150" y="123555"/>
                  </a:lnTo>
                  <a:lnTo>
                    <a:pt x="100641" y="121559"/>
                  </a:lnTo>
                  <a:lnTo>
                    <a:pt x="175621" y="121559"/>
                  </a:lnTo>
                  <a:lnTo>
                    <a:pt x="177787" y="124175"/>
                  </a:lnTo>
                  <a:lnTo>
                    <a:pt x="183917" y="151027"/>
                  </a:lnTo>
                  <a:lnTo>
                    <a:pt x="177787" y="177567"/>
                  </a:lnTo>
                  <a:lnTo>
                    <a:pt x="176099" y="179575"/>
                  </a:lnTo>
                  <a:close/>
                </a:path>
                <a:path w="2218054" h="339089">
                  <a:moveTo>
                    <a:pt x="280875" y="332972"/>
                  </a:moveTo>
                  <a:lnTo>
                    <a:pt x="49070" y="332972"/>
                  </a:lnTo>
                  <a:lnTo>
                    <a:pt x="49070" y="233777"/>
                  </a:lnTo>
                  <a:lnTo>
                    <a:pt x="96431" y="233777"/>
                  </a:lnTo>
                  <a:lnTo>
                    <a:pt x="96431" y="294688"/>
                  </a:lnTo>
                  <a:lnTo>
                    <a:pt x="280875" y="294688"/>
                  </a:lnTo>
                  <a:lnTo>
                    <a:pt x="280875" y="332972"/>
                  </a:lnTo>
                  <a:close/>
                </a:path>
                <a:path w="2218054" h="339089">
                  <a:moveTo>
                    <a:pt x="349432" y="121953"/>
                  </a:moveTo>
                  <a:lnTo>
                    <a:pt x="332987" y="85775"/>
                  </a:lnTo>
                  <a:lnTo>
                    <a:pt x="383660" y="76011"/>
                  </a:lnTo>
                  <a:lnTo>
                    <a:pt x="419470" y="58871"/>
                  </a:lnTo>
                  <a:lnTo>
                    <a:pt x="440751" y="36305"/>
                  </a:lnTo>
                  <a:lnTo>
                    <a:pt x="447837" y="10261"/>
                  </a:lnTo>
                  <a:lnTo>
                    <a:pt x="447837" y="3157"/>
                  </a:lnTo>
                  <a:lnTo>
                    <a:pt x="496119" y="3157"/>
                  </a:lnTo>
                  <a:lnTo>
                    <a:pt x="496119" y="10261"/>
                  </a:lnTo>
                  <a:lnTo>
                    <a:pt x="503066" y="36305"/>
                  </a:lnTo>
                  <a:lnTo>
                    <a:pt x="524173" y="58871"/>
                  </a:lnTo>
                  <a:lnTo>
                    <a:pt x="533890" y="63542"/>
                  </a:lnTo>
                  <a:lnTo>
                    <a:pt x="471649" y="63542"/>
                  </a:lnTo>
                  <a:lnTo>
                    <a:pt x="451627" y="84786"/>
                  </a:lnTo>
                  <a:lnTo>
                    <a:pt x="424255" y="101776"/>
                  </a:lnTo>
                  <a:lnTo>
                    <a:pt x="390026" y="114251"/>
                  </a:lnTo>
                  <a:lnTo>
                    <a:pt x="349432" y="121953"/>
                  </a:lnTo>
                  <a:close/>
                </a:path>
                <a:path w="2218054" h="339089">
                  <a:moveTo>
                    <a:pt x="593997" y="121953"/>
                  </a:moveTo>
                  <a:lnTo>
                    <a:pt x="553402" y="114251"/>
                  </a:lnTo>
                  <a:lnTo>
                    <a:pt x="519158" y="101776"/>
                  </a:lnTo>
                  <a:lnTo>
                    <a:pt x="491746" y="84786"/>
                  </a:lnTo>
                  <a:lnTo>
                    <a:pt x="471649" y="63542"/>
                  </a:lnTo>
                  <a:lnTo>
                    <a:pt x="533890" y="63542"/>
                  </a:lnTo>
                  <a:lnTo>
                    <a:pt x="559834" y="76011"/>
                  </a:lnTo>
                  <a:lnTo>
                    <a:pt x="610442" y="85775"/>
                  </a:lnTo>
                  <a:lnTo>
                    <a:pt x="593997" y="121953"/>
                  </a:lnTo>
                  <a:close/>
                </a:path>
                <a:path w="2218054" h="339089">
                  <a:moveTo>
                    <a:pt x="495592" y="138661"/>
                  </a:moveTo>
                  <a:lnTo>
                    <a:pt x="448495" y="138661"/>
                  </a:lnTo>
                  <a:lnTo>
                    <a:pt x="448495" y="101957"/>
                  </a:lnTo>
                  <a:lnTo>
                    <a:pt x="495592" y="101957"/>
                  </a:lnTo>
                  <a:lnTo>
                    <a:pt x="495592" y="138661"/>
                  </a:lnTo>
                  <a:close/>
                </a:path>
                <a:path w="2218054" h="339089">
                  <a:moveTo>
                    <a:pt x="627018" y="176155"/>
                  </a:moveTo>
                  <a:lnTo>
                    <a:pt x="318121" y="176155"/>
                  </a:lnTo>
                  <a:lnTo>
                    <a:pt x="318121" y="138661"/>
                  </a:lnTo>
                  <a:lnTo>
                    <a:pt x="627018" y="138661"/>
                  </a:lnTo>
                  <a:lnTo>
                    <a:pt x="627018" y="176155"/>
                  </a:lnTo>
                  <a:close/>
                </a:path>
                <a:path w="2218054" h="339089">
                  <a:moveTo>
                    <a:pt x="598076" y="336524"/>
                  </a:moveTo>
                  <a:lnTo>
                    <a:pt x="354036" y="336524"/>
                  </a:lnTo>
                  <a:lnTo>
                    <a:pt x="354036" y="247459"/>
                  </a:lnTo>
                  <a:lnTo>
                    <a:pt x="542427" y="247459"/>
                  </a:lnTo>
                  <a:lnTo>
                    <a:pt x="542427" y="229304"/>
                  </a:lnTo>
                  <a:lnTo>
                    <a:pt x="353773" y="229304"/>
                  </a:lnTo>
                  <a:lnTo>
                    <a:pt x="353773" y="193389"/>
                  </a:lnTo>
                  <a:lnTo>
                    <a:pt x="589261" y="193389"/>
                  </a:lnTo>
                  <a:lnTo>
                    <a:pt x="589261" y="280743"/>
                  </a:lnTo>
                  <a:lnTo>
                    <a:pt x="400608" y="280743"/>
                  </a:lnTo>
                  <a:lnTo>
                    <a:pt x="400608" y="300740"/>
                  </a:lnTo>
                  <a:lnTo>
                    <a:pt x="598076" y="300740"/>
                  </a:lnTo>
                  <a:lnTo>
                    <a:pt x="598076" y="336524"/>
                  </a:lnTo>
                  <a:close/>
                </a:path>
                <a:path w="2218054" h="339089">
                  <a:moveTo>
                    <a:pt x="918039" y="211018"/>
                  </a:moveTo>
                  <a:lnTo>
                    <a:pt x="671764" y="211018"/>
                  </a:lnTo>
                  <a:lnTo>
                    <a:pt x="671764" y="97089"/>
                  </a:lnTo>
                  <a:lnTo>
                    <a:pt x="863180" y="97089"/>
                  </a:lnTo>
                  <a:lnTo>
                    <a:pt x="863180" y="60253"/>
                  </a:lnTo>
                  <a:lnTo>
                    <a:pt x="671237" y="60253"/>
                  </a:lnTo>
                  <a:lnTo>
                    <a:pt x="671237" y="22101"/>
                  </a:lnTo>
                  <a:lnTo>
                    <a:pt x="910146" y="22101"/>
                  </a:lnTo>
                  <a:lnTo>
                    <a:pt x="910146" y="134320"/>
                  </a:lnTo>
                  <a:lnTo>
                    <a:pt x="719124" y="134320"/>
                  </a:lnTo>
                  <a:lnTo>
                    <a:pt x="719124" y="172471"/>
                  </a:lnTo>
                  <a:lnTo>
                    <a:pt x="918039" y="172471"/>
                  </a:lnTo>
                  <a:lnTo>
                    <a:pt x="918039" y="211018"/>
                  </a:lnTo>
                  <a:close/>
                </a:path>
                <a:path w="2218054" h="339089">
                  <a:moveTo>
                    <a:pt x="813714" y="262194"/>
                  </a:moveTo>
                  <a:lnTo>
                    <a:pt x="766748" y="262194"/>
                  </a:lnTo>
                  <a:lnTo>
                    <a:pt x="766748" y="211018"/>
                  </a:lnTo>
                  <a:lnTo>
                    <a:pt x="813714" y="211018"/>
                  </a:lnTo>
                  <a:lnTo>
                    <a:pt x="813714" y="262194"/>
                  </a:lnTo>
                  <a:close/>
                </a:path>
                <a:path w="2218054" h="339089">
                  <a:moveTo>
                    <a:pt x="945798" y="301003"/>
                  </a:moveTo>
                  <a:lnTo>
                    <a:pt x="636112" y="301003"/>
                  </a:lnTo>
                  <a:lnTo>
                    <a:pt x="636112" y="262194"/>
                  </a:lnTo>
                  <a:lnTo>
                    <a:pt x="945798" y="262194"/>
                  </a:lnTo>
                  <a:lnTo>
                    <a:pt x="945798" y="301003"/>
                  </a:lnTo>
                  <a:close/>
                </a:path>
                <a:path w="2218054" h="339089">
                  <a:moveTo>
                    <a:pt x="1237477" y="338892"/>
                  </a:moveTo>
                  <a:lnTo>
                    <a:pt x="1189458" y="338892"/>
                  </a:lnTo>
                  <a:lnTo>
                    <a:pt x="1189458" y="0"/>
                  </a:lnTo>
                  <a:lnTo>
                    <a:pt x="1237477" y="0"/>
                  </a:lnTo>
                  <a:lnTo>
                    <a:pt x="1237477" y="338892"/>
                  </a:lnTo>
                  <a:close/>
                </a:path>
                <a:path w="2218054" h="339089">
                  <a:moveTo>
                    <a:pt x="1156043" y="71567"/>
                  </a:moveTo>
                  <a:lnTo>
                    <a:pt x="964889" y="71567"/>
                  </a:lnTo>
                  <a:lnTo>
                    <a:pt x="964889" y="32757"/>
                  </a:lnTo>
                  <a:lnTo>
                    <a:pt x="1156043" y="32757"/>
                  </a:lnTo>
                  <a:lnTo>
                    <a:pt x="1156043" y="71567"/>
                  </a:lnTo>
                  <a:close/>
                </a:path>
                <a:path w="2218054" h="339089">
                  <a:moveTo>
                    <a:pt x="978571" y="274955"/>
                  </a:moveTo>
                  <a:lnTo>
                    <a:pt x="951602" y="237724"/>
                  </a:lnTo>
                  <a:lnTo>
                    <a:pt x="988547" y="212494"/>
                  </a:lnTo>
                  <a:lnTo>
                    <a:pt x="1015194" y="177175"/>
                  </a:lnTo>
                  <a:lnTo>
                    <a:pt x="1031357" y="135787"/>
                  </a:lnTo>
                  <a:lnTo>
                    <a:pt x="1036851" y="92353"/>
                  </a:lnTo>
                  <a:lnTo>
                    <a:pt x="1036851" y="71567"/>
                  </a:lnTo>
                  <a:lnTo>
                    <a:pt x="1085133" y="71567"/>
                  </a:lnTo>
                  <a:lnTo>
                    <a:pt x="1085133" y="92353"/>
                  </a:lnTo>
                  <a:lnTo>
                    <a:pt x="1090438" y="133584"/>
                  </a:lnTo>
                  <a:lnTo>
                    <a:pt x="1106363" y="172570"/>
                  </a:lnTo>
                  <a:lnTo>
                    <a:pt x="1108288" y="174971"/>
                  </a:lnTo>
                  <a:lnTo>
                    <a:pt x="1061847" y="174971"/>
                  </a:lnTo>
                  <a:lnTo>
                    <a:pt x="1048021" y="206837"/>
                  </a:lnTo>
                  <a:lnTo>
                    <a:pt x="1029484" y="234830"/>
                  </a:lnTo>
                  <a:lnTo>
                    <a:pt x="1006310" y="257889"/>
                  </a:lnTo>
                  <a:lnTo>
                    <a:pt x="978571" y="274955"/>
                  </a:lnTo>
                  <a:close/>
                </a:path>
                <a:path w="2218054" h="339089">
                  <a:moveTo>
                    <a:pt x="1144597" y="266535"/>
                  </a:moveTo>
                  <a:lnTo>
                    <a:pt x="1116941" y="250896"/>
                  </a:lnTo>
                  <a:lnTo>
                    <a:pt x="1093947" y="229830"/>
                  </a:lnTo>
                  <a:lnTo>
                    <a:pt x="1075591" y="204226"/>
                  </a:lnTo>
                  <a:lnTo>
                    <a:pt x="1061847" y="174971"/>
                  </a:lnTo>
                  <a:lnTo>
                    <a:pt x="1108288" y="174971"/>
                  </a:lnTo>
                  <a:lnTo>
                    <a:pt x="1132919" y="205686"/>
                  </a:lnTo>
                  <a:lnTo>
                    <a:pt x="1170119" y="229304"/>
                  </a:lnTo>
                  <a:lnTo>
                    <a:pt x="1144597" y="266535"/>
                  </a:lnTo>
                  <a:close/>
                </a:path>
                <a:path w="2218054" h="339089">
                  <a:moveTo>
                    <a:pt x="1300245" y="199967"/>
                  </a:moveTo>
                  <a:lnTo>
                    <a:pt x="1279854" y="160500"/>
                  </a:lnTo>
                  <a:lnTo>
                    <a:pt x="1330269" y="143669"/>
                  </a:lnTo>
                  <a:lnTo>
                    <a:pt x="1367833" y="116033"/>
                  </a:lnTo>
                  <a:lnTo>
                    <a:pt x="1391337" y="81688"/>
                  </a:lnTo>
                  <a:lnTo>
                    <a:pt x="1399571" y="44729"/>
                  </a:lnTo>
                  <a:lnTo>
                    <a:pt x="1399571" y="20391"/>
                  </a:lnTo>
                  <a:lnTo>
                    <a:pt x="1450221" y="20391"/>
                  </a:lnTo>
                  <a:lnTo>
                    <a:pt x="1450221" y="44729"/>
                  </a:lnTo>
                  <a:lnTo>
                    <a:pt x="1458209" y="81966"/>
                  </a:lnTo>
                  <a:lnTo>
                    <a:pt x="1478379" y="111560"/>
                  </a:lnTo>
                  <a:lnTo>
                    <a:pt x="1425093" y="111560"/>
                  </a:lnTo>
                  <a:lnTo>
                    <a:pt x="1404457" y="141913"/>
                  </a:lnTo>
                  <a:lnTo>
                    <a:pt x="1376335" y="167505"/>
                  </a:lnTo>
                  <a:lnTo>
                    <a:pt x="1341380" y="187226"/>
                  </a:lnTo>
                  <a:lnTo>
                    <a:pt x="1300245" y="199967"/>
                  </a:lnTo>
                  <a:close/>
                </a:path>
                <a:path w="2218054" h="339089">
                  <a:moveTo>
                    <a:pt x="1549810" y="199967"/>
                  </a:moveTo>
                  <a:lnTo>
                    <a:pt x="1508474" y="187319"/>
                  </a:lnTo>
                  <a:lnTo>
                    <a:pt x="1473490" y="167653"/>
                  </a:lnTo>
                  <a:lnTo>
                    <a:pt x="1445487" y="142043"/>
                  </a:lnTo>
                  <a:lnTo>
                    <a:pt x="1425093" y="111560"/>
                  </a:lnTo>
                  <a:lnTo>
                    <a:pt x="1478379" y="111560"/>
                  </a:lnTo>
                  <a:lnTo>
                    <a:pt x="1481663" y="116379"/>
                  </a:lnTo>
                  <a:lnTo>
                    <a:pt x="1519523" y="143909"/>
                  </a:lnTo>
                  <a:lnTo>
                    <a:pt x="1570728" y="160500"/>
                  </a:lnTo>
                  <a:lnTo>
                    <a:pt x="1549810" y="199967"/>
                  </a:lnTo>
                  <a:close/>
                </a:path>
                <a:path w="2218054" h="339089">
                  <a:moveTo>
                    <a:pt x="1581778" y="297319"/>
                  </a:moveTo>
                  <a:lnTo>
                    <a:pt x="1272092" y="297319"/>
                  </a:lnTo>
                  <a:lnTo>
                    <a:pt x="1272092" y="258247"/>
                  </a:lnTo>
                  <a:lnTo>
                    <a:pt x="1581778" y="258247"/>
                  </a:lnTo>
                  <a:lnTo>
                    <a:pt x="1581778" y="297319"/>
                  </a:lnTo>
                  <a:close/>
                </a:path>
                <a:path w="2218054" h="339089">
                  <a:moveTo>
                    <a:pt x="1873457" y="205624"/>
                  </a:moveTo>
                  <a:lnTo>
                    <a:pt x="1825833" y="205624"/>
                  </a:lnTo>
                  <a:lnTo>
                    <a:pt x="1825833" y="0"/>
                  </a:lnTo>
                  <a:lnTo>
                    <a:pt x="1873457" y="0"/>
                  </a:lnTo>
                  <a:lnTo>
                    <a:pt x="1873457" y="205624"/>
                  </a:lnTo>
                  <a:close/>
                </a:path>
                <a:path w="2218054" h="339089">
                  <a:moveTo>
                    <a:pt x="1637838" y="191810"/>
                  </a:moveTo>
                  <a:lnTo>
                    <a:pt x="1608500" y="191810"/>
                  </a:lnTo>
                  <a:lnTo>
                    <a:pt x="1608500" y="22496"/>
                  </a:lnTo>
                  <a:lnTo>
                    <a:pt x="1772684" y="22496"/>
                  </a:lnTo>
                  <a:lnTo>
                    <a:pt x="1772684" y="60121"/>
                  </a:lnTo>
                  <a:lnTo>
                    <a:pt x="1656387" y="60121"/>
                  </a:lnTo>
                  <a:lnTo>
                    <a:pt x="1656387" y="88275"/>
                  </a:lnTo>
                  <a:lnTo>
                    <a:pt x="1762817" y="88275"/>
                  </a:lnTo>
                  <a:lnTo>
                    <a:pt x="1762817" y="124848"/>
                  </a:lnTo>
                  <a:lnTo>
                    <a:pt x="1656387" y="124848"/>
                  </a:lnTo>
                  <a:lnTo>
                    <a:pt x="1656387" y="154316"/>
                  </a:lnTo>
                  <a:lnTo>
                    <a:pt x="1797597" y="154316"/>
                  </a:lnTo>
                  <a:lnTo>
                    <a:pt x="1801232" y="182996"/>
                  </a:lnTo>
                  <a:lnTo>
                    <a:pt x="1765545" y="187537"/>
                  </a:lnTo>
                  <a:lnTo>
                    <a:pt x="1728563" y="190215"/>
                  </a:lnTo>
                  <a:lnTo>
                    <a:pt x="1687067" y="191488"/>
                  </a:lnTo>
                  <a:lnTo>
                    <a:pt x="1637838" y="191810"/>
                  </a:lnTo>
                  <a:close/>
                </a:path>
                <a:path w="2218054" h="339089">
                  <a:moveTo>
                    <a:pt x="1797597" y="154316"/>
                  </a:moveTo>
                  <a:lnTo>
                    <a:pt x="1656387" y="154316"/>
                  </a:lnTo>
                  <a:lnTo>
                    <a:pt x="1697353" y="153811"/>
                  </a:lnTo>
                  <a:lnTo>
                    <a:pt x="1732707" y="152442"/>
                  </a:lnTo>
                  <a:lnTo>
                    <a:pt x="1764928" y="149839"/>
                  </a:lnTo>
                  <a:lnTo>
                    <a:pt x="1796496" y="145634"/>
                  </a:lnTo>
                  <a:lnTo>
                    <a:pt x="1797597" y="154316"/>
                  </a:lnTo>
                  <a:close/>
                </a:path>
                <a:path w="2218054" h="339089">
                  <a:moveTo>
                    <a:pt x="1873457" y="338892"/>
                  </a:moveTo>
                  <a:lnTo>
                    <a:pt x="1825833" y="338892"/>
                  </a:lnTo>
                  <a:lnTo>
                    <a:pt x="1825833" y="256931"/>
                  </a:lnTo>
                  <a:lnTo>
                    <a:pt x="1640732" y="256931"/>
                  </a:lnTo>
                  <a:lnTo>
                    <a:pt x="1640732" y="219043"/>
                  </a:lnTo>
                  <a:lnTo>
                    <a:pt x="1873457" y="219043"/>
                  </a:lnTo>
                  <a:lnTo>
                    <a:pt x="1873457" y="338892"/>
                  </a:lnTo>
                  <a:close/>
                </a:path>
                <a:path w="2218054" h="339089">
                  <a:moveTo>
                    <a:pt x="1936226" y="199967"/>
                  </a:moveTo>
                  <a:lnTo>
                    <a:pt x="1915834" y="160500"/>
                  </a:lnTo>
                  <a:lnTo>
                    <a:pt x="1966250" y="143669"/>
                  </a:lnTo>
                  <a:lnTo>
                    <a:pt x="2003813" y="116033"/>
                  </a:lnTo>
                  <a:lnTo>
                    <a:pt x="2027317" y="81688"/>
                  </a:lnTo>
                  <a:lnTo>
                    <a:pt x="2035552" y="44729"/>
                  </a:lnTo>
                  <a:lnTo>
                    <a:pt x="2035552" y="20391"/>
                  </a:lnTo>
                  <a:lnTo>
                    <a:pt x="2086201" y="20391"/>
                  </a:lnTo>
                  <a:lnTo>
                    <a:pt x="2086201" y="44729"/>
                  </a:lnTo>
                  <a:lnTo>
                    <a:pt x="2094189" y="81966"/>
                  </a:lnTo>
                  <a:lnTo>
                    <a:pt x="2114360" y="111560"/>
                  </a:lnTo>
                  <a:lnTo>
                    <a:pt x="2061074" y="111560"/>
                  </a:lnTo>
                  <a:lnTo>
                    <a:pt x="2040438" y="141913"/>
                  </a:lnTo>
                  <a:lnTo>
                    <a:pt x="2012315" y="167505"/>
                  </a:lnTo>
                  <a:lnTo>
                    <a:pt x="1977360" y="187226"/>
                  </a:lnTo>
                  <a:lnTo>
                    <a:pt x="1936226" y="199967"/>
                  </a:lnTo>
                  <a:close/>
                </a:path>
                <a:path w="2218054" h="339089">
                  <a:moveTo>
                    <a:pt x="2185790" y="199967"/>
                  </a:moveTo>
                  <a:lnTo>
                    <a:pt x="2144455" y="187319"/>
                  </a:lnTo>
                  <a:lnTo>
                    <a:pt x="2109471" y="167653"/>
                  </a:lnTo>
                  <a:lnTo>
                    <a:pt x="2081467" y="142043"/>
                  </a:lnTo>
                  <a:lnTo>
                    <a:pt x="2061074" y="111560"/>
                  </a:lnTo>
                  <a:lnTo>
                    <a:pt x="2114360" y="111560"/>
                  </a:lnTo>
                  <a:lnTo>
                    <a:pt x="2117644" y="116379"/>
                  </a:lnTo>
                  <a:lnTo>
                    <a:pt x="2155503" y="143909"/>
                  </a:lnTo>
                  <a:lnTo>
                    <a:pt x="2206708" y="160500"/>
                  </a:lnTo>
                  <a:lnTo>
                    <a:pt x="2185790" y="199967"/>
                  </a:lnTo>
                  <a:close/>
                </a:path>
                <a:path w="2218054" h="339089">
                  <a:moveTo>
                    <a:pt x="2217759" y="297319"/>
                  </a:moveTo>
                  <a:lnTo>
                    <a:pt x="1908072" y="297319"/>
                  </a:lnTo>
                  <a:lnTo>
                    <a:pt x="1908072" y="258247"/>
                  </a:lnTo>
                  <a:lnTo>
                    <a:pt x="2217759" y="258247"/>
                  </a:lnTo>
                  <a:lnTo>
                    <a:pt x="2217759" y="2973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96264" y="7038851"/>
              <a:ext cx="906780" cy="448945"/>
            </a:xfrm>
            <a:custGeom>
              <a:avLst/>
              <a:gdLst/>
              <a:ahLst/>
              <a:cxnLst/>
              <a:rect l="l" t="t" r="r" b="b"/>
              <a:pathLst>
                <a:path w="906779" h="448945">
                  <a:moveTo>
                    <a:pt x="906541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906541" y="0"/>
                  </a:lnTo>
                  <a:lnTo>
                    <a:pt x="906541" y="448351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15339" y="7113184"/>
              <a:ext cx="883285" cy="288290"/>
            </a:xfrm>
            <a:custGeom>
              <a:avLst/>
              <a:gdLst/>
              <a:ahLst/>
              <a:cxnLst/>
              <a:rect l="l" t="t" r="r" b="b"/>
              <a:pathLst>
                <a:path w="883285" h="288290">
                  <a:moveTo>
                    <a:pt x="29995" y="56043"/>
                  </a:moveTo>
                  <a:lnTo>
                    <a:pt x="18370" y="53848"/>
                  </a:lnTo>
                  <a:lnTo>
                    <a:pt x="8830" y="47854"/>
                  </a:lnTo>
                  <a:lnTo>
                    <a:pt x="2374" y="38949"/>
                  </a:lnTo>
                  <a:lnTo>
                    <a:pt x="0" y="28021"/>
                  </a:lnTo>
                  <a:lnTo>
                    <a:pt x="2374" y="17149"/>
                  </a:lnTo>
                  <a:lnTo>
                    <a:pt x="8830" y="8238"/>
                  </a:lnTo>
                  <a:lnTo>
                    <a:pt x="18370" y="2213"/>
                  </a:lnTo>
                  <a:lnTo>
                    <a:pt x="29995" y="0"/>
                  </a:lnTo>
                  <a:lnTo>
                    <a:pt x="41619" y="2213"/>
                  </a:lnTo>
                  <a:lnTo>
                    <a:pt x="51159" y="8238"/>
                  </a:lnTo>
                  <a:lnTo>
                    <a:pt x="57616" y="17149"/>
                  </a:lnTo>
                  <a:lnTo>
                    <a:pt x="59990" y="28021"/>
                  </a:lnTo>
                  <a:lnTo>
                    <a:pt x="57616" y="38949"/>
                  </a:lnTo>
                  <a:lnTo>
                    <a:pt x="51159" y="47854"/>
                  </a:lnTo>
                  <a:lnTo>
                    <a:pt x="41619" y="53848"/>
                  </a:lnTo>
                  <a:lnTo>
                    <a:pt x="29995" y="56043"/>
                  </a:lnTo>
                  <a:close/>
                </a:path>
                <a:path w="883285" h="288290">
                  <a:moveTo>
                    <a:pt x="57490" y="284558"/>
                  </a:moveTo>
                  <a:lnTo>
                    <a:pt x="2368" y="284558"/>
                  </a:lnTo>
                  <a:lnTo>
                    <a:pt x="2368" y="82486"/>
                  </a:lnTo>
                  <a:lnTo>
                    <a:pt x="57490" y="82486"/>
                  </a:lnTo>
                  <a:lnTo>
                    <a:pt x="57490" y="284558"/>
                  </a:lnTo>
                  <a:close/>
                </a:path>
                <a:path w="883285" h="288290">
                  <a:moveTo>
                    <a:pt x="144465" y="284558"/>
                  </a:moveTo>
                  <a:lnTo>
                    <a:pt x="90264" y="284558"/>
                  </a:lnTo>
                  <a:lnTo>
                    <a:pt x="90264" y="15129"/>
                  </a:lnTo>
                  <a:lnTo>
                    <a:pt x="159200" y="15129"/>
                  </a:lnTo>
                  <a:lnTo>
                    <a:pt x="197059" y="107482"/>
                  </a:lnTo>
                  <a:lnTo>
                    <a:pt x="144465" y="107482"/>
                  </a:lnTo>
                  <a:lnTo>
                    <a:pt x="144465" y="284558"/>
                  </a:lnTo>
                  <a:close/>
                </a:path>
                <a:path w="883285" h="288290">
                  <a:moveTo>
                    <a:pt x="288651" y="197730"/>
                  </a:moveTo>
                  <a:lnTo>
                    <a:pt x="237213" y="197730"/>
                  </a:lnTo>
                  <a:lnTo>
                    <a:pt x="312070" y="15129"/>
                  </a:lnTo>
                  <a:lnTo>
                    <a:pt x="381137" y="15129"/>
                  </a:lnTo>
                  <a:lnTo>
                    <a:pt x="381137" y="108140"/>
                  </a:lnTo>
                  <a:lnTo>
                    <a:pt x="324568" y="108140"/>
                  </a:lnTo>
                  <a:lnTo>
                    <a:pt x="288651" y="197730"/>
                  </a:lnTo>
                  <a:close/>
                </a:path>
                <a:path w="883285" h="288290">
                  <a:moveTo>
                    <a:pt x="254316" y="283374"/>
                  </a:moveTo>
                  <a:lnTo>
                    <a:pt x="216954" y="283374"/>
                  </a:lnTo>
                  <a:lnTo>
                    <a:pt x="146702" y="107482"/>
                  </a:lnTo>
                  <a:lnTo>
                    <a:pt x="197059" y="107482"/>
                  </a:lnTo>
                  <a:lnTo>
                    <a:pt x="234056" y="197730"/>
                  </a:lnTo>
                  <a:lnTo>
                    <a:pt x="288651" y="197730"/>
                  </a:lnTo>
                  <a:lnTo>
                    <a:pt x="254316" y="283374"/>
                  </a:lnTo>
                  <a:close/>
                </a:path>
                <a:path w="883285" h="288290">
                  <a:moveTo>
                    <a:pt x="381137" y="284558"/>
                  </a:moveTo>
                  <a:lnTo>
                    <a:pt x="326804" y="284558"/>
                  </a:lnTo>
                  <a:lnTo>
                    <a:pt x="326804" y="108140"/>
                  </a:lnTo>
                  <a:lnTo>
                    <a:pt x="381137" y="108140"/>
                  </a:lnTo>
                  <a:lnTo>
                    <a:pt x="381137" y="284558"/>
                  </a:lnTo>
                  <a:close/>
                </a:path>
                <a:path w="883285" h="288290">
                  <a:moveTo>
                    <a:pt x="529287" y="284558"/>
                  </a:moveTo>
                  <a:lnTo>
                    <a:pt x="415095" y="284558"/>
                  </a:lnTo>
                  <a:lnTo>
                    <a:pt x="415095" y="15129"/>
                  </a:lnTo>
                  <a:lnTo>
                    <a:pt x="522314" y="15129"/>
                  </a:lnTo>
                  <a:lnTo>
                    <a:pt x="561303" y="20243"/>
                  </a:lnTo>
                  <a:lnTo>
                    <a:pt x="589228" y="34533"/>
                  </a:lnTo>
                  <a:lnTo>
                    <a:pt x="606028" y="56421"/>
                  </a:lnTo>
                  <a:lnTo>
                    <a:pt x="606852" y="60516"/>
                  </a:lnTo>
                  <a:lnTo>
                    <a:pt x="471007" y="60516"/>
                  </a:lnTo>
                  <a:lnTo>
                    <a:pt x="471007" y="128005"/>
                  </a:lnTo>
                  <a:lnTo>
                    <a:pt x="591160" y="128005"/>
                  </a:lnTo>
                  <a:lnTo>
                    <a:pt x="582337" y="134926"/>
                  </a:lnTo>
                  <a:lnTo>
                    <a:pt x="562966" y="142082"/>
                  </a:lnTo>
                  <a:lnTo>
                    <a:pt x="562966" y="144713"/>
                  </a:lnTo>
                  <a:lnTo>
                    <a:pt x="585092" y="149938"/>
                  </a:lnTo>
                  <a:lnTo>
                    <a:pt x="604012" y="163032"/>
                  </a:lnTo>
                  <a:lnTo>
                    <a:pt x="606123" y="166288"/>
                  </a:lnTo>
                  <a:lnTo>
                    <a:pt x="471007" y="166288"/>
                  </a:lnTo>
                  <a:lnTo>
                    <a:pt x="471007" y="238645"/>
                  </a:lnTo>
                  <a:lnTo>
                    <a:pt x="616462" y="238645"/>
                  </a:lnTo>
                  <a:lnTo>
                    <a:pt x="616201" y="239936"/>
                  </a:lnTo>
                  <a:lnTo>
                    <a:pt x="598519" y="263443"/>
                  </a:lnTo>
                  <a:lnTo>
                    <a:pt x="569441" y="278959"/>
                  </a:lnTo>
                  <a:lnTo>
                    <a:pt x="529287" y="284558"/>
                  </a:lnTo>
                  <a:close/>
                </a:path>
                <a:path w="883285" h="288290">
                  <a:moveTo>
                    <a:pt x="591160" y="128005"/>
                  </a:moveTo>
                  <a:lnTo>
                    <a:pt x="514026" y="128005"/>
                  </a:lnTo>
                  <a:lnTo>
                    <a:pt x="530374" y="125633"/>
                  </a:lnTo>
                  <a:lnTo>
                    <a:pt x="543380" y="118796"/>
                  </a:lnTo>
                  <a:lnTo>
                    <a:pt x="551970" y="107914"/>
                  </a:lnTo>
                  <a:lnTo>
                    <a:pt x="555072" y="93405"/>
                  </a:lnTo>
                  <a:lnTo>
                    <a:pt x="552412" y="79997"/>
                  </a:lnTo>
                  <a:lnTo>
                    <a:pt x="544646" y="69610"/>
                  </a:lnTo>
                  <a:lnTo>
                    <a:pt x="532095" y="62898"/>
                  </a:lnTo>
                  <a:lnTo>
                    <a:pt x="515079" y="60516"/>
                  </a:lnTo>
                  <a:lnTo>
                    <a:pt x="606852" y="60516"/>
                  </a:lnTo>
                  <a:lnTo>
                    <a:pt x="611642" y="84328"/>
                  </a:lnTo>
                  <a:lnTo>
                    <a:pt x="607958" y="105914"/>
                  </a:lnTo>
                  <a:lnTo>
                    <a:pt x="597763" y="122825"/>
                  </a:lnTo>
                  <a:lnTo>
                    <a:pt x="591160" y="128005"/>
                  </a:lnTo>
                  <a:close/>
                </a:path>
                <a:path w="883285" h="288290">
                  <a:moveTo>
                    <a:pt x="616462" y="238645"/>
                  </a:moveTo>
                  <a:lnTo>
                    <a:pt x="518236" y="238645"/>
                  </a:lnTo>
                  <a:lnTo>
                    <a:pt x="538993" y="236229"/>
                  </a:lnTo>
                  <a:lnTo>
                    <a:pt x="553362" y="229386"/>
                  </a:lnTo>
                  <a:lnTo>
                    <a:pt x="561712" y="218720"/>
                  </a:lnTo>
                  <a:lnTo>
                    <a:pt x="564413" y="204835"/>
                  </a:lnTo>
                  <a:lnTo>
                    <a:pt x="561286" y="189266"/>
                  </a:lnTo>
                  <a:lnTo>
                    <a:pt x="552326" y="177076"/>
                  </a:lnTo>
                  <a:lnTo>
                    <a:pt x="538161" y="169129"/>
                  </a:lnTo>
                  <a:lnTo>
                    <a:pt x="519420" y="166288"/>
                  </a:lnTo>
                  <a:lnTo>
                    <a:pt x="606123" y="166288"/>
                  </a:lnTo>
                  <a:lnTo>
                    <a:pt x="617208" y="183378"/>
                  </a:lnTo>
                  <a:lnTo>
                    <a:pt x="622166" y="210360"/>
                  </a:lnTo>
                  <a:lnTo>
                    <a:pt x="616462" y="238645"/>
                  </a:lnTo>
                  <a:close/>
                </a:path>
                <a:path w="883285" h="288290">
                  <a:moveTo>
                    <a:pt x="766238" y="288242"/>
                  </a:moveTo>
                  <a:lnTo>
                    <a:pt x="725529" y="282272"/>
                  </a:lnTo>
                  <a:lnTo>
                    <a:pt x="691008" y="264797"/>
                  </a:lnTo>
                  <a:lnTo>
                    <a:pt x="664317" y="236467"/>
                  </a:lnTo>
                  <a:lnTo>
                    <a:pt x="647099" y="197932"/>
                  </a:lnTo>
                  <a:lnTo>
                    <a:pt x="640995" y="149843"/>
                  </a:lnTo>
                  <a:lnTo>
                    <a:pt x="647188" y="101704"/>
                  </a:lnTo>
                  <a:lnTo>
                    <a:pt x="664583" y="63163"/>
                  </a:lnTo>
                  <a:lnTo>
                    <a:pt x="691406" y="34852"/>
                  </a:lnTo>
                  <a:lnTo>
                    <a:pt x="725882" y="17402"/>
                  </a:lnTo>
                  <a:lnTo>
                    <a:pt x="766238" y="11445"/>
                  </a:lnTo>
                  <a:lnTo>
                    <a:pt x="809574" y="17984"/>
                  </a:lnTo>
                  <a:lnTo>
                    <a:pt x="844942" y="37016"/>
                  </a:lnTo>
                  <a:lnTo>
                    <a:pt x="864661" y="61042"/>
                  </a:lnTo>
                  <a:lnTo>
                    <a:pt x="767422" y="61042"/>
                  </a:lnTo>
                  <a:lnTo>
                    <a:pt x="738822" y="66944"/>
                  </a:lnTo>
                  <a:lnTo>
                    <a:pt x="716821" y="84180"/>
                  </a:lnTo>
                  <a:lnTo>
                    <a:pt x="702689" y="112047"/>
                  </a:lnTo>
                  <a:lnTo>
                    <a:pt x="697696" y="149843"/>
                  </a:lnTo>
                  <a:lnTo>
                    <a:pt x="702741" y="188250"/>
                  </a:lnTo>
                  <a:lnTo>
                    <a:pt x="716937" y="216050"/>
                  </a:lnTo>
                  <a:lnTo>
                    <a:pt x="738878" y="232947"/>
                  </a:lnTo>
                  <a:lnTo>
                    <a:pt x="767159" y="238645"/>
                  </a:lnTo>
                  <a:lnTo>
                    <a:pt x="863976" y="238645"/>
                  </a:lnTo>
                  <a:lnTo>
                    <a:pt x="847803" y="259332"/>
                  </a:lnTo>
                  <a:lnTo>
                    <a:pt x="812423" y="280373"/>
                  </a:lnTo>
                  <a:lnTo>
                    <a:pt x="766238" y="288242"/>
                  </a:lnTo>
                  <a:close/>
                </a:path>
                <a:path w="883285" h="288290">
                  <a:moveTo>
                    <a:pt x="882798" y="109061"/>
                  </a:moveTo>
                  <a:lnTo>
                    <a:pt x="826228" y="109061"/>
                  </a:lnTo>
                  <a:lnTo>
                    <a:pt x="819500" y="88959"/>
                  </a:lnTo>
                  <a:lnTo>
                    <a:pt x="806840" y="73853"/>
                  </a:lnTo>
                  <a:lnTo>
                    <a:pt x="789172" y="64346"/>
                  </a:lnTo>
                  <a:lnTo>
                    <a:pt x="767422" y="61042"/>
                  </a:lnTo>
                  <a:lnTo>
                    <a:pt x="864661" y="61042"/>
                  </a:lnTo>
                  <a:lnTo>
                    <a:pt x="870098" y="67667"/>
                  </a:lnTo>
                  <a:lnTo>
                    <a:pt x="882798" y="109061"/>
                  </a:lnTo>
                  <a:close/>
                </a:path>
                <a:path w="883285" h="288290">
                  <a:moveTo>
                    <a:pt x="863976" y="238645"/>
                  </a:moveTo>
                  <a:lnTo>
                    <a:pt x="767159" y="238645"/>
                  </a:lnTo>
                  <a:lnTo>
                    <a:pt x="788487" y="235561"/>
                  </a:lnTo>
                  <a:lnTo>
                    <a:pt x="806067" y="226607"/>
                  </a:lnTo>
                  <a:lnTo>
                    <a:pt x="818959" y="212226"/>
                  </a:lnTo>
                  <a:lnTo>
                    <a:pt x="826228" y="192863"/>
                  </a:lnTo>
                  <a:lnTo>
                    <a:pt x="882798" y="193126"/>
                  </a:lnTo>
                  <a:lnTo>
                    <a:pt x="871541" y="228967"/>
                  </a:lnTo>
                  <a:lnTo>
                    <a:pt x="863976" y="23864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00825" y="7076951"/>
              <a:ext cx="1590040" cy="448945"/>
            </a:xfrm>
            <a:custGeom>
              <a:avLst/>
              <a:gdLst/>
              <a:ahLst/>
              <a:cxnLst/>
              <a:rect l="l" t="t" r="r" b="b"/>
              <a:pathLst>
                <a:path w="1590040" h="448945">
                  <a:moveTo>
                    <a:pt x="1589484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589484" y="0"/>
                  </a:lnTo>
                  <a:lnTo>
                    <a:pt x="1589484" y="448351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20428" y="7131287"/>
              <a:ext cx="1546225" cy="339725"/>
            </a:xfrm>
            <a:custGeom>
              <a:avLst/>
              <a:gdLst/>
              <a:ahLst/>
              <a:cxnLst/>
              <a:rect l="l" t="t" r="r" b="b"/>
              <a:pathLst>
                <a:path w="1546225" h="339725">
                  <a:moveTo>
                    <a:pt x="283111" y="130899"/>
                  </a:moveTo>
                  <a:lnTo>
                    <a:pt x="238250" y="130899"/>
                  </a:lnTo>
                  <a:lnTo>
                    <a:pt x="238250" y="0"/>
                  </a:lnTo>
                  <a:lnTo>
                    <a:pt x="283111" y="0"/>
                  </a:lnTo>
                  <a:lnTo>
                    <a:pt x="283111" y="130899"/>
                  </a:lnTo>
                  <a:close/>
                </a:path>
                <a:path w="1546225" h="339725">
                  <a:moveTo>
                    <a:pt x="205624" y="322315"/>
                  </a:moveTo>
                  <a:lnTo>
                    <a:pt x="162078" y="322315"/>
                  </a:lnTo>
                  <a:lnTo>
                    <a:pt x="162078" y="5920"/>
                  </a:lnTo>
                  <a:lnTo>
                    <a:pt x="205624" y="5920"/>
                  </a:lnTo>
                  <a:lnTo>
                    <a:pt x="205624" y="130899"/>
                  </a:lnTo>
                  <a:lnTo>
                    <a:pt x="283111" y="130899"/>
                  </a:lnTo>
                  <a:lnTo>
                    <a:pt x="283111" y="168919"/>
                  </a:lnTo>
                  <a:lnTo>
                    <a:pt x="205624" y="168919"/>
                  </a:lnTo>
                  <a:lnTo>
                    <a:pt x="205624" y="322315"/>
                  </a:lnTo>
                  <a:close/>
                </a:path>
                <a:path w="1546225" h="339725">
                  <a:moveTo>
                    <a:pt x="283111" y="338892"/>
                  </a:moveTo>
                  <a:lnTo>
                    <a:pt x="238250" y="338892"/>
                  </a:lnTo>
                  <a:lnTo>
                    <a:pt x="238250" y="168919"/>
                  </a:lnTo>
                  <a:lnTo>
                    <a:pt x="283111" y="168919"/>
                  </a:lnTo>
                  <a:lnTo>
                    <a:pt x="283111" y="338892"/>
                  </a:lnTo>
                  <a:close/>
                </a:path>
                <a:path w="1546225" h="339725">
                  <a:moveTo>
                    <a:pt x="23680" y="262062"/>
                  </a:moveTo>
                  <a:lnTo>
                    <a:pt x="0" y="262062"/>
                  </a:lnTo>
                  <a:lnTo>
                    <a:pt x="0" y="39335"/>
                  </a:lnTo>
                  <a:lnTo>
                    <a:pt x="126426" y="39335"/>
                  </a:lnTo>
                  <a:lnTo>
                    <a:pt x="126426" y="77487"/>
                  </a:lnTo>
                  <a:lnTo>
                    <a:pt x="47623" y="77487"/>
                  </a:lnTo>
                  <a:lnTo>
                    <a:pt x="47623" y="222332"/>
                  </a:lnTo>
                  <a:lnTo>
                    <a:pt x="142843" y="222332"/>
                  </a:lnTo>
                  <a:lnTo>
                    <a:pt x="145634" y="252721"/>
                  </a:lnTo>
                  <a:lnTo>
                    <a:pt x="115423" y="257548"/>
                  </a:lnTo>
                  <a:lnTo>
                    <a:pt x="85890" y="260352"/>
                  </a:lnTo>
                  <a:lnTo>
                    <a:pt x="55741" y="261676"/>
                  </a:lnTo>
                  <a:lnTo>
                    <a:pt x="23680" y="262062"/>
                  </a:lnTo>
                  <a:close/>
                </a:path>
                <a:path w="1546225" h="339725">
                  <a:moveTo>
                    <a:pt x="142843" y="222332"/>
                  </a:moveTo>
                  <a:lnTo>
                    <a:pt x="47623" y="222332"/>
                  </a:lnTo>
                  <a:lnTo>
                    <a:pt x="71614" y="221647"/>
                  </a:lnTo>
                  <a:lnTo>
                    <a:pt x="94902" y="220210"/>
                  </a:lnTo>
                  <a:lnTo>
                    <a:pt x="118165" y="217762"/>
                  </a:lnTo>
                  <a:lnTo>
                    <a:pt x="142082" y="214044"/>
                  </a:lnTo>
                  <a:lnTo>
                    <a:pt x="142843" y="222332"/>
                  </a:lnTo>
                  <a:close/>
                </a:path>
                <a:path w="1546225" h="339725">
                  <a:moveTo>
                    <a:pt x="593866" y="198651"/>
                  </a:moveTo>
                  <a:lnTo>
                    <a:pt x="546505" y="198651"/>
                  </a:lnTo>
                  <a:lnTo>
                    <a:pt x="546505" y="101036"/>
                  </a:lnTo>
                  <a:lnTo>
                    <a:pt x="482963" y="101036"/>
                  </a:lnTo>
                  <a:lnTo>
                    <a:pt x="482963" y="62226"/>
                  </a:lnTo>
                  <a:lnTo>
                    <a:pt x="546505" y="62226"/>
                  </a:lnTo>
                  <a:lnTo>
                    <a:pt x="546505" y="0"/>
                  </a:lnTo>
                  <a:lnTo>
                    <a:pt x="593866" y="0"/>
                  </a:lnTo>
                  <a:lnTo>
                    <a:pt x="593866" y="198651"/>
                  </a:lnTo>
                  <a:close/>
                </a:path>
                <a:path w="1546225" h="339725">
                  <a:moveTo>
                    <a:pt x="330488" y="197730"/>
                  </a:moveTo>
                  <a:lnTo>
                    <a:pt x="305229" y="159842"/>
                  </a:lnTo>
                  <a:lnTo>
                    <a:pt x="342735" y="141210"/>
                  </a:lnTo>
                  <a:lnTo>
                    <a:pt x="368574" y="114882"/>
                  </a:lnTo>
                  <a:lnTo>
                    <a:pt x="383559" y="83177"/>
                  </a:lnTo>
                  <a:lnTo>
                    <a:pt x="388505" y="48413"/>
                  </a:lnTo>
                  <a:lnTo>
                    <a:pt x="388505" y="17760"/>
                  </a:lnTo>
                  <a:lnTo>
                    <a:pt x="436391" y="17760"/>
                  </a:lnTo>
                  <a:lnTo>
                    <a:pt x="436391" y="46176"/>
                  </a:lnTo>
                  <a:lnTo>
                    <a:pt x="440749" y="79216"/>
                  </a:lnTo>
                  <a:lnTo>
                    <a:pt x="454678" y="108913"/>
                  </a:lnTo>
                  <a:lnTo>
                    <a:pt x="466721" y="121032"/>
                  </a:lnTo>
                  <a:lnTo>
                    <a:pt x="413500" y="121032"/>
                  </a:lnTo>
                  <a:lnTo>
                    <a:pt x="399864" y="145967"/>
                  </a:lnTo>
                  <a:lnTo>
                    <a:pt x="381565" y="167472"/>
                  </a:lnTo>
                  <a:lnTo>
                    <a:pt x="358481" y="184932"/>
                  </a:lnTo>
                  <a:lnTo>
                    <a:pt x="330488" y="197730"/>
                  </a:lnTo>
                  <a:close/>
                </a:path>
                <a:path w="1546225" h="339725">
                  <a:moveTo>
                    <a:pt x="488751" y="187337"/>
                  </a:moveTo>
                  <a:lnTo>
                    <a:pt x="463618" y="175978"/>
                  </a:lnTo>
                  <a:lnTo>
                    <a:pt x="442788" y="160894"/>
                  </a:lnTo>
                  <a:lnTo>
                    <a:pt x="426128" y="142456"/>
                  </a:lnTo>
                  <a:lnTo>
                    <a:pt x="413500" y="121032"/>
                  </a:lnTo>
                  <a:lnTo>
                    <a:pt x="466721" y="121032"/>
                  </a:lnTo>
                  <a:lnTo>
                    <a:pt x="478868" y="133257"/>
                  </a:lnTo>
                  <a:lnTo>
                    <a:pt x="514010" y="150238"/>
                  </a:lnTo>
                  <a:lnTo>
                    <a:pt x="488751" y="187337"/>
                  </a:lnTo>
                  <a:close/>
                </a:path>
                <a:path w="1546225" h="339725">
                  <a:moveTo>
                    <a:pt x="478095" y="338760"/>
                  </a:moveTo>
                  <a:lnTo>
                    <a:pt x="429491" y="334462"/>
                  </a:lnTo>
                  <a:lnTo>
                    <a:pt x="392862" y="321740"/>
                  </a:lnTo>
                  <a:lnTo>
                    <a:pt x="369776" y="301149"/>
                  </a:lnTo>
                  <a:lnTo>
                    <a:pt x="361798" y="273244"/>
                  </a:lnTo>
                  <a:lnTo>
                    <a:pt x="369776" y="245408"/>
                  </a:lnTo>
                  <a:lnTo>
                    <a:pt x="392862" y="224700"/>
                  </a:lnTo>
                  <a:lnTo>
                    <a:pt x="429491" y="211787"/>
                  </a:lnTo>
                  <a:lnTo>
                    <a:pt x="478095" y="207334"/>
                  </a:lnTo>
                  <a:lnTo>
                    <a:pt x="526835" y="211787"/>
                  </a:lnTo>
                  <a:lnTo>
                    <a:pt x="563525" y="224700"/>
                  </a:lnTo>
                  <a:lnTo>
                    <a:pt x="585290" y="244170"/>
                  </a:lnTo>
                  <a:lnTo>
                    <a:pt x="478095" y="244170"/>
                  </a:lnTo>
                  <a:lnTo>
                    <a:pt x="448359" y="245994"/>
                  </a:lnTo>
                  <a:lnTo>
                    <a:pt x="426689" y="251455"/>
                  </a:lnTo>
                  <a:lnTo>
                    <a:pt x="413455" y="260543"/>
                  </a:lnTo>
                  <a:lnTo>
                    <a:pt x="409028" y="273244"/>
                  </a:lnTo>
                  <a:lnTo>
                    <a:pt x="413455" y="285660"/>
                  </a:lnTo>
                  <a:lnTo>
                    <a:pt x="426689" y="294622"/>
                  </a:lnTo>
                  <a:lnTo>
                    <a:pt x="448359" y="300033"/>
                  </a:lnTo>
                  <a:lnTo>
                    <a:pt x="478095" y="301792"/>
                  </a:lnTo>
                  <a:lnTo>
                    <a:pt x="585950" y="301792"/>
                  </a:lnTo>
                  <a:lnTo>
                    <a:pt x="563525" y="321740"/>
                  </a:lnTo>
                  <a:lnTo>
                    <a:pt x="526835" y="334462"/>
                  </a:lnTo>
                  <a:lnTo>
                    <a:pt x="478095" y="338760"/>
                  </a:lnTo>
                  <a:close/>
                </a:path>
                <a:path w="1546225" h="339725">
                  <a:moveTo>
                    <a:pt x="585950" y="301792"/>
                  </a:moveTo>
                  <a:lnTo>
                    <a:pt x="478095" y="301792"/>
                  </a:lnTo>
                  <a:lnTo>
                    <a:pt x="507932" y="300033"/>
                  </a:lnTo>
                  <a:lnTo>
                    <a:pt x="529715" y="294622"/>
                  </a:lnTo>
                  <a:lnTo>
                    <a:pt x="543087" y="285660"/>
                  </a:lnTo>
                  <a:lnTo>
                    <a:pt x="547689" y="273244"/>
                  </a:lnTo>
                  <a:lnTo>
                    <a:pt x="543087" y="260543"/>
                  </a:lnTo>
                  <a:lnTo>
                    <a:pt x="529715" y="251455"/>
                  </a:lnTo>
                  <a:lnTo>
                    <a:pt x="507932" y="245994"/>
                  </a:lnTo>
                  <a:lnTo>
                    <a:pt x="478095" y="244170"/>
                  </a:lnTo>
                  <a:lnTo>
                    <a:pt x="585290" y="244170"/>
                  </a:lnTo>
                  <a:lnTo>
                    <a:pt x="586673" y="245408"/>
                  </a:lnTo>
                  <a:lnTo>
                    <a:pt x="594787" y="273244"/>
                  </a:lnTo>
                  <a:lnTo>
                    <a:pt x="586673" y="301149"/>
                  </a:lnTo>
                  <a:lnTo>
                    <a:pt x="585950" y="301792"/>
                  </a:lnTo>
                  <a:close/>
                </a:path>
                <a:path w="1546225" h="339725">
                  <a:moveTo>
                    <a:pt x="919881" y="338892"/>
                  </a:moveTo>
                  <a:lnTo>
                    <a:pt x="874494" y="338892"/>
                  </a:lnTo>
                  <a:lnTo>
                    <a:pt x="874494" y="0"/>
                  </a:lnTo>
                  <a:lnTo>
                    <a:pt x="919881" y="0"/>
                  </a:lnTo>
                  <a:lnTo>
                    <a:pt x="919881" y="338892"/>
                  </a:lnTo>
                  <a:close/>
                </a:path>
                <a:path w="1546225" h="339725">
                  <a:moveTo>
                    <a:pt x="849366" y="125374"/>
                  </a:moveTo>
                  <a:lnTo>
                    <a:pt x="804505" y="125374"/>
                  </a:lnTo>
                  <a:lnTo>
                    <a:pt x="804505" y="5262"/>
                  </a:lnTo>
                  <a:lnTo>
                    <a:pt x="849366" y="5262"/>
                  </a:lnTo>
                  <a:lnTo>
                    <a:pt x="849366" y="125374"/>
                  </a:lnTo>
                  <a:close/>
                </a:path>
                <a:path w="1546225" h="339725">
                  <a:moveTo>
                    <a:pt x="702943" y="269824"/>
                  </a:moveTo>
                  <a:lnTo>
                    <a:pt x="672619" y="261369"/>
                  </a:lnTo>
                  <a:lnTo>
                    <a:pt x="649399" y="236918"/>
                  </a:lnTo>
                  <a:lnTo>
                    <a:pt x="634566" y="198135"/>
                  </a:lnTo>
                  <a:lnTo>
                    <a:pt x="629402" y="146686"/>
                  </a:lnTo>
                  <a:lnTo>
                    <a:pt x="634566" y="95656"/>
                  </a:lnTo>
                  <a:lnTo>
                    <a:pt x="649399" y="57145"/>
                  </a:lnTo>
                  <a:lnTo>
                    <a:pt x="672619" y="32817"/>
                  </a:lnTo>
                  <a:lnTo>
                    <a:pt x="702943" y="24338"/>
                  </a:lnTo>
                  <a:lnTo>
                    <a:pt x="730979" y="31263"/>
                  </a:lnTo>
                  <a:lnTo>
                    <a:pt x="753280" y="51225"/>
                  </a:lnTo>
                  <a:lnTo>
                    <a:pt x="762113" y="69199"/>
                  </a:lnTo>
                  <a:lnTo>
                    <a:pt x="702943" y="69199"/>
                  </a:lnTo>
                  <a:lnTo>
                    <a:pt x="690247" y="73980"/>
                  </a:lnTo>
                  <a:lnTo>
                    <a:pt x="680808" y="88505"/>
                  </a:lnTo>
                  <a:lnTo>
                    <a:pt x="674970" y="112748"/>
                  </a:lnTo>
                  <a:lnTo>
                    <a:pt x="673079" y="146686"/>
                  </a:lnTo>
                  <a:lnTo>
                    <a:pt x="674970" y="180866"/>
                  </a:lnTo>
                  <a:lnTo>
                    <a:pt x="680808" y="205131"/>
                  </a:lnTo>
                  <a:lnTo>
                    <a:pt x="690247" y="219577"/>
                  </a:lnTo>
                  <a:lnTo>
                    <a:pt x="702943" y="224305"/>
                  </a:lnTo>
                  <a:lnTo>
                    <a:pt x="762242" y="224305"/>
                  </a:lnTo>
                  <a:lnTo>
                    <a:pt x="754267" y="241506"/>
                  </a:lnTo>
                  <a:lnTo>
                    <a:pt x="731633" y="262572"/>
                  </a:lnTo>
                  <a:lnTo>
                    <a:pt x="702943" y="269824"/>
                  </a:lnTo>
                  <a:close/>
                </a:path>
                <a:path w="1546225" h="339725">
                  <a:moveTo>
                    <a:pt x="762242" y="224305"/>
                  </a:moveTo>
                  <a:lnTo>
                    <a:pt x="702943" y="224305"/>
                  </a:lnTo>
                  <a:lnTo>
                    <a:pt x="716084" y="219577"/>
                  </a:lnTo>
                  <a:lnTo>
                    <a:pt x="725883" y="205131"/>
                  </a:lnTo>
                  <a:lnTo>
                    <a:pt x="732007" y="180866"/>
                  </a:lnTo>
                  <a:lnTo>
                    <a:pt x="734122" y="146686"/>
                  </a:lnTo>
                  <a:lnTo>
                    <a:pt x="732007" y="112748"/>
                  </a:lnTo>
                  <a:lnTo>
                    <a:pt x="725883" y="88505"/>
                  </a:lnTo>
                  <a:lnTo>
                    <a:pt x="716084" y="73980"/>
                  </a:lnTo>
                  <a:lnTo>
                    <a:pt x="702943" y="69199"/>
                  </a:lnTo>
                  <a:lnTo>
                    <a:pt x="762113" y="69199"/>
                  </a:lnTo>
                  <a:lnTo>
                    <a:pt x="768896" y="83002"/>
                  </a:lnTo>
                  <a:lnTo>
                    <a:pt x="776878" y="125374"/>
                  </a:lnTo>
                  <a:lnTo>
                    <a:pt x="849366" y="125374"/>
                  </a:lnTo>
                  <a:lnTo>
                    <a:pt x="849366" y="163262"/>
                  </a:lnTo>
                  <a:lnTo>
                    <a:pt x="777273" y="163262"/>
                  </a:lnTo>
                  <a:lnTo>
                    <a:pt x="769821" y="207959"/>
                  </a:lnTo>
                  <a:lnTo>
                    <a:pt x="762242" y="224305"/>
                  </a:lnTo>
                  <a:close/>
                </a:path>
                <a:path w="1546225" h="339725">
                  <a:moveTo>
                    <a:pt x="849366" y="323236"/>
                  </a:moveTo>
                  <a:lnTo>
                    <a:pt x="804505" y="323236"/>
                  </a:lnTo>
                  <a:lnTo>
                    <a:pt x="804505" y="163262"/>
                  </a:lnTo>
                  <a:lnTo>
                    <a:pt x="849366" y="163262"/>
                  </a:lnTo>
                  <a:lnTo>
                    <a:pt x="849366" y="323236"/>
                  </a:lnTo>
                  <a:close/>
                </a:path>
                <a:path w="1546225" h="339725">
                  <a:moveTo>
                    <a:pt x="1230504" y="339681"/>
                  </a:moveTo>
                  <a:lnTo>
                    <a:pt x="1183143" y="339681"/>
                  </a:lnTo>
                  <a:lnTo>
                    <a:pt x="1183143" y="143266"/>
                  </a:lnTo>
                  <a:lnTo>
                    <a:pt x="1090658" y="143266"/>
                  </a:lnTo>
                  <a:lnTo>
                    <a:pt x="1090658" y="104982"/>
                  </a:lnTo>
                  <a:lnTo>
                    <a:pt x="1183143" y="104982"/>
                  </a:lnTo>
                  <a:lnTo>
                    <a:pt x="1183143" y="0"/>
                  </a:lnTo>
                  <a:lnTo>
                    <a:pt x="1230504" y="0"/>
                  </a:lnTo>
                  <a:lnTo>
                    <a:pt x="1230504" y="339681"/>
                  </a:lnTo>
                  <a:close/>
                </a:path>
                <a:path w="1546225" h="339725">
                  <a:moveTo>
                    <a:pt x="990412" y="259826"/>
                  </a:moveTo>
                  <a:lnTo>
                    <a:pt x="961864" y="259826"/>
                  </a:lnTo>
                  <a:lnTo>
                    <a:pt x="961864" y="36441"/>
                  </a:lnTo>
                  <a:lnTo>
                    <a:pt x="1009619" y="36441"/>
                  </a:lnTo>
                  <a:lnTo>
                    <a:pt x="1009619" y="220227"/>
                  </a:lnTo>
                  <a:lnTo>
                    <a:pt x="1144598" y="220227"/>
                  </a:lnTo>
                  <a:lnTo>
                    <a:pt x="1147886" y="245749"/>
                  </a:lnTo>
                  <a:lnTo>
                    <a:pt x="1107333" y="252795"/>
                  </a:lnTo>
                  <a:lnTo>
                    <a:pt x="1067669" y="257129"/>
                  </a:lnTo>
                  <a:lnTo>
                    <a:pt x="1028744" y="259291"/>
                  </a:lnTo>
                  <a:lnTo>
                    <a:pt x="990412" y="259826"/>
                  </a:lnTo>
                  <a:close/>
                </a:path>
                <a:path w="1546225" h="339725">
                  <a:moveTo>
                    <a:pt x="1144598" y="220227"/>
                  </a:moveTo>
                  <a:lnTo>
                    <a:pt x="1009619" y="220227"/>
                  </a:lnTo>
                  <a:lnTo>
                    <a:pt x="1042116" y="219076"/>
                  </a:lnTo>
                  <a:lnTo>
                    <a:pt x="1075118" y="216642"/>
                  </a:lnTo>
                  <a:lnTo>
                    <a:pt x="1108688" y="212679"/>
                  </a:lnTo>
                  <a:lnTo>
                    <a:pt x="1142887" y="206939"/>
                  </a:lnTo>
                  <a:lnTo>
                    <a:pt x="1144598" y="220227"/>
                  </a:lnTo>
                  <a:close/>
                </a:path>
                <a:path w="1546225" h="339725">
                  <a:moveTo>
                    <a:pt x="1545863" y="338892"/>
                  </a:moveTo>
                  <a:lnTo>
                    <a:pt x="1497845" y="338892"/>
                  </a:lnTo>
                  <a:lnTo>
                    <a:pt x="1497845" y="0"/>
                  </a:lnTo>
                  <a:lnTo>
                    <a:pt x="1545863" y="0"/>
                  </a:lnTo>
                  <a:lnTo>
                    <a:pt x="1545863" y="338892"/>
                  </a:lnTo>
                  <a:close/>
                </a:path>
                <a:path w="1546225" h="339725">
                  <a:moveTo>
                    <a:pt x="1464429" y="71567"/>
                  </a:moveTo>
                  <a:lnTo>
                    <a:pt x="1273276" y="71567"/>
                  </a:lnTo>
                  <a:lnTo>
                    <a:pt x="1273276" y="32757"/>
                  </a:lnTo>
                  <a:lnTo>
                    <a:pt x="1464429" y="32757"/>
                  </a:lnTo>
                  <a:lnTo>
                    <a:pt x="1464429" y="71567"/>
                  </a:lnTo>
                  <a:close/>
                </a:path>
                <a:path w="1546225" h="339725">
                  <a:moveTo>
                    <a:pt x="1286958" y="274955"/>
                  </a:moveTo>
                  <a:lnTo>
                    <a:pt x="1259989" y="237724"/>
                  </a:lnTo>
                  <a:lnTo>
                    <a:pt x="1296934" y="212494"/>
                  </a:lnTo>
                  <a:lnTo>
                    <a:pt x="1323580" y="177175"/>
                  </a:lnTo>
                  <a:lnTo>
                    <a:pt x="1339743" y="135787"/>
                  </a:lnTo>
                  <a:lnTo>
                    <a:pt x="1345238" y="92353"/>
                  </a:lnTo>
                  <a:lnTo>
                    <a:pt x="1345238" y="71567"/>
                  </a:lnTo>
                  <a:lnTo>
                    <a:pt x="1393520" y="71567"/>
                  </a:lnTo>
                  <a:lnTo>
                    <a:pt x="1393520" y="92353"/>
                  </a:lnTo>
                  <a:lnTo>
                    <a:pt x="1398825" y="133584"/>
                  </a:lnTo>
                  <a:lnTo>
                    <a:pt x="1414750" y="172570"/>
                  </a:lnTo>
                  <a:lnTo>
                    <a:pt x="1416675" y="174971"/>
                  </a:lnTo>
                  <a:lnTo>
                    <a:pt x="1370234" y="174971"/>
                  </a:lnTo>
                  <a:lnTo>
                    <a:pt x="1356408" y="206837"/>
                  </a:lnTo>
                  <a:lnTo>
                    <a:pt x="1337871" y="234830"/>
                  </a:lnTo>
                  <a:lnTo>
                    <a:pt x="1314696" y="257889"/>
                  </a:lnTo>
                  <a:lnTo>
                    <a:pt x="1286958" y="274955"/>
                  </a:lnTo>
                  <a:close/>
                </a:path>
                <a:path w="1546225" h="339725">
                  <a:moveTo>
                    <a:pt x="1452984" y="266535"/>
                  </a:moveTo>
                  <a:lnTo>
                    <a:pt x="1425328" y="250896"/>
                  </a:lnTo>
                  <a:lnTo>
                    <a:pt x="1402334" y="229830"/>
                  </a:lnTo>
                  <a:lnTo>
                    <a:pt x="1383978" y="204226"/>
                  </a:lnTo>
                  <a:lnTo>
                    <a:pt x="1370234" y="174971"/>
                  </a:lnTo>
                  <a:lnTo>
                    <a:pt x="1416675" y="174971"/>
                  </a:lnTo>
                  <a:lnTo>
                    <a:pt x="1441306" y="205686"/>
                  </a:lnTo>
                  <a:lnTo>
                    <a:pt x="1478506" y="229304"/>
                  </a:lnTo>
                  <a:lnTo>
                    <a:pt x="1452984" y="26653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8185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45782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20623" y="1297280"/>
            <a:ext cx="906780" cy="510540"/>
          </a:xfrm>
          <a:custGeom>
            <a:avLst/>
            <a:gdLst/>
            <a:ahLst/>
            <a:cxnLst/>
            <a:rect l="l" t="t" r="r" b="b"/>
            <a:pathLst>
              <a:path w="906779" h="510539">
                <a:moveTo>
                  <a:pt x="337332" y="137350"/>
                </a:moveTo>
                <a:lnTo>
                  <a:pt x="269756" y="137350"/>
                </a:lnTo>
                <a:lnTo>
                  <a:pt x="269756" y="14833"/>
                </a:lnTo>
                <a:lnTo>
                  <a:pt x="337332" y="14833"/>
                </a:lnTo>
                <a:lnTo>
                  <a:pt x="337332" y="137350"/>
                </a:lnTo>
                <a:close/>
              </a:path>
              <a:path w="906779" h="510539">
                <a:moveTo>
                  <a:pt x="41205" y="404909"/>
                </a:moveTo>
                <a:lnTo>
                  <a:pt x="0" y="354364"/>
                </a:lnTo>
                <a:lnTo>
                  <a:pt x="45424" y="322801"/>
                </a:lnTo>
                <a:lnTo>
                  <a:pt x="82105" y="288843"/>
                </a:lnTo>
                <a:lnTo>
                  <a:pt x="110635" y="252106"/>
                </a:lnTo>
                <a:lnTo>
                  <a:pt x="131612" y="212211"/>
                </a:lnTo>
                <a:lnTo>
                  <a:pt x="145629" y="168775"/>
                </a:lnTo>
                <a:lnTo>
                  <a:pt x="153283" y="121417"/>
                </a:lnTo>
                <a:lnTo>
                  <a:pt x="28568" y="121417"/>
                </a:lnTo>
                <a:lnTo>
                  <a:pt x="28568" y="63730"/>
                </a:lnTo>
                <a:lnTo>
                  <a:pt x="225254" y="63730"/>
                </a:lnTo>
                <a:lnTo>
                  <a:pt x="224954" y="82805"/>
                </a:lnTo>
                <a:lnTo>
                  <a:pt x="224087" y="101364"/>
                </a:lnTo>
                <a:lnTo>
                  <a:pt x="222705" y="119512"/>
                </a:lnTo>
                <a:lnTo>
                  <a:pt x="220859" y="137350"/>
                </a:lnTo>
                <a:lnTo>
                  <a:pt x="337332" y="137350"/>
                </a:lnTo>
                <a:lnTo>
                  <a:pt x="337332" y="195037"/>
                </a:lnTo>
                <a:lnTo>
                  <a:pt x="208772" y="195037"/>
                </a:lnTo>
                <a:lnTo>
                  <a:pt x="195101" y="235688"/>
                </a:lnTo>
                <a:lnTo>
                  <a:pt x="176317" y="274110"/>
                </a:lnTo>
                <a:lnTo>
                  <a:pt x="151978" y="310274"/>
                </a:lnTo>
                <a:lnTo>
                  <a:pt x="121641" y="344149"/>
                </a:lnTo>
                <a:lnTo>
                  <a:pt x="84864" y="375704"/>
                </a:lnTo>
                <a:lnTo>
                  <a:pt x="41205" y="404909"/>
                </a:lnTo>
                <a:close/>
              </a:path>
              <a:path w="906779" h="510539">
                <a:moveTo>
                  <a:pt x="337332" y="487868"/>
                </a:moveTo>
                <a:lnTo>
                  <a:pt x="269756" y="487868"/>
                </a:lnTo>
                <a:lnTo>
                  <a:pt x="269756" y="321949"/>
                </a:lnTo>
                <a:lnTo>
                  <a:pt x="199432" y="321949"/>
                </a:lnTo>
                <a:lnTo>
                  <a:pt x="199432" y="263712"/>
                </a:lnTo>
                <a:lnTo>
                  <a:pt x="269756" y="263712"/>
                </a:lnTo>
                <a:lnTo>
                  <a:pt x="269756" y="195037"/>
                </a:lnTo>
                <a:lnTo>
                  <a:pt x="337332" y="195037"/>
                </a:lnTo>
                <a:lnTo>
                  <a:pt x="337332" y="487868"/>
                </a:lnTo>
                <a:close/>
              </a:path>
              <a:path w="906779" h="510539">
                <a:moveTo>
                  <a:pt x="442268" y="509845"/>
                </a:moveTo>
                <a:lnTo>
                  <a:pt x="373593" y="509845"/>
                </a:lnTo>
                <a:lnTo>
                  <a:pt x="373593" y="3296"/>
                </a:lnTo>
                <a:lnTo>
                  <a:pt x="442268" y="3296"/>
                </a:lnTo>
                <a:lnTo>
                  <a:pt x="442268" y="509845"/>
                </a:lnTo>
                <a:close/>
              </a:path>
              <a:path w="906779" h="510539">
                <a:moveTo>
                  <a:pt x="687301" y="41205"/>
                </a:moveTo>
                <a:lnTo>
                  <a:pt x="614780" y="41205"/>
                </a:lnTo>
                <a:lnTo>
                  <a:pt x="614780" y="0"/>
                </a:lnTo>
                <a:lnTo>
                  <a:pt x="687301" y="0"/>
                </a:lnTo>
                <a:lnTo>
                  <a:pt x="687301" y="41205"/>
                </a:lnTo>
                <a:close/>
              </a:path>
              <a:path w="906779" h="510539">
                <a:moveTo>
                  <a:pt x="798830" y="92848"/>
                </a:moveTo>
                <a:lnTo>
                  <a:pt x="502153" y="92848"/>
                </a:lnTo>
                <a:lnTo>
                  <a:pt x="502153" y="41205"/>
                </a:lnTo>
                <a:lnTo>
                  <a:pt x="798830" y="41205"/>
                </a:lnTo>
                <a:lnTo>
                  <a:pt x="798830" y="92848"/>
                </a:lnTo>
                <a:close/>
              </a:path>
              <a:path w="906779" h="510539">
                <a:moveTo>
                  <a:pt x="497208" y="336783"/>
                </a:moveTo>
                <a:lnTo>
                  <a:pt x="487868" y="282392"/>
                </a:lnTo>
                <a:lnTo>
                  <a:pt x="548646" y="282255"/>
                </a:lnTo>
                <a:lnTo>
                  <a:pt x="614780" y="281293"/>
                </a:lnTo>
                <a:lnTo>
                  <a:pt x="614780" y="254373"/>
                </a:lnTo>
                <a:lnTo>
                  <a:pt x="577610" y="244801"/>
                </a:lnTo>
                <a:lnTo>
                  <a:pt x="549402" y="228894"/>
                </a:lnTo>
                <a:lnTo>
                  <a:pt x="531494" y="207322"/>
                </a:lnTo>
                <a:lnTo>
                  <a:pt x="525228" y="180753"/>
                </a:lnTo>
                <a:lnTo>
                  <a:pt x="534302" y="149523"/>
                </a:lnTo>
                <a:lnTo>
                  <a:pt x="559909" y="125813"/>
                </a:lnTo>
                <a:lnTo>
                  <a:pt x="599629" y="110756"/>
                </a:lnTo>
                <a:lnTo>
                  <a:pt x="651041" y="105485"/>
                </a:lnTo>
                <a:lnTo>
                  <a:pt x="701818" y="110756"/>
                </a:lnTo>
                <a:lnTo>
                  <a:pt x="741211" y="125813"/>
                </a:lnTo>
                <a:lnTo>
                  <a:pt x="766699" y="149523"/>
                </a:lnTo>
                <a:lnTo>
                  <a:pt x="767630" y="152733"/>
                </a:lnTo>
                <a:lnTo>
                  <a:pt x="651041" y="152733"/>
                </a:lnTo>
                <a:lnTo>
                  <a:pt x="627597" y="154484"/>
                </a:lnTo>
                <a:lnTo>
                  <a:pt x="609767" y="159738"/>
                </a:lnTo>
                <a:lnTo>
                  <a:pt x="598427" y="168494"/>
                </a:lnTo>
                <a:lnTo>
                  <a:pt x="594452" y="180753"/>
                </a:lnTo>
                <a:lnTo>
                  <a:pt x="598427" y="192865"/>
                </a:lnTo>
                <a:lnTo>
                  <a:pt x="609767" y="201836"/>
                </a:lnTo>
                <a:lnTo>
                  <a:pt x="627597" y="207407"/>
                </a:lnTo>
                <a:lnTo>
                  <a:pt x="651041" y="209322"/>
                </a:lnTo>
                <a:lnTo>
                  <a:pt x="767857" y="209322"/>
                </a:lnTo>
                <a:lnTo>
                  <a:pt x="751719" y="228894"/>
                </a:lnTo>
                <a:lnTo>
                  <a:pt x="723837" y="244801"/>
                </a:lnTo>
                <a:lnTo>
                  <a:pt x="687301" y="254373"/>
                </a:lnTo>
                <a:lnTo>
                  <a:pt x="687301" y="278546"/>
                </a:lnTo>
                <a:lnTo>
                  <a:pt x="804786" y="278546"/>
                </a:lnTo>
                <a:lnTo>
                  <a:pt x="808719" y="317004"/>
                </a:lnTo>
                <a:lnTo>
                  <a:pt x="754588" y="324765"/>
                </a:lnTo>
                <a:lnTo>
                  <a:pt x="699999" y="330190"/>
                </a:lnTo>
                <a:lnTo>
                  <a:pt x="645959" y="333693"/>
                </a:lnTo>
                <a:lnTo>
                  <a:pt x="593476" y="335684"/>
                </a:lnTo>
                <a:lnTo>
                  <a:pt x="543556" y="336577"/>
                </a:lnTo>
                <a:lnTo>
                  <a:pt x="497208" y="336783"/>
                </a:lnTo>
                <a:close/>
              </a:path>
              <a:path w="906779" h="510539">
                <a:moveTo>
                  <a:pt x="767857" y="209322"/>
                </a:moveTo>
                <a:lnTo>
                  <a:pt x="651041" y="209322"/>
                </a:lnTo>
                <a:lnTo>
                  <a:pt x="674081" y="207407"/>
                </a:lnTo>
                <a:lnTo>
                  <a:pt x="691559" y="201836"/>
                </a:lnTo>
                <a:lnTo>
                  <a:pt x="702650" y="192865"/>
                </a:lnTo>
                <a:lnTo>
                  <a:pt x="706530" y="180753"/>
                </a:lnTo>
                <a:lnTo>
                  <a:pt x="702650" y="168494"/>
                </a:lnTo>
                <a:lnTo>
                  <a:pt x="691559" y="159738"/>
                </a:lnTo>
                <a:lnTo>
                  <a:pt x="674081" y="154484"/>
                </a:lnTo>
                <a:lnTo>
                  <a:pt x="651041" y="152733"/>
                </a:lnTo>
                <a:lnTo>
                  <a:pt x="767630" y="152733"/>
                </a:lnTo>
                <a:lnTo>
                  <a:pt x="775755" y="180753"/>
                </a:lnTo>
                <a:lnTo>
                  <a:pt x="769506" y="207322"/>
                </a:lnTo>
                <a:lnTo>
                  <a:pt x="767857" y="209322"/>
                </a:lnTo>
                <a:close/>
              </a:path>
              <a:path w="906779" h="510539">
                <a:moveTo>
                  <a:pt x="804786" y="278546"/>
                </a:moveTo>
                <a:lnTo>
                  <a:pt x="687301" y="278546"/>
                </a:lnTo>
                <a:lnTo>
                  <a:pt x="716935" y="276692"/>
                </a:lnTo>
                <a:lnTo>
                  <a:pt x="746362" y="274426"/>
                </a:lnTo>
                <a:lnTo>
                  <a:pt x="775377" y="271747"/>
                </a:lnTo>
                <a:lnTo>
                  <a:pt x="803775" y="268657"/>
                </a:lnTo>
                <a:lnTo>
                  <a:pt x="804786" y="278546"/>
                </a:lnTo>
                <a:close/>
              </a:path>
              <a:path w="906779" h="510539">
                <a:moveTo>
                  <a:pt x="906513" y="510394"/>
                </a:moveTo>
                <a:lnTo>
                  <a:pt x="833442" y="510394"/>
                </a:lnTo>
                <a:lnTo>
                  <a:pt x="833442" y="422490"/>
                </a:lnTo>
                <a:lnTo>
                  <a:pt x="557093" y="422490"/>
                </a:lnTo>
                <a:lnTo>
                  <a:pt x="557093" y="366451"/>
                </a:lnTo>
                <a:lnTo>
                  <a:pt x="906513" y="366451"/>
                </a:lnTo>
                <a:lnTo>
                  <a:pt x="906513" y="510394"/>
                </a:lnTo>
                <a:close/>
              </a:path>
              <a:path w="906779" h="510539">
                <a:moveTo>
                  <a:pt x="906513" y="346672"/>
                </a:moveTo>
                <a:lnTo>
                  <a:pt x="833442" y="346672"/>
                </a:lnTo>
                <a:lnTo>
                  <a:pt x="833442" y="4395"/>
                </a:lnTo>
                <a:lnTo>
                  <a:pt x="906513" y="4395"/>
                </a:lnTo>
                <a:lnTo>
                  <a:pt x="906513" y="346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3117" y="1332877"/>
            <a:ext cx="977900" cy="743585"/>
          </a:xfrm>
          <a:custGeom>
            <a:avLst/>
            <a:gdLst/>
            <a:ahLst/>
            <a:cxnLst/>
            <a:rect l="l" t="t" r="r" b="b"/>
            <a:pathLst>
              <a:path w="97790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790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7900" h="743585">
                <a:moveTo>
                  <a:pt x="569296" y="111132"/>
                </a:moveTo>
                <a:lnTo>
                  <a:pt x="542624" y="77052"/>
                </a:lnTo>
                <a:lnTo>
                  <a:pt x="596600" y="33077"/>
                </a:lnTo>
                <a:lnTo>
                  <a:pt x="635481" y="10495"/>
                </a:lnTo>
                <a:lnTo>
                  <a:pt x="678067" y="2176"/>
                </a:lnTo>
                <a:lnTo>
                  <a:pt x="743157" y="987"/>
                </a:lnTo>
                <a:lnTo>
                  <a:pt x="798542" y="1775"/>
                </a:lnTo>
                <a:lnTo>
                  <a:pt x="832464" y="7285"/>
                </a:lnTo>
                <a:lnTo>
                  <a:pt x="858839" y="22241"/>
                </a:lnTo>
                <a:lnTo>
                  <a:pt x="884918" y="45440"/>
                </a:lnTo>
                <a:lnTo>
                  <a:pt x="742169" y="45440"/>
                </a:lnTo>
                <a:lnTo>
                  <a:pt x="688624" y="46467"/>
                </a:lnTo>
                <a:lnTo>
                  <a:pt x="652769" y="53652"/>
                </a:lnTo>
                <a:lnTo>
                  <a:pt x="618395" y="73154"/>
                </a:lnTo>
                <a:lnTo>
                  <a:pt x="569296" y="111132"/>
                </a:lnTo>
                <a:close/>
              </a:path>
              <a:path w="977900" h="743585">
                <a:moveTo>
                  <a:pt x="977770" y="733476"/>
                </a:moveTo>
                <a:lnTo>
                  <a:pt x="525830" y="733476"/>
                </a:lnTo>
                <a:lnTo>
                  <a:pt x="525830" y="690010"/>
                </a:lnTo>
                <a:lnTo>
                  <a:pt x="765306" y="440240"/>
                </a:lnTo>
                <a:lnTo>
                  <a:pt x="792919" y="410450"/>
                </a:lnTo>
                <a:lnTo>
                  <a:pt x="831569" y="361057"/>
                </a:lnTo>
                <a:lnTo>
                  <a:pt x="862007" y="317098"/>
                </a:lnTo>
                <a:lnTo>
                  <a:pt x="879479" y="276103"/>
                </a:lnTo>
                <a:lnTo>
                  <a:pt x="892877" y="235107"/>
                </a:lnTo>
                <a:lnTo>
                  <a:pt x="894791" y="191148"/>
                </a:lnTo>
                <a:lnTo>
                  <a:pt x="894127" y="153108"/>
                </a:lnTo>
                <a:lnTo>
                  <a:pt x="876871" y="110368"/>
                </a:lnTo>
                <a:lnTo>
                  <a:pt x="826699" y="62527"/>
                </a:lnTo>
                <a:lnTo>
                  <a:pt x="781953" y="46073"/>
                </a:lnTo>
                <a:lnTo>
                  <a:pt x="742169" y="45440"/>
                </a:lnTo>
                <a:lnTo>
                  <a:pt x="884918" y="45440"/>
                </a:lnTo>
                <a:lnTo>
                  <a:pt x="922848" y="81875"/>
                </a:lnTo>
                <a:lnTo>
                  <a:pt x="944820" y="138259"/>
                </a:lnTo>
                <a:lnTo>
                  <a:pt x="945665" y="190160"/>
                </a:lnTo>
                <a:lnTo>
                  <a:pt x="945098" y="232610"/>
                </a:lnTo>
                <a:lnTo>
                  <a:pt x="930350" y="288894"/>
                </a:lnTo>
                <a:lnTo>
                  <a:pt x="909362" y="328705"/>
                </a:lnTo>
                <a:lnTo>
                  <a:pt x="886869" y="368933"/>
                </a:lnTo>
                <a:lnTo>
                  <a:pt x="832993" y="436053"/>
                </a:lnTo>
                <a:lnTo>
                  <a:pt x="591522" y="684083"/>
                </a:lnTo>
                <a:lnTo>
                  <a:pt x="591522" y="686059"/>
                </a:lnTo>
                <a:lnTo>
                  <a:pt x="977770" y="686059"/>
                </a:lnTo>
                <a:lnTo>
                  <a:pt x="977770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20338" y="2094430"/>
            <a:ext cx="1464310" cy="383540"/>
          </a:xfrm>
          <a:custGeom>
            <a:avLst/>
            <a:gdLst/>
            <a:ahLst/>
            <a:cxnLst/>
            <a:rect l="l" t="t" r="r" b="b"/>
            <a:pathLst>
              <a:path w="1464310" h="383539">
                <a:moveTo>
                  <a:pt x="308812" y="383099"/>
                </a:moveTo>
                <a:lnTo>
                  <a:pt x="281492" y="383099"/>
                </a:lnTo>
                <a:lnTo>
                  <a:pt x="281492" y="0"/>
                </a:lnTo>
                <a:lnTo>
                  <a:pt x="308812" y="0"/>
                </a:lnTo>
                <a:lnTo>
                  <a:pt x="308812" y="383099"/>
                </a:lnTo>
                <a:close/>
              </a:path>
              <a:path w="1464310" h="383539">
                <a:moveTo>
                  <a:pt x="15041" y="308966"/>
                </a:moveTo>
                <a:lnTo>
                  <a:pt x="0" y="286250"/>
                </a:lnTo>
                <a:lnTo>
                  <a:pt x="48486" y="258951"/>
                </a:lnTo>
                <a:lnTo>
                  <a:pt x="88799" y="227328"/>
                </a:lnTo>
                <a:lnTo>
                  <a:pt x="120927" y="191741"/>
                </a:lnTo>
                <a:lnTo>
                  <a:pt x="144856" y="152547"/>
                </a:lnTo>
                <a:lnTo>
                  <a:pt x="160573" y="110104"/>
                </a:lnTo>
                <a:lnTo>
                  <a:pt x="168066" y="64770"/>
                </a:lnTo>
                <a:lnTo>
                  <a:pt x="16729" y="64770"/>
                </a:lnTo>
                <a:lnTo>
                  <a:pt x="16729" y="42208"/>
                </a:lnTo>
                <a:lnTo>
                  <a:pt x="195693" y="42208"/>
                </a:lnTo>
                <a:lnTo>
                  <a:pt x="192243" y="87810"/>
                </a:lnTo>
                <a:lnTo>
                  <a:pt x="181828" y="131688"/>
                </a:lnTo>
                <a:lnTo>
                  <a:pt x="164155" y="173378"/>
                </a:lnTo>
                <a:lnTo>
                  <a:pt x="138933" y="212415"/>
                </a:lnTo>
                <a:lnTo>
                  <a:pt x="105869" y="248335"/>
                </a:lnTo>
                <a:lnTo>
                  <a:pt x="64669" y="280673"/>
                </a:lnTo>
                <a:lnTo>
                  <a:pt x="15041" y="308966"/>
                </a:lnTo>
                <a:close/>
              </a:path>
              <a:path w="1464310" h="383539">
                <a:moveTo>
                  <a:pt x="676410" y="282106"/>
                </a:moveTo>
                <a:lnTo>
                  <a:pt x="648782" y="282106"/>
                </a:lnTo>
                <a:lnTo>
                  <a:pt x="648782" y="0"/>
                </a:lnTo>
                <a:lnTo>
                  <a:pt x="676410" y="0"/>
                </a:lnTo>
                <a:lnTo>
                  <a:pt x="676410" y="119565"/>
                </a:lnTo>
                <a:lnTo>
                  <a:pt x="735655" y="119565"/>
                </a:lnTo>
                <a:lnTo>
                  <a:pt x="735655" y="143048"/>
                </a:lnTo>
                <a:lnTo>
                  <a:pt x="676410" y="143048"/>
                </a:lnTo>
                <a:lnTo>
                  <a:pt x="676410" y="282106"/>
                </a:lnTo>
                <a:close/>
              </a:path>
              <a:path w="1464310" h="383539">
                <a:moveTo>
                  <a:pt x="391848" y="235600"/>
                </a:moveTo>
                <a:lnTo>
                  <a:pt x="379876" y="213191"/>
                </a:lnTo>
                <a:lnTo>
                  <a:pt x="432092" y="192020"/>
                </a:lnTo>
                <a:lnTo>
                  <a:pt x="475872" y="164829"/>
                </a:lnTo>
                <a:lnTo>
                  <a:pt x="509890" y="132231"/>
                </a:lnTo>
                <a:lnTo>
                  <a:pt x="532821" y="94838"/>
                </a:lnTo>
                <a:lnTo>
                  <a:pt x="543338" y="53259"/>
                </a:lnTo>
                <a:lnTo>
                  <a:pt x="395378" y="53259"/>
                </a:lnTo>
                <a:lnTo>
                  <a:pt x="395378" y="29929"/>
                </a:lnTo>
                <a:lnTo>
                  <a:pt x="572960" y="29929"/>
                </a:lnTo>
                <a:lnTo>
                  <a:pt x="567112" y="76458"/>
                </a:lnTo>
                <a:lnTo>
                  <a:pt x="550222" y="118621"/>
                </a:lnTo>
                <a:lnTo>
                  <a:pt x="523270" y="156017"/>
                </a:lnTo>
                <a:lnTo>
                  <a:pt x="487236" y="188246"/>
                </a:lnTo>
                <a:lnTo>
                  <a:pt x="443102" y="214907"/>
                </a:lnTo>
                <a:lnTo>
                  <a:pt x="391848" y="235600"/>
                </a:lnTo>
                <a:close/>
              </a:path>
              <a:path w="1464310" h="383539">
                <a:moveTo>
                  <a:pt x="694981" y="373890"/>
                </a:moveTo>
                <a:lnTo>
                  <a:pt x="439121" y="373890"/>
                </a:lnTo>
                <a:lnTo>
                  <a:pt x="439121" y="253250"/>
                </a:lnTo>
                <a:lnTo>
                  <a:pt x="466288" y="253250"/>
                </a:lnTo>
                <a:lnTo>
                  <a:pt x="466288" y="350714"/>
                </a:lnTo>
                <a:lnTo>
                  <a:pt x="694981" y="350714"/>
                </a:lnTo>
                <a:lnTo>
                  <a:pt x="694981" y="373890"/>
                </a:lnTo>
                <a:close/>
              </a:path>
              <a:path w="1464310" h="383539">
                <a:moveTo>
                  <a:pt x="1078234" y="199070"/>
                </a:moveTo>
                <a:lnTo>
                  <a:pt x="1050760" y="199070"/>
                </a:lnTo>
                <a:lnTo>
                  <a:pt x="1050760" y="97923"/>
                </a:lnTo>
                <a:lnTo>
                  <a:pt x="961278" y="97923"/>
                </a:lnTo>
                <a:lnTo>
                  <a:pt x="961278" y="74593"/>
                </a:lnTo>
                <a:lnTo>
                  <a:pt x="1050760" y="74593"/>
                </a:lnTo>
                <a:lnTo>
                  <a:pt x="1050760" y="0"/>
                </a:lnTo>
                <a:lnTo>
                  <a:pt x="1078234" y="0"/>
                </a:lnTo>
                <a:lnTo>
                  <a:pt x="1078234" y="199070"/>
                </a:lnTo>
                <a:close/>
              </a:path>
              <a:path w="1464310" h="383539">
                <a:moveTo>
                  <a:pt x="778170" y="199224"/>
                </a:moveTo>
                <a:lnTo>
                  <a:pt x="763129" y="177122"/>
                </a:lnTo>
                <a:lnTo>
                  <a:pt x="802040" y="157454"/>
                </a:lnTo>
                <a:lnTo>
                  <a:pt x="833483" y="128678"/>
                </a:lnTo>
                <a:lnTo>
                  <a:pt x="854537" y="92621"/>
                </a:lnTo>
                <a:lnTo>
                  <a:pt x="862280" y="51110"/>
                </a:lnTo>
                <a:lnTo>
                  <a:pt x="862280" y="12125"/>
                </a:lnTo>
                <a:lnTo>
                  <a:pt x="888680" y="12125"/>
                </a:lnTo>
                <a:lnTo>
                  <a:pt x="888680" y="51110"/>
                </a:lnTo>
                <a:lnTo>
                  <a:pt x="896210" y="88589"/>
                </a:lnTo>
                <a:lnTo>
                  <a:pt x="904277" y="101453"/>
                </a:lnTo>
                <a:lnTo>
                  <a:pt x="876094" y="101453"/>
                </a:lnTo>
                <a:lnTo>
                  <a:pt x="860427" y="133652"/>
                </a:lnTo>
                <a:lnTo>
                  <a:pt x="838126" y="161159"/>
                </a:lnTo>
                <a:lnTo>
                  <a:pt x="810328" y="183256"/>
                </a:lnTo>
                <a:lnTo>
                  <a:pt x="778170" y="199224"/>
                </a:lnTo>
                <a:close/>
              </a:path>
              <a:path w="1464310" h="383539">
                <a:moveTo>
                  <a:pt x="971562" y="189400"/>
                </a:moveTo>
                <a:lnTo>
                  <a:pt x="941062" y="174752"/>
                </a:lnTo>
                <a:lnTo>
                  <a:pt x="914158" y="154751"/>
                </a:lnTo>
                <a:lnTo>
                  <a:pt x="892090" y="130088"/>
                </a:lnTo>
                <a:lnTo>
                  <a:pt x="876094" y="101453"/>
                </a:lnTo>
                <a:lnTo>
                  <a:pt x="904277" y="101453"/>
                </a:lnTo>
                <a:lnTo>
                  <a:pt x="917151" y="121982"/>
                </a:lnTo>
                <a:lnTo>
                  <a:pt x="948338" y="149101"/>
                </a:lnTo>
                <a:lnTo>
                  <a:pt x="986604" y="167759"/>
                </a:lnTo>
                <a:lnTo>
                  <a:pt x="971562" y="189400"/>
                </a:lnTo>
                <a:close/>
              </a:path>
              <a:path w="1464310" h="383539">
                <a:moveTo>
                  <a:pt x="1093736" y="377574"/>
                </a:moveTo>
                <a:lnTo>
                  <a:pt x="833118" y="377574"/>
                </a:lnTo>
                <a:lnTo>
                  <a:pt x="833118" y="285636"/>
                </a:lnTo>
                <a:lnTo>
                  <a:pt x="1051221" y="285636"/>
                </a:lnTo>
                <a:lnTo>
                  <a:pt x="1051221" y="242199"/>
                </a:lnTo>
                <a:lnTo>
                  <a:pt x="832044" y="242199"/>
                </a:lnTo>
                <a:lnTo>
                  <a:pt x="832044" y="219637"/>
                </a:lnTo>
                <a:lnTo>
                  <a:pt x="1078234" y="219637"/>
                </a:lnTo>
                <a:lnTo>
                  <a:pt x="1078234" y="307124"/>
                </a:lnTo>
                <a:lnTo>
                  <a:pt x="859978" y="307124"/>
                </a:lnTo>
                <a:lnTo>
                  <a:pt x="859978" y="354858"/>
                </a:lnTo>
                <a:lnTo>
                  <a:pt x="1093736" y="354858"/>
                </a:lnTo>
                <a:lnTo>
                  <a:pt x="1093736" y="377574"/>
                </a:lnTo>
                <a:close/>
              </a:path>
              <a:path w="1464310" h="383539">
                <a:moveTo>
                  <a:pt x="1462562" y="228539"/>
                </a:moveTo>
                <a:lnTo>
                  <a:pt x="1435088" y="228539"/>
                </a:lnTo>
                <a:lnTo>
                  <a:pt x="1435088" y="125090"/>
                </a:lnTo>
                <a:lnTo>
                  <a:pt x="1352052" y="125090"/>
                </a:lnTo>
                <a:lnTo>
                  <a:pt x="1352052" y="102067"/>
                </a:lnTo>
                <a:lnTo>
                  <a:pt x="1435088" y="102067"/>
                </a:lnTo>
                <a:lnTo>
                  <a:pt x="1435088" y="0"/>
                </a:lnTo>
                <a:lnTo>
                  <a:pt x="1462562" y="0"/>
                </a:lnTo>
                <a:lnTo>
                  <a:pt x="1462562" y="228539"/>
                </a:lnTo>
                <a:close/>
              </a:path>
              <a:path w="1464310" h="383539">
                <a:moveTo>
                  <a:pt x="1364945" y="52798"/>
                </a:moveTo>
                <a:lnTo>
                  <a:pt x="1159121" y="52798"/>
                </a:lnTo>
                <a:lnTo>
                  <a:pt x="1159121" y="29776"/>
                </a:lnTo>
                <a:lnTo>
                  <a:pt x="1364945" y="29776"/>
                </a:lnTo>
                <a:lnTo>
                  <a:pt x="1364945" y="52798"/>
                </a:lnTo>
                <a:close/>
              </a:path>
              <a:path w="1464310" h="383539">
                <a:moveTo>
                  <a:pt x="1164033" y="223628"/>
                </a:moveTo>
                <a:lnTo>
                  <a:pt x="1149605" y="201679"/>
                </a:lnTo>
                <a:lnTo>
                  <a:pt x="1188302" y="180908"/>
                </a:lnTo>
                <a:lnTo>
                  <a:pt x="1219863" y="150856"/>
                </a:lnTo>
                <a:lnTo>
                  <a:pt x="1241121" y="113984"/>
                </a:lnTo>
                <a:lnTo>
                  <a:pt x="1248910" y="72752"/>
                </a:lnTo>
                <a:lnTo>
                  <a:pt x="1248910" y="52798"/>
                </a:lnTo>
                <a:lnTo>
                  <a:pt x="1276230" y="52798"/>
                </a:lnTo>
                <a:lnTo>
                  <a:pt x="1276291" y="72752"/>
                </a:lnTo>
                <a:lnTo>
                  <a:pt x="1283653" y="109837"/>
                </a:lnTo>
                <a:lnTo>
                  <a:pt x="1291124" y="122174"/>
                </a:lnTo>
                <a:lnTo>
                  <a:pt x="1263338" y="122174"/>
                </a:lnTo>
                <a:lnTo>
                  <a:pt x="1247325" y="155207"/>
                </a:lnTo>
                <a:lnTo>
                  <a:pt x="1224563" y="183721"/>
                </a:lnTo>
                <a:lnTo>
                  <a:pt x="1196363" y="206826"/>
                </a:lnTo>
                <a:lnTo>
                  <a:pt x="1164033" y="223628"/>
                </a:lnTo>
                <a:close/>
              </a:path>
              <a:path w="1464310" h="383539">
                <a:moveTo>
                  <a:pt x="1358192" y="212577"/>
                </a:moveTo>
                <a:lnTo>
                  <a:pt x="1327399" y="197480"/>
                </a:lnTo>
                <a:lnTo>
                  <a:pt x="1300635" y="176757"/>
                </a:lnTo>
                <a:lnTo>
                  <a:pt x="1278936" y="151343"/>
                </a:lnTo>
                <a:lnTo>
                  <a:pt x="1263338" y="122174"/>
                </a:lnTo>
                <a:lnTo>
                  <a:pt x="1291124" y="122174"/>
                </a:lnTo>
                <a:lnTo>
                  <a:pt x="1304069" y="143547"/>
                </a:lnTo>
                <a:lnTo>
                  <a:pt x="1334701" y="171212"/>
                </a:lnTo>
                <a:lnTo>
                  <a:pt x="1372773" y="190475"/>
                </a:lnTo>
                <a:lnTo>
                  <a:pt x="1358192" y="212577"/>
                </a:lnTo>
                <a:close/>
              </a:path>
              <a:path w="1464310" h="383539">
                <a:moveTo>
                  <a:pt x="1336704" y="382485"/>
                </a:moveTo>
                <a:lnTo>
                  <a:pt x="1283391" y="377607"/>
                </a:lnTo>
                <a:lnTo>
                  <a:pt x="1243346" y="363837"/>
                </a:lnTo>
                <a:lnTo>
                  <a:pt x="1218208" y="341778"/>
                </a:lnTo>
                <a:lnTo>
                  <a:pt x="1209618" y="312035"/>
                </a:lnTo>
                <a:lnTo>
                  <a:pt x="1218208" y="282096"/>
                </a:lnTo>
                <a:lnTo>
                  <a:pt x="1243346" y="259927"/>
                </a:lnTo>
                <a:lnTo>
                  <a:pt x="1283391" y="246161"/>
                </a:lnTo>
                <a:lnTo>
                  <a:pt x="1336704" y="241432"/>
                </a:lnTo>
                <a:lnTo>
                  <a:pt x="1389843" y="246161"/>
                </a:lnTo>
                <a:lnTo>
                  <a:pt x="1429831" y="259927"/>
                </a:lnTo>
                <a:lnTo>
                  <a:pt x="1433756" y="263380"/>
                </a:lnTo>
                <a:lnTo>
                  <a:pt x="1336704" y="263380"/>
                </a:lnTo>
                <a:lnTo>
                  <a:pt x="1295188" y="266752"/>
                </a:lnTo>
                <a:lnTo>
                  <a:pt x="1263587" y="276427"/>
                </a:lnTo>
                <a:lnTo>
                  <a:pt x="1243526" y="291742"/>
                </a:lnTo>
                <a:lnTo>
                  <a:pt x="1236631" y="312035"/>
                </a:lnTo>
                <a:lnTo>
                  <a:pt x="1243526" y="332058"/>
                </a:lnTo>
                <a:lnTo>
                  <a:pt x="1263587" y="347203"/>
                </a:lnTo>
                <a:lnTo>
                  <a:pt x="1295188" y="356735"/>
                </a:lnTo>
                <a:lnTo>
                  <a:pt x="1336704" y="359923"/>
                </a:lnTo>
                <a:lnTo>
                  <a:pt x="1434301" y="359923"/>
                </a:lnTo>
                <a:lnTo>
                  <a:pt x="1429831" y="363837"/>
                </a:lnTo>
                <a:lnTo>
                  <a:pt x="1389843" y="377607"/>
                </a:lnTo>
                <a:lnTo>
                  <a:pt x="1336704" y="382485"/>
                </a:lnTo>
                <a:close/>
              </a:path>
              <a:path w="1464310" h="383539">
                <a:moveTo>
                  <a:pt x="1434301" y="359923"/>
                </a:moveTo>
                <a:lnTo>
                  <a:pt x="1336704" y="359923"/>
                </a:lnTo>
                <a:lnTo>
                  <a:pt x="1378111" y="356735"/>
                </a:lnTo>
                <a:lnTo>
                  <a:pt x="1409648" y="347203"/>
                </a:lnTo>
                <a:lnTo>
                  <a:pt x="1429730" y="332058"/>
                </a:lnTo>
                <a:lnTo>
                  <a:pt x="1436776" y="312035"/>
                </a:lnTo>
                <a:lnTo>
                  <a:pt x="1429730" y="291742"/>
                </a:lnTo>
                <a:lnTo>
                  <a:pt x="1409648" y="276427"/>
                </a:lnTo>
                <a:lnTo>
                  <a:pt x="1378111" y="266752"/>
                </a:lnTo>
                <a:lnTo>
                  <a:pt x="1336704" y="263380"/>
                </a:lnTo>
                <a:lnTo>
                  <a:pt x="1433756" y="263380"/>
                </a:lnTo>
                <a:lnTo>
                  <a:pt x="1455027" y="282096"/>
                </a:lnTo>
                <a:lnTo>
                  <a:pt x="1463790" y="312035"/>
                </a:lnTo>
                <a:lnTo>
                  <a:pt x="1455027" y="341778"/>
                </a:lnTo>
                <a:lnTo>
                  <a:pt x="1434301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723" y="3741065"/>
            <a:ext cx="9172679" cy="181166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01157" y="8001286"/>
            <a:ext cx="8410575" cy="448945"/>
          </a:xfrm>
          <a:custGeom>
            <a:avLst/>
            <a:gdLst/>
            <a:ahLst/>
            <a:cxnLst/>
            <a:rect l="l" t="t" r="r" b="b"/>
            <a:pathLst>
              <a:path w="8410575" h="448945">
                <a:moveTo>
                  <a:pt x="8410060" y="448351"/>
                </a:moveTo>
                <a:lnTo>
                  <a:pt x="0" y="448351"/>
                </a:lnTo>
                <a:lnTo>
                  <a:pt x="0" y="0"/>
                </a:lnTo>
                <a:lnTo>
                  <a:pt x="8410060" y="0"/>
                </a:lnTo>
                <a:lnTo>
                  <a:pt x="8410060" y="448351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81043" y="7541009"/>
            <a:ext cx="1564640" cy="339725"/>
          </a:xfrm>
          <a:custGeom>
            <a:avLst/>
            <a:gdLst/>
            <a:ahLst/>
            <a:cxnLst/>
            <a:rect l="l" t="t" r="r" b="b"/>
            <a:pathLst>
              <a:path w="1564639" h="339725">
                <a:moveTo>
                  <a:pt x="177602" y="35520"/>
                </a:moveTo>
                <a:lnTo>
                  <a:pt x="130636" y="35520"/>
                </a:lnTo>
                <a:lnTo>
                  <a:pt x="130636" y="0"/>
                </a:lnTo>
                <a:lnTo>
                  <a:pt x="177602" y="0"/>
                </a:lnTo>
                <a:lnTo>
                  <a:pt x="177602" y="35520"/>
                </a:lnTo>
                <a:close/>
              </a:path>
              <a:path w="1564639" h="339725">
                <a:moveTo>
                  <a:pt x="292715" y="73540"/>
                </a:moveTo>
                <a:lnTo>
                  <a:pt x="14734" y="73540"/>
                </a:lnTo>
                <a:lnTo>
                  <a:pt x="14734" y="35520"/>
                </a:lnTo>
                <a:lnTo>
                  <a:pt x="292715" y="35520"/>
                </a:lnTo>
                <a:lnTo>
                  <a:pt x="292715" y="73540"/>
                </a:lnTo>
                <a:close/>
              </a:path>
              <a:path w="1564639" h="339725">
                <a:moveTo>
                  <a:pt x="154185" y="202730"/>
                </a:moveTo>
                <a:lnTo>
                  <a:pt x="105110" y="198941"/>
                </a:lnTo>
                <a:lnTo>
                  <a:pt x="68344" y="187814"/>
                </a:lnTo>
                <a:lnTo>
                  <a:pt x="45292" y="169707"/>
                </a:lnTo>
                <a:lnTo>
                  <a:pt x="37362" y="144976"/>
                </a:lnTo>
                <a:lnTo>
                  <a:pt x="45292" y="119961"/>
                </a:lnTo>
                <a:lnTo>
                  <a:pt x="68344" y="101743"/>
                </a:lnTo>
                <a:lnTo>
                  <a:pt x="105110" y="90604"/>
                </a:lnTo>
                <a:lnTo>
                  <a:pt x="154185" y="86827"/>
                </a:lnTo>
                <a:lnTo>
                  <a:pt x="203167" y="90604"/>
                </a:lnTo>
                <a:lnTo>
                  <a:pt x="239878" y="101743"/>
                </a:lnTo>
                <a:lnTo>
                  <a:pt x="262948" y="119961"/>
                </a:lnTo>
                <a:lnTo>
                  <a:pt x="263590" y="121953"/>
                </a:lnTo>
                <a:lnTo>
                  <a:pt x="154185" y="121953"/>
                </a:lnTo>
                <a:lnTo>
                  <a:pt x="124529" y="123349"/>
                </a:lnTo>
                <a:lnTo>
                  <a:pt x="103420" y="127594"/>
                </a:lnTo>
                <a:lnTo>
                  <a:pt x="90821" y="134774"/>
                </a:lnTo>
                <a:lnTo>
                  <a:pt x="86696" y="144976"/>
                </a:lnTo>
                <a:lnTo>
                  <a:pt x="90821" y="154947"/>
                </a:lnTo>
                <a:lnTo>
                  <a:pt x="103420" y="161996"/>
                </a:lnTo>
                <a:lnTo>
                  <a:pt x="124529" y="166159"/>
                </a:lnTo>
                <a:lnTo>
                  <a:pt x="154185" y="167472"/>
                </a:lnTo>
                <a:lnTo>
                  <a:pt x="263676" y="167472"/>
                </a:lnTo>
                <a:lnTo>
                  <a:pt x="262948" y="169707"/>
                </a:lnTo>
                <a:lnTo>
                  <a:pt x="239878" y="187814"/>
                </a:lnTo>
                <a:lnTo>
                  <a:pt x="203167" y="198941"/>
                </a:lnTo>
                <a:lnTo>
                  <a:pt x="154185" y="202730"/>
                </a:lnTo>
                <a:close/>
              </a:path>
              <a:path w="1564639" h="339725">
                <a:moveTo>
                  <a:pt x="263676" y="167472"/>
                </a:moveTo>
                <a:lnTo>
                  <a:pt x="154185" y="167472"/>
                </a:lnTo>
                <a:lnTo>
                  <a:pt x="183639" y="166159"/>
                </a:lnTo>
                <a:lnTo>
                  <a:pt x="204719" y="161996"/>
                </a:lnTo>
                <a:lnTo>
                  <a:pt x="217437" y="154947"/>
                </a:lnTo>
                <a:lnTo>
                  <a:pt x="221805" y="144976"/>
                </a:lnTo>
                <a:lnTo>
                  <a:pt x="217437" y="134774"/>
                </a:lnTo>
                <a:lnTo>
                  <a:pt x="204719" y="127594"/>
                </a:lnTo>
                <a:lnTo>
                  <a:pt x="183639" y="123349"/>
                </a:lnTo>
                <a:lnTo>
                  <a:pt x="154185" y="121953"/>
                </a:lnTo>
                <a:lnTo>
                  <a:pt x="263590" y="121953"/>
                </a:lnTo>
                <a:lnTo>
                  <a:pt x="271008" y="144976"/>
                </a:lnTo>
                <a:lnTo>
                  <a:pt x="263676" y="167472"/>
                </a:lnTo>
                <a:close/>
              </a:path>
              <a:path w="1564639" h="339725">
                <a:moveTo>
                  <a:pt x="309686" y="257721"/>
                </a:moveTo>
                <a:lnTo>
                  <a:pt x="0" y="257721"/>
                </a:lnTo>
                <a:lnTo>
                  <a:pt x="0" y="219306"/>
                </a:lnTo>
                <a:lnTo>
                  <a:pt x="309686" y="219306"/>
                </a:lnTo>
                <a:lnTo>
                  <a:pt x="309686" y="257721"/>
                </a:lnTo>
                <a:close/>
              </a:path>
              <a:path w="1564639" h="339725">
                <a:moveTo>
                  <a:pt x="177602" y="339418"/>
                </a:moveTo>
                <a:lnTo>
                  <a:pt x="130636" y="339418"/>
                </a:lnTo>
                <a:lnTo>
                  <a:pt x="130636" y="257721"/>
                </a:lnTo>
                <a:lnTo>
                  <a:pt x="177602" y="257721"/>
                </a:lnTo>
                <a:lnTo>
                  <a:pt x="177602" y="339418"/>
                </a:lnTo>
                <a:close/>
              </a:path>
              <a:path w="1564639" h="339725">
                <a:moveTo>
                  <a:pt x="593340" y="198388"/>
                </a:moveTo>
                <a:lnTo>
                  <a:pt x="350748" y="198388"/>
                </a:lnTo>
                <a:lnTo>
                  <a:pt x="350748" y="21970"/>
                </a:lnTo>
                <a:lnTo>
                  <a:pt x="398371" y="21970"/>
                </a:lnTo>
                <a:lnTo>
                  <a:pt x="398371" y="74724"/>
                </a:lnTo>
                <a:lnTo>
                  <a:pt x="593340" y="74724"/>
                </a:lnTo>
                <a:lnTo>
                  <a:pt x="593340" y="112350"/>
                </a:lnTo>
                <a:lnTo>
                  <a:pt x="398371" y="112350"/>
                </a:lnTo>
                <a:lnTo>
                  <a:pt x="398371" y="160500"/>
                </a:lnTo>
                <a:lnTo>
                  <a:pt x="593340" y="160500"/>
                </a:lnTo>
                <a:lnTo>
                  <a:pt x="593340" y="198388"/>
                </a:lnTo>
                <a:close/>
              </a:path>
              <a:path w="1564639" h="339725">
                <a:moveTo>
                  <a:pt x="593340" y="74724"/>
                </a:moveTo>
                <a:lnTo>
                  <a:pt x="545979" y="74724"/>
                </a:lnTo>
                <a:lnTo>
                  <a:pt x="545979" y="21970"/>
                </a:lnTo>
                <a:lnTo>
                  <a:pt x="593340" y="21970"/>
                </a:lnTo>
                <a:lnTo>
                  <a:pt x="593340" y="74724"/>
                </a:lnTo>
                <a:close/>
              </a:path>
              <a:path w="1564639" h="339725">
                <a:moveTo>
                  <a:pt x="593340" y="160500"/>
                </a:moveTo>
                <a:lnTo>
                  <a:pt x="545979" y="160500"/>
                </a:lnTo>
                <a:lnTo>
                  <a:pt x="545979" y="112350"/>
                </a:lnTo>
                <a:lnTo>
                  <a:pt x="593340" y="112350"/>
                </a:lnTo>
                <a:lnTo>
                  <a:pt x="593340" y="160500"/>
                </a:lnTo>
                <a:close/>
              </a:path>
              <a:path w="1564639" h="339725">
                <a:moveTo>
                  <a:pt x="495592" y="261141"/>
                </a:moveTo>
                <a:lnTo>
                  <a:pt x="448626" y="261141"/>
                </a:lnTo>
                <a:lnTo>
                  <a:pt x="448626" y="198388"/>
                </a:lnTo>
                <a:lnTo>
                  <a:pt x="495592" y="198388"/>
                </a:lnTo>
                <a:lnTo>
                  <a:pt x="495592" y="261141"/>
                </a:lnTo>
                <a:close/>
              </a:path>
              <a:path w="1564639" h="339725">
                <a:moveTo>
                  <a:pt x="627676" y="299687"/>
                </a:moveTo>
                <a:lnTo>
                  <a:pt x="317990" y="299687"/>
                </a:lnTo>
                <a:lnTo>
                  <a:pt x="317990" y="261141"/>
                </a:lnTo>
                <a:lnTo>
                  <a:pt x="627676" y="261141"/>
                </a:lnTo>
                <a:lnTo>
                  <a:pt x="627676" y="299687"/>
                </a:lnTo>
                <a:close/>
              </a:path>
              <a:path w="1564639" h="339725">
                <a:moveTo>
                  <a:pt x="910014" y="131557"/>
                </a:moveTo>
                <a:lnTo>
                  <a:pt x="673342" y="131557"/>
                </a:lnTo>
                <a:lnTo>
                  <a:pt x="673342" y="9603"/>
                </a:lnTo>
                <a:lnTo>
                  <a:pt x="908304" y="9603"/>
                </a:lnTo>
                <a:lnTo>
                  <a:pt x="908304" y="47623"/>
                </a:lnTo>
                <a:lnTo>
                  <a:pt x="720703" y="47623"/>
                </a:lnTo>
                <a:lnTo>
                  <a:pt x="720703" y="93800"/>
                </a:lnTo>
                <a:lnTo>
                  <a:pt x="910014" y="93800"/>
                </a:lnTo>
                <a:lnTo>
                  <a:pt x="910014" y="131557"/>
                </a:lnTo>
                <a:close/>
              </a:path>
              <a:path w="1564639" h="339725">
                <a:moveTo>
                  <a:pt x="945403" y="193915"/>
                </a:moveTo>
                <a:lnTo>
                  <a:pt x="635980" y="193915"/>
                </a:lnTo>
                <a:lnTo>
                  <a:pt x="635980" y="155237"/>
                </a:lnTo>
                <a:lnTo>
                  <a:pt x="945403" y="155237"/>
                </a:lnTo>
                <a:lnTo>
                  <a:pt x="945403" y="193915"/>
                </a:lnTo>
                <a:close/>
              </a:path>
              <a:path w="1564639" h="339725">
                <a:moveTo>
                  <a:pt x="789771" y="339023"/>
                </a:moveTo>
                <a:lnTo>
                  <a:pt x="740058" y="334937"/>
                </a:lnTo>
                <a:lnTo>
                  <a:pt x="702778" y="322809"/>
                </a:lnTo>
                <a:lnTo>
                  <a:pt x="679361" y="303133"/>
                </a:lnTo>
                <a:lnTo>
                  <a:pt x="671237" y="276402"/>
                </a:lnTo>
                <a:lnTo>
                  <a:pt x="679361" y="249938"/>
                </a:lnTo>
                <a:lnTo>
                  <a:pt x="702778" y="230455"/>
                </a:lnTo>
                <a:lnTo>
                  <a:pt x="740058" y="218422"/>
                </a:lnTo>
                <a:lnTo>
                  <a:pt x="789771" y="214307"/>
                </a:lnTo>
                <a:lnTo>
                  <a:pt x="839197" y="218422"/>
                </a:lnTo>
                <a:lnTo>
                  <a:pt x="876253" y="230455"/>
                </a:lnTo>
                <a:lnTo>
                  <a:pt x="899570" y="249938"/>
                </a:lnTo>
                <a:lnTo>
                  <a:pt x="899699" y="250353"/>
                </a:lnTo>
                <a:lnTo>
                  <a:pt x="789771" y="250353"/>
                </a:lnTo>
                <a:lnTo>
                  <a:pt x="759019" y="252074"/>
                </a:lnTo>
                <a:lnTo>
                  <a:pt x="737049" y="257013"/>
                </a:lnTo>
                <a:lnTo>
                  <a:pt x="723910" y="265135"/>
                </a:lnTo>
                <a:lnTo>
                  <a:pt x="719651" y="276402"/>
                </a:lnTo>
                <a:lnTo>
                  <a:pt x="723910" y="288139"/>
                </a:lnTo>
                <a:lnTo>
                  <a:pt x="737049" y="296399"/>
                </a:lnTo>
                <a:lnTo>
                  <a:pt x="759019" y="301303"/>
                </a:lnTo>
                <a:lnTo>
                  <a:pt x="789771" y="302976"/>
                </a:lnTo>
                <a:lnTo>
                  <a:pt x="899618" y="302976"/>
                </a:lnTo>
                <a:lnTo>
                  <a:pt x="899570" y="303133"/>
                </a:lnTo>
                <a:lnTo>
                  <a:pt x="876253" y="322809"/>
                </a:lnTo>
                <a:lnTo>
                  <a:pt x="839197" y="334937"/>
                </a:lnTo>
                <a:lnTo>
                  <a:pt x="789771" y="339023"/>
                </a:lnTo>
                <a:close/>
              </a:path>
              <a:path w="1564639" h="339725">
                <a:moveTo>
                  <a:pt x="899618" y="302976"/>
                </a:moveTo>
                <a:lnTo>
                  <a:pt x="789771" y="302976"/>
                </a:lnTo>
                <a:lnTo>
                  <a:pt x="820175" y="301303"/>
                </a:lnTo>
                <a:lnTo>
                  <a:pt x="842180" y="296399"/>
                </a:lnTo>
                <a:lnTo>
                  <a:pt x="855576" y="288139"/>
                </a:lnTo>
                <a:lnTo>
                  <a:pt x="860154" y="276402"/>
                </a:lnTo>
                <a:lnTo>
                  <a:pt x="855576" y="265135"/>
                </a:lnTo>
                <a:lnTo>
                  <a:pt x="842180" y="257013"/>
                </a:lnTo>
                <a:lnTo>
                  <a:pt x="820175" y="252074"/>
                </a:lnTo>
                <a:lnTo>
                  <a:pt x="789771" y="250353"/>
                </a:lnTo>
                <a:lnTo>
                  <a:pt x="899699" y="250353"/>
                </a:lnTo>
                <a:lnTo>
                  <a:pt x="907778" y="276402"/>
                </a:lnTo>
                <a:lnTo>
                  <a:pt x="899618" y="302976"/>
                </a:lnTo>
                <a:close/>
              </a:path>
              <a:path w="1564639" h="339725">
                <a:moveTo>
                  <a:pt x="1232083" y="157474"/>
                </a:moveTo>
                <a:lnTo>
                  <a:pt x="992122" y="157474"/>
                </a:lnTo>
                <a:lnTo>
                  <a:pt x="992122" y="64331"/>
                </a:lnTo>
                <a:lnTo>
                  <a:pt x="1178276" y="64331"/>
                </a:lnTo>
                <a:lnTo>
                  <a:pt x="1178276" y="43677"/>
                </a:lnTo>
                <a:lnTo>
                  <a:pt x="991596" y="43677"/>
                </a:lnTo>
                <a:lnTo>
                  <a:pt x="991596" y="6972"/>
                </a:lnTo>
                <a:lnTo>
                  <a:pt x="1225900" y="6972"/>
                </a:lnTo>
                <a:lnTo>
                  <a:pt x="1225900" y="98536"/>
                </a:lnTo>
                <a:lnTo>
                  <a:pt x="1039351" y="98536"/>
                </a:lnTo>
                <a:lnTo>
                  <a:pt x="1039351" y="121032"/>
                </a:lnTo>
                <a:lnTo>
                  <a:pt x="1232083" y="121032"/>
                </a:lnTo>
                <a:lnTo>
                  <a:pt x="1232083" y="157474"/>
                </a:lnTo>
                <a:close/>
              </a:path>
              <a:path w="1564639" h="339725">
                <a:moveTo>
                  <a:pt x="1131967" y="182075"/>
                </a:moveTo>
                <a:lnTo>
                  <a:pt x="1085001" y="182075"/>
                </a:lnTo>
                <a:lnTo>
                  <a:pt x="1085001" y="157474"/>
                </a:lnTo>
                <a:lnTo>
                  <a:pt x="1131967" y="157474"/>
                </a:lnTo>
                <a:lnTo>
                  <a:pt x="1131967" y="182075"/>
                </a:lnTo>
                <a:close/>
              </a:path>
              <a:path w="1564639" h="339725">
                <a:moveTo>
                  <a:pt x="1263262" y="219964"/>
                </a:moveTo>
                <a:lnTo>
                  <a:pt x="953576" y="219964"/>
                </a:lnTo>
                <a:lnTo>
                  <a:pt x="953576" y="182075"/>
                </a:lnTo>
                <a:lnTo>
                  <a:pt x="1263262" y="182075"/>
                </a:lnTo>
                <a:lnTo>
                  <a:pt x="1263262" y="219964"/>
                </a:lnTo>
                <a:close/>
              </a:path>
              <a:path w="1564639" h="339725">
                <a:moveTo>
                  <a:pt x="1227741" y="337576"/>
                </a:moveTo>
                <a:lnTo>
                  <a:pt x="1179854" y="337576"/>
                </a:lnTo>
                <a:lnTo>
                  <a:pt x="1179854" y="276533"/>
                </a:lnTo>
                <a:lnTo>
                  <a:pt x="988175" y="276533"/>
                </a:lnTo>
                <a:lnTo>
                  <a:pt x="988175" y="239171"/>
                </a:lnTo>
                <a:lnTo>
                  <a:pt x="1227741" y="239171"/>
                </a:lnTo>
                <a:lnTo>
                  <a:pt x="1227741" y="337576"/>
                </a:lnTo>
                <a:close/>
              </a:path>
              <a:path w="1564639" h="339725">
                <a:moveTo>
                  <a:pt x="1555335" y="170235"/>
                </a:moveTo>
                <a:lnTo>
                  <a:pt x="1507711" y="170235"/>
                </a:lnTo>
                <a:lnTo>
                  <a:pt x="1507711" y="263"/>
                </a:lnTo>
                <a:lnTo>
                  <a:pt x="1555335" y="263"/>
                </a:lnTo>
                <a:lnTo>
                  <a:pt x="1555335" y="170235"/>
                </a:lnTo>
                <a:close/>
              </a:path>
              <a:path w="1564639" h="339725">
                <a:moveTo>
                  <a:pt x="1368129" y="164841"/>
                </a:moveTo>
                <a:lnTo>
                  <a:pt x="1331852" y="159067"/>
                </a:lnTo>
                <a:lnTo>
                  <a:pt x="1302975" y="143118"/>
                </a:lnTo>
                <a:lnTo>
                  <a:pt x="1283916" y="118757"/>
                </a:lnTo>
                <a:lnTo>
                  <a:pt x="1277091" y="87748"/>
                </a:lnTo>
                <a:lnTo>
                  <a:pt x="1283916" y="56625"/>
                </a:lnTo>
                <a:lnTo>
                  <a:pt x="1302975" y="32149"/>
                </a:lnTo>
                <a:lnTo>
                  <a:pt x="1331852" y="16134"/>
                </a:lnTo>
                <a:lnTo>
                  <a:pt x="1368129" y="10393"/>
                </a:lnTo>
                <a:lnTo>
                  <a:pt x="1404011" y="16134"/>
                </a:lnTo>
                <a:lnTo>
                  <a:pt x="1432691" y="32149"/>
                </a:lnTo>
                <a:lnTo>
                  <a:pt x="1445970" y="49202"/>
                </a:lnTo>
                <a:lnTo>
                  <a:pt x="1368129" y="49202"/>
                </a:lnTo>
                <a:lnTo>
                  <a:pt x="1350128" y="51821"/>
                </a:lnTo>
                <a:lnTo>
                  <a:pt x="1335815" y="59398"/>
                </a:lnTo>
                <a:lnTo>
                  <a:pt x="1326411" y="71513"/>
                </a:lnTo>
                <a:lnTo>
                  <a:pt x="1323136" y="87748"/>
                </a:lnTo>
                <a:lnTo>
                  <a:pt x="1326392" y="104135"/>
                </a:lnTo>
                <a:lnTo>
                  <a:pt x="1335766" y="116329"/>
                </a:lnTo>
                <a:lnTo>
                  <a:pt x="1350073" y="123935"/>
                </a:lnTo>
                <a:lnTo>
                  <a:pt x="1368129" y="126558"/>
                </a:lnTo>
                <a:lnTo>
                  <a:pt x="1445647" y="126558"/>
                </a:lnTo>
                <a:lnTo>
                  <a:pt x="1432691" y="143118"/>
                </a:lnTo>
                <a:lnTo>
                  <a:pt x="1404011" y="159067"/>
                </a:lnTo>
                <a:lnTo>
                  <a:pt x="1368129" y="164841"/>
                </a:lnTo>
                <a:close/>
              </a:path>
              <a:path w="1564639" h="339725">
                <a:moveTo>
                  <a:pt x="1445647" y="126558"/>
                </a:moveTo>
                <a:lnTo>
                  <a:pt x="1368129" y="126558"/>
                </a:lnTo>
                <a:lnTo>
                  <a:pt x="1385920" y="123935"/>
                </a:lnTo>
                <a:lnTo>
                  <a:pt x="1400048" y="116329"/>
                </a:lnTo>
                <a:lnTo>
                  <a:pt x="1409366" y="104135"/>
                </a:lnTo>
                <a:lnTo>
                  <a:pt x="1412727" y="87748"/>
                </a:lnTo>
                <a:lnTo>
                  <a:pt x="1409366" y="71513"/>
                </a:lnTo>
                <a:lnTo>
                  <a:pt x="1400048" y="59398"/>
                </a:lnTo>
                <a:lnTo>
                  <a:pt x="1385920" y="51821"/>
                </a:lnTo>
                <a:lnTo>
                  <a:pt x="1368129" y="49202"/>
                </a:lnTo>
                <a:lnTo>
                  <a:pt x="1445970" y="49202"/>
                </a:lnTo>
                <a:lnTo>
                  <a:pt x="1451750" y="56625"/>
                </a:lnTo>
                <a:lnTo>
                  <a:pt x="1458772" y="87748"/>
                </a:lnTo>
                <a:lnTo>
                  <a:pt x="1451750" y="118757"/>
                </a:lnTo>
                <a:lnTo>
                  <a:pt x="1445647" y="126558"/>
                </a:lnTo>
                <a:close/>
              </a:path>
              <a:path w="1564639" h="339725">
                <a:moveTo>
                  <a:pt x="1564544" y="335340"/>
                </a:moveTo>
                <a:lnTo>
                  <a:pt x="1328925" y="335340"/>
                </a:lnTo>
                <a:lnTo>
                  <a:pt x="1328925" y="241407"/>
                </a:lnTo>
                <a:lnTo>
                  <a:pt x="1507975" y="241407"/>
                </a:lnTo>
                <a:lnTo>
                  <a:pt x="1507975" y="220753"/>
                </a:lnTo>
                <a:lnTo>
                  <a:pt x="1328135" y="220753"/>
                </a:lnTo>
                <a:lnTo>
                  <a:pt x="1328135" y="184180"/>
                </a:lnTo>
                <a:lnTo>
                  <a:pt x="1555335" y="184180"/>
                </a:lnTo>
                <a:lnTo>
                  <a:pt x="1555335" y="276139"/>
                </a:lnTo>
                <a:lnTo>
                  <a:pt x="1375233" y="276139"/>
                </a:lnTo>
                <a:lnTo>
                  <a:pt x="1375233" y="297977"/>
                </a:lnTo>
                <a:lnTo>
                  <a:pt x="1564544" y="297977"/>
                </a:lnTo>
                <a:lnTo>
                  <a:pt x="1564544" y="33534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56757" y="7541009"/>
            <a:ext cx="1253490" cy="340360"/>
          </a:xfrm>
          <a:custGeom>
            <a:avLst/>
            <a:gdLst/>
            <a:ahLst/>
            <a:cxnLst/>
            <a:rect l="l" t="t" r="r" b="b"/>
            <a:pathLst>
              <a:path w="1253489" h="340359">
                <a:moveTo>
                  <a:pt x="273508" y="339944"/>
                </a:moveTo>
                <a:lnTo>
                  <a:pt x="225489" y="339944"/>
                </a:lnTo>
                <a:lnTo>
                  <a:pt x="225489" y="263"/>
                </a:lnTo>
                <a:lnTo>
                  <a:pt x="273508" y="263"/>
                </a:lnTo>
                <a:lnTo>
                  <a:pt x="273508" y="339944"/>
                </a:lnTo>
                <a:close/>
              </a:path>
              <a:path w="1253489" h="340359">
                <a:moveTo>
                  <a:pt x="89590" y="265746"/>
                </a:moveTo>
                <a:lnTo>
                  <a:pt x="53706" y="257305"/>
                </a:lnTo>
                <a:lnTo>
                  <a:pt x="25308" y="233152"/>
                </a:lnTo>
                <a:lnTo>
                  <a:pt x="6653" y="195038"/>
                </a:lnTo>
                <a:lnTo>
                  <a:pt x="0" y="144713"/>
                </a:lnTo>
                <a:lnTo>
                  <a:pt x="6653" y="94803"/>
                </a:lnTo>
                <a:lnTo>
                  <a:pt x="25308" y="56832"/>
                </a:lnTo>
                <a:lnTo>
                  <a:pt x="53706" y="32675"/>
                </a:lnTo>
                <a:lnTo>
                  <a:pt x="89590" y="24206"/>
                </a:lnTo>
                <a:lnTo>
                  <a:pt x="125098" y="32675"/>
                </a:lnTo>
                <a:lnTo>
                  <a:pt x="153330" y="56832"/>
                </a:lnTo>
                <a:lnTo>
                  <a:pt x="158373" y="67094"/>
                </a:lnTo>
                <a:lnTo>
                  <a:pt x="89590" y="67094"/>
                </a:lnTo>
                <a:lnTo>
                  <a:pt x="71628" y="72173"/>
                </a:lnTo>
                <a:lnTo>
                  <a:pt x="57786" y="87107"/>
                </a:lnTo>
                <a:lnTo>
                  <a:pt x="48927" y="111439"/>
                </a:lnTo>
                <a:lnTo>
                  <a:pt x="45913" y="144713"/>
                </a:lnTo>
                <a:lnTo>
                  <a:pt x="48927" y="178270"/>
                </a:lnTo>
                <a:lnTo>
                  <a:pt x="57786" y="202713"/>
                </a:lnTo>
                <a:lnTo>
                  <a:pt x="71628" y="217659"/>
                </a:lnTo>
                <a:lnTo>
                  <a:pt x="89590" y="222726"/>
                </a:lnTo>
                <a:lnTo>
                  <a:pt x="158434" y="222726"/>
                </a:lnTo>
                <a:lnTo>
                  <a:pt x="153330" y="233152"/>
                </a:lnTo>
                <a:lnTo>
                  <a:pt x="125098" y="257305"/>
                </a:lnTo>
                <a:lnTo>
                  <a:pt x="89590" y="265746"/>
                </a:lnTo>
                <a:close/>
              </a:path>
              <a:path w="1253489" h="340359">
                <a:moveTo>
                  <a:pt x="158434" y="222726"/>
                </a:moveTo>
                <a:lnTo>
                  <a:pt x="89590" y="222726"/>
                </a:lnTo>
                <a:lnTo>
                  <a:pt x="107231" y="217659"/>
                </a:lnTo>
                <a:lnTo>
                  <a:pt x="120901" y="202713"/>
                </a:lnTo>
                <a:lnTo>
                  <a:pt x="129736" y="178270"/>
                </a:lnTo>
                <a:lnTo>
                  <a:pt x="132873" y="144713"/>
                </a:lnTo>
                <a:lnTo>
                  <a:pt x="129736" y="111439"/>
                </a:lnTo>
                <a:lnTo>
                  <a:pt x="120901" y="87107"/>
                </a:lnTo>
                <a:lnTo>
                  <a:pt x="107231" y="72173"/>
                </a:lnTo>
                <a:lnTo>
                  <a:pt x="89590" y="67094"/>
                </a:lnTo>
                <a:lnTo>
                  <a:pt x="158373" y="67094"/>
                </a:lnTo>
                <a:lnTo>
                  <a:pt x="171990" y="94803"/>
                </a:lnTo>
                <a:lnTo>
                  <a:pt x="178786" y="144713"/>
                </a:lnTo>
                <a:lnTo>
                  <a:pt x="171990" y="195038"/>
                </a:lnTo>
                <a:lnTo>
                  <a:pt x="158434" y="222726"/>
                </a:lnTo>
                <a:close/>
              </a:path>
              <a:path w="1253489" h="340359">
                <a:moveTo>
                  <a:pt x="485726" y="35520"/>
                </a:moveTo>
                <a:lnTo>
                  <a:pt x="438760" y="35520"/>
                </a:lnTo>
                <a:lnTo>
                  <a:pt x="438760" y="0"/>
                </a:lnTo>
                <a:lnTo>
                  <a:pt x="485726" y="0"/>
                </a:lnTo>
                <a:lnTo>
                  <a:pt x="485726" y="35520"/>
                </a:lnTo>
                <a:close/>
              </a:path>
              <a:path w="1253489" h="340359">
                <a:moveTo>
                  <a:pt x="600838" y="73540"/>
                </a:moveTo>
                <a:lnTo>
                  <a:pt x="322857" y="73540"/>
                </a:lnTo>
                <a:lnTo>
                  <a:pt x="322857" y="35520"/>
                </a:lnTo>
                <a:lnTo>
                  <a:pt x="600838" y="35520"/>
                </a:lnTo>
                <a:lnTo>
                  <a:pt x="600838" y="73540"/>
                </a:lnTo>
                <a:close/>
              </a:path>
              <a:path w="1253489" h="340359">
                <a:moveTo>
                  <a:pt x="462308" y="202730"/>
                </a:moveTo>
                <a:lnTo>
                  <a:pt x="413233" y="198941"/>
                </a:lnTo>
                <a:lnTo>
                  <a:pt x="376467" y="187814"/>
                </a:lnTo>
                <a:lnTo>
                  <a:pt x="353416" y="169707"/>
                </a:lnTo>
                <a:lnTo>
                  <a:pt x="345485" y="144976"/>
                </a:lnTo>
                <a:lnTo>
                  <a:pt x="353416" y="119961"/>
                </a:lnTo>
                <a:lnTo>
                  <a:pt x="376467" y="101743"/>
                </a:lnTo>
                <a:lnTo>
                  <a:pt x="413233" y="90604"/>
                </a:lnTo>
                <a:lnTo>
                  <a:pt x="462308" y="86827"/>
                </a:lnTo>
                <a:lnTo>
                  <a:pt x="511291" y="90604"/>
                </a:lnTo>
                <a:lnTo>
                  <a:pt x="548002" y="101743"/>
                </a:lnTo>
                <a:lnTo>
                  <a:pt x="571071" y="119961"/>
                </a:lnTo>
                <a:lnTo>
                  <a:pt x="571713" y="121953"/>
                </a:lnTo>
                <a:lnTo>
                  <a:pt x="462308" y="121953"/>
                </a:lnTo>
                <a:lnTo>
                  <a:pt x="432652" y="123349"/>
                </a:lnTo>
                <a:lnTo>
                  <a:pt x="411544" y="127594"/>
                </a:lnTo>
                <a:lnTo>
                  <a:pt x="398945" y="134774"/>
                </a:lnTo>
                <a:lnTo>
                  <a:pt x="394819" y="144976"/>
                </a:lnTo>
                <a:lnTo>
                  <a:pt x="398945" y="154947"/>
                </a:lnTo>
                <a:lnTo>
                  <a:pt x="411544" y="161996"/>
                </a:lnTo>
                <a:lnTo>
                  <a:pt x="432652" y="166159"/>
                </a:lnTo>
                <a:lnTo>
                  <a:pt x="462308" y="167472"/>
                </a:lnTo>
                <a:lnTo>
                  <a:pt x="571800" y="167472"/>
                </a:lnTo>
                <a:lnTo>
                  <a:pt x="571071" y="169707"/>
                </a:lnTo>
                <a:lnTo>
                  <a:pt x="548002" y="187814"/>
                </a:lnTo>
                <a:lnTo>
                  <a:pt x="511291" y="198941"/>
                </a:lnTo>
                <a:lnTo>
                  <a:pt x="462308" y="202730"/>
                </a:lnTo>
                <a:close/>
              </a:path>
              <a:path w="1253489" h="340359">
                <a:moveTo>
                  <a:pt x="571800" y="167472"/>
                </a:moveTo>
                <a:lnTo>
                  <a:pt x="462308" y="167472"/>
                </a:lnTo>
                <a:lnTo>
                  <a:pt x="491763" y="166159"/>
                </a:lnTo>
                <a:lnTo>
                  <a:pt x="512843" y="161996"/>
                </a:lnTo>
                <a:lnTo>
                  <a:pt x="525561" y="154947"/>
                </a:lnTo>
                <a:lnTo>
                  <a:pt x="529929" y="144976"/>
                </a:lnTo>
                <a:lnTo>
                  <a:pt x="525561" y="134774"/>
                </a:lnTo>
                <a:lnTo>
                  <a:pt x="512843" y="127594"/>
                </a:lnTo>
                <a:lnTo>
                  <a:pt x="491763" y="123349"/>
                </a:lnTo>
                <a:lnTo>
                  <a:pt x="462308" y="121953"/>
                </a:lnTo>
                <a:lnTo>
                  <a:pt x="571713" y="121953"/>
                </a:lnTo>
                <a:lnTo>
                  <a:pt x="579131" y="144976"/>
                </a:lnTo>
                <a:lnTo>
                  <a:pt x="571800" y="167472"/>
                </a:lnTo>
                <a:close/>
              </a:path>
              <a:path w="1253489" h="340359">
                <a:moveTo>
                  <a:pt x="617809" y="257721"/>
                </a:moveTo>
                <a:lnTo>
                  <a:pt x="308123" y="257721"/>
                </a:lnTo>
                <a:lnTo>
                  <a:pt x="308123" y="219306"/>
                </a:lnTo>
                <a:lnTo>
                  <a:pt x="617809" y="219306"/>
                </a:lnTo>
                <a:lnTo>
                  <a:pt x="617809" y="257721"/>
                </a:lnTo>
                <a:close/>
              </a:path>
              <a:path w="1253489" h="340359">
                <a:moveTo>
                  <a:pt x="485726" y="339418"/>
                </a:moveTo>
                <a:lnTo>
                  <a:pt x="438760" y="339418"/>
                </a:lnTo>
                <a:lnTo>
                  <a:pt x="438760" y="257721"/>
                </a:lnTo>
                <a:lnTo>
                  <a:pt x="485726" y="257721"/>
                </a:lnTo>
                <a:lnTo>
                  <a:pt x="485726" y="339418"/>
                </a:lnTo>
                <a:close/>
              </a:path>
              <a:path w="1253489" h="340359">
                <a:moveTo>
                  <a:pt x="908041" y="211281"/>
                </a:moveTo>
                <a:lnTo>
                  <a:pt x="661765" y="211281"/>
                </a:lnTo>
                <a:lnTo>
                  <a:pt x="661765" y="97352"/>
                </a:lnTo>
                <a:lnTo>
                  <a:pt x="853181" y="97352"/>
                </a:lnTo>
                <a:lnTo>
                  <a:pt x="853181" y="60516"/>
                </a:lnTo>
                <a:lnTo>
                  <a:pt x="661239" y="60516"/>
                </a:lnTo>
                <a:lnTo>
                  <a:pt x="661239" y="22364"/>
                </a:lnTo>
                <a:lnTo>
                  <a:pt x="900147" y="22364"/>
                </a:lnTo>
                <a:lnTo>
                  <a:pt x="900147" y="134583"/>
                </a:lnTo>
                <a:lnTo>
                  <a:pt x="709126" y="134583"/>
                </a:lnTo>
                <a:lnTo>
                  <a:pt x="709126" y="172734"/>
                </a:lnTo>
                <a:lnTo>
                  <a:pt x="908041" y="172734"/>
                </a:lnTo>
                <a:lnTo>
                  <a:pt x="908041" y="211281"/>
                </a:lnTo>
                <a:close/>
              </a:path>
              <a:path w="1253489" h="340359">
                <a:moveTo>
                  <a:pt x="803716" y="262457"/>
                </a:moveTo>
                <a:lnTo>
                  <a:pt x="756750" y="262457"/>
                </a:lnTo>
                <a:lnTo>
                  <a:pt x="756750" y="211281"/>
                </a:lnTo>
                <a:lnTo>
                  <a:pt x="803716" y="211281"/>
                </a:lnTo>
                <a:lnTo>
                  <a:pt x="803716" y="262457"/>
                </a:lnTo>
                <a:close/>
              </a:path>
              <a:path w="1253489" h="340359">
                <a:moveTo>
                  <a:pt x="935799" y="301266"/>
                </a:moveTo>
                <a:lnTo>
                  <a:pt x="626113" y="301266"/>
                </a:lnTo>
                <a:lnTo>
                  <a:pt x="626113" y="262457"/>
                </a:lnTo>
                <a:lnTo>
                  <a:pt x="935799" y="262457"/>
                </a:lnTo>
                <a:lnTo>
                  <a:pt x="935799" y="301266"/>
                </a:lnTo>
                <a:close/>
              </a:path>
              <a:path w="1253489" h="340359">
                <a:moveTo>
                  <a:pt x="1219059" y="130110"/>
                </a:moveTo>
                <a:lnTo>
                  <a:pt x="982518" y="130110"/>
                </a:lnTo>
                <a:lnTo>
                  <a:pt x="982518" y="12366"/>
                </a:lnTo>
                <a:lnTo>
                  <a:pt x="1029747" y="12366"/>
                </a:lnTo>
                <a:lnTo>
                  <a:pt x="1029747" y="92879"/>
                </a:lnTo>
                <a:lnTo>
                  <a:pt x="1219059" y="92879"/>
                </a:lnTo>
                <a:lnTo>
                  <a:pt x="1219059" y="130110"/>
                </a:lnTo>
                <a:close/>
              </a:path>
              <a:path w="1253489" h="340359">
                <a:moveTo>
                  <a:pt x="1253395" y="203519"/>
                </a:moveTo>
                <a:lnTo>
                  <a:pt x="943709" y="203519"/>
                </a:lnTo>
                <a:lnTo>
                  <a:pt x="943709" y="166288"/>
                </a:lnTo>
                <a:lnTo>
                  <a:pt x="1253395" y="166288"/>
                </a:lnTo>
                <a:lnTo>
                  <a:pt x="1253395" y="203519"/>
                </a:lnTo>
                <a:close/>
              </a:path>
              <a:path w="1253489" h="340359">
                <a:moveTo>
                  <a:pt x="1221163" y="331656"/>
                </a:moveTo>
                <a:lnTo>
                  <a:pt x="979361" y="331656"/>
                </a:lnTo>
                <a:lnTo>
                  <a:pt x="979361" y="231278"/>
                </a:lnTo>
                <a:lnTo>
                  <a:pt x="1026853" y="231278"/>
                </a:lnTo>
                <a:lnTo>
                  <a:pt x="1026853" y="293504"/>
                </a:lnTo>
                <a:lnTo>
                  <a:pt x="1221163" y="293504"/>
                </a:lnTo>
                <a:lnTo>
                  <a:pt x="1221163" y="33165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91769" y="7541273"/>
            <a:ext cx="605790" cy="339725"/>
          </a:xfrm>
          <a:custGeom>
            <a:avLst/>
            <a:gdLst/>
            <a:ahLst/>
            <a:cxnLst/>
            <a:rect l="l" t="t" r="r" b="b"/>
            <a:pathLst>
              <a:path w="605789" h="339725">
                <a:moveTo>
                  <a:pt x="288505" y="338892"/>
                </a:moveTo>
                <a:lnTo>
                  <a:pt x="241276" y="338892"/>
                </a:lnTo>
                <a:lnTo>
                  <a:pt x="241276" y="169182"/>
                </a:lnTo>
                <a:lnTo>
                  <a:pt x="174050" y="169182"/>
                </a:lnTo>
                <a:lnTo>
                  <a:pt x="174050" y="130373"/>
                </a:lnTo>
                <a:lnTo>
                  <a:pt x="241276" y="130373"/>
                </a:lnTo>
                <a:lnTo>
                  <a:pt x="241276" y="0"/>
                </a:lnTo>
                <a:lnTo>
                  <a:pt x="288505" y="0"/>
                </a:lnTo>
                <a:lnTo>
                  <a:pt x="288505" y="338892"/>
                </a:lnTo>
                <a:close/>
              </a:path>
              <a:path w="605789" h="339725">
                <a:moveTo>
                  <a:pt x="24206" y="279822"/>
                </a:moveTo>
                <a:lnTo>
                  <a:pt x="0" y="242723"/>
                </a:lnTo>
                <a:lnTo>
                  <a:pt x="45466" y="216004"/>
                </a:lnTo>
                <a:lnTo>
                  <a:pt x="79944" y="186084"/>
                </a:lnTo>
                <a:lnTo>
                  <a:pt x="104477" y="152539"/>
                </a:lnTo>
                <a:lnTo>
                  <a:pt x="120106" y="114946"/>
                </a:lnTo>
                <a:lnTo>
                  <a:pt x="127873" y="72882"/>
                </a:lnTo>
                <a:lnTo>
                  <a:pt x="15786" y="72882"/>
                </a:lnTo>
                <a:lnTo>
                  <a:pt x="15786" y="35652"/>
                </a:lnTo>
                <a:lnTo>
                  <a:pt x="175892" y="35652"/>
                </a:lnTo>
                <a:lnTo>
                  <a:pt x="172787" y="85120"/>
                </a:lnTo>
                <a:lnTo>
                  <a:pt x="162760" y="131318"/>
                </a:lnTo>
                <a:lnTo>
                  <a:pt x="144351" y="174067"/>
                </a:lnTo>
                <a:lnTo>
                  <a:pt x="116097" y="213186"/>
                </a:lnTo>
                <a:lnTo>
                  <a:pt x="76536" y="248498"/>
                </a:lnTo>
                <a:lnTo>
                  <a:pt x="24206" y="279822"/>
                </a:lnTo>
                <a:close/>
              </a:path>
              <a:path w="605789" h="339725">
                <a:moveTo>
                  <a:pt x="605706" y="339681"/>
                </a:moveTo>
                <a:lnTo>
                  <a:pt x="558477" y="339681"/>
                </a:lnTo>
                <a:lnTo>
                  <a:pt x="558477" y="0"/>
                </a:lnTo>
                <a:lnTo>
                  <a:pt x="605706" y="0"/>
                </a:lnTo>
                <a:lnTo>
                  <a:pt x="605706" y="339681"/>
                </a:lnTo>
                <a:close/>
              </a:path>
              <a:path w="605789" h="339725">
                <a:moveTo>
                  <a:pt x="430735" y="189048"/>
                </a:moveTo>
                <a:lnTo>
                  <a:pt x="393561" y="182901"/>
                </a:lnTo>
                <a:lnTo>
                  <a:pt x="363739" y="165729"/>
                </a:lnTo>
                <a:lnTo>
                  <a:pt x="343931" y="139430"/>
                </a:lnTo>
                <a:lnTo>
                  <a:pt x="336802" y="105903"/>
                </a:lnTo>
                <a:lnTo>
                  <a:pt x="343931" y="72432"/>
                </a:lnTo>
                <a:lnTo>
                  <a:pt x="363739" y="46127"/>
                </a:lnTo>
                <a:lnTo>
                  <a:pt x="393561" y="28924"/>
                </a:lnTo>
                <a:lnTo>
                  <a:pt x="430735" y="22759"/>
                </a:lnTo>
                <a:lnTo>
                  <a:pt x="468150" y="28924"/>
                </a:lnTo>
                <a:lnTo>
                  <a:pt x="497895" y="46127"/>
                </a:lnTo>
                <a:lnTo>
                  <a:pt x="511120" y="63805"/>
                </a:lnTo>
                <a:lnTo>
                  <a:pt x="430735" y="63805"/>
                </a:lnTo>
                <a:lnTo>
                  <a:pt x="412150" y="66664"/>
                </a:lnTo>
                <a:lnTo>
                  <a:pt x="397302" y="74938"/>
                </a:lnTo>
                <a:lnTo>
                  <a:pt x="387462" y="88170"/>
                </a:lnTo>
                <a:lnTo>
                  <a:pt x="383900" y="105903"/>
                </a:lnTo>
                <a:lnTo>
                  <a:pt x="387481" y="123803"/>
                </a:lnTo>
                <a:lnTo>
                  <a:pt x="397352" y="137017"/>
                </a:lnTo>
                <a:lnTo>
                  <a:pt x="412205" y="145198"/>
                </a:lnTo>
                <a:lnTo>
                  <a:pt x="430735" y="148002"/>
                </a:lnTo>
                <a:lnTo>
                  <a:pt x="511160" y="148002"/>
                </a:lnTo>
                <a:lnTo>
                  <a:pt x="497895" y="165729"/>
                </a:lnTo>
                <a:lnTo>
                  <a:pt x="468150" y="182901"/>
                </a:lnTo>
                <a:lnTo>
                  <a:pt x="430735" y="189048"/>
                </a:lnTo>
                <a:close/>
              </a:path>
              <a:path w="605789" h="339725">
                <a:moveTo>
                  <a:pt x="511160" y="148002"/>
                </a:moveTo>
                <a:lnTo>
                  <a:pt x="430735" y="148002"/>
                </a:lnTo>
                <a:lnTo>
                  <a:pt x="449611" y="145198"/>
                </a:lnTo>
                <a:lnTo>
                  <a:pt x="464726" y="137017"/>
                </a:lnTo>
                <a:lnTo>
                  <a:pt x="474784" y="123803"/>
                </a:lnTo>
                <a:lnTo>
                  <a:pt x="478490" y="105903"/>
                </a:lnTo>
                <a:lnTo>
                  <a:pt x="474802" y="88170"/>
                </a:lnTo>
                <a:lnTo>
                  <a:pt x="464775" y="74938"/>
                </a:lnTo>
                <a:lnTo>
                  <a:pt x="449666" y="66664"/>
                </a:lnTo>
                <a:lnTo>
                  <a:pt x="430735" y="63805"/>
                </a:lnTo>
                <a:lnTo>
                  <a:pt x="511120" y="63805"/>
                </a:lnTo>
                <a:lnTo>
                  <a:pt x="517575" y="72432"/>
                </a:lnTo>
                <a:lnTo>
                  <a:pt x="524798" y="105903"/>
                </a:lnTo>
                <a:lnTo>
                  <a:pt x="517575" y="139430"/>
                </a:lnTo>
                <a:lnTo>
                  <a:pt x="511160" y="148002"/>
                </a:lnTo>
                <a:close/>
              </a:path>
              <a:path w="605789" h="339725">
                <a:moveTo>
                  <a:pt x="328120" y="270350"/>
                </a:moveTo>
                <a:lnTo>
                  <a:pt x="322726" y="231804"/>
                </a:lnTo>
                <a:lnTo>
                  <a:pt x="371842" y="231522"/>
                </a:lnTo>
                <a:lnTo>
                  <a:pt x="426459" y="230143"/>
                </a:lnTo>
                <a:lnTo>
                  <a:pt x="483345" y="226864"/>
                </a:lnTo>
                <a:lnTo>
                  <a:pt x="539269" y="220885"/>
                </a:lnTo>
                <a:lnTo>
                  <a:pt x="542821" y="255089"/>
                </a:lnTo>
                <a:lnTo>
                  <a:pt x="485982" y="263635"/>
                </a:lnTo>
                <a:lnTo>
                  <a:pt x="429600" y="268196"/>
                </a:lnTo>
                <a:lnTo>
                  <a:pt x="376153" y="270019"/>
                </a:lnTo>
                <a:lnTo>
                  <a:pt x="328120" y="2703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04876" y="7541273"/>
            <a:ext cx="1266190" cy="339090"/>
          </a:xfrm>
          <a:custGeom>
            <a:avLst/>
            <a:gdLst/>
            <a:ahLst/>
            <a:cxnLst/>
            <a:rect l="l" t="t" r="r" b="b"/>
            <a:pathLst>
              <a:path w="1266190" h="339090">
                <a:moveTo>
                  <a:pt x="285874" y="338892"/>
                </a:moveTo>
                <a:lnTo>
                  <a:pt x="237855" y="338892"/>
                </a:lnTo>
                <a:lnTo>
                  <a:pt x="237855" y="0"/>
                </a:lnTo>
                <a:lnTo>
                  <a:pt x="285874" y="0"/>
                </a:lnTo>
                <a:lnTo>
                  <a:pt x="285874" y="338892"/>
                </a:lnTo>
                <a:close/>
              </a:path>
              <a:path w="1266190" h="339090">
                <a:moveTo>
                  <a:pt x="204440" y="71567"/>
                </a:moveTo>
                <a:lnTo>
                  <a:pt x="13287" y="71567"/>
                </a:lnTo>
                <a:lnTo>
                  <a:pt x="13287" y="32757"/>
                </a:lnTo>
                <a:lnTo>
                  <a:pt x="204440" y="32757"/>
                </a:lnTo>
                <a:lnTo>
                  <a:pt x="204440" y="71567"/>
                </a:lnTo>
                <a:close/>
              </a:path>
              <a:path w="1266190" h="339090">
                <a:moveTo>
                  <a:pt x="26969" y="274955"/>
                </a:moveTo>
                <a:lnTo>
                  <a:pt x="0" y="237724"/>
                </a:lnTo>
                <a:lnTo>
                  <a:pt x="36945" y="212494"/>
                </a:lnTo>
                <a:lnTo>
                  <a:pt x="63591" y="177175"/>
                </a:lnTo>
                <a:lnTo>
                  <a:pt x="79754" y="135787"/>
                </a:lnTo>
                <a:lnTo>
                  <a:pt x="85249" y="92353"/>
                </a:lnTo>
                <a:lnTo>
                  <a:pt x="85249" y="71567"/>
                </a:lnTo>
                <a:lnTo>
                  <a:pt x="133530" y="71567"/>
                </a:lnTo>
                <a:lnTo>
                  <a:pt x="133530" y="92353"/>
                </a:lnTo>
                <a:lnTo>
                  <a:pt x="138836" y="133584"/>
                </a:lnTo>
                <a:lnTo>
                  <a:pt x="154760" y="172570"/>
                </a:lnTo>
                <a:lnTo>
                  <a:pt x="156686" y="174971"/>
                </a:lnTo>
                <a:lnTo>
                  <a:pt x="110245" y="174971"/>
                </a:lnTo>
                <a:lnTo>
                  <a:pt x="96419" y="206837"/>
                </a:lnTo>
                <a:lnTo>
                  <a:pt x="77882" y="234830"/>
                </a:lnTo>
                <a:lnTo>
                  <a:pt x="54707" y="257889"/>
                </a:lnTo>
                <a:lnTo>
                  <a:pt x="26969" y="274955"/>
                </a:lnTo>
                <a:close/>
              </a:path>
              <a:path w="1266190" h="339090">
                <a:moveTo>
                  <a:pt x="192994" y="266535"/>
                </a:moveTo>
                <a:lnTo>
                  <a:pt x="165338" y="250896"/>
                </a:lnTo>
                <a:lnTo>
                  <a:pt x="142345" y="229830"/>
                </a:lnTo>
                <a:lnTo>
                  <a:pt x="123988" y="204226"/>
                </a:lnTo>
                <a:lnTo>
                  <a:pt x="110245" y="174971"/>
                </a:lnTo>
                <a:lnTo>
                  <a:pt x="156686" y="174971"/>
                </a:lnTo>
                <a:lnTo>
                  <a:pt x="181317" y="205686"/>
                </a:lnTo>
                <a:lnTo>
                  <a:pt x="218516" y="229304"/>
                </a:lnTo>
                <a:lnTo>
                  <a:pt x="192994" y="266535"/>
                </a:lnTo>
                <a:close/>
              </a:path>
              <a:path w="1266190" h="339090">
                <a:moveTo>
                  <a:pt x="603864" y="338892"/>
                </a:moveTo>
                <a:lnTo>
                  <a:pt x="555846" y="338892"/>
                </a:lnTo>
                <a:lnTo>
                  <a:pt x="555846" y="0"/>
                </a:lnTo>
                <a:lnTo>
                  <a:pt x="603864" y="0"/>
                </a:lnTo>
                <a:lnTo>
                  <a:pt x="603864" y="338892"/>
                </a:lnTo>
                <a:close/>
              </a:path>
              <a:path w="1266190" h="339090">
                <a:moveTo>
                  <a:pt x="522430" y="71567"/>
                </a:moveTo>
                <a:lnTo>
                  <a:pt x="331277" y="71567"/>
                </a:lnTo>
                <a:lnTo>
                  <a:pt x="331277" y="32757"/>
                </a:lnTo>
                <a:lnTo>
                  <a:pt x="522430" y="32757"/>
                </a:lnTo>
                <a:lnTo>
                  <a:pt x="522430" y="71567"/>
                </a:lnTo>
                <a:close/>
              </a:path>
              <a:path w="1266190" h="339090">
                <a:moveTo>
                  <a:pt x="344959" y="274955"/>
                </a:moveTo>
                <a:lnTo>
                  <a:pt x="317990" y="237724"/>
                </a:lnTo>
                <a:lnTo>
                  <a:pt x="354935" y="212494"/>
                </a:lnTo>
                <a:lnTo>
                  <a:pt x="381581" y="177175"/>
                </a:lnTo>
                <a:lnTo>
                  <a:pt x="397744" y="135787"/>
                </a:lnTo>
                <a:lnTo>
                  <a:pt x="403239" y="92353"/>
                </a:lnTo>
                <a:lnTo>
                  <a:pt x="403239" y="71567"/>
                </a:lnTo>
                <a:lnTo>
                  <a:pt x="451521" y="71567"/>
                </a:lnTo>
                <a:lnTo>
                  <a:pt x="451521" y="92353"/>
                </a:lnTo>
                <a:lnTo>
                  <a:pt x="456826" y="133584"/>
                </a:lnTo>
                <a:lnTo>
                  <a:pt x="472751" y="172570"/>
                </a:lnTo>
                <a:lnTo>
                  <a:pt x="474676" y="174971"/>
                </a:lnTo>
                <a:lnTo>
                  <a:pt x="428235" y="174971"/>
                </a:lnTo>
                <a:lnTo>
                  <a:pt x="414409" y="206837"/>
                </a:lnTo>
                <a:lnTo>
                  <a:pt x="395872" y="234830"/>
                </a:lnTo>
                <a:lnTo>
                  <a:pt x="372697" y="257889"/>
                </a:lnTo>
                <a:lnTo>
                  <a:pt x="344959" y="274955"/>
                </a:lnTo>
                <a:close/>
              </a:path>
              <a:path w="1266190" h="339090">
                <a:moveTo>
                  <a:pt x="510985" y="266535"/>
                </a:moveTo>
                <a:lnTo>
                  <a:pt x="483329" y="250896"/>
                </a:lnTo>
                <a:lnTo>
                  <a:pt x="460335" y="229830"/>
                </a:lnTo>
                <a:lnTo>
                  <a:pt x="441979" y="204226"/>
                </a:lnTo>
                <a:lnTo>
                  <a:pt x="428235" y="174971"/>
                </a:lnTo>
                <a:lnTo>
                  <a:pt x="474676" y="174971"/>
                </a:lnTo>
                <a:lnTo>
                  <a:pt x="499307" y="205686"/>
                </a:lnTo>
                <a:lnTo>
                  <a:pt x="536507" y="229304"/>
                </a:lnTo>
                <a:lnTo>
                  <a:pt x="510985" y="266535"/>
                </a:lnTo>
                <a:close/>
              </a:path>
              <a:path w="1266190" h="339090">
                <a:moveTo>
                  <a:pt x="905541" y="338892"/>
                </a:moveTo>
                <a:lnTo>
                  <a:pt x="858575" y="338892"/>
                </a:lnTo>
                <a:lnTo>
                  <a:pt x="858575" y="0"/>
                </a:lnTo>
                <a:lnTo>
                  <a:pt x="905541" y="0"/>
                </a:lnTo>
                <a:lnTo>
                  <a:pt x="905541" y="132741"/>
                </a:lnTo>
                <a:lnTo>
                  <a:pt x="955533" y="132741"/>
                </a:lnTo>
                <a:lnTo>
                  <a:pt x="955533" y="171814"/>
                </a:lnTo>
                <a:lnTo>
                  <a:pt x="905541" y="171814"/>
                </a:lnTo>
                <a:lnTo>
                  <a:pt x="905541" y="338892"/>
                </a:lnTo>
                <a:close/>
              </a:path>
              <a:path w="1266190" h="339090">
                <a:moveTo>
                  <a:pt x="760696" y="50649"/>
                </a:moveTo>
                <a:lnTo>
                  <a:pt x="713336" y="50649"/>
                </a:lnTo>
                <a:lnTo>
                  <a:pt x="713336" y="5393"/>
                </a:lnTo>
                <a:lnTo>
                  <a:pt x="760696" y="5393"/>
                </a:lnTo>
                <a:lnTo>
                  <a:pt x="760696" y="50649"/>
                </a:lnTo>
                <a:close/>
              </a:path>
              <a:path w="1266190" h="339090">
                <a:moveTo>
                  <a:pt x="835684" y="88669"/>
                </a:moveTo>
                <a:lnTo>
                  <a:pt x="636638" y="88669"/>
                </a:lnTo>
                <a:lnTo>
                  <a:pt x="636638" y="50649"/>
                </a:lnTo>
                <a:lnTo>
                  <a:pt x="835684" y="50649"/>
                </a:lnTo>
                <a:lnTo>
                  <a:pt x="835684" y="88669"/>
                </a:lnTo>
                <a:close/>
              </a:path>
              <a:path w="1266190" h="339090">
                <a:moveTo>
                  <a:pt x="737016" y="269166"/>
                </a:moveTo>
                <a:lnTo>
                  <a:pt x="702361" y="263149"/>
                </a:lnTo>
                <a:lnTo>
                  <a:pt x="674872" y="246489"/>
                </a:lnTo>
                <a:lnTo>
                  <a:pt x="656780" y="220973"/>
                </a:lnTo>
                <a:lnTo>
                  <a:pt x="650320" y="188390"/>
                </a:lnTo>
                <a:lnTo>
                  <a:pt x="656780" y="155844"/>
                </a:lnTo>
                <a:lnTo>
                  <a:pt x="674872" y="130291"/>
                </a:lnTo>
                <a:lnTo>
                  <a:pt x="702361" y="113593"/>
                </a:lnTo>
                <a:lnTo>
                  <a:pt x="737016" y="107614"/>
                </a:lnTo>
                <a:lnTo>
                  <a:pt x="771316" y="113593"/>
                </a:lnTo>
                <a:lnTo>
                  <a:pt x="798684" y="130291"/>
                </a:lnTo>
                <a:lnTo>
                  <a:pt x="809951" y="146160"/>
                </a:lnTo>
                <a:lnTo>
                  <a:pt x="737016" y="146160"/>
                </a:lnTo>
                <a:lnTo>
                  <a:pt x="720462" y="149225"/>
                </a:lnTo>
                <a:lnTo>
                  <a:pt x="707399" y="157655"/>
                </a:lnTo>
                <a:lnTo>
                  <a:pt x="698850" y="170895"/>
                </a:lnTo>
                <a:lnTo>
                  <a:pt x="695839" y="188390"/>
                </a:lnTo>
                <a:lnTo>
                  <a:pt x="698850" y="206045"/>
                </a:lnTo>
                <a:lnTo>
                  <a:pt x="707399" y="219224"/>
                </a:lnTo>
                <a:lnTo>
                  <a:pt x="720462" y="227444"/>
                </a:lnTo>
                <a:lnTo>
                  <a:pt x="737016" y="230225"/>
                </a:lnTo>
                <a:lnTo>
                  <a:pt x="810248" y="230225"/>
                </a:lnTo>
                <a:lnTo>
                  <a:pt x="798684" y="246489"/>
                </a:lnTo>
                <a:lnTo>
                  <a:pt x="771316" y="263149"/>
                </a:lnTo>
                <a:lnTo>
                  <a:pt x="737016" y="269166"/>
                </a:lnTo>
                <a:close/>
              </a:path>
              <a:path w="1266190" h="339090">
                <a:moveTo>
                  <a:pt x="810248" y="230225"/>
                </a:moveTo>
                <a:lnTo>
                  <a:pt x="737016" y="230225"/>
                </a:lnTo>
                <a:lnTo>
                  <a:pt x="753383" y="227444"/>
                </a:lnTo>
                <a:lnTo>
                  <a:pt x="766321" y="219224"/>
                </a:lnTo>
                <a:lnTo>
                  <a:pt x="774868" y="206045"/>
                </a:lnTo>
                <a:lnTo>
                  <a:pt x="778062" y="188390"/>
                </a:lnTo>
                <a:lnTo>
                  <a:pt x="774868" y="170895"/>
                </a:lnTo>
                <a:lnTo>
                  <a:pt x="766321" y="157655"/>
                </a:lnTo>
                <a:lnTo>
                  <a:pt x="753383" y="149225"/>
                </a:lnTo>
                <a:lnTo>
                  <a:pt x="737016" y="146160"/>
                </a:lnTo>
                <a:lnTo>
                  <a:pt x="809951" y="146160"/>
                </a:lnTo>
                <a:lnTo>
                  <a:pt x="816826" y="155844"/>
                </a:lnTo>
                <a:lnTo>
                  <a:pt x="823449" y="188390"/>
                </a:lnTo>
                <a:lnTo>
                  <a:pt x="816826" y="220973"/>
                </a:lnTo>
                <a:lnTo>
                  <a:pt x="810248" y="230225"/>
                </a:lnTo>
                <a:close/>
              </a:path>
              <a:path w="1266190" h="339090">
                <a:moveTo>
                  <a:pt x="1231425" y="129847"/>
                </a:moveTo>
                <a:lnTo>
                  <a:pt x="994885" y="129847"/>
                </a:lnTo>
                <a:lnTo>
                  <a:pt x="994885" y="12103"/>
                </a:lnTo>
                <a:lnTo>
                  <a:pt x="1042114" y="12103"/>
                </a:lnTo>
                <a:lnTo>
                  <a:pt x="1042114" y="92616"/>
                </a:lnTo>
                <a:lnTo>
                  <a:pt x="1231425" y="92616"/>
                </a:lnTo>
                <a:lnTo>
                  <a:pt x="1231425" y="129847"/>
                </a:lnTo>
                <a:close/>
              </a:path>
              <a:path w="1266190" h="339090">
                <a:moveTo>
                  <a:pt x="1265761" y="203256"/>
                </a:moveTo>
                <a:lnTo>
                  <a:pt x="956075" y="203256"/>
                </a:lnTo>
                <a:lnTo>
                  <a:pt x="956075" y="166025"/>
                </a:lnTo>
                <a:lnTo>
                  <a:pt x="1265761" y="166025"/>
                </a:lnTo>
                <a:lnTo>
                  <a:pt x="1265761" y="203256"/>
                </a:lnTo>
                <a:close/>
              </a:path>
              <a:path w="1266190" h="339090">
                <a:moveTo>
                  <a:pt x="1233530" y="331393"/>
                </a:moveTo>
                <a:lnTo>
                  <a:pt x="991727" y="331393"/>
                </a:lnTo>
                <a:lnTo>
                  <a:pt x="991727" y="231014"/>
                </a:lnTo>
                <a:lnTo>
                  <a:pt x="1039219" y="231014"/>
                </a:lnTo>
                <a:lnTo>
                  <a:pt x="1039219" y="293241"/>
                </a:lnTo>
                <a:lnTo>
                  <a:pt x="1233530" y="293241"/>
                </a:lnTo>
                <a:lnTo>
                  <a:pt x="1233530" y="3313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55554" y="7541009"/>
            <a:ext cx="1237615" cy="340360"/>
          </a:xfrm>
          <a:custGeom>
            <a:avLst/>
            <a:gdLst/>
            <a:ahLst/>
            <a:cxnLst/>
            <a:rect l="l" t="t" r="r" b="b"/>
            <a:pathLst>
              <a:path w="1237615" h="340359">
                <a:moveTo>
                  <a:pt x="177602" y="35520"/>
                </a:moveTo>
                <a:lnTo>
                  <a:pt x="130636" y="35520"/>
                </a:lnTo>
                <a:lnTo>
                  <a:pt x="130636" y="0"/>
                </a:lnTo>
                <a:lnTo>
                  <a:pt x="177602" y="0"/>
                </a:lnTo>
                <a:lnTo>
                  <a:pt x="177602" y="35520"/>
                </a:lnTo>
                <a:close/>
              </a:path>
              <a:path w="1237615" h="340359">
                <a:moveTo>
                  <a:pt x="292715" y="73540"/>
                </a:moveTo>
                <a:lnTo>
                  <a:pt x="14734" y="73540"/>
                </a:lnTo>
                <a:lnTo>
                  <a:pt x="14734" y="35520"/>
                </a:lnTo>
                <a:lnTo>
                  <a:pt x="292715" y="35520"/>
                </a:lnTo>
                <a:lnTo>
                  <a:pt x="292715" y="73540"/>
                </a:lnTo>
                <a:close/>
              </a:path>
              <a:path w="1237615" h="340359">
                <a:moveTo>
                  <a:pt x="154185" y="202730"/>
                </a:moveTo>
                <a:lnTo>
                  <a:pt x="105110" y="198941"/>
                </a:lnTo>
                <a:lnTo>
                  <a:pt x="68344" y="187814"/>
                </a:lnTo>
                <a:lnTo>
                  <a:pt x="45292" y="169707"/>
                </a:lnTo>
                <a:lnTo>
                  <a:pt x="37362" y="144976"/>
                </a:lnTo>
                <a:lnTo>
                  <a:pt x="45292" y="119961"/>
                </a:lnTo>
                <a:lnTo>
                  <a:pt x="68344" y="101743"/>
                </a:lnTo>
                <a:lnTo>
                  <a:pt x="105110" y="90604"/>
                </a:lnTo>
                <a:lnTo>
                  <a:pt x="154185" y="86827"/>
                </a:lnTo>
                <a:lnTo>
                  <a:pt x="203167" y="90604"/>
                </a:lnTo>
                <a:lnTo>
                  <a:pt x="239878" y="101743"/>
                </a:lnTo>
                <a:lnTo>
                  <a:pt x="262948" y="119961"/>
                </a:lnTo>
                <a:lnTo>
                  <a:pt x="263590" y="121953"/>
                </a:lnTo>
                <a:lnTo>
                  <a:pt x="154185" y="121953"/>
                </a:lnTo>
                <a:lnTo>
                  <a:pt x="124529" y="123349"/>
                </a:lnTo>
                <a:lnTo>
                  <a:pt x="103420" y="127594"/>
                </a:lnTo>
                <a:lnTo>
                  <a:pt x="90821" y="134774"/>
                </a:lnTo>
                <a:lnTo>
                  <a:pt x="86696" y="144976"/>
                </a:lnTo>
                <a:lnTo>
                  <a:pt x="90821" y="154947"/>
                </a:lnTo>
                <a:lnTo>
                  <a:pt x="103420" y="161996"/>
                </a:lnTo>
                <a:lnTo>
                  <a:pt x="124529" y="166159"/>
                </a:lnTo>
                <a:lnTo>
                  <a:pt x="154185" y="167472"/>
                </a:lnTo>
                <a:lnTo>
                  <a:pt x="263676" y="167472"/>
                </a:lnTo>
                <a:lnTo>
                  <a:pt x="262948" y="169707"/>
                </a:lnTo>
                <a:lnTo>
                  <a:pt x="239878" y="187814"/>
                </a:lnTo>
                <a:lnTo>
                  <a:pt x="203167" y="198941"/>
                </a:lnTo>
                <a:lnTo>
                  <a:pt x="154185" y="202730"/>
                </a:lnTo>
                <a:close/>
              </a:path>
              <a:path w="1237615" h="340359">
                <a:moveTo>
                  <a:pt x="263676" y="167472"/>
                </a:moveTo>
                <a:lnTo>
                  <a:pt x="154185" y="167472"/>
                </a:lnTo>
                <a:lnTo>
                  <a:pt x="183639" y="166159"/>
                </a:lnTo>
                <a:lnTo>
                  <a:pt x="204719" y="161996"/>
                </a:lnTo>
                <a:lnTo>
                  <a:pt x="217437" y="154947"/>
                </a:lnTo>
                <a:lnTo>
                  <a:pt x="221805" y="144976"/>
                </a:lnTo>
                <a:lnTo>
                  <a:pt x="217437" y="134774"/>
                </a:lnTo>
                <a:lnTo>
                  <a:pt x="204719" y="127594"/>
                </a:lnTo>
                <a:lnTo>
                  <a:pt x="183639" y="123349"/>
                </a:lnTo>
                <a:lnTo>
                  <a:pt x="154185" y="121953"/>
                </a:lnTo>
                <a:lnTo>
                  <a:pt x="263590" y="121953"/>
                </a:lnTo>
                <a:lnTo>
                  <a:pt x="271008" y="144976"/>
                </a:lnTo>
                <a:lnTo>
                  <a:pt x="263676" y="167472"/>
                </a:lnTo>
                <a:close/>
              </a:path>
              <a:path w="1237615" h="340359">
                <a:moveTo>
                  <a:pt x="309686" y="257721"/>
                </a:moveTo>
                <a:lnTo>
                  <a:pt x="0" y="257721"/>
                </a:lnTo>
                <a:lnTo>
                  <a:pt x="0" y="219306"/>
                </a:lnTo>
                <a:lnTo>
                  <a:pt x="309686" y="219306"/>
                </a:lnTo>
                <a:lnTo>
                  <a:pt x="309686" y="257721"/>
                </a:lnTo>
                <a:close/>
              </a:path>
              <a:path w="1237615" h="340359">
                <a:moveTo>
                  <a:pt x="177602" y="339418"/>
                </a:moveTo>
                <a:lnTo>
                  <a:pt x="130636" y="339418"/>
                </a:lnTo>
                <a:lnTo>
                  <a:pt x="130636" y="257721"/>
                </a:lnTo>
                <a:lnTo>
                  <a:pt x="177602" y="257721"/>
                </a:lnTo>
                <a:lnTo>
                  <a:pt x="177602" y="339418"/>
                </a:lnTo>
                <a:close/>
              </a:path>
              <a:path w="1237615" h="340359">
                <a:moveTo>
                  <a:pt x="593340" y="198388"/>
                </a:moveTo>
                <a:lnTo>
                  <a:pt x="350748" y="198388"/>
                </a:lnTo>
                <a:lnTo>
                  <a:pt x="350748" y="21970"/>
                </a:lnTo>
                <a:lnTo>
                  <a:pt x="398371" y="21970"/>
                </a:lnTo>
                <a:lnTo>
                  <a:pt x="398371" y="74724"/>
                </a:lnTo>
                <a:lnTo>
                  <a:pt x="593340" y="74724"/>
                </a:lnTo>
                <a:lnTo>
                  <a:pt x="593340" y="112350"/>
                </a:lnTo>
                <a:lnTo>
                  <a:pt x="398371" y="112350"/>
                </a:lnTo>
                <a:lnTo>
                  <a:pt x="398371" y="160500"/>
                </a:lnTo>
                <a:lnTo>
                  <a:pt x="593340" y="160500"/>
                </a:lnTo>
                <a:lnTo>
                  <a:pt x="593340" y="198388"/>
                </a:lnTo>
                <a:close/>
              </a:path>
              <a:path w="1237615" h="340359">
                <a:moveTo>
                  <a:pt x="593340" y="74724"/>
                </a:moveTo>
                <a:lnTo>
                  <a:pt x="545979" y="74724"/>
                </a:lnTo>
                <a:lnTo>
                  <a:pt x="545979" y="21970"/>
                </a:lnTo>
                <a:lnTo>
                  <a:pt x="593340" y="21970"/>
                </a:lnTo>
                <a:lnTo>
                  <a:pt x="593340" y="74724"/>
                </a:lnTo>
                <a:close/>
              </a:path>
              <a:path w="1237615" h="340359">
                <a:moveTo>
                  <a:pt x="593340" y="160500"/>
                </a:moveTo>
                <a:lnTo>
                  <a:pt x="545979" y="160500"/>
                </a:lnTo>
                <a:lnTo>
                  <a:pt x="545979" y="112350"/>
                </a:lnTo>
                <a:lnTo>
                  <a:pt x="593340" y="112350"/>
                </a:lnTo>
                <a:lnTo>
                  <a:pt x="593340" y="160500"/>
                </a:lnTo>
                <a:close/>
              </a:path>
              <a:path w="1237615" h="340359">
                <a:moveTo>
                  <a:pt x="495592" y="261141"/>
                </a:moveTo>
                <a:lnTo>
                  <a:pt x="448626" y="261141"/>
                </a:lnTo>
                <a:lnTo>
                  <a:pt x="448626" y="198388"/>
                </a:lnTo>
                <a:lnTo>
                  <a:pt x="495592" y="198388"/>
                </a:lnTo>
                <a:lnTo>
                  <a:pt x="495592" y="261141"/>
                </a:lnTo>
                <a:close/>
              </a:path>
              <a:path w="1237615" h="340359">
                <a:moveTo>
                  <a:pt x="627676" y="299687"/>
                </a:moveTo>
                <a:lnTo>
                  <a:pt x="317990" y="299687"/>
                </a:lnTo>
                <a:lnTo>
                  <a:pt x="317990" y="261141"/>
                </a:lnTo>
                <a:lnTo>
                  <a:pt x="627676" y="261141"/>
                </a:lnTo>
                <a:lnTo>
                  <a:pt x="627676" y="299687"/>
                </a:lnTo>
                <a:close/>
              </a:path>
              <a:path w="1237615" h="340359">
                <a:moveTo>
                  <a:pt x="908567" y="113928"/>
                </a:moveTo>
                <a:lnTo>
                  <a:pt x="674526" y="113928"/>
                </a:lnTo>
                <a:lnTo>
                  <a:pt x="674526" y="7367"/>
                </a:lnTo>
                <a:lnTo>
                  <a:pt x="905936" y="7367"/>
                </a:lnTo>
                <a:lnTo>
                  <a:pt x="905936" y="44992"/>
                </a:lnTo>
                <a:lnTo>
                  <a:pt x="721887" y="44992"/>
                </a:lnTo>
                <a:lnTo>
                  <a:pt x="721887" y="76566"/>
                </a:lnTo>
                <a:lnTo>
                  <a:pt x="908567" y="76566"/>
                </a:lnTo>
                <a:lnTo>
                  <a:pt x="908567" y="113928"/>
                </a:lnTo>
                <a:close/>
              </a:path>
              <a:path w="1237615" h="340359">
                <a:moveTo>
                  <a:pt x="945403" y="169972"/>
                </a:moveTo>
                <a:lnTo>
                  <a:pt x="635980" y="169972"/>
                </a:lnTo>
                <a:lnTo>
                  <a:pt x="635980" y="132741"/>
                </a:lnTo>
                <a:lnTo>
                  <a:pt x="945403" y="132741"/>
                </a:lnTo>
                <a:lnTo>
                  <a:pt x="945403" y="169972"/>
                </a:lnTo>
                <a:close/>
              </a:path>
              <a:path w="1237615" h="340359">
                <a:moveTo>
                  <a:pt x="915934" y="336129"/>
                </a:moveTo>
                <a:lnTo>
                  <a:pt x="671895" y="336129"/>
                </a:lnTo>
                <a:lnTo>
                  <a:pt x="671895" y="244433"/>
                </a:lnTo>
                <a:lnTo>
                  <a:pt x="860285" y="244433"/>
                </a:lnTo>
                <a:lnTo>
                  <a:pt x="860285" y="225621"/>
                </a:lnTo>
                <a:lnTo>
                  <a:pt x="671632" y="225621"/>
                </a:lnTo>
                <a:lnTo>
                  <a:pt x="671632" y="189705"/>
                </a:lnTo>
                <a:lnTo>
                  <a:pt x="907120" y="189705"/>
                </a:lnTo>
                <a:lnTo>
                  <a:pt x="907120" y="278244"/>
                </a:lnTo>
                <a:lnTo>
                  <a:pt x="718467" y="278244"/>
                </a:lnTo>
                <a:lnTo>
                  <a:pt x="718467" y="299424"/>
                </a:lnTo>
                <a:lnTo>
                  <a:pt x="915934" y="299424"/>
                </a:lnTo>
                <a:lnTo>
                  <a:pt x="915934" y="336129"/>
                </a:lnTo>
                <a:close/>
              </a:path>
              <a:path w="1237615" h="340359">
                <a:moveTo>
                  <a:pt x="1237345" y="339944"/>
                </a:moveTo>
                <a:lnTo>
                  <a:pt x="1189327" y="339944"/>
                </a:lnTo>
                <a:lnTo>
                  <a:pt x="1189327" y="263"/>
                </a:lnTo>
                <a:lnTo>
                  <a:pt x="1237345" y="263"/>
                </a:lnTo>
                <a:lnTo>
                  <a:pt x="1237345" y="339944"/>
                </a:lnTo>
                <a:close/>
              </a:path>
              <a:path w="1237615" h="340359">
                <a:moveTo>
                  <a:pt x="1053428" y="265746"/>
                </a:moveTo>
                <a:lnTo>
                  <a:pt x="1017543" y="257305"/>
                </a:lnTo>
                <a:lnTo>
                  <a:pt x="989145" y="233152"/>
                </a:lnTo>
                <a:lnTo>
                  <a:pt x="970491" y="195038"/>
                </a:lnTo>
                <a:lnTo>
                  <a:pt x="963837" y="144713"/>
                </a:lnTo>
                <a:lnTo>
                  <a:pt x="970491" y="94803"/>
                </a:lnTo>
                <a:lnTo>
                  <a:pt x="989145" y="56832"/>
                </a:lnTo>
                <a:lnTo>
                  <a:pt x="1017543" y="32675"/>
                </a:lnTo>
                <a:lnTo>
                  <a:pt x="1053428" y="24206"/>
                </a:lnTo>
                <a:lnTo>
                  <a:pt x="1088936" y="32675"/>
                </a:lnTo>
                <a:lnTo>
                  <a:pt x="1117167" y="56832"/>
                </a:lnTo>
                <a:lnTo>
                  <a:pt x="1122210" y="67094"/>
                </a:lnTo>
                <a:lnTo>
                  <a:pt x="1053428" y="67094"/>
                </a:lnTo>
                <a:lnTo>
                  <a:pt x="1035466" y="72173"/>
                </a:lnTo>
                <a:lnTo>
                  <a:pt x="1021624" y="87107"/>
                </a:lnTo>
                <a:lnTo>
                  <a:pt x="1012764" y="111439"/>
                </a:lnTo>
                <a:lnTo>
                  <a:pt x="1009751" y="144713"/>
                </a:lnTo>
                <a:lnTo>
                  <a:pt x="1012764" y="178270"/>
                </a:lnTo>
                <a:lnTo>
                  <a:pt x="1021624" y="202713"/>
                </a:lnTo>
                <a:lnTo>
                  <a:pt x="1035466" y="217659"/>
                </a:lnTo>
                <a:lnTo>
                  <a:pt x="1053428" y="222726"/>
                </a:lnTo>
                <a:lnTo>
                  <a:pt x="1122272" y="222726"/>
                </a:lnTo>
                <a:lnTo>
                  <a:pt x="1117167" y="233152"/>
                </a:lnTo>
                <a:lnTo>
                  <a:pt x="1088936" y="257305"/>
                </a:lnTo>
                <a:lnTo>
                  <a:pt x="1053428" y="265746"/>
                </a:lnTo>
                <a:close/>
              </a:path>
              <a:path w="1237615" h="340359">
                <a:moveTo>
                  <a:pt x="1122272" y="222726"/>
                </a:moveTo>
                <a:lnTo>
                  <a:pt x="1053428" y="222726"/>
                </a:lnTo>
                <a:lnTo>
                  <a:pt x="1071069" y="217659"/>
                </a:lnTo>
                <a:lnTo>
                  <a:pt x="1084738" y="202713"/>
                </a:lnTo>
                <a:lnTo>
                  <a:pt x="1093573" y="178270"/>
                </a:lnTo>
                <a:lnTo>
                  <a:pt x="1096710" y="144713"/>
                </a:lnTo>
                <a:lnTo>
                  <a:pt x="1093573" y="111439"/>
                </a:lnTo>
                <a:lnTo>
                  <a:pt x="1084738" y="87107"/>
                </a:lnTo>
                <a:lnTo>
                  <a:pt x="1071069" y="72173"/>
                </a:lnTo>
                <a:lnTo>
                  <a:pt x="1053428" y="67094"/>
                </a:lnTo>
                <a:lnTo>
                  <a:pt x="1122210" y="67094"/>
                </a:lnTo>
                <a:lnTo>
                  <a:pt x="1135828" y="94803"/>
                </a:lnTo>
                <a:lnTo>
                  <a:pt x="1142624" y="144713"/>
                </a:lnTo>
                <a:lnTo>
                  <a:pt x="1135828" y="195038"/>
                </a:lnTo>
                <a:lnTo>
                  <a:pt x="1122272" y="22272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99907" y="7538904"/>
            <a:ext cx="924560" cy="342265"/>
          </a:xfrm>
          <a:custGeom>
            <a:avLst/>
            <a:gdLst/>
            <a:ahLst/>
            <a:cxnLst/>
            <a:rect l="l" t="t" r="r" b="b"/>
            <a:pathLst>
              <a:path w="924559" h="342265">
                <a:moveTo>
                  <a:pt x="129715" y="27627"/>
                </a:moveTo>
                <a:lnTo>
                  <a:pt x="82354" y="27627"/>
                </a:lnTo>
                <a:lnTo>
                  <a:pt x="82354" y="0"/>
                </a:lnTo>
                <a:lnTo>
                  <a:pt x="129715" y="0"/>
                </a:lnTo>
                <a:lnTo>
                  <a:pt x="129715" y="27627"/>
                </a:lnTo>
                <a:close/>
              </a:path>
              <a:path w="924559" h="342265">
                <a:moveTo>
                  <a:pt x="202598" y="62095"/>
                </a:moveTo>
                <a:lnTo>
                  <a:pt x="8945" y="62095"/>
                </a:lnTo>
                <a:lnTo>
                  <a:pt x="8945" y="27627"/>
                </a:lnTo>
                <a:lnTo>
                  <a:pt x="202598" y="27627"/>
                </a:lnTo>
                <a:lnTo>
                  <a:pt x="202598" y="62095"/>
                </a:lnTo>
                <a:close/>
              </a:path>
              <a:path w="924559" h="342265">
                <a:moveTo>
                  <a:pt x="274428" y="232988"/>
                </a:moveTo>
                <a:lnTo>
                  <a:pt x="226936" y="232988"/>
                </a:lnTo>
                <a:lnTo>
                  <a:pt x="226936" y="2894"/>
                </a:lnTo>
                <a:lnTo>
                  <a:pt x="274428" y="2894"/>
                </a:lnTo>
                <a:lnTo>
                  <a:pt x="274428" y="99720"/>
                </a:lnTo>
                <a:lnTo>
                  <a:pt x="317842" y="99720"/>
                </a:lnTo>
                <a:lnTo>
                  <a:pt x="317842" y="138661"/>
                </a:lnTo>
                <a:lnTo>
                  <a:pt x="274428" y="138661"/>
                </a:lnTo>
                <a:lnTo>
                  <a:pt x="274428" y="232988"/>
                </a:lnTo>
                <a:close/>
              </a:path>
              <a:path w="924559" h="342265">
                <a:moveTo>
                  <a:pt x="4867" y="226278"/>
                </a:moveTo>
                <a:lnTo>
                  <a:pt x="0" y="189574"/>
                </a:lnTo>
                <a:lnTo>
                  <a:pt x="39500" y="189409"/>
                </a:lnTo>
                <a:lnTo>
                  <a:pt x="82354" y="188653"/>
                </a:lnTo>
                <a:lnTo>
                  <a:pt x="82354" y="169577"/>
                </a:lnTo>
                <a:lnTo>
                  <a:pt x="57463" y="163388"/>
                </a:lnTo>
                <a:lnTo>
                  <a:pt x="38628" y="152820"/>
                </a:lnTo>
                <a:lnTo>
                  <a:pt x="26724" y="138330"/>
                </a:lnTo>
                <a:lnTo>
                  <a:pt x="22627" y="120375"/>
                </a:lnTo>
                <a:lnTo>
                  <a:pt x="28494" y="99253"/>
                </a:lnTo>
                <a:lnTo>
                  <a:pt x="45288" y="83325"/>
                </a:lnTo>
                <a:lnTo>
                  <a:pt x="71505" y="73291"/>
                </a:lnTo>
                <a:lnTo>
                  <a:pt x="105640" y="69857"/>
                </a:lnTo>
                <a:lnTo>
                  <a:pt x="139607" y="73291"/>
                </a:lnTo>
                <a:lnTo>
                  <a:pt x="165729" y="83325"/>
                </a:lnTo>
                <a:lnTo>
                  <a:pt x="182527" y="99253"/>
                </a:lnTo>
                <a:lnTo>
                  <a:pt x="183145" y="101430"/>
                </a:lnTo>
                <a:lnTo>
                  <a:pt x="105640" y="101430"/>
                </a:lnTo>
                <a:lnTo>
                  <a:pt x="89586" y="102559"/>
                </a:lnTo>
                <a:lnTo>
                  <a:pt x="77750" y="106018"/>
                </a:lnTo>
                <a:lnTo>
                  <a:pt x="70453" y="111920"/>
                </a:lnTo>
                <a:lnTo>
                  <a:pt x="68015" y="120375"/>
                </a:lnTo>
                <a:lnTo>
                  <a:pt x="70453" y="128652"/>
                </a:lnTo>
                <a:lnTo>
                  <a:pt x="77750" y="134797"/>
                </a:lnTo>
                <a:lnTo>
                  <a:pt x="89586" y="138597"/>
                </a:lnTo>
                <a:lnTo>
                  <a:pt x="105640" y="139845"/>
                </a:lnTo>
                <a:lnTo>
                  <a:pt x="182971" y="139845"/>
                </a:lnTo>
                <a:lnTo>
                  <a:pt x="172586" y="152557"/>
                </a:lnTo>
                <a:lnTo>
                  <a:pt x="154092" y="163129"/>
                </a:lnTo>
                <a:lnTo>
                  <a:pt x="129715" y="169446"/>
                </a:lnTo>
                <a:lnTo>
                  <a:pt x="129715" y="186943"/>
                </a:lnTo>
                <a:lnTo>
                  <a:pt x="211853" y="186943"/>
                </a:lnTo>
                <a:lnTo>
                  <a:pt x="214570" y="212860"/>
                </a:lnTo>
                <a:lnTo>
                  <a:pt x="160066" y="220210"/>
                </a:lnTo>
                <a:lnTo>
                  <a:pt x="105328" y="224206"/>
                </a:lnTo>
                <a:lnTo>
                  <a:pt x="52785" y="225884"/>
                </a:lnTo>
                <a:lnTo>
                  <a:pt x="4867" y="226278"/>
                </a:lnTo>
                <a:close/>
              </a:path>
              <a:path w="924559" h="342265">
                <a:moveTo>
                  <a:pt x="182971" y="139845"/>
                </a:moveTo>
                <a:lnTo>
                  <a:pt x="105640" y="139845"/>
                </a:lnTo>
                <a:lnTo>
                  <a:pt x="121526" y="138597"/>
                </a:lnTo>
                <a:lnTo>
                  <a:pt x="133267" y="134797"/>
                </a:lnTo>
                <a:lnTo>
                  <a:pt x="140569" y="128652"/>
                </a:lnTo>
                <a:lnTo>
                  <a:pt x="143134" y="120375"/>
                </a:lnTo>
                <a:lnTo>
                  <a:pt x="140569" y="111920"/>
                </a:lnTo>
                <a:lnTo>
                  <a:pt x="133267" y="106018"/>
                </a:lnTo>
                <a:lnTo>
                  <a:pt x="121526" y="102559"/>
                </a:lnTo>
                <a:lnTo>
                  <a:pt x="105640" y="101430"/>
                </a:lnTo>
                <a:lnTo>
                  <a:pt x="183145" y="101430"/>
                </a:lnTo>
                <a:lnTo>
                  <a:pt x="188521" y="120375"/>
                </a:lnTo>
                <a:lnTo>
                  <a:pt x="184346" y="138162"/>
                </a:lnTo>
                <a:lnTo>
                  <a:pt x="182971" y="139845"/>
                </a:lnTo>
                <a:close/>
              </a:path>
              <a:path w="924559" h="342265">
                <a:moveTo>
                  <a:pt x="211853" y="186943"/>
                </a:moveTo>
                <a:lnTo>
                  <a:pt x="129715" y="186943"/>
                </a:lnTo>
                <a:lnTo>
                  <a:pt x="150505" y="185783"/>
                </a:lnTo>
                <a:lnTo>
                  <a:pt x="171123" y="184279"/>
                </a:lnTo>
                <a:lnTo>
                  <a:pt x="191395" y="182429"/>
                </a:lnTo>
                <a:lnTo>
                  <a:pt x="211149" y="180233"/>
                </a:lnTo>
                <a:lnTo>
                  <a:pt x="211853" y="186943"/>
                </a:lnTo>
                <a:close/>
              </a:path>
              <a:path w="924559" h="342265">
                <a:moveTo>
                  <a:pt x="274428" y="341260"/>
                </a:moveTo>
                <a:lnTo>
                  <a:pt x="226936" y="341260"/>
                </a:lnTo>
                <a:lnTo>
                  <a:pt x="226936" y="283111"/>
                </a:lnTo>
                <a:lnTo>
                  <a:pt x="43019" y="283111"/>
                </a:lnTo>
                <a:lnTo>
                  <a:pt x="43019" y="246407"/>
                </a:lnTo>
                <a:lnTo>
                  <a:pt x="274428" y="246407"/>
                </a:lnTo>
                <a:lnTo>
                  <a:pt x="274428" y="341260"/>
                </a:lnTo>
                <a:close/>
              </a:path>
              <a:path w="924559" h="342265">
                <a:moveTo>
                  <a:pt x="607153" y="203650"/>
                </a:moveTo>
                <a:lnTo>
                  <a:pt x="559792" y="203650"/>
                </a:lnTo>
                <a:lnTo>
                  <a:pt x="559792" y="123664"/>
                </a:lnTo>
                <a:lnTo>
                  <a:pt x="506906" y="123664"/>
                </a:lnTo>
                <a:lnTo>
                  <a:pt x="506906" y="84986"/>
                </a:lnTo>
                <a:lnTo>
                  <a:pt x="559792" y="84986"/>
                </a:lnTo>
                <a:lnTo>
                  <a:pt x="559792" y="2368"/>
                </a:lnTo>
                <a:lnTo>
                  <a:pt x="607153" y="2368"/>
                </a:lnTo>
                <a:lnTo>
                  <a:pt x="607153" y="203650"/>
                </a:lnTo>
                <a:close/>
              </a:path>
              <a:path w="924559" h="342265">
                <a:moveTo>
                  <a:pt x="517036" y="61174"/>
                </a:moveTo>
                <a:lnTo>
                  <a:pt x="333382" y="61174"/>
                </a:lnTo>
                <a:lnTo>
                  <a:pt x="333382" y="23022"/>
                </a:lnTo>
                <a:lnTo>
                  <a:pt x="517036" y="23022"/>
                </a:lnTo>
                <a:lnTo>
                  <a:pt x="517036" y="61174"/>
                </a:lnTo>
                <a:close/>
              </a:path>
              <a:path w="924559" h="342265">
                <a:moveTo>
                  <a:pt x="344170" y="203782"/>
                </a:moveTo>
                <a:lnTo>
                  <a:pt x="319568" y="166157"/>
                </a:lnTo>
                <a:lnTo>
                  <a:pt x="355496" y="147959"/>
                </a:lnTo>
                <a:lnTo>
                  <a:pt x="380743" y="122693"/>
                </a:lnTo>
                <a:lnTo>
                  <a:pt x="395827" y="92914"/>
                </a:lnTo>
                <a:lnTo>
                  <a:pt x="401266" y="61174"/>
                </a:lnTo>
                <a:lnTo>
                  <a:pt x="449547" y="61174"/>
                </a:lnTo>
                <a:lnTo>
                  <a:pt x="454834" y="90394"/>
                </a:lnTo>
                <a:lnTo>
                  <a:pt x="469248" y="117628"/>
                </a:lnTo>
                <a:lnTo>
                  <a:pt x="479900" y="127873"/>
                </a:lnTo>
                <a:lnTo>
                  <a:pt x="426130" y="127873"/>
                </a:lnTo>
                <a:lnTo>
                  <a:pt x="412750" y="152333"/>
                </a:lnTo>
                <a:lnTo>
                  <a:pt x="394671" y="173573"/>
                </a:lnTo>
                <a:lnTo>
                  <a:pt x="371832" y="190941"/>
                </a:lnTo>
                <a:lnTo>
                  <a:pt x="344170" y="203782"/>
                </a:lnTo>
                <a:close/>
              </a:path>
              <a:path w="924559" h="342265">
                <a:moveTo>
                  <a:pt x="504012" y="194968"/>
                </a:moveTo>
                <a:lnTo>
                  <a:pt x="478171" y="183596"/>
                </a:lnTo>
                <a:lnTo>
                  <a:pt x="456635" y="168229"/>
                </a:lnTo>
                <a:lnTo>
                  <a:pt x="439317" y="149457"/>
                </a:lnTo>
                <a:lnTo>
                  <a:pt x="426130" y="127873"/>
                </a:lnTo>
                <a:lnTo>
                  <a:pt x="479900" y="127873"/>
                </a:lnTo>
                <a:lnTo>
                  <a:pt x="493282" y="140743"/>
                </a:lnTo>
                <a:lnTo>
                  <a:pt x="527429" y="157605"/>
                </a:lnTo>
                <a:lnTo>
                  <a:pt x="504012" y="194968"/>
                </a:lnTo>
                <a:close/>
              </a:path>
              <a:path w="924559" h="342265">
                <a:moveTo>
                  <a:pt x="491383" y="341654"/>
                </a:moveTo>
                <a:lnTo>
                  <a:pt x="442778" y="337175"/>
                </a:lnTo>
                <a:lnTo>
                  <a:pt x="406150" y="324371"/>
                </a:lnTo>
                <a:lnTo>
                  <a:pt x="383063" y="303895"/>
                </a:lnTo>
                <a:lnTo>
                  <a:pt x="375086" y="276402"/>
                </a:lnTo>
                <a:lnTo>
                  <a:pt x="383063" y="248890"/>
                </a:lnTo>
                <a:lnTo>
                  <a:pt x="406150" y="228383"/>
                </a:lnTo>
                <a:lnTo>
                  <a:pt x="442778" y="215573"/>
                </a:lnTo>
                <a:lnTo>
                  <a:pt x="491383" y="211149"/>
                </a:lnTo>
                <a:lnTo>
                  <a:pt x="540122" y="215573"/>
                </a:lnTo>
                <a:lnTo>
                  <a:pt x="576813" y="228383"/>
                </a:lnTo>
                <a:lnTo>
                  <a:pt x="598049" y="247196"/>
                </a:lnTo>
                <a:lnTo>
                  <a:pt x="491383" y="247196"/>
                </a:lnTo>
                <a:lnTo>
                  <a:pt x="461646" y="249021"/>
                </a:lnTo>
                <a:lnTo>
                  <a:pt x="439976" y="254497"/>
                </a:lnTo>
                <a:lnTo>
                  <a:pt x="426743" y="263624"/>
                </a:lnTo>
                <a:lnTo>
                  <a:pt x="422315" y="276402"/>
                </a:lnTo>
                <a:lnTo>
                  <a:pt x="426743" y="289101"/>
                </a:lnTo>
                <a:lnTo>
                  <a:pt x="439976" y="298175"/>
                </a:lnTo>
                <a:lnTo>
                  <a:pt x="461646" y="303597"/>
                </a:lnTo>
                <a:lnTo>
                  <a:pt x="491383" y="305344"/>
                </a:lnTo>
                <a:lnTo>
                  <a:pt x="598322" y="305344"/>
                </a:lnTo>
                <a:lnTo>
                  <a:pt x="576813" y="324371"/>
                </a:lnTo>
                <a:lnTo>
                  <a:pt x="540122" y="337175"/>
                </a:lnTo>
                <a:lnTo>
                  <a:pt x="491383" y="341654"/>
                </a:lnTo>
                <a:close/>
              </a:path>
              <a:path w="924559" h="342265">
                <a:moveTo>
                  <a:pt x="598322" y="305344"/>
                </a:moveTo>
                <a:lnTo>
                  <a:pt x="491383" y="305344"/>
                </a:lnTo>
                <a:lnTo>
                  <a:pt x="521219" y="303597"/>
                </a:lnTo>
                <a:lnTo>
                  <a:pt x="543002" y="298175"/>
                </a:lnTo>
                <a:lnTo>
                  <a:pt x="556374" y="289101"/>
                </a:lnTo>
                <a:lnTo>
                  <a:pt x="560976" y="276402"/>
                </a:lnTo>
                <a:lnTo>
                  <a:pt x="556374" y="263624"/>
                </a:lnTo>
                <a:lnTo>
                  <a:pt x="543002" y="254497"/>
                </a:lnTo>
                <a:lnTo>
                  <a:pt x="521219" y="249021"/>
                </a:lnTo>
                <a:lnTo>
                  <a:pt x="491383" y="247196"/>
                </a:lnTo>
                <a:lnTo>
                  <a:pt x="598049" y="247196"/>
                </a:lnTo>
                <a:lnTo>
                  <a:pt x="599961" y="248890"/>
                </a:lnTo>
                <a:lnTo>
                  <a:pt x="608074" y="276402"/>
                </a:lnTo>
                <a:lnTo>
                  <a:pt x="599961" y="303895"/>
                </a:lnTo>
                <a:lnTo>
                  <a:pt x="598322" y="305344"/>
                </a:lnTo>
                <a:close/>
              </a:path>
              <a:path w="924559" h="342265">
                <a:moveTo>
                  <a:pt x="924486" y="208518"/>
                </a:moveTo>
                <a:lnTo>
                  <a:pt x="877388" y="208518"/>
                </a:lnTo>
                <a:lnTo>
                  <a:pt x="877388" y="2894"/>
                </a:lnTo>
                <a:lnTo>
                  <a:pt x="924486" y="2894"/>
                </a:lnTo>
                <a:lnTo>
                  <a:pt x="924486" y="208518"/>
                </a:lnTo>
                <a:close/>
              </a:path>
              <a:path w="924559" h="342265">
                <a:moveTo>
                  <a:pt x="836868" y="131952"/>
                </a:moveTo>
                <a:lnTo>
                  <a:pt x="669922" y="131952"/>
                </a:lnTo>
                <a:lnTo>
                  <a:pt x="669922" y="19865"/>
                </a:lnTo>
                <a:lnTo>
                  <a:pt x="835158" y="19865"/>
                </a:lnTo>
                <a:lnTo>
                  <a:pt x="835158" y="57885"/>
                </a:lnTo>
                <a:lnTo>
                  <a:pt x="717546" y="57885"/>
                </a:lnTo>
                <a:lnTo>
                  <a:pt x="717546" y="94063"/>
                </a:lnTo>
                <a:lnTo>
                  <a:pt x="836868" y="94063"/>
                </a:lnTo>
                <a:lnTo>
                  <a:pt x="836868" y="131952"/>
                </a:lnTo>
                <a:close/>
              </a:path>
              <a:path w="924559" h="342265">
                <a:moveTo>
                  <a:pt x="647031" y="199835"/>
                </a:moveTo>
                <a:lnTo>
                  <a:pt x="642295" y="163525"/>
                </a:lnTo>
                <a:lnTo>
                  <a:pt x="705640" y="163137"/>
                </a:lnTo>
                <a:lnTo>
                  <a:pt x="728465" y="162605"/>
                </a:lnTo>
                <a:lnTo>
                  <a:pt x="728465" y="131952"/>
                </a:lnTo>
                <a:lnTo>
                  <a:pt x="776615" y="131952"/>
                </a:lnTo>
                <a:lnTo>
                  <a:pt x="776615" y="160631"/>
                </a:lnTo>
                <a:lnTo>
                  <a:pt x="857352" y="160631"/>
                </a:lnTo>
                <a:lnTo>
                  <a:pt x="859496" y="186153"/>
                </a:lnTo>
                <a:lnTo>
                  <a:pt x="804228" y="193730"/>
                </a:lnTo>
                <a:lnTo>
                  <a:pt x="748675" y="197829"/>
                </a:lnTo>
                <a:lnTo>
                  <a:pt x="695417" y="199511"/>
                </a:lnTo>
                <a:lnTo>
                  <a:pt x="647031" y="199835"/>
                </a:lnTo>
                <a:close/>
              </a:path>
              <a:path w="924559" h="342265">
                <a:moveTo>
                  <a:pt x="857352" y="160631"/>
                </a:moveTo>
                <a:lnTo>
                  <a:pt x="776615" y="160631"/>
                </a:lnTo>
                <a:lnTo>
                  <a:pt x="796941" y="159295"/>
                </a:lnTo>
                <a:lnTo>
                  <a:pt x="817168" y="157638"/>
                </a:lnTo>
                <a:lnTo>
                  <a:pt x="837148" y="155636"/>
                </a:lnTo>
                <a:lnTo>
                  <a:pt x="856733" y="153264"/>
                </a:lnTo>
                <a:lnTo>
                  <a:pt x="857352" y="160631"/>
                </a:lnTo>
                <a:close/>
              </a:path>
              <a:path w="924559" h="342265">
                <a:moveTo>
                  <a:pt x="924486" y="337444"/>
                </a:moveTo>
                <a:lnTo>
                  <a:pt x="694260" y="337444"/>
                </a:lnTo>
                <a:lnTo>
                  <a:pt x="694260" y="221937"/>
                </a:lnTo>
                <a:lnTo>
                  <a:pt x="924486" y="221937"/>
                </a:lnTo>
                <a:lnTo>
                  <a:pt x="924486" y="259562"/>
                </a:lnTo>
                <a:lnTo>
                  <a:pt x="740831" y="259562"/>
                </a:lnTo>
                <a:lnTo>
                  <a:pt x="740831" y="299424"/>
                </a:lnTo>
                <a:lnTo>
                  <a:pt x="924486" y="299424"/>
                </a:lnTo>
                <a:lnTo>
                  <a:pt x="924486" y="337444"/>
                </a:lnTo>
                <a:close/>
              </a:path>
              <a:path w="924559" h="342265">
                <a:moveTo>
                  <a:pt x="924486" y="299424"/>
                </a:moveTo>
                <a:lnTo>
                  <a:pt x="878572" y="299424"/>
                </a:lnTo>
                <a:lnTo>
                  <a:pt x="878572" y="259562"/>
                </a:lnTo>
                <a:lnTo>
                  <a:pt x="924486" y="259562"/>
                </a:lnTo>
                <a:lnTo>
                  <a:pt x="924486" y="2994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7753" y="8054833"/>
            <a:ext cx="915035" cy="340995"/>
          </a:xfrm>
          <a:custGeom>
            <a:avLst/>
            <a:gdLst/>
            <a:ahLst/>
            <a:cxnLst/>
            <a:rect l="l" t="t" r="r" b="b"/>
            <a:pathLst>
              <a:path w="915035" h="340995">
                <a:moveTo>
                  <a:pt x="267193" y="339681"/>
                </a:moveTo>
                <a:lnTo>
                  <a:pt x="219700" y="339681"/>
                </a:lnTo>
                <a:lnTo>
                  <a:pt x="219700" y="0"/>
                </a:lnTo>
                <a:lnTo>
                  <a:pt x="267193" y="0"/>
                </a:lnTo>
                <a:lnTo>
                  <a:pt x="267193" y="127610"/>
                </a:lnTo>
                <a:lnTo>
                  <a:pt x="307976" y="127610"/>
                </a:lnTo>
                <a:lnTo>
                  <a:pt x="307976" y="167078"/>
                </a:lnTo>
                <a:lnTo>
                  <a:pt x="267193" y="167078"/>
                </a:lnTo>
                <a:lnTo>
                  <a:pt x="267193" y="339681"/>
                </a:lnTo>
                <a:close/>
              </a:path>
              <a:path w="915035" h="340995">
                <a:moveTo>
                  <a:pt x="16970" y="256405"/>
                </a:moveTo>
                <a:lnTo>
                  <a:pt x="0" y="256405"/>
                </a:lnTo>
                <a:lnTo>
                  <a:pt x="0" y="34731"/>
                </a:lnTo>
                <a:lnTo>
                  <a:pt x="87880" y="34731"/>
                </a:lnTo>
                <a:lnTo>
                  <a:pt x="87880" y="72882"/>
                </a:lnTo>
                <a:lnTo>
                  <a:pt x="47360" y="72882"/>
                </a:lnTo>
                <a:lnTo>
                  <a:pt x="47360" y="217069"/>
                </a:lnTo>
                <a:lnTo>
                  <a:pt x="90356" y="217069"/>
                </a:lnTo>
                <a:lnTo>
                  <a:pt x="93668" y="250880"/>
                </a:lnTo>
                <a:lnTo>
                  <a:pt x="73655" y="253908"/>
                </a:lnTo>
                <a:lnTo>
                  <a:pt x="54925" y="255566"/>
                </a:lnTo>
                <a:lnTo>
                  <a:pt x="36392" y="256263"/>
                </a:lnTo>
                <a:lnTo>
                  <a:pt x="16970" y="256405"/>
                </a:lnTo>
                <a:close/>
              </a:path>
              <a:path w="915035" h="340995">
                <a:moveTo>
                  <a:pt x="90356" y="217069"/>
                </a:moveTo>
                <a:lnTo>
                  <a:pt x="47360" y="217069"/>
                </a:lnTo>
                <a:lnTo>
                  <a:pt x="57700" y="216342"/>
                </a:lnTo>
                <a:lnTo>
                  <a:pt x="68113" y="215293"/>
                </a:lnTo>
                <a:lnTo>
                  <a:pt x="78774" y="213850"/>
                </a:lnTo>
                <a:lnTo>
                  <a:pt x="89853" y="211939"/>
                </a:lnTo>
                <a:lnTo>
                  <a:pt x="90356" y="217069"/>
                </a:lnTo>
                <a:close/>
              </a:path>
              <a:path w="915035" h="340995">
                <a:moveTo>
                  <a:pt x="123400" y="256405"/>
                </a:moveTo>
                <a:lnTo>
                  <a:pt x="105640" y="256405"/>
                </a:lnTo>
                <a:lnTo>
                  <a:pt x="105640" y="34731"/>
                </a:lnTo>
                <a:lnTo>
                  <a:pt x="197073" y="34731"/>
                </a:lnTo>
                <a:lnTo>
                  <a:pt x="197073" y="72882"/>
                </a:lnTo>
                <a:lnTo>
                  <a:pt x="152343" y="72882"/>
                </a:lnTo>
                <a:lnTo>
                  <a:pt x="152343" y="217332"/>
                </a:lnTo>
                <a:lnTo>
                  <a:pt x="202636" y="217332"/>
                </a:lnTo>
                <a:lnTo>
                  <a:pt x="205624" y="250090"/>
                </a:lnTo>
                <a:lnTo>
                  <a:pt x="188669" y="253575"/>
                </a:lnTo>
                <a:lnTo>
                  <a:pt x="170926" y="255468"/>
                </a:lnTo>
                <a:lnTo>
                  <a:pt x="149975" y="256251"/>
                </a:lnTo>
                <a:lnTo>
                  <a:pt x="123400" y="256405"/>
                </a:lnTo>
                <a:close/>
              </a:path>
              <a:path w="915035" h="340995">
                <a:moveTo>
                  <a:pt x="202636" y="217332"/>
                </a:moveTo>
                <a:lnTo>
                  <a:pt x="152343" y="217332"/>
                </a:lnTo>
                <a:lnTo>
                  <a:pt x="166607" y="216699"/>
                </a:lnTo>
                <a:lnTo>
                  <a:pt x="179131" y="215524"/>
                </a:lnTo>
                <a:lnTo>
                  <a:pt x="190694" y="213706"/>
                </a:lnTo>
                <a:lnTo>
                  <a:pt x="202072" y="211149"/>
                </a:lnTo>
                <a:lnTo>
                  <a:pt x="202636" y="217332"/>
                </a:lnTo>
                <a:close/>
              </a:path>
              <a:path w="915035" h="340995">
                <a:moveTo>
                  <a:pt x="578342" y="340470"/>
                </a:moveTo>
                <a:lnTo>
                  <a:pt x="531376" y="340470"/>
                </a:lnTo>
                <a:lnTo>
                  <a:pt x="531376" y="789"/>
                </a:lnTo>
                <a:lnTo>
                  <a:pt x="578342" y="789"/>
                </a:lnTo>
                <a:lnTo>
                  <a:pt x="578342" y="128794"/>
                </a:lnTo>
                <a:lnTo>
                  <a:pt x="628334" y="128794"/>
                </a:lnTo>
                <a:lnTo>
                  <a:pt x="628334" y="168130"/>
                </a:lnTo>
                <a:lnTo>
                  <a:pt x="578342" y="168130"/>
                </a:lnTo>
                <a:lnTo>
                  <a:pt x="578342" y="340470"/>
                </a:lnTo>
                <a:close/>
              </a:path>
              <a:path w="915035" h="340995">
                <a:moveTo>
                  <a:pt x="914882" y="340470"/>
                </a:moveTo>
                <a:lnTo>
                  <a:pt x="867916" y="340470"/>
                </a:lnTo>
                <a:lnTo>
                  <a:pt x="867916" y="145765"/>
                </a:lnTo>
                <a:lnTo>
                  <a:pt x="801611" y="145765"/>
                </a:lnTo>
                <a:lnTo>
                  <a:pt x="801611" y="107482"/>
                </a:lnTo>
                <a:lnTo>
                  <a:pt x="867916" y="107482"/>
                </a:lnTo>
                <a:lnTo>
                  <a:pt x="867916" y="789"/>
                </a:lnTo>
                <a:lnTo>
                  <a:pt x="914882" y="789"/>
                </a:lnTo>
                <a:lnTo>
                  <a:pt x="914882" y="340470"/>
                </a:lnTo>
                <a:close/>
              </a:path>
              <a:path w="915035" h="340995">
                <a:moveTo>
                  <a:pt x="654135" y="271534"/>
                </a:moveTo>
                <a:lnTo>
                  <a:pt x="624403" y="232988"/>
                </a:lnTo>
                <a:lnTo>
                  <a:pt x="662024" y="206565"/>
                </a:lnTo>
                <a:lnTo>
                  <a:pt x="688373" y="169314"/>
                </a:lnTo>
                <a:lnTo>
                  <a:pt x="703917" y="125057"/>
                </a:lnTo>
                <a:lnTo>
                  <a:pt x="709126" y="77618"/>
                </a:lnTo>
                <a:lnTo>
                  <a:pt x="709126" y="26969"/>
                </a:lnTo>
                <a:lnTo>
                  <a:pt x="757408" y="26969"/>
                </a:lnTo>
                <a:lnTo>
                  <a:pt x="757408" y="77618"/>
                </a:lnTo>
                <a:lnTo>
                  <a:pt x="762220" y="124492"/>
                </a:lnTo>
                <a:lnTo>
                  <a:pt x="777158" y="167357"/>
                </a:lnTo>
                <a:lnTo>
                  <a:pt x="780268" y="171682"/>
                </a:lnTo>
                <a:lnTo>
                  <a:pt x="733464" y="171682"/>
                </a:lnTo>
                <a:lnTo>
                  <a:pt x="720347" y="203305"/>
                </a:lnTo>
                <a:lnTo>
                  <a:pt x="702828" y="231080"/>
                </a:lnTo>
                <a:lnTo>
                  <a:pt x="680794" y="254119"/>
                </a:lnTo>
                <a:lnTo>
                  <a:pt x="654135" y="271534"/>
                </a:lnTo>
                <a:close/>
              </a:path>
              <a:path w="915035" h="340995">
                <a:moveTo>
                  <a:pt x="810557" y="265351"/>
                </a:moveTo>
                <a:lnTo>
                  <a:pt x="784562" y="248939"/>
                </a:lnTo>
                <a:lnTo>
                  <a:pt x="763130" y="227397"/>
                </a:lnTo>
                <a:lnTo>
                  <a:pt x="746139" y="201414"/>
                </a:lnTo>
                <a:lnTo>
                  <a:pt x="733464" y="171682"/>
                </a:lnTo>
                <a:lnTo>
                  <a:pt x="780268" y="171682"/>
                </a:lnTo>
                <a:lnTo>
                  <a:pt x="802678" y="202847"/>
                </a:lnTo>
                <a:lnTo>
                  <a:pt x="839236" y="227594"/>
                </a:lnTo>
                <a:lnTo>
                  <a:pt x="810557" y="265351"/>
                </a:lnTo>
                <a:close/>
              </a:path>
              <a:path w="915035" h="340995">
                <a:moveTo>
                  <a:pt x="353773" y="261536"/>
                </a:moveTo>
                <a:lnTo>
                  <a:pt x="325357" y="261536"/>
                </a:lnTo>
                <a:lnTo>
                  <a:pt x="325357" y="123006"/>
                </a:lnTo>
                <a:lnTo>
                  <a:pt x="434155" y="123006"/>
                </a:lnTo>
                <a:lnTo>
                  <a:pt x="434155" y="67620"/>
                </a:lnTo>
                <a:lnTo>
                  <a:pt x="324962" y="67620"/>
                </a:lnTo>
                <a:lnTo>
                  <a:pt x="324962" y="29337"/>
                </a:lnTo>
                <a:lnTo>
                  <a:pt x="481516" y="29337"/>
                </a:lnTo>
                <a:lnTo>
                  <a:pt x="481516" y="160500"/>
                </a:lnTo>
                <a:lnTo>
                  <a:pt x="372586" y="160500"/>
                </a:lnTo>
                <a:lnTo>
                  <a:pt x="372586" y="222069"/>
                </a:lnTo>
                <a:lnTo>
                  <a:pt x="508690" y="222069"/>
                </a:lnTo>
                <a:lnTo>
                  <a:pt x="511774" y="249827"/>
                </a:lnTo>
                <a:lnTo>
                  <a:pt x="473674" y="255634"/>
                </a:lnTo>
                <a:lnTo>
                  <a:pt x="435783" y="259184"/>
                </a:lnTo>
                <a:lnTo>
                  <a:pt x="396388" y="260983"/>
                </a:lnTo>
                <a:lnTo>
                  <a:pt x="353773" y="261536"/>
                </a:lnTo>
                <a:close/>
              </a:path>
              <a:path w="915035" h="340995">
                <a:moveTo>
                  <a:pt x="508690" y="222069"/>
                </a:moveTo>
                <a:lnTo>
                  <a:pt x="372586" y="222069"/>
                </a:lnTo>
                <a:lnTo>
                  <a:pt x="408218" y="221448"/>
                </a:lnTo>
                <a:lnTo>
                  <a:pt x="441752" y="219766"/>
                </a:lnTo>
                <a:lnTo>
                  <a:pt x="474449" y="216703"/>
                </a:lnTo>
                <a:lnTo>
                  <a:pt x="507564" y="211939"/>
                </a:lnTo>
                <a:lnTo>
                  <a:pt x="508690" y="22206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11944" y="8055491"/>
            <a:ext cx="929005" cy="339090"/>
          </a:xfrm>
          <a:custGeom>
            <a:avLst/>
            <a:gdLst/>
            <a:ahLst/>
            <a:cxnLst/>
            <a:rect l="l" t="t" r="r" b="b"/>
            <a:pathLst>
              <a:path w="929004" h="339090">
                <a:moveTo>
                  <a:pt x="176813" y="26706"/>
                </a:moveTo>
                <a:lnTo>
                  <a:pt x="129715" y="26706"/>
                </a:lnTo>
                <a:lnTo>
                  <a:pt x="129715" y="0"/>
                </a:lnTo>
                <a:lnTo>
                  <a:pt x="176813" y="0"/>
                </a:lnTo>
                <a:lnTo>
                  <a:pt x="176813" y="26706"/>
                </a:lnTo>
                <a:close/>
              </a:path>
              <a:path w="929004" h="339090">
                <a:moveTo>
                  <a:pt x="278244" y="61832"/>
                </a:moveTo>
                <a:lnTo>
                  <a:pt x="28942" y="61832"/>
                </a:lnTo>
                <a:lnTo>
                  <a:pt x="28942" y="26706"/>
                </a:lnTo>
                <a:lnTo>
                  <a:pt x="278244" y="26706"/>
                </a:lnTo>
                <a:lnTo>
                  <a:pt x="278244" y="61832"/>
                </a:lnTo>
                <a:close/>
              </a:path>
              <a:path w="929004" h="339090">
                <a:moveTo>
                  <a:pt x="25127" y="135504"/>
                </a:moveTo>
                <a:lnTo>
                  <a:pt x="12103" y="100509"/>
                </a:lnTo>
                <a:lnTo>
                  <a:pt x="56639" y="96002"/>
                </a:lnTo>
                <a:lnTo>
                  <a:pt x="89557" y="87436"/>
                </a:lnTo>
                <a:lnTo>
                  <a:pt x="111671" y="75738"/>
                </a:lnTo>
                <a:lnTo>
                  <a:pt x="123795" y="61832"/>
                </a:lnTo>
                <a:lnTo>
                  <a:pt x="182601" y="61832"/>
                </a:lnTo>
                <a:lnTo>
                  <a:pt x="194608" y="75738"/>
                </a:lnTo>
                <a:lnTo>
                  <a:pt x="216790" y="87436"/>
                </a:lnTo>
                <a:lnTo>
                  <a:pt x="230242" y="90906"/>
                </a:lnTo>
                <a:lnTo>
                  <a:pt x="153264" y="90906"/>
                </a:lnTo>
                <a:lnTo>
                  <a:pt x="133150" y="108123"/>
                </a:lnTo>
                <a:lnTo>
                  <a:pt x="104933" y="121493"/>
                </a:lnTo>
                <a:lnTo>
                  <a:pt x="68847" y="130718"/>
                </a:lnTo>
                <a:lnTo>
                  <a:pt x="25127" y="135504"/>
                </a:lnTo>
                <a:close/>
              </a:path>
              <a:path w="929004" h="339090">
                <a:moveTo>
                  <a:pt x="281138" y="135504"/>
                </a:moveTo>
                <a:lnTo>
                  <a:pt x="237699" y="130718"/>
                </a:lnTo>
                <a:lnTo>
                  <a:pt x="201710" y="121493"/>
                </a:lnTo>
                <a:lnTo>
                  <a:pt x="173466" y="108123"/>
                </a:lnTo>
                <a:lnTo>
                  <a:pt x="153264" y="90906"/>
                </a:lnTo>
                <a:lnTo>
                  <a:pt x="230242" y="90906"/>
                </a:lnTo>
                <a:lnTo>
                  <a:pt x="249998" y="96002"/>
                </a:lnTo>
                <a:lnTo>
                  <a:pt x="295083" y="100509"/>
                </a:lnTo>
                <a:lnTo>
                  <a:pt x="281138" y="135504"/>
                </a:lnTo>
                <a:close/>
              </a:path>
              <a:path w="929004" h="339090">
                <a:moveTo>
                  <a:pt x="307449" y="179181"/>
                </a:moveTo>
                <a:lnTo>
                  <a:pt x="0" y="179181"/>
                </a:lnTo>
                <a:lnTo>
                  <a:pt x="0" y="144581"/>
                </a:lnTo>
                <a:lnTo>
                  <a:pt x="307449" y="144581"/>
                </a:lnTo>
                <a:lnTo>
                  <a:pt x="307449" y="179181"/>
                </a:lnTo>
                <a:close/>
              </a:path>
              <a:path w="929004" h="339090">
                <a:moveTo>
                  <a:pt x="176944" y="200493"/>
                </a:moveTo>
                <a:lnTo>
                  <a:pt x="129978" y="200493"/>
                </a:lnTo>
                <a:lnTo>
                  <a:pt x="129978" y="179181"/>
                </a:lnTo>
                <a:lnTo>
                  <a:pt x="176944" y="179181"/>
                </a:lnTo>
                <a:lnTo>
                  <a:pt x="176944" y="200493"/>
                </a:lnTo>
                <a:close/>
              </a:path>
              <a:path w="929004" h="339090">
                <a:moveTo>
                  <a:pt x="279296" y="336655"/>
                </a:moveTo>
                <a:lnTo>
                  <a:pt x="35257" y="336655"/>
                </a:lnTo>
                <a:lnTo>
                  <a:pt x="35257" y="251274"/>
                </a:lnTo>
                <a:lnTo>
                  <a:pt x="223647" y="251274"/>
                </a:lnTo>
                <a:lnTo>
                  <a:pt x="223647" y="234435"/>
                </a:lnTo>
                <a:lnTo>
                  <a:pt x="34994" y="234435"/>
                </a:lnTo>
                <a:lnTo>
                  <a:pt x="34994" y="200493"/>
                </a:lnTo>
                <a:lnTo>
                  <a:pt x="270482" y="200493"/>
                </a:lnTo>
                <a:lnTo>
                  <a:pt x="270482" y="283111"/>
                </a:lnTo>
                <a:lnTo>
                  <a:pt x="81828" y="283111"/>
                </a:lnTo>
                <a:lnTo>
                  <a:pt x="81828" y="301661"/>
                </a:lnTo>
                <a:lnTo>
                  <a:pt x="279296" y="301661"/>
                </a:lnTo>
                <a:lnTo>
                  <a:pt x="279296" y="336655"/>
                </a:lnTo>
                <a:close/>
              </a:path>
              <a:path w="929004" h="339090">
                <a:moveTo>
                  <a:pt x="584394" y="339023"/>
                </a:moveTo>
                <a:lnTo>
                  <a:pt x="536901" y="339023"/>
                </a:lnTo>
                <a:lnTo>
                  <a:pt x="536901" y="131"/>
                </a:lnTo>
                <a:lnTo>
                  <a:pt x="584394" y="131"/>
                </a:lnTo>
                <a:lnTo>
                  <a:pt x="584394" y="128005"/>
                </a:lnTo>
                <a:lnTo>
                  <a:pt x="634386" y="128005"/>
                </a:lnTo>
                <a:lnTo>
                  <a:pt x="634386" y="167604"/>
                </a:lnTo>
                <a:lnTo>
                  <a:pt x="584394" y="167604"/>
                </a:lnTo>
                <a:lnTo>
                  <a:pt x="584394" y="339023"/>
                </a:lnTo>
                <a:close/>
              </a:path>
              <a:path w="929004" h="339090">
                <a:moveTo>
                  <a:pt x="490725" y="256273"/>
                </a:moveTo>
                <a:lnTo>
                  <a:pt x="327988" y="256273"/>
                </a:lnTo>
                <a:lnTo>
                  <a:pt x="327988" y="32363"/>
                </a:lnTo>
                <a:lnTo>
                  <a:pt x="490725" y="32363"/>
                </a:lnTo>
                <a:lnTo>
                  <a:pt x="490725" y="69593"/>
                </a:lnTo>
                <a:lnTo>
                  <a:pt x="374823" y="69593"/>
                </a:lnTo>
                <a:lnTo>
                  <a:pt x="374823" y="218648"/>
                </a:lnTo>
                <a:lnTo>
                  <a:pt x="490725" y="218648"/>
                </a:lnTo>
                <a:lnTo>
                  <a:pt x="490725" y="256273"/>
                </a:lnTo>
                <a:close/>
              </a:path>
              <a:path w="929004" h="339090">
                <a:moveTo>
                  <a:pt x="490725" y="218648"/>
                </a:moveTo>
                <a:lnTo>
                  <a:pt x="443496" y="218648"/>
                </a:lnTo>
                <a:lnTo>
                  <a:pt x="443496" y="69593"/>
                </a:lnTo>
                <a:lnTo>
                  <a:pt x="490725" y="69593"/>
                </a:lnTo>
                <a:lnTo>
                  <a:pt x="490725" y="218648"/>
                </a:lnTo>
                <a:close/>
              </a:path>
              <a:path w="929004" h="339090">
                <a:moveTo>
                  <a:pt x="928695" y="339023"/>
                </a:moveTo>
                <a:lnTo>
                  <a:pt x="883308" y="339023"/>
                </a:lnTo>
                <a:lnTo>
                  <a:pt x="883308" y="131"/>
                </a:lnTo>
                <a:lnTo>
                  <a:pt x="928695" y="131"/>
                </a:lnTo>
                <a:lnTo>
                  <a:pt x="928695" y="339023"/>
                </a:lnTo>
                <a:close/>
              </a:path>
              <a:path w="929004" h="339090">
                <a:moveTo>
                  <a:pt x="858181" y="125505"/>
                </a:moveTo>
                <a:lnTo>
                  <a:pt x="813319" y="125505"/>
                </a:lnTo>
                <a:lnTo>
                  <a:pt x="813319" y="5393"/>
                </a:lnTo>
                <a:lnTo>
                  <a:pt x="858181" y="5393"/>
                </a:lnTo>
                <a:lnTo>
                  <a:pt x="858181" y="125505"/>
                </a:lnTo>
                <a:close/>
              </a:path>
              <a:path w="929004" h="339090">
                <a:moveTo>
                  <a:pt x="711757" y="269955"/>
                </a:moveTo>
                <a:lnTo>
                  <a:pt x="681433" y="261501"/>
                </a:lnTo>
                <a:lnTo>
                  <a:pt x="658213" y="237050"/>
                </a:lnTo>
                <a:lnTo>
                  <a:pt x="643380" y="198267"/>
                </a:lnTo>
                <a:lnTo>
                  <a:pt x="638216" y="146818"/>
                </a:lnTo>
                <a:lnTo>
                  <a:pt x="643380" y="95788"/>
                </a:lnTo>
                <a:lnTo>
                  <a:pt x="658213" y="57276"/>
                </a:lnTo>
                <a:lnTo>
                  <a:pt x="681433" y="32948"/>
                </a:lnTo>
                <a:lnTo>
                  <a:pt x="711757" y="24469"/>
                </a:lnTo>
                <a:lnTo>
                  <a:pt x="739793" y="31394"/>
                </a:lnTo>
                <a:lnTo>
                  <a:pt x="762094" y="51356"/>
                </a:lnTo>
                <a:lnTo>
                  <a:pt x="770927" y="69330"/>
                </a:lnTo>
                <a:lnTo>
                  <a:pt x="711757" y="69330"/>
                </a:lnTo>
                <a:lnTo>
                  <a:pt x="699062" y="74112"/>
                </a:lnTo>
                <a:lnTo>
                  <a:pt x="689623" y="88636"/>
                </a:lnTo>
                <a:lnTo>
                  <a:pt x="683785" y="112880"/>
                </a:lnTo>
                <a:lnTo>
                  <a:pt x="681894" y="146818"/>
                </a:lnTo>
                <a:lnTo>
                  <a:pt x="683785" y="180998"/>
                </a:lnTo>
                <a:lnTo>
                  <a:pt x="689623" y="205262"/>
                </a:lnTo>
                <a:lnTo>
                  <a:pt x="699062" y="219709"/>
                </a:lnTo>
                <a:lnTo>
                  <a:pt x="711757" y="224437"/>
                </a:lnTo>
                <a:lnTo>
                  <a:pt x="771057" y="224437"/>
                </a:lnTo>
                <a:lnTo>
                  <a:pt x="763081" y="241638"/>
                </a:lnTo>
                <a:lnTo>
                  <a:pt x="740447" y="262703"/>
                </a:lnTo>
                <a:lnTo>
                  <a:pt x="711757" y="269955"/>
                </a:lnTo>
                <a:close/>
              </a:path>
              <a:path w="929004" h="339090">
                <a:moveTo>
                  <a:pt x="771057" y="224437"/>
                </a:moveTo>
                <a:lnTo>
                  <a:pt x="711757" y="224437"/>
                </a:lnTo>
                <a:lnTo>
                  <a:pt x="724898" y="219709"/>
                </a:lnTo>
                <a:lnTo>
                  <a:pt x="734697" y="205262"/>
                </a:lnTo>
                <a:lnTo>
                  <a:pt x="740821" y="180998"/>
                </a:lnTo>
                <a:lnTo>
                  <a:pt x="742936" y="146818"/>
                </a:lnTo>
                <a:lnTo>
                  <a:pt x="740821" y="112880"/>
                </a:lnTo>
                <a:lnTo>
                  <a:pt x="734697" y="88636"/>
                </a:lnTo>
                <a:lnTo>
                  <a:pt x="724898" y="74112"/>
                </a:lnTo>
                <a:lnTo>
                  <a:pt x="711757" y="69330"/>
                </a:lnTo>
                <a:lnTo>
                  <a:pt x="770927" y="69330"/>
                </a:lnTo>
                <a:lnTo>
                  <a:pt x="777711" y="83134"/>
                </a:lnTo>
                <a:lnTo>
                  <a:pt x="785692" y="125505"/>
                </a:lnTo>
                <a:lnTo>
                  <a:pt x="858181" y="125505"/>
                </a:lnTo>
                <a:lnTo>
                  <a:pt x="858181" y="163394"/>
                </a:lnTo>
                <a:lnTo>
                  <a:pt x="786087" y="163394"/>
                </a:lnTo>
                <a:lnTo>
                  <a:pt x="778636" y="208091"/>
                </a:lnTo>
                <a:lnTo>
                  <a:pt x="771057" y="224437"/>
                </a:lnTo>
                <a:close/>
              </a:path>
              <a:path w="929004" h="339090">
                <a:moveTo>
                  <a:pt x="858181" y="323368"/>
                </a:moveTo>
                <a:lnTo>
                  <a:pt x="813319" y="323368"/>
                </a:lnTo>
                <a:lnTo>
                  <a:pt x="813319" y="163394"/>
                </a:lnTo>
                <a:lnTo>
                  <a:pt x="858181" y="163394"/>
                </a:lnTo>
                <a:lnTo>
                  <a:pt x="858181" y="323368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50745" y="8055623"/>
            <a:ext cx="622935" cy="339090"/>
          </a:xfrm>
          <a:custGeom>
            <a:avLst/>
            <a:gdLst/>
            <a:ahLst/>
            <a:cxnLst/>
            <a:rect l="l" t="t" r="r" b="b"/>
            <a:pathLst>
              <a:path w="622935" h="339090">
                <a:moveTo>
                  <a:pt x="283111" y="130899"/>
                </a:moveTo>
                <a:lnTo>
                  <a:pt x="238250" y="130899"/>
                </a:lnTo>
                <a:lnTo>
                  <a:pt x="238250" y="0"/>
                </a:lnTo>
                <a:lnTo>
                  <a:pt x="283111" y="0"/>
                </a:lnTo>
                <a:lnTo>
                  <a:pt x="283111" y="130899"/>
                </a:lnTo>
                <a:close/>
              </a:path>
              <a:path w="622935" h="339090">
                <a:moveTo>
                  <a:pt x="205624" y="322315"/>
                </a:moveTo>
                <a:lnTo>
                  <a:pt x="162078" y="322315"/>
                </a:lnTo>
                <a:lnTo>
                  <a:pt x="162078" y="5920"/>
                </a:lnTo>
                <a:lnTo>
                  <a:pt x="205624" y="5920"/>
                </a:lnTo>
                <a:lnTo>
                  <a:pt x="205624" y="130899"/>
                </a:lnTo>
                <a:lnTo>
                  <a:pt x="283111" y="130899"/>
                </a:lnTo>
                <a:lnTo>
                  <a:pt x="283111" y="168919"/>
                </a:lnTo>
                <a:lnTo>
                  <a:pt x="205624" y="168919"/>
                </a:lnTo>
                <a:lnTo>
                  <a:pt x="205624" y="322315"/>
                </a:lnTo>
                <a:close/>
              </a:path>
              <a:path w="622935" h="339090">
                <a:moveTo>
                  <a:pt x="283111" y="338892"/>
                </a:moveTo>
                <a:lnTo>
                  <a:pt x="238250" y="338892"/>
                </a:lnTo>
                <a:lnTo>
                  <a:pt x="238250" y="168919"/>
                </a:lnTo>
                <a:lnTo>
                  <a:pt x="283111" y="168919"/>
                </a:lnTo>
                <a:lnTo>
                  <a:pt x="283111" y="338892"/>
                </a:lnTo>
                <a:close/>
              </a:path>
              <a:path w="622935" h="339090">
                <a:moveTo>
                  <a:pt x="23680" y="262062"/>
                </a:moveTo>
                <a:lnTo>
                  <a:pt x="0" y="262062"/>
                </a:lnTo>
                <a:lnTo>
                  <a:pt x="0" y="39335"/>
                </a:lnTo>
                <a:lnTo>
                  <a:pt x="126426" y="39335"/>
                </a:lnTo>
                <a:lnTo>
                  <a:pt x="126426" y="77487"/>
                </a:lnTo>
                <a:lnTo>
                  <a:pt x="47623" y="77487"/>
                </a:lnTo>
                <a:lnTo>
                  <a:pt x="47623" y="222332"/>
                </a:lnTo>
                <a:lnTo>
                  <a:pt x="142843" y="222332"/>
                </a:lnTo>
                <a:lnTo>
                  <a:pt x="145634" y="252721"/>
                </a:lnTo>
                <a:lnTo>
                  <a:pt x="115423" y="257548"/>
                </a:lnTo>
                <a:lnTo>
                  <a:pt x="85890" y="260352"/>
                </a:lnTo>
                <a:lnTo>
                  <a:pt x="55741" y="261676"/>
                </a:lnTo>
                <a:lnTo>
                  <a:pt x="23680" y="262062"/>
                </a:lnTo>
                <a:close/>
              </a:path>
              <a:path w="622935" h="339090">
                <a:moveTo>
                  <a:pt x="142843" y="222332"/>
                </a:moveTo>
                <a:lnTo>
                  <a:pt x="47623" y="222332"/>
                </a:lnTo>
                <a:lnTo>
                  <a:pt x="71614" y="221647"/>
                </a:lnTo>
                <a:lnTo>
                  <a:pt x="94902" y="220210"/>
                </a:lnTo>
                <a:lnTo>
                  <a:pt x="118165" y="217762"/>
                </a:lnTo>
                <a:lnTo>
                  <a:pt x="142082" y="214044"/>
                </a:lnTo>
                <a:lnTo>
                  <a:pt x="142843" y="222332"/>
                </a:lnTo>
                <a:close/>
              </a:path>
              <a:path w="622935" h="339090">
                <a:moveTo>
                  <a:pt x="432708" y="36046"/>
                </a:moveTo>
                <a:lnTo>
                  <a:pt x="385347" y="36046"/>
                </a:lnTo>
                <a:lnTo>
                  <a:pt x="385347" y="0"/>
                </a:lnTo>
                <a:lnTo>
                  <a:pt x="432708" y="0"/>
                </a:lnTo>
                <a:lnTo>
                  <a:pt x="432708" y="36046"/>
                </a:lnTo>
                <a:close/>
              </a:path>
              <a:path w="622935" h="339090">
                <a:moveTo>
                  <a:pt x="509406" y="73409"/>
                </a:moveTo>
                <a:lnTo>
                  <a:pt x="308386" y="73409"/>
                </a:lnTo>
                <a:lnTo>
                  <a:pt x="308386" y="36046"/>
                </a:lnTo>
                <a:lnTo>
                  <a:pt x="509406" y="36046"/>
                </a:lnTo>
                <a:lnTo>
                  <a:pt x="509406" y="73409"/>
                </a:lnTo>
                <a:close/>
              </a:path>
              <a:path w="622935" h="339090">
                <a:moveTo>
                  <a:pt x="577158" y="253379"/>
                </a:moveTo>
                <a:lnTo>
                  <a:pt x="529534" y="253379"/>
                </a:lnTo>
                <a:lnTo>
                  <a:pt x="529534" y="526"/>
                </a:lnTo>
                <a:lnTo>
                  <a:pt x="577158" y="526"/>
                </a:lnTo>
                <a:lnTo>
                  <a:pt x="577158" y="104325"/>
                </a:lnTo>
                <a:lnTo>
                  <a:pt x="622677" y="104325"/>
                </a:lnTo>
                <a:lnTo>
                  <a:pt x="622677" y="143266"/>
                </a:lnTo>
                <a:lnTo>
                  <a:pt x="577158" y="143266"/>
                </a:lnTo>
                <a:lnTo>
                  <a:pt x="577158" y="253379"/>
                </a:lnTo>
                <a:close/>
              </a:path>
              <a:path w="622935" h="339090">
                <a:moveTo>
                  <a:pt x="409028" y="215622"/>
                </a:moveTo>
                <a:lnTo>
                  <a:pt x="375006" y="211061"/>
                </a:lnTo>
                <a:lnTo>
                  <a:pt x="348396" y="197977"/>
                </a:lnTo>
                <a:lnTo>
                  <a:pt x="331086" y="177567"/>
                </a:lnTo>
                <a:lnTo>
                  <a:pt x="324962" y="151027"/>
                </a:lnTo>
                <a:lnTo>
                  <a:pt x="331086" y="124175"/>
                </a:lnTo>
                <a:lnTo>
                  <a:pt x="348396" y="103453"/>
                </a:lnTo>
                <a:lnTo>
                  <a:pt x="375006" y="90106"/>
                </a:lnTo>
                <a:lnTo>
                  <a:pt x="409028" y="85380"/>
                </a:lnTo>
                <a:lnTo>
                  <a:pt x="442686" y="90106"/>
                </a:lnTo>
                <a:lnTo>
                  <a:pt x="469018" y="103453"/>
                </a:lnTo>
                <a:lnTo>
                  <a:pt x="484007" y="121559"/>
                </a:lnTo>
                <a:lnTo>
                  <a:pt x="409028" y="121559"/>
                </a:lnTo>
                <a:lnTo>
                  <a:pt x="393506" y="123555"/>
                </a:lnTo>
                <a:lnTo>
                  <a:pt x="381548" y="129238"/>
                </a:lnTo>
                <a:lnTo>
                  <a:pt x="373858" y="138449"/>
                </a:lnTo>
                <a:lnTo>
                  <a:pt x="371139" y="151027"/>
                </a:lnTo>
                <a:lnTo>
                  <a:pt x="373858" y="163314"/>
                </a:lnTo>
                <a:lnTo>
                  <a:pt x="381548" y="172258"/>
                </a:lnTo>
                <a:lnTo>
                  <a:pt x="393506" y="177723"/>
                </a:lnTo>
                <a:lnTo>
                  <a:pt x="409028" y="179575"/>
                </a:lnTo>
                <a:lnTo>
                  <a:pt x="484486" y="179575"/>
                </a:lnTo>
                <a:lnTo>
                  <a:pt x="469018" y="197977"/>
                </a:lnTo>
                <a:lnTo>
                  <a:pt x="442686" y="211061"/>
                </a:lnTo>
                <a:lnTo>
                  <a:pt x="409028" y="215622"/>
                </a:lnTo>
                <a:close/>
              </a:path>
              <a:path w="622935" h="339090">
                <a:moveTo>
                  <a:pt x="484486" y="179575"/>
                </a:moveTo>
                <a:lnTo>
                  <a:pt x="409028" y="179575"/>
                </a:lnTo>
                <a:lnTo>
                  <a:pt x="424537" y="177723"/>
                </a:lnTo>
                <a:lnTo>
                  <a:pt x="436605" y="172258"/>
                </a:lnTo>
                <a:lnTo>
                  <a:pt x="444456" y="163314"/>
                </a:lnTo>
                <a:lnTo>
                  <a:pt x="447311" y="151027"/>
                </a:lnTo>
                <a:lnTo>
                  <a:pt x="444456" y="138449"/>
                </a:lnTo>
                <a:lnTo>
                  <a:pt x="436605" y="129238"/>
                </a:lnTo>
                <a:lnTo>
                  <a:pt x="424537" y="123555"/>
                </a:lnTo>
                <a:lnTo>
                  <a:pt x="409028" y="121559"/>
                </a:lnTo>
                <a:lnTo>
                  <a:pt x="484007" y="121559"/>
                </a:lnTo>
                <a:lnTo>
                  <a:pt x="486174" y="124175"/>
                </a:lnTo>
                <a:lnTo>
                  <a:pt x="492303" y="151027"/>
                </a:lnTo>
                <a:lnTo>
                  <a:pt x="486174" y="177567"/>
                </a:lnTo>
                <a:lnTo>
                  <a:pt x="484486" y="179575"/>
                </a:lnTo>
                <a:close/>
              </a:path>
              <a:path w="622935" h="339090">
                <a:moveTo>
                  <a:pt x="589261" y="332972"/>
                </a:moveTo>
                <a:lnTo>
                  <a:pt x="357457" y="332972"/>
                </a:lnTo>
                <a:lnTo>
                  <a:pt x="357457" y="233777"/>
                </a:lnTo>
                <a:lnTo>
                  <a:pt x="404818" y="233777"/>
                </a:lnTo>
                <a:lnTo>
                  <a:pt x="404818" y="294688"/>
                </a:lnTo>
                <a:lnTo>
                  <a:pt x="589261" y="294688"/>
                </a:lnTo>
                <a:lnTo>
                  <a:pt x="589261" y="3329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53590" y="8055623"/>
            <a:ext cx="919480" cy="339725"/>
          </a:xfrm>
          <a:custGeom>
            <a:avLst/>
            <a:gdLst/>
            <a:ahLst/>
            <a:cxnLst/>
            <a:rect l="l" t="t" r="r" b="b"/>
            <a:pathLst>
              <a:path w="919479" h="339725">
                <a:moveTo>
                  <a:pt x="27495" y="194573"/>
                </a:moveTo>
                <a:lnTo>
                  <a:pt x="7235" y="154974"/>
                </a:lnTo>
                <a:lnTo>
                  <a:pt x="58399" y="139323"/>
                </a:lnTo>
                <a:lnTo>
                  <a:pt x="96069" y="112843"/>
                </a:lnTo>
                <a:lnTo>
                  <a:pt x="119384" y="79604"/>
                </a:lnTo>
                <a:lnTo>
                  <a:pt x="127479" y="43677"/>
                </a:lnTo>
                <a:lnTo>
                  <a:pt x="127479" y="19602"/>
                </a:lnTo>
                <a:lnTo>
                  <a:pt x="178128" y="19602"/>
                </a:lnTo>
                <a:lnTo>
                  <a:pt x="178128" y="43677"/>
                </a:lnTo>
                <a:lnTo>
                  <a:pt x="186069" y="79826"/>
                </a:lnTo>
                <a:lnTo>
                  <a:pt x="207053" y="109587"/>
                </a:lnTo>
                <a:lnTo>
                  <a:pt x="152869" y="109587"/>
                </a:lnTo>
                <a:lnTo>
                  <a:pt x="132130" y="139146"/>
                </a:lnTo>
                <a:lnTo>
                  <a:pt x="103946" y="163871"/>
                </a:lnTo>
                <a:lnTo>
                  <a:pt x="68860" y="182718"/>
                </a:lnTo>
                <a:lnTo>
                  <a:pt x="27495" y="194573"/>
                </a:lnTo>
                <a:close/>
              </a:path>
              <a:path w="919479" h="339725">
                <a:moveTo>
                  <a:pt x="278901" y="194573"/>
                </a:moveTo>
                <a:lnTo>
                  <a:pt x="237194" y="182626"/>
                </a:lnTo>
                <a:lnTo>
                  <a:pt x="201874" y="163821"/>
                </a:lnTo>
                <a:lnTo>
                  <a:pt x="173548" y="139128"/>
                </a:lnTo>
                <a:lnTo>
                  <a:pt x="152869" y="109587"/>
                </a:lnTo>
                <a:lnTo>
                  <a:pt x="207053" y="109587"/>
                </a:lnTo>
                <a:lnTo>
                  <a:pt x="209488" y="113040"/>
                </a:lnTo>
                <a:lnTo>
                  <a:pt x="247486" y="139397"/>
                </a:lnTo>
                <a:lnTo>
                  <a:pt x="299161" y="154974"/>
                </a:lnTo>
                <a:lnTo>
                  <a:pt x="278901" y="194573"/>
                </a:lnTo>
                <a:close/>
              </a:path>
              <a:path w="919479" h="339725">
                <a:moveTo>
                  <a:pt x="176681" y="260352"/>
                </a:moveTo>
                <a:lnTo>
                  <a:pt x="129584" y="260352"/>
                </a:lnTo>
                <a:lnTo>
                  <a:pt x="129584" y="183785"/>
                </a:lnTo>
                <a:lnTo>
                  <a:pt x="176681" y="183785"/>
                </a:lnTo>
                <a:lnTo>
                  <a:pt x="176681" y="260352"/>
                </a:lnTo>
                <a:close/>
              </a:path>
              <a:path w="919479" h="339725">
                <a:moveTo>
                  <a:pt x="309686" y="298372"/>
                </a:moveTo>
                <a:lnTo>
                  <a:pt x="0" y="298372"/>
                </a:lnTo>
                <a:lnTo>
                  <a:pt x="0" y="260352"/>
                </a:lnTo>
                <a:lnTo>
                  <a:pt x="309686" y="260352"/>
                </a:lnTo>
                <a:lnTo>
                  <a:pt x="309686" y="298372"/>
                </a:lnTo>
                <a:close/>
              </a:path>
              <a:path w="919479" h="339725">
                <a:moveTo>
                  <a:pt x="601365" y="202203"/>
                </a:moveTo>
                <a:lnTo>
                  <a:pt x="553741" y="202203"/>
                </a:lnTo>
                <a:lnTo>
                  <a:pt x="553741" y="0"/>
                </a:lnTo>
                <a:lnTo>
                  <a:pt x="601365" y="0"/>
                </a:lnTo>
                <a:lnTo>
                  <a:pt x="601365" y="202203"/>
                </a:lnTo>
                <a:close/>
              </a:path>
              <a:path w="919479" h="339725">
                <a:moveTo>
                  <a:pt x="340486" y="190889"/>
                </a:moveTo>
                <a:lnTo>
                  <a:pt x="316674" y="153659"/>
                </a:lnTo>
                <a:lnTo>
                  <a:pt x="353342" y="135545"/>
                </a:lnTo>
                <a:lnTo>
                  <a:pt x="378736" y="110278"/>
                </a:lnTo>
                <a:lnTo>
                  <a:pt x="393524" y="80324"/>
                </a:lnTo>
                <a:lnTo>
                  <a:pt x="398371" y="48150"/>
                </a:lnTo>
                <a:lnTo>
                  <a:pt x="398371" y="15655"/>
                </a:lnTo>
                <a:lnTo>
                  <a:pt x="447574" y="15655"/>
                </a:lnTo>
                <a:lnTo>
                  <a:pt x="447574" y="48150"/>
                </a:lnTo>
                <a:lnTo>
                  <a:pt x="452074" y="79238"/>
                </a:lnTo>
                <a:lnTo>
                  <a:pt x="466403" y="107712"/>
                </a:lnTo>
                <a:lnTo>
                  <a:pt x="477186" y="118007"/>
                </a:lnTo>
                <a:lnTo>
                  <a:pt x="423236" y="118007"/>
                </a:lnTo>
                <a:lnTo>
                  <a:pt x="409418" y="141679"/>
                </a:lnTo>
                <a:lnTo>
                  <a:pt x="391037" y="162144"/>
                </a:lnTo>
                <a:lnTo>
                  <a:pt x="368068" y="178761"/>
                </a:lnTo>
                <a:lnTo>
                  <a:pt x="340486" y="190889"/>
                </a:lnTo>
                <a:close/>
              </a:path>
              <a:path w="919479" h="339725">
                <a:moveTo>
                  <a:pt x="503749" y="185496"/>
                </a:moveTo>
                <a:lnTo>
                  <a:pt x="476979" y="174099"/>
                </a:lnTo>
                <a:lnTo>
                  <a:pt x="454662" y="158756"/>
                </a:lnTo>
                <a:lnTo>
                  <a:pt x="436759" y="139911"/>
                </a:lnTo>
                <a:lnTo>
                  <a:pt x="423236" y="118007"/>
                </a:lnTo>
                <a:lnTo>
                  <a:pt x="477186" y="118007"/>
                </a:lnTo>
                <a:lnTo>
                  <a:pt x="491216" y="131401"/>
                </a:lnTo>
                <a:lnTo>
                  <a:pt x="527166" y="148133"/>
                </a:lnTo>
                <a:lnTo>
                  <a:pt x="503749" y="185496"/>
                </a:lnTo>
                <a:close/>
              </a:path>
              <a:path w="919479" h="339725">
                <a:moveTo>
                  <a:pt x="601365" y="338892"/>
                </a:moveTo>
                <a:lnTo>
                  <a:pt x="553741" y="338892"/>
                </a:lnTo>
                <a:lnTo>
                  <a:pt x="553741" y="254826"/>
                </a:lnTo>
                <a:lnTo>
                  <a:pt x="368639" y="254826"/>
                </a:lnTo>
                <a:lnTo>
                  <a:pt x="368639" y="216806"/>
                </a:lnTo>
                <a:lnTo>
                  <a:pt x="601365" y="216806"/>
                </a:lnTo>
                <a:lnTo>
                  <a:pt x="601365" y="338892"/>
                </a:lnTo>
                <a:close/>
              </a:path>
              <a:path w="919479" h="339725">
                <a:moveTo>
                  <a:pt x="919355" y="339681"/>
                </a:moveTo>
                <a:lnTo>
                  <a:pt x="871336" y="339681"/>
                </a:lnTo>
                <a:lnTo>
                  <a:pt x="871336" y="0"/>
                </a:lnTo>
                <a:lnTo>
                  <a:pt x="919355" y="0"/>
                </a:lnTo>
                <a:lnTo>
                  <a:pt x="919355" y="339681"/>
                </a:lnTo>
                <a:close/>
              </a:path>
              <a:path w="919479" h="339725">
                <a:moveTo>
                  <a:pt x="735437" y="265483"/>
                </a:moveTo>
                <a:lnTo>
                  <a:pt x="699553" y="257042"/>
                </a:lnTo>
                <a:lnTo>
                  <a:pt x="671155" y="232889"/>
                </a:lnTo>
                <a:lnTo>
                  <a:pt x="652501" y="194774"/>
                </a:lnTo>
                <a:lnTo>
                  <a:pt x="645847" y="144450"/>
                </a:lnTo>
                <a:lnTo>
                  <a:pt x="652501" y="94540"/>
                </a:lnTo>
                <a:lnTo>
                  <a:pt x="671155" y="56569"/>
                </a:lnTo>
                <a:lnTo>
                  <a:pt x="699553" y="32412"/>
                </a:lnTo>
                <a:lnTo>
                  <a:pt x="735437" y="23943"/>
                </a:lnTo>
                <a:lnTo>
                  <a:pt x="770946" y="32412"/>
                </a:lnTo>
                <a:lnTo>
                  <a:pt x="799177" y="56569"/>
                </a:lnTo>
                <a:lnTo>
                  <a:pt x="804220" y="66831"/>
                </a:lnTo>
                <a:lnTo>
                  <a:pt x="735437" y="66831"/>
                </a:lnTo>
                <a:lnTo>
                  <a:pt x="717476" y="71910"/>
                </a:lnTo>
                <a:lnTo>
                  <a:pt x="703633" y="86844"/>
                </a:lnTo>
                <a:lnTo>
                  <a:pt x="694774" y="111176"/>
                </a:lnTo>
                <a:lnTo>
                  <a:pt x="691760" y="144450"/>
                </a:lnTo>
                <a:lnTo>
                  <a:pt x="694774" y="178007"/>
                </a:lnTo>
                <a:lnTo>
                  <a:pt x="703633" y="202450"/>
                </a:lnTo>
                <a:lnTo>
                  <a:pt x="717476" y="217396"/>
                </a:lnTo>
                <a:lnTo>
                  <a:pt x="735437" y="222463"/>
                </a:lnTo>
                <a:lnTo>
                  <a:pt x="804281" y="222463"/>
                </a:lnTo>
                <a:lnTo>
                  <a:pt x="799177" y="232889"/>
                </a:lnTo>
                <a:lnTo>
                  <a:pt x="770946" y="257042"/>
                </a:lnTo>
                <a:lnTo>
                  <a:pt x="735437" y="265483"/>
                </a:lnTo>
                <a:close/>
              </a:path>
              <a:path w="919479" h="339725">
                <a:moveTo>
                  <a:pt x="804281" y="222463"/>
                </a:moveTo>
                <a:lnTo>
                  <a:pt x="735437" y="222463"/>
                </a:lnTo>
                <a:lnTo>
                  <a:pt x="753078" y="217396"/>
                </a:lnTo>
                <a:lnTo>
                  <a:pt x="766748" y="202450"/>
                </a:lnTo>
                <a:lnTo>
                  <a:pt x="775583" y="178007"/>
                </a:lnTo>
                <a:lnTo>
                  <a:pt x="778720" y="144450"/>
                </a:lnTo>
                <a:lnTo>
                  <a:pt x="775583" y="111176"/>
                </a:lnTo>
                <a:lnTo>
                  <a:pt x="766748" y="86844"/>
                </a:lnTo>
                <a:lnTo>
                  <a:pt x="753078" y="71910"/>
                </a:lnTo>
                <a:lnTo>
                  <a:pt x="735437" y="66831"/>
                </a:lnTo>
                <a:lnTo>
                  <a:pt x="804220" y="66831"/>
                </a:lnTo>
                <a:lnTo>
                  <a:pt x="817838" y="94540"/>
                </a:lnTo>
                <a:lnTo>
                  <a:pt x="824633" y="144450"/>
                </a:lnTo>
                <a:lnTo>
                  <a:pt x="817838" y="194774"/>
                </a:lnTo>
                <a:lnTo>
                  <a:pt x="804281" y="2224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82386" y="8055623"/>
            <a:ext cx="946785" cy="339090"/>
          </a:xfrm>
          <a:custGeom>
            <a:avLst/>
            <a:gdLst/>
            <a:ahLst/>
            <a:cxnLst/>
            <a:rect l="l" t="t" r="r" b="b"/>
            <a:pathLst>
              <a:path w="946784" h="339090">
                <a:moveTo>
                  <a:pt x="287058" y="338892"/>
                </a:moveTo>
                <a:lnTo>
                  <a:pt x="240092" y="338892"/>
                </a:lnTo>
                <a:lnTo>
                  <a:pt x="240092" y="161421"/>
                </a:lnTo>
                <a:lnTo>
                  <a:pt x="188127" y="161421"/>
                </a:lnTo>
                <a:lnTo>
                  <a:pt x="188127" y="123400"/>
                </a:lnTo>
                <a:lnTo>
                  <a:pt x="240092" y="123400"/>
                </a:lnTo>
                <a:lnTo>
                  <a:pt x="240092" y="0"/>
                </a:lnTo>
                <a:lnTo>
                  <a:pt x="287058" y="0"/>
                </a:lnTo>
                <a:lnTo>
                  <a:pt x="287058" y="338892"/>
                </a:lnTo>
                <a:close/>
              </a:path>
              <a:path w="946784" h="339090">
                <a:moveTo>
                  <a:pt x="197994" y="68146"/>
                </a:moveTo>
                <a:lnTo>
                  <a:pt x="9209" y="68146"/>
                </a:lnTo>
                <a:lnTo>
                  <a:pt x="9209" y="29995"/>
                </a:lnTo>
                <a:lnTo>
                  <a:pt x="197994" y="29995"/>
                </a:lnTo>
                <a:lnTo>
                  <a:pt x="197994" y="68146"/>
                </a:lnTo>
                <a:close/>
              </a:path>
              <a:path w="946784" h="339090">
                <a:moveTo>
                  <a:pt x="4209" y="261667"/>
                </a:moveTo>
                <a:lnTo>
                  <a:pt x="0" y="222726"/>
                </a:lnTo>
                <a:lnTo>
                  <a:pt x="38020" y="222463"/>
                </a:lnTo>
                <a:lnTo>
                  <a:pt x="38020" y="68146"/>
                </a:lnTo>
                <a:lnTo>
                  <a:pt x="84459" y="68146"/>
                </a:lnTo>
                <a:lnTo>
                  <a:pt x="84459" y="221674"/>
                </a:lnTo>
                <a:lnTo>
                  <a:pt x="206925" y="221674"/>
                </a:lnTo>
                <a:lnTo>
                  <a:pt x="209176" y="248380"/>
                </a:lnTo>
                <a:lnTo>
                  <a:pt x="156356" y="255507"/>
                </a:lnTo>
                <a:lnTo>
                  <a:pt x="102746" y="259513"/>
                </a:lnTo>
                <a:lnTo>
                  <a:pt x="51110" y="261275"/>
                </a:lnTo>
                <a:lnTo>
                  <a:pt x="4209" y="261667"/>
                </a:lnTo>
                <a:close/>
              </a:path>
              <a:path w="946784" h="339090">
                <a:moveTo>
                  <a:pt x="206925" y="221674"/>
                </a:moveTo>
                <a:lnTo>
                  <a:pt x="84459" y="221674"/>
                </a:lnTo>
                <a:lnTo>
                  <a:pt x="101792" y="221246"/>
                </a:lnTo>
                <a:lnTo>
                  <a:pt x="119322" y="220621"/>
                </a:lnTo>
                <a:lnTo>
                  <a:pt x="119322" y="68146"/>
                </a:lnTo>
                <a:lnTo>
                  <a:pt x="164973" y="68146"/>
                </a:lnTo>
                <a:lnTo>
                  <a:pt x="164973" y="217990"/>
                </a:lnTo>
                <a:lnTo>
                  <a:pt x="206614" y="217990"/>
                </a:lnTo>
                <a:lnTo>
                  <a:pt x="206925" y="221674"/>
                </a:lnTo>
                <a:close/>
              </a:path>
              <a:path w="946784" h="339090">
                <a:moveTo>
                  <a:pt x="206614" y="217990"/>
                </a:moveTo>
                <a:lnTo>
                  <a:pt x="164973" y="217990"/>
                </a:lnTo>
                <a:lnTo>
                  <a:pt x="175479" y="217152"/>
                </a:lnTo>
                <a:lnTo>
                  <a:pt x="185874" y="216214"/>
                </a:lnTo>
                <a:lnTo>
                  <a:pt x="196146" y="215178"/>
                </a:lnTo>
                <a:lnTo>
                  <a:pt x="206282" y="214044"/>
                </a:lnTo>
                <a:lnTo>
                  <a:pt x="206614" y="217990"/>
                </a:lnTo>
                <a:close/>
              </a:path>
              <a:path w="946784" h="339090">
                <a:moveTo>
                  <a:pt x="602812" y="338892"/>
                </a:moveTo>
                <a:lnTo>
                  <a:pt x="554793" y="338892"/>
                </a:lnTo>
                <a:lnTo>
                  <a:pt x="554793" y="0"/>
                </a:lnTo>
                <a:lnTo>
                  <a:pt x="602812" y="0"/>
                </a:lnTo>
                <a:lnTo>
                  <a:pt x="602812" y="338892"/>
                </a:lnTo>
                <a:close/>
              </a:path>
              <a:path w="946784" h="339090">
                <a:moveTo>
                  <a:pt x="521378" y="71567"/>
                </a:moveTo>
                <a:lnTo>
                  <a:pt x="330225" y="71567"/>
                </a:lnTo>
                <a:lnTo>
                  <a:pt x="330225" y="32757"/>
                </a:lnTo>
                <a:lnTo>
                  <a:pt x="521378" y="32757"/>
                </a:lnTo>
                <a:lnTo>
                  <a:pt x="521378" y="71567"/>
                </a:lnTo>
                <a:close/>
              </a:path>
              <a:path w="946784" h="339090">
                <a:moveTo>
                  <a:pt x="343907" y="274955"/>
                </a:moveTo>
                <a:lnTo>
                  <a:pt x="316937" y="237724"/>
                </a:lnTo>
                <a:lnTo>
                  <a:pt x="353882" y="212494"/>
                </a:lnTo>
                <a:lnTo>
                  <a:pt x="380529" y="177175"/>
                </a:lnTo>
                <a:lnTo>
                  <a:pt x="396692" y="135787"/>
                </a:lnTo>
                <a:lnTo>
                  <a:pt x="402187" y="92353"/>
                </a:lnTo>
                <a:lnTo>
                  <a:pt x="402187" y="71567"/>
                </a:lnTo>
                <a:lnTo>
                  <a:pt x="450468" y="71567"/>
                </a:lnTo>
                <a:lnTo>
                  <a:pt x="450468" y="92353"/>
                </a:lnTo>
                <a:lnTo>
                  <a:pt x="455774" y="133584"/>
                </a:lnTo>
                <a:lnTo>
                  <a:pt x="471698" y="172570"/>
                </a:lnTo>
                <a:lnTo>
                  <a:pt x="473624" y="174971"/>
                </a:lnTo>
                <a:lnTo>
                  <a:pt x="427182" y="174971"/>
                </a:lnTo>
                <a:lnTo>
                  <a:pt x="413357" y="206837"/>
                </a:lnTo>
                <a:lnTo>
                  <a:pt x="394819" y="234830"/>
                </a:lnTo>
                <a:lnTo>
                  <a:pt x="371645" y="257889"/>
                </a:lnTo>
                <a:lnTo>
                  <a:pt x="343907" y="274955"/>
                </a:lnTo>
                <a:close/>
              </a:path>
              <a:path w="946784" h="339090">
                <a:moveTo>
                  <a:pt x="509932" y="266535"/>
                </a:moveTo>
                <a:lnTo>
                  <a:pt x="482276" y="250896"/>
                </a:lnTo>
                <a:lnTo>
                  <a:pt x="459282" y="229830"/>
                </a:lnTo>
                <a:lnTo>
                  <a:pt x="440926" y="204226"/>
                </a:lnTo>
                <a:lnTo>
                  <a:pt x="427182" y="174971"/>
                </a:lnTo>
                <a:lnTo>
                  <a:pt x="473624" y="174971"/>
                </a:lnTo>
                <a:lnTo>
                  <a:pt x="498254" y="205686"/>
                </a:lnTo>
                <a:lnTo>
                  <a:pt x="535454" y="229304"/>
                </a:lnTo>
                <a:lnTo>
                  <a:pt x="509932" y="266535"/>
                </a:lnTo>
                <a:close/>
              </a:path>
              <a:path w="946784" h="339090">
                <a:moveTo>
                  <a:pt x="912382" y="129847"/>
                </a:moveTo>
                <a:lnTo>
                  <a:pt x="675842" y="129847"/>
                </a:lnTo>
                <a:lnTo>
                  <a:pt x="675842" y="12103"/>
                </a:lnTo>
                <a:lnTo>
                  <a:pt x="723071" y="12103"/>
                </a:lnTo>
                <a:lnTo>
                  <a:pt x="723071" y="92616"/>
                </a:lnTo>
                <a:lnTo>
                  <a:pt x="912382" y="92616"/>
                </a:lnTo>
                <a:lnTo>
                  <a:pt x="912382" y="129847"/>
                </a:lnTo>
                <a:close/>
              </a:path>
              <a:path w="946784" h="339090">
                <a:moveTo>
                  <a:pt x="946719" y="203256"/>
                </a:moveTo>
                <a:lnTo>
                  <a:pt x="637032" y="203256"/>
                </a:lnTo>
                <a:lnTo>
                  <a:pt x="637032" y="166025"/>
                </a:lnTo>
                <a:lnTo>
                  <a:pt x="946719" y="166025"/>
                </a:lnTo>
                <a:lnTo>
                  <a:pt x="946719" y="203256"/>
                </a:lnTo>
                <a:close/>
              </a:path>
              <a:path w="946784" h="339090">
                <a:moveTo>
                  <a:pt x="914487" y="331393"/>
                </a:moveTo>
                <a:lnTo>
                  <a:pt x="672685" y="331393"/>
                </a:lnTo>
                <a:lnTo>
                  <a:pt x="672685" y="231014"/>
                </a:lnTo>
                <a:lnTo>
                  <a:pt x="720177" y="231014"/>
                </a:lnTo>
                <a:lnTo>
                  <a:pt x="720177" y="293241"/>
                </a:lnTo>
                <a:lnTo>
                  <a:pt x="914487" y="293241"/>
                </a:lnTo>
                <a:lnTo>
                  <a:pt x="914487" y="3313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09603" y="8055623"/>
            <a:ext cx="1244600" cy="339725"/>
          </a:xfrm>
          <a:custGeom>
            <a:avLst/>
            <a:gdLst/>
            <a:ahLst/>
            <a:cxnLst/>
            <a:rect l="l" t="t" r="r" b="b"/>
            <a:pathLst>
              <a:path w="1244600" h="339725">
                <a:moveTo>
                  <a:pt x="287847" y="339681"/>
                </a:moveTo>
                <a:lnTo>
                  <a:pt x="239829" y="339681"/>
                </a:lnTo>
                <a:lnTo>
                  <a:pt x="239829" y="0"/>
                </a:lnTo>
                <a:lnTo>
                  <a:pt x="287847" y="0"/>
                </a:lnTo>
                <a:lnTo>
                  <a:pt x="287847" y="339681"/>
                </a:lnTo>
                <a:close/>
              </a:path>
              <a:path w="1244600" h="339725">
                <a:moveTo>
                  <a:pt x="28679" y="271929"/>
                </a:moveTo>
                <a:lnTo>
                  <a:pt x="0" y="232462"/>
                </a:lnTo>
                <a:lnTo>
                  <a:pt x="38710" y="206849"/>
                </a:lnTo>
                <a:lnTo>
                  <a:pt x="66173" y="169939"/>
                </a:lnTo>
                <a:lnTo>
                  <a:pt x="82585" y="125382"/>
                </a:lnTo>
                <a:lnTo>
                  <a:pt x="88143" y="76829"/>
                </a:lnTo>
                <a:lnTo>
                  <a:pt x="88143" y="26179"/>
                </a:lnTo>
                <a:lnTo>
                  <a:pt x="136293" y="26179"/>
                </a:lnTo>
                <a:lnTo>
                  <a:pt x="136293" y="76829"/>
                </a:lnTo>
                <a:lnTo>
                  <a:pt x="141440" y="122926"/>
                </a:lnTo>
                <a:lnTo>
                  <a:pt x="157342" y="165482"/>
                </a:lnTo>
                <a:lnTo>
                  <a:pt x="161130" y="170498"/>
                </a:lnTo>
                <a:lnTo>
                  <a:pt x="112876" y="170498"/>
                </a:lnTo>
                <a:lnTo>
                  <a:pt x="99091" y="202960"/>
                </a:lnTo>
                <a:lnTo>
                  <a:pt x="80546" y="231278"/>
                </a:lnTo>
                <a:lnTo>
                  <a:pt x="57116" y="254563"/>
                </a:lnTo>
                <a:lnTo>
                  <a:pt x="28679" y="271929"/>
                </a:lnTo>
                <a:close/>
              </a:path>
              <a:path w="1244600" h="339725">
                <a:moveTo>
                  <a:pt x="193784" y="263641"/>
                </a:moveTo>
                <a:lnTo>
                  <a:pt x="166989" y="247533"/>
                </a:lnTo>
                <a:lnTo>
                  <a:pt x="144598" y="226147"/>
                </a:lnTo>
                <a:lnTo>
                  <a:pt x="126572" y="200222"/>
                </a:lnTo>
                <a:lnTo>
                  <a:pt x="112876" y="170498"/>
                </a:lnTo>
                <a:lnTo>
                  <a:pt x="161130" y="170498"/>
                </a:lnTo>
                <a:lnTo>
                  <a:pt x="184098" y="200910"/>
                </a:lnTo>
                <a:lnTo>
                  <a:pt x="221805" y="225621"/>
                </a:lnTo>
                <a:lnTo>
                  <a:pt x="193784" y="263641"/>
                </a:lnTo>
                <a:close/>
              </a:path>
              <a:path w="1244600" h="339725">
                <a:moveTo>
                  <a:pt x="607811" y="196152"/>
                </a:moveTo>
                <a:lnTo>
                  <a:pt x="560450" y="196152"/>
                </a:lnTo>
                <a:lnTo>
                  <a:pt x="560450" y="116954"/>
                </a:lnTo>
                <a:lnTo>
                  <a:pt x="506775" y="116954"/>
                </a:lnTo>
                <a:lnTo>
                  <a:pt x="506775" y="78276"/>
                </a:lnTo>
                <a:lnTo>
                  <a:pt x="560450" y="78276"/>
                </a:lnTo>
                <a:lnTo>
                  <a:pt x="560450" y="0"/>
                </a:lnTo>
                <a:lnTo>
                  <a:pt x="607811" y="0"/>
                </a:lnTo>
                <a:lnTo>
                  <a:pt x="607811" y="196152"/>
                </a:lnTo>
                <a:close/>
              </a:path>
              <a:path w="1244600" h="339725">
                <a:moveTo>
                  <a:pt x="517694" y="55517"/>
                </a:moveTo>
                <a:lnTo>
                  <a:pt x="334040" y="55517"/>
                </a:lnTo>
                <a:lnTo>
                  <a:pt x="334040" y="17497"/>
                </a:lnTo>
                <a:lnTo>
                  <a:pt x="517694" y="17497"/>
                </a:lnTo>
                <a:lnTo>
                  <a:pt x="517694" y="55517"/>
                </a:lnTo>
                <a:close/>
              </a:path>
              <a:path w="1244600" h="339725">
                <a:moveTo>
                  <a:pt x="344827" y="196415"/>
                </a:moveTo>
                <a:lnTo>
                  <a:pt x="320489" y="159053"/>
                </a:lnTo>
                <a:lnTo>
                  <a:pt x="356265" y="141414"/>
                </a:lnTo>
                <a:lnTo>
                  <a:pt x="381433" y="116609"/>
                </a:lnTo>
                <a:lnTo>
                  <a:pt x="396488" y="87142"/>
                </a:lnTo>
                <a:lnTo>
                  <a:pt x="401923" y="55517"/>
                </a:lnTo>
                <a:lnTo>
                  <a:pt x="450205" y="55517"/>
                </a:lnTo>
                <a:lnTo>
                  <a:pt x="455251" y="84585"/>
                </a:lnTo>
                <a:lnTo>
                  <a:pt x="469560" y="112037"/>
                </a:lnTo>
                <a:lnTo>
                  <a:pt x="480526" y="122743"/>
                </a:lnTo>
                <a:lnTo>
                  <a:pt x="426525" y="122743"/>
                </a:lnTo>
                <a:lnTo>
                  <a:pt x="413093" y="146723"/>
                </a:lnTo>
                <a:lnTo>
                  <a:pt x="395050" y="167472"/>
                </a:lnTo>
                <a:lnTo>
                  <a:pt x="372319" y="184275"/>
                </a:lnTo>
                <a:lnTo>
                  <a:pt x="344827" y="196415"/>
                </a:lnTo>
                <a:close/>
              </a:path>
              <a:path w="1244600" h="339725">
                <a:moveTo>
                  <a:pt x="504670" y="190232"/>
                </a:moveTo>
                <a:lnTo>
                  <a:pt x="478658" y="178761"/>
                </a:lnTo>
                <a:lnTo>
                  <a:pt x="457013" y="163295"/>
                </a:lnTo>
                <a:lnTo>
                  <a:pt x="439660" y="144425"/>
                </a:lnTo>
                <a:lnTo>
                  <a:pt x="426525" y="122743"/>
                </a:lnTo>
                <a:lnTo>
                  <a:pt x="480526" y="122743"/>
                </a:lnTo>
                <a:lnTo>
                  <a:pt x="493662" y="135567"/>
                </a:lnTo>
                <a:lnTo>
                  <a:pt x="528087" y="152869"/>
                </a:lnTo>
                <a:lnTo>
                  <a:pt x="504670" y="190232"/>
                </a:lnTo>
                <a:close/>
              </a:path>
              <a:path w="1244600" h="339725">
                <a:moveTo>
                  <a:pt x="607811" y="335076"/>
                </a:moveTo>
                <a:lnTo>
                  <a:pt x="380216" y="335076"/>
                </a:lnTo>
                <a:lnTo>
                  <a:pt x="380216" y="209834"/>
                </a:lnTo>
                <a:lnTo>
                  <a:pt x="607811" y="209834"/>
                </a:lnTo>
                <a:lnTo>
                  <a:pt x="607811" y="247328"/>
                </a:lnTo>
                <a:lnTo>
                  <a:pt x="427709" y="247328"/>
                </a:lnTo>
                <a:lnTo>
                  <a:pt x="427709" y="297056"/>
                </a:lnTo>
                <a:lnTo>
                  <a:pt x="607811" y="297056"/>
                </a:lnTo>
                <a:lnTo>
                  <a:pt x="607811" y="335076"/>
                </a:lnTo>
                <a:close/>
              </a:path>
              <a:path w="1244600" h="339725">
                <a:moveTo>
                  <a:pt x="607811" y="297056"/>
                </a:moveTo>
                <a:lnTo>
                  <a:pt x="561371" y="297056"/>
                </a:lnTo>
                <a:lnTo>
                  <a:pt x="561371" y="247328"/>
                </a:lnTo>
                <a:lnTo>
                  <a:pt x="607811" y="247328"/>
                </a:lnTo>
                <a:lnTo>
                  <a:pt x="607811" y="297056"/>
                </a:lnTo>
                <a:close/>
              </a:path>
              <a:path w="1244600" h="339725">
                <a:moveTo>
                  <a:pt x="913040" y="162736"/>
                </a:moveTo>
                <a:lnTo>
                  <a:pt x="676368" y="162736"/>
                </a:lnTo>
                <a:lnTo>
                  <a:pt x="676368" y="13287"/>
                </a:lnTo>
                <a:lnTo>
                  <a:pt x="723203" y="13287"/>
                </a:lnTo>
                <a:lnTo>
                  <a:pt x="723203" y="52228"/>
                </a:lnTo>
                <a:lnTo>
                  <a:pt x="913040" y="52228"/>
                </a:lnTo>
                <a:lnTo>
                  <a:pt x="913040" y="89459"/>
                </a:lnTo>
                <a:lnTo>
                  <a:pt x="723203" y="89459"/>
                </a:lnTo>
                <a:lnTo>
                  <a:pt x="723203" y="124848"/>
                </a:lnTo>
                <a:lnTo>
                  <a:pt x="913040" y="124848"/>
                </a:lnTo>
                <a:lnTo>
                  <a:pt x="913040" y="162736"/>
                </a:lnTo>
                <a:close/>
              </a:path>
              <a:path w="1244600" h="339725">
                <a:moveTo>
                  <a:pt x="913040" y="52228"/>
                </a:moveTo>
                <a:lnTo>
                  <a:pt x="865548" y="52228"/>
                </a:lnTo>
                <a:lnTo>
                  <a:pt x="865548" y="13287"/>
                </a:lnTo>
                <a:lnTo>
                  <a:pt x="913040" y="13287"/>
                </a:lnTo>
                <a:lnTo>
                  <a:pt x="913040" y="52228"/>
                </a:lnTo>
                <a:close/>
              </a:path>
              <a:path w="1244600" h="339725">
                <a:moveTo>
                  <a:pt x="913040" y="124848"/>
                </a:moveTo>
                <a:lnTo>
                  <a:pt x="865548" y="124848"/>
                </a:lnTo>
                <a:lnTo>
                  <a:pt x="865548" y="89459"/>
                </a:lnTo>
                <a:lnTo>
                  <a:pt x="913040" y="89459"/>
                </a:lnTo>
                <a:lnTo>
                  <a:pt x="913040" y="124848"/>
                </a:lnTo>
                <a:close/>
              </a:path>
              <a:path w="1244600" h="339725">
                <a:moveTo>
                  <a:pt x="949745" y="232725"/>
                </a:moveTo>
                <a:lnTo>
                  <a:pt x="640058" y="232725"/>
                </a:lnTo>
                <a:lnTo>
                  <a:pt x="640058" y="195494"/>
                </a:lnTo>
                <a:lnTo>
                  <a:pt x="949745" y="195494"/>
                </a:lnTo>
                <a:lnTo>
                  <a:pt x="949745" y="232725"/>
                </a:lnTo>
                <a:close/>
              </a:path>
              <a:path w="1244600" h="339725">
                <a:moveTo>
                  <a:pt x="817398" y="338892"/>
                </a:moveTo>
                <a:lnTo>
                  <a:pt x="770432" y="338892"/>
                </a:lnTo>
                <a:lnTo>
                  <a:pt x="770432" y="232725"/>
                </a:lnTo>
                <a:lnTo>
                  <a:pt x="817398" y="232725"/>
                </a:lnTo>
                <a:lnTo>
                  <a:pt x="817398" y="338892"/>
                </a:lnTo>
                <a:close/>
              </a:path>
              <a:path w="1244600" h="339725">
                <a:moveTo>
                  <a:pt x="1244054" y="339681"/>
                </a:moveTo>
                <a:lnTo>
                  <a:pt x="1197088" y="339681"/>
                </a:lnTo>
                <a:lnTo>
                  <a:pt x="1197088" y="157868"/>
                </a:lnTo>
                <a:lnTo>
                  <a:pt x="1137624" y="157868"/>
                </a:lnTo>
                <a:lnTo>
                  <a:pt x="1137624" y="119848"/>
                </a:lnTo>
                <a:lnTo>
                  <a:pt x="1197088" y="119848"/>
                </a:lnTo>
                <a:lnTo>
                  <a:pt x="1197088" y="0"/>
                </a:lnTo>
                <a:lnTo>
                  <a:pt x="1244054" y="0"/>
                </a:lnTo>
                <a:lnTo>
                  <a:pt x="1244054" y="339681"/>
                </a:lnTo>
                <a:close/>
              </a:path>
              <a:path w="1244600" h="339725">
                <a:moveTo>
                  <a:pt x="1000805" y="262851"/>
                </a:moveTo>
                <a:lnTo>
                  <a:pt x="973835" y="262851"/>
                </a:lnTo>
                <a:lnTo>
                  <a:pt x="973835" y="28547"/>
                </a:lnTo>
                <a:lnTo>
                  <a:pt x="1132231" y="28547"/>
                </a:lnTo>
                <a:lnTo>
                  <a:pt x="1132231" y="66831"/>
                </a:lnTo>
                <a:lnTo>
                  <a:pt x="1021328" y="66831"/>
                </a:lnTo>
                <a:lnTo>
                  <a:pt x="1021328" y="123006"/>
                </a:lnTo>
                <a:lnTo>
                  <a:pt x="1119864" y="123006"/>
                </a:lnTo>
                <a:lnTo>
                  <a:pt x="1119864" y="160237"/>
                </a:lnTo>
                <a:lnTo>
                  <a:pt x="1021328" y="160237"/>
                </a:lnTo>
                <a:lnTo>
                  <a:pt x="1021328" y="224173"/>
                </a:lnTo>
                <a:lnTo>
                  <a:pt x="1148968" y="224173"/>
                </a:lnTo>
                <a:lnTo>
                  <a:pt x="1152622" y="253511"/>
                </a:lnTo>
                <a:lnTo>
                  <a:pt x="1116191" y="258115"/>
                </a:lnTo>
                <a:lnTo>
                  <a:pt x="1079920" y="260944"/>
                </a:lnTo>
                <a:lnTo>
                  <a:pt x="1042046" y="262391"/>
                </a:lnTo>
                <a:lnTo>
                  <a:pt x="1000805" y="262851"/>
                </a:lnTo>
                <a:close/>
              </a:path>
              <a:path w="1244600" h="339725">
                <a:moveTo>
                  <a:pt x="1148968" y="224173"/>
                </a:moveTo>
                <a:lnTo>
                  <a:pt x="1021328" y="224173"/>
                </a:lnTo>
                <a:lnTo>
                  <a:pt x="1054996" y="223575"/>
                </a:lnTo>
                <a:lnTo>
                  <a:pt x="1086432" y="222151"/>
                </a:lnTo>
                <a:lnTo>
                  <a:pt x="1116956" y="219567"/>
                </a:lnTo>
                <a:lnTo>
                  <a:pt x="1147886" y="215491"/>
                </a:lnTo>
                <a:lnTo>
                  <a:pt x="1148968" y="22417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62254" y="8055359"/>
            <a:ext cx="2510790" cy="340360"/>
          </a:xfrm>
          <a:custGeom>
            <a:avLst/>
            <a:gdLst/>
            <a:ahLst/>
            <a:cxnLst/>
            <a:rect l="l" t="t" r="r" b="b"/>
            <a:pathLst>
              <a:path w="2510790" h="340359">
                <a:moveTo>
                  <a:pt x="177602" y="35520"/>
                </a:moveTo>
                <a:lnTo>
                  <a:pt x="130636" y="35520"/>
                </a:lnTo>
                <a:lnTo>
                  <a:pt x="130636" y="0"/>
                </a:lnTo>
                <a:lnTo>
                  <a:pt x="177602" y="0"/>
                </a:lnTo>
                <a:lnTo>
                  <a:pt x="177602" y="35520"/>
                </a:lnTo>
                <a:close/>
              </a:path>
              <a:path w="2510790" h="340359">
                <a:moveTo>
                  <a:pt x="292715" y="73540"/>
                </a:moveTo>
                <a:lnTo>
                  <a:pt x="14734" y="73540"/>
                </a:lnTo>
                <a:lnTo>
                  <a:pt x="14734" y="35520"/>
                </a:lnTo>
                <a:lnTo>
                  <a:pt x="292715" y="35520"/>
                </a:lnTo>
                <a:lnTo>
                  <a:pt x="292715" y="73540"/>
                </a:lnTo>
                <a:close/>
              </a:path>
              <a:path w="2510790" h="340359">
                <a:moveTo>
                  <a:pt x="154185" y="202730"/>
                </a:moveTo>
                <a:lnTo>
                  <a:pt x="105110" y="198941"/>
                </a:lnTo>
                <a:lnTo>
                  <a:pt x="68344" y="187814"/>
                </a:lnTo>
                <a:lnTo>
                  <a:pt x="45292" y="169707"/>
                </a:lnTo>
                <a:lnTo>
                  <a:pt x="37362" y="144976"/>
                </a:lnTo>
                <a:lnTo>
                  <a:pt x="45292" y="119961"/>
                </a:lnTo>
                <a:lnTo>
                  <a:pt x="68344" y="101743"/>
                </a:lnTo>
                <a:lnTo>
                  <a:pt x="105110" y="90604"/>
                </a:lnTo>
                <a:lnTo>
                  <a:pt x="154185" y="86827"/>
                </a:lnTo>
                <a:lnTo>
                  <a:pt x="203167" y="90604"/>
                </a:lnTo>
                <a:lnTo>
                  <a:pt x="239878" y="101743"/>
                </a:lnTo>
                <a:lnTo>
                  <a:pt x="262948" y="119961"/>
                </a:lnTo>
                <a:lnTo>
                  <a:pt x="263590" y="121953"/>
                </a:lnTo>
                <a:lnTo>
                  <a:pt x="154185" y="121953"/>
                </a:lnTo>
                <a:lnTo>
                  <a:pt x="124529" y="123349"/>
                </a:lnTo>
                <a:lnTo>
                  <a:pt x="103420" y="127594"/>
                </a:lnTo>
                <a:lnTo>
                  <a:pt x="90821" y="134774"/>
                </a:lnTo>
                <a:lnTo>
                  <a:pt x="86696" y="144976"/>
                </a:lnTo>
                <a:lnTo>
                  <a:pt x="90821" y="154947"/>
                </a:lnTo>
                <a:lnTo>
                  <a:pt x="103420" y="161996"/>
                </a:lnTo>
                <a:lnTo>
                  <a:pt x="124529" y="166159"/>
                </a:lnTo>
                <a:lnTo>
                  <a:pt x="154185" y="167472"/>
                </a:lnTo>
                <a:lnTo>
                  <a:pt x="263676" y="167472"/>
                </a:lnTo>
                <a:lnTo>
                  <a:pt x="262948" y="169707"/>
                </a:lnTo>
                <a:lnTo>
                  <a:pt x="239878" y="187814"/>
                </a:lnTo>
                <a:lnTo>
                  <a:pt x="203167" y="198941"/>
                </a:lnTo>
                <a:lnTo>
                  <a:pt x="154185" y="202730"/>
                </a:lnTo>
                <a:close/>
              </a:path>
              <a:path w="2510790" h="340359">
                <a:moveTo>
                  <a:pt x="263676" y="167472"/>
                </a:moveTo>
                <a:lnTo>
                  <a:pt x="154185" y="167472"/>
                </a:lnTo>
                <a:lnTo>
                  <a:pt x="183639" y="166159"/>
                </a:lnTo>
                <a:lnTo>
                  <a:pt x="204719" y="161996"/>
                </a:lnTo>
                <a:lnTo>
                  <a:pt x="217437" y="154947"/>
                </a:lnTo>
                <a:lnTo>
                  <a:pt x="221805" y="144976"/>
                </a:lnTo>
                <a:lnTo>
                  <a:pt x="217437" y="134774"/>
                </a:lnTo>
                <a:lnTo>
                  <a:pt x="204719" y="127594"/>
                </a:lnTo>
                <a:lnTo>
                  <a:pt x="183639" y="123349"/>
                </a:lnTo>
                <a:lnTo>
                  <a:pt x="154185" y="121953"/>
                </a:lnTo>
                <a:lnTo>
                  <a:pt x="263590" y="121953"/>
                </a:lnTo>
                <a:lnTo>
                  <a:pt x="271008" y="144976"/>
                </a:lnTo>
                <a:lnTo>
                  <a:pt x="263676" y="167472"/>
                </a:lnTo>
                <a:close/>
              </a:path>
              <a:path w="2510790" h="340359">
                <a:moveTo>
                  <a:pt x="309686" y="257721"/>
                </a:moveTo>
                <a:lnTo>
                  <a:pt x="0" y="257721"/>
                </a:lnTo>
                <a:lnTo>
                  <a:pt x="0" y="219306"/>
                </a:lnTo>
                <a:lnTo>
                  <a:pt x="309686" y="219306"/>
                </a:lnTo>
                <a:lnTo>
                  <a:pt x="309686" y="257721"/>
                </a:lnTo>
                <a:close/>
              </a:path>
              <a:path w="2510790" h="340359">
                <a:moveTo>
                  <a:pt x="177602" y="339418"/>
                </a:moveTo>
                <a:lnTo>
                  <a:pt x="130636" y="339418"/>
                </a:lnTo>
                <a:lnTo>
                  <a:pt x="130636" y="257721"/>
                </a:lnTo>
                <a:lnTo>
                  <a:pt x="177602" y="257721"/>
                </a:lnTo>
                <a:lnTo>
                  <a:pt x="177602" y="339418"/>
                </a:lnTo>
                <a:close/>
              </a:path>
              <a:path w="2510790" h="340359">
                <a:moveTo>
                  <a:pt x="593340" y="198388"/>
                </a:moveTo>
                <a:lnTo>
                  <a:pt x="350748" y="198388"/>
                </a:lnTo>
                <a:lnTo>
                  <a:pt x="350748" y="21970"/>
                </a:lnTo>
                <a:lnTo>
                  <a:pt x="398371" y="21970"/>
                </a:lnTo>
                <a:lnTo>
                  <a:pt x="398371" y="74724"/>
                </a:lnTo>
                <a:lnTo>
                  <a:pt x="593340" y="74724"/>
                </a:lnTo>
                <a:lnTo>
                  <a:pt x="593340" y="112350"/>
                </a:lnTo>
                <a:lnTo>
                  <a:pt x="398371" y="112350"/>
                </a:lnTo>
                <a:lnTo>
                  <a:pt x="398371" y="160500"/>
                </a:lnTo>
                <a:lnTo>
                  <a:pt x="593340" y="160500"/>
                </a:lnTo>
                <a:lnTo>
                  <a:pt x="593340" y="198388"/>
                </a:lnTo>
                <a:close/>
              </a:path>
              <a:path w="2510790" h="340359">
                <a:moveTo>
                  <a:pt x="593340" y="74724"/>
                </a:moveTo>
                <a:lnTo>
                  <a:pt x="545979" y="74724"/>
                </a:lnTo>
                <a:lnTo>
                  <a:pt x="545979" y="21970"/>
                </a:lnTo>
                <a:lnTo>
                  <a:pt x="593340" y="21970"/>
                </a:lnTo>
                <a:lnTo>
                  <a:pt x="593340" y="74724"/>
                </a:lnTo>
                <a:close/>
              </a:path>
              <a:path w="2510790" h="340359">
                <a:moveTo>
                  <a:pt x="593340" y="160500"/>
                </a:moveTo>
                <a:lnTo>
                  <a:pt x="545979" y="160500"/>
                </a:lnTo>
                <a:lnTo>
                  <a:pt x="545979" y="112350"/>
                </a:lnTo>
                <a:lnTo>
                  <a:pt x="593340" y="112350"/>
                </a:lnTo>
                <a:lnTo>
                  <a:pt x="593340" y="160500"/>
                </a:lnTo>
                <a:close/>
              </a:path>
              <a:path w="2510790" h="340359">
                <a:moveTo>
                  <a:pt x="495592" y="261141"/>
                </a:moveTo>
                <a:lnTo>
                  <a:pt x="448626" y="261141"/>
                </a:lnTo>
                <a:lnTo>
                  <a:pt x="448626" y="198388"/>
                </a:lnTo>
                <a:lnTo>
                  <a:pt x="495592" y="198388"/>
                </a:lnTo>
                <a:lnTo>
                  <a:pt x="495592" y="261141"/>
                </a:lnTo>
                <a:close/>
              </a:path>
              <a:path w="2510790" h="340359">
                <a:moveTo>
                  <a:pt x="627676" y="299687"/>
                </a:moveTo>
                <a:lnTo>
                  <a:pt x="317990" y="299687"/>
                </a:lnTo>
                <a:lnTo>
                  <a:pt x="317990" y="261141"/>
                </a:lnTo>
                <a:lnTo>
                  <a:pt x="627676" y="261141"/>
                </a:lnTo>
                <a:lnTo>
                  <a:pt x="627676" y="299687"/>
                </a:lnTo>
                <a:close/>
              </a:path>
              <a:path w="2510790" h="340359">
                <a:moveTo>
                  <a:pt x="910014" y="131557"/>
                </a:moveTo>
                <a:lnTo>
                  <a:pt x="673342" y="131557"/>
                </a:lnTo>
                <a:lnTo>
                  <a:pt x="673342" y="9603"/>
                </a:lnTo>
                <a:lnTo>
                  <a:pt x="908304" y="9603"/>
                </a:lnTo>
                <a:lnTo>
                  <a:pt x="908304" y="47623"/>
                </a:lnTo>
                <a:lnTo>
                  <a:pt x="720703" y="47623"/>
                </a:lnTo>
                <a:lnTo>
                  <a:pt x="720703" y="93800"/>
                </a:lnTo>
                <a:lnTo>
                  <a:pt x="910014" y="93800"/>
                </a:lnTo>
                <a:lnTo>
                  <a:pt x="910014" y="131557"/>
                </a:lnTo>
                <a:close/>
              </a:path>
              <a:path w="2510790" h="340359">
                <a:moveTo>
                  <a:pt x="945403" y="193915"/>
                </a:moveTo>
                <a:lnTo>
                  <a:pt x="635980" y="193915"/>
                </a:lnTo>
                <a:lnTo>
                  <a:pt x="635980" y="155237"/>
                </a:lnTo>
                <a:lnTo>
                  <a:pt x="945403" y="155237"/>
                </a:lnTo>
                <a:lnTo>
                  <a:pt x="945403" y="193915"/>
                </a:lnTo>
                <a:close/>
              </a:path>
              <a:path w="2510790" h="340359">
                <a:moveTo>
                  <a:pt x="789771" y="339023"/>
                </a:moveTo>
                <a:lnTo>
                  <a:pt x="740058" y="334937"/>
                </a:lnTo>
                <a:lnTo>
                  <a:pt x="702778" y="322809"/>
                </a:lnTo>
                <a:lnTo>
                  <a:pt x="679361" y="303133"/>
                </a:lnTo>
                <a:lnTo>
                  <a:pt x="671237" y="276402"/>
                </a:lnTo>
                <a:lnTo>
                  <a:pt x="679361" y="249938"/>
                </a:lnTo>
                <a:lnTo>
                  <a:pt x="702778" y="230455"/>
                </a:lnTo>
                <a:lnTo>
                  <a:pt x="740058" y="218422"/>
                </a:lnTo>
                <a:lnTo>
                  <a:pt x="789771" y="214307"/>
                </a:lnTo>
                <a:lnTo>
                  <a:pt x="839197" y="218422"/>
                </a:lnTo>
                <a:lnTo>
                  <a:pt x="876253" y="230455"/>
                </a:lnTo>
                <a:lnTo>
                  <a:pt x="899570" y="249938"/>
                </a:lnTo>
                <a:lnTo>
                  <a:pt x="899699" y="250353"/>
                </a:lnTo>
                <a:lnTo>
                  <a:pt x="789771" y="250353"/>
                </a:lnTo>
                <a:lnTo>
                  <a:pt x="759019" y="252074"/>
                </a:lnTo>
                <a:lnTo>
                  <a:pt x="737049" y="257013"/>
                </a:lnTo>
                <a:lnTo>
                  <a:pt x="723910" y="265135"/>
                </a:lnTo>
                <a:lnTo>
                  <a:pt x="719651" y="276402"/>
                </a:lnTo>
                <a:lnTo>
                  <a:pt x="723910" y="288139"/>
                </a:lnTo>
                <a:lnTo>
                  <a:pt x="737049" y="296399"/>
                </a:lnTo>
                <a:lnTo>
                  <a:pt x="759019" y="301303"/>
                </a:lnTo>
                <a:lnTo>
                  <a:pt x="789771" y="302976"/>
                </a:lnTo>
                <a:lnTo>
                  <a:pt x="899618" y="302976"/>
                </a:lnTo>
                <a:lnTo>
                  <a:pt x="899570" y="303133"/>
                </a:lnTo>
                <a:lnTo>
                  <a:pt x="876253" y="322809"/>
                </a:lnTo>
                <a:lnTo>
                  <a:pt x="839197" y="334937"/>
                </a:lnTo>
                <a:lnTo>
                  <a:pt x="789771" y="339023"/>
                </a:lnTo>
                <a:close/>
              </a:path>
              <a:path w="2510790" h="340359">
                <a:moveTo>
                  <a:pt x="899618" y="302976"/>
                </a:moveTo>
                <a:lnTo>
                  <a:pt x="789771" y="302976"/>
                </a:lnTo>
                <a:lnTo>
                  <a:pt x="820175" y="301303"/>
                </a:lnTo>
                <a:lnTo>
                  <a:pt x="842180" y="296399"/>
                </a:lnTo>
                <a:lnTo>
                  <a:pt x="855576" y="288139"/>
                </a:lnTo>
                <a:lnTo>
                  <a:pt x="860154" y="276402"/>
                </a:lnTo>
                <a:lnTo>
                  <a:pt x="855576" y="265135"/>
                </a:lnTo>
                <a:lnTo>
                  <a:pt x="842180" y="257013"/>
                </a:lnTo>
                <a:lnTo>
                  <a:pt x="820175" y="252074"/>
                </a:lnTo>
                <a:lnTo>
                  <a:pt x="789771" y="250353"/>
                </a:lnTo>
                <a:lnTo>
                  <a:pt x="899699" y="250353"/>
                </a:lnTo>
                <a:lnTo>
                  <a:pt x="907778" y="276402"/>
                </a:lnTo>
                <a:lnTo>
                  <a:pt x="899618" y="302976"/>
                </a:lnTo>
                <a:close/>
              </a:path>
              <a:path w="2510790" h="340359">
                <a:moveTo>
                  <a:pt x="1232083" y="157474"/>
                </a:moveTo>
                <a:lnTo>
                  <a:pt x="992122" y="157474"/>
                </a:lnTo>
                <a:lnTo>
                  <a:pt x="992122" y="64331"/>
                </a:lnTo>
                <a:lnTo>
                  <a:pt x="1178276" y="64331"/>
                </a:lnTo>
                <a:lnTo>
                  <a:pt x="1178276" y="43677"/>
                </a:lnTo>
                <a:lnTo>
                  <a:pt x="991596" y="43677"/>
                </a:lnTo>
                <a:lnTo>
                  <a:pt x="991596" y="6972"/>
                </a:lnTo>
                <a:lnTo>
                  <a:pt x="1225900" y="6972"/>
                </a:lnTo>
                <a:lnTo>
                  <a:pt x="1225900" y="98536"/>
                </a:lnTo>
                <a:lnTo>
                  <a:pt x="1039351" y="98536"/>
                </a:lnTo>
                <a:lnTo>
                  <a:pt x="1039351" y="121032"/>
                </a:lnTo>
                <a:lnTo>
                  <a:pt x="1232083" y="121032"/>
                </a:lnTo>
                <a:lnTo>
                  <a:pt x="1232083" y="157474"/>
                </a:lnTo>
                <a:close/>
              </a:path>
              <a:path w="2510790" h="340359">
                <a:moveTo>
                  <a:pt x="1131967" y="182075"/>
                </a:moveTo>
                <a:lnTo>
                  <a:pt x="1085001" y="182075"/>
                </a:lnTo>
                <a:lnTo>
                  <a:pt x="1085001" y="157474"/>
                </a:lnTo>
                <a:lnTo>
                  <a:pt x="1131967" y="157474"/>
                </a:lnTo>
                <a:lnTo>
                  <a:pt x="1131967" y="182075"/>
                </a:lnTo>
                <a:close/>
              </a:path>
              <a:path w="2510790" h="340359">
                <a:moveTo>
                  <a:pt x="1263262" y="219964"/>
                </a:moveTo>
                <a:lnTo>
                  <a:pt x="953576" y="219964"/>
                </a:lnTo>
                <a:lnTo>
                  <a:pt x="953576" y="182075"/>
                </a:lnTo>
                <a:lnTo>
                  <a:pt x="1263262" y="182075"/>
                </a:lnTo>
                <a:lnTo>
                  <a:pt x="1263262" y="219964"/>
                </a:lnTo>
                <a:close/>
              </a:path>
              <a:path w="2510790" h="340359">
                <a:moveTo>
                  <a:pt x="1227741" y="337576"/>
                </a:moveTo>
                <a:lnTo>
                  <a:pt x="1179854" y="337576"/>
                </a:lnTo>
                <a:lnTo>
                  <a:pt x="1179854" y="276533"/>
                </a:lnTo>
                <a:lnTo>
                  <a:pt x="988175" y="276533"/>
                </a:lnTo>
                <a:lnTo>
                  <a:pt x="988175" y="239171"/>
                </a:lnTo>
                <a:lnTo>
                  <a:pt x="1227741" y="239171"/>
                </a:lnTo>
                <a:lnTo>
                  <a:pt x="1227741" y="337576"/>
                </a:lnTo>
                <a:close/>
              </a:path>
              <a:path w="2510790" h="340359">
                <a:moveTo>
                  <a:pt x="1555335" y="170235"/>
                </a:moveTo>
                <a:lnTo>
                  <a:pt x="1507711" y="170235"/>
                </a:lnTo>
                <a:lnTo>
                  <a:pt x="1507711" y="263"/>
                </a:lnTo>
                <a:lnTo>
                  <a:pt x="1555335" y="263"/>
                </a:lnTo>
                <a:lnTo>
                  <a:pt x="1555335" y="170235"/>
                </a:lnTo>
                <a:close/>
              </a:path>
              <a:path w="2510790" h="340359">
                <a:moveTo>
                  <a:pt x="1368129" y="164841"/>
                </a:moveTo>
                <a:lnTo>
                  <a:pt x="1331852" y="159067"/>
                </a:lnTo>
                <a:lnTo>
                  <a:pt x="1302975" y="143118"/>
                </a:lnTo>
                <a:lnTo>
                  <a:pt x="1283916" y="118757"/>
                </a:lnTo>
                <a:lnTo>
                  <a:pt x="1277091" y="87748"/>
                </a:lnTo>
                <a:lnTo>
                  <a:pt x="1283916" y="56625"/>
                </a:lnTo>
                <a:lnTo>
                  <a:pt x="1302975" y="32149"/>
                </a:lnTo>
                <a:lnTo>
                  <a:pt x="1331852" y="16134"/>
                </a:lnTo>
                <a:lnTo>
                  <a:pt x="1368129" y="10393"/>
                </a:lnTo>
                <a:lnTo>
                  <a:pt x="1404011" y="16134"/>
                </a:lnTo>
                <a:lnTo>
                  <a:pt x="1432691" y="32149"/>
                </a:lnTo>
                <a:lnTo>
                  <a:pt x="1445970" y="49202"/>
                </a:lnTo>
                <a:lnTo>
                  <a:pt x="1368129" y="49202"/>
                </a:lnTo>
                <a:lnTo>
                  <a:pt x="1350128" y="51821"/>
                </a:lnTo>
                <a:lnTo>
                  <a:pt x="1335815" y="59398"/>
                </a:lnTo>
                <a:lnTo>
                  <a:pt x="1326411" y="71513"/>
                </a:lnTo>
                <a:lnTo>
                  <a:pt x="1323136" y="87748"/>
                </a:lnTo>
                <a:lnTo>
                  <a:pt x="1326392" y="104135"/>
                </a:lnTo>
                <a:lnTo>
                  <a:pt x="1335766" y="116329"/>
                </a:lnTo>
                <a:lnTo>
                  <a:pt x="1350073" y="123935"/>
                </a:lnTo>
                <a:lnTo>
                  <a:pt x="1368129" y="126558"/>
                </a:lnTo>
                <a:lnTo>
                  <a:pt x="1445647" y="126558"/>
                </a:lnTo>
                <a:lnTo>
                  <a:pt x="1432691" y="143118"/>
                </a:lnTo>
                <a:lnTo>
                  <a:pt x="1404011" y="159067"/>
                </a:lnTo>
                <a:lnTo>
                  <a:pt x="1368129" y="164841"/>
                </a:lnTo>
                <a:close/>
              </a:path>
              <a:path w="2510790" h="340359">
                <a:moveTo>
                  <a:pt x="1445647" y="126558"/>
                </a:moveTo>
                <a:lnTo>
                  <a:pt x="1368129" y="126558"/>
                </a:lnTo>
                <a:lnTo>
                  <a:pt x="1385920" y="123935"/>
                </a:lnTo>
                <a:lnTo>
                  <a:pt x="1400048" y="116329"/>
                </a:lnTo>
                <a:lnTo>
                  <a:pt x="1409366" y="104135"/>
                </a:lnTo>
                <a:lnTo>
                  <a:pt x="1412727" y="87748"/>
                </a:lnTo>
                <a:lnTo>
                  <a:pt x="1409366" y="71513"/>
                </a:lnTo>
                <a:lnTo>
                  <a:pt x="1400048" y="59398"/>
                </a:lnTo>
                <a:lnTo>
                  <a:pt x="1385920" y="51821"/>
                </a:lnTo>
                <a:lnTo>
                  <a:pt x="1368129" y="49202"/>
                </a:lnTo>
                <a:lnTo>
                  <a:pt x="1445970" y="49202"/>
                </a:lnTo>
                <a:lnTo>
                  <a:pt x="1451750" y="56625"/>
                </a:lnTo>
                <a:lnTo>
                  <a:pt x="1458772" y="87748"/>
                </a:lnTo>
                <a:lnTo>
                  <a:pt x="1451750" y="118757"/>
                </a:lnTo>
                <a:lnTo>
                  <a:pt x="1445647" y="126558"/>
                </a:lnTo>
                <a:close/>
              </a:path>
              <a:path w="2510790" h="340359">
                <a:moveTo>
                  <a:pt x="1564544" y="335340"/>
                </a:moveTo>
                <a:lnTo>
                  <a:pt x="1328925" y="335340"/>
                </a:lnTo>
                <a:lnTo>
                  <a:pt x="1328925" y="241407"/>
                </a:lnTo>
                <a:lnTo>
                  <a:pt x="1507975" y="241407"/>
                </a:lnTo>
                <a:lnTo>
                  <a:pt x="1507975" y="220753"/>
                </a:lnTo>
                <a:lnTo>
                  <a:pt x="1328135" y="220753"/>
                </a:lnTo>
                <a:lnTo>
                  <a:pt x="1328135" y="184180"/>
                </a:lnTo>
                <a:lnTo>
                  <a:pt x="1555335" y="184180"/>
                </a:lnTo>
                <a:lnTo>
                  <a:pt x="1555335" y="276139"/>
                </a:lnTo>
                <a:lnTo>
                  <a:pt x="1375233" y="276139"/>
                </a:lnTo>
                <a:lnTo>
                  <a:pt x="1375233" y="297977"/>
                </a:lnTo>
                <a:lnTo>
                  <a:pt x="1564544" y="297977"/>
                </a:lnTo>
                <a:lnTo>
                  <a:pt x="1564544" y="335340"/>
                </a:lnTo>
                <a:close/>
              </a:path>
              <a:path w="2510790" h="340359">
                <a:moveTo>
                  <a:pt x="1861091" y="339155"/>
                </a:moveTo>
                <a:lnTo>
                  <a:pt x="1813467" y="339155"/>
                </a:lnTo>
                <a:lnTo>
                  <a:pt x="1813467" y="263"/>
                </a:lnTo>
                <a:lnTo>
                  <a:pt x="1861091" y="263"/>
                </a:lnTo>
                <a:lnTo>
                  <a:pt x="1861091" y="133267"/>
                </a:lnTo>
                <a:lnTo>
                  <a:pt x="1906083" y="133267"/>
                </a:lnTo>
                <a:lnTo>
                  <a:pt x="1906083" y="172340"/>
                </a:lnTo>
                <a:lnTo>
                  <a:pt x="1861091" y="172340"/>
                </a:lnTo>
                <a:lnTo>
                  <a:pt x="1861091" y="339155"/>
                </a:lnTo>
                <a:close/>
              </a:path>
              <a:path w="2510790" h="340359">
                <a:moveTo>
                  <a:pt x="2109882" y="71830"/>
                </a:moveTo>
                <a:lnTo>
                  <a:pt x="1918729" y="71830"/>
                </a:lnTo>
                <a:lnTo>
                  <a:pt x="1918729" y="33020"/>
                </a:lnTo>
                <a:lnTo>
                  <a:pt x="2109882" y="33020"/>
                </a:lnTo>
                <a:lnTo>
                  <a:pt x="2109882" y="71830"/>
                </a:lnTo>
                <a:close/>
              </a:path>
              <a:path w="2510790" h="340359">
                <a:moveTo>
                  <a:pt x="1932411" y="275218"/>
                </a:moveTo>
                <a:lnTo>
                  <a:pt x="1905441" y="237987"/>
                </a:lnTo>
                <a:lnTo>
                  <a:pt x="1942386" y="212757"/>
                </a:lnTo>
                <a:lnTo>
                  <a:pt x="1969033" y="177438"/>
                </a:lnTo>
                <a:lnTo>
                  <a:pt x="1985196" y="136050"/>
                </a:lnTo>
                <a:lnTo>
                  <a:pt x="1990691" y="92616"/>
                </a:lnTo>
                <a:lnTo>
                  <a:pt x="1990691" y="71830"/>
                </a:lnTo>
                <a:lnTo>
                  <a:pt x="2038972" y="71830"/>
                </a:lnTo>
                <a:lnTo>
                  <a:pt x="2038972" y="92616"/>
                </a:lnTo>
                <a:lnTo>
                  <a:pt x="2044278" y="133847"/>
                </a:lnTo>
                <a:lnTo>
                  <a:pt x="2060202" y="172833"/>
                </a:lnTo>
                <a:lnTo>
                  <a:pt x="2062128" y="175234"/>
                </a:lnTo>
                <a:lnTo>
                  <a:pt x="2015687" y="175234"/>
                </a:lnTo>
                <a:lnTo>
                  <a:pt x="2001861" y="207100"/>
                </a:lnTo>
                <a:lnTo>
                  <a:pt x="1983323" y="235093"/>
                </a:lnTo>
                <a:lnTo>
                  <a:pt x="1960149" y="258152"/>
                </a:lnTo>
                <a:lnTo>
                  <a:pt x="1932411" y="275218"/>
                </a:lnTo>
                <a:close/>
              </a:path>
              <a:path w="2510790" h="340359">
                <a:moveTo>
                  <a:pt x="2098436" y="266798"/>
                </a:moveTo>
                <a:lnTo>
                  <a:pt x="2070780" y="251159"/>
                </a:lnTo>
                <a:lnTo>
                  <a:pt x="2047787" y="230094"/>
                </a:lnTo>
                <a:lnTo>
                  <a:pt x="2029430" y="204489"/>
                </a:lnTo>
                <a:lnTo>
                  <a:pt x="2015687" y="175234"/>
                </a:lnTo>
                <a:lnTo>
                  <a:pt x="2062128" y="175234"/>
                </a:lnTo>
                <a:lnTo>
                  <a:pt x="2086758" y="205949"/>
                </a:lnTo>
                <a:lnTo>
                  <a:pt x="2123958" y="229567"/>
                </a:lnTo>
                <a:lnTo>
                  <a:pt x="2098436" y="266798"/>
                </a:lnTo>
                <a:close/>
              </a:path>
              <a:path w="2510790" h="340359">
                <a:moveTo>
                  <a:pt x="1620209" y="267324"/>
                </a:moveTo>
                <a:lnTo>
                  <a:pt x="1582978" y="240618"/>
                </a:lnTo>
                <a:lnTo>
                  <a:pt x="1611837" y="203011"/>
                </a:lnTo>
                <a:lnTo>
                  <a:pt x="1630520" y="163838"/>
                </a:lnTo>
                <a:lnTo>
                  <a:pt x="1641087" y="121384"/>
                </a:lnTo>
                <a:lnTo>
                  <a:pt x="1645599" y="73935"/>
                </a:lnTo>
                <a:lnTo>
                  <a:pt x="1598107" y="73935"/>
                </a:lnTo>
                <a:lnTo>
                  <a:pt x="1598107" y="35125"/>
                </a:lnTo>
                <a:lnTo>
                  <a:pt x="1690987" y="35125"/>
                </a:lnTo>
                <a:lnTo>
                  <a:pt x="1689360" y="88549"/>
                </a:lnTo>
                <a:lnTo>
                  <a:pt x="1683464" y="137812"/>
                </a:lnTo>
                <a:lnTo>
                  <a:pt x="1671304" y="183582"/>
                </a:lnTo>
                <a:lnTo>
                  <a:pt x="1650884" y="226530"/>
                </a:lnTo>
                <a:lnTo>
                  <a:pt x="1620209" y="267324"/>
                </a:lnTo>
                <a:close/>
              </a:path>
              <a:path w="2510790" h="340359">
                <a:moveTo>
                  <a:pt x="1716377" y="289031"/>
                </a:moveTo>
                <a:lnTo>
                  <a:pt x="1678884" y="262720"/>
                </a:lnTo>
                <a:lnTo>
                  <a:pt x="1707368" y="219809"/>
                </a:lnTo>
                <a:lnTo>
                  <a:pt x="1725603" y="174987"/>
                </a:lnTo>
                <a:lnTo>
                  <a:pt x="1735772" y="126835"/>
                </a:lnTo>
                <a:lnTo>
                  <a:pt x="1740058" y="73935"/>
                </a:lnTo>
                <a:lnTo>
                  <a:pt x="1702432" y="73935"/>
                </a:lnTo>
                <a:lnTo>
                  <a:pt x="1702432" y="35125"/>
                </a:lnTo>
                <a:lnTo>
                  <a:pt x="1784787" y="35125"/>
                </a:lnTo>
                <a:lnTo>
                  <a:pt x="1783381" y="91552"/>
                </a:lnTo>
                <a:lnTo>
                  <a:pt x="1777927" y="145036"/>
                </a:lnTo>
                <a:lnTo>
                  <a:pt x="1766336" y="195697"/>
                </a:lnTo>
                <a:lnTo>
                  <a:pt x="1746516" y="243656"/>
                </a:lnTo>
                <a:lnTo>
                  <a:pt x="1716377" y="289031"/>
                </a:lnTo>
                <a:close/>
              </a:path>
              <a:path w="2510790" h="340359">
                <a:moveTo>
                  <a:pt x="2191316" y="339155"/>
                </a:moveTo>
                <a:lnTo>
                  <a:pt x="2143297" y="339155"/>
                </a:lnTo>
                <a:lnTo>
                  <a:pt x="2143297" y="263"/>
                </a:lnTo>
                <a:lnTo>
                  <a:pt x="2191316" y="263"/>
                </a:lnTo>
                <a:lnTo>
                  <a:pt x="2191316" y="339155"/>
                </a:lnTo>
                <a:close/>
              </a:path>
              <a:path w="2510790" h="340359">
                <a:moveTo>
                  <a:pt x="2510358" y="339944"/>
                </a:moveTo>
                <a:lnTo>
                  <a:pt x="2463129" y="339944"/>
                </a:lnTo>
                <a:lnTo>
                  <a:pt x="2463129" y="263"/>
                </a:lnTo>
                <a:lnTo>
                  <a:pt x="2510358" y="263"/>
                </a:lnTo>
                <a:lnTo>
                  <a:pt x="2510358" y="339944"/>
                </a:lnTo>
                <a:close/>
              </a:path>
              <a:path w="2510790" h="340359">
                <a:moveTo>
                  <a:pt x="2335387" y="189311"/>
                </a:moveTo>
                <a:lnTo>
                  <a:pt x="2298214" y="183165"/>
                </a:lnTo>
                <a:lnTo>
                  <a:pt x="2268391" y="165992"/>
                </a:lnTo>
                <a:lnTo>
                  <a:pt x="2248584" y="139693"/>
                </a:lnTo>
                <a:lnTo>
                  <a:pt x="2241455" y="106166"/>
                </a:lnTo>
                <a:lnTo>
                  <a:pt x="2248584" y="72695"/>
                </a:lnTo>
                <a:lnTo>
                  <a:pt x="2268391" y="46390"/>
                </a:lnTo>
                <a:lnTo>
                  <a:pt x="2298214" y="29187"/>
                </a:lnTo>
                <a:lnTo>
                  <a:pt x="2335387" y="23022"/>
                </a:lnTo>
                <a:lnTo>
                  <a:pt x="2372803" y="29187"/>
                </a:lnTo>
                <a:lnTo>
                  <a:pt x="2402547" y="46390"/>
                </a:lnTo>
                <a:lnTo>
                  <a:pt x="2415773" y="64068"/>
                </a:lnTo>
                <a:lnTo>
                  <a:pt x="2335387" y="64068"/>
                </a:lnTo>
                <a:lnTo>
                  <a:pt x="2316802" y="66927"/>
                </a:lnTo>
                <a:lnTo>
                  <a:pt x="2301955" y="75201"/>
                </a:lnTo>
                <a:lnTo>
                  <a:pt x="2292115" y="88433"/>
                </a:lnTo>
                <a:lnTo>
                  <a:pt x="2288553" y="106166"/>
                </a:lnTo>
                <a:lnTo>
                  <a:pt x="2292133" y="124066"/>
                </a:lnTo>
                <a:lnTo>
                  <a:pt x="2302004" y="137280"/>
                </a:lnTo>
                <a:lnTo>
                  <a:pt x="2316858" y="145461"/>
                </a:lnTo>
                <a:lnTo>
                  <a:pt x="2335387" y="148265"/>
                </a:lnTo>
                <a:lnTo>
                  <a:pt x="2415813" y="148265"/>
                </a:lnTo>
                <a:lnTo>
                  <a:pt x="2402547" y="165992"/>
                </a:lnTo>
                <a:lnTo>
                  <a:pt x="2372803" y="183165"/>
                </a:lnTo>
                <a:lnTo>
                  <a:pt x="2335387" y="189311"/>
                </a:lnTo>
                <a:close/>
              </a:path>
              <a:path w="2510790" h="340359">
                <a:moveTo>
                  <a:pt x="2415813" y="148265"/>
                </a:moveTo>
                <a:lnTo>
                  <a:pt x="2335387" y="148265"/>
                </a:lnTo>
                <a:lnTo>
                  <a:pt x="2354263" y="145461"/>
                </a:lnTo>
                <a:lnTo>
                  <a:pt x="2369378" y="137280"/>
                </a:lnTo>
                <a:lnTo>
                  <a:pt x="2379436" y="124066"/>
                </a:lnTo>
                <a:lnTo>
                  <a:pt x="2383142" y="106166"/>
                </a:lnTo>
                <a:lnTo>
                  <a:pt x="2379455" y="88433"/>
                </a:lnTo>
                <a:lnTo>
                  <a:pt x="2369427" y="75201"/>
                </a:lnTo>
                <a:lnTo>
                  <a:pt x="2354319" y="66927"/>
                </a:lnTo>
                <a:lnTo>
                  <a:pt x="2335387" y="64068"/>
                </a:lnTo>
                <a:lnTo>
                  <a:pt x="2415773" y="64068"/>
                </a:lnTo>
                <a:lnTo>
                  <a:pt x="2422227" y="72695"/>
                </a:lnTo>
                <a:lnTo>
                  <a:pt x="2429451" y="106166"/>
                </a:lnTo>
                <a:lnTo>
                  <a:pt x="2422227" y="139693"/>
                </a:lnTo>
                <a:lnTo>
                  <a:pt x="2415813" y="148265"/>
                </a:lnTo>
                <a:close/>
              </a:path>
              <a:path w="2510790" h="340359">
                <a:moveTo>
                  <a:pt x="2232772" y="270613"/>
                </a:moveTo>
                <a:lnTo>
                  <a:pt x="2227378" y="232067"/>
                </a:lnTo>
                <a:lnTo>
                  <a:pt x="2276494" y="231785"/>
                </a:lnTo>
                <a:lnTo>
                  <a:pt x="2331111" y="230406"/>
                </a:lnTo>
                <a:lnTo>
                  <a:pt x="2387998" y="227127"/>
                </a:lnTo>
                <a:lnTo>
                  <a:pt x="2443922" y="221148"/>
                </a:lnTo>
                <a:lnTo>
                  <a:pt x="2447474" y="255353"/>
                </a:lnTo>
                <a:lnTo>
                  <a:pt x="2390635" y="263898"/>
                </a:lnTo>
                <a:lnTo>
                  <a:pt x="2334252" y="268459"/>
                </a:lnTo>
                <a:lnTo>
                  <a:pt x="2280805" y="270282"/>
                </a:lnTo>
                <a:lnTo>
                  <a:pt x="2232772" y="27061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583188" y="8055622"/>
            <a:ext cx="1267460" cy="339725"/>
          </a:xfrm>
          <a:custGeom>
            <a:avLst/>
            <a:gdLst/>
            <a:ahLst/>
            <a:cxnLst/>
            <a:rect l="l" t="t" r="r" b="b"/>
            <a:pathLst>
              <a:path w="1267459" h="339725">
                <a:moveTo>
                  <a:pt x="181952" y="35661"/>
                </a:moveTo>
                <a:lnTo>
                  <a:pt x="18161" y="35661"/>
                </a:lnTo>
                <a:lnTo>
                  <a:pt x="18161" y="72885"/>
                </a:lnTo>
                <a:lnTo>
                  <a:pt x="133527" y="72885"/>
                </a:lnTo>
                <a:lnTo>
                  <a:pt x="125107" y="115493"/>
                </a:lnTo>
                <a:lnTo>
                  <a:pt x="108394" y="153339"/>
                </a:lnTo>
                <a:lnTo>
                  <a:pt x="82550" y="186880"/>
                </a:lnTo>
                <a:lnTo>
                  <a:pt x="46697" y="216611"/>
                </a:lnTo>
                <a:lnTo>
                  <a:pt x="0" y="242989"/>
                </a:lnTo>
                <a:lnTo>
                  <a:pt x="24739" y="280746"/>
                </a:lnTo>
                <a:lnTo>
                  <a:pt x="78397" y="249897"/>
                </a:lnTo>
                <a:lnTo>
                  <a:pt x="119253" y="214630"/>
                </a:lnTo>
                <a:lnTo>
                  <a:pt x="148678" y="175272"/>
                </a:lnTo>
                <a:lnTo>
                  <a:pt x="168021" y="132118"/>
                </a:lnTo>
                <a:lnTo>
                  <a:pt x="178663" y="85483"/>
                </a:lnTo>
                <a:lnTo>
                  <a:pt x="181952" y="35661"/>
                </a:lnTo>
                <a:close/>
              </a:path>
              <a:path w="1267459" h="339725">
                <a:moveTo>
                  <a:pt x="283375" y="0"/>
                </a:moveTo>
                <a:lnTo>
                  <a:pt x="235356" y="0"/>
                </a:lnTo>
                <a:lnTo>
                  <a:pt x="235356" y="338899"/>
                </a:lnTo>
                <a:lnTo>
                  <a:pt x="283375" y="338899"/>
                </a:lnTo>
                <a:lnTo>
                  <a:pt x="283375" y="0"/>
                </a:lnTo>
                <a:close/>
              </a:path>
              <a:path w="1267459" h="339725">
                <a:moveTo>
                  <a:pt x="493090" y="25400"/>
                </a:moveTo>
                <a:lnTo>
                  <a:pt x="329438" y="25400"/>
                </a:lnTo>
                <a:lnTo>
                  <a:pt x="329438" y="64211"/>
                </a:lnTo>
                <a:lnTo>
                  <a:pt x="440994" y="64211"/>
                </a:lnTo>
                <a:lnTo>
                  <a:pt x="428701" y="98145"/>
                </a:lnTo>
                <a:lnTo>
                  <a:pt x="403402" y="128079"/>
                </a:lnTo>
                <a:lnTo>
                  <a:pt x="365328" y="153085"/>
                </a:lnTo>
                <a:lnTo>
                  <a:pt x="314706" y="172212"/>
                </a:lnTo>
                <a:lnTo>
                  <a:pt x="334441" y="209842"/>
                </a:lnTo>
                <a:lnTo>
                  <a:pt x="381457" y="192544"/>
                </a:lnTo>
                <a:lnTo>
                  <a:pt x="420712" y="169595"/>
                </a:lnTo>
                <a:lnTo>
                  <a:pt x="451853" y="141198"/>
                </a:lnTo>
                <a:lnTo>
                  <a:pt x="474535" y="107569"/>
                </a:lnTo>
                <a:lnTo>
                  <a:pt x="488391" y="68897"/>
                </a:lnTo>
                <a:lnTo>
                  <a:pt x="493090" y="25400"/>
                </a:lnTo>
                <a:close/>
              </a:path>
              <a:path w="1267459" h="339725">
                <a:moveTo>
                  <a:pt x="597027" y="294690"/>
                </a:moveTo>
                <a:lnTo>
                  <a:pt x="413245" y="294690"/>
                </a:lnTo>
                <a:lnTo>
                  <a:pt x="413245" y="217995"/>
                </a:lnTo>
                <a:lnTo>
                  <a:pt x="365086" y="217995"/>
                </a:lnTo>
                <a:lnTo>
                  <a:pt x="365086" y="332981"/>
                </a:lnTo>
                <a:lnTo>
                  <a:pt x="597027" y="332981"/>
                </a:lnTo>
                <a:lnTo>
                  <a:pt x="597027" y="294690"/>
                </a:lnTo>
                <a:close/>
              </a:path>
              <a:path w="1267459" h="339725">
                <a:moveTo>
                  <a:pt x="631101" y="94856"/>
                </a:moveTo>
                <a:lnTo>
                  <a:pt x="585584" y="94856"/>
                </a:lnTo>
                <a:lnTo>
                  <a:pt x="585584" y="0"/>
                </a:lnTo>
                <a:lnTo>
                  <a:pt x="537298" y="0"/>
                </a:lnTo>
                <a:lnTo>
                  <a:pt x="537298" y="242862"/>
                </a:lnTo>
                <a:lnTo>
                  <a:pt x="585584" y="242862"/>
                </a:lnTo>
                <a:lnTo>
                  <a:pt x="585584" y="134061"/>
                </a:lnTo>
                <a:lnTo>
                  <a:pt x="631101" y="134061"/>
                </a:lnTo>
                <a:lnTo>
                  <a:pt x="631101" y="94856"/>
                </a:lnTo>
                <a:close/>
              </a:path>
              <a:path w="1267459" h="339725">
                <a:moveTo>
                  <a:pt x="906868" y="277063"/>
                </a:moveTo>
                <a:lnTo>
                  <a:pt x="898753" y="250621"/>
                </a:lnTo>
                <a:lnTo>
                  <a:pt x="898652" y="250304"/>
                </a:lnTo>
                <a:lnTo>
                  <a:pt x="875347" y="230657"/>
                </a:lnTo>
                <a:lnTo>
                  <a:pt x="859243" y="225412"/>
                </a:lnTo>
                <a:lnTo>
                  <a:pt x="859243" y="277063"/>
                </a:lnTo>
                <a:lnTo>
                  <a:pt x="854659" y="288569"/>
                </a:lnTo>
                <a:lnTo>
                  <a:pt x="841273" y="296684"/>
                </a:lnTo>
                <a:lnTo>
                  <a:pt x="819264" y="301472"/>
                </a:lnTo>
                <a:lnTo>
                  <a:pt x="788860" y="302983"/>
                </a:lnTo>
                <a:lnTo>
                  <a:pt x="758101" y="301472"/>
                </a:lnTo>
                <a:lnTo>
                  <a:pt x="736142" y="296684"/>
                </a:lnTo>
                <a:lnTo>
                  <a:pt x="722998" y="288569"/>
                </a:lnTo>
                <a:lnTo>
                  <a:pt x="718743" y="277063"/>
                </a:lnTo>
                <a:lnTo>
                  <a:pt x="722998" y="265557"/>
                </a:lnTo>
                <a:lnTo>
                  <a:pt x="736142" y="257289"/>
                </a:lnTo>
                <a:lnTo>
                  <a:pt x="758101" y="252298"/>
                </a:lnTo>
                <a:lnTo>
                  <a:pt x="788860" y="250621"/>
                </a:lnTo>
                <a:lnTo>
                  <a:pt x="819264" y="252298"/>
                </a:lnTo>
                <a:lnTo>
                  <a:pt x="841273" y="257289"/>
                </a:lnTo>
                <a:lnTo>
                  <a:pt x="854659" y="265557"/>
                </a:lnTo>
                <a:lnTo>
                  <a:pt x="859243" y="277063"/>
                </a:lnTo>
                <a:lnTo>
                  <a:pt x="859243" y="225412"/>
                </a:lnTo>
                <a:lnTo>
                  <a:pt x="838288" y="218567"/>
                </a:lnTo>
                <a:lnTo>
                  <a:pt x="788860" y="214439"/>
                </a:lnTo>
                <a:lnTo>
                  <a:pt x="739152" y="218567"/>
                </a:lnTo>
                <a:lnTo>
                  <a:pt x="701865" y="230657"/>
                </a:lnTo>
                <a:lnTo>
                  <a:pt x="678446" y="250304"/>
                </a:lnTo>
                <a:lnTo>
                  <a:pt x="670331" y="277063"/>
                </a:lnTo>
                <a:lnTo>
                  <a:pt x="678446" y="303479"/>
                </a:lnTo>
                <a:lnTo>
                  <a:pt x="701865" y="322973"/>
                </a:lnTo>
                <a:lnTo>
                  <a:pt x="739152" y="335089"/>
                </a:lnTo>
                <a:lnTo>
                  <a:pt x="788860" y="339293"/>
                </a:lnTo>
                <a:lnTo>
                  <a:pt x="838288" y="335089"/>
                </a:lnTo>
                <a:lnTo>
                  <a:pt x="875347" y="322973"/>
                </a:lnTo>
                <a:lnTo>
                  <a:pt x="898652" y="303479"/>
                </a:lnTo>
                <a:lnTo>
                  <a:pt x="898817" y="302983"/>
                </a:lnTo>
                <a:lnTo>
                  <a:pt x="906868" y="277063"/>
                </a:lnTo>
                <a:close/>
              </a:path>
              <a:path w="1267459" h="339725">
                <a:moveTo>
                  <a:pt x="944486" y="159981"/>
                </a:moveTo>
                <a:lnTo>
                  <a:pt x="813193" y="159981"/>
                </a:lnTo>
                <a:lnTo>
                  <a:pt x="813193" y="131038"/>
                </a:lnTo>
                <a:lnTo>
                  <a:pt x="909104" y="131038"/>
                </a:lnTo>
                <a:lnTo>
                  <a:pt x="909104" y="93802"/>
                </a:lnTo>
                <a:lnTo>
                  <a:pt x="719785" y="93802"/>
                </a:lnTo>
                <a:lnTo>
                  <a:pt x="719785" y="52108"/>
                </a:lnTo>
                <a:lnTo>
                  <a:pt x="907389" y="52108"/>
                </a:lnTo>
                <a:lnTo>
                  <a:pt x="907389" y="15138"/>
                </a:lnTo>
                <a:lnTo>
                  <a:pt x="672426" y="15138"/>
                </a:lnTo>
                <a:lnTo>
                  <a:pt x="672426" y="131038"/>
                </a:lnTo>
                <a:lnTo>
                  <a:pt x="766622" y="131038"/>
                </a:lnTo>
                <a:lnTo>
                  <a:pt x="766622" y="159981"/>
                </a:lnTo>
                <a:lnTo>
                  <a:pt x="635063" y="159981"/>
                </a:lnTo>
                <a:lnTo>
                  <a:pt x="635063" y="197612"/>
                </a:lnTo>
                <a:lnTo>
                  <a:pt x="944486" y="197612"/>
                </a:lnTo>
                <a:lnTo>
                  <a:pt x="944486" y="159981"/>
                </a:lnTo>
                <a:close/>
              </a:path>
              <a:path w="1267459" h="339725">
                <a:moveTo>
                  <a:pt x="1140663" y="108013"/>
                </a:moveTo>
                <a:lnTo>
                  <a:pt x="1133386" y="73367"/>
                </a:lnTo>
                <a:lnTo>
                  <a:pt x="1126109" y="63284"/>
                </a:lnTo>
                <a:lnTo>
                  <a:pt x="1113751" y="46151"/>
                </a:lnTo>
                <a:lnTo>
                  <a:pt x="1094346" y="34378"/>
                </a:lnTo>
                <a:lnTo>
                  <a:pt x="1094346" y="108013"/>
                </a:lnTo>
                <a:lnTo>
                  <a:pt x="1090739" y="126644"/>
                </a:lnTo>
                <a:lnTo>
                  <a:pt x="1080985" y="140677"/>
                </a:lnTo>
                <a:lnTo>
                  <a:pt x="1066355" y="149529"/>
                </a:lnTo>
                <a:lnTo>
                  <a:pt x="1048169" y="152615"/>
                </a:lnTo>
                <a:lnTo>
                  <a:pt x="1030020" y="149529"/>
                </a:lnTo>
                <a:lnTo>
                  <a:pt x="1015250" y="140677"/>
                </a:lnTo>
                <a:lnTo>
                  <a:pt x="1005370" y="126644"/>
                </a:lnTo>
                <a:lnTo>
                  <a:pt x="1001864" y="108013"/>
                </a:lnTo>
                <a:lnTo>
                  <a:pt x="1005370" y="89154"/>
                </a:lnTo>
                <a:lnTo>
                  <a:pt x="1015250" y="75095"/>
                </a:lnTo>
                <a:lnTo>
                  <a:pt x="1030020" y="66319"/>
                </a:lnTo>
                <a:lnTo>
                  <a:pt x="1048169" y="63284"/>
                </a:lnTo>
                <a:lnTo>
                  <a:pt x="1066355" y="66319"/>
                </a:lnTo>
                <a:lnTo>
                  <a:pt x="1080985" y="75095"/>
                </a:lnTo>
                <a:lnTo>
                  <a:pt x="1090739" y="89154"/>
                </a:lnTo>
                <a:lnTo>
                  <a:pt x="1094346" y="108013"/>
                </a:lnTo>
                <a:lnTo>
                  <a:pt x="1094346" y="34378"/>
                </a:lnTo>
                <a:lnTo>
                  <a:pt x="1084453" y="28359"/>
                </a:lnTo>
                <a:lnTo>
                  <a:pt x="1048169" y="21971"/>
                </a:lnTo>
                <a:lnTo>
                  <a:pt x="1011720" y="28359"/>
                </a:lnTo>
                <a:lnTo>
                  <a:pt x="982218" y="46151"/>
                </a:lnTo>
                <a:lnTo>
                  <a:pt x="962494" y="73367"/>
                </a:lnTo>
                <a:lnTo>
                  <a:pt x="955421" y="108013"/>
                </a:lnTo>
                <a:lnTo>
                  <a:pt x="962494" y="142443"/>
                </a:lnTo>
                <a:lnTo>
                  <a:pt x="982218" y="169684"/>
                </a:lnTo>
                <a:lnTo>
                  <a:pt x="1011720" y="187604"/>
                </a:lnTo>
                <a:lnTo>
                  <a:pt x="1048169" y="194056"/>
                </a:lnTo>
                <a:lnTo>
                  <a:pt x="1084453" y="187604"/>
                </a:lnTo>
                <a:lnTo>
                  <a:pt x="1113751" y="169684"/>
                </a:lnTo>
                <a:lnTo>
                  <a:pt x="1126058" y="152615"/>
                </a:lnTo>
                <a:lnTo>
                  <a:pt x="1133386" y="142443"/>
                </a:lnTo>
                <a:lnTo>
                  <a:pt x="1140663" y="108013"/>
                </a:lnTo>
                <a:close/>
              </a:path>
              <a:path w="1267459" h="339725">
                <a:moveTo>
                  <a:pt x="1233805" y="294690"/>
                </a:moveTo>
                <a:lnTo>
                  <a:pt x="1049362" y="294690"/>
                </a:lnTo>
                <a:lnTo>
                  <a:pt x="1049362" y="220891"/>
                </a:lnTo>
                <a:lnTo>
                  <a:pt x="1001991" y="220891"/>
                </a:lnTo>
                <a:lnTo>
                  <a:pt x="1001991" y="332981"/>
                </a:lnTo>
                <a:lnTo>
                  <a:pt x="1233805" y="332981"/>
                </a:lnTo>
                <a:lnTo>
                  <a:pt x="1233805" y="294690"/>
                </a:lnTo>
                <a:close/>
              </a:path>
              <a:path w="1267459" h="339725">
                <a:moveTo>
                  <a:pt x="1267218" y="97485"/>
                </a:moveTo>
                <a:lnTo>
                  <a:pt x="1221701" y="97485"/>
                </a:lnTo>
                <a:lnTo>
                  <a:pt x="1221701" y="266"/>
                </a:lnTo>
                <a:lnTo>
                  <a:pt x="1174076" y="266"/>
                </a:lnTo>
                <a:lnTo>
                  <a:pt x="1174076" y="246938"/>
                </a:lnTo>
                <a:lnTo>
                  <a:pt x="1221701" y="246938"/>
                </a:lnTo>
                <a:lnTo>
                  <a:pt x="1221701" y="136563"/>
                </a:lnTo>
                <a:lnTo>
                  <a:pt x="1267218" y="136563"/>
                </a:lnTo>
                <a:lnTo>
                  <a:pt x="1267218" y="9748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922945" y="8055623"/>
            <a:ext cx="1245870" cy="339725"/>
          </a:xfrm>
          <a:custGeom>
            <a:avLst/>
            <a:gdLst/>
            <a:ahLst/>
            <a:cxnLst/>
            <a:rect l="l" t="t" r="r" b="b"/>
            <a:pathLst>
              <a:path w="1245869" h="339725">
                <a:moveTo>
                  <a:pt x="274428" y="338892"/>
                </a:moveTo>
                <a:lnTo>
                  <a:pt x="226936" y="338892"/>
                </a:lnTo>
                <a:lnTo>
                  <a:pt x="226936" y="0"/>
                </a:lnTo>
                <a:lnTo>
                  <a:pt x="274428" y="0"/>
                </a:lnTo>
                <a:lnTo>
                  <a:pt x="274428" y="130636"/>
                </a:lnTo>
                <a:lnTo>
                  <a:pt x="324420" y="130636"/>
                </a:lnTo>
                <a:lnTo>
                  <a:pt x="324420" y="170761"/>
                </a:lnTo>
                <a:lnTo>
                  <a:pt x="274428" y="170761"/>
                </a:lnTo>
                <a:lnTo>
                  <a:pt x="274428" y="338892"/>
                </a:lnTo>
                <a:close/>
              </a:path>
              <a:path w="1245869" h="339725">
                <a:moveTo>
                  <a:pt x="29074" y="269298"/>
                </a:moveTo>
                <a:lnTo>
                  <a:pt x="0" y="230751"/>
                </a:lnTo>
                <a:lnTo>
                  <a:pt x="37321" y="204444"/>
                </a:lnTo>
                <a:lnTo>
                  <a:pt x="63640" y="167505"/>
                </a:lnTo>
                <a:lnTo>
                  <a:pt x="79255" y="123709"/>
                </a:lnTo>
                <a:lnTo>
                  <a:pt x="84459" y="76829"/>
                </a:lnTo>
                <a:lnTo>
                  <a:pt x="84459" y="26179"/>
                </a:lnTo>
                <a:lnTo>
                  <a:pt x="131952" y="26179"/>
                </a:lnTo>
                <a:lnTo>
                  <a:pt x="131952" y="76829"/>
                </a:lnTo>
                <a:lnTo>
                  <a:pt x="136698" y="121861"/>
                </a:lnTo>
                <a:lnTo>
                  <a:pt x="151472" y="163772"/>
                </a:lnTo>
                <a:lnTo>
                  <a:pt x="156306" y="170630"/>
                </a:lnTo>
                <a:lnTo>
                  <a:pt x="108403" y="170630"/>
                </a:lnTo>
                <a:lnTo>
                  <a:pt x="95194" y="201846"/>
                </a:lnTo>
                <a:lnTo>
                  <a:pt x="77618" y="229238"/>
                </a:lnTo>
                <a:lnTo>
                  <a:pt x="55603" y="251994"/>
                </a:lnTo>
                <a:lnTo>
                  <a:pt x="29074" y="269298"/>
                </a:lnTo>
                <a:close/>
              </a:path>
              <a:path w="1245869" h="339725">
                <a:moveTo>
                  <a:pt x="183259" y="262720"/>
                </a:moveTo>
                <a:lnTo>
                  <a:pt x="158280" y="246518"/>
                </a:lnTo>
                <a:lnTo>
                  <a:pt x="137543" y="225259"/>
                </a:lnTo>
                <a:lnTo>
                  <a:pt x="120950" y="199708"/>
                </a:lnTo>
                <a:lnTo>
                  <a:pt x="108403" y="170630"/>
                </a:lnTo>
                <a:lnTo>
                  <a:pt x="156306" y="170630"/>
                </a:lnTo>
                <a:lnTo>
                  <a:pt x="176482" y="199245"/>
                </a:lnTo>
                <a:lnTo>
                  <a:pt x="211939" y="224963"/>
                </a:lnTo>
                <a:lnTo>
                  <a:pt x="183259" y="262720"/>
                </a:lnTo>
                <a:close/>
              </a:path>
              <a:path w="1245869" h="339725">
                <a:moveTo>
                  <a:pt x="593997" y="201546"/>
                </a:moveTo>
                <a:lnTo>
                  <a:pt x="546374" y="201546"/>
                </a:lnTo>
                <a:lnTo>
                  <a:pt x="546374" y="526"/>
                </a:lnTo>
                <a:lnTo>
                  <a:pt x="593997" y="526"/>
                </a:lnTo>
                <a:lnTo>
                  <a:pt x="593997" y="80513"/>
                </a:lnTo>
                <a:lnTo>
                  <a:pt x="639779" y="80513"/>
                </a:lnTo>
                <a:lnTo>
                  <a:pt x="639779" y="119980"/>
                </a:lnTo>
                <a:lnTo>
                  <a:pt x="593997" y="119980"/>
                </a:lnTo>
                <a:lnTo>
                  <a:pt x="593997" y="201546"/>
                </a:lnTo>
                <a:close/>
              </a:path>
              <a:path w="1245869" h="339725">
                <a:moveTo>
                  <a:pt x="366008" y="189311"/>
                </a:moveTo>
                <a:lnTo>
                  <a:pt x="337592" y="189311"/>
                </a:lnTo>
                <a:lnTo>
                  <a:pt x="337592" y="84328"/>
                </a:lnTo>
                <a:lnTo>
                  <a:pt x="446521" y="84328"/>
                </a:lnTo>
                <a:lnTo>
                  <a:pt x="446521" y="54991"/>
                </a:lnTo>
                <a:lnTo>
                  <a:pt x="337066" y="54991"/>
                </a:lnTo>
                <a:lnTo>
                  <a:pt x="337066" y="16970"/>
                </a:lnTo>
                <a:lnTo>
                  <a:pt x="492830" y="16970"/>
                </a:lnTo>
                <a:lnTo>
                  <a:pt x="492830" y="119980"/>
                </a:lnTo>
                <a:lnTo>
                  <a:pt x="384953" y="119980"/>
                </a:lnTo>
                <a:lnTo>
                  <a:pt x="384953" y="150370"/>
                </a:lnTo>
                <a:lnTo>
                  <a:pt x="523026" y="150370"/>
                </a:lnTo>
                <a:lnTo>
                  <a:pt x="526771" y="178260"/>
                </a:lnTo>
                <a:lnTo>
                  <a:pt x="490904" y="183927"/>
                </a:lnTo>
                <a:lnTo>
                  <a:pt x="454037" y="187288"/>
                </a:lnTo>
                <a:lnTo>
                  <a:pt x="413346" y="188898"/>
                </a:lnTo>
                <a:lnTo>
                  <a:pt x="366008" y="189311"/>
                </a:lnTo>
                <a:close/>
              </a:path>
              <a:path w="1245869" h="339725">
                <a:moveTo>
                  <a:pt x="523026" y="150370"/>
                </a:moveTo>
                <a:lnTo>
                  <a:pt x="384953" y="150370"/>
                </a:lnTo>
                <a:lnTo>
                  <a:pt x="423813" y="149891"/>
                </a:lnTo>
                <a:lnTo>
                  <a:pt x="458148" y="148413"/>
                </a:lnTo>
                <a:lnTo>
                  <a:pt x="490090" y="145578"/>
                </a:lnTo>
                <a:lnTo>
                  <a:pt x="521772" y="141029"/>
                </a:lnTo>
                <a:lnTo>
                  <a:pt x="523026" y="150370"/>
                </a:lnTo>
                <a:close/>
              </a:path>
              <a:path w="1245869" h="339725">
                <a:moveTo>
                  <a:pt x="593997" y="335076"/>
                </a:moveTo>
                <a:lnTo>
                  <a:pt x="372191" y="335076"/>
                </a:lnTo>
                <a:lnTo>
                  <a:pt x="372191" y="215622"/>
                </a:lnTo>
                <a:lnTo>
                  <a:pt x="593997" y="215622"/>
                </a:lnTo>
                <a:lnTo>
                  <a:pt x="593997" y="252721"/>
                </a:lnTo>
                <a:lnTo>
                  <a:pt x="418763" y="252721"/>
                </a:lnTo>
                <a:lnTo>
                  <a:pt x="418763" y="297056"/>
                </a:lnTo>
                <a:lnTo>
                  <a:pt x="593997" y="297056"/>
                </a:lnTo>
                <a:lnTo>
                  <a:pt x="593997" y="335076"/>
                </a:lnTo>
                <a:close/>
              </a:path>
              <a:path w="1245869" h="339725">
                <a:moveTo>
                  <a:pt x="593997" y="297056"/>
                </a:moveTo>
                <a:lnTo>
                  <a:pt x="547426" y="297056"/>
                </a:lnTo>
                <a:lnTo>
                  <a:pt x="547426" y="252721"/>
                </a:lnTo>
                <a:lnTo>
                  <a:pt x="593997" y="252721"/>
                </a:lnTo>
                <a:lnTo>
                  <a:pt x="593997" y="297056"/>
                </a:lnTo>
                <a:close/>
              </a:path>
              <a:path w="1245869" h="339725">
                <a:moveTo>
                  <a:pt x="915934" y="113665"/>
                </a:moveTo>
                <a:lnTo>
                  <a:pt x="681894" y="113665"/>
                </a:lnTo>
                <a:lnTo>
                  <a:pt x="681894" y="7104"/>
                </a:lnTo>
                <a:lnTo>
                  <a:pt x="913303" y="7104"/>
                </a:lnTo>
                <a:lnTo>
                  <a:pt x="913303" y="44729"/>
                </a:lnTo>
                <a:lnTo>
                  <a:pt x="729254" y="44729"/>
                </a:lnTo>
                <a:lnTo>
                  <a:pt x="729254" y="76303"/>
                </a:lnTo>
                <a:lnTo>
                  <a:pt x="915934" y="76303"/>
                </a:lnTo>
                <a:lnTo>
                  <a:pt x="915934" y="113665"/>
                </a:lnTo>
                <a:close/>
              </a:path>
              <a:path w="1245869" h="339725">
                <a:moveTo>
                  <a:pt x="952770" y="169709"/>
                </a:moveTo>
                <a:lnTo>
                  <a:pt x="643347" y="169709"/>
                </a:lnTo>
                <a:lnTo>
                  <a:pt x="643347" y="132478"/>
                </a:lnTo>
                <a:lnTo>
                  <a:pt x="952770" y="132478"/>
                </a:lnTo>
                <a:lnTo>
                  <a:pt x="952770" y="169709"/>
                </a:lnTo>
                <a:close/>
              </a:path>
              <a:path w="1245869" h="339725">
                <a:moveTo>
                  <a:pt x="923302" y="335866"/>
                </a:moveTo>
                <a:lnTo>
                  <a:pt x="679262" y="335866"/>
                </a:lnTo>
                <a:lnTo>
                  <a:pt x="679262" y="244170"/>
                </a:lnTo>
                <a:lnTo>
                  <a:pt x="867653" y="244170"/>
                </a:lnTo>
                <a:lnTo>
                  <a:pt x="867653" y="225357"/>
                </a:lnTo>
                <a:lnTo>
                  <a:pt x="678999" y="225357"/>
                </a:lnTo>
                <a:lnTo>
                  <a:pt x="678999" y="189442"/>
                </a:lnTo>
                <a:lnTo>
                  <a:pt x="914487" y="189442"/>
                </a:lnTo>
                <a:lnTo>
                  <a:pt x="914487" y="277980"/>
                </a:lnTo>
                <a:lnTo>
                  <a:pt x="725834" y="277980"/>
                </a:lnTo>
                <a:lnTo>
                  <a:pt x="725834" y="299161"/>
                </a:lnTo>
                <a:lnTo>
                  <a:pt x="923302" y="299161"/>
                </a:lnTo>
                <a:lnTo>
                  <a:pt x="923302" y="335866"/>
                </a:lnTo>
                <a:close/>
              </a:path>
              <a:path w="1245869" h="339725">
                <a:moveTo>
                  <a:pt x="1245765" y="339681"/>
                </a:moveTo>
                <a:lnTo>
                  <a:pt x="1198536" y="339681"/>
                </a:lnTo>
                <a:lnTo>
                  <a:pt x="1198536" y="0"/>
                </a:lnTo>
                <a:lnTo>
                  <a:pt x="1245765" y="0"/>
                </a:lnTo>
                <a:lnTo>
                  <a:pt x="1245765" y="339681"/>
                </a:lnTo>
                <a:close/>
              </a:path>
              <a:path w="1245869" h="339725">
                <a:moveTo>
                  <a:pt x="1070793" y="189048"/>
                </a:moveTo>
                <a:lnTo>
                  <a:pt x="1033620" y="182901"/>
                </a:lnTo>
                <a:lnTo>
                  <a:pt x="1003798" y="165729"/>
                </a:lnTo>
                <a:lnTo>
                  <a:pt x="983990" y="139430"/>
                </a:lnTo>
                <a:lnTo>
                  <a:pt x="976861" y="105903"/>
                </a:lnTo>
                <a:lnTo>
                  <a:pt x="983990" y="72432"/>
                </a:lnTo>
                <a:lnTo>
                  <a:pt x="1003798" y="46127"/>
                </a:lnTo>
                <a:lnTo>
                  <a:pt x="1033620" y="28924"/>
                </a:lnTo>
                <a:lnTo>
                  <a:pt x="1070793" y="22759"/>
                </a:lnTo>
                <a:lnTo>
                  <a:pt x="1108209" y="28924"/>
                </a:lnTo>
                <a:lnTo>
                  <a:pt x="1137953" y="46127"/>
                </a:lnTo>
                <a:lnTo>
                  <a:pt x="1151179" y="63805"/>
                </a:lnTo>
                <a:lnTo>
                  <a:pt x="1070793" y="63805"/>
                </a:lnTo>
                <a:lnTo>
                  <a:pt x="1052209" y="66664"/>
                </a:lnTo>
                <a:lnTo>
                  <a:pt x="1037361" y="74938"/>
                </a:lnTo>
                <a:lnTo>
                  <a:pt x="1027521" y="88170"/>
                </a:lnTo>
                <a:lnTo>
                  <a:pt x="1023959" y="105903"/>
                </a:lnTo>
                <a:lnTo>
                  <a:pt x="1027540" y="123803"/>
                </a:lnTo>
                <a:lnTo>
                  <a:pt x="1037411" y="137017"/>
                </a:lnTo>
                <a:lnTo>
                  <a:pt x="1052264" y="145198"/>
                </a:lnTo>
                <a:lnTo>
                  <a:pt x="1070793" y="148002"/>
                </a:lnTo>
                <a:lnTo>
                  <a:pt x="1151219" y="148002"/>
                </a:lnTo>
                <a:lnTo>
                  <a:pt x="1137953" y="165729"/>
                </a:lnTo>
                <a:lnTo>
                  <a:pt x="1108209" y="182901"/>
                </a:lnTo>
                <a:lnTo>
                  <a:pt x="1070793" y="189048"/>
                </a:lnTo>
                <a:close/>
              </a:path>
              <a:path w="1245869" h="339725">
                <a:moveTo>
                  <a:pt x="1151219" y="148002"/>
                </a:moveTo>
                <a:lnTo>
                  <a:pt x="1070793" y="148002"/>
                </a:lnTo>
                <a:lnTo>
                  <a:pt x="1089670" y="145198"/>
                </a:lnTo>
                <a:lnTo>
                  <a:pt x="1104784" y="137017"/>
                </a:lnTo>
                <a:lnTo>
                  <a:pt x="1114842" y="123803"/>
                </a:lnTo>
                <a:lnTo>
                  <a:pt x="1118549" y="105903"/>
                </a:lnTo>
                <a:lnTo>
                  <a:pt x="1114861" y="88170"/>
                </a:lnTo>
                <a:lnTo>
                  <a:pt x="1104834" y="74938"/>
                </a:lnTo>
                <a:lnTo>
                  <a:pt x="1089725" y="66664"/>
                </a:lnTo>
                <a:lnTo>
                  <a:pt x="1070793" y="63805"/>
                </a:lnTo>
                <a:lnTo>
                  <a:pt x="1151179" y="63805"/>
                </a:lnTo>
                <a:lnTo>
                  <a:pt x="1157634" y="72432"/>
                </a:lnTo>
                <a:lnTo>
                  <a:pt x="1164857" y="105903"/>
                </a:lnTo>
                <a:lnTo>
                  <a:pt x="1157634" y="139430"/>
                </a:lnTo>
                <a:lnTo>
                  <a:pt x="1151219" y="148002"/>
                </a:lnTo>
                <a:close/>
              </a:path>
              <a:path w="1245869" h="339725">
                <a:moveTo>
                  <a:pt x="968178" y="270350"/>
                </a:moveTo>
                <a:lnTo>
                  <a:pt x="962785" y="231804"/>
                </a:lnTo>
                <a:lnTo>
                  <a:pt x="1011901" y="231522"/>
                </a:lnTo>
                <a:lnTo>
                  <a:pt x="1066518" y="230143"/>
                </a:lnTo>
                <a:lnTo>
                  <a:pt x="1123404" y="226864"/>
                </a:lnTo>
                <a:lnTo>
                  <a:pt x="1179328" y="220885"/>
                </a:lnTo>
                <a:lnTo>
                  <a:pt x="1182880" y="255089"/>
                </a:lnTo>
                <a:lnTo>
                  <a:pt x="1126041" y="263635"/>
                </a:lnTo>
                <a:lnTo>
                  <a:pt x="1069659" y="268196"/>
                </a:lnTo>
                <a:lnTo>
                  <a:pt x="1016211" y="270019"/>
                </a:lnTo>
                <a:lnTo>
                  <a:pt x="968178" y="27035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279543" y="8055623"/>
            <a:ext cx="1267460" cy="339090"/>
          </a:xfrm>
          <a:custGeom>
            <a:avLst/>
            <a:gdLst/>
            <a:ahLst/>
            <a:cxnLst/>
            <a:rect l="l" t="t" r="r" b="b"/>
            <a:pathLst>
              <a:path w="1267459" h="339090">
                <a:moveTo>
                  <a:pt x="283374" y="338892"/>
                </a:moveTo>
                <a:lnTo>
                  <a:pt x="235356" y="338892"/>
                </a:lnTo>
                <a:lnTo>
                  <a:pt x="235356" y="0"/>
                </a:lnTo>
                <a:lnTo>
                  <a:pt x="283374" y="0"/>
                </a:lnTo>
                <a:lnTo>
                  <a:pt x="283374" y="338892"/>
                </a:lnTo>
                <a:close/>
              </a:path>
              <a:path w="1267459" h="339090">
                <a:moveTo>
                  <a:pt x="24732" y="280743"/>
                </a:moveTo>
                <a:lnTo>
                  <a:pt x="0" y="242986"/>
                </a:lnTo>
                <a:lnTo>
                  <a:pt x="46698" y="216606"/>
                </a:lnTo>
                <a:lnTo>
                  <a:pt x="82542" y="186880"/>
                </a:lnTo>
                <a:lnTo>
                  <a:pt x="108389" y="153332"/>
                </a:lnTo>
                <a:lnTo>
                  <a:pt x="125099" y="115491"/>
                </a:lnTo>
                <a:lnTo>
                  <a:pt x="133530" y="72882"/>
                </a:lnTo>
                <a:lnTo>
                  <a:pt x="18154" y="72882"/>
                </a:lnTo>
                <a:lnTo>
                  <a:pt x="18154" y="35652"/>
                </a:lnTo>
                <a:lnTo>
                  <a:pt x="181944" y="35652"/>
                </a:lnTo>
                <a:lnTo>
                  <a:pt x="178658" y="85472"/>
                </a:lnTo>
                <a:lnTo>
                  <a:pt x="168023" y="132112"/>
                </a:lnTo>
                <a:lnTo>
                  <a:pt x="148676" y="175267"/>
                </a:lnTo>
                <a:lnTo>
                  <a:pt x="119254" y="214628"/>
                </a:lnTo>
                <a:lnTo>
                  <a:pt x="78394" y="249889"/>
                </a:lnTo>
                <a:lnTo>
                  <a:pt x="24732" y="280743"/>
                </a:lnTo>
                <a:close/>
              </a:path>
              <a:path w="1267459" h="339090">
                <a:moveTo>
                  <a:pt x="609521" y="130899"/>
                </a:moveTo>
                <a:lnTo>
                  <a:pt x="564660" y="130899"/>
                </a:lnTo>
                <a:lnTo>
                  <a:pt x="564660" y="0"/>
                </a:lnTo>
                <a:lnTo>
                  <a:pt x="609521" y="0"/>
                </a:lnTo>
                <a:lnTo>
                  <a:pt x="609521" y="130899"/>
                </a:lnTo>
                <a:close/>
              </a:path>
              <a:path w="1267459" h="339090">
                <a:moveTo>
                  <a:pt x="532034" y="322315"/>
                </a:moveTo>
                <a:lnTo>
                  <a:pt x="488488" y="322315"/>
                </a:lnTo>
                <a:lnTo>
                  <a:pt x="488488" y="5920"/>
                </a:lnTo>
                <a:lnTo>
                  <a:pt x="532034" y="5920"/>
                </a:lnTo>
                <a:lnTo>
                  <a:pt x="532034" y="130899"/>
                </a:lnTo>
                <a:lnTo>
                  <a:pt x="609521" y="130899"/>
                </a:lnTo>
                <a:lnTo>
                  <a:pt x="609521" y="168919"/>
                </a:lnTo>
                <a:lnTo>
                  <a:pt x="532034" y="168919"/>
                </a:lnTo>
                <a:lnTo>
                  <a:pt x="532034" y="322315"/>
                </a:lnTo>
                <a:close/>
              </a:path>
              <a:path w="1267459" h="339090">
                <a:moveTo>
                  <a:pt x="609521" y="338892"/>
                </a:moveTo>
                <a:lnTo>
                  <a:pt x="564660" y="338892"/>
                </a:lnTo>
                <a:lnTo>
                  <a:pt x="564660" y="168919"/>
                </a:lnTo>
                <a:lnTo>
                  <a:pt x="609521" y="168919"/>
                </a:lnTo>
                <a:lnTo>
                  <a:pt x="609521" y="338892"/>
                </a:lnTo>
                <a:close/>
              </a:path>
              <a:path w="1267459" h="339090">
                <a:moveTo>
                  <a:pt x="350090" y="262062"/>
                </a:moveTo>
                <a:lnTo>
                  <a:pt x="326409" y="262062"/>
                </a:lnTo>
                <a:lnTo>
                  <a:pt x="326409" y="39335"/>
                </a:lnTo>
                <a:lnTo>
                  <a:pt x="452836" y="39335"/>
                </a:lnTo>
                <a:lnTo>
                  <a:pt x="452836" y="77487"/>
                </a:lnTo>
                <a:lnTo>
                  <a:pt x="374033" y="77487"/>
                </a:lnTo>
                <a:lnTo>
                  <a:pt x="374033" y="222332"/>
                </a:lnTo>
                <a:lnTo>
                  <a:pt x="469253" y="222332"/>
                </a:lnTo>
                <a:lnTo>
                  <a:pt x="472044" y="252721"/>
                </a:lnTo>
                <a:lnTo>
                  <a:pt x="441833" y="257548"/>
                </a:lnTo>
                <a:lnTo>
                  <a:pt x="412300" y="260352"/>
                </a:lnTo>
                <a:lnTo>
                  <a:pt x="382151" y="261676"/>
                </a:lnTo>
                <a:lnTo>
                  <a:pt x="350090" y="262062"/>
                </a:lnTo>
                <a:close/>
              </a:path>
              <a:path w="1267459" h="339090">
                <a:moveTo>
                  <a:pt x="469253" y="222332"/>
                </a:moveTo>
                <a:lnTo>
                  <a:pt x="374033" y="222332"/>
                </a:lnTo>
                <a:lnTo>
                  <a:pt x="398024" y="221647"/>
                </a:lnTo>
                <a:lnTo>
                  <a:pt x="421312" y="220210"/>
                </a:lnTo>
                <a:lnTo>
                  <a:pt x="444575" y="217762"/>
                </a:lnTo>
                <a:lnTo>
                  <a:pt x="468491" y="214044"/>
                </a:lnTo>
                <a:lnTo>
                  <a:pt x="469253" y="222332"/>
                </a:lnTo>
                <a:close/>
              </a:path>
              <a:path w="1267459" h="339090">
                <a:moveTo>
                  <a:pt x="903568" y="189442"/>
                </a:moveTo>
                <a:lnTo>
                  <a:pt x="855944" y="189442"/>
                </a:lnTo>
                <a:lnTo>
                  <a:pt x="855944" y="0"/>
                </a:lnTo>
                <a:lnTo>
                  <a:pt x="903568" y="0"/>
                </a:lnTo>
                <a:lnTo>
                  <a:pt x="903568" y="74198"/>
                </a:lnTo>
                <a:lnTo>
                  <a:pt x="949087" y="74198"/>
                </a:lnTo>
                <a:lnTo>
                  <a:pt x="949087" y="113139"/>
                </a:lnTo>
                <a:lnTo>
                  <a:pt x="903568" y="113139"/>
                </a:lnTo>
                <a:lnTo>
                  <a:pt x="903568" y="189442"/>
                </a:lnTo>
                <a:close/>
              </a:path>
              <a:path w="1267459" h="339090">
                <a:moveTo>
                  <a:pt x="649925" y="197204"/>
                </a:moveTo>
                <a:lnTo>
                  <a:pt x="631112" y="159316"/>
                </a:lnTo>
                <a:lnTo>
                  <a:pt x="681768" y="141855"/>
                </a:lnTo>
                <a:lnTo>
                  <a:pt x="719634" y="118401"/>
                </a:lnTo>
                <a:lnTo>
                  <a:pt x="744649" y="90014"/>
                </a:lnTo>
                <a:lnTo>
                  <a:pt x="756750" y="57753"/>
                </a:lnTo>
                <a:lnTo>
                  <a:pt x="647820" y="57753"/>
                </a:lnTo>
                <a:lnTo>
                  <a:pt x="647820" y="19996"/>
                </a:lnTo>
                <a:lnTo>
                  <a:pt x="808583" y="19996"/>
                </a:lnTo>
                <a:lnTo>
                  <a:pt x="801808" y="70252"/>
                </a:lnTo>
                <a:lnTo>
                  <a:pt x="782005" y="113347"/>
                </a:lnTo>
                <a:lnTo>
                  <a:pt x="749724" y="149035"/>
                </a:lnTo>
                <a:lnTo>
                  <a:pt x="705514" y="177070"/>
                </a:lnTo>
                <a:lnTo>
                  <a:pt x="649925" y="197204"/>
                </a:lnTo>
                <a:close/>
              </a:path>
              <a:path w="1267459" h="339090">
                <a:moveTo>
                  <a:pt x="903568" y="334682"/>
                </a:moveTo>
                <a:lnTo>
                  <a:pt x="681894" y="334682"/>
                </a:lnTo>
                <a:lnTo>
                  <a:pt x="681894" y="202203"/>
                </a:lnTo>
                <a:lnTo>
                  <a:pt x="903568" y="202203"/>
                </a:lnTo>
                <a:lnTo>
                  <a:pt x="903568" y="240487"/>
                </a:lnTo>
                <a:lnTo>
                  <a:pt x="729123" y="240487"/>
                </a:lnTo>
                <a:lnTo>
                  <a:pt x="729123" y="297451"/>
                </a:lnTo>
                <a:lnTo>
                  <a:pt x="903568" y="297451"/>
                </a:lnTo>
                <a:lnTo>
                  <a:pt x="903568" y="334682"/>
                </a:lnTo>
                <a:close/>
              </a:path>
              <a:path w="1267459" h="339090">
                <a:moveTo>
                  <a:pt x="903568" y="297451"/>
                </a:moveTo>
                <a:lnTo>
                  <a:pt x="856602" y="297451"/>
                </a:lnTo>
                <a:lnTo>
                  <a:pt x="856602" y="240487"/>
                </a:lnTo>
                <a:lnTo>
                  <a:pt x="903568" y="240487"/>
                </a:lnTo>
                <a:lnTo>
                  <a:pt x="903568" y="297451"/>
                </a:lnTo>
                <a:close/>
              </a:path>
              <a:path w="1267459" h="339090">
                <a:moveTo>
                  <a:pt x="1220900" y="338892"/>
                </a:moveTo>
                <a:lnTo>
                  <a:pt x="1173013" y="338892"/>
                </a:lnTo>
                <a:lnTo>
                  <a:pt x="1173013" y="0"/>
                </a:lnTo>
                <a:lnTo>
                  <a:pt x="1220900" y="0"/>
                </a:lnTo>
                <a:lnTo>
                  <a:pt x="1220900" y="136162"/>
                </a:lnTo>
                <a:lnTo>
                  <a:pt x="1267077" y="136162"/>
                </a:lnTo>
                <a:lnTo>
                  <a:pt x="1267077" y="175892"/>
                </a:lnTo>
                <a:lnTo>
                  <a:pt x="1220900" y="175892"/>
                </a:lnTo>
                <a:lnTo>
                  <a:pt x="1220900" y="338892"/>
                </a:lnTo>
                <a:close/>
              </a:path>
              <a:path w="1267459" h="339090">
                <a:moveTo>
                  <a:pt x="1133941" y="191021"/>
                </a:moveTo>
                <a:lnTo>
                  <a:pt x="1087238" y="187337"/>
                </a:lnTo>
                <a:lnTo>
                  <a:pt x="1091851" y="152750"/>
                </a:lnTo>
                <a:lnTo>
                  <a:pt x="1094441" y="122381"/>
                </a:lnTo>
                <a:lnTo>
                  <a:pt x="1095600" y="95613"/>
                </a:lnTo>
                <a:lnTo>
                  <a:pt x="1095921" y="71830"/>
                </a:lnTo>
                <a:lnTo>
                  <a:pt x="967652" y="71830"/>
                </a:lnTo>
                <a:lnTo>
                  <a:pt x="967652" y="33941"/>
                </a:lnTo>
                <a:lnTo>
                  <a:pt x="1143150" y="33941"/>
                </a:lnTo>
                <a:lnTo>
                  <a:pt x="1143060" y="71830"/>
                </a:lnTo>
                <a:lnTo>
                  <a:pt x="1142932" y="86975"/>
                </a:lnTo>
                <a:lnTo>
                  <a:pt x="1141900" y="116921"/>
                </a:lnTo>
                <a:lnTo>
                  <a:pt x="1139191" y="151455"/>
                </a:lnTo>
                <a:lnTo>
                  <a:pt x="1133941" y="191021"/>
                </a:lnTo>
                <a:close/>
              </a:path>
              <a:path w="1267459" h="339090">
                <a:moveTo>
                  <a:pt x="954365" y="269692"/>
                </a:moveTo>
                <a:lnTo>
                  <a:pt x="949892" y="231804"/>
                </a:lnTo>
                <a:lnTo>
                  <a:pt x="1012119" y="231014"/>
                </a:lnTo>
                <a:lnTo>
                  <a:pt x="1012119" y="131031"/>
                </a:lnTo>
                <a:lnTo>
                  <a:pt x="1058822" y="131031"/>
                </a:lnTo>
                <a:lnTo>
                  <a:pt x="1058822" y="229567"/>
                </a:lnTo>
                <a:lnTo>
                  <a:pt x="1157705" y="229567"/>
                </a:lnTo>
                <a:lnTo>
                  <a:pt x="1159858" y="256931"/>
                </a:lnTo>
                <a:lnTo>
                  <a:pt x="1106789" y="263957"/>
                </a:lnTo>
                <a:lnTo>
                  <a:pt x="1053313" y="267851"/>
                </a:lnTo>
                <a:lnTo>
                  <a:pt x="1001736" y="269474"/>
                </a:lnTo>
                <a:lnTo>
                  <a:pt x="954365" y="269692"/>
                </a:lnTo>
                <a:close/>
              </a:path>
              <a:path w="1267459" h="339090">
                <a:moveTo>
                  <a:pt x="1157705" y="229567"/>
                </a:moveTo>
                <a:lnTo>
                  <a:pt x="1058822" y="229567"/>
                </a:lnTo>
                <a:lnTo>
                  <a:pt x="1083834" y="228299"/>
                </a:lnTo>
                <a:lnTo>
                  <a:pt x="1108748" y="226624"/>
                </a:lnTo>
                <a:lnTo>
                  <a:pt x="1133267" y="224480"/>
                </a:lnTo>
                <a:lnTo>
                  <a:pt x="1157095" y="221805"/>
                </a:lnTo>
                <a:lnTo>
                  <a:pt x="1157705" y="2295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90910" y="8569973"/>
            <a:ext cx="617855" cy="339725"/>
          </a:xfrm>
          <a:custGeom>
            <a:avLst/>
            <a:gdLst/>
            <a:ahLst/>
            <a:cxnLst/>
            <a:rect l="l" t="t" r="r" b="b"/>
            <a:pathLst>
              <a:path w="617854" h="339725">
                <a:moveTo>
                  <a:pt x="273508" y="339681"/>
                </a:moveTo>
                <a:lnTo>
                  <a:pt x="225489" y="339681"/>
                </a:lnTo>
                <a:lnTo>
                  <a:pt x="225489" y="0"/>
                </a:lnTo>
                <a:lnTo>
                  <a:pt x="273508" y="0"/>
                </a:lnTo>
                <a:lnTo>
                  <a:pt x="273508" y="339681"/>
                </a:lnTo>
                <a:close/>
              </a:path>
              <a:path w="617854" h="339725">
                <a:moveTo>
                  <a:pt x="89590" y="265483"/>
                </a:moveTo>
                <a:lnTo>
                  <a:pt x="53706" y="257042"/>
                </a:lnTo>
                <a:lnTo>
                  <a:pt x="25308" y="232889"/>
                </a:lnTo>
                <a:lnTo>
                  <a:pt x="6653" y="194774"/>
                </a:lnTo>
                <a:lnTo>
                  <a:pt x="0" y="144450"/>
                </a:lnTo>
                <a:lnTo>
                  <a:pt x="6653" y="94540"/>
                </a:lnTo>
                <a:lnTo>
                  <a:pt x="25308" y="56569"/>
                </a:lnTo>
                <a:lnTo>
                  <a:pt x="53706" y="32412"/>
                </a:lnTo>
                <a:lnTo>
                  <a:pt x="89590" y="23943"/>
                </a:lnTo>
                <a:lnTo>
                  <a:pt x="125098" y="32412"/>
                </a:lnTo>
                <a:lnTo>
                  <a:pt x="153330" y="56569"/>
                </a:lnTo>
                <a:lnTo>
                  <a:pt x="158373" y="66831"/>
                </a:lnTo>
                <a:lnTo>
                  <a:pt x="89590" y="66831"/>
                </a:lnTo>
                <a:lnTo>
                  <a:pt x="71628" y="71910"/>
                </a:lnTo>
                <a:lnTo>
                  <a:pt x="57786" y="86844"/>
                </a:lnTo>
                <a:lnTo>
                  <a:pt x="48927" y="111176"/>
                </a:lnTo>
                <a:lnTo>
                  <a:pt x="45913" y="144450"/>
                </a:lnTo>
                <a:lnTo>
                  <a:pt x="48927" y="178007"/>
                </a:lnTo>
                <a:lnTo>
                  <a:pt x="57786" y="202450"/>
                </a:lnTo>
                <a:lnTo>
                  <a:pt x="71628" y="217396"/>
                </a:lnTo>
                <a:lnTo>
                  <a:pt x="89590" y="222463"/>
                </a:lnTo>
                <a:lnTo>
                  <a:pt x="158434" y="222463"/>
                </a:lnTo>
                <a:lnTo>
                  <a:pt x="153330" y="232889"/>
                </a:lnTo>
                <a:lnTo>
                  <a:pt x="125098" y="257042"/>
                </a:lnTo>
                <a:lnTo>
                  <a:pt x="89590" y="265483"/>
                </a:lnTo>
                <a:close/>
              </a:path>
              <a:path w="617854" h="339725">
                <a:moveTo>
                  <a:pt x="158434" y="222463"/>
                </a:moveTo>
                <a:lnTo>
                  <a:pt x="89590" y="222463"/>
                </a:lnTo>
                <a:lnTo>
                  <a:pt x="107231" y="217396"/>
                </a:lnTo>
                <a:lnTo>
                  <a:pt x="120901" y="202450"/>
                </a:lnTo>
                <a:lnTo>
                  <a:pt x="129736" y="178007"/>
                </a:lnTo>
                <a:lnTo>
                  <a:pt x="132873" y="144450"/>
                </a:lnTo>
                <a:lnTo>
                  <a:pt x="129736" y="111176"/>
                </a:lnTo>
                <a:lnTo>
                  <a:pt x="120901" y="86844"/>
                </a:lnTo>
                <a:lnTo>
                  <a:pt x="107231" y="71910"/>
                </a:lnTo>
                <a:lnTo>
                  <a:pt x="89590" y="66831"/>
                </a:lnTo>
                <a:lnTo>
                  <a:pt x="158373" y="66831"/>
                </a:lnTo>
                <a:lnTo>
                  <a:pt x="171990" y="94540"/>
                </a:lnTo>
                <a:lnTo>
                  <a:pt x="178786" y="144450"/>
                </a:lnTo>
                <a:lnTo>
                  <a:pt x="171990" y="194774"/>
                </a:lnTo>
                <a:lnTo>
                  <a:pt x="158434" y="222463"/>
                </a:lnTo>
                <a:close/>
              </a:path>
              <a:path w="617854" h="339725">
                <a:moveTo>
                  <a:pt x="338381" y="160631"/>
                </a:moveTo>
                <a:lnTo>
                  <a:pt x="319832" y="121953"/>
                </a:lnTo>
                <a:lnTo>
                  <a:pt x="370498" y="108345"/>
                </a:lnTo>
                <a:lnTo>
                  <a:pt x="407449" y="85512"/>
                </a:lnTo>
                <a:lnTo>
                  <a:pt x="430098" y="57036"/>
                </a:lnTo>
                <a:lnTo>
                  <a:pt x="437839" y="26574"/>
                </a:lnTo>
                <a:lnTo>
                  <a:pt x="437839" y="10129"/>
                </a:lnTo>
                <a:lnTo>
                  <a:pt x="487699" y="10129"/>
                </a:lnTo>
                <a:lnTo>
                  <a:pt x="487699" y="26574"/>
                </a:lnTo>
                <a:lnTo>
                  <a:pt x="495404" y="57054"/>
                </a:lnTo>
                <a:lnTo>
                  <a:pt x="518039" y="85561"/>
                </a:lnTo>
                <a:lnTo>
                  <a:pt x="519448" y="86433"/>
                </a:lnTo>
                <a:lnTo>
                  <a:pt x="462703" y="86433"/>
                </a:lnTo>
                <a:lnTo>
                  <a:pt x="442242" y="112419"/>
                </a:lnTo>
                <a:lnTo>
                  <a:pt x="414356" y="134089"/>
                </a:lnTo>
                <a:lnTo>
                  <a:pt x="379563" y="150481"/>
                </a:lnTo>
                <a:lnTo>
                  <a:pt x="338381" y="160631"/>
                </a:lnTo>
                <a:close/>
              </a:path>
              <a:path w="617854" h="339725">
                <a:moveTo>
                  <a:pt x="587288" y="160631"/>
                </a:moveTo>
                <a:lnTo>
                  <a:pt x="546026" y="150481"/>
                </a:lnTo>
                <a:lnTo>
                  <a:pt x="511182" y="134139"/>
                </a:lnTo>
                <a:lnTo>
                  <a:pt x="483205" y="112475"/>
                </a:lnTo>
                <a:lnTo>
                  <a:pt x="462703" y="86433"/>
                </a:lnTo>
                <a:lnTo>
                  <a:pt x="519448" y="86433"/>
                </a:lnTo>
                <a:lnTo>
                  <a:pt x="555021" y="108438"/>
                </a:lnTo>
                <a:lnTo>
                  <a:pt x="605706" y="121953"/>
                </a:lnTo>
                <a:lnTo>
                  <a:pt x="587288" y="160631"/>
                </a:lnTo>
                <a:close/>
              </a:path>
              <a:path w="617854" h="339725">
                <a:moveTo>
                  <a:pt x="617415" y="225226"/>
                </a:moveTo>
                <a:lnTo>
                  <a:pt x="307728" y="225226"/>
                </a:lnTo>
                <a:lnTo>
                  <a:pt x="307728" y="186943"/>
                </a:lnTo>
                <a:lnTo>
                  <a:pt x="617415" y="186943"/>
                </a:lnTo>
                <a:lnTo>
                  <a:pt x="617415" y="225226"/>
                </a:lnTo>
                <a:close/>
              </a:path>
              <a:path w="617854" h="339725">
                <a:moveTo>
                  <a:pt x="427182" y="339681"/>
                </a:moveTo>
                <a:lnTo>
                  <a:pt x="379559" y="339681"/>
                </a:lnTo>
                <a:lnTo>
                  <a:pt x="379559" y="225226"/>
                </a:lnTo>
                <a:lnTo>
                  <a:pt x="427182" y="225226"/>
                </a:lnTo>
                <a:lnTo>
                  <a:pt x="427182" y="339681"/>
                </a:lnTo>
                <a:close/>
              </a:path>
              <a:path w="617854" h="339725">
                <a:moveTo>
                  <a:pt x="547558" y="339681"/>
                </a:moveTo>
                <a:lnTo>
                  <a:pt x="499934" y="339681"/>
                </a:lnTo>
                <a:lnTo>
                  <a:pt x="499934" y="225226"/>
                </a:lnTo>
                <a:lnTo>
                  <a:pt x="547558" y="225226"/>
                </a:lnTo>
                <a:lnTo>
                  <a:pt x="547558" y="33968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93104" y="8569973"/>
            <a:ext cx="601980" cy="339725"/>
          </a:xfrm>
          <a:custGeom>
            <a:avLst/>
            <a:gdLst/>
            <a:ahLst/>
            <a:cxnLst/>
            <a:rect l="l" t="t" r="r" b="b"/>
            <a:pathLst>
              <a:path w="601979" h="339725">
                <a:moveTo>
                  <a:pt x="274034" y="131294"/>
                </a:moveTo>
                <a:lnTo>
                  <a:pt x="37362" y="131294"/>
                </a:lnTo>
                <a:lnTo>
                  <a:pt x="37362" y="9340"/>
                </a:lnTo>
                <a:lnTo>
                  <a:pt x="272324" y="9340"/>
                </a:lnTo>
                <a:lnTo>
                  <a:pt x="272324" y="47360"/>
                </a:lnTo>
                <a:lnTo>
                  <a:pt x="84723" y="47360"/>
                </a:lnTo>
                <a:lnTo>
                  <a:pt x="84723" y="93537"/>
                </a:lnTo>
                <a:lnTo>
                  <a:pt x="274034" y="93537"/>
                </a:lnTo>
                <a:lnTo>
                  <a:pt x="274034" y="131294"/>
                </a:lnTo>
                <a:close/>
              </a:path>
              <a:path w="601979" h="339725">
                <a:moveTo>
                  <a:pt x="309423" y="193652"/>
                </a:moveTo>
                <a:lnTo>
                  <a:pt x="0" y="193652"/>
                </a:lnTo>
                <a:lnTo>
                  <a:pt x="0" y="154974"/>
                </a:lnTo>
                <a:lnTo>
                  <a:pt x="309423" y="154974"/>
                </a:lnTo>
                <a:lnTo>
                  <a:pt x="309423" y="193652"/>
                </a:lnTo>
                <a:close/>
              </a:path>
              <a:path w="601979" h="339725">
                <a:moveTo>
                  <a:pt x="153790" y="338760"/>
                </a:moveTo>
                <a:lnTo>
                  <a:pt x="104078" y="334674"/>
                </a:lnTo>
                <a:lnTo>
                  <a:pt x="66798" y="322546"/>
                </a:lnTo>
                <a:lnTo>
                  <a:pt x="43381" y="302870"/>
                </a:lnTo>
                <a:lnTo>
                  <a:pt x="35257" y="276139"/>
                </a:lnTo>
                <a:lnTo>
                  <a:pt x="43381" y="249675"/>
                </a:lnTo>
                <a:lnTo>
                  <a:pt x="66798" y="230192"/>
                </a:lnTo>
                <a:lnTo>
                  <a:pt x="104078" y="218159"/>
                </a:lnTo>
                <a:lnTo>
                  <a:pt x="153790" y="214044"/>
                </a:lnTo>
                <a:lnTo>
                  <a:pt x="203217" y="218159"/>
                </a:lnTo>
                <a:lnTo>
                  <a:pt x="240273" y="230192"/>
                </a:lnTo>
                <a:lnTo>
                  <a:pt x="263589" y="249675"/>
                </a:lnTo>
                <a:lnTo>
                  <a:pt x="263718" y="250090"/>
                </a:lnTo>
                <a:lnTo>
                  <a:pt x="153790" y="250090"/>
                </a:lnTo>
                <a:lnTo>
                  <a:pt x="123039" y="251811"/>
                </a:lnTo>
                <a:lnTo>
                  <a:pt x="101069" y="256750"/>
                </a:lnTo>
                <a:lnTo>
                  <a:pt x="87929" y="264872"/>
                </a:lnTo>
                <a:lnTo>
                  <a:pt x="83670" y="276139"/>
                </a:lnTo>
                <a:lnTo>
                  <a:pt x="87929" y="287876"/>
                </a:lnTo>
                <a:lnTo>
                  <a:pt x="101069" y="296135"/>
                </a:lnTo>
                <a:lnTo>
                  <a:pt x="123039" y="301040"/>
                </a:lnTo>
                <a:lnTo>
                  <a:pt x="153790" y="302713"/>
                </a:lnTo>
                <a:lnTo>
                  <a:pt x="263637" y="302713"/>
                </a:lnTo>
                <a:lnTo>
                  <a:pt x="263589" y="302870"/>
                </a:lnTo>
                <a:lnTo>
                  <a:pt x="240273" y="322546"/>
                </a:lnTo>
                <a:lnTo>
                  <a:pt x="203217" y="334674"/>
                </a:lnTo>
                <a:lnTo>
                  <a:pt x="153790" y="338760"/>
                </a:lnTo>
                <a:close/>
              </a:path>
              <a:path w="601979" h="339725">
                <a:moveTo>
                  <a:pt x="263637" y="302713"/>
                </a:moveTo>
                <a:lnTo>
                  <a:pt x="153790" y="302713"/>
                </a:lnTo>
                <a:lnTo>
                  <a:pt x="184194" y="301040"/>
                </a:lnTo>
                <a:lnTo>
                  <a:pt x="206199" y="296135"/>
                </a:lnTo>
                <a:lnTo>
                  <a:pt x="219596" y="287876"/>
                </a:lnTo>
                <a:lnTo>
                  <a:pt x="224173" y="276139"/>
                </a:lnTo>
                <a:lnTo>
                  <a:pt x="219596" y="264872"/>
                </a:lnTo>
                <a:lnTo>
                  <a:pt x="206199" y="256750"/>
                </a:lnTo>
                <a:lnTo>
                  <a:pt x="184194" y="251811"/>
                </a:lnTo>
                <a:lnTo>
                  <a:pt x="153790" y="250090"/>
                </a:lnTo>
                <a:lnTo>
                  <a:pt x="263718" y="250090"/>
                </a:lnTo>
                <a:lnTo>
                  <a:pt x="271797" y="276139"/>
                </a:lnTo>
                <a:lnTo>
                  <a:pt x="263637" y="302713"/>
                </a:lnTo>
                <a:close/>
              </a:path>
              <a:path w="601979" h="339725">
                <a:moveTo>
                  <a:pt x="601365" y="339681"/>
                </a:moveTo>
                <a:lnTo>
                  <a:pt x="553346" y="339681"/>
                </a:lnTo>
                <a:lnTo>
                  <a:pt x="553346" y="0"/>
                </a:lnTo>
                <a:lnTo>
                  <a:pt x="601365" y="0"/>
                </a:lnTo>
                <a:lnTo>
                  <a:pt x="601365" y="339681"/>
                </a:lnTo>
                <a:close/>
              </a:path>
              <a:path w="601979" h="339725">
                <a:moveTo>
                  <a:pt x="417447" y="265483"/>
                </a:moveTo>
                <a:lnTo>
                  <a:pt x="381563" y="257042"/>
                </a:lnTo>
                <a:lnTo>
                  <a:pt x="353165" y="232889"/>
                </a:lnTo>
                <a:lnTo>
                  <a:pt x="334510" y="194774"/>
                </a:lnTo>
                <a:lnTo>
                  <a:pt x="327857" y="144450"/>
                </a:lnTo>
                <a:lnTo>
                  <a:pt x="334510" y="94540"/>
                </a:lnTo>
                <a:lnTo>
                  <a:pt x="353165" y="56569"/>
                </a:lnTo>
                <a:lnTo>
                  <a:pt x="381563" y="32412"/>
                </a:lnTo>
                <a:lnTo>
                  <a:pt x="417447" y="23943"/>
                </a:lnTo>
                <a:lnTo>
                  <a:pt x="452955" y="32412"/>
                </a:lnTo>
                <a:lnTo>
                  <a:pt x="481187" y="56569"/>
                </a:lnTo>
                <a:lnTo>
                  <a:pt x="486230" y="66831"/>
                </a:lnTo>
                <a:lnTo>
                  <a:pt x="417447" y="66831"/>
                </a:lnTo>
                <a:lnTo>
                  <a:pt x="399485" y="71910"/>
                </a:lnTo>
                <a:lnTo>
                  <a:pt x="385643" y="86844"/>
                </a:lnTo>
                <a:lnTo>
                  <a:pt x="376784" y="111176"/>
                </a:lnTo>
                <a:lnTo>
                  <a:pt x="373770" y="144450"/>
                </a:lnTo>
                <a:lnTo>
                  <a:pt x="376784" y="178007"/>
                </a:lnTo>
                <a:lnTo>
                  <a:pt x="385643" y="202450"/>
                </a:lnTo>
                <a:lnTo>
                  <a:pt x="399485" y="217396"/>
                </a:lnTo>
                <a:lnTo>
                  <a:pt x="417447" y="222463"/>
                </a:lnTo>
                <a:lnTo>
                  <a:pt x="486291" y="222463"/>
                </a:lnTo>
                <a:lnTo>
                  <a:pt x="481187" y="232889"/>
                </a:lnTo>
                <a:lnTo>
                  <a:pt x="452955" y="257042"/>
                </a:lnTo>
                <a:lnTo>
                  <a:pt x="417447" y="265483"/>
                </a:lnTo>
                <a:close/>
              </a:path>
              <a:path w="601979" h="339725">
                <a:moveTo>
                  <a:pt x="486291" y="222463"/>
                </a:moveTo>
                <a:lnTo>
                  <a:pt x="417447" y="222463"/>
                </a:lnTo>
                <a:lnTo>
                  <a:pt x="435088" y="217396"/>
                </a:lnTo>
                <a:lnTo>
                  <a:pt x="448758" y="202450"/>
                </a:lnTo>
                <a:lnTo>
                  <a:pt x="457593" y="178007"/>
                </a:lnTo>
                <a:lnTo>
                  <a:pt x="460730" y="144450"/>
                </a:lnTo>
                <a:lnTo>
                  <a:pt x="457593" y="111176"/>
                </a:lnTo>
                <a:lnTo>
                  <a:pt x="448758" y="86844"/>
                </a:lnTo>
                <a:lnTo>
                  <a:pt x="435088" y="71910"/>
                </a:lnTo>
                <a:lnTo>
                  <a:pt x="417447" y="66831"/>
                </a:lnTo>
                <a:lnTo>
                  <a:pt x="486230" y="66831"/>
                </a:lnTo>
                <a:lnTo>
                  <a:pt x="499847" y="94540"/>
                </a:lnTo>
                <a:lnTo>
                  <a:pt x="506643" y="144450"/>
                </a:lnTo>
                <a:lnTo>
                  <a:pt x="499847" y="194774"/>
                </a:lnTo>
                <a:lnTo>
                  <a:pt x="486291" y="22246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05412" y="8569973"/>
            <a:ext cx="929640" cy="339090"/>
          </a:xfrm>
          <a:custGeom>
            <a:avLst/>
            <a:gdLst/>
            <a:ahLst/>
            <a:cxnLst/>
            <a:rect l="l" t="t" r="r" b="b"/>
            <a:pathLst>
              <a:path w="929639" h="339090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929639" h="339090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929639" h="339090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929639" h="339090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929639" h="339090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929639" h="339090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929639" h="339090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  <a:path w="929639" h="339090">
                <a:moveTo>
                  <a:pt x="929353" y="338892"/>
                </a:moveTo>
                <a:lnTo>
                  <a:pt x="883966" y="338892"/>
                </a:lnTo>
                <a:lnTo>
                  <a:pt x="883966" y="0"/>
                </a:lnTo>
                <a:lnTo>
                  <a:pt x="929353" y="0"/>
                </a:lnTo>
                <a:lnTo>
                  <a:pt x="929353" y="338892"/>
                </a:lnTo>
                <a:close/>
              </a:path>
              <a:path w="929639" h="339090">
                <a:moveTo>
                  <a:pt x="858838" y="125374"/>
                </a:moveTo>
                <a:lnTo>
                  <a:pt x="813977" y="125374"/>
                </a:lnTo>
                <a:lnTo>
                  <a:pt x="813977" y="5262"/>
                </a:lnTo>
                <a:lnTo>
                  <a:pt x="858838" y="5262"/>
                </a:lnTo>
                <a:lnTo>
                  <a:pt x="858838" y="125374"/>
                </a:lnTo>
                <a:close/>
              </a:path>
              <a:path w="929639" h="339090">
                <a:moveTo>
                  <a:pt x="712415" y="269824"/>
                </a:moveTo>
                <a:lnTo>
                  <a:pt x="682091" y="261369"/>
                </a:lnTo>
                <a:lnTo>
                  <a:pt x="658871" y="236918"/>
                </a:lnTo>
                <a:lnTo>
                  <a:pt x="644038" y="198135"/>
                </a:lnTo>
                <a:lnTo>
                  <a:pt x="638874" y="146686"/>
                </a:lnTo>
                <a:lnTo>
                  <a:pt x="644038" y="95656"/>
                </a:lnTo>
                <a:lnTo>
                  <a:pt x="658871" y="57145"/>
                </a:lnTo>
                <a:lnTo>
                  <a:pt x="682091" y="32817"/>
                </a:lnTo>
                <a:lnTo>
                  <a:pt x="712415" y="24338"/>
                </a:lnTo>
                <a:lnTo>
                  <a:pt x="740451" y="31263"/>
                </a:lnTo>
                <a:lnTo>
                  <a:pt x="762752" y="51225"/>
                </a:lnTo>
                <a:lnTo>
                  <a:pt x="771585" y="69199"/>
                </a:lnTo>
                <a:lnTo>
                  <a:pt x="712415" y="69199"/>
                </a:lnTo>
                <a:lnTo>
                  <a:pt x="699720" y="73980"/>
                </a:lnTo>
                <a:lnTo>
                  <a:pt x="690280" y="88505"/>
                </a:lnTo>
                <a:lnTo>
                  <a:pt x="684442" y="112748"/>
                </a:lnTo>
                <a:lnTo>
                  <a:pt x="682551" y="146686"/>
                </a:lnTo>
                <a:lnTo>
                  <a:pt x="684442" y="180866"/>
                </a:lnTo>
                <a:lnTo>
                  <a:pt x="690280" y="205131"/>
                </a:lnTo>
                <a:lnTo>
                  <a:pt x="699720" y="219577"/>
                </a:lnTo>
                <a:lnTo>
                  <a:pt x="712415" y="224305"/>
                </a:lnTo>
                <a:lnTo>
                  <a:pt x="771714" y="224305"/>
                </a:lnTo>
                <a:lnTo>
                  <a:pt x="763739" y="241506"/>
                </a:lnTo>
                <a:lnTo>
                  <a:pt x="741105" y="262572"/>
                </a:lnTo>
                <a:lnTo>
                  <a:pt x="712415" y="269824"/>
                </a:lnTo>
                <a:close/>
              </a:path>
              <a:path w="929639" h="339090">
                <a:moveTo>
                  <a:pt x="771714" y="224305"/>
                </a:moveTo>
                <a:lnTo>
                  <a:pt x="712415" y="224305"/>
                </a:lnTo>
                <a:lnTo>
                  <a:pt x="725556" y="219577"/>
                </a:lnTo>
                <a:lnTo>
                  <a:pt x="735355" y="205131"/>
                </a:lnTo>
                <a:lnTo>
                  <a:pt x="741479" y="180866"/>
                </a:lnTo>
                <a:lnTo>
                  <a:pt x="743594" y="146686"/>
                </a:lnTo>
                <a:lnTo>
                  <a:pt x="741479" y="112748"/>
                </a:lnTo>
                <a:lnTo>
                  <a:pt x="735355" y="88505"/>
                </a:lnTo>
                <a:lnTo>
                  <a:pt x="725556" y="73980"/>
                </a:lnTo>
                <a:lnTo>
                  <a:pt x="712415" y="69199"/>
                </a:lnTo>
                <a:lnTo>
                  <a:pt x="771585" y="69199"/>
                </a:lnTo>
                <a:lnTo>
                  <a:pt x="778368" y="83002"/>
                </a:lnTo>
                <a:lnTo>
                  <a:pt x="786350" y="125374"/>
                </a:lnTo>
                <a:lnTo>
                  <a:pt x="858838" y="125374"/>
                </a:lnTo>
                <a:lnTo>
                  <a:pt x="858838" y="163262"/>
                </a:lnTo>
                <a:lnTo>
                  <a:pt x="786745" y="163262"/>
                </a:lnTo>
                <a:lnTo>
                  <a:pt x="779293" y="207959"/>
                </a:lnTo>
                <a:lnTo>
                  <a:pt x="771714" y="224305"/>
                </a:lnTo>
                <a:close/>
              </a:path>
              <a:path w="929639" h="339090">
                <a:moveTo>
                  <a:pt x="858838" y="323236"/>
                </a:moveTo>
                <a:lnTo>
                  <a:pt x="813977" y="323236"/>
                </a:lnTo>
                <a:lnTo>
                  <a:pt x="813977" y="163262"/>
                </a:lnTo>
                <a:lnTo>
                  <a:pt x="858838" y="163262"/>
                </a:lnTo>
                <a:lnTo>
                  <a:pt x="858838" y="323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31981" y="8569973"/>
            <a:ext cx="636270" cy="339090"/>
          </a:xfrm>
          <a:custGeom>
            <a:avLst/>
            <a:gdLst/>
            <a:ahLst/>
            <a:cxnLst/>
            <a:rect l="l" t="t" r="r" b="b"/>
            <a:pathLst>
              <a:path w="636270" h="339090">
                <a:moveTo>
                  <a:pt x="270745" y="338102"/>
                </a:moveTo>
                <a:lnTo>
                  <a:pt x="223253" y="338102"/>
                </a:lnTo>
                <a:lnTo>
                  <a:pt x="223253" y="0"/>
                </a:lnTo>
                <a:lnTo>
                  <a:pt x="270745" y="0"/>
                </a:lnTo>
                <a:lnTo>
                  <a:pt x="270745" y="129847"/>
                </a:lnTo>
                <a:lnTo>
                  <a:pt x="318632" y="129847"/>
                </a:lnTo>
                <a:lnTo>
                  <a:pt x="318632" y="164346"/>
                </a:lnTo>
                <a:lnTo>
                  <a:pt x="316543" y="165367"/>
                </a:lnTo>
                <a:lnTo>
                  <a:pt x="318632" y="168621"/>
                </a:lnTo>
                <a:lnTo>
                  <a:pt x="318632" y="169051"/>
                </a:lnTo>
                <a:lnTo>
                  <a:pt x="270745" y="169051"/>
                </a:lnTo>
                <a:lnTo>
                  <a:pt x="270745" y="338102"/>
                </a:lnTo>
                <a:close/>
              </a:path>
              <a:path w="636270" h="339090">
                <a:moveTo>
                  <a:pt x="590314" y="201151"/>
                </a:moveTo>
                <a:lnTo>
                  <a:pt x="542690" y="201151"/>
                </a:lnTo>
                <a:lnTo>
                  <a:pt x="542690" y="0"/>
                </a:lnTo>
                <a:lnTo>
                  <a:pt x="590314" y="0"/>
                </a:lnTo>
                <a:lnTo>
                  <a:pt x="590314" y="78802"/>
                </a:lnTo>
                <a:lnTo>
                  <a:pt x="635833" y="78802"/>
                </a:lnTo>
                <a:lnTo>
                  <a:pt x="635833" y="117480"/>
                </a:lnTo>
                <a:lnTo>
                  <a:pt x="590314" y="117480"/>
                </a:lnTo>
                <a:lnTo>
                  <a:pt x="590314" y="201151"/>
                </a:lnTo>
                <a:close/>
              </a:path>
              <a:path w="636270" h="339090">
                <a:moveTo>
                  <a:pt x="514142" y="60779"/>
                </a:moveTo>
                <a:lnTo>
                  <a:pt x="329435" y="60779"/>
                </a:lnTo>
                <a:lnTo>
                  <a:pt x="329435" y="22891"/>
                </a:lnTo>
                <a:lnTo>
                  <a:pt x="514142" y="22891"/>
                </a:lnTo>
                <a:lnTo>
                  <a:pt x="514142" y="60779"/>
                </a:lnTo>
                <a:close/>
              </a:path>
              <a:path w="636270" h="339090">
                <a:moveTo>
                  <a:pt x="340618" y="202861"/>
                </a:moveTo>
                <a:lnTo>
                  <a:pt x="318632" y="168621"/>
                </a:lnTo>
                <a:lnTo>
                  <a:pt x="318632" y="164346"/>
                </a:lnTo>
                <a:lnTo>
                  <a:pt x="352939" y="147582"/>
                </a:lnTo>
                <a:lnTo>
                  <a:pt x="378408" y="122545"/>
                </a:lnTo>
                <a:lnTo>
                  <a:pt x="393467" y="92772"/>
                </a:lnTo>
                <a:lnTo>
                  <a:pt x="398634" y="60779"/>
                </a:lnTo>
                <a:lnTo>
                  <a:pt x="446521" y="60779"/>
                </a:lnTo>
                <a:lnTo>
                  <a:pt x="451257" y="89808"/>
                </a:lnTo>
                <a:lnTo>
                  <a:pt x="465466" y="116395"/>
                </a:lnTo>
                <a:lnTo>
                  <a:pt x="478737" y="128531"/>
                </a:lnTo>
                <a:lnTo>
                  <a:pt x="423630" y="128531"/>
                </a:lnTo>
                <a:lnTo>
                  <a:pt x="410031" y="152596"/>
                </a:lnTo>
                <a:lnTo>
                  <a:pt x="391695" y="173442"/>
                </a:lnTo>
                <a:lnTo>
                  <a:pt x="368574" y="190415"/>
                </a:lnTo>
                <a:lnTo>
                  <a:pt x="340618" y="202861"/>
                </a:lnTo>
                <a:close/>
              </a:path>
              <a:path w="636270" h="339090">
                <a:moveTo>
                  <a:pt x="502170" y="191547"/>
                </a:moveTo>
                <a:lnTo>
                  <a:pt x="476134" y="180998"/>
                </a:lnTo>
                <a:lnTo>
                  <a:pt x="454415" y="166650"/>
                </a:lnTo>
                <a:lnTo>
                  <a:pt x="436938" y="148997"/>
                </a:lnTo>
                <a:lnTo>
                  <a:pt x="423630" y="128531"/>
                </a:lnTo>
                <a:lnTo>
                  <a:pt x="478737" y="128531"/>
                </a:lnTo>
                <a:lnTo>
                  <a:pt x="489738" y="138591"/>
                </a:lnTo>
                <a:lnTo>
                  <a:pt x="524667" y="154448"/>
                </a:lnTo>
                <a:lnTo>
                  <a:pt x="502170" y="191547"/>
                </a:lnTo>
                <a:close/>
              </a:path>
              <a:path w="636270" h="339090">
                <a:moveTo>
                  <a:pt x="318632" y="168621"/>
                </a:moveTo>
                <a:lnTo>
                  <a:pt x="316543" y="165367"/>
                </a:lnTo>
                <a:lnTo>
                  <a:pt x="318632" y="164346"/>
                </a:lnTo>
                <a:lnTo>
                  <a:pt x="318632" y="168621"/>
                </a:lnTo>
                <a:close/>
              </a:path>
              <a:path w="636270" h="339090">
                <a:moveTo>
                  <a:pt x="479148" y="338760"/>
                </a:moveTo>
                <a:lnTo>
                  <a:pt x="430827" y="334347"/>
                </a:lnTo>
                <a:lnTo>
                  <a:pt x="394310" y="321411"/>
                </a:lnTo>
                <a:lnTo>
                  <a:pt x="371236" y="300705"/>
                </a:lnTo>
                <a:lnTo>
                  <a:pt x="363246" y="272981"/>
                </a:lnTo>
                <a:lnTo>
                  <a:pt x="371236" y="245340"/>
                </a:lnTo>
                <a:lnTo>
                  <a:pt x="394310" y="224815"/>
                </a:lnTo>
                <a:lnTo>
                  <a:pt x="430827" y="212060"/>
                </a:lnTo>
                <a:lnTo>
                  <a:pt x="479148" y="207729"/>
                </a:lnTo>
                <a:lnTo>
                  <a:pt x="526815" y="212060"/>
                </a:lnTo>
                <a:lnTo>
                  <a:pt x="562802" y="224815"/>
                </a:lnTo>
                <a:lnTo>
                  <a:pt x="584830" y="244696"/>
                </a:lnTo>
                <a:lnTo>
                  <a:pt x="479148" y="244696"/>
                </a:lnTo>
                <a:lnTo>
                  <a:pt x="449736" y="246378"/>
                </a:lnTo>
                <a:lnTo>
                  <a:pt x="428268" y="251636"/>
                </a:lnTo>
                <a:lnTo>
                  <a:pt x="415137" y="260496"/>
                </a:lnTo>
                <a:lnTo>
                  <a:pt x="410738" y="272981"/>
                </a:lnTo>
                <a:lnTo>
                  <a:pt x="415137" y="285660"/>
                </a:lnTo>
                <a:lnTo>
                  <a:pt x="428268" y="294688"/>
                </a:lnTo>
                <a:lnTo>
                  <a:pt x="449736" y="300066"/>
                </a:lnTo>
                <a:lnTo>
                  <a:pt x="479148" y="301792"/>
                </a:lnTo>
                <a:lnTo>
                  <a:pt x="584348" y="301792"/>
                </a:lnTo>
                <a:lnTo>
                  <a:pt x="562802" y="321411"/>
                </a:lnTo>
                <a:lnTo>
                  <a:pt x="526815" y="334347"/>
                </a:lnTo>
                <a:lnTo>
                  <a:pt x="479148" y="338760"/>
                </a:lnTo>
                <a:close/>
              </a:path>
              <a:path w="636270" h="339090">
                <a:moveTo>
                  <a:pt x="584348" y="301792"/>
                </a:moveTo>
                <a:lnTo>
                  <a:pt x="479148" y="301792"/>
                </a:lnTo>
                <a:lnTo>
                  <a:pt x="508286" y="300066"/>
                </a:lnTo>
                <a:lnTo>
                  <a:pt x="529419" y="294688"/>
                </a:lnTo>
                <a:lnTo>
                  <a:pt x="542289" y="285660"/>
                </a:lnTo>
                <a:lnTo>
                  <a:pt x="546637" y="272981"/>
                </a:lnTo>
                <a:lnTo>
                  <a:pt x="542289" y="260496"/>
                </a:lnTo>
                <a:lnTo>
                  <a:pt x="529419" y="251636"/>
                </a:lnTo>
                <a:lnTo>
                  <a:pt x="508286" y="246378"/>
                </a:lnTo>
                <a:lnTo>
                  <a:pt x="479148" y="244696"/>
                </a:lnTo>
                <a:lnTo>
                  <a:pt x="584830" y="244696"/>
                </a:lnTo>
                <a:lnTo>
                  <a:pt x="585543" y="245340"/>
                </a:lnTo>
                <a:lnTo>
                  <a:pt x="593471" y="272981"/>
                </a:lnTo>
                <a:lnTo>
                  <a:pt x="585543" y="300705"/>
                </a:lnTo>
                <a:lnTo>
                  <a:pt x="584348" y="301792"/>
                </a:lnTo>
                <a:close/>
              </a:path>
              <a:path w="636270" h="339090">
                <a:moveTo>
                  <a:pt x="26706" y="279559"/>
                </a:moveTo>
                <a:lnTo>
                  <a:pt x="0" y="243249"/>
                </a:lnTo>
                <a:lnTo>
                  <a:pt x="43579" y="217390"/>
                </a:lnTo>
                <a:lnTo>
                  <a:pt x="78425" y="187869"/>
                </a:lnTo>
                <a:lnTo>
                  <a:pt x="104676" y="154306"/>
                </a:lnTo>
                <a:lnTo>
                  <a:pt x="122472" y="116323"/>
                </a:lnTo>
                <a:lnTo>
                  <a:pt x="131952" y="73540"/>
                </a:lnTo>
                <a:lnTo>
                  <a:pt x="19075" y="73540"/>
                </a:lnTo>
                <a:lnTo>
                  <a:pt x="19075" y="34731"/>
                </a:lnTo>
                <a:lnTo>
                  <a:pt x="180365" y="34731"/>
                </a:lnTo>
                <a:lnTo>
                  <a:pt x="176794" y="84157"/>
                </a:lnTo>
                <a:lnTo>
                  <a:pt x="165699" y="130802"/>
                </a:lnTo>
                <a:lnTo>
                  <a:pt x="146111" y="174165"/>
                </a:lnTo>
                <a:lnTo>
                  <a:pt x="117061" y="213746"/>
                </a:lnTo>
                <a:lnTo>
                  <a:pt x="77582" y="249045"/>
                </a:lnTo>
                <a:lnTo>
                  <a:pt x="26706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41790" y="8569973"/>
            <a:ext cx="320675" cy="335915"/>
          </a:xfrm>
          <a:custGeom>
            <a:avLst/>
            <a:gdLst/>
            <a:ahLst/>
            <a:cxnLst/>
            <a:rect l="l" t="t" r="r" b="b"/>
            <a:pathLst>
              <a:path w="320675" h="335915">
                <a:moveTo>
                  <a:pt x="274823" y="173787"/>
                </a:moveTo>
                <a:lnTo>
                  <a:pt x="227199" y="173787"/>
                </a:lnTo>
                <a:lnTo>
                  <a:pt x="227199" y="0"/>
                </a:lnTo>
                <a:lnTo>
                  <a:pt x="274823" y="0"/>
                </a:lnTo>
                <a:lnTo>
                  <a:pt x="274823" y="67094"/>
                </a:lnTo>
                <a:lnTo>
                  <a:pt x="320342" y="67094"/>
                </a:lnTo>
                <a:lnTo>
                  <a:pt x="320342" y="105245"/>
                </a:lnTo>
                <a:lnTo>
                  <a:pt x="274823" y="105245"/>
                </a:lnTo>
                <a:lnTo>
                  <a:pt x="274823" y="173787"/>
                </a:lnTo>
                <a:close/>
              </a:path>
              <a:path w="320675" h="335915">
                <a:moveTo>
                  <a:pt x="197730" y="53280"/>
                </a:moveTo>
                <a:lnTo>
                  <a:pt x="13287" y="53280"/>
                </a:lnTo>
                <a:lnTo>
                  <a:pt x="13287" y="16050"/>
                </a:lnTo>
                <a:lnTo>
                  <a:pt x="197730" y="16050"/>
                </a:lnTo>
                <a:lnTo>
                  <a:pt x="197730" y="53280"/>
                </a:lnTo>
                <a:close/>
              </a:path>
              <a:path w="320675" h="335915">
                <a:moveTo>
                  <a:pt x="23154" y="178260"/>
                </a:moveTo>
                <a:lnTo>
                  <a:pt x="0" y="141161"/>
                </a:lnTo>
                <a:lnTo>
                  <a:pt x="35006" y="126134"/>
                </a:lnTo>
                <a:lnTo>
                  <a:pt x="60023" y="105213"/>
                </a:lnTo>
                <a:lnTo>
                  <a:pt x="75518" y="80295"/>
                </a:lnTo>
                <a:lnTo>
                  <a:pt x="81960" y="53280"/>
                </a:lnTo>
                <a:lnTo>
                  <a:pt x="130636" y="53280"/>
                </a:lnTo>
                <a:lnTo>
                  <a:pt x="137000" y="78056"/>
                </a:lnTo>
                <a:lnTo>
                  <a:pt x="152047" y="100921"/>
                </a:lnTo>
                <a:lnTo>
                  <a:pt x="163102" y="109718"/>
                </a:lnTo>
                <a:lnTo>
                  <a:pt x="107219" y="109718"/>
                </a:lnTo>
                <a:lnTo>
                  <a:pt x="93547" y="132305"/>
                </a:lnTo>
                <a:lnTo>
                  <a:pt x="75004" y="151685"/>
                </a:lnTo>
                <a:lnTo>
                  <a:pt x="51552" y="167217"/>
                </a:lnTo>
                <a:lnTo>
                  <a:pt x="23154" y="178260"/>
                </a:lnTo>
                <a:close/>
              </a:path>
              <a:path w="320675" h="335915">
                <a:moveTo>
                  <a:pt x="187732" y="170630"/>
                </a:moveTo>
                <a:lnTo>
                  <a:pt x="161092" y="160705"/>
                </a:lnTo>
                <a:lnTo>
                  <a:pt x="138793" y="146883"/>
                </a:lnTo>
                <a:lnTo>
                  <a:pt x="120835" y="129707"/>
                </a:lnTo>
                <a:lnTo>
                  <a:pt x="107219" y="109718"/>
                </a:lnTo>
                <a:lnTo>
                  <a:pt x="163102" y="109718"/>
                </a:lnTo>
                <a:lnTo>
                  <a:pt x="176221" y="120159"/>
                </a:lnTo>
                <a:lnTo>
                  <a:pt x="209965" y="134057"/>
                </a:lnTo>
                <a:lnTo>
                  <a:pt x="187732" y="170630"/>
                </a:lnTo>
                <a:close/>
              </a:path>
              <a:path w="320675" h="335915">
                <a:moveTo>
                  <a:pt x="284558" y="335471"/>
                </a:moveTo>
                <a:lnTo>
                  <a:pt x="50649" y="335471"/>
                </a:lnTo>
                <a:lnTo>
                  <a:pt x="50649" y="242986"/>
                </a:lnTo>
                <a:lnTo>
                  <a:pt x="227462" y="242986"/>
                </a:lnTo>
                <a:lnTo>
                  <a:pt x="227462" y="222726"/>
                </a:lnTo>
                <a:lnTo>
                  <a:pt x="50123" y="222726"/>
                </a:lnTo>
                <a:lnTo>
                  <a:pt x="50123" y="186811"/>
                </a:lnTo>
                <a:lnTo>
                  <a:pt x="274823" y="186811"/>
                </a:lnTo>
                <a:lnTo>
                  <a:pt x="274823" y="276270"/>
                </a:lnTo>
                <a:lnTo>
                  <a:pt x="97484" y="276270"/>
                </a:lnTo>
                <a:lnTo>
                  <a:pt x="97484" y="299424"/>
                </a:lnTo>
                <a:lnTo>
                  <a:pt x="284558" y="299424"/>
                </a:lnTo>
                <a:lnTo>
                  <a:pt x="284558" y="33547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52363" y="8569973"/>
            <a:ext cx="919480" cy="339090"/>
          </a:xfrm>
          <a:custGeom>
            <a:avLst/>
            <a:gdLst/>
            <a:ahLst/>
            <a:cxnLst/>
            <a:rect l="l" t="t" r="r" b="b"/>
            <a:pathLst>
              <a:path w="919479" h="339090">
                <a:moveTo>
                  <a:pt x="258642" y="249827"/>
                </a:moveTo>
                <a:lnTo>
                  <a:pt x="211018" y="249827"/>
                </a:lnTo>
                <a:lnTo>
                  <a:pt x="211018" y="526"/>
                </a:lnTo>
                <a:lnTo>
                  <a:pt x="258642" y="526"/>
                </a:lnTo>
                <a:lnTo>
                  <a:pt x="258642" y="95773"/>
                </a:lnTo>
                <a:lnTo>
                  <a:pt x="304160" y="95773"/>
                </a:lnTo>
                <a:lnTo>
                  <a:pt x="304160" y="134846"/>
                </a:lnTo>
                <a:lnTo>
                  <a:pt x="258642" y="134846"/>
                </a:lnTo>
                <a:lnTo>
                  <a:pt x="258642" y="249827"/>
                </a:lnTo>
                <a:close/>
              </a:path>
              <a:path w="919479" h="339090">
                <a:moveTo>
                  <a:pt x="163920" y="195889"/>
                </a:moveTo>
                <a:lnTo>
                  <a:pt x="0" y="195889"/>
                </a:lnTo>
                <a:lnTo>
                  <a:pt x="0" y="24469"/>
                </a:lnTo>
                <a:lnTo>
                  <a:pt x="47097" y="24469"/>
                </a:lnTo>
                <a:lnTo>
                  <a:pt x="47097" y="73540"/>
                </a:lnTo>
                <a:lnTo>
                  <a:pt x="163920" y="73540"/>
                </a:lnTo>
                <a:lnTo>
                  <a:pt x="163920" y="109982"/>
                </a:lnTo>
                <a:lnTo>
                  <a:pt x="47097" y="109982"/>
                </a:lnTo>
                <a:lnTo>
                  <a:pt x="47097" y="158658"/>
                </a:lnTo>
                <a:lnTo>
                  <a:pt x="163920" y="158658"/>
                </a:lnTo>
                <a:lnTo>
                  <a:pt x="163920" y="195889"/>
                </a:lnTo>
                <a:close/>
              </a:path>
              <a:path w="919479" h="339090">
                <a:moveTo>
                  <a:pt x="163920" y="73540"/>
                </a:moveTo>
                <a:lnTo>
                  <a:pt x="116559" y="73540"/>
                </a:lnTo>
                <a:lnTo>
                  <a:pt x="116559" y="24469"/>
                </a:lnTo>
                <a:lnTo>
                  <a:pt x="163920" y="24469"/>
                </a:lnTo>
                <a:lnTo>
                  <a:pt x="163920" y="73540"/>
                </a:lnTo>
                <a:close/>
              </a:path>
              <a:path w="919479" h="339090">
                <a:moveTo>
                  <a:pt x="163920" y="158658"/>
                </a:moveTo>
                <a:lnTo>
                  <a:pt x="116559" y="158658"/>
                </a:lnTo>
                <a:lnTo>
                  <a:pt x="116559" y="109982"/>
                </a:lnTo>
                <a:lnTo>
                  <a:pt x="163920" y="109982"/>
                </a:lnTo>
                <a:lnTo>
                  <a:pt x="163920" y="158658"/>
                </a:lnTo>
                <a:close/>
              </a:path>
              <a:path w="919479" h="339090">
                <a:moveTo>
                  <a:pt x="270745" y="332972"/>
                </a:moveTo>
                <a:lnTo>
                  <a:pt x="38941" y="332972"/>
                </a:lnTo>
                <a:lnTo>
                  <a:pt x="38941" y="224305"/>
                </a:lnTo>
                <a:lnTo>
                  <a:pt x="86301" y="224305"/>
                </a:lnTo>
                <a:lnTo>
                  <a:pt x="86301" y="294688"/>
                </a:lnTo>
                <a:lnTo>
                  <a:pt x="270745" y="294688"/>
                </a:lnTo>
                <a:lnTo>
                  <a:pt x="270745" y="332972"/>
                </a:lnTo>
                <a:close/>
              </a:path>
              <a:path w="919479" h="339090">
                <a:moveTo>
                  <a:pt x="593340" y="44861"/>
                </a:moveTo>
                <a:lnTo>
                  <a:pt x="545979" y="44861"/>
                </a:lnTo>
                <a:lnTo>
                  <a:pt x="545979" y="0"/>
                </a:lnTo>
                <a:lnTo>
                  <a:pt x="593340" y="0"/>
                </a:lnTo>
                <a:lnTo>
                  <a:pt x="593340" y="44861"/>
                </a:lnTo>
                <a:close/>
              </a:path>
              <a:path w="919479" h="339090">
                <a:moveTo>
                  <a:pt x="402318" y="184048"/>
                </a:moveTo>
                <a:lnTo>
                  <a:pt x="366555" y="177908"/>
                </a:lnTo>
                <a:lnTo>
                  <a:pt x="337921" y="160681"/>
                </a:lnTo>
                <a:lnTo>
                  <a:pt x="318956" y="134449"/>
                </a:lnTo>
                <a:lnTo>
                  <a:pt x="312201" y="101299"/>
                </a:lnTo>
                <a:lnTo>
                  <a:pt x="318956" y="67961"/>
                </a:lnTo>
                <a:lnTo>
                  <a:pt x="337921" y="41703"/>
                </a:lnTo>
                <a:lnTo>
                  <a:pt x="366555" y="24523"/>
                </a:lnTo>
                <a:lnTo>
                  <a:pt x="402318" y="18418"/>
                </a:lnTo>
                <a:lnTo>
                  <a:pt x="421865" y="20163"/>
                </a:lnTo>
                <a:lnTo>
                  <a:pt x="439796" y="25374"/>
                </a:lnTo>
                <a:lnTo>
                  <a:pt x="455728" y="33717"/>
                </a:lnTo>
                <a:lnTo>
                  <a:pt x="469281" y="44861"/>
                </a:lnTo>
                <a:lnTo>
                  <a:pt x="593340" y="44861"/>
                </a:lnTo>
                <a:lnTo>
                  <a:pt x="593340" y="59069"/>
                </a:lnTo>
                <a:lnTo>
                  <a:pt x="402318" y="59069"/>
                </a:lnTo>
                <a:lnTo>
                  <a:pt x="384112" y="61782"/>
                </a:lnTo>
                <a:lnTo>
                  <a:pt x="369840" y="70021"/>
                </a:lnTo>
                <a:lnTo>
                  <a:pt x="360526" y="83341"/>
                </a:lnTo>
                <a:lnTo>
                  <a:pt x="357194" y="101299"/>
                </a:lnTo>
                <a:lnTo>
                  <a:pt x="360526" y="118967"/>
                </a:lnTo>
                <a:lnTo>
                  <a:pt x="369840" y="132429"/>
                </a:lnTo>
                <a:lnTo>
                  <a:pt x="384112" y="140982"/>
                </a:lnTo>
                <a:lnTo>
                  <a:pt x="402318" y="143923"/>
                </a:lnTo>
                <a:lnTo>
                  <a:pt x="593340" y="143923"/>
                </a:lnTo>
                <a:lnTo>
                  <a:pt x="593340" y="158132"/>
                </a:lnTo>
                <a:lnTo>
                  <a:pt x="468623" y="158132"/>
                </a:lnTo>
                <a:lnTo>
                  <a:pt x="455192" y="169082"/>
                </a:lnTo>
                <a:lnTo>
                  <a:pt x="439417" y="177257"/>
                </a:lnTo>
                <a:lnTo>
                  <a:pt x="421669" y="182348"/>
                </a:lnTo>
                <a:lnTo>
                  <a:pt x="402318" y="184048"/>
                </a:lnTo>
                <a:close/>
              </a:path>
              <a:path w="919479" h="339090">
                <a:moveTo>
                  <a:pt x="593340" y="143923"/>
                </a:moveTo>
                <a:lnTo>
                  <a:pt x="402318" y="143923"/>
                </a:lnTo>
                <a:lnTo>
                  <a:pt x="420052" y="140982"/>
                </a:lnTo>
                <a:lnTo>
                  <a:pt x="434073" y="132429"/>
                </a:lnTo>
                <a:lnTo>
                  <a:pt x="443333" y="118967"/>
                </a:lnTo>
                <a:lnTo>
                  <a:pt x="446785" y="101299"/>
                </a:lnTo>
                <a:lnTo>
                  <a:pt x="443333" y="83341"/>
                </a:lnTo>
                <a:lnTo>
                  <a:pt x="434073" y="70021"/>
                </a:lnTo>
                <a:lnTo>
                  <a:pt x="420052" y="61782"/>
                </a:lnTo>
                <a:lnTo>
                  <a:pt x="402318" y="59069"/>
                </a:lnTo>
                <a:lnTo>
                  <a:pt x="593340" y="59069"/>
                </a:lnTo>
                <a:lnTo>
                  <a:pt x="593340" y="82486"/>
                </a:lnTo>
                <a:lnTo>
                  <a:pt x="489804" y="82486"/>
                </a:lnTo>
                <a:lnTo>
                  <a:pt x="491119" y="88538"/>
                </a:lnTo>
                <a:lnTo>
                  <a:pt x="491909" y="94721"/>
                </a:lnTo>
                <a:lnTo>
                  <a:pt x="491909" y="107877"/>
                </a:lnTo>
                <a:lnTo>
                  <a:pt x="491119" y="114191"/>
                </a:lnTo>
                <a:lnTo>
                  <a:pt x="489672" y="120243"/>
                </a:lnTo>
                <a:lnTo>
                  <a:pt x="593340" y="120243"/>
                </a:lnTo>
                <a:lnTo>
                  <a:pt x="593340" y="143923"/>
                </a:lnTo>
                <a:close/>
              </a:path>
              <a:path w="919479" h="339090">
                <a:moveTo>
                  <a:pt x="593340" y="120243"/>
                </a:moveTo>
                <a:lnTo>
                  <a:pt x="545979" y="120243"/>
                </a:lnTo>
                <a:lnTo>
                  <a:pt x="545979" y="82486"/>
                </a:lnTo>
                <a:lnTo>
                  <a:pt x="593340" y="82486"/>
                </a:lnTo>
                <a:lnTo>
                  <a:pt x="593340" y="120243"/>
                </a:lnTo>
                <a:close/>
              </a:path>
              <a:path w="919479" h="339090">
                <a:moveTo>
                  <a:pt x="593340" y="198651"/>
                </a:moveTo>
                <a:lnTo>
                  <a:pt x="545979" y="198651"/>
                </a:lnTo>
                <a:lnTo>
                  <a:pt x="545979" y="158132"/>
                </a:lnTo>
                <a:lnTo>
                  <a:pt x="593340" y="158132"/>
                </a:lnTo>
                <a:lnTo>
                  <a:pt x="593340" y="198651"/>
                </a:lnTo>
                <a:close/>
              </a:path>
              <a:path w="919479" h="339090">
                <a:moveTo>
                  <a:pt x="477569" y="338760"/>
                </a:moveTo>
                <a:lnTo>
                  <a:pt x="429187" y="334316"/>
                </a:lnTo>
                <a:lnTo>
                  <a:pt x="392533" y="321263"/>
                </a:lnTo>
                <a:lnTo>
                  <a:pt x="369324" y="300316"/>
                </a:lnTo>
                <a:lnTo>
                  <a:pt x="361272" y="272192"/>
                </a:lnTo>
                <a:lnTo>
                  <a:pt x="369324" y="243991"/>
                </a:lnTo>
                <a:lnTo>
                  <a:pt x="392533" y="223006"/>
                </a:lnTo>
                <a:lnTo>
                  <a:pt x="429187" y="209939"/>
                </a:lnTo>
                <a:lnTo>
                  <a:pt x="477569" y="205492"/>
                </a:lnTo>
                <a:lnTo>
                  <a:pt x="525976" y="209939"/>
                </a:lnTo>
                <a:lnTo>
                  <a:pt x="562703" y="223006"/>
                </a:lnTo>
                <a:lnTo>
                  <a:pt x="583602" y="241802"/>
                </a:lnTo>
                <a:lnTo>
                  <a:pt x="477569" y="241802"/>
                </a:lnTo>
                <a:lnTo>
                  <a:pt x="447712" y="243702"/>
                </a:lnTo>
                <a:lnTo>
                  <a:pt x="425785" y="249400"/>
                </a:lnTo>
                <a:lnTo>
                  <a:pt x="412319" y="258896"/>
                </a:lnTo>
                <a:lnTo>
                  <a:pt x="407843" y="272192"/>
                </a:lnTo>
                <a:lnTo>
                  <a:pt x="412319" y="285161"/>
                </a:lnTo>
                <a:lnTo>
                  <a:pt x="425785" y="294442"/>
                </a:lnTo>
                <a:lnTo>
                  <a:pt x="447712" y="299998"/>
                </a:lnTo>
                <a:lnTo>
                  <a:pt x="477569" y="301792"/>
                </a:lnTo>
                <a:lnTo>
                  <a:pt x="584392" y="301792"/>
                </a:lnTo>
                <a:lnTo>
                  <a:pt x="562703" y="321263"/>
                </a:lnTo>
                <a:lnTo>
                  <a:pt x="525976" y="334316"/>
                </a:lnTo>
                <a:lnTo>
                  <a:pt x="477569" y="338760"/>
                </a:lnTo>
                <a:close/>
              </a:path>
              <a:path w="919479" h="339090">
                <a:moveTo>
                  <a:pt x="584392" y="301792"/>
                </a:moveTo>
                <a:lnTo>
                  <a:pt x="477569" y="301792"/>
                </a:lnTo>
                <a:lnTo>
                  <a:pt x="507842" y="299998"/>
                </a:lnTo>
                <a:lnTo>
                  <a:pt x="529814" y="294442"/>
                </a:lnTo>
                <a:lnTo>
                  <a:pt x="543226" y="285161"/>
                </a:lnTo>
                <a:lnTo>
                  <a:pt x="547821" y="272192"/>
                </a:lnTo>
                <a:lnTo>
                  <a:pt x="543226" y="258896"/>
                </a:lnTo>
                <a:lnTo>
                  <a:pt x="529814" y="249400"/>
                </a:lnTo>
                <a:lnTo>
                  <a:pt x="507842" y="243702"/>
                </a:lnTo>
                <a:lnTo>
                  <a:pt x="477569" y="241802"/>
                </a:lnTo>
                <a:lnTo>
                  <a:pt x="583602" y="241802"/>
                </a:lnTo>
                <a:lnTo>
                  <a:pt x="586036" y="243991"/>
                </a:lnTo>
                <a:lnTo>
                  <a:pt x="594260" y="272192"/>
                </a:lnTo>
                <a:lnTo>
                  <a:pt x="586036" y="300316"/>
                </a:lnTo>
                <a:lnTo>
                  <a:pt x="584392" y="301792"/>
                </a:lnTo>
                <a:close/>
              </a:path>
              <a:path w="919479" h="339090">
                <a:moveTo>
                  <a:pt x="910672" y="178655"/>
                </a:moveTo>
                <a:lnTo>
                  <a:pt x="863574" y="178655"/>
                </a:lnTo>
                <a:lnTo>
                  <a:pt x="863574" y="526"/>
                </a:lnTo>
                <a:lnTo>
                  <a:pt x="910672" y="526"/>
                </a:lnTo>
                <a:lnTo>
                  <a:pt x="910672" y="178655"/>
                </a:lnTo>
                <a:close/>
              </a:path>
              <a:path w="919479" h="339090">
                <a:moveTo>
                  <a:pt x="823449" y="115639"/>
                </a:moveTo>
                <a:lnTo>
                  <a:pt x="657555" y="115639"/>
                </a:lnTo>
                <a:lnTo>
                  <a:pt x="657555" y="14076"/>
                </a:lnTo>
                <a:lnTo>
                  <a:pt x="820160" y="14076"/>
                </a:lnTo>
                <a:lnTo>
                  <a:pt x="820160" y="49334"/>
                </a:lnTo>
                <a:lnTo>
                  <a:pt x="706495" y="49334"/>
                </a:lnTo>
                <a:lnTo>
                  <a:pt x="706495" y="79329"/>
                </a:lnTo>
                <a:lnTo>
                  <a:pt x="823449" y="79329"/>
                </a:lnTo>
                <a:lnTo>
                  <a:pt x="823449" y="115639"/>
                </a:lnTo>
                <a:close/>
              </a:path>
              <a:path w="919479" h="339090">
                <a:moveTo>
                  <a:pt x="844883" y="139627"/>
                </a:moveTo>
                <a:lnTo>
                  <a:pt x="648764" y="139627"/>
                </a:lnTo>
                <a:lnTo>
                  <a:pt x="670432" y="139549"/>
                </a:lnTo>
                <a:lnTo>
                  <a:pt x="715309" y="138924"/>
                </a:lnTo>
                <a:lnTo>
                  <a:pt x="715309" y="115639"/>
                </a:lnTo>
                <a:lnTo>
                  <a:pt x="763328" y="115639"/>
                </a:lnTo>
                <a:lnTo>
                  <a:pt x="763328" y="137346"/>
                </a:lnTo>
                <a:lnTo>
                  <a:pt x="844732" y="137346"/>
                </a:lnTo>
                <a:lnTo>
                  <a:pt x="844883" y="139627"/>
                </a:lnTo>
                <a:close/>
              </a:path>
              <a:path w="919479" h="339090">
                <a:moveTo>
                  <a:pt x="844732" y="137346"/>
                </a:moveTo>
                <a:lnTo>
                  <a:pt x="763328" y="137346"/>
                </a:lnTo>
                <a:lnTo>
                  <a:pt x="783927" y="136353"/>
                </a:lnTo>
                <a:lnTo>
                  <a:pt x="804390" y="135125"/>
                </a:lnTo>
                <a:lnTo>
                  <a:pt x="824582" y="133627"/>
                </a:lnTo>
                <a:lnTo>
                  <a:pt x="844367" y="131820"/>
                </a:lnTo>
                <a:lnTo>
                  <a:pt x="844732" y="137346"/>
                </a:lnTo>
                <a:close/>
              </a:path>
              <a:path w="919479" h="339090">
                <a:moveTo>
                  <a:pt x="633217" y="175892"/>
                </a:moveTo>
                <a:lnTo>
                  <a:pt x="627823" y="139582"/>
                </a:lnTo>
                <a:lnTo>
                  <a:pt x="844883" y="139627"/>
                </a:lnTo>
                <a:lnTo>
                  <a:pt x="846472" y="163657"/>
                </a:lnTo>
                <a:lnTo>
                  <a:pt x="792135" y="170064"/>
                </a:lnTo>
                <a:lnTo>
                  <a:pt x="737279" y="173770"/>
                </a:lnTo>
                <a:lnTo>
                  <a:pt x="683707" y="175479"/>
                </a:lnTo>
                <a:lnTo>
                  <a:pt x="633217" y="175892"/>
                </a:lnTo>
                <a:close/>
              </a:path>
              <a:path w="919479" h="339090">
                <a:moveTo>
                  <a:pt x="919223" y="336524"/>
                </a:moveTo>
                <a:lnTo>
                  <a:pt x="680052" y="336524"/>
                </a:lnTo>
                <a:lnTo>
                  <a:pt x="680052" y="245354"/>
                </a:lnTo>
                <a:lnTo>
                  <a:pt x="863838" y="245354"/>
                </a:lnTo>
                <a:lnTo>
                  <a:pt x="863838" y="227199"/>
                </a:lnTo>
                <a:lnTo>
                  <a:pt x="679262" y="227199"/>
                </a:lnTo>
                <a:lnTo>
                  <a:pt x="679262" y="190495"/>
                </a:lnTo>
                <a:lnTo>
                  <a:pt x="910672" y="190495"/>
                </a:lnTo>
                <a:lnTo>
                  <a:pt x="910672" y="279822"/>
                </a:lnTo>
                <a:lnTo>
                  <a:pt x="726623" y="279822"/>
                </a:lnTo>
                <a:lnTo>
                  <a:pt x="726623" y="299161"/>
                </a:lnTo>
                <a:lnTo>
                  <a:pt x="919223" y="299161"/>
                </a:lnTo>
                <a:lnTo>
                  <a:pt x="919223" y="33652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76423" y="8569973"/>
            <a:ext cx="1259205" cy="339725"/>
          </a:xfrm>
          <a:custGeom>
            <a:avLst/>
            <a:gdLst/>
            <a:ahLst/>
            <a:cxnLst/>
            <a:rect l="l" t="t" r="r" b="b"/>
            <a:pathLst>
              <a:path w="1259204" h="339725">
                <a:moveTo>
                  <a:pt x="281533" y="225094"/>
                </a:moveTo>
                <a:lnTo>
                  <a:pt x="234172" y="225094"/>
                </a:lnTo>
                <a:lnTo>
                  <a:pt x="234172" y="128531"/>
                </a:lnTo>
                <a:lnTo>
                  <a:pt x="174313" y="128531"/>
                </a:lnTo>
                <a:lnTo>
                  <a:pt x="174313" y="89722"/>
                </a:lnTo>
                <a:lnTo>
                  <a:pt x="234172" y="89722"/>
                </a:lnTo>
                <a:lnTo>
                  <a:pt x="234172" y="526"/>
                </a:lnTo>
                <a:lnTo>
                  <a:pt x="281533" y="526"/>
                </a:lnTo>
                <a:lnTo>
                  <a:pt x="281533" y="225094"/>
                </a:lnTo>
                <a:close/>
              </a:path>
              <a:path w="1259204" h="339725">
                <a:moveTo>
                  <a:pt x="20391" y="210228"/>
                </a:moveTo>
                <a:lnTo>
                  <a:pt x="0" y="173129"/>
                </a:lnTo>
                <a:lnTo>
                  <a:pt x="50205" y="153457"/>
                </a:lnTo>
                <a:lnTo>
                  <a:pt x="86400" y="128433"/>
                </a:lnTo>
                <a:lnTo>
                  <a:pt x="109521" y="98425"/>
                </a:lnTo>
                <a:lnTo>
                  <a:pt x="120506" y="63805"/>
                </a:lnTo>
                <a:lnTo>
                  <a:pt x="18023" y="63805"/>
                </a:lnTo>
                <a:lnTo>
                  <a:pt x="18023" y="26179"/>
                </a:lnTo>
                <a:lnTo>
                  <a:pt x="171682" y="26179"/>
                </a:lnTo>
                <a:lnTo>
                  <a:pt x="165811" y="77425"/>
                </a:lnTo>
                <a:lnTo>
                  <a:pt x="148019" y="121351"/>
                </a:lnTo>
                <a:lnTo>
                  <a:pt x="118032" y="158060"/>
                </a:lnTo>
                <a:lnTo>
                  <a:pt x="75580" y="187652"/>
                </a:lnTo>
                <a:lnTo>
                  <a:pt x="20391" y="210228"/>
                </a:lnTo>
                <a:close/>
              </a:path>
              <a:path w="1259204" h="339725">
                <a:moveTo>
                  <a:pt x="54201" y="337576"/>
                </a:moveTo>
                <a:lnTo>
                  <a:pt x="35652" y="300082"/>
                </a:lnTo>
                <a:lnTo>
                  <a:pt x="82751" y="287282"/>
                </a:lnTo>
                <a:lnTo>
                  <a:pt x="116346" y="266354"/>
                </a:lnTo>
                <a:lnTo>
                  <a:pt x="136497" y="240123"/>
                </a:lnTo>
                <a:lnTo>
                  <a:pt x="143266" y="211412"/>
                </a:lnTo>
                <a:lnTo>
                  <a:pt x="143266" y="199704"/>
                </a:lnTo>
                <a:lnTo>
                  <a:pt x="190495" y="199704"/>
                </a:lnTo>
                <a:lnTo>
                  <a:pt x="190495" y="211412"/>
                </a:lnTo>
                <a:lnTo>
                  <a:pt x="197052" y="239987"/>
                </a:lnTo>
                <a:lnTo>
                  <a:pt x="217102" y="265959"/>
                </a:lnTo>
                <a:lnTo>
                  <a:pt x="226737" y="271929"/>
                </a:lnTo>
                <a:lnTo>
                  <a:pt x="166683" y="271929"/>
                </a:lnTo>
                <a:lnTo>
                  <a:pt x="147887" y="294766"/>
                </a:lnTo>
                <a:lnTo>
                  <a:pt x="122677" y="313731"/>
                </a:lnTo>
                <a:lnTo>
                  <a:pt x="91350" y="328207"/>
                </a:lnTo>
                <a:lnTo>
                  <a:pt x="54201" y="337576"/>
                </a:lnTo>
                <a:close/>
              </a:path>
              <a:path w="1259204" h="339725">
                <a:moveTo>
                  <a:pt x="278638" y="337313"/>
                </a:moveTo>
                <a:lnTo>
                  <a:pt x="241535" y="328096"/>
                </a:lnTo>
                <a:lnTo>
                  <a:pt x="210327" y="313698"/>
                </a:lnTo>
                <a:lnTo>
                  <a:pt x="185286" y="294762"/>
                </a:lnTo>
                <a:lnTo>
                  <a:pt x="166683" y="271929"/>
                </a:lnTo>
                <a:lnTo>
                  <a:pt x="226737" y="271929"/>
                </a:lnTo>
                <a:lnTo>
                  <a:pt x="250621" y="286727"/>
                </a:lnTo>
                <a:lnTo>
                  <a:pt x="297583" y="299687"/>
                </a:lnTo>
                <a:lnTo>
                  <a:pt x="278638" y="337313"/>
                </a:lnTo>
                <a:close/>
              </a:path>
              <a:path w="1259204" h="339725">
                <a:moveTo>
                  <a:pt x="597549" y="339681"/>
                </a:moveTo>
                <a:lnTo>
                  <a:pt x="549531" y="339681"/>
                </a:lnTo>
                <a:lnTo>
                  <a:pt x="549531" y="0"/>
                </a:lnTo>
                <a:lnTo>
                  <a:pt x="597549" y="0"/>
                </a:lnTo>
                <a:lnTo>
                  <a:pt x="597549" y="339681"/>
                </a:lnTo>
                <a:close/>
              </a:path>
              <a:path w="1259204" h="339725">
                <a:moveTo>
                  <a:pt x="413632" y="265483"/>
                </a:moveTo>
                <a:lnTo>
                  <a:pt x="377748" y="257042"/>
                </a:lnTo>
                <a:lnTo>
                  <a:pt x="349350" y="232889"/>
                </a:lnTo>
                <a:lnTo>
                  <a:pt x="330695" y="194774"/>
                </a:lnTo>
                <a:lnTo>
                  <a:pt x="324041" y="144450"/>
                </a:lnTo>
                <a:lnTo>
                  <a:pt x="330695" y="94540"/>
                </a:lnTo>
                <a:lnTo>
                  <a:pt x="349350" y="56569"/>
                </a:lnTo>
                <a:lnTo>
                  <a:pt x="377748" y="32412"/>
                </a:lnTo>
                <a:lnTo>
                  <a:pt x="413632" y="23943"/>
                </a:lnTo>
                <a:lnTo>
                  <a:pt x="449140" y="32412"/>
                </a:lnTo>
                <a:lnTo>
                  <a:pt x="477372" y="56569"/>
                </a:lnTo>
                <a:lnTo>
                  <a:pt x="482415" y="66831"/>
                </a:lnTo>
                <a:lnTo>
                  <a:pt x="413632" y="66831"/>
                </a:lnTo>
                <a:lnTo>
                  <a:pt x="395670" y="71910"/>
                </a:lnTo>
                <a:lnTo>
                  <a:pt x="381828" y="86844"/>
                </a:lnTo>
                <a:lnTo>
                  <a:pt x="372968" y="111176"/>
                </a:lnTo>
                <a:lnTo>
                  <a:pt x="369955" y="144450"/>
                </a:lnTo>
                <a:lnTo>
                  <a:pt x="372968" y="178007"/>
                </a:lnTo>
                <a:lnTo>
                  <a:pt x="381828" y="202450"/>
                </a:lnTo>
                <a:lnTo>
                  <a:pt x="395670" y="217396"/>
                </a:lnTo>
                <a:lnTo>
                  <a:pt x="413632" y="222463"/>
                </a:lnTo>
                <a:lnTo>
                  <a:pt x="482476" y="222463"/>
                </a:lnTo>
                <a:lnTo>
                  <a:pt x="477372" y="232889"/>
                </a:lnTo>
                <a:lnTo>
                  <a:pt x="449140" y="257042"/>
                </a:lnTo>
                <a:lnTo>
                  <a:pt x="413632" y="265483"/>
                </a:lnTo>
                <a:close/>
              </a:path>
              <a:path w="1259204" h="339725">
                <a:moveTo>
                  <a:pt x="482476" y="222463"/>
                </a:moveTo>
                <a:lnTo>
                  <a:pt x="413632" y="222463"/>
                </a:lnTo>
                <a:lnTo>
                  <a:pt x="431273" y="217396"/>
                </a:lnTo>
                <a:lnTo>
                  <a:pt x="444943" y="202450"/>
                </a:lnTo>
                <a:lnTo>
                  <a:pt x="453778" y="178007"/>
                </a:lnTo>
                <a:lnTo>
                  <a:pt x="456914" y="144450"/>
                </a:lnTo>
                <a:lnTo>
                  <a:pt x="453778" y="111176"/>
                </a:lnTo>
                <a:lnTo>
                  <a:pt x="444943" y="86844"/>
                </a:lnTo>
                <a:lnTo>
                  <a:pt x="431273" y="71910"/>
                </a:lnTo>
                <a:lnTo>
                  <a:pt x="413632" y="66831"/>
                </a:lnTo>
                <a:lnTo>
                  <a:pt x="482415" y="66831"/>
                </a:lnTo>
                <a:lnTo>
                  <a:pt x="496032" y="94540"/>
                </a:lnTo>
                <a:lnTo>
                  <a:pt x="502828" y="144450"/>
                </a:lnTo>
                <a:lnTo>
                  <a:pt x="496032" y="194774"/>
                </a:lnTo>
                <a:lnTo>
                  <a:pt x="482476" y="222463"/>
                </a:lnTo>
                <a:close/>
              </a:path>
              <a:path w="1259204" h="339725">
                <a:moveTo>
                  <a:pt x="899227" y="339681"/>
                </a:moveTo>
                <a:lnTo>
                  <a:pt x="852260" y="339681"/>
                </a:lnTo>
                <a:lnTo>
                  <a:pt x="852260" y="0"/>
                </a:lnTo>
                <a:lnTo>
                  <a:pt x="899227" y="0"/>
                </a:lnTo>
                <a:lnTo>
                  <a:pt x="899227" y="128005"/>
                </a:lnTo>
                <a:lnTo>
                  <a:pt x="949218" y="128005"/>
                </a:lnTo>
                <a:lnTo>
                  <a:pt x="949218" y="167341"/>
                </a:lnTo>
                <a:lnTo>
                  <a:pt x="899227" y="167341"/>
                </a:lnTo>
                <a:lnTo>
                  <a:pt x="899227" y="339681"/>
                </a:lnTo>
                <a:close/>
              </a:path>
              <a:path w="1259204" h="339725">
                <a:moveTo>
                  <a:pt x="674658" y="260746"/>
                </a:moveTo>
                <a:lnTo>
                  <a:pt x="646241" y="260746"/>
                </a:lnTo>
                <a:lnTo>
                  <a:pt x="646241" y="122216"/>
                </a:lnTo>
                <a:lnTo>
                  <a:pt x="755040" y="122216"/>
                </a:lnTo>
                <a:lnTo>
                  <a:pt x="755040" y="66831"/>
                </a:lnTo>
                <a:lnTo>
                  <a:pt x="645847" y="66831"/>
                </a:lnTo>
                <a:lnTo>
                  <a:pt x="645847" y="28547"/>
                </a:lnTo>
                <a:lnTo>
                  <a:pt x="802400" y="28547"/>
                </a:lnTo>
                <a:lnTo>
                  <a:pt x="802400" y="159710"/>
                </a:lnTo>
                <a:lnTo>
                  <a:pt x="693471" y="159710"/>
                </a:lnTo>
                <a:lnTo>
                  <a:pt x="693471" y="221279"/>
                </a:lnTo>
                <a:lnTo>
                  <a:pt x="829574" y="221279"/>
                </a:lnTo>
                <a:lnTo>
                  <a:pt x="832658" y="249038"/>
                </a:lnTo>
                <a:lnTo>
                  <a:pt x="794558" y="254845"/>
                </a:lnTo>
                <a:lnTo>
                  <a:pt x="756668" y="258395"/>
                </a:lnTo>
                <a:lnTo>
                  <a:pt x="717272" y="260193"/>
                </a:lnTo>
                <a:lnTo>
                  <a:pt x="674658" y="260746"/>
                </a:lnTo>
                <a:close/>
              </a:path>
              <a:path w="1259204" h="339725">
                <a:moveTo>
                  <a:pt x="829574" y="221279"/>
                </a:moveTo>
                <a:lnTo>
                  <a:pt x="693471" y="221279"/>
                </a:lnTo>
                <a:lnTo>
                  <a:pt x="729102" y="220658"/>
                </a:lnTo>
                <a:lnTo>
                  <a:pt x="762637" y="218977"/>
                </a:lnTo>
                <a:lnTo>
                  <a:pt x="795333" y="215914"/>
                </a:lnTo>
                <a:lnTo>
                  <a:pt x="828449" y="211149"/>
                </a:lnTo>
                <a:lnTo>
                  <a:pt x="829574" y="221279"/>
                </a:lnTo>
                <a:close/>
              </a:path>
              <a:path w="1259204" h="339725">
                <a:moveTo>
                  <a:pt x="1215506" y="223647"/>
                </a:moveTo>
                <a:lnTo>
                  <a:pt x="1167620" y="218648"/>
                </a:lnTo>
                <a:lnTo>
                  <a:pt x="1175180" y="173546"/>
                </a:lnTo>
                <a:lnTo>
                  <a:pt x="1179262" y="133810"/>
                </a:lnTo>
                <a:lnTo>
                  <a:pt x="1180977" y="98637"/>
                </a:lnTo>
                <a:lnTo>
                  <a:pt x="1181433" y="67225"/>
                </a:lnTo>
                <a:lnTo>
                  <a:pt x="981992" y="67225"/>
                </a:lnTo>
                <a:lnTo>
                  <a:pt x="981992" y="29468"/>
                </a:lnTo>
                <a:lnTo>
                  <a:pt x="1229057" y="29468"/>
                </a:lnTo>
                <a:lnTo>
                  <a:pt x="1229008" y="67225"/>
                </a:lnTo>
                <a:lnTo>
                  <a:pt x="1228771" y="94626"/>
                </a:lnTo>
                <a:lnTo>
                  <a:pt x="1227264" y="131458"/>
                </a:lnTo>
                <a:lnTo>
                  <a:pt x="1223266" y="173865"/>
                </a:lnTo>
                <a:lnTo>
                  <a:pt x="1215506" y="223647"/>
                </a:lnTo>
                <a:close/>
              </a:path>
              <a:path w="1259204" h="339725">
                <a:moveTo>
                  <a:pt x="1107761" y="258773"/>
                </a:moveTo>
                <a:lnTo>
                  <a:pt x="1060663" y="258773"/>
                </a:lnTo>
                <a:lnTo>
                  <a:pt x="1060663" y="142345"/>
                </a:lnTo>
                <a:lnTo>
                  <a:pt x="1107761" y="142345"/>
                </a:lnTo>
                <a:lnTo>
                  <a:pt x="1107761" y="258773"/>
                </a:lnTo>
                <a:close/>
              </a:path>
              <a:path w="1259204" h="339725">
                <a:moveTo>
                  <a:pt x="1259052" y="297319"/>
                </a:moveTo>
                <a:lnTo>
                  <a:pt x="950155" y="297319"/>
                </a:lnTo>
                <a:lnTo>
                  <a:pt x="950155" y="258773"/>
                </a:lnTo>
                <a:lnTo>
                  <a:pt x="1259052" y="258773"/>
                </a:lnTo>
                <a:lnTo>
                  <a:pt x="1259052" y="29731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16040" y="8569973"/>
            <a:ext cx="636905" cy="339090"/>
          </a:xfrm>
          <a:custGeom>
            <a:avLst/>
            <a:gdLst/>
            <a:ahLst/>
            <a:cxnLst/>
            <a:rect l="l" t="t" r="r" b="b"/>
            <a:pathLst>
              <a:path w="636904" h="339090">
                <a:moveTo>
                  <a:pt x="295609" y="83144"/>
                </a:moveTo>
                <a:lnTo>
                  <a:pt x="250617" y="83144"/>
                </a:lnTo>
                <a:lnTo>
                  <a:pt x="250617" y="526"/>
                </a:lnTo>
                <a:lnTo>
                  <a:pt x="295609" y="526"/>
                </a:lnTo>
                <a:lnTo>
                  <a:pt x="295609" y="83144"/>
                </a:lnTo>
                <a:close/>
              </a:path>
              <a:path w="636904" h="339090">
                <a:moveTo>
                  <a:pt x="222200" y="196941"/>
                </a:moveTo>
                <a:lnTo>
                  <a:pt x="178128" y="196941"/>
                </a:lnTo>
                <a:lnTo>
                  <a:pt x="178128" y="6446"/>
                </a:lnTo>
                <a:lnTo>
                  <a:pt x="222200" y="6446"/>
                </a:lnTo>
                <a:lnTo>
                  <a:pt x="222200" y="83144"/>
                </a:lnTo>
                <a:lnTo>
                  <a:pt x="295609" y="83144"/>
                </a:lnTo>
                <a:lnTo>
                  <a:pt x="295609" y="121690"/>
                </a:lnTo>
                <a:lnTo>
                  <a:pt x="222200" y="121690"/>
                </a:lnTo>
                <a:lnTo>
                  <a:pt x="222200" y="196941"/>
                </a:lnTo>
                <a:close/>
              </a:path>
              <a:path w="636904" h="339090">
                <a:moveTo>
                  <a:pt x="295609" y="207597"/>
                </a:moveTo>
                <a:lnTo>
                  <a:pt x="250617" y="207597"/>
                </a:lnTo>
                <a:lnTo>
                  <a:pt x="250617" y="121690"/>
                </a:lnTo>
                <a:lnTo>
                  <a:pt x="295609" y="121690"/>
                </a:lnTo>
                <a:lnTo>
                  <a:pt x="295609" y="207597"/>
                </a:lnTo>
                <a:close/>
              </a:path>
              <a:path w="636904" h="339090">
                <a:moveTo>
                  <a:pt x="25522" y="197467"/>
                </a:moveTo>
                <a:lnTo>
                  <a:pt x="0" y="160763"/>
                </a:lnTo>
                <a:lnTo>
                  <a:pt x="30515" y="141642"/>
                </a:lnTo>
                <a:lnTo>
                  <a:pt x="51225" y="117020"/>
                </a:lnTo>
                <a:lnTo>
                  <a:pt x="63030" y="89241"/>
                </a:lnTo>
                <a:lnTo>
                  <a:pt x="66831" y="60648"/>
                </a:lnTo>
                <a:lnTo>
                  <a:pt x="66831" y="20786"/>
                </a:lnTo>
                <a:lnTo>
                  <a:pt x="113007" y="20786"/>
                </a:lnTo>
                <a:lnTo>
                  <a:pt x="113007" y="60648"/>
                </a:lnTo>
                <a:lnTo>
                  <a:pt x="116613" y="87635"/>
                </a:lnTo>
                <a:lnTo>
                  <a:pt x="128038" y="112761"/>
                </a:lnTo>
                <a:lnTo>
                  <a:pt x="144551" y="130636"/>
                </a:lnTo>
                <a:lnTo>
                  <a:pt x="90643" y="130636"/>
                </a:lnTo>
                <a:lnTo>
                  <a:pt x="79690" y="151550"/>
                </a:lnTo>
                <a:lnTo>
                  <a:pt x="65285" y="170070"/>
                </a:lnTo>
                <a:lnTo>
                  <a:pt x="47278" y="185582"/>
                </a:lnTo>
                <a:lnTo>
                  <a:pt x="25522" y="197467"/>
                </a:lnTo>
                <a:close/>
              </a:path>
              <a:path w="636904" h="339090">
                <a:moveTo>
                  <a:pt x="151554" y="186680"/>
                </a:moveTo>
                <a:lnTo>
                  <a:pt x="131528" y="176757"/>
                </a:lnTo>
                <a:lnTo>
                  <a:pt x="114783" y="163838"/>
                </a:lnTo>
                <a:lnTo>
                  <a:pt x="101196" y="148329"/>
                </a:lnTo>
                <a:lnTo>
                  <a:pt x="90643" y="130636"/>
                </a:lnTo>
                <a:lnTo>
                  <a:pt x="144551" y="130636"/>
                </a:lnTo>
                <a:lnTo>
                  <a:pt x="147899" y="134260"/>
                </a:lnTo>
                <a:lnTo>
                  <a:pt x="176813" y="150370"/>
                </a:lnTo>
                <a:lnTo>
                  <a:pt x="151554" y="186680"/>
                </a:lnTo>
                <a:close/>
              </a:path>
              <a:path w="636904" h="339090">
                <a:moveTo>
                  <a:pt x="179839" y="338760"/>
                </a:moveTo>
                <a:lnTo>
                  <a:pt x="131259" y="334458"/>
                </a:lnTo>
                <a:lnTo>
                  <a:pt x="94310" y="321904"/>
                </a:lnTo>
                <a:lnTo>
                  <a:pt x="70853" y="301926"/>
                </a:lnTo>
                <a:lnTo>
                  <a:pt x="62752" y="275349"/>
                </a:lnTo>
                <a:lnTo>
                  <a:pt x="70853" y="248832"/>
                </a:lnTo>
                <a:lnTo>
                  <a:pt x="94310" y="228975"/>
                </a:lnTo>
                <a:lnTo>
                  <a:pt x="131259" y="216518"/>
                </a:lnTo>
                <a:lnTo>
                  <a:pt x="179839" y="212202"/>
                </a:lnTo>
                <a:lnTo>
                  <a:pt x="228313" y="216518"/>
                </a:lnTo>
                <a:lnTo>
                  <a:pt x="265318" y="228975"/>
                </a:lnTo>
                <a:lnTo>
                  <a:pt x="287632" y="247722"/>
                </a:lnTo>
                <a:lnTo>
                  <a:pt x="179839" y="247722"/>
                </a:lnTo>
                <a:lnTo>
                  <a:pt x="150222" y="249430"/>
                </a:lnTo>
                <a:lnTo>
                  <a:pt x="128301" y="254678"/>
                </a:lnTo>
                <a:lnTo>
                  <a:pt x="114718" y="263355"/>
                </a:lnTo>
                <a:lnTo>
                  <a:pt x="110113" y="275349"/>
                </a:lnTo>
                <a:lnTo>
                  <a:pt x="114718" y="287455"/>
                </a:lnTo>
                <a:lnTo>
                  <a:pt x="128301" y="296119"/>
                </a:lnTo>
                <a:lnTo>
                  <a:pt x="150222" y="301305"/>
                </a:lnTo>
                <a:lnTo>
                  <a:pt x="179839" y="302976"/>
                </a:lnTo>
                <a:lnTo>
                  <a:pt x="287711" y="302976"/>
                </a:lnTo>
                <a:lnTo>
                  <a:pt x="265318" y="321904"/>
                </a:lnTo>
                <a:lnTo>
                  <a:pt x="228313" y="334458"/>
                </a:lnTo>
                <a:lnTo>
                  <a:pt x="179839" y="338760"/>
                </a:lnTo>
                <a:close/>
              </a:path>
              <a:path w="636904" h="339090">
                <a:moveTo>
                  <a:pt x="287711" y="302976"/>
                </a:moveTo>
                <a:lnTo>
                  <a:pt x="179839" y="302976"/>
                </a:lnTo>
                <a:lnTo>
                  <a:pt x="209307" y="301305"/>
                </a:lnTo>
                <a:lnTo>
                  <a:pt x="231179" y="296119"/>
                </a:lnTo>
                <a:lnTo>
                  <a:pt x="244812" y="287455"/>
                </a:lnTo>
                <a:lnTo>
                  <a:pt x="249564" y="275349"/>
                </a:lnTo>
                <a:lnTo>
                  <a:pt x="244812" y="263355"/>
                </a:lnTo>
                <a:lnTo>
                  <a:pt x="231179" y="254678"/>
                </a:lnTo>
                <a:lnTo>
                  <a:pt x="209307" y="249430"/>
                </a:lnTo>
                <a:lnTo>
                  <a:pt x="179839" y="247722"/>
                </a:lnTo>
                <a:lnTo>
                  <a:pt x="287632" y="247722"/>
                </a:lnTo>
                <a:lnTo>
                  <a:pt x="288953" y="248832"/>
                </a:lnTo>
                <a:lnTo>
                  <a:pt x="297319" y="275349"/>
                </a:lnTo>
                <a:lnTo>
                  <a:pt x="288953" y="301926"/>
                </a:lnTo>
                <a:lnTo>
                  <a:pt x="287711" y="302976"/>
                </a:lnTo>
                <a:close/>
              </a:path>
              <a:path w="636904" h="339090">
                <a:moveTo>
                  <a:pt x="591366" y="196941"/>
                </a:moveTo>
                <a:lnTo>
                  <a:pt x="543742" y="196941"/>
                </a:lnTo>
                <a:lnTo>
                  <a:pt x="543742" y="0"/>
                </a:lnTo>
                <a:lnTo>
                  <a:pt x="591366" y="0"/>
                </a:lnTo>
                <a:lnTo>
                  <a:pt x="591366" y="79329"/>
                </a:lnTo>
                <a:lnTo>
                  <a:pt x="636885" y="79329"/>
                </a:lnTo>
                <a:lnTo>
                  <a:pt x="636885" y="118796"/>
                </a:lnTo>
                <a:lnTo>
                  <a:pt x="591366" y="118796"/>
                </a:lnTo>
                <a:lnTo>
                  <a:pt x="591366" y="196941"/>
                </a:lnTo>
                <a:close/>
              </a:path>
              <a:path w="636904" h="339090">
                <a:moveTo>
                  <a:pt x="337592" y="196283"/>
                </a:moveTo>
                <a:lnTo>
                  <a:pt x="317858" y="160105"/>
                </a:lnTo>
                <a:lnTo>
                  <a:pt x="369180" y="142287"/>
                </a:lnTo>
                <a:lnTo>
                  <a:pt x="407465" y="118401"/>
                </a:lnTo>
                <a:lnTo>
                  <a:pt x="432652" y="89582"/>
                </a:lnTo>
                <a:lnTo>
                  <a:pt x="444680" y="56964"/>
                </a:lnTo>
                <a:lnTo>
                  <a:pt x="335618" y="56964"/>
                </a:lnTo>
                <a:lnTo>
                  <a:pt x="335618" y="19207"/>
                </a:lnTo>
                <a:lnTo>
                  <a:pt x="495987" y="19207"/>
                </a:lnTo>
                <a:lnTo>
                  <a:pt x="489213" y="69879"/>
                </a:lnTo>
                <a:lnTo>
                  <a:pt x="469425" y="113232"/>
                </a:lnTo>
                <a:lnTo>
                  <a:pt x="437184" y="148956"/>
                </a:lnTo>
                <a:lnTo>
                  <a:pt x="393052" y="176743"/>
                </a:lnTo>
                <a:lnTo>
                  <a:pt x="337592" y="196283"/>
                </a:lnTo>
                <a:close/>
              </a:path>
              <a:path w="636904" h="339090">
                <a:moveTo>
                  <a:pt x="591366" y="338892"/>
                </a:moveTo>
                <a:lnTo>
                  <a:pt x="543742" y="338892"/>
                </a:lnTo>
                <a:lnTo>
                  <a:pt x="543742" y="248380"/>
                </a:lnTo>
                <a:lnTo>
                  <a:pt x="363377" y="248380"/>
                </a:lnTo>
                <a:lnTo>
                  <a:pt x="363377" y="210623"/>
                </a:lnTo>
                <a:lnTo>
                  <a:pt x="591366" y="210623"/>
                </a:lnTo>
                <a:lnTo>
                  <a:pt x="591366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43985" y="6496397"/>
            <a:ext cx="1229995" cy="322580"/>
          </a:xfrm>
          <a:custGeom>
            <a:avLst/>
            <a:gdLst/>
            <a:ahLst/>
            <a:cxnLst/>
            <a:rect l="l" t="t" r="r" b="b"/>
            <a:pathLst>
              <a:path w="1229995" h="322579">
                <a:moveTo>
                  <a:pt x="87627" y="318635"/>
                </a:moveTo>
                <a:lnTo>
                  <a:pt x="23777" y="318635"/>
                </a:lnTo>
                <a:lnTo>
                  <a:pt x="0" y="4297"/>
                </a:lnTo>
                <a:lnTo>
                  <a:pt x="71217" y="4297"/>
                </a:lnTo>
                <a:lnTo>
                  <a:pt x="77674" y="224242"/>
                </a:lnTo>
                <a:lnTo>
                  <a:pt x="134839" y="224242"/>
                </a:lnTo>
                <a:lnTo>
                  <a:pt x="87627" y="318635"/>
                </a:lnTo>
                <a:close/>
              </a:path>
              <a:path w="1229995" h="322579">
                <a:moveTo>
                  <a:pt x="134839" y="224242"/>
                </a:moveTo>
                <a:lnTo>
                  <a:pt x="80437" y="224242"/>
                </a:lnTo>
                <a:lnTo>
                  <a:pt x="184335" y="4297"/>
                </a:lnTo>
                <a:lnTo>
                  <a:pt x="245730" y="4297"/>
                </a:lnTo>
                <a:lnTo>
                  <a:pt x="251295" y="111276"/>
                </a:lnTo>
                <a:lnTo>
                  <a:pt x="191339" y="111276"/>
                </a:lnTo>
                <a:lnTo>
                  <a:pt x="134839" y="224242"/>
                </a:lnTo>
                <a:close/>
              </a:path>
              <a:path w="1229995" h="322579">
                <a:moveTo>
                  <a:pt x="320746" y="224549"/>
                </a:moveTo>
                <a:lnTo>
                  <a:pt x="259797" y="224549"/>
                </a:lnTo>
                <a:lnTo>
                  <a:pt x="358695" y="4297"/>
                </a:lnTo>
                <a:lnTo>
                  <a:pt x="429912" y="4297"/>
                </a:lnTo>
                <a:lnTo>
                  <a:pt x="320746" y="224549"/>
                </a:lnTo>
                <a:close/>
              </a:path>
              <a:path w="1229995" h="322579">
                <a:moveTo>
                  <a:pt x="274112" y="318635"/>
                </a:moveTo>
                <a:lnTo>
                  <a:pt x="210416" y="318635"/>
                </a:lnTo>
                <a:lnTo>
                  <a:pt x="193795" y="111276"/>
                </a:lnTo>
                <a:lnTo>
                  <a:pt x="251295" y="111276"/>
                </a:lnTo>
                <a:lnTo>
                  <a:pt x="257187" y="224549"/>
                </a:lnTo>
                <a:lnTo>
                  <a:pt x="320746" y="224549"/>
                </a:lnTo>
                <a:lnTo>
                  <a:pt x="274112" y="318635"/>
                </a:lnTo>
                <a:close/>
              </a:path>
              <a:path w="1229995" h="322579">
                <a:moveTo>
                  <a:pt x="449411" y="318635"/>
                </a:moveTo>
                <a:lnTo>
                  <a:pt x="384180" y="318635"/>
                </a:lnTo>
                <a:lnTo>
                  <a:pt x="450191" y="4297"/>
                </a:lnTo>
                <a:lnTo>
                  <a:pt x="515422" y="4297"/>
                </a:lnTo>
                <a:lnTo>
                  <a:pt x="488089" y="134453"/>
                </a:lnTo>
                <a:lnTo>
                  <a:pt x="689615" y="134453"/>
                </a:lnTo>
                <a:lnTo>
                  <a:pt x="678302" y="188326"/>
                </a:lnTo>
                <a:lnTo>
                  <a:pt x="476776" y="188326"/>
                </a:lnTo>
                <a:lnTo>
                  <a:pt x="449411" y="318635"/>
                </a:lnTo>
                <a:close/>
              </a:path>
              <a:path w="1229995" h="322579">
                <a:moveTo>
                  <a:pt x="689615" y="134453"/>
                </a:moveTo>
                <a:lnTo>
                  <a:pt x="624231" y="134453"/>
                </a:lnTo>
                <a:lnTo>
                  <a:pt x="651563" y="4297"/>
                </a:lnTo>
                <a:lnTo>
                  <a:pt x="716948" y="4297"/>
                </a:lnTo>
                <a:lnTo>
                  <a:pt x="689615" y="134453"/>
                </a:lnTo>
                <a:close/>
              </a:path>
              <a:path w="1229995" h="322579">
                <a:moveTo>
                  <a:pt x="650937" y="318635"/>
                </a:moveTo>
                <a:lnTo>
                  <a:pt x="585552" y="318635"/>
                </a:lnTo>
                <a:lnTo>
                  <a:pt x="612917" y="188326"/>
                </a:lnTo>
                <a:lnTo>
                  <a:pt x="678302" y="188326"/>
                </a:lnTo>
                <a:lnTo>
                  <a:pt x="650937" y="318635"/>
                </a:lnTo>
                <a:close/>
              </a:path>
              <a:path w="1229995" h="322579">
                <a:moveTo>
                  <a:pt x="851100" y="318635"/>
                </a:moveTo>
                <a:lnTo>
                  <a:pt x="786176" y="318635"/>
                </a:lnTo>
                <a:lnTo>
                  <a:pt x="809673" y="206744"/>
                </a:lnTo>
                <a:lnTo>
                  <a:pt x="737534" y="4297"/>
                </a:lnTo>
                <a:lnTo>
                  <a:pt x="810900" y="4297"/>
                </a:lnTo>
                <a:lnTo>
                  <a:pt x="854698" y="139978"/>
                </a:lnTo>
                <a:lnTo>
                  <a:pt x="926431" y="139978"/>
                </a:lnTo>
                <a:lnTo>
                  <a:pt x="874598" y="206744"/>
                </a:lnTo>
                <a:lnTo>
                  <a:pt x="851100" y="318635"/>
                </a:lnTo>
                <a:close/>
              </a:path>
              <a:path w="1229995" h="322579">
                <a:moveTo>
                  <a:pt x="926431" y="139978"/>
                </a:moveTo>
                <a:lnTo>
                  <a:pt x="857614" y="139978"/>
                </a:lnTo>
                <a:lnTo>
                  <a:pt x="958399" y="4297"/>
                </a:lnTo>
                <a:lnTo>
                  <a:pt x="1031765" y="4297"/>
                </a:lnTo>
                <a:lnTo>
                  <a:pt x="926431" y="139978"/>
                </a:lnTo>
                <a:close/>
              </a:path>
              <a:path w="1229995" h="322579">
                <a:moveTo>
                  <a:pt x="1084644" y="90249"/>
                </a:moveTo>
                <a:lnTo>
                  <a:pt x="1022943" y="90249"/>
                </a:lnTo>
                <a:lnTo>
                  <a:pt x="1039977" y="50441"/>
                </a:lnTo>
                <a:lnTo>
                  <a:pt x="1067934" y="22274"/>
                </a:lnTo>
                <a:lnTo>
                  <a:pt x="1103650" y="5532"/>
                </a:lnTo>
                <a:lnTo>
                  <a:pt x="1143963" y="0"/>
                </a:lnTo>
                <a:lnTo>
                  <a:pt x="1184496" y="5753"/>
                </a:lnTo>
                <a:lnTo>
                  <a:pt x="1213713" y="22428"/>
                </a:lnTo>
                <a:lnTo>
                  <a:pt x="1229453" y="49146"/>
                </a:lnTo>
                <a:lnTo>
                  <a:pt x="1229459" y="51417"/>
                </a:lnTo>
                <a:lnTo>
                  <a:pt x="1132705" y="51417"/>
                </a:lnTo>
                <a:lnTo>
                  <a:pt x="1117612" y="53923"/>
                </a:lnTo>
                <a:lnTo>
                  <a:pt x="1103532" y="61336"/>
                </a:lnTo>
                <a:lnTo>
                  <a:pt x="1092023" y="73497"/>
                </a:lnTo>
                <a:lnTo>
                  <a:pt x="1084644" y="90249"/>
                </a:lnTo>
                <a:close/>
              </a:path>
              <a:path w="1229995" h="322579">
                <a:moveTo>
                  <a:pt x="1117835" y="224549"/>
                </a:moveTo>
                <a:lnTo>
                  <a:pt x="1060432" y="224549"/>
                </a:lnTo>
                <a:lnTo>
                  <a:pt x="1061463" y="219637"/>
                </a:lnTo>
                <a:lnTo>
                  <a:pt x="1084340" y="162042"/>
                </a:lnTo>
                <a:lnTo>
                  <a:pt x="1120380" y="132764"/>
                </a:lnTo>
                <a:lnTo>
                  <a:pt x="1135512" y="123416"/>
                </a:lnTo>
                <a:lnTo>
                  <a:pt x="1148262" y="113003"/>
                </a:lnTo>
                <a:lnTo>
                  <a:pt x="1157800" y="101036"/>
                </a:lnTo>
                <a:lnTo>
                  <a:pt x="1163291" y="87026"/>
                </a:lnTo>
                <a:lnTo>
                  <a:pt x="1163394" y="72397"/>
                </a:lnTo>
                <a:lnTo>
                  <a:pt x="1157633" y="61163"/>
                </a:lnTo>
                <a:lnTo>
                  <a:pt x="1147054" y="53959"/>
                </a:lnTo>
                <a:lnTo>
                  <a:pt x="1132705" y="51417"/>
                </a:lnTo>
                <a:lnTo>
                  <a:pt x="1229459" y="51417"/>
                </a:lnTo>
                <a:lnTo>
                  <a:pt x="1221086" y="109523"/>
                </a:lnTo>
                <a:lnTo>
                  <a:pt x="1188966" y="146652"/>
                </a:lnTo>
                <a:lnTo>
                  <a:pt x="1148487" y="171807"/>
                </a:lnTo>
                <a:lnTo>
                  <a:pt x="1134902" y="184297"/>
                </a:lnTo>
                <a:lnTo>
                  <a:pt x="1125219" y="199722"/>
                </a:lnTo>
                <a:lnTo>
                  <a:pt x="1118866" y="219637"/>
                </a:lnTo>
                <a:lnTo>
                  <a:pt x="1117835" y="224549"/>
                </a:lnTo>
                <a:close/>
              </a:path>
              <a:path w="1229995" h="322579">
                <a:moveTo>
                  <a:pt x="1069797" y="322472"/>
                </a:moveTo>
                <a:lnTo>
                  <a:pt x="1056188" y="319616"/>
                </a:lnTo>
                <a:lnTo>
                  <a:pt x="1046190" y="311824"/>
                </a:lnTo>
                <a:lnTo>
                  <a:pt x="1040812" y="300262"/>
                </a:lnTo>
                <a:lnTo>
                  <a:pt x="1041060" y="286096"/>
                </a:lnTo>
                <a:lnTo>
                  <a:pt x="1046743" y="272019"/>
                </a:lnTo>
                <a:lnTo>
                  <a:pt x="1056968" y="260503"/>
                </a:lnTo>
                <a:lnTo>
                  <a:pt x="1070234" y="252728"/>
                </a:lnTo>
                <a:lnTo>
                  <a:pt x="1085043" y="249874"/>
                </a:lnTo>
                <a:lnTo>
                  <a:pt x="1098353" y="252728"/>
                </a:lnTo>
                <a:lnTo>
                  <a:pt x="1108328" y="260503"/>
                </a:lnTo>
                <a:lnTo>
                  <a:pt x="1113891" y="272019"/>
                </a:lnTo>
                <a:lnTo>
                  <a:pt x="1113966" y="286096"/>
                </a:lnTo>
                <a:lnTo>
                  <a:pt x="1107959" y="300262"/>
                </a:lnTo>
                <a:lnTo>
                  <a:pt x="1097550" y="311824"/>
                </a:lnTo>
                <a:lnTo>
                  <a:pt x="1084307" y="319616"/>
                </a:lnTo>
                <a:lnTo>
                  <a:pt x="1069797" y="32247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15273" y="2094430"/>
            <a:ext cx="708660" cy="383540"/>
          </a:xfrm>
          <a:custGeom>
            <a:avLst/>
            <a:gdLst/>
            <a:ahLst/>
            <a:cxnLst/>
            <a:rect l="l" t="t" r="r" b="b"/>
            <a:pathLst>
              <a:path w="708660" h="383539">
                <a:moveTo>
                  <a:pt x="313110" y="383099"/>
                </a:moveTo>
                <a:lnTo>
                  <a:pt x="285789" y="383099"/>
                </a:lnTo>
                <a:lnTo>
                  <a:pt x="285789" y="0"/>
                </a:lnTo>
                <a:lnTo>
                  <a:pt x="313110" y="0"/>
                </a:lnTo>
                <a:lnTo>
                  <a:pt x="313110" y="383099"/>
                </a:lnTo>
                <a:close/>
              </a:path>
              <a:path w="708660" h="383539">
                <a:moveTo>
                  <a:pt x="226851" y="63389"/>
                </a:moveTo>
                <a:lnTo>
                  <a:pt x="11511" y="63389"/>
                </a:lnTo>
                <a:lnTo>
                  <a:pt x="11511" y="40059"/>
                </a:lnTo>
                <a:lnTo>
                  <a:pt x="226851" y="40059"/>
                </a:lnTo>
                <a:lnTo>
                  <a:pt x="226851" y="63389"/>
                </a:lnTo>
                <a:close/>
              </a:path>
              <a:path w="708660" h="383539">
                <a:moveTo>
                  <a:pt x="16422" y="308659"/>
                </a:moveTo>
                <a:lnTo>
                  <a:pt x="0" y="286864"/>
                </a:lnTo>
                <a:lnTo>
                  <a:pt x="38246" y="259728"/>
                </a:lnTo>
                <a:lnTo>
                  <a:pt x="71831" y="219886"/>
                </a:lnTo>
                <a:lnTo>
                  <a:pt x="95746" y="172361"/>
                </a:lnTo>
                <a:lnTo>
                  <a:pt x="104984" y="122174"/>
                </a:lnTo>
                <a:lnTo>
                  <a:pt x="104984" y="63389"/>
                </a:lnTo>
                <a:lnTo>
                  <a:pt x="132304" y="63389"/>
                </a:lnTo>
                <a:lnTo>
                  <a:pt x="132304" y="122174"/>
                </a:lnTo>
                <a:lnTo>
                  <a:pt x="141324" y="170834"/>
                </a:lnTo>
                <a:lnTo>
                  <a:pt x="145251" y="178196"/>
                </a:lnTo>
                <a:lnTo>
                  <a:pt x="118951" y="178196"/>
                </a:lnTo>
                <a:lnTo>
                  <a:pt x="101441" y="219668"/>
                </a:lnTo>
                <a:lnTo>
                  <a:pt x="77068" y="256608"/>
                </a:lnTo>
                <a:lnTo>
                  <a:pt x="48004" y="286957"/>
                </a:lnTo>
                <a:lnTo>
                  <a:pt x="16422" y="308659"/>
                </a:lnTo>
                <a:close/>
              </a:path>
              <a:path w="708660" h="383539">
                <a:moveTo>
                  <a:pt x="222860" y="299296"/>
                </a:moveTo>
                <a:lnTo>
                  <a:pt x="190480" y="279317"/>
                </a:lnTo>
                <a:lnTo>
                  <a:pt x="161006" y="251466"/>
                </a:lnTo>
                <a:lnTo>
                  <a:pt x="136482" y="217256"/>
                </a:lnTo>
                <a:lnTo>
                  <a:pt x="118951" y="178196"/>
                </a:lnTo>
                <a:lnTo>
                  <a:pt x="145251" y="178196"/>
                </a:lnTo>
                <a:lnTo>
                  <a:pt x="165207" y="215608"/>
                </a:lnTo>
                <a:lnTo>
                  <a:pt x="199192" y="252497"/>
                </a:lnTo>
                <a:lnTo>
                  <a:pt x="238516" y="277501"/>
                </a:lnTo>
                <a:lnTo>
                  <a:pt x="222860" y="299296"/>
                </a:lnTo>
                <a:close/>
              </a:path>
              <a:path w="708660" h="383539">
                <a:moveTo>
                  <a:pt x="698972" y="288399"/>
                </a:moveTo>
                <a:lnTo>
                  <a:pt x="671498" y="288399"/>
                </a:lnTo>
                <a:lnTo>
                  <a:pt x="671498" y="116955"/>
                </a:lnTo>
                <a:lnTo>
                  <a:pt x="581863" y="116955"/>
                </a:lnTo>
                <a:lnTo>
                  <a:pt x="581863" y="93472"/>
                </a:lnTo>
                <a:lnTo>
                  <a:pt x="671498" y="93472"/>
                </a:lnTo>
                <a:lnTo>
                  <a:pt x="671498" y="460"/>
                </a:lnTo>
                <a:lnTo>
                  <a:pt x="698972" y="460"/>
                </a:lnTo>
                <a:lnTo>
                  <a:pt x="698972" y="288399"/>
                </a:lnTo>
                <a:close/>
              </a:path>
              <a:path w="708660" h="383539">
                <a:moveTo>
                  <a:pt x="399215" y="230535"/>
                </a:moveTo>
                <a:lnTo>
                  <a:pt x="384787" y="208126"/>
                </a:lnTo>
                <a:lnTo>
                  <a:pt x="423458" y="186563"/>
                </a:lnTo>
                <a:lnTo>
                  <a:pt x="454834" y="155116"/>
                </a:lnTo>
                <a:lnTo>
                  <a:pt x="475936" y="116329"/>
                </a:lnTo>
                <a:lnTo>
                  <a:pt x="483785" y="72752"/>
                </a:lnTo>
                <a:lnTo>
                  <a:pt x="483785" y="23329"/>
                </a:lnTo>
                <a:lnTo>
                  <a:pt x="510338" y="23329"/>
                </a:lnTo>
                <a:lnTo>
                  <a:pt x="510338" y="74286"/>
                </a:lnTo>
                <a:lnTo>
                  <a:pt x="517790" y="114149"/>
                </a:lnTo>
                <a:lnTo>
                  <a:pt x="524422" y="125704"/>
                </a:lnTo>
                <a:lnTo>
                  <a:pt x="497292" y="125704"/>
                </a:lnTo>
                <a:lnTo>
                  <a:pt x="481579" y="159739"/>
                </a:lnTo>
                <a:lnTo>
                  <a:pt x="459189" y="189170"/>
                </a:lnTo>
                <a:lnTo>
                  <a:pt x="431332" y="213076"/>
                </a:lnTo>
                <a:lnTo>
                  <a:pt x="399215" y="230535"/>
                </a:lnTo>
                <a:close/>
              </a:path>
              <a:path w="708660" h="383539">
                <a:moveTo>
                  <a:pt x="591839" y="221479"/>
                </a:moveTo>
                <a:lnTo>
                  <a:pt x="561396" y="205327"/>
                </a:lnTo>
                <a:lnTo>
                  <a:pt x="534666" y="183434"/>
                </a:lnTo>
                <a:lnTo>
                  <a:pt x="512885" y="156619"/>
                </a:lnTo>
                <a:lnTo>
                  <a:pt x="497292" y="125704"/>
                </a:lnTo>
                <a:lnTo>
                  <a:pt x="524422" y="125704"/>
                </a:lnTo>
                <a:lnTo>
                  <a:pt x="538407" y="150070"/>
                </a:lnTo>
                <a:lnTo>
                  <a:pt x="569241" y="179486"/>
                </a:lnTo>
                <a:lnTo>
                  <a:pt x="607341" y="199837"/>
                </a:lnTo>
                <a:lnTo>
                  <a:pt x="591839" y="221479"/>
                </a:lnTo>
                <a:close/>
              </a:path>
              <a:path w="708660" h="383539">
                <a:moveTo>
                  <a:pt x="708181" y="373890"/>
                </a:moveTo>
                <a:lnTo>
                  <a:pt x="453702" y="373890"/>
                </a:lnTo>
                <a:lnTo>
                  <a:pt x="453702" y="254632"/>
                </a:lnTo>
                <a:lnTo>
                  <a:pt x="481176" y="254632"/>
                </a:lnTo>
                <a:lnTo>
                  <a:pt x="481176" y="350714"/>
                </a:lnTo>
                <a:lnTo>
                  <a:pt x="708181" y="350714"/>
                </a:lnTo>
                <a:lnTo>
                  <a:pt x="708181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984" y="2091821"/>
            <a:ext cx="1849120" cy="386715"/>
          </a:xfrm>
          <a:custGeom>
            <a:avLst/>
            <a:gdLst/>
            <a:ahLst/>
            <a:cxnLst/>
            <a:rect l="l" t="t" r="r" b="b"/>
            <a:pathLst>
              <a:path w="18491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8491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8491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8491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8491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8491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8491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8491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8491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8491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8491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849120" h="386714">
                <a:moveTo>
                  <a:pt x="1095732" y="385708"/>
                </a:moveTo>
                <a:lnTo>
                  <a:pt x="1069025" y="385708"/>
                </a:lnTo>
                <a:lnTo>
                  <a:pt x="1069025" y="2609"/>
                </a:lnTo>
                <a:lnTo>
                  <a:pt x="1095732" y="2609"/>
                </a:lnTo>
                <a:lnTo>
                  <a:pt x="1095732" y="385708"/>
                </a:lnTo>
                <a:close/>
              </a:path>
              <a:path w="1849120" h="386714">
                <a:moveTo>
                  <a:pt x="1019603" y="154406"/>
                </a:moveTo>
                <a:lnTo>
                  <a:pt x="993050" y="154406"/>
                </a:lnTo>
                <a:lnTo>
                  <a:pt x="993050" y="11664"/>
                </a:lnTo>
                <a:lnTo>
                  <a:pt x="1019603" y="11664"/>
                </a:lnTo>
                <a:lnTo>
                  <a:pt x="1019603" y="154406"/>
                </a:lnTo>
                <a:close/>
              </a:path>
              <a:path w="1849120" h="386714">
                <a:moveTo>
                  <a:pt x="855680" y="298836"/>
                </a:moveTo>
                <a:lnTo>
                  <a:pt x="822072" y="289662"/>
                </a:lnTo>
                <a:lnTo>
                  <a:pt x="796320" y="263323"/>
                </a:lnTo>
                <a:lnTo>
                  <a:pt x="779835" y="221932"/>
                </a:lnTo>
                <a:lnTo>
                  <a:pt x="774026" y="167606"/>
                </a:lnTo>
                <a:lnTo>
                  <a:pt x="779835" y="113413"/>
                </a:lnTo>
                <a:lnTo>
                  <a:pt x="796320" y="72157"/>
                </a:lnTo>
                <a:lnTo>
                  <a:pt x="822072" y="45894"/>
                </a:lnTo>
                <a:lnTo>
                  <a:pt x="855680" y="36683"/>
                </a:lnTo>
                <a:lnTo>
                  <a:pt x="887716" y="44911"/>
                </a:lnTo>
                <a:lnTo>
                  <a:pt x="905958" y="62008"/>
                </a:lnTo>
                <a:lnTo>
                  <a:pt x="855680" y="62008"/>
                </a:lnTo>
                <a:lnTo>
                  <a:pt x="832622" y="69593"/>
                </a:lnTo>
                <a:lnTo>
                  <a:pt x="814988" y="91036"/>
                </a:lnTo>
                <a:lnTo>
                  <a:pt x="803771" y="124363"/>
                </a:lnTo>
                <a:lnTo>
                  <a:pt x="799965" y="167606"/>
                </a:lnTo>
                <a:lnTo>
                  <a:pt x="803771" y="210804"/>
                </a:lnTo>
                <a:lnTo>
                  <a:pt x="814988" y="244176"/>
                </a:lnTo>
                <a:lnTo>
                  <a:pt x="832622" y="265661"/>
                </a:lnTo>
                <a:lnTo>
                  <a:pt x="855680" y="273203"/>
                </a:lnTo>
                <a:lnTo>
                  <a:pt x="906080" y="273203"/>
                </a:lnTo>
                <a:lnTo>
                  <a:pt x="888107" y="290423"/>
                </a:lnTo>
                <a:lnTo>
                  <a:pt x="855680" y="298836"/>
                </a:lnTo>
                <a:close/>
              </a:path>
              <a:path w="1849120" h="386714">
                <a:moveTo>
                  <a:pt x="906080" y="273203"/>
                </a:moveTo>
                <a:lnTo>
                  <a:pt x="855680" y="273203"/>
                </a:lnTo>
                <a:lnTo>
                  <a:pt x="878898" y="265661"/>
                </a:lnTo>
                <a:lnTo>
                  <a:pt x="896604" y="244176"/>
                </a:lnTo>
                <a:lnTo>
                  <a:pt x="907892" y="210804"/>
                </a:lnTo>
                <a:lnTo>
                  <a:pt x="911856" y="167606"/>
                </a:lnTo>
                <a:lnTo>
                  <a:pt x="907892" y="124363"/>
                </a:lnTo>
                <a:lnTo>
                  <a:pt x="896604" y="91036"/>
                </a:lnTo>
                <a:lnTo>
                  <a:pt x="878898" y="69593"/>
                </a:lnTo>
                <a:lnTo>
                  <a:pt x="855680" y="62008"/>
                </a:lnTo>
                <a:lnTo>
                  <a:pt x="905958" y="62008"/>
                </a:lnTo>
                <a:lnTo>
                  <a:pt x="912815" y="68435"/>
                </a:lnTo>
                <a:lnTo>
                  <a:pt x="929800" y="105514"/>
                </a:lnTo>
                <a:lnTo>
                  <a:pt x="937488" y="154406"/>
                </a:lnTo>
                <a:lnTo>
                  <a:pt x="1019603" y="154406"/>
                </a:lnTo>
                <a:lnTo>
                  <a:pt x="1019603" y="177582"/>
                </a:lnTo>
                <a:lnTo>
                  <a:pt x="937642" y="177582"/>
                </a:lnTo>
                <a:lnTo>
                  <a:pt x="930339" y="227954"/>
                </a:lnTo>
                <a:lnTo>
                  <a:pt x="913410" y="266182"/>
                </a:lnTo>
                <a:lnTo>
                  <a:pt x="906080" y="273203"/>
                </a:lnTo>
                <a:close/>
              </a:path>
              <a:path w="1849120" h="386714">
                <a:moveTo>
                  <a:pt x="1019603" y="365602"/>
                </a:moveTo>
                <a:lnTo>
                  <a:pt x="993050" y="365602"/>
                </a:lnTo>
                <a:lnTo>
                  <a:pt x="993050" y="177582"/>
                </a:lnTo>
                <a:lnTo>
                  <a:pt x="1019603" y="177582"/>
                </a:lnTo>
                <a:lnTo>
                  <a:pt x="1019603" y="365602"/>
                </a:lnTo>
                <a:close/>
              </a:path>
              <a:path w="1849120" h="386714">
                <a:moveTo>
                  <a:pt x="1479445" y="385708"/>
                </a:moveTo>
                <a:lnTo>
                  <a:pt x="1453199" y="385708"/>
                </a:lnTo>
                <a:lnTo>
                  <a:pt x="1453199" y="2609"/>
                </a:lnTo>
                <a:lnTo>
                  <a:pt x="1479445" y="2609"/>
                </a:lnTo>
                <a:lnTo>
                  <a:pt x="1479445" y="385708"/>
                </a:lnTo>
                <a:close/>
              </a:path>
              <a:path w="1849120" h="386714">
                <a:moveTo>
                  <a:pt x="1399326" y="162847"/>
                </a:moveTo>
                <a:lnTo>
                  <a:pt x="1373080" y="162847"/>
                </a:lnTo>
                <a:lnTo>
                  <a:pt x="1373080" y="13506"/>
                </a:lnTo>
                <a:lnTo>
                  <a:pt x="1399326" y="13506"/>
                </a:lnTo>
                <a:lnTo>
                  <a:pt x="1399326" y="162847"/>
                </a:lnTo>
                <a:close/>
              </a:path>
              <a:path w="1849120" h="386714">
                <a:moveTo>
                  <a:pt x="1171246" y="301752"/>
                </a:moveTo>
                <a:lnTo>
                  <a:pt x="1154977" y="281645"/>
                </a:lnTo>
                <a:lnTo>
                  <a:pt x="1201133" y="248673"/>
                </a:lnTo>
                <a:lnTo>
                  <a:pt x="1237638" y="210853"/>
                </a:lnTo>
                <a:lnTo>
                  <a:pt x="1264602" y="168937"/>
                </a:lnTo>
                <a:lnTo>
                  <a:pt x="1282137" y="123676"/>
                </a:lnTo>
                <a:lnTo>
                  <a:pt x="1290351" y="75821"/>
                </a:lnTo>
                <a:lnTo>
                  <a:pt x="1169865" y="75821"/>
                </a:lnTo>
                <a:lnTo>
                  <a:pt x="1169865" y="52492"/>
                </a:lnTo>
                <a:lnTo>
                  <a:pt x="1317671" y="52492"/>
                </a:lnTo>
                <a:lnTo>
                  <a:pt x="1316300" y="80872"/>
                </a:lnTo>
                <a:lnTo>
                  <a:pt x="1312338" y="108821"/>
                </a:lnTo>
                <a:lnTo>
                  <a:pt x="1305671" y="136194"/>
                </a:lnTo>
                <a:lnTo>
                  <a:pt x="1296184" y="162847"/>
                </a:lnTo>
                <a:lnTo>
                  <a:pt x="1399326" y="162847"/>
                </a:lnTo>
                <a:lnTo>
                  <a:pt x="1399326" y="185410"/>
                </a:lnTo>
                <a:lnTo>
                  <a:pt x="1285593" y="185410"/>
                </a:lnTo>
                <a:lnTo>
                  <a:pt x="1265244" y="218049"/>
                </a:lnTo>
                <a:lnTo>
                  <a:pt x="1239528" y="248531"/>
                </a:lnTo>
                <a:lnTo>
                  <a:pt x="1208258" y="276537"/>
                </a:lnTo>
                <a:lnTo>
                  <a:pt x="1171246" y="301752"/>
                </a:lnTo>
                <a:close/>
              </a:path>
              <a:path w="1849120" h="386714">
                <a:moveTo>
                  <a:pt x="1399326" y="365295"/>
                </a:moveTo>
                <a:lnTo>
                  <a:pt x="1373080" y="365295"/>
                </a:lnTo>
                <a:lnTo>
                  <a:pt x="1373080" y="185410"/>
                </a:lnTo>
                <a:lnTo>
                  <a:pt x="1399326" y="185410"/>
                </a:lnTo>
                <a:lnTo>
                  <a:pt x="1399326" y="365295"/>
                </a:lnTo>
                <a:close/>
              </a:path>
              <a:path w="1849120" h="386714">
                <a:moveTo>
                  <a:pt x="1849038" y="386169"/>
                </a:moveTo>
                <a:lnTo>
                  <a:pt x="1821564" y="386169"/>
                </a:lnTo>
                <a:lnTo>
                  <a:pt x="1821564" y="2609"/>
                </a:lnTo>
                <a:lnTo>
                  <a:pt x="1849038" y="2609"/>
                </a:lnTo>
                <a:lnTo>
                  <a:pt x="1849038" y="386169"/>
                </a:lnTo>
                <a:close/>
              </a:path>
              <a:path w="1849120" h="386714">
                <a:moveTo>
                  <a:pt x="1663014" y="208586"/>
                </a:moveTo>
                <a:lnTo>
                  <a:pt x="1621503" y="202173"/>
                </a:lnTo>
                <a:lnTo>
                  <a:pt x="1589014" y="184105"/>
                </a:lnTo>
                <a:lnTo>
                  <a:pt x="1567893" y="156137"/>
                </a:lnTo>
                <a:lnTo>
                  <a:pt x="1560485" y="120025"/>
                </a:lnTo>
                <a:lnTo>
                  <a:pt x="1567893" y="83913"/>
                </a:lnTo>
                <a:lnTo>
                  <a:pt x="1589014" y="55945"/>
                </a:lnTo>
                <a:lnTo>
                  <a:pt x="1621503" y="37877"/>
                </a:lnTo>
                <a:lnTo>
                  <a:pt x="1663014" y="31464"/>
                </a:lnTo>
                <a:lnTo>
                  <a:pt x="1704260" y="37877"/>
                </a:lnTo>
                <a:lnTo>
                  <a:pt x="1735829" y="55561"/>
                </a:lnTo>
                <a:lnTo>
                  <a:pt x="1663014" y="55561"/>
                </a:lnTo>
                <a:lnTo>
                  <a:pt x="1632499" y="60410"/>
                </a:lnTo>
                <a:lnTo>
                  <a:pt x="1608488" y="73749"/>
                </a:lnTo>
                <a:lnTo>
                  <a:pt x="1592823" y="94110"/>
                </a:lnTo>
                <a:lnTo>
                  <a:pt x="1587345" y="120025"/>
                </a:lnTo>
                <a:lnTo>
                  <a:pt x="1592823" y="145897"/>
                </a:lnTo>
                <a:lnTo>
                  <a:pt x="1608488" y="166301"/>
                </a:lnTo>
                <a:lnTo>
                  <a:pt x="1632499" y="179683"/>
                </a:lnTo>
                <a:lnTo>
                  <a:pt x="1663014" y="184489"/>
                </a:lnTo>
                <a:lnTo>
                  <a:pt x="1735829" y="184489"/>
                </a:lnTo>
                <a:lnTo>
                  <a:pt x="1704260" y="202173"/>
                </a:lnTo>
                <a:lnTo>
                  <a:pt x="1663014" y="208586"/>
                </a:lnTo>
                <a:close/>
              </a:path>
              <a:path w="1849120" h="386714">
                <a:moveTo>
                  <a:pt x="1735829" y="184489"/>
                </a:moveTo>
                <a:lnTo>
                  <a:pt x="1663014" y="184489"/>
                </a:lnTo>
                <a:lnTo>
                  <a:pt x="1693157" y="179683"/>
                </a:lnTo>
                <a:lnTo>
                  <a:pt x="1716983" y="166301"/>
                </a:lnTo>
                <a:lnTo>
                  <a:pt x="1732665" y="145897"/>
                </a:lnTo>
                <a:lnTo>
                  <a:pt x="1738375" y="120025"/>
                </a:lnTo>
                <a:lnTo>
                  <a:pt x="1732665" y="94110"/>
                </a:lnTo>
                <a:lnTo>
                  <a:pt x="1716983" y="73749"/>
                </a:lnTo>
                <a:lnTo>
                  <a:pt x="1693157" y="60410"/>
                </a:lnTo>
                <a:lnTo>
                  <a:pt x="1663014" y="55561"/>
                </a:lnTo>
                <a:lnTo>
                  <a:pt x="1735829" y="55561"/>
                </a:lnTo>
                <a:lnTo>
                  <a:pt x="1736514" y="55945"/>
                </a:lnTo>
                <a:lnTo>
                  <a:pt x="1757573" y="83913"/>
                </a:lnTo>
                <a:lnTo>
                  <a:pt x="1765235" y="120025"/>
                </a:lnTo>
                <a:lnTo>
                  <a:pt x="1757573" y="156137"/>
                </a:lnTo>
                <a:lnTo>
                  <a:pt x="1736514" y="184105"/>
                </a:lnTo>
                <a:lnTo>
                  <a:pt x="1735829" y="184489"/>
                </a:lnTo>
                <a:close/>
              </a:path>
              <a:path w="1849120" h="386714">
                <a:moveTo>
                  <a:pt x="1543755" y="299756"/>
                </a:moveTo>
                <a:lnTo>
                  <a:pt x="1539611" y="275659"/>
                </a:lnTo>
                <a:lnTo>
                  <a:pt x="1585372" y="275657"/>
                </a:lnTo>
                <a:lnTo>
                  <a:pt x="1635723" y="274903"/>
                </a:lnTo>
                <a:lnTo>
                  <a:pt x="1688733" y="272830"/>
                </a:lnTo>
                <a:lnTo>
                  <a:pt x="1742472" y="268872"/>
                </a:lnTo>
                <a:lnTo>
                  <a:pt x="1795011" y="262460"/>
                </a:lnTo>
                <a:lnTo>
                  <a:pt x="1797467" y="283027"/>
                </a:lnTo>
                <a:lnTo>
                  <a:pt x="1743704" y="291132"/>
                </a:lnTo>
                <a:lnTo>
                  <a:pt x="1689904" y="296076"/>
                </a:lnTo>
                <a:lnTo>
                  <a:pt x="1637615" y="298642"/>
                </a:lnTo>
                <a:lnTo>
                  <a:pt x="1588383" y="299608"/>
                </a:lnTo>
                <a:lnTo>
                  <a:pt x="1543755" y="2997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904" y="2094430"/>
            <a:ext cx="730885" cy="383540"/>
          </a:xfrm>
          <a:custGeom>
            <a:avLst/>
            <a:gdLst/>
            <a:ahLst/>
            <a:cxnLst/>
            <a:rect l="l" t="t" r="r" b="b"/>
            <a:pathLst>
              <a:path w="730885" h="383539">
                <a:moveTo>
                  <a:pt x="313110" y="229921"/>
                </a:moveTo>
                <a:lnTo>
                  <a:pt x="285636" y="229921"/>
                </a:lnTo>
                <a:lnTo>
                  <a:pt x="285636" y="126318"/>
                </a:lnTo>
                <a:lnTo>
                  <a:pt x="202754" y="126318"/>
                </a:lnTo>
                <a:lnTo>
                  <a:pt x="202754" y="102988"/>
                </a:lnTo>
                <a:lnTo>
                  <a:pt x="285636" y="102988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9921"/>
                </a:lnTo>
                <a:close/>
              </a:path>
              <a:path w="730885" h="383539">
                <a:moveTo>
                  <a:pt x="215493" y="51110"/>
                </a:moveTo>
                <a:lnTo>
                  <a:pt x="9669" y="51110"/>
                </a:lnTo>
                <a:lnTo>
                  <a:pt x="9669" y="28241"/>
                </a:lnTo>
                <a:lnTo>
                  <a:pt x="215493" y="28241"/>
                </a:lnTo>
                <a:lnTo>
                  <a:pt x="215493" y="51110"/>
                </a:lnTo>
                <a:close/>
              </a:path>
              <a:path w="730885" h="383539">
                <a:moveTo>
                  <a:pt x="14581" y="222400"/>
                </a:moveTo>
                <a:lnTo>
                  <a:pt x="0" y="200605"/>
                </a:lnTo>
                <a:lnTo>
                  <a:pt x="38591" y="180184"/>
                </a:lnTo>
                <a:lnTo>
                  <a:pt x="70219" y="150511"/>
                </a:lnTo>
                <a:lnTo>
                  <a:pt x="91601" y="114075"/>
                </a:lnTo>
                <a:lnTo>
                  <a:pt x="99458" y="73366"/>
                </a:lnTo>
                <a:lnTo>
                  <a:pt x="99458" y="51110"/>
                </a:lnTo>
                <a:lnTo>
                  <a:pt x="126778" y="51110"/>
                </a:lnTo>
                <a:lnTo>
                  <a:pt x="126839" y="73366"/>
                </a:lnTo>
                <a:lnTo>
                  <a:pt x="134201" y="110389"/>
                </a:lnTo>
                <a:lnTo>
                  <a:pt x="141612" y="122634"/>
                </a:lnTo>
                <a:lnTo>
                  <a:pt x="113732" y="122634"/>
                </a:lnTo>
                <a:lnTo>
                  <a:pt x="97808" y="155209"/>
                </a:lnTo>
                <a:lnTo>
                  <a:pt x="75092" y="183280"/>
                </a:lnTo>
                <a:lnTo>
                  <a:pt x="46908" y="205970"/>
                </a:lnTo>
                <a:lnTo>
                  <a:pt x="14581" y="222400"/>
                </a:lnTo>
                <a:close/>
              </a:path>
              <a:path w="730885" h="383539">
                <a:moveTo>
                  <a:pt x="208740" y="212884"/>
                </a:moveTo>
                <a:lnTo>
                  <a:pt x="177923" y="197811"/>
                </a:lnTo>
                <a:lnTo>
                  <a:pt x="151106" y="177141"/>
                </a:lnTo>
                <a:lnTo>
                  <a:pt x="129354" y="151780"/>
                </a:lnTo>
                <a:lnTo>
                  <a:pt x="113732" y="122634"/>
                </a:lnTo>
                <a:lnTo>
                  <a:pt x="141612" y="122634"/>
                </a:lnTo>
                <a:lnTo>
                  <a:pt x="154617" y="144122"/>
                </a:lnTo>
                <a:lnTo>
                  <a:pt x="185249" y="171870"/>
                </a:lnTo>
                <a:lnTo>
                  <a:pt x="223321" y="191242"/>
                </a:lnTo>
                <a:lnTo>
                  <a:pt x="208740" y="212884"/>
                </a:lnTo>
                <a:close/>
              </a:path>
              <a:path w="730885" h="383539">
                <a:moveTo>
                  <a:pt x="313110" y="383099"/>
                </a:moveTo>
                <a:lnTo>
                  <a:pt x="285636" y="383099"/>
                </a:lnTo>
                <a:lnTo>
                  <a:pt x="285636" y="274278"/>
                </a:lnTo>
                <a:lnTo>
                  <a:pt x="57250" y="274278"/>
                </a:lnTo>
                <a:lnTo>
                  <a:pt x="57250" y="251409"/>
                </a:lnTo>
                <a:lnTo>
                  <a:pt x="313110" y="251409"/>
                </a:lnTo>
                <a:lnTo>
                  <a:pt x="313110" y="383099"/>
                </a:lnTo>
                <a:close/>
              </a:path>
              <a:path w="730885" h="383539">
                <a:moveTo>
                  <a:pt x="497906" y="192163"/>
                </a:moveTo>
                <a:lnTo>
                  <a:pt x="470739" y="192163"/>
                </a:lnTo>
                <a:lnTo>
                  <a:pt x="470739" y="135374"/>
                </a:lnTo>
                <a:lnTo>
                  <a:pt x="449791" y="125174"/>
                </a:lnTo>
                <a:lnTo>
                  <a:pt x="434382" y="112140"/>
                </a:lnTo>
                <a:lnTo>
                  <a:pt x="424873" y="96372"/>
                </a:lnTo>
                <a:lnTo>
                  <a:pt x="421624" y="77970"/>
                </a:lnTo>
                <a:lnTo>
                  <a:pt x="430888" y="48168"/>
                </a:lnTo>
                <a:lnTo>
                  <a:pt x="457520" y="26150"/>
                </a:lnTo>
                <a:lnTo>
                  <a:pt x="499779" y="12506"/>
                </a:lnTo>
                <a:lnTo>
                  <a:pt x="555924" y="7827"/>
                </a:lnTo>
                <a:lnTo>
                  <a:pt x="611915" y="12506"/>
                </a:lnTo>
                <a:lnTo>
                  <a:pt x="654135" y="26150"/>
                </a:lnTo>
                <a:lnTo>
                  <a:pt x="658338" y="29622"/>
                </a:lnTo>
                <a:lnTo>
                  <a:pt x="555924" y="29622"/>
                </a:lnTo>
                <a:lnTo>
                  <a:pt x="511854" y="32989"/>
                </a:lnTo>
                <a:lnTo>
                  <a:pt x="478375" y="42630"/>
                </a:lnTo>
                <a:lnTo>
                  <a:pt x="457156" y="57854"/>
                </a:lnTo>
                <a:lnTo>
                  <a:pt x="449865" y="77970"/>
                </a:lnTo>
                <a:lnTo>
                  <a:pt x="457156" y="98192"/>
                </a:lnTo>
                <a:lnTo>
                  <a:pt x="478375" y="113348"/>
                </a:lnTo>
                <a:lnTo>
                  <a:pt x="511854" y="122865"/>
                </a:lnTo>
                <a:lnTo>
                  <a:pt x="555924" y="126164"/>
                </a:lnTo>
                <a:lnTo>
                  <a:pt x="659548" y="126164"/>
                </a:lnTo>
                <a:lnTo>
                  <a:pt x="641875" y="134913"/>
                </a:lnTo>
                <a:lnTo>
                  <a:pt x="641875" y="142587"/>
                </a:lnTo>
                <a:lnTo>
                  <a:pt x="614862" y="142587"/>
                </a:lnTo>
                <a:lnTo>
                  <a:pt x="613936" y="142741"/>
                </a:lnTo>
                <a:lnTo>
                  <a:pt x="497906" y="142741"/>
                </a:lnTo>
                <a:lnTo>
                  <a:pt x="497906" y="192163"/>
                </a:lnTo>
                <a:close/>
              </a:path>
              <a:path w="730885" h="383539">
                <a:moveTo>
                  <a:pt x="659548" y="126164"/>
                </a:moveTo>
                <a:lnTo>
                  <a:pt x="555924" y="126164"/>
                </a:lnTo>
                <a:lnTo>
                  <a:pt x="599933" y="122865"/>
                </a:lnTo>
                <a:lnTo>
                  <a:pt x="633453" y="113348"/>
                </a:lnTo>
                <a:lnTo>
                  <a:pt x="654799" y="98192"/>
                </a:lnTo>
                <a:lnTo>
                  <a:pt x="662289" y="77970"/>
                </a:lnTo>
                <a:lnTo>
                  <a:pt x="654799" y="57854"/>
                </a:lnTo>
                <a:lnTo>
                  <a:pt x="633453" y="42630"/>
                </a:lnTo>
                <a:lnTo>
                  <a:pt x="599933" y="32989"/>
                </a:lnTo>
                <a:lnTo>
                  <a:pt x="555924" y="29622"/>
                </a:lnTo>
                <a:lnTo>
                  <a:pt x="658338" y="29622"/>
                </a:lnTo>
                <a:lnTo>
                  <a:pt x="680786" y="48168"/>
                </a:lnTo>
                <a:lnTo>
                  <a:pt x="690070" y="77970"/>
                </a:lnTo>
                <a:lnTo>
                  <a:pt x="686878" y="96170"/>
                </a:lnTo>
                <a:lnTo>
                  <a:pt x="677542" y="111794"/>
                </a:lnTo>
                <a:lnTo>
                  <a:pt x="662421" y="124742"/>
                </a:lnTo>
                <a:lnTo>
                  <a:pt x="659548" y="126164"/>
                </a:lnTo>
                <a:close/>
              </a:path>
              <a:path w="730885" h="383539">
                <a:moveTo>
                  <a:pt x="641875" y="192163"/>
                </a:moveTo>
                <a:lnTo>
                  <a:pt x="614862" y="192163"/>
                </a:lnTo>
                <a:lnTo>
                  <a:pt x="614862" y="142587"/>
                </a:lnTo>
                <a:lnTo>
                  <a:pt x="641875" y="142587"/>
                </a:lnTo>
                <a:lnTo>
                  <a:pt x="641875" y="192163"/>
                </a:lnTo>
                <a:close/>
              </a:path>
              <a:path w="730885" h="383539">
                <a:moveTo>
                  <a:pt x="555924" y="147652"/>
                </a:moveTo>
                <a:lnTo>
                  <a:pt x="540064" y="147336"/>
                </a:lnTo>
                <a:lnTo>
                  <a:pt x="525131" y="146405"/>
                </a:lnTo>
                <a:lnTo>
                  <a:pt x="511051" y="144868"/>
                </a:lnTo>
                <a:lnTo>
                  <a:pt x="497906" y="142741"/>
                </a:lnTo>
                <a:lnTo>
                  <a:pt x="613936" y="142741"/>
                </a:lnTo>
                <a:lnTo>
                  <a:pt x="601487" y="144803"/>
                </a:lnTo>
                <a:lnTo>
                  <a:pt x="587177" y="146386"/>
                </a:lnTo>
                <a:lnTo>
                  <a:pt x="571853" y="147338"/>
                </a:lnTo>
                <a:lnTo>
                  <a:pt x="555924" y="147652"/>
                </a:lnTo>
                <a:close/>
              </a:path>
              <a:path w="730885" h="383539">
                <a:moveTo>
                  <a:pt x="730743" y="214879"/>
                </a:moveTo>
                <a:lnTo>
                  <a:pt x="381718" y="214879"/>
                </a:lnTo>
                <a:lnTo>
                  <a:pt x="381718" y="192163"/>
                </a:lnTo>
                <a:lnTo>
                  <a:pt x="730743" y="192163"/>
                </a:lnTo>
                <a:lnTo>
                  <a:pt x="730743" y="214879"/>
                </a:lnTo>
                <a:close/>
              </a:path>
              <a:path w="730885" h="383539">
                <a:moveTo>
                  <a:pt x="556077" y="382025"/>
                </a:moveTo>
                <a:lnTo>
                  <a:pt x="500664" y="377578"/>
                </a:lnTo>
                <a:lnTo>
                  <a:pt x="459266" y="364527"/>
                </a:lnTo>
                <a:lnTo>
                  <a:pt x="433351" y="343303"/>
                </a:lnTo>
                <a:lnTo>
                  <a:pt x="424387" y="314338"/>
                </a:lnTo>
                <a:lnTo>
                  <a:pt x="433351" y="285665"/>
                </a:lnTo>
                <a:lnTo>
                  <a:pt x="459266" y="264647"/>
                </a:lnTo>
                <a:lnTo>
                  <a:pt x="500664" y="251744"/>
                </a:lnTo>
                <a:lnTo>
                  <a:pt x="556077" y="247418"/>
                </a:lnTo>
                <a:lnTo>
                  <a:pt x="611226" y="251744"/>
                </a:lnTo>
                <a:lnTo>
                  <a:pt x="652504" y="264647"/>
                </a:lnTo>
                <a:lnTo>
                  <a:pt x="657755" y="268906"/>
                </a:lnTo>
                <a:lnTo>
                  <a:pt x="556077" y="268906"/>
                </a:lnTo>
                <a:lnTo>
                  <a:pt x="512821" y="272141"/>
                </a:lnTo>
                <a:lnTo>
                  <a:pt x="480083" y="281204"/>
                </a:lnTo>
                <a:lnTo>
                  <a:pt x="459403" y="295476"/>
                </a:lnTo>
                <a:lnTo>
                  <a:pt x="452321" y="314338"/>
                </a:lnTo>
                <a:lnTo>
                  <a:pt x="459403" y="333547"/>
                </a:lnTo>
                <a:lnTo>
                  <a:pt x="480083" y="347951"/>
                </a:lnTo>
                <a:lnTo>
                  <a:pt x="512821" y="356944"/>
                </a:lnTo>
                <a:lnTo>
                  <a:pt x="556077" y="359923"/>
                </a:lnTo>
                <a:lnTo>
                  <a:pt x="658125" y="359923"/>
                </a:lnTo>
                <a:lnTo>
                  <a:pt x="652504" y="364527"/>
                </a:lnTo>
                <a:lnTo>
                  <a:pt x="611226" y="377578"/>
                </a:lnTo>
                <a:lnTo>
                  <a:pt x="556077" y="382025"/>
                </a:lnTo>
                <a:close/>
              </a:path>
              <a:path w="730885" h="383539">
                <a:moveTo>
                  <a:pt x="658125" y="359923"/>
                </a:moveTo>
                <a:lnTo>
                  <a:pt x="556077" y="359923"/>
                </a:lnTo>
                <a:lnTo>
                  <a:pt x="599166" y="356944"/>
                </a:lnTo>
                <a:lnTo>
                  <a:pt x="631880" y="347951"/>
                </a:lnTo>
                <a:lnTo>
                  <a:pt x="652708" y="333547"/>
                </a:lnTo>
                <a:lnTo>
                  <a:pt x="660140" y="314338"/>
                </a:lnTo>
                <a:lnTo>
                  <a:pt x="652708" y="295476"/>
                </a:lnTo>
                <a:lnTo>
                  <a:pt x="631880" y="281204"/>
                </a:lnTo>
                <a:lnTo>
                  <a:pt x="599166" y="272141"/>
                </a:lnTo>
                <a:lnTo>
                  <a:pt x="556077" y="268906"/>
                </a:lnTo>
                <a:lnTo>
                  <a:pt x="657755" y="268906"/>
                </a:lnTo>
                <a:lnTo>
                  <a:pt x="678414" y="285665"/>
                </a:lnTo>
                <a:lnTo>
                  <a:pt x="687461" y="314338"/>
                </a:lnTo>
                <a:lnTo>
                  <a:pt x="678414" y="343303"/>
                </a:lnTo>
                <a:lnTo>
                  <a:pt x="658125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827346" y="3413178"/>
            <a:ext cx="3907790" cy="523240"/>
            <a:chOff x="827346" y="3413178"/>
            <a:chExt cx="3907790" cy="523240"/>
          </a:xfrm>
        </p:grpSpPr>
        <p:sp>
          <p:nvSpPr>
            <p:cNvPr id="12" name="object 12"/>
            <p:cNvSpPr/>
            <p:nvPr/>
          </p:nvSpPr>
          <p:spPr>
            <a:xfrm>
              <a:off x="827346" y="3413178"/>
              <a:ext cx="3907790" cy="523240"/>
            </a:xfrm>
            <a:custGeom>
              <a:avLst/>
              <a:gdLst/>
              <a:ahLst/>
              <a:cxnLst/>
              <a:rect l="l" t="t" r="r" b="b"/>
              <a:pathLst>
                <a:path w="3907790" h="523239">
                  <a:moveTo>
                    <a:pt x="3907393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907393" y="0"/>
                  </a:lnTo>
                  <a:lnTo>
                    <a:pt x="3907393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5634" y="3476561"/>
              <a:ext cx="3872865" cy="447040"/>
            </a:xfrm>
            <a:custGeom>
              <a:avLst/>
              <a:gdLst/>
              <a:ahLst/>
              <a:cxnLst/>
              <a:rect l="l" t="t" r="r" b="b"/>
              <a:pathLst>
                <a:path w="3872865" h="447039">
                  <a:moveTo>
                    <a:pt x="144272" y="305600"/>
                  </a:moveTo>
                  <a:lnTo>
                    <a:pt x="125387" y="306819"/>
                  </a:lnTo>
                  <a:lnTo>
                    <a:pt x="119100" y="306666"/>
                  </a:lnTo>
                  <a:lnTo>
                    <a:pt x="110032" y="305409"/>
                  </a:lnTo>
                  <a:lnTo>
                    <a:pt x="102946" y="301701"/>
                  </a:lnTo>
                  <a:lnTo>
                    <a:pt x="98336" y="294563"/>
                  </a:lnTo>
                  <a:lnTo>
                    <a:pt x="96685" y="283032"/>
                  </a:lnTo>
                  <a:lnTo>
                    <a:pt x="96685" y="167919"/>
                  </a:lnTo>
                  <a:lnTo>
                    <a:pt x="141198" y="167919"/>
                  </a:lnTo>
                  <a:lnTo>
                    <a:pt x="141198" y="119570"/>
                  </a:lnTo>
                  <a:lnTo>
                    <a:pt x="96685" y="119570"/>
                  </a:lnTo>
                  <a:lnTo>
                    <a:pt x="96685" y="63093"/>
                  </a:lnTo>
                  <a:lnTo>
                    <a:pt x="32385" y="63093"/>
                  </a:lnTo>
                  <a:lnTo>
                    <a:pt x="32385" y="119570"/>
                  </a:lnTo>
                  <a:lnTo>
                    <a:pt x="0" y="119570"/>
                  </a:lnTo>
                  <a:lnTo>
                    <a:pt x="0" y="167919"/>
                  </a:lnTo>
                  <a:lnTo>
                    <a:pt x="32385" y="167919"/>
                  </a:lnTo>
                  <a:lnTo>
                    <a:pt x="32385" y="291782"/>
                  </a:lnTo>
                  <a:lnTo>
                    <a:pt x="37871" y="321576"/>
                  </a:lnTo>
                  <a:lnTo>
                    <a:pt x="53746" y="342379"/>
                  </a:lnTo>
                  <a:lnTo>
                    <a:pt x="78435" y="354571"/>
                  </a:lnTo>
                  <a:lnTo>
                    <a:pt x="110350" y="358546"/>
                  </a:lnTo>
                  <a:lnTo>
                    <a:pt x="121310" y="358343"/>
                  </a:lnTo>
                  <a:lnTo>
                    <a:pt x="130644" y="357797"/>
                  </a:lnTo>
                  <a:lnTo>
                    <a:pt x="138328" y="357060"/>
                  </a:lnTo>
                  <a:lnTo>
                    <a:pt x="144272" y="356247"/>
                  </a:lnTo>
                  <a:lnTo>
                    <a:pt x="144272" y="306819"/>
                  </a:lnTo>
                  <a:lnTo>
                    <a:pt x="144272" y="305600"/>
                  </a:lnTo>
                  <a:close/>
                </a:path>
                <a:path w="3872865" h="447039">
                  <a:moveTo>
                    <a:pt x="310057" y="118186"/>
                  </a:moveTo>
                  <a:lnTo>
                    <a:pt x="304368" y="117119"/>
                  </a:lnTo>
                  <a:lnTo>
                    <a:pt x="296087" y="116192"/>
                  </a:lnTo>
                  <a:lnTo>
                    <a:pt x="289483" y="116192"/>
                  </a:lnTo>
                  <a:lnTo>
                    <a:pt x="270687" y="119049"/>
                  </a:lnTo>
                  <a:lnTo>
                    <a:pt x="254419" y="127495"/>
                  </a:lnTo>
                  <a:lnTo>
                    <a:pt x="241477" y="141376"/>
                  </a:lnTo>
                  <a:lnTo>
                    <a:pt x="232702" y="160553"/>
                  </a:lnTo>
                  <a:lnTo>
                    <a:pt x="230238" y="160553"/>
                  </a:lnTo>
                  <a:lnTo>
                    <a:pt x="230238" y="119570"/>
                  </a:lnTo>
                  <a:lnTo>
                    <a:pt x="167919" y="119570"/>
                  </a:lnTo>
                  <a:lnTo>
                    <a:pt x="167919" y="355320"/>
                  </a:lnTo>
                  <a:lnTo>
                    <a:pt x="232232" y="355320"/>
                  </a:lnTo>
                  <a:lnTo>
                    <a:pt x="232232" y="221335"/>
                  </a:lnTo>
                  <a:lnTo>
                    <a:pt x="236016" y="201396"/>
                  </a:lnTo>
                  <a:lnTo>
                    <a:pt x="246532" y="185813"/>
                  </a:lnTo>
                  <a:lnTo>
                    <a:pt x="262470" y="175679"/>
                  </a:lnTo>
                  <a:lnTo>
                    <a:pt x="282575" y="172059"/>
                  </a:lnTo>
                  <a:lnTo>
                    <a:pt x="289852" y="172351"/>
                  </a:lnTo>
                  <a:lnTo>
                    <a:pt x="297472" y="173139"/>
                  </a:lnTo>
                  <a:lnTo>
                    <a:pt x="304507" y="174269"/>
                  </a:lnTo>
                  <a:lnTo>
                    <a:pt x="310057" y="175590"/>
                  </a:lnTo>
                  <a:lnTo>
                    <a:pt x="310057" y="172059"/>
                  </a:lnTo>
                  <a:lnTo>
                    <a:pt x="310057" y="160553"/>
                  </a:lnTo>
                  <a:lnTo>
                    <a:pt x="310057" y="118186"/>
                  </a:lnTo>
                  <a:close/>
                </a:path>
                <a:path w="3872865" h="447039">
                  <a:moveTo>
                    <a:pt x="527100" y="196469"/>
                  </a:moveTo>
                  <a:lnTo>
                    <a:pt x="519544" y="163626"/>
                  </a:lnTo>
                  <a:lnTo>
                    <a:pt x="518718" y="160007"/>
                  </a:lnTo>
                  <a:lnTo>
                    <a:pt x="496417" y="135191"/>
                  </a:lnTo>
                  <a:lnTo>
                    <a:pt x="464489" y="121005"/>
                  </a:lnTo>
                  <a:lnTo>
                    <a:pt x="463397" y="120878"/>
                  </a:lnTo>
                  <a:lnTo>
                    <a:pt x="463397" y="253873"/>
                  </a:lnTo>
                  <a:lnTo>
                    <a:pt x="463397" y="271056"/>
                  </a:lnTo>
                  <a:lnTo>
                    <a:pt x="459816" y="288429"/>
                  </a:lnTo>
                  <a:lnTo>
                    <a:pt x="449592" y="302412"/>
                  </a:lnTo>
                  <a:lnTo>
                    <a:pt x="433832" y="311721"/>
                  </a:lnTo>
                  <a:lnTo>
                    <a:pt x="413677" y="315112"/>
                  </a:lnTo>
                  <a:lnTo>
                    <a:pt x="399503" y="313359"/>
                  </a:lnTo>
                  <a:lnTo>
                    <a:pt x="388391" y="308140"/>
                  </a:lnTo>
                  <a:lnTo>
                    <a:pt x="381127" y="299504"/>
                  </a:lnTo>
                  <a:lnTo>
                    <a:pt x="378523" y="287477"/>
                  </a:lnTo>
                  <a:lnTo>
                    <a:pt x="381076" y="275323"/>
                  </a:lnTo>
                  <a:lnTo>
                    <a:pt x="415061" y="256933"/>
                  </a:lnTo>
                  <a:lnTo>
                    <a:pt x="463397" y="253873"/>
                  </a:lnTo>
                  <a:lnTo>
                    <a:pt x="463397" y="120878"/>
                  </a:lnTo>
                  <a:lnTo>
                    <a:pt x="385356" y="122174"/>
                  </a:lnTo>
                  <a:lnTo>
                    <a:pt x="333933" y="160985"/>
                  </a:lnTo>
                  <a:lnTo>
                    <a:pt x="325272" y="189712"/>
                  </a:lnTo>
                  <a:lnTo>
                    <a:pt x="386194" y="189712"/>
                  </a:lnTo>
                  <a:lnTo>
                    <a:pt x="390740" y="178841"/>
                  </a:lnTo>
                  <a:lnTo>
                    <a:pt x="398957" y="170624"/>
                  </a:lnTo>
                  <a:lnTo>
                    <a:pt x="410654" y="165430"/>
                  </a:lnTo>
                  <a:lnTo>
                    <a:pt x="425640" y="163626"/>
                  </a:lnTo>
                  <a:lnTo>
                    <a:pt x="441515" y="165709"/>
                  </a:lnTo>
                  <a:lnTo>
                    <a:pt x="453237" y="171792"/>
                  </a:lnTo>
                  <a:lnTo>
                    <a:pt x="460527" y="181622"/>
                  </a:lnTo>
                  <a:lnTo>
                    <a:pt x="463092" y="194932"/>
                  </a:lnTo>
                  <a:lnTo>
                    <a:pt x="463092" y="213969"/>
                  </a:lnTo>
                  <a:lnTo>
                    <a:pt x="419430" y="215887"/>
                  </a:lnTo>
                  <a:lnTo>
                    <a:pt x="404622" y="216725"/>
                  </a:lnTo>
                  <a:lnTo>
                    <a:pt x="371817" y="221894"/>
                  </a:lnTo>
                  <a:lnTo>
                    <a:pt x="343814" y="234391"/>
                  </a:lnTo>
                  <a:lnTo>
                    <a:pt x="324307" y="256247"/>
                  </a:lnTo>
                  <a:lnTo>
                    <a:pt x="316979" y="289483"/>
                  </a:lnTo>
                  <a:lnTo>
                    <a:pt x="322910" y="320078"/>
                  </a:lnTo>
                  <a:lnTo>
                    <a:pt x="339331" y="342061"/>
                  </a:lnTo>
                  <a:lnTo>
                    <a:pt x="364172" y="355320"/>
                  </a:lnTo>
                  <a:lnTo>
                    <a:pt x="395414" y="359778"/>
                  </a:lnTo>
                  <a:lnTo>
                    <a:pt x="419341" y="357035"/>
                  </a:lnTo>
                  <a:lnTo>
                    <a:pt x="438734" y="349377"/>
                  </a:lnTo>
                  <a:lnTo>
                    <a:pt x="453682" y="337629"/>
                  </a:lnTo>
                  <a:lnTo>
                    <a:pt x="464324" y="322630"/>
                  </a:lnTo>
                  <a:lnTo>
                    <a:pt x="466166" y="322630"/>
                  </a:lnTo>
                  <a:lnTo>
                    <a:pt x="466166" y="355320"/>
                  </a:lnTo>
                  <a:lnTo>
                    <a:pt x="527100" y="355320"/>
                  </a:lnTo>
                  <a:lnTo>
                    <a:pt x="527100" y="322630"/>
                  </a:lnTo>
                  <a:lnTo>
                    <a:pt x="527100" y="315112"/>
                  </a:lnTo>
                  <a:lnTo>
                    <a:pt x="527100" y="253873"/>
                  </a:lnTo>
                  <a:lnTo>
                    <a:pt x="527100" y="196469"/>
                  </a:lnTo>
                  <a:close/>
                </a:path>
                <a:path w="3872865" h="447039">
                  <a:moveTo>
                    <a:pt x="626884" y="119570"/>
                  </a:moveTo>
                  <a:lnTo>
                    <a:pt x="562571" y="119570"/>
                  </a:lnTo>
                  <a:lnTo>
                    <a:pt x="562571" y="355320"/>
                  </a:lnTo>
                  <a:lnTo>
                    <a:pt x="626884" y="355320"/>
                  </a:lnTo>
                  <a:lnTo>
                    <a:pt x="626884" y="119570"/>
                  </a:lnTo>
                  <a:close/>
                </a:path>
                <a:path w="3872865" h="447039">
                  <a:moveTo>
                    <a:pt x="629805" y="56032"/>
                  </a:moveTo>
                  <a:lnTo>
                    <a:pt x="627024" y="43345"/>
                  </a:lnTo>
                  <a:lnTo>
                    <a:pt x="619493" y="32943"/>
                  </a:lnTo>
                  <a:lnTo>
                    <a:pt x="608368" y="25920"/>
                  </a:lnTo>
                  <a:lnTo>
                    <a:pt x="594804" y="23329"/>
                  </a:lnTo>
                  <a:lnTo>
                    <a:pt x="581240" y="25920"/>
                  </a:lnTo>
                  <a:lnTo>
                    <a:pt x="570115" y="32943"/>
                  </a:lnTo>
                  <a:lnTo>
                    <a:pt x="562584" y="43345"/>
                  </a:lnTo>
                  <a:lnTo>
                    <a:pt x="559816" y="56032"/>
                  </a:lnTo>
                  <a:lnTo>
                    <a:pt x="562584" y="68770"/>
                  </a:lnTo>
                  <a:lnTo>
                    <a:pt x="570115" y="79159"/>
                  </a:lnTo>
                  <a:lnTo>
                    <a:pt x="581240" y="86156"/>
                  </a:lnTo>
                  <a:lnTo>
                    <a:pt x="594804" y="88722"/>
                  </a:lnTo>
                  <a:lnTo>
                    <a:pt x="608368" y="86156"/>
                  </a:lnTo>
                  <a:lnTo>
                    <a:pt x="619493" y="79159"/>
                  </a:lnTo>
                  <a:lnTo>
                    <a:pt x="627024" y="68770"/>
                  </a:lnTo>
                  <a:lnTo>
                    <a:pt x="629805" y="56032"/>
                  </a:lnTo>
                  <a:close/>
                </a:path>
                <a:path w="3872865" h="447039">
                  <a:moveTo>
                    <a:pt x="879690" y="205219"/>
                  </a:moveTo>
                  <a:lnTo>
                    <a:pt x="874191" y="169913"/>
                  </a:lnTo>
                  <a:lnTo>
                    <a:pt x="873912" y="168109"/>
                  </a:lnTo>
                  <a:lnTo>
                    <a:pt x="869746" y="161010"/>
                  </a:lnTo>
                  <a:lnTo>
                    <a:pt x="857516" y="140195"/>
                  </a:lnTo>
                  <a:lnTo>
                    <a:pt x="831900" y="122618"/>
                  </a:lnTo>
                  <a:lnTo>
                    <a:pt x="798499" y="116497"/>
                  </a:lnTo>
                  <a:lnTo>
                    <a:pt x="774077" y="119608"/>
                  </a:lnTo>
                  <a:lnTo>
                    <a:pt x="753833" y="128511"/>
                  </a:lnTo>
                  <a:lnTo>
                    <a:pt x="738187" y="142532"/>
                  </a:lnTo>
                  <a:lnTo>
                    <a:pt x="727583" y="161010"/>
                  </a:lnTo>
                  <a:lnTo>
                    <a:pt x="724827" y="161010"/>
                  </a:lnTo>
                  <a:lnTo>
                    <a:pt x="724827" y="119570"/>
                  </a:lnTo>
                  <a:lnTo>
                    <a:pt x="663587" y="119570"/>
                  </a:lnTo>
                  <a:lnTo>
                    <a:pt x="663587" y="355320"/>
                  </a:lnTo>
                  <a:lnTo>
                    <a:pt x="727900" y="355320"/>
                  </a:lnTo>
                  <a:lnTo>
                    <a:pt x="727900" y="218871"/>
                  </a:lnTo>
                  <a:lnTo>
                    <a:pt x="731189" y="198145"/>
                  </a:lnTo>
                  <a:lnTo>
                    <a:pt x="740460" y="182765"/>
                  </a:lnTo>
                  <a:lnTo>
                    <a:pt x="754761" y="173202"/>
                  </a:lnTo>
                  <a:lnTo>
                    <a:pt x="773176" y="169913"/>
                  </a:lnTo>
                  <a:lnTo>
                    <a:pt x="790994" y="173101"/>
                  </a:lnTo>
                  <a:lnTo>
                    <a:pt x="804291" y="182283"/>
                  </a:lnTo>
                  <a:lnTo>
                    <a:pt x="812584" y="196913"/>
                  </a:lnTo>
                  <a:lnTo>
                    <a:pt x="815378" y="216420"/>
                  </a:lnTo>
                  <a:lnTo>
                    <a:pt x="815378" y="355320"/>
                  </a:lnTo>
                  <a:lnTo>
                    <a:pt x="879690" y="355320"/>
                  </a:lnTo>
                  <a:lnTo>
                    <a:pt x="879690" y="205219"/>
                  </a:lnTo>
                  <a:close/>
                </a:path>
                <a:path w="3872865" h="447039">
                  <a:moveTo>
                    <a:pt x="985621" y="323088"/>
                  </a:moveTo>
                  <a:lnTo>
                    <a:pt x="923759" y="323088"/>
                  </a:lnTo>
                  <a:lnTo>
                    <a:pt x="902271" y="446646"/>
                  </a:lnTo>
                  <a:lnTo>
                    <a:pt x="948169" y="446646"/>
                  </a:lnTo>
                  <a:lnTo>
                    <a:pt x="985621" y="323088"/>
                  </a:lnTo>
                  <a:close/>
                </a:path>
                <a:path w="3872865" h="447039">
                  <a:moveTo>
                    <a:pt x="1246555" y="305600"/>
                  </a:moveTo>
                  <a:lnTo>
                    <a:pt x="1227670" y="306819"/>
                  </a:lnTo>
                  <a:lnTo>
                    <a:pt x="1221384" y="306666"/>
                  </a:lnTo>
                  <a:lnTo>
                    <a:pt x="1212303" y="305409"/>
                  </a:lnTo>
                  <a:lnTo>
                    <a:pt x="1205230" y="301701"/>
                  </a:lnTo>
                  <a:lnTo>
                    <a:pt x="1200619" y="294563"/>
                  </a:lnTo>
                  <a:lnTo>
                    <a:pt x="1198968" y="283032"/>
                  </a:lnTo>
                  <a:lnTo>
                    <a:pt x="1198968" y="167919"/>
                  </a:lnTo>
                  <a:lnTo>
                    <a:pt x="1243482" y="167919"/>
                  </a:lnTo>
                  <a:lnTo>
                    <a:pt x="1243482" y="119570"/>
                  </a:lnTo>
                  <a:lnTo>
                    <a:pt x="1198968" y="119570"/>
                  </a:lnTo>
                  <a:lnTo>
                    <a:pt x="1198968" y="63093"/>
                  </a:lnTo>
                  <a:lnTo>
                    <a:pt x="1134656" y="63093"/>
                  </a:lnTo>
                  <a:lnTo>
                    <a:pt x="1134656" y="119570"/>
                  </a:lnTo>
                  <a:lnTo>
                    <a:pt x="1102271" y="119570"/>
                  </a:lnTo>
                  <a:lnTo>
                    <a:pt x="1102271" y="167919"/>
                  </a:lnTo>
                  <a:lnTo>
                    <a:pt x="1134656" y="167919"/>
                  </a:lnTo>
                  <a:lnTo>
                    <a:pt x="1134656" y="291782"/>
                  </a:lnTo>
                  <a:lnTo>
                    <a:pt x="1140155" y="321576"/>
                  </a:lnTo>
                  <a:lnTo>
                    <a:pt x="1156030" y="342379"/>
                  </a:lnTo>
                  <a:lnTo>
                    <a:pt x="1180719" y="354571"/>
                  </a:lnTo>
                  <a:lnTo>
                    <a:pt x="1212634" y="358546"/>
                  </a:lnTo>
                  <a:lnTo>
                    <a:pt x="1223581" y="358343"/>
                  </a:lnTo>
                  <a:lnTo>
                    <a:pt x="1232928" y="357797"/>
                  </a:lnTo>
                  <a:lnTo>
                    <a:pt x="1240599" y="357060"/>
                  </a:lnTo>
                  <a:lnTo>
                    <a:pt x="1246555" y="356247"/>
                  </a:lnTo>
                  <a:lnTo>
                    <a:pt x="1246555" y="306819"/>
                  </a:lnTo>
                  <a:lnTo>
                    <a:pt x="1246555" y="305600"/>
                  </a:lnTo>
                  <a:close/>
                </a:path>
                <a:path w="3872865" h="447039">
                  <a:moveTo>
                    <a:pt x="1485239" y="236067"/>
                  </a:moveTo>
                  <a:lnTo>
                    <a:pt x="1481607" y="213804"/>
                  </a:lnTo>
                  <a:lnTo>
                    <a:pt x="1476641" y="183451"/>
                  </a:lnTo>
                  <a:lnTo>
                    <a:pt x="1464716" y="164541"/>
                  </a:lnTo>
                  <a:lnTo>
                    <a:pt x="1453108" y="146126"/>
                  </a:lnTo>
                  <a:lnTo>
                    <a:pt x="1424609" y="128092"/>
                  </a:lnTo>
                  <a:lnTo>
                    <a:pt x="1424609" y="213804"/>
                  </a:lnTo>
                  <a:lnTo>
                    <a:pt x="1324076" y="213804"/>
                  </a:lnTo>
                  <a:lnTo>
                    <a:pt x="1328648" y="194716"/>
                  </a:lnTo>
                  <a:lnTo>
                    <a:pt x="1339405" y="179044"/>
                  </a:lnTo>
                  <a:lnTo>
                    <a:pt x="1355445" y="168440"/>
                  </a:lnTo>
                  <a:lnTo>
                    <a:pt x="1375803" y="164541"/>
                  </a:lnTo>
                  <a:lnTo>
                    <a:pt x="1395501" y="168224"/>
                  </a:lnTo>
                  <a:lnTo>
                    <a:pt x="1410855" y="178473"/>
                  </a:lnTo>
                  <a:lnTo>
                    <a:pt x="1420888" y="194068"/>
                  </a:lnTo>
                  <a:lnTo>
                    <a:pt x="1424609" y="213804"/>
                  </a:lnTo>
                  <a:lnTo>
                    <a:pt x="1424609" y="128092"/>
                  </a:lnTo>
                  <a:lnTo>
                    <a:pt x="1417967" y="123875"/>
                  </a:lnTo>
                  <a:lnTo>
                    <a:pt x="1374571" y="116497"/>
                  </a:lnTo>
                  <a:lnTo>
                    <a:pt x="1327619" y="125336"/>
                  </a:lnTo>
                  <a:lnTo>
                    <a:pt x="1291653" y="150228"/>
                  </a:lnTo>
                  <a:lnTo>
                    <a:pt x="1268641" y="188760"/>
                  </a:lnTo>
                  <a:lnTo>
                    <a:pt x="1260538" y="238518"/>
                  </a:lnTo>
                  <a:lnTo>
                    <a:pt x="1268603" y="289026"/>
                  </a:lnTo>
                  <a:lnTo>
                    <a:pt x="1291755" y="327253"/>
                  </a:lnTo>
                  <a:lnTo>
                    <a:pt x="1328458" y="351472"/>
                  </a:lnTo>
                  <a:lnTo>
                    <a:pt x="1377188" y="359930"/>
                  </a:lnTo>
                  <a:lnTo>
                    <a:pt x="1417053" y="354838"/>
                  </a:lnTo>
                  <a:lnTo>
                    <a:pt x="1448727" y="340372"/>
                  </a:lnTo>
                  <a:lnTo>
                    <a:pt x="1471231" y="317779"/>
                  </a:lnTo>
                  <a:lnTo>
                    <a:pt x="1473746" y="311734"/>
                  </a:lnTo>
                  <a:lnTo>
                    <a:pt x="1483550" y="288251"/>
                  </a:lnTo>
                  <a:lnTo>
                    <a:pt x="1422463" y="288251"/>
                  </a:lnTo>
                  <a:lnTo>
                    <a:pt x="1415948" y="297815"/>
                  </a:lnTo>
                  <a:lnTo>
                    <a:pt x="1406232" y="305231"/>
                  </a:lnTo>
                  <a:lnTo>
                    <a:pt x="1393583" y="310032"/>
                  </a:lnTo>
                  <a:lnTo>
                    <a:pt x="1378254" y="311734"/>
                  </a:lnTo>
                  <a:lnTo>
                    <a:pt x="1355877" y="307746"/>
                  </a:lnTo>
                  <a:lnTo>
                    <a:pt x="1338795" y="296291"/>
                  </a:lnTo>
                  <a:lnTo>
                    <a:pt x="1327899" y="278130"/>
                  </a:lnTo>
                  <a:lnTo>
                    <a:pt x="1324076" y="254025"/>
                  </a:lnTo>
                  <a:lnTo>
                    <a:pt x="1485239" y="254025"/>
                  </a:lnTo>
                  <a:lnTo>
                    <a:pt x="1485239" y="236067"/>
                  </a:lnTo>
                  <a:close/>
                </a:path>
                <a:path w="3872865" h="447039">
                  <a:moveTo>
                    <a:pt x="1712417" y="282575"/>
                  </a:moveTo>
                  <a:lnTo>
                    <a:pt x="1695526" y="241376"/>
                  </a:lnTo>
                  <a:lnTo>
                    <a:pt x="1644573" y="218719"/>
                  </a:lnTo>
                  <a:lnTo>
                    <a:pt x="1602054" y="210121"/>
                  </a:lnTo>
                  <a:lnTo>
                    <a:pt x="1587995" y="205917"/>
                  </a:lnTo>
                  <a:lnTo>
                    <a:pt x="1578597" y="200482"/>
                  </a:lnTo>
                  <a:lnTo>
                    <a:pt x="1573377" y="193916"/>
                  </a:lnTo>
                  <a:lnTo>
                    <a:pt x="1571828" y="186334"/>
                  </a:lnTo>
                  <a:lnTo>
                    <a:pt x="1574533" y="176644"/>
                  </a:lnTo>
                  <a:lnTo>
                    <a:pt x="1582204" y="169075"/>
                  </a:lnTo>
                  <a:lnTo>
                    <a:pt x="1593811" y="164147"/>
                  </a:lnTo>
                  <a:lnTo>
                    <a:pt x="1608353" y="162394"/>
                  </a:lnTo>
                  <a:lnTo>
                    <a:pt x="1623072" y="164312"/>
                  </a:lnTo>
                  <a:lnTo>
                    <a:pt x="1634718" y="169773"/>
                  </a:lnTo>
                  <a:lnTo>
                    <a:pt x="1642846" y="178384"/>
                  </a:lnTo>
                  <a:lnTo>
                    <a:pt x="1647024" y="189712"/>
                  </a:lnTo>
                  <a:lnTo>
                    <a:pt x="1707197" y="189712"/>
                  </a:lnTo>
                  <a:lnTo>
                    <a:pt x="1699437" y="162394"/>
                  </a:lnTo>
                  <a:lnTo>
                    <a:pt x="1698561" y="159296"/>
                  </a:lnTo>
                  <a:lnTo>
                    <a:pt x="1678355" y="136245"/>
                  </a:lnTo>
                  <a:lnTo>
                    <a:pt x="1647609" y="121615"/>
                  </a:lnTo>
                  <a:lnTo>
                    <a:pt x="1607273" y="116497"/>
                  </a:lnTo>
                  <a:lnTo>
                    <a:pt x="1566202" y="121615"/>
                  </a:lnTo>
                  <a:lnTo>
                    <a:pt x="1534833" y="136283"/>
                  </a:lnTo>
                  <a:lnTo>
                    <a:pt x="1514894" y="159435"/>
                  </a:lnTo>
                  <a:lnTo>
                    <a:pt x="1507972" y="190017"/>
                  </a:lnTo>
                  <a:lnTo>
                    <a:pt x="1512189" y="213918"/>
                  </a:lnTo>
                  <a:lnTo>
                    <a:pt x="1524990" y="233210"/>
                  </a:lnTo>
                  <a:lnTo>
                    <a:pt x="1546288" y="247624"/>
                  </a:lnTo>
                  <a:lnTo>
                    <a:pt x="1575968" y="256933"/>
                  </a:lnTo>
                  <a:lnTo>
                    <a:pt x="1614957" y="264617"/>
                  </a:lnTo>
                  <a:lnTo>
                    <a:pt x="1629270" y="268643"/>
                  </a:lnTo>
                  <a:lnTo>
                    <a:pt x="1639227" y="273939"/>
                  </a:lnTo>
                  <a:lnTo>
                    <a:pt x="1645056" y="280670"/>
                  </a:lnTo>
                  <a:lnTo>
                    <a:pt x="1647024" y="289013"/>
                  </a:lnTo>
                  <a:lnTo>
                    <a:pt x="1644154" y="299237"/>
                  </a:lnTo>
                  <a:lnTo>
                    <a:pt x="1636229" y="306920"/>
                  </a:lnTo>
                  <a:lnTo>
                    <a:pt x="1623961" y="311746"/>
                  </a:lnTo>
                  <a:lnTo>
                    <a:pt x="1608048" y="313423"/>
                  </a:lnTo>
                  <a:lnTo>
                    <a:pt x="1591919" y="311645"/>
                  </a:lnTo>
                  <a:lnTo>
                    <a:pt x="1579384" y="306362"/>
                  </a:lnTo>
                  <a:lnTo>
                    <a:pt x="1570710" y="297624"/>
                  </a:lnTo>
                  <a:lnTo>
                    <a:pt x="1566138" y="285483"/>
                  </a:lnTo>
                  <a:lnTo>
                    <a:pt x="1501686" y="285483"/>
                  </a:lnTo>
                  <a:lnTo>
                    <a:pt x="1511528" y="316547"/>
                  </a:lnTo>
                  <a:lnTo>
                    <a:pt x="1532877" y="339979"/>
                  </a:lnTo>
                  <a:lnTo>
                    <a:pt x="1565224" y="354774"/>
                  </a:lnTo>
                  <a:lnTo>
                    <a:pt x="1608048" y="359930"/>
                  </a:lnTo>
                  <a:lnTo>
                    <a:pt x="1650746" y="354355"/>
                  </a:lnTo>
                  <a:lnTo>
                    <a:pt x="1683651" y="338632"/>
                  </a:lnTo>
                  <a:lnTo>
                    <a:pt x="1704848" y="314210"/>
                  </a:lnTo>
                  <a:lnTo>
                    <a:pt x="1705038" y="313423"/>
                  </a:lnTo>
                  <a:lnTo>
                    <a:pt x="1712417" y="282575"/>
                  </a:lnTo>
                  <a:close/>
                </a:path>
                <a:path w="3872865" h="447039">
                  <a:moveTo>
                    <a:pt x="1866074" y="305600"/>
                  </a:moveTo>
                  <a:lnTo>
                    <a:pt x="1847189" y="306819"/>
                  </a:lnTo>
                  <a:lnTo>
                    <a:pt x="1840903" y="306666"/>
                  </a:lnTo>
                  <a:lnTo>
                    <a:pt x="1831835" y="305409"/>
                  </a:lnTo>
                  <a:lnTo>
                    <a:pt x="1824748" y="301701"/>
                  </a:lnTo>
                  <a:lnTo>
                    <a:pt x="1820138" y="294563"/>
                  </a:lnTo>
                  <a:lnTo>
                    <a:pt x="1818487" y="283032"/>
                  </a:lnTo>
                  <a:lnTo>
                    <a:pt x="1818487" y="167919"/>
                  </a:lnTo>
                  <a:lnTo>
                    <a:pt x="1863001" y="167919"/>
                  </a:lnTo>
                  <a:lnTo>
                    <a:pt x="1863001" y="119570"/>
                  </a:lnTo>
                  <a:lnTo>
                    <a:pt x="1818487" y="119570"/>
                  </a:lnTo>
                  <a:lnTo>
                    <a:pt x="1818487" y="63093"/>
                  </a:lnTo>
                  <a:lnTo>
                    <a:pt x="1754187" y="63093"/>
                  </a:lnTo>
                  <a:lnTo>
                    <a:pt x="1754187" y="119570"/>
                  </a:lnTo>
                  <a:lnTo>
                    <a:pt x="1721802" y="119570"/>
                  </a:lnTo>
                  <a:lnTo>
                    <a:pt x="1721802" y="167919"/>
                  </a:lnTo>
                  <a:lnTo>
                    <a:pt x="1754187" y="167919"/>
                  </a:lnTo>
                  <a:lnTo>
                    <a:pt x="1754187" y="291782"/>
                  </a:lnTo>
                  <a:lnTo>
                    <a:pt x="1759673" y="321576"/>
                  </a:lnTo>
                  <a:lnTo>
                    <a:pt x="1775548" y="342379"/>
                  </a:lnTo>
                  <a:lnTo>
                    <a:pt x="1800237" y="354571"/>
                  </a:lnTo>
                  <a:lnTo>
                    <a:pt x="1832152" y="358546"/>
                  </a:lnTo>
                  <a:lnTo>
                    <a:pt x="1843112" y="358343"/>
                  </a:lnTo>
                  <a:lnTo>
                    <a:pt x="1852447" y="357797"/>
                  </a:lnTo>
                  <a:lnTo>
                    <a:pt x="1860130" y="357060"/>
                  </a:lnTo>
                  <a:lnTo>
                    <a:pt x="1866074" y="356247"/>
                  </a:lnTo>
                  <a:lnTo>
                    <a:pt x="1866074" y="306819"/>
                  </a:lnTo>
                  <a:lnTo>
                    <a:pt x="1866074" y="305600"/>
                  </a:lnTo>
                  <a:close/>
                </a:path>
                <a:path w="3872865" h="447039">
                  <a:moveTo>
                    <a:pt x="2147011" y="296379"/>
                  </a:moveTo>
                  <a:lnTo>
                    <a:pt x="2143798" y="261239"/>
                  </a:lnTo>
                  <a:lnTo>
                    <a:pt x="2142871" y="250952"/>
                  </a:lnTo>
                  <a:lnTo>
                    <a:pt x="2115807" y="255752"/>
                  </a:lnTo>
                  <a:lnTo>
                    <a:pt x="2089188" y="258864"/>
                  </a:lnTo>
                  <a:lnTo>
                    <a:pt x="2061578" y="260578"/>
                  </a:lnTo>
                  <a:lnTo>
                    <a:pt x="2031593" y="261239"/>
                  </a:lnTo>
                  <a:lnTo>
                    <a:pt x="2031593" y="89331"/>
                  </a:lnTo>
                  <a:lnTo>
                    <a:pt x="2128596" y="89331"/>
                  </a:lnTo>
                  <a:lnTo>
                    <a:pt x="2128596" y="44818"/>
                  </a:lnTo>
                  <a:lnTo>
                    <a:pt x="1977402" y="44818"/>
                  </a:lnTo>
                  <a:lnTo>
                    <a:pt x="1977402" y="307124"/>
                  </a:lnTo>
                  <a:lnTo>
                    <a:pt x="2004733" y="307124"/>
                  </a:lnTo>
                  <a:lnTo>
                    <a:pt x="2045182" y="306705"/>
                  </a:lnTo>
                  <a:lnTo>
                    <a:pt x="2080933" y="305092"/>
                  </a:lnTo>
                  <a:lnTo>
                    <a:pt x="2114156" y="301815"/>
                  </a:lnTo>
                  <a:lnTo>
                    <a:pt x="2147011" y="296379"/>
                  </a:lnTo>
                  <a:close/>
                </a:path>
                <a:path w="3872865" h="447039">
                  <a:moveTo>
                    <a:pt x="2224062" y="7061"/>
                  </a:moveTo>
                  <a:lnTo>
                    <a:pt x="2172487" y="7061"/>
                  </a:lnTo>
                  <a:lnTo>
                    <a:pt x="2172487" y="144437"/>
                  </a:lnTo>
                  <a:lnTo>
                    <a:pt x="2101418" y="144437"/>
                  </a:lnTo>
                  <a:lnTo>
                    <a:pt x="2101418" y="189712"/>
                  </a:lnTo>
                  <a:lnTo>
                    <a:pt x="2172487" y="189712"/>
                  </a:lnTo>
                  <a:lnTo>
                    <a:pt x="2172487" y="377266"/>
                  </a:lnTo>
                  <a:lnTo>
                    <a:pt x="2224062" y="377266"/>
                  </a:lnTo>
                  <a:lnTo>
                    <a:pt x="2224062" y="7061"/>
                  </a:lnTo>
                  <a:close/>
                </a:path>
                <a:path w="3872865" h="447039">
                  <a:moveTo>
                    <a:pt x="2307704" y="0"/>
                  </a:moveTo>
                  <a:lnTo>
                    <a:pt x="2254453" y="0"/>
                  </a:lnTo>
                  <a:lnTo>
                    <a:pt x="2254453" y="395389"/>
                  </a:lnTo>
                  <a:lnTo>
                    <a:pt x="2307704" y="395389"/>
                  </a:lnTo>
                  <a:lnTo>
                    <a:pt x="2307704" y="0"/>
                  </a:lnTo>
                  <a:close/>
                </a:path>
                <a:path w="3872865" h="447039">
                  <a:moveTo>
                    <a:pt x="2556522" y="168529"/>
                  </a:moveTo>
                  <a:lnTo>
                    <a:pt x="2548598" y="110299"/>
                  </a:lnTo>
                  <a:lnTo>
                    <a:pt x="2532710" y="77978"/>
                  </a:lnTo>
                  <a:lnTo>
                    <a:pt x="2526830" y="66001"/>
                  </a:lnTo>
                  <a:lnTo>
                    <a:pt x="2502954" y="45580"/>
                  </a:lnTo>
                  <a:lnTo>
                    <a:pt x="2502954" y="168529"/>
                  </a:lnTo>
                  <a:lnTo>
                    <a:pt x="2499296" y="207683"/>
                  </a:lnTo>
                  <a:lnTo>
                    <a:pt x="2488996" y="236194"/>
                  </a:lnTo>
                  <a:lnTo>
                    <a:pt x="2473045" y="253631"/>
                  </a:lnTo>
                  <a:lnTo>
                    <a:pt x="2452459" y="259549"/>
                  </a:lnTo>
                  <a:lnTo>
                    <a:pt x="2431504" y="253631"/>
                  </a:lnTo>
                  <a:lnTo>
                    <a:pt x="2415362" y="236194"/>
                  </a:lnTo>
                  <a:lnTo>
                    <a:pt x="2405024" y="207683"/>
                  </a:lnTo>
                  <a:lnTo>
                    <a:pt x="2401506" y="168529"/>
                  </a:lnTo>
                  <a:lnTo>
                    <a:pt x="2405024" y="129717"/>
                  </a:lnTo>
                  <a:lnTo>
                    <a:pt x="2415362" y="101320"/>
                  </a:lnTo>
                  <a:lnTo>
                    <a:pt x="2431504" y="83896"/>
                  </a:lnTo>
                  <a:lnTo>
                    <a:pt x="2452459" y="77978"/>
                  </a:lnTo>
                  <a:lnTo>
                    <a:pt x="2473045" y="83896"/>
                  </a:lnTo>
                  <a:lnTo>
                    <a:pt x="2488996" y="101320"/>
                  </a:lnTo>
                  <a:lnTo>
                    <a:pt x="2499296" y="129717"/>
                  </a:lnTo>
                  <a:lnTo>
                    <a:pt x="2502954" y="168529"/>
                  </a:lnTo>
                  <a:lnTo>
                    <a:pt x="2502954" y="45580"/>
                  </a:lnTo>
                  <a:lnTo>
                    <a:pt x="2493886" y="37820"/>
                  </a:lnTo>
                  <a:lnTo>
                    <a:pt x="2452459" y="27940"/>
                  </a:lnTo>
                  <a:lnTo>
                    <a:pt x="2410599" y="37820"/>
                  </a:lnTo>
                  <a:lnTo>
                    <a:pt x="2377465" y="66001"/>
                  </a:lnTo>
                  <a:lnTo>
                    <a:pt x="2355697" y="110299"/>
                  </a:lnTo>
                  <a:lnTo>
                    <a:pt x="2347938" y="168529"/>
                  </a:lnTo>
                  <a:lnTo>
                    <a:pt x="2355697" y="227241"/>
                  </a:lnTo>
                  <a:lnTo>
                    <a:pt x="2377465" y="271716"/>
                  </a:lnTo>
                  <a:lnTo>
                    <a:pt x="2410599" y="299897"/>
                  </a:lnTo>
                  <a:lnTo>
                    <a:pt x="2452459" y="309740"/>
                  </a:lnTo>
                  <a:lnTo>
                    <a:pt x="2493886" y="299897"/>
                  </a:lnTo>
                  <a:lnTo>
                    <a:pt x="2526830" y="271716"/>
                  </a:lnTo>
                  <a:lnTo>
                    <a:pt x="2532786" y="259549"/>
                  </a:lnTo>
                  <a:lnTo>
                    <a:pt x="2548598" y="227241"/>
                  </a:lnTo>
                  <a:lnTo>
                    <a:pt x="2556522" y="168529"/>
                  </a:lnTo>
                  <a:close/>
                </a:path>
                <a:path w="3872865" h="447039">
                  <a:moveTo>
                    <a:pt x="2667038" y="0"/>
                  </a:moveTo>
                  <a:lnTo>
                    <a:pt x="2611018" y="0"/>
                  </a:lnTo>
                  <a:lnTo>
                    <a:pt x="2611018" y="396303"/>
                  </a:lnTo>
                  <a:lnTo>
                    <a:pt x="2667038" y="396303"/>
                  </a:lnTo>
                  <a:lnTo>
                    <a:pt x="2667038" y="0"/>
                  </a:lnTo>
                  <a:close/>
                </a:path>
                <a:path w="3872865" h="447039">
                  <a:moveTo>
                    <a:pt x="2933966" y="295770"/>
                  </a:moveTo>
                  <a:lnTo>
                    <a:pt x="2929699" y="261543"/>
                  </a:lnTo>
                  <a:lnTo>
                    <a:pt x="2928442" y="251409"/>
                  </a:lnTo>
                  <a:lnTo>
                    <a:pt x="2892348" y="256171"/>
                  </a:lnTo>
                  <a:lnTo>
                    <a:pt x="2856738" y="259181"/>
                  </a:lnTo>
                  <a:lnTo>
                    <a:pt x="2820073" y="260845"/>
                  </a:lnTo>
                  <a:lnTo>
                    <a:pt x="2780792" y="261543"/>
                  </a:lnTo>
                  <a:lnTo>
                    <a:pt x="2780792" y="186944"/>
                  </a:lnTo>
                  <a:lnTo>
                    <a:pt x="2895752" y="186944"/>
                  </a:lnTo>
                  <a:lnTo>
                    <a:pt x="2895752" y="143510"/>
                  </a:lnTo>
                  <a:lnTo>
                    <a:pt x="2780792" y="143510"/>
                  </a:lnTo>
                  <a:lnTo>
                    <a:pt x="2780792" y="77978"/>
                  </a:lnTo>
                  <a:lnTo>
                    <a:pt x="2910179" y="77978"/>
                  </a:lnTo>
                  <a:lnTo>
                    <a:pt x="2910179" y="33312"/>
                  </a:lnTo>
                  <a:lnTo>
                    <a:pt x="2725382" y="33312"/>
                  </a:lnTo>
                  <a:lnTo>
                    <a:pt x="2725382" y="306666"/>
                  </a:lnTo>
                  <a:lnTo>
                    <a:pt x="2756839" y="306666"/>
                  </a:lnTo>
                  <a:lnTo>
                    <a:pt x="2804960" y="306133"/>
                  </a:lnTo>
                  <a:lnTo>
                    <a:pt x="2849143" y="304444"/>
                  </a:lnTo>
                  <a:lnTo>
                    <a:pt x="2891459" y="301142"/>
                  </a:lnTo>
                  <a:lnTo>
                    <a:pt x="2933966" y="295770"/>
                  </a:lnTo>
                  <a:close/>
                </a:path>
                <a:path w="3872865" h="447039">
                  <a:moveTo>
                    <a:pt x="3040634" y="0"/>
                  </a:moveTo>
                  <a:lnTo>
                    <a:pt x="2985846" y="0"/>
                  </a:lnTo>
                  <a:lnTo>
                    <a:pt x="2985846" y="139827"/>
                  </a:lnTo>
                  <a:lnTo>
                    <a:pt x="2916466" y="139827"/>
                  </a:lnTo>
                  <a:lnTo>
                    <a:pt x="2916466" y="184188"/>
                  </a:lnTo>
                  <a:lnTo>
                    <a:pt x="2985846" y="184188"/>
                  </a:lnTo>
                  <a:lnTo>
                    <a:pt x="2985846" y="396303"/>
                  </a:lnTo>
                  <a:lnTo>
                    <a:pt x="3040634" y="396303"/>
                  </a:lnTo>
                  <a:lnTo>
                    <a:pt x="3040634" y="0"/>
                  </a:lnTo>
                  <a:close/>
                </a:path>
                <a:path w="3872865" h="447039">
                  <a:moveTo>
                    <a:pt x="3419513" y="267525"/>
                  </a:moveTo>
                  <a:lnTo>
                    <a:pt x="3376117" y="239979"/>
                  </a:lnTo>
                  <a:lnTo>
                    <a:pt x="3347377" y="204139"/>
                  </a:lnTo>
                  <a:lnTo>
                    <a:pt x="3345129" y="201345"/>
                  </a:lnTo>
                  <a:lnTo>
                    <a:pt x="3326549" y="155854"/>
                  </a:lnTo>
                  <a:lnTo>
                    <a:pt x="3320364" y="107746"/>
                  </a:lnTo>
                  <a:lnTo>
                    <a:pt x="3320364" y="83502"/>
                  </a:lnTo>
                  <a:lnTo>
                    <a:pt x="3403092" y="83502"/>
                  </a:lnTo>
                  <a:lnTo>
                    <a:pt x="3403092" y="38227"/>
                  </a:lnTo>
                  <a:lnTo>
                    <a:pt x="3180080" y="38227"/>
                  </a:lnTo>
                  <a:lnTo>
                    <a:pt x="3180080" y="83502"/>
                  </a:lnTo>
                  <a:lnTo>
                    <a:pt x="3264027" y="83502"/>
                  </a:lnTo>
                  <a:lnTo>
                    <a:pt x="3264027" y="107746"/>
                  </a:lnTo>
                  <a:lnTo>
                    <a:pt x="3257626" y="158419"/>
                  </a:lnTo>
                  <a:lnTo>
                    <a:pt x="3238766" y="206717"/>
                  </a:lnTo>
                  <a:lnTo>
                    <a:pt x="3207677" y="247916"/>
                  </a:lnTo>
                  <a:lnTo>
                    <a:pt x="3164573" y="277355"/>
                  </a:lnTo>
                  <a:lnTo>
                    <a:pt x="3196044" y="320789"/>
                  </a:lnTo>
                  <a:lnTo>
                    <a:pt x="3228403" y="300875"/>
                  </a:lnTo>
                  <a:lnTo>
                    <a:pt x="3255441" y="273977"/>
                  </a:lnTo>
                  <a:lnTo>
                    <a:pt x="3277070" y="241312"/>
                  </a:lnTo>
                  <a:lnTo>
                    <a:pt x="3293199" y="204139"/>
                  </a:lnTo>
                  <a:lnTo>
                    <a:pt x="3309226" y="238277"/>
                  </a:lnTo>
                  <a:lnTo>
                    <a:pt x="3330651" y="268147"/>
                  </a:lnTo>
                  <a:lnTo>
                    <a:pt x="3357473" y="292722"/>
                  </a:lnTo>
                  <a:lnTo>
                    <a:pt x="3389731" y="310972"/>
                  </a:lnTo>
                  <a:lnTo>
                    <a:pt x="3419513" y="267525"/>
                  </a:lnTo>
                  <a:close/>
                </a:path>
                <a:path w="3872865" h="447039">
                  <a:moveTo>
                    <a:pt x="3498100" y="0"/>
                  </a:moveTo>
                  <a:lnTo>
                    <a:pt x="3442081" y="0"/>
                  </a:lnTo>
                  <a:lnTo>
                    <a:pt x="3442081" y="395389"/>
                  </a:lnTo>
                  <a:lnTo>
                    <a:pt x="3498100" y="395389"/>
                  </a:lnTo>
                  <a:lnTo>
                    <a:pt x="3498100" y="0"/>
                  </a:lnTo>
                  <a:close/>
                </a:path>
                <a:path w="3872865" h="447039">
                  <a:moveTo>
                    <a:pt x="3778377" y="181114"/>
                  </a:moveTo>
                  <a:lnTo>
                    <a:pt x="3738537" y="161442"/>
                  </a:lnTo>
                  <a:lnTo>
                    <a:pt x="3710508" y="134480"/>
                  </a:lnTo>
                  <a:lnTo>
                    <a:pt x="3687521" y="68618"/>
                  </a:lnTo>
                  <a:lnTo>
                    <a:pt x="3766261" y="68618"/>
                  </a:lnTo>
                  <a:lnTo>
                    <a:pt x="3766261" y="24104"/>
                  </a:lnTo>
                  <a:lnTo>
                    <a:pt x="3551986" y="24104"/>
                  </a:lnTo>
                  <a:lnTo>
                    <a:pt x="3551986" y="68618"/>
                  </a:lnTo>
                  <a:lnTo>
                    <a:pt x="3631184" y="68618"/>
                  </a:lnTo>
                  <a:lnTo>
                    <a:pt x="3624846" y="105638"/>
                  </a:lnTo>
                  <a:lnTo>
                    <a:pt x="3607244" y="140385"/>
                  </a:lnTo>
                  <a:lnTo>
                    <a:pt x="3577793" y="169862"/>
                  </a:lnTo>
                  <a:lnTo>
                    <a:pt x="3535870" y="191096"/>
                  </a:lnTo>
                  <a:lnTo>
                    <a:pt x="3564572" y="234988"/>
                  </a:lnTo>
                  <a:lnTo>
                    <a:pt x="3596843" y="220014"/>
                  </a:lnTo>
                  <a:lnTo>
                    <a:pt x="3623500" y="199745"/>
                  </a:lnTo>
                  <a:lnTo>
                    <a:pt x="3644582" y="174967"/>
                  </a:lnTo>
                  <a:lnTo>
                    <a:pt x="3660203" y="146431"/>
                  </a:lnTo>
                  <a:lnTo>
                    <a:pt x="3675583" y="171615"/>
                  </a:lnTo>
                  <a:lnTo>
                    <a:pt x="3695789" y="193509"/>
                  </a:lnTo>
                  <a:lnTo>
                    <a:pt x="3720909" y="211442"/>
                  </a:lnTo>
                  <a:lnTo>
                    <a:pt x="3751059" y="224713"/>
                  </a:lnTo>
                  <a:lnTo>
                    <a:pt x="3778377" y="181114"/>
                  </a:lnTo>
                  <a:close/>
                </a:path>
                <a:path w="3872865" h="447039">
                  <a:moveTo>
                    <a:pt x="3871391" y="0"/>
                  </a:moveTo>
                  <a:lnTo>
                    <a:pt x="3816134" y="0"/>
                  </a:lnTo>
                  <a:lnTo>
                    <a:pt x="3816134" y="96393"/>
                  </a:lnTo>
                  <a:lnTo>
                    <a:pt x="3754437" y="96393"/>
                  </a:lnTo>
                  <a:lnTo>
                    <a:pt x="3754437" y="141516"/>
                  </a:lnTo>
                  <a:lnTo>
                    <a:pt x="3816134" y="141516"/>
                  </a:lnTo>
                  <a:lnTo>
                    <a:pt x="3816134" y="234835"/>
                  </a:lnTo>
                  <a:lnTo>
                    <a:pt x="3871391" y="234835"/>
                  </a:lnTo>
                  <a:lnTo>
                    <a:pt x="3871391" y="0"/>
                  </a:lnTo>
                  <a:close/>
                </a:path>
                <a:path w="3872865" h="447039">
                  <a:moveTo>
                    <a:pt x="3872471" y="319709"/>
                  </a:moveTo>
                  <a:lnTo>
                    <a:pt x="3862997" y="287616"/>
                  </a:lnTo>
                  <a:lnTo>
                    <a:pt x="3860774" y="285635"/>
                  </a:lnTo>
                  <a:lnTo>
                    <a:pt x="3835997" y="263690"/>
                  </a:lnTo>
                  <a:lnTo>
                    <a:pt x="3817518" y="257238"/>
                  </a:lnTo>
                  <a:lnTo>
                    <a:pt x="3817518" y="319709"/>
                  </a:lnTo>
                  <a:lnTo>
                    <a:pt x="3812146" y="334530"/>
                  </a:lnTo>
                  <a:lnTo>
                    <a:pt x="3796550" y="345122"/>
                  </a:lnTo>
                  <a:lnTo>
                    <a:pt x="3771138" y="351447"/>
                  </a:lnTo>
                  <a:lnTo>
                    <a:pt x="3736327" y="353479"/>
                  </a:lnTo>
                  <a:lnTo>
                    <a:pt x="3701631" y="351447"/>
                  </a:lnTo>
                  <a:lnTo>
                    <a:pt x="3676358" y="345122"/>
                  </a:lnTo>
                  <a:lnTo>
                    <a:pt x="3660914" y="334530"/>
                  </a:lnTo>
                  <a:lnTo>
                    <a:pt x="3655745" y="319709"/>
                  </a:lnTo>
                  <a:lnTo>
                    <a:pt x="3660914" y="304812"/>
                  </a:lnTo>
                  <a:lnTo>
                    <a:pt x="3676358" y="294157"/>
                  </a:lnTo>
                  <a:lnTo>
                    <a:pt x="3701631" y="287769"/>
                  </a:lnTo>
                  <a:lnTo>
                    <a:pt x="3736327" y="285635"/>
                  </a:lnTo>
                  <a:lnTo>
                    <a:pt x="3771138" y="287769"/>
                  </a:lnTo>
                  <a:lnTo>
                    <a:pt x="3796550" y="294157"/>
                  </a:lnTo>
                  <a:lnTo>
                    <a:pt x="3812146" y="304812"/>
                  </a:lnTo>
                  <a:lnTo>
                    <a:pt x="3817518" y="319709"/>
                  </a:lnTo>
                  <a:lnTo>
                    <a:pt x="3817518" y="257238"/>
                  </a:lnTo>
                  <a:lnTo>
                    <a:pt x="3793185" y="248742"/>
                  </a:lnTo>
                  <a:lnTo>
                    <a:pt x="3736327" y="243586"/>
                  </a:lnTo>
                  <a:lnTo>
                    <a:pt x="3679621" y="248742"/>
                  </a:lnTo>
                  <a:lnTo>
                    <a:pt x="3636886" y="263690"/>
                  </a:lnTo>
                  <a:lnTo>
                    <a:pt x="3609949" y="287616"/>
                  </a:lnTo>
                  <a:lnTo>
                    <a:pt x="3600640" y="319709"/>
                  </a:lnTo>
                  <a:lnTo>
                    <a:pt x="3609949" y="351790"/>
                  </a:lnTo>
                  <a:lnTo>
                    <a:pt x="3636886" y="375678"/>
                  </a:lnTo>
                  <a:lnTo>
                    <a:pt x="3679621" y="390613"/>
                  </a:lnTo>
                  <a:lnTo>
                    <a:pt x="3736327" y="395846"/>
                  </a:lnTo>
                  <a:lnTo>
                    <a:pt x="3793185" y="390613"/>
                  </a:lnTo>
                  <a:lnTo>
                    <a:pt x="3835997" y="375678"/>
                  </a:lnTo>
                  <a:lnTo>
                    <a:pt x="3861092" y="353479"/>
                  </a:lnTo>
                  <a:lnTo>
                    <a:pt x="3862997" y="351790"/>
                  </a:lnTo>
                  <a:lnTo>
                    <a:pt x="3872471" y="319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346" y="4495529"/>
            <a:ext cx="7378019" cy="54745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812078" y="3413178"/>
            <a:ext cx="1574165" cy="523240"/>
            <a:chOff x="9812078" y="3413178"/>
            <a:chExt cx="1574165" cy="523240"/>
          </a:xfrm>
        </p:grpSpPr>
        <p:sp>
          <p:nvSpPr>
            <p:cNvPr id="16" name="object 16"/>
            <p:cNvSpPr/>
            <p:nvPr/>
          </p:nvSpPr>
          <p:spPr>
            <a:xfrm>
              <a:off x="9812078" y="3413178"/>
              <a:ext cx="1573530" cy="523240"/>
            </a:xfrm>
            <a:custGeom>
              <a:avLst/>
              <a:gdLst/>
              <a:ahLst/>
              <a:cxnLst/>
              <a:rect l="l" t="t" r="r" b="b"/>
              <a:pathLst>
                <a:path w="1573529" h="523239">
                  <a:moveTo>
                    <a:pt x="157329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573291" y="0"/>
                  </a:lnTo>
                  <a:lnTo>
                    <a:pt x="1573291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23895" y="3476561"/>
              <a:ext cx="1562735" cy="395605"/>
            </a:xfrm>
            <a:custGeom>
              <a:avLst/>
              <a:gdLst/>
              <a:ahLst/>
              <a:cxnLst/>
              <a:rect l="l" t="t" r="r" b="b"/>
              <a:pathLst>
                <a:path w="1562734" h="395604">
                  <a:moveTo>
                    <a:pt x="343192" y="151803"/>
                  </a:moveTo>
                  <a:lnTo>
                    <a:pt x="289242" y="139496"/>
                  </a:lnTo>
                  <a:lnTo>
                    <a:pt x="249491" y="118935"/>
                  </a:lnTo>
                  <a:lnTo>
                    <a:pt x="212877" y="64312"/>
                  </a:lnTo>
                  <a:lnTo>
                    <a:pt x="327990" y="64312"/>
                  </a:lnTo>
                  <a:lnTo>
                    <a:pt x="327990" y="21031"/>
                  </a:lnTo>
                  <a:lnTo>
                    <a:pt x="32537" y="21031"/>
                  </a:lnTo>
                  <a:lnTo>
                    <a:pt x="32537" y="64312"/>
                  </a:lnTo>
                  <a:lnTo>
                    <a:pt x="147802" y="64312"/>
                  </a:lnTo>
                  <a:lnTo>
                    <a:pt x="136309" y="92938"/>
                  </a:lnTo>
                  <a:lnTo>
                    <a:pt x="110693" y="118935"/>
                  </a:lnTo>
                  <a:lnTo>
                    <a:pt x="71094" y="139496"/>
                  </a:lnTo>
                  <a:lnTo>
                    <a:pt x="17653" y="151803"/>
                  </a:lnTo>
                  <a:lnTo>
                    <a:pt x="38061" y="195237"/>
                  </a:lnTo>
                  <a:lnTo>
                    <a:pt x="85915" y="184569"/>
                  </a:lnTo>
                  <a:lnTo>
                    <a:pt x="125933" y="167170"/>
                  </a:lnTo>
                  <a:lnTo>
                    <a:pt x="157543" y="143929"/>
                  </a:lnTo>
                  <a:lnTo>
                    <a:pt x="180187" y="115735"/>
                  </a:lnTo>
                  <a:lnTo>
                    <a:pt x="202857" y="143929"/>
                  </a:lnTo>
                  <a:lnTo>
                    <a:pt x="234594" y="167170"/>
                  </a:lnTo>
                  <a:lnTo>
                    <a:pt x="274853" y="184569"/>
                  </a:lnTo>
                  <a:lnTo>
                    <a:pt x="323088" y="195237"/>
                  </a:lnTo>
                  <a:lnTo>
                    <a:pt x="343192" y="151803"/>
                  </a:lnTo>
                  <a:close/>
                </a:path>
                <a:path w="1562734" h="395604">
                  <a:moveTo>
                    <a:pt x="360375" y="218109"/>
                  </a:moveTo>
                  <a:lnTo>
                    <a:pt x="0" y="218109"/>
                  </a:lnTo>
                  <a:lnTo>
                    <a:pt x="0" y="262470"/>
                  </a:lnTo>
                  <a:lnTo>
                    <a:pt x="151638" y="262470"/>
                  </a:lnTo>
                  <a:lnTo>
                    <a:pt x="151638" y="395389"/>
                  </a:lnTo>
                  <a:lnTo>
                    <a:pt x="206438" y="395389"/>
                  </a:lnTo>
                  <a:lnTo>
                    <a:pt x="206438" y="262470"/>
                  </a:lnTo>
                  <a:lnTo>
                    <a:pt x="360375" y="262470"/>
                  </a:lnTo>
                  <a:lnTo>
                    <a:pt x="360375" y="218109"/>
                  </a:lnTo>
                  <a:close/>
                </a:path>
                <a:path w="1562734" h="395604">
                  <a:moveTo>
                    <a:pt x="577113" y="40525"/>
                  </a:moveTo>
                  <a:lnTo>
                    <a:pt x="388950" y="40525"/>
                  </a:lnTo>
                  <a:lnTo>
                    <a:pt x="388950" y="85801"/>
                  </a:lnTo>
                  <a:lnTo>
                    <a:pt x="520636" y="85801"/>
                  </a:lnTo>
                  <a:lnTo>
                    <a:pt x="509574" y="135712"/>
                  </a:lnTo>
                  <a:lnTo>
                    <a:pt x="488810" y="180035"/>
                  </a:lnTo>
                  <a:lnTo>
                    <a:pt x="458190" y="219189"/>
                  </a:lnTo>
                  <a:lnTo>
                    <a:pt x="417537" y="253631"/>
                  </a:lnTo>
                  <a:lnTo>
                    <a:pt x="366687" y="283794"/>
                  </a:lnTo>
                  <a:lnTo>
                    <a:pt x="397852" y="326161"/>
                  </a:lnTo>
                  <a:lnTo>
                    <a:pt x="449567" y="295998"/>
                  </a:lnTo>
                  <a:lnTo>
                    <a:pt x="491401" y="261683"/>
                  </a:lnTo>
                  <a:lnTo>
                    <a:pt x="524052" y="223570"/>
                  </a:lnTo>
                  <a:lnTo>
                    <a:pt x="548233" y="182029"/>
                  </a:lnTo>
                  <a:lnTo>
                    <a:pt x="564667" y="137426"/>
                  </a:lnTo>
                  <a:lnTo>
                    <a:pt x="574065" y="90131"/>
                  </a:lnTo>
                  <a:lnTo>
                    <a:pt x="577113" y="40525"/>
                  </a:lnTo>
                  <a:close/>
                </a:path>
                <a:path w="1562734" h="395604">
                  <a:moveTo>
                    <a:pt x="738428" y="151498"/>
                  </a:moveTo>
                  <a:lnTo>
                    <a:pt x="682561" y="151498"/>
                  </a:lnTo>
                  <a:lnTo>
                    <a:pt x="682561" y="0"/>
                  </a:lnTo>
                  <a:lnTo>
                    <a:pt x="627151" y="0"/>
                  </a:lnTo>
                  <a:lnTo>
                    <a:pt x="627151" y="394462"/>
                  </a:lnTo>
                  <a:lnTo>
                    <a:pt x="682561" y="394462"/>
                  </a:lnTo>
                  <a:lnTo>
                    <a:pt x="682561" y="197231"/>
                  </a:lnTo>
                  <a:lnTo>
                    <a:pt x="738428" y="197231"/>
                  </a:lnTo>
                  <a:lnTo>
                    <a:pt x="738428" y="151498"/>
                  </a:lnTo>
                  <a:close/>
                </a:path>
                <a:path w="1562734" h="395604">
                  <a:moveTo>
                    <a:pt x="1092352" y="6146"/>
                  </a:moveTo>
                  <a:lnTo>
                    <a:pt x="1040168" y="6146"/>
                  </a:lnTo>
                  <a:lnTo>
                    <a:pt x="1040168" y="87795"/>
                  </a:lnTo>
                  <a:lnTo>
                    <a:pt x="1040168" y="132156"/>
                  </a:lnTo>
                  <a:lnTo>
                    <a:pt x="1040168" y="209816"/>
                  </a:lnTo>
                  <a:lnTo>
                    <a:pt x="1004862" y="209816"/>
                  </a:lnTo>
                  <a:lnTo>
                    <a:pt x="1005903" y="200647"/>
                  </a:lnTo>
                  <a:lnTo>
                    <a:pt x="1006665" y="191109"/>
                  </a:lnTo>
                  <a:lnTo>
                    <a:pt x="1007148" y="181267"/>
                  </a:lnTo>
                  <a:lnTo>
                    <a:pt x="1007325" y="171145"/>
                  </a:lnTo>
                  <a:lnTo>
                    <a:pt x="1007148" y="160921"/>
                  </a:lnTo>
                  <a:lnTo>
                    <a:pt x="1006652" y="151015"/>
                  </a:lnTo>
                  <a:lnTo>
                    <a:pt x="1005827" y="141414"/>
                  </a:lnTo>
                  <a:lnTo>
                    <a:pt x="1004709" y="132156"/>
                  </a:lnTo>
                  <a:lnTo>
                    <a:pt x="1040168" y="132156"/>
                  </a:lnTo>
                  <a:lnTo>
                    <a:pt x="1040168" y="87795"/>
                  </a:lnTo>
                  <a:lnTo>
                    <a:pt x="993813" y="87795"/>
                  </a:lnTo>
                  <a:lnTo>
                    <a:pt x="990155" y="80733"/>
                  </a:lnTo>
                  <a:lnTo>
                    <a:pt x="980732" y="62522"/>
                  </a:lnTo>
                  <a:lnTo>
                    <a:pt x="963803" y="43878"/>
                  </a:lnTo>
                  <a:lnTo>
                    <a:pt x="956983" y="40017"/>
                  </a:lnTo>
                  <a:lnTo>
                    <a:pt x="956983" y="171145"/>
                  </a:lnTo>
                  <a:lnTo>
                    <a:pt x="954366" y="211023"/>
                  </a:lnTo>
                  <a:lnTo>
                    <a:pt x="947064" y="239331"/>
                  </a:lnTo>
                  <a:lnTo>
                    <a:pt x="935456" y="256184"/>
                  </a:lnTo>
                  <a:lnTo>
                    <a:pt x="919988" y="261696"/>
                  </a:lnTo>
                  <a:lnTo>
                    <a:pt x="904697" y="256184"/>
                  </a:lnTo>
                  <a:lnTo>
                    <a:pt x="893495" y="239331"/>
                  </a:lnTo>
                  <a:lnTo>
                    <a:pt x="886637" y="211023"/>
                  </a:lnTo>
                  <a:lnTo>
                    <a:pt x="884377" y="171145"/>
                  </a:lnTo>
                  <a:lnTo>
                    <a:pt x="886637" y="131546"/>
                  </a:lnTo>
                  <a:lnTo>
                    <a:pt x="893495" y="103263"/>
                  </a:lnTo>
                  <a:lnTo>
                    <a:pt x="904697" y="86321"/>
                  </a:lnTo>
                  <a:lnTo>
                    <a:pt x="919988" y="80733"/>
                  </a:lnTo>
                  <a:lnTo>
                    <a:pt x="935393" y="86321"/>
                  </a:lnTo>
                  <a:lnTo>
                    <a:pt x="947000" y="103263"/>
                  </a:lnTo>
                  <a:lnTo>
                    <a:pt x="954354" y="131546"/>
                  </a:lnTo>
                  <a:lnTo>
                    <a:pt x="956983" y="171145"/>
                  </a:lnTo>
                  <a:lnTo>
                    <a:pt x="956983" y="40017"/>
                  </a:lnTo>
                  <a:lnTo>
                    <a:pt x="943444" y="32346"/>
                  </a:lnTo>
                  <a:lnTo>
                    <a:pt x="919988" y="28397"/>
                  </a:lnTo>
                  <a:lnTo>
                    <a:pt x="884605" y="38290"/>
                  </a:lnTo>
                  <a:lnTo>
                    <a:pt x="857516" y="66675"/>
                  </a:lnTo>
                  <a:lnTo>
                    <a:pt x="840219" y="111607"/>
                  </a:lnTo>
                  <a:lnTo>
                    <a:pt x="834186" y="171145"/>
                  </a:lnTo>
                  <a:lnTo>
                    <a:pt x="840219" y="231165"/>
                  </a:lnTo>
                  <a:lnTo>
                    <a:pt x="857516" y="276415"/>
                  </a:lnTo>
                  <a:lnTo>
                    <a:pt x="884605" y="304939"/>
                  </a:lnTo>
                  <a:lnTo>
                    <a:pt x="919988" y="314807"/>
                  </a:lnTo>
                  <a:lnTo>
                    <a:pt x="943533" y="310883"/>
                  </a:lnTo>
                  <a:lnTo>
                    <a:pt x="963942" y="299250"/>
                  </a:lnTo>
                  <a:lnTo>
                    <a:pt x="980871" y="280377"/>
                  </a:lnTo>
                  <a:lnTo>
                    <a:pt x="990434" y="261696"/>
                  </a:lnTo>
                  <a:lnTo>
                    <a:pt x="993965" y="254787"/>
                  </a:lnTo>
                  <a:lnTo>
                    <a:pt x="1040168" y="254787"/>
                  </a:lnTo>
                  <a:lnTo>
                    <a:pt x="1040168" y="377113"/>
                  </a:lnTo>
                  <a:lnTo>
                    <a:pt x="1092352" y="377113"/>
                  </a:lnTo>
                  <a:lnTo>
                    <a:pt x="1092352" y="254787"/>
                  </a:lnTo>
                  <a:lnTo>
                    <a:pt x="1092352" y="209816"/>
                  </a:lnTo>
                  <a:lnTo>
                    <a:pt x="1092352" y="132156"/>
                  </a:lnTo>
                  <a:lnTo>
                    <a:pt x="1092352" y="87795"/>
                  </a:lnTo>
                  <a:lnTo>
                    <a:pt x="1092352" y="6146"/>
                  </a:lnTo>
                  <a:close/>
                </a:path>
                <a:path w="1562734" h="395604">
                  <a:moveTo>
                    <a:pt x="1173086" y="0"/>
                  </a:moveTo>
                  <a:lnTo>
                    <a:pt x="1120140" y="0"/>
                  </a:lnTo>
                  <a:lnTo>
                    <a:pt x="1120140" y="395389"/>
                  </a:lnTo>
                  <a:lnTo>
                    <a:pt x="1173086" y="395389"/>
                  </a:lnTo>
                  <a:lnTo>
                    <a:pt x="1173086" y="0"/>
                  </a:lnTo>
                  <a:close/>
                </a:path>
                <a:path w="1562734" h="395604">
                  <a:moveTo>
                    <a:pt x="1518297" y="270294"/>
                  </a:moveTo>
                  <a:lnTo>
                    <a:pt x="1241717" y="270294"/>
                  </a:lnTo>
                  <a:lnTo>
                    <a:pt x="1241717" y="313728"/>
                  </a:lnTo>
                  <a:lnTo>
                    <a:pt x="1462887" y="313728"/>
                  </a:lnTo>
                  <a:lnTo>
                    <a:pt x="1462887" y="395389"/>
                  </a:lnTo>
                  <a:lnTo>
                    <a:pt x="1518297" y="395389"/>
                  </a:lnTo>
                  <a:lnTo>
                    <a:pt x="1518297" y="270294"/>
                  </a:lnTo>
                  <a:close/>
                </a:path>
                <a:path w="1562734" h="395604">
                  <a:moveTo>
                    <a:pt x="1545920" y="139674"/>
                  </a:moveTo>
                  <a:lnTo>
                    <a:pt x="1489608" y="132092"/>
                  </a:lnTo>
                  <a:lnTo>
                    <a:pt x="1449489" y="118529"/>
                  </a:lnTo>
                  <a:lnTo>
                    <a:pt x="1413154" y="80124"/>
                  </a:lnTo>
                  <a:lnTo>
                    <a:pt x="1527200" y="80124"/>
                  </a:lnTo>
                  <a:lnTo>
                    <a:pt x="1527200" y="37299"/>
                  </a:lnTo>
                  <a:lnTo>
                    <a:pt x="1408861" y="37299"/>
                  </a:lnTo>
                  <a:lnTo>
                    <a:pt x="1408861" y="1384"/>
                  </a:lnTo>
                  <a:lnTo>
                    <a:pt x="1353908" y="1384"/>
                  </a:lnTo>
                  <a:lnTo>
                    <a:pt x="1353908" y="37299"/>
                  </a:lnTo>
                  <a:lnTo>
                    <a:pt x="1236345" y="37299"/>
                  </a:lnTo>
                  <a:lnTo>
                    <a:pt x="1236345" y="80124"/>
                  </a:lnTo>
                  <a:lnTo>
                    <a:pt x="1349463" y="80124"/>
                  </a:lnTo>
                  <a:lnTo>
                    <a:pt x="1338046" y="100647"/>
                  </a:lnTo>
                  <a:lnTo>
                    <a:pt x="1312926" y="118529"/>
                  </a:lnTo>
                  <a:lnTo>
                    <a:pt x="1272971" y="132092"/>
                  </a:lnTo>
                  <a:lnTo>
                    <a:pt x="1217002" y="139674"/>
                  </a:lnTo>
                  <a:lnTo>
                    <a:pt x="1233728" y="181584"/>
                  </a:lnTo>
                  <a:lnTo>
                    <a:pt x="1283868" y="174688"/>
                  </a:lnTo>
                  <a:lnTo>
                    <a:pt x="1325397" y="162394"/>
                  </a:lnTo>
                  <a:lnTo>
                    <a:pt x="1358011" y="145148"/>
                  </a:lnTo>
                  <a:lnTo>
                    <a:pt x="1381379" y="123405"/>
                  </a:lnTo>
                  <a:lnTo>
                    <a:pt x="1404645" y="145148"/>
                  </a:lnTo>
                  <a:lnTo>
                    <a:pt x="1437182" y="162394"/>
                  </a:lnTo>
                  <a:lnTo>
                    <a:pt x="1478686" y="174688"/>
                  </a:lnTo>
                  <a:lnTo>
                    <a:pt x="1528889" y="181584"/>
                  </a:lnTo>
                  <a:lnTo>
                    <a:pt x="1545920" y="139674"/>
                  </a:lnTo>
                  <a:close/>
                </a:path>
                <a:path w="1562734" h="395604">
                  <a:moveTo>
                    <a:pt x="1562188" y="196011"/>
                  </a:moveTo>
                  <a:lnTo>
                    <a:pt x="1201801" y="196011"/>
                  </a:lnTo>
                  <a:lnTo>
                    <a:pt x="1201801" y="240207"/>
                  </a:lnTo>
                  <a:lnTo>
                    <a:pt x="1562188" y="240207"/>
                  </a:lnTo>
                  <a:lnTo>
                    <a:pt x="1562188" y="1960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2078" y="4495529"/>
            <a:ext cx="7909707" cy="34594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15273" y="2094430"/>
            <a:ext cx="708660" cy="383540"/>
          </a:xfrm>
          <a:custGeom>
            <a:avLst/>
            <a:gdLst/>
            <a:ahLst/>
            <a:cxnLst/>
            <a:rect l="l" t="t" r="r" b="b"/>
            <a:pathLst>
              <a:path w="708660" h="383539">
                <a:moveTo>
                  <a:pt x="313110" y="383099"/>
                </a:moveTo>
                <a:lnTo>
                  <a:pt x="285789" y="383099"/>
                </a:lnTo>
                <a:lnTo>
                  <a:pt x="285789" y="0"/>
                </a:lnTo>
                <a:lnTo>
                  <a:pt x="313110" y="0"/>
                </a:lnTo>
                <a:lnTo>
                  <a:pt x="313110" y="383099"/>
                </a:lnTo>
                <a:close/>
              </a:path>
              <a:path w="708660" h="383539">
                <a:moveTo>
                  <a:pt x="226851" y="63389"/>
                </a:moveTo>
                <a:lnTo>
                  <a:pt x="11511" y="63389"/>
                </a:lnTo>
                <a:lnTo>
                  <a:pt x="11511" y="40059"/>
                </a:lnTo>
                <a:lnTo>
                  <a:pt x="226851" y="40059"/>
                </a:lnTo>
                <a:lnTo>
                  <a:pt x="226851" y="63389"/>
                </a:lnTo>
                <a:close/>
              </a:path>
              <a:path w="708660" h="383539">
                <a:moveTo>
                  <a:pt x="16422" y="308659"/>
                </a:moveTo>
                <a:lnTo>
                  <a:pt x="0" y="286864"/>
                </a:lnTo>
                <a:lnTo>
                  <a:pt x="38246" y="259728"/>
                </a:lnTo>
                <a:lnTo>
                  <a:pt x="71831" y="219886"/>
                </a:lnTo>
                <a:lnTo>
                  <a:pt x="95746" y="172361"/>
                </a:lnTo>
                <a:lnTo>
                  <a:pt x="104984" y="122174"/>
                </a:lnTo>
                <a:lnTo>
                  <a:pt x="104984" y="63389"/>
                </a:lnTo>
                <a:lnTo>
                  <a:pt x="132304" y="63389"/>
                </a:lnTo>
                <a:lnTo>
                  <a:pt x="132304" y="122174"/>
                </a:lnTo>
                <a:lnTo>
                  <a:pt x="141324" y="170834"/>
                </a:lnTo>
                <a:lnTo>
                  <a:pt x="145251" y="178196"/>
                </a:lnTo>
                <a:lnTo>
                  <a:pt x="118951" y="178196"/>
                </a:lnTo>
                <a:lnTo>
                  <a:pt x="101441" y="219668"/>
                </a:lnTo>
                <a:lnTo>
                  <a:pt x="77068" y="256608"/>
                </a:lnTo>
                <a:lnTo>
                  <a:pt x="48004" y="286957"/>
                </a:lnTo>
                <a:lnTo>
                  <a:pt x="16422" y="308659"/>
                </a:lnTo>
                <a:close/>
              </a:path>
              <a:path w="708660" h="383539">
                <a:moveTo>
                  <a:pt x="222860" y="299296"/>
                </a:moveTo>
                <a:lnTo>
                  <a:pt x="190480" y="279317"/>
                </a:lnTo>
                <a:lnTo>
                  <a:pt x="161006" y="251466"/>
                </a:lnTo>
                <a:lnTo>
                  <a:pt x="136482" y="217256"/>
                </a:lnTo>
                <a:lnTo>
                  <a:pt x="118951" y="178196"/>
                </a:lnTo>
                <a:lnTo>
                  <a:pt x="145251" y="178196"/>
                </a:lnTo>
                <a:lnTo>
                  <a:pt x="165207" y="215608"/>
                </a:lnTo>
                <a:lnTo>
                  <a:pt x="199192" y="252497"/>
                </a:lnTo>
                <a:lnTo>
                  <a:pt x="238516" y="277501"/>
                </a:lnTo>
                <a:lnTo>
                  <a:pt x="222860" y="299296"/>
                </a:lnTo>
                <a:close/>
              </a:path>
              <a:path w="708660" h="383539">
                <a:moveTo>
                  <a:pt x="698972" y="288399"/>
                </a:moveTo>
                <a:lnTo>
                  <a:pt x="671498" y="288399"/>
                </a:lnTo>
                <a:lnTo>
                  <a:pt x="671498" y="116955"/>
                </a:lnTo>
                <a:lnTo>
                  <a:pt x="581863" y="116955"/>
                </a:lnTo>
                <a:lnTo>
                  <a:pt x="581863" y="93472"/>
                </a:lnTo>
                <a:lnTo>
                  <a:pt x="671498" y="93472"/>
                </a:lnTo>
                <a:lnTo>
                  <a:pt x="671498" y="460"/>
                </a:lnTo>
                <a:lnTo>
                  <a:pt x="698972" y="460"/>
                </a:lnTo>
                <a:lnTo>
                  <a:pt x="698972" y="288399"/>
                </a:lnTo>
                <a:close/>
              </a:path>
              <a:path w="708660" h="383539">
                <a:moveTo>
                  <a:pt x="399215" y="230535"/>
                </a:moveTo>
                <a:lnTo>
                  <a:pt x="384787" y="208126"/>
                </a:lnTo>
                <a:lnTo>
                  <a:pt x="423458" y="186563"/>
                </a:lnTo>
                <a:lnTo>
                  <a:pt x="454834" y="155116"/>
                </a:lnTo>
                <a:lnTo>
                  <a:pt x="475936" y="116329"/>
                </a:lnTo>
                <a:lnTo>
                  <a:pt x="483785" y="72752"/>
                </a:lnTo>
                <a:lnTo>
                  <a:pt x="483785" y="23329"/>
                </a:lnTo>
                <a:lnTo>
                  <a:pt x="510338" y="23329"/>
                </a:lnTo>
                <a:lnTo>
                  <a:pt x="510338" y="74286"/>
                </a:lnTo>
                <a:lnTo>
                  <a:pt x="517790" y="114149"/>
                </a:lnTo>
                <a:lnTo>
                  <a:pt x="524422" y="125704"/>
                </a:lnTo>
                <a:lnTo>
                  <a:pt x="497292" y="125704"/>
                </a:lnTo>
                <a:lnTo>
                  <a:pt x="481579" y="159739"/>
                </a:lnTo>
                <a:lnTo>
                  <a:pt x="459189" y="189170"/>
                </a:lnTo>
                <a:lnTo>
                  <a:pt x="431332" y="213076"/>
                </a:lnTo>
                <a:lnTo>
                  <a:pt x="399215" y="230535"/>
                </a:lnTo>
                <a:close/>
              </a:path>
              <a:path w="708660" h="383539">
                <a:moveTo>
                  <a:pt x="591839" y="221479"/>
                </a:moveTo>
                <a:lnTo>
                  <a:pt x="561396" y="205327"/>
                </a:lnTo>
                <a:lnTo>
                  <a:pt x="534666" y="183434"/>
                </a:lnTo>
                <a:lnTo>
                  <a:pt x="512885" y="156619"/>
                </a:lnTo>
                <a:lnTo>
                  <a:pt x="497292" y="125704"/>
                </a:lnTo>
                <a:lnTo>
                  <a:pt x="524422" y="125704"/>
                </a:lnTo>
                <a:lnTo>
                  <a:pt x="538407" y="150070"/>
                </a:lnTo>
                <a:lnTo>
                  <a:pt x="569241" y="179486"/>
                </a:lnTo>
                <a:lnTo>
                  <a:pt x="607341" y="199837"/>
                </a:lnTo>
                <a:lnTo>
                  <a:pt x="591839" y="221479"/>
                </a:lnTo>
                <a:close/>
              </a:path>
              <a:path w="708660" h="383539">
                <a:moveTo>
                  <a:pt x="708181" y="373890"/>
                </a:moveTo>
                <a:lnTo>
                  <a:pt x="453702" y="373890"/>
                </a:lnTo>
                <a:lnTo>
                  <a:pt x="453702" y="254632"/>
                </a:lnTo>
                <a:lnTo>
                  <a:pt x="481176" y="254632"/>
                </a:lnTo>
                <a:lnTo>
                  <a:pt x="481176" y="350714"/>
                </a:lnTo>
                <a:lnTo>
                  <a:pt x="708181" y="350714"/>
                </a:lnTo>
                <a:lnTo>
                  <a:pt x="708181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984" y="2091821"/>
            <a:ext cx="1849120" cy="386715"/>
          </a:xfrm>
          <a:custGeom>
            <a:avLst/>
            <a:gdLst/>
            <a:ahLst/>
            <a:cxnLst/>
            <a:rect l="l" t="t" r="r" b="b"/>
            <a:pathLst>
              <a:path w="18491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8491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8491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8491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8491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8491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8491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8491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8491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8491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8491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849120" h="386714">
                <a:moveTo>
                  <a:pt x="1095732" y="385708"/>
                </a:moveTo>
                <a:lnTo>
                  <a:pt x="1069025" y="385708"/>
                </a:lnTo>
                <a:lnTo>
                  <a:pt x="1069025" y="2609"/>
                </a:lnTo>
                <a:lnTo>
                  <a:pt x="1095732" y="2609"/>
                </a:lnTo>
                <a:lnTo>
                  <a:pt x="1095732" y="385708"/>
                </a:lnTo>
                <a:close/>
              </a:path>
              <a:path w="1849120" h="386714">
                <a:moveTo>
                  <a:pt x="1019603" y="154406"/>
                </a:moveTo>
                <a:lnTo>
                  <a:pt x="993050" y="154406"/>
                </a:lnTo>
                <a:lnTo>
                  <a:pt x="993050" y="11664"/>
                </a:lnTo>
                <a:lnTo>
                  <a:pt x="1019603" y="11664"/>
                </a:lnTo>
                <a:lnTo>
                  <a:pt x="1019603" y="154406"/>
                </a:lnTo>
                <a:close/>
              </a:path>
              <a:path w="1849120" h="386714">
                <a:moveTo>
                  <a:pt x="855680" y="298836"/>
                </a:moveTo>
                <a:lnTo>
                  <a:pt x="822072" y="289662"/>
                </a:lnTo>
                <a:lnTo>
                  <a:pt x="796320" y="263323"/>
                </a:lnTo>
                <a:lnTo>
                  <a:pt x="779835" y="221932"/>
                </a:lnTo>
                <a:lnTo>
                  <a:pt x="774026" y="167606"/>
                </a:lnTo>
                <a:lnTo>
                  <a:pt x="779835" y="113413"/>
                </a:lnTo>
                <a:lnTo>
                  <a:pt x="796320" y="72157"/>
                </a:lnTo>
                <a:lnTo>
                  <a:pt x="822072" y="45894"/>
                </a:lnTo>
                <a:lnTo>
                  <a:pt x="855680" y="36683"/>
                </a:lnTo>
                <a:lnTo>
                  <a:pt x="887716" y="44911"/>
                </a:lnTo>
                <a:lnTo>
                  <a:pt x="905958" y="62008"/>
                </a:lnTo>
                <a:lnTo>
                  <a:pt x="855680" y="62008"/>
                </a:lnTo>
                <a:lnTo>
                  <a:pt x="832622" y="69593"/>
                </a:lnTo>
                <a:lnTo>
                  <a:pt x="814988" y="91036"/>
                </a:lnTo>
                <a:lnTo>
                  <a:pt x="803771" y="124363"/>
                </a:lnTo>
                <a:lnTo>
                  <a:pt x="799965" y="167606"/>
                </a:lnTo>
                <a:lnTo>
                  <a:pt x="803771" y="210804"/>
                </a:lnTo>
                <a:lnTo>
                  <a:pt x="814988" y="244176"/>
                </a:lnTo>
                <a:lnTo>
                  <a:pt x="832622" y="265661"/>
                </a:lnTo>
                <a:lnTo>
                  <a:pt x="855680" y="273203"/>
                </a:lnTo>
                <a:lnTo>
                  <a:pt x="906080" y="273203"/>
                </a:lnTo>
                <a:lnTo>
                  <a:pt x="888107" y="290423"/>
                </a:lnTo>
                <a:lnTo>
                  <a:pt x="855680" y="298836"/>
                </a:lnTo>
                <a:close/>
              </a:path>
              <a:path w="1849120" h="386714">
                <a:moveTo>
                  <a:pt x="906080" y="273203"/>
                </a:moveTo>
                <a:lnTo>
                  <a:pt x="855680" y="273203"/>
                </a:lnTo>
                <a:lnTo>
                  <a:pt x="878898" y="265661"/>
                </a:lnTo>
                <a:lnTo>
                  <a:pt x="896604" y="244176"/>
                </a:lnTo>
                <a:lnTo>
                  <a:pt x="907892" y="210804"/>
                </a:lnTo>
                <a:lnTo>
                  <a:pt x="911856" y="167606"/>
                </a:lnTo>
                <a:lnTo>
                  <a:pt x="907892" y="124363"/>
                </a:lnTo>
                <a:lnTo>
                  <a:pt x="896604" y="91036"/>
                </a:lnTo>
                <a:lnTo>
                  <a:pt x="878898" y="69593"/>
                </a:lnTo>
                <a:lnTo>
                  <a:pt x="855680" y="62008"/>
                </a:lnTo>
                <a:lnTo>
                  <a:pt x="905958" y="62008"/>
                </a:lnTo>
                <a:lnTo>
                  <a:pt x="912815" y="68435"/>
                </a:lnTo>
                <a:lnTo>
                  <a:pt x="929800" y="105514"/>
                </a:lnTo>
                <a:lnTo>
                  <a:pt x="937488" y="154406"/>
                </a:lnTo>
                <a:lnTo>
                  <a:pt x="1019603" y="154406"/>
                </a:lnTo>
                <a:lnTo>
                  <a:pt x="1019603" y="177582"/>
                </a:lnTo>
                <a:lnTo>
                  <a:pt x="937642" y="177582"/>
                </a:lnTo>
                <a:lnTo>
                  <a:pt x="930339" y="227954"/>
                </a:lnTo>
                <a:lnTo>
                  <a:pt x="913410" y="266182"/>
                </a:lnTo>
                <a:lnTo>
                  <a:pt x="906080" y="273203"/>
                </a:lnTo>
                <a:close/>
              </a:path>
              <a:path w="1849120" h="386714">
                <a:moveTo>
                  <a:pt x="1019603" y="365602"/>
                </a:moveTo>
                <a:lnTo>
                  <a:pt x="993050" y="365602"/>
                </a:lnTo>
                <a:lnTo>
                  <a:pt x="993050" y="177582"/>
                </a:lnTo>
                <a:lnTo>
                  <a:pt x="1019603" y="177582"/>
                </a:lnTo>
                <a:lnTo>
                  <a:pt x="1019603" y="365602"/>
                </a:lnTo>
                <a:close/>
              </a:path>
              <a:path w="1849120" h="386714">
                <a:moveTo>
                  <a:pt x="1479445" y="385708"/>
                </a:moveTo>
                <a:lnTo>
                  <a:pt x="1453199" y="385708"/>
                </a:lnTo>
                <a:lnTo>
                  <a:pt x="1453199" y="2609"/>
                </a:lnTo>
                <a:lnTo>
                  <a:pt x="1479445" y="2609"/>
                </a:lnTo>
                <a:lnTo>
                  <a:pt x="1479445" y="385708"/>
                </a:lnTo>
                <a:close/>
              </a:path>
              <a:path w="1849120" h="386714">
                <a:moveTo>
                  <a:pt x="1399326" y="162847"/>
                </a:moveTo>
                <a:lnTo>
                  <a:pt x="1373080" y="162847"/>
                </a:lnTo>
                <a:lnTo>
                  <a:pt x="1373080" y="13506"/>
                </a:lnTo>
                <a:lnTo>
                  <a:pt x="1399326" y="13506"/>
                </a:lnTo>
                <a:lnTo>
                  <a:pt x="1399326" y="162847"/>
                </a:lnTo>
                <a:close/>
              </a:path>
              <a:path w="1849120" h="386714">
                <a:moveTo>
                  <a:pt x="1171246" y="301752"/>
                </a:moveTo>
                <a:lnTo>
                  <a:pt x="1154977" y="281645"/>
                </a:lnTo>
                <a:lnTo>
                  <a:pt x="1201133" y="248673"/>
                </a:lnTo>
                <a:lnTo>
                  <a:pt x="1237638" y="210853"/>
                </a:lnTo>
                <a:lnTo>
                  <a:pt x="1264602" y="168937"/>
                </a:lnTo>
                <a:lnTo>
                  <a:pt x="1282137" y="123676"/>
                </a:lnTo>
                <a:lnTo>
                  <a:pt x="1290351" y="75821"/>
                </a:lnTo>
                <a:lnTo>
                  <a:pt x="1169865" y="75821"/>
                </a:lnTo>
                <a:lnTo>
                  <a:pt x="1169865" y="52492"/>
                </a:lnTo>
                <a:lnTo>
                  <a:pt x="1317671" y="52492"/>
                </a:lnTo>
                <a:lnTo>
                  <a:pt x="1316300" y="80872"/>
                </a:lnTo>
                <a:lnTo>
                  <a:pt x="1312338" y="108821"/>
                </a:lnTo>
                <a:lnTo>
                  <a:pt x="1305671" y="136194"/>
                </a:lnTo>
                <a:lnTo>
                  <a:pt x="1296184" y="162847"/>
                </a:lnTo>
                <a:lnTo>
                  <a:pt x="1399326" y="162847"/>
                </a:lnTo>
                <a:lnTo>
                  <a:pt x="1399326" y="185410"/>
                </a:lnTo>
                <a:lnTo>
                  <a:pt x="1285593" y="185410"/>
                </a:lnTo>
                <a:lnTo>
                  <a:pt x="1265244" y="218049"/>
                </a:lnTo>
                <a:lnTo>
                  <a:pt x="1239528" y="248531"/>
                </a:lnTo>
                <a:lnTo>
                  <a:pt x="1208258" y="276537"/>
                </a:lnTo>
                <a:lnTo>
                  <a:pt x="1171246" y="301752"/>
                </a:lnTo>
                <a:close/>
              </a:path>
              <a:path w="1849120" h="386714">
                <a:moveTo>
                  <a:pt x="1399326" y="365295"/>
                </a:moveTo>
                <a:lnTo>
                  <a:pt x="1373080" y="365295"/>
                </a:lnTo>
                <a:lnTo>
                  <a:pt x="1373080" y="185410"/>
                </a:lnTo>
                <a:lnTo>
                  <a:pt x="1399326" y="185410"/>
                </a:lnTo>
                <a:lnTo>
                  <a:pt x="1399326" y="365295"/>
                </a:lnTo>
                <a:close/>
              </a:path>
              <a:path w="1849120" h="386714">
                <a:moveTo>
                  <a:pt x="1849038" y="386169"/>
                </a:moveTo>
                <a:lnTo>
                  <a:pt x="1821564" y="386169"/>
                </a:lnTo>
                <a:lnTo>
                  <a:pt x="1821564" y="2609"/>
                </a:lnTo>
                <a:lnTo>
                  <a:pt x="1849038" y="2609"/>
                </a:lnTo>
                <a:lnTo>
                  <a:pt x="1849038" y="386169"/>
                </a:lnTo>
                <a:close/>
              </a:path>
              <a:path w="1849120" h="386714">
                <a:moveTo>
                  <a:pt x="1663014" y="208586"/>
                </a:moveTo>
                <a:lnTo>
                  <a:pt x="1621503" y="202173"/>
                </a:lnTo>
                <a:lnTo>
                  <a:pt x="1589014" y="184105"/>
                </a:lnTo>
                <a:lnTo>
                  <a:pt x="1567893" y="156137"/>
                </a:lnTo>
                <a:lnTo>
                  <a:pt x="1560485" y="120025"/>
                </a:lnTo>
                <a:lnTo>
                  <a:pt x="1567893" y="83913"/>
                </a:lnTo>
                <a:lnTo>
                  <a:pt x="1589014" y="55945"/>
                </a:lnTo>
                <a:lnTo>
                  <a:pt x="1621503" y="37877"/>
                </a:lnTo>
                <a:lnTo>
                  <a:pt x="1663014" y="31464"/>
                </a:lnTo>
                <a:lnTo>
                  <a:pt x="1704260" y="37877"/>
                </a:lnTo>
                <a:lnTo>
                  <a:pt x="1735829" y="55561"/>
                </a:lnTo>
                <a:lnTo>
                  <a:pt x="1663014" y="55561"/>
                </a:lnTo>
                <a:lnTo>
                  <a:pt x="1632499" y="60410"/>
                </a:lnTo>
                <a:lnTo>
                  <a:pt x="1608488" y="73749"/>
                </a:lnTo>
                <a:lnTo>
                  <a:pt x="1592823" y="94110"/>
                </a:lnTo>
                <a:lnTo>
                  <a:pt x="1587345" y="120025"/>
                </a:lnTo>
                <a:lnTo>
                  <a:pt x="1592823" y="145897"/>
                </a:lnTo>
                <a:lnTo>
                  <a:pt x="1608488" y="166301"/>
                </a:lnTo>
                <a:lnTo>
                  <a:pt x="1632499" y="179683"/>
                </a:lnTo>
                <a:lnTo>
                  <a:pt x="1663014" y="184489"/>
                </a:lnTo>
                <a:lnTo>
                  <a:pt x="1735829" y="184489"/>
                </a:lnTo>
                <a:lnTo>
                  <a:pt x="1704260" y="202173"/>
                </a:lnTo>
                <a:lnTo>
                  <a:pt x="1663014" y="208586"/>
                </a:lnTo>
                <a:close/>
              </a:path>
              <a:path w="1849120" h="386714">
                <a:moveTo>
                  <a:pt x="1735829" y="184489"/>
                </a:moveTo>
                <a:lnTo>
                  <a:pt x="1663014" y="184489"/>
                </a:lnTo>
                <a:lnTo>
                  <a:pt x="1693157" y="179683"/>
                </a:lnTo>
                <a:lnTo>
                  <a:pt x="1716983" y="166301"/>
                </a:lnTo>
                <a:lnTo>
                  <a:pt x="1732665" y="145897"/>
                </a:lnTo>
                <a:lnTo>
                  <a:pt x="1738375" y="120025"/>
                </a:lnTo>
                <a:lnTo>
                  <a:pt x="1732665" y="94110"/>
                </a:lnTo>
                <a:lnTo>
                  <a:pt x="1716983" y="73749"/>
                </a:lnTo>
                <a:lnTo>
                  <a:pt x="1693157" y="60410"/>
                </a:lnTo>
                <a:lnTo>
                  <a:pt x="1663014" y="55561"/>
                </a:lnTo>
                <a:lnTo>
                  <a:pt x="1735829" y="55561"/>
                </a:lnTo>
                <a:lnTo>
                  <a:pt x="1736514" y="55945"/>
                </a:lnTo>
                <a:lnTo>
                  <a:pt x="1757573" y="83913"/>
                </a:lnTo>
                <a:lnTo>
                  <a:pt x="1765235" y="120025"/>
                </a:lnTo>
                <a:lnTo>
                  <a:pt x="1757573" y="156137"/>
                </a:lnTo>
                <a:lnTo>
                  <a:pt x="1736514" y="184105"/>
                </a:lnTo>
                <a:lnTo>
                  <a:pt x="1735829" y="184489"/>
                </a:lnTo>
                <a:close/>
              </a:path>
              <a:path w="1849120" h="386714">
                <a:moveTo>
                  <a:pt x="1543755" y="299756"/>
                </a:moveTo>
                <a:lnTo>
                  <a:pt x="1539611" y="275659"/>
                </a:lnTo>
                <a:lnTo>
                  <a:pt x="1585372" y="275657"/>
                </a:lnTo>
                <a:lnTo>
                  <a:pt x="1635723" y="274903"/>
                </a:lnTo>
                <a:lnTo>
                  <a:pt x="1688733" y="272830"/>
                </a:lnTo>
                <a:lnTo>
                  <a:pt x="1742472" y="268872"/>
                </a:lnTo>
                <a:lnTo>
                  <a:pt x="1795011" y="262460"/>
                </a:lnTo>
                <a:lnTo>
                  <a:pt x="1797467" y="283027"/>
                </a:lnTo>
                <a:lnTo>
                  <a:pt x="1743704" y="291132"/>
                </a:lnTo>
                <a:lnTo>
                  <a:pt x="1689904" y="296076"/>
                </a:lnTo>
                <a:lnTo>
                  <a:pt x="1637615" y="298642"/>
                </a:lnTo>
                <a:lnTo>
                  <a:pt x="1588383" y="299608"/>
                </a:lnTo>
                <a:lnTo>
                  <a:pt x="1543755" y="2997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904" y="2094430"/>
            <a:ext cx="730885" cy="383540"/>
          </a:xfrm>
          <a:custGeom>
            <a:avLst/>
            <a:gdLst/>
            <a:ahLst/>
            <a:cxnLst/>
            <a:rect l="l" t="t" r="r" b="b"/>
            <a:pathLst>
              <a:path w="730885" h="383539">
                <a:moveTo>
                  <a:pt x="313110" y="229921"/>
                </a:moveTo>
                <a:lnTo>
                  <a:pt x="285636" y="229921"/>
                </a:lnTo>
                <a:lnTo>
                  <a:pt x="285636" y="126318"/>
                </a:lnTo>
                <a:lnTo>
                  <a:pt x="202754" y="126318"/>
                </a:lnTo>
                <a:lnTo>
                  <a:pt x="202754" y="102988"/>
                </a:lnTo>
                <a:lnTo>
                  <a:pt x="285636" y="102988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9921"/>
                </a:lnTo>
                <a:close/>
              </a:path>
              <a:path w="730885" h="383539">
                <a:moveTo>
                  <a:pt x="215493" y="51110"/>
                </a:moveTo>
                <a:lnTo>
                  <a:pt x="9669" y="51110"/>
                </a:lnTo>
                <a:lnTo>
                  <a:pt x="9669" y="28241"/>
                </a:lnTo>
                <a:lnTo>
                  <a:pt x="215493" y="28241"/>
                </a:lnTo>
                <a:lnTo>
                  <a:pt x="215493" y="51110"/>
                </a:lnTo>
                <a:close/>
              </a:path>
              <a:path w="730885" h="383539">
                <a:moveTo>
                  <a:pt x="14581" y="222400"/>
                </a:moveTo>
                <a:lnTo>
                  <a:pt x="0" y="200605"/>
                </a:lnTo>
                <a:lnTo>
                  <a:pt x="38591" y="180184"/>
                </a:lnTo>
                <a:lnTo>
                  <a:pt x="70219" y="150511"/>
                </a:lnTo>
                <a:lnTo>
                  <a:pt x="91601" y="114075"/>
                </a:lnTo>
                <a:lnTo>
                  <a:pt x="99458" y="73366"/>
                </a:lnTo>
                <a:lnTo>
                  <a:pt x="99458" y="51110"/>
                </a:lnTo>
                <a:lnTo>
                  <a:pt x="126778" y="51110"/>
                </a:lnTo>
                <a:lnTo>
                  <a:pt x="126839" y="73366"/>
                </a:lnTo>
                <a:lnTo>
                  <a:pt x="134201" y="110389"/>
                </a:lnTo>
                <a:lnTo>
                  <a:pt x="141612" y="122634"/>
                </a:lnTo>
                <a:lnTo>
                  <a:pt x="113732" y="122634"/>
                </a:lnTo>
                <a:lnTo>
                  <a:pt x="97808" y="155209"/>
                </a:lnTo>
                <a:lnTo>
                  <a:pt x="75092" y="183280"/>
                </a:lnTo>
                <a:lnTo>
                  <a:pt x="46908" y="205970"/>
                </a:lnTo>
                <a:lnTo>
                  <a:pt x="14581" y="222400"/>
                </a:lnTo>
                <a:close/>
              </a:path>
              <a:path w="730885" h="383539">
                <a:moveTo>
                  <a:pt x="208740" y="212884"/>
                </a:moveTo>
                <a:lnTo>
                  <a:pt x="177923" y="197811"/>
                </a:lnTo>
                <a:lnTo>
                  <a:pt x="151106" y="177141"/>
                </a:lnTo>
                <a:lnTo>
                  <a:pt x="129354" y="151780"/>
                </a:lnTo>
                <a:lnTo>
                  <a:pt x="113732" y="122634"/>
                </a:lnTo>
                <a:lnTo>
                  <a:pt x="141612" y="122634"/>
                </a:lnTo>
                <a:lnTo>
                  <a:pt x="154617" y="144122"/>
                </a:lnTo>
                <a:lnTo>
                  <a:pt x="185249" y="171870"/>
                </a:lnTo>
                <a:lnTo>
                  <a:pt x="223321" y="191242"/>
                </a:lnTo>
                <a:lnTo>
                  <a:pt x="208740" y="212884"/>
                </a:lnTo>
                <a:close/>
              </a:path>
              <a:path w="730885" h="383539">
                <a:moveTo>
                  <a:pt x="313110" y="383099"/>
                </a:moveTo>
                <a:lnTo>
                  <a:pt x="285636" y="383099"/>
                </a:lnTo>
                <a:lnTo>
                  <a:pt x="285636" y="274278"/>
                </a:lnTo>
                <a:lnTo>
                  <a:pt x="57250" y="274278"/>
                </a:lnTo>
                <a:lnTo>
                  <a:pt x="57250" y="251409"/>
                </a:lnTo>
                <a:lnTo>
                  <a:pt x="313110" y="251409"/>
                </a:lnTo>
                <a:lnTo>
                  <a:pt x="313110" y="383099"/>
                </a:lnTo>
                <a:close/>
              </a:path>
              <a:path w="730885" h="383539">
                <a:moveTo>
                  <a:pt x="497906" y="192163"/>
                </a:moveTo>
                <a:lnTo>
                  <a:pt x="470739" y="192163"/>
                </a:lnTo>
                <a:lnTo>
                  <a:pt x="470739" y="135374"/>
                </a:lnTo>
                <a:lnTo>
                  <a:pt x="449791" y="125174"/>
                </a:lnTo>
                <a:lnTo>
                  <a:pt x="434382" y="112140"/>
                </a:lnTo>
                <a:lnTo>
                  <a:pt x="424873" y="96372"/>
                </a:lnTo>
                <a:lnTo>
                  <a:pt x="421624" y="77970"/>
                </a:lnTo>
                <a:lnTo>
                  <a:pt x="430888" y="48168"/>
                </a:lnTo>
                <a:lnTo>
                  <a:pt x="457520" y="26150"/>
                </a:lnTo>
                <a:lnTo>
                  <a:pt x="499779" y="12506"/>
                </a:lnTo>
                <a:lnTo>
                  <a:pt x="555924" y="7827"/>
                </a:lnTo>
                <a:lnTo>
                  <a:pt x="611915" y="12506"/>
                </a:lnTo>
                <a:lnTo>
                  <a:pt x="654135" y="26150"/>
                </a:lnTo>
                <a:lnTo>
                  <a:pt x="658338" y="29622"/>
                </a:lnTo>
                <a:lnTo>
                  <a:pt x="555924" y="29622"/>
                </a:lnTo>
                <a:lnTo>
                  <a:pt x="511854" y="32989"/>
                </a:lnTo>
                <a:lnTo>
                  <a:pt x="478375" y="42630"/>
                </a:lnTo>
                <a:lnTo>
                  <a:pt x="457156" y="57854"/>
                </a:lnTo>
                <a:lnTo>
                  <a:pt x="449865" y="77970"/>
                </a:lnTo>
                <a:lnTo>
                  <a:pt x="457156" y="98192"/>
                </a:lnTo>
                <a:lnTo>
                  <a:pt x="478375" y="113348"/>
                </a:lnTo>
                <a:lnTo>
                  <a:pt x="511854" y="122865"/>
                </a:lnTo>
                <a:lnTo>
                  <a:pt x="555924" y="126164"/>
                </a:lnTo>
                <a:lnTo>
                  <a:pt x="659548" y="126164"/>
                </a:lnTo>
                <a:lnTo>
                  <a:pt x="641875" y="134913"/>
                </a:lnTo>
                <a:lnTo>
                  <a:pt x="641875" y="142587"/>
                </a:lnTo>
                <a:lnTo>
                  <a:pt x="614862" y="142587"/>
                </a:lnTo>
                <a:lnTo>
                  <a:pt x="613936" y="142741"/>
                </a:lnTo>
                <a:lnTo>
                  <a:pt x="497906" y="142741"/>
                </a:lnTo>
                <a:lnTo>
                  <a:pt x="497906" y="192163"/>
                </a:lnTo>
                <a:close/>
              </a:path>
              <a:path w="730885" h="383539">
                <a:moveTo>
                  <a:pt x="659548" y="126164"/>
                </a:moveTo>
                <a:lnTo>
                  <a:pt x="555924" y="126164"/>
                </a:lnTo>
                <a:lnTo>
                  <a:pt x="599933" y="122865"/>
                </a:lnTo>
                <a:lnTo>
                  <a:pt x="633453" y="113348"/>
                </a:lnTo>
                <a:lnTo>
                  <a:pt x="654799" y="98192"/>
                </a:lnTo>
                <a:lnTo>
                  <a:pt x="662289" y="77970"/>
                </a:lnTo>
                <a:lnTo>
                  <a:pt x="654799" y="57854"/>
                </a:lnTo>
                <a:lnTo>
                  <a:pt x="633453" y="42630"/>
                </a:lnTo>
                <a:lnTo>
                  <a:pt x="599933" y="32989"/>
                </a:lnTo>
                <a:lnTo>
                  <a:pt x="555924" y="29622"/>
                </a:lnTo>
                <a:lnTo>
                  <a:pt x="658338" y="29622"/>
                </a:lnTo>
                <a:lnTo>
                  <a:pt x="680786" y="48168"/>
                </a:lnTo>
                <a:lnTo>
                  <a:pt x="690070" y="77970"/>
                </a:lnTo>
                <a:lnTo>
                  <a:pt x="686878" y="96170"/>
                </a:lnTo>
                <a:lnTo>
                  <a:pt x="677542" y="111794"/>
                </a:lnTo>
                <a:lnTo>
                  <a:pt x="662421" y="124742"/>
                </a:lnTo>
                <a:lnTo>
                  <a:pt x="659548" y="126164"/>
                </a:lnTo>
                <a:close/>
              </a:path>
              <a:path w="730885" h="383539">
                <a:moveTo>
                  <a:pt x="641875" y="192163"/>
                </a:moveTo>
                <a:lnTo>
                  <a:pt x="614862" y="192163"/>
                </a:lnTo>
                <a:lnTo>
                  <a:pt x="614862" y="142587"/>
                </a:lnTo>
                <a:lnTo>
                  <a:pt x="641875" y="142587"/>
                </a:lnTo>
                <a:lnTo>
                  <a:pt x="641875" y="192163"/>
                </a:lnTo>
                <a:close/>
              </a:path>
              <a:path w="730885" h="383539">
                <a:moveTo>
                  <a:pt x="555924" y="147652"/>
                </a:moveTo>
                <a:lnTo>
                  <a:pt x="540064" y="147336"/>
                </a:lnTo>
                <a:lnTo>
                  <a:pt x="525131" y="146405"/>
                </a:lnTo>
                <a:lnTo>
                  <a:pt x="511051" y="144868"/>
                </a:lnTo>
                <a:lnTo>
                  <a:pt x="497906" y="142741"/>
                </a:lnTo>
                <a:lnTo>
                  <a:pt x="613936" y="142741"/>
                </a:lnTo>
                <a:lnTo>
                  <a:pt x="601487" y="144803"/>
                </a:lnTo>
                <a:lnTo>
                  <a:pt x="587177" y="146386"/>
                </a:lnTo>
                <a:lnTo>
                  <a:pt x="571853" y="147338"/>
                </a:lnTo>
                <a:lnTo>
                  <a:pt x="555924" y="147652"/>
                </a:lnTo>
                <a:close/>
              </a:path>
              <a:path w="730885" h="383539">
                <a:moveTo>
                  <a:pt x="730743" y="214879"/>
                </a:moveTo>
                <a:lnTo>
                  <a:pt x="381718" y="214879"/>
                </a:lnTo>
                <a:lnTo>
                  <a:pt x="381718" y="192163"/>
                </a:lnTo>
                <a:lnTo>
                  <a:pt x="730743" y="192163"/>
                </a:lnTo>
                <a:lnTo>
                  <a:pt x="730743" y="214879"/>
                </a:lnTo>
                <a:close/>
              </a:path>
              <a:path w="730885" h="383539">
                <a:moveTo>
                  <a:pt x="556077" y="382025"/>
                </a:moveTo>
                <a:lnTo>
                  <a:pt x="500664" y="377578"/>
                </a:lnTo>
                <a:lnTo>
                  <a:pt x="459266" y="364527"/>
                </a:lnTo>
                <a:lnTo>
                  <a:pt x="433351" y="343303"/>
                </a:lnTo>
                <a:lnTo>
                  <a:pt x="424387" y="314338"/>
                </a:lnTo>
                <a:lnTo>
                  <a:pt x="433351" y="285665"/>
                </a:lnTo>
                <a:lnTo>
                  <a:pt x="459266" y="264647"/>
                </a:lnTo>
                <a:lnTo>
                  <a:pt x="500664" y="251744"/>
                </a:lnTo>
                <a:lnTo>
                  <a:pt x="556077" y="247418"/>
                </a:lnTo>
                <a:lnTo>
                  <a:pt x="611226" y="251744"/>
                </a:lnTo>
                <a:lnTo>
                  <a:pt x="652504" y="264647"/>
                </a:lnTo>
                <a:lnTo>
                  <a:pt x="657755" y="268906"/>
                </a:lnTo>
                <a:lnTo>
                  <a:pt x="556077" y="268906"/>
                </a:lnTo>
                <a:lnTo>
                  <a:pt x="512821" y="272141"/>
                </a:lnTo>
                <a:lnTo>
                  <a:pt x="480083" y="281204"/>
                </a:lnTo>
                <a:lnTo>
                  <a:pt x="459403" y="295476"/>
                </a:lnTo>
                <a:lnTo>
                  <a:pt x="452321" y="314338"/>
                </a:lnTo>
                <a:lnTo>
                  <a:pt x="459403" y="333547"/>
                </a:lnTo>
                <a:lnTo>
                  <a:pt x="480083" y="347951"/>
                </a:lnTo>
                <a:lnTo>
                  <a:pt x="512821" y="356944"/>
                </a:lnTo>
                <a:lnTo>
                  <a:pt x="556077" y="359923"/>
                </a:lnTo>
                <a:lnTo>
                  <a:pt x="658125" y="359923"/>
                </a:lnTo>
                <a:lnTo>
                  <a:pt x="652504" y="364527"/>
                </a:lnTo>
                <a:lnTo>
                  <a:pt x="611226" y="377578"/>
                </a:lnTo>
                <a:lnTo>
                  <a:pt x="556077" y="382025"/>
                </a:lnTo>
                <a:close/>
              </a:path>
              <a:path w="730885" h="383539">
                <a:moveTo>
                  <a:pt x="658125" y="359923"/>
                </a:moveTo>
                <a:lnTo>
                  <a:pt x="556077" y="359923"/>
                </a:lnTo>
                <a:lnTo>
                  <a:pt x="599166" y="356944"/>
                </a:lnTo>
                <a:lnTo>
                  <a:pt x="631880" y="347951"/>
                </a:lnTo>
                <a:lnTo>
                  <a:pt x="652708" y="333547"/>
                </a:lnTo>
                <a:lnTo>
                  <a:pt x="660140" y="314338"/>
                </a:lnTo>
                <a:lnTo>
                  <a:pt x="652708" y="295476"/>
                </a:lnTo>
                <a:lnTo>
                  <a:pt x="631880" y="281204"/>
                </a:lnTo>
                <a:lnTo>
                  <a:pt x="599166" y="272141"/>
                </a:lnTo>
                <a:lnTo>
                  <a:pt x="556077" y="268906"/>
                </a:lnTo>
                <a:lnTo>
                  <a:pt x="657755" y="268906"/>
                </a:lnTo>
                <a:lnTo>
                  <a:pt x="678414" y="285665"/>
                </a:lnTo>
                <a:lnTo>
                  <a:pt x="687461" y="314338"/>
                </a:lnTo>
                <a:lnTo>
                  <a:pt x="678414" y="343303"/>
                </a:lnTo>
                <a:lnTo>
                  <a:pt x="658125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2952750"/>
            <a:ext cx="18288000" cy="7334250"/>
            <a:chOff x="0" y="2952750"/>
            <a:chExt cx="18288000" cy="7334250"/>
          </a:xfrm>
        </p:grpSpPr>
        <p:sp>
          <p:nvSpPr>
            <p:cNvPr id="12" name="object 12"/>
            <p:cNvSpPr/>
            <p:nvPr/>
          </p:nvSpPr>
          <p:spPr>
            <a:xfrm>
              <a:off x="0" y="2952750"/>
              <a:ext cx="18288000" cy="7334250"/>
            </a:xfrm>
            <a:custGeom>
              <a:avLst/>
              <a:gdLst/>
              <a:ahLst/>
              <a:cxnLst/>
              <a:rect l="l" t="t" r="r" b="b"/>
              <a:pathLst>
                <a:path w="18288000" h="7334250">
                  <a:moveTo>
                    <a:pt x="18288000" y="7334250"/>
                  </a:moveTo>
                  <a:lnTo>
                    <a:pt x="0" y="733425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7334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47732"/>
              <a:ext cx="9144000" cy="43862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8236" y="4147732"/>
              <a:ext cx="8483696" cy="43108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43196" y="3326206"/>
              <a:ext cx="2783205" cy="523240"/>
            </a:xfrm>
            <a:custGeom>
              <a:avLst/>
              <a:gdLst/>
              <a:ahLst/>
              <a:cxnLst/>
              <a:rect l="l" t="t" r="r" b="b"/>
              <a:pathLst>
                <a:path w="2783204" h="523239">
                  <a:moveTo>
                    <a:pt x="2783120" y="523073"/>
                  </a:moveTo>
                  <a:lnTo>
                    <a:pt x="0" y="523073"/>
                  </a:lnTo>
                  <a:lnTo>
                    <a:pt x="0" y="0"/>
                  </a:lnTo>
                  <a:lnTo>
                    <a:pt x="2783120" y="0"/>
                  </a:lnTo>
                  <a:lnTo>
                    <a:pt x="2783120" y="523073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55014" y="3386218"/>
              <a:ext cx="2745105" cy="399415"/>
            </a:xfrm>
            <a:custGeom>
              <a:avLst/>
              <a:gdLst/>
              <a:ahLst/>
              <a:cxnLst/>
              <a:rect l="l" t="t" r="r" b="b"/>
              <a:pathLst>
                <a:path w="2745104" h="399414">
                  <a:moveTo>
                    <a:pt x="207203" y="307275"/>
                  </a:moveTo>
                  <a:lnTo>
                    <a:pt x="152409" y="307275"/>
                  </a:lnTo>
                  <a:lnTo>
                    <a:pt x="152409" y="239588"/>
                  </a:lnTo>
                  <a:lnTo>
                    <a:pt x="103752" y="227784"/>
                  </a:lnTo>
                  <a:lnTo>
                    <a:pt x="65556" y="205131"/>
                  </a:lnTo>
                  <a:lnTo>
                    <a:pt x="40627" y="172808"/>
                  </a:lnTo>
                  <a:lnTo>
                    <a:pt x="31771" y="131996"/>
                  </a:lnTo>
                  <a:lnTo>
                    <a:pt x="42934" y="87723"/>
                  </a:lnTo>
                  <a:lnTo>
                    <a:pt x="73998" y="53623"/>
                  </a:lnTo>
                  <a:lnTo>
                    <a:pt x="120976" y="31696"/>
                  </a:lnTo>
                  <a:lnTo>
                    <a:pt x="179883" y="23943"/>
                  </a:lnTo>
                  <a:lnTo>
                    <a:pt x="239082" y="31696"/>
                  </a:lnTo>
                  <a:lnTo>
                    <a:pt x="286266" y="53623"/>
                  </a:lnTo>
                  <a:lnTo>
                    <a:pt x="299560" y="68146"/>
                  </a:lnTo>
                  <a:lnTo>
                    <a:pt x="179883" y="68146"/>
                  </a:lnTo>
                  <a:lnTo>
                    <a:pt x="142008" y="72576"/>
                  </a:lnTo>
                  <a:lnTo>
                    <a:pt x="112407" y="85279"/>
                  </a:lnTo>
                  <a:lnTo>
                    <a:pt x="93138" y="105378"/>
                  </a:lnTo>
                  <a:lnTo>
                    <a:pt x="86258" y="131996"/>
                  </a:lnTo>
                  <a:lnTo>
                    <a:pt x="93138" y="159779"/>
                  </a:lnTo>
                  <a:lnTo>
                    <a:pt x="112407" y="180209"/>
                  </a:lnTo>
                  <a:lnTo>
                    <a:pt x="142008" y="192840"/>
                  </a:lnTo>
                  <a:lnTo>
                    <a:pt x="179883" y="197227"/>
                  </a:lnTo>
                  <a:lnTo>
                    <a:pt x="300873" y="197227"/>
                  </a:lnTo>
                  <a:lnTo>
                    <a:pt x="294631" y="205265"/>
                  </a:lnTo>
                  <a:lnTo>
                    <a:pt x="256176" y="227935"/>
                  </a:lnTo>
                  <a:lnTo>
                    <a:pt x="207203" y="239742"/>
                  </a:lnTo>
                  <a:lnTo>
                    <a:pt x="207203" y="307275"/>
                  </a:lnTo>
                  <a:close/>
                </a:path>
                <a:path w="2745104" h="399414">
                  <a:moveTo>
                    <a:pt x="300873" y="197227"/>
                  </a:moveTo>
                  <a:lnTo>
                    <a:pt x="179883" y="197227"/>
                  </a:lnTo>
                  <a:lnTo>
                    <a:pt x="218091" y="192840"/>
                  </a:lnTo>
                  <a:lnTo>
                    <a:pt x="247838" y="180209"/>
                  </a:lnTo>
                  <a:lnTo>
                    <a:pt x="267167" y="159779"/>
                  </a:lnTo>
                  <a:lnTo>
                    <a:pt x="274122" y="131996"/>
                  </a:lnTo>
                  <a:lnTo>
                    <a:pt x="267167" y="105378"/>
                  </a:lnTo>
                  <a:lnTo>
                    <a:pt x="247838" y="85279"/>
                  </a:lnTo>
                  <a:lnTo>
                    <a:pt x="218091" y="72576"/>
                  </a:lnTo>
                  <a:lnTo>
                    <a:pt x="179883" y="68146"/>
                  </a:lnTo>
                  <a:lnTo>
                    <a:pt x="299560" y="68146"/>
                  </a:lnTo>
                  <a:lnTo>
                    <a:pt x="317479" y="87723"/>
                  </a:lnTo>
                  <a:lnTo>
                    <a:pt x="328762" y="131996"/>
                  </a:lnTo>
                  <a:lnTo>
                    <a:pt x="319762" y="172897"/>
                  </a:lnTo>
                  <a:lnTo>
                    <a:pt x="300873" y="197227"/>
                  </a:lnTo>
                  <a:close/>
                </a:path>
                <a:path w="2745104" h="399414">
                  <a:moveTo>
                    <a:pt x="361301" y="352399"/>
                  </a:moveTo>
                  <a:lnTo>
                    <a:pt x="0" y="352399"/>
                  </a:lnTo>
                  <a:lnTo>
                    <a:pt x="0" y="307275"/>
                  </a:lnTo>
                  <a:lnTo>
                    <a:pt x="361301" y="307275"/>
                  </a:lnTo>
                  <a:lnTo>
                    <a:pt x="361301" y="352399"/>
                  </a:lnTo>
                  <a:close/>
                </a:path>
                <a:path w="2745104" h="399414">
                  <a:moveTo>
                    <a:pt x="713258" y="398751"/>
                  </a:moveTo>
                  <a:lnTo>
                    <a:pt x="660306" y="398751"/>
                  </a:lnTo>
                  <a:lnTo>
                    <a:pt x="660306" y="3376"/>
                  </a:lnTo>
                  <a:lnTo>
                    <a:pt x="713258" y="3376"/>
                  </a:lnTo>
                  <a:lnTo>
                    <a:pt x="713258" y="398751"/>
                  </a:lnTo>
                  <a:close/>
                </a:path>
                <a:path w="2745104" h="399414">
                  <a:moveTo>
                    <a:pt x="630684" y="380486"/>
                  </a:moveTo>
                  <a:lnTo>
                    <a:pt x="578806" y="380486"/>
                  </a:lnTo>
                  <a:lnTo>
                    <a:pt x="578806" y="182032"/>
                  </a:lnTo>
                  <a:lnTo>
                    <a:pt x="527696" y="182032"/>
                  </a:lnTo>
                  <a:lnTo>
                    <a:pt x="527696" y="136907"/>
                  </a:lnTo>
                  <a:lnTo>
                    <a:pt x="578806" y="136907"/>
                  </a:lnTo>
                  <a:lnTo>
                    <a:pt x="578806" y="9516"/>
                  </a:lnTo>
                  <a:lnTo>
                    <a:pt x="630684" y="9516"/>
                  </a:lnTo>
                  <a:lnTo>
                    <a:pt x="630684" y="380486"/>
                  </a:lnTo>
                  <a:close/>
                </a:path>
                <a:path w="2745104" h="399414">
                  <a:moveTo>
                    <a:pt x="397388" y="319400"/>
                  </a:moveTo>
                  <a:lnTo>
                    <a:pt x="363622" y="278266"/>
                  </a:lnTo>
                  <a:lnTo>
                    <a:pt x="400810" y="245416"/>
                  </a:lnTo>
                  <a:lnTo>
                    <a:pt x="425610" y="203443"/>
                  </a:lnTo>
                  <a:lnTo>
                    <a:pt x="439445" y="155714"/>
                  </a:lnTo>
                  <a:lnTo>
                    <a:pt x="443740" y="105597"/>
                  </a:lnTo>
                  <a:lnTo>
                    <a:pt x="443740" y="37450"/>
                  </a:lnTo>
                  <a:lnTo>
                    <a:pt x="497460" y="37450"/>
                  </a:lnTo>
                  <a:lnTo>
                    <a:pt x="497460" y="102987"/>
                  </a:lnTo>
                  <a:lnTo>
                    <a:pt x="501088" y="150843"/>
                  </a:lnTo>
                  <a:lnTo>
                    <a:pt x="513134" y="196325"/>
                  </a:lnTo>
                  <a:lnTo>
                    <a:pt x="523778" y="215491"/>
                  </a:lnTo>
                  <a:lnTo>
                    <a:pt x="470907" y="215491"/>
                  </a:lnTo>
                  <a:lnTo>
                    <a:pt x="458556" y="247505"/>
                  </a:lnTo>
                  <a:lnTo>
                    <a:pt x="442321" y="276021"/>
                  </a:lnTo>
                  <a:lnTo>
                    <a:pt x="421998" y="300250"/>
                  </a:lnTo>
                  <a:lnTo>
                    <a:pt x="397388" y="319400"/>
                  </a:lnTo>
                  <a:close/>
                </a:path>
                <a:path w="2745104" h="399414">
                  <a:moveTo>
                    <a:pt x="539207" y="310344"/>
                  </a:moveTo>
                  <a:lnTo>
                    <a:pt x="515931" y="292523"/>
                  </a:lnTo>
                  <a:lnTo>
                    <a:pt x="496999" y="270342"/>
                  </a:lnTo>
                  <a:lnTo>
                    <a:pt x="482097" y="244449"/>
                  </a:lnTo>
                  <a:lnTo>
                    <a:pt x="470907" y="215491"/>
                  </a:lnTo>
                  <a:lnTo>
                    <a:pt x="523778" y="215491"/>
                  </a:lnTo>
                  <a:lnTo>
                    <a:pt x="535339" y="236310"/>
                  </a:lnTo>
                  <a:lnTo>
                    <a:pt x="569444" y="267676"/>
                  </a:lnTo>
                  <a:lnTo>
                    <a:pt x="539207" y="310344"/>
                  </a:lnTo>
                  <a:close/>
                </a:path>
                <a:path w="2745104" h="399414">
                  <a:moveTo>
                    <a:pt x="949642" y="36682"/>
                  </a:moveTo>
                  <a:lnTo>
                    <a:pt x="894081" y="36682"/>
                  </a:lnTo>
                  <a:lnTo>
                    <a:pt x="894081" y="1381"/>
                  </a:lnTo>
                  <a:lnTo>
                    <a:pt x="949642" y="1381"/>
                  </a:lnTo>
                  <a:lnTo>
                    <a:pt x="949642" y="36682"/>
                  </a:lnTo>
                  <a:close/>
                </a:path>
                <a:path w="2745104" h="399414">
                  <a:moveTo>
                    <a:pt x="1083480" y="78123"/>
                  </a:moveTo>
                  <a:lnTo>
                    <a:pt x="759168" y="78123"/>
                  </a:lnTo>
                  <a:lnTo>
                    <a:pt x="759168" y="36682"/>
                  </a:lnTo>
                  <a:lnTo>
                    <a:pt x="1083480" y="36682"/>
                  </a:lnTo>
                  <a:lnTo>
                    <a:pt x="1083480" y="78123"/>
                  </a:lnTo>
                  <a:close/>
                </a:path>
                <a:path w="2745104" h="399414">
                  <a:moveTo>
                    <a:pt x="921862" y="210119"/>
                  </a:moveTo>
                  <a:lnTo>
                    <a:pt x="865461" y="206121"/>
                  </a:lnTo>
                  <a:lnTo>
                    <a:pt x="823708" y="194368"/>
                  </a:lnTo>
                  <a:lnTo>
                    <a:pt x="797842" y="175218"/>
                  </a:lnTo>
                  <a:lnTo>
                    <a:pt x="789098" y="149033"/>
                  </a:lnTo>
                  <a:lnTo>
                    <a:pt x="797842" y="123082"/>
                  </a:lnTo>
                  <a:lnTo>
                    <a:pt x="823708" y="104311"/>
                  </a:lnTo>
                  <a:lnTo>
                    <a:pt x="865461" y="92936"/>
                  </a:lnTo>
                  <a:lnTo>
                    <a:pt x="921862" y="89174"/>
                  </a:lnTo>
                  <a:lnTo>
                    <a:pt x="978243" y="92936"/>
                  </a:lnTo>
                  <a:lnTo>
                    <a:pt x="1019976" y="104311"/>
                  </a:lnTo>
                  <a:lnTo>
                    <a:pt x="1045881" y="123082"/>
                  </a:lnTo>
                  <a:lnTo>
                    <a:pt x="1047412" y="127545"/>
                  </a:lnTo>
                  <a:lnTo>
                    <a:pt x="921862" y="127545"/>
                  </a:lnTo>
                  <a:lnTo>
                    <a:pt x="887582" y="128787"/>
                  </a:lnTo>
                  <a:lnTo>
                    <a:pt x="863806" y="132648"/>
                  </a:lnTo>
                  <a:lnTo>
                    <a:pt x="849988" y="139329"/>
                  </a:lnTo>
                  <a:lnTo>
                    <a:pt x="845580" y="149033"/>
                  </a:lnTo>
                  <a:lnTo>
                    <a:pt x="849988" y="158803"/>
                  </a:lnTo>
                  <a:lnTo>
                    <a:pt x="863806" y="165494"/>
                  </a:lnTo>
                  <a:lnTo>
                    <a:pt x="887582" y="169364"/>
                  </a:lnTo>
                  <a:lnTo>
                    <a:pt x="921862" y="170674"/>
                  </a:lnTo>
                  <a:lnTo>
                    <a:pt x="1047426" y="170674"/>
                  </a:lnTo>
                  <a:lnTo>
                    <a:pt x="1045881" y="175218"/>
                  </a:lnTo>
                  <a:lnTo>
                    <a:pt x="1019976" y="194368"/>
                  </a:lnTo>
                  <a:lnTo>
                    <a:pt x="978243" y="206121"/>
                  </a:lnTo>
                  <a:lnTo>
                    <a:pt x="921862" y="210119"/>
                  </a:lnTo>
                  <a:close/>
                </a:path>
                <a:path w="2745104" h="399414">
                  <a:moveTo>
                    <a:pt x="1047426" y="170674"/>
                  </a:moveTo>
                  <a:lnTo>
                    <a:pt x="921862" y="170674"/>
                  </a:lnTo>
                  <a:lnTo>
                    <a:pt x="955925" y="169364"/>
                  </a:lnTo>
                  <a:lnTo>
                    <a:pt x="979687" y="165494"/>
                  </a:lnTo>
                  <a:lnTo>
                    <a:pt x="993606" y="158803"/>
                  </a:lnTo>
                  <a:lnTo>
                    <a:pt x="998143" y="149033"/>
                  </a:lnTo>
                  <a:lnTo>
                    <a:pt x="993606" y="139329"/>
                  </a:lnTo>
                  <a:lnTo>
                    <a:pt x="979687" y="132648"/>
                  </a:lnTo>
                  <a:lnTo>
                    <a:pt x="955925" y="128787"/>
                  </a:lnTo>
                  <a:lnTo>
                    <a:pt x="921862" y="127545"/>
                  </a:lnTo>
                  <a:lnTo>
                    <a:pt x="1047412" y="127545"/>
                  </a:lnTo>
                  <a:lnTo>
                    <a:pt x="1054779" y="149033"/>
                  </a:lnTo>
                  <a:lnTo>
                    <a:pt x="1047426" y="170674"/>
                  </a:lnTo>
                  <a:close/>
                </a:path>
                <a:path w="2745104" h="399414">
                  <a:moveTo>
                    <a:pt x="1102359" y="268904"/>
                  </a:moveTo>
                  <a:lnTo>
                    <a:pt x="741978" y="268904"/>
                  </a:lnTo>
                  <a:lnTo>
                    <a:pt x="741978" y="225468"/>
                  </a:lnTo>
                  <a:lnTo>
                    <a:pt x="1102359" y="225468"/>
                  </a:lnTo>
                  <a:lnTo>
                    <a:pt x="1102359" y="268904"/>
                  </a:lnTo>
                  <a:close/>
                </a:path>
                <a:path w="2745104" h="399414">
                  <a:moveTo>
                    <a:pt x="954247" y="317558"/>
                  </a:moveTo>
                  <a:lnTo>
                    <a:pt x="899453" y="317558"/>
                  </a:lnTo>
                  <a:lnTo>
                    <a:pt x="899453" y="268904"/>
                  </a:lnTo>
                  <a:lnTo>
                    <a:pt x="954247" y="268904"/>
                  </a:lnTo>
                  <a:lnTo>
                    <a:pt x="954247" y="317558"/>
                  </a:lnTo>
                  <a:close/>
                </a:path>
                <a:path w="2745104" h="399414">
                  <a:moveTo>
                    <a:pt x="1063067" y="391844"/>
                  </a:moveTo>
                  <a:lnTo>
                    <a:pt x="783879" y="391844"/>
                  </a:lnTo>
                  <a:lnTo>
                    <a:pt x="783879" y="293154"/>
                  </a:lnTo>
                  <a:lnTo>
                    <a:pt x="839134" y="293154"/>
                  </a:lnTo>
                  <a:lnTo>
                    <a:pt x="839134" y="348101"/>
                  </a:lnTo>
                  <a:lnTo>
                    <a:pt x="1063067" y="348101"/>
                  </a:lnTo>
                  <a:lnTo>
                    <a:pt x="1063067" y="391844"/>
                  </a:lnTo>
                  <a:close/>
                </a:path>
                <a:path w="2745104" h="399414">
                  <a:moveTo>
                    <a:pt x="1272591" y="254937"/>
                  </a:moveTo>
                  <a:lnTo>
                    <a:pt x="1129390" y="254937"/>
                  </a:lnTo>
                  <a:lnTo>
                    <a:pt x="1129390" y="203980"/>
                  </a:lnTo>
                  <a:lnTo>
                    <a:pt x="1272591" y="203980"/>
                  </a:lnTo>
                  <a:lnTo>
                    <a:pt x="1272591" y="254937"/>
                  </a:lnTo>
                  <a:close/>
                </a:path>
                <a:path w="2745104" h="399414">
                  <a:moveTo>
                    <a:pt x="1629767" y="289624"/>
                  </a:moveTo>
                  <a:lnTo>
                    <a:pt x="1574206" y="289624"/>
                  </a:lnTo>
                  <a:lnTo>
                    <a:pt x="1574206" y="3990"/>
                  </a:lnTo>
                  <a:lnTo>
                    <a:pt x="1629767" y="3990"/>
                  </a:lnTo>
                  <a:lnTo>
                    <a:pt x="1629767" y="289624"/>
                  </a:lnTo>
                  <a:close/>
                </a:path>
                <a:path w="2745104" h="399414">
                  <a:moveTo>
                    <a:pt x="1532458" y="76128"/>
                  </a:moveTo>
                  <a:lnTo>
                    <a:pt x="1315278" y="76128"/>
                  </a:lnTo>
                  <a:lnTo>
                    <a:pt x="1315278" y="31924"/>
                  </a:lnTo>
                  <a:lnTo>
                    <a:pt x="1532458" y="31924"/>
                  </a:lnTo>
                  <a:lnTo>
                    <a:pt x="1532458" y="76128"/>
                  </a:lnTo>
                  <a:close/>
                </a:path>
                <a:path w="2745104" h="399414">
                  <a:moveTo>
                    <a:pt x="1329245" y="247416"/>
                  </a:moveTo>
                  <a:lnTo>
                    <a:pt x="1300697" y="203980"/>
                  </a:lnTo>
                  <a:lnTo>
                    <a:pt x="1343404" y="183032"/>
                  </a:lnTo>
                  <a:lnTo>
                    <a:pt x="1373333" y="153695"/>
                  </a:lnTo>
                  <a:lnTo>
                    <a:pt x="1391003" y="118918"/>
                  </a:lnTo>
                  <a:lnTo>
                    <a:pt x="1396931" y="81653"/>
                  </a:lnTo>
                  <a:lnTo>
                    <a:pt x="1396931" y="76128"/>
                  </a:lnTo>
                  <a:lnTo>
                    <a:pt x="1452953" y="76128"/>
                  </a:lnTo>
                  <a:lnTo>
                    <a:pt x="1452953" y="81653"/>
                  </a:lnTo>
                  <a:lnTo>
                    <a:pt x="1458572" y="116818"/>
                  </a:lnTo>
                  <a:lnTo>
                    <a:pt x="1475803" y="149551"/>
                  </a:lnTo>
                  <a:lnTo>
                    <a:pt x="1489187" y="162079"/>
                  </a:lnTo>
                  <a:lnTo>
                    <a:pt x="1425940" y="162079"/>
                  </a:lnTo>
                  <a:lnTo>
                    <a:pt x="1409795" y="189701"/>
                  </a:lnTo>
                  <a:lnTo>
                    <a:pt x="1388298" y="213611"/>
                  </a:lnTo>
                  <a:lnTo>
                    <a:pt x="1361448" y="233089"/>
                  </a:lnTo>
                  <a:lnTo>
                    <a:pt x="1329245" y="247416"/>
                  </a:lnTo>
                  <a:close/>
                </a:path>
                <a:path w="2745104" h="399414">
                  <a:moveTo>
                    <a:pt x="1519105" y="240049"/>
                  </a:moveTo>
                  <a:lnTo>
                    <a:pt x="1488338" y="226981"/>
                  </a:lnTo>
                  <a:lnTo>
                    <a:pt x="1462565" y="209179"/>
                  </a:lnTo>
                  <a:lnTo>
                    <a:pt x="1441770" y="187320"/>
                  </a:lnTo>
                  <a:lnTo>
                    <a:pt x="1425940" y="162079"/>
                  </a:lnTo>
                  <a:lnTo>
                    <a:pt x="1489187" y="162079"/>
                  </a:lnTo>
                  <a:lnTo>
                    <a:pt x="1505207" y="177075"/>
                  </a:lnTo>
                  <a:lnTo>
                    <a:pt x="1547346" y="196613"/>
                  </a:lnTo>
                  <a:lnTo>
                    <a:pt x="1519105" y="240049"/>
                  </a:lnTo>
                  <a:close/>
                </a:path>
                <a:path w="2745104" h="399414">
                  <a:moveTo>
                    <a:pt x="1640204" y="391844"/>
                  </a:moveTo>
                  <a:lnTo>
                    <a:pt x="1365007" y="391844"/>
                  </a:lnTo>
                  <a:lnTo>
                    <a:pt x="1365007" y="263532"/>
                  </a:lnTo>
                  <a:lnTo>
                    <a:pt x="1421029" y="263532"/>
                  </a:lnTo>
                  <a:lnTo>
                    <a:pt x="1421029" y="347180"/>
                  </a:lnTo>
                  <a:lnTo>
                    <a:pt x="1640204" y="347180"/>
                  </a:lnTo>
                  <a:lnTo>
                    <a:pt x="1640204" y="391844"/>
                  </a:lnTo>
                  <a:close/>
                </a:path>
                <a:path w="2745104" h="399414">
                  <a:moveTo>
                    <a:pt x="1877815" y="32692"/>
                  </a:moveTo>
                  <a:lnTo>
                    <a:pt x="1822254" y="32692"/>
                  </a:lnTo>
                  <a:lnTo>
                    <a:pt x="1822254" y="0"/>
                  </a:lnTo>
                  <a:lnTo>
                    <a:pt x="1877815" y="0"/>
                  </a:lnTo>
                  <a:lnTo>
                    <a:pt x="1877815" y="32692"/>
                  </a:lnTo>
                  <a:close/>
                </a:path>
                <a:path w="2745104" h="399414">
                  <a:moveTo>
                    <a:pt x="2011654" y="74132"/>
                  </a:moveTo>
                  <a:lnTo>
                    <a:pt x="1687342" y="74132"/>
                  </a:lnTo>
                  <a:lnTo>
                    <a:pt x="1687342" y="32692"/>
                  </a:lnTo>
                  <a:lnTo>
                    <a:pt x="2011654" y="32692"/>
                  </a:lnTo>
                  <a:lnTo>
                    <a:pt x="2011654" y="74132"/>
                  </a:lnTo>
                  <a:close/>
                </a:path>
                <a:path w="2745104" h="399414">
                  <a:moveTo>
                    <a:pt x="1850035" y="198147"/>
                  </a:moveTo>
                  <a:lnTo>
                    <a:pt x="1793375" y="194656"/>
                  </a:lnTo>
                  <a:lnTo>
                    <a:pt x="1751652" y="184027"/>
                  </a:lnTo>
                  <a:lnTo>
                    <a:pt x="1725929" y="166376"/>
                  </a:lnTo>
                  <a:lnTo>
                    <a:pt x="1717271" y="141819"/>
                  </a:lnTo>
                  <a:lnTo>
                    <a:pt x="1725929" y="117141"/>
                  </a:lnTo>
                  <a:lnTo>
                    <a:pt x="1751652" y="99227"/>
                  </a:lnTo>
                  <a:lnTo>
                    <a:pt x="1793375" y="88334"/>
                  </a:lnTo>
                  <a:lnTo>
                    <a:pt x="1850035" y="84723"/>
                  </a:lnTo>
                  <a:lnTo>
                    <a:pt x="1906999" y="88334"/>
                  </a:lnTo>
                  <a:lnTo>
                    <a:pt x="1948668" y="99227"/>
                  </a:lnTo>
                  <a:lnTo>
                    <a:pt x="1974249" y="117141"/>
                  </a:lnTo>
                  <a:lnTo>
                    <a:pt x="1975753" y="121405"/>
                  </a:lnTo>
                  <a:lnTo>
                    <a:pt x="1850035" y="121405"/>
                  </a:lnTo>
                  <a:lnTo>
                    <a:pt x="1817482" y="122674"/>
                  </a:lnTo>
                  <a:lnTo>
                    <a:pt x="1794512" y="126374"/>
                  </a:lnTo>
                  <a:lnTo>
                    <a:pt x="1780924" y="132694"/>
                  </a:lnTo>
                  <a:lnTo>
                    <a:pt x="1776516" y="141819"/>
                  </a:lnTo>
                  <a:lnTo>
                    <a:pt x="1780924" y="150292"/>
                  </a:lnTo>
                  <a:lnTo>
                    <a:pt x="1794512" y="156074"/>
                  </a:lnTo>
                  <a:lnTo>
                    <a:pt x="1817482" y="159409"/>
                  </a:lnTo>
                  <a:lnTo>
                    <a:pt x="1850035" y="160544"/>
                  </a:lnTo>
                  <a:lnTo>
                    <a:pt x="1976316" y="160544"/>
                  </a:lnTo>
                  <a:lnTo>
                    <a:pt x="1974249" y="166376"/>
                  </a:lnTo>
                  <a:lnTo>
                    <a:pt x="1948668" y="184027"/>
                  </a:lnTo>
                  <a:lnTo>
                    <a:pt x="1906999" y="194656"/>
                  </a:lnTo>
                  <a:lnTo>
                    <a:pt x="1850035" y="198147"/>
                  </a:lnTo>
                  <a:close/>
                </a:path>
                <a:path w="2745104" h="399414">
                  <a:moveTo>
                    <a:pt x="1976316" y="160544"/>
                  </a:moveTo>
                  <a:lnTo>
                    <a:pt x="1850035" y="160544"/>
                  </a:lnTo>
                  <a:lnTo>
                    <a:pt x="1882828" y="159409"/>
                  </a:lnTo>
                  <a:lnTo>
                    <a:pt x="1905750" y="156074"/>
                  </a:lnTo>
                  <a:lnTo>
                    <a:pt x="1919232" y="150292"/>
                  </a:lnTo>
                  <a:lnTo>
                    <a:pt x="1923707" y="141819"/>
                  </a:lnTo>
                  <a:lnTo>
                    <a:pt x="1919232" y="132694"/>
                  </a:lnTo>
                  <a:lnTo>
                    <a:pt x="1905750" y="126374"/>
                  </a:lnTo>
                  <a:lnTo>
                    <a:pt x="1882828" y="122674"/>
                  </a:lnTo>
                  <a:lnTo>
                    <a:pt x="1850035" y="121405"/>
                  </a:lnTo>
                  <a:lnTo>
                    <a:pt x="1975753" y="121405"/>
                  </a:lnTo>
                  <a:lnTo>
                    <a:pt x="1982952" y="141819"/>
                  </a:lnTo>
                  <a:lnTo>
                    <a:pt x="1976316" y="160544"/>
                  </a:lnTo>
                  <a:close/>
                </a:path>
                <a:path w="2745104" h="399414">
                  <a:moveTo>
                    <a:pt x="2030532" y="257699"/>
                  </a:moveTo>
                  <a:lnTo>
                    <a:pt x="1670152" y="257699"/>
                  </a:lnTo>
                  <a:lnTo>
                    <a:pt x="1670152" y="215645"/>
                  </a:lnTo>
                  <a:lnTo>
                    <a:pt x="2030532" y="215645"/>
                  </a:lnTo>
                  <a:lnTo>
                    <a:pt x="2030532" y="257699"/>
                  </a:lnTo>
                  <a:close/>
                </a:path>
                <a:path w="2745104" h="399414">
                  <a:moveTo>
                    <a:pt x="1849574" y="399212"/>
                  </a:moveTo>
                  <a:lnTo>
                    <a:pt x="1790605" y="395226"/>
                  </a:lnTo>
                  <a:lnTo>
                    <a:pt x="1747220" y="383556"/>
                  </a:lnTo>
                  <a:lnTo>
                    <a:pt x="1720439" y="364289"/>
                  </a:lnTo>
                  <a:lnTo>
                    <a:pt x="1711285" y="337511"/>
                  </a:lnTo>
                  <a:lnTo>
                    <a:pt x="1720439" y="310670"/>
                  </a:lnTo>
                  <a:lnTo>
                    <a:pt x="1747220" y="291427"/>
                  </a:lnTo>
                  <a:lnTo>
                    <a:pt x="1790605" y="279839"/>
                  </a:lnTo>
                  <a:lnTo>
                    <a:pt x="1849574" y="275964"/>
                  </a:lnTo>
                  <a:lnTo>
                    <a:pt x="1908016" y="279839"/>
                  </a:lnTo>
                  <a:lnTo>
                    <a:pt x="1951162" y="291427"/>
                  </a:lnTo>
                  <a:lnTo>
                    <a:pt x="1977933" y="310670"/>
                  </a:lnTo>
                  <a:lnTo>
                    <a:pt x="1979578" y="315409"/>
                  </a:lnTo>
                  <a:lnTo>
                    <a:pt x="1849574" y="315409"/>
                  </a:lnTo>
                  <a:lnTo>
                    <a:pt x="1813249" y="316791"/>
                  </a:lnTo>
                  <a:lnTo>
                    <a:pt x="1787816" y="320935"/>
                  </a:lnTo>
                  <a:lnTo>
                    <a:pt x="1772888" y="327841"/>
                  </a:lnTo>
                  <a:lnTo>
                    <a:pt x="1768074" y="337511"/>
                  </a:lnTo>
                  <a:lnTo>
                    <a:pt x="1772888" y="347195"/>
                  </a:lnTo>
                  <a:lnTo>
                    <a:pt x="1787816" y="353972"/>
                  </a:lnTo>
                  <a:lnTo>
                    <a:pt x="1813249" y="357929"/>
                  </a:lnTo>
                  <a:lnTo>
                    <a:pt x="1849574" y="359152"/>
                  </a:lnTo>
                  <a:lnTo>
                    <a:pt x="1979720" y="359152"/>
                  </a:lnTo>
                  <a:lnTo>
                    <a:pt x="1977933" y="364289"/>
                  </a:lnTo>
                  <a:lnTo>
                    <a:pt x="1951162" y="383556"/>
                  </a:lnTo>
                  <a:lnTo>
                    <a:pt x="1908016" y="395226"/>
                  </a:lnTo>
                  <a:lnTo>
                    <a:pt x="1849574" y="399212"/>
                  </a:lnTo>
                  <a:close/>
                </a:path>
                <a:path w="2745104" h="399414">
                  <a:moveTo>
                    <a:pt x="1979720" y="359152"/>
                  </a:moveTo>
                  <a:lnTo>
                    <a:pt x="1849574" y="359152"/>
                  </a:lnTo>
                  <a:lnTo>
                    <a:pt x="1885816" y="357929"/>
                  </a:lnTo>
                  <a:lnTo>
                    <a:pt x="1911237" y="353972"/>
                  </a:lnTo>
                  <a:lnTo>
                    <a:pt x="1926240" y="347195"/>
                  </a:lnTo>
                  <a:lnTo>
                    <a:pt x="1931228" y="337511"/>
                  </a:lnTo>
                  <a:lnTo>
                    <a:pt x="1926240" y="327841"/>
                  </a:lnTo>
                  <a:lnTo>
                    <a:pt x="1911237" y="320935"/>
                  </a:lnTo>
                  <a:lnTo>
                    <a:pt x="1885816" y="316791"/>
                  </a:lnTo>
                  <a:lnTo>
                    <a:pt x="1849574" y="315409"/>
                  </a:lnTo>
                  <a:lnTo>
                    <a:pt x="1979578" y="315409"/>
                  </a:lnTo>
                  <a:lnTo>
                    <a:pt x="1987250" y="337511"/>
                  </a:lnTo>
                  <a:lnTo>
                    <a:pt x="1979720" y="359152"/>
                  </a:lnTo>
                  <a:close/>
                </a:path>
                <a:path w="2745104" h="399414">
                  <a:moveTo>
                    <a:pt x="2372973" y="398751"/>
                  </a:moveTo>
                  <a:lnTo>
                    <a:pt x="2316952" y="398751"/>
                  </a:lnTo>
                  <a:lnTo>
                    <a:pt x="2316952" y="3376"/>
                  </a:lnTo>
                  <a:lnTo>
                    <a:pt x="2372973" y="3376"/>
                  </a:lnTo>
                  <a:lnTo>
                    <a:pt x="2372973" y="398751"/>
                  </a:lnTo>
                  <a:close/>
                </a:path>
                <a:path w="2745104" h="399414">
                  <a:moveTo>
                    <a:pt x="2071224" y="330911"/>
                  </a:moveTo>
                  <a:lnTo>
                    <a:pt x="2042369" y="286861"/>
                  </a:lnTo>
                  <a:lnTo>
                    <a:pt x="2096851" y="256085"/>
                  </a:lnTo>
                  <a:lnTo>
                    <a:pt x="2138668" y="221403"/>
                  </a:lnTo>
                  <a:lnTo>
                    <a:pt x="2168824" y="182265"/>
                  </a:lnTo>
                  <a:lnTo>
                    <a:pt x="2188319" y="138117"/>
                  </a:lnTo>
                  <a:lnTo>
                    <a:pt x="2198155" y="88406"/>
                  </a:lnTo>
                  <a:lnTo>
                    <a:pt x="2063550" y="88406"/>
                  </a:lnTo>
                  <a:lnTo>
                    <a:pt x="2063550" y="44970"/>
                  </a:lnTo>
                  <a:lnTo>
                    <a:pt x="2254637" y="44970"/>
                  </a:lnTo>
                  <a:lnTo>
                    <a:pt x="2252504" y="88897"/>
                  </a:lnTo>
                  <a:lnTo>
                    <a:pt x="2245771" y="130787"/>
                  </a:lnTo>
                  <a:lnTo>
                    <a:pt x="2233768" y="170490"/>
                  </a:lnTo>
                  <a:lnTo>
                    <a:pt x="2215825" y="207855"/>
                  </a:lnTo>
                  <a:lnTo>
                    <a:pt x="2191270" y="242731"/>
                  </a:lnTo>
                  <a:lnTo>
                    <a:pt x="2159432" y="274966"/>
                  </a:lnTo>
                  <a:lnTo>
                    <a:pt x="2119640" y="304410"/>
                  </a:lnTo>
                  <a:lnTo>
                    <a:pt x="2071224" y="330911"/>
                  </a:lnTo>
                  <a:close/>
                </a:path>
                <a:path w="2745104" h="399414">
                  <a:moveTo>
                    <a:pt x="2745037" y="91476"/>
                  </a:moveTo>
                  <a:lnTo>
                    <a:pt x="2689783" y="91476"/>
                  </a:lnTo>
                  <a:lnTo>
                    <a:pt x="2689783" y="3376"/>
                  </a:lnTo>
                  <a:lnTo>
                    <a:pt x="2745037" y="3376"/>
                  </a:lnTo>
                  <a:lnTo>
                    <a:pt x="2745037" y="91476"/>
                  </a:lnTo>
                  <a:close/>
                </a:path>
                <a:path w="2745104" h="399414">
                  <a:moveTo>
                    <a:pt x="2522178" y="208431"/>
                  </a:moveTo>
                  <a:lnTo>
                    <a:pt x="2480066" y="201407"/>
                  </a:lnTo>
                  <a:lnTo>
                    <a:pt x="2446703" y="181821"/>
                  </a:lnTo>
                  <a:lnTo>
                    <a:pt x="2424793" y="151903"/>
                  </a:lnTo>
                  <a:lnTo>
                    <a:pt x="2417042" y="113885"/>
                  </a:lnTo>
                  <a:lnTo>
                    <a:pt x="2424793" y="76379"/>
                  </a:lnTo>
                  <a:lnTo>
                    <a:pt x="2446703" y="46716"/>
                  </a:lnTo>
                  <a:lnTo>
                    <a:pt x="2480066" y="27269"/>
                  </a:lnTo>
                  <a:lnTo>
                    <a:pt x="2522178" y="20413"/>
                  </a:lnTo>
                  <a:lnTo>
                    <a:pt x="2557849" y="25430"/>
                  </a:lnTo>
                  <a:lnTo>
                    <a:pt x="2587908" y="39944"/>
                  </a:lnTo>
                  <a:lnTo>
                    <a:pt x="2610542" y="62458"/>
                  </a:lnTo>
                  <a:lnTo>
                    <a:pt x="2612389" y="66458"/>
                  </a:lnTo>
                  <a:lnTo>
                    <a:pt x="2522178" y="66458"/>
                  </a:lnTo>
                  <a:lnTo>
                    <a:pt x="2500938" y="69660"/>
                  </a:lnTo>
                  <a:lnTo>
                    <a:pt x="2484287" y="79063"/>
                  </a:lnTo>
                  <a:lnTo>
                    <a:pt x="2473421" y="94020"/>
                  </a:lnTo>
                  <a:lnTo>
                    <a:pt x="2469533" y="113885"/>
                  </a:lnTo>
                  <a:lnTo>
                    <a:pt x="2473421" y="133847"/>
                  </a:lnTo>
                  <a:lnTo>
                    <a:pt x="2484287" y="149033"/>
                  </a:lnTo>
                  <a:lnTo>
                    <a:pt x="2500938" y="158692"/>
                  </a:lnTo>
                  <a:lnTo>
                    <a:pt x="2522178" y="162079"/>
                  </a:lnTo>
                  <a:lnTo>
                    <a:pt x="2612389" y="162079"/>
                  </a:lnTo>
                  <a:lnTo>
                    <a:pt x="2610995" y="165242"/>
                  </a:lnTo>
                  <a:lnTo>
                    <a:pt x="2588388" y="188267"/>
                  </a:lnTo>
                  <a:lnTo>
                    <a:pt x="2558154" y="203148"/>
                  </a:lnTo>
                  <a:lnTo>
                    <a:pt x="2522178" y="208431"/>
                  </a:lnTo>
                  <a:close/>
                </a:path>
                <a:path w="2745104" h="399414">
                  <a:moveTo>
                    <a:pt x="2612389" y="162079"/>
                  </a:moveTo>
                  <a:lnTo>
                    <a:pt x="2522178" y="162079"/>
                  </a:lnTo>
                  <a:lnTo>
                    <a:pt x="2542932" y="158692"/>
                  </a:lnTo>
                  <a:lnTo>
                    <a:pt x="2559283" y="149033"/>
                  </a:lnTo>
                  <a:lnTo>
                    <a:pt x="2570051" y="133847"/>
                  </a:lnTo>
                  <a:lnTo>
                    <a:pt x="2574056" y="113885"/>
                  </a:lnTo>
                  <a:lnTo>
                    <a:pt x="2570051" y="94020"/>
                  </a:lnTo>
                  <a:lnTo>
                    <a:pt x="2559283" y="79063"/>
                  </a:lnTo>
                  <a:lnTo>
                    <a:pt x="2542932" y="69660"/>
                  </a:lnTo>
                  <a:lnTo>
                    <a:pt x="2522178" y="66458"/>
                  </a:lnTo>
                  <a:lnTo>
                    <a:pt x="2612389" y="66458"/>
                  </a:lnTo>
                  <a:lnTo>
                    <a:pt x="2623938" y="91476"/>
                  </a:lnTo>
                  <a:lnTo>
                    <a:pt x="2745037" y="91476"/>
                  </a:lnTo>
                  <a:lnTo>
                    <a:pt x="2745037" y="135526"/>
                  </a:lnTo>
                  <a:lnTo>
                    <a:pt x="2624092" y="135526"/>
                  </a:lnTo>
                  <a:lnTo>
                    <a:pt x="2612389" y="162079"/>
                  </a:lnTo>
                  <a:close/>
                </a:path>
                <a:path w="2745104" h="399414">
                  <a:moveTo>
                    <a:pt x="2745037" y="215952"/>
                  </a:moveTo>
                  <a:lnTo>
                    <a:pt x="2689783" y="215952"/>
                  </a:lnTo>
                  <a:lnTo>
                    <a:pt x="2689783" y="135526"/>
                  </a:lnTo>
                  <a:lnTo>
                    <a:pt x="2745037" y="135526"/>
                  </a:lnTo>
                  <a:lnTo>
                    <a:pt x="2745037" y="215952"/>
                  </a:lnTo>
                  <a:close/>
                </a:path>
                <a:path w="2745104" h="399414">
                  <a:moveTo>
                    <a:pt x="2745037" y="394300"/>
                  </a:moveTo>
                  <a:lnTo>
                    <a:pt x="2481505" y="394300"/>
                  </a:lnTo>
                  <a:lnTo>
                    <a:pt x="2481505" y="233295"/>
                  </a:lnTo>
                  <a:lnTo>
                    <a:pt x="2535992" y="233295"/>
                  </a:lnTo>
                  <a:lnTo>
                    <a:pt x="2535992" y="271359"/>
                  </a:lnTo>
                  <a:lnTo>
                    <a:pt x="2745037" y="271359"/>
                  </a:lnTo>
                  <a:lnTo>
                    <a:pt x="2745037" y="313874"/>
                  </a:lnTo>
                  <a:lnTo>
                    <a:pt x="2535992" y="313874"/>
                  </a:lnTo>
                  <a:lnTo>
                    <a:pt x="2535992" y="349483"/>
                  </a:lnTo>
                  <a:lnTo>
                    <a:pt x="2745037" y="349483"/>
                  </a:lnTo>
                  <a:lnTo>
                    <a:pt x="2745037" y="394300"/>
                  </a:lnTo>
                  <a:close/>
                </a:path>
                <a:path w="2745104" h="399414">
                  <a:moveTo>
                    <a:pt x="2745037" y="271359"/>
                  </a:moveTo>
                  <a:lnTo>
                    <a:pt x="2689783" y="271359"/>
                  </a:lnTo>
                  <a:lnTo>
                    <a:pt x="2689783" y="233295"/>
                  </a:lnTo>
                  <a:lnTo>
                    <a:pt x="2745037" y="233295"/>
                  </a:lnTo>
                  <a:lnTo>
                    <a:pt x="2745037" y="271359"/>
                  </a:lnTo>
                  <a:close/>
                </a:path>
                <a:path w="2745104" h="399414">
                  <a:moveTo>
                    <a:pt x="2745037" y="349483"/>
                  </a:moveTo>
                  <a:lnTo>
                    <a:pt x="2689783" y="349483"/>
                  </a:lnTo>
                  <a:lnTo>
                    <a:pt x="2689783" y="313874"/>
                  </a:lnTo>
                  <a:lnTo>
                    <a:pt x="2745037" y="313874"/>
                  </a:lnTo>
                  <a:lnTo>
                    <a:pt x="2745037" y="3494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625373" y="3326206"/>
              <a:ext cx="3896360" cy="523240"/>
            </a:xfrm>
            <a:custGeom>
              <a:avLst/>
              <a:gdLst/>
              <a:ahLst/>
              <a:cxnLst/>
              <a:rect l="l" t="t" r="r" b="b"/>
              <a:pathLst>
                <a:path w="3896359" h="523239">
                  <a:moveTo>
                    <a:pt x="3896088" y="523073"/>
                  </a:moveTo>
                  <a:lnTo>
                    <a:pt x="0" y="523073"/>
                  </a:lnTo>
                  <a:lnTo>
                    <a:pt x="0" y="0"/>
                  </a:lnTo>
                  <a:lnTo>
                    <a:pt x="3896088" y="0"/>
                  </a:lnTo>
                  <a:lnTo>
                    <a:pt x="3896088" y="523073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637191" y="3389594"/>
              <a:ext cx="3886835" cy="395605"/>
            </a:xfrm>
            <a:custGeom>
              <a:avLst/>
              <a:gdLst/>
              <a:ahLst/>
              <a:cxnLst/>
              <a:rect l="l" t="t" r="r" b="b"/>
              <a:pathLst>
                <a:path w="3886834" h="395604">
                  <a:moveTo>
                    <a:pt x="38217" y="163614"/>
                  </a:moveTo>
                  <a:lnTo>
                    <a:pt x="18418" y="120331"/>
                  </a:lnTo>
                  <a:lnTo>
                    <a:pt x="76072" y="106350"/>
                  </a:lnTo>
                  <a:lnTo>
                    <a:pt x="117626" y="82727"/>
                  </a:lnTo>
                  <a:lnTo>
                    <a:pt x="142804" y="52774"/>
                  </a:lnTo>
                  <a:lnTo>
                    <a:pt x="151335" y="19799"/>
                  </a:lnTo>
                  <a:lnTo>
                    <a:pt x="151335" y="6753"/>
                  </a:lnTo>
                  <a:lnTo>
                    <a:pt x="207663" y="6753"/>
                  </a:lnTo>
                  <a:lnTo>
                    <a:pt x="207663" y="19799"/>
                  </a:lnTo>
                  <a:lnTo>
                    <a:pt x="215961" y="53486"/>
                  </a:lnTo>
                  <a:lnTo>
                    <a:pt x="240893" y="83361"/>
                  </a:lnTo>
                  <a:lnTo>
                    <a:pt x="245534" y="85951"/>
                  </a:lnTo>
                  <a:lnTo>
                    <a:pt x="178962" y="85951"/>
                  </a:lnTo>
                  <a:lnTo>
                    <a:pt x="155719" y="113323"/>
                  </a:lnTo>
                  <a:lnTo>
                    <a:pt x="124130" y="135833"/>
                  </a:lnTo>
                  <a:lnTo>
                    <a:pt x="84771" y="152817"/>
                  </a:lnTo>
                  <a:lnTo>
                    <a:pt x="38217" y="163614"/>
                  </a:lnTo>
                  <a:close/>
                </a:path>
                <a:path w="3886834" h="395604">
                  <a:moveTo>
                    <a:pt x="319553" y="163614"/>
                  </a:moveTo>
                  <a:lnTo>
                    <a:pt x="273017" y="152817"/>
                  </a:lnTo>
                  <a:lnTo>
                    <a:pt x="233717" y="135890"/>
                  </a:lnTo>
                  <a:lnTo>
                    <a:pt x="202138" y="113388"/>
                  </a:lnTo>
                  <a:lnTo>
                    <a:pt x="178962" y="85951"/>
                  </a:lnTo>
                  <a:lnTo>
                    <a:pt x="245534" y="85951"/>
                  </a:lnTo>
                  <a:lnTo>
                    <a:pt x="282516" y="106587"/>
                  </a:lnTo>
                  <a:lnTo>
                    <a:pt x="340888" y="120331"/>
                  </a:lnTo>
                  <a:lnTo>
                    <a:pt x="319553" y="163614"/>
                  </a:lnTo>
                  <a:close/>
                </a:path>
                <a:path w="3886834" h="395604">
                  <a:moveTo>
                    <a:pt x="207050" y="188785"/>
                  </a:moveTo>
                  <a:lnTo>
                    <a:pt x="152102" y="188785"/>
                  </a:lnTo>
                  <a:lnTo>
                    <a:pt x="152102" y="139977"/>
                  </a:lnTo>
                  <a:lnTo>
                    <a:pt x="207050" y="139977"/>
                  </a:lnTo>
                  <a:lnTo>
                    <a:pt x="207050" y="188785"/>
                  </a:lnTo>
                  <a:close/>
                </a:path>
                <a:path w="3886834" h="395604">
                  <a:moveTo>
                    <a:pt x="360380" y="232988"/>
                  </a:moveTo>
                  <a:lnTo>
                    <a:pt x="0" y="232988"/>
                  </a:lnTo>
                  <a:lnTo>
                    <a:pt x="0" y="188785"/>
                  </a:lnTo>
                  <a:lnTo>
                    <a:pt x="360380" y="188785"/>
                  </a:lnTo>
                  <a:lnTo>
                    <a:pt x="360380" y="232988"/>
                  </a:lnTo>
                  <a:close/>
                </a:path>
                <a:path w="3886834" h="395604">
                  <a:moveTo>
                    <a:pt x="179422" y="395221"/>
                  </a:moveTo>
                  <a:lnTo>
                    <a:pt x="121360" y="390696"/>
                  </a:lnTo>
                  <a:lnTo>
                    <a:pt x="77873" y="377206"/>
                  </a:lnTo>
                  <a:lnTo>
                    <a:pt x="50589" y="355226"/>
                  </a:lnTo>
                  <a:lnTo>
                    <a:pt x="41133" y="325232"/>
                  </a:lnTo>
                  <a:lnTo>
                    <a:pt x="50589" y="295317"/>
                  </a:lnTo>
                  <a:lnTo>
                    <a:pt x="77873" y="273201"/>
                  </a:lnTo>
                  <a:lnTo>
                    <a:pt x="121360" y="259488"/>
                  </a:lnTo>
                  <a:lnTo>
                    <a:pt x="179422" y="254783"/>
                  </a:lnTo>
                  <a:lnTo>
                    <a:pt x="237281" y="259488"/>
                  </a:lnTo>
                  <a:lnTo>
                    <a:pt x="280492" y="273201"/>
                  </a:lnTo>
                  <a:lnTo>
                    <a:pt x="307586" y="295317"/>
                  </a:lnTo>
                  <a:lnTo>
                    <a:pt x="308070" y="296838"/>
                  </a:lnTo>
                  <a:lnTo>
                    <a:pt x="179422" y="296838"/>
                  </a:lnTo>
                  <a:lnTo>
                    <a:pt x="143351" y="298533"/>
                  </a:lnTo>
                  <a:lnTo>
                    <a:pt x="117741" y="303725"/>
                  </a:lnTo>
                  <a:lnTo>
                    <a:pt x="102520" y="312572"/>
                  </a:lnTo>
                  <a:lnTo>
                    <a:pt x="97615" y="325232"/>
                  </a:lnTo>
                  <a:lnTo>
                    <a:pt x="102520" y="337940"/>
                  </a:lnTo>
                  <a:lnTo>
                    <a:pt x="117741" y="346893"/>
                  </a:lnTo>
                  <a:lnTo>
                    <a:pt x="143351" y="352190"/>
                  </a:lnTo>
                  <a:lnTo>
                    <a:pt x="179422" y="353934"/>
                  </a:lnTo>
                  <a:lnTo>
                    <a:pt x="307996" y="353934"/>
                  </a:lnTo>
                  <a:lnTo>
                    <a:pt x="307586" y="355226"/>
                  </a:lnTo>
                  <a:lnTo>
                    <a:pt x="280492" y="377206"/>
                  </a:lnTo>
                  <a:lnTo>
                    <a:pt x="237281" y="390696"/>
                  </a:lnTo>
                  <a:lnTo>
                    <a:pt x="179422" y="395221"/>
                  </a:lnTo>
                  <a:close/>
                </a:path>
                <a:path w="3886834" h="395604">
                  <a:moveTo>
                    <a:pt x="307996" y="353934"/>
                  </a:moveTo>
                  <a:lnTo>
                    <a:pt x="179422" y="353934"/>
                  </a:lnTo>
                  <a:lnTo>
                    <a:pt x="215088" y="352190"/>
                  </a:lnTo>
                  <a:lnTo>
                    <a:pt x="240739" y="346893"/>
                  </a:lnTo>
                  <a:lnTo>
                    <a:pt x="256260" y="337940"/>
                  </a:lnTo>
                  <a:lnTo>
                    <a:pt x="261536" y="325232"/>
                  </a:lnTo>
                  <a:lnTo>
                    <a:pt x="256260" y="312572"/>
                  </a:lnTo>
                  <a:lnTo>
                    <a:pt x="240739" y="303725"/>
                  </a:lnTo>
                  <a:lnTo>
                    <a:pt x="215088" y="298533"/>
                  </a:lnTo>
                  <a:lnTo>
                    <a:pt x="179422" y="296838"/>
                  </a:lnTo>
                  <a:lnTo>
                    <a:pt x="308070" y="296838"/>
                  </a:lnTo>
                  <a:lnTo>
                    <a:pt x="317098" y="325232"/>
                  </a:lnTo>
                  <a:lnTo>
                    <a:pt x="307996" y="353934"/>
                  </a:lnTo>
                  <a:close/>
                </a:path>
                <a:path w="3886834" h="395604">
                  <a:moveTo>
                    <a:pt x="703896" y="52338"/>
                  </a:moveTo>
                  <a:lnTo>
                    <a:pt x="648642" y="52338"/>
                  </a:lnTo>
                  <a:lnTo>
                    <a:pt x="648642" y="0"/>
                  </a:lnTo>
                  <a:lnTo>
                    <a:pt x="703896" y="0"/>
                  </a:lnTo>
                  <a:lnTo>
                    <a:pt x="703896" y="52338"/>
                  </a:lnTo>
                  <a:close/>
                </a:path>
                <a:path w="3886834" h="395604">
                  <a:moveTo>
                    <a:pt x="481037" y="214724"/>
                  </a:moveTo>
                  <a:lnTo>
                    <a:pt x="439313" y="207560"/>
                  </a:lnTo>
                  <a:lnTo>
                    <a:pt x="405906" y="187461"/>
                  </a:lnTo>
                  <a:lnTo>
                    <a:pt x="383781" y="156858"/>
                  </a:lnTo>
                  <a:lnTo>
                    <a:pt x="375900" y="118182"/>
                  </a:lnTo>
                  <a:lnTo>
                    <a:pt x="383781" y="79288"/>
                  </a:lnTo>
                  <a:lnTo>
                    <a:pt x="405906" y="48654"/>
                  </a:lnTo>
                  <a:lnTo>
                    <a:pt x="439313" y="28610"/>
                  </a:lnTo>
                  <a:lnTo>
                    <a:pt x="481037" y="21487"/>
                  </a:lnTo>
                  <a:lnTo>
                    <a:pt x="503841" y="23523"/>
                  </a:lnTo>
                  <a:lnTo>
                    <a:pt x="524761" y="29603"/>
                  </a:lnTo>
                  <a:lnTo>
                    <a:pt x="543349" y="39337"/>
                  </a:lnTo>
                  <a:lnTo>
                    <a:pt x="559160" y="52338"/>
                  </a:lnTo>
                  <a:lnTo>
                    <a:pt x="703896" y="52338"/>
                  </a:lnTo>
                  <a:lnTo>
                    <a:pt x="703896" y="68914"/>
                  </a:lnTo>
                  <a:lnTo>
                    <a:pt x="481037" y="68914"/>
                  </a:lnTo>
                  <a:lnTo>
                    <a:pt x="459796" y="72079"/>
                  </a:lnTo>
                  <a:lnTo>
                    <a:pt x="443146" y="81691"/>
                  </a:lnTo>
                  <a:lnTo>
                    <a:pt x="432279" y="97232"/>
                  </a:lnTo>
                  <a:lnTo>
                    <a:pt x="428392" y="118182"/>
                  </a:lnTo>
                  <a:lnTo>
                    <a:pt x="432279" y="138795"/>
                  </a:lnTo>
                  <a:lnTo>
                    <a:pt x="443146" y="154500"/>
                  </a:lnTo>
                  <a:lnTo>
                    <a:pt x="459796" y="164479"/>
                  </a:lnTo>
                  <a:lnTo>
                    <a:pt x="481037" y="167911"/>
                  </a:lnTo>
                  <a:lnTo>
                    <a:pt x="703896" y="167911"/>
                  </a:lnTo>
                  <a:lnTo>
                    <a:pt x="703896" y="184487"/>
                  </a:lnTo>
                  <a:lnTo>
                    <a:pt x="558393" y="184487"/>
                  </a:lnTo>
                  <a:lnTo>
                    <a:pt x="542723" y="197262"/>
                  </a:lnTo>
                  <a:lnTo>
                    <a:pt x="524319" y="206800"/>
                  </a:lnTo>
                  <a:lnTo>
                    <a:pt x="503613" y="212740"/>
                  </a:lnTo>
                  <a:lnTo>
                    <a:pt x="481037" y="214724"/>
                  </a:lnTo>
                  <a:close/>
                </a:path>
                <a:path w="3886834" h="395604">
                  <a:moveTo>
                    <a:pt x="703896" y="167911"/>
                  </a:moveTo>
                  <a:lnTo>
                    <a:pt x="481037" y="167911"/>
                  </a:lnTo>
                  <a:lnTo>
                    <a:pt x="501726" y="164479"/>
                  </a:lnTo>
                  <a:lnTo>
                    <a:pt x="518084" y="154500"/>
                  </a:lnTo>
                  <a:lnTo>
                    <a:pt x="528888" y="138795"/>
                  </a:lnTo>
                  <a:lnTo>
                    <a:pt x="532915" y="118182"/>
                  </a:lnTo>
                  <a:lnTo>
                    <a:pt x="528888" y="97232"/>
                  </a:lnTo>
                  <a:lnTo>
                    <a:pt x="518084" y="81691"/>
                  </a:lnTo>
                  <a:lnTo>
                    <a:pt x="501726" y="72079"/>
                  </a:lnTo>
                  <a:lnTo>
                    <a:pt x="481037" y="68914"/>
                  </a:lnTo>
                  <a:lnTo>
                    <a:pt x="703896" y="68914"/>
                  </a:lnTo>
                  <a:lnTo>
                    <a:pt x="703896" y="96234"/>
                  </a:lnTo>
                  <a:lnTo>
                    <a:pt x="583104" y="96234"/>
                  </a:lnTo>
                  <a:lnTo>
                    <a:pt x="584639" y="103294"/>
                  </a:lnTo>
                  <a:lnTo>
                    <a:pt x="585560" y="110508"/>
                  </a:lnTo>
                  <a:lnTo>
                    <a:pt x="585560" y="125856"/>
                  </a:lnTo>
                  <a:lnTo>
                    <a:pt x="584639" y="133224"/>
                  </a:lnTo>
                  <a:lnTo>
                    <a:pt x="582950" y="140284"/>
                  </a:lnTo>
                  <a:lnTo>
                    <a:pt x="703896" y="140284"/>
                  </a:lnTo>
                  <a:lnTo>
                    <a:pt x="703896" y="167911"/>
                  </a:lnTo>
                  <a:close/>
                </a:path>
                <a:path w="3886834" h="395604">
                  <a:moveTo>
                    <a:pt x="703896" y="140284"/>
                  </a:moveTo>
                  <a:lnTo>
                    <a:pt x="648642" y="140284"/>
                  </a:lnTo>
                  <a:lnTo>
                    <a:pt x="648642" y="96234"/>
                  </a:lnTo>
                  <a:lnTo>
                    <a:pt x="703896" y="96234"/>
                  </a:lnTo>
                  <a:lnTo>
                    <a:pt x="703896" y="140284"/>
                  </a:lnTo>
                  <a:close/>
                </a:path>
                <a:path w="3886834" h="395604">
                  <a:moveTo>
                    <a:pt x="703896" y="231760"/>
                  </a:moveTo>
                  <a:lnTo>
                    <a:pt x="648642" y="231760"/>
                  </a:lnTo>
                  <a:lnTo>
                    <a:pt x="648642" y="184487"/>
                  </a:lnTo>
                  <a:lnTo>
                    <a:pt x="703896" y="184487"/>
                  </a:lnTo>
                  <a:lnTo>
                    <a:pt x="703896" y="231760"/>
                  </a:lnTo>
                  <a:close/>
                </a:path>
                <a:path w="3886834" h="395604">
                  <a:moveTo>
                    <a:pt x="568830" y="395221"/>
                  </a:moveTo>
                  <a:lnTo>
                    <a:pt x="512384" y="390036"/>
                  </a:lnTo>
                  <a:lnTo>
                    <a:pt x="469622" y="374808"/>
                  </a:lnTo>
                  <a:lnTo>
                    <a:pt x="442544" y="350370"/>
                  </a:lnTo>
                  <a:lnTo>
                    <a:pt x="433150" y="317558"/>
                  </a:lnTo>
                  <a:lnTo>
                    <a:pt x="442544" y="284657"/>
                  </a:lnTo>
                  <a:lnTo>
                    <a:pt x="469622" y="260174"/>
                  </a:lnTo>
                  <a:lnTo>
                    <a:pt x="512384" y="244929"/>
                  </a:lnTo>
                  <a:lnTo>
                    <a:pt x="568830" y="239742"/>
                  </a:lnTo>
                  <a:lnTo>
                    <a:pt x="625305" y="244929"/>
                  </a:lnTo>
                  <a:lnTo>
                    <a:pt x="668153" y="260174"/>
                  </a:lnTo>
                  <a:lnTo>
                    <a:pt x="692535" y="282103"/>
                  </a:lnTo>
                  <a:lnTo>
                    <a:pt x="568830" y="282103"/>
                  </a:lnTo>
                  <a:lnTo>
                    <a:pt x="533996" y="284319"/>
                  </a:lnTo>
                  <a:lnTo>
                    <a:pt x="508415" y="290967"/>
                  </a:lnTo>
                  <a:lnTo>
                    <a:pt x="492704" y="302047"/>
                  </a:lnTo>
                  <a:lnTo>
                    <a:pt x="487483" y="317558"/>
                  </a:lnTo>
                  <a:lnTo>
                    <a:pt x="492704" y="332688"/>
                  </a:lnTo>
                  <a:lnTo>
                    <a:pt x="508415" y="343516"/>
                  </a:lnTo>
                  <a:lnTo>
                    <a:pt x="533996" y="349998"/>
                  </a:lnTo>
                  <a:lnTo>
                    <a:pt x="568830" y="352092"/>
                  </a:lnTo>
                  <a:lnTo>
                    <a:pt x="693457" y="352092"/>
                  </a:lnTo>
                  <a:lnTo>
                    <a:pt x="668153" y="374808"/>
                  </a:lnTo>
                  <a:lnTo>
                    <a:pt x="625305" y="390036"/>
                  </a:lnTo>
                  <a:lnTo>
                    <a:pt x="568830" y="395221"/>
                  </a:lnTo>
                  <a:close/>
                </a:path>
                <a:path w="3886834" h="395604">
                  <a:moveTo>
                    <a:pt x="693457" y="352092"/>
                  </a:moveTo>
                  <a:lnTo>
                    <a:pt x="568830" y="352092"/>
                  </a:lnTo>
                  <a:lnTo>
                    <a:pt x="604148" y="349998"/>
                  </a:lnTo>
                  <a:lnTo>
                    <a:pt x="629782" y="343516"/>
                  </a:lnTo>
                  <a:lnTo>
                    <a:pt x="645430" y="332688"/>
                  </a:lnTo>
                  <a:lnTo>
                    <a:pt x="650790" y="317558"/>
                  </a:lnTo>
                  <a:lnTo>
                    <a:pt x="645430" y="302047"/>
                  </a:lnTo>
                  <a:lnTo>
                    <a:pt x="629782" y="290967"/>
                  </a:lnTo>
                  <a:lnTo>
                    <a:pt x="604148" y="284319"/>
                  </a:lnTo>
                  <a:lnTo>
                    <a:pt x="568830" y="282103"/>
                  </a:lnTo>
                  <a:lnTo>
                    <a:pt x="692535" y="282103"/>
                  </a:lnTo>
                  <a:lnTo>
                    <a:pt x="695375" y="284657"/>
                  </a:lnTo>
                  <a:lnTo>
                    <a:pt x="704970" y="317558"/>
                  </a:lnTo>
                  <a:lnTo>
                    <a:pt x="695375" y="350370"/>
                  </a:lnTo>
                  <a:lnTo>
                    <a:pt x="693457" y="352092"/>
                  </a:lnTo>
                  <a:close/>
                </a:path>
                <a:path w="3886834" h="395604">
                  <a:moveTo>
                    <a:pt x="1072583" y="199222"/>
                  </a:moveTo>
                  <a:lnTo>
                    <a:pt x="1017022" y="199222"/>
                  </a:lnTo>
                  <a:lnTo>
                    <a:pt x="1017022" y="0"/>
                  </a:lnTo>
                  <a:lnTo>
                    <a:pt x="1072583" y="0"/>
                  </a:lnTo>
                  <a:lnTo>
                    <a:pt x="1072583" y="199222"/>
                  </a:lnTo>
                  <a:close/>
                </a:path>
                <a:path w="3886834" h="395604">
                  <a:moveTo>
                    <a:pt x="766996" y="207203"/>
                  </a:moveTo>
                  <a:lnTo>
                    <a:pt x="747504" y="162539"/>
                  </a:lnTo>
                  <a:lnTo>
                    <a:pt x="810403" y="145534"/>
                  </a:lnTo>
                  <a:lnTo>
                    <a:pt x="853906" y="121923"/>
                  </a:lnTo>
                  <a:lnTo>
                    <a:pt x="880200" y="92759"/>
                  </a:lnTo>
                  <a:lnTo>
                    <a:pt x="891472" y="59091"/>
                  </a:lnTo>
                  <a:lnTo>
                    <a:pt x="768991" y="59091"/>
                  </a:lnTo>
                  <a:lnTo>
                    <a:pt x="768991" y="14734"/>
                  </a:lnTo>
                  <a:lnTo>
                    <a:pt x="952712" y="14734"/>
                  </a:lnTo>
                  <a:lnTo>
                    <a:pt x="947578" y="64868"/>
                  </a:lnTo>
                  <a:lnTo>
                    <a:pt x="932259" y="107200"/>
                  </a:lnTo>
                  <a:lnTo>
                    <a:pt x="906647" y="142164"/>
                  </a:lnTo>
                  <a:lnTo>
                    <a:pt x="870638" y="170196"/>
                  </a:lnTo>
                  <a:lnTo>
                    <a:pt x="824123" y="191731"/>
                  </a:lnTo>
                  <a:lnTo>
                    <a:pt x="766996" y="207203"/>
                  </a:lnTo>
                  <a:close/>
                </a:path>
                <a:path w="3886834" h="395604">
                  <a:moveTo>
                    <a:pt x="1083327" y="391384"/>
                  </a:moveTo>
                  <a:lnTo>
                    <a:pt x="808437" y="391384"/>
                  </a:lnTo>
                  <a:lnTo>
                    <a:pt x="808437" y="281336"/>
                  </a:lnTo>
                  <a:lnTo>
                    <a:pt x="1016715" y="281336"/>
                  </a:lnTo>
                  <a:lnTo>
                    <a:pt x="1016715" y="257546"/>
                  </a:lnTo>
                  <a:lnTo>
                    <a:pt x="807516" y="257546"/>
                  </a:lnTo>
                  <a:lnTo>
                    <a:pt x="807516" y="214724"/>
                  </a:lnTo>
                  <a:lnTo>
                    <a:pt x="1072583" y="214724"/>
                  </a:lnTo>
                  <a:lnTo>
                    <a:pt x="1072583" y="321549"/>
                  </a:lnTo>
                  <a:lnTo>
                    <a:pt x="864152" y="321549"/>
                  </a:lnTo>
                  <a:lnTo>
                    <a:pt x="864152" y="348562"/>
                  </a:lnTo>
                  <a:lnTo>
                    <a:pt x="1083327" y="348562"/>
                  </a:lnTo>
                  <a:lnTo>
                    <a:pt x="1083327" y="391384"/>
                  </a:lnTo>
                  <a:close/>
                </a:path>
                <a:path w="3886834" h="395604">
                  <a:moveTo>
                    <a:pt x="1272591" y="251560"/>
                  </a:moveTo>
                  <a:lnTo>
                    <a:pt x="1129390" y="251560"/>
                  </a:lnTo>
                  <a:lnTo>
                    <a:pt x="1129390" y="200603"/>
                  </a:lnTo>
                  <a:lnTo>
                    <a:pt x="1272591" y="200603"/>
                  </a:lnTo>
                  <a:lnTo>
                    <a:pt x="1272591" y="251560"/>
                  </a:lnTo>
                  <a:close/>
                </a:path>
                <a:path w="3886834" h="395604">
                  <a:moveTo>
                    <a:pt x="1444051" y="42054"/>
                  </a:moveTo>
                  <a:lnTo>
                    <a:pt x="1388797" y="42054"/>
                  </a:lnTo>
                  <a:lnTo>
                    <a:pt x="1388797" y="0"/>
                  </a:lnTo>
                  <a:lnTo>
                    <a:pt x="1444051" y="0"/>
                  </a:lnTo>
                  <a:lnTo>
                    <a:pt x="1444051" y="42054"/>
                  </a:lnTo>
                  <a:close/>
                </a:path>
                <a:path w="3886834" h="395604">
                  <a:moveTo>
                    <a:pt x="1533532" y="85644"/>
                  </a:moveTo>
                  <a:lnTo>
                    <a:pt x="1299009" y="85644"/>
                  </a:lnTo>
                  <a:lnTo>
                    <a:pt x="1299009" y="42054"/>
                  </a:lnTo>
                  <a:lnTo>
                    <a:pt x="1533532" y="42054"/>
                  </a:lnTo>
                  <a:lnTo>
                    <a:pt x="1533532" y="85644"/>
                  </a:lnTo>
                  <a:close/>
                </a:path>
                <a:path w="3886834" h="395604">
                  <a:moveTo>
                    <a:pt x="1612577" y="295610"/>
                  </a:moveTo>
                  <a:lnTo>
                    <a:pt x="1557015" y="295610"/>
                  </a:lnTo>
                  <a:lnTo>
                    <a:pt x="1557015" y="613"/>
                  </a:lnTo>
                  <a:lnTo>
                    <a:pt x="1612577" y="613"/>
                  </a:lnTo>
                  <a:lnTo>
                    <a:pt x="1612577" y="121712"/>
                  </a:lnTo>
                  <a:lnTo>
                    <a:pt x="1665682" y="121712"/>
                  </a:lnTo>
                  <a:lnTo>
                    <a:pt x="1665682" y="167144"/>
                  </a:lnTo>
                  <a:lnTo>
                    <a:pt x="1612577" y="167144"/>
                  </a:lnTo>
                  <a:lnTo>
                    <a:pt x="1612577" y="295610"/>
                  </a:lnTo>
                  <a:close/>
                </a:path>
                <a:path w="3886834" h="395604">
                  <a:moveTo>
                    <a:pt x="1416424" y="251560"/>
                  </a:moveTo>
                  <a:lnTo>
                    <a:pt x="1376732" y="246238"/>
                  </a:lnTo>
                  <a:lnTo>
                    <a:pt x="1345687" y="230974"/>
                  </a:lnTo>
                  <a:lnTo>
                    <a:pt x="1325492" y="207162"/>
                  </a:lnTo>
                  <a:lnTo>
                    <a:pt x="1318348" y="176199"/>
                  </a:lnTo>
                  <a:lnTo>
                    <a:pt x="1325492" y="144872"/>
                  </a:lnTo>
                  <a:lnTo>
                    <a:pt x="1345687" y="120696"/>
                  </a:lnTo>
                  <a:lnTo>
                    <a:pt x="1376732" y="105124"/>
                  </a:lnTo>
                  <a:lnTo>
                    <a:pt x="1416424" y="99611"/>
                  </a:lnTo>
                  <a:lnTo>
                    <a:pt x="1455692" y="105124"/>
                  </a:lnTo>
                  <a:lnTo>
                    <a:pt x="1486413" y="120696"/>
                  </a:lnTo>
                  <a:lnTo>
                    <a:pt x="1503901" y="141819"/>
                  </a:lnTo>
                  <a:lnTo>
                    <a:pt x="1416424" y="141819"/>
                  </a:lnTo>
                  <a:lnTo>
                    <a:pt x="1398315" y="144147"/>
                  </a:lnTo>
                  <a:lnTo>
                    <a:pt x="1384365" y="150778"/>
                  </a:lnTo>
                  <a:lnTo>
                    <a:pt x="1375393" y="161525"/>
                  </a:lnTo>
                  <a:lnTo>
                    <a:pt x="1372221" y="176199"/>
                  </a:lnTo>
                  <a:lnTo>
                    <a:pt x="1375393" y="190533"/>
                  </a:lnTo>
                  <a:lnTo>
                    <a:pt x="1384365" y="200968"/>
                  </a:lnTo>
                  <a:lnTo>
                    <a:pt x="1398315" y="207344"/>
                  </a:lnTo>
                  <a:lnTo>
                    <a:pt x="1416424" y="209505"/>
                  </a:lnTo>
                  <a:lnTo>
                    <a:pt x="1504459" y="209505"/>
                  </a:lnTo>
                  <a:lnTo>
                    <a:pt x="1486413" y="230974"/>
                  </a:lnTo>
                  <a:lnTo>
                    <a:pt x="1455692" y="246238"/>
                  </a:lnTo>
                  <a:lnTo>
                    <a:pt x="1416424" y="251560"/>
                  </a:lnTo>
                  <a:close/>
                </a:path>
                <a:path w="3886834" h="395604">
                  <a:moveTo>
                    <a:pt x="1504459" y="209505"/>
                  </a:moveTo>
                  <a:lnTo>
                    <a:pt x="1416424" y="209505"/>
                  </a:lnTo>
                  <a:lnTo>
                    <a:pt x="1434518" y="207344"/>
                  </a:lnTo>
                  <a:lnTo>
                    <a:pt x="1448598" y="200968"/>
                  </a:lnTo>
                  <a:lnTo>
                    <a:pt x="1457757" y="190533"/>
                  </a:lnTo>
                  <a:lnTo>
                    <a:pt x="1461088" y="176199"/>
                  </a:lnTo>
                  <a:lnTo>
                    <a:pt x="1457757" y="161525"/>
                  </a:lnTo>
                  <a:lnTo>
                    <a:pt x="1448598" y="150778"/>
                  </a:lnTo>
                  <a:lnTo>
                    <a:pt x="1434518" y="144147"/>
                  </a:lnTo>
                  <a:lnTo>
                    <a:pt x="1416424" y="141819"/>
                  </a:lnTo>
                  <a:lnTo>
                    <a:pt x="1503901" y="141819"/>
                  </a:lnTo>
                  <a:lnTo>
                    <a:pt x="1506428" y="144872"/>
                  </a:lnTo>
                  <a:lnTo>
                    <a:pt x="1513579" y="176199"/>
                  </a:lnTo>
                  <a:lnTo>
                    <a:pt x="1506428" y="207162"/>
                  </a:lnTo>
                  <a:lnTo>
                    <a:pt x="1504459" y="209505"/>
                  </a:lnTo>
                  <a:close/>
                </a:path>
                <a:path w="3886834" h="395604">
                  <a:moveTo>
                    <a:pt x="1626697" y="388468"/>
                  </a:moveTo>
                  <a:lnTo>
                    <a:pt x="1356258" y="388468"/>
                  </a:lnTo>
                  <a:lnTo>
                    <a:pt x="1356258" y="272741"/>
                  </a:lnTo>
                  <a:lnTo>
                    <a:pt x="1411512" y="272741"/>
                  </a:lnTo>
                  <a:lnTo>
                    <a:pt x="1411512" y="343804"/>
                  </a:lnTo>
                  <a:lnTo>
                    <a:pt x="1626697" y="343804"/>
                  </a:lnTo>
                  <a:lnTo>
                    <a:pt x="1626697" y="388468"/>
                  </a:lnTo>
                  <a:close/>
                </a:path>
                <a:path w="3886834" h="395604">
                  <a:moveTo>
                    <a:pt x="1706681" y="142279"/>
                  </a:moveTo>
                  <a:lnTo>
                    <a:pt x="1687495" y="100071"/>
                  </a:lnTo>
                  <a:lnTo>
                    <a:pt x="1746613" y="88680"/>
                  </a:lnTo>
                  <a:lnTo>
                    <a:pt x="1788392" y="68684"/>
                  </a:lnTo>
                  <a:lnTo>
                    <a:pt x="1813220" y="42356"/>
                  </a:lnTo>
                  <a:lnTo>
                    <a:pt x="1821487" y="11971"/>
                  </a:lnTo>
                  <a:lnTo>
                    <a:pt x="1821487" y="3683"/>
                  </a:lnTo>
                  <a:lnTo>
                    <a:pt x="1877815" y="3683"/>
                  </a:lnTo>
                  <a:lnTo>
                    <a:pt x="1877815" y="11971"/>
                  </a:lnTo>
                  <a:lnTo>
                    <a:pt x="1885921" y="42356"/>
                  </a:lnTo>
                  <a:lnTo>
                    <a:pt x="1910546" y="68684"/>
                  </a:lnTo>
                  <a:lnTo>
                    <a:pt x="1921882" y="74132"/>
                  </a:lnTo>
                  <a:lnTo>
                    <a:pt x="1849267" y="74132"/>
                  </a:lnTo>
                  <a:lnTo>
                    <a:pt x="1825909" y="98918"/>
                  </a:lnTo>
                  <a:lnTo>
                    <a:pt x="1793975" y="118739"/>
                  </a:lnTo>
                  <a:lnTo>
                    <a:pt x="1754040" y="133293"/>
                  </a:lnTo>
                  <a:lnTo>
                    <a:pt x="1706681" y="142279"/>
                  </a:lnTo>
                  <a:close/>
                </a:path>
                <a:path w="3886834" h="395604">
                  <a:moveTo>
                    <a:pt x="1992008" y="142279"/>
                  </a:moveTo>
                  <a:lnTo>
                    <a:pt x="1944646" y="133293"/>
                  </a:lnTo>
                  <a:lnTo>
                    <a:pt x="1904694" y="118739"/>
                  </a:lnTo>
                  <a:lnTo>
                    <a:pt x="1872715" y="98918"/>
                  </a:lnTo>
                  <a:lnTo>
                    <a:pt x="1849267" y="74132"/>
                  </a:lnTo>
                  <a:lnTo>
                    <a:pt x="1921882" y="74132"/>
                  </a:lnTo>
                  <a:lnTo>
                    <a:pt x="1952150" y="88680"/>
                  </a:lnTo>
                  <a:lnTo>
                    <a:pt x="2011193" y="100071"/>
                  </a:lnTo>
                  <a:lnTo>
                    <a:pt x="1992008" y="142279"/>
                  </a:lnTo>
                  <a:close/>
                </a:path>
                <a:path w="3886834" h="395604">
                  <a:moveTo>
                    <a:pt x="1877202" y="161772"/>
                  </a:moveTo>
                  <a:lnTo>
                    <a:pt x="1822254" y="161772"/>
                  </a:lnTo>
                  <a:lnTo>
                    <a:pt x="1822254" y="118950"/>
                  </a:lnTo>
                  <a:lnTo>
                    <a:pt x="1877202" y="118950"/>
                  </a:lnTo>
                  <a:lnTo>
                    <a:pt x="1877202" y="161772"/>
                  </a:lnTo>
                  <a:close/>
                </a:path>
                <a:path w="3886834" h="395604">
                  <a:moveTo>
                    <a:pt x="2030532" y="205515"/>
                  </a:moveTo>
                  <a:lnTo>
                    <a:pt x="1670152" y="205515"/>
                  </a:lnTo>
                  <a:lnTo>
                    <a:pt x="1670152" y="161772"/>
                  </a:lnTo>
                  <a:lnTo>
                    <a:pt x="2030532" y="161772"/>
                  </a:lnTo>
                  <a:lnTo>
                    <a:pt x="2030532" y="205515"/>
                  </a:lnTo>
                  <a:close/>
                </a:path>
                <a:path w="3886834" h="395604">
                  <a:moveTo>
                    <a:pt x="1996766" y="392612"/>
                  </a:moveTo>
                  <a:lnTo>
                    <a:pt x="1712053" y="392612"/>
                  </a:lnTo>
                  <a:lnTo>
                    <a:pt x="1712053" y="288703"/>
                  </a:lnTo>
                  <a:lnTo>
                    <a:pt x="1931842" y="288703"/>
                  </a:lnTo>
                  <a:lnTo>
                    <a:pt x="1931842" y="267522"/>
                  </a:lnTo>
                  <a:lnTo>
                    <a:pt x="1711746" y="267522"/>
                  </a:lnTo>
                  <a:lnTo>
                    <a:pt x="1711746" y="225621"/>
                  </a:lnTo>
                  <a:lnTo>
                    <a:pt x="1986482" y="225621"/>
                  </a:lnTo>
                  <a:lnTo>
                    <a:pt x="1986482" y="327534"/>
                  </a:lnTo>
                  <a:lnTo>
                    <a:pt x="1766386" y="327534"/>
                  </a:lnTo>
                  <a:lnTo>
                    <a:pt x="1766386" y="350864"/>
                  </a:lnTo>
                  <a:lnTo>
                    <a:pt x="1996766" y="350864"/>
                  </a:lnTo>
                  <a:lnTo>
                    <a:pt x="1996766" y="392612"/>
                  </a:lnTo>
                  <a:close/>
                </a:path>
                <a:path w="3886834" h="395604">
                  <a:moveTo>
                    <a:pt x="2370057" y="246188"/>
                  </a:moveTo>
                  <a:lnTo>
                    <a:pt x="2082735" y="246188"/>
                  </a:lnTo>
                  <a:lnTo>
                    <a:pt x="2082735" y="113271"/>
                  </a:lnTo>
                  <a:lnTo>
                    <a:pt x="2306054" y="113271"/>
                  </a:lnTo>
                  <a:lnTo>
                    <a:pt x="2306054" y="70295"/>
                  </a:lnTo>
                  <a:lnTo>
                    <a:pt x="2082121" y="70295"/>
                  </a:lnTo>
                  <a:lnTo>
                    <a:pt x="2082121" y="25785"/>
                  </a:lnTo>
                  <a:lnTo>
                    <a:pt x="2360848" y="25785"/>
                  </a:lnTo>
                  <a:lnTo>
                    <a:pt x="2360848" y="156707"/>
                  </a:lnTo>
                  <a:lnTo>
                    <a:pt x="2137989" y="156707"/>
                  </a:lnTo>
                  <a:lnTo>
                    <a:pt x="2137989" y="201217"/>
                  </a:lnTo>
                  <a:lnTo>
                    <a:pt x="2370057" y="201217"/>
                  </a:lnTo>
                  <a:lnTo>
                    <a:pt x="2370057" y="246188"/>
                  </a:lnTo>
                  <a:close/>
                </a:path>
                <a:path w="3886834" h="395604">
                  <a:moveTo>
                    <a:pt x="2248344" y="305893"/>
                  </a:moveTo>
                  <a:lnTo>
                    <a:pt x="2193551" y="305893"/>
                  </a:lnTo>
                  <a:lnTo>
                    <a:pt x="2193551" y="246188"/>
                  </a:lnTo>
                  <a:lnTo>
                    <a:pt x="2248344" y="246188"/>
                  </a:lnTo>
                  <a:lnTo>
                    <a:pt x="2248344" y="305893"/>
                  </a:lnTo>
                  <a:close/>
                </a:path>
                <a:path w="3886834" h="395604">
                  <a:moveTo>
                    <a:pt x="2402442" y="351171"/>
                  </a:moveTo>
                  <a:lnTo>
                    <a:pt x="2041141" y="351171"/>
                  </a:lnTo>
                  <a:lnTo>
                    <a:pt x="2041141" y="305893"/>
                  </a:lnTo>
                  <a:lnTo>
                    <a:pt x="2402442" y="305893"/>
                  </a:lnTo>
                  <a:lnTo>
                    <a:pt x="2402442" y="351171"/>
                  </a:lnTo>
                  <a:close/>
                </a:path>
                <a:path w="3886834" h="395604">
                  <a:moveTo>
                    <a:pt x="2742735" y="395374"/>
                  </a:moveTo>
                  <a:lnTo>
                    <a:pt x="2686713" y="395374"/>
                  </a:lnTo>
                  <a:lnTo>
                    <a:pt x="2686713" y="0"/>
                  </a:lnTo>
                  <a:lnTo>
                    <a:pt x="2742735" y="0"/>
                  </a:lnTo>
                  <a:lnTo>
                    <a:pt x="2742735" y="395374"/>
                  </a:lnTo>
                  <a:close/>
                </a:path>
                <a:path w="3886834" h="395604">
                  <a:moveTo>
                    <a:pt x="2647728" y="83495"/>
                  </a:moveTo>
                  <a:lnTo>
                    <a:pt x="2424716" y="83495"/>
                  </a:lnTo>
                  <a:lnTo>
                    <a:pt x="2424716" y="38217"/>
                  </a:lnTo>
                  <a:lnTo>
                    <a:pt x="2647728" y="38217"/>
                  </a:lnTo>
                  <a:lnTo>
                    <a:pt x="2647728" y="83495"/>
                  </a:lnTo>
                  <a:close/>
                </a:path>
                <a:path w="3886834" h="395604">
                  <a:moveTo>
                    <a:pt x="2440678" y="320781"/>
                  </a:moveTo>
                  <a:lnTo>
                    <a:pt x="2409214" y="277345"/>
                  </a:lnTo>
                  <a:lnTo>
                    <a:pt x="2452317" y="247910"/>
                  </a:lnTo>
                  <a:lnTo>
                    <a:pt x="2483404" y="206704"/>
                  </a:lnTo>
                  <a:lnTo>
                    <a:pt x="2502261" y="158419"/>
                  </a:lnTo>
                  <a:lnTo>
                    <a:pt x="2508672" y="107745"/>
                  </a:lnTo>
                  <a:lnTo>
                    <a:pt x="2508672" y="83495"/>
                  </a:lnTo>
                  <a:lnTo>
                    <a:pt x="2565000" y="83495"/>
                  </a:lnTo>
                  <a:lnTo>
                    <a:pt x="2565000" y="107745"/>
                  </a:lnTo>
                  <a:lnTo>
                    <a:pt x="2571190" y="155848"/>
                  </a:lnTo>
                  <a:lnTo>
                    <a:pt x="2589769" y="201332"/>
                  </a:lnTo>
                  <a:lnTo>
                    <a:pt x="2592015" y="204133"/>
                  </a:lnTo>
                  <a:lnTo>
                    <a:pt x="2537834" y="204133"/>
                  </a:lnTo>
                  <a:lnTo>
                    <a:pt x="2521703" y="241310"/>
                  </a:lnTo>
                  <a:lnTo>
                    <a:pt x="2500077" y="273969"/>
                  </a:lnTo>
                  <a:lnTo>
                    <a:pt x="2473039" y="300871"/>
                  </a:lnTo>
                  <a:lnTo>
                    <a:pt x="2440678" y="320781"/>
                  </a:lnTo>
                  <a:close/>
                </a:path>
                <a:path w="3886834" h="395604">
                  <a:moveTo>
                    <a:pt x="2634375" y="310958"/>
                  </a:moveTo>
                  <a:lnTo>
                    <a:pt x="2602110" y="292713"/>
                  </a:lnTo>
                  <a:lnTo>
                    <a:pt x="2575284" y="268136"/>
                  </a:lnTo>
                  <a:lnTo>
                    <a:pt x="2553868" y="238264"/>
                  </a:lnTo>
                  <a:lnTo>
                    <a:pt x="2537834" y="204133"/>
                  </a:lnTo>
                  <a:lnTo>
                    <a:pt x="2592015" y="204133"/>
                  </a:lnTo>
                  <a:lnTo>
                    <a:pt x="2620751" y="239967"/>
                  </a:lnTo>
                  <a:lnTo>
                    <a:pt x="2664151" y="267522"/>
                  </a:lnTo>
                  <a:lnTo>
                    <a:pt x="2634375" y="310958"/>
                  </a:lnTo>
                  <a:close/>
                </a:path>
                <a:path w="3886834" h="395604">
                  <a:moveTo>
                    <a:pt x="2815965" y="233295"/>
                  </a:moveTo>
                  <a:lnTo>
                    <a:pt x="2792175" y="187250"/>
                  </a:lnTo>
                  <a:lnTo>
                    <a:pt x="2850993" y="167614"/>
                  </a:lnTo>
                  <a:lnTo>
                    <a:pt x="2894818" y="135372"/>
                  </a:lnTo>
                  <a:lnTo>
                    <a:pt x="2922239" y="95304"/>
                  </a:lnTo>
                  <a:lnTo>
                    <a:pt x="2931846" y="52184"/>
                  </a:lnTo>
                  <a:lnTo>
                    <a:pt x="2931846" y="23790"/>
                  </a:lnTo>
                  <a:lnTo>
                    <a:pt x="2990937" y="23790"/>
                  </a:lnTo>
                  <a:lnTo>
                    <a:pt x="2990937" y="52184"/>
                  </a:lnTo>
                  <a:lnTo>
                    <a:pt x="2996909" y="87051"/>
                  </a:lnTo>
                  <a:lnTo>
                    <a:pt x="3014588" y="120415"/>
                  </a:lnTo>
                  <a:lnTo>
                    <a:pt x="3024101" y="130154"/>
                  </a:lnTo>
                  <a:lnTo>
                    <a:pt x="2961622" y="130154"/>
                  </a:lnTo>
                  <a:lnTo>
                    <a:pt x="2937546" y="165566"/>
                  </a:lnTo>
                  <a:lnTo>
                    <a:pt x="2904737" y="195423"/>
                  </a:lnTo>
                  <a:lnTo>
                    <a:pt x="2863955" y="218431"/>
                  </a:lnTo>
                  <a:lnTo>
                    <a:pt x="2815965" y="233295"/>
                  </a:lnTo>
                  <a:close/>
                </a:path>
                <a:path w="3886834" h="395604">
                  <a:moveTo>
                    <a:pt x="3107124" y="233295"/>
                  </a:moveTo>
                  <a:lnTo>
                    <a:pt x="3058899" y="218539"/>
                  </a:lnTo>
                  <a:lnTo>
                    <a:pt x="3018085" y="195596"/>
                  </a:lnTo>
                  <a:lnTo>
                    <a:pt x="2985414" y="165717"/>
                  </a:lnTo>
                  <a:lnTo>
                    <a:pt x="2961622" y="130154"/>
                  </a:lnTo>
                  <a:lnTo>
                    <a:pt x="3024101" y="130154"/>
                  </a:lnTo>
                  <a:lnTo>
                    <a:pt x="3043340" y="149852"/>
                  </a:lnTo>
                  <a:lnTo>
                    <a:pt x="3082531" y="172938"/>
                  </a:lnTo>
                  <a:lnTo>
                    <a:pt x="3131528" y="187250"/>
                  </a:lnTo>
                  <a:lnTo>
                    <a:pt x="3107124" y="233295"/>
                  </a:lnTo>
                  <a:close/>
                </a:path>
                <a:path w="3886834" h="395604">
                  <a:moveTo>
                    <a:pt x="3144421" y="346873"/>
                  </a:moveTo>
                  <a:lnTo>
                    <a:pt x="2783120" y="346873"/>
                  </a:lnTo>
                  <a:lnTo>
                    <a:pt x="2783120" y="301289"/>
                  </a:lnTo>
                  <a:lnTo>
                    <a:pt x="3144421" y="301289"/>
                  </a:lnTo>
                  <a:lnTo>
                    <a:pt x="3144421" y="346873"/>
                  </a:lnTo>
                  <a:close/>
                </a:path>
                <a:path w="3886834" h="395604">
                  <a:moveTo>
                    <a:pt x="3484714" y="239895"/>
                  </a:moveTo>
                  <a:lnTo>
                    <a:pt x="3429152" y="239895"/>
                  </a:lnTo>
                  <a:lnTo>
                    <a:pt x="3429152" y="0"/>
                  </a:lnTo>
                  <a:lnTo>
                    <a:pt x="3484714" y="0"/>
                  </a:lnTo>
                  <a:lnTo>
                    <a:pt x="3484714" y="239895"/>
                  </a:lnTo>
                  <a:close/>
                </a:path>
                <a:path w="3886834" h="395604">
                  <a:moveTo>
                    <a:pt x="3209824" y="223779"/>
                  </a:moveTo>
                  <a:lnTo>
                    <a:pt x="3175597" y="223779"/>
                  </a:lnTo>
                  <a:lnTo>
                    <a:pt x="3175597" y="26245"/>
                  </a:lnTo>
                  <a:lnTo>
                    <a:pt x="3367145" y="26245"/>
                  </a:lnTo>
                  <a:lnTo>
                    <a:pt x="3367145" y="70142"/>
                  </a:lnTo>
                  <a:lnTo>
                    <a:pt x="3231465" y="70142"/>
                  </a:lnTo>
                  <a:lnTo>
                    <a:pt x="3231465" y="102987"/>
                  </a:lnTo>
                  <a:lnTo>
                    <a:pt x="3355634" y="102987"/>
                  </a:lnTo>
                  <a:lnTo>
                    <a:pt x="3355634" y="145656"/>
                  </a:lnTo>
                  <a:lnTo>
                    <a:pt x="3231465" y="145656"/>
                  </a:lnTo>
                  <a:lnTo>
                    <a:pt x="3231465" y="180036"/>
                  </a:lnTo>
                  <a:lnTo>
                    <a:pt x="3396210" y="180036"/>
                  </a:lnTo>
                  <a:lnTo>
                    <a:pt x="3400451" y="213496"/>
                  </a:lnTo>
                  <a:lnTo>
                    <a:pt x="3358816" y="218793"/>
                  </a:lnTo>
                  <a:lnTo>
                    <a:pt x="3315670" y="221918"/>
                  </a:lnTo>
                  <a:lnTo>
                    <a:pt x="3267258" y="223403"/>
                  </a:lnTo>
                  <a:lnTo>
                    <a:pt x="3209824" y="223779"/>
                  </a:lnTo>
                  <a:close/>
                </a:path>
                <a:path w="3886834" h="395604">
                  <a:moveTo>
                    <a:pt x="3396210" y="180036"/>
                  </a:moveTo>
                  <a:lnTo>
                    <a:pt x="3231465" y="180036"/>
                  </a:lnTo>
                  <a:lnTo>
                    <a:pt x="3279258" y="179446"/>
                  </a:lnTo>
                  <a:lnTo>
                    <a:pt x="3320505" y="177849"/>
                  </a:lnTo>
                  <a:lnTo>
                    <a:pt x="3358097" y="174813"/>
                  </a:lnTo>
                  <a:lnTo>
                    <a:pt x="3394925" y="169906"/>
                  </a:lnTo>
                  <a:lnTo>
                    <a:pt x="3396210" y="180036"/>
                  </a:lnTo>
                  <a:close/>
                </a:path>
                <a:path w="3886834" h="395604">
                  <a:moveTo>
                    <a:pt x="3484714" y="395374"/>
                  </a:moveTo>
                  <a:lnTo>
                    <a:pt x="3429152" y="395374"/>
                  </a:lnTo>
                  <a:lnTo>
                    <a:pt x="3429152" y="299754"/>
                  </a:lnTo>
                  <a:lnTo>
                    <a:pt x="3213200" y="299754"/>
                  </a:lnTo>
                  <a:lnTo>
                    <a:pt x="3213200" y="255550"/>
                  </a:lnTo>
                  <a:lnTo>
                    <a:pt x="3484714" y="255550"/>
                  </a:lnTo>
                  <a:lnTo>
                    <a:pt x="3484714" y="395374"/>
                  </a:lnTo>
                  <a:close/>
                </a:path>
                <a:path w="3886834" h="395604">
                  <a:moveTo>
                    <a:pt x="3557944" y="233295"/>
                  </a:moveTo>
                  <a:lnTo>
                    <a:pt x="3534154" y="187250"/>
                  </a:lnTo>
                  <a:lnTo>
                    <a:pt x="3592972" y="167614"/>
                  </a:lnTo>
                  <a:lnTo>
                    <a:pt x="3636796" y="135372"/>
                  </a:lnTo>
                  <a:lnTo>
                    <a:pt x="3664217" y="95304"/>
                  </a:lnTo>
                  <a:lnTo>
                    <a:pt x="3673824" y="52184"/>
                  </a:lnTo>
                  <a:lnTo>
                    <a:pt x="3673824" y="23790"/>
                  </a:lnTo>
                  <a:lnTo>
                    <a:pt x="3732916" y="23790"/>
                  </a:lnTo>
                  <a:lnTo>
                    <a:pt x="3732916" y="52184"/>
                  </a:lnTo>
                  <a:lnTo>
                    <a:pt x="3738888" y="87051"/>
                  </a:lnTo>
                  <a:lnTo>
                    <a:pt x="3756567" y="120415"/>
                  </a:lnTo>
                  <a:lnTo>
                    <a:pt x="3766080" y="130154"/>
                  </a:lnTo>
                  <a:lnTo>
                    <a:pt x="3703600" y="130154"/>
                  </a:lnTo>
                  <a:lnTo>
                    <a:pt x="3679525" y="165566"/>
                  </a:lnTo>
                  <a:lnTo>
                    <a:pt x="3646715" y="195423"/>
                  </a:lnTo>
                  <a:lnTo>
                    <a:pt x="3605934" y="218431"/>
                  </a:lnTo>
                  <a:lnTo>
                    <a:pt x="3557944" y="233295"/>
                  </a:lnTo>
                  <a:close/>
                </a:path>
                <a:path w="3886834" h="395604">
                  <a:moveTo>
                    <a:pt x="3849103" y="233295"/>
                  </a:moveTo>
                  <a:lnTo>
                    <a:pt x="3800878" y="218539"/>
                  </a:lnTo>
                  <a:lnTo>
                    <a:pt x="3760063" y="195596"/>
                  </a:lnTo>
                  <a:lnTo>
                    <a:pt x="3727393" y="165717"/>
                  </a:lnTo>
                  <a:lnTo>
                    <a:pt x="3703600" y="130154"/>
                  </a:lnTo>
                  <a:lnTo>
                    <a:pt x="3766080" y="130154"/>
                  </a:lnTo>
                  <a:lnTo>
                    <a:pt x="3785319" y="149852"/>
                  </a:lnTo>
                  <a:lnTo>
                    <a:pt x="3824510" y="172938"/>
                  </a:lnTo>
                  <a:lnTo>
                    <a:pt x="3873507" y="187250"/>
                  </a:lnTo>
                  <a:lnTo>
                    <a:pt x="3849103" y="233295"/>
                  </a:lnTo>
                  <a:close/>
                </a:path>
                <a:path w="3886834" h="395604">
                  <a:moveTo>
                    <a:pt x="3886400" y="346873"/>
                  </a:moveTo>
                  <a:lnTo>
                    <a:pt x="3525098" y="346873"/>
                  </a:lnTo>
                  <a:lnTo>
                    <a:pt x="3525098" y="301289"/>
                  </a:lnTo>
                  <a:lnTo>
                    <a:pt x="3886400" y="301289"/>
                  </a:lnTo>
                  <a:lnTo>
                    <a:pt x="3886400" y="34687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15273" y="2094430"/>
            <a:ext cx="708660" cy="383540"/>
          </a:xfrm>
          <a:custGeom>
            <a:avLst/>
            <a:gdLst/>
            <a:ahLst/>
            <a:cxnLst/>
            <a:rect l="l" t="t" r="r" b="b"/>
            <a:pathLst>
              <a:path w="708660" h="383539">
                <a:moveTo>
                  <a:pt x="313110" y="383099"/>
                </a:moveTo>
                <a:lnTo>
                  <a:pt x="285789" y="383099"/>
                </a:lnTo>
                <a:lnTo>
                  <a:pt x="285789" y="0"/>
                </a:lnTo>
                <a:lnTo>
                  <a:pt x="313110" y="0"/>
                </a:lnTo>
                <a:lnTo>
                  <a:pt x="313110" y="383099"/>
                </a:lnTo>
                <a:close/>
              </a:path>
              <a:path w="708660" h="383539">
                <a:moveTo>
                  <a:pt x="226851" y="63389"/>
                </a:moveTo>
                <a:lnTo>
                  <a:pt x="11511" y="63389"/>
                </a:lnTo>
                <a:lnTo>
                  <a:pt x="11511" y="40059"/>
                </a:lnTo>
                <a:lnTo>
                  <a:pt x="226851" y="40059"/>
                </a:lnTo>
                <a:lnTo>
                  <a:pt x="226851" y="63389"/>
                </a:lnTo>
                <a:close/>
              </a:path>
              <a:path w="708660" h="383539">
                <a:moveTo>
                  <a:pt x="16422" y="308659"/>
                </a:moveTo>
                <a:lnTo>
                  <a:pt x="0" y="286864"/>
                </a:lnTo>
                <a:lnTo>
                  <a:pt x="38246" y="259728"/>
                </a:lnTo>
                <a:lnTo>
                  <a:pt x="71831" y="219886"/>
                </a:lnTo>
                <a:lnTo>
                  <a:pt x="95746" y="172361"/>
                </a:lnTo>
                <a:lnTo>
                  <a:pt x="104984" y="122174"/>
                </a:lnTo>
                <a:lnTo>
                  <a:pt x="104984" y="63389"/>
                </a:lnTo>
                <a:lnTo>
                  <a:pt x="132304" y="63389"/>
                </a:lnTo>
                <a:lnTo>
                  <a:pt x="132304" y="122174"/>
                </a:lnTo>
                <a:lnTo>
                  <a:pt x="141324" y="170834"/>
                </a:lnTo>
                <a:lnTo>
                  <a:pt x="145251" y="178196"/>
                </a:lnTo>
                <a:lnTo>
                  <a:pt x="118951" y="178196"/>
                </a:lnTo>
                <a:lnTo>
                  <a:pt x="101441" y="219668"/>
                </a:lnTo>
                <a:lnTo>
                  <a:pt x="77068" y="256608"/>
                </a:lnTo>
                <a:lnTo>
                  <a:pt x="48004" y="286957"/>
                </a:lnTo>
                <a:lnTo>
                  <a:pt x="16422" y="308659"/>
                </a:lnTo>
                <a:close/>
              </a:path>
              <a:path w="708660" h="383539">
                <a:moveTo>
                  <a:pt x="222860" y="299296"/>
                </a:moveTo>
                <a:lnTo>
                  <a:pt x="190480" y="279317"/>
                </a:lnTo>
                <a:lnTo>
                  <a:pt x="161006" y="251466"/>
                </a:lnTo>
                <a:lnTo>
                  <a:pt x="136482" y="217256"/>
                </a:lnTo>
                <a:lnTo>
                  <a:pt x="118951" y="178196"/>
                </a:lnTo>
                <a:lnTo>
                  <a:pt x="145251" y="178196"/>
                </a:lnTo>
                <a:lnTo>
                  <a:pt x="165207" y="215608"/>
                </a:lnTo>
                <a:lnTo>
                  <a:pt x="199192" y="252497"/>
                </a:lnTo>
                <a:lnTo>
                  <a:pt x="238516" y="277501"/>
                </a:lnTo>
                <a:lnTo>
                  <a:pt x="222860" y="299296"/>
                </a:lnTo>
                <a:close/>
              </a:path>
              <a:path w="708660" h="383539">
                <a:moveTo>
                  <a:pt x="698972" y="288399"/>
                </a:moveTo>
                <a:lnTo>
                  <a:pt x="671498" y="288399"/>
                </a:lnTo>
                <a:lnTo>
                  <a:pt x="671498" y="116955"/>
                </a:lnTo>
                <a:lnTo>
                  <a:pt x="581863" y="116955"/>
                </a:lnTo>
                <a:lnTo>
                  <a:pt x="581863" y="93472"/>
                </a:lnTo>
                <a:lnTo>
                  <a:pt x="671498" y="93472"/>
                </a:lnTo>
                <a:lnTo>
                  <a:pt x="671498" y="460"/>
                </a:lnTo>
                <a:lnTo>
                  <a:pt x="698972" y="460"/>
                </a:lnTo>
                <a:lnTo>
                  <a:pt x="698972" y="288399"/>
                </a:lnTo>
                <a:close/>
              </a:path>
              <a:path w="708660" h="383539">
                <a:moveTo>
                  <a:pt x="399215" y="230535"/>
                </a:moveTo>
                <a:lnTo>
                  <a:pt x="384787" y="208126"/>
                </a:lnTo>
                <a:lnTo>
                  <a:pt x="423458" y="186563"/>
                </a:lnTo>
                <a:lnTo>
                  <a:pt x="454834" y="155116"/>
                </a:lnTo>
                <a:lnTo>
                  <a:pt x="475936" y="116329"/>
                </a:lnTo>
                <a:lnTo>
                  <a:pt x="483785" y="72752"/>
                </a:lnTo>
                <a:lnTo>
                  <a:pt x="483785" y="23329"/>
                </a:lnTo>
                <a:lnTo>
                  <a:pt x="510338" y="23329"/>
                </a:lnTo>
                <a:lnTo>
                  <a:pt x="510338" y="74286"/>
                </a:lnTo>
                <a:lnTo>
                  <a:pt x="517790" y="114149"/>
                </a:lnTo>
                <a:lnTo>
                  <a:pt x="524422" y="125704"/>
                </a:lnTo>
                <a:lnTo>
                  <a:pt x="497292" y="125704"/>
                </a:lnTo>
                <a:lnTo>
                  <a:pt x="481579" y="159739"/>
                </a:lnTo>
                <a:lnTo>
                  <a:pt x="459189" y="189170"/>
                </a:lnTo>
                <a:lnTo>
                  <a:pt x="431332" y="213076"/>
                </a:lnTo>
                <a:lnTo>
                  <a:pt x="399215" y="230535"/>
                </a:lnTo>
                <a:close/>
              </a:path>
              <a:path w="708660" h="383539">
                <a:moveTo>
                  <a:pt x="591839" y="221479"/>
                </a:moveTo>
                <a:lnTo>
                  <a:pt x="561396" y="205327"/>
                </a:lnTo>
                <a:lnTo>
                  <a:pt x="534666" y="183434"/>
                </a:lnTo>
                <a:lnTo>
                  <a:pt x="512885" y="156619"/>
                </a:lnTo>
                <a:lnTo>
                  <a:pt x="497292" y="125704"/>
                </a:lnTo>
                <a:lnTo>
                  <a:pt x="524422" y="125704"/>
                </a:lnTo>
                <a:lnTo>
                  <a:pt x="538407" y="150070"/>
                </a:lnTo>
                <a:lnTo>
                  <a:pt x="569241" y="179486"/>
                </a:lnTo>
                <a:lnTo>
                  <a:pt x="607341" y="199837"/>
                </a:lnTo>
                <a:lnTo>
                  <a:pt x="591839" y="221479"/>
                </a:lnTo>
                <a:close/>
              </a:path>
              <a:path w="708660" h="383539">
                <a:moveTo>
                  <a:pt x="708181" y="373890"/>
                </a:moveTo>
                <a:lnTo>
                  <a:pt x="453702" y="373890"/>
                </a:lnTo>
                <a:lnTo>
                  <a:pt x="453702" y="254632"/>
                </a:lnTo>
                <a:lnTo>
                  <a:pt x="481176" y="254632"/>
                </a:lnTo>
                <a:lnTo>
                  <a:pt x="481176" y="350714"/>
                </a:lnTo>
                <a:lnTo>
                  <a:pt x="708181" y="350714"/>
                </a:lnTo>
                <a:lnTo>
                  <a:pt x="708181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984" y="2091821"/>
            <a:ext cx="1849120" cy="386715"/>
          </a:xfrm>
          <a:custGeom>
            <a:avLst/>
            <a:gdLst/>
            <a:ahLst/>
            <a:cxnLst/>
            <a:rect l="l" t="t" r="r" b="b"/>
            <a:pathLst>
              <a:path w="1849120" h="386714">
                <a:moveTo>
                  <a:pt x="187712" y="47733"/>
                </a:moveTo>
                <a:lnTo>
                  <a:pt x="160699" y="47733"/>
                </a:lnTo>
                <a:lnTo>
                  <a:pt x="160699" y="0"/>
                </a:lnTo>
                <a:lnTo>
                  <a:pt x="187712" y="0"/>
                </a:lnTo>
                <a:lnTo>
                  <a:pt x="187712" y="47733"/>
                </a:lnTo>
                <a:close/>
              </a:path>
              <a:path w="1849120" h="386714">
                <a:moveTo>
                  <a:pt x="327998" y="70910"/>
                </a:moveTo>
                <a:lnTo>
                  <a:pt x="18878" y="70910"/>
                </a:lnTo>
                <a:lnTo>
                  <a:pt x="18878" y="47733"/>
                </a:lnTo>
                <a:lnTo>
                  <a:pt x="327998" y="47733"/>
                </a:lnTo>
                <a:lnTo>
                  <a:pt x="327998" y="70910"/>
                </a:lnTo>
                <a:close/>
              </a:path>
              <a:path w="1849120" h="386714">
                <a:moveTo>
                  <a:pt x="174205" y="221632"/>
                </a:moveTo>
                <a:lnTo>
                  <a:pt x="122560" y="217366"/>
                </a:lnTo>
                <a:lnTo>
                  <a:pt x="83937" y="205114"/>
                </a:lnTo>
                <a:lnTo>
                  <a:pt x="59789" y="185350"/>
                </a:lnTo>
                <a:lnTo>
                  <a:pt x="51571" y="158550"/>
                </a:lnTo>
                <a:lnTo>
                  <a:pt x="59789" y="131572"/>
                </a:lnTo>
                <a:lnTo>
                  <a:pt x="83937" y="111718"/>
                </a:lnTo>
                <a:lnTo>
                  <a:pt x="122560" y="99432"/>
                </a:lnTo>
                <a:lnTo>
                  <a:pt x="174205" y="95160"/>
                </a:lnTo>
                <a:lnTo>
                  <a:pt x="225681" y="99432"/>
                </a:lnTo>
                <a:lnTo>
                  <a:pt x="264263" y="111718"/>
                </a:lnTo>
                <a:lnTo>
                  <a:pt x="270285" y="116648"/>
                </a:lnTo>
                <a:lnTo>
                  <a:pt x="174205" y="116648"/>
                </a:lnTo>
                <a:lnTo>
                  <a:pt x="134637" y="119548"/>
                </a:lnTo>
                <a:lnTo>
                  <a:pt x="104926" y="127872"/>
                </a:lnTo>
                <a:lnTo>
                  <a:pt x="86294" y="141060"/>
                </a:lnTo>
                <a:lnTo>
                  <a:pt x="79965" y="158550"/>
                </a:lnTo>
                <a:lnTo>
                  <a:pt x="86294" y="175949"/>
                </a:lnTo>
                <a:lnTo>
                  <a:pt x="104926" y="189074"/>
                </a:lnTo>
                <a:lnTo>
                  <a:pt x="134637" y="197336"/>
                </a:lnTo>
                <a:lnTo>
                  <a:pt x="174205" y="200144"/>
                </a:lnTo>
                <a:lnTo>
                  <a:pt x="270360" y="200144"/>
                </a:lnTo>
                <a:lnTo>
                  <a:pt x="264263" y="205114"/>
                </a:lnTo>
                <a:lnTo>
                  <a:pt x="225681" y="217366"/>
                </a:lnTo>
                <a:lnTo>
                  <a:pt x="174205" y="221632"/>
                </a:lnTo>
                <a:close/>
              </a:path>
              <a:path w="1849120" h="386714">
                <a:moveTo>
                  <a:pt x="270360" y="200144"/>
                </a:moveTo>
                <a:lnTo>
                  <a:pt x="174205" y="200144"/>
                </a:lnTo>
                <a:lnTo>
                  <a:pt x="213670" y="197336"/>
                </a:lnTo>
                <a:lnTo>
                  <a:pt x="243351" y="189074"/>
                </a:lnTo>
                <a:lnTo>
                  <a:pt x="262095" y="175949"/>
                </a:lnTo>
                <a:lnTo>
                  <a:pt x="268752" y="158550"/>
                </a:lnTo>
                <a:lnTo>
                  <a:pt x="262095" y="141060"/>
                </a:lnTo>
                <a:lnTo>
                  <a:pt x="243351" y="127872"/>
                </a:lnTo>
                <a:lnTo>
                  <a:pt x="213670" y="119548"/>
                </a:lnTo>
                <a:lnTo>
                  <a:pt x="174205" y="116648"/>
                </a:lnTo>
                <a:lnTo>
                  <a:pt x="270285" y="116648"/>
                </a:lnTo>
                <a:lnTo>
                  <a:pt x="288514" y="131572"/>
                </a:lnTo>
                <a:lnTo>
                  <a:pt x="296994" y="158550"/>
                </a:lnTo>
                <a:lnTo>
                  <a:pt x="288514" y="185350"/>
                </a:lnTo>
                <a:lnTo>
                  <a:pt x="270360" y="200144"/>
                </a:lnTo>
                <a:close/>
              </a:path>
              <a:path w="1849120" h="386714">
                <a:moveTo>
                  <a:pt x="350714" y="273971"/>
                </a:moveTo>
                <a:lnTo>
                  <a:pt x="0" y="273971"/>
                </a:lnTo>
                <a:lnTo>
                  <a:pt x="0" y="250795"/>
                </a:lnTo>
                <a:lnTo>
                  <a:pt x="350714" y="250795"/>
                </a:lnTo>
                <a:lnTo>
                  <a:pt x="350714" y="273971"/>
                </a:lnTo>
                <a:close/>
              </a:path>
              <a:path w="1849120" h="386714">
                <a:moveTo>
                  <a:pt x="187712" y="386169"/>
                </a:moveTo>
                <a:lnTo>
                  <a:pt x="160699" y="386169"/>
                </a:lnTo>
                <a:lnTo>
                  <a:pt x="160699" y="273971"/>
                </a:lnTo>
                <a:lnTo>
                  <a:pt x="187712" y="273971"/>
                </a:lnTo>
                <a:lnTo>
                  <a:pt x="187712" y="386169"/>
                </a:lnTo>
                <a:close/>
              </a:path>
              <a:path w="1849120" h="386714">
                <a:moveTo>
                  <a:pt x="690837" y="225470"/>
                </a:moveTo>
                <a:lnTo>
                  <a:pt x="427149" y="225470"/>
                </a:lnTo>
                <a:lnTo>
                  <a:pt x="427149" y="30697"/>
                </a:lnTo>
                <a:lnTo>
                  <a:pt x="454470" y="30697"/>
                </a:lnTo>
                <a:lnTo>
                  <a:pt x="454470" y="102835"/>
                </a:lnTo>
                <a:lnTo>
                  <a:pt x="690837" y="102835"/>
                </a:lnTo>
                <a:lnTo>
                  <a:pt x="690837" y="125858"/>
                </a:lnTo>
                <a:lnTo>
                  <a:pt x="454470" y="125858"/>
                </a:lnTo>
                <a:lnTo>
                  <a:pt x="454470" y="202447"/>
                </a:lnTo>
                <a:lnTo>
                  <a:pt x="690837" y="202447"/>
                </a:lnTo>
                <a:lnTo>
                  <a:pt x="690837" y="225470"/>
                </a:lnTo>
                <a:close/>
              </a:path>
              <a:path w="1849120" h="386714">
                <a:moveTo>
                  <a:pt x="690837" y="102835"/>
                </a:moveTo>
                <a:lnTo>
                  <a:pt x="663824" y="102835"/>
                </a:lnTo>
                <a:lnTo>
                  <a:pt x="663824" y="30697"/>
                </a:lnTo>
                <a:lnTo>
                  <a:pt x="690837" y="30697"/>
                </a:lnTo>
                <a:lnTo>
                  <a:pt x="690837" y="102835"/>
                </a:lnTo>
                <a:close/>
              </a:path>
              <a:path w="1849120" h="386714">
                <a:moveTo>
                  <a:pt x="690837" y="202447"/>
                </a:moveTo>
                <a:lnTo>
                  <a:pt x="663824" y="202447"/>
                </a:lnTo>
                <a:lnTo>
                  <a:pt x="663824" y="125858"/>
                </a:lnTo>
                <a:lnTo>
                  <a:pt x="690837" y="125858"/>
                </a:lnTo>
                <a:lnTo>
                  <a:pt x="690837" y="202447"/>
                </a:lnTo>
                <a:close/>
              </a:path>
              <a:path w="1849120" h="386714">
                <a:moveTo>
                  <a:pt x="572040" y="311728"/>
                </a:moveTo>
                <a:lnTo>
                  <a:pt x="545026" y="311728"/>
                </a:lnTo>
                <a:lnTo>
                  <a:pt x="545026" y="225470"/>
                </a:lnTo>
                <a:lnTo>
                  <a:pt x="572040" y="225470"/>
                </a:lnTo>
                <a:lnTo>
                  <a:pt x="572040" y="311728"/>
                </a:lnTo>
                <a:close/>
              </a:path>
              <a:path w="1849120" h="386714">
                <a:moveTo>
                  <a:pt x="735041" y="335212"/>
                </a:moveTo>
                <a:lnTo>
                  <a:pt x="384327" y="335212"/>
                </a:lnTo>
                <a:lnTo>
                  <a:pt x="384327" y="311728"/>
                </a:lnTo>
                <a:lnTo>
                  <a:pt x="735041" y="311728"/>
                </a:lnTo>
                <a:lnTo>
                  <a:pt x="735041" y="335212"/>
                </a:lnTo>
                <a:close/>
              </a:path>
              <a:path w="1849120" h="386714">
                <a:moveTo>
                  <a:pt x="1095732" y="385708"/>
                </a:moveTo>
                <a:lnTo>
                  <a:pt x="1069025" y="385708"/>
                </a:lnTo>
                <a:lnTo>
                  <a:pt x="1069025" y="2609"/>
                </a:lnTo>
                <a:lnTo>
                  <a:pt x="1095732" y="2609"/>
                </a:lnTo>
                <a:lnTo>
                  <a:pt x="1095732" y="385708"/>
                </a:lnTo>
                <a:close/>
              </a:path>
              <a:path w="1849120" h="386714">
                <a:moveTo>
                  <a:pt x="1019603" y="154406"/>
                </a:moveTo>
                <a:lnTo>
                  <a:pt x="993050" y="154406"/>
                </a:lnTo>
                <a:lnTo>
                  <a:pt x="993050" y="11664"/>
                </a:lnTo>
                <a:lnTo>
                  <a:pt x="1019603" y="11664"/>
                </a:lnTo>
                <a:lnTo>
                  <a:pt x="1019603" y="154406"/>
                </a:lnTo>
                <a:close/>
              </a:path>
              <a:path w="1849120" h="386714">
                <a:moveTo>
                  <a:pt x="855680" y="298836"/>
                </a:moveTo>
                <a:lnTo>
                  <a:pt x="822072" y="289662"/>
                </a:lnTo>
                <a:lnTo>
                  <a:pt x="796320" y="263323"/>
                </a:lnTo>
                <a:lnTo>
                  <a:pt x="779835" y="221932"/>
                </a:lnTo>
                <a:lnTo>
                  <a:pt x="774026" y="167606"/>
                </a:lnTo>
                <a:lnTo>
                  <a:pt x="779835" y="113413"/>
                </a:lnTo>
                <a:lnTo>
                  <a:pt x="796320" y="72157"/>
                </a:lnTo>
                <a:lnTo>
                  <a:pt x="822072" y="45894"/>
                </a:lnTo>
                <a:lnTo>
                  <a:pt x="855680" y="36683"/>
                </a:lnTo>
                <a:lnTo>
                  <a:pt x="887716" y="44911"/>
                </a:lnTo>
                <a:lnTo>
                  <a:pt x="905958" y="62008"/>
                </a:lnTo>
                <a:lnTo>
                  <a:pt x="855680" y="62008"/>
                </a:lnTo>
                <a:lnTo>
                  <a:pt x="832622" y="69593"/>
                </a:lnTo>
                <a:lnTo>
                  <a:pt x="814988" y="91036"/>
                </a:lnTo>
                <a:lnTo>
                  <a:pt x="803771" y="124363"/>
                </a:lnTo>
                <a:lnTo>
                  <a:pt x="799965" y="167606"/>
                </a:lnTo>
                <a:lnTo>
                  <a:pt x="803771" y="210804"/>
                </a:lnTo>
                <a:lnTo>
                  <a:pt x="814988" y="244176"/>
                </a:lnTo>
                <a:lnTo>
                  <a:pt x="832622" y="265661"/>
                </a:lnTo>
                <a:lnTo>
                  <a:pt x="855680" y="273203"/>
                </a:lnTo>
                <a:lnTo>
                  <a:pt x="906080" y="273203"/>
                </a:lnTo>
                <a:lnTo>
                  <a:pt x="888107" y="290423"/>
                </a:lnTo>
                <a:lnTo>
                  <a:pt x="855680" y="298836"/>
                </a:lnTo>
                <a:close/>
              </a:path>
              <a:path w="1849120" h="386714">
                <a:moveTo>
                  <a:pt x="906080" y="273203"/>
                </a:moveTo>
                <a:lnTo>
                  <a:pt x="855680" y="273203"/>
                </a:lnTo>
                <a:lnTo>
                  <a:pt x="878898" y="265661"/>
                </a:lnTo>
                <a:lnTo>
                  <a:pt x="896604" y="244176"/>
                </a:lnTo>
                <a:lnTo>
                  <a:pt x="907892" y="210804"/>
                </a:lnTo>
                <a:lnTo>
                  <a:pt x="911856" y="167606"/>
                </a:lnTo>
                <a:lnTo>
                  <a:pt x="907892" y="124363"/>
                </a:lnTo>
                <a:lnTo>
                  <a:pt x="896604" y="91036"/>
                </a:lnTo>
                <a:lnTo>
                  <a:pt x="878898" y="69593"/>
                </a:lnTo>
                <a:lnTo>
                  <a:pt x="855680" y="62008"/>
                </a:lnTo>
                <a:lnTo>
                  <a:pt x="905958" y="62008"/>
                </a:lnTo>
                <a:lnTo>
                  <a:pt x="912815" y="68435"/>
                </a:lnTo>
                <a:lnTo>
                  <a:pt x="929800" y="105514"/>
                </a:lnTo>
                <a:lnTo>
                  <a:pt x="937488" y="154406"/>
                </a:lnTo>
                <a:lnTo>
                  <a:pt x="1019603" y="154406"/>
                </a:lnTo>
                <a:lnTo>
                  <a:pt x="1019603" y="177582"/>
                </a:lnTo>
                <a:lnTo>
                  <a:pt x="937642" y="177582"/>
                </a:lnTo>
                <a:lnTo>
                  <a:pt x="930339" y="227954"/>
                </a:lnTo>
                <a:lnTo>
                  <a:pt x="913410" y="266182"/>
                </a:lnTo>
                <a:lnTo>
                  <a:pt x="906080" y="273203"/>
                </a:lnTo>
                <a:close/>
              </a:path>
              <a:path w="1849120" h="386714">
                <a:moveTo>
                  <a:pt x="1019603" y="365602"/>
                </a:moveTo>
                <a:lnTo>
                  <a:pt x="993050" y="365602"/>
                </a:lnTo>
                <a:lnTo>
                  <a:pt x="993050" y="177582"/>
                </a:lnTo>
                <a:lnTo>
                  <a:pt x="1019603" y="177582"/>
                </a:lnTo>
                <a:lnTo>
                  <a:pt x="1019603" y="365602"/>
                </a:lnTo>
                <a:close/>
              </a:path>
              <a:path w="1849120" h="386714">
                <a:moveTo>
                  <a:pt x="1479445" y="385708"/>
                </a:moveTo>
                <a:lnTo>
                  <a:pt x="1453199" y="385708"/>
                </a:lnTo>
                <a:lnTo>
                  <a:pt x="1453199" y="2609"/>
                </a:lnTo>
                <a:lnTo>
                  <a:pt x="1479445" y="2609"/>
                </a:lnTo>
                <a:lnTo>
                  <a:pt x="1479445" y="385708"/>
                </a:lnTo>
                <a:close/>
              </a:path>
              <a:path w="1849120" h="386714">
                <a:moveTo>
                  <a:pt x="1399326" y="162847"/>
                </a:moveTo>
                <a:lnTo>
                  <a:pt x="1373080" y="162847"/>
                </a:lnTo>
                <a:lnTo>
                  <a:pt x="1373080" y="13506"/>
                </a:lnTo>
                <a:lnTo>
                  <a:pt x="1399326" y="13506"/>
                </a:lnTo>
                <a:lnTo>
                  <a:pt x="1399326" y="162847"/>
                </a:lnTo>
                <a:close/>
              </a:path>
              <a:path w="1849120" h="386714">
                <a:moveTo>
                  <a:pt x="1171246" y="301752"/>
                </a:moveTo>
                <a:lnTo>
                  <a:pt x="1154977" y="281645"/>
                </a:lnTo>
                <a:lnTo>
                  <a:pt x="1201133" y="248673"/>
                </a:lnTo>
                <a:lnTo>
                  <a:pt x="1237638" y="210853"/>
                </a:lnTo>
                <a:lnTo>
                  <a:pt x="1264602" y="168937"/>
                </a:lnTo>
                <a:lnTo>
                  <a:pt x="1282137" y="123676"/>
                </a:lnTo>
                <a:lnTo>
                  <a:pt x="1290351" y="75821"/>
                </a:lnTo>
                <a:lnTo>
                  <a:pt x="1169865" y="75821"/>
                </a:lnTo>
                <a:lnTo>
                  <a:pt x="1169865" y="52492"/>
                </a:lnTo>
                <a:lnTo>
                  <a:pt x="1317671" y="52492"/>
                </a:lnTo>
                <a:lnTo>
                  <a:pt x="1316300" y="80872"/>
                </a:lnTo>
                <a:lnTo>
                  <a:pt x="1312338" y="108821"/>
                </a:lnTo>
                <a:lnTo>
                  <a:pt x="1305671" y="136194"/>
                </a:lnTo>
                <a:lnTo>
                  <a:pt x="1296184" y="162847"/>
                </a:lnTo>
                <a:lnTo>
                  <a:pt x="1399326" y="162847"/>
                </a:lnTo>
                <a:lnTo>
                  <a:pt x="1399326" y="185410"/>
                </a:lnTo>
                <a:lnTo>
                  <a:pt x="1285593" y="185410"/>
                </a:lnTo>
                <a:lnTo>
                  <a:pt x="1265244" y="218049"/>
                </a:lnTo>
                <a:lnTo>
                  <a:pt x="1239528" y="248531"/>
                </a:lnTo>
                <a:lnTo>
                  <a:pt x="1208258" y="276537"/>
                </a:lnTo>
                <a:lnTo>
                  <a:pt x="1171246" y="301752"/>
                </a:lnTo>
                <a:close/>
              </a:path>
              <a:path w="1849120" h="386714">
                <a:moveTo>
                  <a:pt x="1399326" y="365295"/>
                </a:moveTo>
                <a:lnTo>
                  <a:pt x="1373080" y="365295"/>
                </a:lnTo>
                <a:lnTo>
                  <a:pt x="1373080" y="185410"/>
                </a:lnTo>
                <a:lnTo>
                  <a:pt x="1399326" y="185410"/>
                </a:lnTo>
                <a:lnTo>
                  <a:pt x="1399326" y="365295"/>
                </a:lnTo>
                <a:close/>
              </a:path>
              <a:path w="1849120" h="386714">
                <a:moveTo>
                  <a:pt x="1849038" y="386169"/>
                </a:moveTo>
                <a:lnTo>
                  <a:pt x="1821564" y="386169"/>
                </a:lnTo>
                <a:lnTo>
                  <a:pt x="1821564" y="2609"/>
                </a:lnTo>
                <a:lnTo>
                  <a:pt x="1849038" y="2609"/>
                </a:lnTo>
                <a:lnTo>
                  <a:pt x="1849038" y="386169"/>
                </a:lnTo>
                <a:close/>
              </a:path>
              <a:path w="1849120" h="386714">
                <a:moveTo>
                  <a:pt x="1663014" y="208586"/>
                </a:moveTo>
                <a:lnTo>
                  <a:pt x="1621503" y="202173"/>
                </a:lnTo>
                <a:lnTo>
                  <a:pt x="1589014" y="184105"/>
                </a:lnTo>
                <a:lnTo>
                  <a:pt x="1567893" y="156137"/>
                </a:lnTo>
                <a:lnTo>
                  <a:pt x="1560485" y="120025"/>
                </a:lnTo>
                <a:lnTo>
                  <a:pt x="1567893" y="83913"/>
                </a:lnTo>
                <a:lnTo>
                  <a:pt x="1589014" y="55945"/>
                </a:lnTo>
                <a:lnTo>
                  <a:pt x="1621503" y="37877"/>
                </a:lnTo>
                <a:lnTo>
                  <a:pt x="1663014" y="31464"/>
                </a:lnTo>
                <a:lnTo>
                  <a:pt x="1704260" y="37877"/>
                </a:lnTo>
                <a:lnTo>
                  <a:pt x="1735829" y="55561"/>
                </a:lnTo>
                <a:lnTo>
                  <a:pt x="1663014" y="55561"/>
                </a:lnTo>
                <a:lnTo>
                  <a:pt x="1632499" y="60410"/>
                </a:lnTo>
                <a:lnTo>
                  <a:pt x="1608488" y="73749"/>
                </a:lnTo>
                <a:lnTo>
                  <a:pt x="1592823" y="94110"/>
                </a:lnTo>
                <a:lnTo>
                  <a:pt x="1587345" y="120025"/>
                </a:lnTo>
                <a:lnTo>
                  <a:pt x="1592823" y="145897"/>
                </a:lnTo>
                <a:lnTo>
                  <a:pt x="1608488" y="166301"/>
                </a:lnTo>
                <a:lnTo>
                  <a:pt x="1632499" y="179683"/>
                </a:lnTo>
                <a:lnTo>
                  <a:pt x="1663014" y="184489"/>
                </a:lnTo>
                <a:lnTo>
                  <a:pt x="1735829" y="184489"/>
                </a:lnTo>
                <a:lnTo>
                  <a:pt x="1704260" y="202173"/>
                </a:lnTo>
                <a:lnTo>
                  <a:pt x="1663014" y="208586"/>
                </a:lnTo>
                <a:close/>
              </a:path>
              <a:path w="1849120" h="386714">
                <a:moveTo>
                  <a:pt x="1735829" y="184489"/>
                </a:moveTo>
                <a:lnTo>
                  <a:pt x="1663014" y="184489"/>
                </a:lnTo>
                <a:lnTo>
                  <a:pt x="1693157" y="179683"/>
                </a:lnTo>
                <a:lnTo>
                  <a:pt x="1716983" y="166301"/>
                </a:lnTo>
                <a:lnTo>
                  <a:pt x="1732665" y="145897"/>
                </a:lnTo>
                <a:lnTo>
                  <a:pt x="1738375" y="120025"/>
                </a:lnTo>
                <a:lnTo>
                  <a:pt x="1732665" y="94110"/>
                </a:lnTo>
                <a:lnTo>
                  <a:pt x="1716983" y="73749"/>
                </a:lnTo>
                <a:lnTo>
                  <a:pt x="1693157" y="60410"/>
                </a:lnTo>
                <a:lnTo>
                  <a:pt x="1663014" y="55561"/>
                </a:lnTo>
                <a:lnTo>
                  <a:pt x="1735829" y="55561"/>
                </a:lnTo>
                <a:lnTo>
                  <a:pt x="1736514" y="55945"/>
                </a:lnTo>
                <a:lnTo>
                  <a:pt x="1757573" y="83913"/>
                </a:lnTo>
                <a:lnTo>
                  <a:pt x="1765235" y="120025"/>
                </a:lnTo>
                <a:lnTo>
                  <a:pt x="1757573" y="156137"/>
                </a:lnTo>
                <a:lnTo>
                  <a:pt x="1736514" y="184105"/>
                </a:lnTo>
                <a:lnTo>
                  <a:pt x="1735829" y="184489"/>
                </a:lnTo>
                <a:close/>
              </a:path>
              <a:path w="1849120" h="386714">
                <a:moveTo>
                  <a:pt x="1543755" y="299756"/>
                </a:moveTo>
                <a:lnTo>
                  <a:pt x="1539611" y="275659"/>
                </a:lnTo>
                <a:lnTo>
                  <a:pt x="1585372" y="275657"/>
                </a:lnTo>
                <a:lnTo>
                  <a:pt x="1635723" y="274903"/>
                </a:lnTo>
                <a:lnTo>
                  <a:pt x="1688733" y="272830"/>
                </a:lnTo>
                <a:lnTo>
                  <a:pt x="1742472" y="268872"/>
                </a:lnTo>
                <a:lnTo>
                  <a:pt x="1795011" y="262460"/>
                </a:lnTo>
                <a:lnTo>
                  <a:pt x="1797467" y="283027"/>
                </a:lnTo>
                <a:lnTo>
                  <a:pt x="1743704" y="291132"/>
                </a:lnTo>
                <a:lnTo>
                  <a:pt x="1689904" y="296076"/>
                </a:lnTo>
                <a:lnTo>
                  <a:pt x="1637615" y="298642"/>
                </a:lnTo>
                <a:lnTo>
                  <a:pt x="1588383" y="299608"/>
                </a:lnTo>
                <a:lnTo>
                  <a:pt x="1543755" y="2997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0904" y="2094430"/>
            <a:ext cx="730885" cy="383540"/>
          </a:xfrm>
          <a:custGeom>
            <a:avLst/>
            <a:gdLst/>
            <a:ahLst/>
            <a:cxnLst/>
            <a:rect l="l" t="t" r="r" b="b"/>
            <a:pathLst>
              <a:path w="730885" h="383539">
                <a:moveTo>
                  <a:pt x="313110" y="229921"/>
                </a:moveTo>
                <a:lnTo>
                  <a:pt x="285636" y="229921"/>
                </a:lnTo>
                <a:lnTo>
                  <a:pt x="285636" y="126318"/>
                </a:lnTo>
                <a:lnTo>
                  <a:pt x="202754" y="126318"/>
                </a:lnTo>
                <a:lnTo>
                  <a:pt x="202754" y="102988"/>
                </a:lnTo>
                <a:lnTo>
                  <a:pt x="285636" y="102988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9921"/>
                </a:lnTo>
                <a:close/>
              </a:path>
              <a:path w="730885" h="383539">
                <a:moveTo>
                  <a:pt x="215493" y="51110"/>
                </a:moveTo>
                <a:lnTo>
                  <a:pt x="9669" y="51110"/>
                </a:lnTo>
                <a:lnTo>
                  <a:pt x="9669" y="28241"/>
                </a:lnTo>
                <a:lnTo>
                  <a:pt x="215493" y="28241"/>
                </a:lnTo>
                <a:lnTo>
                  <a:pt x="215493" y="51110"/>
                </a:lnTo>
                <a:close/>
              </a:path>
              <a:path w="730885" h="383539">
                <a:moveTo>
                  <a:pt x="14581" y="222400"/>
                </a:moveTo>
                <a:lnTo>
                  <a:pt x="0" y="200605"/>
                </a:lnTo>
                <a:lnTo>
                  <a:pt x="38591" y="180184"/>
                </a:lnTo>
                <a:lnTo>
                  <a:pt x="70219" y="150511"/>
                </a:lnTo>
                <a:lnTo>
                  <a:pt x="91601" y="114075"/>
                </a:lnTo>
                <a:lnTo>
                  <a:pt x="99458" y="73366"/>
                </a:lnTo>
                <a:lnTo>
                  <a:pt x="99458" y="51110"/>
                </a:lnTo>
                <a:lnTo>
                  <a:pt x="126778" y="51110"/>
                </a:lnTo>
                <a:lnTo>
                  <a:pt x="126839" y="73366"/>
                </a:lnTo>
                <a:lnTo>
                  <a:pt x="134201" y="110389"/>
                </a:lnTo>
                <a:lnTo>
                  <a:pt x="141612" y="122634"/>
                </a:lnTo>
                <a:lnTo>
                  <a:pt x="113732" y="122634"/>
                </a:lnTo>
                <a:lnTo>
                  <a:pt x="97808" y="155209"/>
                </a:lnTo>
                <a:lnTo>
                  <a:pt x="75092" y="183280"/>
                </a:lnTo>
                <a:lnTo>
                  <a:pt x="46908" y="205970"/>
                </a:lnTo>
                <a:lnTo>
                  <a:pt x="14581" y="222400"/>
                </a:lnTo>
                <a:close/>
              </a:path>
              <a:path w="730885" h="383539">
                <a:moveTo>
                  <a:pt x="208740" y="212884"/>
                </a:moveTo>
                <a:lnTo>
                  <a:pt x="177923" y="197811"/>
                </a:lnTo>
                <a:lnTo>
                  <a:pt x="151106" y="177141"/>
                </a:lnTo>
                <a:lnTo>
                  <a:pt x="129354" y="151780"/>
                </a:lnTo>
                <a:lnTo>
                  <a:pt x="113732" y="122634"/>
                </a:lnTo>
                <a:lnTo>
                  <a:pt x="141612" y="122634"/>
                </a:lnTo>
                <a:lnTo>
                  <a:pt x="154617" y="144122"/>
                </a:lnTo>
                <a:lnTo>
                  <a:pt x="185249" y="171870"/>
                </a:lnTo>
                <a:lnTo>
                  <a:pt x="223321" y="191242"/>
                </a:lnTo>
                <a:lnTo>
                  <a:pt x="208740" y="212884"/>
                </a:lnTo>
                <a:close/>
              </a:path>
              <a:path w="730885" h="383539">
                <a:moveTo>
                  <a:pt x="313110" y="383099"/>
                </a:moveTo>
                <a:lnTo>
                  <a:pt x="285636" y="383099"/>
                </a:lnTo>
                <a:lnTo>
                  <a:pt x="285636" y="274278"/>
                </a:lnTo>
                <a:lnTo>
                  <a:pt x="57250" y="274278"/>
                </a:lnTo>
                <a:lnTo>
                  <a:pt x="57250" y="251409"/>
                </a:lnTo>
                <a:lnTo>
                  <a:pt x="313110" y="251409"/>
                </a:lnTo>
                <a:lnTo>
                  <a:pt x="313110" y="383099"/>
                </a:lnTo>
                <a:close/>
              </a:path>
              <a:path w="730885" h="383539">
                <a:moveTo>
                  <a:pt x="497906" y="192163"/>
                </a:moveTo>
                <a:lnTo>
                  <a:pt x="470739" y="192163"/>
                </a:lnTo>
                <a:lnTo>
                  <a:pt x="470739" y="135374"/>
                </a:lnTo>
                <a:lnTo>
                  <a:pt x="449791" y="125174"/>
                </a:lnTo>
                <a:lnTo>
                  <a:pt x="434382" y="112140"/>
                </a:lnTo>
                <a:lnTo>
                  <a:pt x="424873" y="96372"/>
                </a:lnTo>
                <a:lnTo>
                  <a:pt x="421624" y="77970"/>
                </a:lnTo>
                <a:lnTo>
                  <a:pt x="430888" y="48168"/>
                </a:lnTo>
                <a:lnTo>
                  <a:pt x="457520" y="26150"/>
                </a:lnTo>
                <a:lnTo>
                  <a:pt x="499779" y="12506"/>
                </a:lnTo>
                <a:lnTo>
                  <a:pt x="555924" y="7827"/>
                </a:lnTo>
                <a:lnTo>
                  <a:pt x="611915" y="12506"/>
                </a:lnTo>
                <a:lnTo>
                  <a:pt x="654135" y="26150"/>
                </a:lnTo>
                <a:lnTo>
                  <a:pt x="658338" y="29622"/>
                </a:lnTo>
                <a:lnTo>
                  <a:pt x="555924" y="29622"/>
                </a:lnTo>
                <a:lnTo>
                  <a:pt x="511854" y="32989"/>
                </a:lnTo>
                <a:lnTo>
                  <a:pt x="478375" y="42630"/>
                </a:lnTo>
                <a:lnTo>
                  <a:pt x="457156" y="57854"/>
                </a:lnTo>
                <a:lnTo>
                  <a:pt x="449865" y="77970"/>
                </a:lnTo>
                <a:lnTo>
                  <a:pt x="457156" y="98192"/>
                </a:lnTo>
                <a:lnTo>
                  <a:pt x="478375" y="113348"/>
                </a:lnTo>
                <a:lnTo>
                  <a:pt x="511854" y="122865"/>
                </a:lnTo>
                <a:lnTo>
                  <a:pt x="555924" y="126164"/>
                </a:lnTo>
                <a:lnTo>
                  <a:pt x="659548" y="126164"/>
                </a:lnTo>
                <a:lnTo>
                  <a:pt x="641875" y="134913"/>
                </a:lnTo>
                <a:lnTo>
                  <a:pt x="641875" y="142587"/>
                </a:lnTo>
                <a:lnTo>
                  <a:pt x="614862" y="142587"/>
                </a:lnTo>
                <a:lnTo>
                  <a:pt x="613936" y="142741"/>
                </a:lnTo>
                <a:lnTo>
                  <a:pt x="497906" y="142741"/>
                </a:lnTo>
                <a:lnTo>
                  <a:pt x="497906" y="192163"/>
                </a:lnTo>
                <a:close/>
              </a:path>
              <a:path w="730885" h="383539">
                <a:moveTo>
                  <a:pt x="659548" y="126164"/>
                </a:moveTo>
                <a:lnTo>
                  <a:pt x="555924" y="126164"/>
                </a:lnTo>
                <a:lnTo>
                  <a:pt x="599933" y="122865"/>
                </a:lnTo>
                <a:lnTo>
                  <a:pt x="633453" y="113348"/>
                </a:lnTo>
                <a:lnTo>
                  <a:pt x="654799" y="98192"/>
                </a:lnTo>
                <a:lnTo>
                  <a:pt x="662289" y="77970"/>
                </a:lnTo>
                <a:lnTo>
                  <a:pt x="654799" y="57854"/>
                </a:lnTo>
                <a:lnTo>
                  <a:pt x="633453" y="42630"/>
                </a:lnTo>
                <a:lnTo>
                  <a:pt x="599933" y="32989"/>
                </a:lnTo>
                <a:lnTo>
                  <a:pt x="555924" y="29622"/>
                </a:lnTo>
                <a:lnTo>
                  <a:pt x="658338" y="29622"/>
                </a:lnTo>
                <a:lnTo>
                  <a:pt x="680786" y="48168"/>
                </a:lnTo>
                <a:lnTo>
                  <a:pt x="690070" y="77970"/>
                </a:lnTo>
                <a:lnTo>
                  <a:pt x="686878" y="96170"/>
                </a:lnTo>
                <a:lnTo>
                  <a:pt x="677542" y="111794"/>
                </a:lnTo>
                <a:lnTo>
                  <a:pt x="662421" y="124742"/>
                </a:lnTo>
                <a:lnTo>
                  <a:pt x="659548" y="126164"/>
                </a:lnTo>
                <a:close/>
              </a:path>
              <a:path w="730885" h="383539">
                <a:moveTo>
                  <a:pt x="641875" y="192163"/>
                </a:moveTo>
                <a:lnTo>
                  <a:pt x="614862" y="192163"/>
                </a:lnTo>
                <a:lnTo>
                  <a:pt x="614862" y="142587"/>
                </a:lnTo>
                <a:lnTo>
                  <a:pt x="641875" y="142587"/>
                </a:lnTo>
                <a:lnTo>
                  <a:pt x="641875" y="192163"/>
                </a:lnTo>
                <a:close/>
              </a:path>
              <a:path w="730885" h="383539">
                <a:moveTo>
                  <a:pt x="555924" y="147652"/>
                </a:moveTo>
                <a:lnTo>
                  <a:pt x="540064" y="147336"/>
                </a:lnTo>
                <a:lnTo>
                  <a:pt x="525131" y="146405"/>
                </a:lnTo>
                <a:lnTo>
                  <a:pt x="511051" y="144868"/>
                </a:lnTo>
                <a:lnTo>
                  <a:pt x="497906" y="142741"/>
                </a:lnTo>
                <a:lnTo>
                  <a:pt x="613936" y="142741"/>
                </a:lnTo>
                <a:lnTo>
                  <a:pt x="601487" y="144803"/>
                </a:lnTo>
                <a:lnTo>
                  <a:pt x="587177" y="146386"/>
                </a:lnTo>
                <a:lnTo>
                  <a:pt x="571853" y="147338"/>
                </a:lnTo>
                <a:lnTo>
                  <a:pt x="555924" y="147652"/>
                </a:lnTo>
                <a:close/>
              </a:path>
              <a:path w="730885" h="383539">
                <a:moveTo>
                  <a:pt x="730743" y="214879"/>
                </a:moveTo>
                <a:lnTo>
                  <a:pt x="381718" y="214879"/>
                </a:lnTo>
                <a:lnTo>
                  <a:pt x="381718" y="192163"/>
                </a:lnTo>
                <a:lnTo>
                  <a:pt x="730743" y="192163"/>
                </a:lnTo>
                <a:lnTo>
                  <a:pt x="730743" y="214879"/>
                </a:lnTo>
                <a:close/>
              </a:path>
              <a:path w="730885" h="383539">
                <a:moveTo>
                  <a:pt x="556077" y="382025"/>
                </a:moveTo>
                <a:lnTo>
                  <a:pt x="500664" y="377578"/>
                </a:lnTo>
                <a:lnTo>
                  <a:pt x="459266" y="364527"/>
                </a:lnTo>
                <a:lnTo>
                  <a:pt x="433351" y="343303"/>
                </a:lnTo>
                <a:lnTo>
                  <a:pt x="424387" y="314338"/>
                </a:lnTo>
                <a:lnTo>
                  <a:pt x="433351" y="285665"/>
                </a:lnTo>
                <a:lnTo>
                  <a:pt x="459266" y="264647"/>
                </a:lnTo>
                <a:lnTo>
                  <a:pt x="500664" y="251744"/>
                </a:lnTo>
                <a:lnTo>
                  <a:pt x="556077" y="247418"/>
                </a:lnTo>
                <a:lnTo>
                  <a:pt x="611226" y="251744"/>
                </a:lnTo>
                <a:lnTo>
                  <a:pt x="652504" y="264647"/>
                </a:lnTo>
                <a:lnTo>
                  <a:pt x="657755" y="268906"/>
                </a:lnTo>
                <a:lnTo>
                  <a:pt x="556077" y="268906"/>
                </a:lnTo>
                <a:lnTo>
                  <a:pt x="512821" y="272141"/>
                </a:lnTo>
                <a:lnTo>
                  <a:pt x="480083" y="281204"/>
                </a:lnTo>
                <a:lnTo>
                  <a:pt x="459403" y="295476"/>
                </a:lnTo>
                <a:lnTo>
                  <a:pt x="452321" y="314338"/>
                </a:lnTo>
                <a:lnTo>
                  <a:pt x="459403" y="333547"/>
                </a:lnTo>
                <a:lnTo>
                  <a:pt x="480083" y="347951"/>
                </a:lnTo>
                <a:lnTo>
                  <a:pt x="512821" y="356944"/>
                </a:lnTo>
                <a:lnTo>
                  <a:pt x="556077" y="359923"/>
                </a:lnTo>
                <a:lnTo>
                  <a:pt x="658125" y="359923"/>
                </a:lnTo>
                <a:lnTo>
                  <a:pt x="652504" y="364527"/>
                </a:lnTo>
                <a:lnTo>
                  <a:pt x="611226" y="377578"/>
                </a:lnTo>
                <a:lnTo>
                  <a:pt x="556077" y="382025"/>
                </a:lnTo>
                <a:close/>
              </a:path>
              <a:path w="730885" h="383539">
                <a:moveTo>
                  <a:pt x="658125" y="359923"/>
                </a:moveTo>
                <a:lnTo>
                  <a:pt x="556077" y="359923"/>
                </a:lnTo>
                <a:lnTo>
                  <a:pt x="599166" y="356944"/>
                </a:lnTo>
                <a:lnTo>
                  <a:pt x="631880" y="347951"/>
                </a:lnTo>
                <a:lnTo>
                  <a:pt x="652708" y="333547"/>
                </a:lnTo>
                <a:lnTo>
                  <a:pt x="660140" y="314338"/>
                </a:lnTo>
                <a:lnTo>
                  <a:pt x="652708" y="295476"/>
                </a:lnTo>
                <a:lnTo>
                  <a:pt x="631880" y="281204"/>
                </a:lnTo>
                <a:lnTo>
                  <a:pt x="599166" y="272141"/>
                </a:lnTo>
                <a:lnTo>
                  <a:pt x="556077" y="268906"/>
                </a:lnTo>
                <a:lnTo>
                  <a:pt x="657755" y="268906"/>
                </a:lnTo>
                <a:lnTo>
                  <a:pt x="678414" y="285665"/>
                </a:lnTo>
                <a:lnTo>
                  <a:pt x="687461" y="314338"/>
                </a:lnTo>
                <a:lnTo>
                  <a:pt x="678414" y="343303"/>
                </a:lnTo>
                <a:lnTo>
                  <a:pt x="658125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2952750"/>
            <a:ext cx="18288000" cy="7334250"/>
            <a:chOff x="0" y="2952750"/>
            <a:chExt cx="18288000" cy="7334250"/>
          </a:xfrm>
        </p:grpSpPr>
        <p:sp>
          <p:nvSpPr>
            <p:cNvPr id="12" name="object 12"/>
            <p:cNvSpPr/>
            <p:nvPr/>
          </p:nvSpPr>
          <p:spPr>
            <a:xfrm>
              <a:off x="0" y="2952750"/>
              <a:ext cx="18288000" cy="7334250"/>
            </a:xfrm>
            <a:custGeom>
              <a:avLst/>
              <a:gdLst/>
              <a:ahLst/>
              <a:cxnLst/>
              <a:rect l="l" t="t" r="r" b="b"/>
              <a:pathLst>
                <a:path w="18288000" h="7334250">
                  <a:moveTo>
                    <a:pt x="18288000" y="7334250"/>
                  </a:moveTo>
                  <a:lnTo>
                    <a:pt x="0" y="733425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7334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72140"/>
              <a:ext cx="9315450" cy="44952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43129" y="4072140"/>
              <a:ext cx="9044870" cy="4495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182014" y="3222945"/>
              <a:ext cx="3154045" cy="523240"/>
            </a:xfrm>
            <a:custGeom>
              <a:avLst/>
              <a:gdLst/>
              <a:ahLst/>
              <a:cxnLst/>
              <a:rect l="l" t="t" r="r" b="b"/>
              <a:pathLst>
                <a:path w="3154044" h="523239">
                  <a:moveTo>
                    <a:pt x="3153489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3153489" y="0"/>
                  </a:lnTo>
                  <a:lnTo>
                    <a:pt x="3153489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195674" y="3286326"/>
              <a:ext cx="3112135" cy="396875"/>
            </a:xfrm>
            <a:custGeom>
              <a:avLst/>
              <a:gdLst/>
              <a:ahLst/>
              <a:cxnLst/>
              <a:rect l="l" t="t" r="r" b="b"/>
              <a:pathLst>
                <a:path w="3112134" h="396875">
                  <a:moveTo>
                    <a:pt x="328765" y="221172"/>
                  </a:moveTo>
                  <a:lnTo>
                    <a:pt x="273203" y="221172"/>
                  </a:lnTo>
                  <a:lnTo>
                    <a:pt x="273203" y="613"/>
                  </a:lnTo>
                  <a:lnTo>
                    <a:pt x="328765" y="613"/>
                  </a:lnTo>
                  <a:lnTo>
                    <a:pt x="328765" y="221172"/>
                  </a:lnTo>
                  <a:close/>
                </a:path>
                <a:path w="3112134" h="396875">
                  <a:moveTo>
                    <a:pt x="21334" y="229153"/>
                  </a:moveTo>
                  <a:lnTo>
                    <a:pt x="0" y="185870"/>
                  </a:lnTo>
                  <a:lnTo>
                    <a:pt x="59552" y="165162"/>
                  </a:lnTo>
                  <a:lnTo>
                    <a:pt x="104254" y="137618"/>
                  </a:lnTo>
                  <a:lnTo>
                    <a:pt x="133820" y="104348"/>
                  </a:lnTo>
                  <a:lnTo>
                    <a:pt x="147959" y="66459"/>
                  </a:lnTo>
                  <a:lnTo>
                    <a:pt x="23176" y="66459"/>
                  </a:lnTo>
                  <a:lnTo>
                    <a:pt x="23176" y="23329"/>
                  </a:lnTo>
                  <a:lnTo>
                    <a:pt x="207819" y="23329"/>
                  </a:lnTo>
                  <a:lnTo>
                    <a:pt x="202223" y="72598"/>
                  </a:lnTo>
                  <a:lnTo>
                    <a:pt x="185768" y="116188"/>
                  </a:lnTo>
                  <a:lnTo>
                    <a:pt x="158953" y="153869"/>
                  </a:lnTo>
                  <a:lnTo>
                    <a:pt x="122276" y="185410"/>
                  </a:lnTo>
                  <a:lnTo>
                    <a:pt x="76237" y="210581"/>
                  </a:lnTo>
                  <a:lnTo>
                    <a:pt x="21334" y="229153"/>
                  </a:lnTo>
                  <a:close/>
                </a:path>
                <a:path w="3112134" h="396875">
                  <a:moveTo>
                    <a:pt x="328765" y="390466"/>
                  </a:moveTo>
                  <a:lnTo>
                    <a:pt x="65538" y="390466"/>
                  </a:lnTo>
                  <a:lnTo>
                    <a:pt x="65538" y="237288"/>
                  </a:lnTo>
                  <a:lnTo>
                    <a:pt x="328765" y="237288"/>
                  </a:lnTo>
                  <a:lnTo>
                    <a:pt x="328765" y="280724"/>
                  </a:lnTo>
                  <a:lnTo>
                    <a:pt x="120332" y="280724"/>
                  </a:lnTo>
                  <a:lnTo>
                    <a:pt x="120332" y="347030"/>
                  </a:lnTo>
                  <a:lnTo>
                    <a:pt x="328765" y="347030"/>
                  </a:lnTo>
                  <a:lnTo>
                    <a:pt x="328765" y="390466"/>
                  </a:lnTo>
                  <a:close/>
                </a:path>
                <a:path w="3112134" h="396875">
                  <a:moveTo>
                    <a:pt x="328765" y="347030"/>
                  </a:moveTo>
                  <a:lnTo>
                    <a:pt x="274431" y="347030"/>
                  </a:lnTo>
                  <a:lnTo>
                    <a:pt x="274431" y="280724"/>
                  </a:lnTo>
                  <a:lnTo>
                    <a:pt x="328765" y="280724"/>
                  </a:lnTo>
                  <a:lnTo>
                    <a:pt x="328765" y="347030"/>
                  </a:lnTo>
                  <a:close/>
                </a:path>
                <a:path w="3112134" h="396875">
                  <a:moveTo>
                    <a:pt x="688860" y="152871"/>
                  </a:moveTo>
                  <a:lnTo>
                    <a:pt x="412740" y="152871"/>
                  </a:lnTo>
                  <a:lnTo>
                    <a:pt x="412740" y="17650"/>
                  </a:lnTo>
                  <a:lnTo>
                    <a:pt x="686865" y="17650"/>
                  </a:lnTo>
                  <a:lnTo>
                    <a:pt x="686865" y="60780"/>
                  </a:lnTo>
                  <a:lnTo>
                    <a:pt x="467995" y="60780"/>
                  </a:lnTo>
                  <a:lnTo>
                    <a:pt x="467995" y="109435"/>
                  </a:lnTo>
                  <a:lnTo>
                    <a:pt x="688860" y="109435"/>
                  </a:lnTo>
                  <a:lnTo>
                    <a:pt x="688860" y="152871"/>
                  </a:lnTo>
                  <a:close/>
                </a:path>
                <a:path w="3112134" h="396875">
                  <a:moveTo>
                    <a:pt x="576969" y="186638"/>
                  </a:moveTo>
                  <a:lnTo>
                    <a:pt x="522636" y="186638"/>
                  </a:lnTo>
                  <a:lnTo>
                    <a:pt x="522636" y="152871"/>
                  </a:lnTo>
                  <a:lnTo>
                    <a:pt x="576969" y="152871"/>
                  </a:lnTo>
                  <a:lnTo>
                    <a:pt x="576969" y="186638"/>
                  </a:lnTo>
                  <a:close/>
                </a:path>
                <a:path w="3112134" h="396875">
                  <a:moveTo>
                    <a:pt x="730148" y="230535"/>
                  </a:moveTo>
                  <a:lnTo>
                    <a:pt x="369150" y="230535"/>
                  </a:lnTo>
                  <a:lnTo>
                    <a:pt x="369150" y="186638"/>
                  </a:lnTo>
                  <a:lnTo>
                    <a:pt x="730148" y="186638"/>
                  </a:lnTo>
                  <a:lnTo>
                    <a:pt x="730148" y="230535"/>
                  </a:lnTo>
                  <a:close/>
                </a:path>
                <a:path w="3112134" h="396875">
                  <a:moveTo>
                    <a:pt x="548575" y="395838"/>
                  </a:moveTo>
                  <a:lnTo>
                    <a:pt x="490576" y="390927"/>
                  </a:lnTo>
                  <a:lnTo>
                    <a:pt x="447082" y="376806"/>
                  </a:lnTo>
                  <a:lnTo>
                    <a:pt x="419762" y="354052"/>
                  </a:lnTo>
                  <a:lnTo>
                    <a:pt x="410284" y="323240"/>
                  </a:lnTo>
                  <a:lnTo>
                    <a:pt x="419762" y="292010"/>
                  </a:lnTo>
                  <a:lnTo>
                    <a:pt x="447082" y="269098"/>
                  </a:lnTo>
                  <a:lnTo>
                    <a:pt x="490576" y="254991"/>
                  </a:lnTo>
                  <a:lnTo>
                    <a:pt x="548575" y="250181"/>
                  </a:lnTo>
                  <a:lnTo>
                    <a:pt x="606240" y="254991"/>
                  </a:lnTo>
                  <a:lnTo>
                    <a:pt x="649472" y="269098"/>
                  </a:lnTo>
                  <a:lnTo>
                    <a:pt x="676675" y="292010"/>
                  </a:lnTo>
                  <a:lnTo>
                    <a:pt x="676791" y="292389"/>
                  </a:lnTo>
                  <a:lnTo>
                    <a:pt x="548575" y="292389"/>
                  </a:lnTo>
                  <a:lnTo>
                    <a:pt x="512697" y="294339"/>
                  </a:lnTo>
                  <a:lnTo>
                    <a:pt x="487065" y="300159"/>
                  </a:lnTo>
                  <a:lnTo>
                    <a:pt x="471736" y="309807"/>
                  </a:lnTo>
                  <a:lnTo>
                    <a:pt x="466767" y="323240"/>
                  </a:lnTo>
                  <a:lnTo>
                    <a:pt x="471736" y="336662"/>
                  </a:lnTo>
                  <a:lnTo>
                    <a:pt x="487065" y="346128"/>
                  </a:lnTo>
                  <a:lnTo>
                    <a:pt x="512697" y="351709"/>
                  </a:lnTo>
                  <a:lnTo>
                    <a:pt x="548575" y="353476"/>
                  </a:lnTo>
                  <a:lnTo>
                    <a:pt x="676854" y="353476"/>
                  </a:lnTo>
                  <a:lnTo>
                    <a:pt x="676675" y="354052"/>
                  </a:lnTo>
                  <a:lnTo>
                    <a:pt x="649472" y="376806"/>
                  </a:lnTo>
                  <a:lnTo>
                    <a:pt x="606240" y="390927"/>
                  </a:lnTo>
                  <a:lnTo>
                    <a:pt x="548575" y="395838"/>
                  </a:lnTo>
                  <a:close/>
                </a:path>
                <a:path w="3112134" h="396875">
                  <a:moveTo>
                    <a:pt x="676854" y="353476"/>
                  </a:moveTo>
                  <a:lnTo>
                    <a:pt x="548575" y="353476"/>
                  </a:lnTo>
                  <a:lnTo>
                    <a:pt x="584047" y="351709"/>
                  </a:lnTo>
                  <a:lnTo>
                    <a:pt x="609719" y="346128"/>
                  </a:lnTo>
                  <a:lnTo>
                    <a:pt x="625349" y="336662"/>
                  </a:lnTo>
                  <a:lnTo>
                    <a:pt x="630689" y="323240"/>
                  </a:lnTo>
                  <a:lnTo>
                    <a:pt x="625349" y="309807"/>
                  </a:lnTo>
                  <a:lnTo>
                    <a:pt x="609719" y="300159"/>
                  </a:lnTo>
                  <a:lnTo>
                    <a:pt x="584047" y="294339"/>
                  </a:lnTo>
                  <a:lnTo>
                    <a:pt x="548575" y="292389"/>
                  </a:lnTo>
                  <a:lnTo>
                    <a:pt x="676791" y="292389"/>
                  </a:lnTo>
                  <a:lnTo>
                    <a:pt x="686251" y="323240"/>
                  </a:lnTo>
                  <a:lnTo>
                    <a:pt x="676854" y="353476"/>
                  </a:lnTo>
                  <a:close/>
                </a:path>
                <a:path w="3112134" h="396875">
                  <a:moveTo>
                    <a:pt x="1073053" y="55868"/>
                  </a:moveTo>
                  <a:lnTo>
                    <a:pt x="1017798" y="55868"/>
                  </a:lnTo>
                  <a:lnTo>
                    <a:pt x="1017798" y="613"/>
                  </a:lnTo>
                  <a:lnTo>
                    <a:pt x="1073053" y="613"/>
                  </a:lnTo>
                  <a:lnTo>
                    <a:pt x="1073053" y="55868"/>
                  </a:lnTo>
                  <a:close/>
                </a:path>
                <a:path w="3112134" h="396875">
                  <a:moveTo>
                    <a:pt x="850192" y="228079"/>
                  </a:moveTo>
                  <a:lnTo>
                    <a:pt x="808468" y="220397"/>
                  </a:lnTo>
                  <a:lnTo>
                    <a:pt x="775061" y="199089"/>
                  </a:lnTo>
                  <a:lnTo>
                    <a:pt x="752935" y="166759"/>
                  </a:lnTo>
                  <a:lnTo>
                    <a:pt x="745054" y="126011"/>
                  </a:lnTo>
                  <a:lnTo>
                    <a:pt x="752935" y="84932"/>
                  </a:lnTo>
                  <a:lnTo>
                    <a:pt x="775061" y="52472"/>
                  </a:lnTo>
                  <a:lnTo>
                    <a:pt x="808468" y="31150"/>
                  </a:lnTo>
                  <a:lnTo>
                    <a:pt x="850192" y="23483"/>
                  </a:lnTo>
                  <a:lnTo>
                    <a:pt x="872529" y="25694"/>
                  </a:lnTo>
                  <a:lnTo>
                    <a:pt x="893168" y="32078"/>
                  </a:lnTo>
                  <a:lnTo>
                    <a:pt x="911620" y="42261"/>
                  </a:lnTo>
                  <a:lnTo>
                    <a:pt x="927395" y="55868"/>
                  </a:lnTo>
                  <a:lnTo>
                    <a:pt x="1073053" y="55868"/>
                  </a:lnTo>
                  <a:lnTo>
                    <a:pt x="1073053" y="72752"/>
                  </a:lnTo>
                  <a:lnTo>
                    <a:pt x="850192" y="72752"/>
                  </a:lnTo>
                  <a:lnTo>
                    <a:pt x="828951" y="76390"/>
                  </a:lnTo>
                  <a:lnTo>
                    <a:pt x="812300" y="86891"/>
                  </a:lnTo>
                  <a:lnTo>
                    <a:pt x="801434" y="103638"/>
                  </a:lnTo>
                  <a:lnTo>
                    <a:pt x="797546" y="126011"/>
                  </a:lnTo>
                  <a:lnTo>
                    <a:pt x="801434" y="148274"/>
                  </a:lnTo>
                  <a:lnTo>
                    <a:pt x="812300" y="164939"/>
                  </a:lnTo>
                  <a:lnTo>
                    <a:pt x="828951" y="175417"/>
                  </a:lnTo>
                  <a:lnTo>
                    <a:pt x="850192" y="179117"/>
                  </a:lnTo>
                  <a:lnTo>
                    <a:pt x="1073053" y="179117"/>
                  </a:lnTo>
                  <a:lnTo>
                    <a:pt x="1073053" y="195847"/>
                  </a:lnTo>
                  <a:lnTo>
                    <a:pt x="927242" y="195847"/>
                  </a:lnTo>
                  <a:lnTo>
                    <a:pt x="911490" y="209366"/>
                  </a:lnTo>
                  <a:lnTo>
                    <a:pt x="893091" y="219503"/>
                  </a:lnTo>
                  <a:lnTo>
                    <a:pt x="872505" y="225870"/>
                  </a:lnTo>
                  <a:lnTo>
                    <a:pt x="850192" y="228079"/>
                  </a:lnTo>
                  <a:close/>
                </a:path>
                <a:path w="3112134" h="396875">
                  <a:moveTo>
                    <a:pt x="1073053" y="179117"/>
                  </a:moveTo>
                  <a:lnTo>
                    <a:pt x="850192" y="179117"/>
                  </a:lnTo>
                  <a:lnTo>
                    <a:pt x="870557" y="175417"/>
                  </a:lnTo>
                  <a:lnTo>
                    <a:pt x="886952" y="164939"/>
                  </a:lnTo>
                  <a:lnTo>
                    <a:pt x="897935" y="148274"/>
                  </a:lnTo>
                  <a:lnTo>
                    <a:pt x="902070" y="126011"/>
                  </a:lnTo>
                  <a:lnTo>
                    <a:pt x="897935" y="103638"/>
                  </a:lnTo>
                  <a:lnTo>
                    <a:pt x="886952" y="86891"/>
                  </a:lnTo>
                  <a:lnTo>
                    <a:pt x="870557" y="76390"/>
                  </a:lnTo>
                  <a:lnTo>
                    <a:pt x="850192" y="72752"/>
                  </a:lnTo>
                  <a:lnTo>
                    <a:pt x="1073053" y="72752"/>
                  </a:lnTo>
                  <a:lnTo>
                    <a:pt x="1073053" y="100225"/>
                  </a:lnTo>
                  <a:lnTo>
                    <a:pt x="951492" y="100225"/>
                  </a:lnTo>
                  <a:lnTo>
                    <a:pt x="952902" y="106413"/>
                  </a:lnTo>
                  <a:lnTo>
                    <a:pt x="953910" y="112773"/>
                  </a:lnTo>
                  <a:lnTo>
                    <a:pt x="954514" y="119306"/>
                  </a:lnTo>
                  <a:lnTo>
                    <a:pt x="954715" y="126011"/>
                  </a:lnTo>
                  <a:lnTo>
                    <a:pt x="954516" y="132537"/>
                  </a:lnTo>
                  <a:lnTo>
                    <a:pt x="953929" y="138961"/>
                  </a:lnTo>
                  <a:lnTo>
                    <a:pt x="952967" y="145242"/>
                  </a:lnTo>
                  <a:lnTo>
                    <a:pt x="951646" y="151336"/>
                  </a:lnTo>
                  <a:lnTo>
                    <a:pt x="1073053" y="151336"/>
                  </a:lnTo>
                  <a:lnTo>
                    <a:pt x="1073053" y="179117"/>
                  </a:lnTo>
                  <a:close/>
                </a:path>
                <a:path w="3112134" h="396875">
                  <a:moveTo>
                    <a:pt x="1073053" y="151336"/>
                  </a:moveTo>
                  <a:lnTo>
                    <a:pt x="1017798" y="151336"/>
                  </a:lnTo>
                  <a:lnTo>
                    <a:pt x="1017798" y="100225"/>
                  </a:lnTo>
                  <a:lnTo>
                    <a:pt x="1073053" y="100225"/>
                  </a:lnTo>
                  <a:lnTo>
                    <a:pt x="1073053" y="151336"/>
                  </a:lnTo>
                  <a:close/>
                </a:path>
                <a:path w="3112134" h="396875">
                  <a:moveTo>
                    <a:pt x="1073053" y="289473"/>
                  </a:moveTo>
                  <a:lnTo>
                    <a:pt x="1017798" y="289473"/>
                  </a:lnTo>
                  <a:lnTo>
                    <a:pt x="1017798" y="195847"/>
                  </a:lnTo>
                  <a:lnTo>
                    <a:pt x="1073053" y="195847"/>
                  </a:lnTo>
                  <a:lnTo>
                    <a:pt x="1073053" y="289473"/>
                  </a:lnTo>
                  <a:close/>
                </a:path>
                <a:path w="3112134" h="396875">
                  <a:moveTo>
                    <a:pt x="1082415" y="388471"/>
                  </a:moveTo>
                  <a:lnTo>
                    <a:pt x="810900" y="388471"/>
                  </a:lnTo>
                  <a:lnTo>
                    <a:pt x="810900" y="260464"/>
                  </a:lnTo>
                  <a:lnTo>
                    <a:pt x="866154" y="260464"/>
                  </a:lnTo>
                  <a:lnTo>
                    <a:pt x="866154" y="343807"/>
                  </a:lnTo>
                  <a:lnTo>
                    <a:pt x="1082415" y="343807"/>
                  </a:lnTo>
                  <a:lnTo>
                    <a:pt x="1082415" y="388471"/>
                  </a:lnTo>
                  <a:close/>
                </a:path>
                <a:path w="3112134" h="396875">
                  <a:moveTo>
                    <a:pt x="1270760" y="251562"/>
                  </a:moveTo>
                  <a:lnTo>
                    <a:pt x="1127558" y="251562"/>
                  </a:lnTo>
                  <a:lnTo>
                    <a:pt x="1127558" y="200605"/>
                  </a:lnTo>
                  <a:lnTo>
                    <a:pt x="1270760" y="200605"/>
                  </a:lnTo>
                  <a:lnTo>
                    <a:pt x="1270760" y="251562"/>
                  </a:lnTo>
                  <a:close/>
                </a:path>
                <a:path w="3112134" h="396875">
                  <a:moveTo>
                    <a:pt x="1638683" y="152717"/>
                  </a:moveTo>
                  <a:lnTo>
                    <a:pt x="1586345" y="152717"/>
                  </a:lnTo>
                  <a:lnTo>
                    <a:pt x="1586345" y="0"/>
                  </a:lnTo>
                  <a:lnTo>
                    <a:pt x="1638683" y="0"/>
                  </a:lnTo>
                  <a:lnTo>
                    <a:pt x="1638683" y="152717"/>
                  </a:lnTo>
                  <a:close/>
                </a:path>
                <a:path w="3112134" h="396875">
                  <a:moveTo>
                    <a:pt x="1548280" y="376039"/>
                  </a:moveTo>
                  <a:lnTo>
                    <a:pt x="1497477" y="376039"/>
                  </a:lnTo>
                  <a:lnTo>
                    <a:pt x="1497477" y="6906"/>
                  </a:lnTo>
                  <a:lnTo>
                    <a:pt x="1548280" y="6906"/>
                  </a:lnTo>
                  <a:lnTo>
                    <a:pt x="1548280" y="152717"/>
                  </a:lnTo>
                  <a:lnTo>
                    <a:pt x="1638683" y="152717"/>
                  </a:lnTo>
                  <a:lnTo>
                    <a:pt x="1638683" y="197075"/>
                  </a:lnTo>
                  <a:lnTo>
                    <a:pt x="1548280" y="197075"/>
                  </a:lnTo>
                  <a:lnTo>
                    <a:pt x="1548280" y="376039"/>
                  </a:lnTo>
                  <a:close/>
                </a:path>
                <a:path w="3112134" h="396875">
                  <a:moveTo>
                    <a:pt x="1638683" y="395378"/>
                  </a:moveTo>
                  <a:lnTo>
                    <a:pt x="1586345" y="395378"/>
                  </a:lnTo>
                  <a:lnTo>
                    <a:pt x="1586345" y="197075"/>
                  </a:lnTo>
                  <a:lnTo>
                    <a:pt x="1638683" y="197075"/>
                  </a:lnTo>
                  <a:lnTo>
                    <a:pt x="1638683" y="395378"/>
                  </a:lnTo>
                  <a:close/>
                </a:path>
                <a:path w="3112134" h="396875">
                  <a:moveTo>
                    <a:pt x="1336010" y="305742"/>
                  </a:moveTo>
                  <a:lnTo>
                    <a:pt x="1308383" y="305742"/>
                  </a:lnTo>
                  <a:lnTo>
                    <a:pt x="1308383" y="45892"/>
                  </a:lnTo>
                  <a:lnTo>
                    <a:pt x="1455882" y="45892"/>
                  </a:lnTo>
                  <a:lnTo>
                    <a:pt x="1455882" y="90402"/>
                  </a:lnTo>
                  <a:lnTo>
                    <a:pt x="1363944" y="90402"/>
                  </a:lnTo>
                  <a:lnTo>
                    <a:pt x="1363944" y="259390"/>
                  </a:lnTo>
                  <a:lnTo>
                    <a:pt x="1475035" y="259390"/>
                  </a:lnTo>
                  <a:lnTo>
                    <a:pt x="1478291" y="294845"/>
                  </a:lnTo>
                  <a:lnTo>
                    <a:pt x="1443044" y="300476"/>
                  </a:lnTo>
                  <a:lnTo>
                    <a:pt x="1408589" y="303747"/>
                  </a:lnTo>
                  <a:lnTo>
                    <a:pt x="1373415" y="305292"/>
                  </a:lnTo>
                  <a:lnTo>
                    <a:pt x="1336010" y="305742"/>
                  </a:lnTo>
                  <a:close/>
                </a:path>
                <a:path w="3112134" h="396875">
                  <a:moveTo>
                    <a:pt x="1475035" y="259390"/>
                  </a:moveTo>
                  <a:lnTo>
                    <a:pt x="1363944" y="259390"/>
                  </a:lnTo>
                  <a:lnTo>
                    <a:pt x="1391934" y="258591"/>
                  </a:lnTo>
                  <a:lnTo>
                    <a:pt x="1419103" y="256915"/>
                  </a:lnTo>
                  <a:lnTo>
                    <a:pt x="1446244" y="254059"/>
                  </a:lnTo>
                  <a:lnTo>
                    <a:pt x="1474147" y="249720"/>
                  </a:lnTo>
                  <a:lnTo>
                    <a:pt x="1475035" y="259390"/>
                  </a:lnTo>
                  <a:close/>
                </a:path>
                <a:path w="3112134" h="396875">
                  <a:moveTo>
                    <a:pt x="2001234" y="231762"/>
                  </a:moveTo>
                  <a:lnTo>
                    <a:pt x="1945979" y="231762"/>
                  </a:lnTo>
                  <a:lnTo>
                    <a:pt x="1945979" y="117876"/>
                  </a:lnTo>
                  <a:lnTo>
                    <a:pt x="1871846" y="117876"/>
                  </a:lnTo>
                  <a:lnTo>
                    <a:pt x="1871846" y="72598"/>
                  </a:lnTo>
                  <a:lnTo>
                    <a:pt x="1945979" y="72598"/>
                  </a:lnTo>
                  <a:lnTo>
                    <a:pt x="1945979" y="0"/>
                  </a:lnTo>
                  <a:lnTo>
                    <a:pt x="2001234" y="0"/>
                  </a:lnTo>
                  <a:lnTo>
                    <a:pt x="2001234" y="231762"/>
                  </a:lnTo>
                  <a:close/>
                </a:path>
                <a:path w="3112134" h="396875">
                  <a:moveTo>
                    <a:pt x="1693956" y="230688"/>
                  </a:moveTo>
                  <a:lnTo>
                    <a:pt x="1664487" y="186484"/>
                  </a:lnTo>
                  <a:lnTo>
                    <a:pt x="1708245" y="164747"/>
                  </a:lnTo>
                  <a:lnTo>
                    <a:pt x="1738390" y="134031"/>
                  </a:lnTo>
                  <a:lnTo>
                    <a:pt x="1755873" y="97041"/>
                  </a:lnTo>
                  <a:lnTo>
                    <a:pt x="1761643" y="56482"/>
                  </a:lnTo>
                  <a:lnTo>
                    <a:pt x="1761643" y="20720"/>
                  </a:lnTo>
                  <a:lnTo>
                    <a:pt x="1817512" y="20720"/>
                  </a:lnTo>
                  <a:lnTo>
                    <a:pt x="1817512" y="53873"/>
                  </a:lnTo>
                  <a:lnTo>
                    <a:pt x="1822596" y="92419"/>
                  </a:lnTo>
                  <a:lnTo>
                    <a:pt x="1838846" y="127066"/>
                  </a:lnTo>
                  <a:lnTo>
                    <a:pt x="1852897" y="141206"/>
                  </a:lnTo>
                  <a:lnTo>
                    <a:pt x="1790806" y="141206"/>
                  </a:lnTo>
                  <a:lnTo>
                    <a:pt x="1774896" y="170296"/>
                  </a:lnTo>
                  <a:lnTo>
                    <a:pt x="1753547" y="195386"/>
                  </a:lnTo>
                  <a:lnTo>
                    <a:pt x="1726615" y="215757"/>
                  </a:lnTo>
                  <a:lnTo>
                    <a:pt x="1693956" y="230688"/>
                  </a:lnTo>
                  <a:close/>
                </a:path>
                <a:path w="3112134" h="396875">
                  <a:moveTo>
                    <a:pt x="1878599" y="218563"/>
                  </a:moveTo>
                  <a:lnTo>
                    <a:pt x="1849276" y="205310"/>
                  </a:lnTo>
                  <a:lnTo>
                    <a:pt x="1824975" y="187712"/>
                  </a:lnTo>
                  <a:lnTo>
                    <a:pt x="1805538" y="166200"/>
                  </a:lnTo>
                  <a:lnTo>
                    <a:pt x="1790806" y="141206"/>
                  </a:lnTo>
                  <a:lnTo>
                    <a:pt x="1852897" y="141206"/>
                  </a:lnTo>
                  <a:lnTo>
                    <a:pt x="1867069" y="155468"/>
                  </a:lnTo>
                  <a:lnTo>
                    <a:pt x="1908068" y="175280"/>
                  </a:lnTo>
                  <a:lnTo>
                    <a:pt x="1878599" y="218563"/>
                  </a:lnTo>
                  <a:close/>
                </a:path>
                <a:path w="3112134" h="396875">
                  <a:moveTo>
                    <a:pt x="1866167" y="395224"/>
                  </a:moveTo>
                  <a:lnTo>
                    <a:pt x="1809461" y="390210"/>
                  </a:lnTo>
                  <a:lnTo>
                    <a:pt x="1766728" y="375367"/>
                  </a:lnTo>
                  <a:lnTo>
                    <a:pt x="1739793" y="351344"/>
                  </a:lnTo>
                  <a:lnTo>
                    <a:pt x="1730486" y="318789"/>
                  </a:lnTo>
                  <a:lnTo>
                    <a:pt x="1739793" y="286312"/>
                  </a:lnTo>
                  <a:lnTo>
                    <a:pt x="1766728" y="262153"/>
                  </a:lnTo>
                  <a:lnTo>
                    <a:pt x="1809461" y="247087"/>
                  </a:lnTo>
                  <a:lnTo>
                    <a:pt x="1866167" y="241892"/>
                  </a:lnTo>
                  <a:lnTo>
                    <a:pt x="1923031" y="247087"/>
                  </a:lnTo>
                  <a:lnTo>
                    <a:pt x="1965836" y="262153"/>
                  </a:lnTo>
                  <a:lnTo>
                    <a:pt x="1991229" y="284868"/>
                  </a:lnTo>
                  <a:lnTo>
                    <a:pt x="1866167" y="284868"/>
                  </a:lnTo>
                  <a:lnTo>
                    <a:pt x="1831474" y="286996"/>
                  </a:lnTo>
                  <a:lnTo>
                    <a:pt x="1806192" y="293368"/>
                  </a:lnTo>
                  <a:lnTo>
                    <a:pt x="1790753" y="303970"/>
                  </a:lnTo>
                  <a:lnTo>
                    <a:pt x="1785587" y="318789"/>
                  </a:lnTo>
                  <a:lnTo>
                    <a:pt x="1790753" y="333274"/>
                  </a:lnTo>
                  <a:lnTo>
                    <a:pt x="1806192" y="343730"/>
                  </a:lnTo>
                  <a:lnTo>
                    <a:pt x="1831474" y="350042"/>
                  </a:lnTo>
                  <a:lnTo>
                    <a:pt x="1866167" y="352095"/>
                  </a:lnTo>
                  <a:lnTo>
                    <a:pt x="1991999" y="352095"/>
                  </a:lnTo>
                  <a:lnTo>
                    <a:pt x="1965836" y="375367"/>
                  </a:lnTo>
                  <a:lnTo>
                    <a:pt x="1923031" y="390210"/>
                  </a:lnTo>
                  <a:lnTo>
                    <a:pt x="1866167" y="395224"/>
                  </a:lnTo>
                  <a:close/>
                </a:path>
                <a:path w="3112134" h="396875">
                  <a:moveTo>
                    <a:pt x="1991999" y="352095"/>
                  </a:moveTo>
                  <a:lnTo>
                    <a:pt x="1866167" y="352095"/>
                  </a:lnTo>
                  <a:lnTo>
                    <a:pt x="1900977" y="350042"/>
                  </a:lnTo>
                  <a:lnTo>
                    <a:pt x="1926391" y="343730"/>
                  </a:lnTo>
                  <a:lnTo>
                    <a:pt x="1941991" y="333274"/>
                  </a:lnTo>
                  <a:lnTo>
                    <a:pt x="1947361" y="318789"/>
                  </a:lnTo>
                  <a:lnTo>
                    <a:pt x="1941991" y="303970"/>
                  </a:lnTo>
                  <a:lnTo>
                    <a:pt x="1926391" y="293368"/>
                  </a:lnTo>
                  <a:lnTo>
                    <a:pt x="1900977" y="286996"/>
                  </a:lnTo>
                  <a:lnTo>
                    <a:pt x="1866167" y="284868"/>
                  </a:lnTo>
                  <a:lnTo>
                    <a:pt x="1991229" y="284868"/>
                  </a:lnTo>
                  <a:lnTo>
                    <a:pt x="1992843" y="286312"/>
                  </a:lnTo>
                  <a:lnTo>
                    <a:pt x="2002308" y="318789"/>
                  </a:lnTo>
                  <a:lnTo>
                    <a:pt x="1992843" y="351344"/>
                  </a:lnTo>
                  <a:lnTo>
                    <a:pt x="1991999" y="352095"/>
                  </a:lnTo>
                  <a:close/>
                </a:path>
                <a:path w="3112134" h="396875">
                  <a:moveTo>
                    <a:pt x="2381589" y="395378"/>
                  </a:moveTo>
                  <a:lnTo>
                    <a:pt x="2328637" y="395378"/>
                  </a:lnTo>
                  <a:lnTo>
                    <a:pt x="2328637" y="0"/>
                  </a:lnTo>
                  <a:lnTo>
                    <a:pt x="2381589" y="0"/>
                  </a:lnTo>
                  <a:lnTo>
                    <a:pt x="2381589" y="395378"/>
                  </a:lnTo>
                  <a:close/>
                </a:path>
                <a:path w="3112134" h="396875">
                  <a:moveTo>
                    <a:pt x="2299321" y="146271"/>
                  </a:moveTo>
                  <a:lnTo>
                    <a:pt x="2246982" y="146271"/>
                  </a:lnTo>
                  <a:lnTo>
                    <a:pt x="2246982" y="6139"/>
                  </a:lnTo>
                  <a:lnTo>
                    <a:pt x="2299321" y="6139"/>
                  </a:lnTo>
                  <a:lnTo>
                    <a:pt x="2299321" y="146271"/>
                  </a:lnTo>
                  <a:close/>
                </a:path>
                <a:path w="3112134" h="396875">
                  <a:moveTo>
                    <a:pt x="2128492" y="314798"/>
                  </a:moveTo>
                  <a:lnTo>
                    <a:pt x="2093113" y="304934"/>
                  </a:lnTo>
                  <a:lnTo>
                    <a:pt x="2066023" y="276407"/>
                  </a:lnTo>
                  <a:lnTo>
                    <a:pt x="2048718" y="231160"/>
                  </a:lnTo>
                  <a:lnTo>
                    <a:pt x="2042693" y="171136"/>
                  </a:lnTo>
                  <a:lnTo>
                    <a:pt x="2048718" y="111600"/>
                  </a:lnTo>
                  <a:lnTo>
                    <a:pt x="2066023" y="66670"/>
                  </a:lnTo>
                  <a:lnTo>
                    <a:pt x="2093113" y="38287"/>
                  </a:lnTo>
                  <a:lnTo>
                    <a:pt x="2128492" y="28394"/>
                  </a:lnTo>
                  <a:lnTo>
                    <a:pt x="2161201" y="36474"/>
                  </a:lnTo>
                  <a:lnTo>
                    <a:pt x="2187219" y="59763"/>
                  </a:lnTo>
                  <a:lnTo>
                    <a:pt x="2197524" y="80733"/>
                  </a:lnTo>
                  <a:lnTo>
                    <a:pt x="2128492" y="80733"/>
                  </a:lnTo>
                  <a:lnTo>
                    <a:pt x="2113680" y="86311"/>
                  </a:lnTo>
                  <a:lnTo>
                    <a:pt x="2102668" y="103257"/>
                  </a:lnTo>
                  <a:lnTo>
                    <a:pt x="2095857" y="131541"/>
                  </a:lnTo>
                  <a:lnTo>
                    <a:pt x="2093651" y="171136"/>
                  </a:lnTo>
                  <a:lnTo>
                    <a:pt x="2095857" y="211013"/>
                  </a:lnTo>
                  <a:lnTo>
                    <a:pt x="2102668" y="239322"/>
                  </a:lnTo>
                  <a:lnTo>
                    <a:pt x="2113680" y="256176"/>
                  </a:lnTo>
                  <a:lnTo>
                    <a:pt x="2128492" y="261692"/>
                  </a:lnTo>
                  <a:lnTo>
                    <a:pt x="2197675" y="261692"/>
                  </a:lnTo>
                  <a:lnTo>
                    <a:pt x="2188370" y="281760"/>
                  </a:lnTo>
                  <a:lnTo>
                    <a:pt x="2161964" y="306337"/>
                  </a:lnTo>
                  <a:lnTo>
                    <a:pt x="2128492" y="314798"/>
                  </a:lnTo>
                  <a:close/>
                </a:path>
                <a:path w="3112134" h="396875">
                  <a:moveTo>
                    <a:pt x="2197675" y="261692"/>
                  </a:moveTo>
                  <a:lnTo>
                    <a:pt x="2128492" y="261692"/>
                  </a:lnTo>
                  <a:lnTo>
                    <a:pt x="2143824" y="256176"/>
                  </a:lnTo>
                  <a:lnTo>
                    <a:pt x="2155256" y="239322"/>
                  </a:lnTo>
                  <a:lnTo>
                    <a:pt x="2162400" y="211013"/>
                  </a:lnTo>
                  <a:lnTo>
                    <a:pt x="2164868" y="171136"/>
                  </a:lnTo>
                  <a:lnTo>
                    <a:pt x="2162400" y="131541"/>
                  </a:lnTo>
                  <a:lnTo>
                    <a:pt x="2155256" y="103257"/>
                  </a:lnTo>
                  <a:lnTo>
                    <a:pt x="2143824" y="86311"/>
                  </a:lnTo>
                  <a:lnTo>
                    <a:pt x="2128492" y="80733"/>
                  </a:lnTo>
                  <a:lnTo>
                    <a:pt x="2197524" y="80733"/>
                  </a:lnTo>
                  <a:lnTo>
                    <a:pt x="2205438" y="96837"/>
                  </a:lnTo>
                  <a:lnTo>
                    <a:pt x="2214751" y="146271"/>
                  </a:lnTo>
                  <a:lnTo>
                    <a:pt x="2299321" y="146271"/>
                  </a:lnTo>
                  <a:lnTo>
                    <a:pt x="2299321" y="190475"/>
                  </a:lnTo>
                  <a:lnTo>
                    <a:pt x="2215211" y="190475"/>
                  </a:lnTo>
                  <a:lnTo>
                    <a:pt x="2206518" y="242622"/>
                  </a:lnTo>
                  <a:lnTo>
                    <a:pt x="2197675" y="261692"/>
                  </a:lnTo>
                  <a:close/>
                </a:path>
                <a:path w="3112134" h="396875">
                  <a:moveTo>
                    <a:pt x="2299321" y="377113"/>
                  </a:moveTo>
                  <a:lnTo>
                    <a:pt x="2246982" y="377113"/>
                  </a:lnTo>
                  <a:lnTo>
                    <a:pt x="2246982" y="190475"/>
                  </a:lnTo>
                  <a:lnTo>
                    <a:pt x="2299321" y="190475"/>
                  </a:lnTo>
                  <a:lnTo>
                    <a:pt x="2299321" y="377113"/>
                  </a:lnTo>
                  <a:close/>
                </a:path>
                <a:path w="3112134" h="396875">
                  <a:moveTo>
                    <a:pt x="2743987" y="396299"/>
                  </a:moveTo>
                  <a:lnTo>
                    <a:pt x="2688732" y="396299"/>
                  </a:lnTo>
                  <a:lnTo>
                    <a:pt x="2688732" y="167145"/>
                  </a:lnTo>
                  <a:lnTo>
                    <a:pt x="2580832" y="167145"/>
                  </a:lnTo>
                  <a:lnTo>
                    <a:pt x="2580832" y="122481"/>
                  </a:lnTo>
                  <a:lnTo>
                    <a:pt x="2688732" y="122481"/>
                  </a:lnTo>
                  <a:lnTo>
                    <a:pt x="2688732" y="0"/>
                  </a:lnTo>
                  <a:lnTo>
                    <a:pt x="2743987" y="0"/>
                  </a:lnTo>
                  <a:lnTo>
                    <a:pt x="2743987" y="396299"/>
                  </a:lnTo>
                  <a:close/>
                </a:path>
                <a:path w="3112134" h="396875">
                  <a:moveTo>
                    <a:pt x="2463876" y="303133"/>
                  </a:moveTo>
                  <a:lnTo>
                    <a:pt x="2430569" y="303133"/>
                  </a:lnTo>
                  <a:lnTo>
                    <a:pt x="2430569" y="42515"/>
                  </a:lnTo>
                  <a:lnTo>
                    <a:pt x="2486285" y="42515"/>
                  </a:lnTo>
                  <a:lnTo>
                    <a:pt x="2486285" y="256934"/>
                  </a:lnTo>
                  <a:lnTo>
                    <a:pt x="2643762" y="256934"/>
                  </a:lnTo>
                  <a:lnTo>
                    <a:pt x="2647598" y="286710"/>
                  </a:lnTo>
                  <a:lnTo>
                    <a:pt x="2600286" y="294931"/>
                  </a:lnTo>
                  <a:lnTo>
                    <a:pt x="2554010" y="299987"/>
                  </a:lnTo>
                  <a:lnTo>
                    <a:pt x="2508598" y="302510"/>
                  </a:lnTo>
                  <a:lnTo>
                    <a:pt x="2463876" y="303133"/>
                  </a:lnTo>
                  <a:close/>
                </a:path>
                <a:path w="3112134" h="396875">
                  <a:moveTo>
                    <a:pt x="2643762" y="256934"/>
                  </a:moveTo>
                  <a:lnTo>
                    <a:pt x="2486285" y="256934"/>
                  </a:lnTo>
                  <a:lnTo>
                    <a:pt x="2524198" y="255591"/>
                  </a:lnTo>
                  <a:lnTo>
                    <a:pt x="2562701" y="252752"/>
                  </a:lnTo>
                  <a:lnTo>
                    <a:pt x="2601866" y="248128"/>
                  </a:lnTo>
                  <a:lnTo>
                    <a:pt x="2641765" y="241432"/>
                  </a:lnTo>
                  <a:lnTo>
                    <a:pt x="2643762" y="256934"/>
                  </a:lnTo>
                  <a:close/>
                </a:path>
                <a:path w="3112134" h="396875">
                  <a:moveTo>
                    <a:pt x="3111909" y="395378"/>
                  </a:moveTo>
                  <a:lnTo>
                    <a:pt x="3055887" y="395378"/>
                  </a:lnTo>
                  <a:lnTo>
                    <a:pt x="3055887" y="0"/>
                  </a:lnTo>
                  <a:lnTo>
                    <a:pt x="3111909" y="0"/>
                  </a:lnTo>
                  <a:lnTo>
                    <a:pt x="3111909" y="395378"/>
                  </a:lnTo>
                  <a:close/>
                </a:path>
                <a:path w="3112134" h="396875">
                  <a:moveTo>
                    <a:pt x="3016902" y="83496"/>
                  </a:moveTo>
                  <a:lnTo>
                    <a:pt x="2793888" y="83496"/>
                  </a:lnTo>
                  <a:lnTo>
                    <a:pt x="2793888" y="38217"/>
                  </a:lnTo>
                  <a:lnTo>
                    <a:pt x="3016902" y="38217"/>
                  </a:lnTo>
                  <a:lnTo>
                    <a:pt x="3016902" y="83496"/>
                  </a:lnTo>
                  <a:close/>
                </a:path>
                <a:path w="3112134" h="396875">
                  <a:moveTo>
                    <a:pt x="2809850" y="320784"/>
                  </a:moveTo>
                  <a:lnTo>
                    <a:pt x="2778386" y="277348"/>
                  </a:lnTo>
                  <a:lnTo>
                    <a:pt x="2821489" y="247912"/>
                  </a:lnTo>
                  <a:lnTo>
                    <a:pt x="2852577" y="206706"/>
                  </a:lnTo>
                  <a:lnTo>
                    <a:pt x="2871434" y="158420"/>
                  </a:lnTo>
                  <a:lnTo>
                    <a:pt x="2877844" y="107746"/>
                  </a:lnTo>
                  <a:lnTo>
                    <a:pt x="2877844" y="83496"/>
                  </a:lnTo>
                  <a:lnTo>
                    <a:pt x="2934173" y="83496"/>
                  </a:lnTo>
                  <a:lnTo>
                    <a:pt x="2934173" y="107746"/>
                  </a:lnTo>
                  <a:lnTo>
                    <a:pt x="2940363" y="155850"/>
                  </a:lnTo>
                  <a:lnTo>
                    <a:pt x="2958942" y="201334"/>
                  </a:lnTo>
                  <a:lnTo>
                    <a:pt x="2961188" y="204135"/>
                  </a:lnTo>
                  <a:lnTo>
                    <a:pt x="2907006" y="204135"/>
                  </a:lnTo>
                  <a:lnTo>
                    <a:pt x="2890876" y="241312"/>
                  </a:lnTo>
                  <a:lnTo>
                    <a:pt x="2869249" y="273971"/>
                  </a:lnTo>
                  <a:lnTo>
                    <a:pt x="2842212" y="300874"/>
                  </a:lnTo>
                  <a:lnTo>
                    <a:pt x="2809850" y="320784"/>
                  </a:lnTo>
                  <a:close/>
                </a:path>
                <a:path w="3112134" h="396875">
                  <a:moveTo>
                    <a:pt x="3003549" y="310961"/>
                  </a:moveTo>
                  <a:lnTo>
                    <a:pt x="2971283" y="292715"/>
                  </a:lnTo>
                  <a:lnTo>
                    <a:pt x="2944457" y="268138"/>
                  </a:lnTo>
                  <a:lnTo>
                    <a:pt x="2923041" y="238266"/>
                  </a:lnTo>
                  <a:lnTo>
                    <a:pt x="2907006" y="204135"/>
                  </a:lnTo>
                  <a:lnTo>
                    <a:pt x="2961188" y="204135"/>
                  </a:lnTo>
                  <a:lnTo>
                    <a:pt x="2989925" y="239969"/>
                  </a:lnTo>
                  <a:lnTo>
                    <a:pt x="3033325" y="267525"/>
                  </a:lnTo>
                  <a:lnTo>
                    <a:pt x="3003549" y="31096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67198" y="3222945"/>
              <a:ext cx="2536190" cy="523240"/>
            </a:xfrm>
            <a:custGeom>
              <a:avLst/>
              <a:gdLst/>
              <a:ahLst/>
              <a:cxnLst/>
              <a:rect l="l" t="t" r="r" b="b"/>
              <a:pathLst>
                <a:path w="2536190" h="523239">
                  <a:moveTo>
                    <a:pt x="253603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536031" y="0"/>
                  </a:lnTo>
                  <a:lnTo>
                    <a:pt x="2536031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80854" y="3286327"/>
              <a:ext cx="2515870" cy="395605"/>
            </a:xfrm>
            <a:custGeom>
              <a:avLst/>
              <a:gdLst/>
              <a:ahLst/>
              <a:cxnLst/>
              <a:rect l="l" t="t" r="r" b="b"/>
              <a:pathLst>
                <a:path w="2515870" h="395604">
                  <a:moveTo>
                    <a:pt x="207822" y="23329"/>
                  </a:moveTo>
                  <a:lnTo>
                    <a:pt x="23177" y="23329"/>
                  </a:lnTo>
                  <a:lnTo>
                    <a:pt x="23177" y="66459"/>
                  </a:lnTo>
                  <a:lnTo>
                    <a:pt x="147955" y="66459"/>
                  </a:lnTo>
                  <a:lnTo>
                    <a:pt x="133819" y="104355"/>
                  </a:lnTo>
                  <a:lnTo>
                    <a:pt x="104254" y="137629"/>
                  </a:lnTo>
                  <a:lnTo>
                    <a:pt x="59550" y="165163"/>
                  </a:lnTo>
                  <a:lnTo>
                    <a:pt x="0" y="185877"/>
                  </a:lnTo>
                  <a:lnTo>
                    <a:pt x="21336" y="229158"/>
                  </a:lnTo>
                  <a:lnTo>
                    <a:pt x="76238" y="210591"/>
                  </a:lnTo>
                  <a:lnTo>
                    <a:pt x="122275" y="185420"/>
                  </a:lnTo>
                  <a:lnTo>
                    <a:pt x="158953" y="153873"/>
                  </a:lnTo>
                  <a:lnTo>
                    <a:pt x="185762" y="116192"/>
                  </a:lnTo>
                  <a:lnTo>
                    <a:pt x="202222" y="72605"/>
                  </a:lnTo>
                  <a:lnTo>
                    <a:pt x="207822" y="23329"/>
                  </a:lnTo>
                  <a:close/>
                </a:path>
                <a:path w="2515870" h="395604">
                  <a:moveTo>
                    <a:pt x="328764" y="237299"/>
                  </a:moveTo>
                  <a:lnTo>
                    <a:pt x="274434" y="237299"/>
                  </a:lnTo>
                  <a:lnTo>
                    <a:pt x="274434" y="280733"/>
                  </a:lnTo>
                  <a:lnTo>
                    <a:pt x="274434" y="347040"/>
                  </a:lnTo>
                  <a:lnTo>
                    <a:pt x="120332" y="347040"/>
                  </a:lnTo>
                  <a:lnTo>
                    <a:pt x="120332" y="280733"/>
                  </a:lnTo>
                  <a:lnTo>
                    <a:pt x="274434" y="280733"/>
                  </a:lnTo>
                  <a:lnTo>
                    <a:pt x="274434" y="237299"/>
                  </a:lnTo>
                  <a:lnTo>
                    <a:pt x="65532" y="237299"/>
                  </a:lnTo>
                  <a:lnTo>
                    <a:pt x="65532" y="390474"/>
                  </a:lnTo>
                  <a:lnTo>
                    <a:pt x="328764" y="390474"/>
                  </a:lnTo>
                  <a:lnTo>
                    <a:pt x="328764" y="347040"/>
                  </a:lnTo>
                  <a:lnTo>
                    <a:pt x="328764" y="280733"/>
                  </a:lnTo>
                  <a:lnTo>
                    <a:pt x="328764" y="237299"/>
                  </a:lnTo>
                  <a:close/>
                </a:path>
                <a:path w="2515870" h="395604">
                  <a:moveTo>
                    <a:pt x="328764" y="622"/>
                  </a:moveTo>
                  <a:lnTo>
                    <a:pt x="273202" y="622"/>
                  </a:lnTo>
                  <a:lnTo>
                    <a:pt x="273202" y="221183"/>
                  </a:lnTo>
                  <a:lnTo>
                    <a:pt x="328764" y="221183"/>
                  </a:lnTo>
                  <a:lnTo>
                    <a:pt x="328764" y="622"/>
                  </a:lnTo>
                  <a:close/>
                </a:path>
                <a:path w="2515870" h="395604">
                  <a:moveTo>
                    <a:pt x="688403" y="343814"/>
                  </a:moveTo>
                  <a:lnTo>
                    <a:pt x="468147" y="343814"/>
                  </a:lnTo>
                  <a:lnTo>
                    <a:pt x="468147" y="272745"/>
                  </a:lnTo>
                  <a:lnTo>
                    <a:pt x="412584" y="272745"/>
                  </a:lnTo>
                  <a:lnTo>
                    <a:pt x="412584" y="388480"/>
                  </a:lnTo>
                  <a:lnTo>
                    <a:pt x="688403" y="388480"/>
                  </a:lnTo>
                  <a:lnTo>
                    <a:pt x="688403" y="343814"/>
                  </a:lnTo>
                  <a:close/>
                </a:path>
                <a:path w="2515870" h="395604">
                  <a:moveTo>
                    <a:pt x="692696" y="93014"/>
                  </a:moveTo>
                  <a:lnTo>
                    <a:pt x="682358" y="59143"/>
                  </a:lnTo>
                  <a:lnTo>
                    <a:pt x="678802" y="56032"/>
                  </a:lnTo>
                  <a:lnTo>
                    <a:pt x="653275" y="33693"/>
                  </a:lnTo>
                  <a:lnTo>
                    <a:pt x="635596" y="27457"/>
                  </a:lnTo>
                  <a:lnTo>
                    <a:pt x="635596" y="93014"/>
                  </a:lnTo>
                  <a:lnTo>
                    <a:pt x="629754" y="109220"/>
                  </a:lnTo>
                  <a:lnTo>
                    <a:pt x="612800" y="120764"/>
                  </a:lnTo>
                  <a:lnTo>
                    <a:pt x="585609" y="127635"/>
                  </a:lnTo>
                  <a:lnTo>
                    <a:pt x="549033" y="129857"/>
                  </a:lnTo>
                  <a:lnTo>
                    <a:pt x="512394" y="127635"/>
                  </a:lnTo>
                  <a:lnTo>
                    <a:pt x="485241" y="120764"/>
                  </a:lnTo>
                  <a:lnTo>
                    <a:pt x="468414" y="109220"/>
                  </a:lnTo>
                  <a:lnTo>
                    <a:pt x="462775" y="93014"/>
                  </a:lnTo>
                  <a:lnTo>
                    <a:pt x="468414" y="77228"/>
                  </a:lnTo>
                  <a:lnTo>
                    <a:pt x="485241" y="65659"/>
                  </a:lnTo>
                  <a:lnTo>
                    <a:pt x="512394" y="58521"/>
                  </a:lnTo>
                  <a:lnTo>
                    <a:pt x="549033" y="56032"/>
                  </a:lnTo>
                  <a:lnTo>
                    <a:pt x="585609" y="58521"/>
                  </a:lnTo>
                  <a:lnTo>
                    <a:pt x="612800" y="65659"/>
                  </a:lnTo>
                  <a:lnTo>
                    <a:pt x="629754" y="77228"/>
                  </a:lnTo>
                  <a:lnTo>
                    <a:pt x="635596" y="93014"/>
                  </a:lnTo>
                  <a:lnTo>
                    <a:pt x="635596" y="27457"/>
                  </a:lnTo>
                  <a:lnTo>
                    <a:pt x="607974" y="17691"/>
                  </a:lnTo>
                  <a:lnTo>
                    <a:pt x="549033" y="12128"/>
                  </a:lnTo>
                  <a:lnTo>
                    <a:pt x="489889" y="17691"/>
                  </a:lnTo>
                  <a:lnTo>
                    <a:pt x="444487" y="33693"/>
                  </a:lnTo>
                  <a:lnTo>
                    <a:pt x="415404" y="59143"/>
                  </a:lnTo>
                  <a:lnTo>
                    <a:pt x="405218" y="93014"/>
                  </a:lnTo>
                  <a:lnTo>
                    <a:pt x="415404" y="127165"/>
                  </a:lnTo>
                  <a:lnTo>
                    <a:pt x="444487" y="152920"/>
                  </a:lnTo>
                  <a:lnTo>
                    <a:pt x="489889" y="169164"/>
                  </a:lnTo>
                  <a:lnTo>
                    <a:pt x="549033" y="174828"/>
                  </a:lnTo>
                  <a:lnTo>
                    <a:pt x="607974" y="169164"/>
                  </a:lnTo>
                  <a:lnTo>
                    <a:pt x="653275" y="152920"/>
                  </a:lnTo>
                  <a:lnTo>
                    <a:pt x="679323" y="129857"/>
                  </a:lnTo>
                  <a:lnTo>
                    <a:pt x="682358" y="127165"/>
                  </a:lnTo>
                  <a:lnTo>
                    <a:pt x="692696" y="93014"/>
                  </a:lnTo>
                  <a:close/>
                </a:path>
                <a:path w="2515870" h="395604">
                  <a:moveTo>
                    <a:pt x="729526" y="202145"/>
                  </a:moveTo>
                  <a:lnTo>
                    <a:pt x="369150" y="202145"/>
                  </a:lnTo>
                  <a:lnTo>
                    <a:pt x="369150" y="246189"/>
                  </a:lnTo>
                  <a:lnTo>
                    <a:pt x="729526" y="246189"/>
                  </a:lnTo>
                  <a:lnTo>
                    <a:pt x="729526" y="202145"/>
                  </a:lnTo>
                  <a:close/>
                </a:path>
                <a:path w="2515870" h="395604">
                  <a:moveTo>
                    <a:pt x="927696" y="60020"/>
                  </a:moveTo>
                  <a:lnTo>
                    <a:pt x="861542" y="60020"/>
                  </a:lnTo>
                  <a:lnTo>
                    <a:pt x="861542" y="9982"/>
                  </a:lnTo>
                  <a:lnTo>
                    <a:pt x="806602" y="9982"/>
                  </a:lnTo>
                  <a:lnTo>
                    <a:pt x="806602" y="60020"/>
                  </a:lnTo>
                  <a:lnTo>
                    <a:pt x="739368" y="60020"/>
                  </a:lnTo>
                  <a:lnTo>
                    <a:pt x="739368" y="104216"/>
                  </a:lnTo>
                  <a:lnTo>
                    <a:pt x="927696" y="104216"/>
                  </a:lnTo>
                  <a:lnTo>
                    <a:pt x="927696" y="60020"/>
                  </a:lnTo>
                  <a:close/>
                </a:path>
                <a:path w="2515870" h="395604">
                  <a:moveTo>
                    <a:pt x="1004290" y="6908"/>
                  </a:moveTo>
                  <a:lnTo>
                    <a:pt x="952868" y="6908"/>
                  </a:lnTo>
                  <a:lnTo>
                    <a:pt x="952868" y="127711"/>
                  </a:lnTo>
                  <a:lnTo>
                    <a:pt x="909434" y="127711"/>
                  </a:lnTo>
                  <a:lnTo>
                    <a:pt x="909434" y="172834"/>
                  </a:lnTo>
                  <a:lnTo>
                    <a:pt x="952868" y="172834"/>
                  </a:lnTo>
                  <a:lnTo>
                    <a:pt x="952868" y="220103"/>
                  </a:lnTo>
                  <a:lnTo>
                    <a:pt x="917575" y="220103"/>
                  </a:lnTo>
                  <a:lnTo>
                    <a:pt x="917575" y="217335"/>
                  </a:lnTo>
                  <a:lnTo>
                    <a:pt x="911161" y="178765"/>
                  </a:lnTo>
                  <a:lnTo>
                    <a:pt x="905522" y="169151"/>
                  </a:lnTo>
                  <a:lnTo>
                    <a:pt x="893508" y="148678"/>
                  </a:lnTo>
                  <a:lnTo>
                    <a:pt x="869835" y="131457"/>
                  </a:lnTo>
                  <a:lnTo>
                    <a:pt x="869835" y="217335"/>
                  </a:lnTo>
                  <a:lnTo>
                    <a:pt x="866965" y="237667"/>
                  </a:lnTo>
                  <a:lnTo>
                    <a:pt x="859282" y="252755"/>
                  </a:lnTo>
                  <a:lnTo>
                    <a:pt x="847521" y="262153"/>
                  </a:lnTo>
                  <a:lnTo>
                    <a:pt x="832383" y="265379"/>
                  </a:lnTo>
                  <a:lnTo>
                    <a:pt x="817689" y="262153"/>
                  </a:lnTo>
                  <a:lnTo>
                    <a:pt x="806297" y="252755"/>
                  </a:lnTo>
                  <a:lnTo>
                    <a:pt x="798931" y="237667"/>
                  </a:lnTo>
                  <a:lnTo>
                    <a:pt x="796315" y="217335"/>
                  </a:lnTo>
                  <a:lnTo>
                    <a:pt x="798931" y="196659"/>
                  </a:lnTo>
                  <a:lnTo>
                    <a:pt x="806297" y="181559"/>
                  </a:lnTo>
                  <a:lnTo>
                    <a:pt x="817689" y="172300"/>
                  </a:lnTo>
                  <a:lnTo>
                    <a:pt x="832383" y="169151"/>
                  </a:lnTo>
                  <a:lnTo>
                    <a:pt x="847521" y="172300"/>
                  </a:lnTo>
                  <a:lnTo>
                    <a:pt x="859282" y="181559"/>
                  </a:lnTo>
                  <a:lnTo>
                    <a:pt x="866965" y="196659"/>
                  </a:lnTo>
                  <a:lnTo>
                    <a:pt x="869835" y="217335"/>
                  </a:lnTo>
                  <a:lnTo>
                    <a:pt x="869835" y="131457"/>
                  </a:lnTo>
                  <a:lnTo>
                    <a:pt x="866584" y="129082"/>
                  </a:lnTo>
                  <a:lnTo>
                    <a:pt x="832383" y="122021"/>
                  </a:lnTo>
                  <a:lnTo>
                    <a:pt x="798804" y="129082"/>
                  </a:lnTo>
                  <a:lnTo>
                    <a:pt x="772083" y="148678"/>
                  </a:lnTo>
                  <a:lnTo>
                    <a:pt x="754494" y="178765"/>
                  </a:lnTo>
                  <a:lnTo>
                    <a:pt x="748271" y="217335"/>
                  </a:lnTo>
                  <a:lnTo>
                    <a:pt x="754494" y="255727"/>
                  </a:lnTo>
                  <a:lnTo>
                    <a:pt x="772083" y="285711"/>
                  </a:lnTo>
                  <a:lnTo>
                    <a:pt x="798804" y="305231"/>
                  </a:lnTo>
                  <a:lnTo>
                    <a:pt x="832383" y="312191"/>
                  </a:lnTo>
                  <a:lnTo>
                    <a:pt x="856589" y="308851"/>
                  </a:lnTo>
                  <a:lnTo>
                    <a:pt x="877658" y="299262"/>
                  </a:lnTo>
                  <a:lnTo>
                    <a:pt x="894930" y="284086"/>
                  </a:lnTo>
                  <a:lnTo>
                    <a:pt x="906868" y="265379"/>
                  </a:lnTo>
                  <a:lnTo>
                    <a:pt x="907745" y="263994"/>
                  </a:lnTo>
                  <a:lnTo>
                    <a:pt x="952868" y="263994"/>
                  </a:lnTo>
                  <a:lnTo>
                    <a:pt x="952868" y="377736"/>
                  </a:lnTo>
                  <a:lnTo>
                    <a:pt x="1004290" y="377736"/>
                  </a:lnTo>
                  <a:lnTo>
                    <a:pt x="1004290" y="263994"/>
                  </a:lnTo>
                  <a:lnTo>
                    <a:pt x="1004290" y="220103"/>
                  </a:lnTo>
                  <a:lnTo>
                    <a:pt x="1004290" y="6908"/>
                  </a:lnTo>
                  <a:close/>
                </a:path>
                <a:path w="2515870" h="395604">
                  <a:moveTo>
                    <a:pt x="1082408" y="0"/>
                  </a:moveTo>
                  <a:lnTo>
                    <a:pt x="1029462" y="0"/>
                  </a:lnTo>
                  <a:lnTo>
                    <a:pt x="1029462" y="395389"/>
                  </a:lnTo>
                  <a:lnTo>
                    <a:pt x="1082408" y="395389"/>
                  </a:lnTo>
                  <a:lnTo>
                    <a:pt x="1082408" y="0"/>
                  </a:lnTo>
                  <a:close/>
                </a:path>
                <a:path w="2515870" h="395604">
                  <a:moveTo>
                    <a:pt x="1359598" y="200609"/>
                  </a:moveTo>
                  <a:lnTo>
                    <a:pt x="1216393" y="200609"/>
                  </a:lnTo>
                  <a:lnTo>
                    <a:pt x="1216393" y="251561"/>
                  </a:lnTo>
                  <a:lnTo>
                    <a:pt x="1359598" y="251561"/>
                  </a:lnTo>
                  <a:lnTo>
                    <a:pt x="1359598" y="200609"/>
                  </a:lnTo>
                  <a:close/>
                </a:path>
                <a:path w="2515870" h="395604">
                  <a:moveTo>
                    <a:pt x="1552752" y="119570"/>
                  </a:moveTo>
                  <a:lnTo>
                    <a:pt x="1488440" y="119570"/>
                  </a:lnTo>
                  <a:lnTo>
                    <a:pt x="1488440" y="355320"/>
                  </a:lnTo>
                  <a:lnTo>
                    <a:pt x="1552752" y="355320"/>
                  </a:lnTo>
                  <a:lnTo>
                    <a:pt x="1552752" y="119570"/>
                  </a:lnTo>
                  <a:close/>
                </a:path>
                <a:path w="2515870" h="395604">
                  <a:moveTo>
                    <a:pt x="1555673" y="56032"/>
                  </a:moveTo>
                  <a:lnTo>
                    <a:pt x="1552905" y="43345"/>
                  </a:lnTo>
                  <a:lnTo>
                    <a:pt x="1545374" y="32943"/>
                  </a:lnTo>
                  <a:lnTo>
                    <a:pt x="1534236" y="25920"/>
                  </a:lnTo>
                  <a:lnTo>
                    <a:pt x="1520672" y="23329"/>
                  </a:lnTo>
                  <a:lnTo>
                    <a:pt x="1507109" y="25920"/>
                  </a:lnTo>
                  <a:lnTo>
                    <a:pt x="1495983" y="32943"/>
                  </a:lnTo>
                  <a:lnTo>
                    <a:pt x="1488452" y="43345"/>
                  </a:lnTo>
                  <a:lnTo>
                    <a:pt x="1485684" y="56032"/>
                  </a:lnTo>
                  <a:lnTo>
                    <a:pt x="1488452" y="68770"/>
                  </a:lnTo>
                  <a:lnTo>
                    <a:pt x="1495983" y="79159"/>
                  </a:lnTo>
                  <a:lnTo>
                    <a:pt x="1507109" y="86156"/>
                  </a:lnTo>
                  <a:lnTo>
                    <a:pt x="1520672" y="88722"/>
                  </a:lnTo>
                  <a:lnTo>
                    <a:pt x="1534236" y="86156"/>
                  </a:lnTo>
                  <a:lnTo>
                    <a:pt x="1545374" y="79159"/>
                  </a:lnTo>
                  <a:lnTo>
                    <a:pt x="1552905" y="68770"/>
                  </a:lnTo>
                  <a:lnTo>
                    <a:pt x="1555673" y="56032"/>
                  </a:lnTo>
                  <a:close/>
                </a:path>
                <a:path w="2515870" h="395604">
                  <a:moveTo>
                    <a:pt x="1930349" y="40982"/>
                  </a:moveTo>
                  <a:lnTo>
                    <a:pt x="1849767" y="40982"/>
                  </a:lnTo>
                  <a:lnTo>
                    <a:pt x="1762429" y="254025"/>
                  </a:lnTo>
                  <a:lnTo>
                    <a:pt x="1758746" y="254025"/>
                  </a:lnTo>
                  <a:lnTo>
                    <a:pt x="1715592" y="148729"/>
                  </a:lnTo>
                  <a:lnTo>
                    <a:pt x="1671421" y="40982"/>
                  </a:lnTo>
                  <a:lnTo>
                    <a:pt x="1590992" y="40982"/>
                  </a:lnTo>
                  <a:lnTo>
                    <a:pt x="1590992" y="355320"/>
                  </a:lnTo>
                  <a:lnTo>
                    <a:pt x="1654225" y="355320"/>
                  </a:lnTo>
                  <a:lnTo>
                    <a:pt x="1654225" y="148729"/>
                  </a:lnTo>
                  <a:lnTo>
                    <a:pt x="1656842" y="148729"/>
                  </a:lnTo>
                  <a:lnTo>
                    <a:pt x="1738795" y="353936"/>
                  </a:lnTo>
                  <a:lnTo>
                    <a:pt x="1782394" y="353936"/>
                  </a:lnTo>
                  <a:lnTo>
                    <a:pt x="1822450" y="254025"/>
                  </a:lnTo>
                  <a:lnTo>
                    <a:pt x="1864347" y="149504"/>
                  </a:lnTo>
                  <a:lnTo>
                    <a:pt x="1866963" y="149504"/>
                  </a:lnTo>
                  <a:lnTo>
                    <a:pt x="1866963" y="355320"/>
                  </a:lnTo>
                  <a:lnTo>
                    <a:pt x="1930349" y="355320"/>
                  </a:lnTo>
                  <a:lnTo>
                    <a:pt x="1930349" y="149504"/>
                  </a:lnTo>
                  <a:lnTo>
                    <a:pt x="1930349" y="40982"/>
                  </a:lnTo>
                  <a:close/>
                </a:path>
                <a:path w="2515870" h="395604">
                  <a:moveTo>
                    <a:pt x="2211552" y="268757"/>
                  </a:moveTo>
                  <a:lnTo>
                    <a:pt x="2192832" y="217335"/>
                  </a:lnTo>
                  <a:lnTo>
                    <a:pt x="2144166" y="192570"/>
                  </a:lnTo>
                  <a:lnTo>
                    <a:pt x="2144166" y="262305"/>
                  </a:lnTo>
                  <a:lnTo>
                    <a:pt x="2141016" y="278511"/>
                  </a:lnTo>
                  <a:lnTo>
                    <a:pt x="2131276" y="290957"/>
                  </a:lnTo>
                  <a:lnTo>
                    <a:pt x="2114512" y="298945"/>
                  </a:lnTo>
                  <a:lnTo>
                    <a:pt x="2090293" y="301752"/>
                  </a:lnTo>
                  <a:lnTo>
                    <a:pt x="2035200" y="301752"/>
                  </a:lnTo>
                  <a:lnTo>
                    <a:pt x="2035200" y="217335"/>
                  </a:lnTo>
                  <a:lnTo>
                    <a:pt x="2091677" y="217335"/>
                  </a:lnTo>
                  <a:lnTo>
                    <a:pt x="2113546" y="220649"/>
                  </a:lnTo>
                  <a:lnTo>
                    <a:pt x="2130069" y="229920"/>
                  </a:lnTo>
                  <a:lnTo>
                    <a:pt x="2140521" y="244144"/>
                  </a:lnTo>
                  <a:lnTo>
                    <a:pt x="2144166" y="262305"/>
                  </a:lnTo>
                  <a:lnTo>
                    <a:pt x="2144166" y="192570"/>
                  </a:lnTo>
                  <a:lnTo>
                    <a:pt x="2142477" y="192163"/>
                  </a:lnTo>
                  <a:lnTo>
                    <a:pt x="2142477" y="189103"/>
                  </a:lnTo>
                  <a:lnTo>
                    <a:pt x="2165083" y="180746"/>
                  </a:lnTo>
                  <a:lnTo>
                    <a:pt x="2175370" y="172681"/>
                  </a:lnTo>
                  <a:lnTo>
                    <a:pt x="2183079" y="166636"/>
                  </a:lnTo>
                  <a:lnTo>
                    <a:pt x="2194979" y="146900"/>
                  </a:lnTo>
                  <a:lnTo>
                    <a:pt x="2199271" y="121716"/>
                  </a:lnTo>
                  <a:lnTo>
                    <a:pt x="2193683" y="93941"/>
                  </a:lnTo>
                  <a:lnTo>
                    <a:pt x="2192718" y="89166"/>
                  </a:lnTo>
                  <a:lnTo>
                    <a:pt x="2173122" y="63627"/>
                  </a:lnTo>
                  <a:lnTo>
                    <a:pt x="2140547" y="46951"/>
                  </a:lnTo>
                  <a:lnTo>
                    <a:pt x="2133269" y="45999"/>
                  </a:lnTo>
                  <a:lnTo>
                    <a:pt x="2133269" y="132308"/>
                  </a:lnTo>
                  <a:lnTo>
                    <a:pt x="2129650" y="149237"/>
                  </a:lnTo>
                  <a:lnTo>
                    <a:pt x="2119630" y="161937"/>
                  </a:lnTo>
                  <a:lnTo>
                    <a:pt x="2104453" y="169913"/>
                  </a:lnTo>
                  <a:lnTo>
                    <a:pt x="2085390" y="172681"/>
                  </a:lnTo>
                  <a:lnTo>
                    <a:pt x="2035200" y="172681"/>
                  </a:lnTo>
                  <a:lnTo>
                    <a:pt x="2035200" y="93941"/>
                  </a:lnTo>
                  <a:lnTo>
                    <a:pt x="2086610" y="93941"/>
                  </a:lnTo>
                  <a:lnTo>
                    <a:pt x="2106472" y="96723"/>
                  </a:lnTo>
                  <a:lnTo>
                    <a:pt x="2121116" y="104546"/>
                  </a:lnTo>
                  <a:lnTo>
                    <a:pt x="2130171" y="116662"/>
                  </a:lnTo>
                  <a:lnTo>
                    <a:pt x="2133269" y="132308"/>
                  </a:lnTo>
                  <a:lnTo>
                    <a:pt x="2133269" y="45999"/>
                  </a:lnTo>
                  <a:lnTo>
                    <a:pt x="2095055" y="40982"/>
                  </a:lnTo>
                  <a:lnTo>
                    <a:pt x="1969960" y="40982"/>
                  </a:lnTo>
                  <a:lnTo>
                    <a:pt x="1969960" y="355320"/>
                  </a:lnTo>
                  <a:lnTo>
                    <a:pt x="2103196" y="355320"/>
                  </a:lnTo>
                  <a:lnTo>
                    <a:pt x="2150033" y="348792"/>
                  </a:lnTo>
                  <a:lnTo>
                    <a:pt x="2183968" y="330695"/>
                  </a:lnTo>
                  <a:lnTo>
                    <a:pt x="2204593" y="303263"/>
                  </a:lnTo>
                  <a:lnTo>
                    <a:pt x="2204897" y="301752"/>
                  </a:lnTo>
                  <a:lnTo>
                    <a:pt x="2211552" y="268757"/>
                  </a:lnTo>
                  <a:close/>
                </a:path>
                <a:path w="2515870" h="395604">
                  <a:moveTo>
                    <a:pt x="2515628" y="150571"/>
                  </a:moveTo>
                  <a:lnTo>
                    <a:pt x="2500807" y="102285"/>
                  </a:lnTo>
                  <a:lnTo>
                    <a:pt x="2471458" y="66522"/>
                  </a:lnTo>
                  <a:lnTo>
                    <a:pt x="2430195" y="44323"/>
                  </a:lnTo>
                  <a:lnTo>
                    <a:pt x="2379637" y="36690"/>
                  </a:lnTo>
                  <a:lnTo>
                    <a:pt x="2332558" y="43637"/>
                  </a:lnTo>
                  <a:lnTo>
                    <a:pt x="2292337" y="63995"/>
                  </a:lnTo>
                  <a:lnTo>
                    <a:pt x="2261031" y="97028"/>
                  </a:lnTo>
                  <a:lnTo>
                    <a:pt x="2240737" y="141986"/>
                  </a:lnTo>
                  <a:lnTo>
                    <a:pt x="2233523" y="198158"/>
                  </a:lnTo>
                  <a:lnTo>
                    <a:pt x="2240635" y="254254"/>
                  </a:lnTo>
                  <a:lnTo>
                    <a:pt x="2260727" y="299212"/>
                  </a:lnTo>
                  <a:lnTo>
                    <a:pt x="2291867" y="332270"/>
                  </a:lnTo>
                  <a:lnTo>
                    <a:pt x="2332139" y="352653"/>
                  </a:lnTo>
                  <a:lnTo>
                    <a:pt x="2379637" y="359625"/>
                  </a:lnTo>
                  <a:lnTo>
                    <a:pt x="2433523" y="350443"/>
                  </a:lnTo>
                  <a:lnTo>
                    <a:pt x="2474798" y="325894"/>
                  </a:lnTo>
                  <a:lnTo>
                    <a:pt x="2493670" y="301752"/>
                  </a:lnTo>
                  <a:lnTo>
                    <a:pt x="2502497" y="290461"/>
                  </a:lnTo>
                  <a:lnTo>
                    <a:pt x="2515628" y="248653"/>
                  </a:lnTo>
                  <a:lnTo>
                    <a:pt x="2449626" y="248348"/>
                  </a:lnTo>
                  <a:lnTo>
                    <a:pt x="2441143" y="270941"/>
                  </a:lnTo>
                  <a:lnTo>
                    <a:pt x="2426106" y="287718"/>
                  </a:lnTo>
                  <a:lnTo>
                    <a:pt x="2405596" y="298157"/>
                  </a:lnTo>
                  <a:lnTo>
                    <a:pt x="2380716" y="301752"/>
                  </a:lnTo>
                  <a:lnTo>
                    <a:pt x="2347722" y="295109"/>
                  </a:lnTo>
                  <a:lnTo>
                    <a:pt x="2322118" y="275399"/>
                  </a:lnTo>
                  <a:lnTo>
                    <a:pt x="2305558" y="242963"/>
                  </a:lnTo>
                  <a:lnTo>
                    <a:pt x="2299665" y="198158"/>
                  </a:lnTo>
                  <a:lnTo>
                    <a:pt x="2305494" y="154063"/>
                  </a:lnTo>
                  <a:lnTo>
                    <a:pt x="2321979" y="121551"/>
                  </a:lnTo>
                  <a:lnTo>
                    <a:pt x="2347645" y="101434"/>
                  </a:lnTo>
                  <a:lnTo>
                    <a:pt x="2381021" y="94551"/>
                  </a:lnTo>
                  <a:lnTo>
                    <a:pt x="2406396" y="98412"/>
                  </a:lnTo>
                  <a:lnTo>
                    <a:pt x="2427008" y="109499"/>
                  </a:lnTo>
                  <a:lnTo>
                    <a:pt x="2441778" y="127127"/>
                  </a:lnTo>
                  <a:lnTo>
                    <a:pt x="2449626" y="150571"/>
                  </a:lnTo>
                  <a:lnTo>
                    <a:pt x="2515628" y="15057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7375" y="2094430"/>
            <a:ext cx="687705" cy="384175"/>
          </a:xfrm>
          <a:custGeom>
            <a:avLst/>
            <a:gdLst/>
            <a:ahLst/>
            <a:cxnLst/>
            <a:rect l="l" t="t" r="r" b="b"/>
            <a:pathLst>
              <a:path w="687705" h="384175">
                <a:moveTo>
                  <a:pt x="291008" y="383559"/>
                </a:moveTo>
                <a:lnTo>
                  <a:pt x="263687" y="383559"/>
                </a:lnTo>
                <a:lnTo>
                  <a:pt x="263687" y="0"/>
                </a:lnTo>
                <a:lnTo>
                  <a:pt x="291008" y="0"/>
                </a:lnTo>
                <a:lnTo>
                  <a:pt x="291008" y="383559"/>
                </a:lnTo>
                <a:close/>
              </a:path>
              <a:path w="687705" h="384175">
                <a:moveTo>
                  <a:pt x="174512" y="285022"/>
                </a:moveTo>
                <a:lnTo>
                  <a:pt x="0" y="285022"/>
                </a:lnTo>
                <a:lnTo>
                  <a:pt x="0" y="38831"/>
                </a:lnTo>
                <a:lnTo>
                  <a:pt x="174512" y="38831"/>
                </a:lnTo>
                <a:lnTo>
                  <a:pt x="174512" y="61087"/>
                </a:lnTo>
                <a:lnTo>
                  <a:pt x="27013" y="61087"/>
                </a:lnTo>
                <a:lnTo>
                  <a:pt x="27013" y="262153"/>
                </a:lnTo>
                <a:lnTo>
                  <a:pt x="174512" y="262153"/>
                </a:lnTo>
                <a:lnTo>
                  <a:pt x="174512" y="285022"/>
                </a:lnTo>
                <a:close/>
              </a:path>
              <a:path w="687705" h="384175">
                <a:moveTo>
                  <a:pt x="174512" y="262153"/>
                </a:moveTo>
                <a:lnTo>
                  <a:pt x="147959" y="262153"/>
                </a:lnTo>
                <a:lnTo>
                  <a:pt x="147959" y="61087"/>
                </a:lnTo>
                <a:lnTo>
                  <a:pt x="174512" y="61087"/>
                </a:lnTo>
                <a:lnTo>
                  <a:pt x="174512" y="262153"/>
                </a:lnTo>
                <a:close/>
              </a:path>
              <a:path w="687705" h="384175">
                <a:moveTo>
                  <a:pt x="687307" y="153485"/>
                </a:moveTo>
                <a:lnTo>
                  <a:pt x="660908" y="153485"/>
                </a:lnTo>
                <a:lnTo>
                  <a:pt x="660908" y="0"/>
                </a:lnTo>
                <a:lnTo>
                  <a:pt x="687307" y="0"/>
                </a:lnTo>
                <a:lnTo>
                  <a:pt x="687307" y="153485"/>
                </a:lnTo>
                <a:close/>
              </a:path>
              <a:path w="687705" h="384175">
                <a:moveTo>
                  <a:pt x="598592" y="362532"/>
                </a:moveTo>
                <a:lnTo>
                  <a:pt x="572960" y="362532"/>
                </a:lnTo>
                <a:lnTo>
                  <a:pt x="572960" y="9209"/>
                </a:lnTo>
                <a:lnTo>
                  <a:pt x="598592" y="9209"/>
                </a:lnTo>
                <a:lnTo>
                  <a:pt x="598592" y="153485"/>
                </a:lnTo>
                <a:lnTo>
                  <a:pt x="687307" y="153485"/>
                </a:lnTo>
                <a:lnTo>
                  <a:pt x="687307" y="176815"/>
                </a:lnTo>
                <a:lnTo>
                  <a:pt x="598592" y="176815"/>
                </a:lnTo>
                <a:lnTo>
                  <a:pt x="598592" y="362532"/>
                </a:lnTo>
                <a:close/>
              </a:path>
              <a:path w="687705" h="384175">
                <a:moveTo>
                  <a:pt x="687307" y="383099"/>
                </a:moveTo>
                <a:lnTo>
                  <a:pt x="660908" y="383099"/>
                </a:lnTo>
                <a:lnTo>
                  <a:pt x="660908" y="176815"/>
                </a:lnTo>
                <a:lnTo>
                  <a:pt x="687307" y="176815"/>
                </a:lnTo>
                <a:lnTo>
                  <a:pt x="687307" y="383099"/>
                </a:lnTo>
                <a:close/>
              </a:path>
              <a:path w="687705" h="384175">
                <a:moveTo>
                  <a:pt x="399522" y="289012"/>
                </a:moveTo>
                <a:lnTo>
                  <a:pt x="374657" y="289012"/>
                </a:lnTo>
                <a:lnTo>
                  <a:pt x="374657" y="149341"/>
                </a:lnTo>
                <a:lnTo>
                  <a:pt x="491153" y="149341"/>
                </a:lnTo>
                <a:lnTo>
                  <a:pt x="491153" y="66612"/>
                </a:lnTo>
                <a:lnTo>
                  <a:pt x="373890" y="66612"/>
                </a:lnTo>
                <a:lnTo>
                  <a:pt x="373890" y="43129"/>
                </a:lnTo>
                <a:lnTo>
                  <a:pt x="517552" y="43129"/>
                </a:lnTo>
                <a:lnTo>
                  <a:pt x="517552" y="172517"/>
                </a:lnTo>
                <a:lnTo>
                  <a:pt x="401364" y="172517"/>
                </a:lnTo>
                <a:lnTo>
                  <a:pt x="401364" y="265529"/>
                </a:lnTo>
                <a:lnTo>
                  <a:pt x="546208" y="265529"/>
                </a:lnTo>
                <a:lnTo>
                  <a:pt x="547635" y="277348"/>
                </a:lnTo>
                <a:lnTo>
                  <a:pt x="507722" y="283271"/>
                </a:lnTo>
                <a:lnTo>
                  <a:pt x="470758" y="286749"/>
                </a:lnTo>
                <a:lnTo>
                  <a:pt x="435205" y="288442"/>
                </a:lnTo>
                <a:lnTo>
                  <a:pt x="399522" y="289012"/>
                </a:lnTo>
                <a:close/>
              </a:path>
              <a:path w="687705" h="384175">
                <a:moveTo>
                  <a:pt x="546208" y="265529"/>
                </a:moveTo>
                <a:lnTo>
                  <a:pt x="401364" y="265529"/>
                </a:lnTo>
                <a:lnTo>
                  <a:pt x="435939" y="265098"/>
                </a:lnTo>
                <a:lnTo>
                  <a:pt x="470643" y="263457"/>
                </a:lnTo>
                <a:lnTo>
                  <a:pt x="506585" y="260090"/>
                </a:lnTo>
                <a:lnTo>
                  <a:pt x="544873" y="254478"/>
                </a:lnTo>
                <a:lnTo>
                  <a:pt x="546208" y="26552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0022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121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38466" y="3356028"/>
            <a:ext cx="12233910" cy="523240"/>
            <a:chOff x="338466" y="3356028"/>
            <a:chExt cx="12233910" cy="523240"/>
          </a:xfrm>
        </p:grpSpPr>
        <p:sp>
          <p:nvSpPr>
            <p:cNvPr id="12" name="object 12"/>
            <p:cNvSpPr/>
            <p:nvPr/>
          </p:nvSpPr>
          <p:spPr>
            <a:xfrm>
              <a:off x="338466" y="3356028"/>
              <a:ext cx="12227560" cy="523240"/>
            </a:xfrm>
            <a:custGeom>
              <a:avLst/>
              <a:gdLst/>
              <a:ahLst/>
              <a:cxnLst/>
              <a:rect l="l" t="t" r="r" b="b"/>
              <a:pathLst>
                <a:path w="12227560" h="523239">
                  <a:moveTo>
                    <a:pt x="12227242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2227242" y="0"/>
                  </a:lnTo>
                  <a:lnTo>
                    <a:pt x="12227242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38873" y="3417264"/>
              <a:ext cx="12133580" cy="405130"/>
            </a:xfrm>
            <a:custGeom>
              <a:avLst/>
              <a:gdLst/>
              <a:ahLst/>
              <a:cxnLst/>
              <a:rect l="l" t="t" r="r" b="b"/>
              <a:pathLst>
                <a:path w="12133580" h="405129">
                  <a:moveTo>
                    <a:pt x="323697" y="105143"/>
                  </a:moveTo>
                  <a:lnTo>
                    <a:pt x="313118" y="68021"/>
                  </a:lnTo>
                  <a:lnTo>
                    <a:pt x="304393" y="59702"/>
                  </a:lnTo>
                  <a:lnTo>
                    <a:pt x="283476" y="39776"/>
                  </a:lnTo>
                  <a:lnTo>
                    <a:pt x="266458" y="33070"/>
                  </a:lnTo>
                  <a:lnTo>
                    <a:pt x="266458" y="105143"/>
                  </a:lnTo>
                  <a:lnTo>
                    <a:pt x="260388" y="124053"/>
                  </a:lnTo>
                  <a:lnTo>
                    <a:pt x="243052" y="137972"/>
                  </a:lnTo>
                  <a:lnTo>
                    <a:pt x="215684" y="146558"/>
                  </a:lnTo>
                  <a:lnTo>
                    <a:pt x="179578" y="149491"/>
                  </a:lnTo>
                  <a:lnTo>
                    <a:pt x="143725" y="146558"/>
                  </a:lnTo>
                  <a:lnTo>
                    <a:pt x="116484" y="137972"/>
                  </a:lnTo>
                  <a:lnTo>
                    <a:pt x="99225" y="124053"/>
                  </a:lnTo>
                  <a:lnTo>
                    <a:pt x="93319" y="105143"/>
                  </a:lnTo>
                  <a:lnTo>
                    <a:pt x="99225" y="85826"/>
                  </a:lnTo>
                  <a:lnTo>
                    <a:pt x="116484" y="71602"/>
                  </a:lnTo>
                  <a:lnTo>
                    <a:pt x="143725" y="62788"/>
                  </a:lnTo>
                  <a:lnTo>
                    <a:pt x="179578" y="59702"/>
                  </a:lnTo>
                  <a:lnTo>
                    <a:pt x="215684" y="62788"/>
                  </a:lnTo>
                  <a:lnTo>
                    <a:pt x="243052" y="71602"/>
                  </a:lnTo>
                  <a:lnTo>
                    <a:pt x="260388" y="85826"/>
                  </a:lnTo>
                  <a:lnTo>
                    <a:pt x="266458" y="105143"/>
                  </a:lnTo>
                  <a:lnTo>
                    <a:pt x="266458" y="33070"/>
                  </a:lnTo>
                  <a:lnTo>
                    <a:pt x="237909" y="21805"/>
                  </a:lnTo>
                  <a:lnTo>
                    <a:pt x="179578" y="15506"/>
                  </a:lnTo>
                  <a:lnTo>
                    <a:pt x="121412" y="21805"/>
                  </a:lnTo>
                  <a:lnTo>
                    <a:pt x="76073" y="39776"/>
                  </a:lnTo>
                  <a:lnTo>
                    <a:pt x="46647" y="68021"/>
                  </a:lnTo>
                  <a:lnTo>
                    <a:pt x="36220" y="105143"/>
                  </a:lnTo>
                  <a:lnTo>
                    <a:pt x="46647" y="141630"/>
                  </a:lnTo>
                  <a:lnTo>
                    <a:pt x="76073" y="169392"/>
                  </a:lnTo>
                  <a:lnTo>
                    <a:pt x="121412" y="187045"/>
                  </a:lnTo>
                  <a:lnTo>
                    <a:pt x="179578" y="193243"/>
                  </a:lnTo>
                  <a:lnTo>
                    <a:pt x="237909" y="187045"/>
                  </a:lnTo>
                  <a:lnTo>
                    <a:pt x="283476" y="169392"/>
                  </a:lnTo>
                  <a:lnTo>
                    <a:pt x="304723" y="149491"/>
                  </a:lnTo>
                  <a:lnTo>
                    <a:pt x="313118" y="141630"/>
                  </a:lnTo>
                  <a:lnTo>
                    <a:pt x="323697" y="105143"/>
                  </a:lnTo>
                  <a:close/>
                </a:path>
                <a:path w="12133580" h="405129">
                  <a:moveTo>
                    <a:pt x="361302" y="223164"/>
                  </a:moveTo>
                  <a:lnTo>
                    <a:pt x="0" y="223164"/>
                  </a:lnTo>
                  <a:lnTo>
                    <a:pt x="0" y="268452"/>
                  </a:lnTo>
                  <a:lnTo>
                    <a:pt x="152107" y="268452"/>
                  </a:lnTo>
                  <a:lnTo>
                    <a:pt x="152107" y="397840"/>
                  </a:lnTo>
                  <a:lnTo>
                    <a:pt x="206895" y="397840"/>
                  </a:lnTo>
                  <a:lnTo>
                    <a:pt x="206895" y="268452"/>
                  </a:lnTo>
                  <a:lnTo>
                    <a:pt x="361302" y="268452"/>
                  </a:lnTo>
                  <a:lnTo>
                    <a:pt x="361302" y="223164"/>
                  </a:lnTo>
                  <a:close/>
                </a:path>
                <a:path w="12133580" h="405129">
                  <a:moveTo>
                    <a:pt x="623785" y="291934"/>
                  </a:moveTo>
                  <a:lnTo>
                    <a:pt x="620445" y="260311"/>
                  </a:lnTo>
                  <a:lnTo>
                    <a:pt x="619023" y="246964"/>
                  </a:lnTo>
                  <a:lnTo>
                    <a:pt x="576732" y="253060"/>
                  </a:lnTo>
                  <a:lnTo>
                    <a:pt x="535419" y="257086"/>
                  </a:lnTo>
                  <a:lnTo>
                    <a:pt x="493585" y="259397"/>
                  </a:lnTo>
                  <a:lnTo>
                    <a:pt x="449732" y="260311"/>
                  </a:lnTo>
                  <a:lnTo>
                    <a:pt x="449732" y="187718"/>
                  </a:lnTo>
                  <a:lnTo>
                    <a:pt x="580047" y="187718"/>
                  </a:lnTo>
                  <a:lnTo>
                    <a:pt x="580047" y="35458"/>
                  </a:lnTo>
                  <a:lnTo>
                    <a:pt x="392328" y="35458"/>
                  </a:lnTo>
                  <a:lnTo>
                    <a:pt x="392328" y="80124"/>
                  </a:lnTo>
                  <a:lnTo>
                    <a:pt x="523557" y="80124"/>
                  </a:lnTo>
                  <a:lnTo>
                    <a:pt x="523557" y="144119"/>
                  </a:lnTo>
                  <a:lnTo>
                    <a:pt x="392633" y="144119"/>
                  </a:lnTo>
                  <a:lnTo>
                    <a:pt x="392633" y="305904"/>
                  </a:lnTo>
                  <a:lnTo>
                    <a:pt x="428091" y="305904"/>
                  </a:lnTo>
                  <a:lnTo>
                    <a:pt x="480060" y="305333"/>
                  </a:lnTo>
                  <a:lnTo>
                    <a:pt x="528764" y="303237"/>
                  </a:lnTo>
                  <a:lnTo>
                    <a:pt x="576046" y="298970"/>
                  </a:lnTo>
                  <a:lnTo>
                    <a:pt x="623785" y="291934"/>
                  </a:lnTo>
                  <a:close/>
                </a:path>
                <a:path w="12133580" h="405129">
                  <a:moveTo>
                    <a:pt x="702373" y="2146"/>
                  </a:moveTo>
                  <a:lnTo>
                    <a:pt x="647268" y="2146"/>
                  </a:lnTo>
                  <a:lnTo>
                    <a:pt x="647268" y="398449"/>
                  </a:lnTo>
                  <a:lnTo>
                    <a:pt x="702373" y="398449"/>
                  </a:lnTo>
                  <a:lnTo>
                    <a:pt x="702373" y="2146"/>
                  </a:lnTo>
                  <a:close/>
                </a:path>
                <a:path w="12133580" h="405129">
                  <a:moveTo>
                    <a:pt x="948575" y="42672"/>
                  </a:moveTo>
                  <a:lnTo>
                    <a:pt x="760399" y="42672"/>
                  </a:lnTo>
                  <a:lnTo>
                    <a:pt x="760399" y="87947"/>
                  </a:lnTo>
                  <a:lnTo>
                    <a:pt x="892098" y="87947"/>
                  </a:lnTo>
                  <a:lnTo>
                    <a:pt x="881037" y="137858"/>
                  </a:lnTo>
                  <a:lnTo>
                    <a:pt x="860272" y="182181"/>
                  </a:lnTo>
                  <a:lnTo>
                    <a:pt x="829652" y="221335"/>
                  </a:lnTo>
                  <a:lnTo>
                    <a:pt x="788987" y="255778"/>
                  </a:lnTo>
                  <a:lnTo>
                    <a:pt x="738149" y="285940"/>
                  </a:lnTo>
                  <a:lnTo>
                    <a:pt x="769302" y="328307"/>
                  </a:lnTo>
                  <a:lnTo>
                    <a:pt x="821029" y="298145"/>
                  </a:lnTo>
                  <a:lnTo>
                    <a:pt x="862850" y="263829"/>
                  </a:lnTo>
                  <a:lnTo>
                    <a:pt x="895502" y="225717"/>
                  </a:lnTo>
                  <a:lnTo>
                    <a:pt x="919695" y="184175"/>
                  </a:lnTo>
                  <a:lnTo>
                    <a:pt x="936129" y="139573"/>
                  </a:lnTo>
                  <a:lnTo>
                    <a:pt x="945515" y="92278"/>
                  </a:lnTo>
                  <a:lnTo>
                    <a:pt x="948575" y="42672"/>
                  </a:lnTo>
                  <a:close/>
                </a:path>
                <a:path w="12133580" h="405129">
                  <a:moveTo>
                    <a:pt x="1109891" y="153644"/>
                  </a:moveTo>
                  <a:lnTo>
                    <a:pt x="1054023" y="153644"/>
                  </a:lnTo>
                  <a:lnTo>
                    <a:pt x="1054023" y="2146"/>
                  </a:lnTo>
                  <a:lnTo>
                    <a:pt x="998613" y="2146"/>
                  </a:lnTo>
                  <a:lnTo>
                    <a:pt x="998613" y="396608"/>
                  </a:lnTo>
                  <a:lnTo>
                    <a:pt x="1054023" y="396608"/>
                  </a:lnTo>
                  <a:lnTo>
                    <a:pt x="1054023" y="199377"/>
                  </a:lnTo>
                  <a:lnTo>
                    <a:pt x="1109891" y="199377"/>
                  </a:lnTo>
                  <a:lnTo>
                    <a:pt x="1109891" y="153644"/>
                  </a:lnTo>
                  <a:close/>
                </a:path>
                <a:path w="12133580" h="405129">
                  <a:moveTo>
                    <a:pt x="1463814" y="8293"/>
                  </a:moveTo>
                  <a:lnTo>
                    <a:pt x="1411630" y="8293"/>
                  </a:lnTo>
                  <a:lnTo>
                    <a:pt x="1411630" y="89941"/>
                  </a:lnTo>
                  <a:lnTo>
                    <a:pt x="1411630" y="134302"/>
                  </a:lnTo>
                  <a:lnTo>
                    <a:pt x="1411630" y="211963"/>
                  </a:lnTo>
                  <a:lnTo>
                    <a:pt x="1376337" y="211963"/>
                  </a:lnTo>
                  <a:lnTo>
                    <a:pt x="1377365" y="202793"/>
                  </a:lnTo>
                  <a:lnTo>
                    <a:pt x="1378140" y="193255"/>
                  </a:lnTo>
                  <a:lnTo>
                    <a:pt x="1378623" y="183413"/>
                  </a:lnTo>
                  <a:lnTo>
                    <a:pt x="1378788" y="173291"/>
                  </a:lnTo>
                  <a:lnTo>
                    <a:pt x="1378623" y="163068"/>
                  </a:lnTo>
                  <a:lnTo>
                    <a:pt x="1378115" y="153162"/>
                  </a:lnTo>
                  <a:lnTo>
                    <a:pt x="1377302" y="143560"/>
                  </a:lnTo>
                  <a:lnTo>
                    <a:pt x="1376184" y="134302"/>
                  </a:lnTo>
                  <a:lnTo>
                    <a:pt x="1411630" y="134302"/>
                  </a:lnTo>
                  <a:lnTo>
                    <a:pt x="1411630" y="89941"/>
                  </a:lnTo>
                  <a:lnTo>
                    <a:pt x="1365275" y="89941"/>
                  </a:lnTo>
                  <a:lnTo>
                    <a:pt x="1361630" y="82880"/>
                  </a:lnTo>
                  <a:lnTo>
                    <a:pt x="1352194" y="64668"/>
                  </a:lnTo>
                  <a:lnTo>
                    <a:pt x="1335278" y="46024"/>
                  </a:lnTo>
                  <a:lnTo>
                    <a:pt x="1328445" y="42164"/>
                  </a:lnTo>
                  <a:lnTo>
                    <a:pt x="1328445" y="173291"/>
                  </a:lnTo>
                  <a:lnTo>
                    <a:pt x="1325841" y="213169"/>
                  </a:lnTo>
                  <a:lnTo>
                    <a:pt x="1318526" y="241477"/>
                  </a:lnTo>
                  <a:lnTo>
                    <a:pt x="1306931" y="258330"/>
                  </a:lnTo>
                  <a:lnTo>
                    <a:pt x="1291450" y="263842"/>
                  </a:lnTo>
                  <a:lnTo>
                    <a:pt x="1276159" y="258330"/>
                  </a:lnTo>
                  <a:lnTo>
                    <a:pt x="1264958" y="241477"/>
                  </a:lnTo>
                  <a:lnTo>
                    <a:pt x="1258112" y="213169"/>
                  </a:lnTo>
                  <a:lnTo>
                    <a:pt x="1255852" y="173291"/>
                  </a:lnTo>
                  <a:lnTo>
                    <a:pt x="1258112" y="133692"/>
                  </a:lnTo>
                  <a:lnTo>
                    <a:pt x="1264958" y="105410"/>
                  </a:lnTo>
                  <a:lnTo>
                    <a:pt x="1276159" y="88468"/>
                  </a:lnTo>
                  <a:lnTo>
                    <a:pt x="1291450" y="82880"/>
                  </a:lnTo>
                  <a:lnTo>
                    <a:pt x="1306855" y="88468"/>
                  </a:lnTo>
                  <a:lnTo>
                    <a:pt x="1318463" y="105410"/>
                  </a:lnTo>
                  <a:lnTo>
                    <a:pt x="1325816" y="133692"/>
                  </a:lnTo>
                  <a:lnTo>
                    <a:pt x="1328445" y="173291"/>
                  </a:lnTo>
                  <a:lnTo>
                    <a:pt x="1328445" y="42164"/>
                  </a:lnTo>
                  <a:lnTo>
                    <a:pt x="1314907" y="34493"/>
                  </a:lnTo>
                  <a:lnTo>
                    <a:pt x="1291450" y="30543"/>
                  </a:lnTo>
                  <a:lnTo>
                    <a:pt x="1256080" y="40436"/>
                  </a:lnTo>
                  <a:lnTo>
                    <a:pt x="1228991" y="68821"/>
                  </a:lnTo>
                  <a:lnTo>
                    <a:pt x="1211681" y="113753"/>
                  </a:lnTo>
                  <a:lnTo>
                    <a:pt x="1205661" y="173291"/>
                  </a:lnTo>
                  <a:lnTo>
                    <a:pt x="1211681" y="233311"/>
                  </a:lnTo>
                  <a:lnTo>
                    <a:pt x="1228991" y="278561"/>
                  </a:lnTo>
                  <a:lnTo>
                    <a:pt x="1256080" y="307086"/>
                  </a:lnTo>
                  <a:lnTo>
                    <a:pt x="1291450" y="316953"/>
                  </a:lnTo>
                  <a:lnTo>
                    <a:pt x="1314996" y="313029"/>
                  </a:lnTo>
                  <a:lnTo>
                    <a:pt x="1335405" y="301396"/>
                  </a:lnTo>
                  <a:lnTo>
                    <a:pt x="1352346" y="282524"/>
                  </a:lnTo>
                  <a:lnTo>
                    <a:pt x="1361897" y="263842"/>
                  </a:lnTo>
                  <a:lnTo>
                    <a:pt x="1365440" y="256933"/>
                  </a:lnTo>
                  <a:lnTo>
                    <a:pt x="1411630" y="256933"/>
                  </a:lnTo>
                  <a:lnTo>
                    <a:pt x="1411630" y="379260"/>
                  </a:lnTo>
                  <a:lnTo>
                    <a:pt x="1463814" y="379260"/>
                  </a:lnTo>
                  <a:lnTo>
                    <a:pt x="1463814" y="256933"/>
                  </a:lnTo>
                  <a:lnTo>
                    <a:pt x="1463814" y="211963"/>
                  </a:lnTo>
                  <a:lnTo>
                    <a:pt x="1463814" y="134302"/>
                  </a:lnTo>
                  <a:lnTo>
                    <a:pt x="1463814" y="89941"/>
                  </a:lnTo>
                  <a:lnTo>
                    <a:pt x="1463814" y="8293"/>
                  </a:lnTo>
                  <a:close/>
                </a:path>
                <a:path w="12133580" h="405129">
                  <a:moveTo>
                    <a:pt x="1544548" y="2146"/>
                  </a:moveTo>
                  <a:lnTo>
                    <a:pt x="1491602" y="2146"/>
                  </a:lnTo>
                  <a:lnTo>
                    <a:pt x="1491602" y="397535"/>
                  </a:lnTo>
                  <a:lnTo>
                    <a:pt x="1544548" y="397535"/>
                  </a:lnTo>
                  <a:lnTo>
                    <a:pt x="1544548" y="2146"/>
                  </a:lnTo>
                  <a:close/>
                </a:path>
                <a:path w="12133580" h="405129">
                  <a:moveTo>
                    <a:pt x="1889760" y="272440"/>
                  </a:moveTo>
                  <a:lnTo>
                    <a:pt x="1613179" y="272440"/>
                  </a:lnTo>
                  <a:lnTo>
                    <a:pt x="1613179" y="315874"/>
                  </a:lnTo>
                  <a:lnTo>
                    <a:pt x="1834349" y="315874"/>
                  </a:lnTo>
                  <a:lnTo>
                    <a:pt x="1834349" y="397535"/>
                  </a:lnTo>
                  <a:lnTo>
                    <a:pt x="1889760" y="397535"/>
                  </a:lnTo>
                  <a:lnTo>
                    <a:pt x="1889760" y="272440"/>
                  </a:lnTo>
                  <a:close/>
                </a:path>
                <a:path w="12133580" h="405129">
                  <a:moveTo>
                    <a:pt x="1917382" y="141820"/>
                  </a:moveTo>
                  <a:lnTo>
                    <a:pt x="1861070" y="134239"/>
                  </a:lnTo>
                  <a:lnTo>
                    <a:pt x="1820964" y="120675"/>
                  </a:lnTo>
                  <a:lnTo>
                    <a:pt x="1784616" y="82270"/>
                  </a:lnTo>
                  <a:lnTo>
                    <a:pt x="1898662" y="82270"/>
                  </a:lnTo>
                  <a:lnTo>
                    <a:pt x="1898662" y="39446"/>
                  </a:lnTo>
                  <a:lnTo>
                    <a:pt x="1780324" y="39446"/>
                  </a:lnTo>
                  <a:lnTo>
                    <a:pt x="1780324" y="3530"/>
                  </a:lnTo>
                  <a:lnTo>
                    <a:pt x="1725371" y="3530"/>
                  </a:lnTo>
                  <a:lnTo>
                    <a:pt x="1725371" y="39446"/>
                  </a:lnTo>
                  <a:lnTo>
                    <a:pt x="1607807" y="39446"/>
                  </a:lnTo>
                  <a:lnTo>
                    <a:pt x="1607807" y="82270"/>
                  </a:lnTo>
                  <a:lnTo>
                    <a:pt x="1720926" y="82270"/>
                  </a:lnTo>
                  <a:lnTo>
                    <a:pt x="1709508" y="102793"/>
                  </a:lnTo>
                  <a:lnTo>
                    <a:pt x="1684401" y="120675"/>
                  </a:lnTo>
                  <a:lnTo>
                    <a:pt x="1644434" y="134239"/>
                  </a:lnTo>
                  <a:lnTo>
                    <a:pt x="1588465" y="141820"/>
                  </a:lnTo>
                  <a:lnTo>
                    <a:pt x="1605191" y="183730"/>
                  </a:lnTo>
                  <a:lnTo>
                    <a:pt x="1655330" y="176834"/>
                  </a:lnTo>
                  <a:lnTo>
                    <a:pt x="1696872" y="164541"/>
                  </a:lnTo>
                  <a:lnTo>
                    <a:pt x="1729473" y="147294"/>
                  </a:lnTo>
                  <a:lnTo>
                    <a:pt x="1752854" y="125552"/>
                  </a:lnTo>
                  <a:lnTo>
                    <a:pt x="1776107" y="147294"/>
                  </a:lnTo>
                  <a:lnTo>
                    <a:pt x="1808645" y="164541"/>
                  </a:lnTo>
                  <a:lnTo>
                    <a:pt x="1850148" y="176834"/>
                  </a:lnTo>
                  <a:lnTo>
                    <a:pt x="1900351" y="183730"/>
                  </a:lnTo>
                  <a:lnTo>
                    <a:pt x="1917382" y="141820"/>
                  </a:lnTo>
                  <a:close/>
                </a:path>
                <a:path w="12133580" h="405129">
                  <a:moveTo>
                    <a:pt x="1933651" y="198158"/>
                  </a:moveTo>
                  <a:lnTo>
                    <a:pt x="1573276" y="198158"/>
                  </a:lnTo>
                  <a:lnTo>
                    <a:pt x="1573276" y="242354"/>
                  </a:lnTo>
                  <a:lnTo>
                    <a:pt x="1933651" y="242354"/>
                  </a:lnTo>
                  <a:lnTo>
                    <a:pt x="1933651" y="198158"/>
                  </a:lnTo>
                  <a:close/>
                </a:path>
                <a:path w="12133580" h="405129">
                  <a:moveTo>
                    <a:pt x="2158682" y="178358"/>
                  </a:moveTo>
                  <a:lnTo>
                    <a:pt x="2151532" y="147027"/>
                  </a:lnTo>
                  <a:lnTo>
                    <a:pt x="2149005" y="143967"/>
                  </a:lnTo>
                  <a:lnTo>
                    <a:pt x="2131517" y="122847"/>
                  </a:lnTo>
                  <a:lnTo>
                    <a:pt x="2106193" y="110020"/>
                  </a:lnTo>
                  <a:lnTo>
                    <a:pt x="2106193" y="178358"/>
                  </a:lnTo>
                  <a:lnTo>
                    <a:pt x="2102866" y="192684"/>
                  </a:lnTo>
                  <a:lnTo>
                    <a:pt x="2093696" y="203123"/>
                  </a:lnTo>
                  <a:lnTo>
                    <a:pt x="2079625" y="209499"/>
                  </a:lnTo>
                  <a:lnTo>
                    <a:pt x="2061527" y="211658"/>
                  </a:lnTo>
                  <a:lnTo>
                    <a:pt x="2043417" y="209499"/>
                  </a:lnTo>
                  <a:lnTo>
                    <a:pt x="2029472" y="203123"/>
                  </a:lnTo>
                  <a:lnTo>
                    <a:pt x="2020493" y="192684"/>
                  </a:lnTo>
                  <a:lnTo>
                    <a:pt x="2017318" y="178358"/>
                  </a:lnTo>
                  <a:lnTo>
                    <a:pt x="2020493" y="163677"/>
                  </a:lnTo>
                  <a:lnTo>
                    <a:pt x="2029472" y="152933"/>
                  </a:lnTo>
                  <a:lnTo>
                    <a:pt x="2043417" y="146304"/>
                  </a:lnTo>
                  <a:lnTo>
                    <a:pt x="2061527" y="143967"/>
                  </a:lnTo>
                  <a:lnTo>
                    <a:pt x="2079625" y="146304"/>
                  </a:lnTo>
                  <a:lnTo>
                    <a:pt x="2093696" y="152933"/>
                  </a:lnTo>
                  <a:lnTo>
                    <a:pt x="2102866" y="163677"/>
                  </a:lnTo>
                  <a:lnTo>
                    <a:pt x="2106193" y="178358"/>
                  </a:lnTo>
                  <a:lnTo>
                    <a:pt x="2106193" y="110020"/>
                  </a:lnTo>
                  <a:lnTo>
                    <a:pt x="2100795" y="107276"/>
                  </a:lnTo>
                  <a:lnTo>
                    <a:pt x="2061527" y="101765"/>
                  </a:lnTo>
                  <a:lnTo>
                    <a:pt x="2021840" y="107276"/>
                  </a:lnTo>
                  <a:lnTo>
                    <a:pt x="1990788" y="122847"/>
                  </a:lnTo>
                  <a:lnTo>
                    <a:pt x="1970595" y="147027"/>
                  </a:lnTo>
                  <a:lnTo>
                    <a:pt x="1963445" y="178358"/>
                  </a:lnTo>
                  <a:lnTo>
                    <a:pt x="1970595" y="209321"/>
                  </a:lnTo>
                  <a:lnTo>
                    <a:pt x="1990788" y="233133"/>
                  </a:lnTo>
                  <a:lnTo>
                    <a:pt x="2021840" y="248386"/>
                  </a:lnTo>
                  <a:lnTo>
                    <a:pt x="2061527" y="253707"/>
                  </a:lnTo>
                  <a:lnTo>
                    <a:pt x="2100795" y="248386"/>
                  </a:lnTo>
                  <a:lnTo>
                    <a:pt x="2131517" y="233133"/>
                  </a:lnTo>
                  <a:lnTo>
                    <a:pt x="2149564" y="211658"/>
                  </a:lnTo>
                  <a:lnTo>
                    <a:pt x="2151532" y="209321"/>
                  </a:lnTo>
                  <a:lnTo>
                    <a:pt x="2158682" y="178358"/>
                  </a:lnTo>
                  <a:close/>
                </a:path>
                <a:path w="12133580" h="405129">
                  <a:moveTo>
                    <a:pt x="2178634" y="44208"/>
                  </a:moveTo>
                  <a:lnTo>
                    <a:pt x="2089150" y="44208"/>
                  </a:lnTo>
                  <a:lnTo>
                    <a:pt x="2089150" y="2146"/>
                  </a:lnTo>
                  <a:lnTo>
                    <a:pt x="2033905" y="2146"/>
                  </a:lnTo>
                  <a:lnTo>
                    <a:pt x="2033905" y="44208"/>
                  </a:lnTo>
                  <a:lnTo>
                    <a:pt x="1944116" y="44208"/>
                  </a:lnTo>
                  <a:lnTo>
                    <a:pt x="1944116" y="87795"/>
                  </a:lnTo>
                  <a:lnTo>
                    <a:pt x="2178634" y="87795"/>
                  </a:lnTo>
                  <a:lnTo>
                    <a:pt x="2178634" y="44208"/>
                  </a:lnTo>
                  <a:close/>
                </a:path>
                <a:path w="12133580" h="405129">
                  <a:moveTo>
                    <a:pt x="2271801" y="345960"/>
                  </a:moveTo>
                  <a:lnTo>
                    <a:pt x="2056612" y="345960"/>
                  </a:lnTo>
                  <a:lnTo>
                    <a:pt x="2056612" y="274891"/>
                  </a:lnTo>
                  <a:lnTo>
                    <a:pt x="2001367" y="274891"/>
                  </a:lnTo>
                  <a:lnTo>
                    <a:pt x="2001367" y="390626"/>
                  </a:lnTo>
                  <a:lnTo>
                    <a:pt x="2271801" y="390626"/>
                  </a:lnTo>
                  <a:lnTo>
                    <a:pt x="2271801" y="345960"/>
                  </a:lnTo>
                  <a:close/>
                </a:path>
                <a:path w="12133580" h="405129">
                  <a:moveTo>
                    <a:pt x="2310790" y="123863"/>
                  </a:moveTo>
                  <a:lnTo>
                    <a:pt x="2257679" y="123863"/>
                  </a:lnTo>
                  <a:lnTo>
                    <a:pt x="2257679" y="2768"/>
                  </a:lnTo>
                  <a:lnTo>
                    <a:pt x="2202116" y="2768"/>
                  </a:lnTo>
                  <a:lnTo>
                    <a:pt x="2202116" y="297764"/>
                  </a:lnTo>
                  <a:lnTo>
                    <a:pt x="2257679" y="297764"/>
                  </a:lnTo>
                  <a:lnTo>
                    <a:pt x="2257679" y="169291"/>
                  </a:lnTo>
                  <a:lnTo>
                    <a:pt x="2310790" y="169291"/>
                  </a:lnTo>
                  <a:lnTo>
                    <a:pt x="2310790" y="123863"/>
                  </a:lnTo>
                  <a:close/>
                </a:path>
                <a:path w="12133580" h="405129">
                  <a:moveTo>
                    <a:pt x="2651442" y="252793"/>
                  </a:moveTo>
                  <a:lnTo>
                    <a:pt x="2643936" y="211175"/>
                  </a:lnTo>
                  <a:lnTo>
                    <a:pt x="2635389" y="197840"/>
                  </a:lnTo>
                  <a:lnTo>
                    <a:pt x="2622956" y="178447"/>
                  </a:lnTo>
                  <a:lnTo>
                    <a:pt x="2619387" y="176047"/>
                  </a:lnTo>
                  <a:lnTo>
                    <a:pt x="2591117" y="157022"/>
                  </a:lnTo>
                  <a:lnTo>
                    <a:pt x="2551061" y="149339"/>
                  </a:lnTo>
                  <a:lnTo>
                    <a:pt x="2531199" y="151333"/>
                  </a:lnTo>
                  <a:lnTo>
                    <a:pt x="2513546" y="156883"/>
                  </a:lnTo>
                  <a:lnTo>
                    <a:pt x="2498877" y="165341"/>
                  </a:lnTo>
                  <a:lnTo>
                    <a:pt x="2487980" y="176047"/>
                  </a:lnTo>
                  <a:lnTo>
                    <a:pt x="2485529" y="176047"/>
                  </a:lnTo>
                  <a:lnTo>
                    <a:pt x="2494127" y="96697"/>
                  </a:lnTo>
                  <a:lnTo>
                    <a:pt x="2633789" y="96697"/>
                  </a:lnTo>
                  <a:lnTo>
                    <a:pt x="2633789" y="43129"/>
                  </a:lnTo>
                  <a:lnTo>
                    <a:pt x="2440406" y="43129"/>
                  </a:lnTo>
                  <a:lnTo>
                    <a:pt x="2423210" y="224091"/>
                  </a:lnTo>
                  <a:lnTo>
                    <a:pt x="2482608" y="224091"/>
                  </a:lnTo>
                  <a:lnTo>
                    <a:pt x="2490800" y="212610"/>
                  </a:lnTo>
                  <a:lnTo>
                    <a:pt x="2501760" y="204406"/>
                  </a:lnTo>
                  <a:lnTo>
                    <a:pt x="2515425" y="199491"/>
                  </a:lnTo>
                  <a:lnTo>
                    <a:pt x="2531732" y="197840"/>
                  </a:lnTo>
                  <a:lnTo>
                    <a:pt x="2554579" y="202095"/>
                  </a:lnTo>
                  <a:lnTo>
                    <a:pt x="2572537" y="213791"/>
                  </a:lnTo>
                  <a:lnTo>
                    <a:pt x="2584246" y="231673"/>
                  </a:lnTo>
                  <a:lnTo>
                    <a:pt x="2588361" y="254482"/>
                  </a:lnTo>
                  <a:lnTo>
                    <a:pt x="2584323" y="277063"/>
                  </a:lnTo>
                  <a:lnTo>
                    <a:pt x="2572842" y="294728"/>
                  </a:lnTo>
                  <a:lnTo>
                    <a:pt x="2555227" y="306235"/>
                  </a:lnTo>
                  <a:lnTo>
                    <a:pt x="2532799" y="310349"/>
                  </a:lnTo>
                  <a:lnTo>
                    <a:pt x="2513393" y="307327"/>
                  </a:lnTo>
                  <a:lnTo>
                    <a:pt x="2497366" y="298856"/>
                  </a:lnTo>
                  <a:lnTo>
                    <a:pt x="2486202" y="285813"/>
                  </a:lnTo>
                  <a:lnTo>
                    <a:pt x="2481389" y="269062"/>
                  </a:lnTo>
                  <a:lnTo>
                    <a:pt x="2417991" y="269062"/>
                  </a:lnTo>
                  <a:lnTo>
                    <a:pt x="2427236" y="306336"/>
                  </a:lnTo>
                  <a:lnTo>
                    <a:pt x="2451277" y="335673"/>
                  </a:lnTo>
                  <a:lnTo>
                    <a:pt x="2487384" y="354876"/>
                  </a:lnTo>
                  <a:lnTo>
                    <a:pt x="2532799" y="361772"/>
                  </a:lnTo>
                  <a:lnTo>
                    <a:pt x="2581148" y="353682"/>
                  </a:lnTo>
                  <a:lnTo>
                    <a:pt x="2618663" y="331114"/>
                  </a:lnTo>
                  <a:lnTo>
                    <a:pt x="2633256" y="310349"/>
                  </a:lnTo>
                  <a:lnTo>
                    <a:pt x="2642895" y="296621"/>
                  </a:lnTo>
                  <a:lnTo>
                    <a:pt x="2651442" y="252793"/>
                  </a:lnTo>
                  <a:close/>
                </a:path>
                <a:path w="12133580" h="405129">
                  <a:moveTo>
                    <a:pt x="2818917" y="28397"/>
                  </a:moveTo>
                  <a:lnTo>
                    <a:pt x="2763355" y="28397"/>
                  </a:lnTo>
                  <a:lnTo>
                    <a:pt x="2662059" y="404749"/>
                  </a:lnTo>
                  <a:lnTo>
                    <a:pt x="2717622" y="404749"/>
                  </a:lnTo>
                  <a:lnTo>
                    <a:pt x="2818917" y="28397"/>
                  </a:lnTo>
                  <a:close/>
                </a:path>
                <a:path w="12133580" h="405129">
                  <a:moveTo>
                    <a:pt x="3083852" y="249415"/>
                  </a:moveTo>
                  <a:lnTo>
                    <a:pt x="3044253" y="249415"/>
                  </a:lnTo>
                  <a:lnTo>
                    <a:pt x="3044253" y="114655"/>
                  </a:lnTo>
                  <a:lnTo>
                    <a:pt x="3044253" y="43129"/>
                  </a:lnTo>
                  <a:lnTo>
                    <a:pt x="2982861" y="43129"/>
                  </a:lnTo>
                  <a:lnTo>
                    <a:pt x="2982861" y="114655"/>
                  </a:lnTo>
                  <a:lnTo>
                    <a:pt x="2982861" y="249415"/>
                  </a:lnTo>
                  <a:lnTo>
                    <a:pt x="2895066" y="249415"/>
                  </a:lnTo>
                  <a:lnTo>
                    <a:pt x="2895066" y="246964"/>
                  </a:lnTo>
                  <a:lnTo>
                    <a:pt x="2979940" y="114655"/>
                  </a:lnTo>
                  <a:lnTo>
                    <a:pt x="2982861" y="114655"/>
                  </a:lnTo>
                  <a:lnTo>
                    <a:pt x="2982861" y="43129"/>
                  </a:lnTo>
                  <a:lnTo>
                    <a:pt x="2962287" y="43129"/>
                  </a:lnTo>
                  <a:lnTo>
                    <a:pt x="2829217" y="250342"/>
                  </a:lnTo>
                  <a:lnTo>
                    <a:pt x="2829217" y="301752"/>
                  </a:lnTo>
                  <a:lnTo>
                    <a:pt x="2981934" y="301752"/>
                  </a:lnTo>
                  <a:lnTo>
                    <a:pt x="2981934" y="357466"/>
                  </a:lnTo>
                  <a:lnTo>
                    <a:pt x="3044253" y="357466"/>
                  </a:lnTo>
                  <a:lnTo>
                    <a:pt x="3044253" y="301752"/>
                  </a:lnTo>
                  <a:lnTo>
                    <a:pt x="3083852" y="301752"/>
                  </a:lnTo>
                  <a:lnTo>
                    <a:pt x="3083852" y="249415"/>
                  </a:lnTo>
                  <a:close/>
                </a:path>
                <a:path w="12133580" h="405129">
                  <a:moveTo>
                    <a:pt x="3407143" y="104216"/>
                  </a:moveTo>
                  <a:lnTo>
                    <a:pt x="3398951" y="67906"/>
                  </a:lnTo>
                  <a:lnTo>
                    <a:pt x="3392208" y="59245"/>
                  </a:lnTo>
                  <a:lnTo>
                    <a:pt x="3376714" y="39357"/>
                  </a:lnTo>
                  <a:lnTo>
                    <a:pt x="3353422" y="26352"/>
                  </a:lnTo>
                  <a:lnTo>
                    <a:pt x="3353422" y="104216"/>
                  </a:lnTo>
                  <a:lnTo>
                    <a:pt x="3349498" y="123342"/>
                  </a:lnTo>
                  <a:lnTo>
                    <a:pt x="3338626" y="137566"/>
                  </a:lnTo>
                  <a:lnTo>
                    <a:pt x="3322155" y="146431"/>
                  </a:lnTo>
                  <a:lnTo>
                    <a:pt x="3301390" y="149491"/>
                  </a:lnTo>
                  <a:lnTo>
                    <a:pt x="3280321" y="146431"/>
                  </a:lnTo>
                  <a:lnTo>
                    <a:pt x="3263633" y="137566"/>
                  </a:lnTo>
                  <a:lnTo>
                    <a:pt x="3252698" y="123342"/>
                  </a:lnTo>
                  <a:lnTo>
                    <a:pt x="3248901" y="104216"/>
                  </a:lnTo>
                  <a:lnTo>
                    <a:pt x="3252724" y="85280"/>
                  </a:lnTo>
                  <a:lnTo>
                    <a:pt x="3263696" y="71145"/>
                  </a:lnTo>
                  <a:lnTo>
                    <a:pt x="3280397" y="62306"/>
                  </a:lnTo>
                  <a:lnTo>
                    <a:pt x="3301390" y="59245"/>
                  </a:lnTo>
                  <a:lnTo>
                    <a:pt x="3322155" y="62306"/>
                  </a:lnTo>
                  <a:lnTo>
                    <a:pt x="3338626" y="71145"/>
                  </a:lnTo>
                  <a:lnTo>
                    <a:pt x="3349498" y="85280"/>
                  </a:lnTo>
                  <a:lnTo>
                    <a:pt x="3353422" y="104216"/>
                  </a:lnTo>
                  <a:lnTo>
                    <a:pt x="3353422" y="26352"/>
                  </a:lnTo>
                  <a:lnTo>
                    <a:pt x="3343249" y="20662"/>
                  </a:lnTo>
                  <a:lnTo>
                    <a:pt x="3301390" y="13970"/>
                  </a:lnTo>
                  <a:lnTo>
                    <a:pt x="3259074" y="20662"/>
                  </a:lnTo>
                  <a:lnTo>
                    <a:pt x="3225381" y="39357"/>
                  </a:lnTo>
                  <a:lnTo>
                    <a:pt x="3203143" y="67906"/>
                  </a:lnTo>
                  <a:lnTo>
                    <a:pt x="3195180" y="104216"/>
                  </a:lnTo>
                  <a:lnTo>
                    <a:pt x="3203143" y="140398"/>
                  </a:lnTo>
                  <a:lnTo>
                    <a:pt x="3225381" y="168821"/>
                  </a:lnTo>
                  <a:lnTo>
                    <a:pt x="3259074" y="187426"/>
                  </a:lnTo>
                  <a:lnTo>
                    <a:pt x="3301390" y="194157"/>
                  </a:lnTo>
                  <a:lnTo>
                    <a:pt x="3343249" y="187426"/>
                  </a:lnTo>
                  <a:lnTo>
                    <a:pt x="3376714" y="168821"/>
                  </a:lnTo>
                  <a:lnTo>
                    <a:pt x="3391827" y="149491"/>
                  </a:lnTo>
                  <a:lnTo>
                    <a:pt x="3398951" y="140398"/>
                  </a:lnTo>
                  <a:lnTo>
                    <a:pt x="3407143" y="104216"/>
                  </a:lnTo>
                  <a:close/>
                </a:path>
                <a:path w="12133580" h="405129">
                  <a:moveTo>
                    <a:pt x="3519805" y="2146"/>
                  </a:moveTo>
                  <a:lnTo>
                    <a:pt x="3464242" y="2146"/>
                  </a:lnTo>
                  <a:lnTo>
                    <a:pt x="3464242" y="200456"/>
                  </a:lnTo>
                  <a:lnTo>
                    <a:pt x="3519805" y="200456"/>
                  </a:lnTo>
                  <a:lnTo>
                    <a:pt x="3519805" y="2146"/>
                  </a:lnTo>
                  <a:close/>
                </a:path>
                <a:path w="12133580" h="405129">
                  <a:moveTo>
                    <a:pt x="3530549" y="349491"/>
                  </a:moveTo>
                  <a:lnTo>
                    <a:pt x="3309683" y="349491"/>
                  </a:lnTo>
                  <a:lnTo>
                    <a:pt x="3309683" y="324015"/>
                  </a:lnTo>
                  <a:lnTo>
                    <a:pt x="3519805" y="324015"/>
                  </a:lnTo>
                  <a:lnTo>
                    <a:pt x="3519805" y="216725"/>
                  </a:lnTo>
                  <a:lnTo>
                    <a:pt x="3254730" y="216725"/>
                  </a:lnTo>
                  <a:lnTo>
                    <a:pt x="3254730" y="259397"/>
                  </a:lnTo>
                  <a:lnTo>
                    <a:pt x="3464547" y="259397"/>
                  </a:lnTo>
                  <a:lnTo>
                    <a:pt x="3464547" y="283489"/>
                  </a:lnTo>
                  <a:lnTo>
                    <a:pt x="3255657" y="283489"/>
                  </a:lnTo>
                  <a:lnTo>
                    <a:pt x="3255657" y="393077"/>
                  </a:lnTo>
                  <a:lnTo>
                    <a:pt x="3530549" y="393077"/>
                  </a:lnTo>
                  <a:lnTo>
                    <a:pt x="3530549" y="349491"/>
                  </a:lnTo>
                  <a:close/>
                </a:path>
                <a:path w="12133580" h="405129">
                  <a:moveTo>
                    <a:pt x="3802697" y="269671"/>
                  </a:moveTo>
                  <a:lnTo>
                    <a:pt x="3760152" y="240563"/>
                  </a:lnTo>
                  <a:lnTo>
                    <a:pt x="3732987" y="205206"/>
                  </a:lnTo>
                  <a:lnTo>
                    <a:pt x="3729888" y="201180"/>
                  </a:lnTo>
                  <a:lnTo>
                    <a:pt x="3711841" y="156108"/>
                  </a:lnTo>
                  <a:lnTo>
                    <a:pt x="3705999" y="109893"/>
                  </a:lnTo>
                  <a:lnTo>
                    <a:pt x="3705999" y="85648"/>
                  </a:lnTo>
                  <a:lnTo>
                    <a:pt x="3785501" y="85648"/>
                  </a:lnTo>
                  <a:lnTo>
                    <a:pt x="3785501" y="40373"/>
                  </a:lnTo>
                  <a:lnTo>
                    <a:pt x="3566630" y="40373"/>
                  </a:lnTo>
                  <a:lnTo>
                    <a:pt x="3566630" y="85648"/>
                  </a:lnTo>
                  <a:lnTo>
                    <a:pt x="3650284" y="85648"/>
                  </a:lnTo>
                  <a:lnTo>
                    <a:pt x="3650284" y="109893"/>
                  </a:lnTo>
                  <a:lnTo>
                    <a:pt x="3643896" y="159664"/>
                  </a:lnTo>
                  <a:lnTo>
                    <a:pt x="3625202" y="207708"/>
                  </a:lnTo>
                  <a:lnTo>
                    <a:pt x="3594227" y="249237"/>
                  </a:lnTo>
                  <a:lnTo>
                    <a:pt x="3550983" y="279501"/>
                  </a:lnTo>
                  <a:lnTo>
                    <a:pt x="3583216" y="323240"/>
                  </a:lnTo>
                  <a:lnTo>
                    <a:pt x="3614839" y="303098"/>
                  </a:lnTo>
                  <a:lnTo>
                    <a:pt x="3641458" y="275793"/>
                  </a:lnTo>
                  <a:lnTo>
                    <a:pt x="3662896" y="242709"/>
                  </a:lnTo>
                  <a:lnTo>
                    <a:pt x="3678986" y="205206"/>
                  </a:lnTo>
                  <a:lnTo>
                    <a:pt x="3694684" y="239229"/>
                  </a:lnTo>
                  <a:lnTo>
                    <a:pt x="3715461" y="269354"/>
                  </a:lnTo>
                  <a:lnTo>
                    <a:pt x="3741216" y="294373"/>
                  </a:lnTo>
                  <a:lnTo>
                    <a:pt x="3771849" y="313118"/>
                  </a:lnTo>
                  <a:lnTo>
                    <a:pt x="3802697" y="269671"/>
                  </a:lnTo>
                  <a:close/>
                </a:path>
                <a:path w="12133580" h="405129">
                  <a:moveTo>
                    <a:pt x="3930091" y="153174"/>
                  </a:moveTo>
                  <a:lnTo>
                    <a:pt x="3871760" y="153174"/>
                  </a:lnTo>
                  <a:lnTo>
                    <a:pt x="3871760" y="2146"/>
                  </a:lnTo>
                  <a:lnTo>
                    <a:pt x="3816350" y="2146"/>
                  </a:lnTo>
                  <a:lnTo>
                    <a:pt x="3816350" y="397535"/>
                  </a:lnTo>
                  <a:lnTo>
                    <a:pt x="3871760" y="397535"/>
                  </a:lnTo>
                  <a:lnTo>
                    <a:pt x="3871760" y="199377"/>
                  </a:lnTo>
                  <a:lnTo>
                    <a:pt x="3930091" y="199377"/>
                  </a:lnTo>
                  <a:lnTo>
                    <a:pt x="3930091" y="153174"/>
                  </a:lnTo>
                  <a:close/>
                </a:path>
                <a:path w="12133580" h="405129">
                  <a:moveTo>
                    <a:pt x="4363212" y="153949"/>
                  </a:moveTo>
                  <a:lnTo>
                    <a:pt x="4309262" y="141643"/>
                  </a:lnTo>
                  <a:lnTo>
                    <a:pt x="4269498" y="121081"/>
                  </a:lnTo>
                  <a:lnTo>
                    <a:pt x="4232897" y="66459"/>
                  </a:lnTo>
                  <a:lnTo>
                    <a:pt x="4348010" y="66459"/>
                  </a:lnTo>
                  <a:lnTo>
                    <a:pt x="4348010" y="23177"/>
                  </a:lnTo>
                  <a:lnTo>
                    <a:pt x="4052557" y="23177"/>
                  </a:lnTo>
                  <a:lnTo>
                    <a:pt x="4052557" y="66459"/>
                  </a:lnTo>
                  <a:lnTo>
                    <a:pt x="4167822" y="66459"/>
                  </a:lnTo>
                  <a:lnTo>
                    <a:pt x="4156329" y="95084"/>
                  </a:lnTo>
                  <a:lnTo>
                    <a:pt x="4130713" y="121081"/>
                  </a:lnTo>
                  <a:lnTo>
                    <a:pt x="4091114" y="141643"/>
                  </a:lnTo>
                  <a:lnTo>
                    <a:pt x="4037660" y="153949"/>
                  </a:lnTo>
                  <a:lnTo>
                    <a:pt x="4058081" y="197383"/>
                  </a:lnTo>
                  <a:lnTo>
                    <a:pt x="4105922" y="186715"/>
                  </a:lnTo>
                  <a:lnTo>
                    <a:pt x="4145953" y="169316"/>
                  </a:lnTo>
                  <a:lnTo>
                    <a:pt x="4177563" y="146075"/>
                  </a:lnTo>
                  <a:lnTo>
                    <a:pt x="4200207" y="117881"/>
                  </a:lnTo>
                  <a:lnTo>
                    <a:pt x="4222877" y="146075"/>
                  </a:lnTo>
                  <a:lnTo>
                    <a:pt x="4254614" y="169316"/>
                  </a:lnTo>
                  <a:lnTo>
                    <a:pt x="4294873" y="186715"/>
                  </a:lnTo>
                  <a:lnTo>
                    <a:pt x="4343095" y="197383"/>
                  </a:lnTo>
                  <a:lnTo>
                    <a:pt x="4363212" y="153949"/>
                  </a:lnTo>
                  <a:close/>
                </a:path>
                <a:path w="12133580" h="405129">
                  <a:moveTo>
                    <a:pt x="4380395" y="220256"/>
                  </a:moveTo>
                  <a:lnTo>
                    <a:pt x="4020007" y="220256"/>
                  </a:lnTo>
                  <a:lnTo>
                    <a:pt x="4020007" y="264617"/>
                  </a:lnTo>
                  <a:lnTo>
                    <a:pt x="4171658" y="264617"/>
                  </a:lnTo>
                  <a:lnTo>
                    <a:pt x="4171658" y="397535"/>
                  </a:lnTo>
                  <a:lnTo>
                    <a:pt x="4226445" y="397535"/>
                  </a:lnTo>
                  <a:lnTo>
                    <a:pt x="4226445" y="264617"/>
                  </a:lnTo>
                  <a:lnTo>
                    <a:pt x="4380395" y="264617"/>
                  </a:lnTo>
                  <a:lnTo>
                    <a:pt x="4380395" y="220256"/>
                  </a:lnTo>
                  <a:close/>
                </a:path>
                <a:path w="12133580" h="405129">
                  <a:moveTo>
                    <a:pt x="4597133" y="42672"/>
                  </a:moveTo>
                  <a:lnTo>
                    <a:pt x="4408957" y="42672"/>
                  </a:lnTo>
                  <a:lnTo>
                    <a:pt x="4408957" y="87947"/>
                  </a:lnTo>
                  <a:lnTo>
                    <a:pt x="4540656" y="87947"/>
                  </a:lnTo>
                  <a:lnTo>
                    <a:pt x="4529594" y="137858"/>
                  </a:lnTo>
                  <a:lnTo>
                    <a:pt x="4508830" y="182181"/>
                  </a:lnTo>
                  <a:lnTo>
                    <a:pt x="4478210" y="221335"/>
                  </a:lnTo>
                  <a:lnTo>
                    <a:pt x="4437545" y="255778"/>
                  </a:lnTo>
                  <a:lnTo>
                    <a:pt x="4386707" y="285940"/>
                  </a:lnTo>
                  <a:lnTo>
                    <a:pt x="4417860" y="328307"/>
                  </a:lnTo>
                  <a:lnTo>
                    <a:pt x="4469587" y="298145"/>
                  </a:lnTo>
                  <a:lnTo>
                    <a:pt x="4511408" y="263829"/>
                  </a:lnTo>
                  <a:lnTo>
                    <a:pt x="4544060" y="225717"/>
                  </a:lnTo>
                  <a:lnTo>
                    <a:pt x="4568253" y="184175"/>
                  </a:lnTo>
                  <a:lnTo>
                    <a:pt x="4584687" y="139573"/>
                  </a:lnTo>
                  <a:lnTo>
                    <a:pt x="4594072" y="92278"/>
                  </a:lnTo>
                  <a:lnTo>
                    <a:pt x="4597133" y="42672"/>
                  </a:lnTo>
                  <a:close/>
                </a:path>
                <a:path w="12133580" h="405129">
                  <a:moveTo>
                    <a:pt x="4758448" y="153644"/>
                  </a:moveTo>
                  <a:lnTo>
                    <a:pt x="4702581" y="153644"/>
                  </a:lnTo>
                  <a:lnTo>
                    <a:pt x="4702581" y="2146"/>
                  </a:lnTo>
                  <a:lnTo>
                    <a:pt x="4647171" y="2146"/>
                  </a:lnTo>
                  <a:lnTo>
                    <a:pt x="4647171" y="396608"/>
                  </a:lnTo>
                  <a:lnTo>
                    <a:pt x="4702581" y="396608"/>
                  </a:lnTo>
                  <a:lnTo>
                    <a:pt x="4702581" y="199377"/>
                  </a:lnTo>
                  <a:lnTo>
                    <a:pt x="4758448" y="199377"/>
                  </a:lnTo>
                  <a:lnTo>
                    <a:pt x="4758448" y="153644"/>
                  </a:lnTo>
                  <a:close/>
                </a:path>
                <a:path w="12133580" h="405129">
                  <a:moveTo>
                    <a:pt x="5086007" y="123405"/>
                  </a:moveTo>
                  <a:lnTo>
                    <a:pt x="4861611" y="123405"/>
                  </a:lnTo>
                  <a:lnTo>
                    <a:pt x="4861611" y="102222"/>
                  </a:lnTo>
                  <a:lnTo>
                    <a:pt x="5079250" y="102222"/>
                  </a:lnTo>
                  <a:lnTo>
                    <a:pt x="5079250" y="9525"/>
                  </a:lnTo>
                  <a:lnTo>
                    <a:pt x="4805896" y="9525"/>
                  </a:lnTo>
                  <a:lnTo>
                    <a:pt x="4805896" y="47117"/>
                  </a:lnTo>
                  <a:lnTo>
                    <a:pt x="5023688" y="47117"/>
                  </a:lnTo>
                  <a:lnTo>
                    <a:pt x="5023688" y="67081"/>
                  </a:lnTo>
                  <a:lnTo>
                    <a:pt x="4806505" y="67081"/>
                  </a:lnTo>
                  <a:lnTo>
                    <a:pt x="4806505" y="160858"/>
                  </a:lnTo>
                  <a:lnTo>
                    <a:pt x="5086007" y="160858"/>
                  </a:lnTo>
                  <a:lnTo>
                    <a:pt x="5086007" y="123405"/>
                  </a:lnTo>
                  <a:close/>
                </a:path>
                <a:path w="12133580" h="405129">
                  <a:moveTo>
                    <a:pt x="5091227" y="356082"/>
                  </a:moveTo>
                  <a:lnTo>
                    <a:pt x="4858232" y="356082"/>
                  </a:lnTo>
                  <a:lnTo>
                    <a:pt x="4858232" y="333527"/>
                  </a:lnTo>
                  <a:lnTo>
                    <a:pt x="5079708" y="333527"/>
                  </a:lnTo>
                  <a:lnTo>
                    <a:pt x="5079708" y="240207"/>
                  </a:lnTo>
                  <a:lnTo>
                    <a:pt x="4802822" y="240207"/>
                  </a:lnTo>
                  <a:lnTo>
                    <a:pt x="4802822" y="278574"/>
                  </a:lnTo>
                  <a:lnTo>
                    <a:pt x="5024767" y="278574"/>
                  </a:lnTo>
                  <a:lnTo>
                    <a:pt x="5024767" y="298373"/>
                  </a:lnTo>
                  <a:lnTo>
                    <a:pt x="4803127" y="298373"/>
                  </a:lnTo>
                  <a:lnTo>
                    <a:pt x="4803127" y="393852"/>
                  </a:lnTo>
                  <a:lnTo>
                    <a:pt x="5091227" y="393852"/>
                  </a:lnTo>
                  <a:lnTo>
                    <a:pt x="5091227" y="356082"/>
                  </a:lnTo>
                  <a:close/>
                </a:path>
                <a:path w="12133580" h="405129">
                  <a:moveTo>
                    <a:pt x="5122837" y="179425"/>
                  </a:moveTo>
                  <a:lnTo>
                    <a:pt x="4761535" y="179425"/>
                  </a:lnTo>
                  <a:lnTo>
                    <a:pt x="4761535" y="220560"/>
                  </a:lnTo>
                  <a:lnTo>
                    <a:pt x="5122837" y="220560"/>
                  </a:lnTo>
                  <a:lnTo>
                    <a:pt x="5122837" y="179425"/>
                  </a:lnTo>
                  <a:close/>
                </a:path>
                <a:path w="12133580" h="405129">
                  <a:moveTo>
                    <a:pt x="5583377" y="307276"/>
                  </a:moveTo>
                  <a:lnTo>
                    <a:pt x="5428818" y="307276"/>
                  </a:lnTo>
                  <a:lnTo>
                    <a:pt x="5428818" y="235915"/>
                  </a:lnTo>
                  <a:lnTo>
                    <a:pt x="5551449" y="235915"/>
                  </a:lnTo>
                  <a:lnTo>
                    <a:pt x="5551449" y="192620"/>
                  </a:lnTo>
                  <a:lnTo>
                    <a:pt x="5497576" y="192620"/>
                  </a:lnTo>
                  <a:lnTo>
                    <a:pt x="5497576" y="79667"/>
                  </a:lnTo>
                  <a:lnTo>
                    <a:pt x="5553291" y="79667"/>
                  </a:lnTo>
                  <a:lnTo>
                    <a:pt x="5553291" y="35458"/>
                  </a:lnTo>
                  <a:lnTo>
                    <a:pt x="5442928" y="35458"/>
                  </a:lnTo>
                  <a:lnTo>
                    <a:pt x="5442928" y="79667"/>
                  </a:lnTo>
                  <a:lnTo>
                    <a:pt x="5442928" y="192620"/>
                  </a:lnTo>
                  <a:lnTo>
                    <a:pt x="5360200" y="192620"/>
                  </a:lnTo>
                  <a:lnTo>
                    <a:pt x="5360200" y="79667"/>
                  </a:lnTo>
                  <a:lnTo>
                    <a:pt x="5442928" y="79667"/>
                  </a:lnTo>
                  <a:lnTo>
                    <a:pt x="5442928" y="35458"/>
                  </a:lnTo>
                  <a:lnTo>
                    <a:pt x="5250307" y="35458"/>
                  </a:lnTo>
                  <a:lnTo>
                    <a:pt x="5250307" y="79667"/>
                  </a:lnTo>
                  <a:lnTo>
                    <a:pt x="5304955" y="79667"/>
                  </a:lnTo>
                  <a:lnTo>
                    <a:pt x="5304955" y="192620"/>
                  </a:lnTo>
                  <a:lnTo>
                    <a:pt x="5251996" y="192620"/>
                  </a:lnTo>
                  <a:lnTo>
                    <a:pt x="5251996" y="235915"/>
                  </a:lnTo>
                  <a:lnTo>
                    <a:pt x="5374017" y="235915"/>
                  </a:lnTo>
                  <a:lnTo>
                    <a:pt x="5374017" y="307276"/>
                  </a:lnTo>
                  <a:lnTo>
                    <a:pt x="5222062" y="307276"/>
                  </a:lnTo>
                  <a:lnTo>
                    <a:pt x="5222062" y="353326"/>
                  </a:lnTo>
                  <a:lnTo>
                    <a:pt x="5583377" y="353326"/>
                  </a:lnTo>
                  <a:lnTo>
                    <a:pt x="5583377" y="307276"/>
                  </a:lnTo>
                  <a:close/>
                </a:path>
                <a:path w="12133580" h="405129">
                  <a:moveTo>
                    <a:pt x="5807481" y="164998"/>
                  </a:moveTo>
                  <a:lnTo>
                    <a:pt x="5800369" y="136156"/>
                  </a:lnTo>
                  <a:lnTo>
                    <a:pt x="5799950" y="135686"/>
                  </a:lnTo>
                  <a:lnTo>
                    <a:pt x="5780430" y="113703"/>
                  </a:lnTo>
                  <a:lnTo>
                    <a:pt x="5754992" y="101638"/>
                  </a:lnTo>
                  <a:lnTo>
                    <a:pt x="5754992" y="164998"/>
                  </a:lnTo>
                  <a:lnTo>
                    <a:pt x="5751652" y="178104"/>
                  </a:lnTo>
                  <a:lnTo>
                    <a:pt x="5742495" y="187617"/>
                  </a:lnTo>
                  <a:lnTo>
                    <a:pt x="5728424" y="193421"/>
                  </a:lnTo>
                  <a:lnTo>
                    <a:pt x="5710326" y="195389"/>
                  </a:lnTo>
                  <a:lnTo>
                    <a:pt x="5692216" y="193421"/>
                  </a:lnTo>
                  <a:lnTo>
                    <a:pt x="5678259" y="187617"/>
                  </a:lnTo>
                  <a:lnTo>
                    <a:pt x="5669292" y="178104"/>
                  </a:lnTo>
                  <a:lnTo>
                    <a:pt x="5666117" y="164998"/>
                  </a:lnTo>
                  <a:lnTo>
                    <a:pt x="5669292" y="152361"/>
                  </a:lnTo>
                  <a:lnTo>
                    <a:pt x="5678259" y="143141"/>
                  </a:lnTo>
                  <a:lnTo>
                    <a:pt x="5692216" y="137528"/>
                  </a:lnTo>
                  <a:lnTo>
                    <a:pt x="5710326" y="135686"/>
                  </a:lnTo>
                  <a:lnTo>
                    <a:pt x="5728424" y="137528"/>
                  </a:lnTo>
                  <a:lnTo>
                    <a:pt x="5742495" y="143141"/>
                  </a:lnTo>
                  <a:lnTo>
                    <a:pt x="5751652" y="152361"/>
                  </a:lnTo>
                  <a:lnTo>
                    <a:pt x="5754992" y="164998"/>
                  </a:lnTo>
                  <a:lnTo>
                    <a:pt x="5754992" y="101638"/>
                  </a:lnTo>
                  <a:lnTo>
                    <a:pt x="5749722" y="99123"/>
                  </a:lnTo>
                  <a:lnTo>
                    <a:pt x="5710326" y="93941"/>
                  </a:lnTo>
                  <a:lnTo>
                    <a:pt x="5670372" y="99123"/>
                  </a:lnTo>
                  <a:lnTo>
                    <a:pt x="5639359" y="113703"/>
                  </a:lnTo>
                  <a:lnTo>
                    <a:pt x="5619305" y="136156"/>
                  </a:lnTo>
                  <a:lnTo>
                    <a:pt x="5612244" y="164998"/>
                  </a:lnTo>
                  <a:lnTo>
                    <a:pt x="5619305" y="194068"/>
                  </a:lnTo>
                  <a:lnTo>
                    <a:pt x="5639359" y="216573"/>
                  </a:lnTo>
                  <a:lnTo>
                    <a:pt x="5670372" y="231127"/>
                  </a:lnTo>
                  <a:lnTo>
                    <a:pt x="5710326" y="236372"/>
                  </a:lnTo>
                  <a:lnTo>
                    <a:pt x="5749658" y="231127"/>
                  </a:lnTo>
                  <a:lnTo>
                    <a:pt x="5780367" y="216573"/>
                  </a:lnTo>
                  <a:lnTo>
                    <a:pt x="5799175" y="195389"/>
                  </a:lnTo>
                  <a:lnTo>
                    <a:pt x="5800344" y="194068"/>
                  </a:lnTo>
                  <a:lnTo>
                    <a:pt x="5807481" y="164998"/>
                  </a:lnTo>
                  <a:close/>
                </a:path>
                <a:path w="12133580" h="405129">
                  <a:moveTo>
                    <a:pt x="5827433" y="38061"/>
                  </a:moveTo>
                  <a:lnTo>
                    <a:pt x="5737949" y="38061"/>
                  </a:lnTo>
                  <a:lnTo>
                    <a:pt x="5737949" y="0"/>
                  </a:lnTo>
                  <a:lnTo>
                    <a:pt x="5682691" y="0"/>
                  </a:lnTo>
                  <a:lnTo>
                    <a:pt x="5682691" y="38061"/>
                  </a:lnTo>
                  <a:lnTo>
                    <a:pt x="5592902" y="38061"/>
                  </a:lnTo>
                  <a:lnTo>
                    <a:pt x="5592902" y="81813"/>
                  </a:lnTo>
                  <a:lnTo>
                    <a:pt x="5827433" y="81813"/>
                  </a:lnTo>
                  <a:lnTo>
                    <a:pt x="5827433" y="38061"/>
                  </a:lnTo>
                  <a:close/>
                </a:path>
                <a:path w="12133580" h="405129">
                  <a:moveTo>
                    <a:pt x="5906478" y="257860"/>
                  </a:moveTo>
                  <a:lnTo>
                    <a:pt x="5851677" y="257860"/>
                  </a:lnTo>
                  <a:lnTo>
                    <a:pt x="5851677" y="301447"/>
                  </a:lnTo>
                  <a:lnTo>
                    <a:pt x="5851677" y="348716"/>
                  </a:lnTo>
                  <a:lnTo>
                    <a:pt x="5702808" y="348716"/>
                  </a:lnTo>
                  <a:lnTo>
                    <a:pt x="5702808" y="301447"/>
                  </a:lnTo>
                  <a:lnTo>
                    <a:pt x="5851677" y="301447"/>
                  </a:lnTo>
                  <a:lnTo>
                    <a:pt x="5851677" y="257860"/>
                  </a:lnTo>
                  <a:lnTo>
                    <a:pt x="5648160" y="257860"/>
                  </a:lnTo>
                  <a:lnTo>
                    <a:pt x="5648160" y="393077"/>
                  </a:lnTo>
                  <a:lnTo>
                    <a:pt x="5906478" y="393077"/>
                  </a:lnTo>
                  <a:lnTo>
                    <a:pt x="5906478" y="348716"/>
                  </a:lnTo>
                  <a:lnTo>
                    <a:pt x="5906478" y="301447"/>
                  </a:lnTo>
                  <a:lnTo>
                    <a:pt x="5906478" y="257860"/>
                  </a:lnTo>
                  <a:close/>
                </a:path>
                <a:path w="12133580" h="405129">
                  <a:moveTo>
                    <a:pt x="5959589" y="99771"/>
                  </a:moveTo>
                  <a:lnTo>
                    <a:pt x="5906478" y="99771"/>
                  </a:lnTo>
                  <a:lnTo>
                    <a:pt x="5906478" y="2146"/>
                  </a:lnTo>
                  <a:lnTo>
                    <a:pt x="5850915" y="2146"/>
                  </a:lnTo>
                  <a:lnTo>
                    <a:pt x="5850915" y="240665"/>
                  </a:lnTo>
                  <a:lnTo>
                    <a:pt x="5906478" y="240665"/>
                  </a:lnTo>
                  <a:lnTo>
                    <a:pt x="5906478" y="145961"/>
                  </a:lnTo>
                  <a:lnTo>
                    <a:pt x="5959589" y="145961"/>
                  </a:lnTo>
                  <a:lnTo>
                    <a:pt x="5959589" y="99771"/>
                  </a:lnTo>
                  <a:close/>
                </a:path>
                <a:path w="12133580" h="405129">
                  <a:moveTo>
                    <a:pt x="6179858" y="221945"/>
                  </a:moveTo>
                  <a:lnTo>
                    <a:pt x="6172124" y="183972"/>
                  </a:lnTo>
                  <a:lnTo>
                    <a:pt x="6164110" y="172669"/>
                  </a:lnTo>
                  <a:lnTo>
                    <a:pt x="6150965" y="154165"/>
                  </a:lnTo>
                  <a:lnTo>
                    <a:pt x="6126899" y="139496"/>
                  </a:lnTo>
                  <a:lnTo>
                    <a:pt x="6126899" y="221945"/>
                  </a:lnTo>
                  <a:lnTo>
                    <a:pt x="6123178" y="242544"/>
                  </a:lnTo>
                  <a:lnTo>
                    <a:pt x="6113208" y="257911"/>
                  </a:lnTo>
                  <a:lnTo>
                    <a:pt x="6098108" y="267500"/>
                  </a:lnTo>
                  <a:lnTo>
                    <a:pt x="6079020" y="270751"/>
                  </a:lnTo>
                  <a:lnTo>
                    <a:pt x="6059703" y="267500"/>
                  </a:lnTo>
                  <a:lnTo>
                    <a:pt x="6044463" y="257911"/>
                  </a:lnTo>
                  <a:lnTo>
                    <a:pt x="6034481" y="242544"/>
                  </a:lnTo>
                  <a:lnTo>
                    <a:pt x="6030976" y="221945"/>
                  </a:lnTo>
                  <a:lnTo>
                    <a:pt x="6034481" y="201536"/>
                  </a:lnTo>
                  <a:lnTo>
                    <a:pt x="6044463" y="186080"/>
                  </a:lnTo>
                  <a:lnTo>
                    <a:pt x="6059703" y="176250"/>
                  </a:lnTo>
                  <a:lnTo>
                    <a:pt x="6079020" y="172669"/>
                  </a:lnTo>
                  <a:lnTo>
                    <a:pt x="6098108" y="176250"/>
                  </a:lnTo>
                  <a:lnTo>
                    <a:pt x="6113208" y="186080"/>
                  </a:lnTo>
                  <a:lnTo>
                    <a:pt x="6123178" y="201536"/>
                  </a:lnTo>
                  <a:lnTo>
                    <a:pt x="6126899" y="221945"/>
                  </a:lnTo>
                  <a:lnTo>
                    <a:pt x="6126899" y="139496"/>
                  </a:lnTo>
                  <a:lnTo>
                    <a:pt x="6119025" y="134683"/>
                  </a:lnTo>
                  <a:lnTo>
                    <a:pt x="6079020" y="127698"/>
                  </a:lnTo>
                  <a:lnTo>
                    <a:pt x="6038583" y="134683"/>
                  </a:lnTo>
                  <a:lnTo>
                    <a:pt x="6006516" y="154165"/>
                  </a:lnTo>
                  <a:lnTo>
                    <a:pt x="5985408" y="183972"/>
                  </a:lnTo>
                  <a:lnTo>
                    <a:pt x="5977864" y="221945"/>
                  </a:lnTo>
                  <a:lnTo>
                    <a:pt x="5985408" y="259956"/>
                  </a:lnTo>
                  <a:lnTo>
                    <a:pt x="6006516" y="289725"/>
                  </a:lnTo>
                  <a:lnTo>
                    <a:pt x="6038583" y="309168"/>
                  </a:lnTo>
                  <a:lnTo>
                    <a:pt x="6079020" y="316179"/>
                  </a:lnTo>
                  <a:lnTo>
                    <a:pt x="6119025" y="309168"/>
                  </a:lnTo>
                  <a:lnTo>
                    <a:pt x="6150965" y="289725"/>
                  </a:lnTo>
                  <a:lnTo>
                    <a:pt x="6164453" y="270751"/>
                  </a:lnTo>
                  <a:lnTo>
                    <a:pt x="6172124" y="259956"/>
                  </a:lnTo>
                  <a:lnTo>
                    <a:pt x="6179858" y="221945"/>
                  </a:lnTo>
                  <a:close/>
                </a:path>
                <a:path w="12133580" h="405129">
                  <a:moveTo>
                    <a:pt x="6194133" y="61239"/>
                  </a:moveTo>
                  <a:lnTo>
                    <a:pt x="6106642" y="61239"/>
                  </a:lnTo>
                  <a:lnTo>
                    <a:pt x="6106642" y="8445"/>
                  </a:lnTo>
                  <a:lnTo>
                    <a:pt x="6051385" y="8445"/>
                  </a:lnTo>
                  <a:lnTo>
                    <a:pt x="6051385" y="61239"/>
                  </a:lnTo>
                  <a:lnTo>
                    <a:pt x="5961900" y="61239"/>
                  </a:lnTo>
                  <a:lnTo>
                    <a:pt x="5961900" y="105600"/>
                  </a:lnTo>
                  <a:lnTo>
                    <a:pt x="6194133" y="105600"/>
                  </a:lnTo>
                  <a:lnTo>
                    <a:pt x="6194133" y="61239"/>
                  </a:lnTo>
                  <a:close/>
                </a:path>
                <a:path w="12133580" h="405129">
                  <a:moveTo>
                    <a:pt x="6333947" y="157022"/>
                  </a:moveTo>
                  <a:lnTo>
                    <a:pt x="6275629" y="157022"/>
                  </a:lnTo>
                  <a:lnTo>
                    <a:pt x="6275629" y="2146"/>
                  </a:lnTo>
                  <a:lnTo>
                    <a:pt x="6220828" y="2146"/>
                  </a:lnTo>
                  <a:lnTo>
                    <a:pt x="6220828" y="397535"/>
                  </a:lnTo>
                  <a:lnTo>
                    <a:pt x="6275629" y="397535"/>
                  </a:lnTo>
                  <a:lnTo>
                    <a:pt x="6275629" y="202603"/>
                  </a:lnTo>
                  <a:lnTo>
                    <a:pt x="6333947" y="202603"/>
                  </a:lnTo>
                  <a:lnTo>
                    <a:pt x="6333947" y="157022"/>
                  </a:lnTo>
                  <a:close/>
                </a:path>
                <a:path w="12133580" h="405129">
                  <a:moveTo>
                    <a:pt x="6668262" y="2146"/>
                  </a:moveTo>
                  <a:lnTo>
                    <a:pt x="6613474" y="2146"/>
                  </a:lnTo>
                  <a:lnTo>
                    <a:pt x="6613474" y="83502"/>
                  </a:lnTo>
                  <a:lnTo>
                    <a:pt x="6613474" y="128168"/>
                  </a:lnTo>
                  <a:lnTo>
                    <a:pt x="6613474" y="205981"/>
                  </a:lnTo>
                  <a:lnTo>
                    <a:pt x="6543484" y="205981"/>
                  </a:lnTo>
                  <a:lnTo>
                    <a:pt x="6544602" y="197548"/>
                  </a:lnTo>
                  <a:lnTo>
                    <a:pt x="6545415" y="188849"/>
                  </a:lnTo>
                  <a:lnTo>
                    <a:pt x="6545923" y="179882"/>
                  </a:lnTo>
                  <a:lnTo>
                    <a:pt x="6546088" y="170675"/>
                  </a:lnTo>
                  <a:lnTo>
                    <a:pt x="6545834" y="159461"/>
                  </a:lnTo>
                  <a:lnTo>
                    <a:pt x="6545085" y="148615"/>
                  </a:lnTo>
                  <a:lnTo>
                    <a:pt x="6543891" y="138176"/>
                  </a:lnTo>
                  <a:lnTo>
                    <a:pt x="6542252" y="128168"/>
                  </a:lnTo>
                  <a:lnTo>
                    <a:pt x="6613474" y="128168"/>
                  </a:lnTo>
                  <a:lnTo>
                    <a:pt x="6613474" y="83502"/>
                  </a:lnTo>
                  <a:lnTo>
                    <a:pt x="6526898" y="83502"/>
                  </a:lnTo>
                  <a:lnTo>
                    <a:pt x="6524574" y="80124"/>
                  </a:lnTo>
                  <a:lnTo>
                    <a:pt x="6511277" y="60845"/>
                  </a:lnTo>
                  <a:lnTo>
                    <a:pt x="6493599" y="45554"/>
                  </a:lnTo>
                  <a:lnTo>
                    <a:pt x="6493599" y="170675"/>
                  </a:lnTo>
                  <a:lnTo>
                    <a:pt x="6489954" y="209829"/>
                  </a:lnTo>
                  <a:lnTo>
                    <a:pt x="6479845" y="238340"/>
                  </a:lnTo>
                  <a:lnTo>
                    <a:pt x="6464173" y="255778"/>
                  </a:lnTo>
                  <a:lnTo>
                    <a:pt x="6443866" y="261696"/>
                  </a:lnTo>
                  <a:lnTo>
                    <a:pt x="6423673" y="255778"/>
                  </a:lnTo>
                  <a:lnTo>
                    <a:pt x="6407975" y="238340"/>
                  </a:lnTo>
                  <a:lnTo>
                    <a:pt x="6397828" y="209829"/>
                  </a:lnTo>
                  <a:lnTo>
                    <a:pt x="6394285" y="170675"/>
                  </a:lnTo>
                  <a:lnTo>
                    <a:pt x="6397828" y="131864"/>
                  </a:lnTo>
                  <a:lnTo>
                    <a:pt x="6407975" y="103466"/>
                  </a:lnTo>
                  <a:lnTo>
                    <a:pt x="6423673" y="86042"/>
                  </a:lnTo>
                  <a:lnTo>
                    <a:pt x="6443866" y="80124"/>
                  </a:lnTo>
                  <a:lnTo>
                    <a:pt x="6464173" y="86042"/>
                  </a:lnTo>
                  <a:lnTo>
                    <a:pt x="6479845" y="103466"/>
                  </a:lnTo>
                  <a:lnTo>
                    <a:pt x="6489954" y="131864"/>
                  </a:lnTo>
                  <a:lnTo>
                    <a:pt x="6493599" y="170675"/>
                  </a:lnTo>
                  <a:lnTo>
                    <a:pt x="6493599" y="45554"/>
                  </a:lnTo>
                  <a:lnTo>
                    <a:pt x="6491884" y="44069"/>
                  </a:lnTo>
                  <a:lnTo>
                    <a:pt x="6469253" y="33667"/>
                  </a:lnTo>
                  <a:lnTo>
                    <a:pt x="6443866" y="30086"/>
                  </a:lnTo>
                  <a:lnTo>
                    <a:pt x="6402489" y="39966"/>
                  </a:lnTo>
                  <a:lnTo>
                    <a:pt x="6369964" y="68148"/>
                  </a:lnTo>
                  <a:lnTo>
                    <a:pt x="6348730" y="112445"/>
                  </a:lnTo>
                  <a:lnTo>
                    <a:pt x="6341186" y="170675"/>
                  </a:lnTo>
                  <a:lnTo>
                    <a:pt x="6348730" y="229387"/>
                  </a:lnTo>
                  <a:lnTo>
                    <a:pt x="6369964" y="273862"/>
                  </a:lnTo>
                  <a:lnTo>
                    <a:pt x="6402489" y="302044"/>
                  </a:lnTo>
                  <a:lnTo>
                    <a:pt x="6443866" y="311886"/>
                  </a:lnTo>
                  <a:lnTo>
                    <a:pt x="6471132" y="307771"/>
                  </a:lnTo>
                  <a:lnTo>
                    <a:pt x="6495148" y="295783"/>
                  </a:lnTo>
                  <a:lnTo>
                    <a:pt x="6515290" y="276466"/>
                  </a:lnTo>
                  <a:lnTo>
                    <a:pt x="6524104" y="261696"/>
                  </a:lnTo>
                  <a:lnTo>
                    <a:pt x="6530899" y="250342"/>
                  </a:lnTo>
                  <a:lnTo>
                    <a:pt x="6613474" y="250342"/>
                  </a:lnTo>
                  <a:lnTo>
                    <a:pt x="6613474" y="398449"/>
                  </a:lnTo>
                  <a:lnTo>
                    <a:pt x="6668262" y="398449"/>
                  </a:lnTo>
                  <a:lnTo>
                    <a:pt x="6668262" y="250342"/>
                  </a:lnTo>
                  <a:lnTo>
                    <a:pt x="6668262" y="205981"/>
                  </a:lnTo>
                  <a:lnTo>
                    <a:pt x="6668262" y="128168"/>
                  </a:lnTo>
                  <a:lnTo>
                    <a:pt x="6668262" y="83502"/>
                  </a:lnTo>
                  <a:lnTo>
                    <a:pt x="6668262" y="2146"/>
                  </a:lnTo>
                  <a:close/>
                </a:path>
                <a:path w="12133580" h="405129">
                  <a:moveTo>
                    <a:pt x="7012838" y="104216"/>
                  </a:moveTo>
                  <a:lnTo>
                    <a:pt x="7004647" y="67906"/>
                  </a:lnTo>
                  <a:lnTo>
                    <a:pt x="6997903" y="59245"/>
                  </a:lnTo>
                  <a:lnTo>
                    <a:pt x="6982409" y="39357"/>
                  </a:lnTo>
                  <a:lnTo>
                    <a:pt x="6959117" y="26352"/>
                  </a:lnTo>
                  <a:lnTo>
                    <a:pt x="6959117" y="104216"/>
                  </a:lnTo>
                  <a:lnTo>
                    <a:pt x="6955193" y="123342"/>
                  </a:lnTo>
                  <a:lnTo>
                    <a:pt x="6944322" y="137566"/>
                  </a:lnTo>
                  <a:lnTo>
                    <a:pt x="6927837" y="146431"/>
                  </a:lnTo>
                  <a:lnTo>
                    <a:pt x="6907085" y="149491"/>
                  </a:lnTo>
                  <a:lnTo>
                    <a:pt x="6886016" y="146431"/>
                  </a:lnTo>
                  <a:lnTo>
                    <a:pt x="6869328" y="137566"/>
                  </a:lnTo>
                  <a:lnTo>
                    <a:pt x="6858394" y="123342"/>
                  </a:lnTo>
                  <a:lnTo>
                    <a:pt x="6854584" y="104216"/>
                  </a:lnTo>
                  <a:lnTo>
                    <a:pt x="6858406" y="85280"/>
                  </a:lnTo>
                  <a:lnTo>
                    <a:pt x="6869379" y="71145"/>
                  </a:lnTo>
                  <a:lnTo>
                    <a:pt x="6886080" y="62306"/>
                  </a:lnTo>
                  <a:lnTo>
                    <a:pt x="6907085" y="59245"/>
                  </a:lnTo>
                  <a:lnTo>
                    <a:pt x="6927837" y="62306"/>
                  </a:lnTo>
                  <a:lnTo>
                    <a:pt x="6944322" y="71145"/>
                  </a:lnTo>
                  <a:lnTo>
                    <a:pt x="6955193" y="85280"/>
                  </a:lnTo>
                  <a:lnTo>
                    <a:pt x="6959117" y="104216"/>
                  </a:lnTo>
                  <a:lnTo>
                    <a:pt x="6959117" y="26352"/>
                  </a:lnTo>
                  <a:lnTo>
                    <a:pt x="6948945" y="20662"/>
                  </a:lnTo>
                  <a:lnTo>
                    <a:pt x="6907085" y="13970"/>
                  </a:lnTo>
                  <a:lnTo>
                    <a:pt x="6864756" y="20662"/>
                  </a:lnTo>
                  <a:lnTo>
                    <a:pt x="6831063" y="39357"/>
                  </a:lnTo>
                  <a:lnTo>
                    <a:pt x="6808825" y="67906"/>
                  </a:lnTo>
                  <a:lnTo>
                    <a:pt x="6800875" y="104216"/>
                  </a:lnTo>
                  <a:lnTo>
                    <a:pt x="6808825" y="140398"/>
                  </a:lnTo>
                  <a:lnTo>
                    <a:pt x="6831063" y="168821"/>
                  </a:lnTo>
                  <a:lnTo>
                    <a:pt x="6864756" y="187426"/>
                  </a:lnTo>
                  <a:lnTo>
                    <a:pt x="6907085" y="194157"/>
                  </a:lnTo>
                  <a:lnTo>
                    <a:pt x="6948945" y="187426"/>
                  </a:lnTo>
                  <a:lnTo>
                    <a:pt x="6982409" y="168821"/>
                  </a:lnTo>
                  <a:lnTo>
                    <a:pt x="6997522" y="149491"/>
                  </a:lnTo>
                  <a:lnTo>
                    <a:pt x="7004647" y="140398"/>
                  </a:lnTo>
                  <a:lnTo>
                    <a:pt x="7012838" y="104216"/>
                  </a:lnTo>
                  <a:close/>
                </a:path>
                <a:path w="12133580" h="405129">
                  <a:moveTo>
                    <a:pt x="7125487" y="2146"/>
                  </a:moveTo>
                  <a:lnTo>
                    <a:pt x="7069925" y="2146"/>
                  </a:lnTo>
                  <a:lnTo>
                    <a:pt x="7069925" y="200456"/>
                  </a:lnTo>
                  <a:lnTo>
                    <a:pt x="7125487" y="200456"/>
                  </a:lnTo>
                  <a:lnTo>
                    <a:pt x="7125487" y="2146"/>
                  </a:lnTo>
                  <a:close/>
                </a:path>
                <a:path w="12133580" h="405129">
                  <a:moveTo>
                    <a:pt x="7136231" y="349491"/>
                  </a:moveTo>
                  <a:lnTo>
                    <a:pt x="6915366" y="349491"/>
                  </a:lnTo>
                  <a:lnTo>
                    <a:pt x="6915366" y="324015"/>
                  </a:lnTo>
                  <a:lnTo>
                    <a:pt x="7125487" y="324015"/>
                  </a:lnTo>
                  <a:lnTo>
                    <a:pt x="7125487" y="216725"/>
                  </a:lnTo>
                  <a:lnTo>
                    <a:pt x="6860426" y="216725"/>
                  </a:lnTo>
                  <a:lnTo>
                    <a:pt x="6860426" y="259397"/>
                  </a:lnTo>
                  <a:lnTo>
                    <a:pt x="7070242" y="259397"/>
                  </a:lnTo>
                  <a:lnTo>
                    <a:pt x="7070242" y="283489"/>
                  </a:lnTo>
                  <a:lnTo>
                    <a:pt x="6861340" y="283489"/>
                  </a:lnTo>
                  <a:lnTo>
                    <a:pt x="6861340" y="393077"/>
                  </a:lnTo>
                  <a:lnTo>
                    <a:pt x="7136231" y="393077"/>
                  </a:lnTo>
                  <a:lnTo>
                    <a:pt x="7136231" y="349491"/>
                  </a:lnTo>
                  <a:close/>
                </a:path>
                <a:path w="12133580" h="405129">
                  <a:moveTo>
                    <a:pt x="7509065" y="153949"/>
                  </a:moveTo>
                  <a:lnTo>
                    <a:pt x="7455128" y="141643"/>
                  </a:lnTo>
                  <a:lnTo>
                    <a:pt x="7415365" y="121081"/>
                  </a:lnTo>
                  <a:lnTo>
                    <a:pt x="7378763" y="66459"/>
                  </a:lnTo>
                  <a:lnTo>
                    <a:pt x="7493876" y="66459"/>
                  </a:lnTo>
                  <a:lnTo>
                    <a:pt x="7493876" y="23177"/>
                  </a:lnTo>
                  <a:lnTo>
                    <a:pt x="7198411" y="23177"/>
                  </a:lnTo>
                  <a:lnTo>
                    <a:pt x="7198411" y="66459"/>
                  </a:lnTo>
                  <a:lnTo>
                    <a:pt x="7313689" y="66459"/>
                  </a:lnTo>
                  <a:lnTo>
                    <a:pt x="7302195" y="95084"/>
                  </a:lnTo>
                  <a:lnTo>
                    <a:pt x="7276579" y="121081"/>
                  </a:lnTo>
                  <a:lnTo>
                    <a:pt x="7236968" y="141643"/>
                  </a:lnTo>
                  <a:lnTo>
                    <a:pt x="7183526" y="153949"/>
                  </a:lnTo>
                  <a:lnTo>
                    <a:pt x="7203935" y="197383"/>
                  </a:lnTo>
                  <a:lnTo>
                    <a:pt x="7251789" y="186715"/>
                  </a:lnTo>
                  <a:lnTo>
                    <a:pt x="7291806" y="169316"/>
                  </a:lnTo>
                  <a:lnTo>
                    <a:pt x="7323429" y="146075"/>
                  </a:lnTo>
                  <a:lnTo>
                    <a:pt x="7346074" y="117881"/>
                  </a:lnTo>
                  <a:lnTo>
                    <a:pt x="7368743" y="146075"/>
                  </a:lnTo>
                  <a:lnTo>
                    <a:pt x="7400480" y="169316"/>
                  </a:lnTo>
                  <a:lnTo>
                    <a:pt x="7440739" y="186715"/>
                  </a:lnTo>
                  <a:lnTo>
                    <a:pt x="7488961" y="197383"/>
                  </a:lnTo>
                  <a:lnTo>
                    <a:pt x="7509065" y="153949"/>
                  </a:lnTo>
                  <a:close/>
                </a:path>
                <a:path w="12133580" h="405129">
                  <a:moveTo>
                    <a:pt x="7526261" y="220256"/>
                  </a:moveTo>
                  <a:lnTo>
                    <a:pt x="7165873" y="220256"/>
                  </a:lnTo>
                  <a:lnTo>
                    <a:pt x="7165873" y="264617"/>
                  </a:lnTo>
                  <a:lnTo>
                    <a:pt x="7317524" y="264617"/>
                  </a:lnTo>
                  <a:lnTo>
                    <a:pt x="7317524" y="397535"/>
                  </a:lnTo>
                  <a:lnTo>
                    <a:pt x="7372312" y="397535"/>
                  </a:lnTo>
                  <a:lnTo>
                    <a:pt x="7372312" y="264617"/>
                  </a:lnTo>
                  <a:lnTo>
                    <a:pt x="7526261" y="264617"/>
                  </a:lnTo>
                  <a:lnTo>
                    <a:pt x="7526261" y="220256"/>
                  </a:lnTo>
                  <a:close/>
                </a:path>
                <a:path w="12133580" h="405129">
                  <a:moveTo>
                    <a:pt x="7754823" y="104216"/>
                  </a:moveTo>
                  <a:lnTo>
                    <a:pt x="7746632" y="67906"/>
                  </a:lnTo>
                  <a:lnTo>
                    <a:pt x="7739888" y="59245"/>
                  </a:lnTo>
                  <a:lnTo>
                    <a:pt x="7724394" y="39357"/>
                  </a:lnTo>
                  <a:lnTo>
                    <a:pt x="7701102" y="26352"/>
                  </a:lnTo>
                  <a:lnTo>
                    <a:pt x="7701102" y="104216"/>
                  </a:lnTo>
                  <a:lnTo>
                    <a:pt x="7697178" y="123342"/>
                  </a:lnTo>
                  <a:lnTo>
                    <a:pt x="7686307" y="137566"/>
                  </a:lnTo>
                  <a:lnTo>
                    <a:pt x="7669822" y="146431"/>
                  </a:lnTo>
                  <a:lnTo>
                    <a:pt x="7649070" y="149491"/>
                  </a:lnTo>
                  <a:lnTo>
                    <a:pt x="7628001" y="146431"/>
                  </a:lnTo>
                  <a:lnTo>
                    <a:pt x="7611313" y="137566"/>
                  </a:lnTo>
                  <a:lnTo>
                    <a:pt x="7600378" y="123342"/>
                  </a:lnTo>
                  <a:lnTo>
                    <a:pt x="7596568" y="104216"/>
                  </a:lnTo>
                  <a:lnTo>
                    <a:pt x="7600391" y="85280"/>
                  </a:lnTo>
                  <a:lnTo>
                    <a:pt x="7611364" y="71145"/>
                  </a:lnTo>
                  <a:lnTo>
                    <a:pt x="7628064" y="62306"/>
                  </a:lnTo>
                  <a:lnTo>
                    <a:pt x="7649070" y="59245"/>
                  </a:lnTo>
                  <a:lnTo>
                    <a:pt x="7669822" y="62306"/>
                  </a:lnTo>
                  <a:lnTo>
                    <a:pt x="7686307" y="71145"/>
                  </a:lnTo>
                  <a:lnTo>
                    <a:pt x="7697178" y="85280"/>
                  </a:lnTo>
                  <a:lnTo>
                    <a:pt x="7701102" y="104216"/>
                  </a:lnTo>
                  <a:lnTo>
                    <a:pt x="7701102" y="26352"/>
                  </a:lnTo>
                  <a:lnTo>
                    <a:pt x="7690929" y="20662"/>
                  </a:lnTo>
                  <a:lnTo>
                    <a:pt x="7649070" y="13970"/>
                  </a:lnTo>
                  <a:lnTo>
                    <a:pt x="7606741" y="20662"/>
                  </a:lnTo>
                  <a:lnTo>
                    <a:pt x="7573048" y="39357"/>
                  </a:lnTo>
                  <a:lnTo>
                    <a:pt x="7550823" y="67906"/>
                  </a:lnTo>
                  <a:lnTo>
                    <a:pt x="7542860" y="104216"/>
                  </a:lnTo>
                  <a:lnTo>
                    <a:pt x="7550823" y="140398"/>
                  </a:lnTo>
                  <a:lnTo>
                    <a:pt x="7573048" y="168821"/>
                  </a:lnTo>
                  <a:lnTo>
                    <a:pt x="7606741" y="187426"/>
                  </a:lnTo>
                  <a:lnTo>
                    <a:pt x="7649070" y="194157"/>
                  </a:lnTo>
                  <a:lnTo>
                    <a:pt x="7690929" y="187426"/>
                  </a:lnTo>
                  <a:lnTo>
                    <a:pt x="7724394" y="168821"/>
                  </a:lnTo>
                  <a:lnTo>
                    <a:pt x="7739507" y="149491"/>
                  </a:lnTo>
                  <a:lnTo>
                    <a:pt x="7746632" y="140398"/>
                  </a:lnTo>
                  <a:lnTo>
                    <a:pt x="7754823" y="104216"/>
                  </a:lnTo>
                  <a:close/>
                </a:path>
                <a:path w="12133580" h="405129">
                  <a:moveTo>
                    <a:pt x="7867472" y="2146"/>
                  </a:moveTo>
                  <a:lnTo>
                    <a:pt x="7811910" y="2146"/>
                  </a:lnTo>
                  <a:lnTo>
                    <a:pt x="7811910" y="200456"/>
                  </a:lnTo>
                  <a:lnTo>
                    <a:pt x="7867472" y="200456"/>
                  </a:lnTo>
                  <a:lnTo>
                    <a:pt x="7867472" y="2146"/>
                  </a:lnTo>
                  <a:close/>
                </a:path>
                <a:path w="12133580" h="405129">
                  <a:moveTo>
                    <a:pt x="7878216" y="349491"/>
                  </a:moveTo>
                  <a:lnTo>
                    <a:pt x="7657351" y="349491"/>
                  </a:lnTo>
                  <a:lnTo>
                    <a:pt x="7657351" y="324015"/>
                  </a:lnTo>
                  <a:lnTo>
                    <a:pt x="7867472" y="324015"/>
                  </a:lnTo>
                  <a:lnTo>
                    <a:pt x="7867472" y="216725"/>
                  </a:lnTo>
                  <a:lnTo>
                    <a:pt x="7602410" y="216725"/>
                  </a:lnTo>
                  <a:lnTo>
                    <a:pt x="7602410" y="259397"/>
                  </a:lnTo>
                  <a:lnTo>
                    <a:pt x="7812227" y="259397"/>
                  </a:lnTo>
                  <a:lnTo>
                    <a:pt x="7812227" y="283489"/>
                  </a:lnTo>
                  <a:lnTo>
                    <a:pt x="7603325" y="283489"/>
                  </a:lnTo>
                  <a:lnTo>
                    <a:pt x="7603325" y="393077"/>
                  </a:lnTo>
                  <a:lnTo>
                    <a:pt x="7878216" y="393077"/>
                  </a:lnTo>
                  <a:lnTo>
                    <a:pt x="7878216" y="349491"/>
                  </a:lnTo>
                  <a:close/>
                </a:path>
                <a:path w="12133580" h="405129">
                  <a:moveTo>
                    <a:pt x="8113382" y="31775"/>
                  </a:moveTo>
                  <a:lnTo>
                    <a:pt x="7922438" y="31775"/>
                  </a:lnTo>
                  <a:lnTo>
                    <a:pt x="7922438" y="77050"/>
                  </a:lnTo>
                  <a:lnTo>
                    <a:pt x="8052600" y="77050"/>
                  </a:lnTo>
                  <a:lnTo>
                    <a:pt x="8038249" y="116636"/>
                  </a:lnTo>
                  <a:lnTo>
                    <a:pt x="8008734" y="151574"/>
                  </a:lnTo>
                  <a:lnTo>
                    <a:pt x="7964322" y="180746"/>
                  </a:lnTo>
                  <a:lnTo>
                    <a:pt x="7905255" y="203060"/>
                  </a:lnTo>
                  <a:lnTo>
                    <a:pt x="7928280" y="246964"/>
                  </a:lnTo>
                  <a:lnTo>
                    <a:pt x="7983131" y="226783"/>
                  </a:lnTo>
                  <a:lnTo>
                    <a:pt x="8028927" y="199999"/>
                  </a:lnTo>
                  <a:lnTo>
                    <a:pt x="8065262" y="166878"/>
                  </a:lnTo>
                  <a:lnTo>
                    <a:pt x="8091716" y="127635"/>
                  </a:lnTo>
                  <a:lnTo>
                    <a:pt x="8107896" y="82524"/>
                  </a:lnTo>
                  <a:lnTo>
                    <a:pt x="8113382" y="31775"/>
                  </a:lnTo>
                  <a:close/>
                </a:path>
                <a:path w="12133580" h="405129">
                  <a:moveTo>
                    <a:pt x="8234629" y="345960"/>
                  </a:moveTo>
                  <a:lnTo>
                    <a:pt x="8020215" y="345960"/>
                  </a:lnTo>
                  <a:lnTo>
                    <a:pt x="8020215" y="256476"/>
                  </a:lnTo>
                  <a:lnTo>
                    <a:pt x="7964043" y="256476"/>
                  </a:lnTo>
                  <a:lnTo>
                    <a:pt x="7964043" y="390626"/>
                  </a:lnTo>
                  <a:lnTo>
                    <a:pt x="8234629" y="390626"/>
                  </a:lnTo>
                  <a:lnTo>
                    <a:pt x="8234629" y="345960"/>
                  </a:lnTo>
                  <a:close/>
                </a:path>
                <a:path w="12133580" h="405129">
                  <a:moveTo>
                    <a:pt x="8274380" y="112814"/>
                  </a:moveTo>
                  <a:lnTo>
                    <a:pt x="8221281" y="112814"/>
                  </a:lnTo>
                  <a:lnTo>
                    <a:pt x="8221281" y="2146"/>
                  </a:lnTo>
                  <a:lnTo>
                    <a:pt x="8164944" y="2146"/>
                  </a:lnTo>
                  <a:lnTo>
                    <a:pt x="8164944" y="285483"/>
                  </a:lnTo>
                  <a:lnTo>
                    <a:pt x="8221281" y="285483"/>
                  </a:lnTo>
                  <a:lnTo>
                    <a:pt x="8221281" y="158546"/>
                  </a:lnTo>
                  <a:lnTo>
                    <a:pt x="8274380" y="158546"/>
                  </a:lnTo>
                  <a:lnTo>
                    <a:pt x="8274380" y="112814"/>
                  </a:lnTo>
                  <a:close/>
                </a:path>
                <a:path w="12133580" h="405129">
                  <a:moveTo>
                    <a:pt x="8666074" y="357466"/>
                  </a:moveTo>
                  <a:lnTo>
                    <a:pt x="8641029" y="285026"/>
                  </a:lnTo>
                  <a:lnTo>
                    <a:pt x="8623363" y="233908"/>
                  </a:lnTo>
                  <a:lnTo>
                    <a:pt x="8581923" y="114046"/>
                  </a:lnTo>
                  <a:lnTo>
                    <a:pt x="8557412" y="43129"/>
                  </a:lnTo>
                  <a:lnTo>
                    <a:pt x="8555723" y="43129"/>
                  </a:lnTo>
                  <a:lnTo>
                    <a:pt x="8555723" y="233908"/>
                  </a:lnTo>
                  <a:lnTo>
                    <a:pt x="8474989" y="233908"/>
                  </a:lnTo>
                  <a:lnTo>
                    <a:pt x="8514131" y="114046"/>
                  </a:lnTo>
                  <a:lnTo>
                    <a:pt x="8516582" y="114046"/>
                  </a:lnTo>
                  <a:lnTo>
                    <a:pt x="8555723" y="233908"/>
                  </a:lnTo>
                  <a:lnTo>
                    <a:pt x="8555723" y="43129"/>
                  </a:lnTo>
                  <a:lnTo>
                    <a:pt x="8473453" y="43129"/>
                  </a:lnTo>
                  <a:lnTo>
                    <a:pt x="8364779" y="357466"/>
                  </a:lnTo>
                  <a:lnTo>
                    <a:pt x="8434768" y="357466"/>
                  </a:lnTo>
                  <a:lnTo>
                    <a:pt x="8458403" y="285026"/>
                  </a:lnTo>
                  <a:lnTo>
                    <a:pt x="8572449" y="285026"/>
                  </a:lnTo>
                  <a:lnTo>
                    <a:pt x="8596084" y="357466"/>
                  </a:lnTo>
                  <a:lnTo>
                    <a:pt x="8666074" y="357466"/>
                  </a:lnTo>
                  <a:close/>
                </a:path>
                <a:path w="12133580" h="405129">
                  <a:moveTo>
                    <a:pt x="8935148" y="357466"/>
                  </a:moveTo>
                  <a:lnTo>
                    <a:pt x="8874023" y="245732"/>
                  </a:lnTo>
                  <a:lnTo>
                    <a:pt x="8868232" y="235140"/>
                  </a:lnTo>
                  <a:lnTo>
                    <a:pt x="8892070" y="220726"/>
                  </a:lnTo>
                  <a:lnTo>
                    <a:pt x="8909482" y="200736"/>
                  </a:lnTo>
                  <a:lnTo>
                    <a:pt x="8912796" y="192938"/>
                  </a:lnTo>
                  <a:lnTo>
                    <a:pt x="8920162" y="175552"/>
                  </a:lnTo>
                  <a:lnTo>
                    <a:pt x="8923795" y="145503"/>
                  </a:lnTo>
                  <a:lnTo>
                    <a:pt x="8916276" y="103352"/>
                  </a:lnTo>
                  <a:lnTo>
                    <a:pt x="8911755" y="96697"/>
                  </a:lnTo>
                  <a:lnTo>
                    <a:pt x="8894369" y="71069"/>
                  </a:lnTo>
                  <a:lnTo>
                    <a:pt x="8859050" y="50406"/>
                  </a:lnTo>
                  <a:lnTo>
                    <a:pt x="8856726" y="50063"/>
                  </a:lnTo>
                  <a:lnTo>
                    <a:pt x="8856726" y="145503"/>
                  </a:lnTo>
                  <a:lnTo>
                    <a:pt x="8853195" y="166192"/>
                  </a:lnTo>
                  <a:lnTo>
                    <a:pt x="8842527" y="181025"/>
                  </a:lnTo>
                  <a:lnTo>
                    <a:pt x="8824608" y="189953"/>
                  </a:lnTo>
                  <a:lnTo>
                    <a:pt x="8799322" y="192938"/>
                  </a:lnTo>
                  <a:lnTo>
                    <a:pt x="8753424" y="192938"/>
                  </a:lnTo>
                  <a:lnTo>
                    <a:pt x="8753424" y="96697"/>
                  </a:lnTo>
                  <a:lnTo>
                    <a:pt x="8799170" y="96697"/>
                  </a:lnTo>
                  <a:lnTo>
                    <a:pt x="8824544" y="99898"/>
                  </a:lnTo>
                  <a:lnTo>
                    <a:pt x="8842502" y="109308"/>
                  </a:lnTo>
                  <a:lnTo>
                    <a:pt x="8853195" y="124612"/>
                  </a:lnTo>
                  <a:lnTo>
                    <a:pt x="8856726" y="145503"/>
                  </a:lnTo>
                  <a:lnTo>
                    <a:pt x="8856726" y="50063"/>
                  </a:lnTo>
                  <a:lnTo>
                    <a:pt x="8811285" y="43129"/>
                  </a:lnTo>
                  <a:lnTo>
                    <a:pt x="8688197" y="43129"/>
                  </a:lnTo>
                  <a:lnTo>
                    <a:pt x="8688197" y="357466"/>
                  </a:lnTo>
                  <a:lnTo>
                    <a:pt x="8753424" y="357466"/>
                  </a:lnTo>
                  <a:lnTo>
                    <a:pt x="8753424" y="245732"/>
                  </a:lnTo>
                  <a:lnTo>
                    <a:pt x="8803157" y="245732"/>
                  </a:lnTo>
                  <a:lnTo>
                    <a:pt x="8862860" y="357466"/>
                  </a:lnTo>
                  <a:lnTo>
                    <a:pt x="8935148" y="357466"/>
                  </a:lnTo>
                  <a:close/>
                </a:path>
                <a:path w="12133580" h="405129">
                  <a:moveTo>
                    <a:pt x="9020823" y="43129"/>
                  </a:moveTo>
                  <a:lnTo>
                    <a:pt x="8955583" y="43129"/>
                  </a:lnTo>
                  <a:lnTo>
                    <a:pt x="8955583" y="357466"/>
                  </a:lnTo>
                  <a:lnTo>
                    <a:pt x="9020823" y="357466"/>
                  </a:lnTo>
                  <a:lnTo>
                    <a:pt x="9020823" y="43129"/>
                  </a:lnTo>
                  <a:close/>
                </a:path>
                <a:path w="12133580" h="405129">
                  <a:moveTo>
                    <a:pt x="9399943" y="43129"/>
                  </a:moveTo>
                  <a:lnTo>
                    <a:pt x="9319362" y="43129"/>
                  </a:lnTo>
                  <a:lnTo>
                    <a:pt x="9232036" y="256171"/>
                  </a:lnTo>
                  <a:lnTo>
                    <a:pt x="9228353" y="256171"/>
                  </a:lnTo>
                  <a:lnTo>
                    <a:pt x="9185186" y="150876"/>
                  </a:lnTo>
                  <a:lnTo>
                    <a:pt x="9141015" y="43129"/>
                  </a:lnTo>
                  <a:lnTo>
                    <a:pt x="9060586" y="43129"/>
                  </a:lnTo>
                  <a:lnTo>
                    <a:pt x="9060586" y="357466"/>
                  </a:lnTo>
                  <a:lnTo>
                    <a:pt x="9123820" y="357466"/>
                  </a:lnTo>
                  <a:lnTo>
                    <a:pt x="9123820" y="150876"/>
                  </a:lnTo>
                  <a:lnTo>
                    <a:pt x="9126436" y="150876"/>
                  </a:lnTo>
                  <a:lnTo>
                    <a:pt x="9208389" y="356082"/>
                  </a:lnTo>
                  <a:lnTo>
                    <a:pt x="9251988" y="356082"/>
                  </a:lnTo>
                  <a:lnTo>
                    <a:pt x="9292044" y="256171"/>
                  </a:lnTo>
                  <a:lnTo>
                    <a:pt x="9333941" y="151650"/>
                  </a:lnTo>
                  <a:lnTo>
                    <a:pt x="9336557" y="151650"/>
                  </a:lnTo>
                  <a:lnTo>
                    <a:pt x="9336557" y="357466"/>
                  </a:lnTo>
                  <a:lnTo>
                    <a:pt x="9399943" y="357466"/>
                  </a:lnTo>
                  <a:lnTo>
                    <a:pt x="9399943" y="151650"/>
                  </a:lnTo>
                  <a:lnTo>
                    <a:pt x="9399943" y="43129"/>
                  </a:lnTo>
                  <a:close/>
                </a:path>
                <a:path w="12133580" h="405129">
                  <a:moveTo>
                    <a:pt x="9723209" y="357466"/>
                  </a:moveTo>
                  <a:lnTo>
                    <a:pt x="9698152" y="285026"/>
                  </a:lnTo>
                  <a:lnTo>
                    <a:pt x="9680486" y="233908"/>
                  </a:lnTo>
                  <a:lnTo>
                    <a:pt x="9639046" y="114046"/>
                  </a:lnTo>
                  <a:lnTo>
                    <a:pt x="9614535" y="43129"/>
                  </a:lnTo>
                  <a:lnTo>
                    <a:pt x="9612846" y="43129"/>
                  </a:lnTo>
                  <a:lnTo>
                    <a:pt x="9612846" y="233908"/>
                  </a:lnTo>
                  <a:lnTo>
                    <a:pt x="9532112" y="233908"/>
                  </a:lnTo>
                  <a:lnTo>
                    <a:pt x="9571253" y="114046"/>
                  </a:lnTo>
                  <a:lnTo>
                    <a:pt x="9573704" y="114046"/>
                  </a:lnTo>
                  <a:lnTo>
                    <a:pt x="9612846" y="233908"/>
                  </a:lnTo>
                  <a:lnTo>
                    <a:pt x="9612846" y="43129"/>
                  </a:lnTo>
                  <a:lnTo>
                    <a:pt x="9530575" y="43129"/>
                  </a:lnTo>
                  <a:lnTo>
                    <a:pt x="9421914" y="357466"/>
                  </a:lnTo>
                  <a:lnTo>
                    <a:pt x="9491904" y="357466"/>
                  </a:lnTo>
                  <a:lnTo>
                    <a:pt x="9515538" y="285026"/>
                  </a:lnTo>
                  <a:lnTo>
                    <a:pt x="9629572" y="285026"/>
                  </a:lnTo>
                  <a:lnTo>
                    <a:pt x="9653219" y="357466"/>
                  </a:lnTo>
                  <a:lnTo>
                    <a:pt x="9723209" y="357466"/>
                  </a:lnTo>
                  <a:close/>
                </a:path>
                <a:path w="12133580" h="405129">
                  <a:moveTo>
                    <a:pt x="10080854" y="8293"/>
                  </a:moveTo>
                  <a:lnTo>
                    <a:pt x="10028669" y="8293"/>
                  </a:lnTo>
                  <a:lnTo>
                    <a:pt x="10028669" y="89941"/>
                  </a:lnTo>
                  <a:lnTo>
                    <a:pt x="10028669" y="134302"/>
                  </a:lnTo>
                  <a:lnTo>
                    <a:pt x="10028669" y="211963"/>
                  </a:lnTo>
                  <a:lnTo>
                    <a:pt x="9993363" y="211963"/>
                  </a:lnTo>
                  <a:lnTo>
                    <a:pt x="9994392" y="202793"/>
                  </a:lnTo>
                  <a:lnTo>
                    <a:pt x="9995167" y="193255"/>
                  </a:lnTo>
                  <a:lnTo>
                    <a:pt x="9995649" y="183413"/>
                  </a:lnTo>
                  <a:lnTo>
                    <a:pt x="9995814" y="173291"/>
                  </a:lnTo>
                  <a:lnTo>
                    <a:pt x="9995649" y="163068"/>
                  </a:lnTo>
                  <a:lnTo>
                    <a:pt x="9995141" y="153162"/>
                  </a:lnTo>
                  <a:lnTo>
                    <a:pt x="9994328" y="143560"/>
                  </a:lnTo>
                  <a:lnTo>
                    <a:pt x="9993211" y="134302"/>
                  </a:lnTo>
                  <a:lnTo>
                    <a:pt x="10028669" y="134302"/>
                  </a:lnTo>
                  <a:lnTo>
                    <a:pt x="10028669" y="89941"/>
                  </a:lnTo>
                  <a:lnTo>
                    <a:pt x="9982314" y="89941"/>
                  </a:lnTo>
                  <a:lnTo>
                    <a:pt x="9978657" y="82880"/>
                  </a:lnTo>
                  <a:lnTo>
                    <a:pt x="9969221" y="64668"/>
                  </a:lnTo>
                  <a:lnTo>
                    <a:pt x="9952304" y="46024"/>
                  </a:lnTo>
                  <a:lnTo>
                    <a:pt x="9945472" y="42164"/>
                  </a:lnTo>
                  <a:lnTo>
                    <a:pt x="9945472" y="173291"/>
                  </a:lnTo>
                  <a:lnTo>
                    <a:pt x="9942868" y="213169"/>
                  </a:lnTo>
                  <a:lnTo>
                    <a:pt x="9935553" y="241477"/>
                  </a:lnTo>
                  <a:lnTo>
                    <a:pt x="9923958" y="258330"/>
                  </a:lnTo>
                  <a:lnTo>
                    <a:pt x="9908489" y="263842"/>
                  </a:lnTo>
                  <a:lnTo>
                    <a:pt x="9893186" y="258330"/>
                  </a:lnTo>
                  <a:lnTo>
                    <a:pt x="9881984" y="241477"/>
                  </a:lnTo>
                  <a:lnTo>
                    <a:pt x="9875139" y="213169"/>
                  </a:lnTo>
                  <a:lnTo>
                    <a:pt x="9872878" y="173291"/>
                  </a:lnTo>
                  <a:lnTo>
                    <a:pt x="9875139" y="133692"/>
                  </a:lnTo>
                  <a:lnTo>
                    <a:pt x="9881984" y="105410"/>
                  </a:lnTo>
                  <a:lnTo>
                    <a:pt x="9893186" y="88468"/>
                  </a:lnTo>
                  <a:lnTo>
                    <a:pt x="9908489" y="82880"/>
                  </a:lnTo>
                  <a:lnTo>
                    <a:pt x="9923894" y="88468"/>
                  </a:lnTo>
                  <a:lnTo>
                    <a:pt x="9935502" y="105410"/>
                  </a:lnTo>
                  <a:lnTo>
                    <a:pt x="9942843" y="133692"/>
                  </a:lnTo>
                  <a:lnTo>
                    <a:pt x="9945472" y="173291"/>
                  </a:lnTo>
                  <a:lnTo>
                    <a:pt x="9945472" y="42164"/>
                  </a:lnTo>
                  <a:lnTo>
                    <a:pt x="9931933" y="34493"/>
                  </a:lnTo>
                  <a:lnTo>
                    <a:pt x="9908489" y="30543"/>
                  </a:lnTo>
                  <a:lnTo>
                    <a:pt x="9873107" y="40436"/>
                  </a:lnTo>
                  <a:lnTo>
                    <a:pt x="9846018" y="68821"/>
                  </a:lnTo>
                  <a:lnTo>
                    <a:pt x="9828708" y="113753"/>
                  </a:lnTo>
                  <a:lnTo>
                    <a:pt x="9822688" y="173291"/>
                  </a:lnTo>
                  <a:lnTo>
                    <a:pt x="9828708" y="233311"/>
                  </a:lnTo>
                  <a:lnTo>
                    <a:pt x="9846018" y="278561"/>
                  </a:lnTo>
                  <a:lnTo>
                    <a:pt x="9873107" y="307086"/>
                  </a:lnTo>
                  <a:lnTo>
                    <a:pt x="9908489" y="316953"/>
                  </a:lnTo>
                  <a:lnTo>
                    <a:pt x="9932022" y="313029"/>
                  </a:lnTo>
                  <a:lnTo>
                    <a:pt x="9952444" y="301396"/>
                  </a:lnTo>
                  <a:lnTo>
                    <a:pt x="9969373" y="282524"/>
                  </a:lnTo>
                  <a:lnTo>
                    <a:pt x="9978936" y="263842"/>
                  </a:lnTo>
                  <a:lnTo>
                    <a:pt x="9982467" y="256933"/>
                  </a:lnTo>
                  <a:lnTo>
                    <a:pt x="10028669" y="256933"/>
                  </a:lnTo>
                  <a:lnTo>
                    <a:pt x="10028669" y="379260"/>
                  </a:lnTo>
                  <a:lnTo>
                    <a:pt x="10080854" y="379260"/>
                  </a:lnTo>
                  <a:lnTo>
                    <a:pt x="10080854" y="256933"/>
                  </a:lnTo>
                  <a:lnTo>
                    <a:pt x="10080854" y="211963"/>
                  </a:lnTo>
                  <a:lnTo>
                    <a:pt x="10080854" y="134302"/>
                  </a:lnTo>
                  <a:lnTo>
                    <a:pt x="10080854" y="89941"/>
                  </a:lnTo>
                  <a:lnTo>
                    <a:pt x="10080854" y="8293"/>
                  </a:lnTo>
                  <a:close/>
                </a:path>
                <a:path w="12133580" h="405129">
                  <a:moveTo>
                    <a:pt x="10161587" y="2146"/>
                  </a:moveTo>
                  <a:lnTo>
                    <a:pt x="10108628" y="2146"/>
                  </a:lnTo>
                  <a:lnTo>
                    <a:pt x="10108628" y="397535"/>
                  </a:lnTo>
                  <a:lnTo>
                    <a:pt x="10161587" y="397535"/>
                  </a:lnTo>
                  <a:lnTo>
                    <a:pt x="10161587" y="2146"/>
                  </a:lnTo>
                  <a:close/>
                </a:path>
                <a:path w="12133580" h="405129">
                  <a:moveTo>
                    <a:pt x="10506786" y="272440"/>
                  </a:moveTo>
                  <a:lnTo>
                    <a:pt x="10230206" y="272440"/>
                  </a:lnTo>
                  <a:lnTo>
                    <a:pt x="10230206" y="315874"/>
                  </a:lnTo>
                  <a:lnTo>
                    <a:pt x="10451376" y="315874"/>
                  </a:lnTo>
                  <a:lnTo>
                    <a:pt x="10451376" y="397535"/>
                  </a:lnTo>
                  <a:lnTo>
                    <a:pt x="10506786" y="397535"/>
                  </a:lnTo>
                  <a:lnTo>
                    <a:pt x="10506786" y="272440"/>
                  </a:lnTo>
                  <a:close/>
                </a:path>
                <a:path w="12133580" h="405129">
                  <a:moveTo>
                    <a:pt x="10534421" y="141820"/>
                  </a:moveTo>
                  <a:lnTo>
                    <a:pt x="10478097" y="134239"/>
                  </a:lnTo>
                  <a:lnTo>
                    <a:pt x="10437990" y="120675"/>
                  </a:lnTo>
                  <a:lnTo>
                    <a:pt x="10401656" y="82270"/>
                  </a:lnTo>
                  <a:lnTo>
                    <a:pt x="10515689" y="82270"/>
                  </a:lnTo>
                  <a:lnTo>
                    <a:pt x="10515689" y="39446"/>
                  </a:lnTo>
                  <a:lnTo>
                    <a:pt x="10397350" y="39446"/>
                  </a:lnTo>
                  <a:lnTo>
                    <a:pt x="10397350" y="3530"/>
                  </a:lnTo>
                  <a:lnTo>
                    <a:pt x="10342410" y="3530"/>
                  </a:lnTo>
                  <a:lnTo>
                    <a:pt x="10342410" y="39446"/>
                  </a:lnTo>
                  <a:lnTo>
                    <a:pt x="10224833" y="39446"/>
                  </a:lnTo>
                  <a:lnTo>
                    <a:pt x="10224833" y="82270"/>
                  </a:lnTo>
                  <a:lnTo>
                    <a:pt x="10337952" y="82270"/>
                  </a:lnTo>
                  <a:lnTo>
                    <a:pt x="10326535" y="102793"/>
                  </a:lnTo>
                  <a:lnTo>
                    <a:pt x="10301427" y="120675"/>
                  </a:lnTo>
                  <a:lnTo>
                    <a:pt x="10261460" y="134239"/>
                  </a:lnTo>
                  <a:lnTo>
                    <a:pt x="10205491" y="141820"/>
                  </a:lnTo>
                  <a:lnTo>
                    <a:pt x="10222230" y="183730"/>
                  </a:lnTo>
                  <a:lnTo>
                    <a:pt x="10272370" y="176834"/>
                  </a:lnTo>
                  <a:lnTo>
                    <a:pt x="10313899" y="164541"/>
                  </a:lnTo>
                  <a:lnTo>
                    <a:pt x="10346512" y="147294"/>
                  </a:lnTo>
                  <a:lnTo>
                    <a:pt x="10369880" y="125552"/>
                  </a:lnTo>
                  <a:lnTo>
                    <a:pt x="10393147" y="147294"/>
                  </a:lnTo>
                  <a:lnTo>
                    <a:pt x="10425671" y="164541"/>
                  </a:lnTo>
                  <a:lnTo>
                    <a:pt x="10467175" y="176834"/>
                  </a:lnTo>
                  <a:lnTo>
                    <a:pt x="10517378" y="183730"/>
                  </a:lnTo>
                  <a:lnTo>
                    <a:pt x="10534421" y="141820"/>
                  </a:lnTo>
                  <a:close/>
                </a:path>
                <a:path w="12133580" h="405129">
                  <a:moveTo>
                    <a:pt x="10550690" y="198158"/>
                  </a:moveTo>
                  <a:lnTo>
                    <a:pt x="10190302" y="198158"/>
                  </a:lnTo>
                  <a:lnTo>
                    <a:pt x="10190302" y="242354"/>
                  </a:lnTo>
                  <a:lnTo>
                    <a:pt x="10550690" y="242354"/>
                  </a:lnTo>
                  <a:lnTo>
                    <a:pt x="10550690" y="198158"/>
                  </a:lnTo>
                  <a:close/>
                </a:path>
                <a:path w="12133580" h="405129">
                  <a:moveTo>
                    <a:pt x="10884840" y="75209"/>
                  </a:moveTo>
                  <a:lnTo>
                    <a:pt x="10875848" y="48501"/>
                  </a:lnTo>
                  <a:lnTo>
                    <a:pt x="10875124" y="46380"/>
                  </a:lnTo>
                  <a:lnTo>
                    <a:pt x="10847083" y="25311"/>
                  </a:lnTo>
                  <a:lnTo>
                    <a:pt x="10827741" y="19773"/>
                  </a:lnTo>
                  <a:lnTo>
                    <a:pt x="10827741" y="75209"/>
                  </a:lnTo>
                  <a:lnTo>
                    <a:pt x="10822470" y="87655"/>
                  </a:lnTo>
                  <a:lnTo>
                    <a:pt x="10806455" y="96050"/>
                  </a:lnTo>
                  <a:lnTo>
                    <a:pt x="10779443" y="100812"/>
                  </a:lnTo>
                  <a:lnTo>
                    <a:pt x="10741177" y="102374"/>
                  </a:lnTo>
                  <a:lnTo>
                    <a:pt x="10703319" y="100812"/>
                  </a:lnTo>
                  <a:lnTo>
                    <a:pt x="10676471" y="96050"/>
                  </a:lnTo>
                  <a:lnTo>
                    <a:pt x="10660520" y="87655"/>
                  </a:lnTo>
                  <a:lnTo>
                    <a:pt x="10655376" y="75209"/>
                  </a:lnTo>
                  <a:lnTo>
                    <a:pt x="10660520" y="63703"/>
                  </a:lnTo>
                  <a:lnTo>
                    <a:pt x="10676471" y="55295"/>
                  </a:lnTo>
                  <a:lnTo>
                    <a:pt x="10703319" y="50177"/>
                  </a:lnTo>
                  <a:lnTo>
                    <a:pt x="10741177" y="48501"/>
                  </a:lnTo>
                  <a:lnTo>
                    <a:pt x="10779443" y="50177"/>
                  </a:lnTo>
                  <a:lnTo>
                    <a:pt x="10806455" y="55295"/>
                  </a:lnTo>
                  <a:lnTo>
                    <a:pt x="10822470" y="63703"/>
                  </a:lnTo>
                  <a:lnTo>
                    <a:pt x="10827741" y="75209"/>
                  </a:lnTo>
                  <a:lnTo>
                    <a:pt x="10827741" y="19773"/>
                  </a:lnTo>
                  <a:lnTo>
                    <a:pt x="10801998" y="12382"/>
                  </a:lnTo>
                  <a:lnTo>
                    <a:pt x="10741177" y="7988"/>
                  </a:lnTo>
                  <a:lnTo>
                    <a:pt x="10680230" y="12382"/>
                  </a:lnTo>
                  <a:lnTo>
                    <a:pt x="10635031" y="25311"/>
                  </a:lnTo>
                  <a:lnTo>
                    <a:pt x="10606951" y="46380"/>
                  </a:lnTo>
                  <a:lnTo>
                    <a:pt x="10597363" y="75209"/>
                  </a:lnTo>
                  <a:lnTo>
                    <a:pt x="10606951" y="104457"/>
                  </a:lnTo>
                  <a:lnTo>
                    <a:pt x="10635031" y="125704"/>
                  </a:lnTo>
                  <a:lnTo>
                    <a:pt x="10680230" y="138671"/>
                  </a:lnTo>
                  <a:lnTo>
                    <a:pt x="10741177" y="143052"/>
                  </a:lnTo>
                  <a:lnTo>
                    <a:pt x="10801998" y="138671"/>
                  </a:lnTo>
                  <a:lnTo>
                    <a:pt x="10847083" y="125704"/>
                  </a:lnTo>
                  <a:lnTo>
                    <a:pt x="10875124" y="104457"/>
                  </a:lnTo>
                  <a:lnTo>
                    <a:pt x="10875823" y="102374"/>
                  </a:lnTo>
                  <a:lnTo>
                    <a:pt x="10884840" y="75209"/>
                  </a:lnTo>
                  <a:close/>
                </a:path>
                <a:path w="12133580" h="405129">
                  <a:moveTo>
                    <a:pt x="10887913" y="353021"/>
                  </a:moveTo>
                  <a:lnTo>
                    <a:pt x="10657535" y="353021"/>
                  </a:lnTo>
                  <a:lnTo>
                    <a:pt x="10657535" y="329234"/>
                  </a:lnTo>
                  <a:lnTo>
                    <a:pt x="10877626" y="329234"/>
                  </a:lnTo>
                  <a:lnTo>
                    <a:pt x="10877626" y="228384"/>
                  </a:lnTo>
                  <a:lnTo>
                    <a:pt x="10602887" y="228384"/>
                  </a:lnTo>
                  <a:lnTo>
                    <a:pt x="10602887" y="269062"/>
                  </a:lnTo>
                  <a:lnTo>
                    <a:pt x="10822991" y="269062"/>
                  </a:lnTo>
                  <a:lnTo>
                    <a:pt x="10822991" y="290550"/>
                  </a:lnTo>
                  <a:lnTo>
                    <a:pt x="10603192" y="290550"/>
                  </a:lnTo>
                  <a:lnTo>
                    <a:pt x="10603192" y="394766"/>
                  </a:lnTo>
                  <a:lnTo>
                    <a:pt x="10887913" y="394766"/>
                  </a:lnTo>
                  <a:lnTo>
                    <a:pt x="10887913" y="353021"/>
                  </a:lnTo>
                  <a:close/>
                </a:path>
                <a:path w="12133580" h="405129">
                  <a:moveTo>
                    <a:pt x="10921683" y="161772"/>
                  </a:moveTo>
                  <a:lnTo>
                    <a:pt x="10561295" y="161772"/>
                  </a:lnTo>
                  <a:lnTo>
                    <a:pt x="10561295" y="205676"/>
                  </a:lnTo>
                  <a:lnTo>
                    <a:pt x="10921683" y="205676"/>
                  </a:lnTo>
                  <a:lnTo>
                    <a:pt x="10921683" y="161772"/>
                  </a:lnTo>
                  <a:close/>
                </a:path>
                <a:path w="12133580" h="405129">
                  <a:moveTo>
                    <a:pt x="11203864" y="217957"/>
                  </a:moveTo>
                  <a:lnTo>
                    <a:pt x="11197349" y="180289"/>
                  </a:lnTo>
                  <a:lnTo>
                    <a:pt x="11191316" y="170370"/>
                  </a:lnTo>
                  <a:lnTo>
                    <a:pt x="11179378" y="150723"/>
                  </a:lnTo>
                  <a:lnTo>
                    <a:pt x="11155210" y="133680"/>
                  </a:lnTo>
                  <a:lnTo>
                    <a:pt x="11155210" y="217957"/>
                  </a:lnTo>
                  <a:lnTo>
                    <a:pt x="11152327" y="238137"/>
                  </a:lnTo>
                  <a:lnTo>
                    <a:pt x="11144466" y="253060"/>
                  </a:lnTo>
                  <a:lnTo>
                    <a:pt x="11132452" y="262280"/>
                  </a:lnTo>
                  <a:lnTo>
                    <a:pt x="11117136" y="265379"/>
                  </a:lnTo>
                  <a:lnTo>
                    <a:pt x="11101476" y="262280"/>
                  </a:lnTo>
                  <a:lnTo>
                    <a:pt x="11089323" y="253060"/>
                  </a:lnTo>
                  <a:lnTo>
                    <a:pt x="11081487" y="238137"/>
                  </a:lnTo>
                  <a:lnTo>
                    <a:pt x="11078769" y="217957"/>
                  </a:lnTo>
                  <a:lnTo>
                    <a:pt x="11081487" y="198018"/>
                  </a:lnTo>
                  <a:lnTo>
                    <a:pt x="11089323" y="183057"/>
                  </a:lnTo>
                  <a:lnTo>
                    <a:pt x="11101476" y="173634"/>
                  </a:lnTo>
                  <a:lnTo>
                    <a:pt x="11117136" y="170370"/>
                  </a:lnTo>
                  <a:lnTo>
                    <a:pt x="11132452" y="173634"/>
                  </a:lnTo>
                  <a:lnTo>
                    <a:pt x="11144466" y="183057"/>
                  </a:lnTo>
                  <a:lnTo>
                    <a:pt x="11152327" y="198018"/>
                  </a:lnTo>
                  <a:lnTo>
                    <a:pt x="11155210" y="217957"/>
                  </a:lnTo>
                  <a:lnTo>
                    <a:pt x="11155210" y="133680"/>
                  </a:lnTo>
                  <a:lnTo>
                    <a:pt x="11151972" y="131394"/>
                  </a:lnTo>
                  <a:lnTo>
                    <a:pt x="11117136" y="124485"/>
                  </a:lnTo>
                  <a:lnTo>
                    <a:pt x="11082287" y="131394"/>
                  </a:lnTo>
                  <a:lnTo>
                    <a:pt x="11054690" y="150723"/>
                  </a:lnTo>
                  <a:lnTo>
                    <a:pt x="11036567" y="180289"/>
                  </a:lnTo>
                  <a:lnTo>
                    <a:pt x="11030115" y="217957"/>
                  </a:lnTo>
                  <a:lnTo>
                    <a:pt x="11036567" y="256070"/>
                  </a:lnTo>
                  <a:lnTo>
                    <a:pt x="11054690" y="285927"/>
                  </a:lnTo>
                  <a:lnTo>
                    <a:pt x="11082287" y="305384"/>
                  </a:lnTo>
                  <a:lnTo>
                    <a:pt x="11117136" y="312343"/>
                  </a:lnTo>
                  <a:lnTo>
                    <a:pt x="11151972" y="305384"/>
                  </a:lnTo>
                  <a:lnTo>
                    <a:pt x="11179378" y="285927"/>
                  </a:lnTo>
                  <a:lnTo>
                    <a:pt x="11191748" y="265379"/>
                  </a:lnTo>
                  <a:lnTo>
                    <a:pt x="11197349" y="256070"/>
                  </a:lnTo>
                  <a:lnTo>
                    <a:pt x="11203864" y="217957"/>
                  </a:lnTo>
                  <a:close/>
                </a:path>
                <a:path w="12133580" h="405129">
                  <a:moveTo>
                    <a:pt x="11211839" y="62623"/>
                  </a:moveTo>
                  <a:lnTo>
                    <a:pt x="11144148" y="62623"/>
                  </a:lnTo>
                  <a:lnTo>
                    <a:pt x="11144148" y="13360"/>
                  </a:lnTo>
                  <a:lnTo>
                    <a:pt x="11089665" y="13360"/>
                  </a:lnTo>
                  <a:lnTo>
                    <a:pt x="11089665" y="62623"/>
                  </a:lnTo>
                  <a:lnTo>
                    <a:pt x="11020603" y="62623"/>
                  </a:lnTo>
                  <a:lnTo>
                    <a:pt x="11020603" y="106680"/>
                  </a:lnTo>
                  <a:lnTo>
                    <a:pt x="11211839" y="106680"/>
                  </a:lnTo>
                  <a:lnTo>
                    <a:pt x="11211839" y="62623"/>
                  </a:lnTo>
                  <a:close/>
                </a:path>
                <a:path w="12133580" h="405129">
                  <a:moveTo>
                    <a:pt x="11363020" y="2146"/>
                  </a:moveTo>
                  <a:lnTo>
                    <a:pt x="11310379" y="2146"/>
                  </a:lnTo>
                  <a:lnTo>
                    <a:pt x="11310379" y="163156"/>
                  </a:lnTo>
                  <a:lnTo>
                    <a:pt x="11278299" y="163156"/>
                  </a:lnTo>
                  <a:lnTo>
                    <a:pt x="11278299" y="9982"/>
                  </a:lnTo>
                  <a:lnTo>
                    <a:pt x="11226419" y="9982"/>
                  </a:lnTo>
                  <a:lnTo>
                    <a:pt x="11226419" y="380492"/>
                  </a:lnTo>
                  <a:lnTo>
                    <a:pt x="11278299" y="380492"/>
                  </a:lnTo>
                  <a:lnTo>
                    <a:pt x="11278299" y="207365"/>
                  </a:lnTo>
                  <a:lnTo>
                    <a:pt x="11310379" y="207365"/>
                  </a:lnTo>
                  <a:lnTo>
                    <a:pt x="11310379" y="397535"/>
                  </a:lnTo>
                  <a:lnTo>
                    <a:pt x="11363020" y="397535"/>
                  </a:lnTo>
                  <a:lnTo>
                    <a:pt x="11363020" y="207365"/>
                  </a:lnTo>
                  <a:lnTo>
                    <a:pt x="11363020" y="163156"/>
                  </a:lnTo>
                  <a:lnTo>
                    <a:pt x="11363020" y="2146"/>
                  </a:lnTo>
                  <a:close/>
                </a:path>
                <a:path w="12133580" h="405129">
                  <a:moveTo>
                    <a:pt x="11753660" y="306514"/>
                  </a:moveTo>
                  <a:lnTo>
                    <a:pt x="11599558" y="306514"/>
                  </a:lnTo>
                  <a:lnTo>
                    <a:pt x="11599558" y="233299"/>
                  </a:lnTo>
                  <a:lnTo>
                    <a:pt x="11713604" y="233299"/>
                  </a:lnTo>
                  <a:lnTo>
                    <a:pt x="11713604" y="189090"/>
                  </a:lnTo>
                  <a:lnTo>
                    <a:pt x="11713604" y="132918"/>
                  </a:lnTo>
                  <a:lnTo>
                    <a:pt x="11713604" y="89027"/>
                  </a:lnTo>
                  <a:lnTo>
                    <a:pt x="11713604" y="27482"/>
                  </a:lnTo>
                  <a:lnTo>
                    <a:pt x="11658346" y="27482"/>
                  </a:lnTo>
                  <a:lnTo>
                    <a:pt x="11658346" y="89027"/>
                  </a:lnTo>
                  <a:lnTo>
                    <a:pt x="11658346" y="132918"/>
                  </a:lnTo>
                  <a:lnTo>
                    <a:pt x="11658346" y="189090"/>
                  </a:lnTo>
                  <a:lnTo>
                    <a:pt x="11486134" y="189090"/>
                  </a:lnTo>
                  <a:lnTo>
                    <a:pt x="11486134" y="132918"/>
                  </a:lnTo>
                  <a:lnTo>
                    <a:pt x="11658346" y="132918"/>
                  </a:lnTo>
                  <a:lnTo>
                    <a:pt x="11658346" y="89027"/>
                  </a:lnTo>
                  <a:lnTo>
                    <a:pt x="11486134" y="89027"/>
                  </a:lnTo>
                  <a:lnTo>
                    <a:pt x="11486134" y="27482"/>
                  </a:lnTo>
                  <a:lnTo>
                    <a:pt x="11430572" y="27482"/>
                  </a:lnTo>
                  <a:lnTo>
                    <a:pt x="11430572" y="233299"/>
                  </a:lnTo>
                  <a:lnTo>
                    <a:pt x="11544770" y="233299"/>
                  </a:lnTo>
                  <a:lnTo>
                    <a:pt x="11544770" y="306514"/>
                  </a:lnTo>
                  <a:lnTo>
                    <a:pt x="11392357" y="306514"/>
                  </a:lnTo>
                  <a:lnTo>
                    <a:pt x="11392357" y="351485"/>
                  </a:lnTo>
                  <a:lnTo>
                    <a:pt x="11753660" y="351485"/>
                  </a:lnTo>
                  <a:lnTo>
                    <a:pt x="11753660" y="306514"/>
                  </a:lnTo>
                  <a:close/>
                </a:path>
                <a:path w="12133580" h="405129">
                  <a:moveTo>
                    <a:pt x="12005856" y="269671"/>
                  </a:moveTo>
                  <a:lnTo>
                    <a:pt x="11963311" y="240563"/>
                  </a:lnTo>
                  <a:lnTo>
                    <a:pt x="11936146" y="205206"/>
                  </a:lnTo>
                  <a:lnTo>
                    <a:pt x="11933047" y="201180"/>
                  </a:lnTo>
                  <a:lnTo>
                    <a:pt x="11915013" y="156108"/>
                  </a:lnTo>
                  <a:lnTo>
                    <a:pt x="11909158" y="109893"/>
                  </a:lnTo>
                  <a:lnTo>
                    <a:pt x="11909158" y="85648"/>
                  </a:lnTo>
                  <a:lnTo>
                    <a:pt x="11988660" y="85648"/>
                  </a:lnTo>
                  <a:lnTo>
                    <a:pt x="11988660" y="40373"/>
                  </a:lnTo>
                  <a:lnTo>
                    <a:pt x="11769801" y="40373"/>
                  </a:lnTo>
                  <a:lnTo>
                    <a:pt x="11769801" y="85648"/>
                  </a:lnTo>
                  <a:lnTo>
                    <a:pt x="11853443" y="85648"/>
                  </a:lnTo>
                  <a:lnTo>
                    <a:pt x="11853443" y="109893"/>
                  </a:lnTo>
                  <a:lnTo>
                    <a:pt x="11847055" y="159664"/>
                  </a:lnTo>
                  <a:lnTo>
                    <a:pt x="11828374" y="207708"/>
                  </a:lnTo>
                  <a:lnTo>
                    <a:pt x="11797398" y="249237"/>
                  </a:lnTo>
                  <a:lnTo>
                    <a:pt x="11754142" y="279501"/>
                  </a:lnTo>
                  <a:lnTo>
                    <a:pt x="11786375" y="323240"/>
                  </a:lnTo>
                  <a:lnTo>
                    <a:pt x="11817998" y="303098"/>
                  </a:lnTo>
                  <a:lnTo>
                    <a:pt x="11844617" y="275793"/>
                  </a:lnTo>
                  <a:lnTo>
                    <a:pt x="11866055" y="242709"/>
                  </a:lnTo>
                  <a:lnTo>
                    <a:pt x="11882145" y="205206"/>
                  </a:lnTo>
                  <a:lnTo>
                    <a:pt x="11897843" y="239229"/>
                  </a:lnTo>
                  <a:lnTo>
                    <a:pt x="11918620" y="269354"/>
                  </a:lnTo>
                  <a:lnTo>
                    <a:pt x="11944375" y="294373"/>
                  </a:lnTo>
                  <a:lnTo>
                    <a:pt x="11975008" y="313118"/>
                  </a:lnTo>
                  <a:lnTo>
                    <a:pt x="12005856" y="269671"/>
                  </a:lnTo>
                  <a:close/>
                </a:path>
                <a:path w="12133580" h="405129">
                  <a:moveTo>
                    <a:pt x="12133250" y="153174"/>
                  </a:moveTo>
                  <a:lnTo>
                    <a:pt x="12074931" y="153174"/>
                  </a:lnTo>
                  <a:lnTo>
                    <a:pt x="12074931" y="2146"/>
                  </a:lnTo>
                  <a:lnTo>
                    <a:pt x="12019521" y="2146"/>
                  </a:lnTo>
                  <a:lnTo>
                    <a:pt x="12019521" y="397535"/>
                  </a:lnTo>
                  <a:lnTo>
                    <a:pt x="12074931" y="397535"/>
                  </a:lnTo>
                  <a:lnTo>
                    <a:pt x="12074931" y="199377"/>
                  </a:lnTo>
                  <a:lnTo>
                    <a:pt x="12133250" y="199377"/>
                  </a:lnTo>
                  <a:lnTo>
                    <a:pt x="12133250" y="1531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598650" y="5815154"/>
            <a:ext cx="4321175" cy="3741420"/>
          </a:xfrm>
          <a:custGeom>
            <a:avLst/>
            <a:gdLst/>
            <a:ahLst/>
            <a:cxnLst/>
            <a:rect l="l" t="t" r="r" b="b"/>
            <a:pathLst>
              <a:path w="4321175" h="3741420">
                <a:moveTo>
                  <a:pt x="4195954" y="3740990"/>
                </a:moveTo>
                <a:lnTo>
                  <a:pt x="125543" y="3740727"/>
                </a:lnTo>
                <a:lnTo>
                  <a:pt x="76552" y="3730947"/>
                </a:lnTo>
                <a:lnTo>
                  <a:pt x="36660" y="3704231"/>
                </a:lnTo>
                <a:lnTo>
                  <a:pt x="9824" y="3664508"/>
                </a:lnTo>
                <a:lnTo>
                  <a:pt x="0" y="3615710"/>
                </a:lnTo>
                <a:lnTo>
                  <a:pt x="0" y="49848"/>
                </a:lnTo>
                <a:lnTo>
                  <a:pt x="21915" y="8901"/>
                </a:lnTo>
                <a:lnTo>
                  <a:pt x="49584" y="0"/>
                </a:lnTo>
                <a:lnTo>
                  <a:pt x="4272705" y="0"/>
                </a:lnTo>
                <a:lnTo>
                  <a:pt x="4312473" y="22439"/>
                </a:lnTo>
                <a:lnTo>
                  <a:pt x="4320707" y="49848"/>
                </a:lnTo>
                <a:lnTo>
                  <a:pt x="4320707" y="98905"/>
                </a:lnTo>
                <a:lnTo>
                  <a:pt x="98905" y="98905"/>
                </a:lnTo>
                <a:lnTo>
                  <a:pt x="98956" y="3615710"/>
                </a:lnTo>
                <a:lnTo>
                  <a:pt x="100920" y="3625840"/>
                </a:lnTo>
                <a:lnTo>
                  <a:pt x="106520" y="3634305"/>
                </a:lnTo>
                <a:lnTo>
                  <a:pt x="115039" y="3640000"/>
                </a:lnTo>
                <a:lnTo>
                  <a:pt x="125807" y="3642085"/>
                </a:lnTo>
                <a:lnTo>
                  <a:pt x="4315428" y="3642085"/>
                </a:lnTo>
                <a:lnTo>
                  <a:pt x="4310932" y="3664549"/>
                </a:lnTo>
                <a:lnTo>
                  <a:pt x="4284244" y="3704362"/>
                </a:lnTo>
                <a:lnTo>
                  <a:pt x="4244599" y="3731170"/>
                </a:lnTo>
                <a:lnTo>
                  <a:pt x="4195954" y="3740990"/>
                </a:lnTo>
                <a:close/>
              </a:path>
              <a:path w="4321175" h="3741420">
                <a:moveTo>
                  <a:pt x="4315428" y="3642085"/>
                </a:moveTo>
                <a:lnTo>
                  <a:pt x="4196218" y="3642085"/>
                </a:lnTo>
                <a:lnTo>
                  <a:pt x="4206582" y="3640037"/>
                </a:lnTo>
                <a:lnTo>
                  <a:pt x="4215241" y="3634403"/>
                </a:lnTo>
                <a:lnTo>
                  <a:pt x="4221179" y="3625951"/>
                </a:lnTo>
                <a:lnTo>
                  <a:pt x="4223329" y="3615710"/>
                </a:lnTo>
                <a:lnTo>
                  <a:pt x="4223384" y="98905"/>
                </a:lnTo>
                <a:lnTo>
                  <a:pt x="4320707" y="98905"/>
                </a:lnTo>
                <a:lnTo>
                  <a:pt x="4320707" y="3615710"/>
                </a:lnTo>
                <a:lnTo>
                  <a:pt x="4315428" y="3642085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78123" y="4493253"/>
            <a:ext cx="488950" cy="1000760"/>
          </a:xfrm>
          <a:custGeom>
            <a:avLst/>
            <a:gdLst/>
            <a:ahLst/>
            <a:cxnLst/>
            <a:rect l="l" t="t" r="r" b="b"/>
            <a:pathLst>
              <a:path w="488950" h="1000760">
                <a:moveTo>
                  <a:pt x="243966" y="1000657"/>
                </a:moveTo>
                <a:lnTo>
                  <a:pt x="199130" y="996108"/>
                </a:lnTo>
                <a:lnTo>
                  <a:pt x="157334" y="983373"/>
                </a:lnTo>
                <a:lnTo>
                  <a:pt x="119174" y="963292"/>
                </a:lnTo>
                <a:lnTo>
                  <a:pt x="85247" y="936706"/>
                </a:lnTo>
                <a:lnTo>
                  <a:pt x="56150" y="904454"/>
                </a:lnTo>
                <a:lnTo>
                  <a:pt x="32479" y="867376"/>
                </a:lnTo>
                <a:lnTo>
                  <a:pt x="14833" y="826313"/>
                </a:lnTo>
                <a:lnTo>
                  <a:pt x="3807" y="782104"/>
                </a:lnTo>
                <a:lnTo>
                  <a:pt x="0" y="735591"/>
                </a:lnTo>
                <a:lnTo>
                  <a:pt x="0" y="265593"/>
                </a:lnTo>
                <a:lnTo>
                  <a:pt x="3807" y="219009"/>
                </a:lnTo>
                <a:lnTo>
                  <a:pt x="14833" y="174758"/>
                </a:lnTo>
                <a:lnTo>
                  <a:pt x="32479" y="133671"/>
                </a:lnTo>
                <a:lnTo>
                  <a:pt x="56150" y="96575"/>
                </a:lnTo>
                <a:lnTo>
                  <a:pt x="85247" y="64300"/>
                </a:lnTo>
                <a:lnTo>
                  <a:pt x="119174" y="37676"/>
                </a:lnTo>
                <a:lnTo>
                  <a:pt x="157334" y="17532"/>
                </a:lnTo>
                <a:lnTo>
                  <a:pt x="199130" y="4697"/>
                </a:lnTo>
                <a:lnTo>
                  <a:pt x="243966" y="0"/>
                </a:lnTo>
                <a:lnTo>
                  <a:pt x="288958" y="4697"/>
                </a:lnTo>
                <a:lnTo>
                  <a:pt x="330876" y="17532"/>
                </a:lnTo>
                <a:lnTo>
                  <a:pt x="369128" y="37676"/>
                </a:lnTo>
                <a:lnTo>
                  <a:pt x="403121" y="64300"/>
                </a:lnTo>
                <a:lnTo>
                  <a:pt x="432263" y="96575"/>
                </a:lnTo>
                <a:lnTo>
                  <a:pt x="433583" y="98641"/>
                </a:lnTo>
                <a:lnTo>
                  <a:pt x="243966" y="98641"/>
                </a:lnTo>
                <a:lnTo>
                  <a:pt x="215802" y="101789"/>
                </a:lnTo>
                <a:lnTo>
                  <a:pt x="165114" y="125790"/>
                </a:lnTo>
                <a:lnTo>
                  <a:pt x="125012" y="170644"/>
                </a:lnTo>
                <a:lnTo>
                  <a:pt x="101827" y="231306"/>
                </a:lnTo>
                <a:lnTo>
                  <a:pt x="98641" y="265593"/>
                </a:lnTo>
                <a:lnTo>
                  <a:pt x="98641" y="735591"/>
                </a:lnTo>
                <a:lnTo>
                  <a:pt x="110872" y="801758"/>
                </a:lnTo>
                <a:lnTo>
                  <a:pt x="143478" y="855068"/>
                </a:lnTo>
                <a:lnTo>
                  <a:pt x="189568" y="890245"/>
                </a:lnTo>
                <a:lnTo>
                  <a:pt x="243966" y="902279"/>
                </a:lnTo>
                <a:lnTo>
                  <a:pt x="433653" y="902279"/>
                </a:lnTo>
                <a:lnTo>
                  <a:pt x="432263" y="904454"/>
                </a:lnTo>
                <a:lnTo>
                  <a:pt x="403121" y="936706"/>
                </a:lnTo>
                <a:lnTo>
                  <a:pt x="369128" y="963292"/>
                </a:lnTo>
                <a:lnTo>
                  <a:pt x="330876" y="983373"/>
                </a:lnTo>
                <a:lnTo>
                  <a:pt x="288958" y="996108"/>
                </a:lnTo>
                <a:lnTo>
                  <a:pt x="243966" y="1000657"/>
                </a:lnTo>
                <a:close/>
              </a:path>
              <a:path w="488950" h="1000760">
                <a:moveTo>
                  <a:pt x="433653" y="902279"/>
                </a:moveTo>
                <a:lnTo>
                  <a:pt x="243966" y="902279"/>
                </a:lnTo>
                <a:lnTo>
                  <a:pt x="272479" y="899242"/>
                </a:lnTo>
                <a:lnTo>
                  <a:pt x="299188" y="890245"/>
                </a:lnTo>
                <a:lnTo>
                  <a:pt x="345508" y="855068"/>
                </a:lnTo>
                <a:lnTo>
                  <a:pt x="378081" y="801758"/>
                </a:lnTo>
                <a:lnTo>
                  <a:pt x="390082" y="735591"/>
                </a:lnTo>
                <a:lnTo>
                  <a:pt x="390082" y="265593"/>
                </a:lnTo>
                <a:lnTo>
                  <a:pt x="378081" y="199392"/>
                </a:lnTo>
                <a:lnTo>
                  <a:pt x="345508" y="145852"/>
                </a:lnTo>
                <a:lnTo>
                  <a:pt x="299188" y="110971"/>
                </a:lnTo>
                <a:lnTo>
                  <a:pt x="243966" y="98641"/>
                </a:lnTo>
                <a:lnTo>
                  <a:pt x="433583" y="98641"/>
                </a:lnTo>
                <a:lnTo>
                  <a:pt x="455960" y="133671"/>
                </a:lnTo>
                <a:lnTo>
                  <a:pt x="473620" y="174758"/>
                </a:lnTo>
                <a:lnTo>
                  <a:pt x="484651" y="219009"/>
                </a:lnTo>
                <a:lnTo>
                  <a:pt x="488459" y="265593"/>
                </a:lnTo>
                <a:lnTo>
                  <a:pt x="488459" y="735591"/>
                </a:lnTo>
                <a:lnTo>
                  <a:pt x="484651" y="782104"/>
                </a:lnTo>
                <a:lnTo>
                  <a:pt x="473620" y="826313"/>
                </a:lnTo>
                <a:lnTo>
                  <a:pt x="455960" y="867376"/>
                </a:lnTo>
                <a:lnTo>
                  <a:pt x="433653" y="90227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98637" y="4493259"/>
            <a:ext cx="4321175" cy="1421130"/>
          </a:xfrm>
          <a:custGeom>
            <a:avLst/>
            <a:gdLst/>
            <a:ahLst/>
            <a:cxnLst/>
            <a:rect l="l" t="t" r="r" b="b"/>
            <a:pathLst>
              <a:path w="4321175" h="1421129">
                <a:moveTo>
                  <a:pt x="4320718" y="480288"/>
                </a:moveTo>
                <a:lnTo>
                  <a:pt x="4310939" y="431927"/>
                </a:lnTo>
                <a:lnTo>
                  <a:pt x="4284256" y="392163"/>
                </a:lnTo>
                <a:lnTo>
                  <a:pt x="4244606" y="365201"/>
                </a:lnTo>
                <a:lnTo>
                  <a:pt x="4195965" y="355269"/>
                </a:lnTo>
                <a:lnTo>
                  <a:pt x="3618090" y="355269"/>
                </a:lnTo>
                <a:lnTo>
                  <a:pt x="3599383" y="359079"/>
                </a:lnTo>
                <a:lnTo>
                  <a:pt x="3583940" y="369506"/>
                </a:lnTo>
                <a:lnTo>
                  <a:pt x="3573437" y="385089"/>
                </a:lnTo>
                <a:lnTo>
                  <a:pt x="3569563" y="404329"/>
                </a:lnTo>
                <a:lnTo>
                  <a:pt x="3573437" y="423557"/>
                </a:lnTo>
                <a:lnTo>
                  <a:pt x="3583940" y="439140"/>
                </a:lnTo>
                <a:lnTo>
                  <a:pt x="3599383" y="449567"/>
                </a:lnTo>
                <a:lnTo>
                  <a:pt x="3618090" y="453377"/>
                </a:lnTo>
                <a:lnTo>
                  <a:pt x="4195965" y="453377"/>
                </a:lnTo>
                <a:lnTo>
                  <a:pt x="4206443" y="455549"/>
                </a:lnTo>
                <a:lnTo>
                  <a:pt x="4215079" y="461391"/>
                </a:lnTo>
                <a:lnTo>
                  <a:pt x="4220959" y="469963"/>
                </a:lnTo>
                <a:lnTo>
                  <a:pt x="4223131" y="480288"/>
                </a:lnTo>
                <a:lnTo>
                  <a:pt x="4223131" y="1321904"/>
                </a:lnTo>
                <a:lnTo>
                  <a:pt x="98653" y="1321904"/>
                </a:lnTo>
                <a:lnTo>
                  <a:pt x="98653" y="480288"/>
                </a:lnTo>
                <a:lnTo>
                  <a:pt x="100698" y="469963"/>
                </a:lnTo>
                <a:lnTo>
                  <a:pt x="106362" y="461391"/>
                </a:lnTo>
                <a:lnTo>
                  <a:pt x="114896" y="455549"/>
                </a:lnTo>
                <a:lnTo>
                  <a:pt x="125552" y="453377"/>
                </a:lnTo>
                <a:lnTo>
                  <a:pt x="653313" y="453377"/>
                </a:lnTo>
                <a:lnTo>
                  <a:pt x="653313" y="735596"/>
                </a:lnTo>
                <a:lnTo>
                  <a:pt x="657326" y="782104"/>
                </a:lnTo>
                <a:lnTo>
                  <a:pt x="668464" y="826312"/>
                </a:lnTo>
                <a:lnTo>
                  <a:pt x="686168" y="867371"/>
                </a:lnTo>
                <a:lnTo>
                  <a:pt x="709853" y="904455"/>
                </a:lnTo>
                <a:lnTo>
                  <a:pt x="738949" y="936701"/>
                </a:lnTo>
                <a:lnTo>
                  <a:pt x="772896" y="963295"/>
                </a:lnTo>
                <a:lnTo>
                  <a:pt x="811110" y="983373"/>
                </a:lnTo>
                <a:lnTo>
                  <a:pt x="853020" y="996111"/>
                </a:lnTo>
                <a:lnTo>
                  <a:pt x="898067" y="1000658"/>
                </a:lnTo>
                <a:lnTo>
                  <a:pt x="942975" y="996111"/>
                </a:lnTo>
                <a:lnTo>
                  <a:pt x="984834" y="983373"/>
                </a:lnTo>
                <a:lnTo>
                  <a:pt x="1023048" y="963295"/>
                </a:lnTo>
                <a:lnTo>
                  <a:pt x="1057008" y="936701"/>
                </a:lnTo>
                <a:lnTo>
                  <a:pt x="1086116" y="904455"/>
                </a:lnTo>
                <a:lnTo>
                  <a:pt x="1109802" y="867371"/>
                </a:lnTo>
                <a:lnTo>
                  <a:pt x="1127455" y="826312"/>
                </a:lnTo>
                <a:lnTo>
                  <a:pt x="1138491" y="782104"/>
                </a:lnTo>
                <a:lnTo>
                  <a:pt x="1142301" y="735596"/>
                </a:lnTo>
                <a:lnTo>
                  <a:pt x="1142301" y="453377"/>
                </a:lnTo>
                <a:lnTo>
                  <a:pt x="3228276" y="453377"/>
                </a:lnTo>
                <a:lnTo>
                  <a:pt x="3247745" y="449567"/>
                </a:lnTo>
                <a:lnTo>
                  <a:pt x="3263582" y="439140"/>
                </a:lnTo>
                <a:lnTo>
                  <a:pt x="3274225" y="423557"/>
                </a:lnTo>
                <a:lnTo>
                  <a:pt x="3278124" y="404329"/>
                </a:lnTo>
                <a:lnTo>
                  <a:pt x="3274187" y="385089"/>
                </a:lnTo>
                <a:lnTo>
                  <a:pt x="3263481" y="369506"/>
                </a:lnTo>
                <a:lnTo>
                  <a:pt x="3247631" y="359079"/>
                </a:lnTo>
                <a:lnTo>
                  <a:pt x="3228276" y="355269"/>
                </a:lnTo>
                <a:lnTo>
                  <a:pt x="1142301" y="355269"/>
                </a:lnTo>
                <a:lnTo>
                  <a:pt x="1142301" y="265595"/>
                </a:lnTo>
                <a:lnTo>
                  <a:pt x="1138491" y="219011"/>
                </a:lnTo>
                <a:lnTo>
                  <a:pt x="1127455" y="174764"/>
                </a:lnTo>
                <a:lnTo>
                  <a:pt x="1109802" y="133667"/>
                </a:lnTo>
                <a:lnTo>
                  <a:pt x="1087437" y="98640"/>
                </a:lnTo>
                <a:lnTo>
                  <a:pt x="1086116" y="96570"/>
                </a:lnTo>
                <a:lnTo>
                  <a:pt x="1057008" y="64300"/>
                </a:lnTo>
                <a:lnTo>
                  <a:pt x="1043914" y="54038"/>
                </a:lnTo>
                <a:lnTo>
                  <a:pt x="1043914" y="265595"/>
                </a:lnTo>
                <a:lnTo>
                  <a:pt x="1043914" y="404329"/>
                </a:lnTo>
                <a:lnTo>
                  <a:pt x="1043914" y="735596"/>
                </a:lnTo>
                <a:lnTo>
                  <a:pt x="1040815" y="769874"/>
                </a:lnTo>
                <a:lnTo>
                  <a:pt x="1017879" y="830427"/>
                </a:lnTo>
                <a:lnTo>
                  <a:pt x="977506" y="875461"/>
                </a:lnTo>
                <a:lnTo>
                  <a:pt x="926426" y="899236"/>
                </a:lnTo>
                <a:lnTo>
                  <a:pt x="898067" y="902284"/>
                </a:lnTo>
                <a:lnTo>
                  <a:pt x="869962" y="899236"/>
                </a:lnTo>
                <a:lnTo>
                  <a:pt x="818807" y="875461"/>
                </a:lnTo>
                <a:lnTo>
                  <a:pt x="778408" y="830427"/>
                </a:lnTo>
                <a:lnTo>
                  <a:pt x="755586" y="769874"/>
                </a:lnTo>
                <a:lnTo>
                  <a:pt x="752475" y="735596"/>
                </a:lnTo>
                <a:lnTo>
                  <a:pt x="752475" y="265595"/>
                </a:lnTo>
                <a:lnTo>
                  <a:pt x="764349" y="199390"/>
                </a:lnTo>
                <a:lnTo>
                  <a:pt x="796785" y="145846"/>
                </a:lnTo>
                <a:lnTo>
                  <a:pt x="843368" y="110972"/>
                </a:lnTo>
                <a:lnTo>
                  <a:pt x="898067" y="98640"/>
                </a:lnTo>
                <a:lnTo>
                  <a:pt x="926426" y="101790"/>
                </a:lnTo>
                <a:lnTo>
                  <a:pt x="977506" y="125793"/>
                </a:lnTo>
                <a:lnTo>
                  <a:pt x="1017879" y="170649"/>
                </a:lnTo>
                <a:lnTo>
                  <a:pt x="1040815" y="231305"/>
                </a:lnTo>
                <a:lnTo>
                  <a:pt x="1043914" y="265595"/>
                </a:lnTo>
                <a:lnTo>
                  <a:pt x="1043914" y="54038"/>
                </a:lnTo>
                <a:lnTo>
                  <a:pt x="1023048" y="37680"/>
                </a:lnTo>
                <a:lnTo>
                  <a:pt x="984834" y="17538"/>
                </a:lnTo>
                <a:lnTo>
                  <a:pt x="942975" y="4699"/>
                </a:lnTo>
                <a:lnTo>
                  <a:pt x="898067" y="0"/>
                </a:lnTo>
                <a:lnTo>
                  <a:pt x="853020" y="4699"/>
                </a:lnTo>
                <a:lnTo>
                  <a:pt x="811110" y="17538"/>
                </a:lnTo>
                <a:lnTo>
                  <a:pt x="772896" y="37680"/>
                </a:lnTo>
                <a:lnTo>
                  <a:pt x="738949" y="64300"/>
                </a:lnTo>
                <a:lnTo>
                  <a:pt x="709853" y="96570"/>
                </a:lnTo>
                <a:lnTo>
                  <a:pt x="686168" y="133667"/>
                </a:lnTo>
                <a:lnTo>
                  <a:pt x="668464" y="174764"/>
                </a:lnTo>
                <a:lnTo>
                  <a:pt x="657326" y="219011"/>
                </a:lnTo>
                <a:lnTo>
                  <a:pt x="653313" y="265595"/>
                </a:lnTo>
                <a:lnTo>
                  <a:pt x="653313" y="355269"/>
                </a:lnTo>
                <a:lnTo>
                  <a:pt x="125552" y="355269"/>
                </a:lnTo>
                <a:lnTo>
                  <a:pt x="76669" y="365201"/>
                </a:lnTo>
                <a:lnTo>
                  <a:pt x="36766" y="392163"/>
                </a:lnTo>
                <a:lnTo>
                  <a:pt x="9867" y="431927"/>
                </a:lnTo>
                <a:lnTo>
                  <a:pt x="0" y="480288"/>
                </a:lnTo>
                <a:lnTo>
                  <a:pt x="0" y="1371752"/>
                </a:lnTo>
                <a:lnTo>
                  <a:pt x="22072" y="1412798"/>
                </a:lnTo>
                <a:lnTo>
                  <a:pt x="49593" y="1420812"/>
                </a:lnTo>
                <a:lnTo>
                  <a:pt x="4272712" y="1420812"/>
                </a:lnTo>
                <a:lnTo>
                  <a:pt x="4312475" y="1399349"/>
                </a:lnTo>
                <a:lnTo>
                  <a:pt x="4320718" y="1371752"/>
                </a:lnTo>
                <a:lnTo>
                  <a:pt x="4320718" y="480288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46398" y="6437070"/>
            <a:ext cx="711200" cy="712470"/>
          </a:xfrm>
          <a:custGeom>
            <a:avLst/>
            <a:gdLst/>
            <a:ahLst/>
            <a:cxnLst/>
            <a:rect l="l" t="t" r="r" b="b"/>
            <a:pathLst>
              <a:path w="711200" h="712470">
                <a:moveTo>
                  <a:pt x="581826" y="712381"/>
                </a:moveTo>
                <a:lnTo>
                  <a:pt x="128972" y="712381"/>
                </a:lnTo>
                <a:lnTo>
                  <a:pt x="78444" y="701901"/>
                </a:lnTo>
                <a:lnTo>
                  <a:pt x="37485" y="674039"/>
                </a:lnTo>
                <a:lnTo>
                  <a:pt x="10026" y="632972"/>
                </a:lnTo>
                <a:lnTo>
                  <a:pt x="0" y="582881"/>
                </a:lnTo>
                <a:lnTo>
                  <a:pt x="0" y="129236"/>
                </a:lnTo>
                <a:lnTo>
                  <a:pt x="10026" y="79111"/>
                </a:lnTo>
                <a:lnTo>
                  <a:pt x="37485" y="38012"/>
                </a:lnTo>
                <a:lnTo>
                  <a:pt x="78444" y="10216"/>
                </a:lnTo>
                <a:lnTo>
                  <a:pt x="128972" y="0"/>
                </a:lnTo>
                <a:lnTo>
                  <a:pt x="581826" y="0"/>
                </a:lnTo>
                <a:lnTo>
                  <a:pt x="632395" y="10216"/>
                </a:lnTo>
                <a:lnTo>
                  <a:pt x="673445" y="38012"/>
                </a:lnTo>
                <a:lnTo>
                  <a:pt x="700994" y="79111"/>
                </a:lnTo>
                <a:lnTo>
                  <a:pt x="704811" y="98113"/>
                </a:lnTo>
                <a:lnTo>
                  <a:pt x="128972" y="98113"/>
                </a:lnTo>
                <a:lnTo>
                  <a:pt x="116877" y="100677"/>
                </a:lnTo>
                <a:lnTo>
                  <a:pt x="106982" y="107542"/>
                </a:lnTo>
                <a:lnTo>
                  <a:pt x="100302" y="117474"/>
                </a:lnTo>
                <a:lnTo>
                  <a:pt x="97850" y="129236"/>
                </a:lnTo>
                <a:lnTo>
                  <a:pt x="97850" y="582881"/>
                </a:lnTo>
                <a:lnTo>
                  <a:pt x="100339" y="594490"/>
                </a:lnTo>
                <a:lnTo>
                  <a:pt x="107081" y="604343"/>
                </a:lnTo>
                <a:lnTo>
                  <a:pt x="116988" y="611180"/>
                </a:lnTo>
                <a:lnTo>
                  <a:pt x="128972" y="613739"/>
                </a:lnTo>
                <a:lnTo>
                  <a:pt x="704860" y="613739"/>
                </a:lnTo>
                <a:lnTo>
                  <a:pt x="700994" y="632972"/>
                </a:lnTo>
                <a:lnTo>
                  <a:pt x="673445" y="674039"/>
                </a:lnTo>
                <a:lnTo>
                  <a:pt x="632395" y="701901"/>
                </a:lnTo>
                <a:lnTo>
                  <a:pt x="581826" y="712381"/>
                </a:lnTo>
                <a:close/>
              </a:path>
              <a:path w="711200" h="712470">
                <a:moveTo>
                  <a:pt x="704860" y="613739"/>
                </a:moveTo>
                <a:lnTo>
                  <a:pt x="581826" y="613739"/>
                </a:lnTo>
                <a:lnTo>
                  <a:pt x="594074" y="611217"/>
                </a:lnTo>
                <a:lnTo>
                  <a:pt x="604047" y="604442"/>
                </a:lnTo>
                <a:lnTo>
                  <a:pt x="610756" y="594601"/>
                </a:lnTo>
                <a:lnTo>
                  <a:pt x="613212" y="582881"/>
                </a:lnTo>
                <a:lnTo>
                  <a:pt x="613212" y="129236"/>
                </a:lnTo>
                <a:lnTo>
                  <a:pt x="610756" y="117474"/>
                </a:lnTo>
                <a:lnTo>
                  <a:pt x="604047" y="107542"/>
                </a:lnTo>
                <a:lnTo>
                  <a:pt x="594074" y="100677"/>
                </a:lnTo>
                <a:lnTo>
                  <a:pt x="581826" y="98113"/>
                </a:lnTo>
                <a:lnTo>
                  <a:pt x="704811" y="98113"/>
                </a:lnTo>
                <a:lnTo>
                  <a:pt x="711062" y="129236"/>
                </a:lnTo>
                <a:lnTo>
                  <a:pt x="711062" y="582881"/>
                </a:lnTo>
                <a:lnTo>
                  <a:pt x="704860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61074" y="6437070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581562" y="712381"/>
                </a:moveTo>
                <a:lnTo>
                  <a:pt x="128708" y="712381"/>
                </a:lnTo>
                <a:lnTo>
                  <a:pt x="79000" y="701901"/>
                </a:lnTo>
                <a:lnTo>
                  <a:pt x="38045" y="674039"/>
                </a:lnTo>
                <a:lnTo>
                  <a:pt x="10244" y="632972"/>
                </a:lnTo>
                <a:lnTo>
                  <a:pt x="0" y="582881"/>
                </a:lnTo>
                <a:lnTo>
                  <a:pt x="0" y="129236"/>
                </a:lnTo>
                <a:lnTo>
                  <a:pt x="10244" y="79111"/>
                </a:lnTo>
                <a:lnTo>
                  <a:pt x="38045" y="38012"/>
                </a:lnTo>
                <a:lnTo>
                  <a:pt x="79000" y="10216"/>
                </a:lnTo>
                <a:lnTo>
                  <a:pt x="128708" y="0"/>
                </a:lnTo>
                <a:lnTo>
                  <a:pt x="581562" y="0"/>
                </a:lnTo>
                <a:lnTo>
                  <a:pt x="632671" y="10216"/>
                </a:lnTo>
                <a:lnTo>
                  <a:pt x="674137" y="38012"/>
                </a:lnTo>
                <a:lnTo>
                  <a:pt x="701955" y="79111"/>
                </a:lnTo>
                <a:lnTo>
                  <a:pt x="705807" y="98113"/>
                </a:lnTo>
                <a:lnTo>
                  <a:pt x="128972" y="98113"/>
                </a:lnTo>
                <a:lnTo>
                  <a:pt x="117264" y="100677"/>
                </a:lnTo>
                <a:lnTo>
                  <a:pt x="107707" y="107542"/>
                </a:lnTo>
                <a:lnTo>
                  <a:pt x="101266" y="117474"/>
                </a:lnTo>
                <a:lnTo>
                  <a:pt x="98905" y="129236"/>
                </a:lnTo>
                <a:lnTo>
                  <a:pt x="98905" y="582881"/>
                </a:lnTo>
                <a:lnTo>
                  <a:pt x="101266" y="594490"/>
                </a:lnTo>
                <a:lnTo>
                  <a:pt x="107707" y="604343"/>
                </a:lnTo>
                <a:lnTo>
                  <a:pt x="117264" y="611180"/>
                </a:lnTo>
                <a:lnTo>
                  <a:pt x="128972" y="613739"/>
                </a:lnTo>
                <a:lnTo>
                  <a:pt x="705856" y="613739"/>
                </a:lnTo>
                <a:lnTo>
                  <a:pt x="701955" y="632972"/>
                </a:lnTo>
                <a:lnTo>
                  <a:pt x="674137" y="674039"/>
                </a:lnTo>
                <a:lnTo>
                  <a:pt x="632671" y="701901"/>
                </a:lnTo>
                <a:lnTo>
                  <a:pt x="581562" y="712381"/>
                </a:lnTo>
                <a:close/>
              </a:path>
              <a:path w="712470" h="712470">
                <a:moveTo>
                  <a:pt x="705856" y="613739"/>
                </a:moveTo>
                <a:lnTo>
                  <a:pt x="581826" y="613739"/>
                </a:lnTo>
                <a:lnTo>
                  <a:pt x="594420" y="611217"/>
                </a:lnTo>
                <a:lnTo>
                  <a:pt x="604640" y="604442"/>
                </a:lnTo>
                <a:lnTo>
                  <a:pt x="611497" y="594601"/>
                </a:lnTo>
                <a:lnTo>
                  <a:pt x="614003" y="582881"/>
                </a:lnTo>
                <a:lnTo>
                  <a:pt x="614003" y="129236"/>
                </a:lnTo>
                <a:lnTo>
                  <a:pt x="611535" y="117474"/>
                </a:lnTo>
                <a:lnTo>
                  <a:pt x="604739" y="107542"/>
                </a:lnTo>
                <a:lnTo>
                  <a:pt x="594531" y="100677"/>
                </a:lnTo>
                <a:lnTo>
                  <a:pt x="581826" y="98113"/>
                </a:lnTo>
                <a:lnTo>
                  <a:pt x="705807" y="98113"/>
                </a:lnTo>
                <a:lnTo>
                  <a:pt x="712117" y="129236"/>
                </a:lnTo>
                <a:lnTo>
                  <a:pt x="712117" y="582881"/>
                </a:lnTo>
                <a:lnTo>
                  <a:pt x="705856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776541" y="6437070"/>
            <a:ext cx="711835" cy="712470"/>
          </a:xfrm>
          <a:custGeom>
            <a:avLst/>
            <a:gdLst/>
            <a:ahLst/>
            <a:cxnLst/>
            <a:rect l="l" t="t" r="r" b="b"/>
            <a:pathLst>
              <a:path w="711835" h="712470">
                <a:moveTo>
                  <a:pt x="582090" y="712381"/>
                </a:moveTo>
                <a:lnTo>
                  <a:pt x="129236" y="712381"/>
                </a:lnTo>
                <a:lnTo>
                  <a:pt x="78889" y="701901"/>
                </a:lnTo>
                <a:lnTo>
                  <a:pt x="37814" y="674039"/>
                </a:lnTo>
                <a:lnTo>
                  <a:pt x="10141" y="632972"/>
                </a:lnTo>
                <a:lnTo>
                  <a:pt x="0" y="582881"/>
                </a:lnTo>
                <a:lnTo>
                  <a:pt x="0" y="129236"/>
                </a:lnTo>
                <a:lnTo>
                  <a:pt x="10141" y="79111"/>
                </a:lnTo>
                <a:lnTo>
                  <a:pt x="37814" y="38012"/>
                </a:lnTo>
                <a:lnTo>
                  <a:pt x="78889" y="10216"/>
                </a:lnTo>
                <a:lnTo>
                  <a:pt x="129236" y="0"/>
                </a:lnTo>
                <a:lnTo>
                  <a:pt x="582090" y="0"/>
                </a:lnTo>
                <a:lnTo>
                  <a:pt x="632437" y="10216"/>
                </a:lnTo>
                <a:lnTo>
                  <a:pt x="673511" y="38012"/>
                </a:lnTo>
                <a:lnTo>
                  <a:pt x="701184" y="79111"/>
                </a:lnTo>
                <a:lnTo>
                  <a:pt x="705029" y="98113"/>
                </a:lnTo>
                <a:lnTo>
                  <a:pt x="128972" y="98113"/>
                </a:lnTo>
                <a:lnTo>
                  <a:pt x="117128" y="100677"/>
                </a:lnTo>
                <a:lnTo>
                  <a:pt x="107015" y="107542"/>
                </a:lnTo>
                <a:lnTo>
                  <a:pt x="99968" y="117474"/>
                </a:lnTo>
                <a:lnTo>
                  <a:pt x="97322" y="129236"/>
                </a:lnTo>
                <a:lnTo>
                  <a:pt x="97322" y="582881"/>
                </a:lnTo>
                <a:lnTo>
                  <a:pt x="99931" y="594490"/>
                </a:lnTo>
                <a:lnTo>
                  <a:pt x="106916" y="604343"/>
                </a:lnTo>
                <a:lnTo>
                  <a:pt x="117017" y="611180"/>
                </a:lnTo>
                <a:lnTo>
                  <a:pt x="128972" y="613739"/>
                </a:lnTo>
                <a:lnTo>
                  <a:pt x="705078" y="613739"/>
                </a:lnTo>
                <a:lnTo>
                  <a:pt x="701184" y="632972"/>
                </a:lnTo>
                <a:lnTo>
                  <a:pt x="673511" y="674039"/>
                </a:lnTo>
                <a:lnTo>
                  <a:pt x="632437" y="701901"/>
                </a:lnTo>
                <a:lnTo>
                  <a:pt x="582090" y="712381"/>
                </a:lnTo>
                <a:close/>
              </a:path>
              <a:path w="711835" h="712470">
                <a:moveTo>
                  <a:pt x="705078" y="613739"/>
                </a:moveTo>
                <a:lnTo>
                  <a:pt x="581826" y="613739"/>
                </a:lnTo>
                <a:lnTo>
                  <a:pt x="593880" y="611217"/>
                </a:lnTo>
                <a:lnTo>
                  <a:pt x="603684" y="604442"/>
                </a:lnTo>
                <a:lnTo>
                  <a:pt x="610274" y="594601"/>
                </a:lnTo>
                <a:lnTo>
                  <a:pt x="612684" y="582881"/>
                </a:lnTo>
                <a:lnTo>
                  <a:pt x="612684" y="129236"/>
                </a:lnTo>
                <a:lnTo>
                  <a:pt x="610274" y="117474"/>
                </a:lnTo>
                <a:lnTo>
                  <a:pt x="603684" y="107542"/>
                </a:lnTo>
                <a:lnTo>
                  <a:pt x="593880" y="100677"/>
                </a:lnTo>
                <a:lnTo>
                  <a:pt x="581826" y="98113"/>
                </a:lnTo>
                <a:lnTo>
                  <a:pt x="705029" y="98113"/>
                </a:lnTo>
                <a:lnTo>
                  <a:pt x="711326" y="129236"/>
                </a:lnTo>
                <a:lnTo>
                  <a:pt x="711326" y="582881"/>
                </a:lnTo>
                <a:lnTo>
                  <a:pt x="705078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46398" y="7317195"/>
            <a:ext cx="711200" cy="712470"/>
          </a:xfrm>
          <a:custGeom>
            <a:avLst/>
            <a:gdLst/>
            <a:ahLst/>
            <a:cxnLst/>
            <a:rect l="l" t="t" r="r" b="b"/>
            <a:pathLst>
              <a:path w="711200" h="712470">
                <a:moveTo>
                  <a:pt x="581826" y="711853"/>
                </a:moveTo>
                <a:lnTo>
                  <a:pt x="128972" y="711853"/>
                </a:lnTo>
                <a:lnTo>
                  <a:pt x="78444" y="701703"/>
                </a:lnTo>
                <a:lnTo>
                  <a:pt x="37485" y="673973"/>
                </a:lnTo>
                <a:lnTo>
                  <a:pt x="10026" y="632741"/>
                </a:lnTo>
                <a:lnTo>
                  <a:pt x="0" y="582090"/>
                </a:lnTo>
                <a:lnTo>
                  <a:pt x="52" y="129236"/>
                </a:lnTo>
                <a:lnTo>
                  <a:pt x="10026" y="79111"/>
                </a:lnTo>
                <a:lnTo>
                  <a:pt x="37485" y="37946"/>
                </a:lnTo>
                <a:lnTo>
                  <a:pt x="78444" y="10183"/>
                </a:lnTo>
                <a:lnTo>
                  <a:pt x="128972" y="0"/>
                </a:lnTo>
                <a:lnTo>
                  <a:pt x="581826" y="0"/>
                </a:lnTo>
                <a:lnTo>
                  <a:pt x="632395" y="10220"/>
                </a:lnTo>
                <a:lnTo>
                  <a:pt x="673445" y="38045"/>
                </a:lnTo>
                <a:lnTo>
                  <a:pt x="700994" y="79223"/>
                </a:lnTo>
                <a:lnTo>
                  <a:pt x="704777" y="98113"/>
                </a:lnTo>
                <a:lnTo>
                  <a:pt x="128972" y="98113"/>
                </a:lnTo>
                <a:lnTo>
                  <a:pt x="116877" y="100640"/>
                </a:lnTo>
                <a:lnTo>
                  <a:pt x="106982" y="107444"/>
                </a:lnTo>
                <a:lnTo>
                  <a:pt x="100302" y="117363"/>
                </a:lnTo>
                <a:lnTo>
                  <a:pt x="97850" y="129236"/>
                </a:lnTo>
                <a:lnTo>
                  <a:pt x="97904" y="582090"/>
                </a:lnTo>
                <a:lnTo>
                  <a:pt x="100339" y="593962"/>
                </a:lnTo>
                <a:lnTo>
                  <a:pt x="107081" y="603948"/>
                </a:lnTo>
                <a:lnTo>
                  <a:pt x="116988" y="610719"/>
                </a:lnTo>
                <a:lnTo>
                  <a:pt x="128972" y="613212"/>
                </a:lnTo>
                <a:lnTo>
                  <a:pt x="704890" y="613212"/>
                </a:lnTo>
                <a:lnTo>
                  <a:pt x="700994" y="632853"/>
                </a:lnTo>
                <a:lnTo>
                  <a:pt x="673445" y="674071"/>
                </a:lnTo>
                <a:lnTo>
                  <a:pt x="632395" y="701740"/>
                </a:lnTo>
                <a:lnTo>
                  <a:pt x="581826" y="711853"/>
                </a:lnTo>
                <a:close/>
              </a:path>
              <a:path w="711200" h="712470">
                <a:moveTo>
                  <a:pt x="704890" y="613212"/>
                </a:moveTo>
                <a:lnTo>
                  <a:pt x="581826" y="613212"/>
                </a:lnTo>
                <a:lnTo>
                  <a:pt x="594074" y="610681"/>
                </a:lnTo>
                <a:lnTo>
                  <a:pt x="604047" y="603849"/>
                </a:lnTo>
                <a:lnTo>
                  <a:pt x="610756" y="593851"/>
                </a:lnTo>
                <a:lnTo>
                  <a:pt x="613158" y="582090"/>
                </a:lnTo>
                <a:lnTo>
                  <a:pt x="613212" y="129236"/>
                </a:lnTo>
                <a:lnTo>
                  <a:pt x="610756" y="117363"/>
                </a:lnTo>
                <a:lnTo>
                  <a:pt x="604047" y="107444"/>
                </a:lnTo>
                <a:lnTo>
                  <a:pt x="594074" y="100640"/>
                </a:lnTo>
                <a:lnTo>
                  <a:pt x="581826" y="98113"/>
                </a:lnTo>
                <a:lnTo>
                  <a:pt x="704777" y="98113"/>
                </a:lnTo>
                <a:lnTo>
                  <a:pt x="711009" y="129236"/>
                </a:lnTo>
                <a:lnTo>
                  <a:pt x="711062" y="582090"/>
                </a:lnTo>
                <a:lnTo>
                  <a:pt x="704890" y="613212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76541" y="7317195"/>
            <a:ext cx="711835" cy="712470"/>
          </a:xfrm>
          <a:custGeom>
            <a:avLst/>
            <a:gdLst/>
            <a:ahLst/>
            <a:cxnLst/>
            <a:rect l="l" t="t" r="r" b="b"/>
            <a:pathLst>
              <a:path w="711835" h="712470">
                <a:moveTo>
                  <a:pt x="582090" y="711853"/>
                </a:moveTo>
                <a:lnTo>
                  <a:pt x="129236" y="711853"/>
                </a:lnTo>
                <a:lnTo>
                  <a:pt x="78889" y="701703"/>
                </a:lnTo>
                <a:lnTo>
                  <a:pt x="37814" y="673973"/>
                </a:lnTo>
                <a:lnTo>
                  <a:pt x="10141" y="632741"/>
                </a:lnTo>
                <a:lnTo>
                  <a:pt x="0" y="582090"/>
                </a:lnTo>
                <a:lnTo>
                  <a:pt x="53" y="129236"/>
                </a:lnTo>
                <a:lnTo>
                  <a:pt x="10141" y="79111"/>
                </a:lnTo>
                <a:lnTo>
                  <a:pt x="37814" y="37946"/>
                </a:lnTo>
                <a:lnTo>
                  <a:pt x="78889" y="10183"/>
                </a:lnTo>
                <a:lnTo>
                  <a:pt x="129236" y="0"/>
                </a:lnTo>
                <a:lnTo>
                  <a:pt x="582090" y="0"/>
                </a:lnTo>
                <a:lnTo>
                  <a:pt x="632437" y="10220"/>
                </a:lnTo>
                <a:lnTo>
                  <a:pt x="673511" y="38045"/>
                </a:lnTo>
                <a:lnTo>
                  <a:pt x="701184" y="79223"/>
                </a:lnTo>
                <a:lnTo>
                  <a:pt x="704995" y="98113"/>
                </a:lnTo>
                <a:lnTo>
                  <a:pt x="128972" y="98113"/>
                </a:lnTo>
                <a:lnTo>
                  <a:pt x="117128" y="100640"/>
                </a:lnTo>
                <a:lnTo>
                  <a:pt x="107015" y="107444"/>
                </a:lnTo>
                <a:lnTo>
                  <a:pt x="99968" y="117363"/>
                </a:lnTo>
                <a:lnTo>
                  <a:pt x="97322" y="129236"/>
                </a:lnTo>
                <a:lnTo>
                  <a:pt x="97379" y="582090"/>
                </a:lnTo>
                <a:lnTo>
                  <a:pt x="99931" y="593962"/>
                </a:lnTo>
                <a:lnTo>
                  <a:pt x="106916" y="603948"/>
                </a:lnTo>
                <a:lnTo>
                  <a:pt x="117017" y="610719"/>
                </a:lnTo>
                <a:lnTo>
                  <a:pt x="128972" y="613212"/>
                </a:lnTo>
                <a:lnTo>
                  <a:pt x="705108" y="613212"/>
                </a:lnTo>
                <a:lnTo>
                  <a:pt x="701184" y="632853"/>
                </a:lnTo>
                <a:lnTo>
                  <a:pt x="673511" y="674071"/>
                </a:lnTo>
                <a:lnTo>
                  <a:pt x="632437" y="701740"/>
                </a:lnTo>
                <a:lnTo>
                  <a:pt x="582090" y="711853"/>
                </a:lnTo>
                <a:close/>
              </a:path>
              <a:path w="711835" h="712470">
                <a:moveTo>
                  <a:pt x="705108" y="613212"/>
                </a:moveTo>
                <a:lnTo>
                  <a:pt x="581826" y="613212"/>
                </a:lnTo>
                <a:lnTo>
                  <a:pt x="593880" y="610681"/>
                </a:lnTo>
                <a:lnTo>
                  <a:pt x="603684" y="603849"/>
                </a:lnTo>
                <a:lnTo>
                  <a:pt x="610274" y="593851"/>
                </a:lnTo>
                <a:lnTo>
                  <a:pt x="612631" y="582090"/>
                </a:lnTo>
                <a:lnTo>
                  <a:pt x="612684" y="129236"/>
                </a:lnTo>
                <a:lnTo>
                  <a:pt x="610274" y="117363"/>
                </a:lnTo>
                <a:lnTo>
                  <a:pt x="603684" y="107444"/>
                </a:lnTo>
                <a:lnTo>
                  <a:pt x="593880" y="100640"/>
                </a:lnTo>
                <a:lnTo>
                  <a:pt x="581826" y="98113"/>
                </a:lnTo>
                <a:lnTo>
                  <a:pt x="704995" y="98113"/>
                </a:lnTo>
                <a:lnTo>
                  <a:pt x="711273" y="129236"/>
                </a:lnTo>
                <a:lnTo>
                  <a:pt x="711326" y="582090"/>
                </a:lnTo>
                <a:lnTo>
                  <a:pt x="705108" y="613212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61074" y="7317195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581562" y="711853"/>
                </a:moveTo>
                <a:lnTo>
                  <a:pt x="130027" y="711853"/>
                </a:lnTo>
                <a:lnTo>
                  <a:pt x="79556" y="701592"/>
                </a:lnTo>
                <a:lnTo>
                  <a:pt x="38210" y="673676"/>
                </a:lnTo>
                <a:lnTo>
                  <a:pt x="10265" y="632408"/>
                </a:lnTo>
                <a:lnTo>
                  <a:pt x="0" y="582090"/>
                </a:lnTo>
                <a:lnTo>
                  <a:pt x="53" y="129236"/>
                </a:lnTo>
                <a:lnTo>
                  <a:pt x="10265" y="79111"/>
                </a:lnTo>
                <a:lnTo>
                  <a:pt x="38210" y="37946"/>
                </a:lnTo>
                <a:lnTo>
                  <a:pt x="79556" y="10183"/>
                </a:lnTo>
                <a:lnTo>
                  <a:pt x="130027" y="0"/>
                </a:lnTo>
                <a:lnTo>
                  <a:pt x="581562" y="0"/>
                </a:lnTo>
                <a:lnTo>
                  <a:pt x="632671" y="10220"/>
                </a:lnTo>
                <a:lnTo>
                  <a:pt x="674137" y="38045"/>
                </a:lnTo>
                <a:lnTo>
                  <a:pt x="701955" y="79223"/>
                </a:lnTo>
                <a:lnTo>
                  <a:pt x="705773" y="98113"/>
                </a:lnTo>
                <a:lnTo>
                  <a:pt x="130027" y="98113"/>
                </a:lnTo>
                <a:lnTo>
                  <a:pt x="117709" y="100640"/>
                </a:lnTo>
                <a:lnTo>
                  <a:pt x="107839" y="107444"/>
                </a:lnTo>
                <a:lnTo>
                  <a:pt x="101283" y="117363"/>
                </a:lnTo>
                <a:lnTo>
                  <a:pt x="98905" y="129236"/>
                </a:lnTo>
                <a:lnTo>
                  <a:pt x="98956" y="582090"/>
                </a:lnTo>
                <a:lnTo>
                  <a:pt x="101283" y="593962"/>
                </a:lnTo>
                <a:lnTo>
                  <a:pt x="107839" y="603948"/>
                </a:lnTo>
                <a:lnTo>
                  <a:pt x="117709" y="610719"/>
                </a:lnTo>
                <a:lnTo>
                  <a:pt x="130027" y="613212"/>
                </a:lnTo>
                <a:lnTo>
                  <a:pt x="705887" y="613212"/>
                </a:lnTo>
                <a:lnTo>
                  <a:pt x="701955" y="632853"/>
                </a:lnTo>
                <a:lnTo>
                  <a:pt x="674137" y="674071"/>
                </a:lnTo>
                <a:lnTo>
                  <a:pt x="632671" y="701740"/>
                </a:lnTo>
                <a:lnTo>
                  <a:pt x="581562" y="711853"/>
                </a:lnTo>
                <a:close/>
              </a:path>
              <a:path w="712470" h="712470">
                <a:moveTo>
                  <a:pt x="705887" y="613212"/>
                </a:moveTo>
                <a:lnTo>
                  <a:pt x="581562" y="613212"/>
                </a:lnTo>
                <a:lnTo>
                  <a:pt x="594156" y="610681"/>
                </a:lnTo>
                <a:lnTo>
                  <a:pt x="604376" y="603849"/>
                </a:lnTo>
                <a:lnTo>
                  <a:pt x="611234" y="593851"/>
                </a:lnTo>
                <a:lnTo>
                  <a:pt x="613684" y="582090"/>
                </a:lnTo>
                <a:lnTo>
                  <a:pt x="613739" y="129236"/>
                </a:lnTo>
                <a:lnTo>
                  <a:pt x="611271" y="117363"/>
                </a:lnTo>
                <a:lnTo>
                  <a:pt x="604475" y="107444"/>
                </a:lnTo>
                <a:lnTo>
                  <a:pt x="594267" y="100640"/>
                </a:lnTo>
                <a:lnTo>
                  <a:pt x="581562" y="98113"/>
                </a:lnTo>
                <a:lnTo>
                  <a:pt x="705773" y="98113"/>
                </a:lnTo>
                <a:lnTo>
                  <a:pt x="712064" y="129236"/>
                </a:lnTo>
                <a:lnTo>
                  <a:pt x="712117" y="582090"/>
                </a:lnTo>
                <a:lnTo>
                  <a:pt x="705887" y="613212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46398" y="8197056"/>
            <a:ext cx="711200" cy="712470"/>
          </a:xfrm>
          <a:custGeom>
            <a:avLst/>
            <a:gdLst/>
            <a:ahLst/>
            <a:cxnLst/>
            <a:rect l="l" t="t" r="r" b="b"/>
            <a:pathLst>
              <a:path w="711200" h="712470">
                <a:moveTo>
                  <a:pt x="581826" y="711853"/>
                </a:moveTo>
                <a:lnTo>
                  <a:pt x="128972" y="711853"/>
                </a:lnTo>
                <a:lnTo>
                  <a:pt x="78444" y="701744"/>
                </a:lnTo>
                <a:lnTo>
                  <a:pt x="37485" y="674104"/>
                </a:lnTo>
                <a:lnTo>
                  <a:pt x="10026" y="632964"/>
                </a:lnTo>
                <a:lnTo>
                  <a:pt x="0" y="582353"/>
                </a:lnTo>
                <a:lnTo>
                  <a:pt x="0" y="129499"/>
                </a:lnTo>
                <a:lnTo>
                  <a:pt x="10026" y="78926"/>
                </a:lnTo>
                <a:lnTo>
                  <a:pt x="37485" y="37847"/>
                </a:lnTo>
                <a:lnTo>
                  <a:pt x="78444" y="10220"/>
                </a:lnTo>
                <a:lnTo>
                  <a:pt x="128972" y="0"/>
                </a:lnTo>
                <a:lnTo>
                  <a:pt x="581826" y="0"/>
                </a:lnTo>
                <a:lnTo>
                  <a:pt x="632395" y="10257"/>
                </a:lnTo>
                <a:lnTo>
                  <a:pt x="673445" y="37946"/>
                </a:lnTo>
                <a:lnTo>
                  <a:pt x="700994" y="79037"/>
                </a:lnTo>
                <a:lnTo>
                  <a:pt x="704853" y="98377"/>
                </a:lnTo>
                <a:lnTo>
                  <a:pt x="128972" y="98377"/>
                </a:lnTo>
                <a:lnTo>
                  <a:pt x="116877" y="100903"/>
                </a:lnTo>
                <a:lnTo>
                  <a:pt x="106982" y="107707"/>
                </a:lnTo>
                <a:lnTo>
                  <a:pt x="100302" y="117627"/>
                </a:lnTo>
                <a:lnTo>
                  <a:pt x="97850" y="129499"/>
                </a:lnTo>
                <a:lnTo>
                  <a:pt x="97850" y="582353"/>
                </a:lnTo>
                <a:lnTo>
                  <a:pt x="100339" y="594490"/>
                </a:lnTo>
                <a:lnTo>
                  <a:pt x="107081" y="604475"/>
                </a:lnTo>
                <a:lnTo>
                  <a:pt x="116988" y="611246"/>
                </a:lnTo>
                <a:lnTo>
                  <a:pt x="128972" y="613739"/>
                </a:lnTo>
                <a:lnTo>
                  <a:pt x="704819" y="613739"/>
                </a:lnTo>
                <a:lnTo>
                  <a:pt x="700994" y="632964"/>
                </a:lnTo>
                <a:lnTo>
                  <a:pt x="673445" y="674104"/>
                </a:lnTo>
                <a:lnTo>
                  <a:pt x="632395" y="701744"/>
                </a:lnTo>
                <a:lnTo>
                  <a:pt x="581826" y="711853"/>
                </a:lnTo>
                <a:close/>
              </a:path>
              <a:path w="711200" h="712470">
                <a:moveTo>
                  <a:pt x="704819" y="613739"/>
                </a:moveTo>
                <a:lnTo>
                  <a:pt x="581826" y="613739"/>
                </a:lnTo>
                <a:lnTo>
                  <a:pt x="594074" y="611246"/>
                </a:lnTo>
                <a:lnTo>
                  <a:pt x="604047" y="604475"/>
                </a:lnTo>
                <a:lnTo>
                  <a:pt x="610756" y="594490"/>
                </a:lnTo>
                <a:lnTo>
                  <a:pt x="613212" y="582353"/>
                </a:lnTo>
                <a:lnTo>
                  <a:pt x="613212" y="129499"/>
                </a:lnTo>
                <a:lnTo>
                  <a:pt x="610756" y="117738"/>
                </a:lnTo>
                <a:lnTo>
                  <a:pt x="604047" y="107806"/>
                </a:lnTo>
                <a:lnTo>
                  <a:pt x="594074" y="100941"/>
                </a:lnTo>
                <a:lnTo>
                  <a:pt x="581826" y="98377"/>
                </a:lnTo>
                <a:lnTo>
                  <a:pt x="704853" y="98377"/>
                </a:lnTo>
                <a:lnTo>
                  <a:pt x="711062" y="129499"/>
                </a:lnTo>
                <a:lnTo>
                  <a:pt x="711062" y="582353"/>
                </a:lnTo>
                <a:lnTo>
                  <a:pt x="704819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61074" y="8197056"/>
            <a:ext cx="712470" cy="712470"/>
          </a:xfrm>
          <a:custGeom>
            <a:avLst/>
            <a:gdLst/>
            <a:ahLst/>
            <a:cxnLst/>
            <a:rect l="l" t="t" r="r" b="b"/>
            <a:pathLst>
              <a:path w="712470" h="712470">
                <a:moveTo>
                  <a:pt x="581562" y="711853"/>
                </a:moveTo>
                <a:lnTo>
                  <a:pt x="128708" y="711853"/>
                </a:lnTo>
                <a:lnTo>
                  <a:pt x="79000" y="701744"/>
                </a:lnTo>
                <a:lnTo>
                  <a:pt x="38045" y="674104"/>
                </a:lnTo>
                <a:lnTo>
                  <a:pt x="10244" y="632964"/>
                </a:lnTo>
                <a:lnTo>
                  <a:pt x="0" y="582353"/>
                </a:lnTo>
                <a:lnTo>
                  <a:pt x="0" y="129499"/>
                </a:lnTo>
                <a:lnTo>
                  <a:pt x="10244" y="78926"/>
                </a:lnTo>
                <a:lnTo>
                  <a:pt x="38045" y="37847"/>
                </a:lnTo>
                <a:lnTo>
                  <a:pt x="79000" y="10220"/>
                </a:lnTo>
                <a:lnTo>
                  <a:pt x="128708" y="0"/>
                </a:lnTo>
                <a:lnTo>
                  <a:pt x="581562" y="0"/>
                </a:lnTo>
                <a:lnTo>
                  <a:pt x="632671" y="10257"/>
                </a:lnTo>
                <a:lnTo>
                  <a:pt x="674137" y="37946"/>
                </a:lnTo>
                <a:lnTo>
                  <a:pt x="701955" y="79037"/>
                </a:lnTo>
                <a:lnTo>
                  <a:pt x="705849" y="98377"/>
                </a:lnTo>
                <a:lnTo>
                  <a:pt x="128972" y="98377"/>
                </a:lnTo>
                <a:lnTo>
                  <a:pt x="117264" y="100903"/>
                </a:lnTo>
                <a:lnTo>
                  <a:pt x="107707" y="107707"/>
                </a:lnTo>
                <a:lnTo>
                  <a:pt x="101266" y="117627"/>
                </a:lnTo>
                <a:lnTo>
                  <a:pt x="98905" y="129499"/>
                </a:lnTo>
                <a:lnTo>
                  <a:pt x="98905" y="582353"/>
                </a:lnTo>
                <a:lnTo>
                  <a:pt x="101266" y="594490"/>
                </a:lnTo>
                <a:lnTo>
                  <a:pt x="107707" y="604475"/>
                </a:lnTo>
                <a:lnTo>
                  <a:pt x="117264" y="611246"/>
                </a:lnTo>
                <a:lnTo>
                  <a:pt x="128972" y="613739"/>
                </a:lnTo>
                <a:lnTo>
                  <a:pt x="705746" y="613739"/>
                </a:lnTo>
                <a:lnTo>
                  <a:pt x="701843" y="632964"/>
                </a:lnTo>
                <a:lnTo>
                  <a:pt x="673841" y="674104"/>
                </a:lnTo>
                <a:lnTo>
                  <a:pt x="632338" y="701744"/>
                </a:lnTo>
                <a:lnTo>
                  <a:pt x="581562" y="711853"/>
                </a:lnTo>
                <a:close/>
              </a:path>
              <a:path w="712470" h="712470">
                <a:moveTo>
                  <a:pt x="705746" y="613739"/>
                </a:moveTo>
                <a:lnTo>
                  <a:pt x="581826" y="613739"/>
                </a:lnTo>
                <a:lnTo>
                  <a:pt x="594420" y="611246"/>
                </a:lnTo>
                <a:lnTo>
                  <a:pt x="604640" y="604475"/>
                </a:lnTo>
                <a:lnTo>
                  <a:pt x="611497" y="594490"/>
                </a:lnTo>
                <a:lnTo>
                  <a:pt x="614003" y="582353"/>
                </a:lnTo>
                <a:lnTo>
                  <a:pt x="614003" y="129499"/>
                </a:lnTo>
                <a:lnTo>
                  <a:pt x="611535" y="117738"/>
                </a:lnTo>
                <a:lnTo>
                  <a:pt x="604739" y="107806"/>
                </a:lnTo>
                <a:lnTo>
                  <a:pt x="594531" y="100941"/>
                </a:lnTo>
                <a:lnTo>
                  <a:pt x="581826" y="98377"/>
                </a:lnTo>
                <a:lnTo>
                  <a:pt x="705849" y="98377"/>
                </a:lnTo>
                <a:lnTo>
                  <a:pt x="712117" y="129499"/>
                </a:lnTo>
                <a:lnTo>
                  <a:pt x="712117" y="582353"/>
                </a:lnTo>
                <a:lnTo>
                  <a:pt x="705746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31459" y="7317195"/>
            <a:ext cx="711835" cy="712470"/>
          </a:xfrm>
          <a:custGeom>
            <a:avLst/>
            <a:gdLst/>
            <a:ahLst/>
            <a:cxnLst/>
            <a:rect l="l" t="t" r="r" b="b"/>
            <a:pathLst>
              <a:path w="711835" h="712470">
                <a:moveTo>
                  <a:pt x="581298" y="711853"/>
                </a:moveTo>
                <a:lnTo>
                  <a:pt x="129236" y="711853"/>
                </a:lnTo>
                <a:lnTo>
                  <a:pt x="78666" y="701703"/>
                </a:lnTo>
                <a:lnTo>
                  <a:pt x="37616" y="673973"/>
                </a:lnTo>
                <a:lnTo>
                  <a:pt x="10067" y="632741"/>
                </a:lnTo>
                <a:lnTo>
                  <a:pt x="0" y="582090"/>
                </a:lnTo>
                <a:lnTo>
                  <a:pt x="52" y="129236"/>
                </a:lnTo>
                <a:lnTo>
                  <a:pt x="10067" y="79111"/>
                </a:lnTo>
                <a:lnTo>
                  <a:pt x="37616" y="37946"/>
                </a:lnTo>
                <a:lnTo>
                  <a:pt x="78666" y="10183"/>
                </a:lnTo>
                <a:lnTo>
                  <a:pt x="129236" y="0"/>
                </a:lnTo>
                <a:lnTo>
                  <a:pt x="581298" y="0"/>
                </a:lnTo>
                <a:lnTo>
                  <a:pt x="631695" y="10220"/>
                </a:lnTo>
                <a:lnTo>
                  <a:pt x="672918" y="38045"/>
                </a:lnTo>
                <a:lnTo>
                  <a:pt x="700838" y="79223"/>
                </a:lnTo>
                <a:lnTo>
                  <a:pt x="704778" y="98113"/>
                </a:lnTo>
                <a:lnTo>
                  <a:pt x="129236" y="98113"/>
                </a:lnTo>
                <a:lnTo>
                  <a:pt x="117252" y="100640"/>
                </a:lnTo>
                <a:lnTo>
                  <a:pt x="107345" y="107444"/>
                </a:lnTo>
                <a:lnTo>
                  <a:pt x="100603" y="117363"/>
                </a:lnTo>
                <a:lnTo>
                  <a:pt x="98113" y="129236"/>
                </a:lnTo>
                <a:lnTo>
                  <a:pt x="98168" y="582090"/>
                </a:lnTo>
                <a:lnTo>
                  <a:pt x="100603" y="593962"/>
                </a:lnTo>
                <a:lnTo>
                  <a:pt x="107345" y="603948"/>
                </a:lnTo>
                <a:lnTo>
                  <a:pt x="117252" y="610719"/>
                </a:lnTo>
                <a:lnTo>
                  <a:pt x="129236" y="613212"/>
                </a:lnTo>
                <a:lnTo>
                  <a:pt x="704896" y="613212"/>
                </a:lnTo>
                <a:lnTo>
                  <a:pt x="700838" y="632853"/>
                </a:lnTo>
                <a:lnTo>
                  <a:pt x="672918" y="674071"/>
                </a:lnTo>
                <a:lnTo>
                  <a:pt x="631695" y="701740"/>
                </a:lnTo>
                <a:lnTo>
                  <a:pt x="581298" y="711853"/>
                </a:lnTo>
                <a:close/>
              </a:path>
              <a:path w="711835" h="712470">
                <a:moveTo>
                  <a:pt x="704896" y="613212"/>
                </a:moveTo>
                <a:lnTo>
                  <a:pt x="581298" y="613212"/>
                </a:lnTo>
                <a:lnTo>
                  <a:pt x="593587" y="610681"/>
                </a:lnTo>
                <a:lnTo>
                  <a:pt x="603651" y="603849"/>
                </a:lnTo>
                <a:lnTo>
                  <a:pt x="610451" y="593851"/>
                </a:lnTo>
                <a:lnTo>
                  <a:pt x="612893" y="582090"/>
                </a:lnTo>
                <a:lnTo>
                  <a:pt x="612948" y="129236"/>
                </a:lnTo>
                <a:lnTo>
                  <a:pt x="610451" y="117363"/>
                </a:lnTo>
                <a:lnTo>
                  <a:pt x="603651" y="107444"/>
                </a:lnTo>
                <a:lnTo>
                  <a:pt x="593587" y="100640"/>
                </a:lnTo>
                <a:lnTo>
                  <a:pt x="581298" y="98113"/>
                </a:lnTo>
                <a:lnTo>
                  <a:pt x="704778" y="98113"/>
                </a:lnTo>
                <a:lnTo>
                  <a:pt x="711271" y="129236"/>
                </a:lnTo>
                <a:lnTo>
                  <a:pt x="711326" y="582090"/>
                </a:lnTo>
                <a:lnTo>
                  <a:pt x="704896" y="613212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31459" y="8197056"/>
            <a:ext cx="711835" cy="712470"/>
          </a:xfrm>
          <a:custGeom>
            <a:avLst/>
            <a:gdLst/>
            <a:ahLst/>
            <a:cxnLst/>
            <a:rect l="l" t="t" r="r" b="b"/>
            <a:pathLst>
              <a:path w="711835" h="712470">
                <a:moveTo>
                  <a:pt x="581298" y="711853"/>
                </a:moveTo>
                <a:lnTo>
                  <a:pt x="129236" y="711853"/>
                </a:lnTo>
                <a:lnTo>
                  <a:pt x="78666" y="701744"/>
                </a:lnTo>
                <a:lnTo>
                  <a:pt x="37616" y="674104"/>
                </a:lnTo>
                <a:lnTo>
                  <a:pt x="10067" y="632964"/>
                </a:lnTo>
                <a:lnTo>
                  <a:pt x="0" y="582353"/>
                </a:lnTo>
                <a:lnTo>
                  <a:pt x="0" y="129499"/>
                </a:lnTo>
                <a:lnTo>
                  <a:pt x="10067" y="78926"/>
                </a:lnTo>
                <a:lnTo>
                  <a:pt x="37616" y="37847"/>
                </a:lnTo>
                <a:lnTo>
                  <a:pt x="78666" y="10220"/>
                </a:lnTo>
                <a:lnTo>
                  <a:pt x="129236" y="0"/>
                </a:lnTo>
                <a:lnTo>
                  <a:pt x="581298" y="0"/>
                </a:lnTo>
                <a:lnTo>
                  <a:pt x="631695" y="10257"/>
                </a:lnTo>
                <a:lnTo>
                  <a:pt x="672918" y="37946"/>
                </a:lnTo>
                <a:lnTo>
                  <a:pt x="700838" y="79037"/>
                </a:lnTo>
                <a:lnTo>
                  <a:pt x="704857" y="98377"/>
                </a:lnTo>
                <a:lnTo>
                  <a:pt x="129236" y="98377"/>
                </a:lnTo>
                <a:lnTo>
                  <a:pt x="117252" y="100903"/>
                </a:lnTo>
                <a:lnTo>
                  <a:pt x="107345" y="107707"/>
                </a:lnTo>
                <a:lnTo>
                  <a:pt x="100603" y="117627"/>
                </a:lnTo>
                <a:lnTo>
                  <a:pt x="98113" y="129499"/>
                </a:lnTo>
                <a:lnTo>
                  <a:pt x="98113" y="582353"/>
                </a:lnTo>
                <a:lnTo>
                  <a:pt x="100603" y="594490"/>
                </a:lnTo>
                <a:lnTo>
                  <a:pt x="107345" y="604475"/>
                </a:lnTo>
                <a:lnTo>
                  <a:pt x="117252" y="611246"/>
                </a:lnTo>
                <a:lnTo>
                  <a:pt x="129236" y="613739"/>
                </a:lnTo>
                <a:lnTo>
                  <a:pt x="704822" y="613739"/>
                </a:lnTo>
                <a:lnTo>
                  <a:pt x="700838" y="632964"/>
                </a:lnTo>
                <a:lnTo>
                  <a:pt x="672918" y="674104"/>
                </a:lnTo>
                <a:lnTo>
                  <a:pt x="631695" y="701744"/>
                </a:lnTo>
                <a:lnTo>
                  <a:pt x="581298" y="711853"/>
                </a:lnTo>
                <a:close/>
              </a:path>
              <a:path w="711835" h="712470">
                <a:moveTo>
                  <a:pt x="704822" y="613739"/>
                </a:moveTo>
                <a:lnTo>
                  <a:pt x="581298" y="613739"/>
                </a:lnTo>
                <a:lnTo>
                  <a:pt x="593587" y="611246"/>
                </a:lnTo>
                <a:lnTo>
                  <a:pt x="603651" y="604475"/>
                </a:lnTo>
                <a:lnTo>
                  <a:pt x="610451" y="594490"/>
                </a:lnTo>
                <a:lnTo>
                  <a:pt x="612948" y="582353"/>
                </a:lnTo>
                <a:lnTo>
                  <a:pt x="612948" y="129499"/>
                </a:lnTo>
                <a:lnTo>
                  <a:pt x="610451" y="117738"/>
                </a:lnTo>
                <a:lnTo>
                  <a:pt x="603651" y="107806"/>
                </a:lnTo>
                <a:lnTo>
                  <a:pt x="593587" y="100941"/>
                </a:lnTo>
                <a:lnTo>
                  <a:pt x="581298" y="98377"/>
                </a:lnTo>
                <a:lnTo>
                  <a:pt x="704857" y="98377"/>
                </a:lnTo>
                <a:lnTo>
                  <a:pt x="711326" y="129499"/>
                </a:lnTo>
                <a:lnTo>
                  <a:pt x="711326" y="582353"/>
                </a:lnTo>
                <a:lnTo>
                  <a:pt x="704822" y="613739"/>
                </a:lnTo>
                <a:close/>
              </a:path>
            </a:pathLst>
          </a:custGeom>
          <a:solidFill>
            <a:srgbClr val="4D4D4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7847922" y="4125479"/>
            <a:ext cx="9225915" cy="2773045"/>
            <a:chOff x="7847922" y="4125479"/>
            <a:chExt cx="9225915" cy="2773045"/>
          </a:xfrm>
        </p:grpSpPr>
        <p:sp>
          <p:nvSpPr>
            <p:cNvPr id="28" name="object 28"/>
            <p:cNvSpPr/>
            <p:nvPr/>
          </p:nvSpPr>
          <p:spPr>
            <a:xfrm>
              <a:off x="8222530" y="4650684"/>
              <a:ext cx="8851265" cy="2247900"/>
            </a:xfrm>
            <a:custGeom>
              <a:avLst/>
              <a:gdLst/>
              <a:ahLst/>
              <a:cxnLst/>
              <a:rect l="l" t="t" r="r" b="b"/>
              <a:pathLst>
                <a:path w="8851265" h="2247900">
                  <a:moveTo>
                    <a:pt x="666239" y="2247413"/>
                  </a:moveTo>
                  <a:lnTo>
                    <a:pt x="458502" y="2247413"/>
                  </a:lnTo>
                  <a:lnTo>
                    <a:pt x="411619" y="2245046"/>
                  </a:lnTo>
                  <a:lnTo>
                    <a:pt x="366092" y="2238097"/>
                  </a:lnTo>
                  <a:lnTo>
                    <a:pt x="322149" y="2226798"/>
                  </a:lnTo>
                  <a:lnTo>
                    <a:pt x="280023" y="2211379"/>
                  </a:lnTo>
                  <a:lnTo>
                    <a:pt x="239942" y="2192071"/>
                  </a:lnTo>
                  <a:lnTo>
                    <a:pt x="202138" y="2169104"/>
                  </a:lnTo>
                  <a:lnTo>
                    <a:pt x="166840" y="2142708"/>
                  </a:lnTo>
                  <a:lnTo>
                    <a:pt x="134280" y="2113114"/>
                  </a:lnTo>
                  <a:lnTo>
                    <a:pt x="104688" y="2080554"/>
                  </a:lnTo>
                  <a:lnTo>
                    <a:pt x="78294" y="2045256"/>
                  </a:lnTo>
                  <a:lnTo>
                    <a:pt x="55329" y="2007453"/>
                  </a:lnTo>
                  <a:lnTo>
                    <a:pt x="36023" y="1967373"/>
                  </a:lnTo>
                  <a:lnTo>
                    <a:pt x="20606" y="1925249"/>
                  </a:lnTo>
                  <a:lnTo>
                    <a:pt x="9310" y="1881310"/>
                  </a:lnTo>
                  <a:lnTo>
                    <a:pt x="2365" y="1835787"/>
                  </a:lnTo>
                  <a:lnTo>
                    <a:pt x="0" y="1788947"/>
                  </a:lnTo>
                  <a:lnTo>
                    <a:pt x="0" y="458502"/>
                  </a:lnTo>
                  <a:lnTo>
                    <a:pt x="2366" y="411619"/>
                  </a:lnTo>
                  <a:lnTo>
                    <a:pt x="9314" y="366092"/>
                  </a:lnTo>
                  <a:lnTo>
                    <a:pt x="20611" y="322150"/>
                  </a:lnTo>
                  <a:lnTo>
                    <a:pt x="36028" y="280024"/>
                  </a:lnTo>
                  <a:lnTo>
                    <a:pt x="55334" y="239944"/>
                  </a:lnTo>
                  <a:lnTo>
                    <a:pt x="78299" y="202140"/>
                  </a:lnTo>
                  <a:lnTo>
                    <a:pt x="104693" y="166844"/>
                  </a:lnTo>
                  <a:lnTo>
                    <a:pt x="134284" y="134284"/>
                  </a:lnTo>
                  <a:lnTo>
                    <a:pt x="166844" y="104693"/>
                  </a:lnTo>
                  <a:lnTo>
                    <a:pt x="202140" y="78299"/>
                  </a:lnTo>
                  <a:lnTo>
                    <a:pt x="239944" y="55334"/>
                  </a:lnTo>
                  <a:lnTo>
                    <a:pt x="280024" y="36028"/>
                  </a:lnTo>
                  <a:lnTo>
                    <a:pt x="322150" y="20611"/>
                  </a:lnTo>
                  <a:lnTo>
                    <a:pt x="366092" y="9314"/>
                  </a:lnTo>
                  <a:lnTo>
                    <a:pt x="411619" y="2366"/>
                  </a:lnTo>
                  <a:lnTo>
                    <a:pt x="458502" y="0"/>
                  </a:lnTo>
                  <a:lnTo>
                    <a:pt x="666239" y="0"/>
                  </a:lnTo>
                  <a:lnTo>
                    <a:pt x="666239" y="2247413"/>
                  </a:lnTo>
                  <a:close/>
                </a:path>
                <a:path w="8851265" h="2247900">
                  <a:moveTo>
                    <a:pt x="780883" y="2247413"/>
                  </a:moveTo>
                  <a:lnTo>
                    <a:pt x="666239" y="2247413"/>
                  </a:lnTo>
                  <a:lnTo>
                    <a:pt x="666239" y="0"/>
                  </a:lnTo>
                  <a:lnTo>
                    <a:pt x="780883" y="0"/>
                  </a:lnTo>
                  <a:lnTo>
                    <a:pt x="780883" y="2247413"/>
                  </a:lnTo>
                  <a:close/>
                </a:path>
                <a:path w="8851265" h="2247900">
                  <a:moveTo>
                    <a:pt x="8070221" y="2247413"/>
                  </a:moveTo>
                  <a:lnTo>
                    <a:pt x="780883" y="2247413"/>
                  </a:lnTo>
                  <a:lnTo>
                    <a:pt x="780883" y="0"/>
                  </a:lnTo>
                  <a:lnTo>
                    <a:pt x="8070185" y="0"/>
                  </a:lnTo>
                  <a:lnTo>
                    <a:pt x="8070221" y="780883"/>
                  </a:lnTo>
                  <a:lnTo>
                    <a:pt x="8070221" y="2247413"/>
                  </a:lnTo>
                  <a:close/>
                </a:path>
                <a:path w="8851265" h="2247900">
                  <a:moveTo>
                    <a:pt x="8184829" y="2247413"/>
                  </a:moveTo>
                  <a:lnTo>
                    <a:pt x="8070221" y="2247413"/>
                  </a:lnTo>
                  <a:lnTo>
                    <a:pt x="8070221" y="666239"/>
                  </a:lnTo>
                  <a:lnTo>
                    <a:pt x="8070185" y="0"/>
                  </a:lnTo>
                  <a:lnTo>
                    <a:pt x="8184829" y="0"/>
                  </a:lnTo>
                  <a:lnTo>
                    <a:pt x="8184829" y="2247413"/>
                  </a:lnTo>
                  <a:close/>
                </a:path>
                <a:path w="8851265" h="2247900">
                  <a:moveTo>
                    <a:pt x="8392638" y="2247413"/>
                  </a:moveTo>
                  <a:lnTo>
                    <a:pt x="8184829" y="2247413"/>
                  </a:lnTo>
                  <a:lnTo>
                    <a:pt x="8184829" y="0"/>
                  </a:lnTo>
                  <a:lnTo>
                    <a:pt x="8392602" y="0"/>
                  </a:lnTo>
                  <a:lnTo>
                    <a:pt x="8439478" y="2366"/>
                  </a:lnTo>
                  <a:lnTo>
                    <a:pt x="8485001" y="9314"/>
                  </a:lnTo>
                  <a:lnTo>
                    <a:pt x="8528940" y="20611"/>
                  </a:lnTo>
                  <a:lnTo>
                    <a:pt x="8571064" y="36028"/>
                  </a:lnTo>
                  <a:lnTo>
                    <a:pt x="8611144" y="55334"/>
                  </a:lnTo>
                  <a:lnTo>
                    <a:pt x="8648947" y="78299"/>
                  </a:lnTo>
                  <a:lnTo>
                    <a:pt x="8684245" y="104693"/>
                  </a:lnTo>
                  <a:lnTo>
                    <a:pt x="8716806" y="134284"/>
                  </a:lnTo>
                  <a:lnTo>
                    <a:pt x="8746399" y="166844"/>
                  </a:lnTo>
                  <a:lnTo>
                    <a:pt x="8772795" y="202140"/>
                  </a:lnTo>
                  <a:lnTo>
                    <a:pt x="8795762" y="239944"/>
                  </a:lnTo>
                  <a:lnTo>
                    <a:pt x="8815070" y="280024"/>
                  </a:lnTo>
                  <a:lnTo>
                    <a:pt x="8830489" y="322150"/>
                  </a:lnTo>
                  <a:lnTo>
                    <a:pt x="8841788" y="366092"/>
                  </a:lnTo>
                  <a:lnTo>
                    <a:pt x="8848737" y="411619"/>
                  </a:lnTo>
                  <a:lnTo>
                    <a:pt x="8851104" y="458502"/>
                  </a:lnTo>
                  <a:lnTo>
                    <a:pt x="8851102" y="1788947"/>
                  </a:lnTo>
                  <a:lnTo>
                    <a:pt x="8848732" y="1835817"/>
                  </a:lnTo>
                  <a:lnTo>
                    <a:pt x="8841782" y="1881334"/>
                  </a:lnTo>
                  <a:lnTo>
                    <a:pt x="8830482" y="1925268"/>
                  </a:lnTo>
                  <a:lnTo>
                    <a:pt x="8815063" y="1967389"/>
                  </a:lnTo>
                  <a:lnTo>
                    <a:pt x="8795756" y="2007464"/>
                  </a:lnTo>
                  <a:lnTo>
                    <a:pt x="8772790" y="2045265"/>
                  </a:lnTo>
                  <a:lnTo>
                    <a:pt x="8746396" y="2080560"/>
                  </a:lnTo>
                  <a:lnTo>
                    <a:pt x="8716805" y="2113119"/>
                  </a:lnTo>
                  <a:lnTo>
                    <a:pt x="8684247" y="2142711"/>
                  </a:lnTo>
                  <a:lnTo>
                    <a:pt x="8648953" y="2169105"/>
                  </a:lnTo>
                  <a:lnTo>
                    <a:pt x="8611153" y="2192072"/>
                  </a:lnTo>
                  <a:lnTo>
                    <a:pt x="8571078" y="2211380"/>
                  </a:lnTo>
                  <a:lnTo>
                    <a:pt x="8528958" y="2226798"/>
                  </a:lnTo>
                  <a:lnTo>
                    <a:pt x="8485025" y="2238097"/>
                  </a:lnTo>
                  <a:lnTo>
                    <a:pt x="8439508" y="2245046"/>
                  </a:lnTo>
                  <a:lnTo>
                    <a:pt x="8392638" y="2247413"/>
                  </a:lnTo>
                  <a:close/>
                </a:path>
                <a:path w="8851265" h="2247900">
                  <a:moveTo>
                    <a:pt x="8070221" y="780883"/>
                  </a:moveTo>
                  <a:lnTo>
                    <a:pt x="8070185" y="666239"/>
                  </a:lnTo>
                  <a:lnTo>
                    <a:pt x="8070221" y="780883"/>
                  </a:lnTo>
                  <a:close/>
                </a:path>
              </a:pathLst>
            </a:custGeom>
            <a:solidFill>
              <a:srgbClr val="F8F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019745" y="4125480"/>
              <a:ext cx="2988310" cy="1010919"/>
            </a:xfrm>
            <a:custGeom>
              <a:avLst/>
              <a:gdLst/>
              <a:ahLst/>
              <a:cxnLst/>
              <a:rect l="l" t="t" r="r" b="b"/>
              <a:pathLst>
                <a:path w="2988309" h="1010920">
                  <a:moveTo>
                    <a:pt x="2988094" y="0"/>
                  </a:moveTo>
                  <a:lnTo>
                    <a:pt x="483527" y="0"/>
                  </a:lnTo>
                  <a:lnTo>
                    <a:pt x="318135" y="0"/>
                  </a:lnTo>
                  <a:lnTo>
                    <a:pt x="0" y="0"/>
                  </a:lnTo>
                  <a:lnTo>
                    <a:pt x="0" y="1010780"/>
                  </a:lnTo>
                  <a:lnTo>
                    <a:pt x="318135" y="1010780"/>
                  </a:lnTo>
                  <a:lnTo>
                    <a:pt x="483527" y="1010780"/>
                  </a:lnTo>
                  <a:lnTo>
                    <a:pt x="2988094" y="1010780"/>
                  </a:lnTo>
                  <a:lnTo>
                    <a:pt x="2988094" y="0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395479" y="5190413"/>
              <a:ext cx="976630" cy="979169"/>
            </a:xfrm>
            <a:custGeom>
              <a:avLst/>
              <a:gdLst/>
              <a:ahLst/>
              <a:cxnLst/>
              <a:rect l="l" t="t" r="r" b="b"/>
              <a:pathLst>
                <a:path w="976630" h="979170">
                  <a:moveTo>
                    <a:pt x="976426" y="387972"/>
                  </a:moveTo>
                  <a:lnTo>
                    <a:pt x="589546" y="387972"/>
                  </a:lnTo>
                  <a:lnTo>
                    <a:pt x="589546" y="0"/>
                  </a:lnTo>
                  <a:lnTo>
                    <a:pt x="387019" y="0"/>
                  </a:lnTo>
                  <a:lnTo>
                    <a:pt x="387019" y="387972"/>
                  </a:lnTo>
                  <a:lnTo>
                    <a:pt x="0" y="387972"/>
                  </a:lnTo>
                  <a:lnTo>
                    <a:pt x="0" y="591032"/>
                  </a:lnTo>
                  <a:lnTo>
                    <a:pt x="387019" y="591032"/>
                  </a:lnTo>
                  <a:lnTo>
                    <a:pt x="387019" y="978916"/>
                  </a:lnTo>
                  <a:lnTo>
                    <a:pt x="589546" y="978916"/>
                  </a:lnTo>
                  <a:lnTo>
                    <a:pt x="589546" y="591032"/>
                  </a:lnTo>
                  <a:lnTo>
                    <a:pt x="976426" y="591032"/>
                  </a:lnTo>
                  <a:lnTo>
                    <a:pt x="976426" y="387972"/>
                  </a:lnTo>
                  <a:close/>
                </a:path>
              </a:pathLst>
            </a:custGeom>
            <a:solidFill>
              <a:srgbClr val="3740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346315" y="5418718"/>
              <a:ext cx="3745229" cy="523240"/>
            </a:xfrm>
            <a:custGeom>
              <a:avLst/>
              <a:gdLst/>
              <a:ahLst/>
              <a:cxnLst/>
              <a:rect l="l" t="t" r="r" b="b"/>
              <a:pathLst>
                <a:path w="3745229" h="523239">
                  <a:moveTo>
                    <a:pt x="3745078" y="523073"/>
                  </a:moveTo>
                  <a:lnTo>
                    <a:pt x="0" y="523073"/>
                  </a:lnTo>
                  <a:lnTo>
                    <a:pt x="0" y="0"/>
                  </a:lnTo>
                  <a:lnTo>
                    <a:pt x="3745078" y="0"/>
                  </a:lnTo>
                  <a:lnTo>
                    <a:pt x="3745078" y="523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371793" y="5480111"/>
              <a:ext cx="3693795" cy="405130"/>
            </a:xfrm>
            <a:custGeom>
              <a:avLst/>
              <a:gdLst/>
              <a:ahLst/>
              <a:cxnLst/>
              <a:rect l="l" t="t" r="r" b="b"/>
              <a:pathLst>
                <a:path w="3693795" h="405129">
                  <a:moveTo>
                    <a:pt x="64616" y="223933"/>
                  </a:moveTo>
                  <a:lnTo>
                    <a:pt x="5218" y="223933"/>
                  </a:lnTo>
                  <a:lnTo>
                    <a:pt x="22408" y="42975"/>
                  </a:lnTo>
                  <a:lnTo>
                    <a:pt x="215798" y="42975"/>
                  </a:lnTo>
                  <a:lnTo>
                    <a:pt x="215798" y="96541"/>
                  </a:lnTo>
                  <a:lnTo>
                    <a:pt x="76128" y="96541"/>
                  </a:lnTo>
                  <a:lnTo>
                    <a:pt x="67532" y="175892"/>
                  </a:lnTo>
                  <a:lnTo>
                    <a:pt x="201394" y="175892"/>
                  </a:lnTo>
                  <a:lnTo>
                    <a:pt x="204958" y="178290"/>
                  </a:lnTo>
                  <a:lnTo>
                    <a:pt x="217394" y="197687"/>
                  </a:lnTo>
                  <a:lnTo>
                    <a:pt x="113731" y="197687"/>
                  </a:lnTo>
                  <a:lnTo>
                    <a:pt x="97424" y="199327"/>
                  </a:lnTo>
                  <a:lnTo>
                    <a:pt x="83763" y="204248"/>
                  </a:lnTo>
                  <a:lnTo>
                    <a:pt x="72809" y="212450"/>
                  </a:lnTo>
                  <a:lnTo>
                    <a:pt x="64616" y="223933"/>
                  </a:lnTo>
                  <a:close/>
                </a:path>
                <a:path w="3693795" h="405129">
                  <a:moveTo>
                    <a:pt x="201394" y="175892"/>
                  </a:moveTo>
                  <a:lnTo>
                    <a:pt x="69988" y="175892"/>
                  </a:lnTo>
                  <a:lnTo>
                    <a:pt x="80881" y="165180"/>
                  </a:lnTo>
                  <a:lnTo>
                    <a:pt x="95543" y="156726"/>
                  </a:lnTo>
                  <a:lnTo>
                    <a:pt x="113199" y="151179"/>
                  </a:lnTo>
                  <a:lnTo>
                    <a:pt x="133070" y="149186"/>
                  </a:lnTo>
                  <a:lnTo>
                    <a:pt x="173122" y="156867"/>
                  </a:lnTo>
                  <a:lnTo>
                    <a:pt x="201394" y="175892"/>
                  </a:lnTo>
                  <a:close/>
                </a:path>
                <a:path w="3693795" h="405129">
                  <a:moveTo>
                    <a:pt x="215256" y="310191"/>
                  </a:moveTo>
                  <a:lnTo>
                    <a:pt x="114806" y="310191"/>
                  </a:lnTo>
                  <a:lnTo>
                    <a:pt x="137236" y="306080"/>
                  </a:lnTo>
                  <a:lnTo>
                    <a:pt x="154846" y="294574"/>
                  </a:lnTo>
                  <a:lnTo>
                    <a:pt x="166326" y="276909"/>
                  </a:lnTo>
                  <a:lnTo>
                    <a:pt x="170367" y="254323"/>
                  </a:lnTo>
                  <a:lnTo>
                    <a:pt x="166244" y="231509"/>
                  </a:lnTo>
                  <a:lnTo>
                    <a:pt x="154539" y="213630"/>
                  </a:lnTo>
                  <a:lnTo>
                    <a:pt x="136588" y="201939"/>
                  </a:lnTo>
                  <a:lnTo>
                    <a:pt x="113731" y="197687"/>
                  </a:lnTo>
                  <a:lnTo>
                    <a:pt x="217394" y="197687"/>
                  </a:lnTo>
                  <a:lnTo>
                    <a:pt x="225945" y="211023"/>
                  </a:lnTo>
                  <a:lnTo>
                    <a:pt x="233449" y="252634"/>
                  </a:lnTo>
                  <a:lnTo>
                    <a:pt x="224904" y="296468"/>
                  </a:lnTo>
                  <a:lnTo>
                    <a:pt x="215256" y="310191"/>
                  </a:lnTo>
                  <a:close/>
                </a:path>
                <a:path w="3693795" h="405129">
                  <a:moveTo>
                    <a:pt x="114806" y="361608"/>
                  </a:moveTo>
                  <a:lnTo>
                    <a:pt x="69391" y="354720"/>
                  </a:lnTo>
                  <a:lnTo>
                    <a:pt x="33286" y="335516"/>
                  </a:lnTo>
                  <a:lnTo>
                    <a:pt x="9240" y="306181"/>
                  </a:lnTo>
                  <a:lnTo>
                    <a:pt x="0" y="268904"/>
                  </a:lnTo>
                  <a:lnTo>
                    <a:pt x="63388" y="268904"/>
                  </a:lnTo>
                  <a:lnTo>
                    <a:pt x="68206" y="285650"/>
                  </a:lnTo>
                  <a:lnTo>
                    <a:pt x="79370" y="298699"/>
                  </a:lnTo>
                  <a:lnTo>
                    <a:pt x="95397" y="307171"/>
                  </a:lnTo>
                  <a:lnTo>
                    <a:pt x="114806" y="310191"/>
                  </a:lnTo>
                  <a:lnTo>
                    <a:pt x="215256" y="310191"/>
                  </a:lnTo>
                  <a:lnTo>
                    <a:pt x="200661" y="330950"/>
                  </a:lnTo>
                  <a:lnTo>
                    <a:pt x="163151" y="353516"/>
                  </a:lnTo>
                  <a:lnTo>
                    <a:pt x="114806" y="361608"/>
                  </a:lnTo>
                  <a:close/>
                </a:path>
                <a:path w="3693795" h="405129">
                  <a:moveTo>
                    <a:pt x="299619" y="404583"/>
                  </a:moveTo>
                  <a:lnTo>
                    <a:pt x="244058" y="404583"/>
                  </a:lnTo>
                  <a:lnTo>
                    <a:pt x="345357" y="28241"/>
                  </a:lnTo>
                  <a:lnTo>
                    <a:pt x="400918" y="28241"/>
                  </a:lnTo>
                  <a:lnTo>
                    <a:pt x="299619" y="404583"/>
                  </a:lnTo>
                  <a:close/>
                </a:path>
                <a:path w="3693795" h="405129">
                  <a:moveTo>
                    <a:pt x="482130" y="130307"/>
                  </a:moveTo>
                  <a:lnTo>
                    <a:pt x="419508" y="130307"/>
                  </a:lnTo>
                  <a:lnTo>
                    <a:pt x="428763" y="93198"/>
                  </a:lnTo>
                  <a:lnTo>
                    <a:pt x="452910" y="64233"/>
                  </a:lnTo>
                  <a:lnTo>
                    <a:pt x="488943" y="45397"/>
                  </a:lnTo>
                  <a:lnTo>
                    <a:pt x="533854" y="38677"/>
                  </a:lnTo>
                  <a:lnTo>
                    <a:pt x="578484" y="45520"/>
                  </a:lnTo>
                  <a:lnTo>
                    <a:pt x="612898" y="64290"/>
                  </a:lnTo>
                  <a:lnTo>
                    <a:pt x="633698" y="90709"/>
                  </a:lnTo>
                  <a:lnTo>
                    <a:pt x="533547" y="90709"/>
                  </a:lnTo>
                  <a:lnTo>
                    <a:pt x="513922" y="93507"/>
                  </a:lnTo>
                  <a:lnTo>
                    <a:pt x="497766" y="101472"/>
                  </a:lnTo>
                  <a:lnTo>
                    <a:pt x="486646" y="113954"/>
                  </a:lnTo>
                  <a:lnTo>
                    <a:pt x="482130" y="130307"/>
                  </a:lnTo>
                  <a:close/>
                </a:path>
                <a:path w="3693795" h="405129">
                  <a:moveTo>
                    <a:pt x="644482" y="307582"/>
                  </a:moveTo>
                  <a:lnTo>
                    <a:pt x="533086" y="307582"/>
                  </a:lnTo>
                  <a:lnTo>
                    <a:pt x="554687" y="304476"/>
                  </a:lnTo>
                  <a:lnTo>
                    <a:pt x="571668" y="295744"/>
                  </a:lnTo>
                  <a:lnTo>
                    <a:pt x="582751" y="282264"/>
                  </a:lnTo>
                  <a:lnTo>
                    <a:pt x="586652" y="264913"/>
                  </a:lnTo>
                  <a:lnTo>
                    <a:pt x="582614" y="247265"/>
                  </a:lnTo>
                  <a:lnTo>
                    <a:pt x="570805" y="233430"/>
                  </a:lnTo>
                  <a:lnTo>
                    <a:pt x="552032" y="224400"/>
                  </a:lnTo>
                  <a:lnTo>
                    <a:pt x="527101" y="221170"/>
                  </a:lnTo>
                  <a:lnTo>
                    <a:pt x="497939" y="221170"/>
                  </a:lnTo>
                  <a:lnTo>
                    <a:pt x="497939" y="172823"/>
                  </a:lnTo>
                  <a:lnTo>
                    <a:pt x="527101" y="172823"/>
                  </a:lnTo>
                  <a:lnTo>
                    <a:pt x="548492" y="169796"/>
                  </a:lnTo>
                  <a:lnTo>
                    <a:pt x="565165" y="161273"/>
                  </a:lnTo>
                  <a:lnTo>
                    <a:pt x="575966" y="148088"/>
                  </a:lnTo>
                  <a:lnTo>
                    <a:pt x="579746" y="131075"/>
                  </a:lnTo>
                  <a:lnTo>
                    <a:pt x="576498" y="114666"/>
                  </a:lnTo>
                  <a:lnTo>
                    <a:pt x="567122" y="101913"/>
                  </a:lnTo>
                  <a:lnTo>
                    <a:pt x="552507" y="93649"/>
                  </a:lnTo>
                  <a:lnTo>
                    <a:pt x="533547" y="90709"/>
                  </a:lnTo>
                  <a:lnTo>
                    <a:pt x="633698" y="90709"/>
                  </a:lnTo>
                  <a:lnTo>
                    <a:pt x="634995" y="92356"/>
                  </a:lnTo>
                  <a:lnTo>
                    <a:pt x="642674" y="127084"/>
                  </a:lnTo>
                  <a:lnTo>
                    <a:pt x="638460" y="151500"/>
                  </a:lnTo>
                  <a:lnTo>
                    <a:pt x="626232" y="171269"/>
                  </a:lnTo>
                  <a:lnTo>
                    <a:pt x="607298" y="185598"/>
                  </a:lnTo>
                  <a:lnTo>
                    <a:pt x="582969" y="193696"/>
                  </a:lnTo>
                  <a:lnTo>
                    <a:pt x="582969" y="196152"/>
                  </a:lnTo>
                  <a:lnTo>
                    <a:pt x="613742" y="204438"/>
                  </a:lnTo>
                  <a:lnTo>
                    <a:pt x="636228" y="220076"/>
                  </a:lnTo>
                  <a:lnTo>
                    <a:pt x="649965" y="242017"/>
                  </a:lnTo>
                  <a:lnTo>
                    <a:pt x="654492" y="269211"/>
                  </a:lnTo>
                  <a:lnTo>
                    <a:pt x="645578" y="306311"/>
                  </a:lnTo>
                  <a:lnTo>
                    <a:pt x="644482" y="307582"/>
                  </a:lnTo>
                  <a:close/>
                </a:path>
                <a:path w="3693795" h="405129">
                  <a:moveTo>
                    <a:pt x="532933" y="361608"/>
                  </a:moveTo>
                  <a:lnTo>
                    <a:pt x="485175" y="354828"/>
                  </a:lnTo>
                  <a:lnTo>
                    <a:pt x="447519" y="335803"/>
                  </a:lnTo>
                  <a:lnTo>
                    <a:pt x="422640" y="306505"/>
                  </a:lnTo>
                  <a:lnTo>
                    <a:pt x="413215" y="268904"/>
                  </a:lnTo>
                  <a:lnTo>
                    <a:pt x="479060" y="268904"/>
                  </a:lnTo>
                  <a:lnTo>
                    <a:pt x="483703" y="284724"/>
                  </a:lnTo>
                  <a:lnTo>
                    <a:pt x="495137" y="296934"/>
                  </a:lnTo>
                  <a:lnTo>
                    <a:pt x="512040" y="304797"/>
                  </a:lnTo>
                  <a:lnTo>
                    <a:pt x="533086" y="307582"/>
                  </a:lnTo>
                  <a:lnTo>
                    <a:pt x="644482" y="307582"/>
                  </a:lnTo>
                  <a:lnTo>
                    <a:pt x="620361" y="335554"/>
                  </a:lnTo>
                  <a:lnTo>
                    <a:pt x="581820" y="354725"/>
                  </a:lnTo>
                  <a:lnTo>
                    <a:pt x="532933" y="361608"/>
                  </a:lnTo>
                  <a:close/>
                </a:path>
                <a:path w="3693795" h="405129">
                  <a:moveTo>
                    <a:pt x="990641" y="397370"/>
                  </a:moveTo>
                  <a:lnTo>
                    <a:pt x="935080" y="397370"/>
                  </a:lnTo>
                  <a:lnTo>
                    <a:pt x="935080" y="1995"/>
                  </a:lnTo>
                  <a:lnTo>
                    <a:pt x="990641" y="1995"/>
                  </a:lnTo>
                  <a:lnTo>
                    <a:pt x="990641" y="157167"/>
                  </a:lnTo>
                  <a:lnTo>
                    <a:pt x="1043132" y="157167"/>
                  </a:lnTo>
                  <a:lnTo>
                    <a:pt x="1043132" y="202752"/>
                  </a:lnTo>
                  <a:lnTo>
                    <a:pt x="990641" y="202752"/>
                  </a:lnTo>
                  <a:lnTo>
                    <a:pt x="990641" y="397370"/>
                  </a:lnTo>
                  <a:close/>
                </a:path>
                <a:path w="3693795" h="405129">
                  <a:moveTo>
                    <a:pt x="1280898" y="85490"/>
                  </a:moveTo>
                  <a:lnTo>
                    <a:pt x="1057885" y="85490"/>
                  </a:lnTo>
                  <a:lnTo>
                    <a:pt x="1057885" y="40212"/>
                  </a:lnTo>
                  <a:lnTo>
                    <a:pt x="1280898" y="40212"/>
                  </a:lnTo>
                  <a:lnTo>
                    <a:pt x="1280898" y="85490"/>
                  </a:lnTo>
                  <a:close/>
                </a:path>
                <a:path w="3693795" h="405129">
                  <a:moveTo>
                    <a:pt x="1073848" y="322776"/>
                  </a:moveTo>
                  <a:lnTo>
                    <a:pt x="1042383" y="279340"/>
                  </a:lnTo>
                  <a:lnTo>
                    <a:pt x="1085486" y="249905"/>
                  </a:lnTo>
                  <a:lnTo>
                    <a:pt x="1116574" y="208699"/>
                  </a:lnTo>
                  <a:lnTo>
                    <a:pt x="1135431" y="160414"/>
                  </a:lnTo>
                  <a:lnTo>
                    <a:pt x="1141841" y="109741"/>
                  </a:lnTo>
                  <a:lnTo>
                    <a:pt x="1141841" y="85490"/>
                  </a:lnTo>
                  <a:lnTo>
                    <a:pt x="1198170" y="85490"/>
                  </a:lnTo>
                  <a:lnTo>
                    <a:pt x="1198170" y="109741"/>
                  </a:lnTo>
                  <a:lnTo>
                    <a:pt x="1204359" y="157843"/>
                  </a:lnTo>
                  <a:lnTo>
                    <a:pt x="1222938" y="203328"/>
                  </a:lnTo>
                  <a:lnTo>
                    <a:pt x="1225184" y="206129"/>
                  </a:lnTo>
                  <a:lnTo>
                    <a:pt x="1171003" y="206129"/>
                  </a:lnTo>
                  <a:lnTo>
                    <a:pt x="1154873" y="243305"/>
                  </a:lnTo>
                  <a:lnTo>
                    <a:pt x="1133246" y="275964"/>
                  </a:lnTo>
                  <a:lnTo>
                    <a:pt x="1106209" y="302867"/>
                  </a:lnTo>
                  <a:lnTo>
                    <a:pt x="1073848" y="322776"/>
                  </a:lnTo>
                  <a:close/>
                </a:path>
                <a:path w="3693795" h="405129">
                  <a:moveTo>
                    <a:pt x="1267544" y="312954"/>
                  </a:moveTo>
                  <a:lnTo>
                    <a:pt x="1235279" y="294708"/>
                  </a:lnTo>
                  <a:lnTo>
                    <a:pt x="1208453" y="270131"/>
                  </a:lnTo>
                  <a:lnTo>
                    <a:pt x="1187037" y="240260"/>
                  </a:lnTo>
                  <a:lnTo>
                    <a:pt x="1171003" y="206129"/>
                  </a:lnTo>
                  <a:lnTo>
                    <a:pt x="1225184" y="206129"/>
                  </a:lnTo>
                  <a:lnTo>
                    <a:pt x="1253920" y="241962"/>
                  </a:lnTo>
                  <a:lnTo>
                    <a:pt x="1297320" y="269518"/>
                  </a:lnTo>
                  <a:lnTo>
                    <a:pt x="1267544" y="312954"/>
                  </a:lnTo>
                  <a:close/>
                </a:path>
                <a:path w="3693795" h="405129">
                  <a:moveTo>
                    <a:pt x="709611" y="313567"/>
                  </a:moveTo>
                  <a:lnTo>
                    <a:pt x="666175" y="282410"/>
                  </a:lnTo>
                  <a:lnTo>
                    <a:pt x="699844" y="238535"/>
                  </a:lnTo>
                  <a:lnTo>
                    <a:pt x="721641" y="192833"/>
                  </a:lnTo>
                  <a:lnTo>
                    <a:pt x="733970" y="143303"/>
                  </a:lnTo>
                  <a:lnTo>
                    <a:pt x="739234" y="87946"/>
                  </a:lnTo>
                  <a:lnTo>
                    <a:pt x="683826" y="87946"/>
                  </a:lnTo>
                  <a:lnTo>
                    <a:pt x="683826" y="42668"/>
                  </a:lnTo>
                  <a:lnTo>
                    <a:pt x="792186" y="42668"/>
                  </a:lnTo>
                  <a:lnTo>
                    <a:pt x="790887" y="94966"/>
                  </a:lnTo>
                  <a:lnTo>
                    <a:pt x="786399" y="143803"/>
                  </a:lnTo>
                  <a:lnTo>
                    <a:pt x="777375" y="189629"/>
                  </a:lnTo>
                  <a:lnTo>
                    <a:pt x="762467" y="232897"/>
                  </a:lnTo>
                  <a:lnTo>
                    <a:pt x="740328" y="274060"/>
                  </a:lnTo>
                  <a:lnTo>
                    <a:pt x="709611" y="313567"/>
                  </a:lnTo>
                  <a:close/>
                </a:path>
                <a:path w="3693795" h="405129">
                  <a:moveTo>
                    <a:pt x="821808" y="338892"/>
                  </a:moveTo>
                  <a:lnTo>
                    <a:pt x="778065" y="308196"/>
                  </a:lnTo>
                  <a:lnTo>
                    <a:pt x="805689" y="268271"/>
                  </a:lnTo>
                  <a:lnTo>
                    <a:pt x="825334" y="227131"/>
                  </a:lnTo>
                  <a:lnTo>
                    <a:pt x="838304" y="183929"/>
                  </a:lnTo>
                  <a:lnTo>
                    <a:pt x="845903" y="137816"/>
                  </a:lnTo>
                  <a:lnTo>
                    <a:pt x="849435" y="87946"/>
                  </a:lnTo>
                  <a:lnTo>
                    <a:pt x="805539" y="87946"/>
                  </a:lnTo>
                  <a:lnTo>
                    <a:pt x="805539" y="42668"/>
                  </a:lnTo>
                  <a:lnTo>
                    <a:pt x="901620" y="42668"/>
                  </a:lnTo>
                  <a:lnTo>
                    <a:pt x="900515" y="97770"/>
                  </a:lnTo>
                  <a:lnTo>
                    <a:pt x="896413" y="150471"/>
                  </a:lnTo>
                  <a:lnTo>
                    <a:pt x="887902" y="200853"/>
                  </a:lnTo>
                  <a:lnTo>
                    <a:pt x="873572" y="248996"/>
                  </a:lnTo>
                  <a:lnTo>
                    <a:pt x="852011" y="294982"/>
                  </a:lnTo>
                  <a:lnTo>
                    <a:pt x="821808" y="338892"/>
                  </a:lnTo>
                  <a:close/>
                </a:path>
                <a:path w="3693795" h="405129">
                  <a:moveTo>
                    <a:pt x="1375904" y="397370"/>
                  </a:moveTo>
                  <a:lnTo>
                    <a:pt x="1319883" y="397370"/>
                  </a:lnTo>
                  <a:lnTo>
                    <a:pt x="1319883" y="1995"/>
                  </a:lnTo>
                  <a:lnTo>
                    <a:pt x="1375904" y="1995"/>
                  </a:lnTo>
                  <a:lnTo>
                    <a:pt x="1375904" y="397370"/>
                  </a:lnTo>
                  <a:close/>
                </a:path>
                <a:path w="3693795" h="405129">
                  <a:moveTo>
                    <a:pt x="1748121" y="398291"/>
                  </a:moveTo>
                  <a:lnTo>
                    <a:pt x="1693021" y="398291"/>
                  </a:lnTo>
                  <a:lnTo>
                    <a:pt x="1693021" y="1995"/>
                  </a:lnTo>
                  <a:lnTo>
                    <a:pt x="1748121" y="1995"/>
                  </a:lnTo>
                  <a:lnTo>
                    <a:pt x="1748121" y="398291"/>
                  </a:lnTo>
                  <a:close/>
                </a:path>
                <a:path w="3693795" h="405129">
                  <a:moveTo>
                    <a:pt x="1543988" y="222551"/>
                  </a:moveTo>
                  <a:lnTo>
                    <a:pt x="1500619" y="215381"/>
                  </a:lnTo>
                  <a:lnTo>
                    <a:pt x="1465826" y="195346"/>
                  </a:lnTo>
                  <a:lnTo>
                    <a:pt x="1442717" y="164664"/>
                  </a:lnTo>
                  <a:lnTo>
                    <a:pt x="1434400" y="125549"/>
                  </a:lnTo>
                  <a:lnTo>
                    <a:pt x="1442717" y="86500"/>
                  </a:lnTo>
                  <a:lnTo>
                    <a:pt x="1465826" y="55810"/>
                  </a:lnTo>
                  <a:lnTo>
                    <a:pt x="1500619" y="35740"/>
                  </a:lnTo>
                  <a:lnTo>
                    <a:pt x="1543988" y="28548"/>
                  </a:lnTo>
                  <a:lnTo>
                    <a:pt x="1587639" y="35740"/>
                  </a:lnTo>
                  <a:lnTo>
                    <a:pt x="1622341" y="55810"/>
                  </a:lnTo>
                  <a:lnTo>
                    <a:pt x="1637771" y="76435"/>
                  </a:lnTo>
                  <a:lnTo>
                    <a:pt x="1543988" y="76435"/>
                  </a:lnTo>
                  <a:lnTo>
                    <a:pt x="1522306" y="79770"/>
                  </a:lnTo>
                  <a:lnTo>
                    <a:pt x="1504983" y="89423"/>
                  </a:lnTo>
                  <a:lnTo>
                    <a:pt x="1493503" y="104860"/>
                  </a:lnTo>
                  <a:lnTo>
                    <a:pt x="1489347" y="125549"/>
                  </a:lnTo>
                  <a:lnTo>
                    <a:pt x="1493525" y="146433"/>
                  </a:lnTo>
                  <a:lnTo>
                    <a:pt x="1505041" y="161848"/>
                  </a:lnTo>
                  <a:lnTo>
                    <a:pt x="1522370" y="171393"/>
                  </a:lnTo>
                  <a:lnTo>
                    <a:pt x="1543988" y="174664"/>
                  </a:lnTo>
                  <a:lnTo>
                    <a:pt x="1637818" y="174664"/>
                  </a:lnTo>
                  <a:lnTo>
                    <a:pt x="1622341" y="195346"/>
                  </a:lnTo>
                  <a:lnTo>
                    <a:pt x="1587639" y="215381"/>
                  </a:lnTo>
                  <a:lnTo>
                    <a:pt x="1543988" y="222551"/>
                  </a:lnTo>
                  <a:close/>
                </a:path>
                <a:path w="3693795" h="405129">
                  <a:moveTo>
                    <a:pt x="1637818" y="174664"/>
                  </a:moveTo>
                  <a:lnTo>
                    <a:pt x="1543988" y="174664"/>
                  </a:lnTo>
                  <a:lnTo>
                    <a:pt x="1566010" y="171393"/>
                  </a:lnTo>
                  <a:lnTo>
                    <a:pt x="1583644" y="161848"/>
                  </a:lnTo>
                  <a:lnTo>
                    <a:pt x="1595378" y="146433"/>
                  </a:lnTo>
                  <a:lnTo>
                    <a:pt x="1599702" y="125549"/>
                  </a:lnTo>
                  <a:lnTo>
                    <a:pt x="1595400" y="104860"/>
                  </a:lnTo>
                  <a:lnTo>
                    <a:pt x="1583702" y="89423"/>
                  </a:lnTo>
                  <a:lnTo>
                    <a:pt x="1566075" y="79770"/>
                  </a:lnTo>
                  <a:lnTo>
                    <a:pt x="1543988" y="76435"/>
                  </a:lnTo>
                  <a:lnTo>
                    <a:pt x="1637771" y="76435"/>
                  </a:lnTo>
                  <a:lnTo>
                    <a:pt x="1645301" y="86500"/>
                  </a:lnTo>
                  <a:lnTo>
                    <a:pt x="1653729" y="125549"/>
                  </a:lnTo>
                  <a:lnTo>
                    <a:pt x="1645301" y="164664"/>
                  </a:lnTo>
                  <a:lnTo>
                    <a:pt x="1637818" y="174664"/>
                  </a:lnTo>
                  <a:close/>
                </a:path>
                <a:path w="3693795" h="405129">
                  <a:moveTo>
                    <a:pt x="1424270" y="317405"/>
                  </a:moveTo>
                  <a:lnTo>
                    <a:pt x="1417977" y="272434"/>
                  </a:lnTo>
                  <a:lnTo>
                    <a:pt x="1463185" y="272243"/>
                  </a:lnTo>
                  <a:lnTo>
                    <a:pt x="1512983" y="271353"/>
                  </a:lnTo>
                  <a:lnTo>
                    <a:pt x="1565440" y="269284"/>
                  </a:lnTo>
                  <a:lnTo>
                    <a:pt x="1618626" y="265558"/>
                  </a:lnTo>
                  <a:lnTo>
                    <a:pt x="1670612" y="259695"/>
                  </a:lnTo>
                  <a:lnTo>
                    <a:pt x="1674756" y="299600"/>
                  </a:lnTo>
                  <a:lnTo>
                    <a:pt x="1621756" y="307994"/>
                  </a:lnTo>
                  <a:lnTo>
                    <a:pt x="1568727" y="313227"/>
                  </a:lnTo>
                  <a:lnTo>
                    <a:pt x="1517149" y="316044"/>
                  </a:lnTo>
                  <a:lnTo>
                    <a:pt x="1468503" y="317188"/>
                  </a:lnTo>
                  <a:lnTo>
                    <a:pt x="1424270" y="317405"/>
                  </a:lnTo>
                  <a:close/>
                </a:path>
                <a:path w="3693795" h="405129">
                  <a:moveTo>
                    <a:pt x="2084135" y="35301"/>
                  </a:moveTo>
                  <a:lnTo>
                    <a:pt x="2028574" y="35301"/>
                  </a:lnTo>
                  <a:lnTo>
                    <a:pt x="2028574" y="0"/>
                  </a:lnTo>
                  <a:lnTo>
                    <a:pt x="2084135" y="0"/>
                  </a:lnTo>
                  <a:lnTo>
                    <a:pt x="2084135" y="35301"/>
                  </a:lnTo>
                  <a:close/>
                </a:path>
                <a:path w="3693795" h="405129">
                  <a:moveTo>
                    <a:pt x="2217973" y="76742"/>
                  </a:moveTo>
                  <a:lnTo>
                    <a:pt x="1893661" y="76742"/>
                  </a:lnTo>
                  <a:lnTo>
                    <a:pt x="1893661" y="35301"/>
                  </a:lnTo>
                  <a:lnTo>
                    <a:pt x="2217973" y="35301"/>
                  </a:lnTo>
                  <a:lnTo>
                    <a:pt x="2217973" y="76742"/>
                  </a:lnTo>
                  <a:close/>
                </a:path>
                <a:path w="3693795" h="405129">
                  <a:moveTo>
                    <a:pt x="2056354" y="208738"/>
                  </a:moveTo>
                  <a:lnTo>
                    <a:pt x="1999954" y="204740"/>
                  </a:lnTo>
                  <a:lnTo>
                    <a:pt x="1958201" y="192987"/>
                  </a:lnTo>
                  <a:lnTo>
                    <a:pt x="1932334" y="173837"/>
                  </a:lnTo>
                  <a:lnTo>
                    <a:pt x="1923590" y="147651"/>
                  </a:lnTo>
                  <a:lnTo>
                    <a:pt x="1932334" y="121700"/>
                  </a:lnTo>
                  <a:lnTo>
                    <a:pt x="1958201" y="102930"/>
                  </a:lnTo>
                  <a:lnTo>
                    <a:pt x="1999954" y="91555"/>
                  </a:lnTo>
                  <a:lnTo>
                    <a:pt x="2056354" y="87792"/>
                  </a:lnTo>
                  <a:lnTo>
                    <a:pt x="2112736" y="91555"/>
                  </a:lnTo>
                  <a:lnTo>
                    <a:pt x="2154469" y="102930"/>
                  </a:lnTo>
                  <a:lnTo>
                    <a:pt x="2180374" y="121700"/>
                  </a:lnTo>
                  <a:lnTo>
                    <a:pt x="2181904" y="126163"/>
                  </a:lnTo>
                  <a:lnTo>
                    <a:pt x="2056354" y="126163"/>
                  </a:lnTo>
                  <a:lnTo>
                    <a:pt x="2022074" y="127406"/>
                  </a:lnTo>
                  <a:lnTo>
                    <a:pt x="1998299" y="131267"/>
                  </a:lnTo>
                  <a:lnTo>
                    <a:pt x="1984480" y="137948"/>
                  </a:lnTo>
                  <a:lnTo>
                    <a:pt x="1980073" y="147651"/>
                  </a:lnTo>
                  <a:lnTo>
                    <a:pt x="1984480" y="157421"/>
                  </a:lnTo>
                  <a:lnTo>
                    <a:pt x="1998299" y="164112"/>
                  </a:lnTo>
                  <a:lnTo>
                    <a:pt x="2022074" y="167983"/>
                  </a:lnTo>
                  <a:lnTo>
                    <a:pt x="2056354" y="169292"/>
                  </a:lnTo>
                  <a:lnTo>
                    <a:pt x="2181918" y="169292"/>
                  </a:lnTo>
                  <a:lnTo>
                    <a:pt x="2180374" y="173837"/>
                  </a:lnTo>
                  <a:lnTo>
                    <a:pt x="2154469" y="192987"/>
                  </a:lnTo>
                  <a:lnTo>
                    <a:pt x="2112736" y="204740"/>
                  </a:lnTo>
                  <a:lnTo>
                    <a:pt x="2056354" y="208738"/>
                  </a:lnTo>
                  <a:close/>
                </a:path>
                <a:path w="3693795" h="405129">
                  <a:moveTo>
                    <a:pt x="2181918" y="169292"/>
                  </a:moveTo>
                  <a:lnTo>
                    <a:pt x="2056354" y="169292"/>
                  </a:lnTo>
                  <a:lnTo>
                    <a:pt x="2090418" y="167983"/>
                  </a:lnTo>
                  <a:lnTo>
                    <a:pt x="2114179" y="164112"/>
                  </a:lnTo>
                  <a:lnTo>
                    <a:pt x="2128098" y="157421"/>
                  </a:lnTo>
                  <a:lnTo>
                    <a:pt x="2132636" y="147651"/>
                  </a:lnTo>
                  <a:lnTo>
                    <a:pt x="2128098" y="137948"/>
                  </a:lnTo>
                  <a:lnTo>
                    <a:pt x="2114179" y="131267"/>
                  </a:lnTo>
                  <a:lnTo>
                    <a:pt x="2090418" y="127406"/>
                  </a:lnTo>
                  <a:lnTo>
                    <a:pt x="2056354" y="126163"/>
                  </a:lnTo>
                  <a:lnTo>
                    <a:pt x="2181904" y="126163"/>
                  </a:lnTo>
                  <a:lnTo>
                    <a:pt x="2189271" y="147651"/>
                  </a:lnTo>
                  <a:lnTo>
                    <a:pt x="2181918" y="169292"/>
                  </a:lnTo>
                  <a:close/>
                </a:path>
                <a:path w="3693795" h="405129">
                  <a:moveTo>
                    <a:pt x="2236851" y="267522"/>
                  </a:moveTo>
                  <a:lnTo>
                    <a:pt x="1876471" y="267522"/>
                  </a:lnTo>
                  <a:lnTo>
                    <a:pt x="1876471" y="224086"/>
                  </a:lnTo>
                  <a:lnTo>
                    <a:pt x="2236851" y="224086"/>
                  </a:lnTo>
                  <a:lnTo>
                    <a:pt x="2236851" y="267522"/>
                  </a:lnTo>
                  <a:close/>
                </a:path>
                <a:path w="3693795" h="405129">
                  <a:moveTo>
                    <a:pt x="2088739" y="316177"/>
                  </a:moveTo>
                  <a:lnTo>
                    <a:pt x="2033946" y="316177"/>
                  </a:lnTo>
                  <a:lnTo>
                    <a:pt x="2033946" y="267522"/>
                  </a:lnTo>
                  <a:lnTo>
                    <a:pt x="2088739" y="267522"/>
                  </a:lnTo>
                  <a:lnTo>
                    <a:pt x="2088739" y="316177"/>
                  </a:lnTo>
                  <a:close/>
                </a:path>
                <a:path w="3693795" h="405129">
                  <a:moveTo>
                    <a:pt x="2197560" y="390463"/>
                  </a:moveTo>
                  <a:lnTo>
                    <a:pt x="1918372" y="390463"/>
                  </a:lnTo>
                  <a:lnTo>
                    <a:pt x="1918372" y="291773"/>
                  </a:lnTo>
                  <a:lnTo>
                    <a:pt x="1973626" y="291773"/>
                  </a:lnTo>
                  <a:lnTo>
                    <a:pt x="1973626" y="346720"/>
                  </a:lnTo>
                  <a:lnTo>
                    <a:pt x="2197560" y="346720"/>
                  </a:lnTo>
                  <a:lnTo>
                    <a:pt x="2197560" y="390463"/>
                  </a:lnTo>
                  <a:close/>
                </a:path>
                <a:path w="3693795" h="405129">
                  <a:moveTo>
                    <a:pt x="2580367" y="294228"/>
                  </a:moveTo>
                  <a:lnTo>
                    <a:pt x="2525113" y="294228"/>
                  </a:lnTo>
                  <a:lnTo>
                    <a:pt x="2525113" y="195692"/>
                  </a:lnTo>
                  <a:lnTo>
                    <a:pt x="2460189" y="195692"/>
                  </a:lnTo>
                  <a:lnTo>
                    <a:pt x="2460189" y="151335"/>
                  </a:lnTo>
                  <a:lnTo>
                    <a:pt x="2525113" y="151335"/>
                  </a:lnTo>
                  <a:lnTo>
                    <a:pt x="2525113" y="106517"/>
                  </a:lnTo>
                  <a:lnTo>
                    <a:pt x="2460189" y="106517"/>
                  </a:lnTo>
                  <a:lnTo>
                    <a:pt x="2460189" y="62468"/>
                  </a:lnTo>
                  <a:lnTo>
                    <a:pt x="2525113" y="62468"/>
                  </a:lnTo>
                  <a:lnTo>
                    <a:pt x="2525113" y="2609"/>
                  </a:lnTo>
                  <a:lnTo>
                    <a:pt x="2580367" y="2609"/>
                  </a:lnTo>
                  <a:lnTo>
                    <a:pt x="2580367" y="294228"/>
                  </a:lnTo>
                  <a:close/>
                </a:path>
                <a:path w="3693795" h="405129">
                  <a:moveTo>
                    <a:pt x="2292585" y="245574"/>
                  </a:moveTo>
                  <a:lnTo>
                    <a:pt x="2262195" y="245574"/>
                  </a:lnTo>
                  <a:lnTo>
                    <a:pt x="2262195" y="114499"/>
                  </a:lnTo>
                  <a:lnTo>
                    <a:pt x="2381452" y="114499"/>
                  </a:lnTo>
                  <a:lnTo>
                    <a:pt x="2381452" y="73518"/>
                  </a:lnTo>
                  <a:lnTo>
                    <a:pt x="2261888" y="73518"/>
                  </a:lnTo>
                  <a:lnTo>
                    <a:pt x="2261888" y="29315"/>
                  </a:lnTo>
                  <a:lnTo>
                    <a:pt x="2437167" y="29315"/>
                  </a:lnTo>
                  <a:lnTo>
                    <a:pt x="2437167" y="155939"/>
                  </a:lnTo>
                  <a:lnTo>
                    <a:pt x="2317602" y="155939"/>
                  </a:lnTo>
                  <a:lnTo>
                    <a:pt x="2317602" y="201064"/>
                  </a:lnTo>
                  <a:lnTo>
                    <a:pt x="2452663" y="201064"/>
                  </a:lnTo>
                  <a:lnTo>
                    <a:pt x="2457426" y="235598"/>
                  </a:lnTo>
                  <a:lnTo>
                    <a:pt x="2420187" y="240912"/>
                  </a:lnTo>
                  <a:lnTo>
                    <a:pt x="2382373" y="243924"/>
                  </a:lnTo>
                  <a:lnTo>
                    <a:pt x="2340874" y="245267"/>
                  </a:lnTo>
                  <a:lnTo>
                    <a:pt x="2292585" y="245574"/>
                  </a:lnTo>
                  <a:close/>
                </a:path>
                <a:path w="3693795" h="405129">
                  <a:moveTo>
                    <a:pt x="2452663" y="201064"/>
                  </a:moveTo>
                  <a:lnTo>
                    <a:pt x="2317602" y="201064"/>
                  </a:lnTo>
                  <a:lnTo>
                    <a:pt x="2355477" y="200325"/>
                  </a:lnTo>
                  <a:lnTo>
                    <a:pt x="2388992" y="198608"/>
                  </a:lnTo>
                  <a:lnTo>
                    <a:pt x="2420233" y="195625"/>
                  </a:lnTo>
                  <a:lnTo>
                    <a:pt x="2451287" y="191087"/>
                  </a:lnTo>
                  <a:lnTo>
                    <a:pt x="2452663" y="201064"/>
                  </a:lnTo>
                  <a:close/>
                </a:path>
                <a:path w="3693795" h="405129">
                  <a:moveTo>
                    <a:pt x="2590344" y="389849"/>
                  </a:moveTo>
                  <a:lnTo>
                    <a:pt x="2315300" y="389849"/>
                  </a:lnTo>
                  <a:lnTo>
                    <a:pt x="2315300" y="271820"/>
                  </a:lnTo>
                  <a:lnTo>
                    <a:pt x="2370401" y="271820"/>
                  </a:lnTo>
                  <a:lnTo>
                    <a:pt x="2370401" y="344725"/>
                  </a:lnTo>
                  <a:lnTo>
                    <a:pt x="2590344" y="344725"/>
                  </a:lnTo>
                  <a:lnTo>
                    <a:pt x="2590344" y="389849"/>
                  </a:lnTo>
                  <a:close/>
                </a:path>
                <a:path w="3693795" h="405129">
                  <a:moveTo>
                    <a:pt x="2960719" y="397370"/>
                  </a:moveTo>
                  <a:lnTo>
                    <a:pt x="2907460" y="397370"/>
                  </a:lnTo>
                  <a:lnTo>
                    <a:pt x="2907460" y="1995"/>
                  </a:lnTo>
                  <a:lnTo>
                    <a:pt x="2960719" y="1995"/>
                  </a:lnTo>
                  <a:lnTo>
                    <a:pt x="2960719" y="397370"/>
                  </a:lnTo>
                  <a:close/>
                </a:path>
                <a:path w="3693795" h="405129">
                  <a:moveTo>
                    <a:pt x="2877070" y="379259"/>
                  </a:moveTo>
                  <a:lnTo>
                    <a:pt x="2825500" y="379259"/>
                  </a:lnTo>
                  <a:lnTo>
                    <a:pt x="2825500" y="191701"/>
                  </a:lnTo>
                  <a:lnTo>
                    <a:pt x="2754436" y="191701"/>
                  </a:lnTo>
                  <a:lnTo>
                    <a:pt x="2754436" y="146423"/>
                  </a:lnTo>
                  <a:lnTo>
                    <a:pt x="2825500" y="146423"/>
                  </a:lnTo>
                  <a:lnTo>
                    <a:pt x="2825500" y="9055"/>
                  </a:lnTo>
                  <a:lnTo>
                    <a:pt x="2877070" y="9055"/>
                  </a:lnTo>
                  <a:lnTo>
                    <a:pt x="2877070" y="379259"/>
                  </a:lnTo>
                  <a:close/>
                </a:path>
                <a:path w="3693795" h="405129">
                  <a:moveTo>
                    <a:pt x="2657742" y="309116"/>
                  </a:moveTo>
                  <a:lnTo>
                    <a:pt x="2630421" y="309116"/>
                  </a:lnTo>
                  <a:lnTo>
                    <a:pt x="2630421" y="46812"/>
                  </a:lnTo>
                  <a:lnTo>
                    <a:pt x="2781603" y="46812"/>
                  </a:lnTo>
                  <a:lnTo>
                    <a:pt x="2781603" y="91323"/>
                  </a:lnTo>
                  <a:lnTo>
                    <a:pt x="2684601" y="91323"/>
                  </a:lnTo>
                  <a:lnTo>
                    <a:pt x="2684601" y="263225"/>
                  </a:lnTo>
                  <a:lnTo>
                    <a:pt x="2796815" y="263225"/>
                  </a:lnTo>
                  <a:lnTo>
                    <a:pt x="2800021" y="298373"/>
                  </a:lnTo>
                  <a:lnTo>
                    <a:pt x="2767171" y="303807"/>
                  </a:lnTo>
                  <a:lnTo>
                    <a:pt x="2733946" y="307083"/>
                  </a:lnTo>
                  <a:lnTo>
                    <a:pt x="2698189" y="308690"/>
                  </a:lnTo>
                  <a:lnTo>
                    <a:pt x="2657742" y="309116"/>
                  </a:lnTo>
                  <a:close/>
                </a:path>
                <a:path w="3693795" h="405129">
                  <a:moveTo>
                    <a:pt x="2796815" y="263225"/>
                  </a:moveTo>
                  <a:lnTo>
                    <a:pt x="2684601" y="263225"/>
                  </a:lnTo>
                  <a:lnTo>
                    <a:pt x="2714593" y="262568"/>
                  </a:lnTo>
                  <a:lnTo>
                    <a:pt x="2742196" y="260846"/>
                  </a:lnTo>
                  <a:lnTo>
                    <a:pt x="2768821" y="257742"/>
                  </a:lnTo>
                  <a:lnTo>
                    <a:pt x="2795877" y="252941"/>
                  </a:lnTo>
                  <a:lnTo>
                    <a:pt x="2796815" y="263225"/>
                  </a:lnTo>
                  <a:close/>
                </a:path>
                <a:path w="3693795" h="405129">
                  <a:moveTo>
                    <a:pt x="3320044" y="398291"/>
                  </a:moveTo>
                  <a:lnTo>
                    <a:pt x="3264022" y="398291"/>
                  </a:lnTo>
                  <a:lnTo>
                    <a:pt x="3264022" y="1995"/>
                  </a:lnTo>
                  <a:lnTo>
                    <a:pt x="3320044" y="1995"/>
                  </a:lnTo>
                  <a:lnTo>
                    <a:pt x="3320044" y="398291"/>
                  </a:lnTo>
                  <a:close/>
                </a:path>
                <a:path w="3693795" h="405129">
                  <a:moveTo>
                    <a:pt x="3105473" y="311726"/>
                  </a:moveTo>
                  <a:lnTo>
                    <a:pt x="3063608" y="301879"/>
                  </a:lnTo>
                  <a:lnTo>
                    <a:pt x="3030477" y="273700"/>
                  </a:lnTo>
                  <a:lnTo>
                    <a:pt x="3008713" y="229233"/>
                  </a:lnTo>
                  <a:lnTo>
                    <a:pt x="3000950" y="170520"/>
                  </a:lnTo>
                  <a:lnTo>
                    <a:pt x="3008713" y="112292"/>
                  </a:lnTo>
                  <a:lnTo>
                    <a:pt x="3030477" y="67993"/>
                  </a:lnTo>
                  <a:lnTo>
                    <a:pt x="3063608" y="39809"/>
                  </a:lnTo>
                  <a:lnTo>
                    <a:pt x="3105473" y="29929"/>
                  </a:lnTo>
                  <a:lnTo>
                    <a:pt x="3146899" y="39809"/>
                  </a:lnTo>
                  <a:lnTo>
                    <a:pt x="3179836" y="67993"/>
                  </a:lnTo>
                  <a:lnTo>
                    <a:pt x="3185719" y="79965"/>
                  </a:lnTo>
                  <a:lnTo>
                    <a:pt x="3105473" y="79965"/>
                  </a:lnTo>
                  <a:lnTo>
                    <a:pt x="3084518" y="85891"/>
                  </a:lnTo>
                  <a:lnTo>
                    <a:pt x="3068368" y="103313"/>
                  </a:lnTo>
                  <a:lnTo>
                    <a:pt x="3058032" y="131701"/>
                  </a:lnTo>
                  <a:lnTo>
                    <a:pt x="3054516" y="170520"/>
                  </a:lnTo>
                  <a:lnTo>
                    <a:pt x="3058032" y="209671"/>
                  </a:lnTo>
                  <a:lnTo>
                    <a:pt x="3068368" y="238188"/>
                  </a:lnTo>
                  <a:lnTo>
                    <a:pt x="3084518" y="255625"/>
                  </a:lnTo>
                  <a:lnTo>
                    <a:pt x="3105473" y="261536"/>
                  </a:lnTo>
                  <a:lnTo>
                    <a:pt x="3185791" y="261536"/>
                  </a:lnTo>
                  <a:lnTo>
                    <a:pt x="3179836" y="273700"/>
                  </a:lnTo>
                  <a:lnTo>
                    <a:pt x="3146899" y="301879"/>
                  </a:lnTo>
                  <a:lnTo>
                    <a:pt x="3105473" y="311726"/>
                  </a:lnTo>
                  <a:close/>
                </a:path>
                <a:path w="3693795" h="405129">
                  <a:moveTo>
                    <a:pt x="3185791" y="261536"/>
                  </a:moveTo>
                  <a:lnTo>
                    <a:pt x="3105473" y="261536"/>
                  </a:lnTo>
                  <a:lnTo>
                    <a:pt x="3126054" y="255625"/>
                  </a:lnTo>
                  <a:lnTo>
                    <a:pt x="3142002" y="238188"/>
                  </a:lnTo>
                  <a:lnTo>
                    <a:pt x="3152310" y="209671"/>
                  </a:lnTo>
                  <a:lnTo>
                    <a:pt x="3155969" y="170520"/>
                  </a:lnTo>
                  <a:lnTo>
                    <a:pt x="3152310" y="131701"/>
                  </a:lnTo>
                  <a:lnTo>
                    <a:pt x="3142002" y="103313"/>
                  </a:lnTo>
                  <a:lnTo>
                    <a:pt x="3126054" y="85891"/>
                  </a:lnTo>
                  <a:lnTo>
                    <a:pt x="3105473" y="79965"/>
                  </a:lnTo>
                  <a:lnTo>
                    <a:pt x="3185719" y="79965"/>
                  </a:lnTo>
                  <a:lnTo>
                    <a:pt x="3201607" y="112292"/>
                  </a:lnTo>
                  <a:lnTo>
                    <a:pt x="3209535" y="170520"/>
                  </a:lnTo>
                  <a:lnTo>
                    <a:pt x="3201607" y="229233"/>
                  </a:lnTo>
                  <a:lnTo>
                    <a:pt x="3185791" y="261536"/>
                  </a:lnTo>
                  <a:close/>
                </a:path>
                <a:path w="3693795" h="405129">
                  <a:moveTo>
                    <a:pt x="3693642" y="398291"/>
                  </a:moveTo>
                  <a:lnTo>
                    <a:pt x="3638848" y="398291"/>
                  </a:lnTo>
                  <a:lnTo>
                    <a:pt x="3638848" y="186176"/>
                  </a:lnTo>
                  <a:lnTo>
                    <a:pt x="3569474" y="186176"/>
                  </a:lnTo>
                  <a:lnTo>
                    <a:pt x="3569474" y="141819"/>
                  </a:lnTo>
                  <a:lnTo>
                    <a:pt x="3638848" y="141819"/>
                  </a:lnTo>
                  <a:lnTo>
                    <a:pt x="3638848" y="1995"/>
                  </a:lnTo>
                  <a:lnTo>
                    <a:pt x="3693642" y="1995"/>
                  </a:lnTo>
                  <a:lnTo>
                    <a:pt x="3693642" y="398291"/>
                  </a:lnTo>
                  <a:close/>
                </a:path>
                <a:path w="3693795" h="405129">
                  <a:moveTo>
                    <a:pt x="3409850" y="308656"/>
                  </a:moveTo>
                  <a:lnTo>
                    <a:pt x="3378386" y="308656"/>
                  </a:lnTo>
                  <a:lnTo>
                    <a:pt x="3378386" y="35301"/>
                  </a:lnTo>
                  <a:lnTo>
                    <a:pt x="3563181" y="35301"/>
                  </a:lnTo>
                  <a:lnTo>
                    <a:pt x="3563181" y="79965"/>
                  </a:lnTo>
                  <a:lnTo>
                    <a:pt x="3433794" y="79965"/>
                  </a:lnTo>
                  <a:lnTo>
                    <a:pt x="3433794" y="145502"/>
                  </a:lnTo>
                  <a:lnTo>
                    <a:pt x="3548753" y="145502"/>
                  </a:lnTo>
                  <a:lnTo>
                    <a:pt x="3548753" y="188938"/>
                  </a:lnTo>
                  <a:lnTo>
                    <a:pt x="3433794" y="188938"/>
                  </a:lnTo>
                  <a:lnTo>
                    <a:pt x="3433794" y="263532"/>
                  </a:lnTo>
                  <a:lnTo>
                    <a:pt x="3582707" y="263532"/>
                  </a:lnTo>
                  <a:lnTo>
                    <a:pt x="3586971" y="297759"/>
                  </a:lnTo>
                  <a:lnTo>
                    <a:pt x="3544468" y="303131"/>
                  </a:lnTo>
                  <a:lnTo>
                    <a:pt x="3502152" y="306430"/>
                  </a:lnTo>
                  <a:lnTo>
                    <a:pt x="3457965" y="308119"/>
                  </a:lnTo>
                  <a:lnTo>
                    <a:pt x="3409850" y="308656"/>
                  </a:lnTo>
                  <a:close/>
                </a:path>
                <a:path w="3693795" h="405129">
                  <a:moveTo>
                    <a:pt x="3582707" y="263532"/>
                  </a:moveTo>
                  <a:lnTo>
                    <a:pt x="3433794" y="263532"/>
                  </a:lnTo>
                  <a:lnTo>
                    <a:pt x="3473074" y="262834"/>
                  </a:lnTo>
                  <a:lnTo>
                    <a:pt x="3509749" y="261172"/>
                  </a:lnTo>
                  <a:lnTo>
                    <a:pt x="3545360" y="258157"/>
                  </a:lnTo>
                  <a:lnTo>
                    <a:pt x="3581445" y="253402"/>
                  </a:lnTo>
                  <a:lnTo>
                    <a:pt x="3582707" y="2635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940847" y="5411300"/>
              <a:ext cx="2729230" cy="523240"/>
            </a:xfrm>
            <a:custGeom>
              <a:avLst/>
              <a:gdLst/>
              <a:ahLst/>
              <a:cxnLst/>
              <a:rect l="l" t="t" r="r" b="b"/>
              <a:pathLst>
                <a:path w="2729230" h="523239">
                  <a:moveTo>
                    <a:pt x="2729130" y="523073"/>
                  </a:moveTo>
                  <a:lnTo>
                    <a:pt x="0" y="523073"/>
                  </a:lnTo>
                  <a:lnTo>
                    <a:pt x="0" y="0"/>
                  </a:lnTo>
                  <a:lnTo>
                    <a:pt x="2729130" y="0"/>
                  </a:lnTo>
                  <a:lnTo>
                    <a:pt x="2729130" y="523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966325" y="5474689"/>
              <a:ext cx="2712085" cy="402590"/>
            </a:xfrm>
            <a:custGeom>
              <a:avLst/>
              <a:gdLst/>
              <a:ahLst/>
              <a:cxnLst/>
              <a:rect l="l" t="t" r="r" b="b"/>
              <a:pathLst>
                <a:path w="2712084" h="402589">
                  <a:moveTo>
                    <a:pt x="64616" y="221937"/>
                  </a:moveTo>
                  <a:lnTo>
                    <a:pt x="5218" y="221937"/>
                  </a:lnTo>
                  <a:lnTo>
                    <a:pt x="22408" y="40980"/>
                  </a:lnTo>
                  <a:lnTo>
                    <a:pt x="215798" y="40980"/>
                  </a:lnTo>
                  <a:lnTo>
                    <a:pt x="215798" y="94546"/>
                  </a:lnTo>
                  <a:lnTo>
                    <a:pt x="76128" y="94546"/>
                  </a:lnTo>
                  <a:lnTo>
                    <a:pt x="67532" y="173897"/>
                  </a:lnTo>
                  <a:lnTo>
                    <a:pt x="201394" y="173897"/>
                  </a:lnTo>
                  <a:lnTo>
                    <a:pt x="204958" y="176295"/>
                  </a:lnTo>
                  <a:lnTo>
                    <a:pt x="217394" y="195692"/>
                  </a:lnTo>
                  <a:lnTo>
                    <a:pt x="113731" y="195692"/>
                  </a:lnTo>
                  <a:lnTo>
                    <a:pt x="97424" y="197332"/>
                  </a:lnTo>
                  <a:lnTo>
                    <a:pt x="83763" y="202253"/>
                  </a:lnTo>
                  <a:lnTo>
                    <a:pt x="72809" y="210455"/>
                  </a:lnTo>
                  <a:lnTo>
                    <a:pt x="64616" y="221937"/>
                  </a:lnTo>
                  <a:close/>
                </a:path>
                <a:path w="2712084" h="402589">
                  <a:moveTo>
                    <a:pt x="201394" y="173897"/>
                  </a:moveTo>
                  <a:lnTo>
                    <a:pt x="69988" y="173897"/>
                  </a:lnTo>
                  <a:lnTo>
                    <a:pt x="80881" y="163184"/>
                  </a:lnTo>
                  <a:lnTo>
                    <a:pt x="95543" y="154731"/>
                  </a:lnTo>
                  <a:lnTo>
                    <a:pt x="113199" y="149184"/>
                  </a:lnTo>
                  <a:lnTo>
                    <a:pt x="133070" y="147191"/>
                  </a:lnTo>
                  <a:lnTo>
                    <a:pt x="173122" y="154872"/>
                  </a:lnTo>
                  <a:lnTo>
                    <a:pt x="201394" y="173897"/>
                  </a:lnTo>
                  <a:close/>
                </a:path>
                <a:path w="2712084" h="402589">
                  <a:moveTo>
                    <a:pt x="215256" y="308195"/>
                  </a:moveTo>
                  <a:lnTo>
                    <a:pt x="114806" y="308195"/>
                  </a:lnTo>
                  <a:lnTo>
                    <a:pt x="137236" y="304085"/>
                  </a:lnTo>
                  <a:lnTo>
                    <a:pt x="154846" y="292578"/>
                  </a:lnTo>
                  <a:lnTo>
                    <a:pt x="166326" y="274913"/>
                  </a:lnTo>
                  <a:lnTo>
                    <a:pt x="170367" y="252327"/>
                  </a:lnTo>
                  <a:lnTo>
                    <a:pt x="166244" y="229513"/>
                  </a:lnTo>
                  <a:lnTo>
                    <a:pt x="154539" y="211635"/>
                  </a:lnTo>
                  <a:lnTo>
                    <a:pt x="136588" y="199944"/>
                  </a:lnTo>
                  <a:lnTo>
                    <a:pt x="113731" y="195692"/>
                  </a:lnTo>
                  <a:lnTo>
                    <a:pt x="217394" y="195692"/>
                  </a:lnTo>
                  <a:lnTo>
                    <a:pt x="225945" y="209028"/>
                  </a:lnTo>
                  <a:lnTo>
                    <a:pt x="233449" y="250639"/>
                  </a:lnTo>
                  <a:lnTo>
                    <a:pt x="224904" y="294473"/>
                  </a:lnTo>
                  <a:lnTo>
                    <a:pt x="215256" y="308195"/>
                  </a:lnTo>
                  <a:close/>
                </a:path>
                <a:path w="2712084" h="402589">
                  <a:moveTo>
                    <a:pt x="114806" y="359613"/>
                  </a:moveTo>
                  <a:lnTo>
                    <a:pt x="69391" y="352725"/>
                  </a:lnTo>
                  <a:lnTo>
                    <a:pt x="33286" y="333520"/>
                  </a:lnTo>
                  <a:lnTo>
                    <a:pt x="9240" y="304186"/>
                  </a:lnTo>
                  <a:lnTo>
                    <a:pt x="0" y="266908"/>
                  </a:lnTo>
                  <a:lnTo>
                    <a:pt x="63388" y="266908"/>
                  </a:lnTo>
                  <a:lnTo>
                    <a:pt x="68206" y="283655"/>
                  </a:lnTo>
                  <a:lnTo>
                    <a:pt x="79370" y="296703"/>
                  </a:lnTo>
                  <a:lnTo>
                    <a:pt x="95397" y="305176"/>
                  </a:lnTo>
                  <a:lnTo>
                    <a:pt x="114806" y="308195"/>
                  </a:lnTo>
                  <a:lnTo>
                    <a:pt x="215256" y="308195"/>
                  </a:lnTo>
                  <a:lnTo>
                    <a:pt x="200661" y="328954"/>
                  </a:lnTo>
                  <a:lnTo>
                    <a:pt x="163151" y="351521"/>
                  </a:lnTo>
                  <a:lnTo>
                    <a:pt x="114806" y="359613"/>
                  </a:lnTo>
                  <a:close/>
                </a:path>
                <a:path w="2712084" h="402589">
                  <a:moveTo>
                    <a:pt x="299619" y="402588"/>
                  </a:moveTo>
                  <a:lnTo>
                    <a:pt x="244058" y="402588"/>
                  </a:lnTo>
                  <a:lnTo>
                    <a:pt x="345357" y="26245"/>
                  </a:lnTo>
                  <a:lnTo>
                    <a:pt x="400918" y="26245"/>
                  </a:lnTo>
                  <a:lnTo>
                    <a:pt x="299619" y="402588"/>
                  </a:lnTo>
                  <a:close/>
                </a:path>
                <a:path w="2712084" h="402589">
                  <a:moveTo>
                    <a:pt x="665850" y="299600"/>
                  </a:moveTo>
                  <a:lnTo>
                    <a:pt x="411220" y="299600"/>
                  </a:lnTo>
                  <a:lnTo>
                    <a:pt x="411220" y="248183"/>
                  </a:lnTo>
                  <a:lnTo>
                    <a:pt x="544291" y="40980"/>
                  </a:lnTo>
                  <a:lnTo>
                    <a:pt x="626251" y="40980"/>
                  </a:lnTo>
                  <a:lnTo>
                    <a:pt x="626251" y="112503"/>
                  </a:lnTo>
                  <a:lnTo>
                    <a:pt x="561941" y="112503"/>
                  </a:lnTo>
                  <a:lnTo>
                    <a:pt x="477065" y="244807"/>
                  </a:lnTo>
                  <a:lnTo>
                    <a:pt x="477065" y="247262"/>
                  </a:lnTo>
                  <a:lnTo>
                    <a:pt x="665850" y="247262"/>
                  </a:lnTo>
                  <a:lnTo>
                    <a:pt x="665850" y="299600"/>
                  </a:lnTo>
                  <a:close/>
                </a:path>
                <a:path w="2712084" h="402589">
                  <a:moveTo>
                    <a:pt x="626251" y="247262"/>
                  </a:moveTo>
                  <a:lnTo>
                    <a:pt x="564858" y="247262"/>
                  </a:lnTo>
                  <a:lnTo>
                    <a:pt x="564858" y="112503"/>
                  </a:lnTo>
                  <a:lnTo>
                    <a:pt x="626251" y="112503"/>
                  </a:lnTo>
                  <a:lnTo>
                    <a:pt x="626251" y="247262"/>
                  </a:lnTo>
                  <a:close/>
                </a:path>
                <a:path w="2712084" h="402589">
                  <a:moveTo>
                    <a:pt x="626251" y="355315"/>
                  </a:moveTo>
                  <a:lnTo>
                    <a:pt x="563937" y="355315"/>
                  </a:lnTo>
                  <a:lnTo>
                    <a:pt x="563937" y="299600"/>
                  </a:lnTo>
                  <a:lnTo>
                    <a:pt x="626251" y="299600"/>
                  </a:lnTo>
                  <a:lnTo>
                    <a:pt x="626251" y="355315"/>
                  </a:lnTo>
                  <a:close/>
                </a:path>
                <a:path w="2712084" h="402589">
                  <a:moveTo>
                    <a:pt x="1013970" y="396295"/>
                  </a:moveTo>
                  <a:lnTo>
                    <a:pt x="958870" y="396295"/>
                  </a:lnTo>
                  <a:lnTo>
                    <a:pt x="958870" y="0"/>
                  </a:lnTo>
                  <a:lnTo>
                    <a:pt x="1013970" y="0"/>
                  </a:lnTo>
                  <a:lnTo>
                    <a:pt x="1013970" y="396295"/>
                  </a:lnTo>
                  <a:close/>
                </a:path>
                <a:path w="2712084" h="402589">
                  <a:moveTo>
                    <a:pt x="809837" y="220556"/>
                  </a:moveTo>
                  <a:lnTo>
                    <a:pt x="766468" y="213386"/>
                  </a:lnTo>
                  <a:lnTo>
                    <a:pt x="731675" y="193351"/>
                  </a:lnTo>
                  <a:lnTo>
                    <a:pt x="708566" y="162669"/>
                  </a:lnTo>
                  <a:lnTo>
                    <a:pt x="700249" y="123554"/>
                  </a:lnTo>
                  <a:lnTo>
                    <a:pt x="708566" y="84504"/>
                  </a:lnTo>
                  <a:lnTo>
                    <a:pt x="731675" y="53815"/>
                  </a:lnTo>
                  <a:lnTo>
                    <a:pt x="766468" y="33744"/>
                  </a:lnTo>
                  <a:lnTo>
                    <a:pt x="809837" y="26552"/>
                  </a:lnTo>
                  <a:lnTo>
                    <a:pt x="853488" y="33744"/>
                  </a:lnTo>
                  <a:lnTo>
                    <a:pt x="888190" y="53815"/>
                  </a:lnTo>
                  <a:lnTo>
                    <a:pt x="903620" y="74439"/>
                  </a:lnTo>
                  <a:lnTo>
                    <a:pt x="809837" y="74439"/>
                  </a:lnTo>
                  <a:lnTo>
                    <a:pt x="788155" y="77775"/>
                  </a:lnTo>
                  <a:lnTo>
                    <a:pt x="770832" y="87428"/>
                  </a:lnTo>
                  <a:lnTo>
                    <a:pt x="759352" y="102865"/>
                  </a:lnTo>
                  <a:lnTo>
                    <a:pt x="755196" y="123554"/>
                  </a:lnTo>
                  <a:lnTo>
                    <a:pt x="759374" y="144438"/>
                  </a:lnTo>
                  <a:lnTo>
                    <a:pt x="770890" y="159853"/>
                  </a:lnTo>
                  <a:lnTo>
                    <a:pt x="788219" y="169398"/>
                  </a:lnTo>
                  <a:lnTo>
                    <a:pt x="809837" y="172669"/>
                  </a:lnTo>
                  <a:lnTo>
                    <a:pt x="903667" y="172669"/>
                  </a:lnTo>
                  <a:lnTo>
                    <a:pt x="888190" y="193351"/>
                  </a:lnTo>
                  <a:lnTo>
                    <a:pt x="853488" y="213386"/>
                  </a:lnTo>
                  <a:lnTo>
                    <a:pt x="809837" y="220556"/>
                  </a:lnTo>
                  <a:close/>
                </a:path>
                <a:path w="2712084" h="402589">
                  <a:moveTo>
                    <a:pt x="903667" y="172669"/>
                  </a:moveTo>
                  <a:lnTo>
                    <a:pt x="809837" y="172669"/>
                  </a:lnTo>
                  <a:lnTo>
                    <a:pt x="831859" y="169398"/>
                  </a:lnTo>
                  <a:lnTo>
                    <a:pt x="849493" y="159853"/>
                  </a:lnTo>
                  <a:lnTo>
                    <a:pt x="861227" y="144438"/>
                  </a:lnTo>
                  <a:lnTo>
                    <a:pt x="865551" y="123554"/>
                  </a:lnTo>
                  <a:lnTo>
                    <a:pt x="861249" y="102865"/>
                  </a:lnTo>
                  <a:lnTo>
                    <a:pt x="849551" y="87428"/>
                  </a:lnTo>
                  <a:lnTo>
                    <a:pt x="831924" y="77775"/>
                  </a:lnTo>
                  <a:lnTo>
                    <a:pt x="809837" y="74439"/>
                  </a:lnTo>
                  <a:lnTo>
                    <a:pt x="903620" y="74439"/>
                  </a:lnTo>
                  <a:lnTo>
                    <a:pt x="911150" y="84504"/>
                  </a:lnTo>
                  <a:lnTo>
                    <a:pt x="919578" y="123554"/>
                  </a:lnTo>
                  <a:lnTo>
                    <a:pt x="911150" y="162669"/>
                  </a:lnTo>
                  <a:lnTo>
                    <a:pt x="903667" y="172669"/>
                  </a:lnTo>
                  <a:close/>
                </a:path>
                <a:path w="2712084" h="402589">
                  <a:moveTo>
                    <a:pt x="690119" y="315409"/>
                  </a:moveTo>
                  <a:lnTo>
                    <a:pt x="683826" y="270438"/>
                  </a:lnTo>
                  <a:lnTo>
                    <a:pt x="729034" y="270248"/>
                  </a:lnTo>
                  <a:lnTo>
                    <a:pt x="778832" y="269358"/>
                  </a:lnTo>
                  <a:lnTo>
                    <a:pt x="831289" y="267289"/>
                  </a:lnTo>
                  <a:lnTo>
                    <a:pt x="884475" y="263562"/>
                  </a:lnTo>
                  <a:lnTo>
                    <a:pt x="936461" y="257699"/>
                  </a:lnTo>
                  <a:lnTo>
                    <a:pt x="940605" y="297605"/>
                  </a:lnTo>
                  <a:lnTo>
                    <a:pt x="887605" y="305999"/>
                  </a:lnTo>
                  <a:lnTo>
                    <a:pt x="834576" y="311232"/>
                  </a:lnTo>
                  <a:lnTo>
                    <a:pt x="782998" y="314049"/>
                  </a:lnTo>
                  <a:lnTo>
                    <a:pt x="734352" y="315193"/>
                  </a:lnTo>
                  <a:lnTo>
                    <a:pt x="690119" y="315409"/>
                  </a:lnTo>
                  <a:close/>
                </a:path>
                <a:path w="2712084" h="402589">
                  <a:moveTo>
                    <a:pt x="1484589" y="395374"/>
                  </a:moveTo>
                  <a:lnTo>
                    <a:pt x="1431637" y="395374"/>
                  </a:lnTo>
                  <a:lnTo>
                    <a:pt x="1431637" y="0"/>
                  </a:lnTo>
                  <a:lnTo>
                    <a:pt x="1484589" y="0"/>
                  </a:lnTo>
                  <a:lnTo>
                    <a:pt x="1484589" y="395374"/>
                  </a:lnTo>
                  <a:close/>
                </a:path>
                <a:path w="2712084" h="402589">
                  <a:moveTo>
                    <a:pt x="1403857" y="87792"/>
                  </a:moveTo>
                  <a:lnTo>
                    <a:pt x="1351672" y="87792"/>
                  </a:lnTo>
                  <a:lnTo>
                    <a:pt x="1351672" y="6139"/>
                  </a:lnTo>
                  <a:lnTo>
                    <a:pt x="1403857" y="6139"/>
                  </a:lnTo>
                  <a:lnTo>
                    <a:pt x="1403857" y="87792"/>
                  </a:lnTo>
                  <a:close/>
                </a:path>
                <a:path w="2712084" h="402589">
                  <a:moveTo>
                    <a:pt x="1231494" y="314795"/>
                  </a:moveTo>
                  <a:lnTo>
                    <a:pt x="1196116" y="304932"/>
                  </a:lnTo>
                  <a:lnTo>
                    <a:pt x="1169026" y="276405"/>
                  </a:lnTo>
                  <a:lnTo>
                    <a:pt x="1151721" y="231158"/>
                  </a:lnTo>
                  <a:lnTo>
                    <a:pt x="1145696" y="171134"/>
                  </a:lnTo>
                  <a:lnTo>
                    <a:pt x="1151721" y="111599"/>
                  </a:lnTo>
                  <a:lnTo>
                    <a:pt x="1169026" y="66669"/>
                  </a:lnTo>
                  <a:lnTo>
                    <a:pt x="1196116" y="38287"/>
                  </a:lnTo>
                  <a:lnTo>
                    <a:pt x="1231494" y="28394"/>
                  </a:lnTo>
                  <a:lnTo>
                    <a:pt x="1254944" y="32344"/>
                  </a:lnTo>
                  <a:lnTo>
                    <a:pt x="1275314" y="43877"/>
                  </a:lnTo>
                  <a:lnTo>
                    <a:pt x="1292231" y="62518"/>
                  </a:lnTo>
                  <a:lnTo>
                    <a:pt x="1301663" y="80732"/>
                  </a:lnTo>
                  <a:lnTo>
                    <a:pt x="1231494" y="80732"/>
                  </a:lnTo>
                  <a:lnTo>
                    <a:pt x="1216196" y="86310"/>
                  </a:lnTo>
                  <a:lnTo>
                    <a:pt x="1204999" y="103256"/>
                  </a:lnTo>
                  <a:lnTo>
                    <a:pt x="1198147" y="131540"/>
                  </a:lnTo>
                  <a:lnTo>
                    <a:pt x="1195886" y="171134"/>
                  </a:lnTo>
                  <a:lnTo>
                    <a:pt x="1198147" y="211011"/>
                  </a:lnTo>
                  <a:lnTo>
                    <a:pt x="1204999" y="239320"/>
                  </a:lnTo>
                  <a:lnTo>
                    <a:pt x="1216196" y="256174"/>
                  </a:lnTo>
                  <a:lnTo>
                    <a:pt x="1231494" y="261690"/>
                  </a:lnTo>
                  <a:lnTo>
                    <a:pt x="1301939" y="261690"/>
                  </a:lnTo>
                  <a:lnTo>
                    <a:pt x="1292382" y="280369"/>
                  </a:lnTo>
                  <a:lnTo>
                    <a:pt x="1275448" y="299236"/>
                  </a:lnTo>
                  <a:lnTo>
                    <a:pt x="1255032" y="310879"/>
                  </a:lnTo>
                  <a:lnTo>
                    <a:pt x="1231494" y="314795"/>
                  </a:lnTo>
                  <a:close/>
                </a:path>
                <a:path w="2712084" h="402589">
                  <a:moveTo>
                    <a:pt x="1301939" y="261690"/>
                  </a:moveTo>
                  <a:lnTo>
                    <a:pt x="1231494" y="261690"/>
                  </a:lnTo>
                  <a:lnTo>
                    <a:pt x="1246965" y="256174"/>
                  </a:lnTo>
                  <a:lnTo>
                    <a:pt x="1258565" y="239320"/>
                  </a:lnTo>
                  <a:lnTo>
                    <a:pt x="1265877" y="211011"/>
                  </a:lnTo>
                  <a:lnTo>
                    <a:pt x="1268484" y="171134"/>
                  </a:lnTo>
                  <a:lnTo>
                    <a:pt x="1265855" y="131540"/>
                  </a:lnTo>
                  <a:lnTo>
                    <a:pt x="1258507" y="103256"/>
                  </a:lnTo>
                  <a:lnTo>
                    <a:pt x="1246900" y="86310"/>
                  </a:lnTo>
                  <a:lnTo>
                    <a:pt x="1231494" y="80732"/>
                  </a:lnTo>
                  <a:lnTo>
                    <a:pt x="1301663" y="80732"/>
                  </a:lnTo>
                  <a:lnTo>
                    <a:pt x="1305320" y="87792"/>
                  </a:lnTo>
                  <a:lnTo>
                    <a:pt x="1403857" y="87792"/>
                  </a:lnTo>
                  <a:lnTo>
                    <a:pt x="1403857" y="132149"/>
                  </a:lnTo>
                  <a:lnTo>
                    <a:pt x="1316217" y="132149"/>
                  </a:lnTo>
                  <a:lnTo>
                    <a:pt x="1317337" y="141413"/>
                  </a:lnTo>
                  <a:lnTo>
                    <a:pt x="1318155" y="151009"/>
                  </a:lnTo>
                  <a:lnTo>
                    <a:pt x="1318656" y="160920"/>
                  </a:lnTo>
                  <a:lnTo>
                    <a:pt x="1318826" y="171134"/>
                  </a:lnTo>
                  <a:lnTo>
                    <a:pt x="1318659" y="181257"/>
                  </a:lnTo>
                  <a:lnTo>
                    <a:pt x="1318174" y="191106"/>
                  </a:lnTo>
                  <a:lnTo>
                    <a:pt x="1317402" y="200639"/>
                  </a:lnTo>
                  <a:lnTo>
                    <a:pt x="1316371" y="209812"/>
                  </a:lnTo>
                  <a:lnTo>
                    <a:pt x="1403857" y="209812"/>
                  </a:lnTo>
                  <a:lnTo>
                    <a:pt x="1403857" y="254783"/>
                  </a:lnTo>
                  <a:lnTo>
                    <a:pt x="1305473" y="254783"/>
                  </a:lnTo>
                  <a:lnTo>
                    <a:pt x="1301939" y="261690"/>
                  </a:lnTo>
                  <a:close/>
                </a:path>
                <a:path w="2712084" h="402589">
                  <a:moveTo>
                    <a:pt x="1403857" y="209812"/>
                  </a:moveTo>
                  <a:lnTo>
                    <a:pt x="1351672" y="209812"/>
                  </a:lnTo>
                  <a:lnTo>
                    <a:pt x="1351672" y="132149"/>
                  </a:lnTo>
                  <a:lnTo>
                    <a:pt x="1403857" y="132149"/>
                  </a:lnTo>
                  <a:lnTo>
                    <a:pt x="1403857" y="209812"/>
                  </a:lnTo>
                  <a:close/>
                </a:path>
                <a:path w="2712084" h="402589">
                  <a:moveTo>
                    <a:pt x="1403857" y="377110"/>
                  </a:moveTo>
                  <a:lnTo>
                    <a:pt x="1351672" y="377110"/>
                  </a:lnTo>
                  <a:lnTo>
                    <a:pt x="1351672" y="254783"/>
                  </a:lnTo>
                  <a:lnTo>
                    <a:pt x="1403857" y="254783"/>
                  </a:lnTo>
                  <a:lnTo>
                    <a:pt x="1403857" y="377110"/>
                  </a:lnTo>
                  <a:close/>
                </a:path>
                <a:path w="2712084" h="402589">
                  <a:moveTo>
                    <a:pt x="1720359" y="37296"/>
                  </a:moveTo>
                  <a:lnTo>
                    <a:pt x="1665412" y="37296"/>
                  </a:lnTo>
                  <a:lnTo>
                    <a:pt x="1665412" y="1381"/>
                  </a:lnTo>
                  <a:lnTo>
                    <a:pt x="1720359" y="1381"/>
                  </a:lnTo>
                  <a:lnTo>
                    <a:pt x="1720359" y="37296"/>
                  </a:lnTo>
                  <a:close/>
                </a:path>
                <a:path w="2712084" h="402589">
                  <a:moveTo>
                    <a:pt x="1838695" y="80118"/>
                  </a:moveTo>
                  <a:lnTo>
                    <a:pt x="1547843" y="80118"/>
                  </a:lnTo>
                  <a:lnTo>
                    <a:pt x="1547843" y="37296"/>
                  </a:lnTo>
                  <a:lnTo>
                    <a:pt x="1838695" y="37296"/>
                  </a:lnTo>
                  <a:lnTo>
                    <a:pt x="1838695" y="80118"/>
                  </a:lnTo>
                  <a:close/>
                </a:path>
                <a:path w="2712084" h="402589">
                  <a:moveTo>
                    <a:pt x="1545234" y="181571"/>
                  </a:moveTo>
                  <a:lnTo>
                    <a:pt x="1528504" y="139670"/>
                  </a:lnTo>
                  <a:lnTo>
                    <a:pt x="1584468" y="132092"/>
                  </a:lnTo>
                  <a:lnTo>
                    <a:pt x="1624432" y="118528"/>
                  </a:lnTo>
                  <a:lnTo>
                    <a:pt x="1649545" y="100647"/>
                  </a:lnTo>
                  <a:lnTo>
                    <a:pt x="1660961" y="80118"/>
                  </a:lnTo>
                  <a:lnTo>
                    <a:pt x="1724657" y="80118"/>
                  </a:lnTo>
                  <a:lnTo>
                    <a:pt x="1735904" y="100647"/>
                  </a:lnTo>
                  <a:lnTo>
                    <a:pt x="1760994" y="118528"/>
                  </a:lnTo>
                  <a:lnTo>
                    <a:pt x="1775405" y="123401"/>
                  </a:lnTo>
                  <a:lnTo>
                    <a:pt x="1692886" y="123401"/>
                  </a:lnTo>
                  <a:lnTo>
                    <a:pt x="1669513" y="145138"/>
                  </a:lnTo>
                  <a:lnTo>
                    <a:pt x="1636902" y="162386"/>
                  </a:lnTo>
                  <a:lnTo>
                    <a:pt x="1595370" y="174684"/>
                  </a:lnTo>
                  <a:lnTo>
                    <a:pt x="1545234" y="181571"/>
                  </a:lnTo>
                  <a:close/>
                </a:path>
                <a:path w="2712084" h="402589">
                  <a:moveTo>
                    <a:pt x="1840384" y="181571"/>
                  </a:moveTo>
                  <a:lnTo>
                    <a:pt x="1790185" y="174684"/>
                  </a:lnTo>
                  <a:lnTo>
                    <a:pt x="1748677" y="162386"/>
                  </a:lnTo>
                  <a:lnTo>
                    <a:pt x="1716148" y="145138"/>
                  </a:lnTo>
                  <a:lnTo>
                    <a:pt x="1692886" y="123401"/>
                  </a:lnTo>
                  <a:lnTo>
                    <a:pt x="1775405" y="123401"/>
                  </a:lnTo>
                  <a:lnTo>
                    <a:pt x="1801106" y="132092"/>
                  </a:lnTo>
                  <a:lnTo>
                    <a:pt x="1857420" y="139670"/>
                  </a:lnTo>
                  <a:lnTo>
                    <a:pt x="1840384" y="181571"/>
                  </a:lnTo>
                  <a:close/>
                </a:path>
                <a:path w="2712084" h="402589">
                  <a:moveTo>
                    <a:pt x="1873690" y="240202"/>
                  </a:moveTo>
                  <a:lnTo>
                    <a:pt x="1513309" y="240202"/>
                  </a:lnTo>
                  <a:lnTo>
                    <a:pt x="1513309" y="195999"/>
                  </a:lnTo>
                  <a:lnTo>
                    <a:pt x="1873690" y="195999"/>
                  </a:lnTo>
                  <a:lnTo>
                    <a:pt x="1873690" y="240202"/>
                  </a:lnTo>
                  <a:close/>
                </a:path>
                <a:path w="2712084" h="402589">
                  <a:moveTo>
                    <a:pt x="1829793" y="395374"/>
                  </a:moveTo>
                  <a:lnTo>
                    <a:pt x="1774386" y="395374"/>
                  </a:lnTo>
                  <a:lnTo>
                    <a:pt x="1774386" y="313721"/>
                  </a:lnTo>
                  <a:lnTo>
                    <a:pt x="1553215" y="313721"/>
                  </a:lnTo>
                  <a:lnTo>
                    <a:pt x="1553215" y="270285"/>
                  </a:lnTo>
                  <a:lnTo>
                    <a:pt x="1829793" y="270285"/>
                  </a:lnTo>
                  <a:lnTo>
                    <a:pt x="1829793" y="395374"/>
                  </a:lnTo>
                  <a:close/>
                </a:path>
                <a:path w="2712084" h="402589">
                  <a:moveTo>
                    <a:pt x="2301487" y="64309"/>
                  </a:moveTo>
                  <a:lnTo>
                    <a:pt x="2006030" y="64309"/>
                  </a:lnTo>
                  <a:lnTo>
                    <a:pt x="2006030" y="21027"/>
                  </a:lnTo>
                  <a:lnTo>
                    <a:pt x="2301487" y="21027"/>
                  </a:lnTo>
                  <a:lnTo>
                    <a:pt x="2301487" y="64309"/>
                  </a:lnTo>
                  <a:close/>
                </a:path>
                <a:path w="2712084" h="402589">
                  <a:moveTo>
                    <a:pt x="2011555" y="195231"/>
                  </a:moveTo>
                  <a:lnTo>
                    <a:pt x="1991142" y="151795"/>
                  </a:lnTo>
                  <a:lnTo>
                    <a:pt x="2044588" y="139485"/>
                  </a:lnTo>
                  <a:lnTo>
                    <a:pt x="2084192" y="118930"/>
                  </a:lnTo>
                  <a:lnTo>
                    <a:pt x="2109809" y="92936"/>
                  </a:lnTo>
                  <a:lnTo>
                    <a:pt x="2121296" y="64309"/>
                  </a:lnTo>
                  <a:lnTo>
                    <a:pt x="2186374" y="64309"/>
                  </a:lnTo>
                  <a:lnTo>
                    <a:pt x="2197496" y="92936"/>
                  </a:lnTo>
                  <a:lnTo>
                    <a:pt x="2219839" y="115726"/>
                  </a:lnTo>
                  <a:lnTo>
                    <a:pt x="2153681" y="115726"/>
                  </a:lnTo>
                  <a:lnTo>
                    <a:pt x="2131043" y="143927"/>
                  </a:lnTo>
                  <a:lnTo>
                    <a:pt x="2099425" y="167163"/>
                  </a:lnTo>
                  <a:lnTo>
                    <a:pt x="2059404" y="184557"/>
                  </a:lnTo>
                  <a:lnTo>
                    <a:pt x="2011555" y="195231"/>
                  </a:lnTo>
                  <a:close/>
                </a:path>
                <a:path w="2712084" h="402589">
                  <a:moveTo>
                    <a:pt x="2296575" y="195231"/>
                  </a:moveTo>
                  <a:lnTo>
                    <a:pt x="2248348" y="184557"/>
                  </a:lnTo>
                  <a:lnTo>
                    <a:pt x="2208092" y="167163"/>
                  </a:lnTo>
                  <a:lnTo>
                    <a:pt x="2176354" y="143927"/>
                  </a:lnTo>
                  <a:lnTo>
                    <a:pt x="2153681" y="115726"/>
                  </a:lnTo>
                  <a:lnTo>
                    <a:pt x="2219839" y="115726"/>
                  </a:lnTo>
                  <a:lnTo>
                    <a:pt x="2222980" y="118930"/>
                  </a:lnTo>
                  <a:lnTo>
                    <a:pt x="2262737" y="139485"/>
                  </a:lnTo>
                  <a:lnTo>
                    <a:pt x="2316682" y="151795"/>
                  </a:lnTo>
                  <a:lnTo>
                    <a:pt x="2296575" y="195231"/>
                  </a:lnTo>
                  <a:close/>
                </a:path>
                <a:path w="2712084" h="402589">
                  <a:moveTo>
                    <a:pt x="2333872" y="262457"/>
                  </a:moveTo>
                  <a:lnTo>
                    <a:pt x="1973491" y="262457"/>
                  </a:lnTo>
                  <a:lnTo>
                    <a:pt x="1973491" y="218100"/>
                  </a:lnTo>
                  <a:lnTo>
                    <a:pt x="2333872" y="218100"/>
                  </a:lnTo>
                  <a:lnTo>
                    <a:pt x="2333872" y="262457"/>
                  </a:lnTo>
                  <a:close/>
                </a:path>
                <a:path w="2712084" h="402589">
                  <a:moveTo>
                    <a:pt x="2179927" y="395374"/>
                  </a:moveTo>
                  <a:lnTo>
                    <a:pt x="2125133" y="395374"/>
                  </a:lnTo>
                  <a:lnTo>
                    <a:pt x="2125133" y="262457"/>
                  </a:lnTo>
                  <a:lnTo>
                    <a:pt x="2179927" y="262457"/>
                  </a:lnTo>
                  <a:lnTo>
                    <a:pt x="2179927" y="395374"/>
                  </a:lnTo>
                  <a:close/>
                </a:path>
                <a:path w="2712084" h="402589">
                  <a:moveTo>
                    <a:pt x="2656053" y="394454"/>
                  </a:moveTo>
                  <a:lnTo>
                    <a:pt x="2600645" y="394454"/>
                  </a:lnTo>
                  <a:lnTo>
                    <a:pt x="2600645" y="0"/>
                  </a:lnTo>
                  <a:lnTo>
                    <a:pt x="2656053" y="0"/>
                  </a:lnTo>
                  <a:lnTo>
                    <a:pt x="2656053" y="151488"/>
                  </a:lnTo>
                  <a:lnTo>
                    <a:pt x="2711921" y="151488"/>
                  </a:lnTo>
                  <a:lnTo>
                    <a:pt x="2711921" y="197227"/>
                  </a:lnTo>
                  <a:lnTo>
                    <a:pt x="2656053" y="197227"/>
                  </a:lnTo>
                  <a:lnTo>
                    <a:pt x="2656053" y="394454"/>
                  </a:lnTo>
                  <a:close/>
                </a:path>
                <a:path w="2712084" h="402589">
                  <a:moveTo>
                    <a:pt x="2371340" y="326153"/>
                  </a:moveTo>
                  <a:lnTo>
                    <a:pt x="2340183" y="283792"/>
                  </a:lnTo>
                  <a:lnTo>
                    <a:pt x="2391025" y="253623"/>
                  </a:lnTo>
                  <a:lnTo>
                    <a:pt x="2431679" y="219181"/>
                  </a:lnTo>
                  <a:lnTo>
                    <a:pt x="2462306" y="180024"/>
                  </a:lnTo>
                  <a:lnTo>
                    <a:pt x="2483068" y="135710"/>
                  </a:lnTo>
                  <a:lnTo>
                    <a:pt x="2494128" y="85797"/>
                  </a:lnTo>
                  <a:lnTo>
                    <a:pt x="2362438" y="85797"/>
                  </a:lnTo>
                  <a:lnTo>
                    <a:pt x="2362438" y="40519"/>
                  </a:lnTo>
                  <a:lnTo>
                    <a:pt x="2550610" y="40519"/>
                  </a:lnTo>
                  <a:lnTo>
                    <a:pt x="2547550" y="90130"/>
                  </a:lnTo>
                  <a:lnTo>
                    <a:pt x="2538159" y="137419"/>
                  </a:lnTo>
                  <a:lnTo>
                    <a:pt x="2521726" y="182018"/>
                  </a:lnTo>
                  <a:lnTo>
                    <a:pt x="2497539" y="223558"/>
                  </a:lnTo>
                  <a:lnTo>
                    <a:pt x="2464887" y="261673"/>
                  </a:lnTo>
                  <a:lnTo>
                    <a:pt x="2423058" y="295994"/>
                  </a:lnTo>
                  <a:lnTo>
                    <a:pt x="2371340" y="32615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010220" y="4125480"/>
              <a:ext cx="483870" cy="1010919"/>
            </a:xfrm>
            <a:custGeom>
              <a:avLst/>
              <a:gdLst/>
              <a:ahLst/>
              <a:cxnLst/>
              <a:rect l="l" t="t" r="r" b="b"/>
              <a:pathLst>
                <a:path w="483870" h="1010920">
                  <a:moveTo>
                    <a:pt x="483527" y="0"/>
                  </a:moveTo>
                  <a:lnTo>
                    <a:pt x="318135" y="0"/>
                  </a:lnTo>
                  <a:lnTo>
                    <a:pt x="0" y="0"/>
                  </a:lnTo>
                  <a:lnTo>
                    <a:pt x="0" y="1010780"/>
                  </a:lnTo>
                  <a:lnTo>
                    <a:pt x="318135" y="1010780"/>
                  </a:lnTo>
                  <a:lnTo>
                    <a:pt x="483527" y="1010780"/>
                  </a:lnTo>
                  <a:lnTo>
                    <a:pt x="483527" y="0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847922" y="4125479"/>
              <a:ext cx="162560" cy="1010919"/>
            </a:xfrm>
            <a:custGeom>
              <a:avLst/>
              <a:gdLst/>
              <a:ahLst/>
              <a:cxnLst/>
              <a:rect l="l" t="t" r="r" b="b"/>
              <a:pathLst>
                <a:path w="162559" h="1010920">
                  <a:moveTo>
                    <a:pt x="162308" y="1010772"/>
                  </a:moveTo>
                  <a:lnTo>
                    <a:pt x="0" y="1010772"/>
                  </a:lnTo>
                  <a:lnTo>
                    <a:pt x="0" y="0"/>
                  </a:lnTo>
                  <a:lnTo>
                    <a:pt x="162308" y="0"/>
                  </a:lnTo>
                  <a:lnTo>
                    <a:pt x="162308" y="1010772"/>
                  </a:lnTo>
                  <a:close/>
                </a:path>
              </a:pathLst>
            </a:custGeom>
            <a:solidFill>
              <a:srgbClr val="AFD4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596043" y="4429187"/>
              <a:ext cx="1817370" cy="398780"/>
            </a:xfrm>
            <a:custGeom>
              <a:avLst/>
              <a:gdLst/>
              <a:ahLst/>
              <a:cxnLst/>
              <a:rect l="l" t="t" r="r" b="b"/>
              <a:pathLst>
                <a:path w="1817370" h="398779">
                  <a:moveTo>
                    <a:pt x="207663" y="35301"/>
                  </a:moveTo>
                  <a:lnTo>
                    <a:pt x="152102" y="35301"/>
                  </a:lnTo>
                  <a:lnTo>
                    <a:pt x="152102" y="0"/>
                  </a:lnTo>
                  <a:lnTo>
                    <a:pt x="207663" y="0"/>
                  </a:lnTo>
                  <a:lnTo>
                    <a:pt x="207663" y="35301"/>
                  </a:lnTo>
                  <a:close/>
                </a:path>
                <a:path w="1817370" h="398779">
                  <a:moveTo>
                    <a:pt x="341502" y="76742"/>
                  </a:moveTo>
                  <a:lnTo>
                    <a:pt x="17190" y="76742"/>
                  </a:lnTo>
                  <a:lnTo>
                    <a:pt x="17190" y="35301"/>
                  </a:lnTo>
                  <a:lnTo>
                    <a:pt x="341502" y="35301"/>
                  </a:lnTo>
                  <a:lnTo>
                    <a:pt x="341502" y="76742"/>
                  </a:lnTo>
                  <a:close/>
                </a:path>
                <a:path w="1817370" h="398779">
                  <a:moveTo>
                    <a:pt x="179883" y="208738"/>
                  </a:moveTo>
                  <a:lnTo>
                    <a:pt x="123482" y="204740"/>
                  </a:lnTo>
                  <a:lnTo>
                    <a:pt x="81730" y="192987"/>
                  </a:lnTo>
                  <a:lnTo>
                    <a:pt x="55863" y="173837"/>
                  </a:lnTo>
                  <a:lnTo>
                    <a:pt x="47119" y="147651"/>
                  </a:lnTo>
                  <a:lnTo>
                    <a:pt x="55863" y="121700"/>
                  </a:lnTo>
                  <a:lnTo>
                    <a:pt x="81730" y="102930"/>
                  </a:lnTo>
                  <a:lnTo>
                    <a:pt x="123482" y="91555"/>
                  </a:lnTo>
                  <a:lnTo>
                    <a:pt x="179883" y="87792"/>
                  </a:lnTo>
                  <a:lnTo>
                    <a:pt x="236264" y="91555"/>
                  </a:lnTo>
                  <a:lnTo>
                    <a:pt x="277998" y="102930"/>
                  </a:lnTo>
                  <a:lnTo>
                    <a:pt x="303903" y="121700"/>
                  </a:lnTo>
                  <a:lnTo>
                    <a:pt x="305433" y="126163"/>
                  </a:lnTo>
                  <a:lnTo>
                    <a:pt x="179883" y="126163"/>
                  </a:lnTo>
                  <a:lnTo>
                    <a:pt x="145603" y="127406"/>
                  </a:lnTo>
                  <a:lnTo>
                    <a:pt x="121827" y="131267"/>
                  </a:lnTo>
                  <a:lnTo>
                    <a:pt x="108009" y="137948"/>
                  </a:lnTo>
                  <a:lnTo>
                    <a:pt x="103601" y="147651"/>
                  </a:lnTo>
                  <a:lnTo>
                    <a:pt x="108009" y="157421"/>
                  </a:lnTo>
                  <a:lnTo>
                    <a:pt x="121827" y="164112"/>
                  </a:lnTo>
                  <a:lnTo>
                    <a:pt x="145603" y="167983"/>
                  </a:lnTo>
                  <a:lnTo>
                    <a:pt x="179883" y="169292"/>
                  </a:lnTo>
                  <a:lnTo>
                    <a:pt x="305447" y="169292"/>
                  </a:lnTo>
                  <a:lnTo>
                    <a:pt x="303903" y="173837"/>
                  </a:lnTo>
                  <a:lnTo>
                    <a:pt x="277998" y="192987"/>
                  </a:lnTo>
                  <a:lnTo>
                    <a:pt x="236264" y="204740"/>
                  </a:lnTo>
                  <a:lnTo>
                    <a:pt x="179883" y="208738"/>
                  </a:lnTo>
                  <a:close/>
                </a:path>
                <a:path w="1817370" h="398779">
                  <a:moveTo>
                    <a:pt x="305447" y="169292"/>
                  </a:moveTo>
                  <a:lnTo>
                    <a:pt x="179883" y="169292"/>
                  </a:lnTo>
                  <a:lnTo>
                    <a:pt x="213947" y="167983"/>
                  </a:lnTo>
                  <a:lnTo>
                    <a:pt x="237708" y="164112"/>
                  </a:lnTo>
                  <a:lnTo>
                    <a:pt x="251627" y="157421"/>
                  </a:lnTo>
                  <a:lnTo>
                    <a:pt x="256164" y="147651"/>
                  </a:lnTo>
                  <a:lnTo>
                    <a:pt x="251627" y="137948"/>
                  </a:lnTo>
                  <a:lnTo>
                    <a:pt x="237708" y="131267"/>
                  </a:lnTo>
                  <a:lnTo>
                    <a:pt x="213947" y="127406"/>
                  </a:lnTo>
                  <a:lnTo>
                    <a:pt x="179883" y="126163"/>
                  </a:lnTo>
                  <a:lnTo>
                    <a:pt x="305433" y="126163"/>
                  </a:lnTo>
                  <a:lnTo>
                    <a:pt x="312800" y="147651"/>
                  </a:lnTo>
                  <a:lnTo>
                    <a:pt x="305447" y="169292"/>
                  </a:lnTo>
                  <a:close/>
                </a:path>
                <a:path w="1817370" h="398779">
                  <a:moveTo>
                    <a:pt x="360380" y="267522"/>
                  </a:moveTo>
                  <a:lnTo>
                    <a:pt x="0" y="267522"/>
                  </a:lnTo>
                  <a:lnTo>
                    <a:pt x="0" y="224086"/>
                  </a:lnTo>
                  <a:lnTo>
                    <a:pt x="360380" y="224086"/>
                  </a:lnTo>
                  <a:lnTo>
                    <a:pt x="360380" y="267522"/>
                  </a:lnTo>
                  <a:close/>
                </a:path>
                <a:path w="1817370" h="398779">
                  <a:moveTo>
                    <a:pt x="212268" y="316177"/>
                  </a:moveTo>
                  <a:lnTo>
                    <a:pt x="157474" y="316177"/>
                  </a:lnTo>
                  <a:lnTo>
                    <a:pt x="157474" y="267522"/>
                  </a:lnTo>
                  <a:lnTo>
                    <a:pt x="212268" y="267522"/>
                  </a:lnTo>
                  <a:lnTo>
                    <a:pt x="212268" y="316177"/>
                  </a:lnTo>
                  <a:close/>
                </a:path>
                <a:path w="1817370" h="398779">
                  <a:moveTo>
                    <a:pt x="321088" y="390463"/>
                  </a:moveTo>
                  <a:lnTo>
                    <a:pt x="41901" y="390463"/>
                  </a:lnTo>
                  <a:lnTo>
                    <a:pt x="41901" y="291773"/>
                  </a:lnTo>
                  <a:lnTo>
                    <a:pt x="97155" y="291773"/>
                  </a:lnTo>
                  <a:lnTo>
                    <a:pt x="97155" y="346720"/>
                  </a:lnTo>
                  <a:lnTo>
                    <a:pt x="321088" y="346720"/>
                  </a:lnTo>
                  <a:lnTo>
                    <a:pt x="321088" y="390463"/>
                  </a:lnTo>
                  <a:close/>
                </a:path>
                <a:path w="1817370" h="398779">
                  <a:moveTo>
                    <a:pt x="703896" y="294228"/>
                  </a:moveTo>
                  <a:lnTo>
                    <a:pt x="648642" y="294228"/>
                  </a:lnTo>
                  <a:lnTo>
                    <a:pt x="648642" y="195692"/>
                  </a:lnTo>
                  <a:lnTo>
                    <a:pt x="583718" y="195692"/>
                  </a:lnTo>
                  <a:lnTo>
                    <a:pt x="583718" y="151335"/>
                  </a:lnTo>
                  <a:lnTo>
                    <a:pt x="648642" y="151335"/>
                  </a:lnTo>
                  <a:lnTo>
                    <a:pt x="648642" y="106517"/>
                  </a:lnTo>
                  <a:lnTo>
                    <a:pt x="583718" y="106517"/>
                  </a:lnTo>
                  <a:lnTo>
                    <a:pt x="583718" y="62468"/>
                  </a:lnTo>
                  <a:lnTo>
                    <a:pt x="648642" y="62468"/>
                  </a:lnTo>
                  <a:lnTo>
                    <a:pt x="648642" y="2609"/>
                  </a:lnTo>
                  <a:lnTo>
                    <a:pt x="703896" y="2609"/>
                  </a:lnTo>
                  <a:lnTo>
                    <a:pt x="703896" y="294228"/>
                  </a:lnTo>
                  <a:close/>
                </a:path>
                <a:path w="1817370" h="398779">
                  <a:moveTo>
                    <a:pt x="416113" y="245574"/>
                  </a:moveTo>
                  <a:lnTo>
                    <a:pt x="385723" y="245574"/>
                  </a:lnTo>
                  <a:lnTo>
                    <a:pt x="385723" y="114499"/>
                  </a:lnTo>
                  <a:lnTo>
                    <a:pt x="504980" y="114499"/>
                  </a:lnTo>
                  <a:lnTo>
                    <a:pt x="504980" y="73518"/>
                  </a:lnTo>
                  <a:lnTo>
                    <a:pt x="385416" y="73518"/>
                  </a:lnTo>
                  <a:lnTo>
                    <a:pt x="385416" y="29315"/>
                  </a:lnTo>
                  <a:lnTo>
                    <a:pt x="560695" y="29315"/>
                  </a:lnTo>
                  <a:lnTo>
                    <a:pt x="560695" y="155939"/>
                  </a:lnTo>
                  <a:lnTo>
                    <a:pt x="441131" y="155939"/>
                  </a:lnTo>
                  <a:lnTo>
                    <a:pt x="441131" y="201064"/>
                  </a:lnTo>
                  <a:lnTo>
                    <a:pt x="576192" y="201064"/>
                  </a:lnTo>
                  <a:lnTo>
                    <a:pt x="580955" y="235598"/>
                  </a:lnTo>
                  <a:lnTo>
                    <a:pt x="543716" y="240912"/>
                  </a:lnTo>
                  <a:lnTo>
                    <a:pt x="505901" y="243924"/>
                  </a:lnTo>
                  <a:lnTo>
                    <a:pt x="464403" y="245267"/>
                  </a:lnTo>
                  <a:lnTo>
                    <a:pt x="416113" y="245574"/>
                  </a:lnTo>
                  <a:close/>
                </a:path>
                <a:path w="1817370" h="398779">
                  <a:moveTo>
                    <a:pt x="576192" y="201064"/>
                  </a:moveTo>
                  <a:lnTo>
                    <a:pt x="441131" y="201064"/>
                  </a:lnTo>
                  <a:lnTo>
                    <a:pt x="479006" y="200325"/>
                  </a:lnTo>
                  <a:lnTo>
                    <a:pt x="512520" y="198608"/>
                  </a:lnTo>
                  <a:lnTo>
                    <a:pt x="543762" y="195625"/>
                  </a:lnTo>
                  <a:lnTo>
                    <a:pt x="574816" y="191087"/>
                  </a:lnTo>
                  <a:lnTo>
                    <a:pt x="576192" y="201064"/>
                  </a:lnTo>
                  <a:close/>
                </a:path>
                <a:path w="1817370" h="398779">
                  <a:moveTo>
                    <a:pt x="713872" y="389849"/>
                  </a:moveTo>
                  <a:lnTo>
                    <a:pt x="438829" y="389849"/>
                  </a:lnTo>
                  <a:lnTo>
                    <a:pt x="438829" y="271820"/>
                  </a:lnTo>
                  <a:lnTo>
                    <a:pt x="493930" y="271820"/>
                  </a:lnTo>
                  <a:lnTo>
                    <a:pt x="493930" y="344725"/>
                  </a:lnTo>
                  <a:lnTo>
                    <a:pt x="713872" y="344725"/>
                  </a:lnTo>
                  <a:lnTo>
                    <a:pt x="713872" y="389849"/>
                  </a:lnTo>
                  <a:close/>
                </a:path>
                <a:path w="1817370" h="398779">
                  <a:moveTo>
                    <a:pt x="1084248" y="397370"/>
                  </a:moveTo>
                  <a:lnTo>
                    <a:pt x="1030989" y="397370"/>
                  </a:lnTo>
                  <a:lnTo>
                    <a:pt x="1030989" y="1995"/>
                  </a:lnTo>
                  <a:lnTo>
                    <a:pt x="1084248" y="1995"/>
                  </a:lnTo>
                  <a:lnTo>
                    <a:pt x="1084248" y="397370"/>
                  </a:lnTo>
                  <a:close/>
                </a:path>
                <a:path w="1817370" h="398779">
                  <a:moveTo>
                    <a:pt x="1000599" y="379259"/>
                  </a:moveTo>
                  <a:lnTo>
                    <a:pt x="949028" y="379259"/>
                  </a:lnTo>
                  <a:lnTo>
                    <a:pt x="949028" y="191701"/>
                  </a:lnTo>
                  <a:lnTo>
                    <a:pt x="877965" y="191701"/>
                  </a:lnTo>
                  <a:lnTo>
                    <a:pt x="877965" y="146423"/>
                  </a:lnTo>
                  <a:lnTo>
                    <a:pt x="949028" y="146423"/>
                  </a:lnTo>
                  <a:lnTo>
                    <a:pt x="949028" y="9055"/>
                  </a:lnTo>
                  <a:lnTo>
                    <a:pt x="1000599" y="9055"/>
                  </a:lnTo>
                  <a:lnTo>
                    <a:pt x="1000599" y="379259"/>
                  </a:lnTo>
                  <a:close/>
                </a:path>
                <a:path w="1817370" h="398779">
                  <a:moveTo>
                    <a:pt x="781270" y="309116"/>
                  </a:moveTo>
                  <a:lnTo>
                    <a:pt x="753950" y="309116"/>
                  </a:lnTo>
                  <a:lnTo>
                    <a:pt x="753950" y="46812"/>
                  </a:lnTo>
                  <a:lnTo>
                    <a:pt x="905132" y="46812"/>
                  </a:lnTo>
                  <a:lnTo>
                    <a:pt x="905132" y="91323"/>
                  </a:lnTo>
                  <a:lnTo>
                    <a:pt x="808130" y="91323"/>
                  </a:lnTo>
                  <a:lnTo>
                    <a:pt x="808130" y="263225"/>
                  </a:lnTo>
                  <a:lnTo>
                    <a:pt x="920344" y="263225"/>
                  </a:lnTo>
                  <a:lnTo>
                    <a:pt x="923550" y="298373"/>
                  </a:lnTo>
                  <a:lnTo>
                    <a:pt x="890699" y="303807"/>
                  </a:lnTo>
                  <a:lnTo>
                    <a:pt x="857475" y="307083"/>
                  </a:lnTo>
                  <a:lnTo>
                    <a:pt x="821718" y="308690"/>
                  </a:lnTo>
                  <a:lnTo>
                    <a:pt x="781270" y="309116"/>
                  </a:lnTo>
                  <a:close/>
                </a:path>
                <a:path w="1817370" h="398779">
                  <a:moveTo>
                    <a:pt x="920344" y="263225"/>
                  </a:moveTo>
                  <a:lnTo>
                    <a:pt x="808130" y="263225"/>
                  </a:lnTo>
                  <a:lnTo>
                    <a:pt x="838122" y="262568"/>
                  </a:lnTo>
                  <a:lnTo>
                    <a:pt x="865725" y="260846"/>
                  </a:lnTo>
                  <a:lnTo>
                    <a:pt x="892349" y="257742"/>
                  </a:lnTo>
                  <a:lnTo>
                    <a:pt x="919406" y="252941"/>
                  </a:lnTo>
                  <a:lnTo>
                    <a:pt x="920344" y="263225"/>
                  </a:lnTo>
                  <a:close/>
                </a:path>
                <a:path w="1817370" h="398779">
                  <a:moveTo>
                    <a:pt x="1443572" y="398291"/>
                  </a:moveTo>
                  <a:lnTo>
                    <a:pt x="1387551" y="398291"/>
                  </a:lnTo>
                  <a:lnTo>
                    <a:pt x="1387551" y="1995"/>
                  </a:lnTo>
                  <a:lnTo>
                    <a:pt x="1443572" y="1995"/>
                  </a:lnTo>
                  <a:lnTo>
                    <a:pt x="1443572" y="398291"/>
                  </a:lnTo>
                  <a:close/>
                </a:path>
                <a:path w="1817370" h="398779">
                  <a:moveTo>
                    <a:pt x="1229002" y="311726"/>
                  </a:moveTo>
                  <a:lnTo>
                    <a:pt x="1187136" y="301879"/>
                  </a:lnTo>
                  <a:lnTo>
                    <a:pt x="1154005" y="273700"/>
                  </a:lnTo>
                  <a:lnTo>
                    <a:pt x="1132242" y="229233"/>
                  </a:lnTo>
                  <a:lnTo>
                    <a:pt x="1124479" y="170520"/>
                  </a:lnTo>
                  <a:lnTo>
                    <a:pt x="1132242" y="112292"/>
                  </a:lnTo>
                  <a:lnTo>
                    <a:pt x="1154005" y="67993"/>
                  </a:lnTo>
                  <a:lnTo>
                    <a:pt x="1187136" y="39809"/>
                  </a:lnTo>
                  <a:lnTo>
                    <a:pt x="1229002" y="29929"/>
                  </a:lnTo>
                  <a:lnTo>
                    <a:pt x="1270428" y="39809"/>
                  </a:lnTo>
                  <a:lnTo>
                    <a:pt x="1303365" y="67993"/>
                  </a:lnTo>
                  <a:lnTo>
                    <a:pt x="1309248" y="79965"/>
                  </a:lnTo>
                  <a:lnTo>
                    <a:pt x="1229002" y="79965"/>
                  </a:lnTo>
                  <a:lnTo>
                    <a:pt x="1208046" y="85891"/>
                  </a:lnTo>
                  <a:lnTo>
                    <a:pt x="1191897" y="103313"/>
                  </a:lnTo>
                  <a:lnTo>
                    <a:pt x="1181561" y="131701"/>
                  </a:lnTo>
                  <a:lnTo>
                    <a:pt x="1178045" y="170520"/>
                  </a:lnTo>
                  <a:lnTo>
                    <a:pt x="1181561" y="209671"/>
                  </a:lnTo>
                  <a:lnTo>
                    <a:pt x="1191897" y="238188"/>
                  </a:lnTo>
                  <a:lnTo>
                    <a:pt x="1208046" y="255625"/>
                  </a:lnTo>
                  <a:lnTo>
                    <a:pt x="1229002" y="261536"/>
                  </a:lnTo>
                  <a:lnTo>
                    <a:pt x="1309320" y="261536"/>
                  </a:lnTo>
                  <a:lnTo>
                    <a:pt x="1303365" y="273700"/>
                  </a:lnTo>
                  <a:lnTo>
                    <a:pt x="1270428" y="301879"/>
                  </a:lnTo>
                  <a:lnTo>
                    <a:pt x="1229002" y="311726"/>
                  </a:lnTo>
                  <a:close/>
                </a:path>
                <a:path w="1817370" h="398779">
                  <a:moveTo>
                    <a:pt x="1309320" y="261536"/>
                  </a:moveTo>
                  <a:lnTo>
                    <a:pt x="1229002" y="261536"/>
                  </a:lnTo>
                  <a:lnTo>
                    <a:pt x="1249583" y="255625"/>
                  </a:lnTo>
                  <a:lnTo>
                    <a:pt x="1265531" y="238188"/>
                  </a:lnTo>
                  <a:lnTo>
                    <a:pt x="1275838" y="209671"/>
                  </a:lnTo>
                  <a:lnTo>
                    <a:pt x="1279498" y="170520"/>
                  </a:lnTo>
                  <a:lnTo>
                    <a:pt x="1275838" y="131701"/>
                  </a:lnTo>
                  <a:lnTo>
                    <a:pt x="1265531" y="103313"/>
                  </a:lnTo>
                  <a:lnTo>
                    <a:pt x="1249583" y="85891"/>
                  </a:lnTo>
                  <a:lnTo>
                    <a:pt x="1229002" y="79965"/>
                  </a:lnTo>
                  <a:lnTo>
                    <a:pt x="1309248" y="79965"/>
                  </a:lnTo>
                  <a:lnTo>
                    <a:pt x="1325135" y="112292"/>
                  </a:lnTo>
                  <a:lnTo>
                    <a:pt x="1333064" y="170520"/>
                  </a:lnTo>
                  <a:lnTo>
                    <a:pt x="1325135" y="229233"/>
                  </a:lnTo>
                  <a:lnTo>
                    <a:pt x="1309320" y="261536"/>
                  </a:lnTo>
                  <a:close/>
                </a:path>
                <a:path w="1817370" h="398779">
                  <a:moveTo>
                    <a:pt x="1817171" y="398291"/>
                  </a:moveTo>
                  <a:lnTo>
                    <a:pt x="1762377" y="398291"/>
                  </a:lnTo>
                  <a:lnTo>
                    <a:pt x="1762377" y="186176"/>
                  </a:lnTo>
                  <a:lnTo>
                    <a:pt x="1693002" y="186176"/>
                  </a:lnTo>
                  <a:lnTo>
                    <a:pt x="1693002" y="141819"/>
                  </a:lnTo>
                  <a:lnTo>
                    <a:pt x="1762377" y="141819"/>
                  </a:lnTo>
                  <a:lnTo>
                    <a:pt x="1762377" y="1995"/>
                  </a:lnTo>
                  <a:lnTo>
                    <a:pt x="1817171" y="1995"/>
                  </a:lnTo>
                  <a:lnTo>
                    <a:pt x="1817171" y="398291"/>
                  </a:lnTo>
                  <a:close/>
                </a:path>
                <a:path w="1817370" h="398779">
                  <a:moveTo>
                    <a:pt x="1533379" y="308656"/>
                  </a:moveTo>
                  <a:lnTo>
                    <a:pt x="1501915" y="308656"/>
                  </a:lnTo>
                  <a:lnTo>
                    <a:pt x="1501915" y="35301"/>
                  </a:lnTo>
                  <a:lnTo>
                    <a:pt x="1686709" y="35301"/>
                  </a:lnTo>
                  <a:lnTo>
                    <a:pt x="1686709" y="79965"/>
                  </a:lnTo>
                  <a:lnTo>
                    <a:pt x="1557322" y="79965"/>
                  </a:lnTo>
                  <a:lnTo>
                    <a:pt x="1557322" y="145502"/>
                  </a:lnTo>
                  <a:lnTo>
                    <a:pt x="1672282" y="145502"/>
                  </a:lnTo>
                  <a:lnTo>
                    <a:pt x="1672282" y="188938"/>
                  </a:lnTo>
                  <a:lnTo>
                    <a:pt x="1557322" y="188938"/>
                  </a:lnTo>
                  <a:lnTo>
                    <a:pt x="1557322" y="263532"/>
                  </a:lnTo>
                  <a:lnTo>
                    <a:pt x="1706236" y="263532"/>
                  </a:lnTo>
                  <a:lnTo>
                    <a:pt x="1710499" y="297759"/>
                  </a:lnTo>
                  <a:lnTo>
                    <a:pt x="1667996" y="303131"/>
                  </a:lnTo>
                  <a:lnTo>
                    <a:pt x="1625680" y="306430"/>
                  </a:lnTo>
                  <a:lnTo>
                    <a:pt x="1581494" y="308119"/>
                  </a:lnTo>
                  <a:lnTo>
                    <a:pt x="1533379" y="308656"/>
                  </a:lnTo>
                  <a:close/>
                </a:path>
                <a:path w="1817370" h="398779">
                  <a:moveTo>
                    <a:pt x="1706236" y="263532"/>
                  </a:moveTo>
                  <a:lnTo>
                    <a:pt x="1557322" y="263532"/>
                  </a:lnTo>
                  <a:lnTo>
                    <a:pt x="1596602" y="262834"/>
                  </a:lnTo>
                  <a:lnTo>
                    <a:pt x="1633278" y="261172"/>
                  </a:lnTo>
                  <a:lnTo>
                    <a:pt x="1668888" y="258157"/>
                  </a:lnTo>
                  <a:lnTo>
                    <a:pt x="1704974" y="253402"/>
                  </a:lnTo>
                  <a:lnTo>
                    <a:pt x="1706236" y="26353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7847922" y="6599743"/>
            <a:ext cx="9225915" cy="3327400"/>
            <a:chOff x="7847922" y="6599743"/>
            <a:chExt cx="9225915" cy="3327400"/>
          </a:xfrm>
        </p:grpSpPr>
        <p:sp>
          <p:nvSpPr>
            <p:cNvPr id="39" name="object 39"/>
            <p:cNvSpPr/>
            <p:nvPr/>
          </p:nvSpPr>
          <p:spPr>
            <a:xfrm>
              <a:off x="8222530" y="7679634"/>
              <a:ext cx="8851265" cy="2247900"/>
            </a:xfrm>
            <a:custGeom>
              <a:avLst/>
              <a:gdLst/>
              <a:ahLst/>
              <a:cxnLst/>
              <a:rect l="l" t="t" r="r" b="b"/>
              <a:pathLst>
                <a:path w="8851265" h="2247900">
                  <a:moveTo>
                    <a:pt x="666239" y="2247413"/>
                  </a:moveTo>
                  <a:lnTo>
                    <a:pt x="458502" y="2247413"/>
                  </a:lnTo>
                  <a:lnTo>
                    <a:pt x="411619" y="2245046"/>
                  </a:lnTo>
                  <a:lnTo>
                    <a:pt x="366092" y="2238097"/>
                  </a:lnTo>
                  <a:lnTo>
                    <a:pt x="322149" y="2226798"/>
                  </a:lnTo>
                  <a:lnTo>
                    <a:pt x="280023" y="2211379"/>
                  </a:lnTo>
                  <a:lnTo>
                    <a:pt x="239942" y="2192071"/>
                  </a:lnTo>
                  <a:lnTo>
                    <a:pt x="202138" y="2169104"/>
                  </a:lnTo>
                  <a:lnTo>
                    <a:pt x="166840" y="2142708"/>
                  </a:lnTo>
                  <a:lnTo>
                    <a:pt x="134280" y="2113114"/>
                  </a:lnTo>
                  <a:lnTo>
                    <a:pt x="104688" y="2080554"/>
                  </a:lnTo>
                  <a:lnTo>
                    <a:pt x="78294" y="2045256"/>
                  </a:lnTo>
                  <a:lnTo>
                    <a:pt x="55329" y="2007453"/>
                  </a:lnTo>
                  <a:lnTo>
                    <a:pt x="36023" y="1967373"/>
                  </a:lnTo>
                  <a:lnTo>
                    <a:pt x="20606" y="1925249"/>
                  </a:lnTo>
                  <a:lnTo>
                    <a:pt x="9310" y="1881310"/>
                  </a:lnTo>
                  <a:lnTo>
                    <a:pt x="2365" y="1835787"/>
                  </a:lnTo>
                  <a:lnTo>
                    <a:pt x="0" y="1788947"/>
                  </a:lnTo>
                  <a:lnTo>
                    <a:pt x="0" y="458502"/>
                  </a:lnTo>
                  <a:lnTo>
                    <a:pt x="2366" y="411619"/>
                  </a:lnTo>
                  <a:lnTo>
                    <a:pt x="9314" y="366092"/>
                  </a:lnTo>
                  <a:lnTo>
                    <a:pt x="20611" y="322150"/>
                  </a:lnTo>
                  <a:lnTo>
                    <a:pt x="36028" y="280024"/>
                  </a:lnTo>
                  <a:lnTo>
                    <a:pt x="55334" y="239944"/>
                  </a:lnTo>
                  <a:lnTo>
                    <a:pt x="78299" y="202140"/>
                  </a:lnTo>
                  <a:lnTo>
                    <a:pt x="104693" y="166844"/>
                  </a:lnTo>
                  <a:lnTo>
                    <a:pt x="134284" y="134284"/>
                  </a:lnTo>
                  <a:lnTo>
                    <a:pt x="166844" y="104693"/>
                  </a:lnTo>
                  <a:lnTo>
                    <a:pt x="202140" y="78299"/>
                  </a:lnTo>
                  <a:lnTo>
                    <a:pt x="239944" y="55334"/>
                  </a:lnTo>
                  <a:lnTo>
                    <a:pt x="280024" y="36028"/>
                  </a:lnTo>
                  <a:lnTo>
                    <a:pt x="322150" y="20611"/>
                  </a:lnTo>
                  <a:lnTo>
                    <a:pt x="366092" y="9314"/>
                  </a:lnTo>
                  <a:lnTo>
                    <a:pt x="411619" y="2366"/>
                  </a:lnTo>
                  <a:lnTo>
                    <a:pt x="458502" y="0"/>
                  </a:lnTo>
                  <a:lnTo>
                    <a:pt x="666239" y="0"/>
                  </a:lnTo>
                  <a:lnTo>
                    <a:pt x="666239" y="2247413"/>
                  </a:lnTo>
                  <a:close/>
                </a:path>
                <a:path w="8851265" h="2247900">
                  <a:moveTo>
                    <a:pt x="780883" y="2247413"/>
                  </a:moveTo>
                  <a:lnTo>
                    <a:pt x="666239" y="2247413"/>
                  </a:lnTo>
                  <a:lnTo>
                    <a:pt x="666239" y="0"/>
                  </a:lnTo>
                  <a:lnTo>
                    <a:pt x="780883" y="0"/>
                  </a:lnTo>
                  <a:lnTo>
                    <a:pt x="780883" y="2247413"/>
                  </a:lnTo>
                  <a:close/>
                </a:path>
                <a:path w="8851265" h="2247900">
                  <a:moveTo>
                    <a:pt x="8070221" y="2247413"/>
                  </a:moveTo>
                  <a:lnTo>
                    <a:pt x="780883" y="2247413"/>
                  </a:lnTo>
                  <a:lnTo>
                    <a:pt x="780883" y="0"/>
                  </a:lnTo>
                  <a:lnTo>
                    <a:pt x="8070185" y="0"/>
                  </a:lnTo>
                  <a:lnTo>
                    <a:pt x="8070221" y="780883"/>
                  </a:lnTo>
                  <a:lnTo>
                    <a:pt x="8070221" y="2247413"/>
                  </a:lnTo>
                  <a:close/>
                </a:path>
                <a:path w="8851265" h="2247900">
                  <a:moveTo>
                    <a:pt x="8184829" y="2247413"/>
                  </a:moveTo>
                  <a:lnTo>
                    <a:pt x="8070221" y="2247413"/>
                  </a:lnTo>
                  <a:lnTo>
                    <a:pt x="8070221" y="666239"/>
                  </a:lnTo>
                  <a:lnTo>
                    <a:pt x="8070185" y="0"/>
                  </a:lnTo>
                  <a:lnTo>
                    <a:pt x="8184829" y="0"/>
                  </a:lnTo>
                  <a:lnTo>
                    <a:pt x="8184829" y="2247413"/>
                  </a:lnTo>
                  <a:close/>
                </a:path>
                <a:path w="8851265" h="2247900">
                  <a:moveTo>
                    <a:pt x="8392638" y="2247413"/>
                  </a:moveTo>
                  <a:lnTo>
                    <a:pt x="8184829" y="2247413"/>
                  </a:lnTo>
                  <a:lnTo>
                    <a:pt x="8184829" y="0"/>
                  </a:lnTo>
                  <a:lnTo>
                    <a:pt x="8392602" y="0"/>
                  </a:lnTo>
                  <a:lnTo>
                    <a:pt x="8439478" y="2366"/>
                  </a:lnTo>
                  <a:lnTo>
                    <a:pt x="8485001" y="9314"/>
                  </a:lnTo>
                  <a:lnTo>
                    <a:pt x="8528940" y="20611"/>
                  </a:lnTo>
                  <a:lnTo>
                    <a:pt x="8571064" y="36028"/>
                  </a:lnTo>
                  <a:lnTo>
                    <a:pt x="8611144" y="55334"/>
                  </a:lnTo>
                  <a:lnTo>
                    <a:pt x="8648947" y="78299"/>
                  </a:lnTo>
                  <a:lnTo>
                    <a:pt x="8684245" y="104693"/>
                  </a:lnTo>
                  <a:lnTo>
                    <a:pt x="8716806" y="134284"/>
                  </a:lnTo>
                  <a:lnTo>
                    <a:pt x="8746399" y="166844"/>
                  </a:lnTo>
                  <a:lnTo>
                    <a:pt x="8772795" y="202140"/>
                  </a:lnTo>
                  <a:lnTo>
                    <a:pt x="8795762" y="239944"/>
                  </a:lnTo>
                  <a:lnTo>
                    <a:pt x="8815070" y="280024"/>
                  </a:lnTo>
                  <a:lnTo>
                    <a:pt x="8830489" y="322150"/>
                  </a:lnTo>
                  <a:lnTo>
                    <a:pt x="8841788" y="366092"/>
                  </a:lnTo>
                  <a:lnTo>
                    <a:pt x="8848737" y="411619"/>
                  </a:lnTo>
                  <a:lnTo>
                    <a:pt x="8851104" y="458502"/>
                  </a:lnTo>
                  <a:lnTo>
                    <a:pt x="8851102" y="1788947"/>
                  </a:lnTo>
                  <a:lnTo>
                    <a:pt x="8848732" y="1835817"/>
                  </a:lnTo>
                  <a:lnTo>
                    <a:pt x="8841782" y="1881334"/>
                  </a:lnTo>
                  <a:lnTo>
                    <a:pt x="8830482" y="1925268"/>
                  </a:lnTo>
                  <a:lnTo>
                    <a:pt x="8815063" y="1967389"/>
                  </a:lnTo>
                  <a:lnTo>
                    <a:pt x="8795756" y="2007464"/>
                  </a:lnTo>
                  <a:lnTo>
                    <a:pt x="8772790" y="2045265"/>
                  </a:lnTo>
                  <a:lnTo>
                    <a:pt x="8746396" y="2080560"/>
                  </a:lnTo>
                  <a:lnTo>
                    <a:pt x="8716805" y="2113119"/>
                  </a:lnTo>
                  <a:lnTo>
                    <a:pt x="8684247" y="2142711"/>
                  </a:lnTo>
                  <a:lnTo>
                    <a:pt x="8648953" y="2169105"/>
                  </a:lnTo>
                  <a:lnTo>
                    <a:pt x="8611153" y="2192072"/>
                  </a:lnTo>
                  <a:lnTo>
                    <a:pt x="8571078" y="2211380"/>
                  </a:lnTo>
                  <a:lnTo>
                    <a:pt x="8528958" y="2226798"/>
                  </a:lnTo>
                  <a:lnTo>
                    <a:pt x="8485025" y="2238097"/>
                  </a:lnTo>
                  <a:lnTo>
                    <a:pt x="8439508" y="2245046"/>
                  </a:lnTo>
                  <a:lnTo>
                    <a:pt x="8392638" y="2247413"/>
                  </a:lnTo>
                  <a:close/>
                </a:path>
                <a:path w="8851265" h="2247900">
                  <a:moveTo>
                    <a:pt x="8070221" y="780883"/>
                  </a:moveTo>
                  <a:lnTo>
                    <a:pt x="8070185" y="666239"/>
                  </a:lnTo>
                  <a:lnTo>
                    <a:pt x="8070221" y="780883"/>
                  </a:lnTo>
                  <a:close/>
                </a:path>
              </a:pathLst>
            </a:custGeom>
            <a:solidFill>
              <a:srgbClr val="F8F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620335" y="8533803"/>
              <a:ext cx="3959860" cy="1123315"/>
            </a:xfrm>
            <a:custGeom>
              <a:avLst/>
              <a:gdLst/>
              <a:ahLst/>
              <a:cxnLst/>
              <a:rect l="l" t="t" r="r" b="b"/>
              <a:pathLst>
                <a:path w="3959859" h="1123315">
                  <a:moveTo>
                    <a:pt x="2829064" y="600062"/>
                  </a:moveTo>
                  <a:lnTo>
                    <a:pt x="1130503" y="600062"/>
                  </a:lnTo>
                  <a:lnTo>
                    <a:pt x="1130503" y="1123137"/>
                  </a:lnTo>
                  <a:lnTo>
                    <a:pt x="2829064" y="1123137"/>
                  </a:lnTo>
                  <a:lnTo>
                    <a:pt x="2829064" y="600062"/>
                  </a:lnTo>
                  <a:close/>
                </a:path>
                <a:path w="3959859" h="1123315">
                  <a:moveTo>
                    <a:pt x="3959568" y="0"/>
                  </a:moveTo>
                  <a:lnTo>
                    <a:pt x="0" y="0"/>
                  </a:lnTo>
                  <a:lnTo>
                    <a:pt x="0" y="523074"/>
                  </a:lnTo>
                  <a:lnTo>
                    <a:pt x="3959568" y="523074"/>
                  </a:lnTo>
                  <a:lnTo>
                    <a:pt x="3959568" y="0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635537" y="8597201"/>
              <a:ext cx="3827145" cy="1023619"/>
            </a:xfrm>
            <a:custGeom>
              <a:avLst/>
              <a:gdLst/>
              <a:ahLst/>
              <a:cxnLst/>
              <a:rect l="l" t="t" r="r" b="b"/>
              <a:pathLst>
                <a:path w="3827144" h="1023620">
                  <a:moveTo>
                    <a:pt x="258152" y="6134"/>
                  </a:moveTo>
                  <a:lnTo>
                    <a:pt x="205968" y="6134"/>
                  </a:lnTo>
                  <a:lnTo>
                    <a:pt x="205968" y="87795"/>
                  </a:lnTo>
                  <a:lnTo>
                    <a:pt x="205968" y="132143"/>
                  </a:lnTo>
                  <a:lnTo>
                    <a:pt x="205968" y="209804"/>
                  </a:lnTo>
                  <a:lnTo>
                    <a:pt x="170675" y="209804"/>
                  </a:lnTo>
                  <a:lnTo>
                    <a:pt x="171704" y="200634"/>
                  </a:lnTo>
                  <a:lnTo>
                    <a:pt x="172478" y="191096"/>
                  </a:lnTo>
                  <a:lnTo>
                    <a:pt x="172961" y="181254"/>
                  </a:lnTo>
                  <a:lnTo>
                    <a:pt x="173126" y="171132"/>
                  </a:lnTo>
                  <a:lnTo>
                    <a:pt x="172948" y="160921"/>
                  </a:lnTo>
                  <a:lnTo>
                    <a:pt x="172453" y="151003"/>
                  </a:lnTo>
                  <a:lnTo>
                    <a:pt x="171640" y="141414"/>
                  </a:lnTo>
                  <a:lnTo>
                    <a:pt x="170510" y="132143"/>
                  </a:lnTo>
                  <a:lnTo>
                    <a:pt x="205968" y="132143"/>
                  </a:lnTo>
                  <a:lnTo>
                    <a:pt x="205968" y="87795"/>
                  </a:lnTo>
                  <a:lnTo>
                    <a:pt x="159613" y="87795"/>
                  </a:lnTo>
                  <a:lnTo>
                    <a:pt x="155956" y="80733"/>
                  </a:lnTo>
                  <a:lnTo>
                    <a:pt x="146532" y="62509"/>
                  </a:lnTo>
                  <a:lnTo>
                    <a:pt x="129616" y="43878"/>
                  </a:lnTo>
                  <a:lnTo>
                    <a:pt x="122783" y="40017"/>
                  </a:lnTo>
                  <a:lnTo>
                    <a:pt x="122783" y="171132"/>
                  </a:lnTo>
                  <a:lnTo>
                    <a:pt x="120180" y="211010"/>
                  </a:lnTo>
                  <a:lnTo>
                    <a:pt x="112864" y="239318"/>
                  </a:lnTo>
                  <a:lnTo>
                    <a:pt x="101257" y="256171"/>
                  </a:lnTo>
                  <a:lnTo>
                    <a:pt x="85788" y="261683"/>
                  </a:lnTo>
                  <a:lnTo>
                    <a:pt x="70497" y="256171"/>
                  </a:lnTo>
                  <a:lnTo>
                    <a:pt x="59296" y="239318"/>
                  </a:lnTo>
                  <a:lnTo>
                    <a:pt x="52451" y="211010"/>
                  </a:lnTo>
                  <a:lnTo>
                    <a:pt x="50190" y="171132"/>
                  </a:lnTo>
                  <a:lnTo>
                    <a:pt x="52451" y="131533"/>
                  </a:lnTo>
                  <a:lnTo>
                    <a:pt x="59296" y="103251"/>
                  </a:lnTo>
                  <a:lnTo>
                    <a:pt x="70497" y="86309"/>
                  </a:lnTo>
                  <a:lnTo>
                    <a:pt x="85788" y="80733"/>
                  </a:lnTo>
                  <a:lnTo>
                    <a:pt x="101193" y="86309"/>
                  </a:lnTo>
                  <a:lnTo>
                    <a:pt x="112801" y="103251"/>
                  </a:lnTo>
                  <a:lnTo>
                    <a:pt x="120154" y="131533"/>
                  </a:lnTo>
                  <a:lnTo>
                    <a:pt x="122783" y="171132"/>
                  </a:lnTo>
                  <a:lnTo>
                    <a:pt x="122783" y="40017"/>
                  </a:lnTo>
                  <a:lnTo>
                    <a:pt x="109245" y="32346"/>
                  </a:lnTo>
                  <a:lnTo>
                    <a:pt x="85788" y="28397"/>
                  </a:lnTo>
                  <a:lnTo>
                    <a:pt x="50419" y="38277"/>
                  </a:lnTo>
                  <a:lnTo>
                    <a:pt x="23329" y="66662"/>
                  </a:lnTo>
                  <a:lnTo>
                    <a:pt x="6019" y="111594"/>
                  </a:lnTo>
                  <a:lnTo>
                    <a:pt x="0" y="171132"/>
                  </a:lnTo>
                  <a:lnTo>
                    <a:pt x="6019" y="231152"/>
                  </a:lnTo>
                  <a:lnTo>
                    <a:pt x="23329" y="276402"/>
                  </a:lnTo>
                  <a:lnTo>
                    <a:pt x="50419" y="304927"/>
                  </a:lnTo>
                  <a:lnTo>
                    <a:pt x="85788" y="314794"/>
                  </a:lnTo>
                  <a:lnTo>
                    <a:pt x="109334" y="310870"/>
                  </a:lnTo>
                  <a:lnTo>
                    <a:pt x="129743" y="299237"/>
                  </a:lnTo>
                  <a:lnTo>
                    <a:pt x="146685" y="280365"/>
                  </a:lnTo>
                  <a:lnTo>
                    <a:pt x="156235" y="261683"/>
                  </a:lnTo>
                  <a:lnTo>
                    <a:pt x="159766" y="254774"/>
                  </a:lnTo>
                  <a:lnTo>
                    <a:pt x="205968" y="254774"/>
                  </a:lnTo>
                  <a:lnTo>
                    <a:pt x="205968" y="377101"/>
                  </a:lnTo>
                  <a:lnTo>
                    <a:pt x="258152" y="377101"/>
                  </a:lnTo>
                  <a:lnTo>
                    <a:pt x="258152" y="254774"/>
                  </a:lnTo>
                  <a:lnTo>
                    <a:pt x="258152" y="209804"/>
                  </a:lnTo>
                  <a:lnTo>
                    <a:pt x="258152" y="132143"/>
                  </a:lnTo>
                  <a:lnTo>
                    <a:pt x="258152" y="87795"/>
                  </a:lnTo>
                  <a:lnTo>
                    <a:pt x="258152" y="6134"/>
                  </a:lnTo>
                  <a:close/>
                </a:path>
                <a:path w="3827144" h="1023620">
                  <a:moveTo>
                    <a:pt x="338886" y="0"/>
                  </a:moveTo>
                  <a:lnTo>
                    <a:pt x="285940" y="0"/>
                  </a:lnTo>
                  <a:lnTo>
                    <a:pt x="285940" y="395376"/>
                  </a:lnTo>
                  <a:lnTo>
                    <a:pt x="338886" y="395376"/>
                  </a:lnTo>
                  <a:lnTo>
                    <a:pt x="338886" y="0"/>
                  </a:lnTo>
                  <a:close/>
                </a:path>
                <a:path w="3827144" h="1023620">
                  <a:moveTo>
                    <a:pt x="684085" y="270281"/>
                  </a:moveTo>
                  <a:lnTo>
                    <a:pt x="407517" y="270281"/>
                  </a:lnTo>
                  <a:lnTo>
                    <a:pt x="407517" y="313715"/>
                  </a:lnTo>
                  <a:lnTo>
                    <a:pt x="628688" y="313715"/>
                  </a:lnTo>
                  <a:lnTo>
                    <a:pt x="628688" y="395376"/>
                  </a:lnTo>
                  <a:lnTo>
                    <a:pt x="684085" y="395376"/>
                  </a:lnTo>
                  <a:lnTo>
                    <a:pt x="684085" y="270281"/>
                  </a:lnTo>
                  <a:close/>
                </a:path>
                <a:path w="3827144" h="1023620">
                  <a:moveTo>
                    <a:pt x="711720" y="139661"/>
                  </a:moveTo>
                  <a:lnTo>
                    <a:pt x="655408" y="132092"/>
                  </a:lnTo>
                  <a:lnTo>
                    <a:pt x="629704" y="123393"/>
                  </a:lnTo>
                  <a:lnTo>
                    <a:pt x="615289" y="118529"/>
                  </a:lnTo>
                  <a:lnTo>
                    <a:pt x="590207" y="100647"/>
                  </a:lnTo>
                  <a:lnTo>
                    <a:pt x="578954" y="80111"/>
                  </a:lnTo>
                  <a:lnTo>
                    <a:pt x="692988" y="80111"/>
                  </a:lnTo>
                  <a:lnTo>
                    <a:pt x="692988" y="37287"/>
                  </a:lnTo>
                  <a:lnTo>
                    <a:pt x="574662" y="37287"/>
                  </a:lnTo>
                  <a:lnTo>
                    <a:pt x="574662" y="1371"/>
                  </a:lnTo>
                  <a:lnTo>
                    <a:pt x="519709" y="1371"/>
                  </a:lnTo>
                  <a:lnTo>
                    <a:pt x="519709" y="37287"/>
                  </a:lnTo>
                  <a:lnTo>
                    <a:pt x="402145" y="37287"/>
                  </a:lnTo>
                  <a:lnTo>
                    <a:pt x="402145" y="80111"/>
                  </a:lnTo>
                  <a:lnTo>
                    <a:pt x="515264" y="80111"/>
                  </a:lnTo>
                  <a:lnTo>
                    <a:pt x="503847" y="100647"/>
                  </a:lnTo>
                  <a:lnTo>
                    <a:pt x="478726" y="118529"/>
                  </a:lnTo>
                  <a:lnTo>
                    <a:pt x="438772" y="132092"/>
                  </a:lnTo>
                  <a:lnTo>
                    <a:pt x="382803" y="139661"/>
                  </a:lnTo>
                  <a:lnTo>
                    <a:pt x="399529" y="181571"/>
                  </a:lnTo>
                  <a:lnTo>
                    <a:pt x="449668" y="174675"/>
                  </a:lnTo>
                  <a:lnTo>
                    <a:pt x="491197" y="162382"/>
                  </a:lnTo>
                  <a:lnTo>
                    <a:pt x="523811" y="145135"/>
                  </a:lnTo>
                  <a:lnTo>
                    <a:pt x="547179" y="123393"/>
                  </a:lnTo>
                  <a:lnTo>
                    <a:pt x="570445" y="145135"/>
                  </a:lnTo>
                  <a:lnTo>
                    <a:pt x="602970" y="162382"/>
                  </a:lnTo>
                  <a:lnTo>
                    <a:pt x="644486" y="174675"/>
                  </a:lnTo>
                  <a:lnTo>
                    <a:pt x="694677" y="181571"/>
                  </a:lnTo>
                  <a:lnTo>
                    <a:pt x="711720" y="139661"/>
                  </a:lnTo>
                  <a:close/>
                </a:path>
                <a:path w="3827144" h="1023620">
                  <a:moveTo>
                    <a:pt x="727989" y="195999"/>
                  </a:moveTo>
                  <a:lnTo>
                    <a:pt x="367601" y="195999"/>
                  </a:lnTo>
                  <a:lnTo>
                    <a:pt x="367601" y="240195"/>
                  </a:lnTo>
                  <a:lnTo>
                    <a:pt x="727989" y="240195"/>
                  </a:lnTo>
                  <a:lnTo>
                    <a:pt x="727989" y="195999"/>
                  </a:lnTo>
                  <a:close/>
                </a:path>
                <a:path w="3827144" h="1023620">
                  <a:moveTo>
                    <a:pt x="1057846" y="343801"/>
                  </a:moveTo>
                  <a:lnTo>
                    <a:pt x="837590" y="343801"/>
                  </a:lnTo>
                  <a:lnTo>
                    <a:pt x="837590" y="272732"/>
                  </a:lnTo>
                  <a:lnTo>
                    <a:pt x="782027" y="272732"/>
                  </a:lnTo>
                  <a:lnTo>
                    <a:pt x="782027" y="388467"/>
                  </a:lnTo>
                  <a:lnTo>
                    <a:pt x="1057846" y="388467"/>
                  </a:lnTo>
                  <a:lnTo>
                    <a:pt x="1057846" y="343801"/>
                  </a:lnTo>
                  <a:close/>
                </a:path>
                <a:path w="3827144" h="1023620">
                  <a:moveTo>
                    <a:pt x="1062139" y="93002"/>
                  </a:moveTo>
                  <a:lnTo>
                    <a:pt x="1051801" y="59131"/>
                  </a:lnTo>
                  <a:lnTo>
                    <a:pt x="1048245" y="56019"/>
                  </a:lnTo>
                  <a:lnTo>
                    <a:pt x="1022718" y="33680"/>
                  </a:lnTo>
                  <a:lnTo>
                    <a:pt x="1005039" y="27444"/>
                  </a:lnTo>
                  <a:lnTo>
                    <a:pt x="1005039" y="93002"/>
                  </a:lnTo>
                  <a:lnTo>
                    <a:pt x="999197" y="109207"/>
                  </a:lnTo>
                  <a:lnTo>
                    <a:pt x="982256" y="120751"/>
                  </a:lnTo>
                  <a:lnTo>
                    <a:pt x="955052" y="127622"/>
                  </a:lnTo>
                  <a:lnTo>
                    <a:pt x="918476" y="129844"/>
                  </a:lnTo>
                  <a:lnTo>
                    <a:pt x="881837" y="127622"/>
                  </a:lnTo>
                  <a:lnTo>
                    <a:pt x="854684" y="120751"/>
                  </a:lnTo>
                  <a:lnTo>
                    <a:pt x="837869" y="109207"/>
                  </a:lnTo>
                  <a:lnTo>
                    <a:pt x="832218" y="93002"/>
                  </a:lnTo>
                  <a:lnTo>
                    <a:pt x="837869" y="77216"/>
                  </a:lnTo>
                  <a:lnTo>
                    <a:pt x="854684" y="65646"/>
                  </a:lnTo>
                  <a:lnTo>
                    <a:pt x="881837" y="58521"/>
                  </a:lnTo>
                  <a:lnTo>
                    <a:pt x="918476" y="56019"/>
                  </a:lnTo>
                  <a:lnTo>
                    <a:pt x="955052" y="58521"/>
                  </a:lnTo>
                  <a:lnTo>
                    <a:pt x="982256" y="65646"/>
                  </a:lnTo>
                  <a:lnTo>
                    <a:pt x="999197" y="77216"/>
                  </a:lnTo>
                  <a:lnTo>
                    <a:pt x="1005039" y="93002"/>
                  </a:lnTo>
                  <a:lnTo>
                    <a:pt x="1005039" y="27444"/>
                  </a:lnTo>
                  <a:lnTo>
                    <a:pt x="977430" y="17678"/>
                  </a:lnTo>
                  <a:lnTo>
                    <a:pt x="918476" y="12115"/>
                  </a:lnTo>
                  <a:lnTo>
                    <a:pt x="859332" y="17678"/>
                  </a:lnTo>
                  <a:lnTo>
                    <a:pt x="813943" y="33680"/>
                  </a:lnTo>
                  <a:lnTo>
                    <a:pt x="784860" y="59131"/>
                  </a:lnTo>
                  <a:lnTo>
                    <a:pt x="774661" y="93002"/>
                  </a:lnTo>
                  <a:lnTo>
                    <a:pt x="784860" y="127152"/>
                  </a:lnTo>
                  <a:lnTo>
                    <a:pt x="813943" y="152908"/>
                  </a:lnTo>
                  <a:lnTo>
                    <a:pt x="859332" y="169151"/>
                  </a:lnTo>
                  <a:lnTo>
                    <a:pt x="918476" y="174815"/>
                  </a:lnTo>
                  <a:lnTo>
                    <a:pt x="977430" y="169151"/>
                  </a:lnTo>
                  <a:lnTo>
                    <a:pt x="1022718" y="152908"/>
                  </a:lnTo>
                  <a:lnTo>
                    <a:pt x="1048766" y="129844"/>
                  </a:lnTo>
                  <a:lnTo>
                    <a:pt x="1051801" y="127152"/>
                  </a:lnTo>
                  <a:lnTo>
                    <a:pt x="1062139" y="93002"/>
                  </a:lnTo>
                  <a:close/>
                </a:path>
                <a:path w="3827144" h="1023620">
                  <a:moveTo>
                    <a:pt x="1098981" y="202133"/>
                  </a:moveTo>
                  <a:lnTo>
                    <a:pt x="738593" y="202133"/>
                  </a:lnTo>
                  <a:lnTo>
                    <a:pt x="738593" y="246189"/>
                  </a:lnTo>
                  <a:lnTo>
                    <a:pt x="1098981" y="246189"/>
                  </a:lnTo>
                  <a:lnTo>
                    <a:pt x="1098981" y="202133"/>
                  </a:lnTo>
                  <a:close/>
                </a:path>
                <a:path w="3827144" h="1023620">
                  <a:moveTo>
                    <a:pt x="1277835" y="634746"/>
                  </a:moveTo>
                  <a:lnTo>
                    <a:pt x="1216596" y="634746"/>
                  </a:lnTo>
                  <a:lnTo>
                    <a:pt x="1189304" y="677430"/>
                  </a:lnTo>
                  <a:lnTo>
                    <a:pt x="1169936" y="723798"/>
                  </a:lnTo>
                  <a:lnTo>
                    <a:pt x="1158417" y="774268"/>
                  </a:lnTo>
                  <a:lnTo>
                    <a:pt x="1154595" y="829208"/>
                  </a:lnTo>
                  <a:lnTo>
                    <a:pt x="1158417" y="884072"/>
                  </a:lnTo>
                  <a:lnTo>
                    <a:pt x="1169936" y="934478"/>
                  </a:lnTo>
                  <a:lnTo>
                    <a:pt x="1189304" y="980833"/>
                  </a:lnTo>
                  <a:lnTo>
                    <a:pt x="1216596" y="1023518"/>
                  </a:lnTo>
                  <a:lnTo>
                    <a:pt x="1277835" y="1023518"/>
                  </a:lnTo>
                  <a:lnTo>
                    <a:pt x="1255636" y="986269"/>
                  </a:lnTo>
                  <a:lnTo>
                    <a:pt x="1237767" y="938390"/>
                  </a:lnTo>
                  <a:lnTo>
                    <a:pt x="1225842" y="884504"/>
                  </a:lnTo>
                  <a:lnTo>
                    <a:pt x="1221511" y="829208"/>
                  </a:lnTo>
                  <a:lnTo>
                    <a:pt x="1225842" y="773836"/>
                  </a:lnTo>
                  <a:lnTo>
                    <a:pt x="1237767" y="719886"/>
                  </a:lnTo>
                  <a:lnTo>
                    <a:pt x="1255636" y="671995"/>
                  </a:lnTo>
                  <a:lnTo>
                    <a:pt x="1277835" y="634746"/>
                  </a:lnTo>
                  <a:close/>
                </a:path>
                <a:path w="3827144" h="1023620">
                  <a:moveTo>
                    <a:pt x="1445882" y="250634"/>
                  </a:moveTo>
                  <a:lnTo>
                    <a:pt x="1438389" y="209029"/>
                  </a:lnTo>
                  <a:lnTo>
                    <a:pt x="1429829" y="195694"/>
                  </a:lnTo>
                  <a:lnTo>
                    <a:pt x="1417396" y="176288"/>
                  </a:lnTo>
                  <a:lnTo>
                    <a:pt x="1413840" y="173888"/>
                  </a:lnTo>
                  <a:lnTo>
                    <a:pt x="1385557" y="154863"/>
                  </a:lnTo>
                  <a:lnTo>
                    <a:pt x="1345514" y="147193"/>
                  </a:lnTo>
                  <a:lnTo>
                    <a:pt x="1325638" y="149174"/>
                  </a:lnTo>
                  <a:lnTo>
                    <a:pt x="1307985" y="154724"/>
                  </a:lnTo>
                  <a:lnTo>
                    <a:pt x="1293317" y="163182"/>
                  </a:lnTo>
                  <a:lnTo>
                    <a:pt x="1282433" y="173888"/>
                  </a:lnTo>
                  <a:lnTo>
                    <a:pt x="1279969" y="173888"/>
                  </a:lnTo>
                  <a:lnTo>
                    <a:pt x="1288567" y="94538"/>
                  </a:lnTo>
                  <a:lnTo>
                    <a:pt x="1428242" y="94538"/>
                  </a:lnTo>
                  <a:lnTo>
                    <a:pt x="1428242" y="40982"/>
                  </a:lnTo>
                  <a:lnTo>
                    <a:pt x="1234846" y="40982"/>
                  </a:lnTo>
                  <a:lnTo>
                    <a:pt x="1217663" y="221932"/>
                  </a:lnTo>
                  <a:lnTo>
                    <a:pt x="1277061" y="221932"/>
                  </a:lnTo>
                  <a:lnTo>
                    <a:pt x="1285252" y="210451"/>
                  </a:lnTo>
                  <a:lnTo>
                    <a:pt x="1296200" y="202247"/>
                  </a:lnTo>
                  <a:lnTo>
                    <a:pt x="1309865" y="197332"/>
                  </a:lnTo>
                  <a:lnTo>
                    <a:pt x="1326172" y="195694"/>
                  </a:lnTo>
                  <a:lnTo>
                    <a:pt x="1349032" y="199936"/>
                  </a:lnTo>
                  <a:lnTo>
                    <a:pt x="1366977" y="211632"/>
                  </a:lnTo>
                  <a:lnTo>
                    <a:pt x="1378686" y="229514"/>
                  </a:lnTo>
                  <a:lnTo>
                    <a:pt x="1382801" y="252323"/>
                  </a:lnTo>
                  <a:lnTo>
                    <a:pt x="1378762" y="274904"/>
                  </a:lnTo>
                  <a:lnTo>
                    <a:pt x="1367282" y="292569"/>
                  </a:lnTo>
                  <a:lnTo>
                    <a:pt x="1349679" y="304076"/>
                  </a:lnTo>
                  <a:lnTo>
                    <a:pt x="1327238" y="308190"/>
                  </a:lnTo>
                  <a:lnTo>
                    <a:pt x="1307833" y="305168"/>
                  </a:lnTo>
                  <a:lnTo>
                    <a:pt x="1291805" y="296697"/>
                  </a:lnTo>
                  <a:lnTo>
                    <a:pt x="1280642" y="283654"/>
                  </a:lnTo>
                  <a:lnTo>
                    <a:pt x="1275829" y="266903"/>
                  </a:lnTo>
                  <a:lnTo>
                    <a:pt x="1212443" y="266903"/>
                  </a:lnTo>
                  <a:lnTo>
                    <a:pt x="1221676" y="304177"/>
                  </a:lnTo>
                  <a:lnTo>
                    <a:pt x="1245730" y="333514"/>
                  </a:lnTo>
                  <a:lnTo>
                    <a:pt x="1281836" y="352717"/>
                  </a:lnTo>
                  <a:lnTo>
                    <a:pt x="1327238" y="359613"/>
                  </a:lnTo>
                  <a:lnTo>
                    <a:pt x="1375587" y="351523"/>
                  </a:lnTo>
                  <a:lnTo>
                    <a:pt x="1413103" y="328955"/>
                  </a:lnTo>
                  <a:lnTo>
                    <a:pt x="1427695" y="308190"/>
                  </a:lnTo>
                  <a:lnTo>
                    <a:pt x="1437347" y="294474"/>
                  </a:lnTo>
                  <a:lnTo>
                    <a:pt x="1445882" y="250634"/>
                  </a:lnTo>
                  <a:close/>
                </a:path>
                <a:path w="3827144" h="1023620">
                  <a:moveTo>
                    <a:pt x="1534337" y="850696"/>
                  </a:moveTo>
                  <a:lnTo>
                    <a:pt x="1526832" y="809091"/>
                  </a:lnTo>
                  <a:lnTo>
                    <a:pt x="1518272" y="795743"/>
                  </a:lnTo>
                  <a:lnTo>
                    <a:pt x="1505839" y="776351"/>
                  </a:lnTo>
                  <a:lnTo>
                    <a:pt x="1502283" y="773950"/>
                  </a:lnTo>
                  <a:lnTo>
                    <a:pt x="1474000" y="754926"/>
                  </a:lnTo>
                  <a:lnTo>
                    <a:pt x="1433957" y="747242"/>
                  </a:lnTo>
                  <a:lnTo>
                    <a:pt x="1414081" y="749236"/>
                  </a:lnTo>
                  <a:lnTo>
                    <a:pt x="1396428" y="754786"/>
                  </a:lnTo>
                  <a:lnTo>
                    <a:pt x="1381760" y="763244"/>
                  </a:lnTo>
                  <a:lnTo>
                    <a:pt x="1370876" y="773950"/>
                  </a:lnTo>
                  <a:lnTo>
                    <a:pt x="1368412" y="773950"/>
                  </a:lnTo>
                  <a:lnTo>
                    <a:pt x="1377010" y="694601"/>
                  </a:lnTo>
                  <a:lnTo>
                    <a:pt x="1516684" y="694601"/>
                  </a:lnTo>
                  <a:lnTo>
                    <a:pt x="1516684" y="641032"/>
                  </a:lnTo>
                  <a:lnTo>
                    <a:pt x="1323289" y="641032"/>
                  </a:lnTo>
                  <a:lnTo>
                    <a:pt x="1306106" y="821994"/>
                  </a:lnTo>
                  <a:lnTo>
                    <a:pt x="1365504" y="821994"/>
                  </a:lnTo>
                  <a:lnTo>
                    <a:pt x="1373695" y="810514"/>
                  </a:lnTo>
                  <a:lnTo>
                    <a:pt x="1384642" y="802309"/>
                  </a:lnTo>
                  <a:lnTo>
                    <a:pt x="1398308" y="797394"/>
                  </a:lnTo>
                  <a:lnTo>
                    <a:pt x="1414614" y="795743"/>
                  </a:lnTo>
                  <a:lnTo>
                    <a:pt x="1437474" y="799998"/>
                  </a:lnTo>
                  <a:lnTo>
                    <a:pt x="1455420" y="811695"/>
                  </a:lnTo>
                  <a:lnTo>
                    <a:pt x="1467129" y="829576"/>
                  </a:lnTo>
                  <a:lnTo>
                    <a:pt x="1471244" y="852385"/>
                  </a:lnTo>
                  <a:lnTo>
                    <a:pt x="1467205" y="874966"/>
                  </a:lnTo>
                  <a:lnTo>
                    <a:pt x="1455724" y="892632"/>
                  </a:lnTo>
                  <a:lnTo>
                    <a:pt x="1438122" y="904138"/>
                  </a:lnTo>
                  <a:lnTo>
                    <a:pt x="1415694" y="908253"/>
                  </a:lnTo>
                  <a:lnTo>
                    <a:pt x="1396276" y="905230"/>
                  </a:lnTo>
                  <a:lnTo>
                    <a:pt x="1380248" y="896759"/>
                  </a:lnTo>
                  <a:lnTo>
                    <a:pt x="1369085" y="883716"/>
                  </a:lnTo>
                  <a:lnTo>
                    <a:pt x="1364272" y="866965"/>
                  </a:lnTo>
                  <a:lnTo>
                    <a:pt x="1300886" y="866965"/>
                  </a:lnTo>
                  <a:lnTo>
                    <a:pt x="1310119" y="904240"/>
                  </a:lnTo>
                  <a:lnTo>
                    <a:pt x="1334173" y="933577"/>
                  </a:lnTo>
                  <a:lnTo>
                    <a:pt x="1370279" y="952779"/>
                  </a:lnTo>
                  <a:lnTo>
                    <a:pt x="1415694" y="959675"/>
                  </a:lnTo>
                  <a:lnTo>
                    <a:pt x="1464030" y="951585"/>
                  </a:lnTo>
                  <a:lnTo>
                    <a:pt x="1501546" y="929017"/>
                  </a:lnTo>
                  <a:lnTo>
                    <a:pt x="1516138" y="908253"/>
                  </a:lnTo>
                  <a:lnTo>
                    <a:pt x="1525790" y="894537"/>
                  </a:lnTo>
                  <a:lnTo>
                    <a:pt x="1534337" y="850696"/>
                  </a:lnTo>
                  <a:close/>
                </a:path>
                <a:path w="3827144" h="1023620">
                  <a:moveTo>
                    <a:pt x="1613357" y="26238"/>
                  </a:moveTo>
                  <a:lnTo>
                    <a:pt x="1557794" y="26238"/>
                  </a:lnTo>
                  <a:lnTo>
                    <a:pt x="1456499" y="402590"/>
                  </a:lnTo>
                  <a:lnTo>
                    <a:pt x="1512062" y="402590"/>
                  </a:lnTo>
                  <a:lnTo>
                    <a:pt x="1613357" y="26238"/>
                  </a:lnTo>
                  <a:close/>
                </a:path>
                <a:path w="3827144" h="1023620">
                  <a:moveTo>
                    <a:pt x="1869389" y="250024"/>
                  </a:moveTo>
                  <a:lnTo>
                    <a:pt x="1862023" y="209308"/>
                  </a:lnTo>
                  <a:lnTo>
                    <a:pt x="1853590" y="196151"/>
                  </a:lnTo>
                  <a:lnTo>
                    <a:pt x="1851418" y="192773"/>
                  </a:lnTo>
                  <a:lnTo>
                    <a:pt x="1841436" y="177190"/>
                  </a:lnTo>
                  <a:lnTo>
                    <a:pt x="1810232" y="156133"/>
                  </a:lnTo>
                  <a:lnTo>
                    <a:pt x="1806003" y="155321"/>
                  </a:lnTo>
                  <a:lnTo>
                    <a:pt x="1806003" y="251866"/>
                  </a:lnTo>
                  <a:lnTo>
                    <a:pt x="1801863" y="274066"/>
                  </a:lnTo>
                  <a:lnTo>
                    <a:pt x="1790230" y="291947"/>
                  </a:lnTo>
                  <a:lnTo>
                    <a:pt x="1772539" y="303860"/>
                  </a:lnTo>
                  <a:lnTo>
                    <a:pt x="1750288" y="308190"/>
                  </a:lnTo>
                  <a:lnTo>
                    <a:pt x="1727885" y="303758"/>
                  </a:lnTo>
                  <a:lnTo>
                    <a:pt x="1710182" y="291693"/>
                  </a:lnTo>
                  <a:lnTo>
                    <a:pt x="1698523" y="273875"/>
                  </a:lnTo>
                  <a:lnTo>
                    <a:pt x="1694256" y="252171"/>
                  </a:lnTo>
                  <a:lnTo>
                    <a:pt x="1698701" y="230403"/>
                  </a:lnTo>
                  <a:lnTo>
                    <a:pt x="1710588" y="212585"/>
                  </a:lnTo>
                  <a:lnTo>
                    <a:pt x="1728431" y="200558"/>
                  </a:lnTo>
                  <a:lnTo>
                    <a:pt x="1750745" y="196151"/>
                  </a:lnTo>
                  <a:lnTo>
                    <a:pt x="1772932" y="200456"/>
                  </a:lnTo>
                  <a:lnTo>
                    <a:pt x="1790458" y="212267"/>
                  </a:lnTo>
                  <a:lnTo>
                    <a:pt x="1801939" y="229946"/>
                  </a:lnTo>
                  <a:lnTo>
                    <a:pt x="1806003" y="251866"/>
                  </a:lnTo>
                  <a:lnTo>
                    <a:pt x="1806003" y="155321"/>
                  </a:lnTo>
                  <a:lnTo>
                    <a:pt x="1771002" y="148564"/>
                  </a:lnTo>
                  <a:lnTo>
                    <a:pt x="1745703" y="151574"/>
                  </a:lnTo>
                  <a:lnTo>
                    <a:pt x="1723059" y="160248"/>
                  </a:lnTo>
                  <a:lnTo>
                    <a:pt x="1704251" y="174142"/>
                  </a:lnTo>
                  <a:lnTo>
                    <a:pt x="1690420" y="192773"/>
                  </a:lnTo>
                  <a:lnTo>
                    <a:pt x="1687664" y="192773"/>
                  </a:lnTo>
                  <a:lnTo>
                    <a:pt x="1691944" y="151104"/>
                  </a:lnTo>
                  <a:lnTo>
                    <a:pt x="1704416" y="119595"/>
                  </a:lnTo>
                  <a:lnTo>
                    <a:pt x="1724850" y="99656"/>
                  </a:lnTo>
                  <a:lnTo>
                    <a:pt x="1753044" y="92697"/>
                  </a:lnTo>
                  <a:lnTo>
                    <a:pt x="1770595" y="95173"/>
                  </a:lnTo>
                  <a:lnTo>
                    <a:pt x="1784908" y="102273"/>
                  </a:lnTo>
                  <a:lnTo>
                    <a:pt x="1795462" y="113487"/>
                  </a:lnTo>
                  <a:lnTo>
                    <a:pt x="1801698" y="128308"/>
                  </a:lnTo>
                  <a:lnTo>
                    <a:pt x="1866011" y="128308"/>
                  </a:lnTo>
                  <a:lnTo>
                    <a:pt x="1854695" y="92697"/>
                  </a:lnTo>
                  <a:lnTo>
                    <a:pt x="1854530" y="92176"/>
                  </a:lnTo>
                  <a:lnTo>
                    <a:pt x="1830819" y="63093"/>
                  </a:lnTo>
                  <a:lnTo>
                    <a:pt x="1796465" y="43726"/>
                  </a:lnTo>
                  <a:lnTo>
                    <a:pt x="1753044" y="36677"/>
                  </a:lnTo>
                  <a:lnTo>
                    <a:pt x="1709445" y="44056"/>
                  </a:lnTo>
                  <a:lnTo>
                    <a:pt x="1673644" y="65557"/>
                  </a:lnTo>
                  <a:lnTo>
                    <a:pt x="1646707" y="100228"/>
                  </a:lnTo>
                  <a:lnTo>
                    <a:pt x="1629689" y="147142"/>
                  </a:lnTo>
                  <a:lnTo>
                    <a:pt x="1623656" y="205359"/>
                  </a:lnTo>
                  <a:lnTo>
                    <a:pt x="1630553" y="265633"/>
                  </a:lnTo>
                  <a:lnTo>
                    <a:pt x="1649526" y="309359"/>
                  </a:lnTo>
                  <a:lnTo>
                    <a:pt x="1677758" y="338378"/>
                  </a:lnTo>
                  <a:lnTo>
                    <a:pt x="1712391" y="354520"/>
                  </a:lnTo>
                  <a:lnTo>
                    <a:pt x="1750593" y="359613"/>
                  </a:lnTo>
                  <a:lnTo>
                    <a:pt x="1799018" y="351612"/>
                  </a:lnTo>
                  <a:lnTo>
                    <a:pt x="1836585" y="328930"/>
                  </a:lnTo>
                  <a:lnTo>
                    <a:pt x="1851063" y="308190"/>
                  </a:lnTo>
                  <a:lnTo>
                    <a:pt x="1860842" y="294195"/>
                  </a:lnTo>
                  <a:lnTo>
                    <a:pt x="1869389" y="250024"/>
                  </a:lnTo>
                  <a:close/>
                </a:path>
                <a:path w="3827144" h="1023620">
                  <a:moveTo>
                    <a:pt x="1885518" y="600062"/>
                  </a:moveTo>
                  <a:lnTo>
                    <a:pt x="1830273" y="600062"/>
                  </a:lnTo>
                  <a:lnTo>
                    <a:pt x="1830273" y="652399"/>
                  </a:lnTo>
                  <a:lnTo>
                    <a:pt x="1830273" y="696290"/>
                  </a:lnTo>
                  <a:lnTo>
                    <a:pt x="1830273" y="740346"/>
                  </a:lnTo>
                  <a:lnTo>
                    <a:pt x="1764576" y="740346"/>
                  </a:lnTo>
                  <a:lnTo>
                    <a:pt x="1766265" y="733285"/>
                  </a:lnTo>
                  <a:lnTo>
                    <a:pt x="1767179" y="725919"/>
                  </a:lnTo>
                  <a:lnTo>
                    <a:pt x="1767179" y="710565"/>
                  </a:lnTo>
                  <a:lnTo>
                    <a:pt x="1766265" y="703351"/>
                  </a:lnTo>
                  <a:lnTo>
                    <a:pt x="1764728" y="696290"/>
                  </a:lnTo>
                  <a:lnTo>
                    <a:pt x="1830273" y="696290"/>
                  </a:lnTo>
                  <a:lnTo>
                    <a:pt x="1830273" y="652399"/>
                  </a:lnTo>
                  <a:lnTo>
                    <a:pt x="1740789" y="652399"/>
                  </a:lnTo>
                  <a:lnTo>
                    <a:pt x="1724977" y="639394"/>
                  </a:lnTo>
                  <a:lnTo>
                    <a:pt x="1714538" y="633933"/>
                  </a:lnTo>
                  <a:lnTo>
                    <a:pt x="1714538" y="718235"/>
                  </a:lnTo>
                  <a:lnTo>
                    <a:pt x="1710512" y="738847"/>
                  </a:lnTo>
                  <a:lnTo>
                    <a:pt x="1699704" y="754557"/>
                  </a:lnTo>
                  <a:lnTo>
                    <a:pt x="1683346" y="764540"/>
                  </a:lnTo>
                  <a:lnTo>
                    <a:pt x="1662658" y="767969"/>
                  </a:lnTo>
                  <a:lnTo>
                    <a:pt x="1641424" y="764540"/>
                  </a:lnTo>
                  <a:lnTo>
                    <a:pt x="1624774" y="754557"/>
                  </a:lnTo>
                  <a:lnTo>
                    <a:pt x="1613903" y="738847"/>
                  </a:lnTo>
                  <a:lnTo>
                    <a:pt x="1610017" y="718235"/>
                  </a:lnTo>
                  <a:lnTo>
                    <a:pt x="1613903" y="697293"/>
                  </a:lnTo>
                  <a:lnTo>
                    <a:pt x="1624774" y="681748"/>
                  </a:lnTo>
                  <a:lnTo>
                    <a:pt x="1641424" y="672134"/>
                  </a:lnTo>
                  <a:lnTo>
                    <a:pt x="1662658" y="668972"/>
                  </a:lnTo>
                  <a:lnTo>
                    <a:pt x="1683346" y="672134"/>
                  </a:lnTo>
                  <a:lnTo>
                    <a:pt x="1699704" y="681748"/>
                  </a:lnTo>
                  <a:lnTo>
                    <a:pt x="1710512" y="697293"/>
                  </a:lnTo>
                  <a:lnTo>
                    <a:pt x="1714538" y="718235"/>
                  </a:lnTo>
                  <a:lnTo>
                    <a:pt x="1714538" y="633933"/>
                  </a:lnTo>
                  <a:lnTo>
                    <a:pt x="1706384" y="629666"/>
                  </a:lnTo>
                  <a:lnTo>
                    <a:pt x="1685467" y="623582"/>
                  </a:lnTo>
                  <a:lnTo>
                    <a:pt x="1662658" y="621550"/>
                  </a:lnTo>
                  <a:lnTo>
                    <a:pt x="1620939" y="628662"/>
                  </a:lnTo>
                  <a:lnTo>
                    <a:pt x="1587538" y="648716"/>
                  </a:lnTo>
                  <a:lnTo>
                    <a:pt x="1565402" y="679348"/>
                  </a:lnTo>
                  <a:lnTo>
                    <a:pt x="1557528" y="718235"/>
                  </a:lnTo>
                  <a:lnTo>
                    <a:pt x="1565402" y="756920"/>
                  </a:lnTo>
                  <a:lnTo>
                    <a:pt x="1587538" y="787514"/>
                  </a:lnTo>
                  <a:lnTo>
                    <a:pt x="1620939" y="807618"/>
                  </a:lnTo>
                  <a:lnTo>
                    <a:pt x="1662658" y="814781"/>
                  </a:lnTo>
                  <a:lnTo>
                    <a:pt x="1685239" y="812800"/>
                  </a:lnTo>
                  <a:lnTo>
                    <a:pt x="1705940" y="806856"/>
                  </a:lnTo>
                  <a:lnTo>
                    <a:pt x="1724355" y="797318"/>
                  </a:lnTo>
                  <a:lnTo>
                    <a:pt x="1740014" y="784542"/>
                  </a:lnTo>
                  <a:lnTo>
                    <a:pt x="1830273" y="784542"/>
                  </a:lnTo>
                  <a:lnTo>
                    <a:pt x="1830273" y="831824"/>
                  </a:lnTo>
                  <a:lnTo>
                    <a:pt x="1885518" y="831824"/>
                  </a:lnTo>
                  <a:lnTo>
                    <a:pt x="1885518" y="784542"/>
                  </a:lnTo>
                  <a:lnTo>
                    <a:pt x="1885518" y="767969"/>
                  </a:lnTo>
                  <a:lnTo>
                    <a:pt x="1885518" y="740346"/>
                  </a:lnTo>
                  <a:lnTo>
                    <a:pt x="1885518" y="696290"/>
                  </a:lnTo>
                  <a:lnTo>
                    <a:pt x="1885518" y="668972"/>
                  </a:lnTo>
                  <a:lnTo>
                    <a:pt x="1885518" y="652399"/>
                  </a:lnTo>
                  <a:lnTo>
                    <a:pt x="1885518" y="600062"/>
                  </a:lnTo>
                  <a:close/>
                </a:path>
                <a:path w="3827144" h="1023620">
                  <a:moveTo>
                    <a:pt x="1886597" y="917613"/>
                  </a:moveTo>
                  <a:lnTo>
                    <a:pt x="1876996" y="884720"/>
                  </a:lnTo>
                  <a:lnTo>
                    <a:pt x="1874164" y="882167"/>
                  </a:lnTo>
                  <a:lnTo>
                    <a:pt x="1849780" y="860234"/>
                  </a:lnTo>
                  <a:lnTo>
                    <a:pt x="1832419" y="854062"/>
                  </a:lnTo>
                  <a:lnTo>
                    <a:pt x="1832419" y="917613"/>
                  </a:lnTo>
                  <a:lnTo>
                    <a:pt x="1827060" y="932751"/>
                  </a:lnTo>
                  <a:lnTo>
                    <a:pt x="1811413" y="943571"/>
                  </a:lnTo>
                  <a:lnTo>
                    <a:pt x="1785772" y="950061"/>
                  </a:lnTo>
                  <a:lnTo>
                    <a:pt x="1750453" y="952144"/>
                  </a:lnTo>
                  <a:lnTo>
                    <a:pt x="1715617" y="950061"/>
                  </a:lnTo>
                  <a:lnTo>
                    <a:pt x="1690039" y="943571"/>
                  </a:lnTo>
                  <a:lnTo>
                    <a:pt x="1674329" y="932751"/>
                  </a:lnTo>
                  <a:lnTo>
                    <a:pt x="1669110" y="917613"/>
                  </a:lnTo>
                  <a:lnTo>
                    <a:pt x="1674329" y="902106"/>
                  </a:lnTo>
                  <a:lnTo>
                    <a:pt x="1690039" y="891019"/>
                  </a:lnTo>
                  <a:lnTo>
                    <a:pt x="1715617" y="884377"/>
                  </a:lnTo>
                  <a:lnTo>
                    <a:pt x="1750453" y="882167"/>
                  </a:lnTo>
                  <a:lnTo>
                    <a:pt x="1785772" y="884377"/>
                  </a:lnTo>
                  <a:lnTo>
                    <a:pt x="1811413" y="891019"/>
                  </a:lnTo>
                  <a:lnTo>
                    <a:pt x="1827060" y="902106"/>
                  </a:lnTo>
                  <a:lnTo>
                    <a:pt x="1832419" y="917613"/>
                  </a:lnTo>
                  <a:lnTo>
                    <a:pt x="1832419" y="854062"/>
                  </a:lnTo>
                  <a:lnTo>
                    <a:pt x="1806930" y="844981"/>
                  </a:lnTo>
                  <a:lnTo>
                    <a:pt x="1750453" y="839800"/>
                  </a:lnTo>
                  <a:lnTo>
                    <a:pt x="1694014" y="844981"/>
                  </a:lnTo>
                  <a:lnTo>
                    <a:pt x="1651241" y="860234"/>
                  </a:lnTo>
                  <a:lnTo>
                    <a:pt x="1624164" y="884720"/>
                  </a:lnTo>
                  <a:lnTo>
                    <a:pt x="1614779" y="917613"/>
                  </a:lnTo>
                  <a:lnTo>
                    <a:pt x="1624164" y="950429"/>
                  </a:lnTo>
                  <a:lnTo>
                    <a:pt x="1651241" y="974864"/>
                  </a:lnTo>
                  <a:lnTo>
                    <a:pt x="1694014" y="990092"/>
                  </a:lnTo>
                  <a:lnTo>
                    <a:pt x="1750453" y="995273"/>
                  </a:lnTo>
                  <a:lnTo>
                    <a:pt x="1806930" y="990092"/>
                  </a:lnTo>
                  <a:lnTo>
                    <a:pt x="1849780" y="974864"/>
                  </a:lnTo>
                  <a:lnTo>
                    <a:pt x="1875078" y="952144"/>
                  </a:lnTo>
                  <a:lnTo>
                    <a:pt x="1876996" y="950429"/>
                  </a:lnTo>
                  <a:lnTo>
                    <a:pt x="1886597" y="917613"/>
                  </a:lnTo>
                  <a:close/>
                </a:path>
                <a:path w="3827144" h="1023620">
                  <a:moveTo>
                    <a:pt x="2135390" y="187858"/>
                  </a:moveTo>
                  <a:lnTo>
                    <a:pt x="2085975" y="187858"/>
                  </a:lnTo>
                  <a:lnTo>
                    <a:pt x="2084425" y="203873"/>
                  </a:lnTo>
                  <a:lnTo>
                    <a:pt x="2079320" y="215011"/>
                  </a:lnTo>
                  <a:lnTo>
                    <a:pt x="2071357" y="221513"/>
                  </a:lnTo>
                  <a:lnTo>
                    <a:pt x="2061260" y="223621"/>
                  </a:lnTo>
                  <a:lnTo>
                    <a:pt x="2053767" y="222567"/>
                  </a:lnTo>
                  <a:lnTo>
                    <a:pt x="2047011" y="219481"/>
                  </a:lnTo>
                  <a:lnTo>
                    <a:pt x="2040039" y="214426"/>
                  </a:lnTo>
                  <a:lnTo>
                    <a:pt x="2031949" y="207505"/>
                  </a:lnTo>
                  <a:lnTo>
                    <a:pt x="2016150" y="194983"/>
                  </a:lnTo>
                  <a:lnTo>
                    <a:pt x="2001964" y="186728"/>
                  </a:lnTo>
                  <a:lnTo>
                    <a:pt x="1988362" y="182194"/>
                  </a:lnTo>
                  <a:lnTo>
                    <a:pt x="1974392" y="180797"/>
                  </a:lnTo>
                  <a:lnTo>
                    <a:pt x="1946376" y="186626"/>
                  </a:lnTo>
                  <a:lnTo>
                    <a:pt x="1925154" y="203771"/>
                  </a:lnTo>
                  <a:lnTo>
                    <a:pt x="1912061" y="231762"/>
                  </a:lnTo>
                  <a:lnTo>
                    <a:pt x="1908390" y="270129"/>
                  </a:lnTo>
                  <a:lnTo>
                    <a:pt x="1957654" y="270129"/>
                  </a:lnTo>
                  <a:lnTo>
                    <a:pt x="1959229" y="253733"/>
                  </a:lnTo>
                  <a:lnTo>
                    <a:pt x="1964397" y="242633"/>
                  </a:lnTo>
                  <a:lnTo>
                    <a:pt x="1972398" y="236347"/>
                  </a:lnTo>
                  <a:lnTo>
                    <a:pt x="1982520" y="234365"/>
                  </a:lnTo>
                  <a:lnTo>
                    <a:pt x="1989620" y="235305"/>
                  </a:lnTo>
                  <a:lnTo>
                    <a:pt x="1996033" y="238226"/>
                  </a:lnTo>
                  <a:lnTo>
                    <a:pt x="2002904" y="243243"/>
                  </a:lnTo>
                  <a:lnTo>
                    <a:pt x="2011375" y="250482"/>
                  </a:lnTo>
                  <a:lnTo>
                    <a:pt x="2026640" y="262648"/>
                  </a:lnTo>
                  <a:lnTo>
                    <a:pt x="2040788" y="270992"/>
                  </a:lnTo>
                  <a:lnTo>
                    <a:pt x="2054745" y="275805"/>
                  </a:lnTo>
                  <a:lnTo>
                    <a:pt x="2069401" y="277342"/>
                  </a:lnTo>
                  <a:lnTo>
                    <a:pt x="2096947" y="271500"/>
                  </a:lnTo>
                  <a:lnTo>
                    <a:pt x="2118220" y="254304"/>
                  </a:lnTo>
                  <a:lnTo>
                    <a:pt x="2127720" y="234365"/>
                  </a:lnTo>
                  <a:lnTo>
                    <a:pt x="2131580" y="226250"/>
                  </a:lnTo>
                  <a:lnTo>
                    <a:pt x="2131834" y="223621"/>
                  </a:lnTo>
                  <a:lnTo>
                    <a:pt x="2135390" y="187858"/>
                  </a:lnTo>
                  <a:close/>
                </a:path>
                <a:path w="3827144" h="1023620">
                  <a:moveTo>
                    <a:pt x="2256510" y="829970"/>
                  </a:moveTo>
                  <a:lnTo>
                    <a:pt x="2201253" y="829970"/>
                  </a:lnTo>
                  <a:lnTo>
                    <a:pt x="2201253" y="868045"/>
                  </a:lnTo>
                  <a:lnTo>
                    <a:pt x="2201253" y="910551"/>
                  </a:lnTo>
                  <a:lnTo>
                    <a:pt x="2201253" y="946162"/>
                  </a:lnTo>
                  <a:lnTo>
                    <a:pt x="2047468" y="946162"/>
                  </a:lnTo>
                  <a:lnTo>
                    <a:pt x="2047468" y="910551"/>
                  </a:lnTo>
                  <a:lnTo>
                    <a:pt x="2201253" y="910551"/>
                  </a:lnTo>
                  <a:lnTo>
                    <a:pt x="2201253" y="868045"/>
                  </a:lnTo>
                  <a:lnTo>
                    <a:pt x="2047468" y="868045"/>
                  </a:lnTo>
                  <a:lnTo>
                    <a:pt x="2047468" y="829970"/>
                  </a:lnTo>
                  <a:lnTo>
                    <a:pt x="1992972" y="829970"/>
                  </a:lnTo>
                  <a:lnTo>
                    <a:pt x="1992972" y="990981"/>
                  </a:lnTo>
                  <a:lnTo>
                    <a:pt x="2256510" y="990981"/>
                  </a:lnTo>
                  <a:lnTo>
                    <a:pt x="2256510" y="946162"/>
                  </a:lnTo>
                  <a:lnTo>
                    <a:pt x="2256510" y="910551"/>
                  </a:lnTo>
                  <a:lnTo>
                    <a:pt x="2256510" y="868045"/>
                  </a:lnTo>
                  <a:lnTo>
                    <a:pt x="2256510" y="829970"/>
                  </a:lnTo>
                  <a:close/>
                </a:path>
                <a:path w="3827144" h="1023620">
                  <a:moveTo>
                    <a:pt x="2256510" y="600062"/>
                  </a:moveTo>
                  <a:lnTo>
                    <a:pt x="2201253" y="600062"/>
                  </a:lnTo>
                  <a:lnTo>
                    <a:pt x="2201253" y="688162"/>
                  </a:lnTo>
                  <a:lnTo>
                    <a:pt x="2135416" y="688162"/>
                  </a:lnTo>
                  <a:lnTo>
                    <a:pt x="2123859" y="663143"/>
                  </a:lnTo>
                  <a:lnTo>
                    <a:pt x="2122017" y="659142"/>
                  </a:lnTo>
                  <a:lnTo>
                    <a:pt x="2099386" y="636625"/>
                  </a:lnTo>
                  <a:lnTo>
                    <a:pt x="2085530" y="629945"/>
                  </a:lnTo>
                  <a:lnTo>
                    <a:pt x="2085530" y="710565"/>
                  </a:lnTo>
                  <a:lnTo>
                    <a:pt x="2081530" y="730529"/>
                  </a:lnTo>
                  <a:lnTo>
                    <a:pt x="2070760" y="745718"/>
                  </a:lnTo>
                  <a:lnTo>
                    <a:pt x="2054402" y="755370"/>
                  </a:lnTo>
                  <a:lnTo>
                    <a:pt x="2033651" y="758761"/>
                  </a:lnTo>
                  <a:lnTo>
                    <a:pt x="2012416" y="755370"/>
                  </a:lnTo>
                  <a:lnTo>
                    <a:pt x="1995766" y="745718"/>
                  </a:lnTo>
                  <a:lnTo>
                    <a:pt x="1984895" y="730529"/>
                  </a:lnTo>
                  <a:lnTo>
                    <a:pt x="1981009" y="710565"/>
                  </a:lnTo>
                  <a:lnTo>
                    <a:pt x="1984895" y="690702"/>
                  </a:lnTo>
                  <a:lnTo>
                    <a:pt x="1995766" y="675741"/>
                  </a:lnTo>
                  <a:lnTo>
                    <a:pt x="2012416" y="666343"/>
                  </a:lnTo>
                  <a:lnTo>
                    <a:pt x="2033651" y="663143"/>
                  </a:lnTo>
                  <a:lnTo>
                    <a:pt x="2054402" y="666343"/>
                  </a:lnTo>
                  <a:lnTo>
                    <a:pt x="2070760" y="675741"/>
                  </a:lnTo>
                  <a:lnTo>
                    <a:pt x="2081530" y="690702"/>
                  </a:lnTo>
                  <a:lnTo>
                    <a:pt x="2085530" y="710565"/>
                  </a:lnTo>
                  <a:lnTo>
                    <a:pt x="2085530" y="629945"/>
                  </a:lnTo>
                  <a:lnTo>
                    <a:pt x="2069325" y="622109"/>
                  </a:lnTo>
                  <a:lnTo>
                    <a:pt x="2033651" y="617093"/>
                  </a:lnTo>
                  <a:lnTo>
                    <a:pt x="1991537" y="623951"/>
                  </a:lnTo>
                  <a:lnTo>
                    <a:pt x="1958174" y="643394"/>
                  </a:lnTo>
                  <a:lnTo>
                    <a:pt x="1936267" y="673061"/>
                  </a:lnTo>
                  <a:lnTo>
                    <a:pt x="1928520" y="710565"/>
                  </a:lnTo>
                  <a:lnTo>
                    <a:pt x="1936267" y="748588"/>
                  </a:lnTo>
                  <a:lnTo>
                    <a:pt x="1958174" y="778497"/>
                  </a:lnTo>
                  <a:lnTo>
                    <a:pt x="1991537" y="798093"/>
                  </a:lnTo>
                  <a:lnTo>
                    <a:pt x="2033651" y="805116"/>
                  </a:lnTo>
                  <a:lnTo>
                    <a:pt x="2069630" y="799833"/>
                  </a:lnTo>
                  <a:lnTo>
                    <a:pt x="2099856" y="784948"/>
                  </a:lnTo>
                  <a:lnTo>
                    <a:pt x="2122474" y="761923"/>
                  </a:lnTo>
                  <a:lnTo>
                    <a:pt x="2123859" y="758761"/>
                  </a:lnTo>
                  <a:lnTo>
                    <a:pt x="2135568" y="732205"/>
                  </a:lnTo>
                  <a:lnTo>
                    <a:pt x="2201253" y="732205"/>
                  </a:lnTo>
                  <a:lnTo>
                    <a:pt x="2201253" y="812634"/>
                  </a:lnTo>
                  <a:lnTo>
                    <a:pt x="2256510" y="812634"/>
                  </a:lnTo>
                  <a:lnTo>
                    <a:pt x="2256510" y="732205"/>
                  </a:lnTo>
                  <a:lnTo>
                    <a:pt x="2256510" y="688162"/>
                  </a:lnTo>
                  <a:lnTo>
                    <a:pt x="2256510" y="600062"/>
                  </a:lnTo>
                  <a:close/>
                </a:path>
                <a:path w="3827144" h="1023620">
                  <a:moveTo>
                    <a:pt x="2412758" y="250634"/>
                  </a:moveTo>
                  <a:lnTo>
                    <a:pt x="2405253" y="209029"/>
                  </a:lnTo>
                  <a:lnTo>
                    <a:pt x="2396706" y="195694"/>
                  </a:lnTo>
                  <a:lnTo>
                    <a:pt x="2384272" y="176288"/>
                  </a:lnTo>
                  <a:lnTo>
                    <a:pt x="2380704" y="173888"/>
                  </a:lnTo>
                  <a:lnTo>
                    <a:pt x="2352433" y="154863"/>
                  </a:lnTo>
                  <a:lnTo>
                    <a:pt x="2312378" y="147193"/>
                  </a:lnTo>
                  <a:lnTo>
                    <a:pt x="2292502" y="149174"/>
                  </a:lnTo>
                  <a:lnTo>
                    <a:pt x="2274849" y="154724"/>
                  </a:lnTo>
                  <a:lnTo>
                    <a:pt x="2260193" y="163182"/>
                  </a:lnTo>
                  <a:lnTo>
                    <a:pt x="2249297" y="173888"/>
                  </a:lnTo>
                  <a:lnTo>
                    <a:pt x="2246846" y="173888"/>
                  </a:lnTo>
                  <a:lnTo>
                    <a:pt x="2255431" y="94538"/>
                  </a:lnTo>
                  <a:lnTo>
                    <a:pt x="2395105" y="94538"/>
                  </a:lnTo>
                  <a:lnTo>
                    <a:pt x="2395105" y="40982"/>
                  </a:lnTo>
                  <a:lnTo>
                    <a:pt x="2201722" y="40982"/>
                  </a:lnTo>
                  <a:lnTo>
                    <a:pt x="2184527" y="221932"/>
                  </a:lnTo>
                  <a:lnTo>
                    <a:pt x="2243925" y="221932"/>
                  </a:lnTo>
                  <a:lnTo>
                    <a:pt x="2252116" y="210451"/>
                  </a:lnTo>
                  <a:lnTo>
                    <a:pt x="2263076" y="202247"/>
                  </a:lnTo>
                  <a:lnTo>
                    <a:pt x="2276729" y="197332"/>
                  </a:lnTo>
                  <a:lnTo>
                    <a:pt x="2293035" y="195694"/>
                  </a:lnTo>
                  <a:lnTo>
                    <a:pt x="2315895" y="199936"/>
                  </a:lnTo>
                  <a:lnTo>
                    <a:pt x="2333853" y="211632"/>
                  </a:lnTo>
                  <a:lnTo>
                    <a:pt x="2345550" y="229514"/>
                  </a:lnTo>
                  <a:lnTo>
                    <a:pt x="2349677" y="252323"/>
                  </a:lnTo>
                  <a:lnTo>
                    <a:pt x="2345639" y="274904"/>
                  </a:lnTo>
                  <a:lnTo>
                    <a:pt x="2334158" y="292569"/>
                  </a:lnTo>
                  <a:lnTo>
                    <a:pt x="2316543" y="304076"/>
                  </a:lnTo>
                  <a:lnTo>
                    <a:pt x="2294115" y="308190"/>
                  </a:lnTo>
                  <a:lnTo>
                    <a:pt x="2274709" y="305168"/>
                  </a:lnTo>
                  <a:lnTo>
                    <a:pt x="2258682" y="296697"/>
                  </a:lnTo>
                  <a:lnTo>
                    <a:pt x="2247519" y="283654"/>
                  </a:lnTo>
                  <a:lnTo>
                    <a:pt x="2242693" y="266903"/>
                  </a:lnTo>
                  <a:lnTo>
                    <a:pt x="2179307" y="266903"/>
                  </a:lnTo>
                  <a:lnTo>
                    <a:pt x="2188553" y="304177"/>
                  </a:lnTo>
                  <a:lnTo>
                    <a:pt x="2212594" y="333514"/>
                  </a:lnTo>
                  <a:lnTo>
                    <a:pt x="2248700" y="352717"/>
                  </a:lnTo>
                  <a:lnTo>
                    <a:pt x="2294115" y="359613"/>
                  </a:lnTo>
                  <a:lnTo>
                    <a:pt x="2342464" y="351523"/>
                  </a:lnTo>
                  <a:lnTo>
                    <a:pt x="2379967" y="328955"/>
                  </a:lnTo>
                  <a:lnTo>
                    <a:pt x="2394559" y="308190"/>
                  </a:lnTo>
                  <a:lnTo>
                    <a:pt x="2404211" y="294474"/>
                  </a:lnTo>
                  <a:lnTo>
                    <a:pt x="2412758" y="250634"/>
                  </a:lnTo>
                  <a:close/>
                </a:path>
                <a:path w="3827144" h="1023620">
                  <a:moveTo>
                    <a:pt x="2512542" y="702119"/>
                  </a:moveTo>
                  <a:lnTo>
                    <a:pt x="2504351" y="665810"/>
                  </a:lnTo>
                  <a:lnTo>
                    <a:pt x="2497607" y="657148"/>
                  </a:lnTo>
                  <a:lnTo>
                    <a:pt x="2482113" y="637260"/>
                  </a:lnTo>
                  <a:lnTo>
                    <a:pt x="2458821" y="624268"/>
                  </a:lnTo>
                  <a:lnTo>
                    <a:pt x="2458821" y="702119"/>
                  </a:lnTo>
                  <a:lnTo>
                    <a:pt x="2454897" y="721245"/>
                  </a:lnTo>
                  <a:lnTo>
                    <a:pt x="2444026" y="735469"/>
                  </a:lnTo>
                  <a:lnTo>
                    <a:pt x="2427541" y="744347"/>
                  </a:lnTo>
                  <a:lnTo>
                    <a:pt x="2406789" y="747407"/>
                  </a:lnTo>
                  <a:lnTo>
                    <a:pt x="2385720" y="744347"/>
                  </a:lnTo>
                  <a:lnTo>
                    <a:pt x="2369032" y="735469"/>
                  </a:lnTo>
                  <a:lnTo>
                    <a:pt x="2358098" y="721245"/>
                  </a:lnTo>
                  <a:lnTo>
                    <a:pt x="2354300" y="702119"/>
                  </a:lnTo>
                  <a:lnTo>
                    <a:pt x="2358123" y="683183"/>
                  </a:lnTo>
                  <a:lnTo>
                    <a:pt x="2369096" y="669048"/>
                  </a:lnTo>
                  <a:lnTo>
                    <a:pt x="2385784" y="660209"/>
                  </a:lnTo>
                  <a:lnTo>
                    <a:pt x="2406789" y="657148"/>
                  </a:lnTo>
                  <a:lnTo>
                    <a:pt x="2427541" y="660209"/>
                  </a:lnTo>
                  <a:lnTo>
                    <a:pt x="2444026" y="669048"/>
                  </a:lnTo>
                  <a:lnTo>
                    <a:pt x="2454897" y="683183"/>
                  </a:lnTo>
                  <a:lnTo>
                    <a:pt x="2458821" y="702119"/>
                  </a:lnTo>
                  <a:lnTo>
                    <a:pt x="2458821" y="624268"/>
                  </a:lnTo>
                  <a:lnTo>
                    <a:pt x="2448649" y="618578"/>
                  </a:lnTo>
                  <a:lnTo>
                    <a:pt x="2406789" y="611873"/>
                  </a:lnTo>
                  <a:lnTo>
                    <a:pt x="2364473" y="618578"/>
                  </a:lnTo>
                  <a:lnTo>
                    <a:pt x="2330780" y="637260"/>
                  </a:lnTo>
                  <a:lnTo>
                    <a:pt x="2308542" y="665810"/>
                  </a:lnTo>
                  <a:lnTo>
                    <a:pt x="2300579" y="702119"/>
                  </a:lnTo>
                  <a:lnTo>
                    <a:pt x="2308542" y="738301"/>
                  </a:lnTo>
                  <a:lnTo>
                    <a:pt x="2330780" y="766724"/>
                  </a:lnTo>
                  <a:lnTo>
                    <a:pt x="2364473" y="785329"/>
                  </a:lnTo>
                  <a:lnTo>
                    <a:pt x="2406789" y="792060"/>
                  </a:lnTo>
                  <a:lnTo>
                    <a:pt x="2448649" y="785329"/>
                  </a:lnTo>
                  <a:lnTo>
                    <a:pt x="2482113" y="766724"/>
                  </a:lnTo>
                  <a:lnTo>
                    <a:pt x="2497226" y="747407"/>
                  </a:lnTo>
                  <a:lnTo>
                    <a:pt x="2504351" y="738301"/>
                  </a:lnTo>
                  <a:lnTo>
                    <a:pt x="2512542" y="702119"/>
                  </a:lnTo>
                  <a:close/>
                </a:path>
                <a:path w="3827144" h="1023620">
                  <a:moveTo>
                    <a:pt x="2580233" y="26238"/>
                  </a:moveTo>
                  <a:lnTo>
                    <a:pt x="2524671" y="26238"/>
                  </a:lnTo>
                  <a:lnTo>
                    <a:pt x="2423363" y="402590"/>
                  </a:lnTo>
                  <a:lnTo>
                    <a:pt x="2478925" y="402590"/>
                  </a:lnTo>
                  <a:lnTo>
                    <a:pt x="2580233" y="26238"/>
                  </a:lnTo>
                  <a:close/>
                </a:path>
                <a:path w="3827144" h="1023620">
                  <a:moveTo>
                    <a:pt x="2625204" y="600062"/>
                  </a:moveTo>
                  <a:lnTo>
                    <a:pt x="2569641" y="600062"/>
                  </a:lnTo>
                  <a:lnTo>
                    <a:pt x="2569641" y="798360"/>
                  </a:lnTo>
                  <a:lnTo>
                    <a:pt x="2625204" y="798360"/>
                  </a:lnTo>
                  <a:lnTo>
                    <a:pt x="2625204" y="600062"/>
                  </a:lnTo>
                  <a:close/>
                </a:path>
                <a:path w="3827144" h="1023620">
                  <a:moveTo>
                    <a:pt x="2635948" y="947394"/>
                  </a:moveTo>
                  <a:lnTo>
                    <a:pt x="2415082" y="947394"/>
                  </a:lnTo>
                  <a:lnTo>
                    <a:pt x="2415082" y="921918"/>
                  </a:lnTo>
                  <a:lnTo>
                    <a:pt x="2625204" y="921918"/>
                  </a:lnTo>
                  <a:lnTo>
                    <a:pt x="2625204" y="814628"/>
                  </a:lnTo>
                  <a:lnTo>
                    <a:pt x="2360130" y="814628"/>
                  </a:lnTo>
                  <a:lnTo>
                    <a:pt x="2360130" y="857300"/>
                  </a:lnTo>
                  <a:lnTo>
                    <a:pt x="2569946" y="857300"/>
                  </a:lnTo>
                  <a:lnTo>
                    <a:pt x="2569946" y="881392"/>
                  </a:lnTo>
                  <a:lnTo>
                    <a:pt x="2361057" y="881392"/>
                  </a:lnTo>
                  <a:lnTo>
                    <a:pt x="2361057" y="990981"/>
                  </a:lnTo>
                  <a:lnTo>
                    <a:pt x="2635948" y="990981"/>
                  </a:lnTo>
                  <a:lnTo>
                    <a:pt x="2635948" y="947394"/>
                  </a:lnTo>
                  <a:close/>
                </a:path>
                <a:path w="3827144" h="1023620">
                  <a:moveTo>
                    <a:pt x="2731122" y="40982"/>
                  </a:moveTo>
                  <a:lnTo>
                    <a:pt x="2669578" y="40982"/>
                  </a:lnTo>
                  <a:lnTo>
                    <a:pt x="2591752" y="90398"/>
                  </a:lnTo>
                  <a:lnTo>
                    <a:pt x="2591752" y="148412"/>
                  </a:lnTo>
                  <a:lnTo>
                    <a:pt x="2663888" y="103136"/>
                  </a:lnTo>
                  <a:lnTo>
                    <a:pt x="2665742" y="103136"/>
                  </a:lnTo>
                  <a:lnTo>
                    <a:pt x="2665742" y="355307"/>
                  </a:lnTo>
                  <a:lnTo>
                    <a:pt x="2731122" y="355307"/>
                  </a:lnTo>
                  <a:lnTo>
                    <a:pt x="2731122" y="103136"/>
                  </a:lnTo>
                  <a:lnTo>
                    <a:pt x="2731122" y="40982"/>
                  </a:lnTo>
                  <a:close/>
                </a:path>
                <a:path w="3827144" h="1023620">
                  <a:moveTo>
                    <a:pt x="2787751" y="829208"/>
                  </a:moveTo>
                  <a:lnTo>
                    <a:pt x="2783967" y="774268"/>
                  </a:lnTo>
                  <a:lnTo>
                    <a:pt x="2772486" y="723798"/>
                  </a:lnTo>
                  <a:lnTo>
                    <a:pt x="2753182" y="677430"/>
                  </a:lnTo>
                  <a:lnTo>
                    <a:pt x="2725902" y="634746"/>
                  </a:lnTo>
                  <a:lnTo>
                    <a:pt x="2664510" y="634746"/>
                  </a:lnTo>
                  <a:lnTo>
                    <a:pt x="2686799" y="671995"/>
                  </a:lnTo>
                  <a:lnTo>
                    <a:pt x="2704719" y="719886"/>
                  </a:lnTo>
                  <a:lnTo>
                    <a:pt x="2716657" y="773836"/>
                  </a:lnTo>
                  <a:lnTo>
                    <a:pt x="2720987" y="829208"/>
                  </a:lnTo>
                  <a:lnTo>
                    <a:pt x="2716657" y="884504"/>
                  </a:lnTo>
                  <a:lnTo>
                    <a:pt x="2704719" y="938390"/>
                  </a:lnTo>
                  <a:lnTo>
                    <a:pt x="2686799" y="986269"/>
                  </a:lnTo>
                  <a:lnTo>
                    <a:pt x="2664510" y="1023518"/>
                  </a:lnTo>
                  <a:lnTo>
                    <a:pt x="2725902" y="1023518"/>
                  </a:lnTo>
                  <a:lnTo>
                    <a:pt x="2753182" y="980833"/>
                  </a:lnTo>
                  <a:lnTo>
                    <a:pt x="2772486" y="934478"/>
                  </a:lnTo>
                  <a:lnTo>
                    <a:pt x="2783967" y="884072"/>
                  </a:lnTo>
                  <a:lnTo>
                    <a:pt x="2787751" y="829208"/>
                  </a:lnTo>
                  <a:close/>
                </a:path>
                <a:path w="3827144" h="1023620">
                  <a:moveTo>
                    <a:pt x="3015704" y="301752"/>
                  </a:moveTo>
                  <a:lnTo>
                    <a:pt x="2881249" y="301752"/>
                  </a:lnTo>
                  <a:lnTo>
                    <a:pt x="2881249" y="299593"/>
                  </a:lnTo>
                  <a:lnTo>
                    <a:pt x="2969285" y="214337"/>
                  </a:lnTo>
                  <a:lnTo>
                    <a:pt x="2994495" y="182892"/>
                  </a:lnTo>
                  <a:lnTo>
                    <a:pt x="3007588" y="155727"/>
                  </a:lnTo>
                  <a:lnTo>
                    <a:pt x="3011398" y="129540"/>
                  </a:lnTo>
                  <a:lnTo>
                    <a:pt x="3003283" y="92036"/>
                  </a:lnTo>
                  <a:lnTo>
                    <a:pt x="3000692" y="88709"/>
                  </a:lnTo>
                  <a:lnTo>
                    <a:pt x="2980486" y="62674"/>
                  </a:lnTo>
                  <a:lnTo>
                    <a:pt x="2945079" y="43522"/>
                  </a:lnTo>
                  <a:lnTo>
                    <a:pt x="2899054" y="36677"/>
                  </a:lnTo>
                  <a:lnTo>
                    <a:pt x="2853779" y="43776"/>
                  </a:lnTo>
                  <a:lnTo>
                    <a:pt x="2818523" y="64020"/>
                  </a:lnTo>
                  <a:lnTo>
                    <a:pt x="2795689" y="95796"/>
                  </a:lnTo>
                  <a:lnTo>
                    <a:pt x="2787624" y="137515"/>
                  </a:lnTo>
                  <a:lnTo>
                    <a:pt x="2849626" y="137515"/>
                  </a:lnTo>
                  <a:lnTo>
                    <a:pt x="2853042" y="117132"/>
                  </a:lnTo>
                  <a:lnTo>
                    <a:pt x="2862948" y="101777"/>
                  </a:lnTo>
                  <a:lnTo>
                    <a:pt x="2878417" y="92087"/>
                  </a:lnTo>
                  <a:lnTo>
                    <a:pt x="2898584" y="88709"/>
                  </a:lnTo>
                  <a:lnTo>
                    <a:pt x="2918409" y="91833"/>
                  </a:lnTo>
                  <a:lnTo>
                    <a:pt x="2934182" y="100774"/>
                  </a:lnTo>
                  <a:lnTo>
                    <a:pt x="2944622" y="114935"/>
                  </a:lnTo>
                  <a:lnTo>
                    <a:pt x="2948470" y="133680"/>
                  </a:lnTo>
                  <a:lnTo>
                    <a:pt x="2945460" y="151384"/>
                  </a:lnTo>
                  <a:lnTo>
                    <a:pt x="2936786" y="167894"/>
                  </a:lnTo>
                  <a:lnTo>
                    <a:pt x="2922676" y="184937"/>
                  </a:lnTo>
                  <a:lnTo>
                    <a:pt x="2903347" y="204279"/>
                  </a:lnTo>
                  <a:lnTo>
                    <a:pt x="2790380" y="308190"/>
                  </a:lnTo>
                  <a:lnTo>
                    <a:pt x="2790533" y="355307"/>
                  </a:lnTo>
                  <a:lnTo>
                    <a:pt x="3015704" y="355307"/>
                  </a:lnTo>
                  <a:lnTo>
                    <a:pt x="3015704" y="301752"/>
                  </a:lnTo>
                  <a:close/>
                </a:path>
                <a:path w="3827144" h="1023620">
                  <a:moveTo>
                    <a:pt x="3242894" y="40665"/>
                  </a:moveTo>
                  <a:lnTo>
                    <a:pt x="3134537" y="40665"/>
                  </a:lnTo>
                  <a:lnTo>
                    <a:pt x="3134537" y="85953"/>
                  </a:lnTo>
                  <a:lnTo>
                    <a:pt x="3189935" y="85953"/>
                  </a:lnTo>
                  <a:lnTo>
                    <a:pt x="3184677" y="141300"/>
                  </a:lnTo>
                  <a:lnTo>
                    <a:pt x="3172345" y="190830"/>
                  </a:lnTo>
                  <a:lnTo>
                    <a:pt x="3150552" y="236537"/>
                  </a:lnTo>
                  <a:lnTo>
                    <a:pt x="3116884" y="280416"/>
                  </a:lnTo>
                  <a:lnTo>
                    <a:pt x="3160318" y="311569"/>
                  </a:lnTo>
                  <a:lnTo>
                    <a:pt x="3191040" y="272059"/>
                  </a:lnTo>
                  <a:lnTo>
                    <a:pt x="3213176" y="230898"/>
                  </a:lnTo>
                  <a:lnTo>
                    <a:pt x="3228086" y="187629"/>
                  </a:lnTo>
                  <a:lnTo>
                    <a:pt x="3237103" y="141808"/>
                  </a:lnTo>
                  <a:lnTo>
                    <a:pt x="3241598" y="92964"/>
                  </a:lnTo>
                  <a:lnTo>
                    <a:pt x="3242894" y="40665"/>
                  </a:lnTo>
                  <a:close/>
                </a:path>
                <a:path w="3827144" h="1023620">
                  <a:moveTo>
                    <a:pt x="3352330" y="40665"/>
                  </a:moveTo>
                  <a:lnTo>
                    <a:pt x="3256242" y="40665"/>
                  </a:lnTo>
                  <a:lnTo>
                    <a:pt x="3256242" y="85953"/>
                  </a:lnTo>
                  <a:lnTo>
                    <a:pt x="3300145" y="85953"/>
                  </a:lnTo>
                  <a:lnTo>
                    <a:pt x="3296602" y="135813"/>
                  </a:lnTo>
                  <a:lnTo>
                    <a:pt x="3289008" y="181927"/>
                  </a:lnTo>
                  <a:lnTo>
                    <a:pt x="3276041" y="225132"/>
                  </a:lnTo>
                  <a:lnTo>
                    <a:pt x="3256394" y="266268"/>
                  </a:lnTo>
                  <a:lnTo>
                    <a:pt x="3228771" y="306197"/>
                  </a:lnTo>
                  <a:lnTo>
                    <a:pt x="3272510" y="336892"/>
                  </a:lnTo>
                  <a:lnTo>
                    <a:pt x="3302711" y="292989"/>
                  </a:lnTo>
                  <a:lnTo>
                    <a:pt x="3324275" y="247002"/>
                  </a:lnTo>
                  <a:lnTo>
                    <a:pt x="3338614" y="198856"/>
                  </a:lnTo>
                  <a:lnTo>
                    <a:pt x="3347123" y="148475"/>
                  </a:lnTo>
                  <a:lnTo>
                    <a:pt x="3351225" y="95770"/>
                  </a:lnTo>
                  <a:lnTo>
                    <a:pt x="3352330" y="40665"/>
                  </a:lnTo>
                  <a:close/>
                </a:path>
                <a:path w="3827144" h="1023620">
                  <a:moveTo>
                    <a:pt x="3493833" y="155168"/>
                  </a:moveTo>
                  <a:lnTo>
                    <a:pt x="3441344" y="155168"/>
                  </a:lnTo>
                  <a:lnTo>
                    <a:pt x="3441344" y="0"/>
                  </a:lnTo>
                  <a:lnTo>
                    <a:pt x="3385782" y="0"/>
                  </a:lnTo>
                  <a:lnTo>
                    <a:pt x="3385782" y="395376"/>
                  </a:lnTo>
                  <a:lnTo>
                    <a:pt x="3441344" y="395376"/>
                  </a:lnTo>
                  <a:lnTo>
                    <a:pt x="3441344" y="200748"/>
                  </a:lnTo>
                  <a:lnTo>
                    <a:pt x="3493833" y="200748"/>
                  </a:lnTo>
                  <a:lnTo>
                    <a:pt x="3493833" y="155168"/>
                  </a:lnTo>
                  <a:close/>
                </a:path>
                <a:path w="3827144" h="1023620">
                  <a:moveTo>
                    <a:pt x="3748024" y="267512"/>
                  </a:moveTo>
                  <a:lnTo>
                    <a:pt x="3704628" y="239966"/>
                  </a:lnTo>
                  <a:lnTo>
                    <a:pt x="3675888" y="204127"/>
                  </a:lnTo>
                  <a:lnTo>
                    <a:pt x="3673640" y="201333"/>
                  </a:lnTo>
                  <a:lnTo>
                    <a:pt x="3655060" y="155841"/>
                  </a:lnTo>
                  <a:lnTo>
                    <a:pt x="3648875" y="107746"/>
                  </a:lnTo>
                  <a:lnTo>
                    <a:pt x="3648875" y="83489"/>
                  </a:lnTo>
                  <a:lnTo>
                    <a:pt x="3731603" y="83489"/>
                  </a:lnTo>
                  <a:lnTo>
                    <a:pt x="3731603" y="38214"/>
                  </a:lnTo>
                  <a:lnTo>
                    <a:pt x="3508591" y="38214"/>
                  </a:lnTo>
                  <a:lnTo>
                    <a:pt x="3508591" y="83489"/>
                  </a:lnTo>
                  <a:lnTo>
                    <a:pt x="3592550" y="83489"/>
                  </a:lnTo>
                  <a:lnTo>
                    <a:pt x="3592550" y="107746"/>
                  </a:lnTo>
                  <a:lnTo>
                    <a:pt x="3586137" y="158419"/>
                  </a:lnTo>
                  <a:lnTo>
                    <a:pt x="3567277" y="206705"/>
                  </a:lnTo>
                  <a:lnTo>
                    <a:pt x="3536188" y="247904"/>
                  </a:lnTo>
                  <a:lnTo>
                    <a:pt x="3493084" y="277342"/>
                  </a:lnTo>
                  <a:lnTo>
                    <a:pt x="3524554" y="320776"/>
                  </a:lnTo>
                  <a:lnTo>
                    <a:pt x="3556914" y="300863"/>
                  </a:lnTo>
                  <a:lnTo>
                    <a:pt x="3583952" y="273964"/>
                  </a:lnTo>
                  <a:lnTo>
                    <a:pt x="3605580" y="241312"/>
                  </a:lnTo>
                  <a:lnTo>
                    <a:pt x="3621709" y="204127"/>
                  </a:lnTo>
                  <a:lnTo>
                    <a:pt x="3637737" y="238264"/>
                  </a:lnTo>
                  <a:lnTo>
                    <a:pt x="3659162" y="268135"/>
                  </a:lnTo>
                  <a:lnTo>
                    <a:pt x="3685984" y="292709"/>
                  </a:lnTo>
                  <a:lnTo>
                    <a:pt x="3718255" y="310959"/>
                  </a:lnTo>
                  <a:lnTo>
                    <a:pt x="3748024" y="267512"/>
                  </a:lnTo>
                  <a:close/>
                </a:path>
                <a:path w="3827144" h="1023620">
                  <a:moveTo>
                    <a:pt x="3826611" y="0"/>
                  </a:moveTo>
                  <a:lnTo>
                    <a:pt x="3770592" y="0"/>
                  </a:lnTo>
                  <a:lnTo>
                    <a:pt x="3770592" y="395376"/>
                  </a:lnTo>
                  <a:lnTo>
                    <a:pt x="3826611" y="395376"/>
                  </a:lnTo>
                  <a:lnTo>
                    <a:pt x="382661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010220" y="7680032"/>
              <a:ext cx="2988310" cy="1010919"/>
            </a:xfrm>
            <a:custGeom>
              <a:avLst/>
              <a:gdLst/>
              <a:ahLst/>
              <a:cxnLst/>
              <a:rect l="l" t="t" r="r" b="b"/>
              <a:pathLst>
                <a:path w="2988309" h="1010920">
                  <a:moveTo>
                    <a:pt x="2988094" y="0"/>
                  </a:moveTo>
                  <a:lnTo>
                    <a:pt x="483527" y="0"/>
                  </a:lnTo>
                  <a:lnTo>
                    <a:pt x="318135" y="0"/>
                  </a:lnTo>
                  <a:lnTo>
                    <a:pt x="0" y="0"/>
                  </a:lnTo>
                  <a:lnTo>
                    <a:pt x="0" y="1010767"/>
                  </a:lnTo>
                  <a:lnTo>
                    <a:pt x="318135" y="1010767"/>
                  </a:lnTo>
                  <a:lnTo>
                    <a:pt x="483527" y="1010767"/>
                  </a:lnTo>
                  <a:lnTo>
                    <a:pt x="2988094" y="1010767"/>
                  </a:lnTo>
                  <a:lnTo>
                    <a:pt x="2988094" y="0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847922" y="7680021"/>
              <a:ext cx="162560" cy="1010919"/>
            </a:xfrm>
            <a:custGeom>
              <a:avLst/>
              <a:gdLst/>
              <a:ahLst/>
              <a:cxnLst/>
              <a:rect l="l" t="t" r="r" b="b"/>
              <a:pathLst>
                <a:path w="162559" h="1010920">
                  <a:moveTo>
                    <a:pt x="162308" y="1010772"/>
                  </a:moveTo>
                  <a:lnTo>
                    <a:pt x="0" y="1010772"/>
                  </a:lnTo>
                  <a:lnTo>
                    <a:pt x="0" y="0"/>
                  </a:lnTo>
                  <a:lnTo>
                    <a:pt x="162308" y="0"/>
                  </a:lnTo>
                  <a:lnTo>
                    <a:pt x="162308" y="1010772"/>
                  </a:lnTo>
                  <a:close/>
                </a:path>
              </a:pathLst>
            </a:custGeom>
            <a:solidFill>
              <a:srgbClr val="AFD4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599419" y="7985727"/>
              <a:ext cx="1814195" cy="396875"/>
            </a:xfrm>
            <a:custGeom>
              <a:avLst/>
              <a:gdLst/>
              <a:ahLst/>
              <a:cxnLst/>
              <a:rect l="l" t="t" r="r" b="b"/>
              <a:pathLst>
                <a:path w="1814195" h="396875">
                  <a:moveTo>
                    <a:pt x="338892" y="395374"/>
                  </a:moveTo>
                  <a:lnTo>
                    <a:pt x="285940" y="395374"/>
                  </a:lnTo>
                  <a:lnTo>
                    <a:pt x="285940" y="0"/>
                  </a:lnTo>
                  <a:lnTo>
                    <a:pt x="338892" y="0"/>
                  </a:lnTo>
                  <a:lnTo>
                    <a:pt x="338892" y="395374"/>
                  </a:lnTo>
                  <a:close/>
                </a:path>
                <a:path w="1814195" h="396875">
                  <a:moveTo>
                    <a:pt x="258160" y="87792"/>
                  </a:moveTo>
                  <a:lnTo>
                    <a:pt x="205975" y="87792"/>
                  </a:lnTo>
                  <a:lnTo>
                    <a:pt x="205975" y="6139"/>
                  </a:lnTo>
                  <a:lnTo>
                    <a:pt x="258160" y="6139"/>
                  </a:lnTo>
                  <a:lnTo>
                    <a:pt x="258160" y="87792"/>
                  </a:lnTo>
                  <a:close/>
                </a:path>
                <a:path w="1814195" h="396875">
                  <a:moveTo>
                    <a:pt x="85797" y="314795"/>
                  </a:moveTo>
                  <a:lnTo>
                    <a:pt x="50419" y="304932"/>
                  </a:lnTo>
                  <a:lnTo>
                    <a:pt x="23329" y="276405"/>
                  </a:lnTo>
                  <a:lnTo>
                    <a:pt x="6024" y="231158"/>
                  </a:lnTo>
                  <a:lnTo>
                    <a:pt x="0" y="171134"/>
                  </a:lnTo>
                  <a:lnTo>
                    <a:pt x="6024" y="111599"/>
                  </a:lnTo>
                  <a:lnTo>
                    <a:pt x="23329" y="66669"/>
                  </a:lnTo>
                  <a:lnTo>
                    <a:pt x="50419" y="38287"/>
                  </a:lnTo>
                  <a:lnTo>
                    <a:pt x="85797" y="28394"/>
                  </a:lnTo>
                  <a:lnTo>
                    <a:pt x="109247" y="32344"/>
                  </a:lnTo>
                  <a:lnTo>
                    <a:pt x="129617" y="43877"/>
                  </a:lnTo>
                  <a:lnTo>
                    <a:pt x="146534" y="62518"/>
                  </a:lnTo>
                  <a:lnTo>
                    <a:pt x="155967" y="80732"/>
                  </a:lnTo>
                  <a:lnTo>
                    <a:pt x="85797" y="80732"/>
                  </a:lnTo>
                  <a:lnTo>
                    <a:pt x="70499" y="86310"/>
                  </a:lnTo>
                  <a:lnTo>
                    <a:pt x="59302" y="103256"/>
                  </a:lnTo>
                  <a:lnTo>
                    <a:pt x="52450" y="131540"/>
                  </a:lnTo>
                  <a:lnTo>
                    <a:pt x="50189" y="171134"/>
                  </a:lnTo>
                  <a:lnTo>
                    <a:pt x="52450" y="211011"/>
                  </a:lnTo>
                  <a:lnTo>
                    <a:pt x="59302" y="239320"/>
                  </a:lnTo>
                  <a:lnTo>
                    <a:pt x="70499" y="256174"/>
                  </a:lnTo>
                  <a:lnTo>
                    <a:pt x="85797" y="261690"/>
                  </a:lnTo>
                  <a:lnTo>
                    <a:pt x="156242" y="261690"/>
                  </a:lnTo>
                  <a:lnTo>
                    <a:pt x="146685" y="280369"/>
                  </a:lnTo>
                  <a:lnTo>
                    <a:pt x="129751" y="299236"/>
                  </a:lnTo>
                  <a:lnTo>
                    <a:pt x="109335" y="310879"/>
                  </a:lnTo>
                  <a:lnTo>
                    <a:pt x="85797" y="314795"/>
                  </a:lnTo>
                  <a:close/>
                </a:path>
                <a:path w="1814195" h="396875">
                  <a:moveTo>
                    <a:pt x="156242" y="261690"/>
                  </a:moveTo>
                  <a:lnTo>
                    <a:pt x="85797" y="261690"/>
                  </a:lnTo>
                  <a:lnTo>
                    <a:pt x="101268" y="256174"/>
                  </a:lnTo>
                  <a:lnTo>
                    <a:pt x="112868" y="239320"/>
                  </a:lnTo>
                  <a:lnTo>
                    <a:pt x="120180" y="211011"/>
                  </a:lnTo>
                  <a:lnTo>
                    <a:pt x="122787" y="171134"/>
                  </a:lnTo>
                  <a:lnTo>
                    <a:pt x="120158" y="131540"/>
                  </a:lnTo>
                  <a:lnTo>
                    <a:pt x="112810" y="103256"/>
                  </a:lnTo>
                  <a:lnTo>
                    <a:pt x="101203" y="86310"/>
                  </a:lnTo>
                  <a:lnTo>
                    <a:pt x="85797" y="80732"/>
                  </a:lnTo>
                  <a:lnTo>
                    <a:pt x="155967" y="80732"/>
                  </a:lnTo>
                  <a:lnTo>
                    <a:pt x="159623" y="87792"/>
                  </a:lnTo>
                  <a:lnTo>
                    <a:pt x="258160" y="87792"/>
                  </a:lnTo>
                  <a:lnTo>
                    <a:pt x="258160" y="132149"/>
                  </a:lnTo>
                  <a:lnTo>
                    <a:pt x="170520" y="132149"/>
                  </a:lnTo>
                  <a:lnTo>
                    <a:pt x="171640" y="141413"/>
                  </a:lnTo>
                  <a:lnTo>
                    <a:pt x="172458" y="151009"/>
                  </a:lnTo>
                  <a:lnTo>
                    <a:pt x="172959" y="160920"/>
                  </a:lnTo>
                  <a:lnTo>
                    <a:pt x="173130" y="171134"/>
                  </a:lnTo>
                  <a:lnTo>
                    <a:pt x="172962" y="181257"/>
                  </a:lnTo>
                  <a:lnTo>
                    <a:pt x="172477" y="191106"/>
                  </a:lnTo>
                  <a:lnTo>
                    <a:pt x="171705" y="200639"/>
                  </a:lnTo>
                  <a:lnTo>
                    <a:pt x="170674" y="209812"/>
                  </a:lnTo>
                  <a:lnTo>
                    <a:pt x="258160" y="209812"/>
                  </a:lnTo>
                  <a:lnTo>
                    <a:pt x="258160" y="254783"/>
                  </a:lnTo>
                  <a:lnTo>
                    <a:pt x="159776" y="254783"/>
                  </a:lnTo>
                  <a:lnTo>
                    <a:pt x="156242" y="261690"/>
                  </a:lnTo>
                  <a:close/>
                </a:path>
                <a:path w="1814195" h="396875">
                  <a:moveTo>
                    <a:pt x="258160" y="209812"/>
                  </a:moveTo>
                  <a:lnTo>
                    <a:pt x="205975" y="209812"/>
                  </a:lnTo>
                  <a:lnTo>
                    <a:pt x="205975" y="132149"/>
                  </a:lnTo>
                  <a:lnTo>
                    <a:pt x="258160" y="132149"/>
                  </a:lnTo>
                  <a:lnTo>
                    <a:pt x="258160" y="209812"/>
                  </a:lnTo>
                  <a:close/>
                </a:path>
                <a:path w="1814195" h="396875">
                  <a:moveTo>
                    <a:pt x="258160" y="377110"/>
                  </a:moveTo>
                  <a:lnTo>
                    <a:pt x="205975" y="377110"/>
                  </a:lnTo>
                  <a:lnTo>
                    <a:pt x="205975" y="254783"/>
                  </a:lnTo>
                  <a:lnTo>
                    <a:pt x="258160" y="254783"/>
                  </a:lnTo>
                  <a:lnTo>
                    <a:pt x="258160" y="377110"/>
                  </a:lnTo>
                  <a:close/>
                </a:path>
                <a:path w="1814195" h="396875">
                  <a:moveTo>
                    <a:pt x="574662" y="37296"/>
                  </a:moveTo>
                  <a:lnTo>
                    <a:pt x="519715" y="37296"/>
                  </a:lnTo>
                  <a:lnTo>
                    <a:pt x="519715" y="1381"/>
                  </a:lnTo>
                  <a:lnTo>
                    <a:pt x="574662" y="1381"/>
                  </a:lnTo>
                  <a:lnTo>
                    <a:pt x="574662" y="37296"/>
                  </a:lnTo>
                  <a:close/>
                </a:path>
                <a:path w="1814195" h="396875">
                  <a:moveTo>
                    <a:pt x="692998" y="80118"/>
                  </a:moveTo>
                  <a:lnTo>
                    <a:pt x="402146" y="80118"/>
                  </a:lnTo>
                  <a:lnTo>
                    <a:pt x="402146" y="37296"/>
                  </a:lnTo>
                  <a:lnTo>
                    <a:pt x="692998" y="37296"/>
                  </a:lnTo>
                  <a:lnTo>
                    <a:pt x="692998" y="80118"/>
                  </a:lnTo>
                  <a:close/>
                </a:path>
                <a:path w="1814195" h="396875">
                  <a:moveTo>
                    <a:pt x="399537" y="181571"/>
                  </a:moveTo>
                  <a:lnTo>
                    <a:pt x="382807" y="139670"/>
                  </a:lnTo>
                  <a:lnTo>
                    <a:pt x="438771" y="132092"/>
                  </a:lnTo>
                  <a:lnTo>
                    <a:pt x="478735" y="118528"/>
                  </a:lnTo>
                  <a:lnTo>
                    <a:pt x="503849" y="100647"/>
                  </a:lnTo>
                  <a:lnTo>
                    <a:pt x="515264" y="80118"/>
                  </a:lnTo>
                  <a:lnTo>
                    <a:pt x="578960" y="80118"/>
                  </a:lnTo>
                  <a:lnTo>
                    <a:pt x="590207" y="100647"/>
                  </a:lnTo>
                  <a:lnTo>
                    <a:pt x="615297" y="118528"/>
                  </a:lnTo>
                  <a:lnTo>
                    <a:pt x="629708" y="123401"/>
                  </a:lnTo>
                  <a:lnTo>
                    <a:pt x="547189" y="123401"/>
                  </a:lnTo>
                  <a:lnTo>
                    <a:pt x="523816" y="145138"/>
                  </a:lnTo>
                  <a:lnTo>
                    <a:pt x="491205" y="162386"/>
                  </a:lnTo>
                  <a:lnTo>
                    <a:pt x="449673" y="174684"/>
                  </a:lnTo>
                  <a:lnTo>
                    <a:pt x="399537" y="181571"/>
                  </a:lnTo>
                  <a:close/>
                </a:path>
                <a:path w="1814195" h="396875">
                  <a:moveTo>
                    <a:pt x="694687" y="181571"/>
                  </a:moveTo>
                  <a:lnTo>
                    <a:pt x="644488" y="174684"/>
                  </a:lnTo>
                  <a:lnTo>
                    <a:pt x="602980" y="162386"/>
                  </a:lnTo>
                  <a:lnTo>
                    <a:pt x="570451" y="145138"/>
                  </a:lnTo>
                  <a:lnTo>
                    <a:pt x="547189" y="123401"/>
                  </a:lnTo>
                  <a:lnTo>
                    <a:pt x="629708" y="123401"/>
                  </a:lnTo>
                  <a:lnTo>
                    <a:pt x="655409" y="132092"/>
                  </a:lnTo>
                  <a:lnTo>
                    <a:pt x="711723" y="139670"/>
                  </a:lnTo>
                  <a:lnTo>
                    <a:pt x="694687" y="181571"/>
                  </a:lnTo>
                  <a:close/>
                </a:path>
                <a:path w="1814195" h="396875">
                  <a:moveTo>
                    <a:pt x="727993" y="240202"/>
                  </a:moveTo>
                  <a:lnTo>
                    <a:pt x="367612" y="240202"/>
                  </a:lnTo>
                  <a:lnTo>
                    <a:pt x="367612" y="195999"/>
                  </a:lnTo>
                  <a:lnTo>
                    <a:pt x="727993" y="195999"/>
                  </a:lnTo>
                  <a:lnTo>
                    <a:pt x="727993" y="240202"/>
                  </a:lnTo>
                  <a:close/>
                </a:path>
                <a:path w="1814195" h="396875">
                  <a:moveTo>
                    <a:pt x="684096" y="395374"/>
                  </a:moveTo>
                  <a:lnTo>
                    <a:pt x="628689" y="395374"/>
                  </a:lnTo>
                  <a:lnTo>
                    <a:pt x="628689" y="313721"/>
                  </a:lnTo>
                  <a:lnTo>
                    <a:pt x="407518" y="313721"/>
                  </a:lnTo>
                  <a:lnTo>
                    <a:pt x="407518" y="270285"/>
                  </a:lnTo>
                  <a:lnTo>
                    <a:pt x="684096" y="270285"/>
                  </a:lnTo>
                  <a:lnTo>
                    <a:pt x="684096" y="395374"/>
                  </a:lnTo>
                  <a:close/>
                </a:path>
                <a:path w="1814195" h="396875">
                  <a:moveTo>
                    <a:pt x="1080871" y="395374"/>
                  </a:moveTo>
                  <a:lnTo>
                    <a:pt x="1027612" y="395374"/>
                  </a:lnTo>
                  <a:lnTo>
                    <a:pt x="1027612" y="0"/>
                  </a:lnTo>
                  <a:lnTo>
                    <a:pt x="1080871" y="0"/>
                  </a:lnTo>
                  <a:lnTo>
                    <a:pt x="1080871" y="395374"/>
                  </a:lnTo>
                  <a:close/>
                </a:path>
                <a:path w="1814195" h="396875">
                  <a:moveTo>
                    <a:pt x="997222" y="377263"/>
                  </a:moveTo>
                  <a:lnTo>
                    <a:pt x="945652" y="377263"/>
                  </a:lnTo>
                  <a:lnTo>
                    <a:pt x="945652" y="189706"/>
                  </a:lnTo>
                  <a:lnTo>
                    <a:pt x="874588" y="189706"/>
                  </a:lnTo>
                  <a:lnTo>
                    <a:pt x="874588" y="144428"/>
                  </a:lnTo>
                  <a:lnTo>
                    <a:pt x="945652" y="144428"/>
                  </a:lnTo>
                  <a:lnTo>
                    <a:pt x="945652" y="7060"/>
                  </a:lnTo>
                  <a:lnTo>
                    <a:pt x="997222" y="7060"/>
                  </a:lnTo>
                  <a:lnTo>
                    <a:pt x="997222" y="377263"/>
                  </a:lnTo>
                  <a:close/>
                </a:path>
                <a:path w="1814195" h="396875">
                  <a:moveTo>
                    <a:pt x="777894" y="307121"/>
                  </a:moveTo>
                  <a:lnTo>
                    <a:pt x="750573" y="307121"/>
                  </a:lnTo>
                  <a:lnTo>
                    <a:pt x="750573" y="44817"/>
                  </a:lnTo>
                  <a:lnTo>
                    <a:pt x="901755" y="44817"/>
                  </a:lnTo>
                  <a:lnTo>
                    <a:pt x="901755" y="89327"/>
                  </a:lnTo>
                  <a:lnTo>
                    <a:pt x="804753" y="89327"/>
                  </a:lnTo>
                  <a:lnTo>
                    <a:pt x="804753" y="261229"/>
                  </a:lnTo>
                  <a:lnTo>
                    <a:pt x="916967" y="261229"/>
                  </a:lnTo>
                  <a:lnTo>
                    <a:pt x="920173" y="296377"/>
                  </a:lnTo>
                  <a:lnTo>
                    <a:pt x="887323" y="301812"/>
                  </a:lnTo>
                  <a:lnTo>
                    <a:pt x="854098" y="305087"/>
                  </a:lnTo>
                  <a:lnTo>
                    <a:pt x="818341" y="306694"/>
                  </a:lnTo>
                  <a:lnTo>
                    <a:pt x="777894" y="307121"/>
                  </a:lnTo>
                  <a:close/>
                </a:path>
                <a:path w="1814195" h="396875">
                  <a:moveTo>
                    <a:pt x="916967" y="261229"/>
                  </a:moveTo>
                  <a:lnTo>
                    <a:pt x="804753" y="261229"/>
                  </a:lnTo>
                  <a:lnTo>
                    <a:pt x="834745" y="260572"/>
                  </a:lnTo>
                  <a:lnTo>
                    <a:pt x="862348" y="258850"/>
                  </a:lnTo>
                  <a:lnTo>
                    <a:pt x="888973" y="255747"/>
                  </a:lnTo>
                  <a:lnTo>
                    <a:pt x="916029" y="250946"/>
                  </a:lnTo>
                  <a:lnTo>
                    <a:pt x="916967" y="261229"/>
                  </a:lnTo>
                  <a:close/>
                </a:path>
                <a:path w="1814195" h="396875">
                  <a:moveTo>
                    <a:pt x="1440196" y="396295"/>
                  </a:moveTo>
                  <a:lnTo>
                    <a:pt x="1384174" y="396295"/>
                  </a:lnTo>
                  <a:lnTo>
                    <a:pt x="1384174" y="0"/>
                  </a:lnTo>
                  <a:lnTo>
                    <a:pt x="1440196" y="0"/>
                  </a:lnTo>
                  <a:lnTo>
                    <a:pt x="1440196" y="396295"/>
                  </a:lnTo>
                  <a:close/>
                </a:path>
                <a:path w="1814195" h="396875">
                  <a:moveTo>
                    <a:pt x="1225625" y="309730"/>
                  </a:moveTo>
                  <a:lnTo>
                    <a:pt x="1183760" y="299883"/>
                  </a:lnTo>
                  <a:lnTo>
                    <a:pt x="1150629" y="271705"/>
                  </a:lnTo>
                  <a:lnTo>
                    <a:pt x="1128865" y="227237"/>
                  </a:lnTo>
                  <a:lnTo>
                    <a:pt x="1121102" y="168525"/>
                  </a:lnTo>
                  <a:lnTo>
                    <a:pt x="1128865" y="110297"/>
                  </a:lnTo>
                  <a:lnTo>
                    <a:pt x="1150629" y="65998"/>
                  </a:lnTo>
                  <a:lnTo>
                    <a:pt x="1183760" y="37814"/>
                  </a:lnTo>
                  <a:lnTo>
                    <a:pt x="1225625" y="27934"/>
                  </a:lnTo>
                  <a:lnTo>
                    <a:pt x="1267051" y="37814"/>
                  </a:lnTo>
                  <a:lnTo>
                    <a:pt x="1299988" y="65998"/>
                  </a:lnTo>
                  <a:lnTo>
                    <a:pt x="1305871" y="77969"/>
                  </a:lnTo>
                  <a:lnTo>
                    <a:pt x="1225625" y="77969"/>
                  </a:lnTo>
                  <a:lnTo>
                    <a:pt x="1204670" y="83895"/>
                  </a:lnTo>
                  <a:lnTo>
                    <a:pt x="1188520" y="101318"/>
                  </a:lnTo>
                  <a:lnTo>
                    <a:pt x="1178184" y="129706"/>
                  </a:lnTo>
                  <a:lnTo>
                    <a:pt x="1174668" y="168525"/>
                  </a:lnTo>
                  <a:lnTo>
                    <a:pt x="1178184" y="207675"/>
                  </a:lnTo>
                  <a:lnTo>
                    <a:pt x="1188520" y="236192"/>
                  </a:lnTo>
                  <a:lnTo>
                    <a:pt x="1204670" y="253630"/>
                  </a:lnTo>
                  <a:lnTo>
                    <a:pt x="1225625" y="259541"/>
                  </a:lnTo>
                  <a:lnTo>
                    <a:pt x="1305943" y="259541"/>
                  </a:lnTo>
                  <a:lnTo>
                    <a:pt x="1299988" y="271705"/>
                  </a:lnTo>
                  <a:lnTo>
                    <a:pt x="1267051" y="299883"/>
                  </a:lnTo>
                  <a:lnTo>
                    <a:pt x="1225625" y="309730"/>
                  </a:lnTo>
                  <a:close/>
                </a:path>
                <a:path w="1814195" h="396875">
                  <a:moveTo>
                    <a:pt x="1305943" y="259541"/>
                  </a:moveTo>
                  <a:lnTo>
                    <a:pt x="1225625" y="259541"/>
                  </a:lnTo>
                  <a:lnTo>
                    <a:pt x="1246206" y="253630"/>
                  </a:lnTo>
                  <a:lnTo>
                    <a:pt x="1262154" y="236192"/>
                  </a:lnTo>
                  <a:lnTo>
                    <a:pt x="1272462" y="207675"/>
                  </a:lnTo>
                  <a:lnTo>
                    <a:pt x="1276121" y="168525"/>
                  </a:lnTo>
                  <a:lnTo>
                    <a:pt x="1272462" y="129706"/>
                  </a:lnTo>
                  <a:lnTo>
                    <a:pt x="1262154" y="101318"/>
                  </a:lnTo>
                  <a:lnTo>
                    <a:pt x="1246206" y="83895"/>
                  </a:lnTo>
                  <a:lnTo>
                    <a:pt x="1225625" y="77969"/>
                  </a:lnTo>
                  <a:lnTo>
                    <a:pt x="1305871" y="77969"/>
                  </a:lnTo>
                  <a:lnTo>
                    <a:pt x="1321759" y="110297"/>
                  </a:lnTo>
                  <a:lnTo>
                    <a:pt x="1329687" y="168525"/>
                  </a:lnTo>
                  <a:lnTo>
                    <a:pt x="1321759" y="227237"/>
                  </a:lnTo>
                  <a:lnTo>
                    <a:pt x="1305943" y="259541"/>
                  </a:lnTo>
                  <a:close/>
                </a:path>
                <a:path w="1814195" h="396875">
                  <a:moveTo>
                    <a:pt x="1813794" y="396295"/>
                  </a:moveTo>
                  <a:lnTo>
                    <a:pt x="1759000" y="396295"/>
                  </a:lnTo>
                  <a:lnTo>
                    <a:pt x="1759000" y="184180"/>
                  </a:lnTo>
                  <a:lnTo>
                    <a:pt x="1689626" y="184180"/>
                  </a:lnTo>
                  <a:lnTo>
                    <a:pt x="1689626" y="139823"/>
                  </a:lnTo>
                  <a:lnTo>
                    <a:pt x="1759000" y="139823"/>
                  </a:lnTo>
                  <a:lnTo>
                    <a:pt x="1759000" y="0"/>
                  </a:lnTo>
                  <a:lnTo>
                    <a:pt x="1813794" y="0"/>
                  </a:lnTo>
                  <a:lnTo>
                    <a:pt x="1813794" y="396295"/>
                  </a:lnTo>
                  <a:close/>
                </a:path>
                <a:path w="1814195" h="396875">
                  <a:moveTo>
                    <a:pt x="1530002" y="306661"/>
                  </a:moveTo>
                  <a:lnTo>
                    <a:pt x="1498538" y="306661"/>
                  </a:lnTo>
                  <a:lnTo>
                    <a:pt x="1498538" y="33306"/>
                  </a:lnTo>
                  <a:lnTo>
                    <a:pt x="1683333" y="33306"/>
                  </a:lnTo>
                  <a:lnTo>
                    <a:pt x="1683333" y="77969"/>
                  </a:lnTo>
                  <a:lnTo>
                    <a:pt x="1553946" y="77969"/>
                  </a:lnTo>
                  <a:lnTo>
                    <a:pt x="1553946" y="143507"/>
                  </a:lnTo>
                  <a:lnTo>
                    <a:pt x="1668905" y="143507"/>
                  </a:lnTo>
                  <a:lnTo>
                    <a:pt x="1668905" y="186943"/>
                  </a:lnTo>
                  <a:lnTo>
                    <a:pt x="1553946" y="186943"/>
                  </a:lnTo>
                  <a:lnTo>
                    <a:pt x="1553946" y="261536"/>
                  </a:lnTo>
                  <a:lnTo>
                    <a:pt x="1702859" y="261536"/>
                  </a:lnTo>
                  <a:lnTo>
                    <a:pt x="1707123" y="295763"/>
                  </a:lnTo>
                  <a:lnTo>
                    <a:pt x="1664620" y="301135"/>
                  </a:lnTo>
                  <a:lnTo>
                    <a:pt x="1622304" y="304435"/>
                  </a:lnTo>
                  <a:lnTo>
                    <a:pt x="1578117" y="306123"/>
                  </a:lnTo>
                  <a:lnTo>
                    <a:pt x="1530002" y="306661"/>
                  </a:lnTo>
                  <a:close/>
                </a:path>
                <a:path w="1814195" h="396875">
                  <a:moveTo>
                    <a:pt x="1702859" y="261536"/>
                  </a:moveTo>
                  <a:lnTo>
                    <a:pt x="1553946" y="261536"/>
                  </a:lnTo>
                  <a:lnTo>
                    <a:pt x="1593226" y="260838"/>
                  </a:lnTo>
                  <a:lnTo>
                    <a:pt x="1629901" y="259177"/>
                  </a:lnTo>
                  <a:lnTo>
                    <a:pt x="1665512" y="256162"/>
                  </a:lnTo>
                  <a:lnTo>
                    <a:pt x="1701597" y="251406"/>
                  </a:lnTo>
                  <a:lnTo>
                    <a:pt x="1702859" y="26153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203613" y="6599743"/>
              <a:ext cx="1366520" cy="1515110"/>
            </a:xfrm>
            <a:custGeom>
              <a:avLst/>
              <a:gdLst/>
              <a:ahLst/>
              <a:cxnLst/>
              <a:rect l="l" t="t" r="r" b="b"/>
              <a:pathLst>
                <a:path w="1366519" h="1515109">
                  <a:moveTo>
                    <a:pt x="320733" y="696175"/>
                  </a:moveTo>
                  <a:lnTo>
                    <a:pt x="320733" y="605570"/>
                  </a:lnTo>
                  <a:lnTo>
                    <a:pt x="1045441" y="605570"/>
                  </a:lnTo>
                  <a:lnTo>
                    <a:pt x="1045441" y="696175"/>
                  </a:lnTo>
                  <a:lnTo>
                    <a:pt x="320733" y="696175"/>
                  </a:lnTo>
                  <a:close/>
                </a:path>
                <a:path w="1366519" h="1515109">
                  <a:moveTo>
                    <a:pt x="320733" y="90605"/>
                  </a:moveTo>
                  <a:lnTo>
                    <a:pt x="320733" y="0"/>
                  </a:lnTo>
                  <a:lnTo>
                    <a:pt x="1045441" y="0"/>
                  </a:lnTo>
                  <a:lnTo>
                    <a:pt x="1045441" y="90605"/>
                  </a:lnTo>
                  <a:lnTo>
                    <a:pt x="320733" y="90605"/>
                  </a:lnTo>
                  <a:close/>
                </a:path>
                <a:path w="1366519" h="1515109">
                  <a:moveTo>
                    <a:pt x="320733" y="241984"/>
                  </a:moveTo>
                  <a:lnTo>
                    <a:pt x="320733" y="151406"/>
                  </a:lnTo>
                  <a:lnTo>
                    <a:pt x="1045441" y="151406"/>
                  </a:lnTo>
                  <a:lnTo>
                    <a:pt x="1045441" y="241984"/>
                  </a:lnTo>
                  <a:lnTo>
                    <a:pt x="320733" y="241984"/>
                  </a:lnTo>
                  <a:close/>
                </a:path>
                <a:path w="1366519" h="1515109">
                  <a:moveTo>
                    <a:pt x="320733" y="393363"/>
                  </a:moveTo>
                  <a:lnTo>
                    <a:pt x="320733" y="302785"/>
                  </a:lnTo>
                  <a:lnTo>
                    <a:pt x="1045441" y="302785"/>
                  </a:lnTo>
                  <a:lnTo>
                    <a:pt x="1045441" y="393363"/>
                  </a:lnTo>
                  <a:lnTo>
                    <a:pt x="320733" y="393363"/>
                  </a:lnTo>
                  <a:close/>
                </a:path>
                <a:path w="1366519" h="1515109">
                  <a:moveTo>
                    <a:pt x="320733" y="544769"/>
                  </a:moveTo>
                  <a:lnTo>
                    <a:pt x="320733" y="454191"/>
                  </a:lnTo>
                  <a:lnTo>
                    <a:pt x="1045441" y="454191"/>
                  </a:lnTo>
                  <a:lnTo>
                    <a:pt x="1045441" y="544769"/>
                  </a:lnTo>
                  <a:lnTo>
                    <a:pt x="320733" y="544769"/>
                  </a:lnTo>
                  <a:close/>
                </a:path>
                <a:path w="1366519" h="1515109">
                  <a:moveTo>
                    <a:pt x="0" y="812850"/>
                  </a:moveTo>
                  <a:lnTo>
                    <a:pt x="1366174" y="812850"/>
                  </a:lnTo>
                  <a:lnTo>
                    <a:pt x="683073" y="1514656"/>
                  </a:lnTo>
                  <a:lnTo>
                    <a:pt x="0" y="81285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7375" y="2094430"/>
            <a:ext cx="687705" cy="384175"/>
          </a:xfrm>
          <a:custGeom>
            <a:avLst/>
            <a:gdLst/>
            <a:ahLst/>
            <a:cxnLst/>
            <a:rect l="l" t="t" r="r" b="b"/>
            <a:pathLst>
              <a:path w="687705" h="384175">
                <a:moveTo>
                  <a:pt x="291008" y="383559"/>
                </a:moveTo>
                <a:lnTo>
                  <a:pt x="263687" y="383559"/>
                </a:lnTo>
                <a:lnTo>
                  <a:pt x="263687" y="0"/>
                </a:lnTo>
                <a:lnTo>
                  <a:pt x="291008" y="0"/>
                </a:lnTo>
                <a:lnTo>
                  <a:pt x="291008" y="383559"/>
                </a:lnTo>
                <a:close/>
              </a:path>
              <a:path w="687705" h="384175">
                <a:moveTo>
                  <a:pt x="174512" y="285022"/>
                </a:moveTo>
                <a:lnTo>
                  <a:pt x="0" y="285022"/>
                </a:lnTo>
                <a:lnTo>
                  <a:pt x="0" y="38831"/>
                </a:lnTo>
                <a:lnTo>
                  <a:pt x="174512" y="38831"/>
                </a:lnTo>
                <a:lnTo>
                  <a:pt x="174512" y="61087"/>
                </a:lnTo>
                <a:lnTo>
                  <a:pt x="27013" y="61087"/>
                </a:lnTo>
                <a:lnTo>
                  <a:pt x="27013" y="262153"/>
                </a:lnTo>
                <a:lnTo>
                  <a:pt x="174512" y="262153"/>
                </a:lnTo>
                <a:lnTo>
                  <a:pt x="174512" y="285022"/>
                </a:lnTo>
                <a:close/>
              </a:path>
              <a:path w="687705" h="384175">
                <a:moveTo>
                  <a:pt x="174512" y="262153"/>
                </a:moveTo>
                <a:lnTo>
                  <a:pt x="147959" y="262153"/>
                </a:lnTo>
                <a:lnTo>
                  <a:pt x="147959" y="61087"/>
                </a:lnTo>
                <a:lnTo>
                  <a:pt x="174512" y="61087"/>
                </a:lnTo>
                <a:lnTo>
                  <a:pt x="174512" y="262153"/>
                </a:lnTo>
                <a:close/>
              </a:path>
              <a:path w="687705" h="384175">
                <a:moveTo>
                  <a:pt x="687307" y="153485"/>
                </a:moveTo>
                <a:lnTo>
                  <a:pt x="660908" y="153485"/>
                </a:lnTo>
                <a:lnTo>
                  <a:pt x="660908" y="0"/>
                </a:lnTo>
                <a:lnTo>
                  <a:pt x="687307" y="0"/>
                </a:lnTo>
                <a:lnTo>
                  <a:pt x="687307" y="153485"/>
                </a:lnTo>
                <a:close/>
              </a:path>
              <a:path w="687705" h="384175">
                <a:moveTo>
                  <a:pt x="598592" y="362532"/>
                </a:moveTo>
                <a:lnTo>
                  <a:pt x="572960" y="362532"/>
                </a:lnTo>
                <a:lnTo>
                  <a:pt x="572960" y="9209"/>
                </a:lnTo>
                <a:lnTo>
                  <a:pt x="598592" y="9209"/>
                </a:lnTo>
                <a:lnTo>
                  <a:pt x="598592" y="153485"/>
                </a:lnTo>
                <a:lnTo>
                  <a:pt x="687307" y="153485"/>
                </a:lnTo>
                <a:lnTo>
                  <a:pt x="687307" y="176815"/>
                </a:lnTo>
                <a:lnTo>
                  <a:pt x="598592" y="176815"/>
                </a:lnTo>
                <a:lnTo>
                  <a:pt x="598592" y="362532"/>
                </a:lnTo>
                <a:close/>
              </a:path>
              <a:path w="687705" h="384175">
                <a:moveTo>
                  <a:pt x="687307" y="383099"/>
                </a:moveTo>
                <a:lnTo>
                  <a:pt x="660908" y="383099"/>
                </a:lnTo>
                <a:lnTo>
                  <a:pt x="660908" y="176815"/>
                </a:lnTo>
                <a:lnTo>
                  <a:pt x="687307" y="176815"/>
                </a:lnTo>
                <a:lnTo>
                  <a:pt x="687307" y="383099"/>
                </a:lnTo>
                <a:close/>
              </a:path>
              <a:path w="687705" h="384175">
                <a:moveTo>
                  <a:pt x="399522" y="289012"/>
                </a:moveTo>
                <a:lnTo>
                  <a:pt x="374657" y="289012"/>
                </a:lnTo>
                <a:lnTo>
                  <a:pt x="374657" y="149341"/>
                </a:lnTo>
                <a:lnTo>
                  <a:pt x="491153" y="149341"/>
                </a:lnTo>
                <a:lnTo>
                  <a:pt x="491153" y="66612"/>
                </a:lnTo>
                <a:lnTo>
                  <a:pt x="373890" y="66612"/>
                </a:lnTo>
                <a:lnTo>
                  <a:pt x="373890" y="43129"/>
                </a:lnTo>
                <a:lnTo>
                  <a:pt x="517552" y="43129"/>
                </a:lnTo>
                <a:lnTo>
                  <a:pt x="517552" y="172517"/>
                </a:lnTo>
                <a:lnTo>
                  <a:pt x="401364" y="172517"/>
                </a:lnTo>
                <a:lnTo>
                  <a:pt x="401364" y="265529"/>
                </a:lnTo>
                <a:lnTo>
                  <a:pt x="546208" y="265529"/>
                </a:lnTo>
                <a:lnTo>
                  <a:pt x="547635" y="277348"/>
                </a:lnTo>
                <a:lnTo>
                  <a:pt x="507722" y="283271"/>
                </a:lnTo>
                <a:lnTo>
                  <a:pt x="470758" y="286749"/>
                </a:lnTo>
                <a:lnTo>
                  <a:pt x="435205" y="288442"/>
                </a:lnTo>
                <a:lnTo>
                  <a:pt x="399522" y="289012"/>
                </a:lnTo>
                <a:close/>
              </a:path>
              <a:path w="687705" h="384175">
                <a:moveTo>
                  <a:pt x="546208" y="265529"/>
                </a:moveTo>
                <a:lnTo>
                  <a:pt x="401364" y="265529"/>
                </a:lnTo>
                <a:lnTo>
                  <a:pt x="435939" y="265098"/>
                </a:lnTo>
                <a:lnTo>
                  <a:pt x="470643" y="263457"/>
                </a:lnTo>
                <a:lnTo>
                  <a:pt x="506585" y="260090"/>
                </a:lnTo>
                <a:lnTo>
                  <a:pt x="544873" y="254478"/>
                </a:lnTo>
                <a:lnTo>
                  <a:pt x="546208" y="26552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0022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121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38466" y="3362867"/>
            <a:ext cx="1483995" cy="523240"/>
            <a:chOff x="338466" y="3362867"/>
            <a:chExt cx="1483995" cy="523240"/>
          </a:xfrm>
        </p:grpSpPr>
        <p:sp>
          <p:nvSpPr>
            <p:cNvPr id="12" name="object 12"/>
            <p:cNvSpPr/>
            <p:nvPr/>
          </p:nvSpPr>
          <p:spPr>
            <a:xfrm>
              <a:off x="338466" y="3362867"/>
              <a:ext cx="1483995" cy="523240"/>
            </a:xfrm>
            <a:custGeom>
              <a:avLst/>
              <a:gdLst/>
              <a:ahLst/>
              <a:cxnLst/>
              <a:rect l="l" t="t" r="r" b="b"/>
              <a:pathLst>
                <a:path w="1483995" h="523239">
                  <a:moveTo>
                    <a:pt x="1483566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483566" y="0"/>
                  </a:lnTo>
                  <a:lnTo>
                    <a:pt x="1483566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1819" y="3422872"/>
              <a:ext cx="1444625" cy="399415"/>
            </a:xfrm>
            <a:custGeom>
              <a:avLst/>
              <a:gdLst/>
              <a:ahLst/>
              <a:cxnLst/>
              <a:rect l="l" t="t" r="r" b="b"/>
              <a:pathLst>
                <a:path w="1444625" h="399414">
                  <a:moveTo>
                    <a:pt x="329072" y="289626"/>
                  </a:moveTo>
                  <a:lnTo>
                    <a:pt x="273510" y="289626"/>
                  </a:lnTo>
                  <a:lnTo>
                    <a:pt x="273510" y="3990"/>
                  </a:lnTo>
                  <a:lnTo>
                    <a:pt x="329072" y="3990"/>
                  </a:lnTo>
                  <a:lnTo>
                    <a:pt x="329072" y="289626"/>
                  </a:lnTo>
                  <a:close/>
                </a:path>
                <a:path w="1444625" h="399414">
                  <a:moveTo>
                    <a:pt x="231762" y="76128"/>
                  </a:moveTo>
                  <a:lnTo>
                    <a:pt x="14581" y="76128"/>
                  </a:lnTo>
                  <a:lnTo>
                    <a:pt x="14581" y="31924"/>
                  </a:lnTo>
                  <a:lnTo>
                    <a:pt x="231762" y="31924"/>
                  </a:lnTo>
                  <a:lnTo>
                    <a:pt x="231762" y="76128"/>
                  </a:lnTo>
                  <a:close/>
                </a:path>
                <a:path w="1444625" h="399414">
                  <a:moveTo>
                    <a:pt x="28548" y="247418"/>
                  </a:moveTo>
                  <a:lnTo>
                    <a:pt x="0" y="203982"/>
                  </a:lnTo>
                  <a:lnTo>
                    <a:pt x="42707" y="183033"/>
                  </a:lnTo>
                  <a:lnTo>
                    <a:pt x="72636" y="153696"/>
                  </a:lnTo>
                  <a:lnTo>
                    <a:pt x="90306" y="118919"/>
                  </a:lnTo>
                  <a:lnTo>
                    <a:pt x="96235" y="81654"/>
                  </a:lnTo>
                  <a:lnTo>
                    <a:pt x="96235" y="76128"/>
                  </a:lnTo>
                  <a:lnTo>
                    <a:pt x="152257" y="76128"/>
                  </a:lnTo>
                  <a:lnTo>
                    <a:pt x="152257" y="81654"/>
                  </a:lnTo>
                  <a:lnTo>
                    <a:pt x="157876" y="116819"/>
                  </a:lnTo>
                  <a:lnTo>
                    <a:pt x="175107" y="149552"/>
                  </a:lnTo>
                  <a:lnTo>
                    <a:pt x="188491" y="162080"/>
                  </a:lnTo>
                  <a:lnTo>
                    <a:pt x="125244" y="162080"/>
                  </a:lnTo>
                  <a:lnTo>
                    <a:pt x="109099" y="189703"/>
                  </a:lnTo>
                  <a:lnTo>
                    <a:pt x="87601" y="213613"/>
                  </a:lnTo>
                  <a:lnTo>
                    <a:pt x="60751" y="233091"/>
                  </a:lnTo>
                  <a:lnTo>
                    <a:pt x="28548" y="247418"/>
                  </a:lnTo>
                  <a:close/>
                </a:path>
                <a:path w="1444625" h="399414">
                  <a:moveTo>
                    <a:pt x="218409" y="240051"/>
                  </a:moveTo>
                  <a:lnTo>
                    <a:pt x="187643" y="226983"/>
                  </a:lnTo>
                  <a:lnTo>
                    <a:pt x="161869" y="209181"/>
                  </a:lnTo>
                  <a:lnTo>
                    <a:pt x="141074" y="187321"/>
                  </a:lnTo>
                  <a:lnTo>
                    <a:pt x="125244" y="162080"/>
                  </a:lnTo>
                  <a:lnTo>
                    <a:pt x="188491" y="162080"/>
                  </a:lnTo>
                  <a:lnTo>
                    <a:pt x="204512" y="177076"/>
                  </a:lnTo>
                  <a:lnTo>
                    <a:pt x="246651" y="196614"/>
                  </a:lnTo>
                  <a:lnTo>
                    <a:pt x="218409" y="240051"/>
                  </a:lnTo>
                  <a:close/>
                </a:path>
                <a:path w="1444625" h="399414">
                  <a:moveTo>
                    <a:pt x="339509" y="391848"/>
                  </a:moveTo>
                  <a:lnTo>
                    <a:pt x="64310" y="391848"/>
                  </a:lnTo>
                  <a:lnTo>
                    <a:pt x="64310" y="263534"/>
                  </a:lnTo>
                  <a:lnTo>
                    <a:pt x="120332" y="263534"/>
                  </a:lnTo>
                  <a:lnTo>
                    <a:pt x="120332" y="347183"/>
                  </a:lnTo>
                  <a:lnTo>
                    <a:pt x="339509" y="347183"/>
                  </a:lnTo>
                  <a:lnTo>
                    <a:pt x="339509" y="391848"/>
                  </a:lnTo>
                  <a:close/>
                </a:path>
                <a:path w="1444625" h="399414">
                  <a:moveTo>
                    <a:pt x="577123" y="32692"/>
                  </a:moveTo>
                  <a:lnTo>
                    <a:pt x="521561" y="32692"/>
                  </a:lnTo>
                  <a:lnTo>
                    <a:pt x="521561" y="0"/>
                  </a:lnTo>
                  <a:lnTo>
                    <a:pt x="577123" y="0"/>
                  </a:lnTo>
                  <a:lnTo>
                    <a:pt x="577123" y="32692"/>
                  </a:lnTo>
                  <a:close/>
                </a:path>
                <a:path w="1444625" h="399414">
                  <a:moveTo>
                    <a:pt x="710962" y="74133"/>
                  </a:moveTo>
                  <a:lnTo>
                    <a:pt x="386648" y="74133"/>
                  </a:lnTo>
                  <a:lnTo>
                    <a:pt x="386648" y="32692"/>
                  </a:lnTo>
                  <a:lnTo>
                    <a:pt x="710962" y="32692"/>
                  </a:lnTo>
                  <a:lnTo>
                    <a:pt x="710962" y="74133"/>
                  </a:lnTo>
                  <a:close/>
                </a:path>
                <a:path w="1444625" h="399414">
                  <a:moveTo>
                    <a:pt x="549342" y="198149"/>
                  </a:moveTo>
                  <a:lnTo>
                    <a:pt x="492682" y="194657"/>
                  </a:lnTo>
                  <a:lnTo>
                    <a:pt x="450958" y="184028"/>
                  </a:lnTo>
                  <a:lnTo>
                    <a:pt x="425235" y="166378"/>
                  </a:lnTo>
                  <a:lnTo>
                    <a:pt x="416577" y="141820"/>
                  </a:lnTo>
                  <a:lnTo>
                    <a:pt x="425235" y="117142"/>
                  </a:lnTo>
                  <a:lnTo>
                    <a:pt x="450958" y="99228"/>
                  </a:lnTo>
                  <a:lnTo>
                    <a:pt x="492682" y="88335"/>
                  </a:lnTo>
                  <a:lnTo>
                    <a:pt x="549342" y="84723"/>
                  </a:lnTo>
                  <a:lnTo>
                    <a:pt x="606307" y="88335"/>
                  </a:lnTo>
                  <a:lnTo>
                    <a:pt x="647976" y="99228"/>
                  </a:lnTo>
                  <a:lnTo>
                    <a:pt x="673557" y="117142"/>
                  </a:lnTo>
                  <a:lnTo>
                    <a:pt x="675061" y="121406"/>
                  </a:lnTo>
                  <a:lnTo>
                    <a:pt x="549342" y="121406"/>
                  </a:lnTo>
                  <a:lnTo>
                    <a:pt x="516789" y="122675"/>
                  </a:lnTo>
                  <a:lnTo>
                    <a:pt x="493819" y="126376"/>
                  </a:lnTo>
                  <a:lnTo>
                    <a:pt x="480231" y="132695"/>
                  </a:lnTo>
                  <a:lnTo>
                    <a:pt x="475823" y="141820"/>
                  </a:lnTo>
                  <a:lnTo>
                    <a:pt x="480231" y="150293"/>
                  </a:lnTo>
                  <a:lnTo>
                    <a:pt x="493819" y="156075"/>
                  </a:lnTo>
                  <a:lnTo>
                    <a:pt x="516789" y="159411"/>
                  </a:lnTo>
                  <a:lnTo>
                    <a:pt x="549342" y="160545"/>
                  </a:lnTo>
                  <a:lnTo>
                    <a:pt x="675624" y="160545"/>
                  </a:lnTo>
                  <a:lnTo>
                    <a:pt x="673557" y="166378"/>
                  </a:lnTo>
                  <a:lnTo>
                    <a:pt x="647976" y="184028"/>
                  </a:lnTo>
                  <a:lnTo>
                    <a:pt x="606307" y="194657"/>
                  </a:lnTo>
                  <a:lnTo>
                    <a:pt x="549342" y="198149"/>
                  </a:lnTo>
                  <a:close/>
                </a:path>
                <a:path w="1444625" h="399414">
                  <a:moveTo>
                    <a:pt x="675624" y="160545"/>
                  </a:moveTo>
                  <a:lnTo>
                    <a:pt x="549342" y="160545"/>
                  </a:lnTo>
                  <a:lnTo>
                    <a:pt x="582135" y="159411"/>
                  </a:lnTo>
                  <a:lnTo>
                    <a:pt x="605057" y="156075"/>
                  </a:lnTo>
                  <a:lnTo>
                    <a:pt x="618540" y="150293"/>
                  </a:lnTo>
                  <a:lnTo>
                    <a:pt x="623015" y="141820"/>
                  </a:lnTo>
                  <a:lnTo>
                    <a:pt x="618540" y="132695"/>
                  </a:lnTo>
                  <a:lnTo>
                    <a:pt x="605057" y="126376"/>
                  </a:lnTo>
                  <a:lnTo>
                    <a:pt x="582135" y="122675"/>
                  </a:lnTo>
                  <a:lnTo>
                    <a:pt x="549342" y="121406"/>
                  </a:lnTo>
                  <a:lnTo>
                    <a:pt x="675061" y="121406"/>
                  </a:lnTo>
                  <a:lnTo>
                    <a:pt x="682260" y="141820"/>
                  </a:lnTo>
                  <a:lnTo>
                    <a:pt x="675624" y="160545"/>
                  </a:lnTo>
                  <a:close/>
                </a:path>
                <a:path w="1444625" h="399414">
                  <a:moveTo>
                    <a:pt x="729841" y="257701"/>
                  </a:moveTo>
                  <a:lnTo>
                    <a:pt x="369457" y="257701"/>
                  </a:lnTo>
                  <a:lnTo>
                    <a:pt x="369457" y="215646"/>
                  </a:lnTo>
                  <a:lnTo>
                    <a:pt x="729841" y="215646"/>
                  </a:lnTo>
                  <a:lnTo>
                    <a:pt x="729841" y="257701"/>
                  </a:lnTo>
                  <a:close/>
                </a:path>
                <a:path w="1444625" h="399414">
                  <a:moveTo>
                    <a:pt x="548882" y="399215"/>
                  </a:moveTo>
                  <a:lnTo>
                    <a:pt x="489912" y="395229"/>
                  </a:lnTo>
                  <a:lnTo>
                    <a:pt x="446526" y="383559"/>
                  </a:lnTo>
                  <a:lnTo>
                    <a:pt x="419745" y="364292"/>
                  </a:lnTo>
                  <a:lnTo>
                    <a:pt x="410591" y="337514"/>
                  </a:lnTo>
                  <a:lnTo>
                    <a:pt x="419745" y="310673"/>
                  </a:lnTo>
                  <a:lnTo>
                    <a:pt x="446526" y="291430"/>
                  </a:lnTo>
                  <a:lnTo>
                    <a:pt x="489912" y="279842"/>
                  </a:lnTo>
                  <a:lnTo>
                    <a:pt x="548882" y="275966"/>
                  </a:lnTo>
                  <a:lnTo>
                    <a:pt x="607324" y="279842"/>
                  </a:lnTo>
                  <a:lnTo>
                    <a:pt x="650470" y="291430"/>
                  </a:lnTo>
                  <a:lnTo>
                    <a:pt x="677241" y="310673"/>
                  </a:lnTo>
                  <a:lnTo>
                    <a:pt x="678886" y="315412"/>
                  </a:lnTo>
                  <a:lnTo>
                    <a:pt x="548882" y="315412"/>
                  </a:lnTo>
                  <a:lnTo>
                    <a:pt x="512556" y="316793"/>
                  </a:lnTo>
                  <a:lnTo>
                    <a:pt x="487123" y="320937"/>
                  </a:lnTo>
                  <a:lnTo>
                    <a:pt x="472194" y="327844"/>
                  </a:lnTo>
                  <a:lnTo>
                    <a:pt x="467381" y="337514"/>
                  </a:lnTo>
                  <a:lnTo>
                    <a:pt x="472194" y="347198"/>
                  </a:lnTo>
                  <a:lnTo>
                    <a:pt x="487123" y="353975"/>
                  </a:lnTo>
                  <a:lnTo>
                    <a:pt x="512556" y="357932"/>
                  </a:lnTo>
                  <a:lnTo>
                    <a:pt x="548882" y="359155"/>
                  </a:lnTo>
                  <a:lnTo>
                    <a:pt x="679028" y="359155"/>
                  </a:lnTo>
                  <a:lnTo>
                    <a:pt x="677241" y="364292"/>
                  </a:lnTo>
                  <a:lnTo>
                    <a:pt x="650470" y="383559"/>
                  </a:lnTo>
                  <a:lnTo>
                    <a:pt x="607324" y="395229"/>
                  </a:lnTo>
                  <a:lnTo>
                    <a:pt x="548882" y="399215"/>
                  </a:lnTo>
                  <a:close/>
                </a:path>
                <a:path w="1444625" h="399414">
                  <a:moveTo>
                    <a:pt x="679028" y="359155"/>
                  </a:moveTo>
                  <a:lnTo>
                    <a:pt x="548882" y="359155"/>
                  </a:lnTo>
                  <a:lnTo>
                    <a:pt x="585123" y="357932"/>
                  </a:lnTo>
                  <a:lnTo>
                    <a:pt x="610544" y="353975"/>
                  </a:lnTo>
                  <a:lnTo>
                    <a:pt x="625548" y="347198"/>
                  </a:lnTo>
                  <a:lnTo>
                    <a:pt x="630536" y="337514"/>
                  </a:lnTo>
                  <a:lnTo>
                    <a:pt x="625548" y="327844"/>
                  </a:lnTo>
                  <a:lnTo>
                    <a:pt x="610544" y="320937"/>
                  </a:lnTo>
                  <a:lnTo>
                    <a:pt x="585123" y="316793"/>
                  </a:lnTo>
                  <a:lnTo>
                    <a:pt x="548882" y="315412"/>
                  </a:lnTo>
                  <a:lnTo>
                    <a:pt x="678886" y="315412"/>
                  </a:lnTo>
                  <a:lnTo>
                    <a:pt x="686558" y="337514"/>
                  </a:lnTo>
                  <a:lnTo>
                    <a:pt x="679028" y="359155"/>
                  </a:lnTo>
                  <a:close/>
                </a:path>
                <a:path w="1444625" h="399414">
                  <a:moveTo>
                    <a:pt x="1072285" y="398755"/>
                  </a:moveTo>
                  <a:lnTo>
                    <a:pt x="1016263" y="398755"/>
                  </a:lnTo>
                  <a:lnTo>
                    <a:pt x="1016263" y="3376"/>
                  </a:lnTo>
                  <a:lnTo>
                    <a:pt x="1072285" y="3376"/>
                  </a:lnTo>
                  <a:lnTo>
                    <a:pt x="1072285" y="398755"/>
                  </a:lnTo>
                  <a:close/>
                </a:path>
                <a:path w="1444625" h="399414">
                  <a:moveTo>
                    <a:pt x="770533" y="330914"/>
                  </a:moveTo>
                  <a:lnTo>
                    <a:pt x="741678" y="286864"/>
                  </a:lnTo>
                  <a:lnTo>
                    <a:pt x="796160" y="256087"/>
                  </a:lnTo>
                  <a:lnTo>
                    <a:pt x="837978" y="221405"/>
                  </a:lnTo>
                  <a:lnTo>
                    <a:pt x="868134" y="182266"/>
                  </a:lnTo>
                  <a:lnTo>
                    <a:pt x="887629" y="138118"/>
                  </a:lnTo>
                  <a:lnTo>
                    <a:pt x="897465" y="88407"/>
                  </a:lnTo>
                  <a:lnTo>
                    <a:pt x="762859" y="88407"/>
                  </a:lnTo>
                  <a:lnTo>
                    <a:pt x="762859" y="44971"/>
                  </a:lnTo>
                  <a:lnTo>
                    <a:pt x="953948" y="44971"/>
                  </a:lnTo>
                  <a:lnTo>
                    <a:pt x="951814" y="88898"/>
                  </a:lnTo>
                  <a:lnTo>
                    <a:pt x="945082" y="130788"/>
                  </a:lnTo>
                  <a:lnTo>
                    <a:pt x="933079" y="170492"/>
                  </a:lnTo>
                  <a:lnTo>
                    <a:pt x="915135" y="207857"/>
                  </a:lnTo>
                  <a:lnTo>
                    <a:pt x="890580" y="242733"/>
                  </a:lnTo>
                  <a:lnTo>
                    <a:pt x="858741" y="274969"/>
                  </a:lnTo>
                  <a:lnTo>
                    <a:pt x="818949" y="304413"/>
                  </a:lnTo>
                  <a:lnTo>
                    <a:pt x="770533" y="330914"/>
                  </a:lnTo>
                  <a:close/>
                </a:path>
                <a:path w="1444625" h="399414">
                  <a:moveTo>
                    <a:pt x="1444352" y="91477"/>
                  </a:moveTo>
                  <a:lnTo>
                    <a:pt x="1389097" y="91477"/>
                  </a:lnTo>
                  <a:lnTo>
                    <a:pt x="1389097" y="3376"/>
                  </a:lnTo>
                  <a:lnTo>
                    <a:pt x="1444352" y="3376"/>
                  </a:lnTo>
                  <a:lnTo>
                    <a:pt x="1444352" y="91477"/>
                  </a:lnTo>
                  <a:close/>
                </a:path>
                <a:path w="1444625" h="399414">
                  <a:moveTo>
                    <a:pt x="1221491" y="208433"/>
                  </a:moveTo>
                  <a:lnTo>
                    <a:pt x="1179379" y="201408"/>
                  </a:lnTo>
                  <a:lnTo>
                    <a:pt x="1146015" y="181822"/>
                  </a:lnTo>
                  <a:lnTo>
                    <a:pt x="1124105" y="151904"/>
                  </a:lnTo>
                  <a:lnTo>
                    <a:pt x="1116354" y="113886"/>
                  </a:lnTo>
                  <a:lnTo>
                    <a:pt x="1124105" y="76380"/>
                  </a:lnTo>
                  <a:lnTo>
                    <a:pt x="1146015" y="46717"/>
                  </a:lnTo>
                  <a:lnTo>
                    <a:pt x="1179379" y="27270"/>
                  </a:lnTo>
                  <a:lnTo>
                    <a:pt x="1221491" y="20413"/>
                  </a:lnTo>
                  <a:lnTo>
                    <a:pt x="1257162" y="25430"/>
                  </a:lnTo>
                  <a:lnTo>
                    <a:pt x="1287222" y="39944"/>
                  </a:lnTo>
                  <a:lnTo>
                    <a:pt x="1309856" y="62458"/>
                  </a:lnTo>
                  <a:lnTo>
                    <a:pt x="1311703" y="66459"/>
                  </a:lnTo>
                  <a:lnTo>
                    <a:pt x="1221491" y="66459"/>
                  </a:lnTo>
                  <a:lnTo>
                    <a:pt x="1200250" y="69660"/>
                  </a:lnTo>
                  <a:lnTo>
                    <a:pt x="1183600" y="79064"/>
                  </a:lnTo>
                  <a:lnTo>
                    <a:pt x="1172733" y="94021"/>
                  </a:lnTo>
                  <a:lnTo>
                    <a:pt x="1168846" y="113886"/>
                  </a:lnTo>
                  <a:lnTo>
                    <a:pt x="1172733" y="133848"/>
                  </a:lnTo>
                  <a:lnTo>
                    <a:pt x="1183600" y="149034"/>
                  </a:lnTo>
                  <a:lnTo>
                    <a:pt x="1200250" y="158694"/>
                  </a:lnTo>
                  <a:lnTo>
                    <a:pt x="1221491" y="162080"/>
                  </a:lnTo>
                  <a:lnTo>
                    <a:pt x="1311703" y="162080"/>
                  </a:lnTo>
                  <a:lnTo>
                    <a:pt x="1310309" y="165243"/>
                  </a:lnTo>
                  <a:lnTo>
                    <a:pt x="1287701" y="188269"/>
                  </a:lnTo>
                  <a:lnTo>
                    <a:pt x="1257467" y="203149"/>
                  </a:lnTo>
                  <a:lnTo>
                    <a:pt x="1221491" y="208433"/>
                  </a:lnTo>
                  <a:close/>
                </a:path>
                <a:path w="1444625" h="399414">
                  <a:moveTo>
                    <a:pt x="1311703" y="162080"/>
                  </a:moveTo>
                  <a:lnTo>
                    <a:pt x="1221491" y="162080"/>
                  </a:lnTo>
                  <a:lnTo>
                    <a:pt x="1242246" y="158694"/>
                  </a:lnTo>
                  <a:lnTo>
                    <a:pt x="1258597" y="149034"/>
                  </a:lnTo>
                  <a:lnTo>
                    <a:pt x="1269364" y="133848"/>
                  </a:lnTo>
                  <a:lnTo>
                    <a:pt x="1273369" y="113886"/>
                  </a:lnTo>
                  <a:lnTo>
                    <a:pt x="1269364" y="94021"/>
                  </a:lnTo>
                  <a:lnTo>
                    <a:pt x="1258597" y="79064"/>
                  </a:lnTo>
                  <a:lnTo>
                    <a:pt x="1242246" y="69660"/>
                  </a:lnTo>
                  <a:lnTo>
                    <a:pt x="1221491" y="66459"/>
                  </a:lnTo>
                  <a:lnTo>
                    <a:pt x="1311703" y="66459"/>
                  </a:lnTo>
                  <a:lnTo>
                    <a:pt x="1323252" y="91477"/>
                  </a:lnTo>
                  <a:lnTo>
                    <a:pt x="1444352" y="91477"/>
                  </a:lnTo>
                  <a:lnTo>
                    <a:pt x="1444352" y="135527"/>
                  </a:lnTo>
                  <a:lnTo>
                    <a:pt x="1323406" y="135527"/>
                  </a:lnTo>
                  <a:lnTo>
                    <a:pt x="1311703" y="162080"/>
                  </a:lnTo>
                  <a:close/>
                </a:path>
                <a:path w="1444625" h="399414">
                  <a:moveTo>
                    <a:pt x="1444352" y="215953"/>
                  </a:moveTo>
                  <a:lnTo>
                    <a:pt x="1389097" y="215953"/>
                  </a:lnTo>
                  <a:lnTo>
                    <a:pt x="1389097" y="135527"/>
                  </a:lnTo>
                  <a:lnTo>
                    <a:pt x="1444352" y="135527"/>
                  </a:lnTo>
                  <a:lnTo>
                    <a:pt x="1444352" y="215953"/>
                  </a:lnTo>
                  <a:close/>
                </a:path>
                <a:path w="1444625" h="399414">
                  <a:moveTo>
                    <a:pt x="1444352" y="394303"/>
                  </a:moveTo>
                  <a:lnTo>
                    <a:pt x="1180818" y="394303"/>
                  </a:lnTo>
                  <a:lnTo>
                    <a:pt x="1180818" y="233297"/>
                  </a:lnTo>
                  <a:lnTo>
                    <a:pt x="1235305" y="233297"/>
                  </a:lnTo>
                  <a:lnTo>
                    <a:pt x="1235305" y="271362"/>
                  </a:lnTo>
                  <a:lnTo>
                    <a:pt x="1444352" y="271362"/>
                  </a:lnTo>
                  <a:lnTo>
                    <a:pt x="1444352" y="313877"/>
                  </a:lnTo>
                  <a:lnTo>
                    <a:pt x="1235305" y="313877"/>
                  </a:lnTo>
                  <a:lnTo>
                    <a:pt x="1235305" y="349486"/>
                  </a:lnTo>
                  <a:lnTo>
                    <a:pt x="1444352" y="349486"/>
                  </a:lnTo>
                  <a:lnTo>
                    <a:pt x="1444352" y="394303"/>
                  </a:lnTo>
                  <a:close/>
                </a:path>
                <a:path w="1444625" h="399414">
                  <a:moveTo>
                    <a:pt x="1444352" y="271362"/>
                  </a:moveTo>
                  <a:lnTo>
                    <a:pt x="1389097" y="271362"/>
                  </a:lnTo>
                  <a:lnTo>
                    <a:pt x="1389097" y="233297"/>
                  </a:lnTo>
                  <a:lnTo>
                    <a:pt x="1444352" y="233297"/>
                  </a:lnTo>
                  <a:lnTo>
                    <a:pt x="1444352" y="271362"/>
                  </a:lnTo>
                  <a:close/>
                </a:path>
                <a:path w="1444625" h="399414">
                  <a:moveTo>
                    <a:pt x="1444352" y="349486"/>
                  </a:moveTo>
                  <a:lnTo>
                    <a:pt x="1389097" y="349486"/>
                  </a:lnTo>
                  <a:lnTo>
                    <a:pt x="1389097" y="313877"/>
                  </a:lnTo>
                  <a:lnTo>
                    <a:pt x="1444352" y="313877"/>
                  </a:lnTo>
                  <a:lnTo>
                    <a:pt x="1444352" y="34948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594" y="4350508"/>
            <a:ext cx="15384810" cy="554955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7375" y="2094430"/>
            <a:ext cx="687705" cy="384175"/>
          </a:xfrm>
          <a:custGeom>
            <a:avLst/>
            <a:gdLst/>
            <a:ahLst/>
            <a:cxnLst/>
            <a:rect l="l" t="t" r="r" b="b"/>
            <a:pathLst>
              <a:path w="687705" h="384175">
                <a:moveTo>
                  <a:pt x="291008" y="383559"/>
                </a:moveTo>
                <a:lnTo>
                  <a:pt x="263687" y="383559"/>
                </a:lnTo>
                <a:lnTo>
                  <a:pt x="263687" y="0"/>
                </a:lnTo>
                <a:lnTo>
                  <a:pt x="291008" y="0"/>
                </a:lnTo>
                <a:lnTo>
                  <a:pt x="291008" y="383559"/>
                </a:lnTo>
                <a:close/>
              </a:path>
              <a:path w="687705" h="384175">
                <a:moveTo>
                  <a:pt x="174512" y="285022"/>
                </a:moveTo>
                <a:lnTo>
                  <a:pt x="0" y="285022"/>
                </a:lnTo>
                <a:lnTo>
                  <a:pt x="0" y="38831"/>
                </a:lnTo>
                <a:lnTo>
                  <a:pt x="174512" y="38831"/>
                </a:lnTo>
                <a:lnTo>
                  <a:pt x="174512" y="61087"/>
                </a:lnTo>
                <a:lnTo>
                  <a:pt x="27013" y="61087"/>
                </a:lnTo>
                <a:lnTo>
                  <a:pt x="27013" y="262153"/>
                </a:lnTo>
                <a:lnTo>
                  <a:pt x="174512" y="262153"/>
                </a:lnTo>
                <a:lnTo>
                  <a:pt x="174512" y="285022"/>
                </a:lnTo>
                <a:close/>
              </a:path>
              <a:path w="687705" h="384175">
                <a:moveTo>
                  <a:pt x="174512" y="262153"/>
                </a:moveTo>
                <a:lnTo>
                  <a:pt x="147959" y="262153"/>
                </a:lnTo>
                <a:lnTo>
                  <a:pt x="147959" y="61087"/>
                </a:lnTo>
                <a:lnTo>
                  <a:pt x="174512" y="61087"/>
                </a:lnTo>
                <a:lnTo>
                  <a:pt x="174512" y="262153"/>
                </a:lnTo>
                <a:close/>
              </a:path>
              <a:path w="687705" h="384175">
                <a:moveTo>
                  <a:pt x="687307" y="153485"/>
                </a:moveTo>
                <a:lnTo>
                  <a:pt x="660908" y="153485"/>
                </a:lnTo>
                <a:lnTo>
                  <a:pt x="660908" y="0"/>
                </a:lnTo>
                <a:lnTo>
                  <a:pt x="687307" y="0"/>
                </a:lnTo>
                <a:lnTo>
                  <a:pt x="687307" y="153485"/>
                </a:lnTo>
                <a:close/>
              </a:path>
              <a:path w="687705" h="384175">
                <a:moveTo>
                  <a:pt x="598592" y="362532"/>
                </a:moveTo>
                <a:lnTo>
                  <a:pt x="572960" y="362532"/>
                </a:lnTo>
                <a:lnTo>
                  <a:pt x="572960" y="9209"/>
                </a:lnTo>
                <a:lnTo>
                  <a:pt x="598592" y="9209"/>
                </a:lnTo>
                <a:lnTo>
                  <a:pt x="598592" y="153485"/>
                </a:lnTo>
                <a:lnTo>
                  <a:pt x="687307" y="153485"/>
                </a:lnTo>
                <a:lnTo>
                  <a:pt x="687307" y="176815"/>
                </a:lnTo>
                <a:lnTo>
                  <a:pt x="598592" y="176815"/>
                </a:lnTo>
                <a:lnTo>
                  <a:pt x="598592" y="362532"/>
                </a:lnTo>
                <a:close/>
              </a:path>
              <a:path w="687705" h="384175">
                <a:moveTo>
                  <a:pt x="687307" y="383099"/>
                </a:moveTo>
                <a:lnTo>
                  <a:pt x="660908" y="383099"/>
                </a:lnTo>
                <a:lnTo>
                  <a:pt x="660908" y="176815"/>
                </a:lnTo>
                <a:lnTo>
                  <a:pt x="687307" y="176815"/>
                </a:lnTo>
                <a:lnTo>
                  <a:pt x="687307" y="383099"/>
                </a:lnTo>
                <a:close/>
              </a:path>
              <a:path w="687705" h="384175">
                <a:moveTo>
                  <a:pt x="399522" y="289012"/>
                </a:moveTo>
                <a:lnTo>
                  <a:pt x="374657" y="289012"/>
                </a:lnTo>
                <a:lnTo>
                  <a:pt x="374657" y="149341"/>
                </a:lnTo>
                <a:lnTo>
                  <a:pt x="491153" y="149341"/>
                </a:lnTo>
                <a:lnTo>
                  <a:pt x="491153" y="66612"/>
                </a:lnTo>
                <a:lnTo>
                  <a:pt x="373890" y="66612"/>
                </a:lnTo>
                <a:lnTo>
                  <a:pt x="373890" y="43129"/>
                </a:lnTo>
                <a:lnTo>
                  <a:pt x="517552" y="43129"/>
                </a:lnTo>
                <a:lnTo>
                  <a:pt x="517552" y="172517"/>
                </a:lnTo>
                <a:lnTo>
                  <a:pt x="401364" y="172517"/>
                </a:lnTo>
                <a:lnTo>
                  <a:pt x="401364" y="265529"/>
                </a:lnTo>
                <a:lnTo>
                  <a:pt x="546208" y="265529"/>
                </a:lnTo>
                <a:lnTo>
                  <a:pt x="547635" y="277348"/>
                </a:lnTo>
                <a:lnTo>
                  <a:pt x="507722" y="283271"/>
                </a:lnTo>
                <a:lnTo>
                  <a:pt x="470758" y="286749"/>
                </a:lnTo>
                <a:lnTo>
                  <a:pt x="435205" y="288442"/>
                </a:lnTo>
                <a:lnTo>
                  <a:pt x="399522" y="289012"/>
                </a:lnTo>
                <a:close/>
              </a:path>
              <a:path w="687705" h="384175">
                <a:moveTo>
                  <a:pt x="546208" y="265529"/>
                </a:moveTo>
                <a:lnTo>
                  <a:pt x="401364" y="265529"/>
                </a:lnTo>
                <a:lnTo>
                  <a:pt x="435939" y="265098"/>
                </a:lnTo>
                <a:lnTo>
                  <a:pt x="470643" y="263457"/>
                </a:lnTo>
                <a:lnTo>
                  <a:pt x="506585" y="260090"/>
                </a:lnTo>
                <a:lnTo>
                  <a:pt x="544873" y="254478"/>
                </a:lnTo>
                <a:lnTo>
                  <a:pt x="546208" y="26552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0022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121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38466" y="3401748"/>
            <a:ext cx="2599690" cy="523240"/>
            <a:chOff x="338466" y="3401748"/>
            <a:chExt cx="2599690" cy="523240"/>
          </a:xfrm>
        </p:grpSpPr>
        <p:sp>
          <p:nvSpPr>
            <p:cNvPr id="12" name="object 12"/>
            <p:cNvSpPr/>
            <p:nvPr/>
          </p:nvSpPr>
          <p:spPr>
            <a:xfrm>
              <a:off x="338466" y="3401748"/>
              <a:ext cx="2596515" cy="523240"/>
            </a:xfrm>
            <a:custGeom>
              <a:avLst/>
              <a:gdLst/>
              <a:ahLst/>
              <a:cxnLst/>
              <a:rect l="l" t="t" r="r" b="b"/>
              <a:pathLst>
                <a:path w="2596515" h="523239">
                  <a:moveTo>
                    <a:pt x="259651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2596515" y="0"/>
                  </a:lnTo>
                  <a:lnTo>
                    <a:pt x="2596515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0131" y="3465130"/>
              <a:ext cx="2587625" cy="395605"/>
            </a:xfrm>
            <a:custGeom>
              <a:avLst/>
              <a:gdLst/>
              <a:ahLst/>
              <a:cxnLst/>
              <a:rect l="l" t="t" r="r" b="b"/>
              <a:pathLst>
                <a:path w="2587625" h="395604">
                  <a:moveTo>
                    <a:pt x="145043" y="42054"/>
                  </a:moveTo>
                  <a:lnTo>
                    <a:pt x="89788" y="42054"/>
                  </a:lnTo>
                  <a:lnTo>
                    <a:pt x="89788" y="0"/>
                  </a:lnTo>
                  <a:lnTo>
                    <a:pt x="145043" y="0"/>
                  </a:lnTo>
                  <a:lnTo>
                    <a:pt x="145043" y="42054"/>
                  </a:lnTo>
                  <a:close/>
                </a:path>
                <a:path w="2587625" h="395604">
                  <a:moveTo>
                    <a:pt x="234525" y="85644"/>
                  </a:moveTo>
                  <a:lnTo>
                    <a:pt x="0" y="85644"/>
                  </a:lnTo>
                  <a:lnTo>
                    <a:pt x="0" y="42054"/>
                  </a:lnTo>
                  <a:lnTo>
                    <a:pt x="234525" y="42054"/>
                  </a:lnTo>
                  <a:lnTo>
                    <a:pt x="234525" y="85644"/>
                  </a:lnTo>
                  <a:close/>
                </a:path>
                <a:path w="2587625" h="395604">
                  <a:moveTo>
                    <a:pt x="313570" y="295612"/>
                  </a:moveTo>
                  <a:lnTo>
                    <a:pt x="258008" y="295612"/>
                  </a:lnTo>
                  <a:lnTo>
                    <a:pt x="258008" y="613"/>
                  </a:lnTo>
                  <a:lnTo>
                    <a:pt x="313570" y="613"/>
                  </a:lnTo>
                  <a:lnTo>
                    <a:pt x="313570" y="121713"/>
                  </a:lnTo>
                  <a:lnTo>
                    <a:pt x="366676" y="121713"/>
                  </a:lnTo>
                  <a:lnTo>
                    <a:pt x="366676" y="167145"/>
                  </a:lnTo>
                  <a:lnTo>
                    <a:pt x="313570" y="167145"/>
                  </a:lnTo>
                  <a:lnTo>
                    <a:pt x="313570" y="295612"/>
                  </a:lnTo>
                  <a:close/>
                </a:path>
                <a:path w="2587625" h="395604">
                  <a:moveTo>
                    <a:pt x="117416" y="251562"/>
                  </a:moveTo>
                  <a:lnTo>
                    <a:pt x="77723" y="246240"/>
                  </a:lnTo>
                  <a:lnTo>
                    <a:pt x="46678" y="230976"/>
                  </a:lnTo>
                  <a:lnTo>
                    <a:pt x="26483" y="207164"/>
                  </a:lnTo>
                  <a:lnTo>
                    <a:pt x="19339" y="176201"/>
                  </a:lnTo>
                  <a:lnTo>
                    <a:pt x="26483" y="144873"/>
                  </a:lnTo>
                  <a:lnTo>
                    <a:pt x="46678" y="120697"/>
                  </a:lnTo>
                  <a:lnTo>
                    <a:pt x="77723" y="105125"/>
                  </a:lnTo>
                  <a:lnTo>
                    <a:pt x="117416" y="99612"/>
                  </a:lnTo>
                  <a:lnTo>
                    <a:pt x="156684" y="105125"/>
                  </a:lnTo>
                  <a:lnTo>
                    <a:pt x="187405" y="120697"/>
                  </a:lnTo>
                  <a:lnTo>
                    <a:pt x="204893" y="141820"/>
                  </a:lnTo>
                  <a:lnTo>
                    <a:pt x="117416" y="141820"/>
                  </a:lnTo>
                  <a:lnTo>
                    <a:pt x="99307" y="144149"/>
                  </a:lnTo>
                  <a:lnTo>
                    <a:pt x="85357" y="150780"/>
                  </a:lnTo>
                  <a:lnTo>
                    <a:pt x="76385" y="161526"/>
                  </a:lnTo>
                  <a:lnTo>
                    <a:pt x="73212" y="176201"/>
                  </a:lnTo>
                  <a:lnTo>
                    <a:pt x="76385" y="190535"/>
                  </a:lnTo>
                  <a:lnTo>
                    <a:pt x="85357" y="200969"/>
                  </a:lnTo>
                  <a:lnTo>
                    <a:pt x="99307" y="207346"/>
                  </a:lnTo>
                  <a:lnTo>
                    <a:pt x="117416" y="209507"/>
                  </a:lnTo>
                  <a:lnTo>
                    <a:pt x="205451" y="209507"/>
                  </a:lnTo>
                  <a:lnTo>
                    <a:pt x="187405" y="230976"/>
                  </a:lnTo>
                  <a:lnTo>
                    <a:pt x="156684" y="246240"/>
                  </a:lnTo>
                  <a:lnTo>
                    <a:pt x="117416" y="251562"/>
                  </a:lnTo>
                  <a:close/>
                </a:path>
                <a:path w="2587625" h="395604">
                  <a:moveTo>
                    <a:pt x="205451" y="209507"/>
                  </a:moveTo>
                  <a:lnTo>
                    <a:pt x="117416" y="209507"/>
                  </a:lnTo>
                  <a:lnTo>
                    <a:pt x="135510" y="207346"/>
                  </a:lnTo>
                  <a:lnTo>
                    <a:pt x="149590" y="200969"/>
                  </a:lnTo>
                  <a:lnTo>
                    <a:pt x="158749" y="190535"/>
                  </a:lnTo>
                  <a:lnTo>
                    <a:pt x="162080" y="176201"/>
                  </a:lnTo>
                  <a:lnTo>
                    <a:pt x="158749" y="161526"/>
                  </a:lnTo>
                  <a:lnTo>
                    <a:pt x="149590" y="150780"/>
                  </a:lnTo>
                  <a:lnTo>
                    <a:pt x="135510" y="144149"/>
                  </a:lnTo>
                  <a:lnTo>
                    <a:pt x="117416" y="141820"/>
                  </a:lnTo>
                  <a:lnTo>
                    <a:pt x="204893" y="141820"/>
                  </a:lnTo>
                  <a:lnTo>
                    <a:pt x="207421" y="144873"/>
                  </a:lnTo>
                  <a:lnTo>
                    <a:pt x="214572" y="176201"/>
                  </a:lnTo>
                  <a:lnTo>
                    <a:pt x="207421" y="207164"/>
                  </a:lnTo>
                  <a:lnTo>
                    <a:pt x="205451" y="209507"/>
                  </a:lnTo>
                  <a:close/>
                </a:path>
                <a:path w="2587625" h="395604">
                  <a:moveTo>
                    <a:pt x="327691" y="388471"/>
                  </a:moveTo>
                  <a:lnTo>
                    <a:pt x="57250" y="388471"/>
                  </a:lnTo>
                  <a:lnTo>
                    <a:pt x="57250" y="272743"/>
                  </a:lnTo>
                  <a:lnTo>
                    <a:pt x="112504" y="272743"/>
                  </a:lnTo>
                  <a:lnTo>
                    <a:pt x="112504" y="343807"/>
                  </a:lnTo>
                  <a:lnTo>
                    <a:pt x="327691" y="343807"/>
                  </a:lnTo>
                  <a:lnTo>
                    <a:pt x="327691" y="388471"/>
                  </a:lnTo>
                  <a:close/>
                </a:path>
                <a:path w="2587625" h="395604">
                  <a:moveTo>
                    <a:pt x="407675" y="142280"/>
                  </a:moveTo>
                  <a:lnTo>
                    <a:pt x="388489" y="100072"/>
                  </a:lnTo>
                  <a:lnTo>
                    <a:pt x="447608" y="88680"/>
                  </a:lnTo>
                  <a:lnTo>
                    <a:pt x="489387" y="68684"/>
                  </a:lnTo>
                  <a:lnTo>
                    <a:pt x="514216" y="42357"/>
                  </a:lnTo>
                  <a:lnTo>
                    <a:pt x="522482" y="11971"/>
                  </a:lnTo>
                  <a:lnTo>
                    <a:pt x="522482" y="3683"/>
                  </a:lnTo>
                  <a:lnTo>
                    <a:pt x="578811" y="3683"/>
                  </a:lnTo>
                  <a:lnTo>
                    <a:pt x="578811" y="11971"/>
                  </a:lnTo>
                  <a:lnTo>
                    <a:pt x="586917" y="42357"/>
                  </a:lnTo>
                  <a:lnTo>
                    <a:pt x="611542" y="68684"/>
                  </a:lnTo>
                  <a:lnTo>
                    <a:pt x="622879" y="74133"/>
                  </a:lnTo>
                  <a:lnTo>
                    <a:pt x="550263" y="74133"/>
                  </a:lnTo>
                  <a:lnTo>
                    <a:pt x="526904" y="98918"/>
                  </a:lnTo>
                  <a:lnTo>
                    <a:pt x="494970" y="118740"/>
                  </a:lnTo>
                  <a:lnTo>
                    <a:pt x="455035" y="133294"/>
                  </a:lnTo>
                  <a:lnTo>
                    <a:pt x="407675" y="142280"/>
                  </a:lnTo>
                  <a:close/>
                </a:path>
                <a:path w="2587625" h="395604">
                  <a:moveTo>
                    <a:pt x="693004" y="142280"/>
                  </a:moveTo>
                  <a:lnTo>
                    <a:pt x="645642" y="133294"/>
                  </a:lnTo>
                  <a:lnTo>
                    <a:pt x="605690" y="118740"/>
                  </a:lnTo>
                  <a:lnTo>
                    <a:pt x="573710" y="98918"/>
                  </a:lnTo>
                  <a:lnTo>
                    <a:pt x="550263" y="74133"/>
                  </a:lnTo>
                  <a:lnTo>
                    <a:pt x="622879" y="74133"/>
                  </a:lnTo>
                  <a:lnTo>
                    <a:pt x="653146" y="88680"/>
                  </a:lnTo>
                  <a:lnTo>
                    <a:pt x="712190" y="100072"/>
                  </a:lnTo>
                  <a:lnTo>
                    <a:pt x="693004" y="142280"/>
                  </a:lnTo>
                  <a:close/>
                </a:path>
                <a:path w="2587625" h="395604">
                  <a:moveTo>
                    <a:pt x="578197" y="161773"/>
                  </a:moveTo>
                  <a:lnTo>
                    <a:pt x="523250" y="161773"/>
                  </a:lnTo>
                  <a:lnTo>
                    <a:pt x="523250" y="118951"/>
                  </a:lnTo>
                  <a:lnTo>
                    <a:pt x="578197" y="118951"/>
                  </a:lnTo>
                  <a:lnTo>
                    <a:pt x="578197" y="161773"/>
                  </a:lnTo>
                  <a:close/>
                </a:path>
                <a:path w="2587625" h="395604">
                  <a:moveTo>
                    <a:pt x="731529" y="205516"/>
                  </a:moveTo>
                  <a:lnTo>
                    <a:pt x="371146" y="205516"/>
                  </a:lnTo>
                  <a:lnTo>
                    <a:pt x="371146" y="161773"/>
                  </a:lnTo>
                  <a:lnTo>
                    <a:pt x="731529" y="161773"/>
                  </a:lnTo>
                  <a:lnTo>
                    <a:pt x="731529" y="205516"/>
                  </a:lnTo>
                  <a:close/>
                </a:path>
                <a:path w="2587625" h="395604">
                  <a:moveTo>
                    <a:pt x="697762" y="392615"/>
                  </a:moveTo>
                  <a:lnTo>
                    <a:pt x="413047" y="392615"/>
                  </a:lnTo>
                  <a:lnTo>
                    <a:pt x="413047" y="288706"/>
                  </a:lnTo>
                  <a:lnTo>
                    <a:pt x="632838" y="288706"/>
                  </a:lnTo>
                  <a:lnTo>
                    <a:pt x="632838" y="267525"/>
                  </a:lnTo>
                  <a:lnTo>
                    <a:pt x="412740" y="267525"/>
                  </a:lnTo>
                  <a:lnTo>
                    <a:pt x="412740" y="225623"/>
                  </a:lnTo>
                  <a:lnTo>
                    <a:pt x="687479" y="225623"/>
                  </a:lnTo>
                  <a:lnTo>
                    <a:pt x="687479" y="327537"/>
                  </a:lnTo>
                  <a:lnTo>
                    <a:pt x="467381" y="327537"/>
                  </a:lnTo>
                  <a:lnTo>
                    <a:pt x="467381" y="350867"/>
                  </a:lnTo>
                  <a:lnTo>
                    <a:pt x="697762" y="350867"/>
                  </a:lnTo>
                  <a:lnTo>
                    <a:pt x="697762" y="392615"/>
                  </a:lnTo>
                  <a:close/>
                </a:path>
                <a:path w="2587625" h="395604">
                  <a:moveTo>
                    <a:pt x="1071057" y="246190"/>
                  </a:moveTo>
                  <a:lnTo>
                    <a:pt x="783733" y="246190"/>
                  </a:lnTo>
                  <a:lnTo>
                    <a:pt x="783733" y="113272"/>
                  </a:lnTo>
                  <a:lnTo>
                    <a:pt x="1007054" y="113272"/>
                  </a:lnTo>
                  <a:lnTo>
                    <a:pt x="1007054" y="70296"/>
                  </a:lnTo>
                  <a:lnTo>
                    <a:pt x="783119" y="70296"/>
                  </a:lnTo>
                  <a:lnTo>
                    <a:pt x="783119" y="25785"/>
                  </a:lnTo>
                  <a:lnTo>
                    <a:pt x="1061848" y="25785"/>
                  </a:lnTo>
                  <a:lnTo>
                    <a:pt x="1061848" y="156708"/>
                  </a:lnTo>
                  <a:lnTo>
                    <a:pt x="838987" y="156708"/>
                  </a:lnTo>
                  <a:lnTo>
                    <a:pt x="838987" y="201219"/>
                  </a:lnTo>
                  <a:lnTo>
                    <a:pt x="1071057" y="201219"/>
                  </a:lnTo>
                  <a:lnTo>
                    <a:pt x="1071057" y="246190"/>
                  </a:lnTo>
                  <a:close/>
                </a:path>
                <a:path w="2587625" h="395604">
                  <a:moveTo>
                    <a:pt x="949343" y="305896"/>
                  </a:moveTo>
                  <a:lnTo>
                    <a:pt x="894549" y="305896"/>
                  </a:lnTo>
                  <a:lnTo>
                    <a:pt x="894549" y="246190"/>
                  </a:lnTo>
                  <a:lnTo>
                    <a:pt x="949343" y="246190"/>
                  </a:lnTo>
                  <a:lnTo>
                    <a:pt x="949343" y="305896"/>
                  </a:lnTo>
                  <a:close/>
                </a:path>
                <a:path w="2587625" h="395604">
                  <a:moveTo>
                    <a:pt x="1103443" y="351174"/>
                  </a:moveTo>
                  <a:lnTo>
                    <a:pt x="742138" y="351174"/>
                  </a:lnTo>
                  <a:lnTo>
                    <a:pt x="742138" y="305896"/>
                  </a:lnTo>
                  <a:lnTo>
                    <a:pt x="1103443" y="305896"/>
                  </a:lnTo>
                  <a:lnTo>
                    <a:pt x="1103443" y="351174"/>
                  </a:lnTo>
                  <a:close/>
                </a:path>
                <a:path w="2587625" h="395604">
                  <a:moveTo>
                    <a:pt x="1443738" y="395378"/>
                  </a:moveTo>
                  <a:lnTo>
                    <a:pt x="1387716" y="395378"/>
                  </a:lnTo>
                  <a:lnTo>
                    <a:pt x="1387716" y="0"/>
                  </a:lnTo>
                  <a:lnTo>
                    <a:pt x="1443738" y="0"/>
                  </a:lnTo>
                  <a:lnTo>
                    <a:pt x="1443738" y="395378"/>
                  </a:lnTo>
                  <a:close/>
                </a:path>
                <a:path w="2587625" h="395604">
                  <a:moveTo>
                    <a:pt x="1348731" y="83496"/>
                  </a:moveTo>
                  <a:lnTo>
                    <a:pt x="1125717" y="83496"/>
                  </a:lnTo>
                  <a:lnTo>
                    <a:pt x="1125717" y="38217"/>
                  </a:lnTo>
                  <a:lnTo>
                    <a:pt x="1348731" y="38217"/>
                  </a:lnTo>
                  <a:lnTo>
                    <a:pt x="1348731" y="83496"/>
                  </a:lnTo>
                  <a:close/>
                </a:path>
                <a:path w="2587625" h="395604">
                  <a:moveTo>
                    <a:pt x="1141679" y="320784"/>
                  </a:moveTo>
                  <a:lnTo>
                    <a:pt x="1110215" y="277348"/>
                  </a:lnTo>
                  <a:lnTo>
                    <a:pt x="1153318" y="247912"/>
                  </a:lnTo>
                  <a:lnTo>
                    <a:pt x="1184406" y="206706"/>
                  </a:lnTo>
                  <a:lnTo>
                    <a:pt x="1203263" y="158420"/>
                  </a:lnTo>
                  <a:lnTo>
                    <a:pt x="1209673" y="107746"/>
                  </a:lnTo>
                  <a:lnTo>
                    <a:pt x="1209673" y="83496"/>
                  </a:lnTo>
                  <a:lnTo>
                    <a:pt x="1266002" y="83496"/>
                  </a:lnTo>
                  <a:lnTo>
                    <a:pt x="1266002" y="107746"/>
                  </a:lnTo>
                  <a:lnTo>
                    <a:pt x="1272192" y="155850"/>
                  </a:lnTo>
                  <a:lnTo>
                    <a:pt x="1290771" y="201334"/>
                  </a:lnTo>
                  <a:lnTo>
                    <a:pt x="1293017" y="204135"/>
                  </a:lnTo>
                  <a:lnTo>
                    <a:pt x="1238835" y="204135"/>
                  </a:lnTo>
                  <a:lnTo>
                    <a:pt x="1222705" y="241312"/>
                  </a:lnTo>
                  <a:lnTo>
                    <a:pt x="1201078" y="273971"/>
                  </a:lnTo>
                  <a:lnTo>
                    <a:pt x="1174040" y="300874"/>
                  </a:lnTo>
                  <a:lnTo>
                    <a:pt x="1141679" y="320784"/>
                  </a:lnTo>
                  <a:close/>
                </a:path>
                <a:path w="2587625" h="395604">
                  <a:moveTo>
                    <a:pt x="1335378" y="310961"/>
                  </a:moveTo>
                  <a:lnTo>
                    <a:pt x="1303112" y="292715"/>
                  </a:lnTo>
                  <a:lnTo>
                    <a:pt x="1276286" y="268138"/>
                  </a:lnTo>
                  <a:lnTo>
                    <a:pt x="1254870" y="238266"/>
                  </a:lnTo>
                  <a:lnTo>
                    <a:pt x="1238835" y="204135"/>
                  </a:lnTo>
                  <a:lnTo>
                    <a:pt x="1293017" y="204135"/>
                  </a:lnTo>
                  <a:lnTo>
                    <a:pt x="1321753" y="239969"/>
                  </a:lnTo>
                  <a:lnTo>
                    <a:pt x="1365154" y="267525"/>
                  </a:lnTo>
                  <a:lnTo>
                    <a:pt x="1335378" y="310961"/>
                  </a:lnTo>
                  <a:close/>
                </a:path>
                <a:path w="2587625" h="395604">
                  <a:moveTo>
                    <a:pt x="1516969" y="233297"/>
                  </a:moveTo>
                  <a:lnTo>
                    <a:pt x="1493179" y="187252"/>
                  </a:lnTo>
                  <a:lnTo>
                    <a:pt x="1551997" y="167615"/>
                  </a:lnTo>
                  <a:lnTo>
                    <a:pt x="1595822" y="135374"/>
                  </a:lnTo>
                  <a:lnTo>
                    <a:pt x="1623243" y="95304"/>
                  </a:lnTo>
                  <a:lnTo>
                    <a:pt x="1632851" y="52185"/>
                  </a:lnTo>
                  <a:lnTo>
                    <a:pt x="1632851" y="23790"/>
                  </a:lnTo>
                  <a:lnTo>
                    <a:pt x="1691943" y="23790"/>
                  </a:lnTo>
                  <a:lnTo>
                    <a:pt x="1691943" y="52185"/>
                  </a:lnTo>
                  <a:lnTo>
                    <a:pt x="1697915" y="87051"/>
                  </a:lnTo>
                  <a:lnTo>
                    <a:pt x="1715594" y="120416"/>
                  </a:lnTo>
                  <a:lnTo>
                    <a:pt x="1725107" y="130155"/>
                  </a:lnTo>
                  <a:lnTo>
                    <a:pt x="1662627" y="130155"/>
                  </a:lnTo>
                  <a:lnTo>
                    <a:pt x="1638551" y="165567"/>
                  </a:lnTo>
                  <a:lnTo>
                    <a:pt x="1605741" y="195425"/>
                  </a:lnTo>
                  <a:lnTo>
                    <a:pt x="1564960" y="218433"/>
                  </a:lnTo>
                  <a:lnTo>
                    <a:pt x="1516969" y="233297"/>
                  </a:lnTo>
                  <a:close/>
                </a:path>
                <a:path w="2587625" h="395604">
                  <a:moveTo>
                    <a:pt x="1808131" y="233297"/>
                  </a:moveTo>
                  <a:lnTo>
                    <a:pt x="1759905" y="218541"/>
                  </a:lnTo>
                  <a:lnTo>
                    <a:pt x="1719090" y="195597"/>
                  </a:lnTo>
                  <a:lnTo>
                    <a:pt x="1686419" y="165718"/>
                  </a:lnTo>
                  <a:lnTo>
                    <a:pt x="1662627" y="130155"/>
                  </a:lnTo>
                  <a:lnTo>
                    <a:pt x="1725107" y="130155"/>
                  </a:lnTo>
                  <a:lnTo>
                    <a:pt x="1744346" y="149853"/>
                  </a:lnTo>
                  <a:lnTo>
                    <a:pt x="1783538" y="172939"/>
                  </a:lnTo>
                  <a:lnTo>
                    <a:pt x="1832535" y="187252"/>
                  </a:lnTo>
                  <a:lnTo>
                    <a:pt x="1808131" y="233297"/>
                  </a:lnTo>
                  <a:close/>
                </a:path>
                <a:path w="2587625" h="395604">
                  <a:moveTo>
                    <a:pt x="1845428" y="346876"/>
                  </a:moveTo>
                  <a:lnTo>
                    <a:pt x="1484123" y="346876"/>
                  </a:lnTo>
                  <a:lnTo>
                    <a:pt x="1484123" y="301291"/>
                  </a:lnTo>
                  <a:lnTo>
                    <a:pt x="1845428" y="301291"/>
                  </a:lnTo>
                  <a:lnTo>
                    <a:pt x="1845428" y="346876"/>
                  </a:lnTo>
                  <a:close/>
                </a:path>
                <a:path w="2587625" h="395604">
                  <a:moveTo>
                    <a:pt x="2185723" y="239897"/>
                  </a:moveTo>
                  <a:lnTo>
                    <a:pt x="2130162" y="239897"/>
                  </a:lnTo>
                  <a:lnTo>
                    <a:pt x="2130162" y="0"/>
                  </a:lnTo>
                  <a:lnTo>
                    <a:pt x="2185723" y="0"/>
                  </a:lnTo>
                  <a:lnTo>
                    <a:pt x="2185723" y="239897"/>
                  </a:lnTo>
                  <a:close/>
                </a:path>
                <a:path w="2587625" h="395604">
                  <a:moveTo>
                    <a:pt x="1910831" y="223781"/>
                  </a:moveTo>
                  <a:lnTo>
                    <a:pt x="1876604" y="223781"/>
                  </a:lnTo>
                  <a:lnTo>
                    <a:pt x="1876604" y="26246"/>
                  </a:lnTo>
                  <a:lnTo>
                    <a:pt x="2068154" y="26246"/>
                  </a:lnTo>
                  <a:lnTo>
                    <a:pt x="2068154" y="70142"/>
                  </a:lnTo>
                  <a:lnTo>
                    <a:pt x="1932473" y="70142"/>
                  </a:lnTo>
                  <a:lnTo>
                    <a:pt x="1932473" y="102988"/>
                  </a:lnTo>
                  <a:lnTo>
                    <a:pt x="2056642" y="102988"/>
                  </a:lnTo>
                  <a:lnTo>
                    <a:pt x="2056642" y="145657"/>
                  </a:lnTo>
                  <a:lnTo>
                    <a:pt x="1932473" y="145657"/>
                  </a:lnTo>
                  <a:lnTo>
                    <a:pt x="1932473" y="180038"/>
                  </a:lnTo>
                  <a:lnTo>
                    <a:pt x="2097219" y="180038"/>
                  </a:lnTo>
                  <a:lnTo>
                    <a:pt x="2101460" y="213498"/>
                  </a:lnTo>
                  <a:lnTo>
                    <a:pt x="2059825" y="218795"/>
                  </a:lnTo>
                  <a:lnTo>
                    <a:pt x="2016678" y="221920"/>
                  </a:lnTo>
                  <a:lnTo>
                    <a:pt x="1968266" y="223405"/>
                  </a:lnTo>
                  <a:lnTo>
                    <a:pt x="1910831" y="223781"/>
                  </a:lnTo>
                  <a:close/>
                </a:path>
                <a:path w="2587625" h="395604">
                  <a:moveTo>
                    <a:pt x="2097219" y="180038"/>
                  </a:moveTo>
                  <a:lnTo>
                    <a:pt x="1932473" y="180038"/>
                  </a:lnTo>
                  <a:lnTo>
                    <a:pt x="1980266" y="179448"/>
                  </a:lnTo>
                  <a:lnTo>
                    <a:pt x="2021513" y="177851"/>
                  </a:lnTo>
                  <a:lnTo>
                    <a:pt x="2059105" y="174815"/>
                  </a:lnTo>
                  <a:lnTo>
                    <a:pt x="2095934" y="169908"/>
                  </a:lnTo>
                  <a:lnTo>
                    <a:pt x="2097219" y="180038"/>
                  </a:lnTo>
                  <a:close/>
                </a:path>
                <a:path w="2587625" h="395604">
                  <a:moveTo>
                    <a:pt x="2185723" y="395378"/>
                  </a:moveTo>
                  <a:lnTo>
                    <a:pt x="2130162" y="395378"/>
                  </a:lnTo>
                  <a:lnTo>
                    <a:pt x="2130162" y="299756"/>
                  </a:lnTo>
                  <a:lnTo>
                    <a:pt x="1914208" y="299756"/>
                  </a:lnTo>
                  <a:lnTo>
                    <a:pt x="1914208" y="255553"/>
                  </a:lnTo>
                  <a:lnTo>
                    <a:pt x="2185723" y="255553"/>
                  </a:lnTo>
                  <a:lnTo>
                    <a:pt x="2185723" y="395378"/>
                  </a:lnTo>
                  <a:close/>
                </a:path>
                <a:path w="2587625" h="395604">
                  <a:moveTo>
                    <a:pt x="2258954" y="233297"/>
                  </a:moveTo>
                  <a:lnTo>
                    <a:pt x="2235164" y="187252"/>
                  </a:lnTo>
                  <a:lnTo>
                    <a:pt x="2293983" y="167615"/>
                  </a:lnTo>
                  <a:lnTo>
                    <a:pt x="2337807" y="135374"/>
                  </a:lnTo>
                  <a:lnTo>
                    <a:pt x="2365229" y="95304"/>
                  </a:lnTo>
                  <a:lnTo>
                    <a:pt x="2374836" y="52185"/>
                  </a:lnTo>
                  <a:lnTo>
                    <a:pt x="2374836" y="23790"/>
                  </a:lnTo>
                  <a:lnTo>
                    <a:pt x="2433928" y="23790"/>
                  </a:lnTo>
                  <a:lnTo>
                    <a:pt x="2433928" y="52185"/>
                  </a:lnTo>
                  <a:lnTo>
                    <a:pt x="2439900" y="87051"/>
                  </a:lnTo>
                  <a:lnTo>
                    <a:pt x="2457579" y="120416"/>
                  </a:lnTo>
                  <a:lnTo>
                    <a:pt x="2467092" y="130155"/>
                  </a:lnTo>
                  <a:lnTo>
                    <a:pt x="2404612" y="130155"/>
                  </a:lnTo>
                  <a:lnTo>
                    <a:pt x="2380536" y="165567"/>
                  </a:lnTo>
                  <a:lnTo>
                    <a:pt x="2347726" y="195425"/>
                  </a:lnTo>
                  <a:lnTo>
                    <a:pt x="2306945" y="218433"/>
                  </a:lnTo>
                  <a:lnTo>
                    <a:pt x="2258954" y="233297"/>
                  </a:lnTo>
                  <a:close/>
                </a:path>
                <a:path w="2587625" h="395604">
                  <a:moveTo>
                    <a:pt x="2550116" y="233297"/>
                  </a:moveTo>
                  <a:lnTo>
                    <a:pt x="2501891" y="218541"/>
                  </a:lnTo>
                  <a:lnTo>
                    <a:pt x="2461075" y="195597"/>
                  </a:lnTo>
                  <a:lnTo>
                    <a:pt x="2428405" y="165718"/>
                  </a:lnTo>
                  <a:lnTo>
                    <a:pt x="2404612" y="130155"/>
                  </a:lnTo>
                  <a:lnTo>
                    <a:pt x="2467092" y="130155"/>
                  </a:lnTo>
                  <a:lnTo>
                    <a:pt x="2486331" y="149853"/>
                  </a:lnTo>
                  <a:lnTo>
                    <a:pt x="2525523" y="172939"/>
                  </a:lnTo>
                  <a:lnTo>
                    <a:pt x="2574520" y="187252"/>
                  </a:lnTo>
                  <a:lnTo>
                    <a:pt x="2550116" y="233297"/>
                  </a:lnTo>
                  <a:close/>
                </a:path>
                <a:path w="2587625" h="395604">
                  <a:moveTo>
                    <a:pt x="2587413" y="346876"/>
                  </a:moveTo>
                  <a:lnTo>
                    <a:pt x="2226108" y="346876"/>
                  </a:lnTo>
                  <a:lnTo>
                    <a:pt x="2226108" y="301291"/>
                  </a:lnTo>
                  <a:lnTo>
                    <a:pt x="2587413" y="301291"/>
                  </a:lnTo>
                  <a:lnTo>
                    <a:pt x="2587413" y="34687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466" y="4375436"/>
            <a:ext cx="14731067" cy="53511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7375" y="2094430"/>
            <a:ext cx="687705" cy="384175"/>
          </a:xfrm>
          <a:custGeom>
            <a:avLst/>
            <a:gdLst/>
            <a:ahLst/>
            <a:cxnLst/>
            <a:rect l="l" t="t" r="r" b="b"/>
            <a:pathLst>
              <a:path w="687705" h="384175">
                <a:moveTo>
                  <a:pt x="291008" y="383559"/>
                </a:moveTo>
                <a:lnTo>
                  <a:pt x="263687" y="383559"/>
                </a:lnTo>
                <a:lnTo>
                  <a:pt x="263687" y="0"/>
                </a:lnTo>
                <a:lnTo>
                  <a:pt x="291008" y="0"/>
                </a:lnTo>
                <a:lnTo>
                  <a:pt x="291008" y="383559"/>
                </a:lnTo>
                <a:close/>
              </a:path>
              <a:path w="687705" h="384175">
                <a:moveTo>
                  <a:pt x="174512" y="285022"/>
                </a:moveTo>
                <a:lnTo>
                  <a:pt x="0" y="285022"/>
                </a:lnTo>
                <a:lnTo>
                  <a:pt x="0" y="38831"/>
                </a:lnTo>
                <a:lnTo>
                  <a:pt x="174512" y="38831"/>
                </a:lnTo>
                <a:lnTo>
                  <a:pt x="174512" y="61087"/>
                </a:lnTo>
                <a:lnTo>
                  <a:pt x="27013" y="61087"/>
                </a:lnTo>
                <a:lnTo>
                  <a:pt x="27013" y="262153"/>
                </a:lnTo>
                <a:lnTo>
                  <a:pt x="174512" y="262153"/>
                </a:lnTo>
                <a:lnTo>
                  <a:pt x="174512" y="285022"/>
                </a:lnTo>
                <a:close/>
              </a:path>
              <a:path w="687705" h="384175">
                <a:moveTo>
                  <a:pt x="174512" y="262153"/>
                </a:moveTo>
                <a:lnTo>
                  <a:pt x="147959" y="262153"/>
                </a:lnTo>
                <a:lnTo>
                  <a:pt x="147959" y="61087"/>
                </a:lnTo>
                <a:lnTo>
                  <a:pt x="174512" y="61087"/>
                </a:lnTo>
                <a:lnTo>
                  <a:pt x="174512" y="262153"/>
                </a:lnTo>
                <a:close/>
              </a:path>
              <a:path w="687705" h="384175">
                <a:moveTo>
                  <a:pt x="687307" y="153485"/>
                </a:moveTo>
                <a:lnTo>
                  <a:pt x="660908" y="153485"/>
                </a:lnTo>
                <a:lnTo>
                  <a:pt x="660908" y="0"/>
                </a:lnTo>
                <a:lnTo>
                  <a:pt x="687307" y="0"/>
                </a:lnTo>
                <a:lnTo>
                  <a:pt x="687307" y="153485"/>
                </a:lnTo>
                <a:close/>
              </a:path>
              <a:path w="687705" h="384175">
                <a:moveTo>
                  <a:pt x="598592" y="362532"/>
                </a:moveTo>
                <a:lnTo>
                  <a:pt x="572960" y="362532"/>
                </a:lnTo>
                <a:lnTo>
                  <a:pt x="572960" y="9209"/>
                </a:lnTo>
                <a:lnTo>
                  <a:pt x="598592" y="9209"/>
                </a:lnTo>
                <a:lnTo>
                  <a:pt x="598592" y="153485"/>
                </a:lnTo>
                <a:lnTo>
                  <a:pt x="687307" y="153485"/>
                </a:lnTo>
                <a:lnTo>
                  <a:pt x="687307" y="176815"/>
                </a:lnTo>
                <a:lnTo>
                  <a:pt x="598592" y="176815"/>
                </a:lnTo>
                <a:lnTo>
                  <a:pt x="598592" y="362532"/>
                </a:lnTo>
                <a:close/>
              </a:path>
              <a:path w="687705" h="384175">
                <a:moveTo>
                  <a:pt x="687307" y="383099"/>
                </a:moveTo>
                <a:lnTo>
                  <a:pt x="660908" y="383099"/>
                </a:lnTo>
                <a:lnTo>
                  <a:pt x="660908" y="176815"/>
                </a:lnTo>
                <a:lnTo>
                  <a:pt x="687307" y="176815"/>
                </a:lnTo>
                <a:lnTo>
                  <a:pt x="687307" y="383099"/>
                </a:lnTo>
                <a:close/>
              </a:path>
              <a:path w="687705" h="384175">
                <a:moveTo>
                  <a:pt x="399522" y="289012"/>
                </a:moveTo>
                <a:lnTo>
                  <a:pt x="374657" y="289012"/>
                </a:lnTo>
                <a:lnTo>
                  <a:pt x="374657" y="149341"/>
                </a:lnTo>
                <a:lnTo>
                  <a:pt x="491153" y="149341"/>
                </a:lnTo>
                <a:lnTo>
                  <a:pt x="491153" y="66612"/>
                </a:lnTo>
                <a:lnTo>
                  <a:pt x="373890" y="66612"/>
                </a:lnTo>
                <a:lnTo>
                  <a:pt x="373890" y="43129"/>
                </a:lnTo>
                <a:lnTo>
                  <a:pt x="517552" y="43129"/>
                </a:lnTo>
                <a:lnTo>
                  <a:pt x="517552" y="172517"/>
                </a:lnTo>
                <a:lnTo>
                  <a:pt x="401364" y="172517"/>
                </a:lnTo>
                <a:lnTo>
                  <a:pt x="401364" y="265529"/>
                </a:lnTo>
                <a:lnTo>
                  <a:pt x="546208" y="265529"/>
                </a:lnTo>
                <a:lnTo>
                  <a:pt x="547635" y="277348"/>
                </a:lnTo>
                <a:lnTo>
                  <a:pt x="507722" y="283271"/>
                </a:lnTo>
                <a:lnTo>
                  <a:pt x="470758" y="286749"/>
                </a:lnTo>
                <a:lnTo>
                  <a:pt x="435205" y="288442"/>
                </a:lnTo>
                <a:lnTo>
                  <a:pt x="399522" y="289012"/>
                </a:lnTo>
                <a:close/>
              </a:path>
              <a:path w="687705" h="384175">
                <a:moveTo>
                  <a:pt x="546208" y="265529"/>
                </a:moveTo>
                <a:lnTo>
                  <a:pt x="401364" y="265529"/>
                </a:lnTo>
                <a:lnTo>
                  <a:pt x="435939" y="265098"/>
                </a:lnTo>
                <a:lnTo>
                  <a:pt x="470643" y="263457"/>
                </a:lnTo>
                <a:lnTo>
                  <a:pt x="506585" y="260090"/>
                </a:lnTo>
                <a:lnTo>
                  <a:pt x="544873" y="254478"/>
                </a:lnTo>
                <a:lnTo>
                  <a:pt x="546208" y="26552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0022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121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38466" y="3401748"/>
            <a:ext cx="1057910" cy="523240"/>
            <a:chOff x="338466" y="3401748"/>
            <a:chExt cx="1057910" cy="523240"/>
          </a:xfrm>
        </p:grpSpPr>
        <p:sp>
          <p:nvSpPr>
            <p:cNvPr id="12" name="object 12"/>
            <p:cNvSpPr/>
            <p:nvPr/>
          </p:nvSpPr>
          <p:spPr>
            <a:xfrm>
              <a:off x="338466" y="3401748"/>
              <a:ext cx="1057910" cy="523240"/>
            </a:xfrm>
            <a:custGeom>
              <a:avLst/>
              <a:gdLst/>
              <a:ahLst/>
              <a:cxnLst/>
              <a:rect l="l" t="t" r="r" b="b"/>
              <a:pathLst>
                <a:path w="1057910" h="523239">
                  <a:moveTo>
                    <a:pt x="1057751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057751" y="0"/>
                  </a:lnTo>
                  <a:lnTo>
                    <a:pt x="1057751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0721" y="3488460"/>
              <a:ext cx="1029969" cy="336550"/>
            </a:xfrm>
            <a:custGeom>
              <a:avLst/>
              <a:gdLst/>
              <a:ahLst/>
              <a:cxnLst/>
              <a:rect l="l" t="t" r="r" b="b"/>
              <a:pathLst>
                <a:path w="1029969" h="336550">
                  <a:moveTo>
                    <a:pt x="34994" y="65384"/>
                  </a:moveTo>
                  <a:lnTo>
                    <a:pt x="21432" y="62823"/>
                  </a:lnTo>
                  <a:lnTo>
                    <a:pt x="10302" y="55830"/>
                  </a:lnTo>
                  <a:lnTo>
                    <a:pt x="2769" y="45441"/>
                  </a:lnTo>
                  <a:lnTo>
                    <a:pt x="0" y="32692"/>
                  </a:lnTo>
                  <a:lnTo>
                    <a:pt x="2769" y="20008"/>
                  </a:lnTo>
                  <a:lnTo>
                    <a:pt x="10302" y="9612"/>
                  </a:lnTo>
                  <a:lnTo>
                    <a:pt x="21432" y="2582"/>
                  </a:lnTo>
                  <a:lnTo>
                    <a:pt x="34994" y="0"/>
                  </a:lnTo>
                  <a:lnTo>
                    <a:pt x="48556" y="2582"/>
                  </a:lnTo>
                  <a:lnTo>
                    <a:pt x="59686" y="9612"/>
                  </a:lnTo>
                  <a:lnTo>
                    <a:pt x="67219" y="20008"/>
                  </a:lnTo>
                  <a:lnTo>
                    <a:pt x="69989" y="32692"/>
                  </a:lnTo>
                  <a:lnTo>
                    <a:pt x="67219" y="45441"/>
                  </a:lnTo>
                  <a:lnTo>
                    <a:pt x="59686" y="55830"/>
                  </a:lnTo>
                  <a:lnTo>
                    <a:pt x="48556" y="62823"/>
                  </a:lnTo>
                  <a:lnTo>
                    <a:pt x="34994" y="65384"/>
                  </a:lnTo>
                  <a:close/>
                </a:path>
                <a:path w="1029969" h="336550">
                  <a:moveTo>
                    <a:pt x="67073" y="331988"/>
                  </a:moveTo>
                  <a:lnTo>
                    <a:pt x="2762" y="331988"/>
                  </a:lnTo>
                  <a:lnTo>
                    <a:pt x="2762" y="96235"/>
                  </a:lnTo>
                  <a:lnTo>
                    <a:pt x="67073" y="96235"/>
                  </a:lnTo>
                  <a:lnTo>
                    <a:pt x="67073" y="331988"/>
                  </a:lnTo>
                  <a:close/>
                </a:path>
                <a:path w="1029969" h="336550">
                  <a:moveTo>
                    <a:pt x="168545" y="331988"/>
                  </a:moveTo>
                  <a:lnTo>
                    <a:pt x="105309" y="331988"/>
                  </a:lnTo>
                  <a:lnTo>
                    <a:pt x="105309" y="17650"/>
                  </a:lnTo>
                  <a:lnTo>
                    <a:pt x="185735" y="17650"/>
                  </a:lnTo>
                  <a:lnTo>
                    <a:pt x="229905" y="125397"/>
                  </a:lnTo>
                  <a:lnTo>
                    <a:pt x="168545" y="125397"/>
                  </a:lnTo>
                  <a:lnTo>
                    <a:pt x="168545" y="331988"/>
                  </a:lnTo>
                  <a:close/>
                </a:path>
                <a:path w="1029969" h="336550">
                  <a:moveTo>
                    <a:pt x="336763" y="230688"/>
                  </a:moveTo>
                  <a:lnTo>
                    <a:pt x="276752" y="230688"/>
                  </a:lnTo>
                  <a:lnTo>
                    <a:pt x="364085" y="17650"/>
                  </a:lnTo>
                  <a:lnTo>
                    <a:pt x="444665" y="17650"/>
                  </a:lnTo>
                  <a:lnTo>
                    <a:pt x="444665" y="126164"/>
                  </a:lnTo>
                  <a:lnTo>
                    <a:pt x="378666" y="126164"/>
                  </a:lnTo>
                  <a:lnTo>
                    <a:pt x="336763" y="230688"/>
                  </a:lnTo>
                  <a:close/>
                </a:path>
                <a:path w="1029969" h="336550">
                  <a:moveTo>
                    <a:pt x="296705" y="330607"/>
                  </a:moveTo>
                  <a:lnTo>
                    <a:pt x="253115" y="330607"/>
                  </a:lnTo>
                  <a:lnTo>
                    <a:pt x="171154" y="125397"/>
                  </a:lnTo>
                  <a:lnTo>
                    <a:pt x="229905" y="125397"/>
                  </a:lnTo>
                  <a:lnTo>
                    <a:pt x="273068" y="230688"/>
                  </a:lnTo>
                  <a:lnTo>
                    <a:pt x="336763" y="230688"/>
                  </a:lnTo>
                  <a:lnTo>
                    <a:pt x="296705" y="330607"/>
                  </a:lnTo>
                  <a:close/>
                </a:path>
                <a:path w="1029969" h="336550">
                  <a:moveTo>
                    <a:pt x="444665" y="331988"/>
                  </a:moveTo>
                  <a:lnTo>
                    <a:pt x="381276" y="331988"/>
                  </a:lnTo>
                  <a:lnTo>
                    <a:pt x="381276" y="126164"/>
                  </a:lnTo>
                  <a:lnTo>
                    <a:pt x="444665" y="126164"/>
                  </a:lnTo>
                  <a:lnTo>
                    <a:pt x="444665" y="331988"/>
                  </a:lnTo>
                  <a:close/>
                </a:path>
                <a:path w="1029969" h="336550">
                  <a:moveTo>
                    <a:pt x="617508" y="331988"/>
                  </a:moveTo>
                  <a:lnTo>
                    <a:pt x="484283" y="331988"/>
                  </a:lnTo>
                  <a:lnTo>
                    <a:pt x="484283" y="17650"/>
                  </a:lnTo>
                  <a:lnTo>
                    <a:pt x="609373" y="17650"/>
                  </a:lnTo>
                  <a:lnTo>
                    <a:pt x="654860" y="23617"/>
                  </a:lnTo>
                  <a:lnTo>
                    <a:pt x="687440" y="40289"/>
                  </a:lnTo>
                  <a:lnTo>
                    <a:pt x="707040" y="65826"/>
                  </a:lnTo>
                  <a:lnTo>
                    <a:pt x="708001" y="70603"/>
                  </a:lnTo>
                  <a:lnTo>
                    <a:pt x="549514" y="70603"/>
                  </a:lnTo>
                  <a:lnTo>
                    <a:pt x="549514" y="149341"/>
                  </a:lnTo>
                  <a:lnTo>
                    <a:pt x="689694" y="149341"/>
                  </a:lnTo>
                  <a:lnTo>
                    <a:pt x="679401" y="157416"/>
                  </a:lnTo>
                  <a:lnTo>
                    <a:pt x="656800" y="165764"/>
                  </a:lnTo>
                  <a:lnTo>
                    <a:pt x="656800" y="168833"/>
                  </a:lnTo>
                  <a:lnTo>
                    <a:pt x="682615" y="174930"/>
                  </a:lnTo>
                  <a:lnTo>
                    <a:pt x="704688" y="190206"/>
                  </a:lnTo>
                  <a:lnTo>
                    <a:pt x="707152" y="194005"/>
                  </a:lnTo>
                  <a:lnTo>
                    <a:pt x="549514" y="194005"/>
                  </a:lnTo>
                  <a:lnTo>
                    <a:pt x="549514" y="278422"/>
                  </a:lnTo>
                  <a:lnTo>
                    <a:pt x="719213" y="278422"/>
                  </a:lnTo>
                  <a:lnTo>
                    <a:pt x="718909" y="279928"/>
                  </a:lnTo>
                  <a:lnTo>
                    <a:pt x="698280" y="307354"/>
                  </a:lnTo>
                  <a:lnTo>
                    <a:pt x="664355" y="325456"/>
                  </a:lnTo>
                  <a:lnTo>
                    <a:pt x="617508" y="331988"/>
                  </a:lnTo>
                  <a:close/>
                </a:path>
                <a:path w="1029969" h="336550">
                  <a:moveTo>
                    <a:pt x="689694" y="149341"/>
                  </a:moveTo>
                  <a:lnTo>
                    <a:pt x="599704" y="149341"/>
                  </a:lnTo>
                  <a:lnTo>
                    <a:pt x="618777" y="146573"/>
                  </a:lnTo>
                  <a:lnTo>
                    <a:pt x="633950" y="138597"/>
                  </a:lnTo>
                  <a:lnTo>
                    <a:pt x="643972" y="125901"/>
                  </a:lnTo>
                  <a:lnTo>
                    <a:pt x="647591" y="108974"/>
                  </a:lnTo>
                  <a:lnTo>
                    <a:pt x="644488" y="93331"/>
                  </a:lnTo>
                  <a:lnTo>
                    <a:pt x="635427" y="81212"/>
                  </a:lnTo>
                  <a:lnTo>
                    <a:pt x="620784" y="73382"/>
                  </a:lnTo>
                  <a:lnTo>
                    <a:pt x="600932" y="70603"/>
                  </a:lnTo>
                  <a:lnTo>
                    <a:pt x="708001" y="70603"/>
                  </a:lnTo>
                  <a:lnTo>
                    <a:pt x="713590" y="98384"/>
                  </a:lnTo>
                  <a:lnTo>
                    <a:pt x="709292" y="123567"/>
                  </a:lnTo>
                  <a:lnTo>
                    <a:pt x="697397" y="143297"/>
                  </a:lnTo>
                  <a:lnTo>
                    <a:pt x="689694" y="149341"/>
                  </a:lnTo>
                  <a:close/>
                </a:path>
                <a:path w="1029969" h="336550">
                  <a:moveTo>
                    <a:pt x="719213" y="278422"/>
                  </a:moveTo>
                  <a:lnTo>
                    <a:pt x="604615" y="278422"/>
                  </a:lnTo>
                  <a:lnTo>
                    <a:pt x="628832" y="275604"/>
                  </a:lnTo>
                  <a:lnTo>
                    <a:pt x="645596" y="267620"/>
                  </a:lnTo>
                  <a:lnTo>
                    <a:pt x="655337" y="255176"/>
                  </a:lnTo>
                  <a:lnTo>
                    <a:pt x="658489" y="238976"/>
                  </a:lnTo>
                  <a:lnTo>
                    <a:pt x="654841" y="220812"/>
                  </a:lnTo>
                  <a:lnTo>
                    <a:pt x="644387" y="206591"/>
                  </a:lnTo>
                  <a:lnTo>
                    <a:pt x="627861" y="197319"/>
                  </a:lnTo>
                  <a:lnTo>
                    <a:pt x="605997" y="194005"/>
                  </a:lnTo>
                  <a:lnTo>
                    <a:pt x="707152" y="194005"/>
                  </a:lnTo>
                  <a:lnTo>
                    <a:pt x="720084" y="213944"/>
                  </a:lnTo>
                  <a:lnTo>
                    <a:pt x="725869" y="245423"/>
                  </a:lnTo>
                  <a:lnTo>
                    <a:pt x="719213" y="278422"/>
                  </a:lnTo>
                  <a:close/>
                </a:path>
                <a:path w="1029969" h="336550">
                  <a:moveTo>
                    <a:pt x="893954" y="336286"/>
                  </a:moveTo>
                  <a:lnTo>
                    <a:pt x="846459" y="329321"/>
                  </a:lnTo>
                  <a:lnTo>
                    <a:pt x="806185" y="308934"/>
                  </a:lnTo>
                  <a:lnTo>
                    <a:pt x="775045" y="275881"/>
                  </a:lnTo>
                  <a:lnTo>
                    <a:pt x="754957" y="230924"/>
                  </a:lnTo>
                  <a:lnTo>
                    <a:pt x="747836" y="174819"/>
                  </a:lnTo>
                  <a:lnTo>
                    <a:pt x="755060" y="118656"/>
                  </a:lnTo>
                  <a:lnTo>
                    <a:pt x="775355" y="73691"/>
                  </a:lnTo>
                  <a:lnTo>
                    <a:pt x="806649" y="40661"/>
                  </a:lnTo>
                  <a:lnTo>
                    <a:pt x="846872" y="20303"/>
                  </a:lnTo>
                  <a:lnTo>
                    <a:pt x="893954" y="13353"/>
                  </a:lnTo>
                  <a:lnTo>
                    <a:pt x="944513" y="20981"/>
                  </a:lnTo>
                  <a:lnTo>
                    <a:pt x="985776" y="43186"/>
                  </a:lnTo>
                  <a:lnTo>
                    <a:pt x="1008782" y="71217"/>
                  </a:lnTo>
                  <a:lnTo>
                    <a:pt x="895335" y="71217"/>
                  </a:lnTo>
                  <a:lnTo>
                    <a:pt x="861969" y="78102"/>
                  </a:lnTo>
                  <a:lnTo>
                    <a:pt x="836301" y="98211"/>
                  </a:lnTo>
                  <a:lnTo>
                    <a:pt x="819813" y="130723"/>
                  </a:lnTo>
                  <a:lnTo>
                    <a:pt x="813988" y="174819"/>
                  </a:lnTo>
                  <a:lnTo>
                    <a:pt x="819873" y="219627"/>
                  </a:lnTo>
                  <a:lnTo>
                    <a:pt x="836435" y="252061"/>
                  </a:lnTo>
                  <a:lnTo>
                    <a:pt x="862033" y="271774"/>
                  </a:lnTo>
                  <a:lnTo>
                    <a:pt x="895028" y="278422"/>
                  </a:lnTo>
                  <a:lnTo>
                    <a:pt x="1007983" y="278422"/>
                  </a:lnTo>
                  <a:lnTo>
                    <a:pt x="989115" y="302558"/>
                  </a:lnTo>
                  <a:lnTo>
                    <a:pt x="947837" y="327106"/>
                  </a:lnTo>
                  <a:lnTo>
                    <a:pt x="893954" y="336286"/>
                  </a:lnTo>
                  <a:close/>
                </a:path>
                <a:path w="1029969" h="336550">
                  <a:moveTo>
                    <a:pt x="1029942" y="127239"/>
                  </a:moveTo>
                  <a:lnTo>
                    <a:pt x="963943" y="127239"/>
                  </a:lnTo>
                  <a:lnTo>
                    <a:pt x="956094" y="103787"/>
                  </a:lnTo>
                  <a:lnTo>
                    <a:pt x="941323" y="86162"/>
                  </a:lnTo>
                  <a:lnTo>
                    <a:pt x="920710" y="75071"/>
                  </a:lnTo>
                  <a:lnTo>
                    <a:pt x="895335" y="71217"/>
                  </a:lnTo>
                  <a:lnTo>
                    <a:pt x="1008782" y="71217"/>
                  </a:lnTo>
                  <a:lnTo>
                    <a:pt x="1015126" y="78946"/>
                  </a:lnTo>
                  <a:lnTo>
                    <a:pt x="1029942" y="127239"/>
                  </a:lnTo>
                  <a:close/>
                </a:path>
                <a:path w="1029969" h="336550">
                  <a:moveTo>
                    <a:pt x="1007983" y="278422"/>
                  </a:moveTo>
                  <a:lnTo>
                    <a:pt x="895028" y="278422"/>
                  </a:lnTo>
                  <a:lnTo>
                    <a:pt x="919912" y="274825"/>
                  </a:lnTo>
                  <a:lnTo>
                    <a:pt x="940421" y="264378"/>
                  </a:lnTo>
                  <a:lnTo>
                    <a:pt x="955463" y="247600"/>
                  </a:lnTo>
                  <a:lnTo>
                    <a:pt x="963943" y="225009"/>
                  </a:lnTo>
                  <a:lnTo>
                    <a:pt x="1029942" y="225316"/>
                  </a:lnTo>
                  <a:lnTo>
                    <a:pt x="1016809" y="267131"/>
                  </a:lnTo>
                  <a:lnTo>
                    <a:pt x="1007983" y="278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368" y="4388182"/>
            <a:ext cx="15267263" cy="54448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0161" y="1353310"/>
            <a:ext cx="1911985" cy="407034"/>
          </a:xfrm>
          <a:custGeom>
            <a:avLst/>
            <a:gdLst/>
            <a:ahLst/>
            <a:cxnLst/>
            <a:rect l="l" t="t" r="r" b="b"/>
            <a:pathLst>
              <a:path w="1911985" h="407035">
                <a:moveTo>
                  <a:pt x="145042" y="406557"/>
                </a:moveTo>
                <a:lnTo>
                  <a:pt x="0" y="406557"/>
                </a:lnTo>
                <a:lnTo>
                  <a:pt x="0" y="0"/>
                </a:lnTo>
                <a:lnTo>
                  <a:pt x="134603" y="0"/>
                </a:lnTo>
                <a:lnTo>
                  <a:pt x="192840" y="4961"/>
                </a:lnTo>
                <a:lnTo>
                  <a:pt x="239539" y="21564"/>
                </a:lnTo>
                <a:lnTo>
                  <a:pt x="270580" y="52382"/>
                </a:lnTo>
                <a:lnTo>
                  <a:pt x="272875" y="62082"/>
                </a:lnTo>
                <a:lnTo>
                  <a:pt x="81311" y="62082"/>
                </a:lnTo>
                <a:lnTo>
                  <a:pt x="81311" y="165370"/>
                </a:lnTo>
                <a:lnTo>
                  <a:pt x="257097" y="165370"/>
                </a:lnTo>
                <a:lnTo>
                  <a:pt x="249625" y="174314"/>
                </a:lnTo>
                <a:lnTo>
                  <a:pt x="226353" y="187895"/>
                </a:lnTo>
                <a:lnTo>
                  <a:pt x="226353" y="190642"/>
                </a:lnTo>
                <a:lnTo>
                  <a:pt x="256828" y="202343"/>
                </a:lnTo>
                <a:lnTo>
                  <a:pt x="281019" y="222027"/>
                </a:lnTo>
                <a:lnTo>
                  <a:pt x="283168" y="225804"/>
                </a:lnTo>
                <a:lnTo>
                  <a:pt x="81311" y="225804"/>
                </a:lnTo>
                <a:lnTo>
                  <a:pt x="81311" y="343925"/>
                </a:lnTo>
                <a:lnTo>
                  <a:pt x="286288" y="343925"/>
                </a:lnTo>
                <a:lnTo>
                  <a:pt x="273008" y="364310"/>
                </a:lnTo>
                <a:lnTo>
                  <a:pt x="239231" y="387974"/>
                </a:lnTo>
                <a:lnTo>
                  <a:pt x="195828" y="401960"/>
                </a:lnTo>
                <a:lnTo>
                  <a:pt x="145042" y="406557"/>
                </a:lnTo>
                <a:close/>
              </a:path>
              <a:path w="1911985" h="407035">
                <a:moveTo>
                  <a:pt x="257097" y="165370"/>
                </a:moveTo>
                <a:lnTo>
                  <a:pt x="128560" y="165370"/>
                </a:lnTo>
                <a:lnTo>
                  <a:pt x="161936" y="161601"/>
                </a:lnTo>
                <a:lnTo>
                  <a:pt x="185011" y="150879"/>
                </a:lnTo>
                <a:lnTo>
                  <a:pt x="198402" y="134079"/>
                </a:lnTo>
                <a:lnTo>
                  <a:pt x="202729" y="112078"/>
                </a:lnTo>
                <a:lnTo>
                  <a:pt x="198188" y="89200"/>
                </a:lnTo>
                <a:lnTo>
                  <a:pt x="184530" y="73688"/>
                </a:lnTo>
                <a:lnTo>
                  <a:pt x="161704" y="64872"/>
                </a:lnTo>
                <a:lnTo>
                  <a:pt x="129658" y="62082"/>
                </a:lnTo>
                <a:lnTo>
                  <a:pt x="272875" y="62082"/>
                </a:lnTo>
                <a:lnTo>
                  <a:pt x="281843" y="99991"/>
                </a:lnTo>
                <a:lnTo>
                  <a:pt x="278040" y="127787"/>
                </a:lnTo>
                <a:lnTo>
                  <a:pt x="267078" y="153420"/>
                </a:lnTo>
                <a:lnTo>
                  <a:pt x="257097" y="165370"/>
                </a:lnTo>
                <a:close/>
              </a:path>
              <a:path w="1911985" h="407035">
                <a:moveTo>
                  <a:pt x="286288" y="343925"/>
                </a:moveTo>
                <a:lnTo>
                  <a:pt x="137899" y="343925"/>
                </a:lnTo>
                <a:lnTo>
                  <a:pt x="174701" y="340174"/>
                </a:lnTo>
                <a:lnTo>
                  <a:pt x="201561" y="328748"/>
                </a:lnTo>
                <a:lnTo>
                  <a:pt x="218018" y="309390"/>
                </a:lnTo>
                <a:lnTo>
                  <a:pt x="223606" y="281843"/>
                </a:lnTo>
                <a:lnTo>
                  <a:pt x="218095" y="256399"/>
                </a:lnTo>
                <a:lnTo>
                  <a:pt x="201767" y="238989"/>
                </a:lnTo>
                <a:lnTo>
                  <a:pt x="174933" y="228997"/>
                </a:lnTo>
                <a:lnTo>
                  <a:pt x="137899" y="225804"/>
                </a:lnTo>
                <a:lnTo>
                  <a:pt x="283168" y="225804"/>
                </a:lnTo>
                <a:lnTo>
                  <a:pt x="296968" y="250055"/>
                </a:lnTo>
                <a:lnTo>
                  <a:pt x="302720" y="286787"/>
                </a:lnTo>
                <a:lnTo>
                  <a:pt x="294919" y="330678"/>
                </a:lnTo>
                <a:lnTo>
                  <a:pt x="286288" y="343925"/>
                </a:lnTo>
                <a:close/>
              </a:path>
              <a:path w="1911985" h="407035">
                <a:moveTo>
                  <a:pt x="552698" y="406557"/>
                </a:moveTo>
                <a:lnTo>
                  <a:pt x="470288" y="406557"/>
                </a:lnTo>
                <a:lnTo>
                  <a:pt x="600496" y="0"/>
                </a:lnTo>
                <a:lnTo>
                  <a:pt x="696092" y="0"/>
                </a:lnTo>
                <a:lnTo>
                  <a:pt x="715882" y="61533"/>
                </a:lnTo>
                <a:lnTo>
                  <a:pt x="645547" y="61533"/>
                </a:lnTo>
                <a:lnTo>
                  <a:pt x="637435" y="95132"/>
                </a:lnTo>
                <a:lnTo>
                  <a:pt x="628859" y="128834"/>
                </a:lnTo>
                <a:lnTo>
                  <a:pt x="619974" y="162125"/>
                </a:lnTo>
                <a:lnTo>
                  <a:pt x="610935" y="194488"/>
                </a:lnTo>
                <a:lnTo>
                  <a:pt x="598848" y="238989"/>
                </a:lnTo>
                <a:lnTo>
                  <a:pt x="772956" y="238989"/>
                </a:lnTo>
                <a:lnTo>
                  <a:pt x="793277" y="302171"/>
                </a:lnTo>
                <a:lnTo>
                  <a:pt x="581267" y="302171"/>
                </a:lnTo>
                <a:lnTo>
                  <a:pt x="552698" y="406557"/>
                </a:lnTo>
                <a:close/>
              </a:path>
              <a:path w="1911985" h="407035">
                <a:moveTo>
                  <a:pt x="772956" y="238989"/>
                </a:moveTo>
                <a:lnTo>
                  <a:pt x="695542" y="238989"/>
                </a:lnTo>
                <a:lnTo>
                  <a:pt x="683456" y="194488"/>
                </a:lnTo>
                <a:lnTo>
                  <a:pt x="674245" y="162047"/>
                </a:lnTo>
                <a:lnTo>
                  <a:pt x="665394" y="128628"/>
                </a:lnTo>
                <a:lnTo>
                  <a:pt x="656647" y="94900"/>
                </a:lnTo>
                <a:lnTo>
                  <a:pt x="647744" y="61533"/>
                </a:lnTo>
                <a:lnTo>
                  <a:pt x="715882" y="61533"/>
                </a:lnTo>
                <a:lnTo>
                  <a:pt x="772956" y="238989"/>
                </a:lnTo>
                <a:close/>
              </a:path>
              <a:path w="1911985" h="407035">
                <a:moveTo>
                  <a:pt x="473584" y="277997"/>
                </a:moveTo>
                <a:lnTo>
                  <a:pt x="323597" y="277997"/>
                </a:lnTo>
                <a:lnTo>
                  <a:pt x="323597" y="220310"/>
                </a:lnTo>
                <a:lnTo>
                  <a:pt x="473584" y="220310"/>
                </a:lnTo>
                <a:lnTo>
                  <a:pt x="473584" y="277997"/>
                </a:lnTo>
                <a:close/>
              </a:path>
              <a:path w="1911985" h="407035">
                <a:moveTo>
                  <a:pt x="974089" y="277997"/>
                </a:moveTo>
                <a:lnTo>
                  <a:pt x="824103" y="277997"/>
                </a:lnTo>
                <a:lnTo>
                  <a:pt x="824103" y="220310"/>
                </a:lnTo>
                <a:lnTo>
                  <a:pt x="974089" y="220310"/>
                </a:lnTo>
                <a:lnTo>
                  <a:pt x="974089" y="277997"/>
                </a:lnTo>
                <a:close/>
              </a:path>
              <a:path w="1911985" h="407035">
                <a:moveTo>
                  <a:pt x="826850" y="406557"/>
                </a:moveTo>
                <a:lnTo>
                  <a:pt x="741692" y="406557"/>
                </a:lnTo>
                <a:lnTo>
                  <a:pt x="713123" y="302171"/>
                </a:lnTo>
                <a:lnTo>
                  <a:pt x="793277" y="302171"/>
                </a:lnTo>
                <a:lnTo>
                  <a:pt x="826850" y="406557"/>
                </a:lnTo>
                <a:close/>
              </a:path>
              <a:path w="1911985" h="407035">
                <a:moveTo>
                  <a:pt x="1099902" y="406557"/>
                </a:moveTo>
                <a:lnTo>
                  <a:pt x="1022986" y="406557"/>
                </a:lnTo>
                <a:lnTo>
                  <a:pt x="1022986" y="0"/>
                </a:lnTo>
                <a:lnTo>
                  <a:pt x="1105946" y="0"/>
                </a:lnTo>
                <a:lnTo>
                  <a:pt x="1161409" y="101639"/>
                </a:lnTo>
                <a:lnTo>
                  <a:pt x="1090013" y="101639"/>
                </a:lnTo>
                <a:lnTo>
                  <a:pt x="1093181" y="135762"/>
                </a:lnTo>
                <a:lnTo>
                  <a:pt x="1096400" y="171482"/>
                </a:lnTo>
                <a:lnTo>
                  <a:pt x="1098898" y="207716"/>
                </a:lnTo>
                <a:lnTo>
                  <a:pt x="1099902" y="243385"/>
                </a:lnTo>
                <a:lnTo>
                  <a:pt x="1099902" y="406557"/>
                </a:lnTo>
                <a:close/>
              </a:path>
              <a:path w="1911985" h="407035">
                <a:moveTo>
                  <a:pt x="1333948" y="304368"/>
                </a:moveTo>
                <a:lnTo>
                  <a:pt x="1267470" y="304368"/>
                </a:lnTo>
                <a:lnTo>
                  <a:pt x="1263985" y="270777"/>
                </a:lnTo>
                <a:lnTo>
                  <a:pt x="1260602" y="234663"/>
                </a:lnTo>
                <a:lnTo>
                  <a:pt x="1258044" y="197827"/>
                </a:lnTo>
                <a:lnTo>
                  <a:pt x="1257031" y="162073"/>
                </a:lnTo>
                <a:lnTo>
                  <a:pt x="1257031" y="0"/>
                </a:lnTo>
                <a:lnTo>
                  <a:pt x="1333948" y="0"/>
                </a:lnTo>
                <a:lnTo>
                  <a:pt x="1333948" y="304368"/>
                </a:lnTo>
                <a:close/>
              </a:path>
              <a:path w="1911985" h="407035">
                <a:moveTo>
                  <a:pt x="1333948" y="406557"/>
                </a:moveTo>
                <a:lnTo>
                  <a:pt x="1251537" y="406557"/>
                </a:lnTo>
                <a:lnTo>
                  <a:pt x="1133965" y="188994"/>
                </a:lnTo>
                <a:lnTo>
                  <a:pt x="1092760" y="101639"/>
                </a:lnTo>
                <a:lnTo>
                  <a:pt x="1161409" y="101639"/>
                </a:lnTo>
                <a:lnTo>
                  <a:pt x="1224067" y="216464"/>
                </a:lnTo>
                <a:lnTo>
                  <a:pt x="1264723" y="304368"/>
                </a:lnTo>
                <a:lnTo>
                  <a:pt x="1333948" y="304368"/>
                </a:lnTo>
                <a:lnTo>
                  <a:pt x="1333948" y="406557"/>
                </a:lnTo>
                <a:close/>
              </a:path>
              <a:path w="1911985" h="407035">
                <a:moveTo>
                  <a:pt x="1533930" y="277997"/>
                </a:moveTo>
                <a:lnTo>
                  <a:pt x="1383943" y="277997"/>
                </a:lnTo>
                <a:lnTo>
                  <a:pt x="1383943" y="220310"/>
                </a:lnTo>
                <a:lnTo>
                  <a:pt x="1533930" y="220310"/>
                </a:lnTo>
                <a:lnTo>
                  <a:pt x="1533930" y="277997"/>
                </a:lnTo>
                <a:close/>
              </a:path>
              <a:path w="1911985" h="407035">
                <a:moveTo>
                  <a:pt x="1664138" y="406557"/>
                </a:moveTo>
                <a:lnTo>
                  <a:pt x="1582827" y="406557"/>
                </a:lnTo>
                <a:lnTo>
                  <a:pt x="1582827" y="0"/>
                </a:lnTo>
                <a:lnTo>
                  <a:pt x="1664138" y="0"/>
                </a:lnTo>
                <a:lnTo>
                  <a:pt x="1664138" y="176358"/>
                </a:lnTo>
                <a:lnTo>
                  <a:pt x="1775542" y="176358"/>
                </a:lnTo>
                <a:lnTo>
                  <a:pt x="1803859" y="224156"/>
                </a:lnTo>
                <a:lnTo>
                  <a:pt x="1717430" y="224156"/>
                </a:lnTo>
                <a:lnTo>
                  <a:pt x="1664138" y="292281"/>
                </a:lnTo>
                <a:lnTo>
                  <a:pt x="1664138" y="406557"/>
                </a:lnTo>
                <a:close/>
              </a:path>
              <a:path w="1911985" h="407035">
                <a:moveTo>
                  <a:pt x="1775542" y="176358"/>
                </a:moveTo>
                <a:lnTo>
                  <a:pt x="1665786" y="176358"/>
                </a:lnTo>
                <a:lnTo>
                  <a:pt x="1800390" y="0"/>
                </a:lnTo>
                <a:lnTo>
                  <a:pt x="1889942" y="0"/>
                </a:lnTo>
                <a:lnTo>
                  <a:pt x="1765778" y="159875"/>
                </a:lnTo>
                <a:lnTo>
                  <a:pt x="1775542" y="176358"/>
                </a:lnTo>
                <a:close/>
              </a:path>
              <a:path w="1911985" h="407035">
                <a:moveTo>
                  <a:pt x="1911919" y="406557"/>
                </a:moveTo>
                <a:lnTo>
                  <a:pt x="1822366" y="406557"/>
                </a:lnTo>
                <a:lnTo>
                  <a:pt x="1717430" y="224156"/>
                </a:lnTo>
                <a:lnTo>
                  <a:pt x="1803859" y="224156"/>
                </a:lnTo>
                <a:lnTo>
                  <a:pt x="1911919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23504" y="1301116"/>
            <a:ext cx="1082675" cy="575945"/>
          </a:xfrm>
          <a:custGeom>
            <a:avLst/>
            <a:gdLst/>
            <a:ahLst/>
            <a:cxnLst/>
            <a:rect l="l" t="t" r="r" b="b"/>
            <a:pathLst>
              <a:path w="1082675" h="57594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1082675" h="57594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1082675" h="57594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1082675" h="57594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1082675" h="57594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1082675" h="57594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1082675" h="57594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1082675" h="57594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1082675" h="57594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  <a:path w="1082675" h="575944">
                <a:moveTo>
                  <a:pt x="978484" y="575773"/>
                </a:moveTo>
                <a:lnTo>
                  <a:pt x="961453" y="531821"/>
                </a:lnTo>
                <a:lnTo>
                  <a:pt x="989601" y="517819"/>
                </a:lnTo>
                <a:lnTo>
                  <a:pt x="1010281" y="500161"/>
                </a:lnTo>
                <a:lnTo>
                  <a:pt x="1023029" y="479516"/>
                </a:lnTo>
                <a:lnTo>
                  <a:pt x="1027381" y="456553"/>
                </a:lnTo>
                <a:lnTo>
                  <a:pt x="1022437" y="456553"/>
                </a:lnTo>
                <a:lnTo>
                  <a:pt x="1003414" y="453411"/>
                </a:lnTo>
                <a:lnTo>
                  <a:pt x="987275" y="444191"/>
                </a:lnTo>
                <a:lnTo>
                  <a:pt x="976081" y="429203"/>
                </a:lnTo>
                <a:lnTo>
                  <a:pt x="971892" y="408755"/>
                </a:lnTo>
                <a:lnTo>
                  <a:pt x="976029" y="389002"/>
                </a:lnTo>
                <a:lnTo>
                  <a:pt x="987275" y="373936"/>
                </a:lnTo>
                <a:lnTo>
                  <a:pt x="1003877" y="364330"/>
                </a:lnTo>
                <a:lnTo>
                  <a:pt x="1024085" y="360957"/>
                </a:lnTo>
                <a:lnTo>
                  <a:pt x="1048945" y="366373"/>
                </a:lnTo>
                <a:lnTo>
                  <a:pt x="1067213" y="382040"/>
                </a:lnTo>
                <a:lnTo>
                  <a:pt x="1078476" y="407081"/>
                </a:lnTo>
                <a:lnTo>
                  <a:pt x="1082321" y="440620"/>
                </a:lnTo>
                <a:lnTo>
                  <a:pt x="1075368" y="485765"/>
                </a:lnTo>
                <a:lnTo>
                  <a:pt x="1055126" y="524060"/>
                </a:lnTo>
                <a:lnTo>
                  <a:pt x="1022522" y="554423"/>
                </a:lnTo>
                <a:lnTo>
                  <a:pt x="978484" y="575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3279" y="1300567"/>
            <a:ext cx="1896110" cy="506730"/>
          </a:xfrm>
          <a:custGeom>
            <a:avLst/>
            <a:gdLst/>
            <a:ahLst/>
            <a:cxnLst/>
            <a:rect l="l" t="t" r="r" b="b"/>
            <a:pathLst>
              <a:path w="1896109" h="506730">
                <a:moveTo>
                  <a:pt x="303819" y="108781"/>
                </a:moveTo>
                <a:lnTo>
                  <a:pt x="20327" y="108781"/>
                </a:lnTo>
                <a:lnTo>
                  <a:pt x="20327" y="48896"/>
                </a:lnTo>
                <a:lnTo>
                  <a:pt x="303819" y="48896"/>
                </a:lnTo>
                <a:lnTo>
                  <a:pt x="303819" y="108781"/>
                </a:lnTo>
                <a:close/>
              </a:path>
              <a:path w="1896109" h="506730">
                <a:moveTo>
                  <a:pt x="41205" y="411502"/>
                </a:moveTo>
                <a:lnTo>
                  <a:pt x="0" y="353814"/>
                </a:lnTo>
                <a:lnTo>
                  <a:pt x="38697" y="330567"/>
                </a:lnTo>
                <a:lnTo>
                  <a:pt x="70221" y="299871"/>
                </a:lnTo>
                <a:lnTo>
                  <a:pt x="94634" y="263438"/>
                </a:lnTo>
                <a:lnTo>
                  <a:pt x="111996" y="222975"/>
                </a:lnTo>
                <a:lnTo>
                  <a:pt x="122369" y="180193"/>
                </a:lnTo>
                <a:lnTo>
                  <a:pt x="125813" y="136801"/>
                </a:lnTo>
                <a:lnTo>
                  <a:pt x="125813" y="108781"/>
                </a:lnTo>
                <a:lnTo>
                  <a:pt x="199432" y="108781"/>
                </a:lnTo>
                <a:lnTo>
                  <a:pt x="199432" y="136801"/>
                </a:lnTo>
                <a:lnTo>
                  <a:pt x="204337" y="186383"/>
                </a:lnTo>
                <a:lnTo>
                  <a:pt x="219158" y="234410"/>
                </a:lnTo>
                <a:lnTo>
                  <a:pt x="235528" y="263163"/>
                </a:lnTo>
                <a:lnTo>
                  <a:pt x="163721" y="263163"/>
                </a:lnTo>
                <a:lnTo>
                  <a:pt x="143419" y="310369"/>
                </a:lnTo>
                <a:lnTo>
                  <a:pt x="116267" y="351960"/>
                </a:lnTo>
                <a:lnTo>
                  <a:pt x="82212" y="386238"/>
                </a:lnTo>
                <a:lnTo>
                  <a:pt x="41205" y="411502"/>
                </a:lnTo>
                <a:close/>
              </a:path>
              <a:path w="1896109" h="506730">
                <a:moveTo>
                  <a:pt x="285139" y="398865"/>
                </a:moveTo>
                <a:lnTo>
                  <a:pt x="244535" y="375576"/>
                </a:lnTo>
                <a:lnTo>
                  <a:pt x="210833" y="344406"/>
                </a:lnTo>
                <a:lnTo>
                  <a:pt x="183929" y="306540"/>
                </a:lnTo>
                <a:lnTo>
                  <a:pt x="163721" y="263163"/>
                </a:lnTo>
                <a:lnTo>
                  <a:pt x="235528" y="263163"/>
                </a:lnTo>
                <a:lnTo>
                  <a:pt x="244053" y="278138"/>
                </a:lnTo>
                <a:lnTo>
                  <a:pt x="279179" y="314824"/>
                </a:lnTo>
                <a:lnTo>
                  <a:pt x="324696" y="341728"/>
                </a:lnTo>
                <a:lnTo>
                  <a:pt x="285139" y="398865"/>
                </a:lnTo>
                <a:close/>
              </a:path>
              <a:path w="1896109" h="506730">
                <a:moveTo>
                  <a:pt x="423039" y="506548"/>
                </a:moveTo>
                <a:lnTo>
                  <a:pt x="350518" y="506548"/>
                </a:lnTo>
                <a:lnTo>
                  <a:pt x="350518" y="549"/>
                </a:lnTo>
                <a:lnTo>
                  <a:pt x="423039" y="549"/>
                </a:lnTo>
                <a:lnTo>
                  <a:pt x="423039" y="506548"/>
                </a:lnTo>
                <a:close/>
              </a:path>
              <a:path w="1896109" h="506730">
                <a:moveTo>
                  <a:pt x="904865" y="374142"/>
                </a:moveTo>
                <a:lnTo>
                  <a:pt x="832344" y="374142"/>
                </a:lnTo>
                <a:lnTo>
                  <a:pt x="832344" y="167018"/>
                </a:lnTo>
                <a:lnTo>
                  <a:pt x="739495" y="167018"/>
                </a:lnTo>
                <a:lnTo>
                  <a:pt x="739495" y="108232"/>
                </a:lnTo>
                <a:lnTo>
                  <a:pt x="832344" y="108232"/>
                </a:lnTo>
                <a:lnTo>
                  <a:pt x="832344" y="549"/>
                </a:lnTo>
                <a:lnTo>
                  <a:pt x="904865" y="549"/>
                </a:lnTo>
                <a:lnTo>
                  <a:pt x="904865" y="374142"/>
                </a:lnTo>
                <a:close/>
              </a:path>
              <a:path w="1896109" h="506730">
                <a:moveTo>
                  <a:pt x="516437" y="312609"/>
                </a:moveTo>
                <a:lnTo>
                  <a:pt x="478529" y="256021"/>
                </a:lnTo>
                <a:lnTo>
                  <a:pt x="522938" y="234458"/>
                </a:lnTo>
                <a:lnTo>
                  <a:pt x="556377" y="204694"/>
                </a:lnTo>
                <a:lnTo>
                  <a:pt x="579478" y="168679"/>
                </a:lnTo>
                <a:lnTo>
                  <a:pt x="592875" y="128366"/>
                </a:lnTo>
                <a:lnTo>
                  <a:pt x="597144" y="86256"/>
                </a:lnTo>
                <a:lnTo>
                  <a:pt x="597199" y="31315"/>
                </a:lnTo>
                <a:lnTo>
                  <a:pt x="670819" y="31315"/>
                </a:lnTo>
                <a:lnTo>
                  <a:pt x="670819" y="86256"/>
                </a:lnTo>
                <a:lnTo>
                  <a:pt x="677378" y="134929"/>
                </a:lnTo>
                <a:lnTo>
                  <a:pt x="697740" y="179791"/>
                </a:lnTo>
                <a:lnTo>
                  <a:pt x="714560" y="197784"/>
                </a:lnTo>
                <a:lnTo>
                  <a:pt x="635658" y="197784"/>
                </a:lnTo>
                <a:lnTo>
                  <a:pt x="616257" y="234732"/>
                </a:lnTo>
                <a:lnTo>
                  <a:pt x="590057" y="266734"/>
                </a:lnTo>
                <a:lnTo>
                  <a:pt x="556853" y="292968"/>
                </a:lnTo>
                <a:lnTo>
                  <a:pt x="516437" y="312609"/>
                </a:lnTo>
                <a:close/>
              </a:path>
              <a:path w="1896109" h="506730">
                <a:moveTo>
                  <a:pt x="745538" y="300522"/>
                </a:moveTo>
                <a:lnTo>
                  <a:pt x="709054" y="282924"/>
                </a:lnTo>
                <a:lnTo>
                  <a:pt x="678648" y="259455"/>
                </a:lnTo>
                <a:lnTo>
                  <a:pt x="654217" y="230834"/>
                </a:lnTo>
                <a:lnTo>
                  <a:pt x="635658" y="197784"/>
                </a:lnTo>
                <a:lnTo>
                  <a:pt x="714560" y="197784"/>
                </a:lnTo>
                <a:lnTo>
                  <a:pt x="732936" y="217443"/>
                </a:lnTo>
                <a:lnTo>
                  <a:pt x="783996" y="244483"/>
                </a:lnTo>
                <a:lnTo>
                  <a:pt x="745538" y="300522"/>
                </a:lnTo>
                <a:close/>
              </a:path>
              <a:path w="1896109" h="506730">
                <a:moveTo>
                  <a:pt x="915853" y="497758"/>
                </a:moveTo>
                <a:lnTo>
                  <a:pt x="570828" y="497758"/>
                </a:lnTo>
                <a:lnTo>
                  <a:pt x="570828" y="336783"/>
                </a:lnTo>
                <a:lnTo>
                  <a:pt x="643349" y="336783"/>
                </a:lnTo>
                <a:lnTo>
                  <a:pt x="643349" y="440071"/>
                </a:lnTo>
                <a:lnTo>
                  <a:pt x="915853" y="440071"/>
                </a:lnTo>
                <a:lnTo>
                  <a:pt x="915853" y="497758"/>
                </a:lnTo>
                <a:close/>
              </a:path>
              <a:path w="1896109" h="506730">
                <a:moveTo>
                  <a:pt x="1289995" y="186796"/>
                </a:moveTo>
                <a:lnTo>
                  <a:pt x="1222419" y="186796"/>
                </a:lnTo>
                <a:lnTo>
                  <a:pt x="1222419" y="8790"/>
                </a:lnTo>
                <a:lnTo>
                  <a:pt x="1289995" y="8790"/>
                </a:lnTo>
                <a:lnTo>
                  <a:pt x="1289995" y="186796"/>
                </a:lnTo>
                <a:close/>
              </a:path>
              <a:path w="1896109" h="506730">
                <a:moveTo>
                  <a:pt x="1073531" y="403810"/>
                </a:moveTo>
                <a:lnTo>
                  <a:pt x="1006091" y="372094"/>
                </a:lnTo>
                <a:lnTo>
                  <a:pt x="983381" y="334150"/>
                </a:lnTo>
                <a:lnTo>
                  <a:pt x="969136" y="282994"/>
                </a:lnTo>
                <a:lnTo>
                  <a:pt x="964200" y="219760"/>
                </a:lnTo>
                <a:lnTo>
                  <a:pt x="969136" y="156794"/>
                </a:lnTo>
                <a:lnTo>
                  <a:pt x="983381" y="105801"/>
                </a:lnTo>
                <a:lnTo>
                  <a:pt x="1006091" y="67941"/>
                </a:lnTo>
                <a:lnTo>
                  <a:pt x="1036422" y="44374"/>
                </a:lnTo>
                <a:lnTo>
                  <a:pt x="1073531" y="36260"/>
                </a:lnTo>
                <a:lnTo>
                  <a:pt x="1114633" y="46493"/>
                </a:lnTo>
                <a:lnTo>
                  <a:pt x="1147288" y="76092"/>
                </a:lnTo>
                <a:lnTo>
                  <a:pt x="1161025" y="104386"/>
                </a:lnTo>
                <a:lnTo>
                  <a:pt x="1073531" y="104386"/>
                </a:lnTo>
                <a:lnTo>
                  <a:pt x="1055075" y="111520"/>
                </a:lnTo>
                <a:lnTo>
                  <a:pt x="1041254" y="133023"/>
                </a:lnTo>
                <a:lnTo>
                  <a:pt x="1032583" y="169052"/>
                </a:lnTo>
                <a:lnTo>
                  <a:pt x="1029579" y="219760"/>
                </a:lnTo>
                <a:lnTo>
                  <a:pt x="1032583" y="270786"/>
                </a:lnTo>
                <a:lnTo>
                  <a:pt x="1041254" y="306978"/>
                </a:lnTo>
                <a:lnTo>
                  <a:pt x="1055075" y="328542"/>
                </a:lnTo>
                <a:lnTo>
                  <a:pt x="1073531" y="335684"/>
                </a:lnTo>
                <a:lnTo>
                  <a:pt x="1162203" y="335684"/>
                </a:lnTo>
                <a:lnTo>
                  <a:pt x="1159251" y="344000"/>
                </a:lnTo>
                <a:lnTo>
                  <a:pt x="1136699" y="376595"/>
                </a:lnTo>
                <a:lnTo>
                  <a:pt x="1107897" y="396848"/>
                </a:lnTo>
                <a:lnTo>
                  <a:pt x="1073531" y="403810"/>
                </a:lnTo>
                <a:close/>
              </a:path>
              <a:path w="1896109" h="506730">
                <a:moveTo>
                  <a:pt x="1162203" y="335684"/>
                </a:moveTo>
                <a:lnTo>
                  <a:pt x="1073531" y="335684"/>
                </a:lnTo>
                <a:lnTo>
                  <a:pt x="1092219" y="328542"/>
                </a:lnTo>
                <a:lnTo>
                  <a:pt x="1106014" y="306978"/>
                </a:lnTo>
                <a:lnTo>
                  <a:pt x="1114556" y="270786"/>
                </a:lnTo>
                <a:lnTo>
                  <a:pt x="1117483" y="219760"/>
                </a:lnTo>
                <a:lnTo>
                  <a:pt x="1114556" y="169052"/>
                </a:lnTo>
                <a:lnTo>
                  <a:pt x="1106014" y="133023"/>
                </a:lnTo>
                <a:lnTo>
                  <a:pt x="1092219" y="111520"/>
                </a:lnTo>
                <a:lnTo>
                  <a:pt x="1073531" y="104386"/>
                </a:lnTo>
                <a:lnTo>
                  <a:pt x="1161025" y="104386"/>
                </a:lnTo>
                <a:lnTo>
                  <a:pt x="1170260" y="123409"/>
                </a:lnTo>
                <a:lnTo>
                  <a:pt x="1182313" y="186796"/>
                </a:lnTo>
                <a:lnTo>
                  <a:pt x="1289995" y="186796"/>
                </a:lnTo>
                <a:lnTo>
                  <a:pt x="1289995" y="245582"/>
                </a:lnTo>
                <a:lnTo>
                  <a:pt x="1182862" y="245582"/>
                </a:lnTo>
                <a:lnTo>
                  <a:pt x="1174867" y="300013"/>
                </a:lnTo>
                <a:lnTo>
                  <a:pt x="1162203" y="335684"/>
                </a:lnTo>
                <a:close/>
              </a:path>
              <a:path w="1896109" h="506730">
                <a:moveTo>
                  <a:pt x="1289995" y="484023"/>
                </a:moveTo>
                <a:lnTo>
                  <a:pt x="1222419" y="484023"/>
                </a:lnTo>
                <a:lnTo>
                  <a:pt x="1222419" y="245582"/>
                </a:lnTo>
                <a:lnTo>
                  <a:pt x="1289995" y="245582"/>
                </a:lnTo>
                <a:lnTo>
                  <a:pt x="1289995" y="484023"/>
                </a:lnTo>
                <a:close/>
              </a:path>
              <a:path w="1896109" h="506730">
                <a:moveTo>
                  <a:pt x="1393832" y="505999"/>
                </a:moveTo>
                <a:lnTo>
                  <a:pt x="1325157" y="505999"/>
                </a:lnTo>
                <a:lnTo>
                  <a:pt x="1325157" y="0"/>
                </a:lnTo>
                <a:lnTo>
                  <a:pt x="1393832" y="0"/>
                </a:lnTo>
                <a:lnTo>
                  <a:pt x="1393832" y="505999"/>
                </a:lnTo>
                <a:close/>
              </a:path>
              <a:path w="1896109" h="506730">
                <a:moveTo>
                  <a:pt x="1845441" y="195037"/>
                </a:moveTo>
                <a:lnTo>
                  <a:pt x="1494373" y="195037"/>
                </a:lnTo>
                <a:lnTo>
                  <a:pt x="1494373" y="18679"/>
                </a:lnTo>
                <a:lnTo>
                  <a:pt x="1566894" y="18679"/>
                </a:lnTo>
                <a:lnTo>
                  <a:pt x="1566894" y="137350"/>
                </a:lnTo>
                <a:lnTo>
                  <a:pt x="1845441" y="137350"/>
                </a:lnTo>
                <a:lnTo>
                  <a:pt x="1845441" y="195037"/>
                </a:lnTo>
                <a:close/>
              </a:path>
              <a:path w="1896109" h="506730">
                <a:moveTo>
                  <a:pt x="1848188" y="496110"/>
                </a:moveTo>
                <a:lnTo>
                  <a:pt x="1489428" y="496110"/>
                </a:lnTo>
                <a:lnTo>
                  <a:pt x="1489428" y="345024"/>
                </a:lnTo>
                <a:lnTo>
                  <a:pt x="1562499" y="345024"/>
                </a:lnTo>
                <a:lnTo>
                  <a:pt x="1562499" y="437873"/>
                </a:lnTo>
                <a:lnTo>
                  <a:pt x="1848188" y="437873"/>
                </a:lnTo>
                <a:lnTo>
                  <a:pt x="1848188" y="496110"/>
                </a:lnTo>
                <a:close/>
              </a:path>
              <a:path w="1896109" h="506730">
                <a:moveTo>
                  <a:pt x="1895986" y="304918"/>
                </a:moveTo>
                <a:lnTo>
                  <a:pt x="1437785" y="304918"/>
                </a:lnTo>
                <a:lnTo>
                  <a:pt x="1437785" y="246681"/>
                </a:lnTo>
                <a:lnTo>
                  <a:pt x="1895986" y="246681"/>
                </a:lnTo>
                <a:lnTo>
                  <a:pt x="1895986" y="304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02652" y="1300567"/>
            <a:ext cx="1657985" cy="508000"/>
          </a:xfrm>
          <a:custGeom>
            <a:avLst/>
            <a:gdLst/>
            <a:ahLst/>
            <a:cxnLst/>
            <a:rect l="l" t="t" r="r" b="b"/>
            <a:pathLst>
              <a:path w="1657984" h="508000">
                <a:moveTo>
                  <a:pt x="416996" y="182401"/>
                </a:moveTo>
                <a:lnTo>
                  <a:pt x="344475" y="182401"/>
                </a:lnTo>
                <a:lnTo>
                  <a:pt x="344475" y="0"/>
                </a:lnTo>
                <a:lnTo>
                  <a:pt x="416996" y="0"/>
                </a:lnTo>
                <a:lnTo>
                  <a:pt x="416996" y="182401"/>
                </a:lnTo>
                <a:close/>
              </a:path>
              <a:path w="1657984" h="508000">
                <a:moveTo>
                  <a:pt x="130757" y="397217"/>
                </a:moveTo>
                <a:lnTo>
                  <a:pt x="88255" y="389068"/>
                </a:lnTo>
                <a:lnTo>
                  <a:pt x="52215" y="365519"/>
                </a:lnTo>
                <a:lnTo>
                  <a:pt x="24349" y="327913"/>
                </a:lnTo>
                <a:lnTo>
                  <a:pt x="6373" y="277597"/>
                </a:lnTo>
                <a:lnTo>
                  <a:pt x="0" y="215914"/>
                </a:lnTo>
                <a:lnTo>
                  <a:pt x="6373" y="154557"/>
                </a:lnTo>
                <a:lnTo>
                  <a:pt x="24349" y="104540"/>
                </a:lnTo>
                <a:lnTo>
                  <a:pt x="52215" y="67180"/>
                </a:lnTo>
                <a:lnTo>
                  <a:pt x="88255" y="43798"/>
                </a:lnTo>
                <a:lnTo>
                  <a:pt x="130757" y="35711"/>
                </a:lnTo>
                <a:lnTo>
                  <a:pt x="169396" y="42211"/>
                </a:lnTo>
                <a:lnTo>
                  <a:pt x="202786" y="61080"/>
                </a:lnTo>
                <a:lnTo>
                  <a:pt x="229768" y="91367"/>
                </a:lnTo>
                <a:lnTo>
                  <a:pt x="234399" y="101089"/>
                </a:lnTo>
                <a:lnTo>
                  <a:pt x="130757" y="101089"/>
                </a:lnTo>
                <a:lnTo>
                  <a:pt x="105613" y="108524"/>
                </a:lnTo>
                <a:lnTo>
                  <a:pt x="86187" y="130482"/>
                </a:lnTo>
                <a:lnTo>
                  <a:pt x="73662" y="166451"/>
                </a:lnTo>
                <a:lnTo>
                  <a:pt x="69224" y="215914"/>
                </a:lnTo>
                <a:lnTo>
                  <a:pt x="73662" y="265695"/>
                </a:lnTo>
                <a:lnTo>
                  <a:pt x="86187" y="301827"/>
                </a:lnTo>
                <a:lnTo>
                  <a:pt x="105613" y="323846"/>
                </a:lnTo>
                <a:lnTo>
                  <a:pt x="130757" y="331289"/>
                </a:lnTo>
                <a:lnTo>
                  <a:pt x="234600" y="331289"/>
                </a:lnTo>
                <a:lnTo>
                  <a:pt x="231707" y="337882"/>
                </a:lnTo>
                <a:lnTo>
                  <a:pt x="204562" y="370143"/>
                </a:lnTo>
                <a:lnTo>
                  <a:pt x="170508" y="390273"/>
                </a:lnTo>
                <a:lnTo>
                  <a:pt x="130757" y="397217"/>
                </a:lnTo>
                <a:close/>
              </a:path>
              <a:path w="1657984" h="508000">
                <a:moveTo>
                  <a:pt x="234600" y="331289"/>
                </a:moveTo>
                <a:lnTo>
                  <a:pt x="130757" y="331289"/>
                </a:lnTo>
                <a:lnTo>
                  <a:pt x="156219" y="323846"/>
                </a:lnTo>
                <a:lnTo>
                  <a:pt x="175808" y="301827"/>
                </a:lnTo>
                <a:lnTo>
                  <a:pt x="188393" y="265695"/>
                </a:lnTo>
                <a:lnTo>
                  <a:pt x="192840" y="215914"/>
                </a:lnTo>
                <a:lnTo>
                  <a:pt x="188393" y="166451"/>
                </a:lnTo>
                <a:lnTo>
                  <a:pt x="175808" y="130482"/>
                </a:lnTo>
                <a:lnTo>
                  <a:pt x="156219" y="108524"/>
                </a:lnTo>
                <a:lnTo>
                  <a:pt x="130757" y="101089"/>
                </a:lnTo>
                <a:lnTo>
                  <a:pt x="234399" y="101089"/>
                </a:lnTo>
                <a:lnTo>
                  <a:pt x="249182" y="132124"/>
                </a:lnTo>
                <a:lnTo>
                  <a:pt x="259867" y="182401"/>
                </a:lnTo>
                <a:lnTo>
                  <a:pt x="416996" y="182401"/>
                </a:lnTo>
                <a:lnTo>
                  <a:pt x="416996" y="241187"/>
                </a:lnTo>
                <a:lnTo>
                  <a:pt x="260416" y="241187"/>
                </a:lnTo>
                <a:lnTo>
                  <a:pt x="250729" y="294545"/>
                </a:lnTo>
                <a:lnTo>
                  <a:pt x="234600" y="331289"/>
                </a:lnTo>
                <a:close/>
              </a:path>
              <a:path w="1657984" h="508000">
                <a:moveTo>
                  <a:pt x="416996" y="507647"/>
                </a:moveTo>
                <a:lnTo>
                  <a:pt x="344475" y="507647"/>
                </a:lnTo>
                <a:lnTo>
                  <a:pt x="344475" y="241187"/>
                </a:lnTo>
                <a:lnTo>
                  <a:pt x="416996" y="241187"/>
                </a:lnTo>
                <a:lnTo>
                  <a:pt x="416996" y="507647"/>
                </a:lnTo>
                <a:close/>
              </a:path>
              <a:path w="1657984" h="508000">
                <a:moveTo>
                  <a:pt x="898821" y="257669"/>
                </a:moveTo>
                <a:lnTo>
                  <a:pt x="826300" y="257669"/>
                </a:lnTo>
                <a:lnTo>
                  <a:pt x="826300" y="158227"/>
                </a:lnTo>
                <a:lnTo>
                  <a:pt x="755427" y="158227"/>
                </a:lnTo>
                <a:lnTo>
                  <a:pt x="755427" y="103836"/>
                </a:lnTo>
                <a:lnTo>
                  <a:pt x="826300" y="103836"/>
                </a:lnTo>
                <a:lnTo>
                  <a:pt x="826300" y="549"/>
                </a:lnTo>
                <a:lnTo>
                  <a:pt x="898821" y="549"/>
                </a:lnTo>
                <a:lnTo>
                  <a:pt x="898821" y="257669"/>
                </a:lnTo>
                <a:close/>
              </a:path>
              <a:path w="1657984" h="508000">
                <a:moveTo>
                  <a:pt x="660930" y="245582"/>
                </a:moveTo>
                <a:lnTo>
                  <a:pt x="634009" y="245582"/>
                </a:lnTo>
                <a:lnTo>
                  <a:pt x="634009" y="24723"/>
                </a:lnTo>
                <a:lnTo>
                  <a:pt x="774656" y="24723"/>
                </a:lnTo>
                <a:lnTo>
                  <a:pt x="774656" y="81311"/>
                </a:lnTo>
                <a:lnTo>
                  <a:pt x="705432" y="81311"/>
                </a:lnTo>
                <a:lnTo>
                  <a:pt x="705432" y="189543"/>
                </a:lnTo>
                <a:lnTo>
                  <a:pt x="787567" y="189543"/>
                </a:lnTo>
                <a:lnTo>
                  <a:pt x="792237" y="236242"/>
                </a:lnTo>
                <a:lnTo>
                  <a:pt x="766390" y="241410"/>
                </a:lnTo>
                <a:lnTo>
                  <a:pt x="738739" y="244209"/>
                </a:lnTo>
                <a:lnTo>
                  <a:pt x="705011" y="245359"/>
                </a:lnTo>
                <a:lnTo>
                  <a:pt x="660930" y="245582"/>
                </a:lnTo>
                <a:close/>
              </a:path>
              <a:path w="1657984" h="508000">
                <a:moveTo>
                  <a:pt x="787567" y="189543"/>
                </a:moveTo>
                <a:lnTo>
                  <a:pt x="705432" y="189543"/>
                </a:lnTo>
                <a:lnTo>
                  <a:pt x="729571" y="188565"/>
                </a:lnTo>
                <a:lnTo>
                  <a:pt x="750208" y="187071"/>
                </a:lnTo>
                <a:lnTo>
                  <a:pt x="768785" y="184753"/>
                </a:lnTo>
                <a:lnTo>
                  <a:pt x="786743" y="181302"/>
                </a:lnTo>
                <a:lnTo>
                  <a:pt x="787567" y="189543"/>
                </a:lnTo>
                <a:close/>
              </a:path>
              <a:path w="1657984" h="508000">
                <a:moveTo>
                  <a:pt x="503252" y="245582"/>
                </a:moveTo>
                <a:lnTo>
                  <a:pt x="477430" y="245582"/>
                </a:lnTo>
                <a:lnTo>
                  <a:pt x="477430" y="24723"/>
                </a:lnTo>
                <a:lnTo>
                  <a:pt x="609836" y="24723"/>
                </a:lnTo>
                <a:lnTo>
                  <a:pt x="609836" y="81311"/>
                </a:lnTo>
                <a:lnTo>
                  <a:pt x="548852" y="81311"/>
                </a:lnTo>
                <a:lnTo>
                  <a:pt x="548852" y="188994"/>
                </a:lnTo>
                <a:lnTo>
                  <a:pt x="615495" y="188994"/>
                </a:lnTo>
                <a:lnTo>
                  <a:pt x="620274" y="236792"/>
                </a:lnTo>
                <a:lnTo>
                  <a:pt x="590632" y="241642"/>
                </a:lnTo>
                <a:lnTo>
                  <a:pt x="562381" y="244277"/>
                </a:lnTo>
                <a:lnTo>
                  <a:pt x="533821" y="245368"/>
                </a:lnTo>
                <a:lnTo>
                  <a:pt x="503252" y="245582"/>
                </a:lnTo>
                <a:close/>
              </a:path>
              <a:path w="1657984" h="508000">
                <a:moveTo>
                  <a:pt x="615495" y="188994"/>
                </a:moveTo>
                <a:lnTo>
                  <a:pt x="548852" y="188994"/>
                </a:lnTo>
                <a:lnTo>
                  <a:pt x="564871" y="187955"/>
                </a:lnTo>
                <a:lnTo>
                  <a:pt x="580992" y="186453"/>
                </a:lnTo>
                <a:lnTo>
                  <a:pt x="597526" y="184435"/>
                </a:lnTo>
                <a:lnTo>
                  <a:pt x="614780" y="181852"/>
                </a:lnTo>
                <a:lnTo>
                  <a:pt x="615495" y="188994"/>
                </a:lnTo>
                <a:close/>
              </a:path>
              <a:path w="1657984" h="508000">
                <a:moveTo>
                  <a:pt x="912556" y="501054"/>
                </a:moveTo>
                <a:lnTo>
                  <a:pt x="546105" y="501054"/>
                </a:lnTo>
                <a:lnTo>
                  <a:pt x="546105" y="361506"/>
                </a:lnTo>
                <a:lnTo>
                  <a:pt x="825751" y="361506"/>
                </a:lnTo>
                <a:lnTo>
                  <a:pt x="825751" y="333487"/>
                </a:lnTo>
                <a:lnTo>
                  <a:pt x="545556" y="333487"/>
                </a:lnTo>
                <a:lnTo>
                  <a:pt x="545556" y="277448"/>
                </a:lnTo>
                <a:lnTo>
                  <a:pt x="898821" y="277448"/>
                </a:lnTo>
                <a:lnTo>
                  <a:pt x="898821" y="413699"/>
                </a:lnTo>
                <a:lnTo>
                  <a:pt x="619176" y="413699"/>
                </a:lnTo>
                <a:lnTo>
                  <a:pt x="619176" y="444466"/>
                </a:lnTo>
                <a:lnTo>
                  <a:pt x="912556" y="444466"/>
                </a:lnTo>
                <a:lnTo>
                  <a:pt x="912556" y="501054"/>
                </a:lnTo>
                <a:close/>
              </a:path>
              <a:path w="1657984" h="508000">
                <a:moveTo>
                  <a:pt x="994417" y="400514"/>
                </a:moveTo>
                <a:lnTo>
                  <a:pt x="937829" y="359308"/>
                </a:lnTo>
                <a:lnTo>
                  <a:pt x="972626" y="314701"/>
                </a:lnTo>
                <a:lnTo>
                  <a:pt x="997586" y="268934"/>
                </a:lnTo>
                <a:lnTo>
                  <a:pt x="1014213" y="220582"/>
                </a:lnTo>
                <a:lnTo>
                  <a:pt x="1024010" y="168222"/>
                </a:lnTo>
                <a:lnTo>
                  <a:pt x="1028480" y="110429"/>
                </a:lnTo>
                <a:lnTo>
                  <a:pt x="960354" y="110429"/>
                </a:lnTo>
                <a:lnTo>
                  <a:pt x="960354" y="52193"/>
                </a:lnTo>
                <a:lnTo>
                  <a:pt x="1097155" y="52193"/>
                </a:lnTo>
                <a:lnTo>
                  <a:pt x="1096436" y="103124"/>
                </a:lnTo>
                <a:lnTo>
                  <a:pt x="1093773" y="151428"/>
                </a:lnTo>
                <a:lnTo>
                  <a:pt x="1088406" y="197364"/>
                </a:lnTo>
                <a:lnTo>
                  <a:pt x="1079574" y="241187"/>
                </a:lnTo>
                <a:lnTo>
                  <a:pt x="1066520" y="283156"/>
                </a:lnTo>
                <a:lnTo>
                  <a:pt x="1048482" y="323529"/>
                </a:lnTo>
                <a:lnTo>
                  <a:pt x="1024701" y="362562"/>
                </a:lnTo>
                <a:lnTo>
                  <a:pt x="994417" y="400514"/>
                </a:lnTo>
                <a:close/>
              </a:path>
              <a:path w="1657984" h="508000">
                <a:moveTo>
                  <a:pt x="1136712" y="432379"/>
                </a:moveTo>
                <a:lnTo>
                  <a:pt x="1079574" y="392273"/>
                </a:lnTo>
                <a:lnTo>
                  <a:pt x="1109173" y="349839"/>
                </a:lnTo>
                <a:lnTo>
                  <a:pt x="1131585" y="306627"/>
                </a:lnTo>
                <a:lnTo>
                  <a:pt x="1147769" y="261858"/>
                </a:lnTo>
                <a:lnTo>
                  <a:pt x="1158688" y="214755"/>
                </a:lnTo>
                <a:lnTo>
                  <a:pt x="1165304" y="164538"/>
                </a:lnTo>
                <a:lnTo>
                  <a:pt x="1168578" y="110429"/>
                </a:lnTo>
                <a:lnTo>
                  <a:pt x="1114187" y="110429"/>
                </a:lnTo>
                <a:lnTo>
                  <a:pt x="1114187" y="52193"/>
                </a:lnTo>
                <a:lnTo>
                  <a:pt x="1236703" y="52193"/>
                </a:lnTo>
                <a:lnTo>
                  <a:pt x="1236035" y="106003"/>
                </a:lnTo>
                <a:lnTo>
                  <a:pt x="1233519" y="157875"/>
                </a:lnTo>
                <a:lnTo>
                  <a:pt x="1228388" y="207881"/>
                </a:lnTo>
                <a:lnTo>
                  <a:pt x="1219878" y="256090"/>
                </a:lnTo>
                <a:lnTo>
                  <a:pt x="1207221" y="302573"/>
                </a:lnTo>
                <a:lnTo>
                  <a:pt x="1189652" y="347402"/>
                </a:lnTo>
                <a:lnTo>
                  <a:pt x="1166405" y="390647"/>
                </a:lnTo>
                <a:lnTo>
                  <a:pt x="1136712" y="432379"/>
                </a:lnTo>
                <a:close/>
              </a:path>
              <a:path w="1657984" h="508000">
                <a:moveTo>
                  <a:pt x="1350430" y="505999"/>
                </a:moveTo>
                <a:lnTo>
                  <a:pt x="1277359" y="505999"/>
                </a:lnTo>
                <a:lnTo>
                  <a:pt x="1277359" y="0"/>
                </a:lnTo>
                <a:lnTo>
                  <a:pt x="1350430" y="0"/>
                </a:lnTo>
                <a:lnTo>
                  <a:pt x="1350430" y="198334"/>
                </a:lnTo>
                <a:lnTo>
                  <a:pt x="1415808" y="198334"/>
                </a:lnTo>
                <a:lnTo>
                  <a:pt x="1415808" y="258218"/>
                </a:lnTo>
                <a:lnTo>
                  <a:pt x="1350430" y="258218"/>
                </a:lnTo>
                <a:lnTo>
                  <a:pt x="1350430" y="505999"/>
                </a:lnTo>
                <a:close/>
              </a:path>
              <a:path w="1657984" h="508000">
                <a:moveTo>
                  <a:pt x="1472397" y="130208"/>
                </a:moveTo>
                <a:lnTo>
                  <a:pt x="1427895" y="89552"/>
                </a:lnTo>
                <a:lnTo>
                  <a:pt x="1451254" y="67293"/>
                </a:lnTo>
                <a:lnTo>
                  <a:pt x="1478372" y="49926"/>
                </a:lnTo>
                <a:lnTo>
                  <a:pt x="1509095" y="38638"/>
                </a:lnTo>
                <a:lnTo>
                  <a:pt x="1543270" y="34612"/>
                </a:lnTo>
                <a:lnTo>
                  <a:pt x="1588939" y="41033"/>
                </a:lnTo>
                <a:lnTo>
                  <a:pt x="1625131" y="60434"/>
                </a:lnTo>
                <a:lnTo>
                  <a:pt x="1648961" y="93020"/>
                </a:lnTo>
                <a:lnTo>
                  <a:pt x="1650160" y="99441"/>
                </a:lnTo>
                <a:lnTo>
                  <a:pt x="1533381" y="99441"/>
                </a:lnTo>
                <a:lnTo>
                  <a:pt x="1516126" y="101699"/>
                </a:lnTo>
                <a:lnTo>
                  <a:pt x="1500416" y="108026"/>
                </a:lnTo>
                <a:lnTo>
                  <a:pt x="1485943" y="117752"/>
                </a:lnTo>
                <a:lnTo>
                  <a:pt x="1472397" y="130208"/>
                </a:lnTo>
                <a:close/>
              </a:path>
              <a:path w="1657984" h="508000">
                <a:moveTo>
                  <a:pt x="1570190" y="320850"/>
                </a:moveTo>
                <a:lnTo>
                  <a:pt x="1499867" y="320850"/>
                </a:lnTo>
                <a:lnTo>
                  <a:pt x="1503146" y="273606"/>
                </a:lnTo>
                <a:lnTo>
                  <a:pt x="1522406" y="235750"/>
                </a:lnTo>
                <a:lnTo>
                  <a:pt x="1548047" y="203880"/>
                </a:lnTo>
                <a:lnTo>
                  <a:pt x="1570472" y="174595"/>
                </a:lnTo>
                <a:lnTo>
                  <a:pt x="1580080" y="144492"/>
                </a:lnTo>
                <a:lnTo>
                  <a:pt x="1576800" y="125864"/>
                </a:lnTo>
                <a:lnTo>
                  <a:pt x="1567443" y="111665"/>
                </a:lnTo>
                <a:lnTo>
                  <a:pt x="1552730" y="102617"/>
                </a:lnTo>
                <a:lnTo>
                  <a:pt x="1533381" y="99441"/>
                </a:lnTo>
                <a:lnTo>
                  <a:pt x="1650160" y="99441"/>
                </a:lnTo>
                <a:lnTo>
                  <a:pt x="1657545" y="138998"/>
                </a:lnTo>
                <a:lnTo>
                  <a:pt x="1647669" y="180432"/>
                </a:lnTo>
                <a:lnTo>
                  <a:pt x="1624423" y="214403"/>
                </a:lnTo>
                <a:lnTo>
                  <a:pt x="1597379" y="245842"/>
                </a:lnTo>
                <a:lnTo>
                  <a:pt x="1576111" y="279680"/>
                </a:lnTo>
                <a:lnTo>
                  <a:pt x="1570190" y="320850"/>
                </a:lnTo>
                <a:close/>
              </a:path>
              <a:path w="1657984" h="508000">
                <a:moveTo>
                  <a:pt x="1535029" y="466991"/>
                </a:moveTo>
                <a:lnTo>
                  <a:pt x="1515164" y="462922"/>
                </a:lnTo>
                <a:lnTo>
                  <a:pt x="1499318" y="451745"/>
                </a:lnTo>
                <a:lnTo>
                  <a:pt x="1488827" y="435006"/>
                </a:lnTo>
                <a:lnTo>
                  <a:pt x="1485033" y="414249"/>
                </a:lnTo>
                <a:lnTo>
                  <a:pt x="1488827" y="393492"/>
                </a:lnTo>
                <a:lnTo>
                  <a:pt x="1499318" y="376752"/>
                </a:lnTo>
                <a:lnTo>
                  <a:pt x="1515164" y="365575"/>
                </a:lnTo>
                <a:lnTo>
                  <a:pt x="1535029" y="361506"/>
                </a:lnTo>
                <a:lnTo>
                  <a:pt x="1555211" y="365575"/>
                </a:lnTo>
                <a:lnTo>
                  <a:pt x="1571221" y="376752"/>
                </a:lnTo>
                <a:lnTo>
                  <a:pt x="1581771" y="393492"/>
                </a:lnTo>
                <a:lnTo>
                  <a:pt x="1585574" y="414249"/>
                </a:lnTo>
                <a:lnTo>
                  <a:pt x="1581771" y="435006"/>
                </a:lnTo>
                <a:lnTo>
                  <a:pt x="1571221" y="451745"/>
                </a:lnTo>
                <a:lnTo>
                  <a:pt x="1555211" y="462922"/>
                </a:lnTo>
                <a:lnTo>
                  <a:pt x="1535029" y="466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37375" y="2094430"/>
            <a:ext cx="687705" cy="384175"/>
          </a:xfrm>
          <a:custGeom>
            <a:avLst/>
            <a:gdLst/>
            <a:ahLst/>
            <a:cxnLst/>
            <a:rect l="l" t="t" r="r" b="b"/>
            <a:pathLst>
              <a:path w="687705" h="384175">
                <a:moveTo>
                  <a:pt x="291008" y="383559"/>
                </a:moveTo>
                <a:lnTo>
                  <a:pt x="263687" y="383559"/>
                </a:lnTo>
                <a:lnTo>
                  <a:pt x="263687" y="0"/>
                </a:lnTo>
                <a:lnTo>
                  <a:pt x="291008" y="0"/>
                </a:lnTo>
                <a:lnTo>
                  <a:pt x="291008" y="383559"/>
                </a:lnTo>
                <a:close/>
              </a:path>
              <a:path w="687705" h="384175">
                <a:moveTo>
                  <a:pt x="174512" y="285022"/>
                </a:moveTo>
                <a:lnTo>
                  <a:pt x="0" y="285022"/>
                </a:lnTo>
                <a:lnTo>
                  <a:pt x="0" y="38831"/>
                </a:lnTo>
                <a:lnTo>
                  <a:pt x="174512" y="38831"/>
                </a:lnTo>
                <a:lnTo>
                  <a:pt x="174512" y="61087"/>
                </a:lnTo>
                <a:lnTo>
                  <a:pt x="27013" y="61087"/>
                </a:lnTo>
                <a:lnTo>
                  <a:pt x="27013" y="262153"/>
                </a:lnTo>
                <a:lnTo>
                  <a:pt x="174512" y="262153"/>
                </a:lnTo>
                <a:lnTo>
                  <a:pt x="174512" y="285022"/>
                </a:lnTo>
                <a:close/>
              </a:path>
              <a:path w="687705" h="384175">
                <a:moveTo>
                  <a:pt x="174512" y="262153"/>
                </a:moveTo>
                <a:lnTo>
                  <a:pt x="147959" y="262153"/>
                </a:lnTo>
                <a:lnTo>
                  <a:pt x="147959" y="61087"/>
                </a:lnTo>
                <a:lnTo>
                  <a:pt x="174512" y="61087"/>
                </a:lnTo>
                <a:lnTo>
                  <a:pt x="174512" y="262153"/>
                </a:lnTo>
                <a:close/>
              </a:path>
              <a:path w="687705" h="384175">
                <a:moveTo>
                  <a:pt x="687307" y="153485"/>
                </a:moveTo>
                <a:lnTo>
                  <a:pt x="660908" y="153485"/>
                </a:lnTo>
                <a:lnTo>
                  <a:pt x="660908" y="0"/>
                </a:lnTo>
                <a:lnTo>
                  <a:pt x="687307" y="0"/>
                </a:lnTo>
                <a:lnTo>
                  <a:pt x="687307" y="153485"/>
                </a:lnTo>
                <a:close/>
              </a:path>
              <a:path w="687705" h="384175">
                <a:moveTo>
                  <a:pt x="598592" y="362532"/>
                </a:moveTo>
                <a:lnTo>
                  <a:pt x="572960" y="362532"/>
                </a:lnTo>
                <a:lnTo>
                  <a:pt x="572960" y="9209"/>
                </a:lnTo>
                <a:lnTo>
                  <a:pt x="598592" y="9209"/>
                </a:lnTo>
                <a:lnTo>
                  <a:pt x="598592" y="153485"/>
                </a:lnTo>
                <a:lnTo>
                  <a:pt x="687307" y="153485"/>
                </a:lnTo>
                <a:lnTo>
                  <a:pt x="687307" y="176815"/>
                </a:lnTo>
                <a:lnTo>
                  <a:pt x="598592" y="176815"/>
                </a:lnTo>
                <a:lnTo>
                  <a:pt x="598592" y="362532"/>
                </a:lnTo>
                <a:close/>
              </a:path>
              <a:path w="687705" h="384175">
                <a:moveTo>
                  <a:pt x="687307" y="383099"/>
                </a:moveTo>
                <a:lnTo>
                  <a:pt x="660908" y="383099"/>
                </a:lnTo>
                <a:lnTo>
                  <a:pt x="660908" y="176815"/>
                </a:lnTo>
                <a:lnTo>
                  <a:pt x="687307" y="176815"/>
                </a:lnTo>
                <a:lnTo>
                  <a:pt x="687307" y="383099"/>
                </a:lnTo>
                <a:close/>
              </a:path>
              <a:path w="687705" h="384175">
                <a:moveTo>
                  <a:pt x="399522" y="289012"/>
                </a:moveTo>
                <a:lnTo>
                  <a:pt x="374657" y="289012"/>
                </a:lnTo>
                <a:lnTo>
                  <a:pt x="374657" y="149341"/>
                </a:lnTo>
                <a:lnTo>
                  <a:pt x="491153" y="149341"/>
                </a:lnTo>
                <a:lnTo>
                  <a:pt x="491153" y="66612"/>
                </a:lnTo>
                <a:lnTo>
                  <a:pt x="373890" y="66612"/>
                </a:lnTo>
                <a:lnTo>
                  <a:pt x="373890" y="43129"/>
                </a:lnTo>
                <a:lnTo>
                  <a:pt x="517552" y="43129"/>
                </a:lnTo>
                <a:lnTo>
                  <a:pt x="517552" y="172517"/>
                </a:lnTo>
                <a:lnTo>
                  <a:pt x="401364" y="172517"/>
                </a:lnTo>
                <a:lnTo>
                  <a:pt x="401364" y="265529"/>
                </a:lnTo>
                <a:lnTo>
                  <a:pt x="546208" y="265529"/>
                </a:lnTo>
                <a:lnTo>
                  <a:pt x="547635" y="277348"/>
                </a:lnTo>
                <a:lnTo>
                  <a:pt x="507722" y="283271"/>
                </a:lnTo>
                <a:lnTo>
                  <a:pt x="470758" y="286749"/>
                </a:lnTo>
                <a:lnTo>
                  <a:pt x="435205" y="288442"/>
                </a:lnTo>
                <a:lnTo>
                  <a:pt x="399522" y="289012"/>
                </a:lnTo>
                <a:close/>
              </a:path>
              <a:path w="687705" h="384175">
                <a:moveTo>
                  <a:pt x="546208" y="265529"/>
                </a:moveTo>
                <a:lnTo>
                  <a:pt x="401364" y="265529"/>
                </a:lnTo>
                <a:lnTo>
                  <a:pt x="435939" y="265098"/>
                </a:lnTo>
                <a:lnTo>
                  <a:pt x="470643" y="263457"/>
                </a:lnTo>
                <a:lnTo>
                  <a:pt x="506585" y="260090"/>
                </a:lnTo>
                <a:lnTo>
                  <a:pt x="544873" y="254478"/>
                </a:lnTo>
                <a:lnTo>
                  <a:pt x="546208" y="26552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0022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121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3117" y="1330200"/>
            <a:ext cx="991235" cy="743585"/>
          </a:xfrm>
          <a:custGeom>
            <a:avLst/>
            <a:gdLst/>
            <a:ahLst/>
            <a:cxnLst/>
            <a:rect l="l" t="t" r="r" b="b"/>
            <a:pathLst>
              <a:path w="991235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91235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91235" h="743585">
                <a:moveTo>
                  <a:pt x="692776" y="733476"/>
                </a:moveTo>
                <a:lnTo>
                  <a:pt x="634987" y="733476"/>
                </a:lnTo>
                <a:lnTo>
                  <a:pt x="932329" y="58776"/>
                </a:lnTo>
                <a:lnTo>
                  <a:pt x="523855" y="58776"/>
                </a:lnTo>
                <a:lnTo>
                  <a:pt x="523855" y="11360"/>
                </a:lnTo>
                <a:lnTo>
                  <a:pt x="991106" y="11360"/>
                </a:lnTo>
                <a:lnTo>
                  <a:pt x="991106" y="47416"/>
                </a:lnTo>
                <a:lnTo>
                  <a:pt x="692776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38466" y="3356028"/>
            <a:ext cx="1854835" cy="523240"/>
            <a:chOff x="338466" y="3356028"/>
            <a:chExt cx="1854835" cy="523240"/>
          </a:xfrm>
        </p:grpSpPr>
        <p:sp>
          <p:nvSpPr>
            <p:cNvPr id="12" name="object 12"/>
            <p:cNvSpPr/>
            <p:nvPr/>
          </p:nvSpPr>
          <p:spPr>
            <a:xfrm>
              <a:off x="338466" y="3356028"/>
              <a:ext cx="1854835" cy="523240"/>
            </a:xfrm>
            <a:custGeom>
              <a:avLst/>
              <a:gdLst/>
              <a:ahLst/>
              <a:cxnLst/>
              <a:rect l="l" t="t" r="r" b="b"/>
              <a:pathLst>
                <a:path w="1854835" h="523239">
                  <a:moveTo>
                    <a:pt x="1854755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854755" y="0"/>
                  </a:lnTo>
                  <a:lnTo>
                    <a:pt x="1854755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1335" y="3419410"/>
              <a:ext cx="1804035" cy="396875"/>
            </a:xfrm>
            <a:custGeom>
              <a:avLst/>
              <a:gdLst/>
              <a:ahLst/>
              <a:cxnLst/>
              <a:rect l="l" t="t" r="r" b="b"/>
              <a:pathLst>
                <a:path w="1804035" h="396875">
                  <a:moveTo>
                    <a:pt x="330300" y="152717"/>
                  </a:moveTo>
                  <a:lnTo>
                    <a:pt x="277962" y="152717"/>
                  </a:lnTo>
                  <a:lnTo>
                    <a:pt x="277962" y="0"/>
                  </a:lnTo>
                  <a:lnTo>
                    <a:pt x="330300" y="0"/>
                  </a:lnTo>
                  <a:lnTo>
                    <a:pt x="330300" y="152717"/>
                  </a:lnTo>
                  <a:close/>
                </a:path>
                <a:path w="1804035" h="396875">
                  <a:moveTo>
                    <a:pt x="239897" y="376039"/>
                  </a:moveTo>
                  <a:lnTo>
                    <a:pt x="189093" y="376039"/>
                  </a:lnTo>
                  <a:lnTo>
                    <a:pt x="189093" y="6906"/>
                  </a:lnTo>
                  <a:lnTo>
                    <a:pt x="239897" y="6906"/>
                  </a:lnTo>
                  <a:lnTo>
                    <a:pt x="239897" y="152717"/>
                  </a:lnTo>
                  <a:lnTo>
                    <a:pt x="330300" y="152717"/>
                  </a:lnTo>
                  <a:lnTo>
                    <a:pt x="330300" y="197075"/>
                  </a:lnTo>
                  <a:lnTo>
                    <a:pt x="239897" y="197075"/>
                  </a:lnTo>
                  <a:lnTo>
                    <a:pt x="239897" y="376039"/>
                  </a:lnTo>
                  <a:close/>
                </a:path>
                <a:path w="1804035" h="396875">
                  <a:moveTo>
                    <a:pt x="330300" y="395378"/>
                  </a:moveTo>
                  <a:lnTo>
                    <a:pt x="277962" y="395378"/>
                  </a:lnTo>
                  <a:lnTo>
                    <a:pt x="277962" y="197075"/>
                  </a:lnTo>
                  <a:lnTo>
                    <a:pt x="330300" y="197075"/>
                  </a:lnTo>
                  <a:lnTo>
                    <a:pt x="330300" y="395378"/>
                  </a:lnTo>
                  <a:close/>
                </a:path>
                <a:path w="1804035" h="396875">
                  <a:moveTo>
                    <a:pt x="27627" y="305742"/>
                  </a:moveTo>
                  <a:lnTo>
                    <a:pt x="0" y="305742"/>
                  </a:lnTo>
                  <a:lnTo>
                    <a:pt x="0" y="45892"/>
                  </a:lnTo>
                  <a:lnTo>
                    <a:pt x="147499" y="45892"/>
                  </a:lnTo>
                  <a:lnTo>
                    <a:pt x="147499" y="90402"/>
                  </a:lnTo>
                  <a:lnTo>
                    <a:pt x="55561" y="90402"/>
                  </a:lnTo>
                  <a:lnTo>
                    <a:pt x="55561" y="259390"/>
                  </a:lnTo>
                  <a:lnTo>
                    <a:pt x="166652" y="259390"/>
                  </a:lnTo>
                  <a:lnTo>
                    <a:pt x="169908" y="294845"/>
                  </a:lnTo>
                  <a:lnTo>
                    <a:pt x="134661" y="300476"/>
                  </a:lnTo>
                  <a:lnTo>
                    <a:pt x="100206" y="303747"/>
                  </a:lnTo>
                  <a:lnTo>
                    <a:pt x="65032" y="305292"/>
                  </a:lnTo>
                  <a:lnTo>
                    <a:pt x="27627" y="305742"/>
                  </a:lnTo>
                  <a:close/>
                </a:path>
                <a:path w="1804035" h="396875">
                  <a:moveTo>
                    <a:pt x="166652" y="259390"/>
                  </a:moveTo>
                  <a:lnTo>
                    <a:pt x="55561" y="259390"/>
                  </a:lnTo>
                  <a:lnTo>
                    <a:pt x="83551" y="258591"/>
                  </a:lnTo>
                  <a:lnTo>
                    <a:pt x="110720" y="256915"/>
                  </a:lnTo>
                  <a:lnTo>
                    <a:pt x="137861" y="254059"/>
                  </a:lnTo>
                  <a:lnTo>
                    <a:pt x="165764" y="249720"/>
                  </a:lnTo>
                  <a:lnTo>
                    <a:pt x="166652" y="259390"/>
                  </a:lnTo>
                  <a:close/>
                </a:path>
                <a:path w="1804035" h="396875">
                  <a:moveTo>
                    <a:pt x="692851" y="231762"/>
                  </a:moveTo>
                  <a:lnTo>
                    <a:pt x="637596" y="231762"/>
                  </a:lnTo>
                  <a:lnTo>
                    <a:pt x="637596" y="117876"/>
                  </a:lnTo>
                  <a:lnTo>
                    <a:pt x="563463" y="117876"/>
                  </a:lnTo>
                  <a:lnTo>
                    <a:pt x="563463" y="72598"/>
                  </a:lnTo>
                  <a:lnTo>
                    <a:pt x="637596" y="72598"/>
                  </a:lnTo>
                  <a:lnTo>
                    <a:pt x="637596" y="0"/>
                  </a:lnTo>
                  <a:lnTo>
                    <a:pt x="692851" y="0"/>
                  </a:lnTo>
                  <a:lnTo>
                    <a:pt x="692851" y="231762"/>
                  </a:lnTo>
                  <a:close/>
                </a:path>
                <a:path w="1804035" h="396875">
                  <a:moveTo>
                    <a:pt x="385573" y="230688"/>
                  </a:moveTo>
                  <a:lnTo>
                    <a:pt x="356104" y="186484"/>
                  </a:lnTo>
                  <a:lnTo>
                    <a:pt x="399862" y="164747"/>
                  </a:lnTo>
                  <a:lnTo>
                    <a:pt x="430007" y="134031"/>
                  </a:lnTo>
                  <a:lnTo>
                    <a:pt x="447490" y="97041"/>
                  </a:lnTo>
                  <a:lnTo>
                    <a:pt x="453260" y="56482"/>
                  </a:lnTo>
                  <a:lnTo>
                    <a:pt x="453260" y="20720"/>
                  </a:lnTo>
                  <a:lnTo>
                    <a:pt x="509129" y="20720"/>
                  </a:lnTo>
                  <a:lnTo>
                    <a:pt x="509129" y="53873"/>
                  </a:lnTo>
                  <a:lnTo>
                    <a:pt x="514213" y="92419"/>
                  </a:lnTo>
                  <a:lnTo>
                    <a:pt x="530463" y="127066"/>
                  </a:lnTo>
                  <a:lnTo>
                    <a:pt x="544514" y="141206"/>
                  </a:lnTo>
                  <a:lnTo>
                    <a:pt x="482422" y="141206"/>
                  </a:lnTo>
                  <a:lnTo>
                    <a:pt x="466513" y="170296"/>
                  </a:lnTo>
                  <a:lnTo>
                    <a:pt x="445164" y="195386"/>
                  </a:lnTo>
                  <a:lnTo>
                    <a:pt x="418232" y="215757"/>
                  </a:lnTo>
                  <a:lnTo>
                    <a:pt x="385573" y="230688"/>
                  </a:lnTo>
                  <a:close/>
                </a:path>
                <a:path w="1804035" h="396875">
                  <a:moveTo>
                    <a:pt x="570216" y="218563"/>
                  </a:moveTo>
                  <a:lnTo>
                    <a:pt x="540893" y="205310"/>
                  </a:lnTo>
                  <a:lnTo>
                    <a:pt x="516592" y="187712"/>
                  </a:lnTo>
                  <a:lnTo>
                    <a:pt x="497155" y="166200"/>
                  </a:lnTo>
                  <a:lnTo>
                    <a:pt x="482422" y="141206"/>
                  </a:lnTo>
                  <a:lnTo>
                    <a:pt x="544514" y="141206"/>
                  </a:lnTo>
                  <a:lnTo>
                    <a:pt x="558686" y="155468"/>
                  </a:lnTo>
                  <a:lnTo>
                    <a:pt x="599685" y="175280"/>
                  </a:lnTo>
                  <a:lnTo>
                    <a:pt x="570216" y="218563"/>
                  </a:lnTo>
                  <a:close/>
                </a:path>
                <a:path w="1804035" h="396875">
                  <a:moveTo>
                    <a:pt x="557784" y="395224"/>
                  </a:moveTo>
                  <a:lnTo>
                    <a:pt x="501078" y="390210"/>
                  </a:lnTo>
                  <a:lnTo>
                    <a:pt x="458344" y="375367"/>
                  </a:lnTo>
                  <a:lnTo>
                    <a:pt x="431410" y="351344"/>
                  </a:lnTo>
                  <a:lnTo>
                    <a:pt x="422103" y="318789"/>
                  </a:lnTo>
                  <a:lnTo>
                    <a:pt x="431410" y="286312"/>
                  </a:lnTo>
                  <a:lnTo>
                    <a:pt x="458344" y="262153"/>
                  </a:lnTo>
                  <a:lnTo>
                    <a:pt x="501078" y="247087"/>
                  </a:lnTo>
                  <a:lnTo>
                    <a:pt x="557784" y="241892"/>
                  </a:lnTo>
                  <a:lnTo>
                    <a:pt x="614648" y="247087"/>
                  </a:lnTo>
                  <a:lnTo>
                    <a:pt x="657453" y="262153"/>
                  </a:lnTo>
                  <a:lnTo>
                    <a:pt x="682846" y="284868"/>
                  </a:lnTo>
                  <a:lnTo>
                    <a:pt x="557784" y="284868"/>
                  </a:lnTo>
                  <a:lnTo>
                    <a:pt x="523091" y="286996"/>
                  </a:lnTo>
                  <a:lnTo>
                    <a:pt x="497809" y="293368"/>
                  </a:lnTo>
                  <a:lnTo>
                    <a:pt x="482370" y="303970"/>
                  </a:lnTo>
                  <a:lnTo>
                    <a:pt x="477204" y="318789"/>
                  </a:lnTo>
                  <a:lnTo>
                    <a:pt x="482370" y="333274"/>
                  </a:lnTo>
                  <a:lnTo>
                    <a:pt x="497809" y="343730"/>
                  </a:lnTo>
                  <a:lnTo>
                    <a:pt x="523091" y="350042"/>
                  </a:lnTo>
                  <a:lnTo>
                    <a:pt x="557784" y="352095"/>
                  </a:lnTo>
                  <a:lnTo>
                    <a:pt x="683616" y="352095"/>
                  </a:lnTo>
                  <a:lnTo>
                    <a:pt x="657453" y="375367"/>
                  </a:lnTo>
                  <a:lnTo>
                    <a:pt x="614648" y="390210"/>
                  </a:lnTo>
                  <a:lnTo>
                    <a:pt x="557784" y="395224"/>
                  </a:lnTo>
                  <a:close/>
                </a:path>
                <a:path w="1804035" h="396875">
                  <a:moveTo>
                    <a:pt x="683616" y="352095"/>
                  </a:moveTo>
                  <a:lnTo>
                    <a:pt x="557784" y="352095"/>
                  </a:lnTo>
                  <a:lnTo>
                    <a:pt x="592594" y="350042"/>
                  </a:lnTo>
                  <a:lnTo>
                    <a:pt x="618008" y="343730"/>
                  </a:lnTo>
                  <a:lnTo>
                    <a:pt x="633608" y="333274"/>
                  </a:lnTo>
                  <a:lnTo>
                    <a:pt x="638978" y="318789"/>
                  </a:lnTo>
                  <a:lnTo>
                    <a:pt x="633608" y="303970"/>
                  </a:lnTo>
                  <a:lnTo>
                    <a:pt x="618008" y="293368"/>
                  </a:lnTo>
                  <a:lnTo>
                    <a:pt x="592594" y="286996"/>
                  </a:lnTo>
                  <a:lnTo>
                    <a:pt x="557784" y="284868"/>
                  </a:lnTo>
                  <a:lnTo>
                    <a:pt x="682846" y="284868"/>
                  </a:lnTo>
                  <a:lnTo>
                    <a:pt x="684460" y="286312"/>
                  </a:lnTo>
                  <a:lnTo>
                    <a:pt x="693925" y="318789"/>
                  </a:lnTo>
                  <a:lnTo>
                    <a:pt x="684460" y="351344"/>
                  </a:lnTo>
                  <a:lnTo>
                    <a:pt x="683616" y="352095"/>
                  </a:lnTo>
                  <a:close/>
                </a:path>
                <a:path w="1804035" h="396875">
                  <a:moveTo>
                    <a:pt x="1073206" y="395378"/>
                  </a:moveTo>
                  <a:lnTo>
                    <a:pt x="1020254" y="395378"/>
                  </a:lnTo>
                  <a:lnTo>
                    <a:pt x="1020254" y="0"/>
                  </a:lnTo>
                  <a:lnTo>
                    <a:pt x="1073206" y="0"/>
                  </a:lnTo>
                  <a:lnTo>
                    <a:pt x="1073206" y="395378"/>
                  </a:lnTo>
                  <a:close/>
                </a:path>
                <a:path w="1804035" h="396875">
                  <a:moveTo>
                    <a:pt x="990938" y="146271"/>
                  </a:moveTo>
                  <a:lnTo>
                    <a:pt x="938599" y="146271"/>
                  </a:lnTo>
                  <a:lnTo>
                    <a:pt x="938599" y="6139"/>
                  </a:lnTo>
                  <a:lnTo>
                    <a:pt x="990938" y="6139"/>
                  </a:lnTo>
                  <a:lnTo>
                    <a:pt x="990938" y="146271"/>
                  </a:lnTo>
                  <a:close/>
                </a:path>
                <a:path w="1804035" h="396875">
                  <a:moveTo>
                    <a:pt x="820109" y="314798"/>
                  </a:moveTo>
                  <a:lnTo>
                    <a:pt x="784730" y="304934"/>
                  </a:lnTo>
                  <a:lnTo>
                    <a:pt x="757640" y="276407"/>
                  </a:lnTo>
                  <a:lnTo>
                    <a:pt x="740335" y="231160"/>
                  </a:lnTo>
                  <a:lnTo>
                    <a:pt x="734310" y="171136"/>
                  </a:lnTo>
                  <a:lnTo>
                    <a:pt x="740335" y="111600"/>
                  </a:lnTo>
                  <a:lnTo>
                    <a:pt x="757640" y="66670"/>
                  </a:lnTo>
                  <a:lnTo>
                    <a:pt x="784730" y="38287"/>
                  </a:lnTo>
                  <a:lnTo>
                    <a:pt x="820109" y="28394"/>
                  </a:lnTo>
                  <a:lnTo>
                    <a:pt x="852818" y="36474"/>
                  </a:lnTo>
                  <a:lnTo>
                    <a:pt x="878836" y="59763"/>
                  </a:lnTo>
                  <a:lnTo>
                    <a:pt x="889141" y="80733"/>
                  </a:lnTo>
                  <a:lnTo>
                    <a:pt x="820109" y="80733"/>
                  </a:lnTo>
                  <a:lnTo>
                    <a:pt x="805297" y="86311"/>
                  </a:lnTo>
                  <a:lnTo>
                    <a:pt x="794285" y="103257"/>
                  </a:lnTo>
                  <a:lnTo>
                    <a:pt x="787474" y="131541"/>
                  </a:lnTo>
                  <a:lnTo>
                    <a:pt x="785268" y="171136"/>
                  </a:lnTo>
                  <a:lnTo>
                    <a:pt x="787474" y="211013"/>
                  </a:lnTo>
                  <a:lnTo>
                    <a:pt x="794285" y="239322"/>
                  </a:lnTo>
                  <a:lnTo>
                    <a:pt x="805297" y="256176"/>
                  </a:lnTo>
                  <a:lnTo>
                    <a:pt x="820109" y="261692"/>
                  </a:lnTo>
                  <a:lnTo>
                    <a:pt x="889292" y="261692"/>
                  </a:lnTo>
                  <a:lnTo>
                    <a:pt x="879987" y="281760"/>
                  </a:lnTo>
                  <a:lnTo>
                    <a:pt x="853581" y="306337"/>
                  </a:lnTo>
                  <a:lnTo>
                    <a:pt x="820109" y="314798"/>
                  </a:lnTo>
                  <a:close/>
                </a:path>
                <a:path w="1804035" h="396875">
                  <a:moveTo>
                    <a:pt x="889292" y="261692"/>
                  </a:moveTo>
                  <a:lnTo>
                    <a:pt x="820109" y="261692"/>
                  </a:lnTo>
                  <a:lnTo>
                    <a:pt x="835440" y="256176"/>
                  </a:lnTo>
                  <a:lnTo>
                    <a:pt x="846873" y="239322"/>
                  </a:lnTo>
                  <a:lnTo>
                    <a:pt x="854017" y="211013"/>
                  </a:lnTo>
                  <a:lnTo>
                    <a:pt x="856485" y="171136"/>
                  </a:lnTo>
                  <a:lnTo>
                    <a:pt x="854017" y="131541"/>
                  </a:lnTo>
                  <a:lnTo>
                    <a:pt x="846873" y="103257"/>
                  </a:lnTo>
                  <a:lnTo>
                    <a:pt x="835440" y="86311"/>
                  </a:lnTo>
                  <a:lnTo>
                    <a:pt x="820109" y="80733"/>
                  </a:lnTo>
                  <a:lnTo>
                    <a:pt x="889141" y="80733"/>
                  </a:lnTo>
                  <a:lnTo>
                    <a:pt x="897055" y="96837"/>
                  </a:lnTo>
                  <a:lnTo>
                    <a:pt x="906368" y="146271"/>
                  </a:lnTo>
                  <a:lnTo>
                    <a:pt x="990938" y="146271"/>
                  </a:lnTo>
                  <a:lnTo>
                    <a:pt x="990938" y="190475"/>
                  </a:lnTo>
                  <a:lnTo>
                    <a:pt x="906828" y="190475"/>
                  </a:lnTo>
                  <a:lnTo>
                    <a:pt x="898134" y="242622"/>
                  </a:lnTo>
                  <a:lnTo>
                    <a:pt x="889292" y="261692"/>
                  </a:lnTo>
                  <a:close/>
                </a:path>
                <a:path w="1804035" h="396875">
                  <a:moveTo>
                    <a:pt x="990938" y="377113"/>
                  </a:moveTo>
                  <a:lnTo>
                    <a:pt x="938599" y="377113"/>
                  </a:lnTo>
                  <a:lnTo>
                    <a:pt x="938599" y="190475"/>
                  </a:lnTo>
                  <a:lnTo>
                    <a:pt x="990938" y="190475"/>
                  </a:lnTo>
                  <a:lnTo>
                    <a:pt x="990938" y="377113"/>
                  </a:lnTo>
                  <a:close/>
                </a:path>
                <a:path w="1804035" h="396875">
                  <a:moveTo>
                    <a:pt x="1435604" y="396299"/>
                  </a:moveTo>
                  <a:lnTo>
                    <a:pt x="1380349" y="396299"/>
                  </a:lnTo>
                  <a:lnTo>
                    <a:pt x="1380349" y="167145"/>
                  </a:lnTo>
                  <a:lnTo>
                    <a:pt x="1272449" y="167145"/>
                  </a:lnTo>
                  <a:lnTo>
                    <a:pt x="1272449" y="122481"/>
                  </a:lnTo>
                  <a:lnTo>
                    <a:pt x="1380349" y="122481"/>
                  </a:lnTo>
                  <a:lnTo>
                    <a:pt x="1380349" y="0"/>
                  </a:lnTo>
                  <a:lnTo>
                    <a:pt x="1435604" y="0"/>
                  </a:lnTo>
                  <a:lnTo>
                    <a:pt x="1435604" y="396299"/>
                  </a:lnTo>
                  <a:close/>
                </a:path>
                <a:path w="1804035" h="396875">
                  <a:moveTo>
                    <a:pt x="1155493" y="303133"/>
                  </a:moveTo>
                  <a:lnTo>
                    <a:pt x="1122186" y="303133"/>
                  </a:lnTo>
                  <a:lnTo>
                    <a:pt x="1122186" y="42515"/>
                  </a:lnTo>
                  <a:lnTo>
                    <a:pt x="1177902" y="42515"/>
                  </a:lnTo>
                  <a:lnTo>
                    <a:pt x="1177902" y="256934"/>
                  </a:lnTo>
                  <a:lnTo>
                    <a:pt x="1335379" y="256934"/>
                  </a:lnTo>
                  <a:lnTo>
                    <a:pt x="1339215" y="286710"/>
                  </a:lnTo>
                  <a:lnTo>
                    <a:pt x="1291903" y="294931"/>
                  </a:lnTo>
                  <a:lnTo>
                    <a:pt x="1245627" y="299987"/>
                  </a:lnTo>
                  <a:lnTo>
                    <a:pt x="1200214" y="302510"/>
                  </a:lnTo>
                  <a:lnTo>
                    <a:pt x="1155493" y="303133"/>
                  </a:lnTo>
                  <a:close/>
                </a:path>
                <a:path w="1804035" h="396875">
                  <a:moveTo>
                    <a:pt x="1335379" y="256934"/>
                  </a:moveTo>
                  <a:lnTo>
                    <a:pt x="1177902" y="256934"/>
                  </a:lnTo>
                  <a:lnTo>
                    <a:pt x="1215815" y="255591"/>
                  </a:lnTo>
                  <a:lnTo>
                    <a:pt x="1254318" y="252752"/>
                  </a:lnTo>
                  <a:lnTo>
                    <a:pt x="1293483" y="248128"/>
                  </a:lnTo>
                  <a:lnTo>
                    <a:pt x="1333382" y="241432"/>
                  </a:lnTo>
                  <a:lnTo>
                    <a:pt x="1335379" y="256934"/>
                  </a:lnTo>
                  <a:close/>
                </a:path>
                <a:path w="1804035" h="396875">
                  <a:moveTo>
                    <a:pt x="1803526" y="395378"/>
                  </a:moveTo>
                  <a:lnTo>
                    <a:pt x="1747504" y="395378"/>
                  </a:lnTo>
                  <a:lnTo>
                    <a:pt x="1747504" y="0"/>
                  </a:lnTo>
                  <a:lnTo>
                    <a:pt x="1803526" y="0"/>
                  </a:lnTo>
                  <a:lnTo>
                    <a:pt x="1803526" y="395378"/>
                  </a:lnTo>
                  <a:close/>
                </a:path>
                <a:path w="1804035" h="396875">
                  <a:moveTo>
                    <a:pt x="1708519" y="83496"/>
                  </a:moveTo>
                  <a:lnTo>
                    <a:pt x="1485505" y="83496"/>
                  </a:lnTo>
                  <a:lnTo>
                    <a:pt x="1485505" y="38217"/>
                  </a:lnTo>
                  <a:lnTo>
                    <a:pt x="1708519" y="38217"/>
                  </a:lnTo>
                  <a:lnTo>
                    <a:pt x="1708519" y="83496"/>
                  </a:lnTo>
                  <a:close/>
                </a:path>
                <a:path w="1804035" h="396875">
                  <a:moveTo>
                    <a:pt x="1501467" y="320784"/>
                  </a:moveTo>
                  <a:lnTo>
                    <a:pt x="1470003" y="277348"/>
                  </a:lnTo>
                  <a:lnTo>
                    <a:pt x="1513106" y="247912"/>
                  </a:lnTo>
                  <a:lnTo>
                    <a:pt x="1544194" y="206706"/>
                  </a:lnTo>
                  <a:lnTo>
                    <a:pt x="1563051" y="158420"/>
                  </a:lnTo>
                  <a:lnTo>
                    <a:pt x="1569461" y="107746"/>
                  </a:lnTo>
                  <a:lnTo>
                    <a:pt x="1569461" y="83496"/>
                  </a:lnTo>
                  <a:lnTo>
                    <a:pt x="1625790" y="83496"/>
                  </a:lnTo>
                  <a:lnTo>
                    <a:pt x="1625790" y="107746"/>
                  </a:lnTo>
                  <a:lnTo>
                    <a:pt x="1631980" y="155850"/>
                  </a:lnTo>
                  <a:lnTo>
                    <a:pt x="1650559" y="201334"/>
                  </a:lnTo>
                  <a:lnTo>
                    <a:pt x="1652805" y="204135"/>
                  </a:lnTo>
                  <a:lnTo>
                    <a:pt x="1598623" y="204135"/>
                  </a:lnTo>
                  <a:lnTo>
                    <a:pt x="1582493" y="241312"/>
                  </a:lnTo>
                  <a:lnTo>
                    <a:pt x="1560866" y="273971"/>
                  </a:lnTo>
                  <a:lnTo>
                    <a:pt x="1533829" y="300874"/>
                  </a:lnTo>
                  <a:lnTo>
                    <a:pt x="1501467" y="320784"/>
                  </a:lnTo>
                  <a:close/>
                </a:path>
                <a:path w="1804035" h="396875">
                  <a:moveTo>
                    <a:pt x="1695166" y="310961"/>
                  </a:moveTo>
                  <a:lnTo>
                    <a:pt x="1662900" y="292715"/>
                  </a:lnTo>
                  <a:lnTo>
                    <a:pt x="1636074" y="268138"/>
                  </a:lnTo>
                  <a:lnTo>
                    <a:pt x="1614658" y="238266"/>
                  </a:lnTo>
                  <a:lnTo>
                    <a:pt x="1598623" y="204135"/>
                  </a:lnTo>
                  <a:lnTo>
                    <a:pt x="1652805" y="204135"/>
                  </a:lnTo>
                  <a:lnTo>
                    <a:pt x="1681541" y="239969"/>
                  </a:lnTo>
                  <a:lnTo>
                    <a:pt x="1724942" y="267525"/>
                  </a:lnTo>
                  <a:lnTo>
                    <a:pt x="1695166" y="31096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4953" y="4194927"/>
            <a:ext cx="15438765" cy="56259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5987" y="1300577"/>
            <a:ext cx="933450" cy="508000"/>
          </a:xfrm>
          <a:custGeom>
            <a:avLst/>
            <a:gdLst/>
            <a:ahLst/>
            <a:cxnLst/>
            <a:rect l="l" t="t" r="r" b="b"/>
            <a:pathLst>
              <a:path w="933450" h="508000">
                <a:moveTo>
                  <a:pt x="200531" y="59884"/>
                </a:moveTo>
                <a:lnTo>
                  <a:pt x="127461" y="59884"/>
                </a:lnTo>
                <a:lnTo>
                  <a:pt x="127461" y="4944"/>
                </a:lnTo>
                <a:lnTo>
                  <a:pt x="200531" y="4944"/>
                </a:lnTo>
                <a:lnTo>
                  <a:pt x="200531" y="59884"/>
                </a:lnTo>
                <a:close/>
              </a:path>
              <a:path w="933450" h="508000">
                <a:moveTo>
                  <a:pt x="303269" y="117572"/>
                </a:moveTo>
                <a:lnTo>
                  <a:pt x="25821" y="117572"/>
                </a:lnTo>
                <a:lnTo>
                  <a:pt x="25821" y="59884"/>
                </a:lnTo>
                <a:lnTo>
                  <a:pt x="303269" y="59884"/>
                </a:lnTo>
                <a:lnTo>
                  <a:pt x="303269" y="117572"/>
                </a:lnTo>
                <a:close/>
              </a:path>
              <a:path w="933450" h="508000">
                <a:moveTo>
                  <a:pt x="43402" y="290633"/>
                </a:moveTo>
                <a:lnTo>
                  <a:pt x="10988" y="235144"/>
                </a:lnTo>
                <a:lnTo>
                  <a:pt x="60159" y="215537"/>
                </a:lnTo>
                <a:lnTo>
                  <a:pt x="95321" y="187895"/>
                </a:lnTo>
                <a:lnTo>
                  <a:pt x="117297" y="154484"/>
                </a:lnTo>
                <a:lnTo>
                  <a:pt x="126911" y="117572"/>
                </a:lnTo>
                <a:lnTo>
                  <a:pt x="201081" y="117572"/>
                </a:lnTo>
                <a:lnTo>
                  <a:pt x="210850" y="152948"/>
                </a:lnTo>
                <a:lnTo>
                  <a:pt x="233083" y="185079"/>
                </a:lnTo>
                <a:lnTo>
                  <a:pt x="248406" y="196685"/>
                </a:lnTo>
                <a:lnTo>
                  <a:pt x="164820" y="196685"/>
                </a:lnTo>
                <a:lnTo>
                  <a:pt x="144612" y="227667"/>
                </a:lnTo>
                <a:lnTo>
                  <a:pt x="117709" y="254167"/>
                </a:lnTo>
                <a:lnTo>
                  <a:pt x="84007" y="275413"/>
                </a:lnTo>
                <a:lnTo>
                  <a:pt x="43402" y="290633"/>
                </a:lnTo>
                <a:close/>
              </a:path>
              <a:path w="933450" h="508000">
                <a:moveTo>
                  <a:pt x="285139" y="285689"/>
                </a:moveTo>
                <a:lnTo>
                  <a:pt x="244938" y="271396"/>
                </a:lnTo>
                <a:lnTo>
                  <a:pt x="211588" y="251282"/>
                </a:lnTo>
                <a:lnTo>
                  <a:pt x="184933" y="226121"/>
                </a:lnTo>
                <a:lnTo>
                  <a:pt x="164820" y="196685"/>
                </a:lnTo>
                <a:lnTo>
                  <a:pt x="248406" y="196685"/>
                </a:lnTo>
                <a:lnTo>
                  <a:pt x="268297" y="211751"/>
                </a:lnTo>
                <a:lnTo>
                  <a:pt x="317004" y="230748"/>
                </a:lnTo>
                <a:lnTo>
                  <a:pt x="285139" y="285689"/>
                </a:lnTo>
                <a:close/>
              </a:path>
              <a:path w="933450" h="508000">
                <a:moveTo>
                  <a:pt x="9339" y="413150"/>
                </a:moveTo>
                <a:lnTo>
                  <a:pt x="0" y="354364"/>
                </a:lnTo>
                <a:lnTo>
                  <a:pt x="93329" y="353668"/>
                </a:lnTo>
                <a:lnTo>
                  <a:pt x="127461" y="352716"/>
                </a:lnTo>
                <a:lnTo>
                  <a:pt x="127461" y="275799"/>
                </a:lnTo>
                <a:lnTo>
                  <a:pt x="200531" y="275799"/>
                </a:lnTo>
                <a:lnTo>
                  <a:pt x="200531" y="349419"/>
                </a:lnTo>
                <a:lnTo>
                  <a:pt x="320759" y="349419"/>
                </a:lnTo>
                <a:lnTo>
                  <a:pt x="324147" y="390075"/>
                </a:lnTo>
                <a:lnTo>
                  <a:pt x="269084" y="399377"/>
                </a:lnTo>
                <a:lnTo>
                  <a:pt x="213473" y="405702"/>
                </a:lnTo>
                <a:lnTo>
                  <a:pt x="158502" y="409647"/>
                </a:lnTo>
                <a:lnTo>
                  <a:pt x="105363" y="411807"/>
                </a:lnTo>
                <a:lnTo>
                  <a:pt x="55245" y="412776"/>
                </a:lnTo>
                <a:lnTo>
                  <a:pt x="9339" y="413150"/>
                </a:lnTo>
                <a:close/>
              </a:path>
              <a:path w="933450" h="508000">
                <a:moveTo>
                  <a:pt x="320759" y="349419"/>
                </a:moveTo>
                <a:lnTo>
                  <a:pt x="200531" y="349419"/>
                </a:lnTo>
                <a:lnTo>
                  <a:pt x="230903" y="347222"/>
                </a:lnTo>
                <a:lnTo>
                  <a:pt x="260965" y="344612"/>
                </a:lnTo>
                <a:lnTo>
                  <a:pt x="290616" y="341384"/>
                </a:lnTo>
                <a:lnTo>
                  <a:pt x="319751" y="337332"/>
                </a:lnTo>
                <a:lnTo>
                  <a:pt x="320759" y="349419"/>
                </a:lnTo>
                <a:close/>
              </a:path>
              <a:path w="933450" h="508000">
                <a:moveTo>
                  <a:pt x="419743" y="507647"/>
                </a:moveTo>
                <a:lnTo>
                  <a:pt x="347222" y="507647"/>
                </a:lnTo>
                <a:lnTo>
                  <a:pt x="347222" y="0"/>
                </a:lnTo>
                <a:lnTo>
                  <a:pt x="419743" y="0"/>
                </a:lnTo>
                <a:lnTo>
                  <a:pt x="419743" y="507647"/>
                </a:lnTo>
                <a:close/>
              </a:path>
              <a:path w="933450" h="508000">
                <a:moveTo>
                  <a:pt x="891679" y="79113"/>
                </a:moveTo>
                <a:lnTo>
                  <a:pt x="517536" y="79113"/>
                </a:lnTo>
                <a:lnTo>
                  <a:pt x="517536" y="21426"/>
                </a:lnTo>
                <a:lnTo>
                  <a:pt x="891679" y="21426"/>
                </a:lnTo>
                <a:lnTo>
                  <a:pt x="891679" y="79113"/>
                </a:lnTo>
                <a:close/>
              </a:path>
              <a:path w="933450" h="508000">
                <a:moveTo>
                  <a:pt x="519734" y="210970"/>
                </a:moveTo>
                <a:lnTo>
                  <a:pt x="495011" y="153832"/>
                </a:lnTo>
                <a:lnTo>
                  <a:pt x="557565" y="143702"/>
                </a:lnTo>
                <a:lnTo>
                  <a:pt x="603998" y="126362"/>
                </a:lnTo>
                <a:lnTo>
                  <a:pt x="635082" y="104077"/>
                </a:lnTo>
                <a:lnTo>
                  <a:pt x="651590" y="79113"/>
                </a:lnTo>
                <a:lnTo>
                  <a:pt x="757075" y="79113"/>
                </a:lnTo>
                <a:lnTo>
                  <a:pt x="773583" y="104077"/>
                </a:lnTo>
                <a:lnTo>
                  <a:pt x="793173" y="118121"/>
                </a:lnTo>
                <a:lnTo>
                  <a:pt x="704333" y="118121"/>
                </a:lnTo>
                <a:lnTo>
                  <a:pt x="677575" y="151712"/>
                </a:lnTo>
                <a:lnTo>
                  <a:pt x="637787" y="179173"/>
                </a:lnTo>
                <a:lnTo>
                  <a:pt x="585121" y="199321"/>
                </a:lnTo>
                <a:lnTo>
                  <a:pt x="519734" y="210970"/>
                </a:lnTo>
                <a:close/>
              </a:path>
              <a:path w="933450" h="508000">
                <a:moveTo>
                  <a:pt x="888383" y="210970"/>
                </a:moveTo>
                <a:lnTo>
                  <a:pt x="823235" y="199321"/>
                </a:lnTo>
                <a:lnTo>
                  <a:pt x="770605" y="179173"/>
                </a:lnTo>
                <a:lnTo>
                  <a:pt x="730850" y="151712"/>
                </a:lnTo>
                <a:lnTo>
                  <a:pt x="704333" y="118121"/>
                </a:lnTo>
                <a:lnTo>
                  <a:pt x="793173" y="118121"/>
                </a:lnTo>
                <a:lnTo>
                  <a:pt x="804667" y="126362"/>
                </a:lnTo>
                <a:lnTo>
                  <a:pt x="851100" y="143702"/>
                </a:lnTo>
                <a:lnTo>
                  <a:pt x="913655" y="153832"/>
                </a:lnTo>
                <a:lnTo>
                  <a:pt x="888383" y="210970"/>
                </a:lnTo>
                <a:close/>
              </a:path>
              <a:path w="933450" h="508000">
                <a:moveTo>
                  <a:pt x="740044" y="242835"/>
                </a:moveTo>
                <a:lnTo>
                  <a:pt x="667523" y="242835"/>
                </a:lnTo>
                <a:lnTo>
                  <a:pt x="667523" y="181852"/>
                </a:lnTo>
                <a:lnTo>
                  <a:pt x="740044" y="181852"/>
                </a:lnTo>
                <a:lnTo>
                  <a:pt x="740044" y="242835"/>
                </a:lnTo>
                <a:close/>
              </a:path>
              <a:path w="933450" h="508000">
                <a:moveTo>
                  <a:pt x="932884" y="300522"/>
                </a:moveTo>
                <a:lnTo>
                  <a:pt x="475782" y="300522"/>
                </a:lnTo>
                <a:lnTo>
                  <a:pt x="475782" y="242835"/>
                </a:lnTo>
                <a:lnTo>
                  <a:pt x="932884" y="242835"/>
                </a:lnTo>
                <a:lnTo>
                  <a:pt x="932884" y="300522"/>
                </a:lnTo>
                <a:close/>
              </a:path>
              <a:path w="933450" h="508000">
                <a:moveTo>
                  <a:pt x="703234" y="507098"/>
                </a:moveTo>
                <a:lnTo>
                  <a:pt x="642813" y="503269"/>
                </a:lnTo>
                <a:lnTo>
                  <a:pt x="594074" y="492031"/>
                </a:lnTo>
                <a:lnTo>
                  <a:pt x="558021" y="473751"/>
                </a:lnTo>
                <a:lnTo>
                  <a:pt x="527975" y="417545"/>
                </a:lnTo>
                <a:lnTo>
                  <a:pt x="535653" y="386291"/>
                </a:lnTo>
                <a:lnTo>
                  <a:pt x="558021" y="361339"/>
                </a:lnTo>
                <a:lnTo>
                  <a:pt x="594074" y="343059"/>
                </a:lnTo>
                <a:lnTo>
                  <a:pt x="642813" y="331821"/>
                </a:lnTo>
                <a:lnTo>
                  <a:pt x="703234" y="327993"/>
                </a:lnTo>
                <a:lnTo>
                  <a:pt x="763712" y="331821"/>
                </a:lnTo>
                <a:lnTo>
                  <a:pt x="812587" y="343059"/>
                </a:lnTo>
                <a:lnTo>
                  <a:pt x="848804" y="361339"/>
                </a:lnTo>
                <a:lnTo>
                  <a:pt x="867783" y="382383"/>
                </a:lnTo>
                <a:lnTo>
                  <a:pt x="703234" y="382383"/>
                </a:lnTo>
                <a:lnTo>
                  <a:pt x="658526" y="384478"/>
                </a:lnTo>
                <a:lnTo>
                  <a:pt x="626592" y="390899"/>
                </a:lnTo>
                <a:lnTo>
                  <a:pt x="607432" y="401853"/>
                </a:lnTo>
                <a:lnTo>
                  <a:pt x="601045" y="417545"/>
                </a:lnTo>
                <a:lnTo>
                  <a:pt x="607432" y="433469"/>
                </a:lnTo>
                <a:lnTo>
                  <a:pt x="626592" y="444397"/>
                </a:lnTo>
                <a:lnTo>
                  <a:pt x="658526" y="450689"/>
                </a:lnTo>
                <a:lnTo>
                  <a:pt x="703234" y="452707"/>
                </a:lnTo>
                <a:lnTo>
                  <a:pt x="867783" y="452707"/>
                </a:lnTo>
                <a:lnTo>
                  <a:pt x="848804" y="473751"/>
                </a:lnTo>
                <a:lnTo>
                  <a:pt x="812587" y="492031"/>
                </a:lnTo>
                <a:lnTo>
                  <a:pt x="763712" y="503269"/>
                </a:lnTo>
                <a:lnTo>
                  <a:pt x="703234" y="507098"/>
                </a:lnTo>
                <a:close/>
              </a:path>
              <a:path w="933450" h="508000">
                <a:moveTo>
                  <a:pt x="867783" y="452707"/>
                </a:moveTo>
                <a:lnTo>
                  <a:pt x="703234" y="452707"/>
                </a:lnTo>
                <a:lnTo>
                  <a:pt x="747942" y="450689"/>
                </a:lnTo>
                <a:lnTo>
                  <a:pt x="779876" y="444397"/>
                </a:lnTo>
                <a:lnTo>
                  <a:pt x="799036" y="433469"/>
                </a:lnTo>
                <a:lnTo>
                  <a:pt x="805423" y="417545"/>
                </a:lnTo>
                <a:lnTo>
                  <a:pt x="799036" y="401853"/>
                </a:lnTo>
                <a:lnTo>
                  <a:pt x="779876" y="390899"/>
                </a:lnTo>
                <a:lnTo>
                  <a:pt x="747942" y="384478"/>
                </a:lnTo>
                <a:lnTo>
                  <a:pt x="703234" y="382383"/>
                </a:lnTo>
                <a:lnTo>
                  <a:pt x="867783" y="382383"/>
                </a:lnTo>
                <a:lnTo>
                  <a:pt x="871307" y="386291"/>
                </a:lnTo>
                <a:lnTo>
                  <a:pt x="879043" y="417545"/>
                </a:lnTo>
                <a:lnTo>
                  <a:pt x="871307" y="448799"/>
                </a:lnTo>
                <a:lnTo>
                  <a:pt x="867783" y="452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43035" y="1301126"/>
            <a:ext cx="904240" cy="500380"/>
          </a:xfrm>
          <a:custGeom>
            <a:avLst/>
            <a:gdLst/>
            <a:ahLst/>
            <a:cxnLst/>
            <a:rect l="l" t="t" r="r" b="b"/>
            <a:pathLst>
              <a:path w="904239" h="500380">
                <a:moveTo>
                  <a:pt x="425786" y="292281"/>
                </a:moveTo>
                <a:lnTo>
                  <a:pt x="353265" y="292281"/>
                </a:lnTo>
                <a:lnTo>
                  <a:pt x="353265" y="175808"/>
                </a:lnTo>
                <a:lnTo>
                  <a:pt x="276898" y="175808"/>
                </a:lnTo>
                <a:lnTo>
                  <a:pt x="276898" y="117022"/>
                </a:lnTo>
                <a:lnTo>
                  <a:pt x="353265" y="117022"/>
                </a:lnTo>
                <a:lnTo>
                  <a:pt x="353265" y="0"/>
                </a:lnTo>
                <a:lnTo>
                  <a:pt x="425786" y="0"/>
                </a:lnTo>
                <a:lnTo>
                  <a:pt x="425786" y="292281"/>
                </a:lnTo>
                <a:close/>
              </a:path>
              <a:path w="904239" h="500380">
                <a:moveTo>
                  <a:pt x="291732" y="83509"/>
                </a:moveTo>
                <a:lnTo>
                  <a:pt x="19778" y="83509"/>
                </a:lnTo>
                <a:lnTo>
                  <a:pt x="19778" y="25821"/>
                </a:lnTo>
                <a:lnTo>
                  <a:pt x="291732" y="25821"/>
                </a:lnTo>
                <a:lnTo>
                  <a:pt x="291732" y="83509"/>
                </a:lnTo>
                <a:close/>
              </a:path>
              <a:path w="904239" h="500380">
                <a:moveTo>
                  <a:pt x="36809" y="293930"/>
                </a:moveTo>
                <a:lnTo>
                  <a:pt x="0" y="236242"/>
                </a:lnTo>
                <a:lnTo>
                  <a:pt x="52699" y="210060"/>
                </a:lnTo>
                <a:lnTo>
                  <a:pt x="89483" y="173473"/>
                </a:lnTo>
                <a:lnTo>
                  <a:pt x="111331" y="130088"/>
                </a:lnTo>
                <a:lnTo>
                  <a:pt x="119220" y="83509"/>
                </a:lnTo>
                <a:lnTo>
                  <a:pt x="193389" y="83509"/>
                </a:lnTo>
                <a:lnTo>
                  <a:pt x="201278" y="126937"/>
                </a:lnTo>
                <a:lnTo>
                  <a:pt x="222301" y="167636"/>
                </a:lnTo>
                <a:lnTo>
                  <a:pt x="239516" y="184599"/>
                </a:lnTo>
                <a:lnTo>
                  <a:pt x="157678" y="184599"/>
                </a:lnTo>
                <a:lnTo>
                  <a:pt x="137556" y="219992"/>
                </a:lnTo>
                <a:lnTo>
                  <a:pt x="110841" y="250595"/>
                </a:lnTo>
                <a:lnTo>
                  <a:pt x="77328" y="275533"/>
                </a:lnTo>
                <a:lnTo>
                  <a:pt x="36809" y="293930"/>
                </a:lnTo>
                <a:close/>
              </a:path>
              <a:path w="904239" h="500380">
                <a:moveTo>
                  <a:pt x="272503" y="284040"/>
                </a:moveTo>
                <a:lnTo>
                  <a:pt x="234242" y="267189"/>
                </a:lnTo>
                <a:lnTo>
                  <a:pt x="202523" y="244415"/>
                </a:lnTo>
                <a:lnTo>
                  <a:pt x="177087" y="216593"/>
                </a:lnTo>
                <a:lnTo>
                  <a:pt x="157678" y="184599"/>
                </a:lnTo>
                <a:lnTo>
                  <a:pt x="239516" y="184599"/>
                </a:lnTo>
                <a:lnTo>
                  <a:pt x="257437" y="202257"/>
                </a:lnTo>
                <a:lnTo>
                  <a:pt x="307665" y="227452"/>
                </a:lnTo>
                <a:lnTo>
                  <a:pt x="272503" y="284040"/>
                </a:lnTo>
                <a:close/>
              </a:path>
              <a:path w="904239" h="500380">
                <a:moveTo>
                  <a:pt x="425786" y="499955"/>
                </a:moveTo>
                <a:lnTo>
                  <a:pt x="89003" y="499955"/>
                </a:lnTo>
                <a:lnTo>
                  <a:pt x="89003" y="313159"/>
                </a:lnTo>
                <a:lnTo>
                  <a:pt x="425786" y="313159"/>
                </a:lnTo>
                <a:lnTo>
                  <a:pt x="425786" y="369747"/>
                </a:lnTo>
                <a:lnTo>
                  <a:pt x="160425" y="369747"/>
                </a:lnTo>
                <a:lnTo>
                  <a:pt x="160425" y="443367"/>
                </a:lnTo>
                <a:lnTo>
                  <a:pt x="425786" y="443367"/>
                </a:lnTo>
                <a:lnTo>
                  <a:pt x="425786" y="499955"/>
                </a:lnTo>
                <a:close/>
              </a:path>
              <a:path w="904239" h="500380">
                <a:moveTo>
                  <a:pt x="425786" y="443367"/>
                </a:moveTo>
                <a:lnTo>
                  <a:pt x="354913" y="443367"/>
                </a:lnTo>
                <a:lnTo>
                  <a:pt x="354913" y="369747"/>
                </a:lnTo>
                <a:lnTo>
                  <a:pt x="425786" y="369747"/>
                </a:lnTo>
                <a:lnTo>
                  <a:pt x="425786" y="443367"/>
                </a:lnTo>
                <a:close/>
              </a:path>
              <a:path w="904239" h="500380">
                <a:moveTo>
                  <a:pt x="511493" y="294479"/>
                </a:moveTo>
                <a:lnTo>
                  <a:pt x="482924" y="238440"/>
                </a:lnTo>
                <a:lnTo>
                  <a:pt x="542444" y="217712"/>
                </a:lnTo>
                <a:lnTo>
                  <a:pt x="590413" y="191552"/>
                </a:lnTo>
                <a:lnTo>
                  <a:pt x="626753" y="160592"/>
                </a:lnTo>
                <a:lnTo>
                  <a:pt x="651384" y="125465"/>
                </a:lnTo>
                <a:lnTo>
                  <a:pt x="664227" y="86805"/>
                </a:lnTo>
                <a:lnTo>
                  <a:pt x="510394" y="86805"/>
                </a:lnTo>
                <a:lnTo>
                  <a:pt x="510394" y="29118"/>
                </a:lnTo>
                <a:lnTo>
                  <a:pt x="741143" y="29118"/>
                </a:lnTo>
                <a:lnTo>
                  <a:pt x="737314" y="77183"/>
                </a:lnTo>
                <a:lnTo>
                  <a:pt x="725966" y="121186"/>
                </a:lnTo>
                <a:lnTo>
                  <a:pt x="707303" y="161029"/>
                </a:lnTo>
                <a:lnTo>
                  <a:pt x="681533" y="196617"/>
                </a:lnTo>
                <a:lnTo>
                  <a:pt x="648860" y="227852"/>
                </a:lnTo>
                <a:lnTo>
                  <a:pt x="609492" y="254639"/>
                </a:lnTo>
                <a:lnTo>
                  <a:pt x="563634" y="276880"/>
                </a:lnTo>
                <a:lnTo>
                  <a:pt x="511493" y="294479"/>
                </a:lnTo>
                <a:close/>
              </a:path>
              <a:path w="904239" h="500380">
                <a:moveTo>
                  <a:pt x="903766" y="499955"/>
                </a:moveTo>
                <a:lnTo>
                  <a:pt x="570828" y="499955"/>
                </a:lnTo>
                <a:lnTo>
                  <a:pt x="570828" y="303269"/>
                </a:lnTo>
                <a:lnTo>
                  <a:pt x="903766" y="303269"/>
                </a:lnTo>
                <a:lnTo>
                  <a:pt x="903766" y="360407"/>
                </a:lnTo>
                <a:lnTo>
                  <a:pt x="642250" y="360407"/>
                </a:lnTo>
                <a:lnTo>
                  <a:pt x="642250" y="443367"/>
                </a:lnTo>
                <a:lnTo>
                  <a:pt x="903766" y="443367"/>
                </a:lnTo>
                <a:lnTo>
                  <a:pt x="903766" y="499955"/>
                </a:lnTo>
                <a:close/>
              </a:path>
              <a:path w="904239" h="500380">
                <a:moveTo>
                  <a:pt x="903766" y="443367"/>
                </a:moveTo>
                <a:lnTo>
                  <a:pt x="832344" y="443367"/>
                </a:lnTo>
                <a:lnTo>
                  <a:pt x="832344" y="360407"/>
                </a:lnTo>
                <a:lnTo>
                  <a:pt x="903766" y="360407"/>
                </a:lnTo>
                <a:lnTo>
                  <a:pt x="903766" y="443367"/>
                </a:lnTo>
                <a:close/>
              </a:path>
              <a:path w="904239" h="500380">
                <a:moveTo>
                  <a:pt x="903766" y="282392"/>
                </a:moveTo>
                <a:lnTo>
                  <a:pt x="831245" y="282392"/>
                </a:lnTo>
                <a:lnTo>
                  <a:pt x="831245" y="178555"/>
                </a:lnTo>
                <a:lnTo>
                  <a:pt x="743890" y="178555"/>
                </a:lnTo>
                <a:lnTo>
                  <a:pt x="743890" y="119769"/>
                </a:lnTo>
                <a:lnTo>
                  <a:pt x="831245" y="119769"/>
                </a:lnTo>
                <a:lnTo>
                  <a:pt x="831245" y="549"/>
                </a:lnTo>
                <a:lnTo>
                  <a:pt x="903766" y="549"/>
                </a:lnTo>
                <a:lnTo>
                  <a:pt x="903766" y="282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096770" cy="2077720"/>
            <a:chOff x="0" y="0"/>
            <a:chExt cx="2096770" cy="2077720"/>
          </a:xfrm>
        </p:grpSpPr>
        <p:sp>
          <p:nvSpPr>
            <p:cNvPr id="5" name="object 5"/>
            <p:cNvSpPr/>
            <p:nvPr/>
          </p:nvSpPr>
          <p:spPr>
            <a:xfrm>
              <a:off x="1063117" y="1332867"/>
              <a:ext cx="1033780" cy="743585"/>
            </a:xfrm>
            <a:custGeom>
              <a:avLst/>
              <a:gdLst/>
              <a:ahLst/>
              <a:cxnLst/>
              <a:rect l="l" t="t" r="r" b="b"/>
              <a:pathLst>
                <a:path w="1033780" h="743585">
                  <a:moveTo>
                    <a:pt x="230662" y="743354"/>
                  </a:moveTo>
                  <a:lnTo>
                    <a:pt x="164352" y="741884"/>
                  </a:lnTo>
                  <a:lnTo>
                    <a:pt x="124345" y="731593"/>
                  </a:lnTo>
                  <a:lnTo>
                    <a:pt x="94524" y="703659"/>
                  </a:lnTo>
                  <a:lnTo>
                    <a:pt x="58776" y="649262"/>
                  </a:lnTo>
                  <a:lnTo>
                    <a:pt x="24796" y="591978"/>
                  </a:lnTo>
                  <a:lnTo>
                    <a:pt x="7347" y="543840"/>
                  </a:lnTo>
                  <a:lnTo>
                    <a:pt x="918" y="478708"/>
                  </a:lnTo>
                  <a:lnTo>
                    <a:pt x="0" y="370442"/>
                  </a:lnTo>
                  <a:lnTo>
                    <a:pt x="891" y="259942"/>
                  </a:lnTo>
                  <a:lnTo>
                    <a:pt x="7131" y="193988"/>
                  </a:lnTo>
                  <a:lnTo>
                    <a:pt x="24067" y="146371"/>
                  </a:lnTo>
                  <a:lnTo>
                    <a:pt x="57048" y="90881"/>
                  </a:lnTo>
                  <a:lnTo>
                    <a:pt x="91850" y="38340"/>
                  </a:lnTo>
                  <a:lnTo>
                    <a:pt x="121536" y="11360"/>
                  </a:lnTo>
                  <a:lnTo>
                    <a:pt x="162381" y="1420"/>
                  </a:lnTo>
                  <a:lnTo>
                    <a:pt x="230662" y="0"/>
                  </a:lnTo>
                  <a:lnTo>
                    <a:pt x="297557" y="1470"/>
                  </a:lnTo>
                  <a:lnTo>
                    <a:pt x="337967" y="11761"/>
                  </a:lnTo>
                  <a:lnTo>
                    <a:pt x="368188" y="39695"/>
                  </a:lnTo>
                  <a:lnTo>
                    <a:pt x="371366" y="44453"/>
                  </a:lnTo>
                  <a:lnTo>
                    <a:pt x="230662" y="44453"/>
                  </a:lnTo>
                  <a:lnTo>
                    <a:pt x="176037" y="45749"/>
                  </a:lnTo>
                  <a:lnTo>
                    <a:pt x="121057" y="79459"/>
                  </a:lnTo>
                  <a:lnTo>
                    <a:pt x="95327" y="127432"/>
                  </a:lnTo>
                  <a:lnTo>
                    <a:pt x="71055" y="177905"/>
                  </a:lnTo>
                  <a:lnTo>
                    <a:pt x="58591" y="220042"/>
                  </a:lnTo>
                  <a:lnTo>
                    <a:pt x="53999" y="276627"/>
                  </a:lnTo>
                  <a:lnTo>
                    <a:pt x="53343" y="370442"/>
                  </a:lnTo>
                  <a:lnTo>
                    <a:pt x="54030" y="468783"/>
                  </a:lnTo>
                  <a:lnTo>
                    <a:pt x="58838" y="527417"/>
                  </a:lnTo>
                  <a:lnTo>
                    <a:pt x="71889" y="569613"/>
                  </a:lnTo>
                  <a:lnTo>
                    <a:pt x="97302" y="618639"/>
                  </a:lnTo>
                  <a:lnTo>
                    <a:pt x="124113" y="665040"/>
                  </a:lnTo>
                  <a:lnTo>
                    <a:pt x="178290" y="697647"/>
                  </a:lnTo>
                  <a:lnTo>
                    <a:pt x="230662" y="698901"/>
                  </a:lnTo>
                  <a:lnTo>
                    <a:pt x="374818" y="698901"/>
                  </a:lnTo>
                  <a:lnTo>
                    <a:pt x="370863" y="704805"/>
                  </a:lnTo>
                  <a:lnTo>
                    <a:pt x="340776" y="731932"/>
                  </a:lnTo>
                  <a:lnTo>
                    <a:pt x="299529" y="741926"/>
                  </a:lnTo>
                  <a:lnTo>
                    <a:pt x="230662" y="743354"/>
                  </a:lnTo>
                  <a:close/>
                </a:path>
                <a:path w="1033780" h="743585">
                  <a:moveTo>
                    <a:pt x="374818" y="698901"/>
                  </a:moveTo>
                  <a:lnTo>
                    <a:pt x="230662" y="698901"/>
                  </a:lnTo>
                  <a:lnTo>
                    <a:pt x="285298" y="697604"/>
                  </a:lnTo>
                  <a:lnTo>
                    <a:pt x="317685" y="688529"/>
                  </a:lnTo>
                  <a:lnTo>
                    <a:pt x="366738" y="615922"/>
                  </a:lnTo>
                  <a:lnTo>
                    <a:pt x="391438" y="565411"/>
                  </a:lnTo>
                  <a:lnTo>
                    <a:pt x="404121" y="523003"/>
                  </a:lnTo>
                  <a:lnTo>
                    <a:pt x="408794" y="465684"/>
                  </a:lnTo>
                  <a:lnTo>
                    <a:pt x="409462" y="370442"/>
                  </a:lnTo>
                  <a:lnTo>
                    <a:pt x="408794" y="276627"/>
                  </a:lnTo>
                  <a:lnTo>
                    <a:pt x="404121" y="220042"/>
                  </a:lnTo>
                  <a:lnTo>
                    <a:pt x="391438" y="177905"/>
                  </a:lnTo>
                  <a:lnTo>
                    <a:pt x="366738" y="127432"/>
                  </a:lnTo>
                  <a:lnTo>
                    <a:pt x="340579" y="79459"/>
                  </a:lnTo>
                  <a:lnTo>
                    <a:pt x="285298" y="45749"/>
                  </a:lnTo>
                  <a:lnTo>
                    <a:pt x="230662" y="44453"/>
                  </a:lnTo>
                  <a:lnTo>
                    <a:pt x="371366" y="44453"/>
                  </a:lnTo>
                  <a:lnTo>
                    <a:pt x="404523" y="94092"/>
                  </a:lnTo>
                  <a:lnTo>
                    <a:pt x="439074" y="151337"/>
                  </a:lnTo>
                  <a:lnTo>
                    <a:pt x="456817" y="199205"/>
                  </a:lnTo>
                  <a:lnTo>
                    <a:pt x="463354" y="263604"/>
                  </a:lnTo>
                  <a:lnTo>
                    <a:pt x="464287" y="370442"/>
                  </a:lnTo>
                  <a:lnTo>
                    <a:pt x="463381" y="481806"/>
                  </a:lnTo>
                  <a:lnTo>
                    <a:pt x="457033" y="548254"/>
                  </a:lnTo>
                  <a:lnTo>
                    <a:pt x="439804" y="596180"/>
                  </a:lnTo>
                  <a:lnTo>
                    <a:pt x="406251" y="651978"/>
                  </a:lnTo>
                  <a:lnTo>
                    <a:pt x="374818" y="698901"/>
                  </a:lnTo>
                  <a:close/>
                </a:path>
                <a:path w="1033780" h="743585">
                  <a:moveTo>
                    <a:pt x="1033584" y="549242"/>
                  </a:moveTo>
                  <a:lnTo>
                    <a:pt x="491256" y="549242"/>
                  </a:lnTo>
                  <a:lnTo>
                    <a:pt x="491256" y="516149"/>
                  </a:lnTo>
                  <a:lnTo>
                    <a:pt x="849350" y="7408"/>
                  </a:lnTo>
                  <a:lnTo>
                    <a:pt x="909115" y="7408"/>
                  </a:lnTo>
                  <a:lnTo>
                    <a:pt x="909115" y="49886"/>
                  </a:lnTo>
                  <a:lnTo>
                    <a:pt x="865650" y="49886"/>
                  </a:lnTo>
                  <a:lnTo>
                    <a:pt x="859144" y="61616"/>
                  </a:lnTo>
                  <a:lnTo>
                    <a:pt x="850647" y="75199"/>
                  </a:lnTo>
                  <a:lnTo>
                    <a:pt x="834463" y="99340"/>
                  </a:lnTo>
                  <a:lnTo>
                    <a:pt x="804897" y="142743"/>
                  </a:lnTo>
                  <a:lnTo>
                    <a:pt x="550033" y="506765"/>
                  </a:lnTo>
                  <a:lnTo>
                    <a:pt x="1033584" y="506765"/>
                  </a:lnTo>
                  <a:lnTo>
                    <a:pt x="1033584" y="549242"/>
                  </a:lnTo>
                  <a:close/>
                </a:path>
                <a:path w="1033780" h="743585">
                  <a:moveTo>
                    <a:pt x="909115" y="506765"/>
                  </a:moveTo>
                  <a:lnTo>
                    <a:pt x="862686" y="506765"/>
                  </a:lnTo>
                  <a:lnTo>
                    <a:pt x="862794" y="212487"/>
                  </a:lnTo>
                  <a:lnTo>
                    <a:pt x="863550" y="157129"/>
                  </a:lnTo>
                  <a:lnTo>
                    <a:pt x="865603" y="110754"/>
                  </a:lnTo>
                  <a:lnTo>
                    <a:pt x="869601" y="49886"/>
                  </a:lnTo>
                  <a:lnTo>
                    <a:pt x="909115" y="49886"/>
                  </a:lnTo>
                  <a:lnTo>
                    <a:pt x="909115" y="506765"/>
                  </a:lnTo>
                  <a:close/>
                </a:path>
                <a:path w="1033780" h="743585">
                  <a:moveTo>
                    <a:pt x="909115" y="733476"/>
                  </a:moveTo>
                  <a:lnTo>
                    <a:pt x="862686" y="733476"/>
                  </a:lnTo>
                  <a:lnTo>
                    <a:pt x="862686" y="549242"/>
                  </a:lnTo>
                  <a:lnTo>
                    <a:pt x="909115" y="549242"/>
                  </a:lnTo>
                  <a:lnTo>
                    <a:pt x="909115" y="733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97710" cy="1997710"/>
            </a:xfrm>
            <a:custGeom>
              <a:avLst/>
              <a:gdLst/>
              <a:ahLst/>
              <a:cxnLst/>
              <a:rect l="l" t="t" r="r" b="b"/>
              <a:pathLst>
                <a:path w="1997710" h="1997710">
                  <a:moveTo>
                    <a:pt x="1997528" y="0"/>
                  </a:moveTo>
                  <a:lnTo>
                    <a:pt x="0" y="0"/>
                  </a:lnTo>
                  <a:lnTo>
                    <a:pt x="0" y="1997528"/>
                  </a:lnTo>
                  <a:lnTo>
                    <a:pt x="1997528" y="0"/>
                  </a:lnTo>
                  <a:close/>
                </a:path>
              </a:pathLst>
            </a:custGeom>
            <a:solidFill>
              <a:srgbClr val="0079A9">
                <a:alpha val="5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2316808" y="2094430"/>
            <a:ext cx="697865" cy="377825"/>
          </a:xfrm>
          <a:custGeom>
            <a:avLst/>
            <a:gdLst/>
            <a:ahLst/>
            <a:cxnLst/>
            <a:rect l="l" t="t" r="r" b="b"/>
            <a:pathLst>
              <a:path w="697864" h="377825">
                <a:moveTo>
                  <a:pt x="313110" y="225163"/>
                </a:moveTo>
                <a:lnTo>
                  <a:pt x="285636" y="225163"/>
                </a:lnTo>
                <a:lnTo>
                  <a:pt x="285636" y="121713"/>
                </a:lnTo>
                <a:lnTo>
                  <a:pt x="202447" y="121713"/>
                </a:lnTo>
                <a:lnTo>
                  <a:pt x="202447" y="98537"/>
                </a:lnTo>
                <a:lnTo>
                  <a:pt x="285636" y="98537"/>
                </a:lnTo>
                <a:lnTo>
                  <a:pt x="285636" y="0"/>
                </a:lnTo>
                <a:lnTo>
                  <a:pt x="313110" y="0"/>
                </a:lnTo>
                <a:lnTo>
                  <a:pt x="313110" y="225163"/>
                </a:lnTo>
                <a:close/>
              </a:path>
              <a:path w="697864" h="377825">
                <a:moveTo>
                  <a:pt x="215493" y="49882"/>
                </a:moveTo>
                <a:lnTo>
                  <a:pt x="9669" y="49882"/>
                </a:lnTo>
                <a:lnTo>
                  <a:pt x="9669" y="26399"/>
                </a:lnTo>
                <a:lnTo>
                  <a:pt x="215493" y="26399"/>
                </a:lnTo>
                <a:lnTo>
                  <a:pt x="215493" y="49882"/>
                </a:lnTo>
                <a:close/>
              </a:path>
              <a:path w="697864" h="377825">
                <a:moveTo>
                  <a:pt x="14581" y="219791"/>
                </a:moveTo>
                <a:lnTo>
                  <a:pt x="0" y="198149"/>
                </a:lnTo>
                <a:lnTo>
                  <a:pt x="38591" y="177853"/>
                </a:lnTo>
                <a:lnTo>
                  <a:pt x="70219" y="148132"/>
                </a:lnTo>
                <a:lnTo>
                  <a:pt x="91601" y="111533"/>
                </a:lnTo>
                <a:lnTo>
                  <a:pt x="99458" y="70603"/>
                </a:lnTo>
                <a:lnTo>
                  <a:pt x="99458" y="49882"/>
                </a:lnTo>
                <a:lnTo>
                  <a:pt x="126778" y="49882"/>
                </a:lnTo>
                <a:lnTo>
                  <a:pt x="126809" y="70603"/>
                </a:lnTo>
                <a:lnTo>
                  <a:pt x="134201" y="107698"/>
                </a:lnTo>
                <a:lnTo>
                  <a:pt x="141660" y="120025"/>
                </a:lnTo>
                <a:lnTo>
                  <a:pt x="113732" y="120025"/>
                </a:lnTo>
                <a:lnTo>
                  <a:pt x="97743" y="152686"/>
                </a:lnTo>
                <a:lnTo>
                  <a:pt x="75035" y="180786"/>
                </a:lnTo>
                <a:lnTo>
                  <a:pt x="46887" y="203447"/>
                </a:lnTo>
                <a:lnTo>
                  <a:pt x="14581" y="219791"/>
                </a:lnTo>
                <a:close/>
              </a:path>
              <a:path w="697864" h="377825">
                <a:moveTo>
                  <a:pt x="208740" y="210735"/>
                </a:moveTo>
                <a:lnTo>
                  <a:pt x="177923" y="195547"/>
                </a:lnTo>
                <a:lnTo>
                  <a:pt x="151106" y="174762"/>
                </a:lnTo>
                <a:lnTo>
                  <a:pt x="129354" y="149286"/>
                </a:lnTo>
                <a:lnTo>
                  <a:pt x="113732" y="120025"/>
                </a:lnTo>
                <a:lnTo>
                  <a:pt x="141660" y="120025"/>
                </a:lnTo>
                <a:lnTo>
                  <a:pt x="154617" y="141436"/>
                </a:lnTo>
                <a:lnTo>
                  <a:pt x="185249" y="169303"/>
                </a:lnTo>
                <a:lnTo>
                  <a:pt x="223321" y="188940"/>
                </a:lnTo>
                <a:lnTo>
                  <a:pt x="208740" y="210735"/>
                </a:lnTo>
                <a:close/>
              </a:path>
              <a:path w="697864" h="377825">
                <a:moveTo>
                  <a:pt x="313110" y="377574"/>
                </a:moveTo>
                <a:lnTo>
                  <a:pt x="64924" y="377574"/>
                </a:lnTo>
                <a:lnTo>
                  <a:pt x="64924" y="244962"/>
                </a:lnTo>
                <a:lnTo>
                  <a:pt x="313110" y="244962"/>
                </a:lnTo>
                <a:lnTo>
                  <a:pt x="313110" y="267218"/>
                </a:lnTo>
                <a:lnTo>
                  <a:pt x="92244" y="267218"/>
                </a:lnTo>
                <a:lnTo>
                  <a:pt x="92244" y="354551"/>
                </a:lnTo>
                <a:lnTo>
                  <a:pt x="313110" y="354551"/>
                </a:lnTo>
                <a:lnTo>
                  <a:pt x="313110" y="377574"/>
                </a:lnTo>
                <a:close/>
              </a:path>
              <a:path w="697864" h="377825">
                <a:moveTo>
                  <a:pt x="313110" y="354551"/>
                </a:moveTo>
                <a:lnTo>
                  <a:pt x="286250" y="354551"/>
                </a:lnTo>
                <a:lnTo>
                  <a:pt x="286250" y="267218"/>
                </a:lnTo>
                <a:lnTo>
                  <a:pt x="313110" y="267218"/>
                </a:lnTo>
                <a:lnTo>
                  <a:pt x="313110" y="354551"/>
                </a:lnTo>
                <a:close/>
              </a:path>
              <a:path w="697864" h="377825">
                <a:moveTo>
                  <a:pt x="697437" y="220251"/>
                </a:moveTo>
                <a:lnTo>
                  <a:pt x="669963" y="220251"/>
                </a:lnTo>
                <a:lnTo>
                  <a:pt x="669963" y="124783"/>
                </a:lnTo>
                <a:lnTo>
                  <a:pt x="579560" y="124783"/>
                </a:lnTo>
                <a:lnTo>
                  <a:pt x="579560" y="101607"/>
                </a:lnTo>
                <a:lnTo>
                  <a:pt x="669963" y="101607"/>
                </a:lnTo>
                <a:lnTo>
                  <a:pt x="669963" y="460"/>
                </a:lnTo>
                <a:lnTo>
                  <a:pt x="697437" y="460"/>
                </a:lnTo>
                <a:lnTo>
                  <a:pt x="697437" y="220251"/>
                </a:lnTo>
                <a:close/>
              </a:path>
              <a:path w="697864" h="377825">
                <a:moveTo>
                  <a:pt x="398908" y="220711"/>
                </a:moveTo>
                <a:lnTo>
                  <a:pt x="386936" y="198917"/>
                </a:lnTo>
                <a:lnTo>
                  <a:pt x="439354" y="179623"/>
                </a:lnTo>
                <a:lnTo>
                  <a:pt x="482969" y="154487"/>
                </a:lnTo>
                <a:lnTo>
                  <a:pt x="516674" y="124002"/>
                </a:lnTo>
                <a:lnTo>
                  <a:pt x="539366" y="88662"/>
                </a:lnTo>
                <a:lnTo>
                  <a:pt x="549938" y="48961"/>
                </a:lnTo>
                <a:lnTo>
                  <a:pt x="406275" y="48961"/>
                </a:lnTo>
                <a:lnTo>
                  <a:pt x="406275" y="25939"/>
                </a:lnTo>
                <a:lnTo>
                  <a:pt x="579253" y="25939"/>
                </a:lnTo>
                <a:lnTo>
                  <a:pt x="573398" y="71010"/>
                </a:lnTo>
                <a:lnTo>
                  <a:pt x="556714" y="111464"/>
                </a:lnTo>
                <a:lnTo>
                  <a:pt x="530061" y="146981"/>
                </a:lnTo>
                <a:lnTo>
                  <a:pt x="494302" y="177241"/>
                </a:lnTo>
                <a:lnTo>
                  <a:pt x="450297" y="201924"/>
                </a:lnTo>
                <a:lnTo>
                  <a:pt x="398908" y="220711"/>
                </a:lnTo>
                <a:close/>
              </a:path>
              <a:path w="697864" h="377825">
                <a:moveTo>
                  <a:pt x="697437" y="377267"/>
                </a:moveTo>
                <a:lnTo>
                  <a:pt x="450633" y="377267"/>
                </a:lnTo>
                <a:lnTo>
                  <a:pt x="450633" y="236520"/>
                </a:lnTo>
                <a:lnTo>
                  <a:pt x="697437" y="236520"/>
                </a:lnTo>
                <a:lnTo>
                  <a:pt x="697437" y="258776"/>
                </a:lnTo>
                <a:lnTo>
                  <a:pt x="477186" y="258776"/>
                </a:lnTo>
                <a:lnTo>
                  <a:pt x="477186" y="354551"/>
                </a:lnTo>
                <a:lnTo>
                  <a:pt x="697437" y="354551"/>
                </a:lnTo>
                <a:lnTo>
                  <a:pt x="697437" y="377267"/>
                </a:lnTo>
                <a:close/>
              </a:path>
              <a:path w="697864" h="377825">
                <a:moveTo>
                  <a:pt x="697437" y="354551"/>
                </a:moveTo>
                <a:lnTo>
                  <a:pt x="670424" y="354551"/>
                </a:lnTo>
                <a:lnTo>
                  <a:pt x="670424" y="258776"/>
                </a:lnTo>
                <a:lnTo>
                  <a:pt x="697437" y="258776"/>
                </a:lnTo>
                <a:lnTo>
                  <a:pt x="697437" y="3545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10398" y="2094430"/>
            <a:ext cx="318135" cy="382270"/>
          </a:xfrm>
          <a:custGeom>
            <a:avLst/>
            <a:gdLst/>
            <a:ahLst/>
            <a:cxnLst/>
            <a:rect l="l" t="t" r="r" b="b"/>
            <a:pathLst>
              <a:path w="318135" h="382269">
                <a:moveTo>
                  <a:pt x="293924" y="221018"/>
                </a:moveTo>
                <a:lnTo>
                  <a:pt x="267064" y="221018"/>
                </a:lnTo>
                <a:lnTo>
                  <a:pt x="267064" y="0"/>
                </a:lnTo>
                <a:lnTo>
                  <a:pt x="293924" y="0"/>
                </a:lnTo>
                <a:lnTo>
                  <a:pt x="293924" y="221018"/>
                </a:lnTo>
                <a:close/>
              </a:path>
              <a:path w="318135" h="382269">
                <a:moveTo>
                  <a:pt x="177275" y="179577"/>
                </a:moveTo>
                <a:lnTo>
                  <a:pt x="0" y="179577"/>
                </a:lnTo>
                <a:lnTo>
                  <a:pt x="0" y="25632"/>
                </a:lnTo>
                <a:lnTo>
                  <a:pt x="177275" y="25632"/>
                </a:lnTo>
                <a:lnTo>
                  <a:pt x="177275" y="48194"/>
                </a:lnTo>
                <a:lnTo>
                  <a:pt x="26706" y="48194"/>
                </a:lnTo>
                <a:lnTo>
                  <a:pt x="26706" y="157629"/>
                </a:lnTo>
                <a:lnTo>
                  <a:pt x="177275" y="157629"/>
                </a:lnTo>
                <a:lnTo>
                  <a:pt x="177275" y="179577"/>
                </a:lnTo>
                <a:close/>
              </a:path>
              <a:path w="318135" h="382269">
                <a:moveTo>
                  <a:pt x="177275" y="157629"/>
                </a:moveTo>
                <a:lnTo>
                  <a:pt x="150569" y="157629"/>
                </a:lnTo>
                <a:lnTo>
                  <a:pt x="150569" y="48194"/>
                </a:lnTo>
                <a:lnTo>
                  <a:pt x="177275" y="48194"/>
                </a:lnTo>
                <a:lnTo>
                  <a:pt x="177275" y="157629"/>
                </a:lnTo>
                <a:close/>
              </a:path>
              <a:path w="318135" h="382269">
                <a:moveTo>
                  <a:pt x="188633" y="248799"/>
                </a:moveTo>
                <a:lnTo>
                  <a:pt x="161620" y="248799"/>
                </a:lnTo>
                <a:lnTo>
                  <a:pt x="161620" y="209354"/>
                </a:lnTo>
                <a:lnTo>
                  <a:pt x="188633" y="209354"/>
                </a:lnTo>
                <a:lnTo>
                  <a:pt x="188633" y="248799"/>
                </a:lnTo>
                <a:close/>
              </a:path>
              <a:path w="318135" h="382269">
                <a:moveTo>
                  <a:pt x="304821" y="270748"/>
                </a:moveTo>
                <a:lnTo>
                  <a:pt x="46045" y="270748"/>
                </a:lnTo>
                <a:lnTo>
                  <a:pt x="46045" y="248799"/>
                </a:lnTo>
                <a:lnTo>
                  <a:pt x="304821" y="248799"/>
                </a:lnTo>
                <a:lnTo>
                  <a:pt x="304821" y="270748"/>
                </a:lnTo>
                <a:close/>
              </a:path>
              <a:path w="318135" h="382269">
                <a:moveTo>
                  <a:pt x="40366" y="381718"/>
                </a:moveTo>
                <a:lnTo>
                  <a:pt x="30236" y="359769"/>
                </a:lnTo>
                <a:lnTo>
                  <a:pt x="76011" y="348783"/>
                </a:lnTo>
                <a:lnTo>
                  <a:pt x="118202" y="328976"/>
                </a:lnTo>
                <a:lnTo>
                  <a:pt x="149142" y="302809"/>
                </a:lnTo>
                <a:lnTo>
                  <a:pt x="161159" y="272743"/>
                </a:lnTo>
                <a:lnTo>
                  <a:pt x="161159" y="270748"/>
                </a:lnTo>
                <a:lnTo>
                  <a:pt x="189093" y="270748"/>
                </a:lnTo>
                <a:lnTo>
                  <a:pt x="189093" y="272743"/>
                </a:lnTo>
                <a:lnTo>
                  <a:pt x="200732" y="302313"/>
                </a:lnTo>
                <a:lnTo>
                  <a:pt x="205945" y="306817"/>
                </a:lnTo>
                <a:lnTo>
                  <a:pt x="175126" y="306817"/>
                </a:lnTo>
                <a:lnTo>
                  <a:pt x="152235" y="333499"/>
                </a:lnTo>
                <a:lnTo>
                  <a:pt x="119776" y="355433"/>
                </a:lnTo>
                <a:lnTo>
                  <a:pt x="81301" y="371784"/>
                </a:lnTo>
                <a:lnTo>
                  <a:pt x="40366" y="381718"/>
                </a:lnTo>
                <a:close/>
              </a:path>
              <a:path w="318135" h="382269">
                <a:moveTo>
                  <a:pt x="307891" y="381718"/>
                </a:moveTo>
                <a:lnTo>
                  <a:pt x="267203" y="371547"/>
                </a:lnTo>
                <a:lnTo>
                  <a:pt x="229307" y="355030"/>
                </a:lnTo>
                <a:lnTo>
                  <a:pt x="197511" y="333132"/>
                </a:lnTo>
                <a:lnTo>
                  <a:pt x="175126" y="306817"/>
                </a:lnTo>
                <a:lnTo>
                  <a:pt x="205945" y="306817"/>
                </a:lnTo>
                <a:lnTo>
                  <a:pt x="230861" y="328343"/>
                </a:lnTo>
                <a:lnTo>
                  <a:pt x="272299" y="348330"/>
                </a:lnTo>
                <a:lnTo>
                  <a:pt x="317868" y="359769"/>
                </a:lnTo>
                <a:lnTo>
                  <a:pt x="307891" y="38171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99385" y="2094430"/>
            <a:ext cx="683895" cy="382270"/>
          </a:xfrm>
          <a:custGeom>
            <a:avLst/>
            <a:gdLst/>
            <a:ahLst/>
            <a:cxnLst/>
            <a:rect l="l" t="t" r="r" b="b"/>
            <a:pathLst>
              <a:path w="683895" h="382269">
                <a:moveTo>
                  <a:pt x="280264" y="281185"/>
                </a:moveTo>
                <a:lnTo>
                  <a:pt x="252790" y="281185"/>
                </a:lnTo>
                <a:lnTo>
                  <a:pt x="252790" y="460"/>
                </a:lnTo>
                <a:lnTo>
                  <a:pt x="280264" y="460"/>
                </a:lnTo>
                <a:lnTo>
                  <a:pt x="280264" y="118797"/>
                </a:lnTo>
                <a:lnTo>
                  <a:pt x="339509" y="118797"/>
                </a:lnTo>
                <a:lnTo>
                  <a:pt x="339509" y="142280"/>
                </a:lnTo>
                <a:lnTo>
                  <a:pt x="280264" y="142280"/>
                </a:lnTo>
                <a:lnTo>
                  <a:pt x="280264" y="281185"/>
                </a:lnTo>
                <a:close/>
              </a:path>
              <a:path w="683895" h="382269">
                <a:moveTo>
                  <a:pt x="176047" y="215493"/>
                </a:moveTo>
                <a:lnTo>
                  <a:pt x="0" y="215493"/>
                </a:lnTo>
                <a:lnTo>
                  <a:pt x="0" y="27780"/>
                </a:lnTo>
                <a:lnTo>
                  <a:pt x="26859" y="27780"/>
                </a:lnTo>
                <a:lnTo>
                  <a:pt x="26859" y="95467"/>
                </a:lnTo>
                <a:lnTo>
                  <a:pt x="176047" y="95467"/>
                </a:lnTo>
                <a:lnTo>
                  <a:pt x="176047" y="117569"/>
                </a:lnTo>
                <a:lnTo>
                  <a:pt x="26859" y="117569"/>
                </a:lnTo>
                <a:lnTo>
                  <a:pt x="26859" y="192777"/>
                </a:lnTo>
                <a:lnTo>
                  <a:pt x="176047" y="192777"/>
                </a:lnTo>
                <a:lnTo>
                  <a:pt x="176047" y="215493"/>
                </a:lnTo>
                <a:close/>
              </a:path>
              <a:path w="683895" h="382269">
                <a:moveTo>
                  <a:pt x="176047" y="95467"/>
                </a:moveTo>
                <a:lnTo>
                  <a:pt x="149034" y="95467"/>
                </a:lnTo>
                <a:lnTo>
                  <a:pt x="149034" y="27780"/>
                </a:lnTo>
                <a:lnTo>
                  <a:pt x="176047" y="27780"/>
                </a:lnTo>
                <a:lnTo>
                  <a:pt x="176047" y="95467"/>
                </a:lnTo>
                <a:close/>
              </a:path>
              <a:path w="683895" h="382269">
                <a:moveTo>
                  <a:pt x="176047" y="192777"/>
                </a:moveTo>
                <a:lnTo>
                  <a:pt x="149034" y="192777"/>
                </a:lnTo>
                <a:lnTo>
                  <a:pt x="149034" y="117569"/>
                </a:lnTo>
                <a:lnTo>
                  <a:pt x="176047" y="117569"/>
                </a:lnTo>
                <a:lnTo>
                  <a:pt x="176047" y="192777"/>
                </a:lnTo>
                <a:close/>
              </a:path>
              <a:path w="683895" h="382269">
                <a:moveTo>
                  <a:pt x="298989" y="373890"/>
                </a:moveTo>
                <a:lnTo>
                  <a:pt x="43129" y="373890"/>
                </a:lnTo>
                <a:lnTo>
                  <a:pt x="43129" y="254325"/>
                </a:lnTo>
                <a:lnTo>
                  <a:pt x="70142" y="254325"/>
                </a:lnTo>
                <a:lnTo>
                  <a:pt x="70142" y="350714"/>
                </a:lnTo>
                <a:lnTo>
                  <a:pt x="298989" y="350714"/>
                </a:lnTo>
                <a:lnTo>
                  <a:pt x="298989" y="373890"/>
                </a:lnTo>
                <a:close/>
              </a:path>
              <a:path w="683895" h="382269">
                <a:moveTo>
                  <a:pt x="682089" y="227772"/>
                </a:moveTo>
                <a:lnTo>
                  <a:pt x="654615" y="227772"/>
                </a:lnTo>
                <a:lnTo>
                  <a:pt x="654615" y="108667"/>
                </a:lnTo>
                <a:lnTo>
                  <a:pt x="565133" y="108667"/>
                </a:lnTo>
                <a:lnTo>
                  <a:pt x="565133" y="85644"/>
                </a:lnTo>
                <a:lnTo>
                  <a:pt x="654615" y="85644"/>
                </a:lnTo>
                <a:lnTo>
                  <a:pt x="654615" y="0"/>
                </a:lnTo>
                <a:lnTo>
                  <a:pt x="682089" y="0"/>
                </a:lnTo>
                <a:lnTo>
                  <a:pt x="682089" y="227772"/>
                </a:lnTo>
                <a:close/>
              </a:path>
              <a:path w="683895" h="382269">
                <a:moveTo>
                  <a:pt x="382025" y="218870"/>
                </a:moveTo>
                <a:lnTo>
                  <a:pt x="367137" y="196307"/>
                </a:lnTo>
                <a:lnTo>
                  <a:pt x="406597" y="175611"/>
                </a:lnTo>
                <a:lnTo>
                  <a:pt x="438200" y="145389"/>
                </a:lnTo>
                <a:lnTo>
                  <a:pt x="459213" y="107511"/>
                </a:lnTo>
                <a:lnTo>
                  <a:pt x="466902" y="63849"/>
                </a:lnTo>
                <a:lnTo>
                  <a:pt x="466902" y="22408"/>
                </a:lnTo>
                <a:lnTo>
                  <a:pt x="493762" y="22408"/>
                </a:lnTo>
                <a:lnTo>
                  <a:pt x="493762" y="63082"/>
                </a:lnTo>
                <a:lnTo>
                  <a:pt x="501156" y="103053"/>
                </a:lnTo>
                <a:lnTo>
                  <a:pt x="508875" y="116188"/>
                </a:lnTo>
                <a:lnTo>
                  <a:pt x="481023" y="116188"/>
                </a:lnTo>
                <a:lnTo>
                  <a:pt x="465295" y="149909"/>
                </a:lnTo>
                <a:lnTo>
                  <a:pt x="442805" y="178752"/>
                </a:lnTo>
                <a:lnTo>
                  <a:pt x="414674" y="201984"/>
                </a:lnTo>
                <a:lnTo>
                  <a:pt x="382025" y="218870"/>
                </a:lnTo>
                <a:close/>
              </a:path>
              <a:path w="683895" h="382269">
                <a:moveTo>
                  <a:pt x="575570" y="207358"/>
                </a:moveTo>
                <a:lnTo>
                  <a:pt x="545105" y="192120"/>
                </a:lnTo>
                <a:lnTo>
                  <a:pt x="518454" y="171443"/>
                </a:lnTo>
                <a:lnTo>
                  <a:pt x="496724" y="145931"/>
                </a:lnTo>
                <a:lnTo>
                  <a:pt x="481023" y="116188"/>
                </a:lnTo>
                <a:lnTo>
                  <a:pt x="508875" y="116188"/>
                </a:lnTo>
                <a:lnTo>
                  <a:pt x="521831" y="138232"/>
                </a:lnTo>
                <a:lnTo>
                  <a:pt x="552837" y="166534"/>
                </a:lnTo>
                <a:lnTo>
                  <a:pt x="591225" y="185870"/>
                </a:lnTo>
                <a:lnTo>
                  <a:pt x="575570" y="207358"/>
                </a:lnTo>
                <a:close/>
              </a:path>
              <a:path w="683895" h="382269">
                <a:moveTo>
                  <a:pt x="556231" y="381871"/>
                </a:moveTo>
                <a:lnTo>
                  <a:pt x="502918" y="377159"/>
                </a:lnTo>
                <a:lnTo>
                  <a:pt x="462873" y="363395"/>
                </a:lnTo>
                <a:lnTo>
                  <a:pt x="437735" y="341142"/>
                </a:lnTo>
                <a:lnTo>
                  <a:pt x="429145" y="310961"/>
                </a:lnTo>
                <a:lnTo>
                  <a:pt x="437735" y="280506"/>
                </a:lnTo>
                <a:lnTo>
                  <a:pt x="462873" y="257951"/>
                </a:lnTo>
                <a:lnTo>
                  <a:pt x="502918" y="243943"/>
                </a:lnTo>
                <a:lnTo>
                  <a:pt x="556231" y="239130"/>
                </a:lnTo>
                <a:lnTo>
                  <a:pt x="609370" y="243943"/>
                </a:lnTo>
                <a:lnTo>
                  <a:pt x="649358" y="257951"/>
                </a:lnTo>
                <a:lnTo>
                  <a:pt x="653194" y="261385"/>
                </a:lnTo>
                <a:lnTo>
                  <a:pt x="556231" y="261385"/>
                </a:lnTo>
                <a:lnTo>
                  <a:pt x="514715" y="264815"/>
                </a:lnTo>
                <a:lnTo>
                  <a:pt x="483114" y="274662"/>
                </a:lnTo>
                <a:lnTo>
                  <a:pt x="463053" y="290264"/>
                </a:lnTo>
                <a:lnTo>
                  <a:pt x="456158" y="310961"/>
                </a:lnTo>
                <a:lnTo>
                  <a:pt x="463053" y="331101"/>
                </a:lnTo>
                <a:lnTo>
                  <a:pt x="483114" y="346378"/>
                </a:lnTo>
                <a:lnTo>
                  <a:pt x="514715" y="356071"/>
                </a:lnTo>
                <a:lnTo>
                  <a:pt x="556231" y="359462"/>
                </a:lnTo>
                <a:lnTo>
                  <a:pt x="653811" y="359462"/>
                </a:lnTo>
                <a:lnTo>
                  <a:pt x="649358" y="363395"/>
                </a:lnTo>
                <a:lnTo>
                  <a:pt x="609370" y="377159"/>
                </a:lnTo>
                <a:lnTo>
                  <a:pt x="556231" y="381871"/>
                </a:lnTo>
                <a:close/>
              </a:path>
              <a:path w="683895" h="382269">
                <a:moveTo>
                  <a:pt x="653811" y="359462"/>
                </a:moveTo>
                <a:lnTo>
                  <a:pt x="556231" y="359462"/>
                </a:lnTo>
                <a:lnTo>
                  <a:pt x="597638" y="356071"/>
                </a:lnTo>
                <a:lnTo>
                  <a:pt x="629174" y="346378"/>
                </a:lnTo>
                <a:lnTo>
                  <a:pt x="649257" y="331101"/>
                </a:lnTo>
                <a:lnTo>
                  <a:pt x="656303" y="310961"/>
                </a:lnTo>
                <a:lnTo>
                  <a:pt x="649257" y="290264"/>
                </a:lnTo>
                <a:lnTo>
                  <a:pt x="629174" y="274662"/>
                </a:lnTo>
                <a:lnTo>
                  <a:pt x="597638" y="264815"/>
                </a:lnTo>
                <a:lnTo>
                  <a:pt x="556231" y="261385"/>
                </a:lnTo>
                <a:lnTo>
                  <a:pt x="653194" y="261385"/>
                </a:lnTo>
                <a:lnTo>
                  <a:pt x="674553" y="280506"/>
                </a:lnTo>
                <a:lnTo>
                  <a:pt x="683316" y="310961"/>
                </a:lnTo>
                <a:lnTo>
                  <a:pt x="674553" y="341142"/>
                </a:lnTo>
                <a:lnTo>
                  <a:pt x="653811" y="35946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71784" y="2221977"/>
            <a:ext cx="46990" cy="217170"/>
          </a:xfrm>
          <a:custGeom>
            <a:avLst/>
            <a:gdLst/>
            <a:ahLst/>
            <a:cxnLst/>
            <a:rect l="l" t="t" r="r" b="b"/>
            <a:pathLst>
              <a:path w="46989" h="217169">
                <a:moveTo>
                  <a:pt x="23329" y="46352"/>
                </a:moveTo>
                <a:lnTo>
                  <a:pt x="14312" y="44522"/>
                </a:lnTo>
                <a:lnTo>
                  <a:pt x="6906" y="39541"/>
                </a:lnTo>
                <a:lnTo>
                  <a:pt x="1918" y="32171"/>
                </a:lnTo>
                <a:lnTo>
                  <a:pt x="153" y="23176"/>
                </a:lnTo>
                <a:lnTo>
                  <a:pt x="1918" y="14180"/>
                </a:lnTo>
                <a:lnTo>
                  <a:pt x="6906" y="6810"/>
                </a:lnTo>
                <a:lnTo>
                  <a:pt x="14312" y="1829"/>
                </a:lnTo>
                <a:lnTo>
                  <a:pt x="23329" y="0"/>
                </a:lnTo>
                <a:lnTo>
                  <a:pt x="32325" y="1829"/>
                </a:lnTo>
                <a:lnTo>
                  <a:pt x="39695" y="6810"/>
                </a:lnTo>
                <a:lnTo>
                  <a:pt x="44676" y="14180"/>
                </a:lnTo>
                <a:lnTo>
                  <a:pt x="46506" y="23176"/>
                </a:lnTo>
                <a:lnTo>
                  <a:pt x="44676" y="32171"/>
                </a:lnTo>
                <a:lnTo>
                  <a:pt x="39695" y="39541"/>
                </a:lnTo>
                <a:lnTo>
                  <a:pt x="32325" y="44522"/>
                </a:lnTo>
                <a:lnTo>
                  <a:pt x="23329" y="46352"/>
                </a:lnTo>
                <a:close/>
              </a:path>
              <a:path w="46989" h="217169">
                <a:moveTo>
                  <a:pt x="23176" y="217028"/>
                </a:moveTo>
                <a:lnTo>
                  <a:pt x="14137" y="215198"/>
                </a:lnTo>
                <a:lnTo>
                  <a:pt x="6695" y="210217"/>
                </a:lnTo>
                <a:lnTo>
                  <a:pt x="1700" y="202847"/>
                </a:lnTo>
                <a:lnTo>
                  <a:pt x="0" y="193852"/>
                </a:lnTo>
                <a:lnTo>
                  <a:pt x="1700" y="184856"/>
                </a:lnTo>
                <a:lnTo>
                  <a:pt x="6695" y="177486"/>
                </a:lnTo>
                <a:lnTo>
                  <a:pt x="14137" y="172505"/>
                </a:lnTo>
                <a:lnTo>
                  <a:pt x="23176" y="170675"/>
                </a:lnTo>
                <a:lnTo>
                  <a:pt x="32171" y="172505"/>
                </a:lnTo>
                <a:lnTo>
                  <a:pt x="39541" y="177486"/>
                </a:lnTo>
                <a:lnTo>
                  <a:pt x="44522" y="184856"/>
                </a:lnTo>
                <a:lnTo>
                  <a:pt x="46352" y="193852"/>
                </a:lnTo>
                <a:lnTo>
                  <a:pt x="44522" y="202847"/>
                </a:lnTo>
                <a:lnTo>
                  <a:pt x="39541" y="210217"/>
                </a:lnTo>
                <a:lnTo>
                  <a:pt x="32171" y="215198"/>
                </a:lnTo>
                <a:lnTo>
                  <a:pt x="23176" y="21702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73706" y="2094430"/>
            <a:ext cx="1128395" cy="383540"/>
          </a:xfrm>
          <a:custGeom>
            <a:avLst/>
            <a:gdLst/>
            <a:ahLst/>
            <a:cxnLst/>
            <a:rect l="l" t="t" r="r" b="b"/>
            <a:pathLst>
              <a:path w="1128395" h="383539">
                <a:moveTo>
                  <a:pt x="304054" y="144276"/>
                </a:moveTo>
                <a:lnTo>
                  <a:pt x="45738" y="144276"/>
                </a:lnTo>
                <a:lnTo>
                  <a:pt x="45738" y="16422"/>
                </a:lnTo>
                <a:lnTo>
                  <a:pt x="304054" y="16422"/>
                </a:lnTo>
                <a:lnTo>
                  <a:pt x="304054" y="38831"/>
                </a:lnTo>
                <a:lnTo>
                  <a:pt x="72445" y="38831"/>
                </a:lnTo>
                <a:lnTo>
                  <a:pt x="72445" y="121560"/>
                </a:lnTo>
                <a:lnTo>
                  <a:pt x="304054" y="121560"/>
                </a:lnTo>
                <a:lnTo>
                  <a:pt x="304054" y="144276"/>
                </a:lnTo>
                <a:close/>
              </a:path>
              <a:path w="1128395" h="383539">
                <a:moveTo>
                  <a:pt x="304054" y="121560"/>
                </a:moveTo>
                <a:lnTo>
                  <a:pt x="276887" y="121560"/>
                </a:lnTo>
                <a:lnTo>
                  <a:pt x="276887" y="38831"/>
                </a:lnTo>
                <a:lnTo>
                  <a:pt x="304054" y="38831"/>
                </a:lnTo>
                <a:lnTo>
                  <a:pt x="304054" y="121560"/>
                </a:lnTo>
                <a:close/>
              </a:path>
              <a:path w="1128395" h="383539">
                <a:moveTo>
                  <a:pt x="188326" y="196921"/>
                </a:moveTo>
                <a:lnTo>
                  <a:pt x="161313" y="196921"/>
                </a:lnTo>
                <a:lnTo>
                  <a:pt x="161313" y="144276"/>
                </a:lnTo>
                <a:lnTo>
                  <a:pt x="188326" y="144276"/>
                </a:lnTo>
                <a:lnTo>
                  <a:pt x="188326" y="196921"/>
                </a:lnTo>
                <a:close/>
              </a:path>
              <a:path w="1128395" h="383539">
                <a:moveTo>
                  <a:pt x="349025" y="219791"/>
                </a:moveTo>
                <a:lnTo>
                  <a:pt x="0" y="219791"/>
                </a:lnTo>
                <a:lnTo>
                  <a:pt x="0" y="196921"/>
                </a:lnTo>
                <a:lnTo>
                  <a:pt x="349025" y="196921"/>
                </a:lnTo>
                <a:lnTo>
                  <a:pt x="349025" y="219791"/>
                </a:lnTo>
                <a:close/>
              </a:path>
              <a:path w="1128395" h="383539">
                <a:moveTo>
                  <a:pt x="305435" y="383099"/>
                </a:moveTo>
                <a:lnTo>
                  <a:pt x="277808" y="383099"/>
                </a:lnTo>
                <a:lnTo>
                  <a:pt x="277808" y="286096"/>
                </a:lnTo>
                <a:lnTo>
                  <a:pt x="38831" y="286096"/>
                </a:lnTo>
                <a:lnTo>
                  <a:pt x="38831" y="263534"/>
                </a:lnTo>
                <a:lnTo>
                  <a:pt x="305435" y="263534"/>
                </a:lnTo>
                <a:lnTo>
                  <a:pt x="305435" y="383099"/>
                </a:lnTo>
                <a:close/>
              </a:path>
              <a:path w="1128395" h="383539">
                <a:moveTo>
                  <a:pt x="700200" y="60473"/>
                </a:moveTo>
                <a:lnTo>
                  <a:pt x="416559" y="60473"/>
                </a:lnTo>
                <a:lnTo>
                  <a:pt x="416559" y="37450"/>
                </a:lnTo>
                <a:lnTo>
                  <a:pt x="700200" y="37450"/>
                </a:lnTo>
                <a:lnTo>
                  <a:pt x="700200" y="60473"/>
                </a:lnTo>
                <a:close/>
              </a:path>
              <a:path w="1128395" h="383539">
                <a:moveTo>
                  <a:pt x="506808" y="190935"/>
                </a:moveTo>
                <a:lnTo>
                  <a:pt x="479641" y="190935"/>
                </a:lnTo>
                <a:lnTo>
                  <a:pt x="479641" y="60473"/>
                </a:lnTo>
                <a:lnTo>
                  <a:pt x="506808" y="60473"/>
                </a:lnTo>
                <a:lnTo>
                  <a:pt x="506808" y="190935"/>
                </a:lnTo>
                <a:close/>
              </a:path>
              <a:path w="1128395" h="383539">
                <a:moveTo>
                  <a:pt x="636964" y="190935"/>
                </a:moveTo>
                <a:lnTo>
                  <a:pt x="610104" y="190935"/>
                </a:lnTo>
                <a:lnTo>
                  <a:pt x="610104" y="60473"/>
                </a:lnTo>
                <a:lnTo>
                  <a:pt x="636964" y="60473"/>
                </a:lnTo>
                <a:lnTo>
                  <a:pt x="636964" y="190935"/>
                </a:lnTo>
                <a:close/>
              </a:path>
              <a:path w="1128395" h="383539">
                <a:moveTo>
                  <a:pt x="699586" y="213958"/>
                </a:moveTo>
                <a:lnTo>
                  <a:pt x="416866" y="213958"/>
                </a:lnTo>
                <a:lnTo>
                  <a:pt x="416866" y="190935"/>
                </a:lnTo>
                <a:lnTo>
                  <a:pt x="699586" y="190935"/>
                </a:lnTo>
                <a:lnTo>
                  <a:pt x="699586" y="213958"/>
                </a:lnTo>
                <a:close/>
              </a:path>
              <a:path w="1128395" h="383539">
                <a:moveTo>
                  <a:pt x="513101" y="311421"/>
                </a:moveTo>
                <a:lnTo>
                  <a:pt x="485627" y="311421"/>
                </a:lnTo>
                <a:lnTo>
                  <a:pt x="485627" y="213958"/>
                </a:lnTo>
                <a:lnTo>
                  <a:pt x="513101" y="213958"/>
                </a:lnTo>
                <a:lnTo>
                  <a:pt x="513101" y="311421"/>
                </a:lnTo>
                <a:close/>
              </a:path>
              <a:path w="1128395" h="383539">
                <a:moveTo>
                  <a:pt x="631131" y="311421"/>
                </a:moveTo>
                <a:lnTo>
                  <a:pt x="603657" y="311421"/>
                </a:lnTo>
                <a:lnTo>
                  <a:pt x="603657" y="213958"/>
                </a:lnTo>
                <a:lnTo>
                  <a:pt x="631131" y="213958"/>
                </a:lnTo>
                <a:lnTo>
                  <a:pt x="631131" y="311421"/>
                </a:lnTo>
                <a:close/>
              </a:path>
              <a:path w="1128395" h="383539">
                <a:moveTo>
                  <a:pt x="735041" y="334598"/>
                </a:moveTo>
                <a:lnTo>
                  <a:pt x="384327" y="334598"/>
                </a:lnTo>
                <a:lnTo>
                  <a:pt x="384327" y="311421"/>
                </a:lnTo>
                <a:lnTo>
                  <a:pt x="735041" y="311421"/>
                </a:lnTo>
                <a:lnTo>
                  <a:pt x="735041" y="334598"/>
                </a:lnTo>
                <a:close/>
              </a:path>
              <a:path w="1128395" h="383539">
                <a:moveTo>
                  <a:pt x="1063346" y="382946"/>
                </a:moveTo>
                <a:lnTo>
                  <a:pt x="1035872" y="382946"/>
                </a:lnTo>
                <a:lnTo>
                  <a:pt x="1035872" y="0"/>
                </a:lnTo>
                <a:lnTo>
                  <a:pt x="1063346" y="0"/>
                </a:lnTo>
                <a:lnTo>
                  <a:pt x="1063346" y="158703"/>
                </a:lnTo>
                <a:lnTo>
                  <a:pt x="1127964" y="158703"/>
                </a:lnTo>
                <a:lnTo>
                  <a:pt x="1127964" y="182033"/>
                </a:lnTo>
                <a:lnTo>
                  <a:pt x="1063346" y="182033"/>
                </a:lnTo>
                <a:lnTo>
                  <a:pt x="1063346" y="382946"/>
                </a:lnTo>
                <a:close/>
              </a:path>
              <a:path w="1128395" h="383539">
                <a:moveTo>
                  <a:pt x="788454" y="307738"/>
                </a:moveTo>
                <a:lnTo>
                  <a:pt x="773105" y="286250"/>
                </a:lnTo>
                <a:lnTo>
                  <a:pt x="820199" y="258750"/>
                </a:lnTo>
                <a:lnTo>
                  <a:pt x="859512" y="226999"/>
                </a:lnTo>
                <a:lnTo>
                  <a:pt x="890963" y="191377"/>
                </a:lnTo>
                <a:lnTo>
                  <a:pt x="914471" y="152263"/>
                </a:lnTo>
                <a:lnTo>
                  <a:pt x="929955" y="110036"/>
                </a:lnTo>
                <a:lnTo>
                  <a:pt x="937335" y="65077"/>
                </a:lnTo>
                <a:lnTo>
                  <a:pt x="789989" y="65077"/>
                </a:lnTo>
                <a:lnTo>
                  <a:pt x="789989" y="41748"/>
                </a:lnTo>
                <a:lnTo>
                  <a:pt x="965269" y="41748"/>
                </a:lnTo>
                <a:lnTo>
                  <a:pt x="961870" y="86832"/>
                </a:lnTo>
                <a:lnTo>
                  <a:pt x="951721" y="130431"/>
                </a:lnTo>
                <a:lnTo>
                  <a:pt x="934500" y="172019"/>
                </a:lnTo>
                <a:lnTo>
                  <a:pt x="909885" y="211070"/>
                </a:lnTo>
                <a:lnTo>
                  <a:pt x="877554" y="247058"/>
                </a:lnTo>
                <a:lnTo>
                  <a:pt x="837184" y="279456"/>
                </a:lnTo>
                <a:lnTo>
                  <a:pt x="788454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33221" y="2094430"/>
            <a:ext cx="1978660" cy="434975"/>
          </a:xfrm>
          <a:custGeom>
            <a:avLst/>
            <a:gdLst/>
            <a:ahLst/>
            <a:cxnLst/>
            <a:rect l="l" t="t" r="r" b="b"/>
            <a:pathLst>
              <a:path w="1978659" h="434975">
                <a:moveTo>
                  <a:pt x="304208" y="169601"/>
                </a:moveTo>
                <a:lnTo>
                  <a:pt x="46659" y="169601"/>
                </a:lnTo>
                <a:lnTo>
                  <a:pt x="46659" y="22101"/>
                </a:lnTo>
                <a:lnTo>
                  <a:pt x="304208" y="22101"/>
                </a:lnTo>
                <a:lnTo>
                  <a:pt x="304208" y="44971"/>
                </a:lnTo>
                <a:lnTo>
                  <a:pt x="73519" y="44971"/>
                </a:lnTo>
                <a:lnTo>
                  <a:pt x="73519" y="147806"/>
                </a:lnTo>
                <a:lnTo>
                  <a:pt x="304208" y="147806"/>
                </a:lnTo>
                <a:lnTo>
                  <a:pt x="304208" y="169601"/>
                </a:lnTo>
                <a:close/>
              </a:path>
              <a:path w="1978659" h="434975">
                <a:moveTo>
                  <a:pt x="304208" y="147806"/>
                </a:moveTo>
                <a:lnTo>
                  <a:pt x="277194" y="147806"/>
                </a:lnTo>
                <a:lnTo>
                  <a:pt x="277194" y="44971"/>
                </a:lnTo>
                <a:lnTo>
                  <a:pt x="304208" y="44971"/>
                </a:lnTo>
                <a:lnTo>
                  <a:pt x="304208" y="147806"/>
                </a:lnTo>
                <a:close/>
              </a:path>
              <a:path w="1978659" h="434975">
                <a:moveTo>
                  <a:pt x="350714" y="248339"/>
                </a:moveTo>
                <a:lnTo>
                  <a:pt x="0" y="248339"/>
                </a:lnTo>
                <a:lnTo>
                  <a:pt x="0" y="225470"/>
                </a:lnTo>
                <a:lnTo>
                  <a:pt x="350714" y="225470"/>
                </a:lnTo>
                <a:lnTo>
                  <a:pt x="350714" y="248339"/>
                </a:lnTo>
                <a:close/>
              </a:path>
              <a:path w="1978659" h="434975">
                <a:moveTo>
                  <a:pt x="188019" y="382639"/>
                </a:moveTo>
                <a:lnTo>
                  <a:pt x="161159" y="382639"/>
                </a:lnTo>
                <a:lnTo>
                  <a:pt x="161159" y="248339"/>
                </a:lnTo>
                <a:lnTo>
                  <a:pt x="188019" y="248339"/>
                </a:lnTo>
                <a:lnTo>
                  <a:pt x="188019" y="382639"/>
                </a:lnTo>
                <a:close/>
              </a:path>
              <a:path w="1978659" h="434975">
                <a:moveTo>
                  <a:pt x="700660" y="107439"/>
                </a:moveTo>
                <a:lnTo>
                  <a:pt x="673186" y="107439"/>
                </a:lnTo>
                <a:lnTo>
                  <a:pt x="673186" y="0"/>
                </a:lnTo>
                <a:lnTo>
                  <a:pt x="700660" y="0"/>
                </a:lnTo>
                <a:lnTo>
                  <a:pt x="700660" y="107439"/>
                </a:lnTo>
                <a:close/>
              </a:path>
              <a:path w="1978659" h="434975">
                <a:moveTo>
                  <a:pt x="489925" y="210121"/>
                </a:moveTo>
                <a:lnTo>
                  <a:pt x="450486" y="203531"/>
                </a:lnTo>
                <a:lnTo>
                  <a:pt x="419264" y="184681"/>
                </a:lnTo>
                <a:lnTo>
                  <a:pt x="398776" y="155643"/>
                </a:lnTo>
                <a:lnTo>
                  <a:pt x="391541" y="118490"/>
                </a:lnTo>
                <a:lnTo>
                  <a:pt x="398776" y="81186"/>
                </a:lnTo>
                <a:lnTo>
                  <a:pt x="419264" y="52242"/>
                </a:lnTo>
                <a:lnTo>
                  <a:pt x="450486" y="33514"/>
                </a:lnTo>
                <a:lnTo>
                  <a:pt x="489925" y="26859"/>
                </a:lnTo>
                <a:lnTo>
                  <a:pt x="526545" y="32651"/>
                </a:lnTo>
                <a:lnTo>
                  <a:pt x="556346" y="49019"/>
                </a:lnTo>
                <a:lnTo>
                  <a:pt x="557312" y="50189"/>
                </a:lnTo>
                <a:lnTo>
                  <a:pt x="489925" y="50189"/>
                </a:lnTo>
                <a:lnTo>
                  <a:pt x="460954" y="55422"/>
                </a:lnTo>
                <a:lnTo>
                  <a:pt x="438085" y="69835"/>
                </a:lnTo>
                <a:lnTo>
                  <a:pt x="423101" y="91501"/>
                </a:lnTo>
                <a:lnTo>
                  <a:pt x="417787" y="118490"/>
                </a:lnTo>
                <a:lnTo>
                  <a:pt x="423101" y="145734"/>
                </a:lnTo>
                <a:lnTo>
                  <a:pt x="438085" y="167337"/>
                </a:lnTo>
                <a:lnTo>
                  <a:pt x="460954" y="181515"/>
                </a:lnTo>
                <a:lnTo>
                  <a:pt x="489925" y="186484"/>
                </a:lnTo>
                <a:lnTo>
                  <a:pt x="557441" y="186484"/>
                </a:lnTo>
                <a:lnTo>
                  <a:pt x="556039" y="188173"/>
                </a:lnTo>
                <a:lnTo>
                  <a:pt x="526349" y="204471"/>
                </a:lnTo>
                <a:lnTo>
                  <a:pt x="489925" y="210121"/>
                </a:lnTo>
                <a:close/>
              </a:path>
              <a:path w="1978659" h="434975">
                <a:moveTo>
                  <a:pt x="557441" y="186484"/>
                </a:moveTo>
                <a:lnTo>
                  <a:pt x="489925" y="186484"/>
                </a:lnTo>
                <a:lnTo>
                  <a:pt x="518372" y="181515"/>
                </a:lnTo>
                <a:lnTo>
                  <a:pt x="541151" y="167337"/>
                </a:lnTo>
                <a:lnTo>
                  <a:pt x="556274" y="145734"/>
                </a:lnTo>
                <a:lnTo>
                  <a:pt x="561756" y="118490"/>
                </a:lnTo>
                <a:lnTo>
                  <a:pt x="556274" y="91501"/>
                </a:lnTo>
                <a:lnTo>
                  <a:pt x="541151" y="69835"/>
                </a:lnTo>
                <a:lnTo>
                  <a:pt x="518372" y="55422"/>
                </a:lnTo>
                <a:lnTo>
                  <a:pt x="489925" y="50189"/>
                </a:lnTo>
                <a:lnTo>
                  <a:pt x="557312" y="50189"/>
                </a:lnTo>
                <a:lnTo>
                  <a:pt x="577340" y="74452"/>
                </a:lnTo>
                <a:lnTo>
                  <a:pt x="587542" y="107439"/>
                </a:lnTo>
                <a:lnTo>
                  <a:pt x="700660" y="107439"/>
                </a:lnTo>
                <a:lnTo>
                  <a:pt x="700660" y="130309"/>
                </a:lnTo>
                <a:lnTo>
                  <a:pt x="587388" y="130309"/>
                </a:lnTo>
                <a:lnTo>
                  <a:pt x="577037" y="162895"/>
                </a:lnTo>
                <a:lnTo>
                  <a:pt x="557441" y="186484"/>
                </a:lnTo>
                <a:close/>
              </a:path>
              <a:path w="1978659" h="434975">
                <a:moveTo>
                  <a:pt x="700660" y="264762"/>
                </a:moveTo>
                <a:lnTo>
                  <a:pt x="673186" y="264762"/>
                </a:lnTo>
                <a:lnTo>
                  <a:pt x="673186" y="130309"/>
                </a:lnTo>
                <a:lnTo>
                  <a:pt x="700660" y="130309"/>
                </a:lnTo>
                <a:lnTo>
                  <a:pt x="700660" y="264762"/>
                </a:lnTo>
                <a:close/>
              </a:path>
              <a:path w="1978659" h="434975">
                <a:moveTo>
                  <a:pt x="442805" y="380950"/>
                </a:moveTo>
                <a:lnTo>
                  <a:pt x="432061" y="358695"/>
                </a:lnTo>
                <a:lnTo>
                  <a:pt x="479219" y="344759"/>
                </a:lnTo>
                <a:lnTo>
                  <a:pt x="521773" y="320880"/>
                </a:lnTo>
                <a:lnTo>
                  <a:pt x="552585" y="288396"/>
                </a:lnTo>
                <a:lnTo>
                  <a:pt x="564519" y="248646"/>
                </a:lnTo>
                <a:lnTo>
                  <a:pt x="564519" y="232069"/>
                </a:lnTo>
                <a:lnTo>
                  <a:pt x="592607" y="232069"/>
                </a:lnTo>
                <a:lnTo>
                  <a:pt x="592607" y="248646"/>
                </a:lnTo>
                <a:lnTo>
                  <a:pt x="604223" y="288871"/>
                </a:lnTo>
                <a:lnTo>
                  <a:pt x="606822" y="291622"/>
                </a:lnTo>
                <a:lnTo>
                  <a:pt x="578332" y="291622"/>
                </a:lnTo>
                <a:lnTo>
                  <a:pt x="555537" y="323969"/>
                </a:lnTo>
                <a:lnTo>
                  <a:pt x="523058" y="349869"/>
                </a:lnTo>
                <a:lnTo>
                  <a:pt x="484335" y="368978"/>
                </a:lnTo>
                <a:lnTo>
                  <a:pt x="442805" y="380950"/>
                </a:lnTo>
                <a:close/>
              </a:path>
              <a:path w="1978659" h="434975">
                <a:moveTo>
                  <a:pt x="713707" y="380950"/>
                </a:moveTo>
                <a:lnTo>
                  <a:pt x="672179" y="369022"/>
                </a:lnTo>
                <a:lnTo>
                  <a:pt x="633472" y="349985"/>
                </a:lnTo>
                <a:lnTo>
                  <a:pt x="601039" y="324098"/>
                </a:lnTo>
                <a:lnTo>
                  <a:pt x="578332" y="291622"/>
                </a:lnTo>
                <a:lnTo>
                  <a:pt x="606822" y="291622"/>
                </a:lnTo>
                <a:lnTo>
                  <a:pt x="634892" y="321340"/>
                </a:lnTo>
                <a:lnTo>
                  <a:pt x="677647" y="344975"/>
                </a:lnTo>
                <a:lnTo>
                  <a:pt x="725525" y="358695"/>
                </a:lnTo>
                <a:lnTo>
                  <a:pt x="713707" y="380950"/>
                </a:lnTo>
                <a:close/>
              </a:path>
              <a:path w="1978659" h="434975">
                <a:moveTo>
                  <a:pt x="1083453" y="383559"/>
                </a:moveTo>
                <a:lnTo>
                  <a:pt x="1056132" y="383559"/>
                </a:lnTo>
                <a:lnTo>
                  <a:pt x="1056132" y="0"/>
                </a:lnTo>
                <a:lnTo>
                  <a:pt x="1083453" y="0"/>
                </a:lnTo>
                <a:lnTo>
                  <a:pt x="1083453" y="383559"/>
                </a:lnTo>
                <a:close/>
              </a:path>
              <a:path w="1978659" h="434975">
                <a:moveTo>
                  <a:pt x="881313" y="295305"/>
                </a:moveTo>
                <a:lnTo>
                  <a:pt x="842246" y="285986"/>
                </a:lnTo>
                <a:lnTo>
                  <a:pt x="811669" y="259428"/>
                </a:lnTo>
                <a:lnTo>
                  <a:pt x="791739" y="217733"/>
                </a:lnTo>
                <a:lnTo>
                  <a:pt x="784617" y="163001"/>
                </a:lnTo>
                <a:lnTo>
                  <a:pt x="791739" y="108353"/>
                </a:lnTo>
                <a:lnTo>
                  <a:pt x="811669" y="66670"/>
                </a:lnTo>
                <a:lnTo>
                  <a:pt x="842246" y="40038"/>
                </a:lnTo>
                <a:lnTo>
                  <a:pt x="881313" y="30543"/>
                </a:lnTo>
                <a:lnTo>
                  <a:pt x="920185" y="40038"/>
                </a:lnTo>
                <a:lnTo>
                  <a:pt x="937139" y="54794"/>
                </a:lnTo>
                <a:lnTo>
                  <a:pt x="881313" y="54794"/>
                </a:lnTo>
                <a:lnTo>
                  <a:pt x="852911" y="62830"/>
                </a:lnTo>
                <a:lnTo>
                  <a:pt x="830682" y="85011"/>
                </a:lnTo>
                <a:lnTo>
                  <a:pt x="816194" y="119135"/>
                </a:lnTo>
                <a:lnTo>
                  <a:pt x="811016" y="163001"/>
                </a:lnTo>
                <a:lnTo>
                  <a:pt x="816194" y="206910"/>
                </a:lnTo>
                <a:lnTo>
                  <a:pt x="830682" y="241106"/>
                </a:lnTo>
                <a:lnTo>
                  <a:pt x="852911" y="263301"/>
                </a:lnTo>
                <a:lnTo>
                  <a:pt x="881313" y="271208"/>
                </a:lnTo>
                <a:lnTo>
                  <a:pt x="937211" y="271208"/>
                </a:lnTo>
                <a:lnTo>
                  <a:pt x="920185" y="285986"/>
                </a:lnTo>
                <a:lnTo>
                  <a:pt x="881313" y="295305"/>
                </a:lnTo>
                <a:close/>
              </a:path>
              <a:path w="1978659" h="434975">
                <a:moveTo>
                  <a:pt x="937211" y="271208"/>
                </a:moveTo>
                <a:lnTo>
                  <a:pt x="881313" y="271208"/>
                </a:lnTo>
                <a:lnTo>
                  <a:pt x="909669" y="263301"/>
                </a:lnTo>
                <a:lnTo>
                  <a:pt x="931809" y="241106"/>
                </a:lnTo>
                <a:lnTo>
                  <a:pt x="946237" y="206910"/>
                </a:lnTo>
                <a:lnTo>
                  <a:pt x="951455" y="163001"/>
                </a:lnTo>
                <a:lnTo>
                  <a:pt x="946237" y="119135"/>
                </a:lnTo>
                <a:lnTo>
                  <a:pt x="931809" y="85011"/>
                </a:lnTo>
                <a:lnTo>
                  <a:pt x="909669" y="62830"/>
                </a:lnTo>
                <a:lnTo>
                  <a:pt x="881313" y="54794"/>
                </a:lnTo>
                <a:lnTo>
                  <a:pt x="937139" y="54794"/>
                </a:lnTo>
                <a:lnTo>
                  <a:pt x="950784" y="66670"/>
                </a:lnTo>
                <a:lnTo>
                  <a:pt x="970821" y="108353"/>
                </a:lnTo>
                <a:lnTo>
                  <a:pt x="978008" y="163001"/>
                </a:lnTo>
                <a:lnTo>
                  <a:pt x="970821" y="217733"/>
                </a:lnTo>
                <a:lnTo>
                  <a:pt x="950784" y="259428"/>
                </a:lnTo>
                <a:lnTo>
                  <a:pt x="937211" y="271208"/>
                </a:lnTo>
                <a:close/>
              </a:path>
              <a:path w="1978659" h="434975">
                <a:moveTo>
                  <a:pt x="1469315" y="98691"/>
                </a:moveTo>
                <a:lnTo>
                  <a:pt x="1441841" y="98691"/>
                </a:lnTo>
                <a:lnTo>
                  <a:pt x="1441841" y="0"/>
                </a:lnTo>
                <a:lnTo>
                  <a:pt x="1469315" y="0"/>
                </a:lnTo>
                <a:lnTo>
                  <a:pt x="1469315" y="98691"/>
                </a:lnTo>
                <a:close/>
              </a:path>
              <a:path w="1978659" h="434975">
                <a:moveTo>
                  <a:pt x="1258580" y="200298"/>
                </a:moveTo>
                <a:lnTo>
                  <a:pt x="1219256" y="193820"/>
                </a:lnTo>
                <a:lnTo>
                  <a:pt x="1188264" y="175644"/>
                </a:lnTo>
                <a:lnTo>
                  <a:pt x="1167949" y="147655"/>
                </a:lnTo>
                <a:lnTo>
                  <a:pt x="1160656" y="111737"/>
                </a:lnTo>
                <a:lnTo>
                  <a:pt x="1167949" y="75572"/>
                </a:lnTo>
                <a:lnTo>
                  <a:pt x="1188264" y="47350"/>
                </a:lnTo>
                <a:lnTo>
                  <a:pt x="1219256" y="29027"/>
                </a:lnTo>
                <a:lnTo>
                  <a:pt x="1258580" y="22562"/>
                </a:lnTo>
                <a:lnTo>
                  <a:pt x="1294347" y="27982"/>
                </a:lnTo>
                <a:lnTo>
                  <a:pt x="1323696" y="43474"/>
                </a:lnTo>
                <a:lnTo>
                  <a:pt x="1325939" y="46045"/>
                </a:lnTo>
                <a:lnTo>
                  <a:pt x="1258580" y="46045"/>
                </a:lnTo>
                <a:lnTo>
                  <a:pt x="1229943" y="50870"/>
                </a:lnTo>
                <a:lnTo>
                  <a:pt x="1207220" y="64617"/>
                </a:lnTo>
                <a:lnTo>
                  <a:pt x="1192296" y="85500"/>
                </a:lnTo>
                <a:lnTo>
                  <a:pt x="1187055" y="111737"/>
                </a:lnTo>
                <a:lnTo>
                  <a:pt x="1192296" y="137650"/>
                </a:lnTo>
                <a:lnTo>
                  <a:pt x="1207220" y="158454"/>
                </a:lnTo>
                <a:lnTo>
                  <a:pt x="1229943" y="172323"/>
                </a:lnTo>
                <a:lnTo>
                  <a:pt x="1258580" y="177429"/>
                </a:lnTo>
                <a:lnTo>
                  <a:pt x="1325773" y="177429"/>
                </a:lnTo>
                <a:lnTo>
                  <a:pt x="1324770" y="178618"/>
                </a:lnTo>
                <a:lnTo>
                  <a:pt x="1295042" y="194624"/>
                </a:lnTo>
                <a:lnTo>
                  <a:pt x="1258580" y="200298"/>
                </a:lnTo>
                <a:close/>
              </a:path>
              <a:path w="1978659" h="434975">
                <a:moveTo>
                  <a:pt x="1325773" y="177429"/>
                </a:moveTo>
                <a:lnTo>
                  <a:pt x="1258580" y="177429"/>
                </a:lnTo>
                <a:lnTo>
                  <a:pt x="1286869" y="172323"/>
                </a:lnTo>
                <a:lnTo>
                  <a:pt x="1309460" y="158454"/>
                </a:lnTo>
                <a:lnTo>
                  <a:pt x="1324454" y="137650"/>
                </a:lnTo>
                <a:lnTo>
                  <a:pt x="1329950" y="111737"/>
                </a:lnTo>
                <a:lnTo>
                  <a:pt x="1324454" y="85500"/>
                </a:lnTo>
                <a:lnTo>
                  <a:pt x="1309460" y="64617"/>
                </a:lnTo>
                <a:lnTo>
                  <a:pt x="1286869" y="50870"/>
                </a:lnTo>
                <a:lnTo>
                  <a:pt x="1258580" y="46045"/>
                </a:lnTo>
                <a:lnTo>
                  <a:pt x="1325939" y="46045"/>
                </a:lnTo>
                <a:lnTo>
                  <a:pt x="1344699" y="67543"/>
                </a:lnTo>
                <a:lnTo>
                  <a:pt x="1355429" y="98691"/>
                </a:lnTo>
                <a:lnTo>
                  <a:pt x="1469315" y="98691"/>
                </a:lnTo>
                <a:lnTo>
                  <a:pt x="1469315" y="121713"/>
                </a:lnTo>
                <a:lnTo>
                  <a:pt x="1355736" y="121713"/>
                </a:lnTo>
                <a:lnTo>
                  <a:pt x="1345692" y="153806"/>
                </a:lnTo>
                <a:lnTo>
                  <a:pt x="1325773" y="177429"/>
                </a:lnTo>
                <a:close/>
              </a:path>
              <a:path w="1978659" h="434975">
                <a:moveTo>
                  <a:pt x="1469315" y="220098"/>
                </a:moveTo>
                <a:lnTo>
                  <a:pt x="1441841" y="220098"/>
                </a:lnTo>
                <a:lnTo>
                  <a:pt x="1441841" y="121713"/>
                </a:lnTo>
                <a:lnTo>
                  <a:pt x="1469315" y="121713"/>
                </a:lnTo>
                <a:lnTo>
                  <a:pt x="1469315" y="220098"/>
                </a:lnTo>
                <a:close/>
              </a:path>
              <a:path w="1978659" h="434975">
                <a:moveTo>
                  <a:pt x="1189358" y="378341"/>
                </a:moveTo>
                <a:lnTo>
                  <a:pt x="1175698" y="357160"/>
                </a:lnTo>
                <a:lnTo>
                  <a:pt x="1208239" y="339847"/>
                </a:lnTo>
                <a:lnTo>
                  <a:pt x="1233312" y="316045"/>
                </a:lnTo>
                <a:lnTo>
                  <a:pt x="1249493" y="288588"/>
                </a:lnTo>
                <a:lnTo>
                  <a:pt x="1255356" y="260311"/>
                </a:lnTo>
                <a:lnTo>
                  <a:pt x="1255356" y="234679"/>
                </a:lnTo>
                <a:lnTo>
                  <a:pt x="1281449" y="234679"/>
                </a:lnTo>
                <a:lnTo>
                  <a:pt x="1281449" y="260311"/>
                </a:lnTo>
                <a:lnTo>
                  <a:pt x="1285121" y="287003"/>
                </a:lnTo>
                <a:lnTo>
                  <a:pt x="1292610" y="304361"/>
                </a:lnTo>
                <a:lnTo>
                  <a:pt x="1267635" y="304361"/>
                </a:lnTo>
                <a:lnTo>
                  <a:pt x="1254843" y="327144"/>
                </a:lnTo>
                <a:lnTo>
                  <a:pt x="1237245" y="347682"/>
                </a:lnTo>
                <a:lnTo>
                  <a:pt x="1215273" y="365055"/>
                </a:lnTo>
                <a:lnTo>
                  <a:pt x="1189358" y="378341"/>
                </a:lnTo>
                <a:close/>
              </a:path>
              <a:path w="1978659" h="434975">
                <a:moveTo>
                  <a:pt x="1378954" y="353783"/>
                </a:moveTo>
                <a:lnTo>
                  <a:pt x="1339620" y="353783"/>
                </a:lnTo>
                <a:lnTo>
                  <a:pt x="1364955" y="333890"/>
                </a:lnTo>
                <a:lnTo>
                  <a:pt x="1383440" y="309867"/>
                </a:lnTo>
                <a:lnTo>
                  <a:pt x="1394788" y="284434"/>
                </a:lnTo>
                <a:lnTo>
                  <a:pt x="1398712" y="260311"/>
                </a:lnTo>
                <a:lnTo>
                  <a:pt x="1398712" y="234679"/>
                </a:lnTo>
                <a:lnTo>
                  <a:pt x="1425265" y="234679"/>
                </a:lnTo>
                <a:lnTo>
                  <a:pt x="1425265" y="260311"/>
                </a:lnTo>
                <a:lnTo>
                  <a:pt x="1430903" y="289797"/>
                </a:lnTo>
                <a:lnTo>
                  <a:pt x="1438706" y="303133"/>
                </a:lnTo>
                <a:lnTo>
                  <a:pt x="1411605" y="303133"/>
                </a:lnTo>
                <a:lnTo>
                  <a:pt x="1400645" y="326413"/>
                </a:lnTo>
                <a:lnTo>
                  <a:pt x="1385052" y="348124"/>
                </a:lnTo>
                <a:lnTo>
                  <a:pt x="1378954" y="353783"/>
                </a:lnTo>
                <a:close/>
              </a:path>
              <a:path w="1978659" h="434975">
                <a:moveTo>
                  <a:pt x="1491110" y="378341"/>
                </a:moveTo>
                <a:lnTo>
                  <a:pt x="1464269" y="365208"/>
                </a:lnTo>
                <a:lnTo>
                  <a:pt x="1441803" y="347759"/>
                </a:lnTo>
                <a:lnTo>
                  <a:pt x="1424114" y="326799"/>
                </a:lnTo>
                <a:lnTo>
                  <a:pt x="1411605" y="303133"/>
                </a:lnTo>
                <a:lnTo>
                  <a:pt x="1438706" y="303133"/>
                </a:lnTo>
                <a:lnTo>
                  <a:pt x="1447002" y="317311"/>
                </a:lnTo>
                <a:lnTo>
                  <a:pt x="1472339" y="340538"/>
                </a:lnTo>
                <a:lnTo>
                  <a:pt x="1505691" y="357160"/>
                </a:lnTo>
                <a:lnTo>
                  <a:pt x="1491110" y="378341"/>
                </a:lnTo>
                <a:close/>
              </a:path>
              <a:path w="1978659" h="434975">
                <a:moveTo>
                  <a:pt x="1340080" y="381257"/>
                </a:moveTo>
                <a:lnTo>
                  <a:pt x="1314667" y="367667"/>
                </a:lnTo>
                <a:lnTo>
                  <a:pt x="1294131" y="349658"/>
                </a:lnTo>
                <a:lnTo>
                  <a:pt x="1278458" y="328226"/>
                </a:lnTo>
                <a:lnTo>
                  <a:pt x="1267635" y="304361"/>
                </a:lnTo>
                <a:lnTo>
                  <a:pt x="1292610" y="304361"/>
                </a:lnTo>
                <a:lnTo>
                  <a:pt x="1296203" y="312688"/>
                </a:lnTo>
                <a:lnTo>
                  <a:pt x="1314451" y="335552"/>
                </a:lnTo>
                <a:lnTo>
                  <a:pt x="1339620" y="353783"/>
                </a:lnTo>
                <a:lnTo>
                  <a:pt x="1378954" y="353783"/>
                </a:lnTo>
                <a:lnTo>
                  <a:pt x="1364854" y="366870"/>
                </a:lnTo>
                <a:lnTo>
                  <a:pt x="1340080" y="381257"/>
                </a:lnTo>
                <a:close/>
              </a:path>
              <a:path w="1978659" h="434975">
                <a:moveTo>
                  <a:pt x="1828471" y="253864"/>
                </a:moveTo>
                <a:lnTo>
                  <a:pt x="1800536" y="250334"/>
                </a:lnTo>
                <a:lnTo>
                  <a:pt x="1808705" y="199636"/>
                </a:lnTo>
                <a:lnTo>
                  <a:pt x="1812930" y="154981"/>
                </a:lnTo>
                <a:lnTo>
                  <a:pt x="1814566" y="115219"/>
                </a:lnTo>
                <a:lnTo>
                  <a:pt x="1814964" y="79198"/>
                </a:lnTo>
                <a:lnTo>
                  <a:pt x="1814964" y="63696"/>
                </a:lnTo>
                <a:lnTo>
                  <a:pt x="1575527" y="63696"/>
                </a:lnTo>
                <a:lnTo>
                  <a:pt x="1575527" y="40673"/>
                </a:lnTo>
                <a:lnTo>
                  <a:pt x="1842285" y="40673"/>
                </a:lnTo>
                <a:lnTo>
                  <a:pt x="1842285" y="79198"/>
                </a:lnTo>
                <a:lnTo>
                  <a:pt x="1841896" y="115663"/>
                </a:lnTo>
                <a:lnTo>
                  <a:pt x="1840328" y="155768"/>
                </a:lnTo>
                <a:lnTo>
                  <a:pt x="1836284" y="201255"/>
                </a:lnTo>
                <a:lnTo>
                  <a:pt x="1828471" y="253864"/>
                </a:lnTo>
                <a:close/>
              </a:path>
              <a:path w="1978659" h="434975">
                <a:moveTo>
                  <a:pt x="1705683" y="302980"/>
                </a:moveTo>
                <a:lnTo>
                  <a:pt x="1678516" y="302980"/>
                </a:lnTo>
                <a:lnTo>
                  <a:pt x="1678516" y="164382"/>
                </a:lnTo>
                <a:lnTo>
                  <a:pt x="1705683" y="164382"/>
                </a:lnTo>
                <a:lnTo>
                  <a:pt x="1705683" y="302980"/>
                </a:lnTo>
                <a:close/>
              </a:path>
              <a:path w="1978659" h="434975">
                <a:moveTo>
                  <a:pt x="1886949" y="326309"/>
                </a:moveTo>
                <a:lnTo>
                  <a:pt x="1537923" y="326309"/>
                </a:lnTo>
                <a:lnTo>
                  <a:pt x="1537923" y="302980"/>
                </a:lnTo>
                <a:lnTo>
                  <a:pt x="1886949" y="302980"/>
                </a:lnTo>
                <a:lnTo>
                  <a:pt x="1886949" y="326309"/>
                </a:lnTo>
                <a:close/>
              </a:path>
              <a:path w="1978659" h="434975">
                <a:moveTo>
                  <a:pt x="1946501" y="434977"/>
                </a:moveTo>
                <a:lnTo>
                  <a:pt x="1921023" y="434977"/>
                </a:lnTo>
                <a:lnTo>
                  <a:pt x="1945427" y="322472"/>
                </a:lnTo>
                <a:lnTo>
                  <a:pt x="1978119" y="322472"/>
                </a:lnTo>
                <a:lnTo>
                  <a:pt x="1946501" y="4349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179703" y="2094430"/>
            <a:ext cx="1121410" cy="383540"/>
          </a:xfrm>
          <a:custGeom>
            <a:avLst/>
            <a:gdLst/>
            <a:ahLst/>
            <a:cxnLst/>
            <a:rect l="l" t="t" r="r" b="b"/>
            <a:pathLst>
              <a:path w="1121409" h="383539">
                <a:moveTo>
                  <a:pt x="308659" y="88254"/>
                </a:moveTo>
                <a:lnTo>
                  <a:pt x="281645" y="88254"/>
                </a:lnTo>
                <a:lnTo>
                  <a:pt x="281645" y="0"/>
                </a:lnTo>
                <a:lnTo>
                  <a:pt x="308659" y="0"/>
                </a:lnTo>
                <a:lnTo>
                  <a:pt x="308659" y="88254"/>
                </a:lnTo>
                <a:close/>
              </a:path>
              <a:path w="1121409" h="383539">
                <a:moveTo>
                  <a:pt x="98384" y="187559"/>
                </a:moveTo>
                <a:lnTo>
                  <a:pt x="58751" y="181170"/>
                </a:lnTo>
                <a:lnTo>
                  <a:pt x="27550" y="163270"/>
                </a:lnTo>
                <a:lnTo>
                  <a:pt x="7170" y="135757"/>
                </a:lnTo>
                <a:lnTo>
                  <a:pt x="0" y="100532"/>
                </a:lnTo>
                <a:lnTo>
                  <a:pt x="7170" y="65427"/>
                </a:lnTo>
                <a:lnTo>
                  <a:pt x="27550" y="38179"/>
                </a:lnTo>
                <a:lnTo>
                  <a:pt x="58751" y="20543"/>
                </a:lnTo>
                <a:lnTo>
                  <a:pt x="98384" y="14274"/>
                </a:lnTo>
                <a:lnTo>
                  <a:pt x="134719" y="19574"/>
                </a:lnTo>
                <a:lnTo>
                  <a:pt x="164248" y="34572"/>
                </a:lnTo>
                <a:lnTo>
                  <a:pt x="166552" y="37143"/>
                </a:lnTo>
                <a:lnTo>
                  <a:pt x="98384" y="37143"/>
                </a:lnTo>
                <a:lnTo>
                  <a:pt x="69413" y="41867"/>
                </a:lnTo>
                <a:lnTo>
                  <a:pt x="46544" y="55139"/>
                </a:lnTo>
                <a:lnTo>
                  <a:pt x="31560" y="75260"/>
                </a:lnTo>
                <a:lnTo>
                  <a:pt x="26246" y="100532"/>
                </a:lnTo>
                <a:lnTo>
                  <a:pt x="31560" y="126006"/>
                </a:lnTo>
                <a:lnTo>
                  <a:pt x="46544" y="146271"/>
                </a:lnTo>
                <a:lnTo>
                  <a:pt x="69413" y="159629"/>
                </a:lnTo>
                <a:lnTo>
                  <a:pt x="98384" y="164382"/>
                </a:lnTo>
                <a:lnTo>
                  <a:pt x="166616" y="164382"/>
                </a:lnTo>
                <a:lnTo>
                  <a:pt x="164728" y="166550"/>
                </a:lnTo>
                <a:lnTo>
                  <a:pt x="135023" y="182055"/>
                </a:lnTo>
                <a:lnTo>
                  <a:pt x="98384" y="187559"/>
                </a:lnTo>
                <a:close/>
              </a:path>
              <a:path w="1121409" h="383539">
                <a:moveTo>
                  <a:pt x="166616" y="164382"/>
                </a:moveTo>
                <a:lnTo>
                  <a:pt x="98384" y="164382"/>
                </a:lnTo>
                <a:lnTo>
                  <a:pt x="126961" y="159629"/>
                </a:lnTo>
                <a:lnTo>
                  <a:pt x="149724" y="146271"/>
                </a:lnTo>
                <a:lnTo>
                  <a:pt x="164776" y="126006"/>
                </a:lnTo>
                <a:lnTo>
                  <a:pt x="170215" y="100532"/>
                </a:lnTo>
                <a:lnTo>
                  <a:pt x="164776" y="75260"/>
                </a:lnTo>
                <a:lnTo>
                  <a:pt x="149724" y="55139"/>
                </a:lnTo>
                <a:lnTo>
                  <a:pt x="126961" y="41867"/>
                </a:lnTo>
                <a:lnTo>
                  <a:pt x="98384" y="37143"/>
                </a:lnTo>
                <a:lnTo>
                  <a:pt x="166552" y="37143"/>
                </a:lnTo>
                <a:lnTo>
                  <a:pt x="185172" y="57916"/>
                </a:lnTo>
                <a:lnTo>
                  <a:pt x="195693" y="88254"/>
                </a:lnTo>
                <a:lnTo>
                  <a:pt x="308659" y="88254"/>
                </a:lnTo>
                <a:lnTo>
                  <a:pt x="308659" y="111583"/>
                </a:lnTo>
                <a:lnTo>
                  <a:pt x="195847" y="111583"/>
                </a:lnTo>
                <a:lnTo>
                  <a:pt x="185626" y="142556"/>
                </a:lnTo>
                <a:lnTo>
                  <a:pt x="166616" y="164382"/>
                </a:lnTo>
                <a:close/>
              </a:path>
              <a:path w="1121409" h="383539">
                <a:moveTo>
                  <a:pt x="308659" y="196307"/>
                </a:moveTo>
                <a:lnTo>
                  <a:pt x="281645" y="196307"/>
                </a:lnTo>
                <a:lnTo>
                  <a:pt x="281645" y="111583"/>
                </a:lnTo>
                <a:lnTo>
                  <a:pt x="308659" y="111583"/>
                </a:lnTo>
                <a:lnTo>
                  <a:pt x="308659" y="196307"/>
                </a:lnTo>
                <a:close/>
              </a:path>
              <a:path w="1121409" h="383539">
                <a:moveTo>
                  <a:pt x="324468" y="377574"/>
                </a:moveTo>
                <a:lnTo>
                  <a:pt x="63696" y="377574"/>
                </a:lnTo>
                <a:lnTo>
                  <a:pt x="63696" y="285175"/>
                </a:lnTo>
                <a:lnTo>
                  <a:pt x="281645" y="285175"/>
                </a:lnTo>
                <a:lnTo>
                  <a:pt x="281645" y="241125"/>
                </a:lnTo>
                <a:lnTo>
                  <a:pt x="62622" y="241125"/>
                </a:lnTo>
                <a:lnTo>
                  <a:pt x="62622" y="218870"/>
                </a:lnTo>
                <a:lnTo>
                  <a:pt x="308659" y="218870"/>
                </a:lnTo>
                <a:lnTo>
                  <a:pt x="308659" y="306510"/>
                </a:lnTo>
                <a:lnTo>
                  <a:pt x="90556" y="306510"/>
                </a:lnTo>
                <a:lnTo>
                  <a:pt x="90556" y="354858"/>
                </a:lnTo>
                <a:lnTo>
                  <a:pt x="324468" y="354858"/>
                </a:lnTo>
                <a:lnTo>
                  <a:pt x="324468" y="377574"/>
                </a:lnTo>
                <a:close/>
              </a:path>
              <a:path w="1121409" h="383539">
                <a:moveTo>
                  <a:pt x="672419" y="383099"/>
                </a:moveTo>
                <a:lnTo>
                  <a:pt x="644945" y="383099"/>
                </a:lnTo>
                <a:lnTo>
                  <a:pt x="644945" y="0"/>
                </a:lnTo>
                <a:lnTo>
                  <a:pt x="672419" y="0"/>
                </a:lnTo>
                <a:lnTo>
                  <a:pt x="672419" y="155787"/>
                </a:lnTo>
                <a:lnTo>
                  <a:pt x="738725" y="155787"/>
                </a:lnTo>
                <a:lnTo>
                  <a:pt x="738725" y="179577"/>
                </a:lnTo>
                <a:lnTo>
                  <a:pt x="672419" y="179577"/>
                </a:lnTo>
                <a:lnTo>
                  <a:pt x="672419" y="383099"/>
                </a:lnTo>
                <a:close/>
              </a:path>
              <a:path w="1121409" h="383539">
                <a:moveTo>
                  <a:pt x="568970" y="284101"/>
                </a:moveTo>
                <a:lnTo>
                  <a:pt x="394764" y="284101"/>
                </a:lnTo>
                <a:lnTo>
                  <a:pt x="394764" y="39445"/>
                </a:lnTo>
                <a:lnTo>
                  <a:pt x="568970" y="39445"/>
                </a:lnTo>
                <a:lnTo>
                  <a:pt x="568970" y="61701"/>
                </a:lnTo>
                <a:lnTo>
                  <a:pt x="421163" y="61701"/>
                </a:lnTo>
                <a:lnTo>
                  <a:pt x="421163" y="261385"/>
                </a:lnTo>
                <a:lnTo>
                  <a:pt x="568970" y="261385"/>
                </a:lnTo>
                <a:lnTo>
                  <a:pt x="568970" y="284101"/>
                </a:lnTo>
                <a:close/>
              </a:path>
              <a:path w="1121409" h="383539">
                <a:moveTo>
                  <a:pt x="568970" y="261385"/>
                </a:moveTo>
                <a:lnTo>
                  <a:pt x="541649" y="261385"/>
                </a:lnTo>
                <a:lnTo>
                  <a:pt x="541649" y="61701"/>
                </a:lnTo>
                <a:lnTo>
                  <a:pt x="568970" y="61701"/>
                </a:lnTo>
                <a:lnTo>
                  <a:pt x="568970" y="261385"/>
                </a:lnTo>
                <a:close/>
              </a:path>
              <a:path w="1121409" h="383539">
                <a:moveTo>
                  <a:pt x="1056746" y="382946"/>
                </a:moveTo>
                <a:lnTo>
                  <a:pt x="1029272" y="382946"/>
                </a:lnTo>
                <a:lnTo>
                  <a:pt x="1029272" y="0"/>
                </a:lnTo>
                <a:lnTo>
                  <a:pt x="1056746" y="0"/>
                </a:lnTo>
                <a:lnTo>
                  <a:pt x="1056746" y="155634"/>
                </a:lnTo>
                <a:lnTo>
                  <a:pt x="1121364" y="155634"/>
                </a:lnTo>
                <a:lnTo>
                  <a:pt x="1121364" y="178963"/>
                </a:lnTo>
                <a:lnTo>
                  <a:pt x="1056746" y="178963"/>
                </a:lnTo>
                <a:lnTo>
                  <a:pt x="1056746" y="382946"/>
                </a:lnTo>
                <a:close/>
              </a:path>
              <a:path w="1121409" h="383539">
                <a:moveTo>
                  <a:pt x="808714" y="284408"/>
                </a:moveTo>
                <a:lnTo>
                  <a:pt x="779091" y="284408"/>
                </a:lnTo>
                <a:lnTo>
                  <a:pt x="779091" y="38217"/>
                </a:lnTo>
                <a:lnTo>
                  <a:pt x="806105" y="38217"/>
                </a:lnTo>
                <a:lnTo>
                  <a:pt x="806105" y="261232"/>
                </a:lnTo>
                <a:lnTo>
                  <a:pt x="991816" y="261232"/>
                </a:lnTo>
                <a:lnTo>
                  <a:pt x="992743" y="267218"/>
                </a:lnTo>
                <a:lnTo>
                  <a:pt x="944088" y="275494"/>
                </a:lnTo>
                <a:lnTo>
                  <a:pt x="897735" y="280820"/>
                </a:lnTo>
                <a:lnTo>
                  <a:pt x="852879" y="283643"/>
                </a:lnTo>
                <a:lnTo>
                  <a:pt x="808714" y="284408"/>
                </a:lnTo>
                <a:close/>
              </a:path>
              <a:path w="1121409" h="383539">
                <a:moveTo>
                  <a:pt x="991816" y="261232"/>
                </a:moveTo>
                <a:lnTo>
                  <a:pt x="808714" y="261232"/>
                </a:lnTo>
                <a:lnTo>
                  <a:pt x="852131" y="260349"/>
                </a:lnTo>
                <a:lnTo>
                  <a:pt x="896239" y="257394"/>
                </a:lnTo>
                <a:lnTo>
                  <a:pt x="941671" y="251907"/>
                </a:lnTo>
                <a:lnTo>
                  <a:pt x="989059" y="243427"/>
                </a:lnTo>
                <a:lnTo>
                  <a:pt x="991816" y="26123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433231" y="2094430"/>
            <a:ext cx="2095500" cy="383540"/>
          </a:xfrm>
          <a:custGeom>
            <a:avLst/>
            <a:gdLst/>
            <a:ahLst/>
            <a:cxnLst/>
            <a:rect l="l" t="t" r="r" b="b"/>
            <a:pathLst>
              <a:path w="2095500" h="383539">
                <a:moveTo>
                  <a:pt x="31157" y="171903"/>
                </a:moveTo>
                <a:lnTo>
                  <a:pt x="19492" y="149341"/>
                </a:lnTo>
                <a:lnTo>
                  <a:pt x="68233" y="136004"/>
                </a:lnTo>
                <a:lnTo>
                  <a:pt x="113809" y="111603"/>
                </a:lnTo>
                <a:lnTo>
                  <a:pt x="147528" y="78136"/>
                </a:lnTo>
                <a:lnTo>
                  <a:pt x="160699" y="37603"/>
                </a:lnTo>
                <a:lnTo>
                  <a:pt x="160699" y="14581"/>
                </a:lnTo>
                <a:lnTo>
                  <a:pt x="188787" y="14581"/>
                </a:lnTo>
                <a:lnTo>
                  <a:pt x="188787" y="37603"/>
                </a:lnTo>
                <a:lnTo>
                  <a:pt x="201938" y="77618"/>
                </a:lnTo>
                <a:lnTo>
                  <a:pt x="203842" y="79505"/>
                </a:lnTo>
                <a:lnTo>
                  <a:pt x="174973" y="79505"/>
                </a:lnTo>
                <a:lnTo>
                  <a:pt x="150408" y="113368"/>
                </a:lnTo>
                <a:lnTo>
                  <a:pt x="115325" y="140439"/>
                </a:lnTo>
                <a:lnTo>
                  <a:pt x="74111" y="160142"/>
                </a:lnTo>
                <a:lnTo>
                  <a:pt x="31157" y="171903"/>
                </a:lnTo>
                <a:close/>
              </a:path>
              <a:path w="2095500" h="383539">
                <a:moveTo>
                  <a:pt x="318789" y="171903"/>
                </a:moveTo>
                <a:lnTo>
                  <a:pt x="275856" y="160078"/>
                </a:lnTo>
                <a:lnTo>
                  <a:pt x="234679" y="140266"/>
                </a:lnTo>
                <a:lnTo>
                  <a:pt x="199602" y="113173"/>
                </a:lnTo>
                <a:lnTo>
                  <a:pt x="174973" y="79505"/>
                </a:lnTo>
                <a:lnTo>
                  <a:pt x="203842" y="79505"/>
                </a:lnTo>
                <a:lnTo>
                  <a:pt x="235753" y="111142"/>
                </a:lnTo>
                <a:lnTo>
                  <a:pt x="281425" y="135832"/>
                </a:lnTo>
                <a:lnTo>
                  <a:pt x="330147" y="149341"/>
                </a:lnTo>
                <a:lnTo>
                  <a:pt x="318789" y="171903"/>
                </a:lnTo>
                <a:close/>
              </a:path>
              <a:path w="2095500" h="383539">
                <a:moveTo>
                  <a:pt x="349025" y="241585"/>
                </a:moveTo>
                <a:lnTo>
                  <a:pt x="0" y="241585"/>
                </a:lnTo>
                <a:lnTo>
                  <a:pt x="0" y="218256"/>
                </a:lnTo>
                <a:lnTo>
                  <a:pt x="349025" y="218256"/>
                </a:lnTo>
                <a:lnTo>
                  <a:pt x="349025" y="241585"/>
                </a:lnTo>
                <a:close/>
              </a:path>
              <a:path w="2095500" h="383539">
                <a:moveTo>
                  <a:pt x="187405" y="383099"/>
                </a:moveTo>
                <a:lnTo>
                  <a:pt x="160545" y="383099"/>
                </a:lnTo>
                <a:lnTo>
                  <a:pt x="160545" y="241585"/>
                </a:lnTo>
                <a:lnTo>
                  <a:pt x="187405" y="241585"/>
                </a:lnTo>
                <a:lnTo>
                  <a:pt x="187405" y="383099"/>
                </a:lnTo>
                <a:close/>
              </a:path>
              <a:path w="2095500" h="383539">
                <a:moveTo>
                  <a:pt x="708181" y="107593"/>
                </a:moveTo>
                <a:lnTo>
                  <a:pt x="682242" y="107593"/>
                </a:lnTo>
                <a:lnTo>
                  <a:pt x="682242" y="0"/>
                </a:lnTo>
                <a:lnTo>
                  <a:pt x="708181" y="0"/>
                </a:lnTo>
                <a:lnTo>
                  <a:pt x="708181" y="107593"/>
                </a:lnTo>
                <a:close/>
              </a:path>
              <a:path w="2095500" h="383539">
                <a:moveTo>
                  <a:pt x="624225" y="229307"/>
                </a:moveTo>
                <a:lnTo>
                  <a:pt x="598439" y="229307"/>
                </a:lnTo>
                <a:lnTo>
                  <a:pt x="598439" y="7827"/>
                </a:lnTo>
                <a:lnTo>
                  <a:pt x="624225" y="7827"/>
                </a:lnTo>
                <a:lnTo>
                  <a:pt x="624225" y="107593"/>
                </a:lnTo>
                <a:lnTo>
                  <a:pt x="708181" y="107593"/>
                </a:lnTo>
                <a:lnTo>
                  <a:pt x="708181" y="130616"/>
                </a:lnTo>
                <a:lnTo>
                  <a:pt x="624225" y="130616"/>
                </a:lnTo>
                <a:lnTo>
                  <a:pt x="624225" y="229307"/>
                </a:lnTo>
                <a:close/>
              </a:path>
              <a:path w="2095500" h="383539">
                <a:moveTo>
                  <a:pt x="708181" y="243274"/>
                </a:moveTo>
                <a:lnTo>
                  <a:pt x="682242" y="243274"/>
                </a:lnTo>
                <a:lnTo>
                  <a:pt x="682242" y="130616"/>
                </a:lnTo>
                <a:lnTo>
                  <a:pt x="708181" y="130616"/>
                </a:lnTo>
                <a:lnTo>
                  <a:pt x="708181" y="243274"/>
                </a:lnTo>
                <a:close/>
              </a:path>
              <a:path w="2095500" h="383539">
                <a:moveTo>
                  <a:pt x="495757" y="48040"/>
                </a:moveTo>
                <a:lnTo>
                  <a:pt x="468744" y="48040"/>
                </a:lnTo>
                <a:lnTo>
                  <a:pt x="468744" y="2609"/>
                </a:lnTo>
                <a:lnTo>
                  <a:pt x="495757" y="2609"/>
                </a:lnTo>
                <a:lnTo>
                  <a:pt x="495757" y="48040"/>
                </a:lnTo>
                <a:close/>
              </a:path>
              <a:path w="2095500" h="383539">
                <a:moveTo>
                  <a:pt x="581249" y="70756"/>
                </a:moveTo>
                <a:lnTo>
                  <a:pt x="382178" y="70756"/>
                </a:lnTo>
                <a:lnTo>
                  <a:pt x="382178" y="48040"/>
                </a:lnTo>
                <a:lnTo>
                  <a:pt x="581249" y="48040"/>
                </a:lnTo>
                <a:lnTo>
                  <a:pt x="581249" y="70756"/>
                </a:lnTo>
                <a:close/>
              </a:path>
              <a:path w="2095500" h="383539">
                <a:moveTo>
                  <a:pt x="481944" y="223321"/>
                </a:moveTo>
                <a:lnTo>
                  <a:pt x="448769" y="218767"/>
                </a:lnTo>
                <a:lnTo>
                  <a:pt x="422948" y="205766"/>
                </a:lnTo>
                <a:lnTo>
                  <a:pt x="406249" y="185312"/>
                </a:lnTo>
                <a:lnTo>
                  <a:pt x="400443" y="158396"/>
                </a:lnTo>
                <a:lnTo>
                  <a:pt x="406249" y="131457"/>
                </a:lnTo>
                <a:lnTo>
                  <a:pt x="422948" y="110950"/>
                </a:lnTo>
                <a:lnTo>
                  <a:pt x="448769" y="97897"/>
                </a:lnTo>
                <a:lnTo>
                  <a:pt x="481944" y="93319"/>
                </a:lnTo>
                <a:lnTo>
                  <a:pt x="515257" y="97897"/>
                </a:lnTo>
                <a:lnTo>
                  <a:pt x="541131" y="110950"/>
                </a:lnTo>
                <a:lnTo>
                  <a:pt x="544041" y="114500"/>
                </a:lnTo>
                <a:lnTo>
                  <a:pt x="481944" y="114500"/>
                </a:lnTo>
                <a:lnTo>
                  <a:pt x="458801" y="117711"/>
                </a:lnTo>
                <a:lnTo>
                  <a:pt x="440810" y="126721"/>
                </a:lnTo>
                <a:lnTo>
                  <a:pt x="429149" y="140595"/>
                </a:lnTo>
                <a:lnTo>
                  <a:pt x="425001" y="158396"/>
                </a:lnTo>
                <a:lnTo>
                  <a:pt x="429149" y="176174"/>
                </a:lnTo>
                <a:lnTo>
                  <a:pt x="440810" y="189995"/>
                </a:lnTo>
                <a:lnTo>
                  <a:pt x="458801" y="198953"/>
                </a:lnTo>
                <a:lnTo>
                  <a:pt x="481944" y="202140"/>
                </a:lnTo>
                <a:lnTo>
                  <a:pt x="544111" y="202140"/>
                </a:lnTo>
                <a:lnTo>
                  <a:pt x="541131" y="205766"/>
                </a:lnTo>
                <a:lnTo>
                  <a:pt x="515257" y="218767"/>
                </a:lnTo>
                <a:lnTo>
                  <a:pt x="481944" y="223321"/>
                </a:lnTo>
                <a:close/>
              </a:path>
              <a:path w="2095500" h="383539">
                <a:moveTo>
                  <a:pt x="544111" y="202140"/>
                </a:moveTo>
                <a:lnTo>
                  <a:pt x="481944" y="202140"/>
                </a:lnTo>
                <a:lnTo>
                  <a:pt x="505110" y="198953"/>
                </a:lnTo>
                <a:lnTo>
                  <a:pt x="523154" y="189995"/>
                </a:lnTo>
                <a:lnTo>
                  <a:pt x="534867" y="176174"/>
                </a:lnTo>
                <a:lnTo>
                  <a:pt x="539040" y="158396"/>
                </a:lnTo>
                <a:lnTo>
                  <a:pt x="534867" y="140595"/>
                </a:lnTo>
                <a:lnTo>
                  <a:pt x="523154" y="126721"/>
                </a:lnTo>
                <a:lnTo>
                  <a:pt x="505110" y="117711"/>
                </a:lnTo>
                <a:lnTo>
                  <a:pt x="481944" y="114500"/>
                </a:lnTo>
                <a:lnTo>
                  <a:pt x="544041" y="114500"/>
                </a:lnTo>
                <a:lnTo>
                  <a:pt x="557940" y="131457"/>
                </a:lnTo>
                <a:lnTo>
                  <a:pt x="564058" y="158396"/>
                </a:lnTo>
                <a:lnTo>
                  <a:pt x="557940" y="185312"/>
                </a:lnTo>
                <a:lnTo>
                  <a:pt x="544111" y="202140"/>
                </a:lnTo>
                <a:close/>
              </a:path>
              <a:path w="2095500" h="383539">
                <a:moveTo>
                  <a:pt x="583090" y="381871"/>
                </a:moveTo>
                <a:lnTo>
                  <a:pt x="529366" y="377506"/>
                </a:lnTo>
                <a:lnTo>
                  <a:pt x="489311" y="364796"/>
                </a:lnTo>
                <a:lnTo>
                  <a:pt x="464336" y="344315"/>
                </a:lnTo>
                <a:lnTo>
                  <a:pt x="455851" y="316640"/>
                </a:lnTo>
                <a:lnTo>
                  <a:pt x="464336" y="288456"/>
                </a:lnTo>
                <a:lnTo>
                  <a:pt x="489311" y="267755"/>
                </a:lnTo>
                <a:lnTo>
                  <a:pt x="529366" y="254996"/>
                </a:lnTo>
                <a:lnTo>
                  <a:pt x="583090" y="250641"/>
                </a:lnTo>
                <a:lnTo>
                  <a:pt x="636602" y="254996"/>
                </a:lnTo>
                <a:lnTo>
                  <a:pt x="676659" y="267755"/>
                </a:lnTo>
                <a:lnTo>
                  <a:pt x="682526" y="272590"/>
                </a:lnTo>
                <a:lnTo>
                  <a:pt x="583090" y="272590"/>
                </a:lnTo>
                <a:lnTo>
                  <a:pt x="541160" y="275479"/>
                </a:lnTo>
                <a:lnTo>
                  <a:pt x="509533" y="284082"/>
                </a:lnTo>
                <a:lnTo>
                  <a:pt x="489589" y="297951"/>
                </a:lnTo>
                <a:lnTo>
                  <a:pt x="482711" y="316640"/>
                </a:lnTo>
                <a:lnTo>
                  <a:pt x="489589" y="334842"/>
                </a:lnTo>
                <a:lnTo>
                  <a:pt x="509533" y="348526"/>
                </a:lnTo>
                <a:lnTo>
                  <a:pt x="541160" y="357088"/>
                </a:lnTo>
                <a:lnTo>
                  <a:pt x="583090" y="359923"/>
                </a:lnTo>
                <a:lnTo>
                  <a:pt x="682636" y="359923"/>
                </a:lnTo>
                <a:lnTo>
                  <a:pt x="676659" y="364796"/>
                </a:lnTo>
                <a:lnTo>
                  <a:pt x="636602" y="377506"/>
                </a:lnTo>
                <a:lnTo>
                  <a:pt x="583090" y="381871"/>
                </a:lnTo>
                <a:close/>
              </a:path>
              <a:path w="2095500" h="383539">
                <a:moveTo>
                  <a:pt x="682636" y="359923"/>
                </a:moveTo>
                <a:lnTo>
                  <a:pt x="583090" y="359923"/>
                </a:lnTo>
                <a:lnTo>
                  <a:pt x="624824" y="357088"/>
                </a:lnTo>
                <a:lnTo>
                  <a:pt x="656341" y="348526"/>
                </a:lnTo>
                <a:lnTo>
                  <a:pt x="676290" y="334842"/>
                </a:lnTo>
                <a:lnTo>
                  <a:pt x="683316" y="316640"/>
                </a:lnTo>
                <a:lnTo>
                  <a:pt x="676290" y="297951"/>
                </a:lnTo>
                <a:lnTo>
                  <a:pt x="656341" y="284082"/>
                </a:lnTo>
                <a:lnTo>
                  <a:pt x="624824" y="275479"/>
                </a:lnTo>
                <a:lnTo>
                  <a:pt x="583090" y="272590"/>
                </a:lnTo>
                <a:lnTo>
                  <a:pt x="682526" y="272590"/>
                </a:lnTo>
                <a:lnTo>
                  <a:pt x="701780" y="288456"/>
                </a:lnTo>
                <a:lnTo>
                  <a:pt x="710483" y="316640"/>
                </a:lnTo>
                <a:lnTo>
                  <a:pt x="701780" y="344315"/>
                </a:lnTo>
                <a:lnTo>
                  <a:pt x="682636" y="359923"/>
                </a:lnTo>
                <a:close/>
              </a:path>
              <a:path w="2095500" h="383539">
                <a:moveTo>
                  <a:pt x="1092508" y="108053"/>
                </a:moveTo>
                <a:lnTo>
                  <a:pt x="1066569" y="108053"/>
                </a:lnTo>
                <a:lnTo>
                  <a:pt x="1066569" y="460"/>
                </a:lnTo>
                <a:lnTo>
                  <a:pt x="1092508" y="460"/>
                </a:lnTo>
                <a:lnTo>
                  <a:pt x="1092508" y="108053"/>
                </a:lnTo>
                <a:close/>
              </a:path>
              <a:path w="2095500" h="383539">
                <a:moveTo>
                  <a:pt x="1009780" y="231455"/>
                </a:moveTo>
                <a:lnTo>
                  <a:pt x="983687" y="231455"/>
                </a:lnTo>
                <a:lnTo>
                  <a:pt x="983687" y="6599"/>
                </a:lnTo>
                <a:lnTo>
                  <a:pt x="1009780" y="6599"/>
                </a:lnTo>
                <a:lnTo>
                  <a:pt x="1009780" y="108053"/>
                </a:lnTo>
                <a:lnTo>
                  <a:pt x="1092508" y="108053"/>
                </a:lnTo>
                <a:lnTo>
                  <a:pt x="1092508" y="131076"/>
                </a:lnTo>
                <a:lnTo>
                  <a:pt x="1009780" y="131076"/>
                </a:lnTo>
                <a:lnTo>
                  <a:pt x="1009780" y="231455"/>
                </a:lnTo>
                <a:close/>
              </a:path>
              <a:path w="2095500" h="383539">
                <a:moveTo>
                  <a:pt x="1092508" y="238209"/>
                </a:moveTo>
                <a:lnTo>
                  <a:pt x="1066569" y="238209"/>
                </a:lnTo>
                <a:lnTo>
                  <a:pt x="1066569" y="131076"/>
                </a:lnTo>
                <a:lnTo>
                  <a:pt x="1092508" y="131076"/>
                </a:lnTo>
                <a:lnTo>
                  <a:pt x="1092508" y="238209"/>
                </a:lnTo>
                <a:close/>
              </a:path>
              <a:path w="2095500" h="383539">
                <a:moveTo>
                  <a:pt x="880085" y="46045"/>
                </a:moveTo>
                <a:lnTo>
                  <a:pt x="853071" y="46045"/>
                </a:lnTo>
                <a:lnTo>
                  <a:pt x="853071" y="1381"/>
                </a:lnTo>
                <a:lnTo>
                  <a:pt x="880085" y="1381"/>
                </a:lnTo>
                <a:lnTo>
                  <a:pt x="880085" y="46045"/>
                </a:lnTo>
                <a:close/>
              </a:path>
              <a:path w="2095500" h="383539">
                <a:moveTo>
                  <a:pt x="965576" y="69068"/>
                </a:moveTo>
                <a:lnTo>
                  <a:pt x="766505" y="69068"/>
                </a:lnTo>
                <a:lnTo>
                  <a:pt x="766505" y="46045"/>
                </a:lnTo>
                <a:lnTo>
                  <a:pt x="965576" y="46045"/>
                </a:lnTo>
                <a:lnTo>
                  <a:pt x="965576" y="69068"/>
                </a:lnTo>
                <a:close/>
              </a:path>
              <a:path w="2095500" h="383539">
                <a:moveTo>
                  <a:pt x="866271" y="221172"/>
                </a:moveTo>
                <a:lnTo>
                  <a:pt x="833097" y="216551"/>
                </a:lnTo>
                <a:lnTo>
                  <a:pt x="807275" y="203425"/>
                </a:lnTo>
                <a:lnTo>
                  <a:pt x="790576" y="182904"/>
                </a:lnTo>
                <a:lnTo>
                  <a:pt x="784770" y="156094"/>
                </a:lnTo>
                <a:lnTo>
                  <a:pt x="790576" y="128958"/>
                </a:lnTo>
                <a:lnTo>
                  <a:pt x="807275" y="108456"/>
                </a:lnTo>
                <a:lnTo>
                  <a:pt x="833097" y="95465"/>
                </a:lnTo>
                <a:lnTo>
                  <a:pt x="866271" y="90863"/>
                </a:lnTo>
                <a:lnTo>
                  <a:pt x="899585" y="95465"/>
                </a:lnTo>
                <a:lnTo>
                  <a:pt x="925459" y="108456"/>
                </a:lnTo>
                <a:lnTo>
                  <a:pt x="928400" y="112044"/>
                </a:lnTo>
                <a:lnTo>
                  <a:pt x="866271" y="112044"/>
                </a:lnTo>
                <a:lnTo>
                  <a:pt x="843128" y="115257"/>
                </a:lnTo>
                <a:lnTo>
                  <a:pt x="825137" y="124169"/>
                </a:lnTo>
                <a:lnTo>
                  <a:pt x="813477" y="138031"/>
                </a:lnTo>
                <a:lnTo>
                  <a:pt x="809328" y="156094"/>
                </a:lnTo>
                <a:lnTo>
                  <a:pt x="813477" y="173870"/>
                </a:lnTo>
                <a:lnTo>
                  <a:pt x="825137" y="187674"/>
                </a:lnTo>
                <a:lnTo>
                  <a:pt x="843128" y="196585"/>
                </a:lnTo>
                <a:lnTo>
                  <a:pt x="866271" y="199684"/>
                </a:lnTo>
                <a:lnTo>
                  <a:pt x="928523" y="199684"/>
                </a:lnTo>
                <a:lnTo>
                  <a:pt x="925459" y="203425"/>
                </a:lnTo>
                <a:lnTo>
                  <a:pt x="899585" y="216551"/>
                </a:lnTo>
                <a:lnTo>
                  <a:pt x="866271" y="221172"/>
                </a:lnTo>
                <a:close/>
              </a:path>
              <a:path w="2095500" h="383539">
                <a:moveTo>
                  <a:pt x="928523" y="199684"/>
                </a:moveTo>
                <a:lnTo>
                  <a:pt x="866271" y="199684"/>
                </a:lnTo>
                <a:lnTo>
                  <a:pt x="889438" y="196585"/>
                </a:lnTo>
                <a:lnTo>
                  <a:pt x="907482" y="187674"/>
                </a:lnTo>
                <a:lnTo>
                  <a:pt x="919195" y="173870"/>
                </a:lnTo>
                <a:lnTo>
                  <a:pt x="923368" y="156094"/>
                </a:lnTo>
                <a:lnTo>
                  <a:pt x="919195" y="138031"/>
                </a:lnTo>
                <a:lnTo>
                  <a:pt x="907482" y="124169"/>
                </a:lnTo>
                <a:lnTo>
                  <a:pt x="889438" y="115257"/>
                </a:lnTo>
                <a:lnTo>
                  <a:pt x="866271" y="112044"/>
                </a:lnTo>
                <a:lnTo>
                  <a:pt x="928400" y="112044"/>
                </a:lnTo>
                <a:lnTo>
                  <a:pt x="942268" y="128958"/>
                </a:lnTo>
                <a:lnTo>
                  <a:pt x="948386" y="156094"/>
                </a:lnTo>
                <a:lnTo>
                  <a:pt x="942268" y="182904"/>
                </a:lnTo>
                <a:lnTo>
                  <a:pt x="928523" y="199684"/>
                </a:lnTo>
                <a:close/>
              </a:path>
              <a:path w="2095500" h="383539">
                <a:moveTo>
                  <a:pt x="807640" y="378341"/>
                </a:moveTo>
                <a:lnTo>
                  <a:pt x="794133" y="357160"/>
                </a:lnTo>
                <a:lnTo>
                  <a:pt x="826655" y="340533"/>
                </a:lnTo>
                <a:lnTo>
                  <a:pt x="851824" y="317618"/>
                </a:lnTo>
                <a:lnTo>
                  <a:pt x="868101" y="291221"/>
                </a:lnTo>
                <a:lnTo>
                  <a:pt x="873945" y="264148"/>
                </a:lnTo>
                <a:lnTo>
                  <a:pt x="873945" y="248799"/>
                </a:lnTo>
                <a:lnTo>
                  <a:pt x="900652" y="248799"/>
                </a:lnTo>
                <a:lnTo>
                  <a:pt x="900652" y="264148"/>
                </a:lnTo>
                <a:lnTo>
                  <a:pt x="904160" y="289902"/>
                </a:lnTo>
                <a:lnTo>
                  <a:pt x="911445" y="306510"/>
                </a:lnTo>
                <a:lnTo>
                  <a:pt x="886378" y="306510"/>
                </a:lnTo>
                <a:lnTo>
                  <a:pt x="873449" y="328720"/>
                </a:lnTo>
                <a:lnTo>
                  <a:pt x="855700" y="348699"/>
                </a:lnTo>
                <a:lnTo>
                  <a:pt x="833571" y="365559"/>
                </a:lnTo>
                <a:lnTo>
                  <a:pt x="807640" y="378341"/>
                </a:lnTo>
                <a:close/>
              </a:path>
              <a:path w="2095500" h="383539">
                <a:moveTo>
                  <a:pt x="998137" y="354244"/>
                </a:moveTo>
                <a:lnTo>
                  <a:pt x="958055" y="354244"/>
                </a:lnTo>
                <a:lnTo>
                  <a:pt x="983215" y="335202"/>
                </a:lnTo>
                <a:lnTo>
                  <a:pt x="1001626" y="312074"/>
                </a:lnTo>
                <a:lnTo>
                  <a:pt x="1012986" y="287506"/>
                </a:lnTo>
                <a:lnTo>
                  <a:pt x="1016994" y="264148"/>
                </a:lnTo>
                <a:lnTo>
                  <a:pt x="1016994" y="248799"/>
                </a:lnTo>
                <a:lnTo>
                  <a:pt x="1043547" y="248799"/>
                </a:lnTo>
                <a:lnTo>
                  <a:pt x="1043547" y="264148"/>
                </a:lnTo>
                <a:lnTo>
                  <a:pt x="1049158" y="292538"/>
                </a:lnTo>
                <a:lnTo>
                  <a:pt x="1056637" y="304821"/>
                </a:lnTo>
                <a:lnTo>
                  <a:pt x="1030040" y="304821"/>
                </a:lnTo>
                <a:lnTo>
                  <a:pt x="1019214" y="327693"/>
                </a:lnTo>
                <a:lnTo>
                  <a:pt x="1003756" y="349083"/>
                </a:lnTo>
                <a:lnTo>
                  <a:pt x="998137" y="354244"/>
                </a:lnTo>
                <a:close/>
              </a:path>
              <a:path w="2095500" h="383539">
                <a:moveTo>
                  <a:pt x="1110159" y="378341"/>
                </a:moveTo>
                <a:lnTo>
                  <a:pt x="1083071" y="365542"/>
                </a:lnTo>
                <a:lnTo>
                  <a:pt x="1060430" y="348488"/>
                </a:lnTo>
                <a:lnTo>
                  <a:pt x="1042602" y="327964"/>
                </a:lnTo>
                <a:lnTo>
                  <a:pt x="1030040" y="304821"/>
                </a:lnTo>
                <a:lnTo>
                  <a:pt x="1056637" y="304821"/>
                </a:lnTo>
                <a:lnTo>
                  <a:pt x="1065303" y="319057"/>
                </a:lnTo>
                <a:lnTo>
                  <a:pt x="1090599" y="341375"/>
                </a:lnTo>
                <a:lnTo>
                  <a:pt x="1123666" y="357160"/>
                </a:lnTo>
                <a:lnTo>
                  <a:pt x="1110159" y="378341"/>
                </a:lnTo>
                <a:close/>
              </a:path>
              <a:path w="2095500" h="383539">
                <a:moveTo>
                  <a:pt x="958823" y="381718"/>
                </a:moveTo>
                <a:lnTo>
                  <a:pt x="933236" y="368391"/>
                </a:lnTo>
                <a:lnTo>
                  <a:pt x="912643" y="350733"/>
                </a:lnTo>
                <a:lnTo>
                  <a:pt x="897028" y="329765"/>
                </a:lnTo>
                <a:lnTo>
                  <a:pt x="886378" y="306510"/>
                </a:lnTo>
                <a:lnTo>
                  <a:pt x="911445" y="306510"/>
                </a:lnTo>
                <a:lnTo>
                  <a:pt x="915022" y="314664"/>
                </a:lnTo>
                <a:lnTo>
                  <a:pt x="933049" y="336691"/>
                </a:lnTo>
                <a:lnTo>
                  <a:pt x="958055" y="354244"/>
                </a:lnTo>
                <a:lnTo>
                  <a:pt x="998137" y="354244"/>
                </a:lnTo>
                <a:lnTo>
                  <a:pt x="983635" y="367566"/>
                </a:lnTo>
                <a:lnTo>
                  <a:pt x="958823" y="381718"/>
                </a:lnTo>
                <a:close/>
              </a:path>
              <a:path w="2095500" h="383539">
                <a:moveTo>
                  <a:pt x="1462101" y="142434"/>
                </a:moveTo>
                <a:lnTo>
                  <a:pt x="1201790" y="142434"/>
                </a:lnTo>
                <a:lnTo>
                  <a:pt x="1201790" y="14120"/>
                </a:lnTo>
                <a:lnTo>
                  <a:pt x="1228803" y="14120"/>
                </a:lnTo>
                <a:lnTo>
                  <a:pt x="1228803" y="119718"/>
                </a:lnTo>
                <a:lnTo>
                  <a:pt x="1462101" y="119718"/>
                </a:lnTo>
                <a:lnTo>
                  <a:pt x="1462101" y="142434"/>
                </a:lnTo>
                <a:close/>
              </a:path>
              <a:path w="2095500" h="383539">
                <a:moveTo>
                  <a:pt x="1503082" y="220865"/>
                </a:moveTo>
                <a:lnTo>
                  <a:pt x="1152368" y="220865"/>
                </a:lnTo>
                <a:lnTo>
                  <a:pt x="1152368" y="198149"/>
                </a:lnTo>
                <a:lnTo>
                  <a:pt x="1503082" y="198149"/>
                </a:lnTo>
                <a:lnTo>
                  <a:pt x="1503082" y="220865"/>
                </a:lnTo>
                <a:close/>
              </a:path>
              <a:path w="2095500" h="383539">
                <a:moveTo>
                  <a:pt x="1464404" y="373276"/>
                </a:moveTo>
                <a:lnTo>
                  <a:pt x="1199641" y="373276"/>
                </a:lnTo>
                <a:lnTo>
                  <a:pt x="1199641" y="262306"/>
                </a:lnTo>
                <a:lnTo>
                  <a:pt x="1226655" y="262306"/>
                </a:lnTo>
                <a:lnTo>
                  <a:pt x="1226655" y="350100"/>
                </a:lnTo>
                <a:lnTo>
                  <a:pt x="1464404" y="350100"/>
                </a:lnTo>
                <a:lnTo>
                  <a:pt x="1464404" y="373276"/>
                </a:lnTo>
                <a:close/>
              </a:path>
              <a:path w="2095500" h="383539">
                <a:moveTo>
                  <a:pt x="1832001" y="382946"/>
                </a:moveTo>
                <a:lnTo>
                  <a:pt x="1804527" y="382946"/>
                </a:lnTo>
                <a:lnTo>
                  <a:pt x="1804527" y="0"/>
                </a:lnTo>
                <a:lnTo>
                  <a:pt x="1832001" y="0"/>
                </a:lnTo>
                <a:lnTo>
                  <a:pt x="1832001" y="158703"/>
                </a:lnTo>
                <a:lnTo>
                  <a:pt x="1896618" y="158703"/>
                </a:lnTo>
                <a:lnTo>
                  <a:pt x="1896618" y="182033"/>
                </a:lnTo>
                <a:lnTo>
                  <a:pt x="1832001" y="182033"/>
                </a:lnTo>
                <a:lnTo>
                  <a:pt x="1832001" y="382946"/>
                </a:lnTo>
                <a:close/>
              </a:path>
              <a:path w="2095500" h="383539">
                <a:moveTo>
                  <a:pt x="1557109" y="307738"/>
                </a:moveTo>
                <a:lnTo>
                  <a:pt x="1541760" y="286250"/>
                </a:lnTo>
                <a:lnTo>
                  <a:pt x="1588854" y="258750"/>
                </a:lnTo>
                <a:lnTo>
                  <a:pt x="1628167" y="226999"/>
                </a:lnTo>
                <a:lnTo>
                  <a:pt x="1659618" y="191377"/>
                </a:lnTo>
                <a:lnTo>
                  <a:pt x="1683126" y="152263"/>
                </a:lnTo>
                <a:lnTo>
                  <a:pt x="1698610" y="110036"/>
                </a:lnTo>
                <a:lnTo>
                  <a:pt x="1705990" y="65077"/>
                </a:lnTo>
                <a:lnTo>
                  <a:pt x="1558644" y="65077"/>
                </a:lnTo>
                <a:lnTo>
                  <a:pt x="1558644" y="41748"/>
                </a:lnTo>
                <a:lnTo>
                  <a:pt x="1733924" y="41748"/>
                </a:lnTo>
                <a:lnTo>
                  <a:pt x="1730525" y="86832"/>
                </a:lnTo>
                <a:lnTo>
                  <a:pt x="1720376" y="130431"/>
                </a:lnTo>
                <a:lnTo>
                  <a:pt x="1703155" y="172019"/>
                </a:lnTo>
                <a:lnTo>
                  <a:pt x="1678540" y="211070"/>
                </a:lnTo>
                <a:lnTo>
                  <a:pt x="1646209" y="247058"/>
                </a:lnTo>
                <a:lnTo>
                  <a:pt x="1605839" y="279456"/>
                </a:lnTo>
                <a:lnTo>
                  <a:pt x="1557109" y="307738"/>
                </a:lnTo>
                <a:close/>
              </a:path>
              <a:path w="2095500" h="383539">
                <a:moveTo>
                  <a:pt x="1950185" y="113579"/>
                </a:moveTo>
                <a:lnTo>
                  <a:pt x="1919027" y="113579"/>
                </a:lnTo>
                <a:lnTo>
                  <a:pt x="1926699" y="79107"/>
                </a:lnTo>
                <a:lnTo>
                  <a:pt x="1945753" y="52952"/>
                </a:lnTo>
                <a:lnTo>
                  <a:pt x="1973699" y="36352"/>
                </a:lnTo>
                <a:lnTo>
                  <a:pt x="2008049" y="30543"/>
                </a:lnTo>
                <a:lnTo>
                  <a:pt x="2043444" y="36625"/>
                </a:lnTo>
                <a:lnTo>
                  <a:pt x="2070882" y="53528"/>
                </a:lnTo>
                <a:lnTo>
                  <a:pt x="2073238" y="56943"/>
                </a:lnTo>
                <a:lnTo>
                  <a:pt x="2008049" y="56943"/>
                </a:lnTo>
                <a:lnTo>
                  <a:pt x="1986769" y="60547"/>
                </a:lnTo>
                <a:lnTo>
                  <a:pt x="1968699" y="71274"/>
                </a:lnTo>
                <a:lnTo>
                  <a:pt x="1955837" y="88995"/>
                </a:lnTo>
                <a:lnTo>
                  <a:pt x="1950185" y="113579"/>
                </a:lnTo>
                <a:close/>
              </a:path>
              <a:path w="2095500" h="383539">
                <a:moveTo>
                  <a:pt x="2013881" y="259236"/>
                </a:moveTo>
                <a:lnTo>
                  <a:pt x="1983952" y="259236"/>
                </a:lnTo>
                <a:lnTo>
                  <a:pt x="1983952" y="251716"/>
                </a:lnTo>
                <a:lnTo>
                  <a:pt x="1987136" y="219932"/>
                </a:lnTo>
                <a:lnTo>
                  <a:pt x="1995962" y="197056"/>
                </a:lnTo>
                <a:lnTo>
                  <a:pt x="2010370" y="179906"/>
                </a:lnTo>
                <a:lnTo>
                  <a:pt x="2030304" y="165303"/>
                </a:lnTo>
                <a:lnTo>
                  <a:pt x="2044895" y="154132"/>
                </a:lnTo>
                <a:lnTo>
                  <a:pt x="2055744" y="141551"/>
                </a:lnTo>
                <a:lnTo>
                  <a:pt x="2062507" y="127186"/>
                </a:lnTo>
                <a:lnTo>
                  <a:pt x="2064838" y="110662"/>
                </a:lnTo>
                <a:lnTo>
                  <a:pt x="2060433" y="88606"/>
                </a:lnTo>
                <a:lnTo>
                  <a:pt x="2048358" y="71658"/>
                </a:lnTo>
                <a:lnTo>
                  <a:pt x="2030326" y="60782"/>
                </a:lnTo>
                <a:lnTo>
                  <a:pt x="2008049" y="56943"/>
                </a:lnTo>
                <a:lnTo>
                  <a:pt x="2073238" y="56943"/>
                </a:lnTo>
                <a:lnTo>
                  <a:pt x="2088621" y="79236"/>
                </a:lnTo>
                <a:lnTo>
                  <a:pt x="2094921" y="111737"/>
                </a:lnTo>
                <a:lnTo>
                  <a:pt x="2092168" y="133848"/>
                </a:lnTo>
                <a:lnTo>
                  <a:pt x="2083947" y="152909"/>
                </a:lnTo>
                <a:lnTo>
                  <a:pt x="2070316" y="169495"/>
                </a:lnTo>
                <a:lnTo>
                  <a:pt x="2033889" y="197518"/>
                </a:lnTo>
                <a:lnTo>
                  <a:pt x="2022419" y="211905"/>
                </a:lnTo>
                <a:lnTo>
                  <a:pt x="2016042" y="229314"/>
                </a:lnTo>
                <a:lnTo>
                  <a:pt x="2013881" y="251716"/>
                </a:lnTo>
                <a:lnTo>
                  <a:pt x="2013881" y="259236"/>
                </a:lnTo>
                <a:close/>
              </a:path>
              <a:path w="2095500" h="383539">
                <a:moveTo>
                  <a:pt x="1999914" y="351481"/>
                </a:moveTo>
                <a:lnTo>
                  <a:pt x="1990875" y="349651"/>
                </a:lnTo>
                <a:lnTo>
                  <a:pt x="1983434" y="344670"/>
                </a:lnTo>
                <a:lnTo>
                  <a:pt x="1978438" y="337300"/>
                </a:lnTo>
                <a:lnTo>
                  <a:pt x="1976738" y="328305"/>
                </a:lnTo>
                <a:lnTo>
                  <a:pt x="1978438" y="319309"/>
                </a:lnTo>
                <a:lnTo>
                  <a:pt x="1983434" y="311939"/>
                </a:lnTo>
                <a:lnTo>
                  <a:pt x="1990875" y="306958"/>
                </a:lnTo>
                <a:lnTo>
                  <a:pt x="1999914" y="305128"/>
                </a:lnTo>
                <a:lnTo>
                  <a:pt x="2008910" y="306958"/>
                </a:lnTo>
                <a:lnTo>
                  <a:pt x="2016279" y="311939"/>
                </a:lnTo>
                <a:lnTo>
                  <a:pt x="2021260" y="319309"/>
                </a:lnTo>
                <a:lnTo>
                  <a:pt x="2023090" y="328305"/>
                </a:lnTo>
                <a:lnTo>
                  <a:pt x="2021260" y="337300"/>
                </a:lnTo>
                <a:lnTo>
                  <a:pt x="2016279" y="344670"/>
                </a:lnTo>
                <a:lnTo>
                  <a:pt x="2008910" y="349651"/>
                </a:lnTo>
                <a:lnTo>
                  <a:pt x="1999914" y="3514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50690" y="3697934"/>
            <a:ext cx="1069340" cy="906144"/>
          </a:xfrm>
          <a:custGeom>
            <a:avLst/>
            <a:gdLst/>
            <a:ahLst/>
            <a:cxnLst/>
            <a:rect l="l" t="t" r="r" b="b"/>
            <a:pathLst>
              <a:path w="1069339" h="906145">
                <a:moveTo>
                  <a:pt x="1005103" y="0"/>
                </a:moveTo>
                <a:lnTo>
                  <a:pt x="0" y="0"/>
                </a:lnTo>
                <a:lnTo>
                  <a:pt x="0" y="448348"/>
                </a:lnTo>
                <a:lnTo>
                  <a:pt x="1005103" y="448348"/>
                </a:lnTo>
                <a:lnTo>
                  <a:pt x="1005103" y="0"/>
                </a:lnTo>
                <a:close/>
              </a:path>
              <a:path w="1069339" h="906145">
                <a:moveTo>
                  <a:pt x="1068908" y="457187"/>
                </a:moveTo>
                <a:lnTo>
                  <a:pt x="0" y="457187"/>
                </a:lnTo>
                <a:lnTo>
                  <a:pt x="0" y="905535"/>
                </a:lnTo>
                <a:lnTo>
                  <a:pt x="1068908" y="905535"/>
                </a:lnTo>
                <a:lnTo>
                  <a:pt x="1068908" y="45718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11695" y="4155117"/>
            <a:ext cx="2068830" cy="448945"/>
          </a:xfrm>
          <a:custGeom>
            <a:avLst/>
            <a:gdLst/>
            <a:ahLst/>
            <a:cxnLst/>
            <a:rect l="l" t="t" r="r" b="b"/>
            <a:pathLst>
              <a:path w="2068829" h="448945">
                <a:moveTo>
                  <a:pt x="2068609" y="448347"/>
                </a:moveTo>
                <a:lnTo>
                  <a:pt x="0" y="448347"/>
                </a:lnTo>
                <a:lnTo>
                  <a:pt x="0" y="0"/>
                </a:lnTo>
                <a:lnTo>
                  <a:pt x="2068609" y="0"/>
                </a:lnTo>
                <a:lnTo>
                  <a:pt x="2068609" y="448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50700" y="4612305"/>
            <a:ext cx="1076325" cy="448945"/>
          </a:xfrm>
          <a:custGeom>
            <a:avLst/>
            <a:gdLst/>
            <a:ahLst/>
            <a:cxnLst/>
            <a:rect l="l" t="t" r="r" b="b"/>
            <a:pathLst>
              <a:path w="1076325" h="448945">
                <a:moveTo>
                  <a:pt x="1076271" y="448347"/>
                </a:moveTo>
                <a:lnTo>
                  <a:pt x="0" y="448347"/>
                </a:lnTo>
                <a:lnTo>
                  <a:pt x="0" y="0"/>
                </a:lnTo>
                <a:lnTo>
                  <a:pt x="1076271" y="0"/>
                </a:lnTo>
                <a:lnTo>
                  <a:pt x="1076271" y="44834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19062" y="4612305"/>
            <a:ext cx="2068830" cy="448945"/>
          </a:xfrm>
          <a:custGeom>
            <a:avLst/>
            <a:gdLst/>
            <a:ahLst/>
            <a:cxnLst/>
            <a:rect l="l" t="t" r="r" b="b"/>
            <a:pathLst>
              <a:path w="2068829" h="448945">
                <a:moveTo>
                  <a:pt x="2068609" y="448347"/>
                </a:moveTo>
                <a:lnTo>
                  <a:pt x="0" y="448347"/>
                </a:lnTo>
                <a:lnTo>
                  <a:pt x="0" y="0"/>
                </a:lnTo>
                <a:lnTo>
                  <a:pt x="2068609" y="0"/>
                </a:lnTo>
                <a:lnTo>
                  <a:pt x="2068609" y="448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50700" y="5527419"/>
            <a:ext cx="3400425" cy="523240"/>
          </a:xfrm>
          <a:custGeom>
            <a:avLst/>
            <a:gdLst/>
            <a:ahLst/>
            <a:cxnLst/>
            <a:rect l="l" t="t" r="r" b="b"/>
            <a:pathLst>
              <a:path w="3400425" h="523239">
                <a:moveTo>
                  <a:pt x="3400285" y="523073"/>
                </a:moveTo>
                <a:lnTo>
                  <a:pt x="0" y="523073"/>
                </a:lnTo>
                <a:lnTo>
                  <a:pt x="0" y="0"/>
                </a:lnTo>
                <a:lnTo>
                  <a:pt x="3400285" y="0"/>
                </a:lnTo>
                <a:lnTo>
                  <a:pt x="3400285" y="523073"/>
                </a:lnTo>
                <a:close/>
              </a:path>
            </a:pathLst>
          </a:custGeom>
          <a:solidFill>
            <a:srgbClr val="FECC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865171" y="3771600"/>
            <a:ext cx="963930" cy="314325"/>
          </a:xfrm>
          <a:custGeom>
            <a:avLst/>
            <a:gdLst/>
            <a:ahLst/>
            <a:cxnLst/>
            <a:rect l="l" t="t" r="r" b="b"/>
            <a:pathLst>
              <a:path w="963929" h="314325">
                <a:moveTo>
                  <a:pt x="260615" y="109587"/>
                </a:moveTo>
                <a:lnTo>
                  <a:pt x="39204" y="109587"/>
                </a:lnTo>
                <a:lnTo>
                  <a:pt x="39204" y="0"/>
                </a:lnTo>
                <a:lnTo>
                  <a:pt x="260615" y="0"/>
                </a:lnTo>
                <a:lnTo>
                  <a:pt x="260615" y="19207"/>
                </a:lnTo>
                <a:lnTo>
                  <a:pt x="62095" y="19207"/>
                </a:lnTo>
                <a:lnTo>
                  <a:pt x="62095" y="90116"/>
                </a:lnTo>
                <a:lnTo>
                  <a:pt x="260615" y="90116"/>
                </a:lnTo>
                <a:lnTo>
                  <a:pt x="260615" y="109587"/>
                </a:lnTo>
                <a:close/>
              </a:path>
              <a:path w="963929" h="314325">
                <a:moveTo>
                  <a:pt x="260615" y="90116"/>
                </a:moveTo>
                <a:lnTo>
                  <a:pt x="237329" y="90116"/>
                </a:lnTo>
                <a:lnTo>
                  <a:pt x="237329" y="19207"/>
                </a:lnTo>
                <a:lnTo>
                  <a:pt x="260615" y="19207"/>
                </a:lnTo>
                <a:lnTo>
                  <a:pt x="260615" y="90116"/>
                </a:lnTo>
                <a:close/>
              </a:path>
              <a:path w="963929" h="314325">
                <a:moveTo>
                  <a:pt x="161421" y="154711"/>
                </a:moveTo>
                <a:lnTo>
                  <a:pt x="138266" y="154711"/>
                </a:lnTo>
                <a:lnTo>
                  <a:pt x="138266" y="109587"/>
                </a:lnTo>
                <a:lnTo>
                  <a:pt x="161421" y="109587"/>
                </a:lnTo>
                <a:lnTo>
                  <a:pt x="161421" y="154711"/>
                </a:lnTo>
                <a:close/>
              </a:path>
              <a:path w="963929" h="314325">
                <a:moveTo>
                  <a:pt x="299161" y="174313"/>
                </a:moveTo>
                <a:lnTo>
                  <a:pt x="0" y="174313"/>
                </a:lnTo>
                <a:lnTo>
                  <a:pt x="0" y="154711"/>
                </a:lnTo>
                <a:lnTo>
                  <a:pt x="299161" y="154711"/>
                </a:lnTo>
                <a:lnTo>
                  <a:pt x="299161" y="174313"/>
                </a:lnTo>
                <a:close/>
              </a:path>
              <a:path w="963929" h="314325">
                <a:moveTo>
                  <a:pt x="261799" y="314290"/>
                </a:moveTo>
                <a:lnTo>
                  <a:pt x="238119" y="314290"/>
                </a:lnTo>
                <a:lnTo>
                  <a:pt x="238119" y="231146"/>
                </a:lnTo>
                <a:lnTo>
                  <a:pt x="33284" y="231146"/>
                </a:lnTo>
                <a:lnTo>
                  <a:pt x="33284" y="211807"/>
                </a:lnTo>
                <a:lnTo>
                  <a:pt x="261799" y="211807"/>
                </a:lnTo>
                <a:lnTo>
                  <a:pt x="261799" y="314290"/>
                </a:lnTo>
                <a:close/>
              </a:path>
              <a:path w="963929" h="314325">
                <a:moveTo>
                  <a:pt x="600165" y="37756"/>
                </a:moveTo>
                <a:lnTo>
                  <a:pt x="357047" y="37756"/>
                </a:lnTo>
                <a:lnTo>
                  <a:pt x="357047" y="18023"/>
                </a:lnTo>
                <a:lnTo>
                  <a:pt x="600165" y="18023"/>
                </a:lnTo>
                <a:lnTo>
                  <a:pt x="600165" y="37756"/>
                </a:lnTo>
                <a:close/>
              </a:path>
              <a:path w="963929" h="314325">
                <a:moveTo>
                  <a:pt x="434402" y="149580"/>
                </a:moveTo>
                <a:lnTo>
                  <a:pt x="411117" y="149580"/>
                </a:lnTo>
                <a:lnTo>
                  <a:pt x="411117" y="37756"/>
                </a:lnTo>
                <a:lnTo>
                  <a:pt x="434402" y="37756"/>
                </a:lnTo>
                <a:lnTo>
                  <a:pt x="434402" y="149580"/>
                </a:lnTo>
                <a:close/>
              </a:path>
              <a:path w="963929" h="314325">
                <a:moveTo>
                  <a:pt x="545963" y="149580"/>
                </a:moveTo>
                <a:lnTo>
                  <a:pt x="522941" y="149580"/>
                </a:lnTo>
                <a:lnTo>
                  <a:pt x="522941" y="37756"/>
                </a:lnTo>
                <a:lnTo>
                  <a:pt x="545963" y="37756"/>
                </a:lnTo>
                <a:lnTo>
                  <a:pt x="545963" y="149580"/>
                </a:lnTo>
                <a:close/>
              </a:path>
              <a:path w="963929" h="314325">
                <a:moveTo>
                  <a:pt x="599639" y="169314"/>
                </a:moveTo>
                <a:lnTo>
                  <a:pt x="357310" y="169314"/>
                </a:lnTo>
                <a:lnTo>
                  <a:pt x="357310" y="149580"/>
                </a:lnTo>
                <a:lnTo>
                  <a:pt x="599639" y="149580"/>
                </a:lnTo>
                <a:lnTo>
                  <a:pt x="599639" y="169314"/>
                </a:lnTo>
                <a:close/>
              </a:path>
              <a:path w="963929" h="314325">
                <a:moveTo>
                  <a:pt x="439796" y="252853"/>
                </a:moveTo>
                <a:lnTo>
                  <a:pt x="416247" y="252853"/>
                </a:lnTo>
                <a:lnTo>
                  <a:pt x="416247" y="169314"/>
                </a:lnTo>
                <a:lnTo>
                  <a:pt x="439796" y="169314"/>
                </a:lnTo>
                <a:lnTo>
                  <a:pt x="439796" y="252853"/>
                </a:lnTo>
                <a:close/>
              </a:path>
              <a:path w="963929" h="314325">
                <a:moveTo>
                  <a:pt x="540964" y="252853"/>
                </a:moveTo>
                <a:lnTo>
                  <a:pt x="517415" y="252853"/>
                </a:lnTo>
                <a:lnTo>
                  <a:pt x="517415" y="169314"/>
                </a:lnTo>
                <a:lnTo>
                  <a:pt x="540964" y="169314"/>
                </a:lnTo>
                <a:lnTo>
                  <a:pt x="540964" y="252853"/>
                </a:lnTo>
                <a:close/>
              </a:path>
              <a:path w="963929" h="314325">
                <a:moveTo>
                  <a:pt x="630028" y="272718"/>
                </a:moveTo>
                <a:lnTo>
                  <a:pt x="329419" y="272718"/>
                </a:lnTo>
                <a:lnTo>
                  <a:pt x="329419" y="252853"/>
                </a:lnTo>
                <a:lnTo>
                  <a:pt x="630028" y="252853"/>
                </a:lnTo>
                <a:lnTo>
                  <a:pt x="630028" y="272718"/>
                </a:lnTo>
                <a:close/>
              </a:path>
              <a:path w="963929" h="314325">
                <a:moveTo>
                  <a:pt x="756850" y="85512"/>
                </a:moveTo>
                <a:lnTo>
                  <a:pt x="756850" y="58411"/>
                </a:lnTo>
                <a:lnTo>
                  <a:pt x="821313" y="15786"/>
                </a:lnTo>
                <a:lnTo>
                  <a:pt x="848808" y="15786"/>
                </a:lnTo>
                <a:lnTo>
                  <a:pt x="848808" y="43413"/>
                </a:lnTo>
                <a:lnTo>
                  <a:pt x="820655" y="43413"/>
                </a:lnTo>
                <a:lnTo>
                  <a:pt x="756850" y="85512"/>
                </a:lnTo>
                <a:close/>
              </a:path>
              <a:path w="963929" h="314325">
                <a:moveTo>
                  <a:pt x="848808" y="285216"/>
                </a:moveTo>
                <a:lnTo>
                  <a:pt x="822234" y="285216"/>
                </a:lnTo>
                <a:lnTo>
                  <a:pt x="822234" y="43413"/>
                </a:lnTo>
                <a:lnTo>
                  <a:pt x="848808" y="43413"/>
                </a:lnTo>
                <a:lnTo>
                  <a:pt x="848808" y="285216"/>
                </a:lnTo>
                <a:close/>
              </a:path>
              <a:path w="963929" h="314325">
                <a:moveTo>
                  <a:pt x="943924" y="287189"/>
                </a:moveTo>
                <a:lnTo>
                  <a:pt x="936177" y="285621"/>
                </a:lnTo>
                <a:lnTo>
                  <a:pt x="929798" y="281352"/>
                </a:lnTo>
                <a:lnTo>
                  <a:pt x="925517" y="275035"/>
                </a:lnTo>
                <a:lnTo>
                  <a:pt x="924059" y="267324"/>
                </a:lnTo>
                <a:lnTo>
                  <a:pt x="925517" y="259614"/>
                </a:lnTo>
                <a:lnTo>
                  <a:pt x="929798" y="253297"/>
                </a:lnTo>
                <a:lnTo>
                  <a:pt x="936177" y="249028"/>
                </a:lnTo>
                <a:lnTo>
                  <a:pt x="943924" y="247459"/>
                </a:lnTo>
                <a:lnTo>
                  <a:pt x="951635" y="249028"/>
                </a:lnTo>
                <a:lnTo>
                  <a:pt x="957952" y="253297"/>
                </a:lnTo>
                <a:lnTo>
                  <a:pt x="962221" y="259614"/>
                </a:lnTo>
                <a:lnTo>
                  <a:pt x="963790" y="267324"/>
                </a:lnTo>
                <a:lnTo>
                  <a:pt x="962221" y="275035"/>
                </a:lnTo>
                <a:lnTo>
                  <a:pt x="957952" y="281352"/>
                </a:lnTo>
                <a:lnTo>
                  <a:pt x="951635" y="285621"/>
                </a:lnTo>
                <a:lnTo>
                  <a:pt x="943924" y="2871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1834" y="3754235"/>
            <a:ext cx="9150612" cy="332051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865171" y="4228789"/>
            <a:ext cx="1028065" cy="314325"/>
          </a:xfrm>
          <a:custGeom>
            <a:avLst/>
            <a:gdLst/>
            <a:ahLst/>
            <a:cxnLst/>
            <a:rect l="l" t="t" r="r" b="b"/>
            <a:pathLst>
              <a:path w="1028064" h="314325">
                <a:moveTo>
                  <a:pt x="260615" y="109587"/>
                </a:moveTo>
                <a:lnTo>
                  <a:pt x="39204" y="109587"/>
                </a:lnTo>
                <a:lnTo>
                  <a:pt x="39204" y="0"/>
                </a:lnTo>
                <a:lnTo>
                  <a:pt x="260615" y="0"/>
                </a:lnTo>
                <a:lnTo>
                  <a:pt x="260615" y="19207"/>
                </a:lnTo>
                <a:lnTo>
                  <a:pt x="62095" y="19207"/>
                </a:lnTo>
                <a:lnTo>
                  <a:pt x="62095" y="90116"/>
                </a:lnTo>
                <a:lnTo>
                  <a:pt x="260615" y="90116"/>
                </a:lnTo>
                <a:lnTo>
                  <a:pt x="260615" y="109587"/>
                </a:lnTo>
                <a:close/>
              </a:path>
              <a:path w="1028064" h="314325">
                <a:moveTo>
                  <a:pt x="260615" y="90116"/>
                </a:moveTo>
                <a:lnTo>
                  <a:pt x="237329" y="90116"/>
                </a:lnTo>
                <a:lnTo>
                  <a:pt x="237329" y="19207"/>
                </a:lnTo>
                <a:lnTo>
                  <a:pt x="260615" y="19207"/>
                </a:lnTo>
                <a:lnTo>
                  <a:pt x="260615" y="90116"/>
                </a:lnTo>
                <a:close/>
              </a:path>
              <a:path w="1028064" h="314325">
                <a:moveTo>
                  <a:pt x="161421" y="154711"/>
                </a:moveTo>
                <a:lnTo>
                  <a:pt x="138266" y="154711"/>
                </a:lnTo>
                <a:lnTo>
                  <a:pt x="138266" y="109587"/>
                </a:lnTo>
                <a:lnTo>
                  <a:pt x="161421" y="109587"/>
                </a:lnTo>
                <a:lnTo>
                  <a:pt x="161421" y="154711"/>
                </a:lnTo>
                <a:close/>
              </a:path>
              <a:path w="1028064" h="314325">
                <a:moveTo>
                  <a:pt x="299161" y="174313"/>
                </a:moveTo>
                <a:lnTo>
                  <a:pt x="0" y="174313"/>
                </a:lnTo>
                <a:lnTo>
                  <a:pt x="0" y="154711"/>
                </a:lnTo>
                <a:lnTo>
                  <a:pt x="299161" y="154711"/>
                </a:lnTo>
                <a:lnTo>
                  <a:pt x="299161" y="174313"/>
                </a:lnTo>
                <a:close/>
              </a:path>
              <a:path w="1028064" h="314325">
                <a:moveTo>
                  <a:pt x="261799" y="314290"/>
                </a:moveTo>
                <a:lnTo>
                  <a:pt x="238119" y="314290"/>
                </a:lnTo>
                <a:lnTo>
                  <a:pt x="238119" y="231146"/>
                </a:lnTo>
                <a:lnTo>
                  <a:pt x="33284" y="231146"/>
                </a:lnTo>
                <a:lnTo>
                  <a:pt x="33284" y="211807"/>
                </a:lnTo>
                <a:lnTo>
                  <a:pt x="261799" y="211807"/>
                </a:lnTo>
                <a:lnTo>
                  <a:pt x="261799" y="314290"/>
                </a:lnTo>
                <a:close/>
              </a:path>
              <a:path w="1028064" h="314325">
                <a:moveTo>
                  <a:pt x="600165" y="37756"/>
                </a:moveTo>
                <a:lnTo>
                  <a:pt x="357047" y="37756"/>
                </a:lnTo>
                <a:lnTo>
                  <a:pt x="357047" y="18023"/>
                </a:lnTo>
                <a:lnTo>
                  <a:pt x="600165" y="18023"/>
                </a:lnTo>
                <a:lnTo>
                  <a:pt x="600165" y="37756"/>
                </a:lnTo>
                <a:close/>
              </a:path>
              <a:path w="1028064" h="314325">
                <a:moveTo>
                  <a:pt x="434402" y="149580"/>
                </a:moveTo>
                <a:lnTo>
                  <a:pt x="411117" y="149580"/>
                </a:lnTo>
                <a:lnTo>
                  <a:pt x="411117" y="37756"/>
                </a:lnTo>
                <a:lnTo>
                  <a:pt x="434402" y="37756"/>
                </a:lnTo>
                <a:lnTo>
                  <a:pt x="434402" y="149580"/>
                </a:lnTo>
                <a:close/>
              </a:path>
              <a:path w="1028064" h="314325">
                <a:moveTo>
                  <a:pt x="545963" y="149580"/>
                </a:moveTo>
                <a:lnTo>
                  <a:pt x="522941" y="149580"/>
                </a:lnTo>
                <a:lnTo>
                  <a:pt x="522941" y="37756"/>
                </a:lnTo>
                <a:lnTo>
                  <a:pt x="545963" y="37756"/>
                </a:lnTo>
                <a:lnTo>
                  <a:pt x="545963" y="149580"/>
                </a:lnTo>
                <a:close/>
              </a:path>
              <a:path w="1028064" h="314325">
                <a:moveTo>
                  <a:pt x="599639" y="169314"/>
                </a:moveTo>
                <a:lnTo>
                  <a:pt x="357310" y="169314"/>
                </a:lnTo>
                <a:lnTo>
                  <a:pt x="357310" y="149580"/>
                </a:lnTo>
                <a:lnTo>
                  <a:pt x="599639" y="149580"/>
                </a:lnTo>
                <a:lnTo>
                  <a:pt x="599639" y="169314"/>
                </a:lnTo>
                <a:close/>
              </a:path>
              <a:path w="1028064" h="314325">
                <a:moveTo>
                  <a:pt x="439796" y="252853"/>
                </a:moveTo>
                <a:lnTo>
                  <a:pt x="416247" y="252853"/>
                </a:lnTo>
                <a:lnTo>
                  <a:pt x="416247" y="169314"/>
                </a:lnTo>
                <a:lnTo>
                  <a:pt x="439796" y="169314"/>
                </a:lnTo>
                <a:lnTo>
                  <a:pt x="439796" y="252853"/>
                </a:lnTo>
                <a:close/>
              </a:path>
              <a:path w="1028064" h="314325">
                <a:moveTo>
                  <a:pt x="540964" y="252853"/>
                </a:moveTo>
                <a:lnTo>
                  <a:pt x="517415" y="252853"/>
                </a:lnTo>
                <a:lnTo>
                  <a:pt x="517415" y="169314"/>
                </a:lnTo>
                <a:lnTo>
                  <a:pt x="540964" y="169314"/>
                </a:lnTo>
                <a:lnTo>
                  <a:pt x="540964" y="252853"/>
                </a:lnTo>
                <a:close/>
              </a:path>
              <a:path w="1028064" h="314325">
                <a:moveTo>
                  <a:pt x="630028" y="272718"/>
                </a:moveTo>
                <a:lnTo>
                  <a:pt x="329419" y="272718"/>
                </a:lnTo>
                <a:lnTo>
                  <a:pt x="329419" y="252853"/>
                </a:lnTo>
                <a:lnTo>
                  <a:pt x="630028" y="252853"/>
                </a:lnTo>
                <a:lnTo>
                  <a:pt x="630028" y="272718"/>
                </a:lnTo>
                <a:close/>
              </a:path>
              <a:path w="1028064" h="314325">
                <a:moveTo>
                  <a:pt x="790397" y="89327"/>
                </a:moveTo>
                <a:lnTo>
                  <a:pt x="765269" y="89327"/>
                </a:lnTo>
                <a:lnTo>
                  <a:pt x="771323" y="58224"/>
                </a:lnTo>
                <a:lnTo>
                  <a:pt x="788440" y="33793"/>
                </a:lnTo>
                <a:lnTo>
                  <a:pt x="814462" y="17823"/>
                </a:lnTo>
                <a:lnTo>
                  <a:pt x="847230" y="12103"/>
                </a:lnTo>
                <a:lnTo>
                  <a:pt x="879570" y="17745"/>
                </a:lnTo>
                <a:lnTo>
                  <a:pt x="905066" y="33267"/>
                </a:lnTo>
                <a:lnTo>
                  <a:pt x="906590" y="35388"/>
                </a:lnTo>
                <a:lnTo>
                  <a:pt x="846440" y="35388"/>
                </a:lnTo>
                <a:lnTo>
                  <a:pt x="823364" y="39413"/>
                </a:lnTo>
                <a:lnTo>
                  <a:pt x="805690" y="50616"/>
                </a:lnTo>
                <a:lnTo>
                  <a:pt x="794381" y="67690"/>
                </a:lnTo>
                <a:lnTo>
                  <a:pt x="790397" y="89327"/>
                </a:lnTo>
                <a:close/>
              </a:path>
              <a:path w="1028064" h="314325">
                <a:moveTo>
                  <a:pt x="935899" y="285216"/>
                </a:moveTo>
                <a:lnTo>
                  <a:pt x="763033" y="285216"/>
                </a:lnTo>
                <a:lnTo>
                  <a:pt x="762901" y="265746"/>
                </a:lnTo>
                <a:lnTo>
                  <a:pt x="853939" y="167341"/>
                </a:lnTo>
                <a:lnTo>
                  <a:pt x="876185" y="142197"/>
                </a:lnTo>
                <a:lnTo>
                  <a:pt x="891400" y="121789"/>
                </a:lnTo>
                <a:lnTo>
                  <a:pt x="900153" y="103700"/>
                </a:lnTo>
                <a:lnTo>
                  <a:pt x="903010" y="85512"/>
                </a:lnTo>
                <a:lnTo>
                  <a:pt x="898630" y="65026"/>
                </a:lnTo>
                <a:lnTo>
                  <a:pt x="886713" y="49202"/>
                </a:lnTo>
                <a:lnTo>
                  <a:pt x="868803" y="39002"/>
                </a:lnTo>
                <a:lnTo>
                  <a:pt x="846440" y="35388"/>
                </a:lnTo>
                <a:lnTo>
                  <a:pt x="906590" y="35388"/>
                </a:lnTo>
                <a:lnTo>
                  <a:pt x="921804" y="56559"/>
                </a:lnTo>
                <a:lnTo>
                  <a:pt x="927874" y="85512"/>
                </a:lnTo>
                <a:lnTo>
                  <a:pt x="924916" y="107178"/>
                </a:lnTo>
                <a:lnTo>
                  <a:pt x="915064" y="129288"/>
                </a:lnTo>
                <a:lnTo>
                  <a:pt x="896554" y="154999"/>
                </a:lnTo>
                <a:lnTo>
                  <a:pt x="867621" y="187469"/>
                </a:lnTo>
                <a:lnTo>
                  <a:pt x="800264" y="259694"/>
                </a:lnTo>
                <a:lnTo>
                  <a:pt x="800264" y="261536"/>
                </a:lnTo>
                <a:lnTo>
                  <a:pt x="935899" y="261536"/>
                </a:lnTo>
                <a:lnTo>
                  <a:pt x="935899" y="285216"/>
                </a:lnTo>
                <a:close/>
              </a:path>
              <a:path w="1028064" h="314325">
                <a:moveTo>
                  <a:pt x="1007730" y="287189"/>
                </a:moveTo>
                <a:lnTo>
                  <a:pt x="999982" y="285621"/>
                </a:lnTo>
                <a:lnTo>
                  <a:pt x="993604" y="281352"/>
                </a:lnTo>
                <a:lnTo>
                  <a:pt x="989322" y="275035"/>
                </a:lnTo>
                <a:lnTo>
                  <a:pt x="987865" y="267324"/>
                </a:lnTo>
                <a:lnTo>
                  <a:pt x="989322" y="259614"/>
                </a:lnTo>
                <a:lnTo>
                  <a:pt x="993604" y="253297"/>
                </a:lnTo>
                <a:lnTo>
                  <a:pt x="999982" y="249028"/>
                </a:lnTo>
                <a:lnTo>
                  <a:pt x="1007730" y="247459"/>
                </a:lnTo>
                <a:lnTo>
                  <a:pt x="1015440" y="249028"/>
                </a:lnTo>
                <a:lnTo>
                  <a:pt x="1021757" y="253297"/>
                </a:lnTo>
                <a:lnTo>
                  <a:pt x="1026027" y="259614"/>
                </a:lnTo>
                <a:lnTo>
                  <a:pt x="1027595" y="267324"/>
                </a:lnTo>
                <a:lnTo>
                  <a:pt x="1026027" y="275035"/>
                </a:lnTo>
                <a:lnTo>
                  <a:pt x="1021757" y="281352"/>
                </a:lnTo>
                <a:lnTo>
                  <a:pt x="1015440" y="285621"/>
                </a:lnTo>
                <a:lnTo>
                  <a:pt x="1007730" y="2871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5024565" y="4210744"/>
            <a:ext cx="2015489" cy="337185"/>
            <a:chOff x="5024565" y="4210744"/>
            <a:chExt cx="2015489" cy="337185"/>
          </a:xfrm>
        </p:grpSpPr>
        <p:sp>
          <p:nvSpPr>
            <p:cNvPr id="24" name="object 24"/>
            <p:cNvSpPr/>
            <p:nvPr/>
          </p:nvSpPr>
          <p:spPr>
            <a:xfrm>
              <a:off x="5028534" y="4214712"/>
              <a:ext cx="2007870" cy="328930"/>
            </a:xfrm>
            <a:custGeom>
              <a:avLst/>
              <a:gdLst/>
              <a:ahLst/>
              <a:cxnLst/>
              <a:rect l="l" t="t" r="r" b="b"/>
              <a:pathLst>
                <a:path w="2007870" h="328929">
                  <a:moveTo>
                    <a:pt x="268245" y="195889"/>
                  </a:moveTo>
                  <a:lnTo>
                    <a:pt x="244696" y="195889"/>
                  </a:lnTo>
                  <a:lnTo>
                    <a:pt x="244696" y="107219"/>
                  </a:lnTo>
                  <a:lnTo>
                    <a:pt x="173524" y="107219"/>
                  </a:lnTo>
                  <a:lnTo>
                    <a:pt x="173524" y="87485"/>
                  </a:lnTo>
                  <a:lnTo>
                    <a:pt x="244696" y="87485"/>
                  </a:lnTo>
                  <a:lnTo>
                    <a:pt x="244696" y="0"/>
                  </a:lnTo>
                  <a:lnTo>
                    <a:pt x="268245" y="0"/>
                  </a:lnTo>
                  <a:lnTo>
                    <a:pt x="268245" y="195889"/>
                  </a:lnTo>
                  <a:close/>
                </a:path>
                <a:path w="2007870" h="328929">
                  <a:moveTo>
                    <a:pt x="184575" y="45255"/>
                  </a:moveTo>
                  <a:lnTo>
                    <a:pt x="8156" y="45255"/>
                  </a:lnTo>
                  <a:lnTo>
                    <a:pt x="8156" y="25522"/>
                  </a:lnTo>
                  <a:lnTo>
                    <a:pt x="184575" y="25522"/>
                  </a:lnTo>
                  <a:lnTo>
                    <a:pt x="184575" y="45255"/>
                  </a:lnTo>
                  <a:close/>
                </a:path>
                <a:path w="2007870" h="328929">
                  <a:moveTo>
                    <a:pt x="12366" y="191679"/>
                  </a:moveTo>
                  <a:lnTo>
                    <a:pt x="0" y="172866"/>
                  </a:lnTo>
                  <a:lnTo>
                    <a:pt x="33168" y="155063"/>
                  </a:lnTo>
                  <a:lnTo>
                    <a:pt x="60220" y="129304"/>
                  </a:lnTo>
                  <a:lnTo>
                    <a:pt x="78441" y="97699"/>
                  </a:lnTo>
                  <a:lnTo>
                    <a:pt x="85117" y="62358"/>
                  </a:lnTo>
                  <a:lnTo>
                    <a:pt x="85117" y="45255"/>
                  </a:lnTo>
                  <a:lnTo>
                    <a:pt x="108534" y="45255"/>
                  </a:lnTo>
                  <a:lnTo>
                    <a:pt x="108587" y="62358"/>
                  </a:lnTo>
                  <a:lnTo>
                    <a:pt x="114896" y="94145"/>
                  </a:lnTo>
                  <a:lnTo>
                    <a:pt x="121301" y="104719"/>
                  </a:lnTo>
                  <a:lnTo>
                    <a:pt x="97484" y="104719"/>
                  </a:lnTo>
                  <a:lnTo>
                    <a:pt x="83758" y="133033"/>
                  </a:lnTo>
                  <a:lnTo>
                    <a:pt x="64249" y="157474"/>
                  </a:lnTo>
                  <a:lnTo>
                    <a:pt x="40077" y="177277"/>
                  </a:lnTo>
                  <a:lnTo>
                    <a:pt x="12366" y="191679"/>
                  </a:lnTo>
                  <a:close/>
                </a:path>
                <a:path w="2007870" h="328929">
                  <a:moveTo>
                    <a:pt x="178786" y="182207"/>
                  </a:moveTo>
                  <a:lnTo>
                    <a:pt x="152392" y="169267"/>
                  </a:lnTo>
                  <a:lnTo>
                    <a:pt x="129452" y="151504"/>
                  </a:lnTo>
                  <a:lnTo>
                    <a:pt x="110853" y="129721"/>
                  </a:lnTo>
                  <a:lnTo>
                    <a:pt x="97484" y="104719"/>
                  </a:lnTo>
                  <a:lnTo>
                    <a:pt x="121301" y="104719"/>
                  </a:lnTo>
                  <a:lnTo>
                    <a:pt x="132396" y="123039"/>
                  </a:lnTo>
                  <a:lnTo>
                    <a:pt x="158652" y="146752"/>
                  </a:lnTo>
                  <a:lnTo>
                    <a:pt x="191284" y="163262"/>
                  </a:lnTo>
                  <a:lnTo>
                    <a:pt x="178786" y="182207"/>
                  </a:lnTo>
                  <a:close/>
                </a:path>
                <a:path w="2007870" h="328929">
                  <a:moveTo>
                    <a:pt x="160368" y="327841"/>
                  </a:moveTo>
                  <a:lnTo>
                    <a:pt x="114672" y="323660"/>
                  </a:lnTo>
                  <a:lnTo>
                    <a:pt x="80348" y="311857"/>
                  </a:lnTo>
                  <a:lnTo>
                    <a:pt x="58802" y="292949"/>
                  </a:lnTo>
                  <a:lnTo>
                    <a:pt x="51438" y="267456"/>
                  </a:lnTo>
                  <a:lnTo>
                    <a:pt x="58802" y="241794"/>
                  </a:lnTo>
                  <a:lnTo>
                    <a:pt x="80348" y="222792"/>
                  </a:lnTo>
                  <a:lnTo>
                    <a:pt x="114672" y="210993"/>
                  </a:lnTo>
                  <a:lnTo>
                    <a:pt x="160368" y="206939"/>
                  </a:lnTo>
                  <a:lnTo>
                    <a:pt x="205916" y="210993"/>
                  </a:lnTo>
                  <a:lnTo>
                    <a:pt x="240191" y="222792"/>
                  </a:lnTo>
                  <a:lnTo>
                    <a:pt x="243555" y="225752"/>
                  </a:lnTo>
                  <a:lnTo>
                    <a:pt x="160368" y="225752"/>
                  </a:lnTo>
                  <a:lnTo>
                    <a:pt x="124784" y="228642"/>
                  </a:lnTo>
                  <a:lnTo>
                    <a:pt x="97697" y="236935"/>
                  </a:lnTo>
                  <a:lnTo>
                    <a:pt x="80502" y="250062"/>
                  </a:lnTo>
                  <a:lnTo>
                    <a:pt x="74593" y="267456"/>
                  </a:lnTo>
                  <a:lnTo>
                    <a:pt x="80502" y="284618"/>
                  </a:lnTo>
                  <a:lnTo>
                    <a:pt x="97697" y="297599"/>
                  </a:lnTo>
                  <a:lnTo>
                    <a:pt x="124784" y="305770"/>
                  </a:lnTo>
                  <a:lnTo>
                    <a:pt x="160368" y="308502"/>
                  </a:lnTo>
                  <a:lnTo>
                    <a:pt x="244022" y="308502"/>
                  </a:lnTo>
                  <a:lnTo>
                    <a:pt x="240191" y="311857"/>
                  </a:lnTo>
                  <a:lnTo>
                    <a:pt x="205916" y="323660"/>
                  </a:lnTo>
                  <a:lnTo>
                    <a:pt x="160368" y="327841"/>
                  </a:lnTo>
                  <a:close/>
                </a:path>
                <a:path w="2007870" h="328929">
                  <a:moveTo>
                    <a:pt x="244022" y="308502"/>
                  </a:moveTo>
                  <a:lnTo>
                    <a:pt x="160368" y="308502"/>
                  </a:lnTo>
                  <a:lnTo>
                    <a:pt x="195860" y="305770"/>
                  </a:lnTo>
                  <a:lnTo>
                    <a:pt x="222891" y="297599"/>
                  </a:lnTo>
                  <a:lnTo>
                    <a:pt x="240104" y="284618"/>
                  </a:lnTo>
                  <a:lnTo>
                    <a:pt x="246144" y="267456"/>
                  </a:lnTo>
                  <a:lnTo>
                    <a:pt x="240104" y="250062"/>
                  </a:lnTo>
                  <a:lnTo>
                    <a:pt x="222891" y="236935"/>
                  </a:lnTo>
                  <a:lnTo>
                    <a:pt x="195860" y="228642"/>
                  </a:lnTo>
                  <a:lnTo>
                    <a:pt x="160368" y="225752"/>
                  </a:lnTo>
                  <a:lnTo>
                    <a:pt x="243555" y="225752"/>
                  </a:lnTo>
                  <a:lnTo>
                    <a:pt x="261787" y="241794"/>
                  </a:lnTo>
                  <a:lnTo>
                    <a:pt x="269298" y="267456"/>
                  </a:lnTo>
                  <a:lnTo>
                    <a:pt x="261787" y="292949"/>
                  </a:lnTo>
                  <a:lnTo>
                    <a:pt x="244022" y="308502"/>
                  </a:lnTo>
                  <a:close/>
                </a:path>
                <a:path w="2007870" h="328929">
                  <a:moveTo>
                    <a:pt x="597665" y="195231"/>
                  </a:moveTo>
                  <a:lnTo>
                    <a:pt x="574116" y="195231"/>
                  </a:lnTo>
                  <a:lnTo>
                    <a:pt x="574116" y="93142"/>
                  </a:lnTo>
                  <a:lnTo>
                    <a:pt x="497418" y="93142"/>
                  </a:lnTo>
                  <a:lnTo>
                    <a:pt x="497418" y="73409"/>
                  </a:lnTo>
                  <a:lnTo>
                    <a:pt x="574116" y="73409"/>
                  </a:lnTo>
                  <a:lnTo>
                    <a:pt x="574116" y="0"/>
                  </a:lnTo>
                  <a:lnTo>
                    <a:pt x="597665" y="0"/>
                  </a:lnTo>
                  <a:lnTo>
                    <a:pt x="597665" y="195231"/>
                  </a:lnTo>
                  <a:close/>
                </a:path>
                <a:path w="2007870" h="328929">
                  <a:moveTo>
                    <a:pt x="340470" y="187600"/>
                  </a:moveTo>
                  <a:lnTo>
                    <a:pt x="327709" y="168262"/>
                  </a:lnTo>
                  <a:lnTo>
                    <a:pt x="361532" y="150522"/>
                  </a:lnTo>
                  <a:lnTo>
                    <a:pt x="388620" y="124617"/>
                  </a:lnTo>
                  <a:lnTo>
                    <a:pt x="406631" y="92151"/>
                  </a:lnTo>
                  <a:lnTo>
                    <a:pt x="413222" y="54727"/>
                  </a:lnTo>
                  <a:lnTo>
                    <a:pt x="413222" y="19207"/>
                  </a:lnTo>
                  <a:lnTo>
                    <a:pt x="436244" y="19207"/>
                  </a:lnTo>
                  <a:lnTo>
                    <a:pt x="436366" y="54727"/>
                  </a:lnTo>
                  <a:lnTo>
                    <a:pt x="442582" y="88330"/>
                  </a:lnTo>
                  <a:lnTo>
                    <a:pt x="449198" y="99589"/>
                  </a:lnTo>
                  <a:lnTo>
                    <a:pt x="425325" y="99589"/>
                  </a:lnTo>
                  <a:lnTo>
                    <a:pt x="411844" y="128492"/>
                  </a:lnTo>
                  <a:lnTo>
                    <a:pt x="392567" y="153215"/>
                  </a:lnTo>
                  <a:lnTo>
                    <a:pt x="368455" y="173127"/>
                  </a:lnTo>
                  <a:lnTo>
                    <a:pt x="340470" y="187600"/>
                  </a:lnTo>
                  <a:close/>
                </a:path>
                <a:path w="2007870" h="328929">
                  <a:moveTo>
                    <a:pt x="506364" y="177734"/>
                  </a:moveTo>
                  <a:lnTo>
                    <a:pt x="480252" y="164672"/>
                  </a:lnTo>
                  <a:lnTo>
                    <a:pt x="457408" y="146949"/>
                  </a:lnTo>
                  <a:lnTo>
                    <a:pt x="438783" y="125082"/>
                  </a:lnTo>
                  <a:lnTo>
                    <a:pt x="425325" y="99589"/>
                  </a:lnTo>
                  <a:lnTo>
                    <a:pt x="449198" y="99589"/>
                  </a:lnTo>
                  <a:lnTo>
                    <a:pt x="460303" y="118483"/>
                  </a:lnTo>
                  <a:lnTo>
                    <a:pt x="486879" y="142741"/>
                  </a:lnTo>
                  <a:lnTo>
                    <a:pt x="519783" y="159316"/>
                  </a:lnTo>
                  <a:lnTo>
                    <a:pt x="506364" y="177734"/>
                  </a:lnTo>
                  <a:close/>
                </a:path>
                <a:path w="2007870" h="328929">
                  <a:moveTo>
                    <a:pt x="489788" y="327315"/>
                  </a:moveTo>
                  <a:lnTo>
                    <a:pt x="444092" y="323275"/>
                  </a:lnTo>
                  <a:lnTo>
                    <a:pt x="409768" y="311478"/>
                  </a:lnTo>
                  <a:lnTo>
                    <a:pt x="388222" y="292405"/>
                  </a:lnTo>
                  <a:lnTo>
                    <a:pt x="380858" y="266535"/>
                  </a:lnTo>
                  <a:lnTo>
                    <a:pt x="388222" y="240431"/>
                  </a:lnTo>
                  <a:lnTo>
                    <a:pt x="409768" y="221098"/>
                  </a:lnTo>
                  <a:lnTo>
                    <a:pt x="444092" y="209092"/>
                  </a:lnTo>
                  <a:lnTo>
                    <a:pt x="489788" y="204966"/>
                  </a:lnTo>
                  <a:lnTo>
                    <a:pt x="535336" y="209092"/>
                  </a:lnTo>
                  <a:lnTo>
                    <a:pt x="569611" y="221098"/>
                  </a:lnTo>
                  <a:lnTo>
                    <a:pt x="572899" y="224042"/>
                  </a:lnTo>
                  <a:lnTo>
                    <a:pt x="489788" y="224042"/>
                  </a:lnTo>
                  <a:lnTo>
                    <a:pt x="454204" y="226981"/>
                  </a:lnTo>
                  <a:lnTo>
                    <a:pt x="427117" y="235422"/>
                  </a:lnTo>
                  <a:lnTo>
                    <a:pt x="409922" y="248795"/>
                  </a:lnTo>
                  <a:lnTo>
                    <a:pt x="404013" y="266535"/>
                  </a:lnTo>
                  <a:lnTo>
                    <a:pt x="409922" y="283798"/>
                  </a:lnTo>
                  <a:lnTo>
                    <a:pt x="427117" y="296892"/>
                  </a:lnTo>
                  <a:lnTo>
                    <a:pt x="454204" y="305201"/>
                  </a:lnTo>
                  <a:lnTo>
                    <a:pt x="489788" y="308107"/>
                  </a:lnTo>
                  <a:lnTo>
                    <a:pt x="573427" y="308107"/>
                  </a:lnTo>
                  <a:lnTo>
                    <a:pt x="569611" y="311478"/>
                  </a:lnTo>
                  <a:lnTo>
                    <a:pt x="535336" y="323275"/>
                  </a:lnTo>
                  <a:lnTo>
                    <a:pt x="489788" y="327315"/>
                  </a:lnTo>
                  <a:close/>
                </a:path>
                <a:path w="2007870" h="328929">
                  <a:moveTo>
                    <a:pt x="573427" y="308107"/>
                  </a:moveTo>
                  <a:lnTo>
                    <a:pt x="489788" y="308107"/>
                  </a:lnTo>
                  <a:lnTo>
                    <a:pt x="525280" y="305201"/>
                  </a:lnTo>
                  <a:lnTo>
                    <a:pt x="552311" y="296892"/>
                  </a:lnTo>
                  <a:lnTo>
                    <a:pt x="569524" y="283798"/>
                  </a:lnTo>
                  <a:lnTo>
                    <a:pt x="575564" y="266535"/>
                  </a:lnTo>
                  <a:lnTo>
                    <a:pt x="569524" y="248795"/>
                  </a:lnTo>
                  <a:lnTo>
                    <a:pt x="552311" y="235422"/>
                  </a:lnTo>
                  <a:lnTo>
                    <a:pt x="525280" y="226981"/>
                  </a:lnTo>
                  <a:lnTo>
                    <a:pt x="489788" y="224042"/>
                  </a:lnTo>
                  <a:lnTo>
                    <a:pt x="572899" y="224042"/>
                  </a:lnTo>
                  <a:lnTo>
                    <a:pt x="591207" y="240431"/>
                  </a:lnTo>
                  <a:lnTo>
                    <a:pt x="598718" y="266535"/>
                  </a:lnTo>
                  <a:lnTo>
                    <a:pt x="591207" y="292405"/>
                  </a:lnTo>
                  <a:lnTo>
                    <a:pt x="573427" y="308107"/>
                  </a:lnTo>
                  <a:close/>
                </a:path>
                <a:path w="2007870" h="328929">
                  <a:moveTo>
                    <a:pt x="927085" y="197073"/>
                  </a:moveTo>
                  <a:lnTo>
                    <a:pt x="903536" y="197073"/>
                  </a:lnTo>
                  <a:lnTo>
                    <a:pt x="903536" y="108271"/>
                  </a:lnTo>
                  <a:lnTo>
                    <a:pt x="832495" y="108271"/>
                  </a:lnTo>
                  <a:lnTo>
                    <a:pt x="832495" y="88275"/>
                  </a:lnTo>
                  <a:lnTo>
                    <a:pt x="903536" y="88275"/>
                  </a:lnTo>
                  <a:lnTo>
                    <a:pt x="903536" y="0"/>
                  </a:lnTo>
                  <a:lnTo>
                    <a:pt x="927085" y="0"/>
                  </a:lnTo>
                  <a:lnTo>
                    <a:pt x="927085" y="197073"/>
                  </a:lnTo>
                  <a:close/>
                </a:path>
                <a:path w="2007870" h="328929">
                  <a:moveTo>
                    <a:pt x="843415" y="43808"/>
                  </a:moveTo>
                  <a:lnTo>
                    <a:pt x="666996" y="43808"/>
                  </a:lnTo>
                  <a:lnTo>
                    <a:pt x="666996" y="24206"/>
                  </a:lnTo>
                  <a:lnTo>
                    <a:pt x="843415" y="24206"/>
                  </a:lnTo>
                  <a:lnTo>
                    <a:pt x="843415" y="43808"/>
                  </a:lnTo>
                  <a:close/>
                </a:path>
                <a:path w="2007870" h="328929">
                  <a:moveTo>
                    <a:pt x="671206" y="190626"/>
                  </a:moveTo>
                  <a:lnTo>
                    <a:pt x="658708" y="171945"/>
                  </a:lnTo>
                  <a:lnTo>
                    <a:pt x="691786" y="154442"/>
                  </a:lnTo>
                  <a:lnTo>
                    <a:pt x="718895" y="129008"/>
                  </a:lnTo>
                  <a:lnTo>
                    <a:pt x="737223" y="97778"/>
                  </a:lnTo>
                  <a:lnTo>
                    <a:pt x="743957" y="62884"/>
                  </a:lnTo>
                  <a:lnTo>
                    <a:pt x="743957" y="43808"/>
                  </a:lnTo>
                  <a:lnTo>
                    <a:pt x="767374" y="43808"/>
                  </a:lnTo>
                  <a:lnTo>
                    <a:pt x="767427" y="62884"/>
                  </a:lnTo>
                  <a:lnTo>
                    <a:pt x="773736" y="94618"/>
                  </a:lnTo>
                  <a:lnTo>
                    <a:pt x="780089" y="105114"/>
                  </a:lnTo>
                  <a:lnTo>
                    <a:pt x="756192" y="105114"/>
                  </a:lnTo>
                  <a:lnTo>
                    <a:pt x="742543" y="133035"/>
                  </a:lnTo>
                  <a:lnTo>
                    <a:pt x="723072" y="157096"/>
                  </a:lnTo>
                  <a:lnTo>
                    <a:pt x="698915" y="176543"/>
                  </a:lnTo>
                  <a:lnTo>
                    <a:pt x="671206" y="190626"/>
                  </a:lnTo>
                  <a:close/>
                </a:path>
                <a:path w="2007870" h="328929">
                  <a:moveTo>
                    <a:pt x="837626" y="182470"/>
                  </a:moveTo>
                  <a:lnTo>
                    <a:pt x="811212" y="169550"/>
                  </a:lnTo>
                  <a:lnTo>
                    <a:pt x="788226" y="151833"/>
                  </a:lnTo>
                  <a:lnTo>
                    <a:pt x="769582" y="130095"/>
                  </a:lnTo>
                  <a:lnTo>
                    <a:pt x="756192" y="105114"/>
                  </a:lnTo>
                  <a:lnTo>
                    <a:pt x="780089" y="105114"/>
                  </a:lnTo>
                  <a:lnTo>
                    <a:pt x="791236" y="123532"/>
                  </a:lnTo>
                  <a:lnTo>
                    <a:pt x="817492" y="147315"/>
                  </a:lnTo>
                  <a:lnTo>
                    <a:pt x="850124" y="163920"/>
                  </a:lnTo>
                  <a:lnTo>
                    <a:pt x="837626" y="182470"/>
                  </a:lnTo>
                  <a:close/>
                </a:path>
                <a:path w="2007870" h="328929">
                  <a:moveTo>
                    <a:pt x="927085" y="328367"/>
                  </a:moveTo>
                  <a:lnTo>
                    <a:pt x="903536" y="328367"/>
                  </a:lnTo>
                  <a:lnTo>
                    <a:pt x="903536" y="235093"/>
                  </a:lnTo>
                  <a:lnTo>
                    <a:pt x="707779" y="235093"/>
                  </a:lnTo>
                  <a:lnTo>
                    <a:pt x="707779" y="215491"/>
                  </a:lnTo>
                  <a:lnTo>
                    <a:pt x="927085" y="215491"/>
                  </a:lnTo>
                  <a:lnTo>
                    <a:pt x="927085" y="328367"/>
                  </a:lnTo>
                  <a:close/>
                </a:path>
                <a:path w="2007870" h="328929">
                  <a:moveTo>
                    <a:pt x="1357804" y="328367"/>
                  </a:moveTo>
                  <a:lnTo>
                    <a:pt x="1334913" y="328367"/>
                  </a:lnTo>
                  <a:lnTo>
                    <a:pt x="1334913" y="0"/>
                  </a:lnTo>
                  <a:lnTo>
                    <a:pt x="1357804" y="0"/>
                  </a:lnTo>
                  <a:lnTo>
                    <a:pt x="1357804" y="328367"/>
                  </a:lnTo>
                  <a:close/>
                </a:path>
                <a:path w="2007870" h="328929">
                  <a:moveTo>
                    <a:pt x="1291499" y="310344"/>
                  </a:moveTo>
                  <a:lnTo>
                    <a:pt x="1268871" y="310344"/>
                  </a:lnTo>
                  <a:lnTo>
                    <a:pt x="1268871" y="147212"/>
                  </a:lnTo>
                  <a:lnTo>
                    <a:pt x="1192831" y="147212"/>
                  </a:lnTo>
                  <a:lnTo>
                    <a:pt x="1192831" y="127084"/>
                  </a:lnTo>
                  <a:lnTo>
                    <a:pt x="1268871" y="127084"/>
                  </a:lnTo>
                  <a:lnTo>
                    <a:pt x="1268871" y="8551"/>
                  </a:lnTo>
                  <a:lnTo>
                    <a:pt x="1291499" y="8551"/>
                  </a:lnTo>
                  <a:lnTo>
                    <a:pt x="1291499" y="310344"/>
                  </a:lnTo>
                  <a:close/>
                </a:path>
                <a:path w="2007870" h="328929">
                  <a:moveTo>
                    <a:pt x="1112055" y="247064"/>
                  </a:moveTo>
                  <a:lnTo>
                    <a:pt x="1091664" y="247064"/>
                  </a:lnTo>
                  <a:lnTo>
                    <a:pt x="1091664" y="41440"/>
                  </a:lnTo>
                  <a:lnTo>
                    <a:pt x="1214933" y="41440"/>
                  </a:lnTo>
                  <a:lnTo>
                    <a:pt x="1214933" y="61305"/>
                  </a:lnTo>
                  <a:lnTo>
                    <a:pt x="1114423" y="61305"/>
                  </a:lnTo>
                  <a:lnTo>
                    <a:pt x="1114423" y="226936"/>
                  </a:lnTo>
                  <a:lnTo>
                    <a:pt x="1234764" y="226936"/>
                  </a:lnTo>
                  <a:lnTo>
                    <a:pt x="1236114" y="237329"/>
                  </a:lnTo>
                  <a:lnTo>
                    <a:pt x="1208238" y="242217"/>
                  </a:lnTo>
                  <a:lnTo>
                    <a:pt x="1180054" y="245157"/>
                  </a:lnTo>
                  <a:lnTo>
                    <a:pt x="1148885" y="246616"/>
                  </a:lnTo>
                  <a:lnTo>
                    <a:pt x="1112055" y="247064"/>
                  </a:lnTo>
                  <a:close/>
                </a:path>
                <a:path w="2007870" h="328929">
                  <a:moveTo>
                    <a:pt x="1234764" y="226936"/>
                  </a:moveTo>
                  <a:lnTo>
                    <a:pt x="1114423" y="226936"/>
                  </a:lnTo>
                  <a:lnTo>
                    <a:pt x="1149676" y="226597"/>
                  </a:lnTo>
                  <a:lnTo>
                    <a:pt x="1179577" y="225111"/>
                  </a:lnTo>
                  <a:lnTo>
                    <a:pt x="1206665" y="222071"/>
                  </a:lnTo>
                  <a:lnTo>
                    <a:pt x="1233483" y="217069"/>
                  </a:lnTo>
                  <a:lnTo>
                    <a:pt x="1234764" y="226936"/>
                  </a:lnTo>
                  <a:close/>
                </a:path>
                <a:path w="2007870" h="328929">
                  <a:moveTo>
                    <a:pt x="1676700" y="328762"/>
                  </a:moveTo>
                  <a:lnTo>
                    <a:pt x="1653282" y="328762"/>
                  </a:lnTo>
                  <a:lnTo>
                    <a:pt x="1653282" y="0"/>
                  </a:lnTo>
                  <a:lnTo>
                    <a:pt x="1676700" y="0"/>
                  </a:lnTo>
                  <a:lnTo>
                    <a:pt x="1676700" y="328762"/>
                  </a:lnTo>
                  <a:close/>
                </a:path>
                <a:path w="2007870" h="328929">
                  <a:moveTo>
                    <a:pt x="1503438" y="253116"/>
                  </a:moveTo>
                  <a:lnTo>
                    <a:pt x="1469953" y="245128"/>
                  </a:lnTo>
                  <a:lnTo>
                    <a:pt x="1443744" y="222365"/>
                  </a:lnTo>
                  <a:lnTo>
                    <a:pt x="1426662" y="186626"/>
                  </a:lnTo>
                  <a:lnTo>
                    <a:pt x="1420557" y="139714"/>
                  </a:lnTo>
                  <a:lnTo>
                    <a:pt x="1426662" y="92873"/>
                  </a:lnTo>
                  <a:lnTo>
                    <a:pt x="1443744" y="57145"/>
                  </a:lnTo>
                  <a:lnTo>
                    <a:pt x="1469953" y="34318"/>
                  </a:lnTo>
                  <a:lnTo>
                    <a:pt x="1503438" y="26179"/>
                  </a:lnTo>
                  <a:lnTo>
                    <a:pt x="1536757" y="34318"/>
                  </a:lnTo>
                  <a:lnTo>
                    <a:pt x="1551289" y="46966"/>
                  </a:lnTo>
                  <a:lnTo>
                    <a:pt x="1503438" y="46966"/>
                  </a:lnTo>
                  <a:lnTo>
                    <a:pt x="1479094" y="53854"/>
                  </a:lnTo>
                  <a:lnTo>
                    <a:pt x="1460041" y="72866"/>
                  </a:lnTo>
                  <a:lnTo>
                    <a:pt x="1447623" y="102115"/>
                  </a:lnTo>
                  <a:lnTo>
                    <a:pt x="1443185" y="139714"/>
                  </a:lnTo>
                  <a:lnTo>
                    <a:pt x="1447623" y="177349"/>
                  </a:lnTo>
                  <a:lnTo>
                    <a:pt x="1460041" y="206660"/>
                  </a:lnTo>
                  <a:lnTo>
                    <a:pt x="1479094" y="225684"/>
                  </a:lnTo>
                  <a:lnTo>
                    <a:pt x="1503438" y="232462"/>
                  </a:lnTo>
                  <a:lnTo>
                    <a:pt x="1551351" y="232462"/>
                  </a:lnTo>
                  <a:lnTo>
                    <a:pt x="1536757" y="245128"/>
                  </a:lnTo>
                  <a:lnTo>
                    <a:pt x="1503438" y="253116"/>
                  </a:lnTo>
                  <a:close/>
                </a:path>
                <a:path w="2007870" h="328929">
                  <a:moveTo>
                    <a:pt x="1551351" y="232462"/>
                  </a:moveTo>
                  <a:lnTo>
                    <a:pt x="1503438" y="232462"/>
                  </a:lnTo>
                  <a:lnTo>
                    <a:pt x="1527744" y="225684"/>
                  </a:lnTo>
                  <a:lnTo>
                    <a:pt x="1546721" y="206660"/>
                  </a:lnTo>
                  <a:lnTo>
                    <a:pt x="1559087" y="177349"/>
                  </a:lnTo>
                  <a:lnTo>
                    <a:pt x="1563560" y="139714"/>
                  </a:lnTo>
                  <a:lnTo>
                    <a:pt x="1559087" y="102115"/>
                  </a:lnTo>
                  <a:lnTo>
                    <a:pt x="1546721" y="72866"/>
                  </a:lnTo>
                  <a:lnTo>
                    <a:pt x="1527744" y="53854"/>
                  </a:lnTo>
                  <a:lnTo>
                    <a:pt x="1503438" y="46966"/>
                  </a:lnTo>
                  <a:lnTo>
                    <a:pt x="1551289" y="46966"/>
                  </a:lnTo>
                  <a:lnTo>
                    <a:pt x="1562985" y="57145"/>
                  </a:lnTo>
                  <a:lnTo>
                    <a:pt x="1580159" y="92873"/>
                  </a:lnTo>
                  <a:lnTo>
                    <a:pt x="1586320" y="139714"/>
                  </a:lnTo>
                  <a:lnTo>
                    <a:pt x="1580159" y="186626"/>
                  </a:lnTo>
                  <a:lnTo>
                    <a:pt x="1562985" y="222365"/>
                  </a:lnTo>
                  <a:lnTo>
                    <a:pt x="1551351" y="232462"/>
                  </a:lnTo>
                  <a:close/>
                </a:path>
                <a:path w="2007870" h="328929">
                  <a:moveTo>
                    <a:pt x="2007304" y="328762"/>
                  </a:moveTo>
                  <a:lnTo>
                    <a:pt x="1984150" y="328762"/>
                  </a:lnTo>
                  <a:lnTo>
                    <a:pt x="1984150" y="146555"/>
                  </a:lnTo>
                  <a:lnTo>
                    <a:pt x="1910740" y="146555"/>
                  </a:lnTo>
                  <a:lnTo>
                    <a:pt x="1910740" y="126821"/>
                  </a:lnTo>
                  <a:lnTo>
                    <a:pt x="1984150" y="126821"/>
                  </a:lnTo>
                  <a:lnTo>
                    <a:pt x="1984150" y="0"/>
                  </a:lnTo>
                  <a:lnTo>
                    <a:pt x="2007304" y="0"/>
                  </a:lnTo>
                  <a:lnTo>
                    <a:pt x="2007304" y="328762"/>
                  </a:lnTo>
                  <a:close/>
                </a:path>
                <a:path w="2007870" h="328929">
                  <a:moveTo>
                    <a:pt x="1776683" y="248117"/>
                  </a:moveTo>
                  <a:lnTo>
                    <a:pt x="1752082" y="248117"/>
                  </a:lnTo>
                  <a:lnTo>
                    <a:pt x="1752082" y="30916"/>
                  </a:lnTo>
                  <a:lnTo>
                    <a:pt x="1905215" y="30916"/>
                  </a:lnTo>
                  <a:lnTo>
                    <a:pt x="1905215" y="50649"/>
                  </a:lnTo>
                  <a:lnTo>
                    <a:pt x="1775762" y="50649"/>
                  </a:lnTo>
                  <a:lnTo>
                    <a:pt x="1775762" y="123532"/>
                  </a:lnTo>
                  <a:lnTo>
                    <a:pt x="1889691" y="123532"/>
                  </a:lnTo>
                  <a:lnTo>
                    <a:pt x="1889691" y="143002"/>
                  </a:lnTo>
                  <a:lnTo>
                    <a:pt x="1775762" y="143002"/>
                  </a:lnTo>
                  <a:lnTo>
                    <a:pt x="1775762" y="227989"/>
                  </a:lnTo>
                  <a:lnTo>
                    <a:pt x="1928253" y="227989"/>
                  </a:lnTo>
                  <a:lnTo>
                    <a:pt x="1929685" y="237329"/>
                  </a:lnTo>
                  <a:lnTo>
                    <a:pt x="1894882" y="242474"/>
                  </a:lnTo>
                  <a:lnTo>
                    <a:pt x="1859943" y="245732"/>
                  </a:lnTo>
                  <a:lnTo>
                    <a:pt x="1821625" y="247486"/>
                  </a:lnTo>
                  <a:lnTo>
                    <a:pt x="1776683" y="248117"/>
                  </a:lnTo>
                  <a:close/>
                </a:path>
                <a:path w="2007870" h="328929">
                  <a:moveTo>
                    <a:pt x="1928253" y="227989"/>
                  </a:moveTo>
                  <a:lnTo>
                    <a:pt x="1776683" y="227989"/>
                  </a:lnTo>
                  <a:lnTo>
                    <a:pt x="1821133" y="227660"/>
                  </a:lnTo>
                  <a:lnTo>
                    <a:pt x="1858874" y="226147"/>
                  </a:lnTo>
                  <a:lnTo>
                    <a:pt x="1893013" y="222957"/>
                  </a:lnTo>
                  <a:lnTo>
                    <a:pt x="1926659" y="217596"/>
                  </a:lnTo>
                  <a:lnTo>
                    <a:pt x="1928253" y="227989"/>
                  </a:lnTo>
                  <a:close/>
                </a:path>
              </a:pathLst>
            </a:custGeom>
            <a:solidFill>
              <a:srgbClr val="FD8A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4565" y="4210744"/>
              <a:ext cx="277235" cy="33577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2275" y="4210744"/>
              <a:ext cx="278945" cy="3352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3274" y="4210744"/>
              <a:ext cx="276314" cy="3363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21366" y="4214712"/>
              <a:ext cx="165100" cy="328930"/>
            </a:xfrm>
            <a:custGeom>
              <a:avLst/>
              <a:gdLst/>
              <a:ahLst/>
              <a:cxnLst/>
              <a:rect l="l" t="t" r="r" b="b"/>
              <a:pathLst>
                <a:path w="165100" h="328929">
                  <a:moveTo>
                    <a:pt x="142082" y="328367"/>
                  </a:moveTo>
                  <a:lnTo>
                    <a:pt x="164973" y="328367"/>
                  </a:lnTo>
                  <a:lnTo>
                    <a:pt x="164973" y="0"/>
                  </a:lnTo>
                  <a:lnTo>
                    <a:pt x="142082" y="0"/>
                  </a:lnTo>
                  <a:lnTo>
                    <a:pt x="142082" y="328367"/>
                  </a:lnTo>
                  <a:close/>
                </a:path>
                <a:path w="165100" h="328929">
                  <a:moveTo>
                    <a:pt x="0" y="127084"/>
                  </a:moveTo>
                  <a:lnTo>
                    <a:pt x="0" y="147212"/>
                  </a:lnTo>
                  <a:lnTo>
                    <a:pt x="76040" y="147212"/>
                  </a:lnTo>
                  <a:lnTo>
                    <a:pt x="76040" y="310344"/>
                  </a:lnTo>
                  <a:lnTo>
                    <a:pt x="98668" y="310344"/>
                  </a:lnTo>
                  <a:lnTo>
                    <a:pt x="98668" y="8551"/>
                  </a:lnTo>
                  <a:lnTo>
                    <a:pt x="76040" y="8551"/>
                  </a:lnTo>
                  <a:lnTo>
                    <a:pt x="76040" y="127084"/>
                  </a:lnTo>
                  <a:lnTo>
                    <a:pt x="0" y="127084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6229" y="4252184"/>
              <a:ext cx="152387" cy="21356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81817" y="4214712"/>
              <a:ext cx="23495" cy="328930"/>
            </a:xfrm>
            <a:custGeom>
              <a:avLst/>
              <a:gdLst/>
              <a:ahLst/>
              <a:cxnLst/>
              <a:rect l="l" t="t" r="r" b="b"/>
              <a:pathLst>
                <a:path w="23495" h="328929">
                  <a:moveTo>
                    <a:pt x="0" y="0"/>
                  </a:moveTo>
                  <a:lnTo>
                    <a:pt x="0" y="328762"/>
                  </a:lnTo>
                  <a:lnTo>
                    <a:pt x="23417" y="328762"/>
                  </a:lnTo>
                  <a:lnTo>
                    <a:pt x="23417" y="0"/>
                  </a:lnTo>
                  <a:lnTo>
                    <a:pt x="0" y="0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5123" y="4236924"/>
              <a:ext cx="173699" cy="23487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39275" y="4214712"/>
              <a:ext cx="97155" cy="328930"/>
            </a:xfrm>
            <a:custGeom>
              <a:avLst/>
              <a:gdLst/>
              <a:ahLst/>
              <a:cxnLst/>
              <a:rect l="l" t="t" r="r" b="b"/>
              <a:pathLst>
                <a:path w="97154" h="328929">
                  <a:moveTo>
                    <a:pt x="73409" y="126821"/>
                  </a:moveTo>
                  <a:lnTo>
                    <a:pt x="0" y="126821"/>
                  </a:lnTo>
                  <a:lnTo>
                    <a:pt x="0" y="146555"/>
                  </a:lnTo>
                  <a:lnTo>
                    <a:pt x="73409" y="146555"/>
                  </a:lnTo>
                  <a:lnTo>
                    <a:pt x="73409" y="328762"/>
                  </a:lnTo>
                  <a:lnTo>
                    <a:pt x="96563" y="328762"/>
                  </a:lnTo>
                  <a:lnTo>
                    <a:pt x="96563" y="0"/>
                  </a:lnTo>
                  <a:lnTo>
                    <a:pt x="73409" y="0"/>
                  </a:lnTo>
                  <a:lnTo>
                    <a:pt x="73409" y="126821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6648" y="4241660"/>
              <a:ext cx="185539" cy="225138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7094249" y="4211423"/>
            <a:ext cx="4952365" cy="332105"/>
          </a:xfrm>
          <a:custGeom>
            <a:avLst/>
            <a:gdLst/>
            <a:ahLst/>
            <a:cxnLst/>
            <a:rect l="l" t="t" r="r" b="b"/>
            <a:pathLst>
              <a:path w="4952365" h="332104">
                <a:moveTo>
                  <a:pt x="267061" y="129715"/>
                </a:moveTo>
                <a:lnTo>
                  <a:pt x="39730" y="129715"/>
                </a:lnTo>
                <a:lnTo>
                  <a:pt x="39730" y="62621"/>
                </a:lnTo>
                <a:lnTo>
                  <a:pt x="237855" y="62621"/>
                </a:lnTo>
                <a:lnTo>
                  <a:pt x="237855" y="32100"/>
                </a:lnTo>
                <a:lnTo>
                  <a:pt x="38546" y="32100"/>
                </a:lnTo>
                <a:lnTo>
                  <a:pt x="38546" y="14602"/>
                </a:lnTo>
                <a:lnTo>
                  <a:pt x="261273" y="14602"/>
                </a:lnTo>
                <a:lnTo>
                  <a:pt x="261273" y="79460"/>
                </a:lnTo>
                <a:lnTo>
                  <a:pt x="62884" y="79460"/>
                </a:lnTo>
                <a:lnTo>
                  <a:pt x="62884" y="111823"/>
                </a:lnTo>
                <a:lnTo>
                  <a:pt x="267061" y="111823"/>
                </a:lnTo>
                <a:lnTo>
                  <a:pt x="267061" y="129715"/>
                </a:lnTo>
                <a:close/>
              </a:path>
              <a:path w="4952365" h="332104">
                <a:moveTo>
                  <a:pt x="300608" y="176550"/>
                </a:moveTo>
                <a:lnTo>
                  <a:pt x="0" y="176550"/>
                </a:lnTo>
                <a:lnTo>
                  <a:pt x="0" y="157605"/>
                </a:lnTo>
                <a:lnTo>
                  <a:pt x="300608" y="157605"/>
                </a:lnTo>
                <a:lnTo>
                  <a:pt x="300608" y="176550"/>
                </a:lnTo>
                <a:close/>
              </a:path>
              <a:path w="4952365" h="332104">
                <a:moveTo>
                  <a:pt x="273508" y="326657"/>
                </a:moveTo>
                <a:lnTo>
                  <a:pt x="37625" y="326657"/>
                </a:lnTo>
                <a:lnTo>
                  <a:pt x="37625" y="256142"/>
                </a:lnTo>
                <a:lnTo>
                  <a:pt x="239171" y="256142"/>
                </a:lnTo>
                <a:lnTo>
                  <a:pt x="239171" y="224437"/>
                </a:lnTo>
                <a:lnTo>
                  <a:pt x="36836" y="224437"/>
                </a:lnTo>
                <a:lnTo>
                  <a:pt x="36836" y="206282"/>
                </a:lnTo>
                <a:lnTo>
                  <a:pt x="262457" y="206282"/>
                </a:lnTo>
                <a:lnTo>
                  <a:pt x="262457" y="273376"/>
                </a:lnTo>
                <a:lnTo>
                  <a:pt x="60911" y="273376"/>
                </a:lnTo>
                <a:lnTo>
                  <a:pt x="60911" y="308765"/>
                </a:lnTo>
                <a:lnTo>
                  <a:pt x="273508" y="308765"/>
                </a:lnTo>
                <a:lnTo>
                  <a:pt x="273508" y="326657"/>
                </a:lnTo>
                <a:close/>
              </a:path>
              <a:path w="4952365" h="332104">
                <a:moveTo>
                  <a:pt x="692650" y="65647"/>
                </a:moveTo>
                <a:lnTo>
                  <a:pt x="669101" y="65647"/>
                </a:lnTo>
                <a:lnTo>
                  <a:pt x="669101" y="3683"/>
                </a:lnTo>
                <a:lnTo>
                  <a:pt x="692650" y="3683"/>
                </a:lnTo>
                <a:lnTo>
                  <a:pt x="692650" y="65647"/>
                </a:lnTo>
                <a:close/>
              </a:path>
              <a:path w="4952365" h="332104">
                <a:moveTo>
                  <a:pt x="585957" y="189048"/>
                </a:moveTo>
                <a:lnTo>
                  <a:pt x="439270" y="189048"/>
                </a:lnTo>
                <a:lnTo>
                  <a:pt x="439270" y="25259"/>
                </a:lnTo>
                <a:lnTo>
                  <a:pt x="462819" y="25259"/>
                </a:lnTo>
                <a:lnTo>
                  <a:pt x="462819" y="86433"/>
                </a:lnTo>
                <a:lnTo>
                  <a:pt x="585957" y="86433"/>
                </a:lnTo>
                <a:lnTo>
                  <a:pt x="585957" y="105114"/>
                </a:lnTo>
                <a:lnTo>
                  <a:pt x="462819" y="105114"/>
                </a:lnTo>
                <a:lnTo>
                  <a:pt x="462819" y="169446"/>
                </a:lnTo>
                <a:lnTo>
                  <a:pt x="585957" y="169446"/>
                </a:lnTo>
                <a:lnTo>
                  <a:pt x="585957" y="189048"/>
                </a:lnTo>
                <a:close/>
              </a:path>
              <a:path w="4952365" h="332104">
                <a:moveTo>
                  <a:pt x="585957" y="86433"/>
                </a:moveTo>
                <a:lnTo>
                  <a:pt x="562802" y="86433"/>
                </a:lnTo>
                <a:lnTo>
                  <a:pt x="562802" y="25259"/>
                </a:lnTo>
                <a:lnTo>
                  <a:pt x="585957" y="25259"/>
                </a:lnTo>
                <a:lnTo>
                  <a:pt x="585957" y="65647"/>
                </a:lnTo>
                <a:lnTo>
                  <a:pt x="692650" y="65647"/>
                </a:lnTo>
                <a:lnTo>
                  <a:pt x="692650" y="85380"/>
                </a:lnTo>
                <a:lnTo>
                  <a:pt x="585957" y="85380"/>
                </a:lnTo>
                <a:lnTo>
                  <a:pt x="585957" y="86433"/>
                </a:lnTo>
                <a:close/>
              </a:path>
              <a:path w="4952365" h="332104">
                <a:moveTo>
                  <a:pt x="692650" y="136293"/>
                </a:moveTo>
                <a:lnTo>
                  <a:pt x="669101" y="136293"/>
                </a:lnTo>
                <a:lnTo>
                  <a:pt x="669101" y="85380"/>
                </a:lnTo>
                <a:lnTo>
                  <a:pt x="692650" y="85380"/>
                </a:lnTo>
                <a:lnTo>
                  <a:pt x="692650" y="136293"/>
                </a:lnTo>
                <a:close/>
              </a:path>
              <a:path w="4952365" h="332104">
                <a:moveTo>
                  <a:pt x="585957" y="169446"/>
                </a:moveTo>
                <a:lnTo>
                  <a:pt x="562802" y="169446"/>
                </a:lnTo>
                <a:lnTo>
                  <a:pt x="562802" y="105114"/>
                </a:lnTo>
                <a:lnTo>
                  <a:pt x="585957" y="105114"/>
                </a:lnTo>
                <a:lnTo>
                  <a:pt x="585957" y="136293"/>
                </a:lnTo>
                <a:lnTo>
                  <a:pt x="692650" y="136293"/>
                </a:lnTo>
                <a:lnTo>
                  <a:pt x="692650" y="156158"/>
                </a:lnTo>
                <a:lnTo>
                  <a:pt x="585957" y="156158"/>
                </a:lnTo>
                <a:lnTo>
                  <a:pt x="585957" y="169446"/>
                </a:lnTo>
                <a:close/>
              </a:path>
              <a:path w="4952365" h="332104">
                <a:moveTo>
                  <a:pt x="692650" y="246670"/>
                </a:moveTo>
                <a:lnTo>
                  <a:pt x="669101" y="246670"/>
                </a:lnTo>
                <a:lnTo>
                  <a:pt x="669101" y="156158"/>
                </a:lnTo>
                <a:lnTo>
                  <a:pt x="692650" y="156158"/>
                </a:lnTo>
                <a:lnTo>
                  <a:pt x="692650" y="246670"/>
                </a:lnTo>
                <a:close/>
              </a:path>
              <a:path w="4952365" h="332104">
                <a:moveTo>
                  <a:pt x="700543" y="323762"/>
                </a:moveTo>
                <a:lnTo>
                  <a:pt x="482421" y="323762"/>
                </a:lnTo>
                <a:lnTo>
                  <a:pt x="482421" y="222989"/>
                </a:lnTo>
                <a:lnTo>
                  <a:pt x="505970" y="222989"/>
                </a:lnTo>
                <a:lnTo>
                  <a:pt x="505970" y="303897"/>
                </a:lnTo>
                <a:lnTo>
                  <a:pt x="700543" y="303897"/>
                </a:lnTo>
                <a:lnTo>
                  <a:pt x="700543" y="323762"/>
                </a:lnTo>
                <a:close/>
              </a:path>
              <a:path w="4952365" h="332104">
                <a:moveTo>
                  <a:pt x="778162" y="150633"/>
                </a:moveTo>
                <a:lnTo>
                  <a:pt x="768164" y="131294"/>
                </a:lnTo>
                <a:lnTo>
                  <a:pt x="809941" y="119863"/>
                </a:lnTo>
                <a:lnTo>
                  <a:pt x="849006" y="98947"/>
                </a:lnTo>
                <a:lnTo>
                  <a:pt x="877907" y="70261"/>
                </a:lnTo>
                <a:lnTo>
                  <a:pt x="889197" y="35520"/>
                </a:lnTo>
                <a:lnTo>
                  <a:pt x="889197" y="15786"/>
                </a:lnTo>
                <a:lnTo>
                  <a:pt x="913272" y="15786"/>
                </a:lnTo>
                <a:lnTo>
                  <a:pt x="913272" y="35520"/>
                </a:lnTo>
                <a:lnTo>
                  <a:pt x="924544" y="69817"/>
                </a:lnTo>
                <a:lnTo>
                  <a:pt x="926176" y="71435"/>
                </a:lnTo>
                <a:lnTo>
                  <a:pt x="901431" y="71435"/>
                </a:lnTo>
                <a:lnTo>
                  <a:pt x="880376" y="100460"/>
                </a:lnTo>
                <a:lnTo>
                  <a:pt x="850305" y="123664"/>
                </a:lnTo>
                <a:lnTo>
                  <a:pt x="814980" y="140552"/>
                </a:lnTo>
                <a:lnTo>
                  <a:pt x="778162" y="150633"/>
                </a:lnTo>
                <a:close/>
              </a:path>
              <a:path w="4952365" h="332104">
                <a:moveTo>
                  <a:pt x="1024701" y="150633"/>
                </a:moveTo>
                <a:lnTo>
                  <a:pt x="987902" y="140497"/>
                </a:lnTo>
                <a:lnTo>
                  <a:pt x="952607" y="123516"/>
                </a:lnTo>
                <a:lnTo>
                  <a:pt x="922542" y="100294"/>
                </a:lnTo>
                <a:lnTo>
                  <a:pt x="901431" y="71435"/>
                </a:lnTo>
                <a:lnTo>
                  <a:pt x="926176" y="71435"/>
                </a:lnTo>
                <a:lnTo>
                  <a:pt x="953528" y="98553"/>
                </a:lnTo>
                <a:lnTo>
                  <a:pt x="992675" y="119715"/>
                </a:lnTo>
                <a:lnTo>
                  <a:pt x="1034436" y="131294"/>
                </a:lnTo>
                <a:lnTo>
                  <a:pt x="1024701" y="150633"/>
                </a:lnTo>
                <a:close/>
              </a:path>
              <a:path w="4952365" h="332104">
                <a:moveTo>
                  <a:pt x="1050618" y="210360"/>
                </a:moveTo>
                <a:lnTo>
                  <a:pt x="751456" y="210360"/>
                </a:lnTo>
                <a:lnTo>
                  <a:pt x="751456" y="190363"/>
                </a:lnTo>
                <a:lnTo>
                  <a:pt x="1050618" y="190363"/>
                </a:lnTo>
                <a:lnTo>
                  <a:pt x="1050618" y="210360"/>
                </a:lnTo>
                <a:close/>
              </a:path>
              <a:path w="4952365" h="332104">
                <a:moveTo>
                  <a:pt x="912088" y="331656"/>
                </a:moveTo>
                <a:lnTo>
                  <a:pt x="889065" y="331656"/>
                </a:lnTo>
                <a:lnTo>
                  <a:pt x="889065" y="210360"/>
                </a:lnTo>
                <a:lnTo>
                  <a:pt x="912088" y="210360"/>
                </a:lnTo>
                <a:lnTo>
                  <a:pt x="912088" y="331656"/>
                </a:lnTo>
                <a:close/>
              </a:path>
              <a:path w="4952365" h="332104">
                <a:moveTo>
                  <a:pt x="1350174" y="203387"/>
                </a:moveTo>
                <a:lnTo>
                  <a:pt x="1119554" y="203387"/>
                </a:lnTo>
                <a:lnTo>
                  <a:pt x="1119554" y="105114"/>
                </a:lnTo>
                <a:lnTo>
                  <a:pt x="1319390" y="105114"/>
                </a:lnTo>
                <a:lnTo>
                  <a:pt x="1319390" y="48544"/>
                </a:lnTo>
                <a:lnTo>
                  <a:pt x="1118501" y="48544"/>
                </a:lnTo>
                <a:lnTo>
                  <a:pt x="1118501" y="28679"/>
                </a:lnTo>
                <a:lnTo>
                  <a:pt x="1342544" y="28679"/>
                </a:lnTo>
                <a:lnTo>
                  <a:pt x="1342544" y="124584"/>
                </a:lnTo>
                <a:lnTo>
                  <a:pt x="1142708" y="124584"/>
                </a:lnTo>
                <a:lnTo>
                  <a:pt x="1142708" y="183654"/>
                </a:lnTo>
                <a:lnTo>
                  <a:pt x="1350174" y="183654"/>
                </a:lnTo>
                <a:lnTo>
                  <a:pt x="1350174" y="203387"/>
                </a:lnTo>
                <a:close/>
              </a:path>
              <a:path w="4952365" h="332104">
                <a:moveTo>
                  <a:pt x="1241771" y="269298"/>
                </a:moveTo>
                <a:lnTo>
                  <a:pt x="1218617" y="269298"/>
                </a:lnTo>
                <a:lnTo>
                  <a:pt x="1218617" y="203387"/>
                </a:lnTo>
                <a:lnTo>
                  <a:pt x="1241771" y="203387"/>
                </a:lnTo>
                <a:lnTo>
                  <a:pt x="1241771" y="269298"/>
                </a:lnTo>
                <a:close/>
              </a:path>
              <a:path w="4952365" h="332104">
                <a:moveTo>
                  <a:pt x="1381485" y="289426"/>
                </a:moveTo>
                <a:lnTo>
                  <a:pt x="1080876" y="289426"/>
                </a:lnTo>
                <a:lnTo>
                  <a:pt x="1080876" y="269298"/>
                </a:lnTo>
                <a:lnTo>
                  <a:pt x="1381485" y="269298"/>
                </a:lnTo>
                <a:lnTo>
                  <a:pt x="1381485" y="289426"/>
                </a:lnTo>
                <a:close/>
              </a:path>
              <a:path w="4952365" h="332104">
                <a:moveTo>
                  <a:pt x="1617104" y="29995"/>
                </a:moveTo>
                <a:lnTo>
                  <a:pt x="1593687" y="29995"/>
                </a:lnTo>
                <a:lnTo>
                  <a:pt x="1593687" y="0"/>
                </a:lnTo>
                <a:lnTo>
                  <a:pt x="1617104" y="0"/>
                </a:lnTo>
                <a:lnTo>
                  <a:pt x="1617104" y="29995"/>
                </a:lnTo>
                <a:close/>
              </a:path>
              <a:path w="4952365" h="332104">
                <a:moveTo>
                  <a:pt x="1700643" y="47623"/>
                </a:moveTo>
                <a:lnTo>
                  <a:pt x="1509753" y="47623"/>
                </a:lnTo>
                <a:lnTo>
                  <a:pt x="1509753" y="29995"/>
                </a:lnTo>
                <a:lnTo>
                  <a:pt x="1700643" y="29995"/>
                </a:lnTo>
                <a:lnTo>
                  <a:pt x="1700643" y="47623"/>
                </a:lnTo>
                <a:close/>
              </a:path>
              <a:path w="4952365" h="332104">
                <a:moveTo>
                  <a:pt x="1756555" y="197336"/>
                </a:moveTo>
                <a:lnTo>
                  <a:pt x="1733138" y="197336"/>
                </a:lnTo>
                <a:lnTo>
                  <a:pt x="1733138" y="3288"/>
                </a:lnTo>
                <a:lnTo>
                  <a:pt x="1756555" y="3288"/>
                </a:lnTo>
                <a:lnTo>
                  <a:pt x="1756555" y="89590"/>
                </a:lnTo>
                <a:lnTo>
                  <a:pt x="1807862" y="89590"/>
                </a:lnTo>
                <a:lnTo>
                  <a:pt x="1807862" y="109850"/>
                </a:lnTo>
                <a:lnTo>
                  <a:pt x="1756555" y="109850"/>
                </a:lnTo>
                <a:lnTo>
                  <a:pt x="1756555" y="197336"/>
                </a:lnTo>
                <a:close/>
              </a:path>
              <a:path w="4952365" h="332104">
                <a:moveTo>
                  <a:pt x="1504491" y="187995"/>
                </a:moveTo>
                <a:lnTo>
                  <a:pt x="1501465" y="169577"/>
                </a:lnTo>
                <a:lnTo>
                  <a:pt x="1545208" y="169396"/>
                </a:lnTo>
                <a:lnTo>
                  <a:pt x="1593687" y="168525"/>
                </a:lnTo>
                <a:lnTo>
                  <a:pt x="1593687" y="146028"/>
                </a:lnTo>
                <a:lnTo>
                  <a:pt x="1566892" y="141835"/>
                </a:lnTo>
                <a:lnTo>
                  <a:pt x="1546573" y="133004"/>
                </a:lnTo>
                <a:lnTo>
                  <a:pt x="1533728" y="119832"/>
                </a:lnTo>
                <a:lnTo>
                  <a:pt x="1529355" y="102614"/>
                </a:lnTo>
                <a:lnTo>
                  <a:pt x="1534570" y="84556"/>
                </a:lnTo>
                <a:lnTo>
                  <a:pt x="1549763" y="71123"/>
                </a:lnTo>
                <a:lnTo>
                  <a:pt x="1573663" y="62746"/>
                </a:lnTo>
                <a:lnTo>
                  <a:pt x="1605001" y="59858"/>
                </a:lnTo>
                <a:lnTo>
                  <a:pt x="1636194" y="62746"/>
                </a:lnTo>
                <a:lnTo>
                  <a:pt x="1660074" y="71123"/>
                </a:lnTo>
                <a:lnTo>
                  <a:pt x="1665982" y="76303"/>
                </a:lnTo>
                <a:lnTo>
                  <a:pt x="1605001" y="76303"/>
                </a:lnTo>
                <a:lnTo>
                  <a:pt x="1582872" y="78231"/>
                </a:lnTo>
                <a:lnTo>
                  <a:pt x="1566011" y="83539"/>
                </a:lnTo>
                <a:lnTo>
                  <a:pt x="1555291" y="91806"/>
                </a:lnTo>
                <a:lnTo>
                  <a:pt x="1551589" y="102614"/>
                </a:lnTo>
                <a:lnTo>
                  <a:pt x="1555291" y="113826"/>
                </a:lnTo>
                <a:lnTo>
                  <a:pt x="1566011" y="122447"/>
                </a:lnTo>
                <a:lnTo>
                  <a:pt x="1582872" y="127960"/>
                </a:lnTo>
                <a:lnTo>
                  <a:pt x="1605001" y="129847"/>
                </a:lnTo>
                <a:lnTo>
                  <a:pt x="1666446" y="129847"/>
                </a:lnTo>
                <a:lnTo>
                  <a:pt x="1663511" y="132856"/>
                </a:lnTo>
                <a:lnTo>
                  <a:pt x="1643465" y="141705"/>
                </a:lnTo>
                <a:lnTo>
                  <a:pt x="1617104" y="146028"/>
                </a:lnTo>
                <a:lnTo>
                  <a:pt x="1617104" y="167604"/>
                </a:lnTo>
                <a:lnTo>
                  <a:pt x="1712162" y="167604"/>
                </a:lnTo>
                <a:lnTo>
                  <a:pt x="1713141" y="175629"/>
                </a:lnTo>
                <a:lnTo>
                  <a:pt x="1658654" y="182630"/>
                </a:lnTo>
                <a:lnTo>
                  <a:pt x="1603833" y="186351"/>
                </a:lnTo>
                <a:lnTo>
                  <a:pt x="1551504" y="187802"/>
                </a:lnTo>
                <a:lnTo>
                  <a:pt x="1504491" y="187995"/>
                </a:lnTo>
                <a:close/>
              </a:path>
              <a:path w="4952365" h="332104">
                <a:moveTo>
                  <a:pt x="1666446" y="129847"/>
                </a:moveTo>
                <a:lnTo>
                  <a:pt x="1605001" y="129847"/>
                </a:lnTo>
                <a:lnTo>
                  <a:pt x="1627076" y="127960"/>
                </a:lnTo>
                <a:lnTo>
                  <a:pt x="1643958" y="122447"/>
                </a:lnTo>
                <a:lnTo>
                  <a:pt x="1654748" y="113826"/>
                </a:lnTo>
                <a:lnTo>
                  <a:pt x="1658545" y="102614"/>
                </a:lnTo>
                <a:lnTo>
                  <a:pt x="1654748" y="91806"/>
                </a:lnTo>
                <a:lnTo>
                  <a:pt x="1643958" y="83539"/>
                </a:lnTo>
                <a:lnTo>
                  <a:pt x="1627076" y="78231"/>
                </a:lnTo>
                <a:lnTo>
                  <a:pt x="1605001" y="76303"/>
                </a:lnTo>
                <a:lnTo>
                  <a:pt x="1665982" y="76303"/>
                </a:lnTo>
                <a:lnTo>
                  <a:pt x="1675394" y="84556"/>
                </a:lnTo>
                <a:lnTo>
                  <a:pt x="1680910" y="102614"/>
                </a:lnTo>
                <a:lnTo>
                  <a:pt x="1676305" y="119739"/>
                </a:lnTo>
                <a:lnTo>
                  <a:pt x="1666446" y="129847"/>
                </a:lnTo>
                <a:close/>
              </a:path>
              <a:path w="4952365" h="332104">
                <a:moveTo>
                  <a:pt x="1712162" y="167604"/>
                </a:moveTo>
                <a:lnTo>
                  <a:pt x="1617104" y="167604"/>
                </a:lnTo>
                <a:lnTo>
                  <a:pt x="1641033" y="166311"/>
                </a:lnTo>
                <a:lnTo>
                  <a:pt x="1664876" y="164561"/>
                </a:lnTo>
                <a:lnTo>
                  <a:pt x="1688349" y="162294"/>
                </a:lnTo>
                <a:lnTo>
                  <a:pt x="1711168" y="159447"/>
                </a:lnTo>
                <a:lnTo>
                  <a:pt x="1712162" y="167604"/>
                </a:lnTo>
                <a:close/>
              </a:path>
              <a:path w="4952365" h="332104">
                <a:moveTo>
                  <a:pt x="1769579" y="327446"/>
                </a:moveTo>
                <a:lnTo>
                  <a:pt x="1546326" y="327446"/>
                </a:lnTo>
                <a:lnTo>
                  <a:pt x="1546326" y="259957"/>
                </a:lnTo>
                <a:lnTo>
                  <a:pt x="1733401" y="259957"/>
                </a:lnTo>
                <a:lnTo>
                  <a:pt x="1733401" y="230488"/>
                </a:lnTo>
                <a:lnTo>
                  <a:pt x="1545405" y="230488"/>
                </a:lnTo>
                <a:lnTo>
                  <a:pt x="1545405" y="213123"/>
                </a:lnTo>
                <a:lnTo>
                  <a:pt x="1756555" y="213123"/>
                </a:lnTo>
                <a:lnTo>
                  <a:pt x="1756555" y="276402"/>
                </a:lnTo>
                <a:lnTo>
                  <a:pt x="1569480" y="276402"/>
                </a:lnTo>
                <a:lnTo>
                  <a:pt x="1569480" y="309686"/>
                </a:lnTo>
                <a:lnTo>
                  <a:pt x="1769579" y="309686"/>
                </a:lnTo>
                <a:lnTo>
                  <a:pt x="1769579" y="327446"/>
                </a:lnTo>
                <a:close/>
              </a:path>
              <a:path w="4952365" h="332104">
                <a:moveTo>
                  <a:pt x="1931395" y="167998"/>
                </a:moveTo>
                <a:lnTo>
                  <a:pt x="1908109" y="167998"/>
                </a:lnTo>
                <a:lnTo>
                  <a:pt x="1908109" y="119322"/>
                </a:lnTo>
                <a:lnTo>
                  <a:pt x="1890154" y="110580"/>
                </a:lnTo>
                <a:lnTo>
                  <a:pt x="1876947" y="99408"/>
                </a:lnTo>
                <a:lnTo>
                  <a:pt x="1868796" y="85892"/>
                </a:lnTo>
                <a:lnTo>
                  <a:pt x="1866011" y="70120"/>
                </a:lnTo>
                <a:lnTo>
                  <a:pt x="1873952" y="44575"/>
                </a:lnTo>
                <a:lnTo>
                  <a:pt x="1896779" y="25703"/>
                </a:lnTo>
                <a:lnTo>
                  <a:pt x="1933000" y="14008"/>
                </a:lnTo>
                <a:lnTo>
                  <a:pt x="1981124" y="9998"/>
                </a:lnTo>
                <a:lnTo>
                  <a:pt x="2029115" y="14008"/>
                </a:lnTo>
                <a:lnTo>
                  <a:pt x="2065304" y="25703"/>
                </a:lnTo>
                <a:lnTo>
                  <a:pt x="2068907" y="28679"/>
                </a:lnTo>
                <a:lnTo>
                  <a:pt x="1981124" y="28679"/>
                </a:lnTo>
                <a:lnTo>
                  <a:pt x="1943350" y="31565"/>
                </a:lnTo>
                <a:lnTo>
                  <a:pt x="1914654" y="39829"/>
                </a:lnTo>
                <a:lnTo>
                  <a:pt x="1896466" y="52877"/>
                </a:lnTo>
                <a:lnTo>
                  <a:pt x="1890217" y="70120"/>
                </a:lnTo>
                <a:lnTo>
                  <a:pt x="1896466" y="87452"/>
                </a:lnTo>
                <a:lnTo>
                  <a:pt x="1914654" y="100444"/>
                </a:lnTo>
                <a:lnTo>
                  <a:pt x="1943350" y="108600"/>
                </a:lnTo>
                <a:lnTo>
                  <a:pt x="1981124" y="111429"/>
                </a:lnTo>
                <a:lnTo>
                  <a:pt x="2069944" y="111429"/>
                </a:lnTo>
                <a:lnTo>
                  <a:pt x="2054796" y="118927"/>
                </a:lnTo>
                <a:lnTo>
                  <a:pt x="2054796" y="125505"/>
                </a:lnTo>
                <a:lnTo>
                  <a:pt x="2031642" y="125505"/>
                </a:lnTo>
                <a:lnTo>
                  <a:pt x="2030848" y="125637"/>
                </a:lnTo>
                <a:lnTo>
                  <a:pt x="1931395" y="125637"/>
                </a:lnTo>
                <a:lnTo>
                  <a:pt x="1931395" y="167998"/>
                </a:lnTo>
                <a:close/>
              </a:path>
              <a:path w="4952365" h="332104">
                <a:moveTo>
                  <a:pt x="2069944" y="111429"/>
                </a:moveTo>
                <a:lnTo>
                  <a:pt x="1981124" y="111429"/>
                </a:lnTo>
                <a:lnTo>
                  <a:pt x="2018846" y="108600"/>
                </a:lnTo>
                <a:lnTo>
                  <a:pt x="2047577" y="100444"/>
                </a:lnTo>
                <a:lnTo>
                  <a:pt x="2065873" y="87452"/>
                </a:lnTo>
                <a:lnTo>
                  <a:pt x="2072293" y="70120"/>
                </a:lnTo>
                <a:lnTo>
                  <a:pt x="2065873" y="52877"/>
                </a:lnTo>
                <a:lnTo>
                  <a:pt x="2047577" y="39829"/>
                </a:lnTo>
                <a:lnTo>
                  <a:pt x="2018846" y="31565"/>
                </a:lnTo>
                <a:lnTo>
                  <a:pt x="1981124" y="28679"/>
                </a:lnTo>
                <a:lnTo>
                  <a:pt x="2068907" y="28679"/>
                </a:lnTo>
                <a:lnTo>
                  <a:pt x="2088148" y="44575"/>
                </a:lnTo>
                <a:lnTo>
                  <a:pt x="2096105" y="70120"/>
                </a:lnTo>
                <a:lnTo>
                  <a:pt x="2093369" y="85719"/>
                </a:lnTo>
                <a:lnTo>
                  <a:pt x="2085367" y="99112"/>
                </a:lnTo>
                <a:lnTo>
                  <a:pt x="2072406" y="110210"/>
                </a:lnTo>
                <a:lnTo>
                  <a:pt x="2069944" y="111429"/>
                </a:lnTo>
                <a:close/>
              </a:path>
              <a:path w="4952365" h="332104">
                <a:moveTo>
                  <a:pt x="2054796" y="167998"/>
                </a:moveTo>
                <a:lnTo>
                  <a:pt x="2031642" y="167998"/>
                </a:lnTo>
                <a:lnTo>
                  <a:pt x="2031642" y="125505"/>
                </a:lnTo>
                <a:lnTo>
                  <a:pt x="2054796" y="125505"/>
                </a:lnTo>
                <a:lnTo>
                  <a:pt x="2054796" y="167998"/>
                </a:lnTo>
                <a:close/>
              </a:path>
              <a:path w="4952365" h="332104">
                <a:moveTo>
                  <a:pt x="1981124" y="129847"/>
                </a:moveTo>
                <a:lnTo>
                  <a:pt x="1967530" y="129575"/>
                </a:lnTo>
                <a:lnTo>
                  <a:pt x="1954730" y="128778"/>
                </a:lnTo>
                <a:lnTo>
                  <a:pt x="1942662" y="127460"/>
                </a:lnTo>
                <a:lnTo>
                  <a:pt x="1931395" y="125637"/>
                </a:lnTo>
                <a:lnTo>
                  <a:pt x="2030848" y="125637"/>
                </a:lnTo>
                <a:lnTo>
                  <a:pt x="2020178" y="127405"/>
                </a:lnTo>
                <a:lnTo>
                  <a:pt x="2007912" y="128761"/>
                </a:lnTo>
                <a:lnTo>
                  <a:pt x="1994778" y="129577"/>
                </a:lnTo>
                <a:lnTo>
                  <a:pt x="1981124" y="129847"/>
                </a:lnTo>
                <a:close/>
              </a:path>
              <a:path w="4952365" h="332104">
                <a:moveTo>
                  <a:pt x="2130968" y="187469"/>
                </a:moveTo>
                <a:lnTo>
                  <a:pt x="1831806" y="187469"/>
                </a:lnTo>
                <a:lnTo>
                  <a:pt x="1831806" y="167998"/>
                </a:lnTo>
                <a:lnTo>
                  <a:pt x="2130968" y="167998"/>
                </a:lnTo>
                <a:lnTo>
                  <a:pt x="2130968" y="187469"/>
                </a:lnTo>
                <a:close/>
              </a:path>
              <a:path w="4952365" h="332104">
                <a:moveTo>
                  <a:pt x="1981255" y="330735"/>
                </a:moveTo>
                <a:lnTo>
                  <a:pt x="1933759" y="326924"/>
                </a:lnTo>
                <a:lnTo>
                  <a:pt x="1898275" y="315737"/>
                </a:lnTo>
                <a:lnTo>
                  <a:pt x="1876063" y="297546"/>
                </a:lnTo>
                <a:lnTo>
                  <a:pt x="1868379" y="272718"/>
                </a:lnTo>
                <a:lnTo>
                  <a:pt x="1876063" y="248142"/>
                </a:lnTo>
                <a:lnTo>
                  <a:pt x="1898275" y="230126"/>
                </a:lnTo>
                <a:lnTo>
                  <a:pt x="1933759" y="219067"/>
                </a:lnTo>
                <a:lnTo>
                  <a:pt x="1981255" y="215359"/>
                </a:lnTo>
                <a:lnTo>
                  <a:pt x="2028526" y="219067"/>
                </a:lnTo>
                <a:lnTo>
                  <a:pt x="2063906" y="230126"/>
                </a:lnTo>
                <a:lnTo>
                  <a:pt x="2068407" y="233777"/>
                </a:lnTo>
                <a:lnTo>
                  <a:pt x="1981255" y="233777"/>
                </a:lnTo>
                <a:lnTo>
                  <a:pt x="1944179" y="236550"/>
                </a:lnTo>
                <a:lnTo>
                  <a:pt x="1916118" y="244318"/>
                </a:lnTo>
                <a:lnTo>
                  <a:pt x="1898393" y="256551"/>
                </a:lnTo>
                <a:lnTo>
                  <a:pt x="1892322" y="272718"/>
                </a:lnTo>
                <a:lnTo>
                  <a:pt x="1898393" y="289183"/>
                </a:lnTo>
                <a:lnTo>
                  <a:pt x="1916118" y="301529"/>
                </a:lnTo>
                <a:lnTo>
                  <a:pt x="1944179" y="309238"/>
                </a:lnTo>
                <a:lnTo>
                  <a:pt x="1981255" y="311791"/>
                </a:lnTo>
                <a:lnTo>
                  <a:pt x="2068724" y="311791"/>
                </a:lnTo>
                <a:lnTo>
                  <a:pt x="2063906" y="315737"/>
                </a:lnTo>
                <a:lnTo>
                  <a:pt x="2028526" y="326924"/>
                </a:lnTo>
                <a:lnTo>
                  <a:pt x="1981255" y="330735"/>
                </a:lnTo>
                <a:close/>
              </a:path>
              <a:path w="4952365" h="332104">
                <a:moveTo>
                  <a:pt x="2068724" y="311791"/>
                </a:moveTo>
                <a:lnTo>
                  <a:pt x="1981255" y="311791"/>
                </a:lnTo>
                <a:lnTo>
                  <a:pt x="2018188" y="309238"/>
                </a:lnTo>
                <a:lnTo>
                  <a:pt x="2046228" y="301529"/>
                </a:lnTo>
                <a:lnTo>
                  <a:pt x="2064081" y="289183"/>
                </a:lnTo>
                <a:lnTo>
                  <a:pt x="2070451" y="272718"/>
                </a:lnTo>
                <a:lnTo>
                  <a:pt x="2064081" y="256551"/>
                </a:lnTo>
                <a:lnTo>
                  <a:pt x="2046228" y="244318"/>
                </a:lnTo>
                <a:lnTo>
                  <a:pt x="2018188" y="236550"/>
                </a:lnTo>
                <a:lnTo>
                  <a:pt x="1981255" y="233777"/>
                </a:lnTo>
                <a:lnTo>
                  <a:pt x="2068407" y="233777"/>
                </a:lnTo>
                <a:lnTo>
                  <a:pt x="2086115" y="248142"/>
                </a:lnTo>
                <a:lnTo>
                  <a:pt x="2093868" y="272718"/>
                </a:lnTo>
                <a:lnTo>
                  <a:pt x="2086115" y="297546"/>
                </a:lnTo>
                <a:lnTo>
                  <a:pt x="2068724" y="311791"/>
                </a:lnTo>
                <a:close/>
              </a:path>
              <a:path w="4952365" h="332104">
                <a:moveTo>
                  <a:pt x="2439602" y="143266"/>
                </a:moveTo>
                <a:lnTo>
                  <a:pt x="2417105" y="143266"/>
                </a:lnTo>
                <a:lnTo>
                  <a:pt x="2417105" y="3288"/>
                </a:lnTo>
                <a:lnTo>
                  <a:pt x="2439602" y="3288"/>
                </a:lnTo>
                <a:lnTo>
                  <a:pt x="2439602" y="143266"/>
                </a:lnTo>
                <a:close/>
              </a:path>
              <a:path w="4952365" h="332104">
                <a:moveTo>
                  <a:pt x="2367903" y="314685"/>
                </a:moveTo>
                <a:lnTo>
                  <a:pt x="2345670" y="314685"/>
                </a:lnTo>
                <a:lnTo>
                  <a:pt x="2345670" y="11445"/>
                </a:lnTo>
                <a:lnTo>
                  <a:pt x="2367903" y="11445"/>
                </a:lnTo>
                <a:lnTo>
                  <a:pt x="2367903" y="143266"/>
                </a:lnTo>
                <a:lnTo>
                  <a:pt x="2439602" y="143266"/>
                </a:lnTo>
                <a:lnTo>
                  <a:pt x="2439602" y="163131"/>
                </a:lnTo>
                <a:lnTo>
                  <a:pt x="2367903" y="163131"/>
                </a:lnTo>
                <a:lnTo>
                  <a:pt x="2367903" y="314685"/>
                </a:lnTo>
                <a:close/>
              </a:path>
              <a:path w="4952365" h="332104">
                <a:moveTo>
                  <a:pt x="2439602" y="331656"/>
                </a:moveTo>
                <a:lnTo>
                  <a:pt x="2417105" y="331656"/>
                </a:lnTo>
                <a:lnTo>
                  <a:pt x="2417105" y="163131"/>
                </a:lnTo>
                <a:lnTo>
                  <a:pt x="2439602" y="163131"/>
                </a:lnTo>
                <a:lnTo>
                  <a:pt x="2439602" y="331656"/>
                </a:lnTo>
                <a:close/>
              </a:path>
              <a:path w="4952365" h="332104">
                <a:moveTo>
                  <a:pt x="2255684" y="62226"/>
                </a:moveTo>
                <a:lnTo>
                  <a:pt x="2232135" y="62226"/>
                </a:lnTo>
                <a:lnTo>
                  <a:pt x="2232135" y="13418"/>
                </a:lnTo>
                <a:lnTo>
                  <a:pt x="2255684" y="13418"/>
                </a:lnTo>
                <a:lnTo>
                  <a:pt x="2255684" y="62226"/>
                </a:lnTo>
                <a:close/>
              </a:path>
              <a:path w="4952365" h="332104">
                <a:moveTo>
                  <a:pt x="2326988" y="81697"/>
                </a:moveTo>
                <a:lnTo>
                  <a:pt x="2160437" y="81697"/>
                </a:lnTo>
                <a:lnTo>
                  <a:pt x="2160437" y="62226"/>
                </a:lnTo>
                <a:lnTo>
                  <a:pt x="2326988" y="62226"/>
                </a:lnTo>
                <a:lnTo>
                  <a:pt x="2326988" y="81697"/>
                </a:lnTo>
                <a:close/>
              </a:path>
              <a:path w="4952365" h="332104">
                <a:moveTo>
                  <a:pt x="2243712" y="253774"/>
                </a:moveTo>
                <a:lnTo>
                  <a:pt x="2215514" y="248380"/>
                </a:lnTo>
                <a:lnTo>
                  <a:pt x="2193260" y="233119"/>
                </a:lnTo>
                <a:lnTo>
                  <a:pt x="2178703" y="209669"/>
                </a:lnTo>
                <a:lnTo>
                  <a:pt x="2173592" y="179707"/>
                </a:lnTo>
                <a:lnTo>
                  <a:pt x="2178703" y="150088"/>
                </a:lnTo>
                <a:lnTo>
                  <a:pt x="2193260" y="126870"/>
                </a:lnTo>
                <a:lnTo>
                  <a:pt x="2215514" y="111719"/>
                </a:lnTo>
                <a:lnTo>
                  <a:pt x="2243712" y="106298"/>
                </a:lnTo>
                <a:lnTo>
                  <a:pt x="2272030" y="111719"/>
                </a:lnTo>
                <a:lnTo>
                  <a:pt x="2293482" y="126295"/>
                </a:lnTo>
                <a:lnTo>
                  <a:pt x="2243712" y="126295"/>
                </a:lnTo>
                <a:lnTo>
                  <a:pt x="2223983" y="130515"/>
                </a:lnTo>
                <a:lnTo>
                  <a:pt x="2208422" y="141802"/>
                </a:lnTo>
                <a:lnTo>
                  <a:pt x="2198239" y="158689"/>
                </a:lnTo>
                <a:lnTo>
                  <a:pt x="2194642" y="179707"/>
                </a:lnTo>
                <a:lnTo>
                  <a:pt x="2198239" y="201001"/>
                </a:lnTo>
                <a:lnTo>
                  <a:pt x="2208422" y="217941"/>
                </a:lnTo>
                <a:lnTo>
                  <a:pt x="2223983" y="229084"/>
                </a:lnTo>
                <a:lnTo>
                  <a:pt x="2243712" y="232988"/>
                </a:lnTo>
                <a:lnTo>
                  <a:pt x="2294411" y="232988"/>
                </a:lnTo>
                <a:lnTo>
                  <a:pt x="2294329" y="233119"/>
                </a:lnTo>
                <a:lnTo>
                  <a:pt x="2272030" y="248380"/>
                </a:lnTo>
                <a:lnTo>
                  <a:pt x="2243712" y="253774"/>
                </a:lnTo>
                <a:close/>
              </a:path>
              <a:path w="4952365" h="332104">
                <a:moveTo>
                  <a:pt x="2294411" y="232988"/>
                </a:moveTo>
                <a:lnTo>
                  <a:pt x="2243712" y="232988"/>
                </a:lnTo>
                <a:lnTo>
                  <a:pt x="2263485" y="229084"/>
                </a:lnTo>
                <a:lnTo>
                  <a:pt x="2279151" y="217941"/>
                </a:lnTo>
                <a:lnTo>
                  <a:pt x="2289464" y="201001"/>
                </a:lnTo>
                <a:lnTo>
                  <a:pt x="2293178" y="179707"/>
                </a:lnTo>
                <a:lnTo>
                  <a:pt x="2289464" y="158689"/>
                </a:lnTo>
                <a:lnTo>
                  <a:pt x="2279151" y="141802"/>
                </a:lnTo>
                <a:lnTo>
                  <a:pt x="2263485" y="130515"/>
                </a:lnTo>
                <a:lnTo>
                  <a:pt x="2243712" y="126295"/>
                </a:lnTo>
                <a:lnTo>
                  <a:pt x="2293482" y="126295"/>
                </a:lnTo>
                <a:lnTo>
                  <a:pt x="2294329" y="126870"/>
                </a:lnTo>
                <a:lnTo>
                  <a:pt x="2308981" y="150088"/>
                </a:lnTo>
                <a:lnTo>
                  <a:pt x="2314359" y="179707"/>
                </a:lnTo>
                <a:lnTo>
                  <a:pt x="2308981" y="209669"/>
                </a:lnTo>
                <a:lnTo>
                  <a:pt x="2294411" y="232988"/>
                </a:lnTo>
                <a:close/>
              </a:path>
              <a:path w="4952365" h="332104">
                <a:moveTo>
                  <a:pt x="2753366" y="194310"/>
                </a:moveTo>
                <a:lnTo>
                  <a:pt x="2527350" y="194310"/>
                </a:lnTo>
                <a:lnTo>
                  <a:pt x="2527350" y="27363"/>
                </a:lnTo>
                <a:lnTo>
                  <a:pt x="2550768" y="27363"/>
                </a:lnTo>
                <a:lnTo>
                  <a:pt x="2550768" y="89195"/>
                </a:lnTo>
                <a:lnTo>
                  <a:pt x="2753366" y="89195"/>
                </a:lnTo>
                <a:lnTo>
                  <a:pt x="2753366" y="108929"/>
                </a:lnTo>
                <a:lnTo>
                  <a:pt x="2550768" y="108929"/>
                </a:lnTo>
                <a:lnTo>
                  <a:pt x="2550768" y="174576"/>
                </a:lnTo>
                <a:lnTo>
                  <a:pt x="2753366" y="174576"/>
                </a:lnTo>
                <a:lnTo>
                  <a:pt x="2753366" y="194310"/>
                </a:lnTo>
                <a:close/>
              </a:path>
              <a:path w="4952365" h="332104">
                <a:moveTo>
                  <a:pt x="2753366" y="89195"/>
                </a:moveTo>
                <a:lnTo>
                  <a:pt x="2730212" y="89195"/>
                </a:lnTo>
                <a:lnTo>
                  <a:pt x="2730212" y="27363"/>
                </a:lnTo>
                <a:lnTo>
                  <a:pt x="2753366" y="27363"/>
                </a:lnTo>
                <a:lnTo>
                  <a:pt x="2753366" y="89195"/>
                </a:lnTo>
                <a:close/>
              </a:path>
              <a:path w="4952365" h="332104">
                <a:moveTo>
                  <a:pt x="2753366" y="174576"/>
                </a:moveTo>
                <a:lnTo>
                  <a:pt x="2730212" y="174576"/>
                </a:lnTo>
                <a:lnTo>
                  <a:pt x="2730212" y="108929"/>
                </a:lnTo>
                <a:lnTo>
                  <a:pt x="2753366" y="108929"/>
                </a:lnTo>
                <a:lnTo>
                  <a:pt x="2753366" y="174576"/>
                </a:lnTo>
                <a:close/>
              </a:path>
              <a:path w="4952365" h="332104">
                <a:moveTo>
                  <a:pt x="2651541" y="268245"/>
                </a:moveTo>
                <a:lnTo>
                  <a:pt x="2628387" y="268245"/>
                </a:lnTo>
                <a:lnTo>
                  <a:pt x="2628387" y="194310"/>
                </a:lnTo>
                <a:lnTo>
                  <a:pt x="2651541" y="194310"/>
                </a:lnTo>
                <a:lnTo>
                  <a:pt x="2651541" y="268245"/>
                </a:lnTo>
                <a:close/>
              </a:path>
              <a:path w="4952365" h="332104">
                <a:moveTo>
                  <a:pt x="2791255" y="288374"/>
                </a:moveTo>
                <a:lnTo>
                  <a:pt x="2490646" y="288374"/>
                </a:lnTo>
                <a:lnTo>
                  <a:pt x="2490646" y="268245"/>
                </a:lnTo>
                <a:lnTo>
                  <a:pt x="2791255" y="268245"/>
                </a:lnTo>
                <a:lnTo>
                  <a:pt x="2791255" y="288374"/>
                </a:lnTo>
                <a:close/>
              </a:path>
              <a:path w="4952365" h="332104">
                <a:moveTo>
                  <a:pt x="3085023" y="125374"/>
                </a:moveTo>
                <a:lnTo>
                  <a:pt x="2861901" y="125374"/>
                </a:lnTo>
                <a:lnTo>
                  <a:pt x="2861901" y="15392"/>
                </a:lnTo>
                <a:lnTo>
                  <a:pt x="2885055" y="15392"/>
                </a:lnTo>
                <a:lnTo>
                  <a:pt x="2885055" y="105903"/>
                </a:lnTo>
                <a:lnTo>
                  <a:pt x="3085023" y="105903"/>
                </a:lnTo>
                <a:lnTo>
                  <a:pt x="3085023" y="125374"/>
                </a:lnTo>
                <a:close/>
              </a:path>
              <a:path w="4952365" h="332104">
                <a:moveTo>
                  <a:pt x="3120148" y="192600"/>
                </a:moveTo>
                <a:lnTo>
                  <a:pt x="2819540" y="192600"/>
                </a:lnTo>
                <a:lnTo>
                  <a:pt x="2819540" y="173129"/>
                </a:lnTo>
                <a:lnTo>
                  <a:pt x="3120148" y="173129"/>
                </a:lnTo>
                <a:lnTo>
                  <a:pt x="3120148" y="192600"/>
                </a:lnTo>
                <a:close/>
              </a:path>
              <a:path w="4952365" h="332104">
                <a:moveTo>
                  <a:pt x="3086996" y="323236"/>
                </a:moveTo>
                <a:lnTo>
                  <a:pt x="2860059" y="323236"/>
                </a:lnTo>
                <a:lnTo>
                  <a:pt x="2860059" y="228120"/>
                </a:lnTo>
                <a:lnTo>
                  <a:pt x="2883213" y="228120"/>
                </a:lnTo>
                <a:lnTo>
                  <a:pt x="2883213" y="303371"/>
                </a:lnTo>
                <a:lnTo>
                  <a:pt x="3086996" y="303371"/>
                </a:lnTo>
                <a:lnTo>
                  <a:pt x="3086996" y="323236"/>
                </a:lnTo>
                <a:close/>
              </a:path>
              <a:path w="4952365" h="332104">
                <a:moveTo>
                  <a:pt x="3521925" y="136819"/>
                </a:moveTo>
                <a:lnTo>
                  <a:pt x="3499034" y="136819"/>
                </a:lnTo>
                <a:lnTo>
                  <a:pt x="3499034" y="3288"/>
                </a:lnTo>
                <a:lnTo>
                  <a:pt x="3521925" y="3288"/>
                </a:lnTo>
                <a:lnTo>
                  <a:pt x="3521925" y="136819"/>
                </a:lnTo>
                <a:close/>
              </a:path>
              <a:path w="4952365" h="332104">
                <a:moveTo>
                  <a:pt x="3448384" y="314422"/>
                </a:moveTo>
                <a:lnTo>
                  <a:pt x="3425493" y="314422"/>
                </a:lnTo>
                <a:lnTo>
                  <a:pt x="3425493" y="11050"/>
                </a:lnTo>
                <a:lnTo>
                  <a:pt x="3448384" y="11050"/>
                </a:lnTo>
                <a:lnTo>
                  <a:pt x="3448384" y="136819"/>
                </a:lnTo>
                <a:lnTo>
                  <a:pt x="3521925" y="136819"/>
                </a:lnTo>
                <a:lnTo>
                  <a:pt x="3521925" y="156684"/>
                </a:lnTo>
                <a:lnTo>
                  <a:pt x="3448384" y="156684"/>
                </a:lnTo>
                <a:lnTo>
                  <a:pt x="3448384" y="314422"/>
                </a:lnTo>
                <a:close/>
              </a:path>
              <a:path w="4952365" h="332104">
                <a:moveTo>
                  <a:pt x="3521925" y="331656"/>
                </a:moveTo>
                <a:lnTo>
                  <a:pt x="3499034" y="331656"/>
                </a:lnTo>
                <a:lnTo>
                  <a:pt x="3499034" y="156684"/>
                </a:lnTo>
                <a:lnTo>
                  <a:pt x="3521925" y="156684"/>
                </a:lnTo>
                <a:lnTo>
                  <a:pt x="3521925" y="331656"/>
                </a:lnTo>
                <a:close/>
              </a:path>
              <a:path w="4952365" h="332104">
                <a:moveTo>
                  <a:pt x="3254337" y="258510"/>
                </a:moveTo>
                <a:lnTo>
                  <a:pt x="3238682" y="241276"/>
                </a:lnTo>
                <a:lnTo>
                  <a:pt x="3269339" y="216570"/>
                </a:lnTo>
                <a:lnTo>
                  <a:pt x="3293311" y="182749"/>
                </a:lnTo>
                <a:lnTo>
                  <a:pt x="3308946" y="143132"/>
                </a:lnTo>
                <a:lnTo>
                  <a:pt x="3314590" y="101036"/>
                </a:lnTo>
                <a:lnTo>
                  <a:pt x="3314590" y="34994"/>
                </a:lnTo>
                <a:lnTo>
                  <a:pt x="3337087" y="34994"/>
                </a:lnTo>
                <a:lnTo>
                  <a:pt x="3337087" y="99720"/>
                </a:lnTo>
                <a:lnTo>
                  <a:pt x="3342310" y="139461"/>
                </a:lnTo>
                <a:lnTo>
                  <a:pt x="3348486" y="155106"/>
                </a:lnTo>
                <a:lnTo>
                  <a:pt x="3326036" y="155106"/>
                </a:lnTo>
                <a:lnTo>
                  <a:pt x="3314426" y="187339"/>
                </a:lnTo>
                <a:lnTo>
                  <a:pt x="3298179" y="216132"/>
                </a:lnTo>
                <a:lnTo>
                  <a:pt x="3277935" y="240263"/>
                </a:lnTo>
                <a:lnTo>
                  <a:pt x="3254337" y="258510"/>
                </a:lnTo>
                <a:close/>
              </a:path>
              <a:path w="4952365" h="332104">
                <a:moveTo>
                  <a:pt x="3395104" y="250880"/>
                </a:moveTo>
                <a:lnTo>
                  <a:pt x="3372268" y="233769"/>
                </a:lnTo>
                <a:lnTo>
                  <a:pt x="3352824" y="211379"/>
                </a:lnTo>
                <a:lnTo>
                  <a:pt x="3337253" y="184797"/>
                </a:lnTo>
                <a:lnTo>
                  <a:pt x="3326036" y="155106"/>
                </a:lnTo>
                <a:lnTo>
                  <a:pt x="3348486" y="155106"/>
                </a:lnTo>
                <a:lnTo>
                  <a:pt x="3357166" y="177092"/>
                </a:lnTo>
                <a:lnTo>
                  <a:pt x="3380137" y="209223"/>
                </a:lnTo>
                <a:lnTo>
                  <a:pt x="3409706" y="232462"/>
                </a:lnTo>
                <a:lnTo>
                  <a:pt x="3395104" y="250880"/>
                </a:lnTo>
                <a:close/>
              </a:path>
              <a:path w="4952365" h="332104">
                <a:moveTo>
                  <a:pt x="3840294" y="203387"/>
                </a:moveTo>
                <a:lnTo>
                  <a:pt x="3609674" y="203387"/>
                </a:lnTo>
                <a:lnTo>
                  <a:pt x="3609674" y="105114"/>
                </a:lnTo>
                <a:lnTo>
                  <a:pt x="3809510" y="105114"/>
                </a:lnTo>
                <a:lnTo>
                  <a:pt x="3809510" y="48544"/>
                </a:lnTo>
                <a:lnTo>
                  <a:pt x="3608621" y="48544"/>
                </a:lnTo>
                <a:lnTo>
                  <a:pt x="3608621" y="28679"/>
                </a:lnTo>
                <a:lnTo>
                  <a:pt x="3832664" y="28679"/>
                </a:lnTo>
                <a:lnTo>
                  <a:pt x="3832664" y="124584"/>
                </a:lnTo>
                <a:lnTo>
                  <a:pt x="3632828" y="124584"/>
                </a:lnTo>
                <a:lnTo>
                  <a:pt x="3632828" y="183654"/>
                </a:lnTo>
                <a:lnTo>
                  <a:pt x="3840294" y="183654"/>
                </a:lnTo>
                <a:lnTo>
                  <a:pt x="3840294" y="203387"/>
                </a:lnTo>
                <a:close/>
              </a:path>
              <a:path w="4952365" h="332104">
                <a:moveTo>
                  <a:pt x="3731891" y="269298"/>
                </a:moveTo>
                <a:lnTo>
                  <a:pt x="3708737" y="269298"/>
                </a:lnTo>
                <a:lnTo>
                  <a:pt x="3708737" y="203387"/>
                </a:lnTo>
                <a:lnTo>
                  <a:pt x="3731891" y="203387"/>
                </a:lnTo>
                <a:lnTo>
                  <a:pt x="3731891" y="269298"/>
                </a:lnTo>
                <a:close/>
              </a:path>
              <a:path w="4952365" h="332104">
                <a:moveTo>
                  <a:pt x="3871605" y="289426"/>
                </a:moveTo>
                <a:lnTo>
                  <a:pt x="3570996" y="289426"/>
                </a:lnTo>
                <a:lnTo>
                  <a:pt x="3570996" y="269298"/>
                </a:lnTo>
                <a:lnTo>
                  <a:pt x="3871605" y="269298"/>
                </a:lnTo>
                <a:lnTo>
                  <a:pt x="3871605" y="289426"/>
                </a:lnTo>
                <a:close/>
              </a:path>
              <a:path w="4952365" h="332104">
                <a:moveTo>
                  <a:pt x="4049734" y="142608"/>
                </a:moveTo>
                <a:lnTo>
                  <a:pt x="4002412" y="138172"/>
                </a:lnTo>
                <a:lnTo>
                  <a:pt x="3966178" y="125275"/>
                </a:lnTo>
                <a:lnTo>
                  <a:pt x="3943043" y="104830"/>
                </a:lnTo>
                <a:lnTo>
                  <a:pt x="3935016" y="77750"/>
                </a:lnTo>
                <a:lnTo>
                  <a:pt x="3943043" y="50513"/>
                </a:lnTo>
                <a:lnTo>
                  <a:pt x="3966178" y="29962"/>
                </a:lnTo>
                <a:lnTo>
                  <a:pt x="4002412" y="16958"/>
                </a:lnTo>
                <a:lnTo>
                  <a:pt x="4049734" y="12366"/>
                </a:lnTo>
                <a:lnTo>
                  <a:pt x="4097129" y="16958"/>
                </a:lnTo>
                <a:lnTo>
                  <a:pt x="4133289" y="29962"/>
                </a:lnTo>
                <a:lnTo>
                  <a:pt x="4135540" y="31968"/>
                </a:lnTo>
                <a:lnTo>
                  <a:pt x="4049734" y="31968"/>
                </a:lnTo>
                <a:lnTo>
                  <a:pt x="4012992" y="35273"/>
                </a:lnTo>
                <a:lnTo>
                  <a:pt x="3984514" y="44499"/>
                </a:lnTo>
                <a:lnTo>
                  <a:pt x="3966149" y="58904"/>
                </a:lnTo>
                <a:lnTo>
                  <a:pt x="3959748" y="77750"/>
                </a:lnTo>
                <a:lnTo>
                  <a:pt x="3966149" y="96365"/>
                </a:lnTo>
                <a:lnTo>
                  <a:pt x="3984514" y="110639"/>
                </a:lnTo>
                <a:lnTo>
                  <a:pt x="4012992" y="119783"/>
                </a:lnTo>
                <a:lnTo>
                  <a:pt x="4049734" y="123006"/>
                </a:lnTo>
                <a:lnTo>
                  <a:pt x="4135849" y="123006"/>
                </a:lnTo>
                <a:lnTo>
                  <a:pt x="4133289" y="125275"/>
                </a:lnTo>
                <a:lnTo>
                  <a:pt x="4097129" y="138172"/>
                </a:lnTo>
                <a:lnTo>
                  <a:pt x="4049734" y="142608"/>
                </a:lnTo>
                <a:close/>
              </a:path>
              <a:path w="4952365" h="332104">
                <a:moveTo>
                  <a:pt x="4135849" y="123006"/>
                </a:moveTo>
                <a:lnTo>
                  <a:pt x="4049734" y="123006"/>
                </a:lnTo>
                <a:lnTo>
                  <a:pt x="4086590" y="119783"/>
                </a:lnTo>
                <a:lnTo>
                  <a:pt x="4115085" y="110639"/>
                </a:lnTo>
                <a:lnTo>
                  <a:pt x="4133466" y="96365"/>
                </a:lnTo>
                <a:lnTo>
                  <a:pt x="4139982" y="77750"/>
                </a:lnTo>
                <a:lnTo>
                  <a:pt x="4133466" y="58904"/>
                </a:lnTo>
                <a:lnTo>
                  <a:pt x="4115085" y="44499"/>
                </a:lnTo>
                <a:lnTo>
                  <a:pt x="4086590" y="35273"/>
                </a:lnTo>
                <a:lnTo>
                  <a:pt x="4049734" y="31968"/>
                </a:lnTo>
                <a:lnTo>
                  <a:pt x="4135540" y="31968"/>
                </a:lnTo>
                <a:lnTo>
                  <a:pt x="4156351" y="50513"/>
                </a:lnTo>
                <a:lnTo>
                  <a:pt x="4164452" y="77750"/>
                </a:lnTo>
                <a:lnTo>
                  <a:pt x="4156351" y="104830"/>
                </a:lnTo>
                <a:lnTo>
                  <a:pt x="4135849" y="123006"/>
                </a:lnTo>
                <a:close/>
              </a:path>
              <a:path w="4952365" h="332104">
                <a:moveTo>
                  <a:pt x="4200499" y="192337"/>
                </a:moveTo>
                <a:lnTo>
                  <a:pt x="3899890" y="192337"/>
                </a:lnTo>
                <a:lnTo>
                  <a:pt x="3899890" y="172340"/>
                </a:lnTo>
                <a:lnTo>
                  <a:pt x="4200499" y="172340"/>
                </a:lnTo>
                <a:lnTo>
                  <a:pt x="4200499" y="192337"/>
                </a:lnTo>
                <a:close/>
              </a:path>
              <a:path w="4952365" h="332104">
                <a:moveTo>
                  <a:pt x="4064468" y="262720"/>
                </a:moveTo>
                <a:lnTo>
                  <a:pt x="4040788" y="262720"/>
                </a:lnTo>
                <a:lnTo>
                  <a:pt x="4040788" y="192337"/>
                </a:lnTo>
                <a:lnTo>
                  <a:pt x="4064468" y="192337"/>
                </a:lnTo>
                <a:lnTo>
                  <a:pt x="4064468" y="262720"/>
                </a:lnTo>
                <a:close/>
              </a:path>
              <a:path w="4952365" h="332104">
                <a:moveTo>
                  <a:pt x="4166951" y="323762"/>
                </a:moveTo>
                <a:lnTo>
                  <a:pt x="3939752" y="323762"/>
                </a:lnTo>
                <a:lnTo>
                  <a:pt x="3939752" y="228646"/>
                </a:lnTo>
                <a:lnTo>
                  <a:pt x="3963037" y="228646"/>
                </a:lnTo>
                <a:lnTo>
                  <a:pt x="3963037" y="303371"/>
                </a:lnTo>
                <a:lnTo>
                  <a:pt x="4166951" y="303371"/>
                </a:lnTo>
                <a:lnTo>
                  <a:pt x="4166951" y="323762"/>
                </a:lnTo>
                <a:close/>
              </a:path>
              <a:path w="4952365" h="332104">
                <a:moveTo>
                  <a:pt x="4591224" y="332051"/>
                </a:moveTo>
                <a:lnTo>
                  <a:pt x="4567807" y="332051"/>
                </a:lnTo>
                <a:lnTo>
                  <a:pt x="4567807" y="3288"/>
                </a:lnTo>
                <a:lnTo>
                  <a:pt x="4591224" y="3288"/>
                </a:lnTo>
                <a:lnTo>
                  <a:pt x="4591224" y="332051"/>
                </a:lnTo>
                <a:close/>
              </a:path>
              <a:path w="4952365" h="332104">
                <a:moveTo>
                  <a:pt x="4336003" y="261930"/>
                </a:moveTo>
                <a:lnTo>
                  <a:pt x="4321005" y="242460"/>
                </a:lnTo>
                <a:lnTo>
                  <a:pt x="4354540" y="218934"/>
                </a:lnTo>
                <a:lnTo>
                  <a:pt x="4383561" y="184098"/>
                </a:lnTo>
                <a:lnTo>
                  <a:pt x="4403997" y="141837"/>
                </a:lnTo>
                <a:lnTo>
                  <a:pt x="4411780" y="96036"/>
                </a:lnTo>
                <a:lnTo>
                  <a:pt x="4411780" y="32757"/>
                </a:lnTo>
                <a:lnTo>
                  <a:pt x="4435066" y="32757"/>
                </a:lnTo>
                <a:lnTo>
                  <a:pt x="4435066" y="96036"/>
                </a:lnTo>
                <a:lnTo>
                  <a:pt x="4442681" y="140316"/>
                </a:lnTo>
                <a:lnTo>
                  <a:pt x="4446734" y="148396"/>
                </a:lnTo>
                <a:lnTo>
                  <a:pt x="4423620" y="148396"/>
                </a:lnTo>
                <a:lnTo>
                  <a:pt x="4408820" y="184821"/>
                </a:lnTo>
                <a:lnTo>
                  <a:pt x="4388198" y="216905"/>
                </a:lnTo>
                <a:lnTo>
                  <a:pt x="4363383" y="243118"/>
                </a:lnTo>
                <a:lnTo>
                  <a:pt x="4336003" y="261930"/>
                </a:lnTo>
                <a:close/>
              </a:path>
              <a:path w="4952365" h="332104">
                <a:moveTo>
                  <a:pt x="4511106" y="256010"/>
                </a:moveTo>
                <a:lnTo>
                  <a:pt x="4484153" y="238234"/>
                </a:lnTo>
                <a:lnTo>
                  <a:pt x="4459469" y="213452"/>
                </a:lnTo>
                <a:lnTo>
                  <a:pt x="4438733" y="183045"/>
                </a:lnTo>
                <a:lnTo>
                  <a:pt x="4423620" y="148396"/>
                </a:lnTo>
                <a:lnTo>
                  <a:pt x="4446734" y="148396"/>
                </a:lnTo>
                <a:lnTo>
                  <a:pt x="4463137" y="181105"/>
                </a:lnTo>
                <a:lnTo>
                  <a:pt x="4492250" y="214716"/>
                </a:lnTo>
                <a:lnTo>
                  <a:pt x="4525840" y="237461"/>
                </a:lnTo>
                <a:lnTo>
                  <a:pt x="4511106" y="256010"/>
                </a:lnTo>
                <a:close/>
              </a:path>
              <a:path w="4952365" h="332104">
                <a:moveTo>
                  <a:pt x="4915777" y="178786"/>
                </a:moveTo>
                <a:lnTo>
                  <a:pt x="4690682" y="178786"/>
                </a:lnTo>
                <a:lnTo>
                  <a:pt x="4690682" y="31047"/>
                </a:lnTo>
                <a:lnTo>
                  <a:pt x="4912225" y="31047"/>
                </a:lnTo>
                <a:lnTo>
                  <a:pt x="4912225" y="50781"/>
                </a:lnTo>
                <a:lnTo>
                  <a:pt x="4714231" y="50781"/>
                </a:lnTo>
                <a:lnTo>
                  <a:pt x="4714231" y="159316"/>
                </a:lnTo>
                <a:lnTo>
                  <a:pt x="4915777" y="159316"/>
                </a:lnTo>
                <a:lnTo>
                  <a:pt x="4915777" y="178786"/>
                </a:lnTo>
                <a:close/>
              </a:path>
              <a:path w="4952365" h="332104">
                <a:moveTo>
                  <a:pt x="4812241" y="268640"/>
                </a:moveTo>
                <a:lnTo>
                  <a:pt x="4789087" y="268640"/>
                </a:lnTo>
                <a:lnTo>
                  <a:pt x="4789087" y="178786"/>
                </a:lnTo>
                <a:lnTo>
                  <a:pt x="4812241" y="178786"/>
                </a:lnTo>
                <a:lnTo>
                  <a:pt x="4812241" y="268640"/>
                </a:lnTo>
                <a:close/>
              </a:path>
              <a:path w="4952365" h="332104">
                <a:moveTo>
                  <a:pt x="4951955" y="288768"/>
                </a:moveTo>
                <a:lnTo>
                  <a:pt x="4651346" y="288768"/>
                </a:lnTo>
                <a:lnTo>
                  <a:pt x="4651346" y="268640"/>
                </a:lnTo>
                <a:lnTo>
                  <a:pt x="4951955" y="268640"/>
                </a:lnTo>
                <a:lnTo>
                  <a:pt x="4951955" y="28876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865171" y="4685977"/>
            <a:ext cx="1035050" cy="314325"/>
          </a:xfrm>
          <a:custGeom>
            <a:avLst/>
            <a:gdLst/>
            <a:ahLst/>
            <a:cxnLst/>
            <a:rect l="l" t="t" r="r" b="b"/>
            <a:pathLst>
              <a:path w="1035050" h="314325">
                <a:moveTo>
                  <a:pt x="260615" y="109587"/>
                </a:moveTo>
                <a:lnTo>
                  <a:pt x="39204" y="109587"/>
                </a:lnTo>
                <a:lnTo>
                  <a:pt x="39204" y="0"/>
                </a:lnTo>
                <a:lnTo>
                  <a:pt x="260615" y="0"/>
                </a:lnTo>
                <a:lnTo>
                  <a:pt x="260615" y="19207"/>
                </a:lnTo>
                <a:lnTo>
                  <a:pt x="62095" y="19207"/>
                </a:lnTo>
                <a:lnTo>
                  <a:pt x="62095" y="90116"/>
                </a:lnTo>
                <a:lnTo>
                  <a:pt x="260615" y="90116"/>
                </a:lnTo>
                <a:lnTo>
                  <a:pt x="260615" y="109587"/>
                </a:lnTo>
                <a:close/>
              </a:path>
              <a:path w="1035050" h="314325">
                <a:moveTo>
                  <a:pt x="260615" y="90116"/>
                </a:moveTo>
                <a:lnTo>
                  <a:pt x="237329" y="90116"/>
                </a:lnTo>
                <a:lnTo>
                  <a:pt x="237329" y="19207"/>
                </a:lnTo>
                <a:lnTo>
                  <a:pt x="260615" y="19207"/>
                </a:lnTo>
                <a:lnTo>
                  <a:pt x="260615" y="90116"/>
                </a:lnTo>
                <a:close/>
              </a:path>
              <a:path w="1035050" h="314325">
                <a:moveTo>
                  <a:pt x="161421" y="154711"/>
                </a:moveTo>
                <a:lnTo>
                  <a:pt x="138266" y="154711"/>
                </a:lnTo>
                <a:lnTo>
                  <a:pt x="138266" y="109587"/>
                </a:lnTo>
                <a:lnTo>
                  <a:pt x="161421" y="109587"/>
                </a:lnTo>
                <a:lnTo>
                  <a:pt x="161421" y="154711"/>
                </a:lnTo>
                <a:close/>
              </a:path>
              <a:path w="1035050" h="314325">
                <a:moveTo>
                  <a:pt x="299161" y="174313"/>
                </a:moveTo>
                <a:lnTo>
                  <a:pt x="0" y="174313"/>
                </a:lnTo>
                <a:lnTo>
                  <a:pt x="0" y="154711"/>
                </a:lnTo>
                <a:lnTo>
                  <a:pt x="299161" y="154711"/>
                </a:lnTo>
                <a:lnTo>
                  <a:pt x="299161" y="174313"/>
                </a:lnTo>
                <a:close/>
              </a:path>
              <a:path w="1035050" h="314325">
                <a:moveTo>
                  <a:pt x="261799" y="314290"/>
                </a:moveTo>
                <a:lnTo>
                  <a:pt x="238119" y="314290"/>
                </a:lnTo>
                <a:lnTo>
                  <a:pt x="238119" y="231146"/>
                </a:lnTo>
                <a:lnTo>
                  <a:pt x="33284" y="231146"/>
                </a:lnTo>
                <a:lnTo>
                  <a:pt x="33284" y="211807"/>
                </a:lnTo>
                <a:lnTo>
                  <a:pt x="261799" y="211807"/>
                </a:lnTo>
                <a:lnTo>
                  <a:pt x="261799" y="314290"/>
                </a:lnTo>
                <a:close/>
              </a:path>
              <a:path w="1035050" h="314325">
                <a:moveTo>
                  <a:pt x="600165" y="37756"/>
                </a:moveTo>
                <a:lnTo>
                  <a:pt x="357047" y="37756"/>
                </a:lnTo>
                <a:lnTo>
                  <a:pt x="357047" y="18023"/>
                </a:lnTo>
                <a:lnTo>
                  <a:pt x="600165" y="18023"/>
                </a:lnTo>
                <a:lnTo>
                  <a:pt x="600165" y="37756"/>
                </a:lnTo>
                <a:close/>
              </a:path>
              <a:path w="1035050" h="314325">
                <a:moveTo>
                  <a:pt x="434402" y="149580"/>
                </a:moveTo>
                <a:lnTo>
                  <a:pt x="411117" y="149580"/>
                </a:lnTo>
                <a:lnTo>
                  <a:pt x="411117" y="37756"/>
                </a:lnTo>
                <a:lnTo>
                  <a:pt x="434402" y="37756"/>
                </a:lnTo>
                <a:lnTo>
                  <a:pt x="434402" y="149580"/>
                </a:lnTo>
                <a:close/>
              </a:path>
              <a:path w="1035050" h="314325">
                <a:moveTo>
                  <a:pt x="545963" y="149580"/>
                </a:moveTo>
                <a:lnTo>
                  <a:pt x="522941" y="149580"/>
                </a:lnTo>
                <a:lnTo>
                  <a:pt x="522941" y="37756"/>
                </a:lnTo>
                <a:lnTo>
                  <a:pt x="545963" y="37756"/>
                </a:lnTo>
                <a:lnTo>
                  <a:pt x="545963" y="149580"/>
                </a:lnTo>
                <a:close/>
              </a:path>
              <a:path w="1035050" h="314325">
                <a:moveTo>
                  <a:pt x="599639" y="169314"/>
                </a:moveTo>
                <a:lnTo>
                  <a:pt x="357310" y="169314"/>
                </a:lnTo>
                <a:lnTo>
                  <a:pt x="357310" y="149580"/>
                </a:lnTo>
                <a:lnTo>
                  <a:pt x="599639" y="149580"/>
                </a:lnTo>
                <a:lnTo>
                  <a:pt x="599639" y="169314"/>
                </a:lnTo>
                <a:close/>
              </a:path>
              <a:path w="1035050" h="314325">
                <a:moveTo>
                  <a:pt x="439796" y="252853"/>
                </a:moveTo>
                <a:lnTo>
                  <a:pt x="416247" y="252853"/>
                </a:lnTo>
                <a:lnTo>
                  <a:pt x="416247" y="169314"/>
                </a:lnTo>
                <a:lnTo>
                  <a:pt x="439796" y="169314"/>
                </a:lnTo>
                <a:lnTo>
                  <a:pt x="439796" y="252853"/>
                </a:lnTo>
                <a:close/>
              </a:path>
              <a:path w="1035050" h="314325">
                <a:moveTo>
                  <a:pt x="540964" y="252853"/>
                </a:moveTo>
                <a:lnTo>
                  <a:pt x="517415" y="252853"/>
                </a:lnTo>
                <a:lnTo>
                  <a:pt x="517415" y="169314"/>
                </a:lnTo>
                <a:lnTo>
                  <a:pt x="540964" y="169314"/>
                </a:lnTo>
                <a:lnTo>
                  <a:pt x="540964" y="252853"/>
                </a:lnTo>
                <a:close/>
              </a:path>
              <a:path w="1035050" h="314325">
                <a:moveTo>
                  <a:pt x="630028" y="272718"/>
                </a:moveTo>
                <a:lnTo>
                  <a:pt x="329419" y="272718"/>
                </a:lnTo>
                <a:lnTo>
                  <a:pt x="329419" y="252853"/>
                </a:lnTo>
                <a:lnTo>
                  <a:pt x="630028" y="252853"/>
                </a:lnTo>
                <a:lnTo>
                  <a:pt x="630028" y="272718"/>
                </a:lnTo>
                <a:close/>
              </a:path>
              <a:path w="1035050" h="314325">
                <a:moveTo>
                  <a:pt x="794344" y="83275"/>
                </a:moveTo>
                <a:lnTo>
                  <a:pt x="768690" y="83275"/>
                </a:lnTo>
                <a:lnTo>
                  <a:pt x="775942" y="54339"/>
                </a:lnTo>
                <a:lnTo>
                  <a:pt x="794245" y="31853"/>
                </a:lnTo>
                <a:lnTo>
                  <a:pt x="821083" y="17285"/>
                </a:lnTo>
                <a:lnTo>
                  <a:pt x="853939" y="12103"/>
                </a:lnTo>
                <a:lnTo>
                  <a:pt x="887199" y="17789"/>
                </a:lnTo>
                <a:lnTo>
                  <a:pt x="912515" y="33218"/>
                </a:lnTo>
                <a:lnTo>
                  <a:pt x="914052" y="35388"/>
                </a:lnTo>
                <a:lnTo>
                  <a:pt x="853544" y="35388"/>
                </a:lnTo>
                <a:lnTo>
                  <a:pt x="831159" y="38764"/>
                </a:lnTo>
                <a:lnTo>
                  <a:pt x="812499" y="48380"/>
                </a:lnTo>
                <a:lnTo>
                  <a:pt x="799561" y="63472"/>
                </a:lnTo>
                <a:lnTo>
                  <a:pt x="794344" y="83275"/>
                </a:lnTo>
                <a:close/>
              </a:path>
              <a:path w="1035050" h="314325">
                <a:moveTo>
                  <a:pt x="919781" y="265219"/>
                </a:moveTo>
                <a:lnTo>
                  <a:pt x="853018" y="265219"/>
                </a:lnTo>
                <a:lnTo>
                  <a:pt x="879137" y="261291"/>
                </a:lnTo>
                <a:lnTo>
                  <a:pt x="899655" y="250370"/>
                </a:lnTo>
                <a:lnTo>
                  <a:pt x="913070" y="233750"/>
                </a:lnTo>
                <a:lnTo>
                  <a:pt x="917876" y="212728"/>
                </a:lnTo>
                <a:lnTo>
                  <a:pt x="913041" y="190848"/>
                </a:lnTo>
                <a:lnTo>
                  <a:pt x="899129" y="173754"/>
                </a:lnTo>
                <a:lnTo>
                  <a:pt x="877027" y="162629"/>
                </a:lnTo>
                <a:lnTo>
                  <a:pt x="847624" y="158658"/>
                </a:lnTo>
                <a:lnTo>
                  <a:pt x="830785" y="158658"/>
                </a:lnTo>
                <a:lnTo>
                  <a:pt x="830785" y="135109"/>
                </a:lnTo>
                <a:lnTo>
                  <a:pt x="847624" y="135109"/>
                </a:lnTo>
                <a:lnTo>
                  <a:pt x="872071" y="131526"/>
                </a:lnTo>
                <a:lnTo>
                  <a:pt x="891351" y="121345"/>
                </a:lnTo>
                <a:lnTo>
                  <a:pt x="903995" y="105416"/>
                </a:lnTo>
                <a:lnTo>
                  <a:pt x="908536" y="84591"/>
                </a:lnTo>
                <a:lnTo>
                  <a:pt x="904624" y="64693"/>
                </a:lnTo>
                <a:lnTo>
                  <a:pt x="893522" y="49136"/>
                </a:lnTo>
                <a:lnTo>
                  <a:pt x="876179" y="39006"/>
                </a:lnTo>
                <a:lnTo>
                  <a:pt x="853544" y="35388"/>
                </a:lnTo>
                <a:lnTo>
                  <a:pt x="914052" y="35388"/>
                </a:lnTo>
                <a:lnTo>
                  <a:pt x="928606" y="55948"/>
                </a:lnTo>
                <a:lnTo>
                  <a:pt x="934189" y="83539"/>
                </a:lnTo>
                <a:lnTo>
                  <a:pt x="930915" y="105019"/>
                </a:lnTo>
                <a:lnTo>
                  <a:pt x="921412" y="122874"/>
                </a:lnTo>
                <a:lnTo>
                  <a:pt x="906457" y="136486"/>
                </a:lnTo>
                <a:lnTo>
                  <a:pt x="886829" y="145239"/>
                </a:lnTo>
                <a:lnTo>
                  <a:pt x="886829" y="147081"/>
                </a:lnTo>
                <a:lnTo>
                  <a:pt x="910624" y="155196"/>
                </a:lnTo>
                <a:lnTo>
                  <a:pt x="928598" y="169478"/>
                </a:lnTo>
                <a:lnTo>
                  <a:pt x="939961" y="189039"/>
                </a:lnTo>
                <a:lnTo>
                  <a:pt x="943924" y="212991"/>
                </a:lnTo>
                <a:lnTo>
                  <a:pt x="937108" y="243167"/>
                </a:lnTo>
                <a:lnTo>
                  <a:pt x="919781" y="265219"/>
                </a:lnTo>
                <a:close/>
              </a:path>
              <a:path w="1035050" h="314325">
                <a:moveTo>
                  <a:pt x="853413" y="288900"/>
                </a:moveTo>
                <a:lnTo>
                  <a:pt x="817566" y="283699"/>
                </a:lnTo>
                <a:lnTo>
                  <a:pt x="789131" y="269100"/>
                </a:lnTo>
                <a:lnTo>
                  <a:pt x="770143" y="246608"/>
                </a:lnTo>
                <a:lnTo>
                  <a:pt x="762638" y="217727"/>
                </a:lnTo>
                <a:lnTo>
                  <a:pt x="789344" y="217727"/>
                </a:lnTo>
                <a:lnTo>
                  <a:pt x="794946" y="237191"/>
                </a:lnTo>
                <a:lnTo>
                  <a:pt x="808601" y="252179"/>
                </a:lnTo>
                <a:lnTo>
                  <a:pt x="828547" y="261813"/>
                </a:lnTo>
                <a:lnTo>
                  <a:pt x="853018" y="265219"/>
                </a:lnTo>
                <a:lnTo>
                  <a:pt x="919781" y="265219"/>
                </a:lnTo>
                <a:lnTo>
                  <a:pt x="918205" y="267226"/>
                </a:lnTo>
                <a:lnTo>
                  <a:pt x="889534" y="283144"/>
                </a:lnTo>
                <a:lnTo>
                  <a:pt x="853413" y="288900"/>
                </a:lnTo>
                <a:close/>
              </a:path>
              <a:path w="1035050" h="314325">
                <a:moveTo>
                  <a:pt x="1015097" y="287189"/>
                </a:moveTo>
                <a:lnTo>
                  <a:pt x="1007350" y="285621"/>
                </a:lnTo>
                <a:lnTo>
                  <a:pt x="1000971" y="281352"/>
                </a:lnTo>
                <a:lnTo>
                  <a:pt x="996689" y="275035"/>
                </a:lnTo>
                <a:lnTo>
                  <a:pt x="995232" y="267324"/>
                </a:lnTo>
                <a:lnTo>
                  <a:pt x="996689" y="259614"/>
                </a:lnTo>
                <a:lnTo>
                  <a:pt x="1000971" y="253297"/>
                </a:lnTo>
                <a:lnTo>
                  <a:pt x="1007350" y="249028"/>
                </a:lnTo>
                <a:lnTo>
                  <a:pt x="1015097" y="247459"/>
                </a:lnTo>
                <a:lnTo>
                  <a:pt x="1022808" y="249028"/>
                </a:lnTo>
                <a:lnTo>
                  <a:pt x="1029124" y="253297"/>
                </a:lnTo>
                <a:lnTo>
                  <a:pt x="1033394" y="259614"/>
                </a:lnTo>
                <a:lnTo>
                  <a:pt x="1034962" y="267324"/>
                </a:lnTo>
                <a:lnTo>
                  <a:pt x="1033394" y="275035"/>
                </a:lnTo>
                <a:lnTo>
                  <a:pt x="1029124" y="281352"/>
                </a:lnTo>
                <a:lnTo>
                  <a:pt x="1022808" y="285621"/>
                </a:lnTo>
                <a:lnTo>
                  <a:pt x="1015097" y="2871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6" name="object 36"/>
          <p:cNvGrpSpPr/>
          <p:nvPr/>
        </p:nvGrpSpPr>
        <p:grpSpPr>
          <a:xfrm>
            <a:off x="5045746" y="4667932"/>
            <a:ext cx="2002155" cy="337185"/>
            <a:chOff x="5045746" y="4667932"/>
            <a:chExt cx="2002155" cy="337185"/>
          </a:xfrm>
        </p:grpSpPr>
        <p:sp>
          <p:nvSpPr>
            <p:cNvPr id="37" name="object 37"/>
            <p:cNvSpPr/>
            <p:nvPr/>
          </p:nvSpPr>
          <p:spPr>
            <a:xfrm>
              <a:off x="5049715" y="4671901"/>
              <a:ext cx="1993900" cy="328930"/>
            </a:xfrm>
            <a:custGeom>
              <a:avLst/>
              <a:gdLst/>
              <a:ahLst/>
              <a:cxnLst/>
              <a:rect l="l" t="t" r="r" b="b"/>
              <a:pathLst>
                <a:path w="1993900" h="328929">
                  <a:moveTo>
                    <a:pt x="261404" y="202466"/>
                  </a:moveTo>
                  <a:lnTo>
                    <a:pt x="239171" y="202466"/>
                  </a:lnTo>
                  <a:lnTo>
                    <a:pt x="239171" y="394"/>
                  </a:lnTo>
                  <a:lnTo>
                    <a:pt x="261404" y="394"/>
                  </a:lnTo>
                  <a:lnTo>
                    <a:pt x="261404" y="202466"/>
                  </a:lnTo>
                  <a:close/>
                </a:path>
                <a:path w="1993900" h="328929">
                  <a:moveTo>
                    <a:pt x="198125" y="199967"/>
                  </a:moveTo>
                  <a:lnTo>
                    <a:pt x="175366" y="199967"/>
                  </a:lnTo>
                  <a:lnTo>
                    <a:pt x="175366" y="107087"/>
                  </a:lnTo>
                  <a:lnTo>
                    <a:pt x="127347" y="107087"/>
                  </a:lnTo>
                  <a:lnTo>
                    <a:pt x="127347" y="87354"/>
                  </a:lnTo>
                  <a:lnTo>
                    <a:pt x="175366" y="87354"/>
                  </a:lnTo>
                  <a:lnTo>
                    <a:pt x="175366" y="7498"/>
                  </a:lnTo>
                  <a:lnTo>
                    <a:pt x="198125" y="7498"/>
                  </a:lnTo>
                  <a:lnTo>
                    <a:pt x="198125" y="199967"/>
                  </a:lnTo>
                  <a:close/>
                </a:path>
                <a:path w="1993900" h="328929">
                  <a:moveTo>
                    <a:pt x="20128" y="180759"/>
                  </a:moveTo>
                  <a:lnTo>
                    <a:pt x="0" y="180759"/>
                  </a:lnTo>
                  <a:lnTo>
                    <a:pt x="0" y="24075"/>
                  </a:lnTo>
                  <a:lnTo>
                    <a:pt x="125111" y="24075"/>
                  </a:lnTo>
                  <a:lnTo>
                    <a:pt x="125111" y="43677"/>
                  </a:lnTo>
                  <a:lnTo>
                    <a:pt x="22627" y="43677"/>
                  </a:lnTo>
                  <a:lnTo>
                    <a:pt x="22627" y="90906"/>
                  </a:lnTo>
                  <a:lnTo>
                    <a:pt x="111560" y="90906"/>
                  </a:lnTo>
                  <a:lnTo>
                    <a:pt x="111560" y="109982"/>
                  </a:lnTo>
                  <a:lnTo>
                    <a:pt x="22627" y="109982"/>
                  </a:lnTo>
                  <a:lnTo>
                    <a:pt x="22627" y="161157"/>
                  </a:lnTo>
                  <a:lnTo>
                    <a:pt x="142468" y="161157"/>
                  </a:lnTo>
                  <a:lnTo>
                    <a:pt x="143923" y="171550"/>
                  </a:lnTo>
                  <a:lnTo>
                    <a:pt x="116033" y="176264"/>
                  </a:lnTo>
                  <a:lnTo>
                    <a:pt x="88044" y="179066"/>
                  </a:lnTo>
                  <a:lnTo>
                    <a:pt x="57046" y="180412"/>
                  </a:lnTo>
                  <a:lnTo>
                    <a:pt x="20128" y="180759"/>
                  </a:lnTo>
                  <a:close/>
                </a:path>
                <a:path w="1993900" h="328929">
                  <a:moveTo>
                    <a:pt x="142468" y="161157"/>
                  </a:moveTo>
                  <a:lnTo>
                    <a:pt x="22627" y="161157"/>
                  </a:lnTo>
                  <a:lnTo>
                    <a:pt x="57835" y="160826"/>
                  </a:lnTo>
                  <a:lnTo>
                    <a:pt x="87617" y="159398"/>
                  </a:lnTo>
                  <a:lnTo>
                    <a:pt x="114537" y="156514"/>
                  </a:lnTo>
                  <a:lnTo>
                    <a:pt x="141161" y="151817"/>
                  </a:lnTo>
                  <a:lnTo>
                    <a:pt x="142468" y="161157"/>
                  </a:lnTo>
                  <a:close/>
                </a:path>
                <a:path w="1993900" h="328929">
                  <a:moveTo>
                    <a:pt x="261404" y="328367"/>
                  </a:moveTo>
                  <a:lnTo>
                    <a:pt x="238513" y="328367"/>
                  </a:lnTo>
                  <a:lnTo>
                    <a:pt x="238513" y="238645"/>
                  </a:lnTo>
                  <a:lnTo>
                    <a:pt x="40651" y="238645"/>
                  </a:lnTo>
                  <a:lnTo>
                    <a:pt x="40651" y="218911"/>
                  </a:lnTo>
                  <a:lnTo>
                    <a:pt x="261404" y="218911"/>
                  </a:lnTo>
                  <a:lnTo>
                    <a:pt x="261404" y="328367"/>
                  </a:lnTo>
                  <a:close/>
                </a:path>
                <a:path w="1993900" h="328929">
                  <a:moveTo>
                    <a:pt x="338628" y="188258"/>
                  </a:moveTo>
                  <a:lnTo>
                    <a:pt x="327578" y="168525"/>
                  </a:lnTo>
                  <a:lnTo>
                    <a:pt x="368356" y="154018"/>
                  </a:lnTo>
                  <a:lnTo>
                    <a:pt x="407926" y="127660"/>
                  </a:lnTo>
                  <a:lnTo>
                    <a:pt x="437876" y="92100"/>
                  </a:lnTo>
                  <a:lnTo>
                    <a:pt x="449795" y="49991"/>
                  </a:lnTo>
                  <a:lnTo>
                    <a:pt x="449795" y="24075"/>
                  </a:lnTo>
                  <a:lnTo>
                    <a:pt x="474001" y="24075"/>
                  </a:lnTo>
                  <a:lnTo>
                    <a:pt x="474001" y="49991"/>
                  </a:lnTo>
                  <a:lnTo>
                    <a:pt x="485588" y="90643"/>
                  </a:lnTo>
                  <a:lnTo>
                    <a:pt x="462161" y="90643"/>
                  </a:lnTo>
                  <a:lnTo>
                    <a:pt x="440620" y="125468"/>
                  </a:lnTo>
                  <a:lnTo>
                    <a:pt x="410015" y="153955"/>
                  </a:lnTo>
                  <a:lnTo>
                    <a:pt x="374599" y="175189"/>
                  </a:lnTo>
                  <a:lnTo>
                    <a:pt x="338628" y="188258"/>
                  </a:lnTo>
                  <a:close/>
                </a:path>
                <a:path w="1993900" h="328929">
                  <a:moveTo>
                    <a:pt x="585562" y="188258"/>
                  </a:moveTo>
                  <a:lnTo>
                    <a:pt x="549704" y="175318"/>
                  </a:lnTo>
                  <a:lnTo>
                    <a:pt x="514291" y="154103"/>
                  </a:lnTo>
                  <a:lnTo>
                    <a:pt x="483662" y="125561"/>
                  </a:lnTo>
                  <a:lnTo>
                    <a:pt x="462161" y="90643"/>
                  </a:lnTo>
                  <a:lnTo>
                    <a:pt x="485588" y="90643"/>
                  </a:lnTo>
                  <a:lnTo>
                    <a:pt x="485950" y="91915"/>
                  </a:lnTo>
                  <a:lnTo>
                    <a:pt x="516116" y="127561"/>
                  </a:lnTo>
                  <a:lnTo>
                    <a:pt x="555976" y="154055"/>
                  </a:lnTo>
                  <a:lnTo>
                    <a:pt x="597007" y="168525"/>
                  </a:lnTo>
                  <a:lnTo>
                    <a:pt x="585562" y="188258"/>
                  </a:lnTo>
                  <a:close/>
                </a:path>
                <a:path w="1993900" h="328929">
                  <a:moveTo>
                    <a:pt x="613847" y="282322"/>
                  </a:moveTo>
                  <a:lnTo>
                    <a:pt x="313238" y="282322"/>
                  </a:lnTo>
                  <a:lnTo>
                    <a:pt x="313238" y="262325"/>
                  </a:lnTo>
                  <a:lnTo>
                    <a:pt x="613847" y="262325"/>
                  </a:lnTo>
                  <a:lnTo>
                    <a:pt x="613847" y="282322"/>
                  </a:lnTo>
                  <a:close/>
                </a:path>
                <a:path w="1993900" h="328929">
                  <a:moveTo>
                    <a:pt x="907878" y="199572"/>
                  </a:moveTo>
                  <a:lnTo>
                    <a:pt x="682651" y="199572"/>
                  </a:lnTo>
                  <a:lnTo>
                    <a:pt x="682651" y="29863"/>
                  </a:lnTo>
                  <a:lnTo>
                    <a:pt x="903931" y="29863"/>
                  </a:lnTo>
                  <a:lnTo>
                    <a:pt x="903931" y="49728"/>
                  </a:lnTo>
                  <a:lnTo>
                    <a:pt x="706332" y="49728"/>
                  </a:lnTo>
                  <a:lnTo>
                    <a:pt x="706332" y="103009"/>
                  </a:lnTo>
                  <a:lnTo>
                    <a:pt x="897090" y="103009"/>
                  </a:lnTo>
                  <a:lnTo>
                    <a:pt x="897090" y="122611"/>
                  </a:lnTo>
                  <a:lnTo>
                    <a:pt x="706332" y="122611"/>
                  </a:lnTo>
                  <a:lnTo>
                    <a:pt x="706332" y="179839"/>
                  </a:lnTo>
                  <a:lnTo>
                    <a:pt x="907878" y="179839"/>
                  </a:lnTo>
                  <a:lnTo>
                    <a:pt x="907878" y="199572"/>
                  </a:lnTo>
                  <a:close/>
                </a:path>
                <a:path w="1993900" h="328929">
                  <a:moveTo>
                    <a:pt x="943267" y="284032"/>
                  </a:moveTo>
                  <a:lnTo>
                    <a:pt x="642658" y="284032"/>
                  </a:lnTo>
                  <a:lnTo>
                    <a:pt x="642658" y="263904"/>
                  </a:lnTo>
                  <a:lnTo>
                    <a:pt x="943267" y="263904"/>
                  </a:lnTo>
                  <a:lnTo>
                    <a:pt x="943267" y="284032"/>
                  </a:lnTo>
                  <a:close/>
                </a:path>
                <a:path w="1993900" h="328929">
                  <a:moveTo>
                    <a:pt x="1316758" y="328367"/>
                  </a:moveTo>
                  <a:lnTo>
                    <a:pt x="1293210" y="328367"/>
                  </a:lnTo>
                  <a:lnTo>
                    <a:pt x="1293210" y="0"/>
                  </a:lnTo>
                  <a:lnTo>
                    <a:pt x="1316758" y="0"/>
                  </a:lnTo>
                  <a:lnTo>
                    <a:pt x="1316758" y="133530"/>
                  </a:lnTo>
                  <a:lnTo>
                    <a:pt x="1373591" y="133530"/>
                  </a:lnTo>
                  <a:lnTo>
                    <a:pt x="1373591" y="153922"/>
                  </a:lnTo>
                  <a:lnTo>
                    <a:pt x="1316758" y="153922"/>
                  </a:lnTo>
                  <a:lnTo>
                    <a:pt x="1316758" y="328367"/>
                  </a:lnTo>
                  <a:close/>
                </a:path>
                <a:path w="1993900" h="328929">
                  <a:moveTo>
                    <a:pt x="1228089" y="243512"/>
                  </a:moveTo>
                  <a:lnTo>
                    <a:pt x="1078771" y="243512"/>
                  </a:lnTo>
                  <a:lnTo>
                    <a:pt x="1078771" y="33810"/>
                  </a:lnTo>
                  <a:lnTo>
                    <a:pt x="1228089" y="33810"/>
                  </a:lnTo>
                  <a:lnTo>
                    <a:pt x="1228089" y="52886"/>
                  </a:lnTo>
                  <a:lnTo>
                    <a:pt x="1101399" y="52886"/>
                  </a:lnTo>
                  <a:lnTo>
                    <a:pt x="1101399" y="224042"/>
                  </a:lnTo>
                  <a:lnTo>
                    <a:pt x="1228089" y="224042"/>
                  </a:lnTo>
                  <a:lnTo>
                    <a:pt x="1228089" y="243512"/>
                  </a:lnTo>
                  <a:close/>
                </a:path>
                <a:path w="1993900" h="328929">
                  <a:moveTo>
                    <a:pt x="1228089" y="224042"/>
                  </a:moveTo>
                  <a:lnTo>
                    <a:pt x="1204671" y="224042"/>
                  </a:lnTo>
                  <a:lnTo>
                    <a:pt x="1204671" y="52886"/>
                  </a:lnTo>
                  <a:lnTo>
                    <a:pt x="1228089" y="52886"/>
                  </a:lnTo>
                  <a:lnTo>
                    <a:pt x="1228089" y="224042"/>
                  </a:lnTo>
                  <a:close/>
                </a:path>
                <a:path w="1993900" h="328929">
                  <a:moveTo>
                    <a:pt x="1662886" y="328762"/>
                  </a:moveTo>
                  <a:lnTo>
                    <a:pt x="1639469" y="328762"/>
                  </a:lnTo>
                  <a:lnTo>
                    <a:pt x="1639469" y="0"/>
                  </a:lnTo>
                  <a:lnTo>
                    <a:pt x="1662886" y="0"/>
                  </a:lnTo>
                  <a:lnTo>
                    <a:pt x="1662886" y="328762"/>
                  </a:lnTo>
                  <a:close/>
                </a:path>
                <a:path w="1993900" h="328929">
                  <a:moveTo>
                    <a:pt x="1489625" y="253116"/>
                  </a:moveTo>
                  <a:lnTo>
                    <a:pt x="1456139" y="245128"/>
                  </a:lnTo>
                  <a:lnTo>
                    <a:pt x="1429931" y="222365"/>
                  </a:lnTo>
                  <a:lnTo>
                    <a:pt x="1412849" y="186626"/>
                  </a:lnTo>
                  <a:lnTo>
                    <a:pt x="1406744" y="139714"/>
                  </a:lnTo>
                  <a:lnTo>
                    <a:pt x="1412849" y="92873"/>
                  </a:lnTo>
                  <a:lnTo>
                    <a:pt x="1429931" y="57145"/>
                  </a:lnTo>
                  <a:lnTo>
                    <a:pt x="1456139" y="34318"/>
                  </a:lnTo>
                  <a:lnTo>
                    <a:pt x="1489625" y="26179"/>
                  </a:lnTo>
                  <a:lnTo>
                    <a:pt x="1522944" y="34318"/>
                  </a:lnTo>
                  <a:lnTo>
                    <a:pt x="1537476" y="46966"/>
                  </a:lnTo>
                  <a:lnTo>
                    <a:pt x="1489625" y="46966"/>
                  </a:lnTo>
                  <a:lnTo>
                    <a:pt x="1465281" y="53854"/>
                  </a:lnTo>
                  <a:lnTo>
                    <a:pt x="1446227" y="72866"/>
                  </a:lnTo>
                  <a:lnTo>
                    <a:pt x="1433810" y="102115"/>
                  </a:lnTo>
                  <a:lnTo>
                    <a:pt x="1429372" y="139714"/>
                  </a:lnTo>
                  <a:lnTo>
                    <a:pt x="1433810" y="177349"/>
                  </a:lnTo>
                  <a:lnTo>
                    <a:pt x="1446227" y="206660"/>
                  </a:lnTo>
                  <a:lnTo>
                    <a:pt x="1465281" y="225684"/>
                  </a:lnTo>
                  <a:lnTo>
                    <a:pt x="1489625" y="232462"/>
                  </a:lnTo>
                  <a:lnTo>
                    <a:pt x="1537538" y="232462"/>
                  </a:lnTo>
                  <a:lnTo>
                    <a:pt x="1522944" y="245128"/>
                  </a:lnTo>
                  <a:lnTo>
                    <a:pt x="1489625" y="253116"/>
                  </a:lnTo>
                  <a:close/>
                </a:path>
                <a:path w="1993900" h="328929">
                  <a:moveTo>
                    <a:pt x="1537538" y="232462"/>
                  </a:moveTo>
                  <a:lnTo>
                    <a:pt x="1489625" y="232462"/>
                  </a:lnTo>
                  <a:lnTo>
                    <a:pt x="1513930" y="225684"/>
                  </a:lnTo>
                  <a:lnTo>
                    <a:pt x="1532907" y="206660"/>
                  </a:lnTo>
                  <a:lnTo>
                    <a:pt x="1545274" y="177349"/>
                  </a:lnTo>
                  <a:lnTo>
                    <a:pt x="1549747" y="139714"/>
                  </a:lnTo>
                  <a:lnTo>
                    <a:pt x="1545274" y="102115"/>
                  </a:lnTo>
                  <a:lnTo>
                    <a:pt x="1532907" y="72866"/>
                  </a:lnTo>
                  <a:lnTo>
                    <a:pt x="1513930" y="53854"/>
                  </a:lnTo>
                  <a:lnTo>
                    <a:pt x="1489625" y="46966"/>
                  </a:lnTo>
                  <a:lnTo>
                    <a:pt x="1537476" y="46966"/>
                  </a:lnTo>
                  <a:lnTo>
                    <a:pt x="1549171" y="57145"/>
                  </a:lnTo>
                  <a:lnTo>
                    <a:pt x="1566346" y="92873"/>
                  </a:lnTo>
                  <a:lnTo>
                    <a:pt x="1572506" y="139714"/>
                  </a:lnTo>
                  <a:lnTo>
                    <a:pt x="1566346" y="186626"/>
                  </a:lnTo>
                  <a:lnTo>
                    <a:pt x="1549171" y="222365"/>
                  </a:lnTo>
                  <a:lnTo>
                    <a:pt x="1537538" y="232462"/>
                  </a:lnTo>
                  <a:close/>
                </a:path>
                <a:path w="1993900" h="328929">
                  <a:moveTo>
                    <a:pt x="1992306" y="198914"/>
                  </a:moveTo>
                  <a:lnTo>
                    <a:pt x="1969020" y="198914"/>
                  </a:lnTo>
                  <a:lnTo>
                    <a:pt x="1969020" y="0"/>
                  </a:lnTo>
                  <a:lnTo>
                    <a:pt x="1992306" y="0"/>
                  </a:lnTo>
                  <a:lnTo>
                    <a:pt x="1992306" y="198914"/>
                  </a:lnTo>
                  <a:close/>
                </a:path>
                <a:path w="1993900" h="328929">
                  <a:moveTo>
                    <a:pt x="1770237" y="166288"/>
                  </a:moveTo>
                  <a:lnTo>
                    <a:pt x="1744320" y="166288"/>
                  </a:lnTo>
                  <a:lnTo>
                    <a:pt x="1744320" y="22101"/>
                  </a:lnTo>
                  <a:lnTo>
                    <a:pt x="1767869" y="22101"/>
                  </a:lnTo>
                  <a:lnTo>
                    <a:pt x="1767869" y="146028"/>
                  </a:lnTo>
                  <a:lnTo>
                    <a:pt x="1932680" y="146028"/>
                  </a:lnTo>
                  <a:lnTo>
                    <a:pt x="1933631" y="151422"/>
                  </a:lnTo>
                  <a:lnTo>
                    <a:pt x="1894355" y="158611"/>
                  </a:lnTo>
                  <a:lnTo>
                    <a:pt x="1855437" y="163246"/>
                  </a:lnTo>
                  <a:lnTo>
                    <a:pt x="1814767" y="165686"/>
                  </a:lnTo>
                  <a:lnTo>
                    <a:pt x="1770237" y="166288"/>
                  </a:lnTo>
                  <a:close/>
                </a:path>
                <a:path w="1993900" h="328929">
                  <a:moveTo>
                    <a:pt x="1932680" y="146028"/>
                  </a:moveTo>
                  <a:lnTo>
                    <a:pt x="1770237" y="146028"/>
                  </a:lnTo>
                  <a:lnTo>
                    <a:pt x="1813935" y="145336"/>
                  </a:lnTo>
                  <a:lnTo>
                    <a:pt x="1853908" y="142953"/>
                  </a:lnTo>
                  <a:lnTo>
                    <a:pt x="1892006" y="138425"/>
                  </a:lnTo>
                  <a:lnTo>
                    <a:pt x="1930079" y="131294"/>
                  </a:lnTo>
                  <a:lnTo>
                    <a:pt x="1932680" y="146028"/>
                  </a:lnTo>
                  <a:close/>
                </a:path>
                <a:path w="1993900" h="328929">
                  <a:moveTo>
                    <a:pt x="1883640" y="327315"/>
                  </a:moveTo>
                  <a:lnTo>
                    <a:pt x="1837588" y="323033"/>
                  </a:lnTo>
                  <a:lnTo>
                    <a:pt x="1802847" y="310623"/>
                  </a:lnTo>
                  <a:lnTo>
                    <a:pt x="1780908" y="290739"/>
                  </a:lnTo>
                  <a:lnTo>
                    <a:pt x="1773263" y="264035"/>
                  </a:lnTo>
                  <a:lnTo>
                    <a:pt x="1780908" y="237140"/>
                  </a:lnTo>
                  <a:lnTo>
                    <a:pt x="1802847" y="217102"/>
                  </a:lnTo>
                  <a:lnTo>
                    <a:pt x="1837588" y="204613"/>
                  </a:lnTo>
                  <a:lnTo>
                    <a:pt x="1883640" y="200362"/>
                  </a:lnTo>
                  <a:lnTo>
                    <a:pt x="1929502" y="204613"/>
                  </a:lnTo>
                  <a:lnTo>
                    <a:pt x="1964103" y="217102"/>
                  </a:lnTo>
                  <a:lnTo>
                    <a:pt x="1967230" y="219964"/>
                  </a:lnTo>
                  <a:lnTo>
                    <a:pt x="1883640" y="219964"/>
                  </a:lnTo>
                  <a:lnTo>
                    <a:pt x="1847634" y="222983"/>
                  </a:lnTo>
                  <a:lnTo>
                    <a:pt x="1820262" y="231689"/>
                  </a:lnTo>
                  <a:lnTo>
                    <a:pt x="1802904" y="245550"/>
                  </a:lnTo>
                  <a:lnTo>
                    <a:pt x="1796943" y="264035"/>
                  </a:lnTo>
                  <a:lnTo>
                    <a:pt x="1802904" y="282258"/>
                  </a:lnTo>
                  <a:lnTo>
                    <a:pt x="1820262" y="296053"/>
                  </a:lnTo>
                  <a:lnTo>
                    <a:pt x="1847634" y="304791"/>
                  </a:lnTo>
                  <a:lnTo>
                    <a:pt x="1883640" y="307844"/>
                  </a:lnTo>
                  <a:lnTo>
                    <a:pt x="1967164" y="307844"/>
                  </a:lnTo>
                  <a:lnTo>
                    <a:pt x="1964103" y="310623"/>
                  </a:lnTo>
                  <a:lnTo>
                    <a:pt x="1929502" y="323033"/>
                  </a:lnTo>
                  <a:lnTo>
                    <a:pt x="1883640" y="327315"/>
                  </a:lnTo>
                  <a:close/>
                </a:path>
                <a:path w="1993900" h="328929">
                  <a:moveTo>
                    <a:pt x="1967164" y="307844"/>
                  </a:moveTo>
                  <a:lnTo>
                    <a:pt x="1883640" y="307844"/>
                  </a:lnTo>
                  <a:lnTo>
                    <a:pt x="1919460" y="304791"/>
                  </a:lnTo>
                  <a:lnTo>
                    <a:pt x="1946721" y="296053"/>
                  </a:lnTo>
                  <a:lnTo>
                    <a:pt x="1964116" y="282258"/>
                  </a:lnTo>
                  <a:lnTo>
                    <a:pt x="1970336" y="264035"/>
                  </a:lnTo>
                  <a:lnTo>
                    <a:pt x="1964116" y="245550"/>
                  </a:lnTo>
                  <a:lnTo>
                    <a:pt x="1946721" y="231689"/>
                  </a:lnTo>
                  <a:lnTo>
                    <a:pt x="1919460" y="222983"/>
                  </a:lnTo>
                  <a:lnTo>
                    <a:pt x="1883640" y="219964"/>
                  </a:lnTo>
                  <a:lnTo>
                    <a:pt x="1967230" y="219964"/>
                  </a:lnTo>
                  <a:lnTo>
                    <a:pt x="1986002" y="237140"/>
                  </a:lnTo>
                  <a:lnTo>
                    <a:pt x="1993753" y="264035"/>
                  </a:lnTo>
                  <a:lnTo>
                    <a:pt x="1986002" y="290739"/>
                  </a:lnTo>
                  <a:lnTo>
                    <a:pt x="1967164" y="307844"/>
                  </a:lnTo>
                  <a:close/>
                </a:path>
              </a:pathLst>
            </a:custGeom>
            <a:solidFill>
              <a:srgbClr val="FD8A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5746" y="4668327"/>
              <a:ext cx="269342" cy="33591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362953" y="4671901"/>
              <a:ext cx="1350010" cy="328930"/>
            </a:xfrm>
            <a:custGeom>
              <a:avLst/>
              <a:gdLst/>
              <a:ahLst/>
              <a:cxnLst/>
              <a:rect l="l" t="t" r="r" b="b"/>
              <a:pathLst>
                <a:path w="1350009" h="328929">
                  <a:moveTo>
                    <a:pt x="148923" y="90643"/>
                  </a:moveTo>
                  <a:lnTo>
                    <a:pt x="170424" y="125561"/>
                  </a:lnTo>
                  <a:lnTo>
                    <a:pt x="201052" y="154103"/>
                  </a:lnTo>
                  <a:lnTo>
                    <a:pt x="236466" y="175318"/>
                  </a:lnTo>
                  <a:lnTo>
                    <a:pt x="272323" y="188258"/>
                  </a:lnTo>
                  <a:lnTo>
                    <a:pt x="283769" y="168525"/>
                  </a:lnTo>
                  <a:lnTo>
                    <a:pt x="242737" y="154055"/>
                  </a:lnTo>
                  <a:lnTo>
                    <a:pt x="202878" y="127561"/>
                  </a:lnTo>
                  <a:lnTo>
                    <a:pt x="172712" y="91915"/>
                  </a:lnTo>
                  <a:lnTo>
                    <a:pt x="160763" y="49991"/>
                  </a:lnTo>
                  <a:lnTo>
                    <a:pt x="160763" y="24075"/>
                  </a:lnTo>
                  <a:lnTo>
                    <a:pt x="136556" y="24075"/>
                  </a:lnTo>
                  <a:lnTo>
                    <a:pt x="136556" y="49991"/>
                  </a:lnTo>
                  <a:lnTo>
                    <a:pt x="124638" y="92100"/>
                  </a:lnTo>
                  <a:lnTo>
                    <a:pt x="94688" y="127660"/>
                  </a:lnTo>
                  <a:lnTo>
                    <a:pt x="55118" y="154018"/>
                  </a:lnTo>
                  <a:lnTo>
                    <a:pt x="14339" y="168525"/>
                  </a:lnTo>
                  <a:lnTo>
                    <a:pt x="25390" y="188258"/>
                  </a:lnTo>
                  <a:lnTo>
                    <a:pt x="61361" y="175189"/>
                  </a:lnTo>
                  <a:lnTo>
                    <a:pt x="96776" y="153955"/>
                  </a:lnTo>
                  <a:lnTo>
                    <a:pt x="127382" y="125468"/>
                  </a:lnTo>
                  <a:lnTo>
                    <a:pt x="148923" y="90643"/>
                  </a:lnTo>
                  <a:close/>
                </a:path>
                <a:path w="1350009" h="328929">
                  <a:moveTo>
                    <a:pt x="0" y="282322"/>
                  </a:moveTo>
                  <a:lnTo>
                    <a:pt x="300608" y="282322"/>
                  </a:lnTo>
                  <a:lnTo>
                    <a:pt x="300608" y="262325"/>
                  </a:lnTo>
                  <a:lnTo>
                    <a:pt x="0" y="262325"/>
                  </a:lnTo>
                  <a:lnTo>
                    <a:pt x="0" y="282322"/>
                  </a:lnTo>
                  <a:close/>
                </a:path>
                <a:path w="1350009" h="328929">
                  <a:moveTo>
                    <a:pt x="393093" y="179839"/>
                  </a:moveTo>
                  <a:lnTo>
                    <a:pt x="393093" y="122611"/>
                  </a:lnTo>
                  <a:lnTo>
                    <a:pt x="583852" y="122611"/>
                  </a:lnTo>
                  <a:lnTo>
                    <a:pt x="583852" y="103009"/>
                  </a:lnTo>
                  <a:lnTo>
                    <a:pt x="393093" y="103009"/>
                  </a:lnTo>
                  <a:lnTo>
                    <a:pt x="393093" y="49728"/>
                  </a:lnTo>
                  <a:lnTo>
                    <a:pt x="590693" y="49728"/>
                  </a:lnTo>
                  <a:lnTo>
                    <a:pt x="590693" y="29863"/>
                  </a:lnTo>
                  <a:lnTo>
                    <a:pt x="369413" y="29863"/>
                  </a:lnTo>
                  <a:lnTo>
                    <a:pt x="369413" y="199572"/>
                  </a:lnTo>
                  <a:lnTo>
                    <a:pt x="594639" y="199572"/>
                  </a:lnTo>
                  <a:lnTo>
                    <a:pt x="594639" y="179839"/>
                  </a:lnTo>
                  <a:lnTo>
                    <a:pt x="393093" y="179839"/>
                  </a:lnTo>
                  <a:close/>
                </a:path>
                <a:path w="1350009" h="328929">
                  <a:moveTo>
                    <a:pt x="329419" y="284032"/>
                  </a:moveTo>
                  <a:lnTo>
                    <a:pt x="630028" y="284032"/>
                  </a:lnTo>
                  <a:lnTo>
                    <a:pt x="630028" y="263904"/>
                  </a:lnTo>
                  <a:lnTo>
                    <a:pt x="329419" y="263904"/>
                  </a:lnTo>
                  <a:lnTo>
                    <a:pt x="329419" y="284032"/>
                  </a:lnTo>
                  <a:close/>
                </a:path>
                <a:path w="1350009" h="328929">
                  <a:moveTo>
                    <a:pt x="1003520" y="133530"/>
                  </a:moveTo>
                  <a:lnTo>
                    <a:pt x="1003520" y="0"/>
                  </a:lnTo>
                  <a:lnTo>
                    <a:pt x="979971" y="0"/>
                  </a:lnTo>
                  <a:lnTo>
                    <a:pt x="979971" y="328367"/>
                  </a:lnTo>
                  <a:lnTo>
                    <a:pt x="1003520" y="328367"/>
                  </a:lnTo>
                  <a:lnTo>
                    <a:pt x="1003520" y="153922"/>
                  </a:lnTo>
                  <a:lnTo>
                    <a:pt x="1060353" y="153922"/>
                  </a:lnTo>
                  <a:lnTo>
                    <a:pt x="1060353" y="133530"/>
                  </a:lnTo>
                  <a:lnTo>
                    <a:pt x="1003520" y="133530"/>
                  </a:lnTo>
                  <a:close/>
                </a:path>
                <a:path w="1350009" h="328929">
                  <a:moveTo>
                    <a:pt x="914850" y="243512"/>
                  </a:moveTo>
                  <a:lnTo>
                    <a:pt x="914850" y="33810"/>
                  </a:lnTo>
                  <a:lnTo>
                    <a:pt x="765533" y="33810"/>
                  </a:lnTo>
                  <a:lnTo>
                    <a:pt x="765533" y="243512"/>
                  </a:lnTo>
                  <a:lnTo>
                    <a:pt x="914850" y="243512"/>
                  </a:lnTo>
                  <a:close/>
                </a:path>
                <a:path w="1350009" h="328929">
                  <a:moveTo>
                    <a:pt x="891433" y="52886"/>
                  </a:moveTo>
                  <a:lnTo>
                    <a:pt x="891433" y="224042"/>
                  </a:lnTo>
                  <a:lnTo>
                    <a:pt x="788160" y="224042"/>
                  </a:lnTo>
                  <a:lnTo>
                    <a:pt x="788160" y="52886"/>
                  </a:lnTo>
                  <a:lnTo>
                    <a:pt x="891433" y="52886"/>
                  </a:lnTo>
                  <a:close/>
                </a:path>
                <a:path w="1350009" h="328929">
                  <a:moveTo>
                    <a:pt x="1326230" y="0"/>
                  </a:moveTo>
                  <a:lnTo>
                    <a:pt x="1326230" y="328762"/>
                  </a:lnTo>
                  <a:lnTo>
                    <a:pt x="1349648" y="328762"/>
                  </a:lnTo>
                  <a:lnTo>
                    <a:pt x="1349648" y="0"/>
                  </a:lnTo>
                  <a:lnTo>
                    <a:pt x="1326230" y="0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2490" y="4694112"/>
              <a:ext cx="173699" cy="23487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18736" y="4671901"/>
              <a:ext cx="23495" cy="199390"/>
            </a:xfrm>
            <a:custGeom>
              <a:avLst/>
              <a:gdLst/>
              <a:ahLst/>
              <a:cxnLst/>
              <a:rect l="l" t="t" r="r" b="b"/>
              <a:pathLst>
                <a:path w="23495" h="199389">
                  <a:moveTo>
                    <a:pt x="0" y="0"/>
                  </a:moveTo>
                  <a:lnTo>
                    <a:pt x="0" y="198914"/>
                  </a:lnTo>
                  <a:lnTo>
                    <a:pt x="23285" y="198914"/>
                  </a:lnTo>
                  <a:lnTo>
                    <a:pt x="23285" y="0"/>
                  </a:lnTo>
                  <a:lnTo>
                    <a:pt x="0" y="0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0067" y="4690034"/>
              <a:ext cx="197248" cy="1521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22978" y="4872263"/>
              <a:ext cx="220979" cy="127000"/>
            </a:xfrm>
            <a:custGeom>
              <a:avLst/>
              <a:gdLst/>
              <a:ahLst/>
              <a:cxnLst/>
              <a:rect l="l" t="t" r="r" b="b"/>
              <a:pathLst>
                <a:path w="220979" h="127000">
                  <a:moveTo>
                    <a:pt x="110376" y="0"/>
                  </a:moveTo>
                  <a:lnTo>
                    <a:pt x="64325" y="4250"/>
                  </a:lnTo>
                  <a:lnTo>
                    <a:pt x="29583" y="16740"/>
                  </a:lnTo>
                  <a:lnTo>
                    <a:pt x="7644" y="36778"/>
                  </a:lnTo>
                  <a:lnTo>
                    <a:pt x="0" y="63673"/>
                  </a:lnTo>
                  <a:lnTo>
                    <a:pt x="7644" y="90377"/>
                  </a:lnTo>
                  <a:lnTo>
                    <a:pt x="29583" y="110261"/>
                  </a:lnTo>
                  <a:lnTo>
                    <a:pt x="64325" y="122671"/>
                  </a:lnTo>
                  <a:lnTo>
                    <a:pt x="110376" y="126952"/>
                  </a:lnTo>
                  <a:lnTo>
                    <a:pt x="156238" y="122671"/>
                  </a:lnTo>
                  <a:lnTo>
                    <a:pt x="190840" y="110261"/>
                  </a:lnTo>
                  <a:lnTo>
                    <a:pt x="212738" y="90377"/>
                  </a:lnTo>
                  <a:lnTo>
                    <a:pt x="220490" y="63673"/>
                  </a:lnTo>
                  <a:lnTo>
                    <a:pt x="212738" y="36778"/>
                  </a:lnTo>
                  <a:lnTo>
                    <a:pt x="190840" y="16740"/>
                  </a:lnTo>
                  <a:lnTo>
                    <a:pt x="156238" y="4250"/>
                  </a:lnTo>
                  <a:lnTo>
                    <a:pt x="110376" y="0"/>
                  </a:lnTo>
                  <a:close/>
                </a:path>
                <a:path w="220979" h="127000">
                  <a:moveTo>
                    <a:pt x="110376" y="107482"/>
                  </a:moveTo>
                  <a:lnTo>
                    <a:pt x="74371" y="104429"/>
                  </a:lnTo>
                  <a:lnTo>
                    <a:pt x="46998" y="95691"/>
                  </a:lnTo>
                  <a:lnTo>
                    <a:pt x="29641" y="81896"/>
                  </a:lnTo>
                  <a:lnTo>
                    <a:pt x="23680" y="63673"/>
                  </a:lnTo>
                  <a:lnTo>
                    <a:pt x="29641" y="45187"/>
                  </a:lnTo>
                  <a:lnTo>
                    <a:pt x="46998" y="31327"/>
                  </a:lnTo>
                  <a:lnTo>
                    <a:pt x="74371" y="22621"/>
                  </a:lnTo>
                  <a:lnTo>
                    <a:pt x="110376" y="19602"/>
                  </a:lnTo>
                  <a:lnTo>
                    <a:pt x="146197" y="22621"/>
                  </a:lnTo>
                  <a:lnTo>
                    <a:pt x="173458" y="31327"/>
                  </a:lnTo>
                  <a:lnTo>
                    <a:pt x="190852" y="45187"/>
                  </a:lnTo>
                  <a:lnTo>
                    <a:pt x="197073" y="63673"/>
                  </a:lnTo>
                  <a:lnTo>
                    <a:pt x="190852" y="81896"/>
                  </a:lnTo>
                  <a:lnTo>
                    <a:pt x="173458" y="95691"/>
                  </a:lnTo>
                  <a:lnTo>
                    <a:pt x="146197" y="104429"/>
                  </a:lnTo>
                  <a:lnTo>
                    <a:pt x="110376" y="107482"/>
                  </a:lnTo>
                  <a:close/>
                </a:path>
              </a:pathLst>
            </a:custGeom>
            <a:ln w="7937">
              <a:solidFill>
                <a:srgbClr val="FD8A6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/>
          <p:nvPr/>
        </p:nvSpPr>
        <p:spPr>
          <a:xfrm>
            <a:off x="7102144" y="4668612"/>
            <a:ext cx="2049145" cy="332105"/>
          </a:xfrm>
          <a:custGeom>
            <a:avLst/>
            <a:gdLst/>
            <a:ahLst/>
            <a:cxnLst/>
            <a:rect l="l" t="t" r="r" b="b"/>
            <a:pathLst>
              <a:path w="2049145" h="332104">
                <a:moveTo>
                  <a:pt x="149317" y="124058"/>
                </a:moveTo>
                <a:lnTo>
                  <a:pt x="100861" y="120216"/>
                </a:lnTo>
                <a:lnTo>
                  <a:pt x="64676" y="109110"/>
                </a:lnTo>
                <a:lnTo>
                  <a:pt x="42034" y="91072"/>
                </a:lnTo>
                <a:lnTo>
                  <a:pt x="34204" y="66436"/>
                </a:lnTo>
                <a:lnTo>
                  <a:pt x="42034" y="41993"/>
                </a:lnTo>
                <a:lnTo>
                  <a:pt x="64676" y="24124"/>
                </a:lnTo>
                <a:lnTo>
                  <a:pt x="100861" y="13137"/>
                </a:lnTo>
                <a:lnTo>
                  <a:pt x="149317" y="9340"/>
                </a:lnTo>
                <a:lnTo>
                  <a:pt x="197753" y="13137"/>
                </a:lnTo>
                <a:lnTo>
                  <a:pt x="233892" y="24124"/>
                </a:lnTo>
                <a:lnTo>
                  <a:pt x="238322" y="27627"/>
                </a:lnTo>
                <a:lnTo>
                  <a:pt x="149317" y="27627"/>
                </a:lnTo>
                <a:lnTo>
                  <a:pt x="111361" y="30305"/>
                </a:lnTo>
                <a:lnTo>
                  <a:pt x="82766" y="38003"/>
                </a:lnTo>
                <a:lnTo>
                  <a:pt x="64753" y="50215"/>
                </a:lnTo>
                <a:lnTo>
                  <a:pt x="58543" y="66436"/>
                </a:lnTo>
                <a:lnTo>
                  <a:pt x="64753" y="82996"/>
                </a:lnTo>
                <a:lnTo>
                  <a:pt x="82766" y="95313"/>
                </a:lnTo>
                <a:lnTo>
                  <a:pt x="111361" y="102993"/>
                </a:lnTo>
                <a:lnTo>
                  <a:pt x="149317" y="105640"/>
                </a:lnTo>
                <a:lnTo>
                  <a:pt x="238239" y="105640"/>
                </a:lnTo>
                <a:lnTo>
                  <a:pt x="233892" y="109110"/>
                </a:lnTo>
                <a:lnTo>
                  <a:pt x="197753" y="120216"/>
                </a:lnTo>
                <a:lnTo>
                  <a:pt x="149317" y="124058"/>
                </a:lnTo>
                <a:close/>
              </a:path>
              <a:path w="2049145" h="332104">
                <a:moveTo>
                  <a:pt x="238239" y="105640"/>
                </a:moveTo>
                <a:lnTo>
                  <a:pt x="149317" y="105640"/>
                </a:lnTo>
                <a:lnTo>
                  <a:pt x="187372" y="102993"/>
                </a:lnTo>
                <a:lnTo>
                  <a:pt x="216066" y="95313"/>
                </a:lnTo>
                <a:lnTo>
                  <a:pt x="234178" y="82996"/>
                </a:lnTo>
                <a:lnTo>
                  <a:pt x="240487" y="66436"/>
                </a:lnTo>
                <a:lnTo>
                  <a:pt x="234178" y="50215"/>
                </a:lnTo>
                <a:lnTo>
                  <a:pt x="216066" y="38003"/>
                </a:lnTo>
                <a:lnTo>
                  <a:pt x="187372" y="30305"/>
                </a:lnTo>
                <a:lnTo>
                  <a:pt x="149317" y="27627"/>
                </a:lnTo>
                <a:lnTo>
                  <a:pt x="238322" y="27627"/>
                </a:lnTo>
                <a:lnTo>
                  <a:pt x="256489" y="41993"/>
                </a:lnTo>
                <a:lnTo>
                  <a:pt x="264298" y="66436"/>
                </a:lnTo>
                <a:lnTo>
                  <a:pt x="256489" y="91072"/>
                </a:lnTo>
                <a:lnTo>
                  <a:pt x="238239" y="105640"/>
                </a:lnTo>
                <a:close/>
              </a:path>
              <a:path w="2049145" h="332104">
                <a:moveTo>
                  <a:pt x="299161" y="167867"/>
                </a:moveTo>
                <a:lnTo>
                  <a:pt x="0" y="167867"/>
                </a:lnTo>
                <a:lnTo>
                  <a:pt x="0" y="148396"/>
                </a:lnTo>
                <a:lnTo>
                  <a:pt x="299161" y="148396"/>
                </a:lnTo>
                <a:lnTo>
                  <a:pt x="299161" y="167867"/>
                </a:lnTo>
                <a:close/>
              </a:path>
              <a:path w="2049145" h="332104">
                <a:moveTo>
                  <a:pt x="270219" y="327446"/>
                </a:moveTo>
                <a:lnTo>
                  <a:pt x="37888" y="327446"/>
                </a:lnTo>
                <a:lnTo>
                  <a:pt x="37888" y="251406"/>
                </a:lnTo>
                <a:lnTo>
                  <a:pt x="236935" y="251406"/>
                </a:lnTo>
                <a:lnTo>
                  <a:pt x="236935" y="217727"/>
                </a:lnTo>
                <a:lnTo>
                  <a:pt x="36967" y="217727"/>
                </a:lnTo>
                <a:lnTo>
                  <a:pt x="36967" y="199309"/>
                </a:lnTo>
                <a:lnTo>
                  <a:pt x="259957" y="199309"/>
                </a:lnTo>
                <a:lnTo>
                  <a:pt x="259957" y="269298"/>
                </a:lnTo>
                <a:lnTo>
                  <a:pt x="60779" y="269298"/>
                </a:lnTo>
                <a:lnTo>
                  <a:pt x="60779" y="308239"/>
                </a:lnTo>
                <a:lnTo>
                  <a:pt x="270219" y="308239"/>
                </a:lnTo>
                <a:lnTo>
                  <a:pt x="270219" y="327446"/>
                </a:lnTo>
                <a:close/>
              </a:path>
              <a:path w="2049145" h="332104">
                <a:moveTo>
                  <a:pt x="692123" y="67357"/>
                </a:moveTo>
                <a:lnTo>
                  <a:pt x="668575" y="67357"/>
                </a:lnTo>
                <a:lnTo>
                  <a:pt x="668575" y="3683"/>
                </a:lnTo>
                <a:lnTo>
                  <a:pt x="692123" y="3683"/>
                </a:lnTo>
                <a:lnTo>
                  <a:pt x="692123" y="67357"/>
                </a:lnTo>
                <a:close/>
              </a:path>
              <a:path w="2049145" h="332104">
                <a:moveTo>
                  <a:pt x="436639" y="200098"/>
                </a:moveTo>
                <a:lnTo>
                  <a:pt x="426509" y="181286"/>
                </a:lnTo>
                <a:lnTo>
                  <a:pt x="481342" y="158863"/>
                </a:lnTo>
                <a:lnTo>
                  <a:pt x="524273" y="128696"/>
                </a:lnTo>
                <a:lnTo>
                  <a:pt x="553217" y="91670"/>
                </a:lnTo>
                <a:lnTo>
                  <a:pt x="566091" y="48676"/>
                </a:lnTo>
                <a:lnTo>
                  <a:pt x="442954" y="48676"/>
                </a:lnTo>
                <a:lnTo>
                  <a:pt x="442954" y="28679"/>
                </a:lnTo>
                <a:lnTo>
                  <a:pt x="591614" y="28679"/>
                </a:lnTo>
                <a:lnTo>
                  <a:pt x="591297" y="38719"/>
                </a:lnTo>
                <a:lnTo>
                  <a:pt x="590337" y="48676"/>
                </a:lnTo>
                <a:lnTo>
                  <a:pt x="588838" y="58057"/>
                </a:lnTo>
                <a:lnTo>
                  <a:pt x="586746" y="67357"/>
                </a:lnTo>
                <a:lnTo>
                  <a:pt x="692123" y="67357"/>
                </a:lnTo>
                <a:lnTo>
                  <a:pt x="692123" y="86564"/>
                </a:lnTo>
                <a:lnTo>
                  <a:pt x="580300" y="86564"/>
                </a:lnTo>
                <a:lnTo>
                  <a:pt x="558445" y="123822"/>
                </a:lnTo>
                <a:lnTo>
                  <a:pt x="526427" y="155418"/>
                </a:lnTo>
                <a:lnTo>
                  <a:pt x="485430" y="180971"/>
                </a:lnTo>
                <a:lnTo>
                  <a:pt x="436639" y="200098"/>
                </a:lnTo>
                <a:close/>
              </a:path>
              <a:path w="2049145" h="332104">
                <a:moveTo>
                  <a:pt x="692123" y="203124"/>
                </a:moveTo>
                <a:lnTo>
                  <a:pt x="668575" y="203124"/>
                </a:lnTo>
                <a:lnTo>
                  <a:pt x="668575" y="155106"/>
                </a:lnTo>
                <a:lnTo>
                  <a:pt x="576616" y="155106"/>
                </a:lnTo>
                <a:lnTo>
                  <a:pt x="576616" y="135241"/>
                </a:lnTo>
                <a:lnTo>
                  <a:pt x="668575" y="135241"/>
                </a:lnTo>
                <a:lnTo>
                  <a:pt x="668575" y="86564"/>
                </a:lnTo>
                <a:lnTo>
                  <a:pt x="692123" y="86564"/>
                </a:lnTo>
                <a:lnTo>
                  <a:pt x="692123" y="203124"/>
                </a:lnTo>
                <a:close/>
              </a:path>
              <a:path w="2049145" h="332104">
                <a:moveTo>
                  <a:pt x="585430" y="330077"/>
                </a:moveTo>
                <a:lnTo>
                  <a:pt x="540029" y="325851"/>
                </a:lnTo>
                <a:lnTo>
                  <a:pt x="505690" y="313633"/>
                </a:lnTo>
                <a:lnTo>
                  <a:pt x="483956" y="294113"/>
                </a:lnTo>
                <a:lnTo>
                  <a:pt x="476369" y="267982"/>
                </a:lnTo>
                <a:lnTo>
                  <a:pt x="483956" y="242100"/>
                </a:lnTo>
                <a:lnTo>
                  <a:pt x="505690" y="222743"/>
                </a:lnTo>
                <a:lnTo>
                  <a:pt x="540029" y="210613"/>
                </a:lnTo>
                <a:lnTo>
                  <a:pt x="585430" y="206413"/>
                </a:lnTo>
                <a:lnTo>
                  <a:pt x="630322" y="210613"/>
                </a:lnTo>
                <a:lnTo>
                  <a:pt x="664447" y="222743"/>
                </a:lnTo>
                <a:lnTo>
                  <a:pt x="667676" y="225621"/>
                </a:lnTo>
                <a:lnTo>
                  <a:pt x="585430" y="225621"/>
                </a:lnTo>
                <a:lnTo>
                  <a:pt x="549955" y="228503"/>
                </a:lnTo>
                <a:lnTo>
                  <a:pt x="522842" y="236935"/>
                </a:lnTo>
                <a:lnTo>
                  <a:pt x="505546" y="250300"/>
                </a:lnTo>
                <a:lnTo>
                  <a:pt x="499523" y="267982"/>
                </a:lnTo>
                <a:lnTo>
                  <a:pt x="505546" y="285744"/>
                </a:lnTo>
                <a:lnTo>
                  <a:pt x="522842" y="299178"/>
                </a:lnTo>
                <a:lnTo>
                  <a:pt x="549955" y="307702"/>
                </a:lnTo>
                <a:lnTo>
                  <a:pt x="585430" y="310738"/>
                </a:lnTo>
                <a:lnTo>
                  <a:pt x="667667" y="310738"/>
                </a:lnTo>
                <a:lnTo>
                  <a:pt x="664447" y="313633"/>
                </a:lnTo>
                <a:lnTo>
                  <a:pt x="630322" y="325851"/>
                </a:lnTo>
                <a:lnTo>
                  <a:pt x="585430" y="330077"/>
                </a:lnTo>
                <a:close/>
              </a:path>
              <a:path w="2049145" h="332104">
                <a:moveTo>
                  <a:pt x="667667" y="310738"/>
                </a:moveTo>
                <a:lnTo>
                  <a:pt x="585430" y="310738"/>
                </a:lnTo>
                <a:lnTo>
                  <a:pt x="620303" y="307702"/>
                </a:lnTo>
                <a:lnTo>
                  <a:pt x="647147" y="299178"/>
                </a:lnTo>
                <a:lnTo>
                  <a:pt x="664445" y="285744"/>
                </a:lnTo>
                <a:lnTo>
                  <a:pt x="670680" y="267982"/>
                </a:lnTo>
                <a:lnTo>
                  <a:pt x="664445" y="250300"/>
                </a:lnTo>
                <a:lnTo>
                  <a:pt x="647147" y="236935"/>
                </a:lnTo>
                <a:lnTo>
                  <a:pt x="620303" y="228503"/>
                </a:lnTo>
                <a:lnTo>
                  <a:pt x="585430" y="225621"/>
                </a:lnTo>
                <a:lnTo>
                  <a:pt x="667676" y="225621"/>
                </a:lnTo>
                <a:lnTo>
                  <a:pt x="686164" y="242100"/>
                </a:lnTo>
                <a:lnTo>
                  <a:pt x="693834" y="267982"/>
                </a:lnTo>
                <a:lnTo>
                  <a:pt x="686164" y="294113"/>
                </a:lnTo>
                <a:lnTo>
                  <a:pt x="667667" y="310738"/>
                </a:lnTo>
                <a:close/>
              </a:path>
              <a:path w="2049145" h="332104">
                <a:moveTo>
                  <a:pt x="858149" y="39730"/>
                </a:moveTo>
                <a:lnTo>
                  <a:pt x="835126" y="39730"/>
                </a:lnTo>
                <a:lnTo>
                  <a:pt x="835126" y="0"/>
                </a:lnTo>
                <a:lnTo>
                  <a:pt x="858149" y="0"/>
                </a:lnTo>
                <a:lnTo>
                  <a:pt x="858149" y="39730"/>
                </a:lnTo>
                <a:close/>
              </a:path>
              <a:path w="2049145" h="332104">
                <a:moveTo>
                  <a:pt x="1021543" y="202466"/>
                </a:moveTo>
                <a:lnTo>
                  <a:pt x="997995" y="202466"/>
                </a:lnTo>
                <a:lnTo>
                  <a:pt x="997995" y="124321"/>
                </a:lnTo>
                <a:lnTo>
                  <a:pt x="937741" y="124321"/>
                </a:lnTo>
                <a:lnTo>
                  <a:pt x="937741" y="104193"/>
                </a:lnTo>
                <a:lnTo>
                  <a:pt x="997995" y="104193"/>
                </a:lnTo>
                <a:lnTo>
                  <a:pt x="997995" y="3288"/>
                </a:lnTo>
                <a:lnTo>
                  <a:pt x="1021543" y="3288"/>
                </a:lnTo>
                <a:lnTo>
                  <a:pt x="1021543" y="202466"/>
                </a:lnTo>
                <a:close/>
              </a:path>
              <a:path w="2049145" h="332104">
                <a:moveTo>
                  <a:pt x="942083" y="59332"/>
                </a:moveTo>
                <a:lnTo>
                  <a:pt x="751061" y="59332"/>
                </a:lnTo>
                <a:lnTo>
                  <a:pt x="751061" y="39730"/>
                </a:lnTo>
                <a:lnTo>
                  <a:pt x="942083" y="39730"/>
                </a:lnTo>
                <a:lnTo>
                  <a:pt x="942083" y="59332"/>
                </a:lnTo>
                <a:close/>
              </a:path>
              <a:path w="2049145" h="332104">
                <a:moveTo>
                  <a:pt x="846572" y="194836"/>
                </a:moveTo>
                <a:lnTo>
                  <a:pt x="816145" y="190688"/>
                </a:lnTo>
                <a:lnTo>
                  <a:pt x="792304" y="178918"/>
                </a:lnTo>
                <a:lnTo>
                  <a:pt x="776752" y="160537"/>
                </a:lnTo>
                <a:lnTo>
                  <a:pt x="771190" y="136556"/>
                </a:lnTo>
                <a:lnTo>
                  <a:pt x="776752" y="112907"/>
                </a:lnTo>
                <a:lnTo>
                  <a:pt x="792304" y="94474"/>
                </a:lnTo>
                <a:lnTo>
                  <a:pt x="816145" y="82480"/>
                </a:lnTo>
                <a:lnTo>
                  <a:pt x="846572" y="78145"/>
                </a:lnTo>
                <a:lnTo>
                  <a:pt x="876906" y="82480"/>
                </a:lnTo>
                <a:lnTo>
                  <a:pt x="900691" y="94474"/>
                </a:lnTo>
                <a:lnTo>
                  <a:pt x="902678" y="96826"/>
                </a:lnTo>
                <a:lnTo>
                  <a:pt x="846572" y="96826"/>
                </a:lnTo>
                <a:lnTo>
                  <a:pt x="825136" y="99870"/>
                </a:lnTo>
                <a:lnTo>
                  <a:pt x="808387" y="108156"/>
                </a:lnTo>
                <a:lnTo>
                  <a:pt x="797509" y="120710"/>
                </a:lnTo>
                <a:lnTo>
                  <a:pt x="793686" y="136556"/>
                </a:lnTo>
                <a:lnTo>
                  <a:pt x="797509" y="152625"/>
                </a:lnTo>
                <a:lnTo>
                  <a:pt x="808387" y="165153"/>
                </a:lnTo>
                <a:lnTo>
                  <a:pt x="825136" y="173316"/>
                </a:lnTo>
                <a:lnTo>
                  <a:pt x="846572" y="176287"/>
                </a:lnTo>
                <a:lnTo>
                  <a:pt x="902920" y="176287"/>
                </a:lnTo>
                <a:lnTo>
                  <a:pt x="900691" y="178918"/>
                </a:lnTo>
                <a:lnTo>
                  <a:pt x="876906" y="190688"/>
                </a:lnTo>
                <a:lnTo>
                  <a:pt x="846572" y="194836"/>
                </a:lnTo>
                <a:close/>
              </a:path>
              <a:path w="2049145" h="332104">
                <a:moveTo>
                  <a:pt x="902920" y="176287"/>
                </a:moveTo>
                <a:lnTo>
                  <a:pt x="846572" y="176287"/>
                </a:lnTo>
                <a:lnTo>
                  <a:pt x="867802" y="173316"/>
                </a:lnTo>
                <a:lnTo>
                  <a:pt x="884493" y="165153"/>
                </a:lnTo>
                <a:lnTo>
                  <a:pt x="895413" y="152625"/>
                </a:lnTo>
                <a:lnTo>
                  <a:pt x="899326" y="136556"/>
                </a:lnTo>
                <a:lnTo>
                  <a:pt x="895413" y="120710"/>
                </a:lnTo>
                <a:lnTo>
                  <a:pt x="884493" y="108156"/>
                </a:lnTo>
                <a:lnTo>
                  <a:pt x="867802" y="99870"/>
                </a:lnTo>
                <a:lnTo>
                  <a:pt x="846572" y="96826"/>
                </a:lnTo>
                <a:lnTo>
                  <a:pt x="902678" y="96826"/>
                </a:lnTo>
                <a:lnTo>
                  <a:pt x="916262" y="112907"/>
                </a:lnTo>
                <a:lnTo>
                  <a:pt x="921954" y="136556"/>
                </a:lnTo>
                <a:lnTo>
                  <a:pt x="916262" y="160537"/>
                </a:lnTo>
                <a:lnTo>
                  <a:pt x="902920" y="176287"/>
                </a:lnTo>
                <a:close/>
              </a:path>
              <a:path w="2049145" h="332104">
                <a:moveTo>
                  <a:pt x="1021543" y="326920"/>
                </a:moveTo>
                <a:lnTo>
                  <a:pt x="808815" y="326920"/>
                </a:lnTo>
                <a:lnTo>
                  <a:pt x="808815" y="221016"/>
                </a:lnTo>
                <a:lnTo>
                  <a:pt x="1021543" y="221016"/>
                </a:lnTo>
                <a:lnTo>
                  <a:pt x="1021543" y="240223"/>
                </a:lnTo>
                <a:lnTo>
                  <a:pt x="832232" y="240223"/>
                </a:lnTo>
                <a:lnTo>
                  <a:pt x="832232" y="307186"/>
                </a:lnTo>
                <a:lnTo>
                  <a:pt x="1021543" y="307186"/>
                </a:lnTo>
                <a:lnTo>
                  <a:pt x="1021543" y="326920"/>
                </a:lnTo>
                <a:close/>
              </a:path>
              <a:path w="2049145" h="332104">
                <a:moveTo>
                  <a:pt x="1021543" y="307186"/>
                </a:moveTo>
                <a:lnTo>
                  <a:pt x="998521" y="307186"/>
                </a:lnTo>
                <a:lnTo>
                  <a:pt x="998521" y="240223"/>
                </a:lnTo>
                <a:lnTo>
                  <a:pt x="1021543" y="240223"/>
                </a:lnTo>
                <a:lnTo>
                  <a:pt x="1021543" y="307186"/>
                </a:lnTo>
                <a:close/>
              </a:path>
              <a:path w="2049145" h="332104">
                <a:moveTo>
                  <a:pt x="1358725" y="143266"/>
                </a:moveTo>
                <a:lnTo>
                  <a:pt x="1336229" y="143266"/>
                </a:lnTo>
                <a:lnTo>
                  <a:pt x="1336229" y="3288"/>
                </a:lnTo>
                <a:lnTo>
                  <a:pt x="1358725" y="3288"/>
                </a:lnTo>
                <a:lnTo>
                  <a:pt x="1358725" y="143266"/>
                </a:lnTo>
                <a:close/>
              </a:path>
              <a:path w="2049145" h="332104">
                <a:moveTo>
                  <a:pt x="1287026" y="314685"/>
                </a:moveTo>
                <a:lnTo>
                  <a:pt x="1264793" y="314685"/>
                </a:lnTo>
                <a:lnTo>
                  <a:pt x="1264793" y="11445"/>
                </a:lnTo>
                <a:lnTo>
                  <a:pt x="1287026" y="11445"/>
                </a:lnTo>
                <a:lnTo>
                  <a:pt x="1287026" y="143266"/>
                </a:lnTo>
                <a:lnTo>
                  <a:pt x="1358725" y="143266"/>
                </a:lnTo>
                <a:lnTo>
                  <a:pt x="1358725" y="163131"/>
                </a:lnTo>
                <a:lnTo>
                  <a:pt x="1287026" y="163131"/>
                </a:lnTo>
                <a:lnTo>
                  <a:pt x="1287026" y="314685"/>
                </a:lnTo>
                <a:close/>
              </a:path>
              <a:path w="2049145" h="332104">
                <a:moveTo>
                  <a:pt x="1358725" y="331656"/>
                </a:moveTo>
                <a:lnTo>
                  <a:pt x="1336229" y="331656"/>
                </a:lnTo>
                <a:lnTo>
                  <a:pt x="1336229" y="163131"/>
                </a:lnTo>
                <a:lnTo>
                  <a:pt x="1358725" y="163131"/>
                </a:lnTo>
                <a:lnTo>
                  <a:pt x="1358725" y="331656"/>
                </a:lnTo>
                <a:close/>
              </a:path>
              <a:path w="2049145" h="332104">
                <a:moveTo>
                  <a:pt x="1174808" y="62226"/>
                </a:moveTo>
                <a:lnTo>
                  <a:pt x="1151259" y="62226"/>
                </a:lnTo>
                <a:lnTo>
                  <a:pt x="1151259" y="13418"/>
                </a:lnTo>
                <a:lnTo>
                  <a:pt x="1174808" y="13418"/>
                </a:lnTo>
                <a:lnTo>
                  <a:pt x="1174808" y="62226"/>
                </a:lnTo>
                <a:close/>
              </a:path>
              <a:path w="2049145" h="332104">
                <a:moveTo>
                  <a:pt x="1246112" y="81697"/>
                </a:moveTo>
                <a:lnTo>
                  <a:pt x="1079560" y="81697"/>
                </a:lnTo>
                <a:lnTo>
                  <a:pt x="1079560" y="62226"/>
                </a:lnTo>
                <a:lnTo>
                  <a:pt x="1246112" y="62226"/>
                </a:lnTo>
                <a:lnTo>
                  <a:pt x="1246112" y="81697"/>
                </a:lnTo>
                <a:close/>
              </a:path>
              <a:path w="2049145" h="332104">
                <a:moveTo>
                  <a:pt x="1162836" y="253774"/>
                </a:moveTo>
                <a:lnTo>
                  <a:pt x="1134638" y="248380"/>
                </a:lnTo>
                <a:lnTo>
                  <a:pt x="1112384" y="233119"/>
                </a:lnTo>
                <a:lnTo>
                  <a:pt x="1097826" y="209669"/>
                </a:lnTo>
                <a:lnTo>
                  <a:pt x="1092716" y="179707"/>
                </a:lnTo>
                <a:lnTo>
                  <a:pt x="1097826" y="150088"/>
                </a:lnTo>
                <a:lnTo>
                  <a:pt x="1112384" y="126870"/>
                </a:lnTo>
                <a:lnTo>
                  <a:pt x="1134638" y="111719"/>
                </a:lnTo>
                <a:lnTo>
                  <a:pt x="1162836" y="106298"/>
                </a:lnTo>
                <a:lnTo>
                  <a:pt x="1191154" y="111719"/>
                </a:lnTo>
                <a:lnTo>
                  <a:pt x="1212606" y="126295"/>
                </a:lnTo>
                <a:lnTo>
                  <a:pt x="1162836" y="126295"/>
                </a:lnTo>
                <a:lnTo>
                  <a:pt x="1143107" y="130515"/>
                </a:lnTo>
                <a:lnTo>
                  <a:pt x="1127546" y="141802"/>
                </a:lnTo>
                <a:lnTo>
                  <a:pt x="1117362" y="158689"/>
                </a:lnTo>
                <a:lnTo>
                  <a:pt x="1113765" y="179707"/>
                </a:lnTo>
                <a:lnTo>
                  <a:pt x="1117362" y="201001"/>
                </a:lnTo>
                <a:lnTo>
                  <a:pt x="1127546" y="217941"/>
                </a:lnTo>
                <a:lnTo>
                  <a:pt x="1143107" y="229084"/>
                </a:lnTo>
                <a:lnTo>
                  <a:pt x="1162836" y="232988"/>
                </a:lnTo>
                <a:lnTo>
                  <a:pt x="1213535" y="232988"/>
                </a:lnTo>
                <a:lnTo>
                  <a:pt x="1213453" y="233119"/>
                </a:lnTo>
                <a:lnTo>
                  <a:pt x="1191154" y="248380"/>
                </a:lnTo>
                <a:lnTo>
                  <a:pt x="1162836" y="253774"/>
                </a:lnTo>
                <a:close/>
              </a:path>
              <a:path w="2049145" h="332104">
                <a:moveTo>
                  <a:pt x="1213535" y="232988"/>
                </a:moveTo>
                <a:lnTo>
                  <a:pt x="1162836" y="232988"/>
                </a:lnTo>
                <a:lnTo>
                  <a:pt x="1182609" y="229084"/>
                </a:lnTo>
                <a:lnTo>
                  <a:pt x="1198274" y="217941"/>
                </a:lnTo>
                <a:lnTo>
                  <a:pt x="1208587" y="201001"/>
                </a:lnTo>
                <a:lnTo>
                  <a:pt x="1212302" y="179707"/>
                </a:lnTo>
                <a:lnTo>
                  <a:pt x="1208587" y="158689"/>
                </a:lnTo>
                <a:lnTo>
                  <a:pt x="1198274" y="141802"/>
                </a:lnTo>
                <a:lnTo>
                  <a:pt x="1182609" y="130515"/>
                </a:lnTo>
                <a:lnTo>
                  <a:pt x="1162836" y="126295"/>
                </a:lnTo>
                <a:lnTo>
                  <a:pt x="1212606" y="126295"/>
                </a:lnTo>
                <a:lnTo>
                  <a:pt x="1213453" y="126870"/>
                </a:lnTo>
                <a:lnTo>
                  <a:pt x="1228105" y="150088"/>
                </a:lnTo>
                <a:lnTo>
                  <a:pt x="1233483" y="179707"/>
                </a:lnTo>
                <a:lnTo>
                  <a:pt x="1228105" y="209669"/>
                </a:lnTo>
                <a:lnTo>
                  <a:pt x="1213535" y="232988"/>
                </a:lnTo>
                <a:close/>
              </a:path>
              <a:path w="2049145" h="332104">
                <a:moveTo>
                  <a:pt x="1672490" y="194310"/>
                </a:moveTo>
                <a:lnTo>
                  <a:pt x="1446474" y="194310"/>
                </a:lnTo>
                <a:lnTo>
                  <a:pt x="1446474" y="27363"/>
                </a:lnTo>
                <a:lnTo>
                  <a:pt x="1469891" y="27363"/>
                </a:lnTo>
                <a:lnTo>
                  <a:pt x="1469891" y="89195"/>
                </a:lnTo>
                <a:lnTo>
                  <a:pt x="1672490" y="89195"/>
                </a:lnTo>
                <a:lnTo>
                  <a:pt x="1672490" y="108929"/>
                </a:lnTo>
                <a:lnTo>
                  <a:pt x="1469891" y="108929"/>
                </a:lnTo>
                <a:lnTo>
                  <a:pt x="1469891" y="174576"/>
                </a:lnTo>
                <a:lnTo>
                  <a:pt x="1672490" y="174576"/>
                </a:lnTo>
                <a:lnTo>
                  <a:pt x="1672490" y="194310"/>
                </a:lnTo>
                <a:close/>
              </a:path>
              <a:path w="2049145" h="332104">
                <a:moveTo>
                  <a:pt x="1672490" y="89195"/>
                </a:moveTo>
                <a:lnTo>
                  <a:pt x="1649336" y="89195"/>
                </a:lnTo>
                <a:lnTo>
                  <a:pt x="1649336" y="27363"/>
                </a:lnTo>
                <a:lnTo>
                  <a:pt x="1672490" y="27363"/>
                </a:lnTo>
                <a:lnTo>
                  <a:pt x="1672490" y="89195"/>
                </a:lnTo>
                <a:close/>
              </a:path>
              <a:path w="2049145" h="332104">
                <a:moveTo>
                  <a:pt x="1672490" y="174576"/>
                </a:moveTo>
                <a:lnTo>
                  <a:pt x="1649336" y="174576"/>
                </a:lnTo>
                <a:lnTo>
                  <a:pt x="1649336" y="108929"/>
                </a:lnTo>
                <a:lnTo>
                  <a:pt x="1672490" y="108929"/>
                </a:lnTo>
                <a:lnTo>
                  <a:pt x="1672490" y="174576"/>
                </a:lnTo>
                <a:close/>
              </a:path>
              <a:path w="2049145" h="332104">
                <a:moveTo>
                  <a:pt x="1570664" y="268245"/>
                </a:moveTo>
                <a:lnTo>
                  <a:pt x="1547510" y="268245"/>
                </a:lnTo>
                <a:lnTo>
                  <a:pt x="1547510" y="194310"/>
                </a:lnTo>
                <a:lnTo>
                  <a:pt x="1570664" y="194310"/>
                </a:lnTo>
                <a:lnTo>
                  <a:pt x="1570664" y="268245"/>
                </a:lnTo>
                <a:close/>
              </a:path>
              <a:path w="2049145" h="332104">
                <a:moveTo>
                  <a:pt x="1710378" y="288374"/>
                </a:moveTo>
                <a:lnTo>
                  <a:pt x="1409770" y="288374"/>
                </a:lnTo>
                <a:lnTo>
                  <a:pt x="1409770" y="268245"/>
                </a:lnTo>
                <a:lnTo>
                  <a:pt x="1710378" y="268245"/>
                </a:lnTo>
                <a:lnTo>
                  <a:pt x="1710378" y="288374"/>
                </a:lnTo>
                <a:close/>
              </a:path>
              <a:path w="2049145" h="332104">
                <a:moveTo>
                  <a:pt x="1991780" y="331656"/>
                </a:moveTo>
                <a:lnTo>
                  <a:pt x="1968231" y="331656"/>
                </a:lnTo>
                <a:lnTo>
                  <a:pt x="1968231" y="3288"/>
                </a:lnTo>
                <a:lnTo>
                  <a:pt x="1991780" y="3288"/>
                </a:lnTo>
                <a:lnTo>
                  <a:pt x="1991780" y="138398"/>
                </a:lnTo>
                <a:lnTo>
                  <a:pt x="2048613" y="138398"/>
                </a:lnTo>
                <a:lnTo>
                  <a:pt x="2048613" y="158789"/>
                </a:lnTo>
                <a:lnTo>
                  <a:pt x="1991780" y="158789"/>
                </a:lnTo>
                <a:lnTo>
                  <a:pt x="1991780" y="331656"/>
                </a:lnTo>
                <a:close/>
              </a:path>
              <a:path w="2049145" h="332104">
                <a:moveTo>
                  <a:pt x="1923238" y="57622"/>
                </a:moveTo>
                <a:lnTo>
                  <a:pt x="1745767" y="57622"/>
                </a:lnTo>
                <a:lnTo>
                  <a:pt x="1745767" y="37625"/>
                </a:lnTo>
                <a:lnTo>
                  <a:pt x="1923238" y="37625"/>
                </a:lnTo>
                <a:lnTo>
                  <a:pt x="1923238" y="57622"/>
                </a:lnTo>
                <a:close/>
              </a:path>
              <a:path w="2049145" h="332104">
                <a:moveTo>
                  <a:pt x="1748793" y="267851"/>
                </a:moveTo>
                <a:lnTo>
                  <a:pt x="1734453" y="249169"/>
                </a:lnTo>
                <a:lnTo>
                  <a:pt x="1767304" y="225725"/>
                </a:lnTo>
                <a:lnTo>
                  <a:pt x="1795973" y="191465"/>
                </a:lnTo>
                <a:lnTo>
                  <a:pt x="1816280" y="150766"/>
                </a:lnTo>
                <a:lnTo>
                  <a:pt x="1824044" y="108008"/>
                </a:lnTo>
                <a:lnTo>
                  <a:pt x="1824044" y="57622"/>
                </a:lnTo>
                <a:lnTo>
                  <a:pt x="1846804" y="57622"/>
                </a:lnTo>
                <a:lnTo>
                  <a:pt x="1846804" y="108008"/>
                </a:lnTo>
                <a:lnTo>
                  <a:pt x="1853975" y="148144"/>
                </a:lnTo>
                <a:lnTo>
                  <a:pt x="1857704" y="155500"/>
                </a:lnTo>
                <a:lnTo>
                  <a:pt x="1835621" y="155500"/>
                </a:lnTo>
                <a:lnTo>
                  <a:pt x="1820796" y="191130"/>
                </a:lnTo>
                <a:lnTo>
                  <a:pt x="1800101" y="222973"/>
                </a:lnTo>
                <a:lnTo>
                  <a:pt x="1775455" y="249169"/>
                </a:lnTo>
                <a:lnTo>
                  <a:pt x="1748793" y="267851"/>
                </a:lnTo>
                <a:close/>
              </a:path>
              <a:path w="2049145" h="332104">
                <a:moveTo>
                  <a:pt x="1920081" y="259826"/>
                </a:moveTo>
                <a:lnTo>
                  <a:pt x="1893619" y="242174"/>
                </a:lnTo>
                <a:lnTo>
                  <a:pt x="1869711" y="217875"/>
                </a:lnTo>
                <a:lnTo>
                  <a:pt x="1849873" y="188470"/>
                </a:lnTo>
                <a:lnTo>
                  <a:pt x="1835621" y="155500"/>
                </a:lnTo>
                <a:lnTo>
                  <a:pt x="1857704" y="155500"/>
                </a:lnTo>
                <a:lnTo>
                  <a:pt x="1873296" y="186268"/>
                </a:lnTo>
                <a:lnTo>
                  <a:pt x="1901176" y="218547"/>
                </a:lnTo>
                <a:lnTo>
                  <a:pt x="1934026" y="241144"/>
                </a:lnTo>
                <a:lnTo>
                  <a:pt x="1920081" y="2598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00889" y="5596947"/>
            <a:ext cx="3173095" cy="383540"/>
          </a:xfrm>
          <a:custGeom>
            <a:avLst/>
            <a:gdLst/>
            <a:ahLst/>
            <a:cxnLst/>
            <a:rect l="l" t="t" r="r" b="b"/>
            <a:pathLst>
              <a:path w="3173095" h="383539">
                <a:moveTo>
                  <a:pt x="177888" y="329990"/>
                </a:moveTo>
                <a:lnTo>
                  <a:pt x="158549" y="310958"/>
                </a:lnTo>
                <a:lnTo>
                  <a:pt x="228844" y="240816"/>
                </a:lnTo>
                <a:lnTo>
                  <a:pt x="0" y="240816"/>
                </a:lnTo>
                <a:lnTo>
                  <a:pt x="0" y="213342"/>
                </a:lnTo>
                <a:lnTo>
                  <a:pt x="256318" y="213342"/>
                </a:lnTo>
                <a:lnTo>
                  <a:pt x="277652" y="192008"/>
                </a:lnTo>
                <a:lnTo>
                  <a:pt x="256318" y="170674"/>
                </a:lnTo>
                <a:lnTo>
                  <a:pt x="0" y="170674"/>
                </a:lnTo>
                <a:lnTo>
                  <a:pt x="0" y="143200"/>
                </a:lnTo>
                <a:lnTo>
                  <a:pt x="228691" y="143200"/>
                </a:lnTo>
                <a:lnTo>
                  <a:pt x="158549" y="73211"/>
                </a:lnTo>
                <a:lnTo>
                  <a:pt x="177888" y="54026"/>
                </a:lnTo>
                <a:lnTo>
                  <a:pt x="315870" y="192008"/>
                </a:lnTo>
                <a:lnTo>
                  <a:pt x="177888" y="329990"/>
                </a:lnTo>
                <a:close/>
              </a:path>
              <a:path w="3173095" h="383539">
                <a:moveTo>
                  <a:pt x="783075" y="144275"/>
                </a:moveTo>
                <a:lnTo>
                  <a:pt x="524762" y="144275"/>
                </a:lnTo>
                <a:lnTo>
                  <a:pt x="524762" y="16422"/>
                </a:lnTo>
                <a:lnTo>
                  <a:pt x="783075" y="16422"/>
                </a:lnTo>
                <a:lnTo>
                  <a:pt x="783075" y="38831"/>
                </a:lnTo>
                <a:lnTo>
                  <a:pt x="551468" y="38831"/>
                </a:lnTo>
                <a:lnTo>
                  <a:pt x="551468" y="121559"/>
                </a:lnTo>
                <a:lnTo>
                  <a:pt x="783075" y="121559"/>
                </a:lnTo>
                <a:lnTo>
                  <a:pt x="783075" y="144275"/>
                </a:lnTo>
                <a:close/>
              </a:path>
              <a:path w="3173095" h="383539">
                <a:moveTo>
                  <a:pt x="783075" y="121559"/>
                </a:moveTo>
                <a:lnTo>
                  <a:pt x="755909" y="121559"/>
                </a:lnTo>
                <a:lnTo>
                  <a:pt x="755909" y="38831"/>
                </a:lnTo>
                <a:lnTo>
                  <a:pt x="783075" y="38831"/>
                </a:lnTo>
                <a:lnTo>
                  <a:pt x="783075" y="121559"/>
                </a:lnTo>
                <a:close/>
              </a:path>
              <a:path w="3173095" h="383539">
                <a:moveTo>
                  <a:pt x="667348" y="196920"/>
                </a:moveTo>
                <a:lnTo>
                  <a:pt x="640335" y="196920"/>
                </a:lnTo>
                <a:lnTo>
                  <a:pt x="640335" y="144275"/>
                </a:lnTo>
                <a:lnTo>
                  <a:pt x="667348" y="144275"/>
                </a:lnTo>
                <a:lnTo>
                  <a:pt x="667348" y="196920"/>
                </a:lnTo>
                <a:close/>
              </a:path>
              <a:path w="3173095" h="383539">
                <a:moveTo>
                  <a:pt x="828046" y="219789"/>
                </a:moveTo>
                <a:lnTo>
                  <a:pt x="479023" y="219789"/>
                </a:lnTo>
                <a:lnTo>
                  <a:pt x="479023" y="196920"/>
                </a:lnTo>
                <a:lnTo>
                  <a:pt x="828046" y="196920"/>
                </a:lnTo>
                <a:lnTo>
                  <a:pt x="828046" y="219789"/>
                </a:lnTo>
                <a:close/>
              </a:path>
              <a:path w="3173095" h="383539">
                <a:moveTo>
                  <a:pt x="784457" y="383096"/>
                </a:moveTo>
                <a:lnTo>
                  <a:pt x="756829" y="383096"/>
                </a:lnTo>
                <a:lnTo>
                  <a:pt x="756829" y="286094"/>
                </a:lnTo>
                <a:lnTo>
                  <a:pt x="517855" y="286094"/>
                </a:lnTo>
                <a:lnTo>
                  <a:pt x="517855" y="263532"/>
                </a:lnTo>
                <a:lnTo>
                  <a:pt x="784457" y="263532"/>
                </a:lnTo>
                <a:lnTo>
                  <a:pt x="784457" y="383096"/>
                </a:lnTo>
                <a:close/>
              </a:path>
              <a:path w="3173095" h="383539">
                <a:moveTo>
                  <a:pt x="1179218" y="60472"/>
                </a:moveTo>
                <a:lnTo>
                  <a:pt x="895579" y="60472"/>
                </a:lnTo>
                <a:lnTo>
                  <a:pt x="895579" y="37450"/>
                </a:lnTo>
                <a:lnTo>
                  <a:pt x="1179218" y="37450"/>
                </a:lnTo>
                <a:lnTo>
                  <a:pt x="1179218" y="60472"/>
                </a:lnTo>
                <a:close/>
              </a:path>
              <a:path w="3173095" h="383539">
                <a:moveTo>
                  <a:pt x="985828" y="190934"/>
                </a:moveTo>
                <a:lnTo>
                  <a:pt x="958661" y="190934"/>
                </a:lnTo>
                <a:lnTo>
                  <a:pt x="958661" y="60472"/>
                </a:lnTo>
                <a:lnTo>
                  <a:pt x="985828" y="60472"/>
                </a:lnTo>
                <a:lnTo>
                  <a:pt x="985828" y="190934"/>
                </a:lnTo>
                <a:close/>
              </a:path>
              <a:path w="3173095" h="383539">
                <a:moveTo>
                  <a:pt x="1115982" y="190934"/>
                </a:moveTo>
                <a:lnTo>
                  <a:pt x="1089122" y="190934"/>
                </a:lnTo>
                <a:lnTo>
                  <a:pt x="1089122" y="60472"/>
                </a:lnTo>
                <a:lnTo>
                  <a:pt x="1115982" y="60472"/>
                </a:lnTo>
                <a:lnTo>
                  <a:pt x="1115982" y="190934"/>
                </a:lnTo>
                <a:close/>
              </a:path>
              <a:path w="3173095" h="383539">
                <a:moveTo>
                  <a:pt x="1178604" y="213956"/>
                </a:moveTo>
                <a:lnTo>
                  <a:pt x="895886" y="213956"/>
                </a:lnTo>
                <a:lnTo>
                  <a:pt x="895886" y="190934"/>
                </a:lnTo>
                <a:lnTo>
                  <a:pt x="1178604" y="190934"/>
                </a:lnTo>
                <a:lnTo>
                  <a:pt x="1178604" y="213956"/>
                </a:lnTo>
                <a:close/>
              </a:path>
              <a:path w="3173095" h="383539">
                <a:moveTo>
                  <a:pt x="992120" y="311419"/>
                </a:moveTo>
                <a:lnTo>
                  <a:pt x="964647" y="311419"/>
                </a:lnTo>
                <a:lnTo>
                  <a:pt x="964647" y="213956"/>
                </a:lnTo>
                <a:lnTo>
                  <a:pt x="992120" y="213956"/>
                </a:lnTo>
                <a:lnTo>
                  <a:pt x="992120" y="311419"/>
                </a:lnTo>
                <a:close/>
              </a:path>
              <a:path w="3173095" h="383539">
                <a:moveTo>
                  <a:pt x="1110150" y="311419"/>
                </a:moveTo>
                <a:lnTo>
                  <a:pt x="1082676" y="311419"/>
                </a:lnTo>
                <a:lnTo>
                  <a:pt x="1082676" y="213956"/>
                </a:lnTo>
                <a:lnTo>
                  <a:pt x="1110150" y="213956"/>
                </a:lnTo>
                <a:lnTo>
                  <a:pt x="1110150" y="311419"/>
                </a:lnTo>
                <a:close/>
              </a:path>
              <a:path w="3173095" h="383539">
                <a:moveTo>
                  <a:pt x="1214058" y="334595"/>
                </a:moveTo>
                <a:lnTo>
                  <a:pt x="863347" y="334595"/>
                </a:lnTo>
                <a:lnTo>
                  <a:pt x="863347" y="311419"/>
                </a:lnTo>
                <a:lnTo>
                  <a:pt x="1214058" y="311419"/>
                </a:lnTo>
                <a:lnTo>
                  <a:pt x="1214058" y="334595"/>
                </a:lnTo>
                <a:close/>
              </a:path>
              <a:path w="3173095" h="383539">
                <a:moveTo>
                  <a:pt x="1661004" y="210426"/>
                </a:moveTo>
                <a:lnTo>
                  <a:pt x="1397932" y="210426"/>
                </a:lnTo>
                <a:lnTo>
                  <a:pt x="1397932" y="33152"/>
                </a:lnTo>
                <a:lnTo>
                  <a:pt x="1661004" y="33152"/>
                </a:lnTo>
                <a:lnTo>
                  <a:pt x="1661004" y="55561"/>
                </a:lnTo>
                <a:lnTo>
                  <a:pt x="1424332" y="55561"/>
                </a:lnTo>
                <a:lnTo>
                  <a:pt x="1424332" y="188324"/>
                </a:lnTo>
                <a:lnTo>
                  <a:pt x="1661004" y="188324"/>
                </a:lnTo>
                <a:lnTo>
                  <a:pt x="1661004" y="210426"/>
                </a:lnTo>
                <a:close/>
              </a:path>
              <a:path w="3173095" h="383539">
                <a:moveTo>
                  <a:pt x="1661004" y="188324"/>
                </a:moveTo>
                <a:lnTo>
                  <a:pt x="1634451" y="188324"/>
                </a:lnTo>
                <a:lnTo>
                  <a:pt x="1634451" y="55561"/>
                </a:lnTo>
                <a:lnTo>
                  <a:pt x="1661004" y="55561"/>
                </a:lnTo>
                <a:lnTo>
                  <a:pt x="1661004" y="188324"/>
                </a:lnTo>
                <a:close/>
              </a:path>
              <a:path w="3173095" h="383539">
                <a:moveTo>
                  <a:pt x="1542821" y="308809"/>
                </a:moveTo>
                <a:lnTo>
                  <a:pt x="1515808" y="308809"/>
                </a:lnTo>
                <a:lnTo>
                  <a:pt x="1515808" y="210426"/>
                </a:lnTo>
                <a:lnTo>
                  <a:pt x="1542821" y="210426"/>
                </a:lnTo>
                <a:lnTo>
                  <a:pt x="1542821" y="308809"/>
                </a:lnTo>
                <a:close/>
              </a:path>
              <a:path w="3173095" h="383539">
                <a:moveTo>
                  <a:pt x="1705821" y="332292"/>
                </a:moveTo>
                <a:lnTo>
                  <a:pt x="1355110" y="332292"/>
                </a:lnTo>
                <a:lnTo>
                  <a:pt x="1355110" y="308809"/>
                </a:lnTo>
                <a:lnTo>
                  <a:pt x="1705821" y="308809"/>
                </a:lnTo>
                <a:lnTo>
                  <a:pt x="1705821" y="332292"/>
                </a:lnTo>
                <a:close/>
              </a:path>
              <a:path w="3173095" h="383539">
                <a:moveTo>
                  <a:pt x="2043947" y="168065"/>
                </a:moveTo>
                <a:lnTo>
                  <a:pt x="1788856" y="168065"/>
                </a:lnTo>
                <a:lnTo>
                  <a:pt x="1788856" y="23176"/>
                </a:lnTo>
                <a:lnTo>
                  <a:pt x="2038421" y="23176"/>
                </a:lnTo>
                <a:lnTo>
                  <a:pt x="2038421" y="46505"/>
                </a:lnTo>
                <a:lnTo>
                  <a:pt x="1816483" y="46505"/>
                </a:lnTo>
                <a:lnTo>
                  <a:pt x="1816483" y="145349"/>
                </a:lnTo>
                <a:lnTo>
                  <a:pt x="2043947" y="145349"/>
                </a:lnTo>
                <a:lnTo>
                  <a:pt x="2043947" y="168065"/>
                </a:lnTo>
                <a:close/>
              </a:path>
              <a:path w="3173095" h="383539">
                <a:moveTo>
                  <a:pt x="2089532" y="245421"/>
                </a:moveTo>
                <a:lnTo>
                  <a:pt x="1738820" y="245421"/>
                </a:lnTo>
                <a:lnTo>
                  <a:pt x="1738820" y="222398"/>
                </a:lnTo>
                <a:lnTo>
                  <a:pt x="2089532" y="222398"/>
                </a:lnTo>
                <a:lnTo>
                  <a:pt x="2089532" y="245421"/>
                </a:lnTo>
                <a:close/>
              </a:path>
              <a:path w="3173095" h="383539">
                <a:moveTo>
                  <a:pt x="1926838" y="381561"/>
                </a:moveTo>
                <a:lnTo>
                  <a:pt x="1899979" y="381561"/>
                </a:lnTo>
                <a:lnTo>
                  <a:pt x="1899979" y="245421"/>
                </a:lnTo>
                <a:lnTo>
                  <a:pt x="1926838" y="245421"/>
                </a:lnTo>
                <a:lnTo>
                  <a:pt x="1926838" y="381561"/>
                </a:lnTo>
                <a:close/>
              </a:path>
              <a:path w="3173095" h="383539">
                <a:moveTo>
                  <a:pt x="2529417" y="194003"/>
                </a:moveTo>
                <a:lnTo>
                  <a:pt x="2501943" y="194003"/>
                </a:lnTo>
                <a:lnTo>
                  <a:pt x="2501943" y="0"/>
                </a:lnTo>
                <a:lnTo>
                  <a:pt x="2529417" y="0"/>
                </a:lnTo>
                <a:lnTo>
                  <a:pt x="2529417" y="83802"/>
                </a:lnTo>
                <a:lnTo>
                  <a:pt x="2588662" y="83802"/>
                </a:lnTo>
                <a:lnTo>
                  <a:pt x="2588662" y="107131"/>
                </a:lnTo>
                <a:lnTo>
                  <a:pt x="2529417" y="107131"/>
                </a:lnTo>
                <a:lnTo>
                  <a:pt x="2529417" y="194003"/>
                </a:lnTo>
                <a:close/>
              </a:path>
              <a:path w="3173095" h="383539">
                <a:moveTo>
                  <a:pt x="2279084" y="177274"/>
                </a:moveTo>
                <a:lnTo>
                  <a:pt x="2250076" y="177274"/>
                </a:lnTo>
                <a:lnTo>
                  <a:pt x="2250076" y="22869"/>
                </a:lnTo>
                <a:lnTo>
                  <a:pt x="2419522" y="22869"/>
                </a:lnTo>
                <a:lnTo>
                  <a:pt x="2419522" y="45891"/>
                </a:lnTo>
                <a:lnTo>
                  <a:pt x="2276936" y="45891"/>
                </a:lnTo>
                <a:lnTo>
                  <a:pt x="2276936" y="154404"/>
                </a:lnTo>
                <a:lnTo>
                  <a:pt x="2458783" y="154404"/>
                </a:lnTo>
                <a:lnTo>
                  <a:pt x="2460349" y="163614"/>
                </a:lnTo>
                <a:lnTo>
                  <a:pt x="2419119" y="170647"/>
                </a:lnTo>
                <a:lnTo>
                  <a:pt x="2377660" y="174875"/>
                </a:lnTo>
                <a:lnTo>
                  <a:pt x="2332228" y="176887"/>
                </a:lnTo>
                <a:lnTo>
                  <a:pt x="2279084" y="177274"/>
                </a:lnTo>
                <a:close/>
              </a:path>
              <a:path w="3173095" h="383539">
                <a:moveTo>
                  <a:pt x="2458783" y="154404"/>
                </a:moveTo>
                <a:lnTo>
                  <a:pt x="2279084" y="154404"/>
                </a:lnTo>
                <a:lnTo>
                  <a:pt x="2331370" y="153980"/>
                </a:lnTo>
                <a:lnTo>
                  <a:pt x="2375971" y="151930"/>
                </a:lnTo>
                <a:lnTo>
                  <a:pt x="2416486" y="147778"/>
                </a:lnTo>
                <a:lnTo>
                  <a:pt x="2456512" y="141051"/>
                </a:lnTo>
                <a:lnTo>
                  <a:pt x="2458783" y="154404"/>
                </a:lnTo>
                <a:close/>
              </a:path>
              <a:path w="3173095" h="383539">
                <a:moveTo>
                  <a:pt x="2544305" y="377570"/>
                </a:moveTo>
                <a:lnTo>
                  <a:pt x="2289061" y="377570"/>
                </a:lnTo>
                <a:lnTo>
                  <a:pt x="2289061" y="282717"/>
                </a:lnTo>
                <a:lnTo>
                  <a:pt x="2502250" y="282717"/>
                </a:lnTo>
                <a:lnTo>
                  <a:pt x="2502250" y="236979"/>
                </a:lnTo>
                <a:lnTo>
                  <a:pt x="2288140" y="236979"/>
                </a:lnTo>
                <a:lnTo>
                  <a:pt x="2288140" y="214263"/>
                </a:lnTo>
                <a:lnTo>
                  <a:pt x="2529417" y="214263"/>
                </a:lnTo>
                <a:lnTo>
                  <a:pt x="2529417" y="304819"/>
                </a:lnTo>
                <a:lnTo>
                  <a:pt x="2315921" y="304819"/>
                </a:lnTo>
                <a:lnTo>
                  <a:pt x="2315921" y="354548"/>
                </a:lnTo>
                <a:lnTo>
                  <a:pt x="2544305" y="354548"/>
                </a:lnTo>
                <a:lnTo>
                  <a:pt x="2544305" y="377570"/>
                </a:lnTo>
                <a:close/>
              </a:path>
              <a:path w="3173095" h="383539">
                <a:moveTo>
                  <a:pt x="2931238" y="227770"/>
                </a:moveTo>
                <a:lnTo>
                  <a:pt x="2903765" y="227770"/>
                </a:lnTo>
                <a:lnTo>
                  <a:pt x="2903765" y="108666"/>
                </a:lnTo>
                <a:lnTo>
                  <a:pt x="2814283" y="108666"/>
                </a:lnTo>
                <a:lnTo>
                  <a:pt x="2814283" y="85644"/>
                </a:lnTo>
                <a:lnTo>
                  <a:pt x="2903765" y="85644"/>
                </a:lnTo>
                <a:lnTo>
                  <a:pt x="2903765" y="0"/>
                </a:lnTo>
                <a:lnTo>
                  <a:pt x="2931238" y="0"/>
                </a:lnTo>
                <a:lnTo>
                  <a:pt x="2931238" y="227770"/>
                </a:lnTo>
                <a:close/>
              </a:path>
              <a:path w="3173095" h="383539">
                <a:moveTo>
                  <a:pt x="2631177" y="218868"/>
                </a:moveTo>
                <a:lnTo>
                  <a:pt x="2616289" y="196306"/>
                </a:lnTo>
                <a:lnTo>
                  <a:pt x="2655749" y="175609"/>
                </a:lnTo>
                <a:lnTo>
                  <a:pt x="2687352" y="145387"/>
                </a:lnTo>
                <a:lnTo>
                  <a:pt x="2708365" y="107510"/>
                </a:lnTo>
                <a:lnTo>
                  <a:pt x="2716054" y="63849"/>
                </a:lnTo>
                <a:lnTo>
                  <a:pt x="2716054" y="22408"/>
                </a:lnTo>
                <a:lnTo>
                  <a:pt x="2742913" y="22408"/>
                </a:lnTo>
                <a:lnTo>
                  <a:pt x="2742913" y="63081"/>
                </a:lnTo>
                <a:lnTo>
                  <a:pt x="2750307" y="103052"/>
                </a:lnTo>
                <a:lnTo>
                  <a:pt x="2758026" y="116187"/>
                </a:lnTo>
                <a:lnTo>
                  <a:pt x="2730174" y="116187"/>
                </a:lnTo>
                <a:lnTo>
                  <a:pt x="2714447" y="149908"/>
                </a:lnTo>
                <a:lnTo>
                  <a:pt x="2691957" y="178751"/>
                </a:lnTo>
                <a:lnTo>
                  <a:pt x="2663826" y="201982"/>
                </a:lnTo>
                <a:lnTo>
                  <a:pt x="2631177" y="218868"/>
                </a:lnTo>
                <a:close/>
              </a:path>
              <a:path w="3173095" h="383539">
                <a:moveTo>
                  <a:pt x="2824720" y="207356"/>
                </a:moveTo>
                <a:lnTo>
                  <a:pt x="2794256" y="192118"/>
                </a:lnTo>
                <a:lnTo>
                  <a:pt x="2767605" y="171441"/>
                </a:lnTo>
                <a:lnTo>
                  <a:pt x="2745875" y="145929"/>
                </a:lnTo>
                <a:lnTo>
                  <a:pt x="2730174" y="116187"/>
                </a:lnTo>
                <a:lnTo>
                  <a:pt x="2758026" y="116187"/>
                </a:lnTo>
                <a:lnTo>
                  <a:pt x="2770982" y="138231"/>
                </a:lnTo>
                <a:lnTo>
                  <a:pt x="2801988" y="166532"/>
                </a:lnTo>
                <a:lnTo>
                  <a:pt x="2840376" y="185869"/>
                </a:lnTo>
                <a:lnTo>
                  <a:pt x="2824720" y="207356"/>
                </a:lnTo>
                <a:close/>
              </a:path>
              <a:path w="3173095" h="383539">
                <a:moveTo>
                  <a:pt x="2805381" y="381868"/>
                </a:moveTo>
                <a:lnTo>
                  <a:pt x="2752070" y="377155"/>
                </a:lnTo>
                <a:lnTo>
                  <a:pt x="2712025" y="363392"/>
                </a:lnTo>
                <a:lnTo>
                  <a:pt x="2686887" y="341139"/>
                </a:lnTo>
                <a:lnTo>
                  <a:pt x="2678296" y="310958"/>
                </a:lnTo>
                <a:lnTo>
                  <a:pt x="2686887" y="280504"/>
                </a:lnTo>
                <a:lnTo>
                  <a:pt x="2712025" y="257949"/>
                </a:lnTo>
                <a:lnTo>
                  <a:pt x="2752070" y="243941"/>
                </a:lnTo>
                <a:lnTo>
                  <a:pt x="2805381" y="239128"/>
                </a:lnTo>
                <a:lnTo>
                  <a:pt x="2858520" y="243941"/>
                </a:lnTo>
                <a:lnTo>
                  <a:pt x="2898508" y="257949"/>
                </a:lnTo>
                <a:lnTo>
                  <a:pt x="2902344" y="261383"/>
                </a:lnTo>
                <a:lnTo>
                  <a:pt x="2805381" y="261383"/>
                </a:lnTo>
                <a:lnTo>
                  <a:pt x="2763866" y="264812"/>
                </a:lnTo>
                <a:lnTo>
                  <a:pt x="2732265" y="274659"/>
                </a:lnTo>
                <a:lnTo>
                  <a:pt x="2712204" y="290262"/>
                </a:lnTo>
                <a:lnTo>
                  <a:pt x="2705310" y="310958"/>
                </a:lnTo>
                <a:lnTo>
                  <a:pt x="2712204" y="331098"/>
                </a:lnTo>
                <a:lnTo>
                  <a:pt x="2732265" y="346375"/>
                </a:lnTo>
                <a:lnTo>
                  <a:pt x="2763866" y="356068"/>
                </a:lnTo>
                <a:lnTo>
                  <a:pt x="2805381" y="359459"/>
                </a:lnTo>
                <a:lnTo>
                  <a:pt x="2902961" y="359459"/>
                </a:lnTo>
                <a:lnTo>
                  <a:pt x="2898508" y="363392"/>
                </a:lnTo>
                <a:lnTo>
                  <a:pt x="2858520" y="377155"/>
                </a:lnTo>
                <a:lnTo>
                  <a:pt x="2805381" y="381868"/>
                </a:lnTo>
                <a:close/>
              </a:path>
              <a:path w="3173095" h="383539">
                <a:moveTo>
                  <a:pt x="2902961" y="359459"/>
                </a:moveTo>
                <a:lnTo>
                  <a:pt x="2805381" y="359459"/>
                </a:lnTo>
                <a:lnTo>
                  <a:pt x="2846788" y="356068"/>
                </a:lnTo>
                <a:lnTo>
                  <a:pt x="2878325" y="346375"/>
                </a:lnTo>
                <a:lnTo>
                  <a:pt x="2898407" y="331098"/>
                </a:lnTo>
                <a:lnTo>
                  <a:pt x="2905453" y="310958"/>
                </a:lnTo>
                <a:lnTo>
                  <a:pt x="2898407" y="290262"/>
                </a:lnTo>
                <a:lnTo>
                  <a:pt x="2878325" y="274659"/>
                </a:lnTo>
                <a:lnTo>
                  <a:pt x="2846788" y="264812"/>
                </a:lnTo>
                <a:lnTo>
                  <a:pt x="2805381" y="261383"/>
                </a:lnTo>
                <a:lnTo>
                  <a:pt x="2902344" y="261383"/>
                </a:lnTo>
                <a:lnTo>
                  <a:pt x="2923703" y="280504"/>
                </a:lnTo>
                <a:lnTo>
                  <a:pt x="2932466" y="310958"/>
                </a:lnTo>
                <a:lnTo>
                  <a:pt x="2923703" y="341139"/>
                </a:lnTo>
                <a:lnTo>
                  <a:pt x="2902961" y="359459"/>
                </a:lnTo>
                <a:close/>
              </a:path>
              <a:path w="3173095" h="383539">
                <a:moveTo>
                  <a:pt x="3052951" y="259234"/>
                </a:moveTo>
                <a:lnTo>
                  <a:pt x="3023943" y="259234"/>
                </a:lnTo>
                <a:lnTo>
                  <a:pt x="3021640" y="34840"/>
                </a:lnTo>
                <a:lnTo>
                  <a:pt x="3055100" y="34840"/>
                </a:lnTo>
                <a:lnTo>
                  <a:pt x="3052951" y="259234"/>
                </a:lnTo>
                <a:close/>
              </a:path>
              <a:path w="3173095" h="383539">
                <a:moveTo>
                  <a:pt x="3038524" y="351478"/>
                </a:moveTo>
                <a:lnTo>
                  <a:pt x="3029485" y="349648"/>
                </a:lnTo>
                <a:lnTo>
                  <a:pt x="3022043" y="344667"/>
                </a:lnTo>
                <a:lnTo>
                  <a:pt x="3017048" y="337298"/>
                </a:lnTo>
                <a:lnTo>
                  <a:pt x="3015347" y="328302"/>
                </a:lnTo>
                <a:lnTo>
                  <a:pt x="3017048" y="319306"/>
                </a:lnTo>
                <a:lnTo>
                  <a:pt x="3022043" y="311937"/>
                </a:lnTo>
                <a:lnTo>
                  <a:pt x="3029485" y="306956"/>
                </a:lnTo>
                <a:lnTo>
                  <a:pt x="3038524" y="305126"/>
                </a:lnTo>
                <a:lnTo>
                  <a:pt x="3047519" y="306956"/>
                </a:lnTo>
                <a:lnTo>
                  <a:pt x="3054889" y="311937"/>
                </a:lnTo>
                <a:lnTo>
                  <a:pt x="3059870" y="319306"/>
                </a:lnTo>
                <a:lnTo>
                  <a:pt x="3061700" y="328302"/>
                </a:lnTo>
                <a:lnTo>
                  <a:pt x="3059870" y="337298"/>
                </a:lnTo>
                <a:lnTo>
                  <a:pt x="3054889" y="344667"/>
                </a:lnTo>
                <a:lnTo>
                  <a:pt x="3047519" y="349648"/>
                </a:lnTo>
                <a:lnTo>
                  <a:pt x="3038524" y="351478"/>
                </a:lnTo>
                <a:close/>
              </a:path>
              <a:path w="3173095" h="383539">
                <a:moveTo>
                  <a:pt x="3164074" y="259234"/>
                </a:moveTo>
                <a:lnTo>
                  <a:pt x="3135065" y="259234"/>
                </a:lnTo>
                <a:lnTo>
                  <a:pt x="3132763" y="34840"/>
                </a:lnTo>
                <a:lnTo>
                  <a:pt x="3166222" y="34840"/>
                </a:lnTo>
                <a:lnTo>
                  <a:pt x="3164074" y="259234"/>
                </a:lnTo>
                <a:close/>
              </a:path>
              <a:path w="3173095" h="383539">
                <a:moveTo>
                  <a:pt x="3149646" y="351478"/>
                </a:moveTo>
                <a:lnTo>
                  <a:pt x="3140607" y="349648"/>
                </a:lnTo>
                <a:lnTo>
                  <a:pt x="3133166" y="344667"/>
                </a:lnTo>
                <a:lnTo>
                  <a:pt x="3128170" y="337298"/>
                </a:lnTo>
                <a:lnTo>
                  <a:pt x="3126470" y="328302"/>
                </a:lnTo>
                <a:lnTo>
                  <a:pt x="3128170" y="319306"/>
                </a:lnTo>
                <a:lnTo>
                  <a:pt x="3133166" y="311937"/>
                </a:lnTo>
                <a:lnTo>
                  <a:pt x="3140607" y="306956"/>
                </a:lnTo>
                <a:lnTo>
                  <a:pt x="3149646" y="305126"/>
                </a:lnTo>
                <a:lnTo>
                  <a:pt x="3158642" y="306956"/>
                </a:lnTo>
                <a:lnTo>
                  <a:pt x="3166011" y="311937"/>
                </a:lnTo>
                <a:lnTo>
                  <a:pt x="3170992" y="319306"/>
                </a:lnTo>
                <a:lnTo>
                  <a:pt x="3172822" y="328302"/>
                </a:lnTo>
                <a:lnTo>
                  <a:pt x="3170992" y="337298"/>
                </a:lnTo>
                <a:lnTo>
                  <a:pt x="3166011" y="344667"/>
                </a:lnTo>
                <a:lnTo>
                  <a:pt x="3158642" y="349648"/>
                </a:lnTo>
                <a:lnTo>
                  <a:pt x="3149646" y="35147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107" y="3427789"/>
            <a:ext cx="2896941" cy="4307720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10390324" y="4649790"/>
            <a:ext cx="7898130" cy="5246370"/>
            <a:chOff x="10390324" y="4649790"/>
            <a:chExt cx="7898130" cy="5246370"/>
          </a:xfrm>
        </p:grpSpPr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0176" y="4649790"/>
              <a:ext cx="4957823" cy="52461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390315" y="7133691"/>
              <a:ext cx="3571240" cy="906144"/>
            </a:xfrm>
            <a:custGeom>
              <a:avLst/>
              <a:gdLst/>
              <a:ahLst/>
              <a:cxnLst/>
              <a:rect l="l" t="t" r="r" b="b"/>
              <a:pathLst>
                <a:path w="3571240" h="906145">
                  <a:moveTo>
                    <a:pt x="3569258" y="0"/>
                  </a:moveTo>
                  <a:lnTo>
                    <a:pt x="2905125" y="0"/>
                  </a:lnTo>
                  <a:lnTo>
                    <a:pt x="2905125" y="448360"/>
                  </a:lnTo>
                  <a:lnTo>
                    <a:pt x="3569258" y="448360"/>
                  </a:lnTo>
                  <a:lnTo>
                    <a:pt x="3569258" y="0"/>
                  </a:lnTo>
                  <a:close/>
                </a:path>
                <a:path w="3571240" h="906145">
                  <a:moveTo>
                    <a:pt x="3570694" y="457200"/>
                  </a:moveTo>
                  <a:lnTo>
                    <a:pt x="0" y="457200"/>
                  </a:lnTo>
                  <a:lnTo>
                    <a:pt x="0" y="905560"/>
                  </a:lnTo>
                  <a:lnTo>
                    <a:pt x="3570694" y="905560"/>
                  </a:lnTo>
                  <a:lnTo>
                    <a:pt x="3570694" y="457200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4094775" y="9419690"/>
            <a:ext cx="5217160" cy="448945"/>
          </a:xfrm>
          <a:custGeom>
            <a:avLst/>
            <a:gdLst/>
            <a:ahLst/>
            <a:cxnLst/>
            <a:rect l="l" t="t" r="r" b="b"/>
            <a:pathLst>
              <a:path w="5217159" h="448945">
                <a:moveTo>
                  <a:pt x="5217080" y="448351"/>
                </a:moveTo>
                <a:lnTo>
                  <a:pt x="0" y="448351"/>
                </a:lnTo>
                <a:lnTo>
                  <a:pt x="0" y="0"/>
                </a:lnTo>
                <a:lnTo>
                  <a:pt x="5217080" y="0"/>
                </a:lnTo>
                <a:lnTo>
                  <a:pt x="5217080" y="448351"/>
                </a:lnTo>
                <a:close/>
              </a:path>
            </a:pathLst>
          </a:custGeom>
          <a:solidFill>
            <a:srgbClr val="FECC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327419" y="7223152"/>
            <a:ext cx="600075" cy="343535"/>
          </a:xfrm>
          <a:custGeom>
            <a:avLst/>
            <a:gdLst/>
            <a:ahLst/>
            <a:cxnLst/>
            <a:rect l="l" t="t" r="r" b="b"/>
            <a:pathLst>
              <a:path w="600075" h="343534">
                <a:moveTo>
                  <a:pt x="96563" y="269429"/>
                </a:moveTo>
                <a:lnTo>
                  <a:pt x="0" y="269429"/>
                </a:lnTo>
                <a:lnTo>
                  <a:pt x="0" y="0"/>
                </a:lnTo>
                <a:lnTo>
                  <a:pt x="91827" y="0"/>
                </a:lnTo>
                <a:lnTo>
                  <a:pt x="126726" y="5340"/>
                </a:lnTo>
                <a:lnTo>
                  <a:pt x="151685" y="20128"/>
                </a:lnTo>
                <a:lnTo>
                  <a:pt x="154064" y="23680"/>
                </a:lnTo>
                <a:lnTo>
                  <a:pt x="26443" y="23680"/>
                </a:lnTo>
                <a:lnTo>
                  <a:pt x="26443" y="121032"/>
                </a:lnTo>
                <a:lnTo>
                  <a:pt x="146540" y="121032"/>
                </a:lnTo>
                <a:lnTo>
                  <a:pt x="145486" y="121947"/>
                </a:lnTo>
                <a:lnTo>
                  <a:pt x="128531" y="129057"/>
                </a:lnTo>
                <a:lnTo>
                  <a:pt x="128531" y="131294"/>
                </a:lnTo>
                <a:lnTo>
                  <a:pt x="147963" y="136805"/>
                </a:lnTo>
                <a:lnTo>
                  <a:pt x="157439" y="144187"/>
                </a:lnTo>
                <a:lnTo>
                  <a:pt x="26443" y="144187"/>
                </a:lnTo>
                <a:lnTo>
                  <a:pt x="26443" y="245749"/>
                </a:lnTo>
                <a:lnTo>
                  <a:pt x="163941" y="245749"/>
                </a:lnTo>
                <a:lnTo>
                  <a:pt x="161437" y="249334"/>
                </a:lnTo>
                <a:lnTo>
                  <a:pt x="134753" y="264105"/>
                </a:lnTo>
                <a:lnTo>
                  <a:pt x="96563" y="269429"/>
                </a:lnTo>
                <a:close/>
              </a:path>
              <a:path w="600075" h="343534">
                <a:moveTo>
                  <a:pt x="146540" y="121032"/>
                </a:moveTo>
                <a:lnTo>
                  <a:pt x="93405" y="121032"/>
                </a:lnTo>
                <a:lnTo>
                  <a:pt x="114878" y="117308"/>
                </a:lnTo>
                <a:lnTo>
                  <a:pt x="131590" y="106923"/>
                </a:lnTo>
                <a:lnTo>
                  <a:pt x="142431" y="91062"/>
                </a:lnTo>
                <a:lnTo>
                  <a:pt x="146291" y="70909"/>
                </a:lnTo>
                <a:lnTo>
                  <a:pt x="142865" y="51874"/>
                </a:lnTo>
                <a:lnTo>
                  <a:pt x="132593" y="36934"/>
                </a:lnTo>
                <a:lnTo>
                  <a:pt x="115488" y="27174"/>
                </a:lnTo>
                <a:lnTo>
                  <a:pt x="91564" y="23680"/>
                </a:lnTo>
                <a:lnTo>
                  <a:pt x="154064" y="23680"/>
                </a:lnTo>
                <a:lnTo>
                  <a:pt x="166679" y="42513"/>
                </a:lnTo>
                <a:lnTo>
                  <a:pt x="171682" y="70646"/>
                </a:lnTo>
                <a:lnTo>
                  <a:pt x="168344" y="93074"/>
                </a:lnTo>
                <a:lnTo>
                  <a:pt x="159184" y="110064"/>
                </a:lnTo>
                <a:lnTo>
                  <a:pt x="146540" y="121032"/>
                </a:lnTo>
                <a:close/>
              </a:path>
              <a:path w="600075" h="343534">
                <a:moveTo>
                  <a:pt x="163941" y="245749"/>
                </a:moveTo>
                <a:lnTo>
                  <a:pt x="96431" y="245749"/>
                </a:lnTo>
                <a:lnTo>
                  <a:pt x="123294" y="242160"/>
                </a:lnTo>
                <a:lnTo>
                  <a:pt x="142114" y="232231"/>
                </a:lnTo>
                <a:lnTo>
                  <a:pt x="153190" y="217221"/>
                </a:lnTo>
                <a:lnTo>
                  <a:pt x="156816" y="198388"/>
                </a:lnTo>
                <a:lnTo>
                  <a:pt x="152579" y="177209"/>
                </a:lnTo>
                <a:lnTo>
                  <a:pt x="140585" y="159990"/>
                </a:lnTo>
                <a:lnTo>
                  <a:pt x="121906" y="148419"/>
                </a:lnTo>
                <a:lnTo>
                  <a:pt x="97615" y="144187"/>
                </a:lnTo>
                <a:lnTo>
                  <a:pt x="157439" y="144187"/>
                </a:lnTo>
                <a:lnTo>
                  <a:pt x="165186" y="150222"/>
                </a:lnTo>
                <a:lnTo>
                  <a:pt x="177501" y="171014"/>
                </a:lnTo>
                <a:lnTo>
                  <a:pt x="182207" y="198651"/>
                </a:lnTo>
                <a:lnTo>
                  <a:pt x="177094" y="226916"/>
                </a:lnTo>
                <a:lnTo>
                  <a:pt x="163941" y="245749"/>
                </a:lnTo>
                <a:close/>
              </a:path>
              <a:path w="600075" h="343534">
                <a:moveTo>
                  <a:pt x="295741" y="272060"/>
                </a:moveTo>
                <a:lnTo>
                  <a:pt x="268987" y="267256"/>
                </a:lnTo>
                <a:lnTo>
                  <a:pt x="247969" y="253067"/>
                </a:lnTo>
                <a:lnTo>
                  <a:pt x="234227" y="229824"/>
                </a:lnTo>
                <a:lnTo>
                  <a:pt x="229304" y="197862"/>
                </a:lnTo>
                <a:lnTo>
                  <a:pt x="229304" y="67357"/>
                </a:lnTo>
                <a:lnTo>
                  <a:pt x="254695" y="67357"/>
                </a:lnTo>
                <a:lnTo>
                  <a:pt x="254695" y="196152"/>
                </a:lnTo>
                <a:lnTo>
                  <a:pt x="258267" y="217287"/>
                </a:lnTo>
                <a:lnTo>
                  <a:pt x="268278" y="233514"/>
                </a:lnTo>
                <a:lnTo>
                  <a:pt x="283666" y="243919"/>
                </a:lnTo>
                <a:lnTo>
                  <a:pt x="303371" y="247591"/>
                </a:lnTo>
                <a:lnTo>
                  <a:pt x="348372" y="247591"/>
                </a:lnTo>
                <a:lnTo>
                  <a:pt x="346672" y="250249"/>
                </a:lnTo>
                <a:lnTo>
                  <a:pt x="333448" y="261717"/>
                </a:lnTo>
                <a:lnTo>
                  <a:pt x="316401" y="269312"/>
                </a:lnTo>
                <a:lnTo>
                  <a:pt x="295741" y="272060"/>
                </a:lnTo>
                <a:close/>
              </a:path>
              <a:path w="600075" h="343534">
                <a:moveTo>
                  <a:pt x="348372" y="247591"/>
                </a:moveTo>
                <a:lnTo>
                  <a:pt x="303371" y="247591"/>
                </a:lnTo>
                <a:lnTo>
                  <a:pt x="323016" y="243971"/>
                </a:lnTo>
                <a:lnTo>
                  <a:pt x="340454" y="233234"/>
                </a:lnTo>
                <a:lnTo>
                  <a:pt x="352933" y="215567"/>
                </a:lnTo>
                <a:lnTo>
                  <a:pt x="357704" y="191153"/>
                </a:lnTo>
                <a:lnTo>
                  <a:pt x="357704" y="67357"/>
                </a:lnTo>
                <a:lnTo>
                  <a:pt x="382963" y="67357"/>
                </a:lnTo>
                <a:lnTo>
                  <a:pt x="382963" y="235882"/>
                </a:lnTo>
                <a:lnTo>
                  <a:pt x="355863" y="235882"/>
                </a:lnTo>
                <a:lnTo>
                  <a:pt x="348372" y="247591"/>
                </a:lnTo>
                <a:close/>
              </a:path>
              <a:path w="600075" h="343534">
                <a:moveTo>
                  <a:pt x="382963" y="269429"/>
                </a:moveTo>
                <a:lnTo>
                  <a:pt x="357704" y="269429"/>
                </a:lnTo>
                <a:lnTo>
                  <a:pt x="357704" y="235882"/>
                </a:lnTo>
                <a:lnTo>
                  <a:pt x="382963" y="235882"/>
                </a:lnTo>
                <a:lnTo>
                  <a:pt x="382963" y="269429"/>
                </a:lnTo>
                <a:close/>
              </a:path>
              <a:path w="600075" h="343534">
                <a:moveTo>
                  <a:pt x="476238" y="67357"/>
                </a:moveTo>
                <a:lnTo>
                  <a:pt x="450847" y="67357"/>
                </a:lnTo>
                <a:lnTo>
                  <a:pt x="450847" y="18944"/>
                </a:lnTo>
                <a:lnTo>
                  <a:pt x="476238" y="18944"/>
                </a:lnTo>
                <a:lnTo>
                  <a:pt x="476238" y="67357"/>
                </a:lnTo>
                <a:close/>
              </a:path>
              <a:path w="600075" h="343534">
                <a:moveTo>
                  <a:pt x="518731" y="89064"/>
                </a:moveTo>
                <a:lnTo>
                  <a:pt x="420589" y="89064"/>
                </a:lnTo>
                <a:lnTo>
                  <a:pt x="420589" y="67357"/>
                </a:lnTo>
                <a:lnTo>
                  <a:pt x="518731" y="67357"/>
                </a:lnTo>
                <a:lnTo>
                  <a:pt x="518731" y="89064"/>
                </a:lnTo>
                <a:close/>
              </a:path>
              <a:path w="600075" h="343534">
                <a:moveTo>
                  <a:pt x="512153" y="272324"/>
                </a:moveTo>
                <a:lnTo>
                  <a:pt x="503602" y="272324"/>
                </a:lnTo>
                <a:lnTo>
                  <a:pt x="484258" y="269127"/>
                </a:lnTo>
                <a:lnTo>
                  <a:pt x="467357" y="259579"/>
                </a:lnTo>
                <a:lnTo>
                  <a:pt x="455390" y="243741"/>
                </a:lnTo>
                <a:lnTo>
                  <a:pt x="450847" y="221674"/>
                </a:lnTo>
                <a:lnTo>
                  <a:pt x="450847" y="89064"/>
                </a:lnTo>
                <a:lnTo>
                  <a:pt x="476238" y="89064"/>
                </a:lnTo>
                <a:lnTo>
                  <a:pt x="476238" y="215622"/>
                </a:lnTo>
                <a:lnTo>
                  <a:pt x="478700" y="231411"/>
                </a:lnTo>
                <a:lnTo>
                  <a:pt x="485282" y="241391"/>
                </a:lnTo>
                <a:lnTo>
                  <a:pt x="494775" y="246610"/>
                </a:lnTo>
                <a:lnTo>
                  <a:pt x="505970" y="248117"/>
                </a:lnTo>
                <a:lnTo>
                  <a:pt x="522677" y="248117"/>
                </a:lnTo>
                <a:lnTo>
                  <a:pt x="522677" y="271139"/>
                </a:lnTo>
                <a:lnTo>
                  <a:pt x="518468" y="271797"/>
                </a:lnTo>
                <a:lnTo>
                  <a:pt x="512153" y="272324"/>
                </a:lnTo>
                <a:close/>
              </a:path>
              <a:path w="600075" h="343534">
                <a:moveTo>
                  <a:pt x="522677" y="248117"/>
                </a:moveTo>
                <a:lnTo>
                  <a:pt x="510837" y="248117"/>
                </a:lnTo>
                <a:lnTo>
                  <a:pt x="518468" y="247591"/>
                </a:lnTo>
                <a:lnTo>
                  <a:pt x="522677" y="247459"/>
                </a:lnTo>
                <a:lnTo>
                  <a:pt x="522677" y="248117"/>
                </a:lnTo>
                <a:close/>
              </a:path>
              <a:path w="600075" h="343534">
                <a:moveTo>
                  <a:pt x="572406" y="342970"/>
                </a:moveTo>
                <a:lnTo>
                  <a:pt x="550568" y="342970"/>
                </a:lnTo>
                <a:lnTo>
                  <a:pt x="571485" y="246538"/>
                </a:lnTo>
                <a:lnTo>
                  <a:pt x="599507" y="246538"/>
                </a:lnTo>
                <a:lnTo>
                  <a:pt x="572406" y="34297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418478" y="7650488"/>
            <a:ext cx="1255395" cy="328930"/>
          </a:xfrm>
          <a:custGeom>
            <a:avLst/>
            <a:gdLst/>
            <a:ahLst/>
            <a:cxnLst/>
            <a:rect l="l" t="t" r="r" b="b"/>
            <a:pathLst>
              <a:path w="1255395" h="328929">
                <a:moveTo>
                  <a:pt x="266140" y="328367"/>
                </a:moveTo>
                <a:lnTo>
                  <a:pt x="243249" y="328367"/>
                </a:lnTo>
                <a:lnTo>
                  <a:pt x="243249" y="0"/>
                </a:lnTo>
                <a:lnTo>
                  <a:pt x="266140" y="0"/>
                </a:lnTo>
                <a:lnTo>
                  <a:pt x="266140" y="328367"/>
                </a:lnTo>
                <a:close/>
              </a:path>
              <a:path w="1255395" h="328929">
                <a:moveTo>
                  <a:pt x="199835" y="310344"/>
                </a:moveTo>
                <a:lnTo>
                  <a:pt x="177207" y="310344"/>
                </a:lnTo>
                <a:lnTo>
                  <a:pt x="177207" y="147212"/>
                </a:lnTo>
                <a:lnTo>
                  <a:pt x="101167" y="147212"/>
                </a:lnTo>
                <a:lnTo>
                  <a:pt x="101167" y="127084"/>
                </a:lnTo>
                <a:lnTo>
                  <a:pt x="177207" y="127084"/>
                </a:lnTo>
                <a:lnTo>
                  <a:pt x="177207" y="8551"/>
                </a:lnTo>
                <a:lnTo>
                  <a:pt x="199835" y="8551"/>
                </a:lnTo>
                <a:lnTo>
                  <a:pt x="199835" y="310344"/>
                </a:lnTo>
                <a:close/>
              </a:path>
              <a:path w="1255395" h="328929">
                <a:moveTo>
                  <a:pt x="20391" y="247064"/>
                </a:moveTo>
                <a:lnTo>
                  <a:pt x="0" y="247064"/>
                </a:lnTo>
                <a:lnTo>
                  <a:pt x="0" y="41440"/>
                </a:lnTo>
                <a:lnTo>
                  <a:pt x="123269" y="41440"/>
                </a:lnTo>
                <a:lnTo>
                  <a:pt x="123269" y="61305"/>
                </a:lnTo>
                <a:lnTo>
                  <a:pt x="22759" y="61305"/>
                </a:lnTo>
                <a:lnTo>
                  <a:pt x="22759" y="226936"/>
                </a:lnTo>
                <a:lnTo>
                  <a:pt x="143100" y="226936"/>
                </a:lnTo>
                <a:lnTo>
                  <a:pt x="144450" y="237329"/>
                </a:lnTo>
                <a:lnTo>
                  <a:pt x="116574" y="242217"/>
                </a:lnTo>
                <a:lnTo>
                  <a:pt x="88390" y="245157"/>
                </a:lnTo>
                <a:lnTo>
                  <a:pt x="57221" y="246616"/>
                </a:lnTo>
                <a:lnTo>
                  <a:pt x="20391" y="247064"/>
                </a:lnTo>
                <a:close/>
              </a:path>
              <a:path w="1255395" h="328929">
                <a:moveTo>
                  <a:pt x="143100" y="226936"/>
                </a:moveTo>
                <a:lnTo>
                  <a:pt x="22759" y="226936"/>
                </a:lnTo>
                <a:lnTo>
                  <a:pt x="58012" y="226597"/>
                </a:lnTo>
                <a:lnTo>
                  <a:pt x="87913" y="225111"/>
                </a:lnTo>
                <a:lnTo>
                  <a:pt x="115001" y="222071"/>
                </a:lnTo>
                <a:lnTo>
                  <a:pt x="141818" y="217069"/>
                </a:lnTo>
                <a:lnTo>
                  <a:pt x="143100" y="226936"/>
                </a:lnTo>
                <a:close/>
              </a:path>
              <a:path w="1255395" h="328929">
                <a:moveTo>
                  <a:pt x="585036" y="328762"/>
                </a:moveTo>
                <a:lnTo>
                  <a:pt x="561618" y="328762"/>
                </a:lnTo>
                <a:lnTo>
                  <a:pt x="561618" y="0"/>
                </a:lnTo>
                <a:lnTo>
                  <a:pt x="585036" y="0"/>
                </a:lnTo>
                <a:lnTo>
                  <a:pt x="585036" y="328762"/>
                </a:lnTo>
                <a:close/>
              </a:path>
              <a:path w="1255395" h="328929">
                <a:moveTo>
                  <a:pt x="411774" y="253116"/>
                </a:moveTo>
                <a:lnTo>
                  <a:pt x="378289" y="245128"/>
                </a:lnTo>
                <a:lnTo>
                  <a:pt x="352080" y="222365"/>
                </a:lnTo>
                <a:lnTo>
                  <a:pt x="334998" y="186626"/>
                </a:lnTo>
                <a:lnTo>
                  <a:pt x="328893" y="139714"/>
                </a:lnTo>
                <a:lnTo>
                  <a:pt x="334998" y="92873"/>
                </a:lnTo>
                <a:lnTo>
                  <a:pt x="352080" y="57145"/>
                </a:lnTo>
                <a:lnTo>
                  <a:pt x="378289" y="34318"/>
                </a:lnTo>
                <a:lnTo>
                  <a:pt x="411774" y="26179"/>
                </a:lnTo>
                <a:lnTo>
                  <a:pt x="445093" y="34318"/>
                </a:lnTo>
                <a:lnTo>
                  <a:pt x="459625" y="46966"/>
                </a:lnTo>
                <a:lnTo>
                  <a:pt x="411774" y="46966"/>
                </a:lnTo>
                <a:lnTo>
                  <a:pt x="387430" y="53854"/>
                </a:lnTo>
                <a:lnTo>
                  <a:pt x="368377" y="72866"/>
                </a:lnTo>
                <a:lnTo>
                  <a:pt x="355959" y="102115"/>
                </a:lnTo>
                <a:lnTo>
                  <a:pt x="351521" y="139714"/>
                </a:lnTo>
                <a:lnTo>
                  <a:pt x="355959" y="177349"/>
                </a:lnTo>
                <a:lnTo>
                  <a:pt x="368377" y="206660"/>
                </a:lnTo>
                <a:lnTo>
                  <a:pt x="387430" y="225684"/>
                </a:lnTo>
                <a:lnTo>
                  <a:pt x="411774" y="232462"/>
                </a:lnTo>
                <a:lnTo>
                  <a:pt x="459687" y="232462"/>
                </a:lnTo>
                <a:lnTo>
                  <a:pt x="445093" y="245128"/>
                </a:lnTo>
                <a:lnTo>
                  <a:pt x="411774" y="253116"/>
                </a:lnTo>
                <a:close/>
              </a:path>
              <a:path w="1255395" h="328929">
                <a:moveTo>
                  <a:pt x="459687" y="232462"/>
                </a:moveTo>
                <a:lnTo>
                  <a:pt x="411774" y="232462"/>
                </a:lnTo>
                <a:lnTo>
                  <a:pt x="436080" y="225684"/>
                </a:lnTo>
                <a:lnTo>
                  <a:pt x="455057" y="206660"/>
                </a:lnTo>
                <a:lnTo>
                  <a:pt x="467423" y="177349"/>
                </a:lnTo>
                <a:lnTo>
                  <a:pt x="471896" y="139714"/>
                </a:lnTo>
                <a:lnTo>
                  <a:pt x="467423" y="102115"/>
                </a:lnTo>
                <a:lnTo>
                  <a:pt x="455057" y="72866"/>
                </a:lnTo>
                <a:lnTo>
                  <a:pt x="436080" y="53854"/>
                </a:lnTo>
                <a:lnTo>
                  <a:pt x="411774" y="46966"/>
                </a:lnTo>
                <a:lnTo>
                  <a:pt x="459625" y="46966"/>
                </a:lnTo>
                <a:lnTo>
                  <a:pt x="471321" y="57145"/>
                </a:lnTo>
                <a:lnTo>
                  <a:pt x="488495" y="92873"/>
                </a:lnTo>
                <a:lnTo>
                  <a:pt x="494656" y="139714"/>
                </a:lnTo>
                <a:lnTo>
                  <a:pt x="488495" y="186626"/>
                </a:lnTo>
                <a:lnTo>
                  <a:pt x="471321" y="222365"/>
                </a:lnTo>
                <a:lnTo>
                  <a:pt x="459687" y="232462"/>
                </a:lnTo>
                <a:close/>
              </a:path>
              <a:path w="1255395" h="328929">
                <a:moveTo>
                  <a:pt x="915640" y="328762"/>
                </a:moveTo>
                <a:lnTo>
                  <a:pt x="892486" y="328762"/>
                </a:lnTo>
                <a:lnTo>
                  <a:pt x="892486" y="146555"/>
                </a:lnTo>
                <a:lnTo>
                  <a:pt x="819076" y="146555"/>
                </a:lnTo>
                <a:lnTo>
                  <a:pt x="819076" y="126821"/>
                </a:lnTo>
                <a:lnTo>
                  <a:pt x="892486" y="126821"/>
                </a:lnTo>
                <a:lnTo>
                  <a:pt x="892486" y="0"/>
                </a:lnTo>
                <a:lnTo>
                  <a:pt x="915640" y="0"/>
                </a:lnTo>
                <a:lnTo>
                  <a:pt x="915640" y="328762"/>
                </a:lnTo>
                <a:close/>
              </a:path>
              <a:path w="1255395" h="328929">
                <a:moveTo>
                  <a:pt x="685019" y="248117"/>
                </a:moveTo>
                <a:lnTo>
                  <a:pt x="660418" y="248117"/>
                </a:lnTo>
                <a:lnTo>
                  <a:pt x="660418" y="30916"/>
                </a:lnTo>
                <a:lnTo>
                  <a:pt x="813551" y="30916"/>
                </a:lnTo>
                <a:lnTo>
                  <a:pt x="813551" y="50649"/>
                </a:lnTo>
                <a:lnTo>
                  <a:pt x="684098" y="50649"/>
                </a:lnTo>
                <a:lnTo>
                  <a:pt x="684098" y="123532"/>
                </a:lnTo>
                <a:lnTo>
                  <a:pt x="798027" y="123532"/>
                </a:lnTo>
                <a:lnTo>
                  <a:pt x="798027" y="143002"/>
                </a:lnTo>
                <a:lnTo>
                  <a:pt x="684098" y="143002"/>
                </a:lnTo>
                <a:lnTo>
                  <a:pt x="684098" y="227989"/>
                </a:lnTo>
                <a:lnTo>
                  <a:pt x="836588" y="227989"/>
                </a:lnTo>
                <a:lnTo>
                  <a:pt x="838021" y="237329"/>
                </a:lnTo>
                <a:lnTo>
                  <a:pt x="803218" y="242474"/>
                </a:lnTo>
                <a:lnTo>
                  <a:pt x="768279" y="245732"/>
                </a:lnTo>
                <a:lnTo>
                  <a:pt x="729961" y="247486"/>
                </a:lnTo>
                <a:lnTo>
                  <a:pt x="685019" y="248117"/>
                </a:lnTo>
                <a:close/>
              </a:path>
              <a:path w="1255395" h="328929">
                <a:moveTo>
                  <a:pt x="836588" y="227989"/>
                </a:moveTo>
                <a:lnTo>
                  <a:pt x="685019" y="227989"/>
                </a:lnTo>
                <a:lnTo>
                  <a:pt x="729469" y="227660"/>
                </a:lnTo>
                <a:lnTo>
                  <a:pt x="767210" y="226147"/>
                </a:lnTo>
                <a:lnTo>
                  <a:pt x="801349" y="222957"/>
                </a:lnTo>
                <a:lnTo>
                  <a:pt x="834995" y="217596"/>
                </a:lnTo>
                <a:lnTo>
                  <a:pt x="836588" y="227989"/>
                </a:lnTo>
                <a:close/>
              </a:path>
              <a:path w="1255395" h="328929">
                <a:moveTo>
                  <a:pt x="1254926" y="328367"/>
                </a:moveTo>
                <a:lnTo>
                  <a:pt x="1232035" y="328367"/>
                </a:lnTo>
                <a:lnTo>
                  <a:pt x="1232035" y="0"/>
                </a:lnTo>
                <a:lnTo>
                  <a:pt x="1254926" y="0"/>
                </a:lnTo>
                <a:lnTo>
                  <a:pt x="1254926" y="328367"/>
                </a:lnTo>
                <a:close/>
              </a:path>
              <a:path w="1255395" h="328929">
                <a:moveTo>
                  <a:pt x="1189674" y="130110"/>
                </a:moveTo>
                <a:lnTo>
                  <a:pt x="1166914" y="130110"/>
                </a:lnTo>
                <a:lnTo>
                  <a:pt x="1166914" y="7761"/>
                </a:lnTo>
                <a:lnTo>
                  <a:pt x="1189674" y="7761"/>
                </a:lnTo>
                <a:lnTo>
                  <a:pt x="1189674" y="130110"/>
                </a:lnTo>
                <a:close/>
              </a:path>
              <a:path w="1255395" h="328929">
                <a:moveTo>
                  <a:pt x="1049170" y="253905"/>
                </a:moveTo>
                <a:lnTo>
                  <a:pt x="1020363" y="246043"/>
                </a:lnTo>
                <a:lnTo>
                  <a:pt x="998291" y="223466"/>
                </a:lnTo>
                <a:lnTo>
                  <a:pt x="984161" y="187989"/>
                </a:lnTo>
                <a:lnTo>
                  <a:pt x="979182" y="141424"/>
                </a:lnTo>
                <a:lnTo>
                  <a:pt x="984161" y="94974"/>
                </a:lnTo>
                <a:lnTo>
                  <a:pt x="998291" y="59611"/>
                </a:lnTo>
                <a:lnTo>
                  <a:pt x="1020363" y="37101"/>
                </a:lnTo>
                <a:lnTo>
                  <a:pt x="1049170" y="29205"/>
                </a:lnTo>
                <a:lnTo>
                  <a:pt x="1076629" y="36258"/>
                </a:lnTo>
                <a:lnTo>
                  <a:pt x="1092265" y="50912"/>
                </a:lnTo>
                <a:lnTo>
                  <a:pt x="1049170" y="50912"/>
                </a:lnTo>
                <a:lnTo>
                  <a:pt x="1029406" y="57414"/>
                </a:lnTo>
                <a:lnTo>
                  <a:pt x="1014291" y="75793"/>
                </a:lnTo>
                <a:lnTo>
                  <a:pt x="1004677" y="104360"/>
                </a:lnTo>
                <a:lnTo>
                  <a:pt x="1001415" y="141424"/>
                </a:lnTo>
                <a:lnTo>
                  <a:pt x="1004677" y="178451"/>
                </a:lnTo>
                <a:lnTo>
                  <a:pt x="1014291" y="207055"/>
                </a:lnTo>
                <a:lnTo>
                  <a:pt x="1029406" y="225471"/>
                </a:lnTo>
                <a:lnTo>
                  <a:pt x="1049170" y="231935"/>
                </a:lnTo>
                <a:lnTo>
                  <a:pt x="1092370" y="231935"/>
                </a:lnTo>
                <a:lnTo>
                  <a:pt x="1076964" y="246694"/>
                </a:lnTo>
                <a:lnTo>
                  <a:pt x="1049170" y="253905"/>
                </a:lnTo>
                <a:close/>
              </a:path>
              <a:path w="1255395" h="328929">
                <a:moveTo>
                  <a:pt x="1092370" y="231935"/>
                </a:moveTo>
                <a:lnTo>
                  <a:pt x="1049170" y="231935"/>
                </a:lnTo>
                <a:lnTo>
                  <a:pt x="1069071" y="225471"/>
                </a:lnTo>
                <a:lnTo>
                  <a:pt x="1084247" y="207055"/>
                </a:lnTo>
                <a:lnTo>
                  <a:pt x="1093923" y="178451"/>
                </a:lnTo>
                <a:lnTo>
                  <a:pt x="1097321" y="141424"/>
                </a:lnTo>
                <a:lnTo>
                  <a:pt x="1093923" y="104360"/>
                </a:lnTo>
                <a:lnTo>
                  <a:pt x="1084247" y="75793"/>
                </a:lnTo>
                <a:lnTo>
                  <a:pt x="1069071" y="57414"/>
                </a:lnTo>
                <a:lnTo>
                  <a:pt x="1049170" y="50912"/>
                </a:lnTo>
                <a:lnTo>
                  <a:pt x="1092265" y="50912"/>
                </a:lnTo>
                <a:lnTo>
                  <a:pt x="1098143" y="56421"/>
                </a:lnTo>
                <a:lnTo>
                  <a:pt x="1112700" y="88203"/>
                </a:lnTo>
                <a:lnTo>
                  <a:pt x="1119291" y="130110"/>
                </a:lnTo>
                <a:lnTo>
                  <a:pt x="1189674" y="130110"/>
                </a:lnTo>
                <a:lnTo>
                  <a:pt x="1189674" y="149975"/>
                </a:lnTo>
                <a:lnTo>
                  <a:pt x="1119422" y="149975"/>
                </a:lnTo>
                <a:lnTo>
                  <a:pt x="1113163" y="193151"/>
                </a:lnTo>
                <a:lnTo>
                  <a:pt x="1098653" y="225917"/>
                </a:lnTo>
                <a:lnTo>
                  <a:pt x="1092370" y="231935"/>
                </a:lnTo>
                <a:close/>
              </a:path>
              <a:path w="1255395" h="328929">
                <a:moveTo>
                  <a:pt x="1189674" y="311133"/>
                </a:moveTo>
                <a:lnTo>
                  <a:pt x="1166914" y="311133"/>
                </a:lnTo>
                <a:lnTo>
                  <a:pt x="1166914" y="149975"/>
                </a:lnTo>
                <a:lnTo>
                  <a:pt x="1189674" y="149975"/>
                </a:lnTo>
                <a:lnTo>
                  <a:pt x="1189674" y="31113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826912" y="7650488"/>
            <a:ext cx="622935" cy="328930"/>
          </a:xfrm>
          <a:custGeom>
            <a:avLst/>
            <a:gdLst/>
            <a:ahLst/>
            <a:cxnLst/>
            <a:rect l="l" t="t" r="r" b="b"/>
            <a:pathLst>
              <a:path w="622934" h="328929">
                <a:moveTo>
                  <a:pt x="266667" y="133662"/>
                </a:moveTo>
                <a:lnTo>
                  <a:pt x="244039" y="133662"/>
                </a:lnTo>
                <a:lnTo>
                  <a:pt x="244039" y="0"/>
                </a:lnTo>
                <a:lnTo>
                  <a:pt x="266667" y="0"/>
                </a:lnTo>
                <a:lnTo>
                  <a:pt x="266667" y="133662"/>
                </a:lnTo>
                <a:close/>
              </a:path>
              <a:path w="622934" h="328929">
                <a:moveTo>
                  <a:pt x="190626" y="310738"/>
                </a:moveTo>
                <a:lnTo>
                  <a:pt x="168656" y="310738"/>
                </a:lnTo>
                <a:lnTo>
                  <a:pt x="168656" y="7893"/>
                </a:lnTo>
                <a:lnTo>
                  <a:pt x="190626" y="7893"/>
                </a:lnTo>
                <a:lnTo>
                  <a:pt x="190626" y="133662"/>
                </a:lnTo>
                <a:lnTo>
                  <a:pt x="266667" y="133662"/>
                </a:lnTo>
                <a:lnTo>
                  <a:pt x="266667" y="153396"/>
                </a:lnTo>
                <a:lnTo>
                  <a:pt x="190626" y="153396"/>
                </a:lnTo>
                <a:lnTo>
                  <a:pt x="190626" y="310738"/>
                </a:lnTo>
                <a:close/>
              </a:path>
              <a:path w="622934" h="328929">
                <a:moveTo>
                  <a:pt x="266667" y="328367"/>
                </a:moveTo>
                <a:lnTo>
                  <a:pt x="244039" y="328367"/>
                </a:lnTo>
                <a:lnTo>
                  <a:pt x="244039" y="153396"/>
                </a:lnTo>
                <a:lnTo>
                  <a:pt x="266667" y="153396"/>
                </a:lnTo>
                <a:lnTo>
                  <a:pt x="266667" y="328367"/>
                </a:lnTo>
                <a:close/>
              </a:path>
              <a:path w="622934" h="328929">
                <a:moveTo>
                  <a:pt x="20654" y="244828"/>
                </a:moveTo>
                <a:lnTo>
                  <a:pt x="0" y="244828"/>
                </a:lnTo>
                <a:lnTo>
                  <a:pt x="0" y="40782"/>
                </a:lnTo>
                <a:lnTo>
                  <a:pt x="123137" y="40782"/>
                </a:lnTo>
                <a:lnTo>
                  <a:pt x="123137" y="60384"/>
                </a:lnTo>
                <a:lnTo>
                  <a:pt x="23417" y="60384"/>
                </a:lnTo>
                <a:lnTo>
                  <a:pt x="23417" y="224437"/>
                </a:lnTo>
                <a:lnTo>
                  <a:pt x="144236" y="224437"/>
                </a:lnTo>
                <a:lnTo>
                  <a:pt x="145502" y="234567"/>
                </a:lnTo>
                <a:lnTo>
                  <a:pt x="116818" y="239759"/>
                </a:lnTo>
                <a:lnTo>
                  <a:pt x="88110" y="242855"/>
                </a:lnTo>
                <a:lnTo>
                  <a:pt x="56886" y="244372"/>
                </a:lnTo>
                <a:lnTo>
                  <a:pt x="20654" y="244828"/>
                </a:lnTo>
                <a:close/>
              </a:path>
              <a:path w="622934" h="328929">
                <a:moveTo>
                  <a:pt x="144236" y="224437"/>
                </a:moveTo>
                <a:lnTo>
                  <a:pt x="23417" y="224437"/>
                </a:lnTo>
                <a:lnTo>
                  <a:pt x="58105" y="224023"/>
                </a:lnTo>
                <a:lnTo>
                  <a:pt x="88094" y="222513"/>
                </a:lnTo>
                <a:lnTo>
                  <a:pt x="115641" y="219497"/>
                </a:lnTo>
                <a:lnTo>
                  <a:pt x="143002" y="214570"/>
                </a:lnTo>
                <a:lnTo>
                  <a:pt x="144236" y="224437"/>
                </a:lnTo>
                <a:close/>
              </a:path>
              <a:path w="622934" h="328929">
                <a:moveTo>
                  <a:pt x="427298" y="42361"/>
                </a:moveTo>
                <a:lnTo>
                  <a:pt x="404013" y="42361"/>
                </a:lnTo>
                <a:lnTo>
                  <a:pt x="404013" y="394"/>
                </a:lnTo>
                <a:lnTo>
                  <a:pt x="427298" y="394"/>
                </a:lnTo>
                <a:lnTo>
                  <a:pt x="427298" y="42361"/>
                </a:lnTo>
                <a:close/>
              </a:path>
              <a:path w="622934" h="328929">
                <a:moveTo>
                  <a:pt x="513468" y="61963"/>
                </a:moveTo>
                <a:lnTo>
                  <a:pt x="317711" y="61963"/>
                </a:lnTo>
                <a:lnTo>
                  <a:pt x="317711" y="42361"/>
                </a:lnTo>
                <a:lnTo>
                  <a:pt x="513468" y="42361"/>
                </a:lnTo>
                <a:lnTo>
                  <a:pt x="513468" y="61963"/>
                </a:lnTo>
                <a:close/>
              </a:path>
              <a:path w="622934" h="328929">
                <a:moveTo>
                  <a:pt x="572143" y="246670"/>
                </a:moveTo>
                <a:lnTo>
                  <a:pt x="548594" y="246670"/>
                </a:lnTo>
                <a:lnTo>
                  <a:pt x="548594" y="394"/>
                </a:lnTo>
                <a:lnTo>
                  <a:pt x="572143" y="394"/>
                </a:lnTo>
                <a:lnTo>
                  <a:pt x="572143" y="110902"/>
                </a:lnTo>
                <a:lnTo>
                  <a:pt x="622924" y="110902"/>
                </a:lnTo>
                <a:lnTo>
                  <a:pt x="622924" y="131031"/>
                </a:lnTo>
                <a:lnTo>
                  <a:pt x="572143" y="131031"/>
                </a:lnTo>
                <a:lnTo>
                  <a:pt x="572143" y="246670"/>
                </a:lnTo>
                <a:close/>
              </a:path>
              <a:path w="622934" h="328929">
                <a:moveTo>
                  <a:pt x="415590" y="202730"/>
                </a:moveTo>
                <a:lnTo>
                  <a:pt x="383377" y="198499"/>
                </a:lnTo>
                <a:lnTo>
                  <a:pt x="358576" y="186449"/>
                </a:lnTo>
                <a:lnTo>
                  <a:pt x="342680" y="167542"/>
                </a:lnTo>
                <a:lnTo>
                  <a:pt x="337181" y="142739"/>
                </a:lnTo>
                <a:lnTo>
                  <a:pt x="342680" y="117667"/>
                </a:lnTo>
                <a:lnTo>
                  <a:pt x="358576" y="98553"/>
                </a:lnTo>
                <a:lnTo>
                  <a:pt x="383377" y="86369"/>
                </a:lnTo>
                <a:lnTo>
                  <a:pt x="415590" y="82091"/>
                </a:lnTo>
                <a:lnTo>
                  <a:pt x="447373" y="86369"/>
                </a:lnTo>
                <a:lnTo>
                  <a:pt x="472028" y="98553"/>
                </a:lnTo>
                <a:lnTo>
                  <a:pt x="473993" y="100904"/>
                </a:lnTo>
                <a:lnTo>
                  <a:pt x="415590" y="100904"/>
                </a:lnTo>
                <a:lnTo>
                  <a:pt x="392456" y="103926"/>
                </a:lnTo>
                <a:lnTo>
                  <a:pt x="374675" y="112448"/>
                </a:lnTo>
                <a:lnTo>
                  <a:pt x="363308" y="125657"/>
                </a:lnTo>
                <a:lnTo>
                  <a:pt x="359415" y="142739"/>
                </a:lnTo>
                <a:lnTo>
                  <a:pt x="363308" y="159548"/>
                </a:lnTo>
                <a:lnTo>
                  <a:pt x="374675" y="172521"/>
                </a:lnTo>
                <a:lnTo>
                  <a:pt x="392456" y="180831"/>
                </a:lnTo>
                <a:lnTo>
                  <a:pt x="415590" y="183654"/>
                </a:lnTo>
                <a:lnTo>
                  <a:pt x="474389" y="183654"/>
                </a:lnTo>
                <a:lnTo>
                  <a:pt x="472028" y="186449"/>
                </a:lnTo>
                <a:lnTo>
                  <a:pt x="447373" y="198499"/>
                </a:lnTo>
                <a:lnTo>
                  <a:pt x="415590" y="202730"/>
                </a:lnTo>
                <a:close/>
              </a:path>
              <a:path w="622934" h="328929">
                <a:moveTo>
                  <a:pt x="474389" y="183654"/>
                </a:moveTo>
                <a:lnTo>
                  <a:pt x="415590" y="183654"/>
                </a:lnTo>
                <a:lnTo>
                  <a:pt x="438351" y="180831"/>
                </a:lnTo>
                <a:lnTo>
                  <a:pt x="455994" y="172521"/>
                </a:lnTo>
                <a:lnTo>
                  <a:pt x="467446" y="159548"/>
                </a:lnTo>
                <a:lnTo>
                  <a:pt x="471633" y="142739"/>
                </a:lnTo>
                <a:lnTo>
                  <a:pt x="467446" y="125657"/>
                </a:lnTo>
                <a:lnTo>
                  <a:pt x="455994" y="112448"/>
                </a:lnTo>
                <a:lnTo>
                  <a:pt x="438351" y="103926"/>
                </a:lnTo>
                <a:lnTo>
                  <a:pt x="415590" y="100904"/>
                </a:lnTo>
                <a:lnTo>
                  <a:pt x="473993" y="100904"/>
                </a:lnTo>
                <a:lnTo>
                  <a:pt x="488000" y="117667"/>
                </a:lnTo>
                <a:lnTo>
                  <a:pt x="493735" y="142739"/>
                </a:lnTo>
                <a:lnTo>
                  <a:pt x="488000" y="167542"/>
                </a:lnTo>
                <a:lnTo>
                  <a:pt x="474389" y="183654"/>
                </a:lnTo>
                <a:close/>
              </a:path>
              <a:path w="622934" h="328929">
                <a:moveTo>
                  <a:pt x="588193" y="320474"/>
                </a:moveTo>
                <a:lnTo>
                  <a:pt x="368887" y="320474"/>
                </a:lnTo>
                <a:lnTo>
                  <a:pt x="368887" y="226410"/>
                </a:lnTo>
                <a:lnTo>
                  <a:pt x="392041" y="226410"/>
                </a:lnTo>
                <a:lnTo>
                  <a:pt x="392041" y="300608"/>
                </a:lnTo>
                <a:lnTo>
                  <a:pt x="588193" y="300608"/>
                </a:lnTo>
                <a:lnTo>
                  <a:pt x="588193" y="32047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565774" y="7650488"/>
            <a:ext cx="608330" cy="328930"/>
          </a:xfrm>
          <a:custGeom>
            <a:avLst/>
            <a:gdLst/>
            <a:ahLst/>
            <a:cxnLst/>
            <a:rect l="l" t="t" r="r" b="b"/>
            <a:pathLst>
              <a:path w="608330" h="328929">
                <a:moveTo>
                  <a:pt x="109587" y="42361"/>
                </a:moveTo>
                <a:lnTo>
                  <a:pt x="86301" y="42361"/>
                </a:lnTo>
                <a:lnTo>
                  <a:pt x="86301" y="394"/>
                </a:lnTo>
                <a:lnTo>
                  <a:pt x="109587" y="394"/>
                </a:lnTo>
                <a:lnTo>
                  <a:pt x="109587" y="42361"/>
                </a:lnTo>
                <a:close/>
              </a:path>
              <a:path w="608330" h="328929">
                <a:moveTo>
                  <a:pt x="195757" y="61963"/>
                </a:moveTo>
                <a:lnTo>
                  <a:pt x="0" y="61963"/>
                </a:lnTo>
                <a:lnTo>
                  <a:pt x="0" y="42361"/>
                </a:lnTo>
                <a:lnTo>
                  <a:pt x="195757" y="42361"/>
                </a:lnTo>
                <a:lnTo>
                  <a:pt x="195757" y="61963"/>
                </a:lnTo>
                <a:close/>
              </a:path>
              <a:path w="608330" h="328929">
                <a:moveTo>
                  <a:pt x="254432" y="246670"/>
                </a:moveTo>
                <a:lnTo>
                  <a:pt x="230883" y="246670"/>
                </a:lnTo>
                <a:lnTo>
                  <a:pt x="230883" y="394"/>
                </a:lnTo>
                <a:lnTo>
                  <a:pt x="254432" y="394"/>
                </a:lnTo>
                <a:lnTo>
                  <a:pt x="254432" y="110902"/>
                </a:lnTo>
                <a:lnTo>
                  <a:pt x="305213" y="110902"/>
                </a:lnTo>
                <a:lnTo>
                  <a:pt x="305213" y="131031"/>
                </a:lnTo>
                <a:lnTo>
                  <a:pt x="254432" y="131031"/>
                </a:lnTo>
                <a:lnTo>
                  <a:pt x="254432" y="246670"/>
                </a:lnTo>
                <a:close/>
              </a:path>
              <a:path w="608330" h="328929">
                <a:moveTo>
                  <a:pt x="97878" y="202730"/>
                </a:moveTo>
                <a:lnTo>
                  <a:pt x="65665" y="198499"/>
                </a:lnTo>
                <a:lnTo>
                  <a:pt x="40865" y="186449"/>
                </a:lnTo>
                <a:lnTo>
                  <a:pt x="24969" y="167542"/>
                </a:lnTo>
                <a:lnTo>
                  <a:pt x="19470" y="142739"/>
                </a:lnTo>
                <a:lnTo>
                  <a:pt x="24969" y="117667"/>
                </a:lnTo>
                <a:lnTo>
                  <a:pt x="40865" y="98553"/>
                </a:lnTo>
                <a:lnTo>
                  <a:pt x="65665" y="86369"/>
                </a:lnTo>
                <a:lnTo>
                  <a:pt x="97878" y="82091"/>
                </a:lnTo>
                <a:lnTo>
                  <a:pt x="129662" y="86369"/>
                </a:lnTo>
                <a:lnTo>
                  <a:pt x="154316" y="98553"/>
                </a:lnTo>
                <a:lnTo>
                  <a:pt x="156281" y="100904"/>
                </a:lnTo>
                <a:lnTo>
                  <a:pt x="97878" y="100904"/>
                </a:lnTo>
                <a:lnTo>
                  <a:pt x="74745" y="103926"/>
                </a:lnTo>
                <a:lnTo>
                  <a:pt x="56964" y="112448"/>
                </a:lnTo>
                <a:lnTo>
                  <a:pt x="45597" y="125657"/>
                </a:lnTo>
                <a:lnTo>
                  <a:pt x="41703" y="142739"/>
                </a:lnTo>
                <a:lnTo>
                  <a:pt x="45597" y="159548"/>
                </a:lnTo>
                <a:lnTo>
                  <a:pt x="56964" y="172521"/>
                </a:lnTo>
                <a:lnTo>
                  <a:pt x="74745" y="180831"/>
                </a:lnTo>
                <a:lnTo>
                  <a:pt x="97878" y="183654"/>
                </a:lnTo>
                <a:lnTo>
                  <a:pt x="156678" y="183654"/>
                </a:lnTo>
                <a:lnTo>
                  <a:pt x="154316" y="186449"/>
                </a:lnTo>
                <a:lnTo>
                  <a:pt x="129662" y="198499"/>
                </a:lnTo>
                <a:lnTo>
                  <a:pt x="97878" y="202730"/>
                </a:lnTo>
                <a:close/>
              </a:path>
              <a:path w="608330" h="328929">
                <a:moveTo>
                  <a:pt x="156678" y="183654"/>
                </a:moveTo>
                <a:lnTo>
                  <a:pt x="97878" y="183654"/>
                </a:lnTo>
                <a:lnTo>
                  <a:pt x="120640" y="180831"/>
                </a:lnTo>
                <a:lnTo>
                  <a:pt x="138283" y="172521"/>
                </a:lnTo>
                <a:lnTo>
                  <a:pt x="149735" y="159548"/>
                </a:lnTo>
                <a:lnTo>
                  <a:pt x="153922" y="142739"/>
                </a:lnTo>
                <a:lnTo>
                  <a:pt x="149735" y="125657"/>
                </a:lnTo>
                <a:lnTo>
                  <a:pt x="138283" y="112448"/>
                </a:lnTo>
                <a:lnTo>
                  <a:pt x="120640" y="103926"/>
                </a:lnTo>
                <a:lnTo>
                  <a:pt x="97878" y="100904"/>
                </a:lnTo>
                <a:lnTo>
                  <a:pt x="156281" y="100904"/>
                </a:lnTo>
                <a:lnTo>
                  <a:pt x="170288" y="117667"/>
                </a:lnTo>
                <a:lnTo>
                  <a:pt x="176023" y="142739"/>
                </a:lnTo>
                <a:lnTo>
                  <a:pt x="170288" y="167542"/>
                </a:lnTo>
                <a:lnTo>
                  <a:pt x="156678" y="183654"/>
                </a:lnTo>
                <a:close/>
              </a:path>
              <a:path w="608330" h="328929">
                <a:moveTo>
                  <a:pt x="270482" y="320474"/>
                </a:moveTo>
                <a:lnTo>
                  <a:pt x="51175" y="320474"/>
                </a:lnTo>
                <a:lnTo>
                  <a:pt x="51175" y="226410"/>
                </a:lnTo>
                <a:lnTo>
                  <a:pt x="74329" y="226410"/>
                </a:lnTo>
                <a:lnTo>
                  <a:pt x="74329" y="300608"/>
                </a:lnTo>
                <a:lnTo>
                  <a:pt x="270482" y="300608"/>
                </a:lnTo>
                <a:lnTo>
                  <a:pt x="270482" y="320474"/>
                </a:lnTo>
                <a:close/>
              </a:path>
              <a:path w="608330" h="328929">
                <a:moveTo>
                  <a:pt x="608058" y="328367"/>
                </a:moveTo>
                <a:lnTo>
                  <a:pt x="585562" y="328367"/>
                </a:lnTo>
                <a:lnTo>
                  <a:pt x="585562" y="0"/>
                </a:lnTo>
                <a:lnTo>
                  <a:pt x="608058" y="0"/>
                </a:lnTo>
                <a:lnTo>
                  <a:pt x="608058" y="328367"/>
                </a:lnTo>
                <a:close/>
              </a:path>
              <a:path w="608330" h="328929">
                <a:moveTo>
                  <a:pt x="542411" y="92879"/>
                </a:moveTo>
                <a:lnTo>
                  <a:pt x="519520" y="92879"/>
                </a:lnTo>
                <a:lnTo>
                  <a:pt x="519520" y="9340"/>
                </a:lnTo>
                <a:lnTo>
                  <a:pt x="542411" y="9340"/>
                </a:lnTo>
                <a:lnTo>
                  <a:pt x="542411" y="92879"/>
                </a:lnTo>
                <a:close/>
              </a:path>
              <a:path w="608330" h="328929">
                <a:moveTo>
                  <a:pt x="343891" y="256405"/>
                </a:moveTo>
                <a:lnTo>
                  <a:pt x="329551" y="239171"/>
                </a:lnTo>
                <a:lnTo>
                  <a:pt x="369127" y="210909"/>
                </a:lnTo>
                <a:lnTo>
                  <a:pt x="400449" y="178492"/>
                </a:lnTo>
                <a:lnTo>
                  <a:pt x="423600" y="142565"/>
                </a:lnTo>
                <a:lnTo>
                  <a:pt x="438662" y="103770"/>
                </a:lnTo>
                <a:lnTo>
                  <a:pt x="445716" y="62752"/>
                </a:lnTo>
                <a:lnTo>
                  <a:pt x="342707" y="62752"/>
                </a:lnTo>
                <a:lnTo>
                  <a:pt x="342707" y="42756"/>
                </a:lnTo>
                <a:lnTo>
                  <a:pt x="469134" y="42756"/>
                </a:lnTo>
                <a:lnTo>
                  <a:pt x="468815" y="55435"/>
                </a:lnTo>
                <a:lnTo>
                  <a:pt x="467867" y="68015"/>
                </a:lnTo>
                <a:lnTo>
                  <a:pt x="466303" y="80496"/>
                </a:lnTo>
                <a:lnTo>
                  <a:pt x="464134" y="92879"/>
                </a:lnTo>
                <a:lnTo>
                  <a:pt x="542411" y="92879"/>
                </a:lnTo>
                <a:lnTo>
                  <a:pt x="542411" y="112613"/>
                </a:lnTo>
                <a:lnTo>
                  <a:pt x="459398" y="112613"/>
                </a:lnTo>
                <a:lnTo>
                  <a:pt x="443274" y="153470"/>
                </a:lnTo>
                <a:lnTo>
                  <a:pt x="418911" y="191514"/>
                </a:lnTo>
                <a:lnTo>
                  <a:pt x="385915" y="226056"/>
                </a:lnTo>
                <a:lnTo>
                  <a:pt x="343891" y="256405"/>
                </a:lnTo>
                <a:close/>
              </a:path>
              <a:path w="608330" h="328929">
                <a:moveTo>
                  <a:pt x="542411" y="310870"/>
                </a:moveTo>
                <a:lnTo>
                  <a:pt x="519520" y="310870"/>
                </a:lnTo>
                <a:lnTo>
                  <a:pt x="519520" y="195099"/>
                </a:lnTo>
                <a:lnTo>
                  <a:pt x="454136" y="195099"/>
                </a:lnTo>
                <a:lnTo>
                  <a:pt x="454136" y="175234"/>
                </a:lnTo>
                <a:lnTo>
                  <a:pt x="519520" y="175234"/>
                </a:lnTo>
                <a:lnTo>
                  <a:pt x="519520" y="112613"/>
                </a:lnTo>
                <a:lnTo>
                  <a:pt x="542411" y="112613"/>
                </a:lnTo>
                <a:lnTo>
                  <a:pt x="542411" y="31087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315159" y="7650488"/>
            <a:ext cx="610235" cy="328930"/>
          </a:xfrm>
          <a:custGeom>
            <a:avLst/>
            <a:gdLst/>
            <a:ahLst/>
            <a:cxnLst/>
            <a:rect l="l" t="t" r="r" b="b"/>
            <a:pathLst>
              <a:path w="610234" h="328929">
                <a:moveTo>
                  <a:pt x="272323" y="36704"/>
                </a:moveTo>
                <a:lnTo>
                  <a:pt x="27495" y="36704"/>
                </a:lnTo>
                <a:lnTo>
                  <a:pt x="27495" y="16839"/>
                </a:lnTo>
                <a:lnTo>
                  <a:pt x="272323" y="16839"/>
                </a:lnTo>
                <a:lnTo>
                  <a:pt x="272323" y="36704"/>
                </a:lnTo>
                <a:close/>
              </a:path>
              <a:path w="610234" h="328929">
                <a:moveTo>
                  <a:pt x="29074" y="144581"/>
                </a:moveTo>
                <a:lnTo>
                  <a:pt x="19865" y="125242"/>
                </a:lnTo>
                <a:lnTo>
                  <a:pt x="60535" y="115020"/>
                </a:lnTo>
                <a:lnTo>
                  <a:pt x="97566" y="96596"/>
                </a:lnTo>
                <a:lnTo>
                  <a:pt x="124595" y="71295"/>
                </a:lnTo>
                <a:lnTo>
                  <a:pt x="135109" y="40519"/>
                </a:lnTo>
                <a:lnTo>
                  <a:pt x="135109" y="36704"/>
                </a:lnTo>
                <a:lnTo>
                  <a:pt x="164183" y="36704"/>
                </a:lnTo>
                <a:lnTo>
                  <a:pt x="164183" y="40519"/>
                </a:lnTo>
                <a:lnTo>
                  <a:pt x="174060" y="69725"/>
                </a:lnTo>
                <a:lnTo>
                  <a:pt x="149712" y="69725"/>
                </a:lnTo>
                <a:lnTo>
                  <a:pt x="130344" y="97165"/>
                </a:lnTo>
                <a:lnTo>
                  <a:pt x="101430" y="119043"/>
                </a:lnTo>
                <a:lnTo>
                  <a:pt x="66498" y="134975"/>
                </a:lnTo>
                <a:lnTo>
                  <a:pt x="29074" y="144581"/>
                </a:lnTo>
                <a:close/>
              </a:path>
              <a:path w="610234" h="328929">
                <a:moveTo>
                  <a:pt x="270350" y="144581"/>
                </a:moveTo>
                <a:lnTo>
                  <a:pt x="232908" y="134975"/>
                </a:lnTo>
                <a:lnTo>
                  <a:pt x="197944" y="119043"/>
                </a:lnTo>
                <a:lnTo>
                  <a:pt x="169024" y="97165"/>
                </a:lnTo>
                <a:lnTo>
                  <a:pt x="149712" y="69725"/>
                </a:lnTo>
                <a:lnTo>
                  <a:pt x="174060" y="69725"/>
                </a:lnTo>
                <a:lnTo>
                  <a:pt x="174572" y="71240"/>
                </a:lnTo>
                <a:lnTo>
                  <a:pt x="201710" y="96546"/>
                </a:lnTo>
                <a:lnTo>
                  <a:pt x="238961" y="115020"/>
                </a:lnTo>
                <a:lnTo>
                  <a:pt x="279691" y="125242"/>
                </a:lnTo>
                <a:lnTo>
                  <a:pt x="270350" y="144581"/>
                </a:lnTo>
                <a:close/>
              </a:path>
              <a:path w="610234" h="328929">
                <a:moveTo>
                  <a:pt x="161157" y="179049"/>
                </a:moveTo>
                <a:lnTo>
                  <a:pt x="138003" y="179049"/>
                </a:lnTo>
                <a:lnTo>
                  <a:pt x="138003" y="121164"/>
                </a:lnTo>
                <a:lnTo>
                  <a:pt x="161157" y="121164"/>
                </a:lnTo>
                <a:lnTo>
                  <a:pt x="161157" y="179049"/>
                </a:lnTo>
                <a:close/>
              </a:path>
              <a:path w="610234" h="328929">
                <a:moveTo>
                  <a:pt x="300214" y="198914"/>
                </a:moveTo>
                <a:lnTo>
                  <a:pt x="0" y="198914"/>
                </a:lnTo>
                <a:lnTo>
                  <a:pt x="0" y="179049"/>
                </a:lnTo>
                <a:lnTo>
                  <a:pt x="300214" y="179049"/>
                </a:lnTo>
                <a:lnTo>
                  <a:pt x="300214" y="198914"/>
                </a:lnTo>
                <a:close/>
              </a:path>
              <a:path w="610234" h="328929">
                <a:moveTo>
                  <a:pt x="266009" y="320474"/>
                </a:moveTo>
                <a:lnTo>
                  <a:pt x="39467" y="320474"/>
                </a:lnTo>
                <a:lnTo>
                  <a:pt x="39467" y="227726"/>
                </a:lnTo>
                <a:lnTo>
                  <a:pt x="63147" y="227726"/>
                </a:lnTo>
                <a:lnTo>
                  <a:pt x="63147" y="300608"/>
                </a:lnTo>
                <a:lnTo>
                  <a:pt x="266009" y="300608"/>
                </a:lnTo>
                <a:lnTo>
                  <a:pt x="266009" y="320474"/>
                </a:lnTo>
                <a:close/>
              </a:path>
              <a:path w="610234" h="328929">
                <a:moveTo>
                  <a:pt x="609900" y="134714"/>
                </a:moveTo>
                <a:lnTo>
                  <a:pt x="587141" y="134714"/>
                </a:lnTo>
                <a:lnTo>
                  <a:pt x="587141" y="0"/>
                </a:lnTo>
                <a:lnTo>
                  <a:pt x="609900" y="0"/>
                </a:lnTo>
                <a:lnTo>
                  <a:pt x="609900" y="134714"/>
                </a:lnTo>
                <a:close/>
              </a:path>
              <a:path w="610234" h="328929">
                <a:moveTo>
                  <a:pt x="537017" y="311133"/>
                </a:moveTo>
                <a:lnTo>
                  <a:pt x="514652" y="311133"/>
                </a:lnTo>
                <a:lnTo>
                  <a:pt x="514652" y="7761"/>
                </a:lnTo>
                <a:lnTo>
                  <a:pt x="537017" y="7761"/>
                </a:lnTo>
                <a:lnTo>
                  <a:pt x="537017" y="134714"/>
                </a:lnTo>
                <a:lnTo>
                  <a:pt x="609900" y="134714"/>
                </a:lnTo>
                <a:lnTo>
                  <a:pt x="609900" y="155369"/>
                </a:lnTo>
                <a:lnTo>
                  <a:pt x="537017" y="155369"/>
                </a:lnTo>
                <a:lnTo>
                  <a:pt x="537017" y="311133"/>
                </a:lnTo>
                <a:close/>
              </a:path>
              <a:path w="610234" h="328929">
                <a:moveTo>
                  <a:pt x="609900" y="328367"/>
                </a:moveTo>
                <a:lnTo>
                  <a:pt x="587141" y="328367"/>
                </a:lnTo>
                <a:lnTo>
                  <a:pt x="587141" y="155369"/>
                </a:lnTo>
                <a:lnTo>
                  <a:pt x="609900" y="155369"/>
                </a:lnTo>
                <a:lnTo>
                  <a:pt x="609900" y="328367"/>
                </a:lnTo>
                <a:close/>
              </a:path>
              <a:path w="610234" h="328929">
                <a:moveTo>
                  <a:pt x="488472" y="60648"/>
                </a:moveTo>
                <a:lnTo>
                  <a:pt x="333892" y="60648"/>
                </a:lnTo>
                <a:lnTo>
                  <a:pt x="333892" y="40782"/>
                </a:lnTo>
                <a:lnTo>
                  <a:pt x="488472" y="40782"/>
                </a:lnTo>
                <a:lnTo>
                  <a:pt x="488472" y="60648"/>
                </a:lnTo>
                <a:close/>
              </a:path>
              <a:path w="610234" h="328929">
                <a:moveTo>
                  <a:pt x="342049" y="258773"/>
                </a:moveTo>
                <a:lnTo>
                  <a:pt x="327051" y="240750"/>
                </a:lnTo>
                <a:lnTo>
                  <a:pt x="358354" y="216379"/>
                </a:lnTo>
                <a:lnTo>
                  <a:pt x="381812" y="182437"/>
                </a:lnTo>
                <a:lnTo>
                  <a:pt x="396538" y="140552"/>
                </a:lnTo>
                <a:lnTo>
                  <a:pt x="401645" y="92353"/>
                </a:lnTo>
                <a:lnTo>
                  <a:pt x="401645" y="60648"/>
                </a:lnTo>
                <a:lnTo>
                  <a:pt x="424272" y="60648"/>
                </a:lnTo>
                <a:lnTo>
                  <a:pt x="424272" y="92353"/>
                </a:lnTo>
                <a:lnTo>
                  <a:pt x="429189" y="136153"/>
                </a:lnTo>
                <a:lnTo>
                  <a:pt x="435499" y="153132"/>
                </a:lnTo>
                <a:lnTo>
                  <a:pt x="413485" y="153132"/>
                </a:lnTo>
                <a:lnTo>
                  <a:pt x="402563" y="186918"/>
                </a:lnTo>
                <a:lnTo>
                  <a:pt x="386795" y="216116"/>
                </a:lnTo>
                <a:lnTo>
                  <a:pt x="366512" y="240232"/>
                </a:lnTo>
                <a:lnTo>
                  <a:pt x="342049" y="258773"/>
                </a:lnTo>
                <a:close/>
              </a:path>
              <a:path w="610234" h="328929">
                <a:moveTo>
                  <a:pt x="483079" y="247591"/>
                </a:moveTo>
                <a:lnTo>
                  <a:pt x="459513" y="230945"/>
                </a:lnTo>
                <a:lnTo>
                  <a:pt x="439895" y="209242"/>
                </a:lnTo>
                <a:lnTo>
                  <a:pt x="424470" y="183099"/>
                </a:lnTo>
                <a:lnTo>
                  <a:pt x="413485" y="153132"/>
                </a:lnTo>
                <a:lnTo>
                  <a:pt x="435499" y="153132"/>
                </a:lnTo>
                <a:lnTo>
                  <a:pt x="443578" y="174872"/>
                </a:lnTo>
                <a:lnTo>
                  <a:pt x="466601" y="206537"/>
                </a:lnTo>
                <a:lnTo>
                  <a:pt x="497418" y="229173"/>
                </a:lnTo>
                <a:lnTo>
                  <a:pt x="483079" y="24759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106674" y="8107689"/>
            <a:ext cx="923290" cy="328930"/>
          </a:xfrm>
          <a:custGeom>
            <a:avLst/>
            <a:gdLst/>
            <a:ahLst/>
            <a:cxnLst/>
            <a:rect l="l" t="t" r="r" b="b"/>
            <a:pathLst>
              <a:path w="923290" h="328929">
                <a:moveTo>
                  <a:pt x="264693" y="328367"/>
                </a:moveTo>
                <a:lnTo>
                  <a:pt x="241276" y="328367"/>
                </a:lnTo>
                <a:lnTo>
                  <a:pt x="241276" y="0"/>
                </a:lnTo>
                <a:lnTo>
                  <a:pt x="264693" y="0"/>
                </a:lnTo>
                <a:lnTo>
                  <a:pt x="264693" y="328367"/>
                </a:lnTo>
                <a:close/>
              </a:path>
              <a:path w="923290" h="328929">
                <a:moveTo>
                  <a:pt x="12892" y="264825"/>
                </a:moveTo>
                <a:lnTo>
                  <a:pt x="0" y="245354"/>
                </a:lnTo>
                <a:lnTo>
                  <a:pt x="49030" y="216821"/>
                </a:lnTo>
                <a:lnTo>
                  <a:pt x="87970" y="183040"/>
                </a:lnTo>
                <a:lnTo>
                  <a:pt x="116800" y="144542"/>
                </a:lnTo>
                <a:lnTo>
                  <a:pt x="135502" y="101858"/>
                </a:lnTo>
                <a:lnTo>
                  <a:pt x="144055" y="55517"/>
                </a:lnTo>
                <a:lnTo>
                  <a:pt x="14339" y="55517"/>
                </a:lnTo>
                <a:lnTo>
                  <a:pt x="14339" y="36178"/>
                </a:lnTo>
                <a:lnTo>
                  <a:pt x="167735" y="36178"/>
                </a:lnTo>
                <a:lnTo>
                  <a:pt x="163711" y="81646"/>
                </a:lnTo>
                <a:lnTo>
                  <a:pt x="151505" y="125013"/>
                </a:lnTo>
                <a:lnTo>
                  <a:pt x="130718" y="165647"/>
                </a:lnTo>
                <a:lnTo>
                  <a:pt x="100953" y="202915"/>
                </a:lnTo>
                <a:lnTo>
                  <a:pt x="61810" y="236185"/>
                </a:lnTo>
                <a:lnTo>
                  <a:pt x="12892" y="264825"/>
                </a:lnTo>
                <a:close/>
              </a:path>
              <a:path w="923290" h="328929">
                <a:moveTo>
                  <a:pt x="579773" y="241802"/>
                </a:moveTo>
                <a:lnTo>
                  <a:pt x="556093" y="241802"/>
                </a:lnTo>
                <a:lnTo>
                  <a:pt x="556093" y="0"/>
                </a:lnTo>
                <a:lnTo>
                  <a:pt x="579773" y="0"/>
                </a:lnTo>
                <a:lnTo>
                  <a:pt x="579773" y="102483"/>
                </a:lnTo>
                <a:lnTo>
                  <a:pt x="630555" y="102483"/>
                </a:lnTo>
                <a:lnTo>
                  <a:pt x="630555" y="122611"/>
                </a:lnTo>
                <a:lnTo>
                  <a:pt x="579773" y="122611"/>
                </a:lnTo>
                <a:lnTo>
                  <a:pt x="579773" y="241802"/>
                </a:lnTo>
                <a:close/>
              </a:path>
              <a:path w="923290" h="328929">
                <a:moveTo>
                  <a:pt x="335866" y="201940"/>
                </a:moveTo>
                <a:lnTo>
                  <a:pt x="325604" y="182733"/>
                </a:lnTo>
                <a:lnTo>
                  <a:pt x="380464" y="159223"/>
                </a:lnTo>
                <a:lnTo>
                  <a:pt x="423582" y="127857"/>
                </a:lnTo>
                <a:lnTo>
                  <a:pt x="452738" y="89658"/>
                </a:lnTo>
                <a:lnTo>
                  <a:pt x="465713" y="45650"/>
                </a:lnTo>
                <a:lnTo>
                  <a:pt x="338892" y="45650"/>
                </a:lnTo>
                <a:lnTo>
                  <a:pt x="338892" y="25653"/>
                </a:lnTo>
                <a:lnTo>
                  <a:pt x="491104" y="25653"/>
                </a:lnTo>
                <a:lnTo>
                  <a:pt x="483926" y="73073"/>
                </a:lnTo>
                <a:lnTo>
                  <a:pt x="463361" y="115005"/>
                </a:lnTo>
                <a:lnTo>
                  <a:pt x="430861" y="150856"/>
                </a:lnTo>
                <a:lnTo>
                  <a:pt x="387878" y="180032"/>
                </a:lnTo>
                <a:lnTo>
                  <a:pt x="335866" y="201940"/>
                </a:lnTo>
                <a:close/>
              </a:path>
              <a:path w="923290" h="328929">
                <a:moveTo>
                  <a:pt x="595692" y="320474"/>
                </a:moveTo>
                <a:lnTo>
                  <a:pt x="376385" y="320474"/>
                </a:lnTo>
                <a:lnTo>
                  <a:pt x="376385" y="217069"/>
                </a:lnTo>
                <a:lnTo>
                  <a:pt x="399671" y="217069"/>
                </a:lnTo>
                <a:lnTo>
                  <a:pt x="399671" y="300608"/>
                </a:lnTo>
                <a:lnTo>
                  <a:pt x="595692" y="300608"/>
                </a:lnTo>
                <a:lnTo>
                  <a:pt x="595692" y="320474"/>
                </a:lnTo>
                <a:close/>
              </a:path>
              <a:path w="923290" h="328929">
                <a:moveTo>
                  <a:pt x="922875" y="328762"/>
                </a:moveTo>
                <a:lnTo>
                  <a:pt x="899458" y="328762"/>
                </a:lnTo>
                <a:lnTo>
                  <a:pt x="899458" y="0"/>
                </a:lnTo>
                <a:lnTo>
                  <a:pt x="922875" y="0"/>
                </a:lnTo>
                <a:lnTo>
                  <a:pt x="922875" y="328762"/>
                </a:lnTo>
                <a:close/>
              </a:path>
              <a:path w="923290" h="328929">
                <a:moveTo>
                  <a:pt x="749614" y="253116"/>
                </a:moveTo>
                <a:lnTo>
                  <a:pt x="716129" y="245128"/>
                </a:lnTo>
                <a:lnTo>
                  <a:pt x="689920" y="222365"/>
                </a:lnTo>
                <a:lnTo>
                  <a:pt x="672838" y="186626"/>
                </a:lnTo>
                <a:lnTo>
                  <a:pt x="666733" y="139714"/>
                </a:lnTo>
                <a:lnTo>
                  <a:pt x="672838" y="92873"/>
                </a:lnTo>
                <a:lnTo>
                  <a:pt x="689920" y="57145"/>
                </a:lnTo>
                <a:lnTo>
                  <a:pt x="716129" y="34318"/>
                </a:lnTo>
                <a:lnTo>
                  <a:pt x="749614" y="26179"/>
                </a:lnTo>
                <a:lnTo>
                  <a:pt x="782933" y="34318"/>
                </a:lnTo>
                <a:lnTo>
                  <a:pt x="797465" y="46966"/>
                </a:lnTo>
                <a:lnTo>
                  <a:pt x="749614" y="46966"/>
                </a:lnTo>
                <a:lnTo>
                  <a:pt x="725270" y="53854"/>
                </a:lnTo>
                <a:lnTo>
                  <a:pt x="706217" y="72866"/>
                </a:lnTo>
                <a:lnTo>
                  <a:pt x="693799" y="102115"/>
                </a:lnTo>
                <a:lnTo>
                  <a:pt x="689361" y="139714"/>
                </a:lnTo>
                <a:lnTo>
                  <a:pt x="693799" y="177349"/>
                </a:lnTo>
                <a:lnTo>
                  <a:pt x="706217" y="206660"/>
                </a:lnTo>
                <a:lnTo>
                  <a:pt x="725270" y="225684"/>
                </a:lnTo>
                <a:lnTo>
                  <a:pt x="749614" y="232462"/>
                </a:lnTo>
                <a:lnTo>
                  <a:pt x="797527" y="232462"/>
                </a:lnTo>
                <a:lnTo>
                  <a:pt x="782933" y="245128"/>
                </a:lnTo>
                <a:lnTo>
                  <a:pt x="749614" y="253116"/>
                </a:lnTo>
                <a:close/>
              </a:path>
              <a:path w="923290" h="328929">
                <a:moveTo>
                  <a:pt x="797527" y="232462"/>
                </a:moveTo>
                <a:lnTo>
                  <a:pt x="749614" y="232462"/>
                </a:lnTo>
                <a:lnTo>
                  <a:pt x="773919" y="225684"/>
                </a:lnTo>
                <a:lnTo>
                  <a:pt x="792896" y="206660"/>
                </a:lnTo>
                <a:lnTo>
                  <a:pt x="805263" y="177349"/>
                </a:lnTo>
                <a:lnTo>
                  <a:pt x="809736" y="139714"/>
                </a:lnTo>
                <a:lnTo>
                  <a:pt x="805263" y="102115"/>
                </a:lnTo>
                <a:lnTo>
                  <a:pt x="792896" y="72866"/>
                </a:lnTo>
                <a:lnTo>
                  <a:pt x="773919" y="53854"/>
                </a:lnTo>
                <a:lnTo>
                  <a:pt x="749614" y="46966"/>
                </a:lnTo>
                <a:lnTo>
                  <a:pt x="797465" y="46966"/>
                </a:lnTo>
                <a:lnTo>
                  <a:pt x="809160" y="57145"/>
                </a:lnTo>
                <a:lnTo>
                  <a:pt x="826335" y="92873"/>
                </a:lnTo>
                <a:lnTo>
                  <a:pt x="832495" y="139714"/>
                </a:lnTo>
                <a:lnTo>
                  <a:pt x="826335" y="186626"/>
                </a:lnTo>
                <a:lnTo>
                  <a:pt x="809160" y="222365"/>
                </a:lnTo>
                <a:lnTo>
                  <a:pt x="797527" y="23246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199727" y="8107689"/>
            <a:ext cx="611505" cy="328930"/>
          </a:xfrm>
          <a:custGeom>
            <a:avLst/>
            <a:gdLst/>
            <a:ahLst/>
            <a:cxnLst/>
            <a:rect l="l" t="t" r="r" b="b"/>
            <a:pathLst>
              <a:path w="611504" h="328929">
                <a:moveTo>
                  <a:pt x="252327" y="328762"/>
                </a:moveTo>
                <a:lnTo>
                  <a:pt x="228910" y="328762"/>
                </a:lnTo>
                <a:lnTo>
                  <a:pt x="228910" y="130373"/>
                </a:lnTo>
                <a:lnTo>
                  <a:pt x="122348" y="130373"/>
                </a:lnTo>
                <a:lnTo>
                  <a:pt x="122348" y="110639"/>
                </a:lnTo>
                <a:lnTo>
                  <a:pt x="228910" y="110639"/>
                </a:lnTo>
                <a:lnTo>
                  <a:pt x="228910" y="0"/>
                </a:lnTo>
                <a:lnTo>
                  <a:pt x="252327" y="0"/>
                </a:lnTo>
                <a:lnTo>
                  <a:pt x="252327" y="328762"/>
                </a:lnTo>
                <a:close/>
              </a:path>
              <a:path w="611504" h="328929">
                <a:moveTo>
                  <a:pt x="24601" y="248248"/>
                </a:moveTo>
                <a:lnTo>
                  <a:pt x="0" y="248248"/>
                </a:lnTo>
                <a:lnTo>
                  <a:pt x="0" y="37362"/>
                </a:lnTo>
                <a:lnTo>
                  <a:pt x="23680" y="37362"/>
                </a:lnTo>
                <a:lnTo>
                  <a:pt x="23680" y="228120"/>
                </a:lnTo>
                <a:lnTo>
                  <a:pt x="174832" y="228120"/>
                </a:lnTo>
                <a:lnTo>
                  <a:pt x="175892" y="234698"/>
                </a:lnTo>
                <a:lnTo>
                  <a:pt x="137785" y="241329"/>
                </a:lnTo>
                <a:lnTo>
                  <a:pt x="100937" y="245519"/>
                </a:lnTo>
                <a:lnTo>
                  <a:pt x="63743" y="247685"/>
                </a:lnTo>
                <a:lnTo>
                  <a:pt x="24601" y="248248"/>
                </a:lnTo>
                <a:close/>
              </a:path>
              <a:path w="611504" h="328929">
                <a:moveTo>
                  <a:pt x="174832" y="228120"/>
                </a:moveTo>
                <a:lnTo>
                  <a:pt x="24601" y="228120"/>
                </a:lnTo>
                <a:lnTo>
                  <a:pt x="63009" y="227473"/>
                </a:lnTo>
                <a:lnTo>
                  <a:pt x="99605" y="225407"/>
                </a:lnTo>
                <a:lnTo>
                  <a:pt x="135732" y="221442"/>
                </a:lnTo>
                <a:lnTo>
                  <a:pt x="172734" y="215096"/>
                </a:lnTo>
                <a:lnTo>
                  <a:pt x="174832" y="228120"/>
                </a:lnTo>
                <a:close/>
              </a:path>
              <a:path w="611504" h="328929">
                <a:moveTo>
                  <a:pt x="571222" y="145371"/>
                </a:moveTo>
                <a:lnTo>
                  <a:pt x="350469" y="145371"/>
                </a:lnTo>
                <a:lnTo>
                  <a:pt x="350469" y="18944"/>
                </a:lnTo>
                <a:lnTo>
                  <a:pt x="571222" y="18944"/>
                </a:lnTo>
                <a:lnTo>
                  <a:pt x="571222" y="38546"/>
                </a:lnTo>
                <a:lnTo>
                  <a:pt x="373491" y="38546"/>
                </a:lnTo>
                <a:lnTo>
                  <a:pt x="373491" y="126689"/>
                </a:lnTo>
                <a:lnTo>
                  <a:pt x="571222" y="126689"/>
                </a:lnTo>
                <a:lnTo>
                  <a:pt x="571222" y="145371"/>
                </a:lnTo>
                <a:close/>
              </a:path>
              <a:path w="611504" h="328929">
                <a:moveTo>
                  <a:pt x="571222" y="126689"/>
                </a:moveTo>
                <a:lnTo>
                  <a:pt x="548068" y="126689"/>
                </a:lnTo>
                <a:lnTo>
                  <a:pt x="548068" y="38546"/>
                </a:lnTo>
                <a:lnTo>
                  <a:pt x="571222" y="38546"/>
                </a:lnTo>
                <a:lnTo>
                  <a:pt x="571222" y="126689"/>
                </a:lnTo>
                <a:close/>
              </a:path>
              <a:path w="611504" h="328929">
                <a:moveTo>
                  <a:pt x="611084" y="212860"/>
                </a:moveTo>
                <a:lnTo>
                  <a:pt x="310475" y="212860"/>
                </a:lnTo>
                <a:lnTo>
                  <a:pt x="310475" y="193257"/>
                </a:lnTo>
                <a:lnTo>
                  <a:pt x="611084" y="193257"/>
                </a:lnTo>
                <a:lnTo>
                  <a:pt x="611084" y="212860"/>
                </a:lnTo>
                <a:close/>
              </a:path>
              <a:path w="611504" h="328929">
                <a:moveTo>
                  <a:pt x="471633" y="327972"/>
                </a:moveTo>
                <a:lnTo>
                  <a:pt x="448611" y="327972"/>
                </a:lnTo>
                <a:lnTo>
                  <a:pt x="448611" y="212860"/>
                </a:lnTo>
                <a:lnTo>
                  <a:pt x="471633" y="212860"/>
                </a:lnTo>
                <a:lnTo>
                  <a:pt x="471633" y="32797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930038" y="8107689"/>
            <a:ext cx="630555" cy="324485"/>
          </a:xfrm>
          <a:custGeom>
            <a:avLst/>
            <a:gdLst/>
            <a:ahLst/>
            <a:cxnLst/>
            <a:rect l="l" t="t" r="r" b="b"/>
            <a:pathLst>
              <a:path w="630554" h="324484">
                <a:moveTo>
                  <a:pt x="262851" y="170630"/>
                </a:moveTo>
                <a:lnTo>
                  <a:pt x="239697" y="170630"/>
                </a:lnTo>
                <a:lnTo>
                  <a:pt x="239697" y="0"/>
                </a:lnTo>
                <a:lnTo>
                  <a:pt x="262851" y="0"/>
                </a:lnTo>
                <a:lnTo>
                  <a:pt x="262851" y="71698"/>
                </a:lnTo>
                <a:lnTo>
                  <a:pt x="308370" y="71698"/>
                </a:lnTo>
                <a:lnTo>
                  <a:pt x="308370" y="92090"/>
                </a:lnTo>
                <a:lnTo>
                  <a:pt x="262851" y="92090"/>
                </a:lnTo>
                <a:lnTo>
                  <a:pt x="262851" y="170630"/>
                </a:lnTo>
                <a:close/>
              </a:path>
              <a:path w="630554" h="324484">
                <a:moveTo>
                  <a:pt x="102877" y="39730"/>
                </a:moveTo>
                <a:lnTo>
                  <a:pt x="10919" y="39730"/>
                </a:lnTo>
                <a:lnTo>
                  <a:pt x="10919" y="19865"/>
                </a:lnTo>
                <a:lnTo>
                  <a:pt x="102877" y="19865"/>
                </a:lnTo>
                <a:lnTo>
                  <a:pt x="102877" y="39730"/>
                </a:lnTo>
                <a:close/>
              </a:path>
              <a:path w="630554" h="324484">
                <a:moveTo>
                  <a:pt x="209439" y="39730"/>
                </a:moveTo>
                <a:lnTo>
                  <a:pt x="118138" y="39730"/>
                </a:lnTo>
                <a:lnTo>
                  <a:pt x="118138" y="19865"/>
                </a:lnTo>
                <a:lnTo>
                  <a:pt x="209439" y="19865"/>
                </a:lnTo>
                <a:lnTo>
                  <a:pt x="209439" y="39730"/>
                </a:lnTo>
                <a:close/>
              </a:path>
              <a:path w="630554" h="324484">
                <a:moveTo>
                  <a:pt x="12234" y="164973"/>
                </a:moveTo>
                <a:lnTo>
                  <a:pt x="0" y="147739"/>
                </a:lnTo>
                <a:lnTo>
                  <a:pt x="23996" y="130326"/>
                </a:lnTo>
                <a:lnTo>
                  <a:pt x="41013" y="108090"/>
                </a:lnTo>
                <a:lnTo>
                  <a:pt x="51171" y="84597"/>
                </a:lnTo>
                <a:lnTo>
                  <a:pt x="54596" y="63410"/>
                </a:lnTo>
                <a:lnTo>
                  <a:pt x="54596" y="39730"/>
                </a:lnTo>
                <a:lnTo>
                  <a:pt x="76961" y="39730"/>
                </a:lnTo>
                <a:lnTo>
                  <a:pt x="76961" y="63410"/>
                </a:lnTo>
                <a:lnTo>
                  <a:pt x="78428" y="80720"/>
                </a:lnTo>
                <a:lnTo>
                  <a:pt x="83867" y="101644"/>
                </a:lnTo>
                <a:lnTo>
                  <a:pt x="84588" y="103141"/>
                </a:lnTo>
                <a:lnTo>
                  <a:pt x="64594" y="103141"/>
                </a:lnTo>
                <a:lnTo>
                  <a:pt x="56431" y="121219"/>
                </a:lnTo>
                <a:lnTo>
                  <a:pt x="45074" y="138250"/>
                </a:lnTo>
                <a:lnTo>
                  <a:pt x="30387" y="153184"/>
                </a:lnTo>
                <a:lnTo>
                  <a:pt x="12234" y="164973"/>
                </a:lnTo>
                <a:close/>
              </a:path>
              <a:path w="630554" h="324484">
                <a:moveTo>
                  <a:pt x="138417" y="142345"/>
                </a:moveTo>
                <a:lnTo>
                  <a:pt x="110508" y="142345"/>
                </a:lnTo>
                <a:lnTo>
                  <a:pt x="126500" y="123703"/>
                </a:lnTo>
                <a:lnTo>
                  <a:pt x="136819" y="102631"/>
                </a:lnTo>
                <a:lnTo>
                  <a:pt x="142402" y="81682"/>
                </a:lnTo>
                <a:lnTo>
                  <a:pt x="144187" y="63410"/>
                </a:lnTo>
                <a:lnTo>
                  <a:pt x="144187" y="39730"/>
                </a:lnTo>
                <a:lnTo>
                  <a:pt x="166683" y="39730"/>
                </a:lnTo>
                <a:lnTo>
                  <a:pt x="166683" y="63410"/>
                </a:lnTo>
                <a:lnTo>
                  <a:pt x="169902" y="85337"/>
                </a:lnTo>
                <a:lnTo>
                  <a:pt x="177634" y="103535"/>
                </a:lnTo>
                <a:lnTo>
                  <a:pt x="156158" y="103535"/>
                </a:lnTo>
                <a:lnTo>
                  <a:pt x="149911" y="122066"/>
                </a:lnTo>
                <a:lnTo>
                  <a:pt x="140519" y="139796"/>
                </a:lnTo>
                <a:lnTo>
                  <a:pt x="138417" y="142345"/>
                </a:lnTo>
                <a:close/>
              </a:path>
              <a:path w="630554" h="324484">
                <a:moveTo>
                  <a:pt x="110376" y="168262"/>
                </a:moveTo>
                <a:lnTo>
                  <a:pt x="93325" y="155367"/>
                </a:lnTo>
                <a:lnTo>
                  <a:pt x="80332" y="139401"/>
                </a:lnTo>
                <a:lnTo>
                  <a:pt x="70915" y="121585"/>
                </a:lnTo>
                <a:lnTo>
                  <a:pt x="64594" y="103141"/>
                </a:lnTo>
                <a:lnTo>
                  <a:pt x="84588" y="103141"/>
                </a:lnTo>
                <a:lnTo>
                  <a:pt x="94240" y="123185"/>
                </a:lnTo>
                <a:lnTo>
                  <a:pt x="110508" y="142345"/>
                </a:lnTo>
                <a:lnTo>
                  <a:pt x="138417" y="142345"/>
                </a:lnTo>
                <a:lnTo>
                  <a:pt x="127501" y="155577"/>
                </a:lnTo>
                <a:lnTo>
                  <a:pt x="110376" y="168262"/>
                </a:lnTo>
                <a:close/>
              </a:path>
              <a:path w="630554" h="324484">
                <a:moveTo>
                  <a:pt x="208781" y="164973"/>
                </a:moveTo>
                <a:lnTo>
                  <a:pt x="190476" y="153393"/>
                </a:lnTo>
                <a:lnTo>
                  <a:pt x="175711" y="138645"/>
                </a:lnTo>
                <a:lnTo>
                  <a:pt x="164325" y="121700"/>
                </a:lnTo>
                <a:lnTo>
                  <a:pt x="156158" y="103535"/>
                </a:lnTo>
                <a:lnTo>
                  <a:pt x="177634" y="103535"/>
                </a:lnTo>
                <a:lnTo>
                  <a:pt x="179904" y="108880"/>
                </a:lnTo>
                <a:lnTo>
                  <a:pt x="196912" y="130770"/>
                </a:lnTo>
                <a:lnTo>
                  <a:pt x="221148" y="147739"/>
                </a:lnTo>
                <a:lnTo>
                  <a:pt x="208781" y="164973"/>
                </a:lnTo>
                <a:close/>
              </a:path>
              <a:path w="630554" h="324484">
                <a:moveTo>
                  <a:pt x="262851" y="324157"/>
                </a:moveTo>
                <a:lnTo>
                  <a:pt x="160500" y="324157"/>
                </a:lnTo>
                <a:lnTo>
                  <a:pt x="160500" y="189705"/>
                </a:lnTo>
                <a:lnTo>
                  <a:pt x="182470" y="189705"/>
                </a:lnTo>
                <a:lnTo>
                  <a:pt x="182470" y="234567"/>
                </a:lnTo>
                <a:lnTo>
                  <a:pt x="262851" y="234567"/>
                </a:lnTo>
                <a:lnTo>
                  <a:pt x="262851" y="253116"/>
                </a:lnTo>
                <a:lnTo>
                  <a:pt x="182470" y="253116"/>
                </a:lnTo>
                <a:lnTo>
                  <a:pt x="182470" y="304950"/>
                </a:lnTo>
                <a:lnTo>
                  <a:pt x="262851" y="304950"/>
                </a:lnTo>
                <a:lnTo>
                  <a:pt x="262851" y="324157"/>
                </a:lnTo>
                <a:close/>
              </a:path>
              <a:path w="630554" h="324484">
                <a:moveTo>
                  <a:pt x="262851" y="234567"/>
                </a:moveTo>
                <a:lnTo>
                  <a:pt x="241802" y="234567"/>
                </a:lnTo>
                <a:lnTo>
                  <a:pt x="241802" y="189705"/>
                </a:lnTo>
                <a:lnTo>
                  <a:pt x="262851" y="189705"/>
                </a:lnTo>
                <a:lnTo>
                  <a:pt x="262851" y="234567"/>
                </a:lnTo>
                <a:close/>
              </a:path>
              <a:path w="630554" h="324484">
                <a:moveTo>
                  <a:pt x="262851" y="304950"/>
                </a:moveTo>
                <a:lnTo>
                  <a:pt x="241802" y="304950"/>
                </a:lnTo>
                <a:lnTo>
                  <a:pt x="241802" y="253116"/>
                </a:lnTo>
                <a:lnTo>
                  <a:pt x="262851" y="253116"/>
                </a:lnTo>
                <a:lnTo>
                  <a:pt x="262851" y="304950"/>
                </a:lnTo>
                <a:close/>
              </a:path>
              <a:path w="630554" h="324484">
                <a:moveTo>
                  <a:pt x="54333" y="324157"/>
                </a:moveTo>
                <a:lnTo>
                  <a:pt x="38020" y="324157"/>
                </a:lnTo>
                <a:lnTo>
                  <a:pt x="38020" y="246801"/>
                </a:lnTo>
                <a:lnTo>
                  <a:pt x="116691" y="246801"/>
                </a:lnTo>
                <a:lnTo>
                  <a:pt x="116691" y="211281"/>
                </a:lnTo>
                <a:lnTo>
                  <a:pt x="37099" y="211281"/>
                </a:lnTo>
                <a:lnTo>
                  <a:pt x="37099" y="192994"/>
                </a:lnTo>
                <a:lnTo>
                  <a:pt x="139582" y="192994"/>
                </a:lnTo>
                <a:lnTo>
                  <a:pt x="139582" y="264562"/>
                </a:lnTo>
                <a:lnTo>
                  <a:pt x="60648" y="264562"/>
                </a:lnTo>
                <a:lnTo>
                  <a:pt x="60648" y="305344"/>
                </a:lnTo>
                <a:lnTo>
                  <a:pt x="148221" y="305344"/>
                </a:lnTo>
                <a:lnTo>
                  <a:pt x="149712" y="317711"/>
                </a:lnTo>
                <a:lnTo>
                  <a:pt x="127483" y="321179"/>
                </a:lnTo>
                <a:lnTo>
                  <a:pt x="105772" y="323055"/>
                </a:lnTo>
                <a:lnTo>
                  <a:pt x="82186" y="323871"/>
                </a:lnTo>
                <a:lnTo>
                  <a:pt x="54333" y="324157"/>
                </a:lnTo>
                <a:close/>
              </a:path>
              <a:path w="630554" h="324484">
                <a:moveTo>
                  <a:pt x="148221" y="305344"/>
                </a:moveTo>
                <a:lnTo>
                  <a:pt x="60648" y="305344"/>
                </a:lnTo>
                <a:lnTo>
                  <a:pt x="85648" y="305192"/>
                </a:lnTo>
                <a:lnTo>
                  <a:pt x="107120" y="304424"/>
                </a:lnTo>
                <a:lnTo>
                  <a:pt x="127063" y="302569"/>
                </a:lnTo>
                <a:lnTo>
                  <a:pt x="147475" y="299161"/>
                </a:lnTo>
                <a:lnTo>
                  <a:pt x="148221" y="305344"/>
                </a:lnTo>
                <a:close/>
              </a:path>
              <a:path w="630554" h="324484">
                <a:moveTo>
                  <a:pt x="580300" y="217596"/>
                </a:moveTo>
                <a:lnTo>
                  <a:pt x="556356" y="214570"/>
                </a:lnTo>
                <a:lnTo>
                  <a:pt x="563357" y="171115"/>
                </a:lnTo>
                <a:lnTo>
                  <a:pt x="566979" y="132840"/>
                </a:lnTo>
                <a:lnTo>
                  <a:pt x="568381" y="98758"/>
                </a:lnTo>
                <a:lnTo>
                  <a:pt x="568723" y="67883"/>
                </a:lnTo>
                <a:lnTo>
                  <a:pt x="568723" y="54596"/>
                </a:lnTo>
                <a:lnTo>
                  <a:pt x="363493" y="54596"/>
                </a:lnTo>
                <a:lnTo>
                  <a:pt x="363493" y="34862"/>
                </a:lnTo>
                <a:lnTo>
                  <a:pt x="592140" y="34862"/>
                </a:lnTo>
                <a:lnTo>
                  <a:pt x="592140" y="67883"/>
                </a:lnTo>
                <a:lnTo>
                  <a:pt x="591807" y="99138"/>
                </a:lnTo>
                <a:lnTo>
                  <a:pt x="590462" y="133514"/>
                </a:lnTo>
                <a:lnTo>
                  <a:pt x="586997" y="172502"/>
                </a:lnTo>
                <a:lnTo>
                  <a:pt x="580300" y="217596"/>
                </a:lnTo>
                <a:close/>
              </a:path>
              <a:path w="630554" h="324484">
                <a:moveTo>
                  <a:pt x="475054" y="259694"/>
                </a:moveTo>
                <a:lnTo>
                  <a:pt x="451768" y="259694"/>
                </a:lnTo>
                <a:lnTo>
                  <a:pt x="451768" y="140898"/>
                </a:lnTo>
                <a:lnTo>
                  <a:pt x="475054" y="140898"/>
                </a:lnTo>
                <a:lnTo>
                  <a:pt x="475054" y="259694"/>
                </a:lnTo>
                <a:close/>
              </a:path>
              <a:path w="630554" h="324484">
                <a:moveTo>
                  <a:pt x="630423" y="279691"/>
                </a:moveTo>
                <a:lnTo>
                  <a:pt x="331261" y="279691"/>
                </a:lnTo>
                <a:lnTo>
                  <a:pt x="331261" y="259694"/>
                </a:lnTo>
                <a:lnTo>
                  <a:pt x="630423" y="259694"/>
                </a:lnTo>
                <a:lnTo>
                  <a:pt x="630423" y="27969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99684" y="8108084"/>
            <a:ext cx="942340" cy="328295"/>
          </a:xfrm>
          <a:custGeom>
            <a:avLst/>
            <a:gdLst/>
            <a:ahLst/>
            <a:cxnLst/>
            <a:rect l="l" t="t" r="r" b="b"/>
            <a:pathLst>
              <a:path w="942340" h="328295">
                <a:moveTo>
                  <a:pt x="253379" y="61963"/>
                </a:moveTo>
                <a:lnTo>
                  <a:pt x="229830" y="61963"/>
                </a:lnTo>
                <a:lnTo>
                  <a:pt x="229830" y="0"/>
                </a:lnTo>
                <a:lnTo>
                  <a:pt x="253379" y="0"/>
                </a:lnTo>
                <a:lnTo>
                  <a:pt x="253379" y="61963"/>
                </a:lnTo>
                <a:close/>
              </a:path>
              <a:path w="942340" h="328295">
                <a:moveTo>
                  <a:pt x="146686" y="185364"/>
                </a:moveTo>
                <a:lnTo>
                  <a:pt x="0" y="185364"/>
                </a:lnTo>
                <a:lnTo>
                  <a:pt x="0" y="21575"/>
                </a:lnTo>
                <a:lnTo>
                  <a:pt x="23548" y="21575"/>
                </a:lnTo>
                <a:lnTo>
                  <a:pt x="23548" y="82749"/>
                </a:lnTo>
                <a:lnTo>
                  <a:pt x="146686" y="82749"/>
                </a:lnTo>
                <a:lnTo>
                  <a:pt x="146686" y="101430"/>
                </a:lnTo>
                <a:lnTo>
                  <a:pt x="23548" y="101430"/>
                </a:lnTo>
                <a:lnTo>
                  <a:pt x="23548" y="165762"/>
                </a:lnTo>
                <a:lnTo>
                  <a:pt x="146686" y="165762"/>
                </a:lnTo>
                <a:lnTo>
                  <a:pt x="146686" y="185364"/>
                </a:lnTo>
                <a:close/>
              </a:path>
              <a:path w="942340" h="328295">
                <a:moveTo>
                  <a:pt x="146686" y="82749"/>
                </a:moveTo>
                <a:lnTo>
                  <a:pt x="123532" y="82749"/>
                </a:lnTo>
                <a:lnTo>
                  <a:pt x="123532" y="21575"/>
                </a:lnTo>
                <a:lnTo>
                  <a:pt x="146686" y="21575"/>
                </a:lnTo>
                <a:lnTo>
                  <a:pt x="146686" y="61963"/>
                </a:lnTo>
                <a:lnTo>
                  <a:pt x="253379" y="61963"/>
                </a:lnTo>
                <a:lnTo>
                  <a:pt x="253379" y="81697"/>
                </a:lnTo>
                <a:lnTo>
                  <a:pt x="146686" y="81697"/>
                </a:lnTo>
                <a:lnTo>
                  <a:pt x="146686" y="82749"/>
                </a:lnTo>
                <a:close/>
              </a:path>
              <a:path w="942340" h="328295">
                <a:moveTo>
                  <a:pt x="253379" y="132609"/>
                </a:moveTo>
                <a:lnTo>
                  <a:pt x="229830" y="132609"/>
                </a:lnTo>
                <a:lnTo>
                  <a:pt x="229830" y="81697"/>
                </a:lnTo>
                <a:lnTo>
                  <a:pt x="253379" y="81697"/>
                </a:lnTo>
                <a:lnTo>
                  <a:pt x="253379" y="132609"/>
                </a:lnTo>
                <a:close/>
              </a:path>
              <a:path w="942340" h="328295">
                <a:moveTo>
                  <a:pt x="146686" y="165762"/>
                </a:moveTo>
                <a:lnTo>
                  <a:pt x="123532" y="165762"/>
                </a:lnTo>
                <a:lnTo>
                  <a:pt x="123532" y="101430"/>
                </a:lnTo>
                <a:lnTo>
                  <a:pt x="146686" y="101430"/>
                </a:lnTo>
                <a:lnTo>
                  <a:pt x="146686" y="132609"/>
                </a:lnTo>
                <a:lnTo>
                  <a:pt x="253379" y="132609"/>
                </a:lnTo>
                <a:lnTo>
                  <a:pt x="253379" y="152475"/>
                </a:lnTo>
                <a:lnTo>
                  <a:pt x="146686" y="152475"/>
                </a:lnTo>
                <a:lnTo>
                  <a:pt x="146686" y="165762"/>
                </a:lnTo>
                <a:close/>
              </a:path>
              <a:path w="942340" h="328295">
                <a:moveTo>
                  <a:pt x="253379" y="242986"/>
                </a:moveTo>
                <a:lnTo>
                  <a:pt x="229830" y="242986"/>
                </a:lnTo>
                <a:lnTo>
                  <a:pt x="229830" y="152475"/>
                </a:lnTo>
                <a:lnTo>
                  <a:pt x="253379" y="152475"/>
                </a:lnTo>
                <a:lnTo>
                  <a:pt x="253379" y="242986"/>
                </a:lnTo>
                <a:close/>
              </a:path>
              <a:path w="942340" h="328295">
                <a:moveTo>
                  <a:pt x="261273" y="320079"/>
                </a:moveTo>
                <a:lnTo>
                  <a:pt x="43150" y="320079"/>
                </a:lnTo>
                <a:lnTo>
                  <a:pt x="43150" y="219306"/>
                </a:lnTo>
                <a:lnTo>
                  <a:pt x="66699" y="219306"/>
                </a:lnTo>
                <a:lnTo>
                  <a:pt x="66699" y="300214"/>
                </a:lnTo>
                <a:lnTo>
                  <a:pt x="261273" y="300214"/>
                </a:lnTo>
                <a:lnTo>
                  <a:pt x="261273" y="320079"/>
                </a:lnTo>
                <a:close/>
              </a:path>
              <a:path w="942340" h="328295">
                <a:moveTo>
                  <a:pt x="338892" y="146949"/>
                </a:moveTo>
                <a:lnTo>
                  <a:pt x="328893" y="127610"/>
                </a:lnTo>
                <a:lnTo>
                  <a:pt x="370671" y="116179"/>
                </a:lnTo>
                <a:lnTo>
                  <a:pt x="409735" y="95264"/>
                </a:lnTo>
                <a:lnTo>
                  <a:pt x="438637" y="66578"/>
                </a:lnTo>
                <a:lnTo>
                  <a:pt x="449926" y="31836"/>
                </a:lnTo>
                <a:lnTo>
                  <a:pt x="449926" y="12103"/>
                </a:lnTo>
                <a:lnTo>
                  <a:pt x="474001" y="12103"/>
                </a:lnTo>
                <a:lnTo>
                  <a:pt x="474001" y="31836"/>
                </a:lnTo>
                <a:lnTo>
                  <a:pt x="485274" y="66134"/>
                </a:lnTo>
                <a:lnTo>
                  <a:pt x="486906" y="67752"/>
                </a:lnTo>
                <a:lnTo>
                  <a:pt x="462161" y="67752"/>
                </a:lnTo>
                <a:lnTo>
                  <a:pt x="441106" y="96776"/>
                </a:lnTo>
                <a:lnTo>
                  <a:pt x="411034" y="119980"/>
                </a:lnTo>
                <a:lnTo>
                  <a:pt x="375709" y="136869"/>
                </a:lnTo>
                <a:lnTo>
                  <a:pt x="338892" y="146949"/>
                </a:lnTo>
                <a:close/>
              </a:path>
              <a:path w="942340" h="328295">
                <a:moveTo>
                  <a:pt x="585430" y="146949"/>
                </a:moveTo>
                <a:lnTo>
                  <a:pt x="548631" y="136813"/>
                </a:lnTo>
                <a:lnTo>
                  <a:pt x="513337" y="119832"/>
                </a:lnTo>
                <a:lnTo>
                  <a:pt x="483272" y="96610"/>
                </a:lnTo>
                <a:lnTo>
                  <a:pt x="462161" y="67752"/>
                </a:lnTo>
                <a:lnTo>
                  <a:pt x="486906" y="67752"/>
                </a:lnTo>
                <a:lnTo>
                  <a:pt x="514258" y="94869"/>
                </a:lnTo>
                <a:lnTo>
                  <a:pt x="553404" y="116031"/>
                </a:lnTo>
                <a:lnTo>
                  <a:pt x="595166" y="127610"/>
                </a:lnTo>
                <a:lnTo>
                  <a:pt x="585430" y="146949"/>
                </a:lnTo>
                <a:close/>
              </a:path>
              <a:path w="942340" h="328295">
                <a:moveTo>
                  <a:pt x="611347" y="206676"/>
                </a:moveTo>
                <a:lnTo>
                  <a:pt x="312185" y="206676"/>
                </a:lnTo>
                <a:lnTo>
                  <a:pt x="312185" y="186680"/>
                </a:lnTo>
                <a:lnTo>
                  <a:pt x="611347" y="186680"/>
                </a:lnTo>
                <a:lnTo>
                  <a:pt x="611347" y="206676"/>
                </a:lnTo>
                <a:close/>
              </a:path>
              <a:path w="942340" h="328295">
                <a:moveTo>
                  <a:pt x="472817" y="327972"/>
                </a:moveTo>
                <a:lnTo>
                  <a:pt x="449795" y="327972"/>
                </a:lnTo>
                <a:lnTo>
                  <a:pt x="449795" y="206676"/>
                </a:lnTo>
                <a:lnTo>
                  <a:pt x="472817" y="206676"/>
                </a:lnTo>
                <a:lnTo>
                  <a:pt x="472817" y="327972"/>
                </a:lnTo>
                <a:close/>
              </a:path>
              <a:path w="942340" h="328295">
                <a:moveTo>
                  <a:pt x="906036" y="175103"/>
                </a:moveTo>
                <a:lnTo>
                  <a:pt x="680941" y="175103"/>
                </a:lnTo>
                <a:lnTo>
                  <a:pt x="680941" y="27363"/>
                </a:lnTo>
                <a:lnTo>
                  <a:pt x="902484" y="27363"/>
                </a:lnTo>
                <a:lnTo>
                  <a:pt x="902484" y="47097"/>
                </a:lnTo>
                <a:lnTo>
                  <a:pt x="704490" y="47097"/>
                </a:lnTo>
                <a:lnTo>
                  <a:pt x="704490" y="155632"/>
                </a:lnTo>
                <a:lnTo>
                  <a:pt x="906036" y="155632"/>
                </a:lnTo>
                <a:lnTo>
                  <a:pt x="906036" y="175103"/>
                </a:lnTo>
                <a:close/>
              </a:path>
              <a:path w="942340" h="328295">
                <a:moveTo>
                  <a:pt x="802500" y="264956"/>
                </a:moveTo>
                <a:lnTo>
                  <a:pt x="779346" y="264956"/>
                </a:lnTo>
                <a:lnTo>
                  <a:pt x="779346" y="175103"/>
                </a:lnTo>
                <a:lnTo>
                  <a:pt x="802500" y="175103"/>
                </a:lnTo>
                <a:lnTo>
                  <a:pt x="802500" y="264956"/>
                </a:lnTo>
                <a:close/>
              </a:path>
              <a:path w="942340" h="328295">
                <a:moveTo>
                  <a:pt x="942214" y="285085"/>
                </a:moveTo>
                <a:lnTo>
                  <a:pt x="641605" y="285085"/>
                </a:lnTo>
                <a:lnTo>
                  <a:pt x="641605" y="264956"/>
                </a:lnTo>
                <a:lnTo>
                  <a:pt x="942214" y="264956"/>
                </a:lnTo>
                <a:lnTo>
                  <a:pt x="942214" y="28508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764821" y="8107689"/>
            <a:ext cx="956944" cy="328930"/>
          </a:xfrm>
          <a:custGeom>
            <a:avLst/>
            <a:gdLst/>
            <a:ahLst/>
            <a:cxnLst/>
            <a:rect l="l" t="t" r="r" b="b"/>
            <a:pathLst>
              <a:path w="956945" h="328929">
                <a:moveTo>
                  <a:pt x="268377" y="197073"/>
                </a:moveTo>
                <a:lnTo>
                  <a:pt x="244828" y="197073"/>
                </a:lnTo>
                <a:lnTo>
                  <a:pt x="244828" y="108271"/>
                </a:lnTo>
                <a:lnTo>
                  <a:pt x="173787" y="108271"/>
                </a:lnTo>
                <a:lnTo>
                  <a:pt x="173787" y="88275"/>
                </a:lnTo>
                <a:lnTo>
                  <a:pt x="244828" y="88275"/>
                </a:lnTo>
                <a:lnTo>
                  <a:pt x="244828" y="0"/>
                </a:lnTo>
                <a:lnTo>
                  <a:pt x="268377" y="0"/>
                </a:lnTo>
                <a:lnTo>
                  <a:pt x="268377" y="197073"/>
                </a:lnTo>
                <a:close/>
              </a:path>
              <a:path w="956945" h="328929">
                <a:moveTo>
                  <a:pt x="184706" y="43808"/>
                </a:moveTo>
                <a:lnTo>
                  <a:pt x="8288" y="43808"/>
                </a:lnTo>
                <a:lnTo>
                  <a:pt x="8288" y="24206"/>
                </a:lnTo>
                <a:lnTo>
                  <a:pt x="184706" y="24206"/>
                </a:lnTo>
                <a:lnTo>
                  <a:pt x="184706" y="43808"/>
                </a:lnTo>
                <a:close/>
              </a:path>
              <a:path w="956945" h="328929">
                <a:moveTo>
                  <a:pt x="12497" y="190626"/>
                </a:moveTo>
                <a:lnTo>
                  <a:pt x="0" y="171945"/>
                </a:lnTo>
                <a:lnTo>
                  <a:pt x="33078" y="154442"/>
                </a:lnTo>
                <a:lnTo>
                  <a:pt x="60187" y="129008"/>
                </a:lnTo>
                <a:lnTo>
                  <a:pt x="78515" y="97778"/>
                </a:lnTo>
                <a:lnTo>
                  <a:pt x="85249" y="62884"/>
                </a:lnTo>
                <a:lnTo>
                  <a:pt x="85249" y="43808"/>
                </a:lnTo>
                <a:lnTo>
                  <a:pt x="108666" y="43808"/>
                </a:lnTo>
                <a:lnTo>
                  <a:pt x="108718" y="62884"/>
                </a:lnTo>
                <a:lnTo>
                  <a:pt x="115028" y="94618"/>
                </a:lnTo>
                <a:lnTo>
                  <a:pt x="121380" y="105114"/>
                </a:lnTo>
                <a:lnTo>
                  <a:pt x="97484" y="105114"/>
                </a:lnTo>
                <a:lnTo>
                  <a:pt x="83835" y="133035"/>
                </a:lnTo>
                <a:lnTo>
                  <a:pt x="64364" y="157096"/>
                </a:lnTo>
                <a:lnTo>
                  <a:pt x="40207" y="176543"/>
                </a:lnTo>
                <a:lnTo>
                  <a:pt x="12497" y="190626"/>
                </a:lnTo>
                <a:close/>
              </a:path>
              <a:path w="956945" h="328929">
                <a:moveTo>
                  <a:pt x="178918" y="182470"/>
                </a:moveTo>
                <a:lnTo>
                  <a:pt x="152503" y="169550"/>
                </a:lnTo>
                <a:lnTo>
                  <a:pt x="129518" y="151833"/>
                </a:lnTo>
                <a:lnTo>
                  <a:pt x="110874" y="130095"/>
                </a:lnTo>
                <a:lnTo>
                  <a:pt x="97484" y="105114"/>
                </a:lnTo>
                <a:lnTo>
                  <a:pt x="121380" y="105114"/>
                </a:lnTo>
                <a:lnTo>
                  <a:pt x="132527" y="123532"/>
                </a:lnTo>
                <a:lnTo>
                  <a:pt x="158783" y="147315"/>
                </a:lnTo>
                <a:lnTo>
                  <a:pt x="191416" y="163920"/>
                </a:lnTo>
                <a:lnTo>
                  <a:pt x="178918" y="182470"/>
                </a:lnTo>
                <a:close/>
              </a:path>
              <a:path w="956945" h="328929">
                <a:moveTo>
                  <a:pt x="268377" y="328367"/>
                </a:moveTo>
                <a:lnTo>
                  <a:pt x="244828" y="328367"/>
                </a:lnTo>
                <a:lnTo>
                  <a:pt x="244828" y="235093"/>
                </a:lnTo>
                <a:lnTo>
                  <a:pt x="49070" y="235093"/>
                </a:lnTo>
                <a:lnTo>
                  <a:pt x="49070" y="215491"/>
                </a:lnTo>
                <a:lnTo>
                  <a:pt x="268377" y="215491"/>
                </a:lnTo>
                <a:lnTo>
                  <a:pt x="268377" y="328367"/>
                </a:lnTo>
                <a:close/>
              </a:path>
              <a:path w="956945" h="328929">
                <a:moveTo>
                  <a:pt x="579773" y="328762"/>
                </a:moveTo>
                <a:lnTo>
                  <a:pt x="556225" y="328762"/>
                </a:lnTo>
                <a:lnTo>
                  <a:pt x="556225" y="0"/>
                </a:lnTo>
                <a:lnTo>
                  <a:pt x="579773" y="0"/>
                </a:lnTo>
                <a:lnTo>
                  <a:pt x="579773" y="132478"/>
                </a:lnTo>
                <a:lnTo>
                  <a:pt x="636606" y="132478"/>
                </a:lnTo>
                <a:lnTo>
                  <a:pt x="636606" y="152475"/>
                </a:lnTo>
                <a:lnTo>
                  <a:pt x="579773" y="152475"/>
                </a:lnTo>
                <a:lnTo>
                  <a:pt x="579773" y="328762"/>
                </a:lnTo>
                <a:close/>
              </a:path>
              <a:path w="956945" h="328929">
                <a:moveTo>
                  <a:pt x="367308" y="245617"/>
                </a:moveTo>
                <a:lnTo>
                  <a:pt x="342049" y="245617"/>
                </a:lnTo>
                <a:lnTo>
                  <a:pt x="342049" y="32626"/>
                </a:lnTo>
                <a:lnTo>
                  <a:pt x="495050" y="32626"/>
                </a:lnTo>
                <a:lnTo>
                  <a:pt x="495050" y="52096"/>
                </a:lnTo>
                <a:lnTo>
                  <a:pt x="365335" y="52096"/>
                </a:lnTo>
                <a:lnTo>
                  <a:pt x="365335" y="225357"/>
                </a:lnTo>
                <a:lnTo>
                  <a:pt x="524016" y="225357"/>
                </a:lnTo>
                <a:lnTo>
                  <a:pt x="525440" y="234303"/>
                </a:lnTo>
                <a:lnTo>
                  <a:pt x="487837" y="240012"/>
                </a:lnTo>
                <a:lnTo>
                  <a:pt x="450863" y="243463"/>
                </a:lnTo>
                <a:lnTo>
                  <a:pt x="411645" y="245163"/>
                </a:lnTo>
                <a:lnTo>
                  <a:pt x="367308" y="245617"/>
                </a:lnTo>
                <a:close/>
              </a:path>
              <a:path w="956945" h="328929">
                <a:moveTo>
                  <a:pt x="524016" y="225357"/>
                </a:moveTo>
                <a:lnTo>
                  <a:pt x="367308" y="225357"/>
                </a:lnTo>
                <a:lnTo>
                  <a:pt x="410965" y="224897"/>
                </a:lnTo>
                <a:lnTo>
                  <a:pt x="449564" y="223055"/>
                </a:lnTo>
                <a:lnTo>
                  <a:pt x="485747" y="219437"/>
                </a:lnTo>
                <a:lnTo>
                  <a:pt x="522151" y="213649"/>
                </a:lnTo>
                <a:lnTo>
                  <a:pt x="524016" y="225357"/>
                </a:lnTo>
                <a:close/>
              </a:path>
              <a:path w="956945" h="328929">
                <a:moveTo>
                  <a:pt x="921560" y="122085"/>
                </a:moveTo>
                <a:lnTo>
                  <a:pt x="698438" y="122085"/>
                </a:lnTo>
                <a:lnTo>
                  <a:pt x="698438" y="12103"/>
                </a:lnTo>
                <a:lnTo>
                  <a:pt x="721592" y="12103"/>
                </a:lnTo>
                <a:lnTo>
                  <a:pt x="721592" y="102614"/>
                </a:lnTo>
                <a:lnTo>
                  <a:pt x="921560" y="102614"/>
                </a:lnTo>
                <a:lnTo>
                  <a:pt x="921560" y="122085"/>
                </a:lnTo>
                <a:close/>
              </a:path>
              <a:path w="956945" h="328929">
                <a:moveTo>
                  <a:pt x="956686" y="189311"/>
                </a:moveTo>
                <a:lnTo>
                  <a:pt x="656077" y="189311"/>
                </a:lnTo>
                <a:lnTo>
                  <a:pt x="656077" y="169840"/>
                </a:lnTo>
                <a:lnTo>
                  <a:pt x="956686" y="169840"/>
                </a:lnTo>
                <a:lnTo>
                  <a:pt x="956686" y="189311"/>
                </a:lnTo>
                <a:close/>
              </a:path>
              <a:path w="956945" h="328929">
                <a:moveTo>
                  <a:pt x="923533" y="319947"/>
                </a:moveTo>
                <a:lnTo>
                  <a:pt x="696596" y="319947"/>
                </a:lnTo>
                <a:lnTo>
                  <a:pt x="696596" y="224831"/>
                </a:lnTo>
                <a:lnTo>
                  <a:pt x="719751" y="224831"/>
                </a:lnTo>
                <a:lnTo>
                  <a:pt x="719751" y="300082"/>
                </a:lnTo>
                <a:lnTo>
                  <a:pt x="923533" y="300082"/>
                </a:lnTo>
                <a:lnTo>
                  <a:pt x="923533" y="31994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44455" y="8107294"/>
            <a:ext cx="634365" cy="321310"/>
          </a:xfrm>
          <a:custGeom>
            <a:avLst/>
            <a:gdLst/>
            <a:ahLst/>
            <a:cxnLst/>
            <a:rect l="l" t="t" r="r" b="b"/>
            <a:pathLst>
              <a:path w="634365" h="321309">
                <a:moveTo>
                  <a:pt x="253642" y="242197"/>
                </a:moveTo>
                <a:lnTo>
                  <a:pt x="230094" y="242197"/>
                </a:lnTo>
                <a:lnTo>
                  <a:pt x="230094" y="789"/>
                </a:lnTo>
                <a:lnTo>
                  <a:pt x="253642" y="789"/>
                </a:lnTo>
                <a:lnTo>
                  <a:pt x="253642" y="102877"/>
                </a:lnTo>
                <a:lnTo>
                  <a:pt x="304424" y="102877"/>
                </a:lnTo>
                <a:lnTo>
                  <a:pt x="304424" y="123137"/>
                </a:lnTo>
                <a:lnTo>
                  <a:pt x="253642" y="123137"/>
                </a:lnTo>
                <a:lnTo>
                  <a:pt x="253642" y="242197"/>
                </a:lnTo>
                <a:close/>
              </a:path>
              <a:path w="634365" h="321309">
                <a:moveTo>
                  <a:pt x="186680" y="52228"/>
                </a:moveTo>
                <a:lnTo>
                  <a:pt x="9472" y="52228"/>
                </a:lnTo>
                <a:lnTo>
                  <a:pt x="9472" y="32626"/>
                </a:lnTo>
                <a:lnTo>
                  <a:pt x="186680" y="32626"/>
                </a:lnTo>
                <a:lnTo>
                  <a:pt x="186680" y="52228"/>
                </a:lnTo>
                <a:close/>
              </a:path>
              <a:path w="634365" h="321309">
                <a:moveTo>
                  <a:pt x="3025" y="191547"/>
                </a:moveTo>
                <a:lnTo>
                  <a:pt x="0" y="171156"/>
                </a:lnTo>
                <a:lnTo>
                  <a:pt x="44861" y="170761"/>
                </a:lnTo>
                <a:lnTo>
                  <a:pt x="44861" y="52228"/>
                </a:lnTo>
                <a:lnTo>
                  <a:pt x="67752" y="52228"/>
                </a:lnTo>
                <a:lnTo>
                  <a:pt x="67752" y="170366"/>
                </a:lnTo>
                <a:lnTo>
                  <a:pt x="204443" y="170366"/>
                </a:lnTo>
                <a:lnTo>
                  <a:pt x="205361" y="179970"/>
                </a:lnTo>
                <a:lnTo>
                  <a:pt x="153618" y="185942"/>
                </a:lnTo>
                <a:lnTo>
                  <a:pt x="100641" y="189459"/>
                </a:lnTo>
                <a:lnTo>
                  <a:pt x="49440" y="191126"/>
                </a:lnTo>
                <a:lnTo>
                  <a:pt x="3025" y="191547"/>
                </a:lnTo>
                <a:close/>
              </a:path>
              <a:path w="634365" h="321309">
                <a:moveTo>
                  <a:pt x="204443" y="170366"/>
                </a:moveTo>
                <a:lnTo>
                  <a:pt x="67752" y="170366"/>
                </a:lnTo>
                <a:lnTo>
                  <a:pt x="97566" y="169495"/>
                </a:lnTo>
                <a:lnTo>
                  <a:pt x="127873" y="168130"/>
                </a:lnTo>
                <a:lnTo>
                  <a:pt x="127873" y="52228"/>
                </a:lnTo>
                <a:lnTo>
                  <a:pt x="151027" y="52228"/>
                </a:lnTo>
                <a:lnTo>
                  <a:pt x="151027" y="166814"/>
                </a:lnTo>
                <a:lnTo>
                  <a:pt x="204103" y="166814"/>
                </a:lnTo>
                <a:lnTo>
                  <a:pt x="204443" y="170366"/>
                </a:lnTo>
                <a:close/>
              </a:path>
              <a:path w="634365" h="321309">
                <a:moveTo>
                  <a:pt x="204103" y="166814"/>
                </a:moveTo>
                <a:lnTo>
                  <a:pt x="151027" y="166814"/>
                </a:lnTo>
                <a:lnTo>
                  <a:pt x="164485" y="165852"/>
                </a:lnTo>
                <a:lnTo>
                  <a:pt x="177783" y="164742"/>
                </a:lnTo>
                <a:lnTo>
                  <a:pt x="190859" y="163484"/>
                </a:lnTo>
                <a:lnTo>
                  <a:pt x="203650" y="162078"/>
                </a:lnTo>
                <a:lnTo>
                  <a:pt x="204103" y="166814"/>
                </a:lnTo>
                <a:close/>
              </a:path>
              <a:path w="634365" h="321309">
                <a:moveTo>
                  <a:pt x="269692" y="320868"/>
                </a:moveTo>
                <a:lnTo>
                  <a:pt x="50386" y="320868"/>
                </a:lnTo>
                <a:lnTo>
                  <a:pt x="50386" y="219043"/>
                </a:lnTo>
                <a:lnTo>
                  <a:pt x="73540" y="219043"/>
                </a:lnTo>
                <a:lnTo>
                  <a:pt x="73540" y="301003"/>
                </a:lnTo>
                <a:lnTo>
                  <a:pt x="269692" y="301003"/>
                </a:lnTo>
                <a:lnTo>
                  <a:pt x="269692" y="320868"/>
                </a:lnTo>
                <a:close/>
              </a:path>
              <a:path w="634365" h="321309">
                <a:moveTo>
                  <a:pt x="583062" y="238119"/>
                </a:moveTo>
                <a:lnTo>
                  <a:pt x="559514" y="238119"/>
                </a:lnTo>
                <a:lnTo>
                  <a:pt x="559514" y="0"/>
                </a:lnTo>
                <a:lnTo>
                  <a:pt x="583062" y="0"/>
                </a:lnTo>
                <a:lnTo>
                  <a:pt x="583062" y="100641"/>
                </a:lnTo>
                <a:lnTo>
                  <a:pt x="634238" y="100641"/>
                </a:lnTo>
                <a:lnTo>
                  <a:pt x="634238" y="120506"/>
                </a:lnTo>
                <a:lnTo>
                  <a:pt x="583062" y="120506"/>
                </a:lnTo>
                <a:lnTo>
                  <a:pt x="583062" y="238119"/>
                </a:lnTo>
                <a:close/>
              </a:path>
              <a:path w="634365" h="321309">
                <a:moveTo>
                  <a:pt x="368755" y="178391"/>
                </a:moveTo>
                <a:lnTo>
                  <a:pt x="344022" y="178391"/>
                </a:lnTo>
                <a:lnTo>
                  <a:pt x="344022" y="29468"/>
                </a:lnTo>
                <a:lnTo>
                  <a:pt x="489393" y="29468"/>
                </a:lnTo>
                <a:lnTo>
                  <a:pt x="489393" y="49465"/>
                </a:lnTo>
                <a:lnTo>
                  <a:pt x="367176" y="49465"/>
                </a:lnTo>
                <a:lnTo>
                  <a:pt x="367176" y="158263"/>
                </a:lnTo>
                <a:lnTo>
                  <a:pt x="522412" y="158263"/>
                </a:lnTo>
                <a:lnTo>
                  <a:pt x="523861" y="167078"/>
                </a:lnTo>
                <a:lnTo>
                  <a:pt x="488933" y="172712"/>
                </a:lnTo>
                <a:lnTo>
                  <a:pt x="453708" y="176237"/>
                </a:lnTo>
                <a:lnTo>
                  <a:pt x="414784" y="178011"/>
                </a:lnTo>
                <a:lnTo>
                  <a:pt x="368755" y="178391"/>
                </a:lnTo>
                <a:close/>
              </a:path>
              <a:path w="634365" h="321309">
                <a:moveTo>
                  <a:pt x="522412" y="158263"/>
                </a:moveTo>
                <a:lnTo>
                  <a:pt x="368755" y="158263"/>
                </a:lnTo>
                <a:lnTo>
                  <a:pt x="414066" y="157959"/>
                </a:lnTo>
                <a:lnTo>
                  <a:pt x="452311" y="156323"/>
                </a:lnTo>
                <a:lnTo>
                  <a:pt x="486731" y="152861"/>
                </a:lnTo>
                <a:lnTo>
                  <a:pt x="520572" y="147081"/>
                </a:lnTo>
                <a:lnTo>
                  <a:pt x="522412" y="158263"/>
                </a:lnTo>
                <a:close/>
              </a:path>
              <a:path w="634365" h="321309">
                <a:moveTo>
                  <a:pt x="599112" y="320868"/>
                </a:moveTo>
                <a:lnTo>
                  <a:pt x="379806" y="320868"/>
                </a:lnTo>
                <a:lnTo>
                  <a:pt x="379806" y="214570"/>
                </a:lnTo>
                <a:lnTo>
                  <a:pt x="402960" y="214570"/>
                </a:lnTo>
                <a:lnTo>
                  <a:pt x="402960" y="301003"/>
                </a:lnTo>
                <a:lnTo>
                  <a:pt x="599112" y="301003"/>
                </a:lnTo>
                <a:lnTo>
                  <a:pt x="599112" y="32086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594962" y="8088093"/>
            <a:ext cx="340995" cy="347980"/>
          </a:xfrm>
          <a:custGeom>
            <a:avLst/>
            <a:gdLst/>
            <a:ahLst/>
            <a:cxnLst/>
            <a:rect l="l" t="t" r="r" b="b"/>
            <a:pathLst>
              <a:path w="340994" h="347979">
                <a:moveTo>
                  <a:pt x="146681" y="49147"/>
                </a:moveTo>
                <a:lnTo>
                  <a:pt x="116583" y="49147"/>
                </a:lnTo>
                <a:lnTo>
                  <a:pt x="121291" y="36860"/>
                </a:lnTo>
                <a:lnTo>
                  <a:pt x="125679" y="24573"/>
                </a:lnTo>
                <a:lnTo>
                  <a:pt x="129709" y="12286"/>
                </a:lnTo>
                <a:lnTo>
                  <a:pt x="133346" y="0"/>
                </a:lnTo>
                <a:lnTo>
                  <a:pt x="161539" y="6857"/>
                </a:lnTo>
                <a:lnTo>
                  <a:pt x="158093" y="17483"/>
                </a:lnTo>
                <a:lnTo>
                  <a:pt x="154539" y="28145"/>
                </a:lnTo>
                <a:lnTo>
                  <a:pt x="150771" y="38736"/>
                </a:lnTo>
                <a:lnTo>
                  <a:pt x="146681" y="49147"/>
                </a:lnTo>
                <a:close/>
              </a:path>
              <a:path w="340994" h="347979">
                <a:moveTo>
                  <a:pt x="340605" y="75817"/>
                </a:moveTo>
                <a:lnTo>
                  <a:pt x="9143" y="75817"/>
                </a:lnTo>
                <a:lnTo>
                  <a:pt x="9143" y="49147"/>
                </a:lnTo>
                <a:lnTo>
                  <a:pt x="340605" y="49147"/>
                </a:lnTo>
                <a:lnTo>
                  <a:pt x="340605" y="75817"/>
                </a:lnTo>
                <a:close/>
              </a:path>
              <a:path w="340994" h="347979">
                <a:moveTo>
                  <a:pt x="17906" y="224403"/>
                </a:moveTo>
                <a:lnTo>
                  <a:pt x="14465" y="219349"/>
                </a:lnTo>
                <a:lnTo>
                  <a:pt x="9810" y="213402"/>
                </a:lnTo>
                <a:lnTo>
                  <a:pt x="4726" y="207526"/>
                </a:lnTo>
                <a:lnTo>
                  <a:pt x="0" y="202686"/>
                </a:lnTo>
                <a:lnTo>
                  <a:pt x="32229" y="176916"/>
                </a:lnTo>
                <a:lnTo>
                  <a:pt x="60386" y="146538"/>
                </a:lnTo>
                <a:lnTo>
                  <a:pt x="84544" y="112517"/>
                </a:lnTo>
                <a:lnTo>
                  <a:pt x="104772" y="75817"/>
                </a:lnTo>
                <a:lnTo>
                  <a:pt x="135632" y="75817"/>
                </a:lnTo>
                <a:lnTo>
                  <a:pt x="130126" y="87008"/>
                </a:lnTo>
                <a:lnTo>
                  <a:pt x="124441" y="98200"/>
                </a:lnTo>
                <a:lnTo>
                  <a:pt x="118541" y="109249"/>
                </a:lnTo>
                <a:lnTo>
                  <a:pt x="112392" y="120012"/>
                </a:lnTo>
                <a:lnTo>
                  <a:pt x="296029" y="120012"/>
                </a:lnTo>
                <a:lnTo>
                  <a:pt x="296029" y="145538"/>
                </a:lnTo>
                <a:lnTo>
                  <a:pt x="109344" y="145538"/>
                </a:lnTo>
                <a:lnTo>
                  <a:pt x="109344" y="164206"/>
                </a:lnTo>
                <a:lnTo>
                  <a:pt x="81531" y="164206"/>
                </a:lnTo>
                <a:lnTo>
                  <a:pt x="67250" y="180899"/>
                </a:lnTo>
                <a:lnTo>
                  <a:pt x="51862" y="196591"/>
                </a:lnTo>
                <a:lnTo>
                  <a:pt x="35402" y="211140"/>
                </a:lnTo>
                <a:lnTo>
                  <a:pt x="17906" y="224403"/>
                </a:lnTo>
                <a:close/>
              </a:path>
              <a:path w="340994" h="347979">
                <a:moveTo>
                  <a:pt x="296029" y="184018"/>
                </a:moveTo>
                <a:lnTo>
                  <a:pt x="268217" y="184018"/>
                </a:lnTo>
                <a:lnTo>
                  <a:pt x="268217" y="145538"/>
                </a:lnTo>
                <a:lnTo>
                  <a:pt x="296029" y="145538"/>
                </a:lnTo>
                <a:lnTo>
                  <a:pt x="296029" y="184018"/>
                </a:lnTo>
                <a:close/>
              </a:path>
              <a:path w="340994" h="347979">
                <a:moveTo>
                  <a:pt x="109344" y="347844"/>
                </a:moveTo>
                <a:lnTo>
                  <a:pt x="81531" y="347844"/>
                </a:lnTo>
                <a:lnTo>
                  <a:pt x="81531" y="164206"/>
                </a:lnTo>
                <a:lnTo>
                  <a:pt x="109344" y="164206"/>
                </a:lnTo>
                <a:lnTo>
                  <a:pt x="109344" y="184018"/>
                </a:lnTo>
                <a:lnTo>
                  <a:pt x="296029" y="184018"/>
                </a:lnTo>
                <a:lnTo>
                  <a:pt x="296029" y="208782"/>
                </a:lnTo>
                <a:lnTo>
                  <a:pt x="109344" y="208782"/>
                </a:lnTo>
                <a:lnTo>
                  <a:pt x="109344" y="248405"/>
                </a:lnTo>
                <a:lnTo>
                  <a:pt x="296029" y="248405"/>
                </a:lnTo>
                <a:lnTo>
                  <a:pt x="296029" y="272789"/>
                </a:lnTo>
                <a:lnTo>
                  <a:pt x="109344" y="272789"/>
                </a:lnTo>
                <a:lnTo>
                  <a:pt x="109344" y="347844"/>
                </a:lnTo>
                <a:close/>
              </a:path>
              <a:path w="340994" h="347979">
                <a:moveTo>
                  <a:pt x="296029" y="248405"/>
                </a:moveTo>
                <a:lnTo>
                  <a:pt x="268217" y="248405"/>
                </a:lnTo>
                <a:lnTo>
                  <a:pt x="268217" y="208782"/>
                </a:lnTo>
                <a:lnTo>
                  <a:pt x="296029" y="208782"/>
                </a:lnTo>
                <a:lnTo>
                  <a:pt x="296029" y="248405"/>
                </a:lnTo>
                <a:close/>
              </a:path>
              <a:path w="340994" h="347979">
                <a:moveTo>
                  <a:pt x="295469" y="320460"/>
                </a:moveTo>
                <a:lnTo>
                  <a:pt x="238881" y="320460"/>
                </a:lnTo>
                <a:lnTo>
                  <a:pt x="259454" y="320412"/>
                </a:lnTo>
                <a:lnTo>
                  <a:pt x="265931" y="320032"/>
                </a:lnTo>
                <a:lnTo>
                  <a:pt x="268217" y="318127"/>
                </a:lnTo>
                <a:lnTo>
                  <a:pt x="268217" y="272789"/>
                </a:lnTo>
                <a:lnTo>
                  <a:pt x="296029" y="272789"/>
                </a:lnTo>
                <a:lnTo>
                  <a:pt x="296029" y="312412"/>
                </a:lnTo>
                <a:lnTo>
                  <a:pt x="295469" y="320460"/>
                </a:lnTo>
                <a:close/>
              </a:path>
              <a:path w="340994" h="347979">
                <a:moveTo>
                  <a:pt x="213735" y="347463"/>
                </a:moveTo>
                <a:lnTo>
                  <a:pt x="212360" y="340706"/>
                </a:lnTo>
                <a:lnTo>
                  <a:pt x="210163" y="333414"/>
                </a:lnTo>
                <a:lnTo>
                  <a:pt x="207467" y="326193"/>
                </a:lnTo>
                <a:lnTo>
                  <a:pt x="204591" y="319651"/>
                </a:lnTo>
                <a:lnTo>
                  <a:pt x="222807" y="320252"/>
                </a:lnTo>
                <a:lnTo>
                  <a:pt x="238881" y="320460"/>
                </a:lnTo>
                <a:lnTo>
                  <a:pt x="295469" y="320460"/>
                </a:lnTo>
                <a:lnTo>
                  <a:pt x="295243" y="323704"/>
                </a:lnTo>
                <a:lnTo>
                  <a:pt x="254311" y="346701"/>
                </a:lnTo>
                <a:lnTo>
                  <a:pt x="235987" y="347332"/>
                </a:lnTo>
                <a:lnTo>
                  <a:pt x="213735" y="34746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927694" y="9022484"/>
            <a:ext cx="621665" cy="323850"/>
          </a:xfrm>
          <a:custGeom>
            <a:avLst/>
            <a:gdLst/>
            <a:ahLst/>
            <a:cxnLst/>
            <a:rect l="l" t="t" r="r" b="b"/>
            <a:pathLst>
              <a:path w="621665" h="323850">
                <a:moveTo>
                  <a:pt x="262194" y="179970"/>
                </a:moveTo>
                <a:lnTo>
                  <a:pt x="36704" y="179970"/>
                </a:lnTo>
                <a:lnTo>
                  <a:pt x="36704" y="28021"/>
                </a:lnTo>
                <a:lnTo>
                  <a:pt x="262194" y="28021"/>
                </a:lnTo>
                <a:lnTo>
                  <a:pt x="262194" y="47229"/>
                </a:lnTo>
                <a:lnTo>
                  <a:pt x="59332" y="47229"/>
                </a:lnTo>
                <a:lnTo>
                  <a:pt x="59332" y="161026"/>
                </a:lnTo>
                <a:lnTo>
                  <a:pt x="262194" y="161026"/>
                </a:lnTo>
                <a:lnTo>
                  <a:pt x="262194" y="179970"/>
                </a:lnTo>
                <a:close/>
              </a:path>
              <a:path w="621665" h="323850">
                <a:moveTo>
                  <a:pt x="262194" y="161026"/>
                </a:moveTo>
                <a:lnTo>
                  <a:pt x="239434" y="161026"/>
                </a:lnTo>
                <a:lnTo>
                  <a:pt x="239434" y="47229"/>
                </a:lnTo>
                <a:lnTo>
                  <a:pt x="262194" y="47229"/>
                </a:lnTo>
                <a:lnTo>
                  <a:pt x="262194" y="161026"/>
                </a:lnTo>
                <a:close/>
              </a:path>
              <a:path w="621665" h="323850">
                <a:moveTo>
                  <a:pt x="160894" y="264298"/>
                </a:moveTo>
                <a:lnTo>
                  <a:pt x="137740" y="264298"/>
                </a:lnTo>
                <a:lnTo>
                  <a:pt x="137740" y="179970"/>
                </a:lnTo>
                <a:lnTo>
                  <a:pt x="160894" y="179970"/>
                </a:lnTo>
                <a:lnTo>
                  <a:pt x="160894" y="264298"/>
                </a:lnTo>
                <a:close/>
              </a:path>
              <a:path w="621665" h="323850">
                <a:moveTo>
                  <a:pt x="300608" y="284427"/>
                </a:moveTo>
                <a:lnTo>
                  <a:pt x="0" y="284427"/>
                </a:lnTo>
                <a:lnTo>
                  <a:pt x="0" y="264298"/>
                </a:lnTo>
                <a:lnTo>
                  <a:pt x="300608" y="264298"/>
                </a:lnTo>
                <a:lnTo>
                  <a:pt x="300608" y="284427"/>
                </a:lnTo>
                <a:close/>
              </a:path>
              <a:path w="621665" h="323850">
                <a:moveTo>
                  <a:pt x="607795" y="175497"/>
                </a:moveTo>
                <a:lnTo>
                  <a:pt x="585299" y="175497"/>
                </a:lnTo>
                <a:lnTo>
                  <a:pt x="585299" y="0"/>
                </a:lnTo>
                <a:lnTo>
                  <a:pt x="607795" y="0"/>
                </a:lnTo>
                <a:lnTo>
                  <a:pt x="607795" y="175497"/>
                </a:lnTo>
                <a:close/>
              </a:path>
              <a:path w="621665" h="323850">
                <a:moveTo>
                  <a:pt x="545437" y="172208"/>
                </a:moveTo>
                <a:lnTo>
                  <a:pt x="522677" y="172208"/>
                </a:lnTo>
                <a:lnTo>
                  <a:pt x="522677" y="92616"/>
                </a:lnTo>
                <a:lnTo>
                  <a:pt x="449663" y="92616"/>
                </a:lnTo>
                <a:lnTo>
                  <a:pt x="449663" y="73540"/>
                </a:lnTo>
                <a:lnTo>
                  <a:pt x="522677" y="73540"/>
                </a:lnTo>
                <a:lnTo>
                  <a:pt x="522677" y="6972"/>
                </a:lnTo>
                <a:lnTo>
                  <a:pt x="545437" y="6972"/>
                </a:lnTo>
                <a:lnTo>
                  <a:pt x="545437" y="172208"/>
                </a:lnTo>
                <a:close/>
              </a:path>
              <a:path w="621665" h="323850">
                <a:moveTo>
                  <a:pt x="366387" y="156027"/>
                </a:moveTo>
                <a:lnTo>
                  <a:pt x="346259" y="156027"/>
                </a:lnTo>
                <a:lnTo>
                  <a:pt x="346259" y="19996"/>
                </a:lnTo>
                <a:lnTo>
                  <a:pt x="470712" y="19996"/>
                </a:lnTo>
                <a:lnTo>
                  <a:pt x="470712" y="39467"/>
                </a:lnTo>
                <a:lnTo>
                  <a:pt x="369808" y="39467"/>
                </a:lnTo>
                <a:lnTo>
                  <a:pt x="369808" y="136556"/>
                </a:lnTo>
                <a:lnTo>
                  <a:pt x="489877" y="136556"/>
                </a:lnTo>
                <a:lnTo>
                  <a:pt x="490709" y="146949"/>
                </a:lnTo>
                <a:lnTo>
                  <a:pt x="461034" y="151716"/>
                </a:lnTo>
                <a:lnTo>
                  <a:pt x="432001" y="154497"/>
                </a:lnTo>
                <a:lnTo>
                  <a:pt x="401242" y="155774"/>
                </a:lnTo>
                <a:lnTo>
                  <a:pt x="366387" y="156027"/>
                </a:lnTo>
                <a:close/>
              </a:path>
              <a:path w="621665" h="323850">
                <a:moveTo>
                  <a:pt x="489877" y="136556"/>
                </a:moveTo>
                <a:lnTo>
                  <a:pt x="369808" y="136556"/>
                </a:lnTo>
                <a:lnTo>
                  <a:pt x="402789" y="136281"/>
                </a:lnTo>
                <a:lnTo>
                  <a:pt x="432281" y="134945"/>
                </a:lnTo>
                <a:lnTo>
                  <a:pt x="460366" y="132079"/>
                </a:lnTo>
                <a:lnTo>
                  <a:pt x="489130" y="127216"/>
                </a:lnTo>
                <a:lnTo>
                  <a:pt x="489877" y="136556"/>
                </a:lnTo>
                <a:close/>
              </a:path>
              <a:path w="621665" h="323850">
                <a:moveTo>
                  <a:pt x="621214" y="323236"/>
                </a:moveTo>
                <a:lnTo>
                  <a:pt x="392304" y="323236"/>
                </a:lnTo>
                <a:lnTo>
                  <a:pt x="392304" y="245486"/>
                </a:lnTo>
                <a:lnTo>
                  <a:pt x="585036" y="245486"/>
                </a:lnTo>
                <a:lnTo>
                  <a:pt x="585036" y="210228"/>
                </a:lnTo>
                <a:lnTo>
                  <a:pt x="391383" y="210228"/>
                </a:lnTo>
                <a:lnTo>
                  <a:pt x="391383" y="191153"/>
                </a:lnTo>
                <a:lnTo>
                  <a:pt x="607795" y="191153"/>
                </a:lnTo>
                <a:lnTo>
                  <a:pt x="607795" y="263904"/>
                </a:lnTo>
                <a:lnTo>
                  <a:pt x="415458" y="263904"/>
                </a:lnTo>
                <a:lnTo>
                  <a:pt x="415458" y="303766"/>
                </a:lnTo>
                <a:lnTo>
                  <a:pt x="621214" y="303766"/>
                </a:lnTo>
                <a:lnTo>
                  <a:pt x="621214" y="3232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73528" y="9022089"/>
            <a:ext cx="944244" cy="328930"/>
          </a:xfrm>
          <a:custGeom>
            <a:avLst/>
            <a:gdLst/>
            <a:ahLst/>
            <a:cxnLst/>
            <a:rect l="l" t="t" r="r" b="b"/>
            <a:pathLst>
              <a:path w="944245" h="328929">
                <a:moveTo>
                  <a:pt x="257326" y="328367"/>
                </a:moveTo>
                <a:lnTo>
                  <a:pt x="233777" y="328367"/>
                </a:lnTo>
                <a:lnTo>
                  <a:pt x="233777" y="0"/>
                </a:lnTo>
                <a:lnTo>
                  <a:pt x="257326" y="0"/>
                </a:lnTo>
                <a:lnTo>
                  <a:pt x="257326" y="135109"/>
                </a:lnTo>
                <a:lnTo>
                  <a:pt x="314159" y="135109"/>
                </a:lnTo>
                <a:lnTo>
                  <a:pt x="314159" y="155500"/>
                </a:lnTo>
                <a:lnTo>
                  <a:pt x="257326" y="155500"/>
                </a:lnTo>
                <a:lnTo>
                  <a:pt x="257326" y="328367"/>
                </a:lnTo>
                <a:close/>
              </a:path>
              <a:path w="944245" h="328929">
                <a:moveTo>
                  <a:pt x="188784" y="54333"/>
                </a:moveTo>
                <a:lnTo>
                  <a:pt x="11313" y="54333"/>
                </a:lnTo>
                <a:lnTo>
                  <a:pt x="11313" y="34336"/>
                </a:lnTo>
                <a:lnTo>
                  <a:pt x="188784" y="34336"/>
                </a:lnTo>
                <a:lnTo>
                  <a:pt x="188784" y="54333"/>
                </a:lnTo>
                <a:close/>
              </a:path>
              <a:path w="944245" h="328929">
                <a:moveTo>
                  <a:pt x="14339" y="264562"/>
                </a:moveTo>
                <a:lnTo>
                  <a:pt x="0" y="245880"/>
                </a:lnTo>
                <a:lnTo>
                  <a:pt x="32850" y="222436"/>
                </a:lnTo>
                <a:lnTo>
                  <a:pt x="61519" y="188176"/>
                </a:lnTo>
                <a:lnTo>
                  <a:pt x="81826" y="147477"/>
                </a:lnTo>
                <a:lnTo>
                  <a:pt x="89590" y="104719"/>
                </a:lnTo>
                <a:lnTo>
                  <a:pt x="89590" y="54333"/>
                </a:lnTo>
                <a:lnTo>
                  <a:pt x="112350" y="54333"/>
                </a:lnTo>
                <a:lnTo>
                  <a:pt x="112350" y="104719"/>
                </a:lnTo>
                <a:lnTo>
                  <a:pt x="119522" y="144855"/>
                </a:lnTo>
                <a:lnTo>
                  <a:pt x="123250" y="152212"/>
                </a:lnTo>
                <a:lnTo>
                  <a:pt x="101167" y="152212"/>
                </a:lnTo>
                <a:lnTo>
                  <a:pt x="86342" y="187841"/>
                </a:lnTo>
                <a:lnTo>
                  <a:pt x="65647" y="219684"/>
                </a:lnTo>
                <a:lnTo>
                  <a:pt x="41001" y="245880"/>
                </a:lnTo>
                <a:lnTo>
                  <a:pt x="14339" y="264562"/>
                </a:lnTo>
                <a:close/>
              </a:path>
              <a:path w="944245" h="328929">
                <a:moveTo>
                  <a:pt x="185627" y="256537"/>
                </a:moveTo>
                <a:lnTo>
                  <a:pt x="159166" y="238885"/>
                </a:lnTo>
                <a:lnTo>
                  <a:pt x="135257" y="214586"/>
                </a:lnTo>
                <a:lnTo>
                  <a:pt x="115419" y="185181"/>
                </a:lnTo>
                <a:lnTo>
                  <a:pt x="101167" y="152212"/>
                </a:lnTo>
                <a:lnTo>
                  <a:pt x="123250" y="152212"/>
                </a:lnTo>
                <a:lnTo>
                  <a:pt x="138842" y="182980"/>
                </a:lnTo>
                <a:lnTo>
                  <a:pt x="166722" y="215258"/>
                </a:lnTo>
                <a:lnTo>
                  <a:pt x="199572" y="237855"/>
                </a:lnTo>
                <a:lnTo>
                  <a:pt x="185627" y="256537"/>
                </a:lnTo>
                <a:close/>
              </a:path>
              <a:path w="944245" h="328929">
                <a:moveTo>
                  <a:pt x="613715" y="328367"/>
                </a:moveTo>
                <a:lnTo>
                  <a:pt x="591087" y="328367"/>
                </a:lnTo>
                <a:lnTo>
                  <a:pt x="591087" y="0"/>
                </a:lnTo>
                <a:lnTo>
                  <a:pt x="613715" y="0"/>
                </a:lnTo>
                <a:lnTo>
                  <a:pt x="613715" y="328367"/>
                </a:lnTo>
                <a:close/>
              </a:path>
              <a:path w="944245" h="328929">
                <a:moveTo>
                  <a:pt x="547410" y="310475"/>
                </a:moveTo>
                <a:lnTo>
                  <a:pt x="525177" y="310475"/>
                </a:lnTo>
                <a:lnTo>
                  <a:pt x="525177" y="151554"/>
                </a:lnTo>
                <a:lnTo>
                  <a:pt x="469265" y="151554"/>
                </a:lnTo>
                <a:lnTo>
                  <a:pt x="469265" y="131294"/>
                </a:lnTo>
                <a:lnTo>
                  <a:pt x="525177" y="131294"/>
                </a:lnTo>
                <a:lnTo>
                  <a:pt x="525177" y="8682"/>
                </a:lnTo>
                <a:lnTo>
                  <a:pt x="547410" y="8682"/>
                </a:lnTo>
                <a:lnTo>
                  <a:pt x="547410" y="310475"/>
                </a:lnTo>
                <a:close/>
              </a:path>
              <a:path w="944245" h="328929">
                <a:moveTo>
                  <a:pt x="428614" y="62621"/>
                </a:moveTo>
                <a:lnTo>
                  <a:pt x="405986" y="62621"/>
                </a:lnTo>
                <a:lnTo>
                  <a:pt x="405986" y="12234"/>
                </a:lnTo>
                <a:lnTo>
                  <a:pt x="428614" y="12234"/>
                </a:lnTo>
                <a:lnTo>
                  <a:pt x="428614" y="62621"/>
                </a:lnTo>
                <a:close/>
              </a:path>
              <a:path w="944245" h="328929">
                <a:moveTo>
                  <a:pt x="493077" y="82486"/>
                </a:moveTo>
                <a:lnTo>
                  <a:pt x="340470" y="82486"/>
                </a:lnTo>
                <a:lnTo>
                  <a:pt x="340470" y="62621"/>
                </a:lnTo>
                <a:lnTo>
                  <a:pt x="493077" y="62621"/>
                </a:lnTo>
                <a:lnTo>
                  <a:pt x="493077" y="82486"/>
                </a:lnTo>
                <a:close/>
              </a:path>
              <a:path w="944245" h="328929">
                <a:moveTo>
                  <a:pt x="347180" y="259036"/>
                </a:moveTo>
                <a:lnTo>
                  <a:pt x="332708" y="241276"/>
                </a:lnTo>
                <a:lnTo>
                  <a:pt x="362603" y="216412"/>
                </a:lnTo>
                <a:lnTo>
                  <a:pt x="385677" y="182568"/>
                </a:lnTo>
                <a:lnTo>
                  <a:pt x="400586" y="143150"/>
                </a:lnTo>
                <a:lnTo>
                  <a:pt x="405986" y="101562"/>
                </a:lnTo>
                <a:lnTo>
                  <a:pt x="405986" y="82486"/>
                </a:lnTo>
                <a:lnTo>
                  <a:pt x="428219" y="82486"/>
                </a:lnTo>
                <a:lnTo>
                  <a:pt x="428219" y="101562"/>
                </a:lnTo>
                <a:lnTo>
                  <a:pt x="433572" y="141543"/>
                </a:lnTo>
                <a:lnTo>
                  <a:pt x="438964" y="154974"/>
                </a:lnTo>
                <a:lnTo>
                  <a:pt x="417300" y="154974"/>
                </a:lnTo>
                <a:lnTo>
                  <a:pt x="406140" y="187070"/>
                </a:lnTo>
                <a:lnTo>
                  <a:pt x="390380" y="215984"/>
                </a:lnTo>
                <a:lnTo>
                  <a:pt x="370550" y="240408"/>
                </a:lnTo>
                <a:lnTo>
                  <a:pt x="347180" y="259036"/>
                </a:lnTo>
                <a:close/>
              </a:path>
              <a:path w="944245" h="328929">
                <a:moveTo>
                  <a:pt x="488078" y="252064"/>
                </a:moveTo>
                <a:lnTo>
                  <a:pt x="464661" y="234840"/>
                </a:lnTo>
                <a:lnTo>
                  <a:pt x="444697" y="212152"/>
                </a:lnTo>
                <a:lnTo>
                  <a:pt x="428729" y="185148"/>
                </a:lnTo>
                <a:lnTo>
                  <a:pt x="417300" y="154974"/>
                </a:lnTo>
                <a:lnTo>
                  <a:pt x="438964" y="154974"/>
                </a:lnTo>
                <a:lnTo>
                  <a:pt x="448643" y="179082"/>
                </a:lnTo>
                <a:lnTo>
                  <a:pt x="471954" y="211046"/>
                </a:lnTo>
                <a:lnTo>
                  <a:pt x="502023" y="234303"/>
                </a:lnTo>
                <a:lnTo>
                  <a:pt x="488078" y="252064"/>
                </a:lnTo>
                <a:close/>
              </a:path>
              <a:path w="944245" h="328929">
                <a:moveTo>
                  <a:pt x="943924" y="328367"/>
                </a:moveTo>
                <a:lnTo>
                  <a:pt x="921033" y="328367"/>
                </a:lnTo>
                <a:lnTo>
                  <a:pt x="921033" y="0"/>
                </a:lnTo>
                <a:lnTo>
                  <a:pt x="943924" y="0"/>
                </a:lnTo>
                <a:lnTo>
                  <a:pt x="943924" y="328367"/>
                </a:lnTo>
                <a:close/>
              </a:path>
              <a:path w="944245" h="328929">
                <a:moveTo>
                  <a:pt x="878672" y="130110"/>
                </a:moveTo>
                <a:lnTo>
                  <a:pt x="855913" y="130110"/>
                </a:lnTo>
                <a:lnTo>
                  <a:pt x="855913" y="7761"/>
                </a:lnTo>
                <a:lnTo>
                  <a:pt x="878672" y="7761"/>
                </a:lnTo>
                <a:lnTo>
                  <a:pt x="878672" y="130110"/>
                </a:lnTo>
                <a:close/>
              </a:path>
              <a:path w="944245" h="328929">
                <a:moveTo>
                  <a:pt x="738169" y="253905"/>
                </a:moveTo>
                <a:lnTo>
                  <a:pt x="709362" y="246043"/>
                </a:lnTo>
                <a:lnTo>
                  <a:pt x="687289" y="223466"/>
                </a:lnTo>
                <a:lnTo>
                  <a:pt x="673159" y="187989"/>
                </a:lnTo>
                <a:lnTo>
                  <a:pt x="668180" y="141424"/>
                </a:lnTo>
                <a:lnTo>
                  <a:pt x="673159" y="94974"/>
                </a:lnTo>
                <a:lnTo>
                  <a:pt x="687289" y="59611"/>
                </a:lnTo>
                <a:lnTo>
                  <a:pt x="709362" y="37101"/>
                </a:lnTo>
                <a:lnTo>
                  <a:pt x="738169" y="29205"/>
                </a:lnTo>
                <a:lnTo>
                  <a:pt x="765627" y="36258"/>
                </a:lnTo>
                <a:lnTo>
                  <a:pt x="781263" y="50912"/>
                </a:lnTo>
                <a:lnTo>
                  <a:pt x="738169" y="50912"/>
                </a:lnTo>
                <a:lnTo>
                  <a:pt x="718404" y="57414"/>
                </a:lnTo>
                <a:lnTo>
                  <a:pt x="703289" y="75793"/>
                </a:lnTo>
                <a:lnTo>
                  <a:pt x="693675" y="104360"/>
                </a:lnTo>
                <a:lnTo>
                  <a:pt x="690413" y="141424"/>
                </a:lnTo>
                <a:lnTo>
                  <a:pt x="693675" y="178451"/>
                </a:lnTo>
                <a:lnTo>
                  <a:pt x="703289" y="207055"/>
                </a:lnTo>
                <a:lnTo>
                  <a:pt x="718404" y="225471"/>
                </a:lnTo>
                <a:lnTo>
                  <a:pt x="738169" y="231935"/>
                </a:lnTo>
                <a:lnTo>
                  <a:pt x="781368" y="231935"/>
                </a:lnTo>
                <a:lnTo>
                  <a:pt x="765962" y="246694"/>
                </a:lnTo>
                <a:lnTo>
                  <a:pt x="738169" y="253905"/>
                </a:lnTo>
                <a:close/>
              </a:path>
              <a:path w="944245" h="328929">
                <a:moveTo>
                  <a:pt x="781368" y="231935"/>
                </a:moveTo>
                <a:lnTo>
                  <a:pt x="738169" y="231935"/>
                </a:lnTo>
                <a:lnTo>
                  <a:pt x="758069" y="225471"/>
                </a:lnTo>
                <a:lnTo>
                  <a:pt x="773245" y="207055"/>
                </a:lnTo>
                <a:lnTo>
                  <a:pt x="782921" y="178451"/>
                </a:lnTo>
                <a:lnTo>
                  <a:pt x="786319" y="141424"/>
                </a:lnTo>
                <a:lnTo>
                  <a:pt x="782921" y="104360"/>
                </a:lnTo>
                <a:lnTo>
                  <a:pt x="773245" y="75793"/>
                </a:lnTo>
                <a:lnTo>
                  <a:pt x="758069" y="57414"/>
                </a:lnTo>
                <a:lnTo>
                  <a:pt x="738169" y="50912"/>
                </a:lnTo>
                <a:lnTo>
                  <a:pt x="781263" y="50912"/>
                </a:lnTo>
                <a:lnTo>
                  <a:pt x="787141" y="56421"/>
                </a:lnTo>
                <a:lnTo>
                  <a:pt x="801698" y="88203"/>
                </a:lnTo>
                <a:lnTo>
                  <a:pt x="808289" y="130110"/>
                </a:lnTo>
                <a:lnTo>
                  <a:pt x="878672" y="130110"/>
                </a:lnTo>
                <a:lnTo>
                  <a:pt x="878672" y="149975"/>
                </a:lnTo>
                <a:lnTo>
                  <a:pt x="808420" y="149975"/>
                </a:lnTo>
                <a:lnTo>
                  <a:pt x="802161" y="193151"/>
                </a:lnTo>
                <a:lnTo>
                  <a:pt x="787651" y="225917"/>
                </a:lnTo>
                <a:lnTo>
                  <a:pt x="781368" y="231935"/>
                </a:lnTo>
                <a:close/>
              </a:path>
              <a:path w="944245" h="328929">
                <a:moveTo>
                  <a:pt x="878672" y="311133"/>
                </a:moveTo>
                <a:lnTo>
                  <a:pt x="855913" y="311133"/>
                </a:lnTo>
                <a:lnTo>
                  <a:pt x="855913" y="149975"/>
                </a:lnTo>
                <a:lnTo>
                  <a:pt x="878672" y="149975"/>
                </a:lnTo>
                <a:lnTo>
                  <a:pt x="878672" y="31113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771054" y="9022089"/>
            <a:ext cx="622935" cy="328930"/>
          </a:xfrm>
          <a:custGeom>
            <a:avLst/>
            <a:gdLst/>
            <a:ahLst/>
            <a:cxnLst/>
            <a:rect l="l" t="t" r="r" b="b"/>
            <a:pathLst>
              <a:path w="622934" h="328929">
                <a:moveTo>
                  <a:pt x="266667" y="133662"/>
                </a:moveTo>
                <a:lnTo>
                  <a:pt x="244039" y="133662"/>
                </a:lnTo>
                <a:lnTo>
                  <a:pt x="244039" y="0"/>
                </a:lnTo>
                <a:lnTo>
                  <a:pt x="266667" y="0"/>
                </a:lnTo>
                <a:lnTo>
                  <a:pt x="266667" y="133662"/>
                </a:lnTo>
                <a:close/>
              </a:path>
              <a:path w="622934" h="328929">
                <a:moveTo>
                  <a:pt x="190626" y="310738"/>
                </a:moveTo>
                <a:lnTo>
                  <a:pt x="168656" y="310738"/>
                </a:lnTo>
                <a:lnTo>
                  <a:pt x="168656" y="7893"/>
                </a:lnTo>
                <a:lnTo>
                  <a:pt x="190626" y="7893"/>
                </a:lnTo>
                <a:lnTo>
                  <a:pt x="190626" y="133662"/>
                </a:lnTo>
                <a:lnTo>
                  <a:pt x="266667" y="133662"/>
                </a:lnTo>
                <a:lnTo>
                  <a:pt x="266667" y="153396"/>
                </a:lnTo>
                <a:lnTo>
                  <a:pt x="190626" y="153396"/>
                </a:lnTo>
                <a:lnTo>
                  <a:pt x="190626" y="310738"/>
                </a:lnTo>
                <a:close/>
              </a:path>
              <a:path w="622934" h="328929">
                <a:moveTo>
                  <a:pt x="266667" y="328367"/>
                </a:moveTo>
                <a:lnTo>
                  <a:pt x="244039" y="328367"/>
                </a:lnTo>
                <a:lnTo>
                  <a:pt x="244039" y="153396"/>
                </a:lnTo>
                <a:lnTo>
                  <a:pt x="266667" y="153396"/>
                </a:lnTo>
                <a:lnTo>
                  <a:pt x="266667" y="328367"/>
                </a:lnTo>
                <a:close/>
              </a:path>
              <a:path w="622934" h="328929">
                <a:moveTo>
                  <a:pt x="20654" y="244828"/>
                </a:moveTo>
                <a:lnTo>
                  <a:pt x="0" y="244828"/>
                </a:lnTo>
                <a:lnTo>
                  <a:pt x="0" y="40782"/>
                </a:lnTo>
                <a:lnTo>
                  <a:pt x="123137" y="40782"/>
                </a:lnTo>
                <a:lnTo>
                  <a:pt x="123137" y="60384"/>
                </a:lnTo>
                <a:lnTo>
                  <a:pt x="23417" y="60384"/>
                </a:lnTo>
                <a:lnTo>
                  <a:pt x="23417" y="224437"/>
                </a:lnTo>
                <a:lnTo>
                  <a:pt x="144236" y="224437"/>
                </a:lnTo>
                <a:lnTo>
                  <a:pt x="145502" y="234567"/>
                </a:lnTo>
                <a:lnTo>
                  <a:pt x="116818" y="239759"/>
                </a:lnTo>
                <a:lnTo>
                  <a:pt x="88110" y="242855"/>
                </a:lnTo>
                <a:lnTo>
                  <a:pt x="56886" y="244372"/>
                </a:lnTo>
                <a:lnTo>
                  <a:pt x="20654" y="244828"/>
                </a:lnTo>
                <a:close/>
              </a:path>
              <a:path w="622934" h="328929">
                <a:moveTo>
                  <a:pt x="144236" y="224437"/>
                </a:moveTo>
                <a:lnTo>
                  <a:pt x="23417" y="224437"/>
                </a:lnTo>
                <a:lnTo>
                  <a:pt x="58105" y="224023"/>
                </a:lnTo>
                <a:lnTo>
                  <a:pt x="88094" y="222513"/>
                </a:lnTo>
                <a:lnTo>
                  <a:pt x="115641" y="219497"/>
                </a:lnTo>
                <a:lnTo>
                  <a:pt x="143002" y="214570"/>
                </a:lnTo>
                <a:lnTo>
                  <a:pt x="144236" y="224437"/>
                </a:lnTo>
                <a:close/>
              </a:path>
              <a:path w="622934" h="328929">
                <a:moveTo>
                  <a:pt x="427298" y="42361"/>
                </a:moveTo>
                <a:lnTo>
                  <a:pt x="404013" y="42361"/>
                </a:lnTo>
                <a:lnTo>
                  <a:pt x="404013" y="394"/>
                </a:lnTo>
                <a:lnTo>
                  <a:pt x="427298" y="394"/>
                </a:lnTo>
                <a:lnTo>
                  <a:pt x="427298" y="42361"/>
                </a:lnTo>
                <a:close/>
              </a:path>
              <a:path w="622934" h="328929">
                <a:moveTo>
                  <a:pt x="513468" y="61963"/>
                </a:moveTo>
                <a:lnTo>
                  <a:pt x="317711" y="61963"/>
                </a:lnTo>
                <a:lnTo>
                  <a:pt x="317711" y="42361"/>
                </a:lnTo>
                <a:lnTo>
                  <a:pt x="513468" y="42361"/>
                </a:lnTo>
                <a:lnTo>
                  <a:pt x="513468" y="61963"/>
                </a:lnTo>
                <a:close/>
              </a:path>
              <a:path w="622934" h="328929">
                <a:moveTo>
                  <a:pt x="572143" y="246670"/>
                </a:moveTo>
                <a:lnTo>
                  <a:pt x="548594" y="246670"/>
                </a:lnTo>
                <a:lnTo>
                  <a:pt x="548594" y="394"/>
                </a:lnTo>
                <a:lnTo>
                  <a:pt x="572143" y="394"/>
                </a:lnTo>
                <a:lnTo>
                  <a:pt x="572143" y="110902"/>
                </a:lnTo>
                <a:lnTo>
                  <a:pt x="622924" y="110902"/>
                </a:lnTo>
                <a:lnTo>
                  <a:pt x="622924" y="131031"/>
                </a:lnTo>
                <a:lnTo>
                  <a:pt x="572143" y="131031"/>
                </a:lnTo>
                <a:lnTo>
                  <a:pt x="572143" y="246670"/>
                </a:lnTo>
                <a:close/>
              </a:path>
              <a:path w="622934" h="328929">
                <a:moveTo>
                  <a:pt x="415590" y="202730"/>
                </a:moveTo>
                <a:lnTo>
                  <a:pt x="383377" y="198499"/>
                </a:lnTo>
                <a:lnTo>
                  <a:pt x="358576" y="186449"/>
                </a:lnTo>
                <a:lnTo>
                  <a:pt x="342680" y="167542"/>
                </a:lnTo>
                <a:lnTo>
                  <a:pt x="337181" y="142739"/>
                </a:lnTo>
                <a:lnTo>
                  <a:pt x="342680" y="117667"/>
                </a:lnTo>
                <a:lnTo>
                  <a:pt x="358576" y="98553"/>
                </a:lnTo>
                <a:lnTo>
                  <a:pt x="383377" y="86369"/>
                </a:lnTo>
                <a:lnTo>
                  <a:pt x="415590" y="82091"/>
                </a:lnTo>
                <a:lnTo>
                  <a:pt x="447373" y="86369"/>
                </a:lnTo>
                <a:lnTo>
                  <a:pt x="472028" y="98553"/>
                </a:lnTo>
                <a:lnTo>
                  <a:pt x="473993" y="100904"/>
                </a:lnTo>
                <a:lnTo>
                  <a:pt x="415590" y="100904"/>
                </a:lnTo>
                <a:lnTo>
                  <a:pt x="392456" y="103926"/>
                </a:lnTo>
                <a:lnTo>
                  <a:pt x="374675" y="112448"/>
                </a:lnTo>
                <a:lnTo>
                  <a:pt x="363308" y="125657"/>
                </a:lnTo>
                <a:lnTo>
                  <a:pt x="359415" y="142739"/>
                </a:lnTo>
                <a:lnTo>
                  <a:pt x="363308" y="159548"/>
                </a:lnTo>
                <a:lnTo>
                  <a:pt x="374675" y="172521"/>
                </a:lnTo>
                <a:lnTo>
                  <a:pt x="392456" y="180831"/>
                </a:lnTo>
                <a:lnTo>
                  <a:pt x="415590" y="183654"/>
                </a:lnTo>
                <a:lnTo>
                  <a:pt x="474389" y="183654"/>
                </a:lnTo>
                <a:lnTo>
                  <a:pt x="472028" y="186449"/>
                </a:lnTo>
                <a:lnTo>
                  <a:pt x="447373" y="198499"/>
                </a:lnTo>
                <a:lnTo>
                  <a:pt x="415590" y="202730"/>
                </a:lnTo>
                <a:close/>
              </a:path>
              <a:path w="622934" h="328929">
                <a:moveTo>
                  <a:pt x="474389" y="183654"/>
                </a:moveTo>
                <a:lnTo>
                  <a:pt x="415590" y="183654"/>
                </a:lnTo>
                <a:lnTo>
                  <a:pt x="438351" y="180831"/>
                </a:lnTo>
                <a:lnTo>
                  <a:pt x="455994" y="172521"/>
                </a:lnTo>
                <a:lnTo>
                  <a:pt x="467446" y="159548"/>
                </a:lnTo>
                <a:lnTo>
                  <a:pt x="471633" y="142739"/>
                </a:lnTo>
                <a:lnTo>
                  <a:pt x="467446" y="125657"/>
                </a:lnTo>
                <a:lnTo>
                  <a:pt x="455994" y="112448"/>
                </a:lnTo>
                <a:lnTo>
                  <a:pt x="438351" y="103926"/>
                </a:lnTo>
                <a:lnTo>
                  <a:pt x="415590" y="100904"/>
                </a:lnTo>
                <a:lnTo>
                  <a:pt x="473993" y="100904"/>
                </a:lnTo>
                <a:lnTo>
                  <a:pt x="488000" y="117667"/>
                </a:lnTo>
                <a:lnTo>
                  <a:pt x="493735" y="142739"/>
                </a:lnTo>
                <a:lnTo>
                  <a:pt x="488000" y="167542"/>
                </a:lnTo>
                <a:lnTo>
                  <a:pt x="474389" y="183654"/>
                </a:lnTo>
                <a:close/>
              </a:path>
              <a:path w="622934" h="328929">
                <a:moveTo>
                  <a:pt x="588193" y="320474"/>
                </a:moveTo>
                <a:lnTo>
                  <a:pt x="368887" y="320474"/>
                </a:lnTo>
                <a:lnTo>
                  <a:pt x="368887" y="226410"/>
                </a:lnTo>
                <a:lnTo>
                  <a:pt x="392041" y="226410"/>
                </a:lnTo>
                <a:lnTo>
                  <a:pt x="392041" y="300608"/>
                </a:lnTo>
                <a:lnTo>
                  <a:pt x="588193" y="300608"/>
                </a:lnTo>
                <a:lnTo>
                  <a:pt x="588193" y="32047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511100" y="9019589"/>
            <a:ext cx="1615440" cy="331470"/>
          </a:xfrm>
          <a:custGeom>
            <a:avLst/>
            <a:gdLst/>
            <a:ahLst/>
            <a:cxnLst/>
            <a:rect l="l" t="t" r="r" b="b"/>
            <a:pathLst>
              <a:path w="1615440" h="331470">
                <a:moveTo>
                  <a:pt x="268245" y="198388"/>
                </a:moveTo>
                <a:lnTo>
                  <a:pt x="244696" y="198388"/>
                </a:lnTo>
                <a:lnTo>
                  <a:pt x="244696" y="109718"/>
                </a:lnTo>
                <a:lnTo>
                  <a:pt x="173524" y="109718"/>
                </a:lnTo>
                <a:lnTo>
                  <a:pt x="173524" y="89985"/>
                </a:lnTo>
                <a:lnTo>
                  <a:pt x="244696" y="89985"/>
                </a:lnTo>
                <a:lnTo>
                  <a:pt x="244696" y="2499"/>
                </a:lnTo>
                <a:lnTo>
                  <a:pt x="268245" y="2499"/>
                </a:lnTo>
                <a:lnTo>
                  <a:pt x="268245" y="198388"/>
                </a:lnTo>
                <a:close/>
              </a:path>
              <a:path w="1615440" h="331470">
                <a:moveTo>
                  <a:pt x="184575" y="47755"/>
                </a:moveTo>
                <a:lnTo>
                  <a:pt x="8156" y="47755"/>
                </a:lnTo>
                <a:lnTo>
                  <a:pt x="8156" y="28021"/>
                </a:lnTo>
                <a:lnTo>
                  <a:pt x="184575" y="28021"/>
                </a:lnTo>
                <a:lnTo>
                  <a:pt x="184575" y="47755"/>
                </a:lnTo>
                <a:close/>
              </a:path>
              <a:path w="1615440" h="331470">
                <a:moveTo>
                  <a:pt x="12366" y="194178"/>
                </a:moveTo>
                <a:lnTo>
                  <a:pt x="0" y="175366"/>
                </a:lnTo>
                <a:lnTo>
                  <a:pt x="33168" y="157562"/>
                </a:lnTo>
                <a:lnTo>
                  <a:pt x="60220" y="131804"/>
                </a:lnTo>
                <a:lnTo>
                  <a:pt x="78441" y="100199"/>
                </a:lnTo>
                <a:lnTo>
                  <a:pt x="85117" y="64857"/>
                </a:lnTo>
                <a:lnTo>
                  <a:pt x="85117" y="47755"/>
                </a:lnTo>
                <a:lnTo>
                  <a:pt x="108534" y="47755"/>
                </a:lnTo>
                <a:lnTo>
                  <a:pt x="108587" y="64857"/>
                </a:lnTo>
                <a:lnTo>
                  <a:pt x="114896" y="96645"/>
                </a:lnTo>
                <a:lnTo>
                  <a:pt x="121301" y="107219"/>
                </a:lnTo>
                <a:lnTo>
                  <a:pt x="97484" y="107219"/>
                </a:lnTo>
                <a:lnTo>
                  <a:pt x="83758" y="135532"/>
                </a:lnTo>
                <a:lnTo>
                  <a:pt x="64249" y="159973"/>
                </a:lnTo>
                <a:lnTo>
                  <a:pt x="40077" y="179777"/>
                </a:lnTo>
                <a:lnTo>
                  <a:pt x="12366" y="194178"/>
                </a:lnTo>
                <a:close/>
              </a:path>
              <a:path w="1615440" h="331470">
                <a:moveTo>
                  <a:pt x="178786" y="184706"/>
                </a:moveTo>
                <a:lnTo>
                  <a:pt x="152392" y="171766"/>
                </a:lnTo>
                <a:lnTo>
                  <a:pt x="129452" y="154004"/>
                </a:lnTo>
                <a:lnTo>
                  <a:pt x="110853" y="132221"/>
                </a:lnTo>
                <a:lnTo>
                  <a:pt x="97484" y="107219"/>
                </a:lnTo>
                <a:lnTo>
                  <a:pt x="121301" y="107219"/>
                </a:lnTo>
                <a:lnTo>
                  <a:pt x="132396" y="125538"/>
                </a:lnTo>
                <a:lnTo>
                  <a:pt x="158652" y="149251"/>
                </a:lnTo>
                <a:lnTo>
                  <a:pt x="191284" y="165762"/>
                </a:lnTo>
                <a:lnTo>
                  <a:pt x="178786" y="184706"/>
                </a:lnTo>
                <a:close/>
              </a:path>
              <a:path w="1615440" h="331470">
                <a:moveTo>
                  <a:pt x="160368" y="330340"/>
                </a:moveTo>
                <a:lnTo>
                  <a:pt x="114672" y="326159"/>
                </a:lnTo>
                <a:lnTo>
                  <a:pt x="80348" y="314356"/>
                </a:lnTo>
                <a:lnTo>
                  <a:pt x="58802" y="295449"/>
                </a:lnTo>
                <a:lnTo>
                  <a:pt x="51438" y="269955"/>
                </a:lnTo>
                <a:lnTo>
                  <a:pt x="58802" y="244294"/>
                </a:lnTo>
                <a:lnTo>
                  <a:pt x="80348" y="225292"/>
                </a:lnTo>
                <a:lnTo>
                  <a:pt x="114672" y="213493"/>
                </a:lnTo>
                <a:lnTo>
                  <a:pt x="160368" y="209439"/>
                </a:lnTo>
                <a:lnTo>
                  <a:pt x="205916" y="213493"/>
                </a:lnTo>
                <a:lnTo>
                  <a:pt x="240191" y="225292"/>
                </a:lnTo>
                <a:lnTo>
                  <a:pt x="243555" y="228252"/>
                </a:lnTo>
                <a:lnTo>
                  <a:pt x="160368" y="228252"/>
                </a:lnTo>
                <a:lnTo>
                  <a:pt x="124784" y="231142"/>
                </a:lnTo>
                <a:lnTo>
                  <a:pt x="97697" y="239434"/>
                </a:lnTo>
                <a:lnTo>
                  <a:pt x="80502" y="252561"/>
                </a:lnTo>
                <a:lnTo>
                  <a:pt x="74593" y="269955"/>
                </a:lnTo>
                <a:lnTo>
                  <a:pt x="80502" y="287118"/>
                </a:lnTo>
                <a:lnTo>
                  <a:pt x="97697" y="300099"/>
                </a:lnTo>
                <a:lnTo>
                  <a:pt x="124784" y="308270"/>
                </a:lnTo>
                <a:lnTo>
                  <a:pt x="160368" y="311001"/>
                </a:lnTo>
                <a:lnTo>
                  <a:pt x="244022" y="311001"/>
                </a:lnTo>
                <a:lnTo>
                  <a:pt x="240191" y="314356"/>
                </a:lnTo>
                <a:lnTo>
                  <a:pt x="205916" y="326159"/>
                </a:lnTo>
                <a:lnTo>
                  <a:pt x="160368" y="330340"/>
                </a:lnTo>
                <a:close/>
              </a:path>
              <a:path w="1615440" h="331470">
                <a:moveTo>
                  <a:pt x="244022" y="311001"/>
                </a:moveTo>
                <a:lnTo>
                  <a:pt x="160368" y="311001"/>
                </a:lnTo>
                <a:lnTo>
                  <a:pt x="195860" y="308270"/>
                </a:lnTo>
                <a:lnTo>
                  <a:pt x="222891" y="300099"/>
                </a:lnTo>
                <a:lnTo>
                  <a:pt x="240104" y="287118"/>
                </a:lnTo>
                <a:lnTo>
                  <a:pt x="246144" y="269955"/>
                </a:lnTo>
                <a:lnTo>
                  <a:pt x="240104" y="252561"/>
                </a:lnTo>
                <a:lnTo>
                  <a:pt x="222891" y="239434"/>
                </a:lnTo>
                <a:lnTo>
                  <a:pt x="195860" y="231142"/>
                </a:lnTo>
                <a:lnTo>
                  <a:pt x="160368" y="228252"/>
                </a:lnTo>
                <a:lnTo>
                  <a:pt x="243555" y="228252"/>
                </a:lnTo>
                <a:lnTo>
                  <a:pt x="261787" y="244294"/>
                </a:lnTo>
                <a:lnTo>
                  <a:pt x="269298" y="269955"/>
                </a:lnTo>
                <a:lnTo>
                  <a:pt x="261787" y="295449"/>
                </a:lnTo>
                <a:lnTo>
                  <a:pt x="244022" y="311001"/>
                </a:lnTo>
                <a:close/>
              </a:path>
              <a:path w="1615440" h="331470">
                <a:moveTo>
                  <a:pt x="441770" y="34468"/>
                </a:moveTo>
                <a:lnTo>
                  <a:pt x="418352" y="34468"/>
                </a:lnTo>
                <a:lnTo>
                  <a:pt x="418352" y="0"/>
                </a:lnTo>
                <a:lnTo>
                  <a:pt x="441770" y="0"/>
                </a:lnTo>
                <a:lnTo>
                  <a:pt x="441770" y="34468"/>
                </a:lnTo>
                <a:close/>
              </a:path>
              <a:path w="1615440" h="331470">
                <a:moveTo>
                  <a:pt x="525309" y="53017"/>
                </a:moveTo>
                <a:lnTo>
                  <a:pt x="334419" y="53017"/>
                </a:lnTo>
                <a:lnTo>
                  <a:pt x="334419" y="34468"/>
                </a:lnTo>
                <a:lnTo>
                  <a:pt x="525309" y="34468"/>
                </a:lnTo>
                <a:lnTo>
                  <a:pt x="525309" y="53017"/>
                </a:lnTo>
                <a:close/>
              </a:path>
              <a:path w="1615440" h="331470">
                <a:moveTo>
                  <a:pt x="581220" y="221542"/>
                </a:moveTo>
                <a:lnTo>
                  <a:pt x="557803" y="221542"/>
                </a:lnTo>
                <a:lnTo>
                  <a:pt x="557803" y="2894"/>
                </a:lnTo>
                <a:lnTo>
                  <a:pt x="581220" y="2894"/>
                </a:lnTo>
                <a:lnTo>
                  <a:pt x="581220" y="103798"/>
                </a:lnTo>
                <a:lnTo>
                  <a:pt x="632528" y="103798"/>
                </a:lnTo>
                <a:lnTo>
                  <a:pt x="632528" y="123795"/>
                </a:lnTo>
                <a:lnTo>
                  <a:pt x="581220" y="123795"/>
                </a:lnTo>
                <a:lnTo>
                  <a:pt x="581220" y="221542"/>
                </a:lnTo>
                <a:close/>
              </a:path>
              <a:path w="1615440" h="331470">
                <a:moveTo>
                  <a:pt x="329156" y="210886"/>
                </a:moveTo>
                <a:lnTo>
                  <a:pt x="326131" y="191021"/>
                </a:lnTo>
                <a:lnTo>
                  <a:pt x="393694" y="190577"/>
                </a:lnTo>
                <a:lnTo>
                  <a:pt x="418352" y="189969"/>
                </a:lnTo>
                <a:lnTo>
                  <a:pt x="418352" y="163920"/>
                </a:lnTo>
                <a:lnTo>
                  <a:pt x="391724" y="159096"/>
                </a:lnTo>
                <a:lnTo>
                  <a:pt x="371386" y="149103"/>
                </a:lnTo>
                <a:lnTo>
                  <a:pt x="358448" y="134449"/>
                </a:lnTo>
                <a:lnTo>
                  <a:pt x="354021" y="115639"/>
                </a:lnTo>
                <a:lnTo>
                  <a:pt x="359310" y="95422"/>
                </a:lnTo>
                <a:lnTo>
                  <a:pt x="374626" y="80200"/>
                </a:lnTo>
                <a:lnTo>
                  <a:pt x="398551" y="70627"/>
                </a:lnTo>
                <a:lnTo>
                  <a:pt x="429666" y="67357"/>
                </a:lnTo>
                <a:lnTo>
                  <a:pt x="460749" y="70627"/>
                </a:lnTo>
                <a:lnTo>
                  <a:pt x="484641" y="80200"/>
                </a:lnTo>
                <a:lnTo>
                  <a:pt x="488812" y="84328"/>
                </a:lnTo>
                <a:lnTo>
                  <a:pt x="429666" y="84328"/>
                </a:lnTo>
                <a:lnTo>
                  <a:pt x="407538" y="86538"/>
                </a:lnTo>
                <a:lnTo>
                  <a:pt x="390676" y="92830"/>
                </a:lnTo>
                <a:lnTo>
                  <a:pt x="379956" y="102699"/>
                </a:lnTo>
                <a:lnTo>
                  <a:pt x="376254" y="115639"/>
                </a:lnTo>
                <a:lnTo>
                  <a:pt x="379956" y="128435"/>
                </a:lnTo>
                <a:lnTo>
                  <a:pt x="390676" y="138480"/>
                </a:lnTo>
                <a:lnTo>
                  <a:pt x="407538" y="144998"/>
                </a:lnTo>
                <a:lnTo>
                  <a:pt x="429666" y="147212"/>
                </a:lnTo>
                <a:lnTo>
                  <a:pt x="489658" y="147212"/>
                </a:lnTo>
                <a:lnTo>
                  <a:pt x="488127" y="148955"/>
                </a:lnTo>
                <a:lnTo>
                  <a:pt x="468075" y="158966"/>
                </a:lnTo>
                <a:lnTo>
                  <a:pt x="441770" y="163920"/>
                </a:lnTo>
                <a:lnTo>
                  <a:pt x="441770" y="189048"/>
                </a:lnTo>
                <a:lnTo>
                  <a:pt x="536827" y="189048"/>
                </a:lnTo>
                <a:lnTo>
                  <a:pt x="537807" y="197730"/>
                </a:lnTo>
                <a:lnTo>
                  <a:pt x="483116" y="205244"/>
                </a:lnTo>
                <a:lnTo>
                  <a:pt x="428252" y="209192"/>
                </a:lnTo>
                <a:lnTo>
                  <a:pt x="376003" y="210699"/>
                </a:lnTo>
                <a:lnTo>
                  <a:pt x="329156" y="210886"/>
                </a:lnTo>
                <a:close/>
              </a:path>
              <a:path w="1615440" h="331470">
                <a:moveTo>
                  <a:pt x="489658" y="147212"/>
                </a:moveTo>
                <a:lnTo>
                  <a:pt x="429666" y="147212"/>
                </a:lnTo>
                <a:lnTo>
                  <a:pt x="451741" y="144998"/>
                </a:lnTo>
                <a:lnTo>
                  <a:pt x="468624" y="138480"/>
                </a:lnTo>
                <a:lnTo>
                  <a:pt x="479413" y="128435"/>
                </a:lnTo>
                <a:lnTo>
                  <a:pt x="483210" y="115639"/>
                </a:lnTo>
                <a:lnTo>
                  <a:pt x="479413" y="102699"/>
                </a:lnTo>
                <a:lnTo>
                  <a:pt x="468624" y="92830"/>
                </a:lnTo>
                <a:lnTo>
                  <a:pt x="451741" y="86538"/>
                </a:lnTo>
                <a:lnTo>
                  <a:pt x="429666" y="84328"/>
                </a:lnTo>
                <a:lnTo>
                  <a:pt x="488812" y="84328"/>
                </a:lnTo>
                <a:lnTo>
                  <a:pt x="500023" y="95422"/>
                </a:lnTo>
                <a:lnTo>
                  <a:pt x="505575" y="115639"/>
                </a:lnTo>
                <a:lnTo>
                  <a:pt x="500952" y="134357"/>
                </a:lnTo>
                <a:lnTo>
                  <a:pt x="489658" y="147212"/>
                </a:lnTo>
                <a:close/>
              </a:path>
              <a:path w="1615440" h="331470">
                <a:moveTo>
                  <a:pt x="536827" y="189048"/>
                </a:moveTo>
                <a:lnTo>
                  <a:pt x="441770" y="189048"/>
                </a:lnTo>
                <a:lnTo>
                  <a:pt x="465699" y="187652"/>
                </a:lnTo>
                <a:lnTo>
                  <a:pt x="489541" y="185775"/>
                </a:lnTo>
                <a:lnTo>
                  <a:pt x="513014" y="183331"/>
                </a:lnTo>
                <a:lnTo>
                  <a:pt x="535833" y="180233"/>
                </a:lnTo>
                <a:lnTo>
                  <a:pt x="536827" y="189048"/>
                </a:lnTo>
                <a:close/>
              </a:path>
              <a:path w="1615440" h="331470">
                <a:moveTo>
                  <a:pt x="581220" y="330867"/>
                </a:moveTo>
                <a:lnTo>
                  <a:pt x="557803" y="330867"/>
                </a:lnTo>
                <a:lnTo>
                  <a:pt x="557803" y="258510"/>
                </a:lnTo>
                <a:lnTo>
                  <a:pt x="366256" y="258510"/>
                </a:lnTo>
                <a:lnTo>
                  <a:pt x="366256" y="239039"/>
                </a:lnTo>
                <a:lnTo>
                  <a:pt x="581220" y="239039"/>
                </a:lnTo>
                <a:lnTo>
                  <a:pt x="581220" y="330867"/>
                </a:lnTo>
                <a:close/>
              </a:path>
              <a:path w="1615440" h="331470">
                <a:moveTo>
                  <a:pt x="920902" y="177997"/>
                </a:moveTo>
                <a:lnTo>
                  <a:pt x="695807" y="177997"/>
                </a:lnTo>
                <a:lnTo>
                  <a:pt x="695807" y="30258"/>
                </a:lnTo>
                <a:lnTo>
                  <a:pt x="917350" y="30258"/>
                </a:lnTo>
                <a:lnTo>
                  <a:pt x="917350" y="49991"/>
                </a:lnTo>
                <a:lnTo>
                  <a:pt x="719356" y="49991"/>
                </a:lnTo>
                <a:lnTo>
                  <a:pt x="719356" y="158526"/>
                </a:lnTo>
                <a:lnTo>
                  <a:pt x="920902" y="158526"/>
                </a:lnTo>
                <a:lnTo>
                  <a:pt x="920902" y="177997"/>
                </a:lnTo>
                <a:close/>
              </a:path>
              <a:path w="1615440" h="331470">
                <a:moveTo>
                  <a:pt x="817366" y="267851"/>
                </a:moveTo>
                <a:lnTo>
                  <a:pt x="794212" y="267851"/>
                </a:lnTo>
                <a:lnTo>
                  <a:pt x="794212" y="177997"/>
                </a:lnTo>
                <a:lnTo>
                  <a:pt x="817366" y="177997"/>
                </a:lnTo>
                <a:lnTo>
                  <a:pt x="817366" y="267851"/>
                </a:lnTo>
                <a:close/>
              </a:path>
              <a:path w="1615440" h="331470">
                <a:moveTo>
                  <a:pt x="957080" y="287979"/>
                </a:moveTo>
                <a:lnTo>
                  <a:pt x="656471" y="287979"/>
                </a:lnTo>
                <a:lnTo>
                  <a:pt x="656471" y="267851"/>
                </a:lnTo>
                <a:lnTo>
                  <a:pt x="957080" y="267851"/>
                </a:lnTo>
                <a:lnTo>
                  <a:pt x="957080" y="287979"/>
                </a:lnTo>
                <a:close/>
              </a:path>
              <a:path w="1615440" h="331470">
                <a:moveTo>
                  <a:pt x="1266240" y="330867"/>
                </a:moveTo>
                <a:lnTo>
                  <a:pt x="1243349" y="330867"/>
                </a:lnTo>
                <a:lnTo>
                  <a:pt x="1243349" y="2499"/>
                </a:lnTo>
                <a:lnTo>
                  <a:pt x="1266240" y="2499"/>
                </a:lnTo>
                <a:lnTo>
                  <a:pt x="1266240" y="330867"/>
                </a:lnTo>
                <a:close/>
              </a:path>
              <a:path w="1615440" h="331470">
                <a:moveTo>
                  <a:pt x="1200988" y="132609"/>
                </a:moveTo>
                <a:lnTo>
                  <a:pt x="1178228" y="132609"/>
                </a:lnTo>
                <a:lnTo>
                  <a:pt x="1178228" y="10261"/>
                </a:lnTo>
                <a:lnTo>
                  <a:pt x="1200988" y="10261"/>
                </a:lnTo>
                <a:lnTo>
                  <a:pt x="1200988" y="132609"/>
                </a:lnTo>
                <a:close/>
              </a:path>
              <a:path w="1615440" h="331470">
                <a:moveTo>
                  <a:pt x="1060484" y="256405"/>
                </a:moveTo>
                <a:lnTo>
                  <a:pt x="1031677" y="248542"/>
                </a:lnTo>
                <a:lnTo>
                  <a:pt x="1009605" y="225966"/>
                </a:lnTo>
                <a:lnTo>
                  <a:pt x="995474" y="190489"/>
                </a:lnTo>
                <a:lnTo>
                  <a:pt x="990496" y="143923"/>
                </a:lnTo>
                <a:lnTo>
                  <a:pt x="995474" y="97473"/>
                </a:lnTo>
                <a:lnTo>
                  <a:pt x="1009605" y="62111"/>
                </a:lnTo>
                <a:lnTo>
                  <a:pt x="1031677" y="39600"/>
                </a:lnTo>
                <a:lnTo>
                  <a:pt x="1060484" y="31705"/>
                </a:lnTo>
                <a:lnTo>
                  <a:pt x="1087943" y="38758"/>
                </a:lnTo>
                <a:lnTo>
                  <a:pt x="1103579" y="53412"/>
                </a:lnTo>
                <a:lnTo>
                  <a:pt x="1060484" y="53412"/>
                </a:lnTo>
                <a:lnTo>
                  <a:pt x="1040720" y="59914"/>
                </a:lnTo>
                <a:lnTo>
                  <a:pt x="1025605" y="78293"/>
                </a:lnTo>
                <a:lnTo>
                  <a:pt x="1015991" y="106859"/>
                </a:lnTo>
                <a:lnTo>
                  <a:pt x="1012729" y="143923"/>
                </a:lnTo>
                <a:lnTo>
                  <a:pt x="1015991" y="180951"/>
                </a:lnTo>
                <a:lnTo>
                  <a:pt x="1025605" y="209554"/>
                </a:lnTo>
                <a:lnTo>
                  <a:pt x="1040720" y="227970"/>
                </a:lnTo>
                <a:lnTo>
                  <a:pt x="1060484" y="234435"/>
                </a:lnTo>
                <a:lnTo>
                  <a:pt x="1103684" y="234435"/>
                </a:lnTo>
                <a:lnTo>
                  <a:pt x="1088278" y="249194"/>
                </a:lnTo>
                <a:lnTo>
                  <a:pt x="1060484" y="256405"/>
                </a:lnTo>
                <a:close/>
              </a:path>
              <a:path w="1615440" h="331470">
                <a:moveTo>
                  <a:pt x="1103684" y="234435"/>
                </a:moveTo>
                <a:lnTo>
                  <a:pt x="1060484" y="234435"/>
                </a:lnTo>
                <a:lnTo>
                  <a:pt x="1080385" y="227970"/>
                </a:lnTo>
                <a:lnTo>
                  <a:pt x="1095561" y="209554"/>
                </a:lnTo>
                <a:lnTo>
                  <a:pt x="1105237" y="180951"/>
                </a:lnTo>
                <a:lnTo>
                  <a:pt x="1108634" y="143923"/>
                </a:lnTo>
                <a:lnTo>
                  <a:pt x="1105237" y="106859"/>
                </a:lnTo>
                <a:lnTo>
                  <a:pt x="1095561" y="78293"/>
                </a:lnTo>
                <a:lnTo>
                  <a:pt x="1080385" y="59914"/>
                </a:lnTo>
                <a:lnTo>
                  <a:pt x="1060484" y="53412"/>
                </a:lnTo>
                <a:lnTo>
                  <a:pt x="1103579" y="53412"/>
                </a:lnTo>
                <a:lnTo>
                  <a:pt x="1109457" y="58921"/>
                </a:lnTo>
                <a:lnTo>
                  <a:pt x="1124014" y="90702"/>
                </a:lnTo>
                <a:lnTo>
                  <a:pt x="1130605" y="132609"/>
                </a:lnTo>
                <a:lnTo>
                  <a:pt x="1200988" y="132609"/>
                </a:lnTo>
                <a:lnTo>
                  <a:pt x="1200988" y="152475"/>
                </a:lnTo>
                <a:lnTo>
                  <a:pt x="1130736" y="152475"/>
                </a:lnTo>
                <a:lnTo>
                  <a:pt x="1124477" y="195650"/>
                </a:lnTo>
                <a:lnTo>
                  <a:pt x="1109966" y="228416"/>
                </a:lnTo>
                <a:lnTo>
                  <a:pt x="1103684" y="234435"/>
                </a:lnTo>
                <a:close/>
              </a:path>
              <a:path w="1615440" h="331470">
                <a:moveTo>
                  <a:pt x="1200988" y="313633"/>
                </a:moveTo>
                <a:lnTo>
                  <a:pt x="1178228" y="313633"/>
                </a:lnTo>
                <a:lnTo>
                  <a:pt x="1178228" y="152475"/>
                </a:lnTo>
                <a:lnTo>
                  <a:pt x="1200988" y="152475"/>
                </a:lnTo>
                <a:lnTo>
                  <a:pt x="1200988" y="313633"/>
                </a:lnTo>
                <a:close/>
              </a:path>
              <a:path w="1615440" h="331470">
                <a:moveTo>
                  <a:pt x="1580268" y="124584"/>
                </a:moveTo>
                <a:lnTo>
                  <a:pt x="1357147" y="124584"/>
                </a:lnTo>
                <a:lnTo>
                  <a:pt x="1357147" y="14602"/>
                </a:lnTo>
                <a:lnTo>
                  <a:pt x="1380301" y="14602"/>
                </a:lnTo>
                <a:lnTo>
                  <a:pt x="1380301" y="105114"/>
                </a:lnTo>
                <a:lnTo>
                  <a:pt x="1580268" y="105114"/>
                </a:lnTo>
                <a:lnTo>
                  <a:pt x="1580268" y="124584"/>
                </a:lnTo>
                <a:close/>
              </a:path>
              <a:path w="1615440" h="331470">
                <a:moveTo>
                  <a:pt x="1615394" y="191810"/>
                </a:moveTo>
                <a:lnTo>
                  <a:pt x="1314785" y="191810"/>
                </a:lnTo>
                <a:lnTo>
                  <a:pt x="1314785" y="172340"/>
                </a:lnTo>
                <a:lnTo>
                  <a:pt x="1615394" y="172340"/>
                </a:lnTo>
                <a:lnTo>
                  <a:pt x="1615394" y="191810"/>
                </a:lnTo>
                <a:close/>
              </a:path>
              <a:path w="1615440" h="331470">
                <a:moveTo>
                  <a:pt x="1582241" y="322447"/>
                </a:moveTo>
                <a:lnTo>
                  <a:pt x="1355305" y="322447"/>
                </a:lnTo>
                <a:lnTo>
                  <a:pt x="1355305" y="227331"/>
                </a:lnTo>
                <a:lnTo>
                  <a:pt x="1378459" y="227331"/>
                </a:lnTo>
                <a:lnTo>
                  <a:pt x="1378459" y="302582"/>
                </a:lnTo>
                <a:lnTo>
                  <a:pt x="1582241" y="302582"/>
                </a:lnTo>
                <a:lnTo>
                  <a:pt x="1582241" y="32244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253596" y="9022089"/>
            <a:ext cx="1251585" cy="328930"/>
          </a:xfrm>
          <a:custGeom>
            <a:avLst/>
            <a:gdLst/>
            <a:ahLst/>
            <a:cxnLst/>
            <a:rect l="l" t="t" r="r" b="b"/>
            <a:pathLst>
              <a:path w="1251584" h="328929">
                <a:moveTo>
                  <a:pt x="246275" y="328367"/>
                </a:moveTo>
                <a:lnTo>
                  <a:pt x="222726" y="328367"/>
                </a:lnTo>
                <a:lnTo>
                  <a:pt x="222726" y="0"/>
                </a:lnTo>
                <a:lnTo>
                  <a:pt x="246275" y="0"/>
                </a:lnTo>
                <a:lnTo>
                  <a:pt x="246275" y="133530"/>
                </a:lnTo>
                <a:lnTo>
                  <a:pt x="303108" y="133530"/>
                </a:lnTo>
                <a:lnTo>
                  <a:pt x="303108" y="153922"/>
                </a:lnTo>
                <a:lnTo>
                  <a:pt x="246275" y="153922"/>
                </a:lnTo>
                <a:lnTo>
                  <a:pt x="246275" y="328367"/>
                </a:lnTo>
                <a:close/>
              </a:path>
              <a:path w="1251584" h="328929">
                <a:moveTo>
                  <a:pt x="81302" y="253116"/>
                </a:moveTo>
                <a:lnTo>
                  <a:pt x="48304" y="245128"/>
                </a:lnTo>
                <a:lnTo>
                  <a:pt x="22545" y="222365"/>
                </a:lnTo>
                <a:lnTo>
                  <a:pt x="5839" y="186626"/>
                </a:lnTo>
                <a:lnTo>
                  <a:pt x="0" y="139714"/>
                </a:lnTo>
                <a:lnTo>
                  <a:pt x="5839" y="92873"/>
                </a:lnTo>
                <a:lnTo>
                  <a:pt x="22545" y="57145"/>
                </a:lnTo>
                <a:lnTo>
                  <a:pt x="48304" y="34318"/>
                </a:lnTo>
                <a:lnTo>
                  <a:pt x="81302" y="26179"/>
                </a:lnTo>
                <a:lnTo>
                  <a:pt x="114309" y="34318"/>
                </a:lnTo>
                <a:lnTo>
                  <a:pt x="128613" y="46966"/>
                </a:lnTo>
                <a:lnTo>
                  <a:pt x="81302" y="46966"/>
                </a:lnTo>
                <a:lnTo>
                  <a:pt x="57324" y="53854"/>
                </a:lnTo>
                <a:lnTo>
                  <a:pt x="38562" y="72866"/>
                </a:lnTo>
                <a:lnTo>
                  <a:pt x="26338" y="102115"/>
                </a:lnTo>
                <a:lnTo>
                  <a:pt x="21970" y="139714"/>
                </a:lnTo>
                <a:lnTo>
                  <a:pt x="26338" y="177349"/>
                </a:lnTo>
                <a:lnTo>
                  <a:pt x="38562" y="206660"/>
                </a:lnTo>
                <a:lnTo>
                  <a:pt x="57324" y="225684"/>
                </a:lnTo>
                <a:lnTo>
                  <a:pt x="81302" y="232462"/>
                </a:lnTo>
                <a:lnTo>
                  <a:pt x="128674" y="232462"/>
                </a:lnTo>
                <a:lnTo>
                  <a:pt x="114309" y="245128"/>
                </a:lnTo>
                <a:lnTo>
                  <a:pt x="81302" y="253116"/>
                </a:lnTo>
                <a:close/>
              </a:path>
              <a:path w="1251584" h="328929">
                <a:moveTo>
                  <a:pt x="128674" y="232462"/>
                </a:moveTo>
                <a:lnTo>
                  <a:pt x="81302" y="232462"/>
                </a:lnTo>
                <a:lnTo>
                  <a:pt x="105371" y="225684"/>
                </a:lnTo>
                <a:lnTo>
                  <a:pt x="124075" y="206660"/>
                </a:lnTo>
                <a:lnTo>
                  <a:pt x="136192" y="177349"/>
                </a:lnTo>
                <a:lnTo>
                  <a:pt x="140503" y="139714"/>
                </a:lnTo>
                <a:lnTo>
                  <a:pt x="136192" y="102115"/>
                </a:lnTo>
                <a:lnTo>
                  <a:pt x="124075" y="72866"/>
                </a:lnTo>
                <a:lnTo>
                  <a:pt x="105371" y="53854"/>
                </a:lnTo>
                <a:lnTo>
                  <a:pt x="81302" y="46966"/>
                </a:lnTo>
                <a:lnTo>
                  <a:pt x="128613" y="46966"/>
                </a:lnTo>
                <a:lnTo>
                  <a:pt x="140125" y="57145"/>
                </a:lnTo>
                <a:lnTo>
                  <a:pt x="156987" y="92873"/>
                </a:lnTo>
                <a:lnTo>
                  <a:pt x="163131" y="139714"/>
                </a:lnTo>
                <a:lnTo>
                  <a:pt x="156987" y="186626"/>
                </a:lnTo>
                <a:lnTo>
                  <a:pt x="140125" y="222365"/>
                </a:lnTo>
                <a:lnTo>
                  <a:pt x="128674" y="232462"/>
                </a:lnTo>
                <a:close/>
              </a:path>
              <a:path w="1251584" h="328929">
                <a:moveTo>
                  <a:pt x="592008" y="328762"/>
                </a:moveTo>
                <a:lnTo>
                  <a:pt x="568986" y="328762"/>
                </a:lnTo>
                <a:lnTo>
                  <a:pt x="568986" y="394"/>
                </a:lnTo>
                <a:lnTo>
                  <a:pt x="592008" y="394"/>
                </a:lnTo>
                <a:lnTo>
                  <a:pt x="592008" y="328762"/>
                </a:lnTo>
                <a:close/>
              </a:path>
              <a:path w="1251584" h="328929">
                <a:moveTo>
                  <a:pt x="345469" y="145502"/>
                </a:moveTo>
                <a:lnTo>
                  <a:pt x="333235" y="126689"/>
                </a:lnTo>
                <a:lnTo>
                  <a:pt x="366895" y="112853"/>
                </a:lnTo>
                <a:lnTo>
                  <a:pt x="394129" y="92172"/>
                </a:lnTo>
                <a:lnTo>
                  <a:pt x="412360" y="65990"/>
                </a:lnTo>
                <a:lnTo>
                  <a:pt x="419010" y="35652"/>
                </a:lnTo>
                <a:lnTo>
                  <a:pt x="419010" y="14602"/>
                </a:lnTo>
                <a:lnTo>
                  <a:pt x="442822" y="14602"/>
                </a:lnTo>
                <a:lnTo>
                  <a:pt x="442822" y="35652"/>
                </a:lnTo>
                <a:lnTo>
                  <a:pt x="449129" y="63542"/>
                </a:lnTo>
                <a:lnTo>
                  <a:pt x="456680" y="73672"/>
                </a:lnTo>
                <a:lnTo>
                  <a:pt x="431245" y="73672"/>
                </a:lnTo>
                <a:lnTo>
                  <a:pt x="417380" y="97679"/>
                </a:lnTo>
                <a:lnTo>
                  <a:pt x="397681" y="117924"/>
                </a:lnTo>
                <a:lnTo>
                  <a:pt x="373321" y="134001"/>
                </a:lnTo>
                <a:lnTo>
                  <a:pt x="345469" y="145502"/>
                </a:lnTo>
                <a:close/>
              </a:path>
              <a:path w="1251584" h="328929">
                <a:moveTo>
                  <a:pt x="515573" y="137214"/>
                </a:moveTo>
                <a:lnTo>
                  <a:pt x="488078" y="127045"/>
                </a:lnTo>
                <a:lnTo>
                  <a:pt x="464191" y="112853"/>
                </a:lnTo>
                <a:lnTo>
                  <a:pt x="444976" y="95015"/>
                </a:lnTo>
                <a:lnTo>
                  <a:pt x="431245" y="73672"/>
                </a:lnTo>
                <a:lnTo>
                  <a:pt x="456680" y="73672"/>
                </a:lnTo>
                <a:lnTo>
                  <a:pt x="466831" y="87288"/>
                </a:lnTo>
                <a:lnTo>
                  <a:pt x="493513" y="105805"/>
                </a:lnTo>
                <a:lnTo>
                  <a:pt x="526756" y="118007"/>
                </a:lnTo>
                <a:lnTo>
                  <a:pt x="515573" y="137214"/>
                </a:lnTo>
                <a:close/>
              </a:path>
              <a:path w="1251584" h="328929">
                <a:moveTo>
                  <a:pt x="325210" y="198257"/>
                </a:moveTo>
                <a:lnTo>
                  <a:pt x="321921" y="177602"/>
                </a:lnTo>
                <a:lnTo>
                  <a:pt x="372796" y="177471"/>
                </a:lnTo>
                <a:lnTo>
                  <a:pt x="428680" y="176155"/>
                </a:lnTo>
                <a:lnTo>
                  <a:pt x="486536" y="172866"/>
                </a:lnTo>
                <a:lnTo>
                  <a:pt x="543332" y="166814"/>
                </a:lnTo>
                <a:lnTo>
                  <a:pt x="545174" y="184048"/>
                </a:lnTo>
                <a:lnTo>
                  <a:pt x="520396" y="187886"/>
                </a:lnTo>
                <a:lnTo>
                  <a:pt x="495346" y="190972"/>
                </a:lnTo>
                <a:lnTo>
                  <a:pt x="470248" y="193391"/>
                </a:lnTo>
                <a:lnTo>
                  <a:pt x="445322" y="195231"/>
                </a:lnTo>
                <a:lnTo>
                  <a:pt x="445322" y="196546"/>
                </a:lnTo>
                <a:lnTo>
                  <a:pt x="421773" y="196546"/>
                </a:lnTo>
                <a:lnTo>
                  <a:pt x="396084" y="197424"/>
                </a:lnTo>
                <a:lnTo>
                  <a:pt x="371271" y="197944"/>
                </a:lnTo>
                <a:lnTo>
                  <a:pt x="325210" y="198257"/>
                </a:lnTo>
                <a:close/>
              </a:path>
              <a:path w="1251584" h="328929">
                <a:moveTo>
                  <a:pt x="445322" y="317974"/>
                </a:moveTo>
                <a:lnTo>
                  <a:pt x="421773" y="317974"/>
                </a:lnTo>
                <a:lnTo>
                  <a:pt x="421773" y="196546"/>
                </a:lnTo>
                <a:lnTo>
                  <a:pt x="445322" y="196546"/>
                </a:lnTo>
                <a:lnTo>
                  <a:pt x="445322" y="317974"/>
                </a:lnTo>
                <a:close/>
              </a:path>
              <a:path w="1251584" h="328929">
                <a:moveTo>
                  <a:pt x="801842" y="128531"/>
                </a:moveTo>
                <a:lnTo>
                  <a:pt x="753941" y="124593"/>
                </a:lnTo>
                <a:lnTo>
                  <a:pt x="717695" y="112810"/>
                </a:lnTo>
                <a:lnTo>
                  <a:pt x="694744" y="93825"/>
                </a:lnTo>
                <a:lnTo>
                  <a:pt x="686730" y="68278"/>
                </a:lnTo>
                <a:lnTo>
                  <a:pt x="694744" y="42250"/>
                </a:lnTo>
                <a:lnTo>
                  <a:pt x="717695" y="22956"/>
                </a:lnTo>
                <a:lnTo>
                  <a:pt x="753941" y="10964"/>
                </a:lnTo>
                <a:lnTo>
                  <a:pt x="801842" y="6840"/>
                </a:lnTo>
                <a:lnTo>
                  <a:pt x="849779" y="10964"/>
                </a:lnTo>
                <a:lnTo>
                  <a:pt x="885973" y="22956"/>
                </a:lnTo>
                <a:lnTo>
                  <a:pt x="889015" y="25522"/>
                </a:lnTo>
                <a:lnTo>
                  <a:pt x="801842" y="25522"/>
                </a:lnTo>
                <a:lnTo>
                  <a:pt x="764235" y="28539"/>
                </a:lnTo>
                <a:lnTo>
                  <a:pt x="735521" y="37033"/>
                </a:lnTo>
                <a:lnTo>
                  <a:pt x="717241" y="50460"/>
                </a:lnTo>
                <a:lnTo>
                  <a:pt x="710936" y="68278"/>
                </a:lnTo>
                <a:lnTo>
                  <a:pt x="717241" y="85631"/>
                </a:lnTo>
                <a:lnTo>
                  <a:pt x="735521" y="98668"/>
                </a:lnTo>
                <a:lnTo>
                  <a:pt x="764235" y="106869"/>
                </a:lnTo>
                <a:lnTo>
                  <a:pt x="801842" y="109718"/>
                </a:lnTo>
                <a:lnTo>
                  <a:pt x="889698" y="109718"/>
                </a:lnTo>
                <a:lnTo>
                  <a:pt x="885973" y="112810"/>
                </a:lnTo>
                <a:lnTo>
                  <a:pt x="849779" y="124593"/>
                </a:lnTo>
                <a:lnTo>
                  <a:pt x="801842" y="128531"/>
                </a:lnTo>
                <a:close/>
              </a:path>
              <a:path w="1251584" h="328929">
                <a:moveTo>
                  <a:pt x="889698" y="109718"/>
                </a:moveTo>
                <a:lnTo>
                  <a:pt x="801842" y="109718"/>
                </a:lnTo>
                <a:lnTo>
                  <a:pt x="839342" y="106869"/>
                </a:lnTo>
                <a:lnTo>
                  <a:pt x="868098" y="98668"/>
                </a:lnTo>
                <a:lnTo>
                  <a:pt x="886518" y="85631"/>
                </a:lnTo>
                <a:lnTo>
                  <a:pt x="893012" y="68278"/>
                </a:lnTo>
                <a:lnTo>
                  <a:pt x="886518" y="50460"/>
                </a:lnTo>
                <a:lnTo>
                  <a:pt x="868098" y="37033"/>
                </a:lnTo>
                <a:lnTo>
                  <a:pt x="839342" y="28539"/>
                </a:lnTo>
                <a:lnTo>
                  <a:pt x="801842" y="25522"/>
                </a:lnTo>
                <a:lnTo>
                  <a:pt x="889015" y="25522"/>
                </a:lnTo>
                <a:lnTo>
                  <a:pt x="908848" y="42250"/>
                </a:lnTo>
                <a:lnTo>
                  <a:pt x="916824" y="68278"/>
                </a:lnTo>
                <a:lnTo>
                  <a:pt x="908848" y="93825"/>
                </a:lnTo>
                <a:lnTo>
                  <a:pt x="889698" y="109718"/>
                </a:lnTo>
                <a:close/>
              </a:path>
              <a:path w="1251584" h="328929">
                <a:moveTo>
                  <a:pt x="951686" y="176550"/>
                </a:moveTo>
                <a:lnTo>
                  <a:pt x="652525" y="176550"/>
                </a:lnTo>
                <a:lnTo>
                  <a:pt x="652525" y="156553"/>
                </a:lnTo>
                <a:lnTo>
                  <a:pt x="951686" y="156553"/>
                </a:lnTo>
                <a:lnTo>
                  <a:pt x="951686" y="176550"/>
                </a:lnTo>
                <a:close/>
              </a:path>
              <a:path w="1251584" h="328929">
                <a:moveTo>
                  <a:pt x="813419" y="216938"/>
                </a:moveTo>
                <a:lnTo>
                  <a:pt x="790528" y="216938"/>
                </a:lnTo>
                <a:lnTo>
                  <a:pt x="790528" y="176550"/>
                </a:lnTo>
                <a:lnTo>
                  <a:pt x="813419" y="176550"/>
                </a:lnTo>
                <a:lnTo>
                  <a:pt x="813419" y="216938"/>
                </a:lnTo>
                <a:close/>
              </a:path>
              <a:path w="1251584" h="328929">
                <a:moveTo>
                  <a:pt x="914587" y="323631"/>
                </a:moveTo>
                <a:lnTo>
                  <a:pt x="689755" y="323631"/>
                </a:lnTo>
                <a:lnTo>
                  <a:pt x="689755" y="216938"/>
                </a:lnTo>
                <a:lnTo>
                  <a:pt x="914587" y="216938"/>
                </a:lnTo>
                <a:lnTo>
                  <a:pt x="914587" y="236145"/>
                </a:lnTo>
                <a:lnTo>
                  <a:pt x="712910" y="236145"/>
                </a:lnTo>
                <a:lnTo>
                  <a:pt x="712910" y="303897"/>
                </a:lnTo>
                <a:lnTo>
                  <a:pt x="914587" y="303897"/>
                </a:lnTo>
                <a:lnTo>
                  <a:pt x="914587" y="323631"/>
                </a:lnTo>
                <a:close/>
              </a:path>
              <a:path w="1251584" h="328929">
                <a:moveTo>
                  <a:pt x="914587" y="303897"/>
                </a:moveTo>
                <a:lnTo>
                  <a:pt x="891828" y="303897"/>
                </a:lnTo>
                <a:lnTo>
                  <a:pt x="891828" y="236145"/>
                </a:lnTo>
                <a:lnTo>
                  <a:pt x="914587" y="236145"/>
                </a:lnTo>
                <a:lnTo>
                  <a:pt x="914587" y="303897"/>
                </a:lnTo>
                <a:close/>
              </a:path>
              <a:path w="1251584" h="328929">
                <a:moveTo>
                  <a:pt x="1251243" y="328762"/>
                </a:moveTo>
                <a:lnTo>
                  <a:pt x="1227826" y="328762"/>
                </a:lnTo>
                <a:lnTo>
                  <a:pt x="1227826" y="0"/>
                </a:lnTo>
                <a:lnTo>
                  <a:pt x="1251243" y="0"/>
                </a:lnTo>
                <a:lnTo>
                  <a:pt x="1251243" y="328762"/>
                </a:lnTo>
                <a:close/>
              </a:path>
              <a:path w="1251584" h="328929">
                <a:moveTo>
                  <a:pt x="1077982" y="253116"/>
                </a:moveTo>
                <a:lnTo>
                  <a:pt x="1044496" y="245128"/>
                </a:lnTo>
                <a:lnTo>
                  <a:pt x="1018287" y="222365"/>
                </a:lnTo>
                <a:lnTo>
                  <a:pt x="1001205" y="186626"/>
                </a:lnTo>
                <a:lnTo>
                  <a:pt x="995100" y="139714"/>
                </a:lnTo>
                <a:lnTo>
                  <a:pt x="1001205" y="92873"/>
                </a:lnTo>
                <a:lnTo>
                  <a:pt x="1018287" y="57145"/>
                </a:lnTo>
                <a:lnTo>
                  <a:pt x="1044496" y="34318"/>
                </a:lnTo>
                <a:lnTo>
                  <a:pt x="1077982" y="26179"/>
                </a:lnTo>
                <a:lnTo>
                  <a:pt x="1111301" y="34318"/>
                </a:lnTo>
                <a:lnTo>
                  <a:pt x="1125832" y="46966"/>
                </a:lnTo>
                <a:lnTo>
                  <a:pt x="1077982" y="46966"/>
                </a:lnTo>
                <a:lnTo>
                  <a:pt x="1053637" y="53854"/>
                </a:lnTo>
                <a:lnTo>
                  <a:pt x="1034584" y="72866"/>
                </a:lnTo>
                <a:lnTo>
                  <a:pt x="1022166" y="102115"/>
                </a:lnTo>
                <a:lnTo>
                  <a:pt x="1017728" y="139714"/>
                </a:lnTo>
                <a:lnTo>
                  <a:pt x="1022166" y="177349"/>
                </a:lnTo>
                <a:lnTo>
                  <a:pt x="1034584" y="206660"/>
                </a:lnTo>
                <a:lnTo>
                  <a:pt x="1053637" y="225684"/>
                </a:lnTo>
                <a:lnTo>
                  <a:pt x="1077982" y="232462"/>
                </a:lnTo>
                <a:lnTo>
                  <a:pt x="1125894" y="232462"/>
                </a:lnTo>
                <a:lnTo>
                  <a:pt x="1111301" y="245128"/>
                </a:lnTo>
                <a:lnTo>
                  <a:pt x="1077982" y="253116"/>
                </a:lnTo>
                <a:close/>
              </a:path>
              <a:path w="1251584" h="328929">
                <a:moveTo>
                  <a:pt x="1125894" y="232462"/>
                </a:moveTo>
                <a:lnTo>
                  <a:pt x="1077982" y="232462"/>
                </a:lnTo>
                <a:lnTo>
                  <a:pt x="1102287" y="225684"/>
                </a:lnTo>
                <a:lnTo>
                  <a:pt x="1121264" y="206660"/>
                </a:lnTo>
                <a:lnTo>
                  <a:pt x="1133630" y="177349"/>
                </a:lnTo>
                <a:lnTo>
                  <a:pt x="1138103" y="139714"/>
                </a:lnTo>
                <a:lnTo>
                  <a:pt x="1133630" y="102115"/>
                </a:lnTo>
                <a:lnTo>
                  <a:pt x="1121264" y="72866"/>
                </a:lnTo>
                <a:lnTo>
                  <a:pt x="1102287" y="53854"/>
                </a:lnTo>
                <a:lnTo>
                  <a:pt x="1077982" y="46966"/>
                </a:lnTo>
                <a:lnTo>
                  <a:pt x="1125832" y="46966"/>
                </a:lnTo>
                <a:lnTo>
                  <a:pt x="1137528" y="57145"/>
                </a:lnTo>
                <a:lnTo>
                  <a:pt x="1154702" y="92873"/>
                </a:lnTo>
                <a:lnTo>
                  <a:pt x="1160863" y="139714"/>
                </a:lnTo>
                <a:lnTo>
                  <a:pt x="1154702" y="186626"/>
                </a:lnTo>
                <a:lnTo>
                  <a:pt x="1137528" y="222365"/>
                </a:lnTo>
                <a:lnTo>
                  <a:pt x="1125894" y="23246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664926" y="9021694"/>
            <a:ext cx="1286510" cy="328930"/>
          </a:xfrm>
          <a:custGeom>
            <a:avLst/>
            <a:gdLst/>
            <a:ahLst/>
            <a:cxnLst/>
            <a:rect l="l" t="t" r="r" b="b"/>
            <a:pathLst>
              <a:path w="1286509" h="328929">
                <a:moveTo>
                  <a:pt x="261536" y="188785"/>
                </a:moveTo>
                <a:lnTo>
                  <a:pt x="237987" y="188785"/>
                </a:lnTo>
                <a:lnTo>
                  <a:pt x="237987" y="789"/>
                </a:lnTo>
                <a:lnTo>
                  <a:pt x="261536" y="789"/>
                </a:lnTo>
                <a:lnTo>
                  <a:pt x="261536" y="188785"/>
                </a:lnTo>
                <a:close/>
              </a:path>
              <a:path w="1286509" h="328929">
                <a:moveTo>
                  <a:pt x="84986" y="172077"/>
                </a:moveTo>
                <a:lnTo>
                  <a:pt x="50838" y="166625"/>
                </a:lnTo>
                <a:lnTo>
                  <a:pt x="23943" y="151258"/>
                </a:lnTo>
                <a:lnTo>
                  <a:pt x="6322" y="127454"/>
                </a:lnTo>
                <a:lnTo>
                  <a:pt x="0" y="96694"/>
                </a:lnTo>
                <a:lnTo>
                  <a:pt x="6322" y="65589"/>
                </a:lnTo>
                <a:lnTo>
                  <a:pt x="23943" y="41539"/>
                </a:lnTo>
                <a:lnTo>
                  <a:pt x="50838" y="26023"/>
                </a:lnTo>
                <a:lnTo>
                  <a:pt x="84986" y="20522"/>
                </a:lnTo>
                <a:lnTo>
                  <a:pt x="119092" y="26023"/>
                </a:lnTo>
                <a:lnTo>
                  <a:pt x="144363" y="40651"/>
                </a:lnTo>
                <a:lnTo>
                  <a:pt x="84986" y="40651"/>
                </a:lnTo>
                <a:lnTo>
                  <a:pt x="60004" y="44856"/>
                </a:lnTo>
                <a:lnTo>
                  <a:pt x="40338" y="56536"/>
                </a:lnTo>
                <a:lnTo>
                  <a:pt x="27505" y="74284"/>
                </a:lnTo>
                <a:lnTo>
                  <a:pt x="23022" y="96694"/>
                </a:lnTo>
                <a:lnTo>
                  <a:pt x="27505" y="118989"/>
                </a:lnTo>
                <a:lnTo>
                  <a:pt x="40338" y="136622"/>
                </a:lnTo>
                <a:lnTo>
                  <a:pt x="60004" y="148236"/>
                </a:lnTo>
                <a:lnTo>
                  <a:pt x="84986" y="152475"/>
                </a:lnTo>
                <a:lnTo>
                  <a:pt x="143774" y="152475"/>
                </a:lnTo>
                <a:lnTo>
                  <a:pt x="119092" y="166625"/>
                </a:lnTo>
                <a:lnTo>
                  <a:pt x="84986" y="172077"/>
                </a:lnTo>
                <a:close/>
              </a:path>
              <a:path w="1286509" h="328929">
                <a:moveTo>
                  <a:pt x="143774" y="152475"/>
                </a:moveTo>
                <a:lnTo>
                  <a:pt x="84986" y="152475"/>
                </a:lnTo>
                <a:lnTo>
                  <a:pt x="109840" y="148236"/>
                </a:lnTo>
                <a:lnTo>
                  <a:pt x="129501" y="136622"/>
                </a:lnTo>
                <a:lnTo>
                  <a:pt x="142429" y="118989"/>
                </a:lnTo>
                <a:lnTo>
                  <a:pt x="147081" y="96694"/>
                </a:lnTo>
                <a:lnTo>
                  <a:pt x="142429" y="74284"/>
                </a:lnTo>
                <a:lnTo>
                  <a:pt x="129501" y="56536"/>
                </a:lnTo>
                <a:lnTo>
                  <a:pt x="109840" y="44856"/>
                </a:lnTo>
                <a:lnTo>
                  <a:pt x="84986" y="40651"/>
                </a:lnTo>
                <a:lnTo>
                  <a:pt x="144363" y="40651"/>
                </a:lnTo>
                <a:lnTo>
                  <a:pt x="145897" y="41539"/>
                </a:lnTo>
                <a:lnTo>
                  <a:pt x="163427" y="65589"/>
                </a:lnTo>
                <a:lnTo>
                  <a:pt x="169709" y="96694"/>
                </a:lnTo>
                <a:lnTo>
                  <a:pt x="163427" y="127454"/>
                </a:lnTo>
                <a:lnTo>
                  <a:pt x="145897" y="151258"/>
                </a:lnTo>
                <a:lnTo>
                  <a:pt x="143774" y="152475"/>
                </a:lnTo>
                <a:close/>
              </a:path>
              <a:path w="1286509" h="328929">
                <a:moveTo>
                  <a:pt x="20917" y="324157"/>
                </a:moveTo>
                <a:lnTo>
                  <a:pt x="8814" y="306528"/>
                </a:lnTo>
                <a:lnTo>
                  <a:pt x="36803" y="291451"/>
                </a:lnTo>
                <a:lnTo>
                  <a:pt x="58378" y="271057"/>
                </a:lnTo>
                <a:lnTo>
                  <a:pt x="72307" y="247679"/>
                </a:lnTo>
                <a:lnTo>
                  <a:pt x="77355" y="223647"/>
                </a:lnTo>
                <a:lnTo>
                  <a:pt x="77355" y="203387"/>
                </a:lnTo>
                <a:lnTo>
                  <a:pt x="99852" y="203387"/>
                </a:lnTo>
                <a:lnTo>
                  <a:pt x="99852" y="223647"/>
                </a:lnTo>
                <a:lnTo>
                  <a:pt x="103017" y="246355"/>
                </a:lnTo>
                <a:lnTo>
                  <a:pt x="109449" y="261141"/>
                </a:lnTo>
                <a:lnTo>
                  <a:pt x="88143" y="261141"/>
                </a:lnTo>
                <a:lnTo>
                  <a:pt x="77176" y="280645"/>
                </a:lnTo>
                <a:lnTo>
                  <a:pt x="62057" y="298191"/>
                </a:lnTo>
                <a:lnTo>
                  <a:pt x="43206" y="312942"/>
                </a:lnTo>
                <a:lnTo>
                  <a:pt x="20917" y="324157"/>
                </a:lnTo>
                <a:close/>
              </a:path>
              <a:path w="1286509" h="328929">
                <a:moveTo>
                  <a:pt x="183489" y="303503"/>
                </a:moveTo>
                <a:lnTo>
                  <a:pt x="149712" y="303503"/>
                </a:lnTo>
                <a:lnTo>
                  <a:pt x="171355" y="286493"/>
                </a:lnTo>
                <a:lnTo>
                  <a:pt x="187288" y="265992"/>
                </a:lnTo>
                <a:lnTo>
                  <a:pt x="197128" y="244283"/>
                </a:lnTo>
                <a:lnTo>
                  <a:pt x="200493" y="223647"/>
                </a:lnTo>
                <a:lnTo>
                  <a:pt x="200493" y="203387"/>
                </a:lnTo>
                <a:lnTo>
                  <a:pt x="223384" y="203387"/>
                </a:lnTo>
                <a:lnTo>
                  <a:pt x="223384" y="223647"/>
                </a:lnTo>
                <a:lnTo>
                  <a:pt x="228155" y="248808"/>
                </a:lnTo>
                <a:lnTo>
                  <a:pt x="234766" y="260089"/>
                </a:lnTo>
                <a:lnTo>
                  <a:pt x="211544" y="260089"/>
                </a:lnTo>
                <a:lnTo>
                  <a:pt x="202099" y="280022"/>
                </a:lnTo>
                <a:lnTo>
                  <a:pt x="188768" y="298586"/>
                </a:lnTo>
                <a:lnTo>
                  <a:pt x="183489" y="303503"/>
                </a:lnTo>
                <a:close/>
              </a:path>
              <a:path w="1286509" h="328929">
                <a:moveTo>
                  <a:pt x="279822" y="324157"/>
                </a:moveTo>
                <a:lnTo>
                  <a:pt x="256740" y="313055"/>
                </a:lnTo>
                <a:lnTo>
                  <a:pt x="237430" y="298175"/>
                </a:lnTo>
                <a:lnTo>
                  <a:pt x="222268" y="280293"/>
                </a:lnTo>
                <a:lnTo>
                  <a:pt x="211544" y="260089"/>
                </a:lnTo>
                <a:lnTo>
                  <a:pt x="234766" y="260089"/>
                </a:lnTo>
                <a:lnTo>
                  <a:pt x="241917" y="272291"/>
                </a:lnTo>
                <a:lnTo>
                  <a:pt x="263548" y="292172"/>
                </a:lnTo>
                <a:lnTo>
                  <a:pt x="291926" y="306528"/>
                </a:lnTo>
                <a:lnTo>
                  <a:pt x="279822" y="324157"/>
                </a:lnTo>
                <a:close/>
              </a:path>
              <a:path w="1286509" h="328929">
                <a:moveTo>
                  <a:pt x="150501" y="326920"/>
                </a:moveTo>
                <a:lnTo>
                  <a:pt x="128492" y="315273"/>
                </a:lnTo>
                <a:lnTo>
                  <a:pt x="110787" y="299852"/>
                </a:lnTo>
                <a:lnTo>
                  <a:pt x="97350" y="281520"/>
                </a:lnTo>
                <a:lnTo>
                  <a:pt x="88143" y="261141"/>
                </a:lnTo>
                <a:lnTo>
                  <a:pt x="109449" y="261141"/>
                </a:lnTo>
                <a:lnTo>
                  <a:pt x="112547" y="268262"/>
                </a:lnTo>
                <a:lnTo>
                  <a:pt x="128194" y="287825"/>
                </a:lnTo>
                <a:lnTo>
                  <a:pt x="149712" y="303503"/>
                </a:lnTo>
                <a:lnTo>
                  <a:pt x="183489" y="303503"/>
                </a:lnTo>
                <a:lnTo>
                  <a:pt x="171565" y="314609"/>
                </a:lnTo>
                <a:lnTo>
                  <a:pt x="150501" y="326920"/>
                </a:lnTo>
                <a:close/>
              </a:path>
              <a:path w="1286509" h="328929">
                <a:moveTo>
                  <a:pt x="591614" y="84986"/>
                </a:moveTo>
                <a:lnTo>
                  <a:pt x="568065" y="84986"/>
                </a:lnTo>
                <a:lnTo>
                  <a:pt x="568065" y="394"/>
                </a:lnTo>
                <a:lnTo>
                  <a:pt x="591614" y="394"/>
                </a:lnTo>
                <a:lnTo>
                  <a:pt x="591614" y="84986"/>
                </a:lnTo>
                <a:close/>
              </a:path>
              <a:path w="1286509" h="328929">
                <a:moveTo>
                  <a:pt x="410985" y="172077"/>
                </a:moveTo>
                <a:lnTo>
                  <a:pt x="377280" y="166525"/>
                </a:lnTo>
                <a:lnTo>
                  <a:pt x="350715" y="150945"/>
                </a:lnTo>
                <a:lnTo>
                  <a:pt x="333302" y="126955"/>
                </a:lnTo>
                <a:lnTo>
                  <a:pt x="327051" y="96168"/>
                </a:lnTo>
                <a:lnTo>
                  <a:pt x="333302" y="65170"/>
                </a:lnTo>
                <a:lnTo>
                  <a:pt x="350715" y="40980"/>
                </a:lnTo>
                <a:lnTo>
                  <a:pt x="377280" y="25275"/>
                </a:lnTo>
                <a:lnTo>
                  <a:pt x="410985" y="19733"/>
                </a:lnTo>
                <a:lnTo>
                  <a:pt x="441642" y="24379"/>
                </a:lnTo>
                <a:lnTo>
                  <a:pt x="466798" y="37658"/>
                </a:lnTo>
                <a:lnTo>
                  <a:pt x="468721" y="39861"/>
                </a:lnTo>
                <a:lnTo>
                  <a:pt x="410985" y="39861"/>
                </a:lnTo>
                <a:lnTo>
                  <a:pt x="386439" y="43997"/>
                </a:lnTo>
                <a:lnTo>
                  <a:pt x="366963" y="55780"/>
                </a:lnTo>
                <a:lnTo>
                  <a:pt x="354171" y="73680"/>
                </a:lnTo>
                <a:lnTo>
                  <a:pt x="349679" y="96168"/>
                </a:lnTo>
                <a:lnTo>
                  <a:pt x="354171" y="118379"/>
                </a:lnTo>
                <a:lnTo>
                  <a:pt x="366963" y="136211"/>
                </a:lnTo>
                <a:lnTo>
                  <a:pt x="386439" y="148098"/>
                </a:lnTo>
                <a:lnTo>
                  <a:pt x="410985" y="152475"/>
                </a:lnTo>
                <a:lnTo>
                  <a:pt x="468579" y="152475"/>
                </a:lnTo>
                <a:lnTo>
                  <a:pt x="467719" y="153494"/>
                </a:lnTo>
                <a:lnTo>
                  <a:pt x="442238" y="167213"/>
                </a:lnTo>
                <a:lnTo>
                  <a:pt x="410985" y="172077"/>
                </a:lnTo>
                <a:close/>
              </a:path>
              <a:path w="1286509" h="328929">
                <a:moveTo>
                  <a:pt x="468579" y="152475"/>
                </a:moveTo>
                <a:lnTo>
                  <a:pt x="410985" y="152475"/>
                </a:lnTo>
                <a:lnTo>
                  <a:pt x="435233" y="148098"/>
                </a:lnTo>
                <a:lnTo>
                  <a:pt x="454596" y="136211"/>
                </a:lnTo>
                <a:lnTo>
                  <a:pt x="467448" y="118379"/>
                </a:lnTo>
                <a:lnTo>
                  <a:pt x="472159" y="96168"/>
                </a:lnTo>
                <a:lnTo>
                  <a:pt x="467448" y="73680"/>
                </a:lnTo>
                <a:lnTo>
                  <a:pt x="454596" y="55780"/>
                </a:lnTo>
                <a:lnTo>
                  <a:pt x="435233" y="43997"/>
                </a:lnTo>
                <a:lnTo>
                  <a:pt x="410985" y="39861"/>
                </a:lnTo>
                <a:lnTo>
                  <a:pt x="468721" y="39861"/>
                </a:lnTo>
                <a:lnTo>
                  <a:pt x="484801" y="58288"/>
                </a:lnTo>
                <a:lnTo>
                  <a:pt x="493998" y="84986"/>
                </a:lnTo>
                <a:lnTo>
                  <a:pt x="591614" y="84986"/>
                </a:lnTo>
                <a:lnTo>
                  <a:pt x="591614" y="104719"/>
                </a:lnTo>
                <a:lnTo>
                  <a:pt x="494261" y="104719"/>
                </a:lnTo>
                <a:lnTo>
                  <a:pt x="485652" y="132227"/>
                </a:lnTo>
                <a:lnTo>
                  <a:pt x="468579" y="152475"/>
                </a:lnTo>
                <a:close/>
              </a:path>
              <a:path w="1286509" h="328929">
                <a:moveTo>
                  <a:pt x="591614" y="189048"/>
                </a:moveTo>
                <a:lnTo>
                  <a:pt x="568065" y="189048"/>
                </a:lnTo>
                <a:lnTo>
                  <a:pt x="568065" y="104719"/>
                </a:lnTo>
                <a:lnTo>
                  <a:pt x="591614" y="104719"/>
                </a:lnTo>
                <a:lnTo>
                  <a:pt x="591614" y="189048"/>
                </a:lnTo>
                <a:close/>
              </a:path>
              <a:path w="1286509" h="328929">
                <a:moveTo>
                  <a:pt x="351653" y="324683"/>
                </a:moveTo>
                <a:lnTo>
                  <a:pt x="339944" y="306528"/>
                </a:lnTo>
                <a:lnTo>
                  <a:pt x="367836" y="291689"/>
                </a:lnTo>
                <a:lnTo>
                  <a:pt x="389327" y="271287"/>
                </a:lnTo>
                <a:lnTo>
                  <a:pt x="403196" y="247753"/>
                </a:lnTo>
                <a:lnTo>
                  <a:pt x="408222" y="223516"/>
                </a:lnTo>
                <a:lnTo>
                  <a:pt x="408222" y="201546"/>
                </a:lnTo>
                <a:lnTo>
                  <a:pt x="430587" y="201546"/>
                </a:lnTo>
                <a:lnTo>
                  <a:pt x="430587" y="223516"/>
                </a:lnTo>
                <a:lnTo>
                  <a:pt x="433734" y="246394"/>
                </a:lnTo>
                <a:lnTo>
                  <a:pt x="440154" y="261273"/>
                </a:lnTo>
                <a:lnTo>
                  <a:pt x="418747" y="261273"/>
                </a:lnTo>
                <a:lnTo>
                  <a:pt x="407782" y="280801"/>
                </a:lnTo>
                <a:lnTo>
                  <a:pt x="392699" y="298405"/>
                </a:lnTo>
                <a:lnTo>
                  <a:pt x="373865" y="313295"/>
                </a:lnTo>
                <a:lnTo>
                  <a:pt x="351653" y="324683"/>
                </a:lnTo>
                <a:close/>
              </a:path>
              <a:path w="1286509" h="328929">
                <a:moveTo>
                  <a:pt x="514162" y="303634"/>
                </a:moveTo>
                <a:lnTo>
                  <a:pt x="480447" y="303634"/>
                </a:lnTo>
                <a:lnTo>
                  <a:pt x="502163" y="286583"/>
                </a:lnTo>
                <a:lnTo>
                  <a:pt x="518007" y="265992"/>
                </a:lnTo>
                <a:lnTo>
                  <a:pt x="527734" y="244193"/>
                </a:lnTo>
                <a:lnTo>
                  <a:pt x="531097" y="223516"/>
                </a:lnTo>
                <a:lnTo>
                  <a:pt x="531097" y="201546"/>
                </a:lnTo>
                <a:lnTo>
                  <a:pt x="553857" y="201546"/>
                </a:lnTo>
                <a:lnTo>
                  <a:pt x="553857" y="223516"/>
                </a:lnTo>
                <a:lnTo>
                  <a:pt x="558689" y="248789"/>
                </a:lnTo>
                <a:lnTo>
                  <a:pt x="565378" y="260220"/>
                </a:lnTo>
                <a:lnTo>
                  <a:pt x="542148" y="260220"/>
                </a:lnTo>
                <a:lnTo>
                  <a:pt x="532754" y="280174"/>
                </a:lnTo>
                <a:lnTo>
                  <a:pt x="519388" y="298783"/>
                </a:lnTo>
                <a:lnTo>
                  <a:pt x="514162" y="303634"/>
                </a:lnTo>
                <a:close/>
              </a:path>
              <a:path w="1286509" h="328929">
                <a:moveTo>
                  <a:pt x="610295" y="324683"/>
                </a:moveTo>
                <a:lnTo>
                  <a:pt x="587289" y="313427"/>
                </a:lnTo>
                <a:lnTo>
                  <a:pt x="568032" y="298471"/>
                </a:lnTo>
                <a:lnTo>
                  <a:pt x="552870" y="280505"/>
                </a:lnTo>
                <a:lnTo>
                  <a:pt x="542148" y="260220"/>
                </a:lnTo>
                <a:lnTo>
                  <a:pt x="565378" y="260220"/>
                </a:lnTo>
                <a:lnTo>
                  <a:pt x="572488" y="272373"/>
                </a:lnTo>
                <a:lnTo>
                  <a:pt x="594206" y="292281"/>
                </a:lnTo>
                <a:lnTo>
                  <a:pt x="622793" y="306528"/>
                </a:lnTo>
                <a:lnTo>
                  <a:pt x="610295" y="324683"/>
                </a:lnTo>
                <a:close/>
              </a:path>
              <a:path w="1286509" h="328929">
                <a:moveTo>
                  <a:pt x="480842" y="327183"/>
                </a:moveTo>
                <a:lnTo>
                  <a:pt x="459059" y="315534"/>
                </a:lnTo>
                <a:lnTo>
                  <a:pt x="441457" y="300099"/>
                </a:lnTo>
                <a:lnTo>
                  <a:pt x="428024" y="281728"/>
                </a:lnTo>
                <a:lnTo>
                  <a:pt x="418747" y="261273"/>
                </a:lnTo>
                <a:lnTo>
                  <a:pt x="440154" y="261273"/>
                </a:lnTo>
                <a:lnTo>
                  <a:pt x="443233" y="268410"/>
                </a:lnTo>
                <a:lnTo>
                  <a:pt x="458874" y="288008"/>
                </a:lnTo>
                <a:lnTo>
                  <a:pt x="480447" y="303634"/>
                </a:lnTo>
                <a:lnTo>
                  <a:pt x="514162" y="303634"/>
                </a:lnTo>
                <a:lnTo>
                  <a:pt x="502076" y="314852"/>
                </a:lnTo>
                <a:lnTo>
                  <a:pt x="480842" y="327183"/>
                </a:lnTo>
                <a:close/>
              </a:path>
              <a:path w="1286509" h="328929">
                <a:moveTo>
                  <a:pt x="919718" y="328762"/>
                </a:moveTo>
                <a:lnTo>
                  <a:pt x="896301" y="328762"/>
                </a:lnTo>
                <a:lnTo>
                  <a:pt x="896301" y="394"/>
                </a:lnTo>
                <a:lnTo>
                  <a:pt x="919718" y="394"/>
                </a:lnTo>
                <a:lnTo>
                  <a:pt x="919718" y="328762"/>
                </a:lnTo>
                <a:close/>
              </a:path>
              <a:path w="1286509" h="328929">
                <a:moveTo>
                  <a:pt x="845783" y="54727"/>
                </a:moveTo>
                <a:lnTo>
                  <a:pt x="661207" y="54727"/>
                </a:lnTo>
                <a:lnTo>
                  <a:pt x="661207" y="34731"/>
                </a:lnTo>
                <a:lnTo>
                  <a:pt x="845783" y="34731"/>
                </a:lnTo>
                <a:lnTo>
                  <a:pt x="845783" y="54727"/>
                </a:lnTo>
                <a:close/>
              </a:path>
              <a:path w="1286509" h="328929">
                <a:moveTo>
                  <a:pt x="665417" y="264956"/>
                </a:moveTo>
                <a:lnTo>
                  <a:pt x="651341" y="246275"/>
                </a:lnTo>
                <a:lnTo>
                  <a:pt x="684123" y="223016"/>
                </a:lnTo>
                <a:lnTo>
                  <a:pt x="712910" y="188867"/>
                </a:lnTo>
                <a:lnTo>
                  <a:pt x="733408" y="148131"/>
                </a:lnTo>
                <a:lnTo>
                  <a:pt x="741326" y="105114"/>
                </a:lnTo>
                <a:lnTo>
                  <a:pt x="741326" y="54727"/>
                </a:lnTo>
                <a:lnTo>
                  <a:pt x="764743" y="54727"/>
                </a:lnTo>
                <a:lnTo>
                  <a:pt x="764743" y="105114"/>
                </a:lnTo>
                <a:lnTo>
                  <a:pt x="772474" y="146822"/>
                </a:lnTo>
                <a:lnTo>
                  <a:pt x="775840" y="153132"/>
                </a:lnTo>
                <a:lnTo>
                  <a:pt x="753298" y="153132"/>
                </a:lnTo>
                <a:lnTo>
                  <a:pt x="738290" y="188680"/>
                </a:lnTo>
                <a:lnTo>
                  <a:pt x="717399" y="220342"/>
                </a:lnTo>
                <a:lnTo>
                  <a:pt x="692487" y="246355"/>
                </a:lnTo>
                <a:lnTo>
                  <a:pt x="665417" y="264956"/>
                </a:lnTo>
                <a:close/>
              </a:path>
              <a:path w="1286509" h="328929">
                <a:moveTo>
                  <a:pt x="842362" y="256931"/>
                </a:moveTo>
                <a:lnTo>
                  <a:pt x="814608" y="239806"/>
                </a:lnTo>
                <a:lnTo>
                  <a:pt x="789344" y="215935"/>
                </a:lnTo>
                <a:lnTo>
                  <a:pt x="768324" y="186612"/>
                </a:lnTo>
                <a:lnTo>
                  <a:pt x="753298" y="153132"/>
                </a:lnTo>
                <a:lnTo>
                  <a:pt x="775840" y="153132"/>
                </a:lnTo>
                <a:lnTo>
                  <a:pt x="792946" y="185200"/>
                </a:lnTo>
                <a:lnTo>
                  <a:pt x="822076" y="216819"/>
                </a:lnTo>
                <a:lnTo>
                  <a:pt x="855781" y="238250"/>
                </a:lnTo>
                <a:lnTo>
                  <a:pt x="842362" y="256931"/>
                </a:lnTo>
                <a:close/>
              </a:path>
              <a:path w="1286509" h="328929">
                <a:moveTo>
                  <a:pt x="1235456" y="241276"/>
                </a:moveTo>
                <a:lnTo>
                  <a:pt x="1211907" y="241276"/>
                </a:lnTo>
                <a:lnTo>
                  <a:pt x="1211907" y="0"/>
                </a:lnTo>
                <a:lnTo>
                  <a:pt x="1235456" y="0"/>
                </a:lnTo>
                <a:lnTo>
                  <a:pt x="1235456" y="101957"/>
                </a:lnTo>
                <a:lnTo>
                  <a:pt x="1286237" y="101957"/>
                </a:lnTo>
                <a:lnTo>
                  <a:pt x="1286237" y="121953"/>
                </a:lnTo>
                <a:lnTo>
                  <a:pt x="1235456" y="121953"/>
                </a:lnTo>
                <a:lnTo>
                  <a:pt x="1235456" y="241276"/>
                </a:lnTo>
                <a:close/>
              </a:path>
              <a:path w="1286509" h="328929">
                <a:moveTo>
                  <a:pt x="1145076" y="180102"/>
                </a:moveTo>
                <a:lnTo>
                  <a:pt x="995232" y="180102"/>
                </a:lnTo>
                <a:lnTo>
                  <a:pt x="995232" y="31047"/>
                </a:lnTo>
                <a:lnTo>
                  <a:pt x="1145076" y="31047"/>
                </a:lnTo>
                <a:lnTo>
                  <a:pt x="1145076" y="50649"/>
                </a:lnTo>
                <a:lnTo>
                  <a:pt x="1017991" y="50649"/>
                </a:lnTo>
                <a:lnTo>
                  <a:pt x="1017991" y="160894"/>
                </a:lnTo>
                <a:lnTo>
                  <a:pt x="1145076" y="160894"/>
                </a:lnTo>
                <a:lnTo>
                  <a:pt x="1145076" y="180102"/>
                </a:lnTo>
                <a:close/>
              </a:path>
              <a:path w="1286509" h="328929">
                <a:moveTo>
                  <a:pt x="1145076" y="160894"/>
                </a:moveTo>
                <a:lnTo>
                  <a:pt x="1122448" y="160894"/>
                </a:lnTo>
                <a:lnTo>
                  <a:pt x="1122448" y="50649"/>
                </a:lnTo>
                <a:lnTo>
                  <a:pt x="1145076" y="50649"/>
                </a:lnTo>
                <a:lnTo>
                  <a:pt x="1145076" y="160894"/>
                </a:lnTo>
                <a:close/>
              </a:path>
              <a:path w="1286509" h="328929">
                <a:moveTo>
                  <a:pt x="1251506" y="320868"/>
                </a:moveTo>
                <a:lnTo>
                  <a:pt x="1032200" y="320868"/>
                </a:lnTo>
                <a:lnTo>
                  <a:pt x="1032200" y="218780"/>
                </a:lnTo>
                <a:lnTo>
                  <a:pt x="1055354" y="218780"/>
                </a:lnTo>
                <a:lnTo>
                  <a:pt x="1055354" y="301003"/>
                </a:lnTo>
                <a:lnTo>
                  <a:pt x="1251506" y="301003"/>
                </a:lnTo>
                <a:lnTo>
                  <a:pt x="1251506" y="32086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106352" y="9479289"/>
            <a:ext cx="962025" cy="328930"/>
          </a:xfrm>
          <a:custGeom>
            <a:avLst/>
            <a:gdLst/>
            <a:ahLst/>
            <a:cxnLst/>
            <a:rect l="l" t="t" r="r" b="b"/>
            <a:pathLst>
              <a:path w="962025" h="328929">
                <a:moveTo>
                  <a:pt x="283243" y="133530"/>
                </a:moveTo>
                <a:lnTo>
                  <a:pt x="260352" y="133530"/>
                </a:lnTo>
                <a:lnTo>
                  <a:pt x="260352" y="0"/>
                </a:lnTo>
                <a:lnTo>
                  <a:pt x="283243" y="0"/>
                </a:lnTo>
                <a:lnTo>
                  <a:pt x="283243" y="133530"/>
                </a:lnTo>
                <a:close/>
              </a:path>
              <a:path w="962025" h="328929">
                <a:moveTo>
                  <a:pt x="209702" y="311133"/>
                </a:moveTo>
                <a:lnTo>
                  <a:pt x="186811" y="311133"/>
                </a:lnTo>
                <a:lnTo>
                  <a:pt x="186811" y="7761"/>
                </a:lnTo>
                <a:lnTo>
                  <a:pt x="209702" y="7761"/>
                </a:lnTo>
                <a:lnTo>
                  <a:pt x="209702" y="133530"/>
                </a:lnTo>
                <a:lnTo>
                  <a:pt x="283243" y="133530"/>
                </a:lnTo>
                <a:lnTo>
                  <a:pt x="283243" y="153396"/>
                </a:lnTo>
                <a:lnTo>
                  <a:pt x="209702" y="153396"/>
                </a:lnTo>
                <a:lnTo>
                  <a:pt x="209702" y="311133"/>
                </a:lnTo>
                <a:close/>
              </a:path>
              <a:path w="962025" h="328929">
                <a:moveTo>
                  <a:pt x="283243" y="328367"/>
                </a:moveTo>
                <a:lnTo>
                  <a:pt x="260352" y="328367"/>
                </a:lnTo>
                <a:lnTo>
                  <a:pt x="260352" y="153396"/>
                </a:lnTo>
                <a:lnTo>
                  <a:pt x="283243" y="153396"/>
                </a:lnTo>
                <a:lnTo>
                  <a:pt x="283243" y="328367"/>
                </a:lnTo>
                <a:close/>
              </a:path>
              <a:path w="962025" h="328929">
                <a:moveTo>
                  <a:pt x="15655" y="255221"/>
                </a:moveTo>
                <a:lnTo>
                  <a:pt x="0" y="237987"/>
                </a:lnTo>
                <a:lnTo>
                  <a:pt x="30657" y="213281"/>
                </a:lnTo>
                <a:lnTo>
                  <a:pt x="54629" y="179460"/>
                </a:lnTo>
                <a:lnTo>
                  <a:pt x="70264" y="139843"/>
                </a:lnTo>
                <a:lnTo>
                  <a:pt x="75908" y="97747"/>
                </a:lnTo>
                <a:lnTo>
                  <a:pt x="75908" y="31705"/>
                </a:lnTo>
                <a:lnTo>
                  <a:pt x="98405" y="31705"/>
                </a:lnTo>
                <a:lnTo>
                  <a:pt x="98405" y="96431"/>
                </a:lnTo>
                <a:lnTo>
                  <a:pt x="103628" y="136172"/>
                </a:lnTo>
                <a:lnTo>
                  <a:pt x="109804" y="151817"/>
                </a:lnTo>
                <a:lnTo>
                  <a:pt x="87354" y="151817"/>
                </a:lnTo>
                <a:lnTo>
                  <a:pt x="75744" y="184050"/>
                </a:lnTo>
                <a:lnTo>
                  <a:pt x="59496" y="212843"/>
                </a:lnTo>
                <a:lnTo>
                  <a:pt x="39253" y="236974"/>
                </a:lnTo>
                <a:lnTo>
                  <a:pt x="15655" y="255221"/>
                </a:lnTo>
                <a:close/>
              </a:path>
              <a:path w="962025" h="328929">
                <a:moveTo>
                  <a:pt x="156421" y="247591"/>
                </a:moveTo>
                <a:lnTo>
                  <a:pt x="133586" y="230480"/>
                </a:lnTo>
                <a:lnTo>
                  <a:pt x="114142" y="208091"/>
                </a:lnTo>
                <a:lnTo>
                  <a:pt x="98571" y="181508"/>
                </a:lnTo>
                <a:lnTo>
                  <a:pt x="87354" y="151817"/>
                </a:lnTo>
                <a:lnTo>
                  <a:pt x="109804" y="151817"/>
                </a:lnTo>
                <a:lnTo>
                  <a:pt x="118483" y="173803"/>
                </a:lnTo>
                <a:lnTo>
                  <a:pt x="141455" y="205934"/>
                </a:lnTo>
                <a:lnTo>
                  <a:pt x="171024" y="229173"/>
                </a:lnTo>
                <a:lnTo>
                  <a:pt x="156421" y="247591"/>
                </a:lnTo>
                <a:close/>
              </a:path>
              <a:path w="962025" h="328929">
                <a:moveTo>
                  <a:pt x="601612" y="200098"/>
                </a:moveTo>
                <a:lnTo>
                  <a:pt x="370992" y="200098"/>
                </a:lnTo>
                <a:lnTo>
                  <a:pt x="370992" y="101825"/>
                </a:lnTo>
                <a:lnTo>
                  <a:pt x="570827" y="101825"/>
                </a:lnTo>
                <a:lnTo>
                  <a:pt x="570827" y="45255"/>
                </a:lnTo>
                <a:lnTo>
                  <a:pt x="369939" y="45255"/>
                </a:lnTo>
                <a:lnTo>
                  <a:pt x="369939" y="25390"/>
                </a:lnTo>
                <a:lnTo>
                  <a:pt x="593982" y="25390"/>
                </a:lnTo>
                <a:lnTo>
                  <a:pt x="593982" y="121296"/>
                </a:lnTo>
                <a:lnTo>
                  <a:pt x="394146" y="121296"/>
                </a:lnTo>
                <a:lnTo>
                  <a:pt x="394146" y="180365"/>
                </a:lnTo>
                <a:lnTo>
                  <a:pt x="601612" y="180365"/>
                </a:lnTo>
                <a:lnTo>
                  <a:pt x="601612" y="200098"/>
                </a:lnTo>
                <a:close/>
              </a:path>
              <a:path w="962025" h="328929">
                <a:moveTo>
                  <a:pt x="493209" y="266009"/>
                </a:moveTo>
                <a:lnTo>
                  <a:pt x="470054" y="266009"/>
                </a:lnTo>
                <a:lnTo>
                  <a:pt x="470054" y="200098"/>
                </a:lnTo>
                <a:lnTo>
                  <a:pt x="493209" y="200098"/>
                </a:lnTo>
                <a:lnTo>
                  <a:pt x="493209" y="266009"/>
                </a:lnTo>
                <a:close/>
              </a:path>
              <a:path w="962025" h="328929">
                <a:moveTo>
                  <a:pt x="632923" y="286137"/>
                </a:moveTo>
                <a:lnTo>
                  <a:pt x="332314" y="286137"/>
                </a:lnTo>
                <a:lnTo>
                  <a:pt x="332314" y="266009"/>
                </a:lnTo>
                <a:lnTo>
                  <a:pt x="632923" y="266009"/>
                </a:lnTo>
                <a:lnTo>
                  <a:pt x="632923" y="286137"/>
                </a:lnTo>
                <a:close/>
              </a:path>
              <a:path w="962025" h="328929">
                <a:moveTo>
                  <a:pt x="811051" y="139319"/>
                </a:moveTo>
                <a:lnTo>
                  <a:pt x="763730" y="134883"/>
                </a:lnTo>
                <a:lnTo>
                  <a:pt x="727496" y="121986"/>
                </a:lnTo>
                <a:lnTo>
                  <a:pt x="704360" y="101541"/>
                </a:lnTo>
                <a:lnTo>
                  <a:pt x="696333" y="74461"/>
                </a:lnTo>
                <a:lnTo>
                  <a:pt x="704360" y="47225"/>
                </a:lnTo>
                <a:lnTo>
                  <a:pt x="727496" y="26673"/>
                </a:lnTo>
                <a:lnTo>
                  <a:pt x="763730" y="13669"/>
                </a:lnTo>
                <a:lnTo>
                  <a:pt x="811051" y="9077"/>
                </a:lnTo>
                <a:lnTo>
                  <a:pt x="858447" y="13669"/>
                </a:lnTo>
                <a:lnTo>
                  <a:pt x="894607" y="26673"/>
                </a:lnTo>
                <a:lnTo>
                  <a:pt x="896858" y="28679"/>
                </a:lnTo>
                <a:lnTo>
                  <a:pt x="811051" y="28679"/>
                </a:lnTo>
                <a:lnTo>
                  <a:pt x="774310" y="31984"/>
                </a:lnTo>
                <a:lnTo>
                  <a:pt x="745832" y="41210"/>
                </a:lnTo>
                <a:lnTo>
                  <a:pt x="727467" y="55615"/>
                </a:lnTo>
                <a:lnTo>
                  <a:pt x="721066" y="74461"/>
                </a:lnTo>
                <a:lnTo>
                  <a:pt x="727467" y="93076"/>
                </a:lnTo>
                <a:lnTo>
                  <a:pt x="745832" y="107350"/>
                </a:lnTo>
                <a:lnTo>
                  <a:pt x="774310" y="116494"/>
                </a:lnTo>
                <a:lnTo>
                  <a:pt x="811051" y="119717"/>
                </a:lnTo>
                <a:lnTo>
                  <a:pt x="897167" y="119717"/>
                </a:lnTo>
                <a:lnTo>
                  <a:pt x="894607" y="121986"/>
                </a:lnTo>
                <a:lnTo>
                  <a:pt x="858447" y="134883"/>
                </a:lnTo>
                <a:lnTo>
                  <a:pt x="811051" y="139319"/>
                </a:lnTo>
                <a:close/>
              </a:path>
              <a:path w="962025" h="328929">
                <a:moveTo>
                  <a:pt x="897167" y="119717"/>
                </a:moveTo>
                <a:lnTo>
                  <a:pt x="811051" y="119717"/>
                </a:lnTo>
                <a:lnTo>
                  <a:pt x="847908" y="116494"/>
                </a:lnTo>
                <a:lnTo>
                  <a:pt x="876403" y="107350"/>
                </a:lnTo>
                <a:lnTo>
                  <a:pt x="894784" y="93076"/>
                </a:lnTo>
                <a:lnTo>
                  <a:pt x="901300" y="74461"/>
                </a:lnTo>
                <a:lnTo>
                  <a:pt x="894784" y="55615"/>
                </a:lnTo>
                <a:lnTo>
                  <a:pt x="876403" y="41210"/>
                </a:lnTo>
                <a:lnTo>
                  <a:pt x="847908" y="31984"/>
                </a:lnTo>
                <a:lnTo>
                  <a:pt x="811051" y="28679"/>
                </a:lnTo>
                <a:lnTo>
                  <a:pt x="896858" y="28679"/>
                </a:lnTo>
                <a:lnTo>
                  <a:pt x="917668" y="47225"/>
                </a:lnTo>
                <a:lnTo>
                  <a:pt x="925770" y="74461"/>
                </a:lnTo>
                <a:lnTo>
                  <a:pt x="917668" y="101541"/>
                </a:lnTo>
                <a:lnTo>
                  <a:pt x="897167" y="119717"/>
                </a:lnTo>
                <a:close/>
              </a:path>
              <a:path w="962025" h="328929">
                <a:moveTo>
                  <a:pt x="961816" y="189048"/>
                </a:moveTo>
                <a:lnTo>
                  <a:pt x="661207" y="189048"/>
                </a:lnTo>
                <a:lnTo>
                  <a:pt x="661207" y="169051"/>
                </a:lnTo>
                <a:lnTo>
                  <a:pt x="961816" y="169051"/>
                </a:lnTo>
                <a:lnTo>
                  <a:pt x="961816" y="189048"/>
                </a:lnTo>
                <a:close/>
              </a:path>
              <a:path w="962025" h="328929">
                <a:moveTo>
                  <a:pt x="825786" y="259431"/>
                </a:moveTo>
                <a:lnTo>
                  <a:pt x="802106" y="259431"/>
                </a:lnTo>
                <a:lnTo>
                  <a:pt x="802106" y="189048"/>
                </a:lnTo>
                <a:lnTo>
                  <a:pt x="825786" y="189048"/>
                </a:lnTo>
                <a:lnTo>
                  <a:pt x="825786" y="259431"/>
                </a:lnTo>
                <a:close/>
              </a:path>
              <a:path w="962025" h="328929">
                <a:moveTo>
                  <a:pt x="928269" y="320474"/>
                </a:moveTo>
                <a:lnTo>
                  <a:pt x="701069" y="320474"/>
                </a:lnTo>
                <a:lnTo>
                  <a:pt x="701069" y="225357"/>
                </a:lnTo>
                <a:lnTo>
                  <a:pt x="724355" y="225357"/>
                </a:lnTo>
                <a:lnTo>
                  <a:pt x="724355" y="300082"/>
                </a:lnTo>
                <a:lnTo>
                  <a:pt x="928269" y="300082"/>
                </a:lnTo>
                <a:lnTo>
                  <a:pt x="928269" y="32047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91380" y="9479289"/>
            <a:ext cx="2241550" cy="328930"/>
          </a:xfrm>
          <a:custGeom>
            <a:avLst/>
            <a:gdLst/>
            <a:ahLst/>
            <a:cxnLst/>
            <a:rect l="l" t="t" r="r" b="b"/>
            <a:pathLst>
              <a:path w="2241550" h="328929">
                <a:moveTo>
                  <a:pt x="267982" y="177997"/>
                </a:moveTo>
                <a:lnTo>
                  <a:pt x="244828" y="177997"/>
                </a:lnTo>
                <a:lnTo>
                  <a:pt x="244828" y="101693"/>
                </a:lnTo>
                <a:lnTo>
                  <a:pt x="173524" y="101693"/>
                </a:lnTo>
                <a:lnTo>
                  <a:pt x="173524" y="81697"/>
                </a:lnTo>
                <a:lnTo>
                  <a:pt x="244828" y="81697"/>
                </a:lnTo>
                <a:lnTo>
                  <a:pt x="244828" y="0"/>
                </a:lnTo>
                <a:lnTo>
                  <a:pt x="267982" y="0"/>
                </a:lnTo>
                <a:lnTo>
                  <a:pt x="267982" y="177997"/>
                </a:lnTo>
                <a:close/>
              </a:path>
              <a:path w="2241550" h="328929">
                <a:moveTo>
                  <a:pt x="184706" y="41177"/>
                </a:moveTo>
                <a:lnTo>
                  <a:pt x="8288" y="41177"/>
                </a:lnTo>
                <a:lnTo>
                  <a:pt x="8288" y="21443"/>
                </a:lnTo>
                <a:lnTo>
                  <a:pt x="184706" y="21443"/>
                </a:lnTo>
                <a:lnTo>
                  <a:pt x="184706" y="41177"/>
                </a:lnTo>
                <a:close/>
              </a:path>
              <a:path w="2241550" h="328929">
                <a:moveTo>
                  <a:pt x="12497" y="183128"/>
                </a:moveTo>
                <a:lnTo>
                  <a:pt x="0" y="164578"/>
                </a:lnTo>
                <a:lnTo>
                  <a:pt x="33078" y="147056"/>
                </a:lnTo>
                <a:lnTo>
                  <a:pt x="60187" y="121690"/>
                </a:lnTo>
                <a:lnTo>
                  <a:pt x="78515" y="90503"/>
                </a:lnTo>
                <a:lnTo>
                  <a:pt x="85249" y="55517"/>
                </a:lnTo>
                <a:lnTo>
                  <a:pt x="85249" y="41177"/>
                </a:lnTo>
                <a:lnTo>
                  <a:pt x="108666" y="41177"/>
                </a:lnTo>
                <a:lnTo>
                  <a:pt x="108718" y="55517"/>
                </a:lnTo>
                <a:lnTo>
                  <a:pt x="115028" y="87232"/>
                </a:lnTo>
                <a:lnTo>
                  <a:pt x="121297" y="97615"/>
                </a:lnTo>
                <a:lnTo>
                  <a:pt x="97484" y="97615"/>
                </a:lnTo>
                <a:lnTo>
                  <a:pt x="83779" y="125499"/>
                </a:lnTo>
                <a:lnTo>
                  <a:pt x="64315" y="149597"/>
                </a:lnTo>
                <a:lnTo>
                  <a:pt x="40188" y="169082"/>
                </a:lnTo>
                <a:lnTo>
                  <a:pt x="12497" y="183128"/>
                </a:lnTo>
                <a:close/>
              </a:path>
              <a:path w="2241550" h="328929">
                <a:moveTo>
                  <a:pt x="178918" y="175103"/>
                </a:moveTo>
                <a:lnTo>
                  <a:pt x="152503" y="162052"/>
                </a:lnTo>
                <a:lnTo>
                  <a:pt x="129518" y="144302"/>
                </a:lnTo>
                <a:lnTo>
                  <a:pt x="110874" y="122580"/>
                </a:lnTo>
                <a:lnTo>
                  <a:pt x="97484" y="97615"/>
                </a:lnTo>
                <a:lnTo>
                  <a:pt x="121297" y="97615"/>
                </a:lnTo>
                <a:lnTo>
                  <a:pt x="132527" y="116214"/>
                </a:lnTo>
                <a:lnTo>
                  <a:pt x="158783" y="140040"/>
                </a:lnTo>
                <a:lnTo>
                  <a:pt x="191416" y="156553"/>
                </a:lnTo>
                <a:lnTo>
                  <a:pt x="178918" y="175103"/>
                </a:lnTo>
                <a:close/>
              </a:path>
              <a:path w="2241550" h="328929">
                <a:moveTo>
                  <a:pt x="267982" y="323631"/>
                </a:moveTo>
                <a:lnTo>
                  <a:pt x="59332" y="323631"/>
                </a:lnTo>
                <a:lnTo>
                  <a:pt x="59332" y="194573"/>
                </a:lnTo>
                <a:lnTo>
                  <a:pt x="82749" y="194573"/>
                </a:lnTo>
                <a:lnTo>
                  <a:pt x="82749" y="238776"/>
                </a:lnTo>
                <a:lnTo>
                  <a:pt x="267982" y="238776"/>
                </a:lnTo>
                <a:lnTo>
                  <a:pt x="267982" y="258115"/>
                </a:lnTo>
                <a:lnTo>
                  <a:pt x="82749" y="258115"/>
                </a:lnTo>
                <a:lnTo>
                  <a:pt x="82749" y="303897"/>
                </a:lnTo>
                <a:lnTo>
                  <a:pt x="267982" y="303897"/>
                </a:lnTo>
                <a:lnTo>
                  <a:pt x="267982" y="323631"/>
                </a:lnTo>
                <a:close/>
              </a:path>
              <a:path w="2241550" h="328929">
                <a:moveTo>
                  <a:pt x="267982" y="238776"/>
                </a:moveTo>
                <a:lnTo>
                  <a:pt x="244828" y="238776"/>
                </a:lnTo>
                <a:lnTo>
                  <a:pt x="244828" y="194573"/>
                </a:lnTo>
                <a:lnTo>
                  <a:pt x="267982" y="194573"/>
                </a:lnTo>
                <a:lnTo>
                  <a:pt x="267982" y="238776"/>
                </a:lnTo>
                <a:close/>
              </a:path>
              <a:path w="2241550" h="328929">
                <a:moveTo>
                  <a:pt x="267982" y="303897"/>
                </a:moveTo>
                <a:lnTo>
                  <a:pt x="244828" y="303897"/>
                </a:lnTo>
                <a:lnTo>
                  <a:pt x="244828" y="258115"/>
                </a:lnTo>
                <a:lnTo>
                  <a:pt x="267982" y="258115"/>
                </a:lnTo>
                <a:lnTo>
                  <a:pt x="267982" y="303897"/>
                </a:lnTo>
                <a:close/>
              </a:path>
              <a:path w="2241550" h="328929">
                <a:moveTo>
                  <a:pt x="578195" y="152869"/>
                </a:moveTo>
                <a:lnTo>
                  <a:pt x="554777" y="152869"/>
                </a:lnTo>
                <a:lnTo>
                  <a:pt x="560101" y="120136"/>
                </a:lnTo>
                <a:lnTo>
                  <a:pt x="562835" y="91695"/>
                </a:lnTo>
                <a:lnTo>
                  <a:pt x="563843" y="66769"/>
                </a:lnTo>
                <a:lnTo>
                  <a:pt x="563986" y="44729"/>
                </a:lnTo>
                <a:lnTo>
                  <a:pt x="563986" y="39861"/>
                </a:lnTo>
                <a:lnTo>
                  <a:pt x="365861" y="39861"/>
                </a:lnTo>
                <a:lnTo>
                  <a:pt x="365861" y="20128"/>
                </a:lnTo>
                <a:lnTo>
                  <a:pt x="587141" y="20128"/>
                </a:lnTo>
                <a:lnTo>
                  <a:pt x="587141" y="44729"/>
                </a:lnTo>
                <a:lnTo>
                  <a:pt x="586999" y="66806"/>
                </a:lnTo>
                <a:lnTo>
                  <a:pt x="586022" y="91794"/>
                </a:lnTo>
                <a:lnTo>
                  <a:pt x="583367" y="120321"/>
                </a:lnTo>
                <a:lnTo>
                  <a:pt x="578195" y="152869"/>
                </a:lnTo>
                <a:close/>
              </a:path>
              <a:path w="2241550" h="328929">
                <a:moveTo>
                  <a:pt x="627792" y="172866"/>
                </a:moveTo>
                <a:lnTo>
                  <a:pt x="327183" y="172866"/>
                </a:lnTo>
                <a:lnTo>
                  <a:pt x="327183" y="152869"/>
                </a:lnTo>
                <a:lnTo>
                  <a:pt x="627792" y="152869"/>
                </a:lnTo>
                <a:lnTo>
                  <a:pt x="627792" y="172866"/>
                </a:lnTo>
                <a:close/>
              </a:path>
              <a:path w="2241550" h="328929">
                <a:moveTo>
                  <a:pt x="597270" y="320210"/>
                </a:moveTo>
                <a:lnTo>
                  <a:pt x="367440" y="320210"/>
                </a:lnTo>
                <a:lnTo>
                  <a:pt x="367440" y="212465"/>
                </a:lnTo>
                <a:lnTo>
                  <a:pt x="390857" y="212465"/>
                </a:lnTo>
                <a:lnTo>
                  <a:pt x="390857" y="300082"/>
                </a:lnTo>
                <a:lnTo>
                  <a:pt x="597270" y="300082"/>
                </a:lnTo>
                <a:lnTo>
                  <a:pt x="597270" y="320210"/>
                </a:lnTo>
                <a:close/>
              </a:path>
              <a:path w="2241550" h="328929">
                <a:moveTo>
                  <a:pt x="912219" y="198783"/>
                </a:moveTo>
                <a:lnTo>
                  <a:pt x="888670" y="198783"/>
                </a:lnTo>
                <a:lnTo>
                  <a:pt x="888670" y="0"/>
                </a:lnTo>
                <a:lnTo>
                  <a:pt x="912219" y="0"/>
                </a:lnTo>
                <a:lnTo>
                  <a:pt x="912219" y="84591"/>
                </a:lnTo>
                <a:lnTo>
                  <a:pt x="963000" y="84591"/>
                </a:lnTo>
                <a:lnTo>
                  <a:pt x="963000" y="104982"/>
                </a:lnTo>
                <a:lnTo>
                  <a:pt x="912219" y="104982"/>
                </a:lnTo>
                <a:lnTo>
                  <a:pt x="912219" y="198783"/>
                </a:lnTo>
                <a:close/>
              </a:path>
              <a:path w="2241550" h="328929">
                <a:moveTo>
                  <a:pt x="822892" y="170893"/>
                </a:moveTo>
                <a:lnTo>
                  <a:pt x="671995" y="170893"/>
                </a:lnTo>
                <a:lnTo>
                  <a:pt x="671995" y="20391"/>
                </a:lnTo>
                <a:lnTo>
                  <a:pt x="695018" y="20391"/>
                </a:lnTo>
                <a:lnTo>
                  <a:pt x="695018" y="73409"/>
                </a:lnTo>
                <a:lnTo>
                  <a:pt x="822892" y="73409"/>
                </a:lnTo>
                <a:lnTo>
                  <a:pt x="822892" y="92484"/>
                </a:lnTo>
                <a:lnTo>
                  <a:pt x="695018" y="92484"/>
                </a:lnTo>
                <a:lnTo>
                  <a:pt x="695018" y="151422"/>
                </a:lnTo>
                <a:lnTo>
                  <a:pt x="822892" y="151422"/>
                </a:lnTo>
                <a:lnTo>
                  <a:pt x="822892" y="170893"/>
                </a:lnTo>
                <a:close/>
              </a:path>
              <a:path w="2241550" h="328929">
                <a:moveTo>
                  <a:pt x="822892" y="73409"/>
                </a:moveTo>
                <a:lnTo>
                  <a:pt x="799737" y="73409"/>
                </a:lnTo>
                <a:lnTo>
                  <a:pt x="799737" y="20391"/>
                </a:lnTo>
                <a:lnTo>
                  <a:pt x="822892" y="20391"/>
                </a:lnTo>
                <a:lnTo>
                  <a:pt x="822892" y="73409"/>
                </a:lnTo>
                <a:close/>
              </a:path>
              <a:path w="2241550" h="328929">
                <a:moveTo>
                  <a:pt x="822892" y="151422"/>
                </a:moveTo>
                <a:lnTo>
                  <a:pt x="799737" y="151422"/>
                </a:lnTo>
                <a:lnTo>
                  <a:pt x="799737" y="92484"/>
                </a:lnTo>
                <a:lnTo>
                  <a:pt x="822892" y="92484"/>
                </a:lnTo>
                <a:lnTo>
                  <a:pt x="822892" y="151422"/>
                </a:lnTo>
                <a:close/>
              </a:path>
              <a:path w="2241550" h="328929">
                <a:moveTo>
                  <a:pt x="807762" y="327841"/>
                </a:moveTo>
                <a:lnTo>
                  <a:pt x="762548" y="323682"/>
                </a:lnTo>
                <a:lnTo>
                  <a:pt x="728631" y="311939"/>
                </a:lnTo>
                <a:lnTo>
                  <a:pt x="707343" y="293116"/>
                </a:lnTo>
                <a:lnTo>
                  <a:pt x="700017" y="267719"/>
                </a:lnTo>
                <a:lnTo>
                  <a:pt x="707343" y="242402"/>
                </a:lnTo>
                <a:lnTo>
                  <a:pt x="728631" y="223647"/>
                </a:lnTo>
                <a:lnTo>
                  <a:pt x="762548" y="211996"/>
                </a:lnTo>
                <a:lnTo>
                  <a:pt x="807762" y="207992"/>
                </a:lnTo>
                <a:lnTo>
                  <a:pt x="852691" y="211996"/>
                </a:lnTo>
                <a:lnTo>
                  <a:pt x="886385" y="223647"/>
                </a:lnTo>
                <a:lnTo>
                  <a:pt x="890249" y="227068"/>
                </a:lnTo>
                <a:lnTo>
                  <a:pt x="807762" y="227068"/>
                </a:lnTo>
                <a:lnTo>
                  <a:pt x="772641" y="229941"/>
                </a:lnTo>
                <a:lnTo>
                  <a:pt x="745930" y="238020"/>
                </a:lnTo>
                <a:lnTo>
                  <a:pt x="728988" y="250785"/>
                </a:lnTo>
                <a:lnTo>
                  <a:pt x="723171" y="267719"/>
                </a:lnTo>
                <a:lnTo>
                  <a:pt x="728988" y="284671"/>
                </a:lnTo>
                <a:lnTo>
                  <a:pt x="745930" y="297467"/>
                </a:lnTo>
                <a:lnTo>
                  <a:pt x="772641" y="305552"/>
                </a:lnTo>
                <a:lnTo>
                  <a:pt x="807762" y="308370"/>
                </a:lnTo>
                <a:lnTo>
                  <a:pt x="890401" y="308370"/>
                </a:lnTo>
                <a:lnTo>
                  <a:pt x="886385" y="311939"/>
                </a:lnTo>
                <a:lnTo>
                  <a:pt x="852691" y="323682"/>
                </a:lnTo>
                <a:lnTo>
                  <a:pt x="807762" y="327841"/>
                </a:lnTo>
                <a:close/>
              </a:path>
              <a:path w="2241550" h="328929">
                <a:moveTo>
                  <a:pt x="890401" y="308370"/>
                </a:moveTo>
                <a:lnTo>
                  <a:pt x="807762" y="308370"/>
                </a:lnTo>
                <a:lnTo>
                  <a:pt x="842771" y="305552"/>
                </a:lnTo>
                <a:lnTo>
                  <a:pt x="869381" y="297467"/>
                </a:lnTo>
                <a:lnTo>
                  <a:pt x="886296" y="284671"/>
                </a:lnTo>
                <a:lnTo>
                  <a:pt x="892222" y="267719"/>
                </a:lnTo>
                <a:lnTo>
                  <a:pt x="886296" y="250785"/>
                </a:lnTo>
                <a:lnTo>
                  <a:pt x="869381" y="238020"/>
                </a:lnTo>
                <a:lnTo>
                  <a:pt x="842771" y="229941"/>
                </a:lnTo>
                <a:lnTo>
                  <a:pt x="807762" y="227068"/>
                </a:lnTo>
                <a:lnTo>
                  <a:pt x="890249" y="227068"/>
                </a:lnTo>
                <a:lnTo>
                  <a:pt x="907571" y="242402"/>
                </a:lnTo>
                <a:lnTo>
                  <a:pt x="914982" y="267719"/>
                </a:lnTo>
                <a:lnTo>
                  <a:pt x="907571" y="293116"/>
                </a:lnTo>
                <a:lnTo>
                  <a:pt x="890401" y="308370"/>
                </a:lnTo>
                <a:close/>
              </a:path>
              <a:path w="2241550" h="328929">
                <a:moveTo>
                  <a:pt x="1255979" y="198257"/>
                </a:moveTo>
                <a:lnTo>
                  <a:pt x="1232430" y="198257"/>
                </a:lnTo>
                <a:lnTo>
                  <a:pt x="1232430" y="0"/>
                </a:lnTo>
                <a:lnTo>
                  <a:pt x="1255979" y="0"/>
                </a:lnTo>
                <a:lnTo>
                  <a:pt x="1255979" y="198257"/>
                </a:lnTo>
                <a:close/>
              </a:path>
              <a:path w="2241550" h="328929">
                <a:moveTo>
                  <a:pt x="1003125" y="183259"/>
                </a:moveTo>
                <a:lnTo>
                  <a:pt x="990627" y="164709"/>
                </a:lnTo>
                <a:lnTo>
                  <a:pt x="1023924" y="146069"/>
                </a:lnTo>
                <a:lnTo>
                  <a:pt x="1050881" y="118993"/>
                </a:lnTo>
                <a:lnTo>
                  <a:pt x="1068958" y="85602"/>
                </a:lnTo>
                <a:lnTo>
                  <a:pt x="1075614" y="48018"/>
                </a:lnTo>
                <a:lnTo>
                  <a:pt x="1075614" y="16050"/>
                </a:lnTo>
                <a:lnTo>
                  <a:pt x="1099162" y="16050"/>
                </a:lnTo>
                <a:lnTo>
                  <a:pt x="1099162" y="48018"/>
                </a:lnTo>
                <a:lnTo>
                  <a:pt x="1105732" y="83915"/>
                </a:lnTo>
                <a:lnTo>
                  <a:pt x="1111513" y="93932"/>
                </a:lnTo>
                <a:lnTo>
                  <a:pt x="1087717" y="93932"/>
                </a:lnTo>
                <a:lnTo>
                  <a:pt x="1073963" y="123115"/>
                </a:lnTo>
                <a:lnTo>
                  <a:pt x="1054548" y="148215"/>
                </a:lnTo>
                <a:lnTo>
                  <a:pt x="1030569" y="168506"/>
                </a:lnTo>
                <a:lnTo>
                  <a:pt x="1003125" y="183259"/>
                </a:lnTo>
                <a:close/>
              </a:path>
              <a:path w="2241550" h="328929">
                <a:moveTo>
                  <a:pt x="1172177" y="177339"/>
                </a:moveTo>
                <a:lnTo>
                  <a:pt x="1144975" y="163530"/>
                </a:lnTo>
                <a:lnTo>
                  <a:pt x="1121116" y="144614"/>
                </a:lnTo>
                <a:lnTo>
                  <a:pt x="1101672" y="121209"/>
                </a:lnTo>
                <a:lnTo>
                  <a:pt x="1087717" y="93932"/>
                </a:lnTo>
                <a:lnTo>
                  <a:pt x="1111513" y="93932"/>
                </a:lnTo>
                <a:lnTo>
                  <a:pt x="1123994" y="115556"/>
                </a:lnTo>
                <a:lnTo>
                  <a:pt x="1151185" y="141056"/>
                </a:lnTo>
                <a:lnTo>
                  <a:pt x="1184543" y="158526"/>
                </a:lnTo>
                <a:lnTo>
                  <a:pt x="1172177" y="177339"/>
                </a:lnTo>
                <a:close/>
              </a:path>
              <a:path w="2241550" h="328929">
                <a:moveTo>
                  <a:pt x="1255979" y="328367"/>
                </a:moveTo>
                <a:lnTo>
                  <a:pt x="1232430" y="328367"/>
                </a:lnTo>
                <a:lnTo>
                  <a:pt x="1232430" y="235093"/>
                </a:lnTo>
                <a:lnTo>
                  <a:pt x="1036541" y="235093"/>
                </a:lnTo>
                <a:lnTo>
                  <a:pt x="1036541" y="215491"/>
                </a:lnTo>
                <a:lnTo>
                  <a:pt x="1255979" y="215491"/>
                </a:lnTo>
                <a:lnTo>
                  <a:pt x="1255979" y="328367"/>
                </a:lnTo>
                <a:close/>
              </a:path>
              <a:path w="2241550" h="328929">
                <a:moveTo>
                  <a:pt x="1464761" y="200362"/>
                </a:moveTo>
                <a:lnTo>
                  <a:pt x="1417449" y="194164"/>
                </a:lnTo>
                <a:lnTo>
                  <a:pt x="1379807" y="176237"/>
                </a:lnTo>
                <a:lnTo>
                  <a:pt x="1354943" y="148172"/>
                </a:lnTo>
                <a:lnTo>
                  <a:pt x="1345964" y="111560"/>
                </a:lnTo>
                <a:lnTo>
                  <a:pt x="1354943" y="75168"/>
                </a:lnTo>
                <a:lnTo>
                  <a:pt x="1379807" y="47163"/>
                </a:lnTo>
                <a:lnTo>
                  <a:pt x="1417449" y="29123"/>
                </a:lnTo>
                <a:lnTo>
                  <a:pt x="1464761" y="22627"/>
                </a:lnTo>
                <a:lnTo>
                  <a:pt x="1512206" y="29123"/>
                </a:lnTo>
                <a:lnTo>
                  <a:pt x="1539038" y="41966"/>
                </a:lnTo>
                <a:lnTo>
                  <a:pt x="1464761" y="41966"/>
                </a:lnTo>
                <a:lnTo>
                  <a:pt x="1426416" y="47050"/>
                </a:lnTo>
                <a:lnTo>
                  <a:pt x="1395693" y="61420"/>
                </a:lnTo>
                <a:lnTo>
                  <a:pt x="1375330" y="83462"/>
                </a:lnTo>
                <a:lnTo>
                  <a:pt x="1368066" y="111560"/>
                </a:lnTo>
                <a:lnTo>
                  <a:pt x="1375330" y="139748"/>
                </a:lnTo>
                <a:lnTo>
                  <a:pt x="1395693" y="161733"/>
                </a:lnTo>
                <a:lnTo>
                  <a:pt x="1426416" y="175997"/>
                </a:lnTo>
                <a:lnTo>
                  <a:pt x="1464761" y="181023"/>
                </a:lnTo>
                <a:lnTo>
                  <a:pt x="1539834" y="181023"/>
                </a:lnTo>
                <a:lnTo>
                  <a:pt x="1512206" y="194164"/>
                </a:lnTo>
                <a:lnTo>
                  <a:pt x="1464761" y="200362"/>
                </a:lnTo>
                <a:close/>
              </a:path>
              <a:path w="2241550" h="328929">
                <a:moveTo>
                  <a:pt x="1539834" y="181023"/>
                </a:moveTo>
                <a:lnTo>
                  <a:pt x="1464761" y="181023"/>
                </a:lnTo>
                <a:lnTo>
                  <a:pt x="1503124" y="175997"/>
                </a:lnTo>
                <a:lnTo>
                  <a:pt x="1533779" y="161733"/>
                </a:lnTo>
                <a:lnTo>
                  <a:pt x="1554098" y="139748"/>
                </a:lnTo>
                <a:lnTo>
                  <a:pt x="1561455" y="111560"/>
                </a:lnTo>
                <a:lnTo>
                  <a:pt x="1554098" y="83462"/>
                </a:lnTo>
                <a:lnTo>
                  <a:pt x="1533779" y="61420"/>
                </a:lnTo>
                <a:lnTo>
                  <a:pt x="1503124" y="47050"/>
                </a:lnTo>
                <a:lnTo>
                  <a:pt x="1464761" y="41966"/>
                </a:lnTo>
                <a:lnTo>
                  <a:pt x="1539038" y="41966"/>
                </a:lnTo>
                <a:lnTo>
                  <a:pt x="1549895" y="47163"/>
                </a:lnTo>
                <a:lnTo>
                  <a:pt x="1574782" y="75168"/>
                </a:lnTo>
                <a:lnTo>
                  <a:pt x="1583820" y="111560"/>
                </a:lnTo>
                <a:lnTo>
                  <a:pt x="1574782" y="148172"/>
                </a:lnTo>
                <a:lnTo>
                  <a:pt x="1549895" y="176237"/>
                </a:lnTo>
                <a:lnTo>
                  <a:pt x="1539834" y="181023"/>
                </a:lnTo>
                <a:close/>
              </a:path>
              <a:path w="2241550" h="328929">
                <a:moveTo>
                  <a:pt x="1616052" y="283243"/>
                </a:moveTo>
                <a:lnTo>
                  <a:pt x="1315443" y="283243"/>
                </a:lnTo>
                <a:lnTo>
                  <a:pt x="1315443" y="263114"/>
                </a:lnTo>
                <a:lnTo>
                  <a:pt x="1616052" y="263114"/>
                </a:lnTo>
                <a:lnTo>
                  <a:pt x="1616052" y="283243"/>
                </a:lnTo>
                <a:close/>
              </a:path>
              <a:path w="2241550" h="328929">
                <a:moveTo>
                  <a:pt x="1914161" y="200098"/>
                </a:moveTo>
                <a:lnTo>
                  <a:pt x="1683541" y="200098"/>
                </a:lnTo>
                <a:lnTo>
                  <a:pt x="1683541" y="101825"/>
                </a:lnTo>
                <a:lnTo>
                  <a:pt x="1883377" y="101825"/>
                </a:lnTo>
                <a:lnTo>
                  <a:pt x="1883377" y="45255"/>
                </a:lnTo>
                <a:lnTo>
                  <a:pt x="1682488" y="45255"/>
                </a:lnTo>
                <a:lnTo>
                  <a:pt x="1682488" y="25390"/>
                </a:lnTo>
                <a:lnTo>
                  <a:pt x="1906531" y="25390"/>
                </a:lnTo>
                <a:lnTo>
                  <a:pt x="1906531" y="121296"/>
                </a:lnTo>
                <a:lnTo>
                  <a:pt x="1706695" y="121296"/>
                </a:lnTo>
                <a:lnTo>
                  <a:pt x="1706695" y="180365"/>
                </a:lnTo>
                <a:lnTo>
                  <a:pt x="1914161" y="180365"/>
                </a:lnTo>
                <a:lnTo>
                  <a:pt x="1914161" y="200098"/>
                </a:lnTo>
                <a:close/>
              </a:path>
              <a:path w="2241550" h="328929">
                <a:moveTo>
                  <a:pt x="1805758" y="266009"/>
                </a:moveTo>
                <a:lnTo>
                  <a:pt x="1782603" y="266009"/>
                </a:lnTo>
                <a:lnTo>
                  <a:pt x="1782603" y="200098"/>
                </a:lnTo>
                <a:lnTo>
                  <a:pt x="1805758" y="200098"/>
                </a:lnTo>
                <a:lnTo>
                  <a:pt x="1805758" y="266009"/>
                </a:lnTo>
                <a:close/>
              </a:path>
              <a:path w="2241550" h="328929">
                <a:moveTo>
                  <a:pt x="1945472" y="286137"/>
                </a:moveTo>
                <a:lnTo>
                  <a:pt x="1644863" y="286137"/>
                </a:lnTo>
                <a:lnTo>
                  <a:pt x="1644863" y="266009"/>
                </a:lnTo>
                <a:lnTo>
                  <a:pt x="1945472" y="266009"/>
                </a:lnTo>
                <a:lnTo>
                  <a:pt x="1945472" y="286137"/>
                </a:lnTo>
                <a:close/>
              </a:path>
              <a:path w="2241550" h="328929">
                <a:moveTo>
                  <a:pt x="2241476" y="328762"/>
                </a:moveTo>
                <a:lnTo>
                  <a:pt x="2217927" y="328762"/>
                </a:lnTo>
                <a:lnTo>
                  <a:pt x="2217927" y="0"/>
                </a:lnTo>
                <a:lnTo>
                  <a:pt x="2241476" y="0"/>
                </a:lnTo>
                <a:lnTo>
                  <a:pt x="2241476" y="328762"/>
                </a:lnTo>
                <a:close/>
              </a:path>
              <a:path w="2241550" h="328929">
                <a:moveTo>
                  <a:pt x="2082028" y="176550"/>
                </a:moveTo>
                <a:lnTo>
                  <a:pt x="2046448" y="171053"/>
                </a:lnTo>
                <a:lnTo>
                  <a:pt x="2018601" y="155566"/>
                </a:lnTo>
                <a:lnTo>
                  <a:pt x="2000498" y="131594"/>
                </a:lnTo>
                <a:lnTo>
                  <a:pt x="1994148" y="100641"/>
                </a:lnTo>
                <a:lnTo>
                  <a:pt x="2000498" y="69688"/>
                </a:lnTo>
                <a:lnTo>
                  <a:pt x="2018601" y="45716"/>
                </a:lnTo>
                <a:lnTo>
                  <a:pt x="2046448" y="30229"/>
                </a:lnTo>
                <a:lnTo>
                  <a:pt x="2082028" y="24732"/>
                </a:lnTo>
                <a:lnTo>
                  <a:pt x="2117382" y="30229"/>
                </a:lnTo>
                <a:lnTo>
                  <a:pt x="2144441" y="45387"/>
                </a:lnTo>
                <a:lnTo>
                  <a:pt x="2082028" y="45387"/>
                </a:lnTo>
                <a:lnTo>
                  <a:pt x="2055873" y="49543"/>
                </a:lnTo>
                <a:lnTo>
                  <a:pt x="2035293" y="60976"/>
                </a:lnTo>
                <a:lnTo>
                  <a:pt x="2021865" y="78428"/>
                </a:lnTo>
                <a:lnTo>
                  <a:pt x="2017170" y="100641"/>
                </a:lnTo>
                <a:lnTo>
                  <a:pt x="2021865" y="122817"/>
                </a:lnTo>
                <a:lnTo>
                  <a:pt x="2035293" y="140306"/>
                </a:lnTo>
                <a:lnTo>
                  <a:pt x="2055873" y="151776"/>
                </a:lnTo>
                <a:lnTo>
                  <a:pt x="2082028" y="155895"/>
                </a:lnTo>
                <a:lnTo>
                  <a:pt x="2144441" y="155895"/>
                </a:lnTo>
                <a:lnTo>
                  <a:pt x="2117382" y="171053"/>
                </a:lnTo>
                <a:lnTo>
                  <a:pt x="2082028" y="176550"/>
                </a:lnTo>
                <a:close/>
              </a:path>
              <a:path w="2241550" h="328929">
                <a:moveTo>
                  <a:pt x="2144441" y="155895"/>
                </a:moveTo>
                <a:lnTo>
                  <a:pt x="2082028" y="155895"/>
                </a:lnTo>
                <a:lnTo>
                  <a:pt x="2107865" y="151776"/>
                </a:lnTo>
                <a:lnTo>
                  <a:pt x="2128287" y="140306"/>
                </a:lnTo>
                <a:lnTo>
                  <a:pt x="2141729" y="122817"/>
                </a:lnTo>
                <a:lnTo>
                  <a:pt x="2146623" y="100641"/>
                </a:lnTo>
                <a:lnTo>
                  <a:pt x="2141729" y="78428"/>
                </a:lnTo>
                <a:lnTo>
                  <a:pt x="2128287" y="60976"/>
                </a:lnTo>
                <a:lnTo>
                  <a:pt x="2107865" y="49543"/>
                </a:lnTo>
                <a:lnTo>
                  <a:pt x="2082028" y="45387"/>
                </a:lnTo>
                <a:lnTo>
                  <a:pt x="2144441" y="45387"/>
                </a:lnTo>
                <a:lnTo>
                  <a:pt x="2145028" y="45716"/>
                </a:lnTo>
                <a:lnTo>
                  <a:pt x="2163078" y="69688"/>
                </a:lnTo>
                <a:lnTo>
                  <a:pt x="2169646" y="100641"/>
                </a:lnTo>
                <a:lnTo>
                  <a:pt x="2163078" y="131594"/>
                </a:lnTo>
                <a:lnTo>
                  <a:pt x="2145028" y="155566"/>
                </a:lnTo>
                <a:lnTo>
                  <a:pt x="2144441" y="155895"/>
                </a:lnTo>
                <a:close/>
              </a:path>
              <a:path w="2241550" h="328929">
                <a:moveTo>
                  <a:pt x="1979808" y="254695"/>
                </a:moveTo>
                <a:lnTo>
                  <a:pt x="1976256" y="234040"/>
                </a:lnTo>
                <a:lnTo>
                  <a:pt x="2025964" y="233956"/>
                </a:lnTo>
                <a:lnTo>
                  <a:pt x="2081173" y="232675"/>
                </a:lnTo>
                <a:lnTo>
                  <a:pt x="2138651" y="229249"/>
                </a:lnTo>
                <a:lnTo>
                  <a:pt x="2195168" y="222726"/>
                </a:lnTo>
                <a:lnTo>
                  <a:pt x="2197273" y="240355"/>
                </a:lnTo>
                <a:lnTo>
                  <a:pt x="2139613" y="248590"/>
                </a:lnTo>
                <a:lnTo>
                  <a:pt x="2082423" y="252853"/>
                </a:lnTo>
                <a:lnTo>
                  <a:pt x="2028291" y="254452"/>
                </a:lnTo>
                <a:lnTo>
                  <a:pt x="1979808" y="25469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85584" y="9479289"/>
            <a:ext cx="967105" cy="328930"/>
          </a:xfrm>
          <a:custGeom>
            <a:avLst/>
            <a:gdLst/>
            <a:ahLst/>
            <a:cxnLst/>
            <a:rect l="l" t="t" r="r" b="b"/>
            <a:pathLst>
              <a:path w="967104" h="328929">
                <a:moveTo>
                  <a:pt x="260220" y="140371"/>
                </a:moveTo>
                <a:lnTo>
                  <a:pt x="40782" y="140371"/>
                </a:lnTo>
                <a:lnTo>
                  <a:pt x="40782" y="10393"/>
                </a:lnTo>
                <a:lnTo>
                  <a:pt x="64200" y="10393"/>
                </a:lnTo>
                <a:lnTo>
                  <a:pt x="64200" y="55385"/>
                </a:lnTo>
                <a:lnTo>
                  <a:pt x="260220" y="55385"/>
                </a:lnTo>
                <a:lnTo>
                  <a:pt x="260220" y="73803"/>
                </a:lnTo>
                <a:lnTo>
                  <a:pt x="64200" y="73803"/>
                </a:lnTo>
                <a:lnTo>
                  <a:pt x="64200" y="120901"/>
                </a:lnTo>
                <a:lnTo>
                  <a:pt x="260220" y="120901"/>
                </a:lnTo>
                <a:lnTo>
                  <a:pt x="260220" y="140371"/>
                </a:lnTo>
                <a:close/>
              </a:path>
              <a:path w="967104" h="328929">
                <a:moveTo>
                  <a:pt x="260220" y="55385"/>
                </a:moveTo>
                <a:lnTo>
                  <a:pt x="236803" y="55385"/>
                </a:lnTo>
                <a:lnTo>
                  <a:pt x="236803" y="10393"/>
                </a:lnTo>
                <a:lnTo>
                  <a:pt x="260220" y="10393"/>
                </a:lnTo>
                <a:lnTo>
                  <a:pt x="260220" y="55385"/>
                </a:lnTo>
                <a:close/>
              </a:path>
              <a:path w="967104" h="328929">
                <a:moveTo>
                  <a:pt x="260220" y="120901"/>
                </a:moveTo>
                <a:lnTo>
                  <a:pt x="236803" y="120901"/>
                </a:lnTo>
                <a:lnTo>
                  <a:pt x="236803" y="73803"/>
                </a:lnTo>
                <a:lnTo>
                  <a:pt x="260220" y="73803"/>
                </a:lnTo>
                <a:lnTo>
                  <a:pt x="260220" y="120901"/>
                </a:lnTo>
                <a:close/>
              </a:path>
              <a:path w="967104" h="328929">
                <a:moveTo>
                  <a:pt x="300608" y="194968"/>
                </a:moveTo>
                <a:lnTo>
                  <a:pt x="0" y="194968"/>
                </a:lnTo>
                <a:lnTo>
                  <a:pt x="0" y="175234"/>
                </a:lnTo>
                <a:lnTo>
                  <a:pt x="300608" y="175234"/>
                </a:lnTo>
                <a:lnTo>
                  <a:pt x="300608" y="194968"/>
                </a:lnTo>
                <a:close/>
              </a:path>
              <a:path w="967104" h="328929">
                <a:moveTo>
                  <a:pt x="163525" y="262983"/>
                </a:moveTo>
                <a:lnTo>
                  <a:pt x="140240" y="262983"/>
                </a:lnTo>
                <a:lnTo>
                  <a:pt x="140240" y="194968"/>
                </a:lnTo>
                <a:lnTo>
                  <a:pt x="163525" y="194968"/>
                </a:lnTo>
                <a:lnTo>
                  <a:pt x="163525" y="262983"/>
                </a:lnTo>
                <a:close/>
              </a:path>
              <a:path w="967104" h="328929">
                <a:moveTo>
                  <a:pt x="267061" y="320474"/>
                </a:moveTo>
                <a:lnTo>
                  <a:pt x="39730" y="320474"/>
                </a:lnTo>
                <a:lnTo>
                  <a:pt x="39730" y="231278"/>
                </a:lnTo>
                <a:lnTo>
                  <a:pt x="62884" y="231278"/>
                </a:lnTo>
                <a:lnTo>
                  <a:pt x="62884" y="300608"/>
                </a:lnTo>
                <a:lnTo>
                  <a:pt x="267061" y="300608"/>
                </a:lnTo>
                <a:lnTo>
                  <a:pt x="267061" y="320474"/>
                </a:lnTo>
                <a:close/>
              </a:path>
              <a:path w="967104" h="328929">
                <a:moveTo>
                  <a:pt x="600559" y="193652"/>
                </a:moveTo>
                <a:lnTo>
                  <a:pt x="577011" y="193652"/>
                </a:lnTo>
                <a:lnTo>
                  <a:pt x="577011" y="91432"/>
                </a:lnTo>
                <a:lnTo>
                  <a:pt x="500313" y="91432"/>
                </a:lnTo>
                <a:lnTo>
                  <a:pt x="500313" y="71435"/>
                </a:lnTo>
                <a:lnTo>
                  <a:pt x="577011" y="71435"/>
                </a:lnTo>
                <a:lnTo>
                  <a:pt x="577011" y="0"/>
                </a:lnTo>
                <a:lnTo>
                  <a:pt x="600559" y="0"/>
                </a:lnTo>
                <a:lnTo>
                  <a:pt x="600559" y="193652"/>
                </a:lnTo>
                <a:close/>
              </a:path>
              <a:path w="967104" h="328929">
                <a:moveTo>
                  <a:pt x="344022" y="185759"/>
                </a:moveTo>
                <a:lnTo>
                  <a:pt x="331393" y="166420"/>
                </a:lnTo>
                <a:lnTo>
                  <a:pt x="364712" y="148507"/>
                </a:lnTo>
                <a:lnTo>
                  <a:pt x="391334" y="122480"/>
                </a:lnTo>
                <a:lnTo>
                  <a:pt x="409001" y="89940"/>
                </a:lnTo>
                <a:lnTo>
                  <a:pt x="415458" y="52491"/>
                </a:lnTo>
                <a:lnTo>
                  <a:pt x="415458" y="16576"/>
                </a:lnTo>
                <a:lnTo>
                  <a:pt x="438481" y="16576"/>
                </a:lnTo>
                <a:lnTo>
                  <a:pt x="438481" y="53412"/>
                </a:lnTo>
                <a:lnTo>
                  <a:pt x="444869" y="87156"/>
                </a:lnTo>
                <a:lnTo>
                  <a:pt x="450953" y="97484"/>
                </a:lnTo>
                <a:lnTo>
                  <a:pt x="427561" y="97484"/>
                </a:lnTo>
                <a:lnTo>
                  <a:pt x="414249" y="126317"/>
                </a:lnTo>
                <a:lnTo>
                  <a:pt x="395264" y="151044"/>
                </a:lnTo>
                <a:lnTo>
                  <a:pt x="371543" y="171059"/>
                </a:lnTo>
                <a:lnTo>
                  <a:pt x="344022" y="185759"/>
                </a:lnTo>
                <a:close/>
              </a:path>
              <a:path w="967104" h="328929">
                <a:moveTo>
                  <a:pt x="508601" y="177734"/>
                </a:moveTo>
                <a:lnTo>
                  <a:pt x="482396" y="164362"/>
                </a:lnTo>
                <a:lnTo>
                  <a:pt x="459497" y="146045"/>
                </a:lnTo>
                <a:lnTo>
                  <a:pt x="440890" y="123509"/>
                </a:lnTo>
                <a:lnTo>
                  <a:pt x="427561" y="97484"/>
                </a:lnTo>
                <a:lnTo>
                  <a:pt x="450953" y="97484"/>
                </a:lnTo>
                <a:lnTo>
                  <a:pt x="462654" y="117349"/>
                </a:lnTo>
                <a:lnTo>
                  <a:pt x="489171" y="141917"/>
                </a:lnTo>
                <a:lnTo>
                  <a:pt x="521756" y="158789"/>
                </a:lnTo>
                <a:lnTo>
                  <a:pt x="508601" y="177734"/>
                </a:lnTo>
                <a:close/>
              </a:path>
              <a:path w="967104" h="328929">
                <a:moveTo>
                  <a:pt x="600559" y="328367"/>
                </a:moveTo>
                <a:lnTo>
                  <a:pt x="577011" y="328367"/>
                </a:lnTo>
                <a:lnTo>
                  <a:pt x="577011" y="232067"/>
                </a:lnTo>
                <a:lnTo>
                  <a:pt x="381253" y="232067"/>
                </a:lnTo>
                <a:lnTo>
                  <a:pt x="381253" y="212860"/>
                </a:lnTo>
                <a:lnTo>
                  <a:pt x="600559" y="212860"/>
                </a:lnTo>
                <a:lnTo>
                  <a:pt x="600559" y="328367"/>
                </a:lnTo>
                <a:close/>
              </a:path>
              <a:path w="967104" h="328929">
                <a:moveTo>
                  <a:pt x="910509" y="328367"/>
                </a:moveTo>
                <a:lnTo>
                  <a:pt x="887223" y="328367"/>
                </a:lnTo>
                <a:lnTo>
                  <a:pt x="887223" y="0"/>
                </a:lnTo>
                <a:lnTo>
                  <a:pt x="910509" y="0"/>
                </a:lnTo>
                <a:lnTo>
                  <a:pt x="910509" y="139187"/>
                </a:lnTo>
                <a:lnTo>
                  <a:pt x="966552" y="139187"/>
                </a:lnTo>
                <a:lnTo>
                  <a:pt x="966552" y="159842"/>
                </a:lnTo>
                <a:lnTo>
                  <a:pt x="910509" y="159842"/>
                </a:lnTo>
                <a:lnTo>
                  <a:pt x="910509" y="328367"/>
                </a:lnTo>
                <a:close/>
              </a:path>
              <a:path w="967104" h="328929">
                <a:moveTo>
                  <a:pt x="830653" y="183259"/>
                </a:moveTo>
                <a:lnTo>
                  <a:pt x="807105" y="181286"/>
                </a:lnTo>
                <a:lnTo>
                  <a:pt x="812607" y="141087"/>
                </a:lnTo>
                <a:lnTo>
                  <a:pt x="815607" y="106956"/>
                </a:lnTo>
                <a:lnTo>
                  <a:pt x="816854" y="78942"/>
                </a:lnTo>
                <a:lnTo>
                  <a:pt x="817103" y="57095"/>
                </a:lnTo>
                <a:lnTo>
                  <a:pt x="674889" y="57095"/>
                </a:lnTo>
                <a:lnTo>
                  <a:pt x="674889" y="37362"/>
                </a:lnTo>
                <a:lnTo>
                  <a:pt x="840520" y="37362"/>
                </a:lnTo>
                <a:lnTo>
                  <a:pt x="840446" y="57095"/>
                </a:lnTo>
                <a:lnTo>
                  <a:pt x="840218" y="73626"/>
                </a:lnTo>
                <a:lnTo>
                  <a:pt x="839090" y="102976"/>
                </a:lnTo>
                <a:lnTo>
                  <a:pt x="836210" y="139578"/>
                </a:lnTo>
                <a:lnTo>
                  <a:pt x="830653" y="183259"/>
                </a:lnTo>
                <a:close/>
              </a:path>
              <a:path w="967104" h="328929">
                <a:moveTo>
                  <a:pt x="659234" y="254300"/>
                </a:moveTo>
                <a:lnTo>
                  <a:pt x="655814" y="234040"/>
                </a:lnTo>
                <a:lnTo>
                  <a:pt x="730012" y="233119"/>
                </a:lnTo>
                <a:lnTo>
                  <a:pt x="730012" y="131031"/>
                </a:lnTo>
                <a:lnTo>
                  <a:pt x="753298" y="131031"/>
                </a:lnTo>
                <a:lnTo>
                  <a:pt x="753298" y="232330"/>
                </a:lnTo>
                <a:lnTo>
                  <a:pt x="865521" y="232330"/>
                </a:lnTo>
                <a:lnTo>
                  <a:pt x="866174" y="242197"/>
                </a:lnTo>
                <a:lnTo>
                  <a:pt x="812842" y="248602"/>
                </a:lnTo>
                <a:lnTo>
                  <a:pt x="758807" y="252294"/>
                </a:lnTo>
                <a:lnTo>
                  <a:pt x="706720" y="253963"/>
                </a:lnTo>
                <a:lnTo>
                  <a:pt x="659234" y="254300"/>
                </a:lnTo>
                <a:close/>
              </a:path>
              <a:path w="967104" h="328929">
                <a:moveTo>
                  <a:pt x="865521" y="232330"/>
                </a:moveTo>
                <a:lnTo>
                  <a:pt x="753298" y="232330"/>
                </a:lnTo>
                <a:lnTo>
                  <a:pt x="781646" y="231132"/>
                </a:lnTo>
                <a:lnTo>
                  <a:pt x="809983" y="229452"/>
                </a:lnTo>
                <a:lnTo>
                  <a:pt x="837899" y="227205"/>
                </a:lnTo>
                <a:lnTo>
                  <a:pt x="864990" y="224305"/>
                </a:lnTo>
                <a:lnTo>
                  <a:pt x="865521" y="23233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670849" y="9477844"/>
            <a:ext cx="953769" cy="330200"/>
          </a:xfrm>
          <a:custGeom>
            <a:avLst/>
            <a:gdLst/>
            <a:ahLst/>
            <a:cxnLst/>
            <a:rect l="l" t="t" r="r" b="b"/>
            <a:pathLst>
              <a:path w="953770" h="330200">
                <a:moveTo>
                  <a:pt x="210883" y="9207"/>
                </a:moveTo>
                <a:lnTo>
                  <a:pt x="188252" y="9207"/>
                </a:lnTo>
                <a:lnTo>
                  <a:pt x="188252" y="83413"/>
                </a:lnTo>
                <a:lnTo>
                  <a:pt x="188252" y="103276"/>
                </a:lnTo>
                <a:lnTo>
                  <a:pt x="188252" y="182600"/>
                </a:lnTo>
                <a:lnTo>
                  <a:pt x="136817" y="182600"/>
                </a:lnTo>
                <a:lnTo>
                  <a:pt x="138315" y="173304"/>
                </a:lnTo>
                <a:lnTo>
                  <a:pt x="139433" y="163576"/>
                </a:lnTo>
                <a:lnTo>
                  <a:pt x="140131" y="153428"/>
                </a:lnTo>
                <a:lnTo>
                  <a:pt x="140360" y="142875"/>
                </a:lnTo>
                <a:lnTo>
                  <a:pt x="140131" y="132321"/>
                </a:lnTo>
                <a:lnTo>
                  <a:pt x="139433" y="122186"/>
                </a:lnTo>
                <a:lnTo>
                  <a:pt x="138315" y="112496"/>
                </a:lnTo>
                <a:lnTo>
                  <a:pt x="136817" y="103276"/>
                </a:lnTo>
                <a:lnTo>
                  <a:pt x="188252" y="103276"/>
                </a:lnTo>
                <a:lnTo>
                  <a:pt x="188252" y="83413"/>
                </a:lnTo>
                <a:lnTo>
                  <a:pt x="131546" y="83413"/>
                </a:lnTo>
                <a:lnTo>
                  <a:pt x="121094" y="61125"/>
                </a:lnTo>
                <a:lnTo>
                  <a:pt x="118402" y="57937"/>
                </a:lnTo>
                <a:lnTo>
                  <a:pt x="118402" y="142875"/>
                </a:lnTo>
                <a:lnTo>
                  <a:pt x="114960" y="179908"/>
                </a:lnTo>
                <a:lnTo>
                  <a:pt x="105194" y="208508"/>
                </a:lnTo>
                <a:lnTo>
                  <a:pt x="89928" y="226923"/>
                </a:lnTo>
                <a:lnTo>
                  <a:pt x="69989" y="233387"/>
                </a:lnTo>
                <a:lnTo>
                  <a:pt x="50025" y="226923"/>
                </a:lnTo>
                <a:lnTo>
                  <a:pt x="34874" y="208508"/>
                </a:lnTo>
                <a:lnTo>
                  <a:pt x="25273" y="179908"/>
                </a:lnTo>
                <a:lnTo>
                  <a:pt x="21971" y="142875"/>
                </a:lnTo>
                <a:lnTo>
                  <a:pt x="25273" y="105816"/>
                </a:lnTo>
                <a:lnTo>
                  <a:pt x="34874" y="77241"/>
                </a:lnTo>
                <a:lnTo>
                  <a:pt x="50025" y="58864"/>
                </a:lnTo>
                <a:lnTo>
                  <a:pt x="69989" y="52362"/>
                </a:lnTo>
                <a:lnTo>
                  <a:pt x="89928" y="58864"/>
                </a:lnTo>
                <a:lnTo>
                  <a:pt x="105194" y="77241"/>
                </a:lnTo>
                <a:lnTo>
                  <a:pt x="114960" y="105816"/>
                </a:lnTo>
                <a:lnTo>
                  <a:pt x="118402" y="142875"/>
                </a:lnTo>
                <a:lnTo>
                  <a:pt x="118402" y="57937"/>
                </a:lnTo>
                <a:lnTo>
                  <a:pt x="113715" y="52362"/>
                </a:lnTo>
                <a:lnTo>
                  <a:pt x="107137" y="44551"/>
                </a:lnTo>
                <a:lnTo>
                  <a:pt x="89979" y="34213"/>
                </a:lnTo>
                <a:lnTo>
                  <a:pt x="69989" y="30657"/>
                </a:lnTo>
                <a:lnTo>
                  <a:pt x="41173" y="38557"/>
                </a:lnTo>
                <a:lnTo>
                  <a:pt x="19100" y="61061"/>
                </a:lnTo>
                <a:lnTo>
                  <a:pt x="4978" y="96431"/>
                </a:lnTo>
                <a:lnTo>
                  <a:pt x="0" y="142875"/>
                </a:lnTo>
                <a:lnTo>
                  <a:pt x="4978" y="189445"/>
                </a:lnTo>
                <a:lnTo>
                  <a:pt x="19100" y="224904"/>
                </a:lnTo>
                <a:lnTo>
                  <a:pt x="41173" y="247497"/>
                </a:lnTo>
                <a:lnTo>
                  <a:pt x="69989" y="255358"/>
                </a:lnTo>
                <a:lnTo>
                  <a:pt x="89928" y="251853"/>
                </a:lnTo>
                <a:lnTo>
                  <a:pt x="107086" y="241515"/>
                </a:lnTo>
                <a:lnTo>
                  <a:pt x="113931" y="233387"/>
                </a:lnTo>
                <a:lnTo>
                  <a:pt x="121069" y="224917"/>
                </a:lnTo>
                <a:lnTo>
                  <a:pt x="131546" y="202603"/>
                </a:lnTo>
                <a:lnTo>
                  <a:pt x="188252" y="202603"/>
                </a:lnTo>
                <a:lnTo>
                  <a:pt x="188252" y="312585"/>
                </a:lnTo>
                <a:lnTo>
                  <a:pt x="210883" y="312585"/>
                </a:lnTo>
                <a:lnTo>
                  <a:pt x="210883" y="202603"/>
                </a:lnTo>
                <a:lnTo>
                  <a:pt x="210883" y="182600"/>
                </a:lnTo>
                <a:lnTo>
                  <a:pt x="210883" y="103276"/>
                </a:lnTo>
                <a:lnTo>
                  <a:pt x="210883" y="83413"/>
                </a:lnTo>
                <a:lnTo>
                  <a:pt x="210883" y="9207"/>
                </a:lnTo>
                <a:close/>
              </a:path>
              <a:path w="953770" h="330200">
                <a:moveTo>
                  <a:pt x="275742" y="1447"/>
                </a:moveTo>
                <a:lnTo>
                  <a:pt x="252844" y="1447"/>
                </a:lnTo>
                <a:lnTo>
                  <a:pt x="252844" y="329819"/>
                </a:lnTo>
                <a:lnTo>
                  <a:pt x="275742" y="329819"/>
                </a:lnTo>
                <a:lnTo>
                  <a:pt x="275742" y="1447"/>
                </a:lnTo>
                <a:close/>
              </a:path>
              <a:path w="953770" h="330200">
                <a:moveTo>
                  <a:pt x="586613" y="226415"/>
                </a:moveTo>
                <a:lnTo>
                  <a:pt x="358089" y="226415"/>
                </a:lnTo>
                <a:lnTo>
                  <a:pt x="358089" y="245884"/>
                </a:lnTo>
                <a:lnTo>
                  <a:pt x="562927" y="245884"/>
                </a:lnTo>
                <a:lnTo>
                  <a:pt x="562927" y="329819"/>
                </a:lnTo>
                <a:lnTo>
                  <a:pt x="586613" y="329819"/>
                </a:lnTo>
                <a:lnTo>
                  <a:pt x="586613" y="226415"/>
                </a:lnTo>
                <a:close/>
              </a:path>
              <a:path w="953770" h="330200">
                <a:moveTo>
                  <a:pt x="604507" y="129197"/>
                </a:moveTo>
                <a:lnTo>
                  <a:pt x="561822" y="120980"/>
                </a:lnTo>
                <a:lnTo>
                  <a:pt x="524306" y="105511"/>
                </a:lnTo>
                <a:lnTo>
                  <a:pt x="499783" y="85115"/>
                </a:lnTo>
                <a:lnTo>
                  <a:pt x="497509" y="83235"/>
                </a:lnTo>
                <a:lnTo>
                  <a:pt x="487019" y="54597"/>
                </a:lnTo>
                <a:lnTo>
                  <a:pt x="592924" y="54597"/>
                </a:lnTo>
                <a:lnTo>
                  <a:pt x="592924" y="35394"/>
                </a:lnTo>
                <a:lnTo>
                  <a:pt x="485965" y="35394"/>
                </a:lnTo>
                <a:lnTo>
                  <a:pt x="485965" y="0"/>
                </a:lnTo>
                <a:lnTo>
                  <a:pt x="462813" y="0"/>
                </a:lnTo>
                <a:lnTo>
                  <a:pt x="462813" y="35394"/>
                </a:lnTo>
                <a:lnTo>
                  <a:pt x="356387" y="35394"/>
                </a:lnTo>
                <a:lnTo>
                  <a:pt x="356387" y="54597"/>
                </a:lnTo>
                <a:lnTo>
                  <a:pt x="461759" y="54597"/>
                </a:lnTo>
                <a:lnTo>
                  <a:pt x="451078" y="83235"/>
                </a:lnTo>
                <a:lnTo>
                  <a:pt x="424205" y="105511"/>
                </a:lnTo>
                <a:lnTo>
                  <a:pt x="386765" y="120980"/>
                </a:lnTo>
                <a:lnTo>
                  <a:pt x="344411" y="129197"/>
                </a:lnTo>
                <a:lnTo>
                  <a:pt x="352171" y="148005"/>
                </a:lnTo>
                <a:lnTo>
                  <a:pt x="390144" y="140512"/>
                </a:lnTo>
                <a:lnTo>
                  <a:pt x="425221" y="127609"/>
                </a:lnTo>
                <a:lnTo>
                  <a:pt x="454329" y="109194"/>
                </a:lnTo>
                <a:lnTo>
                  <a:pt x="474395" y="85115"/>
                </a:lnTo>
                <a:lnTo>
                  <a:pt x="494322" y="109194"/>
                </a:lnTo>
                <a:lnTo>
                  <a:pt x="523316" y="127609"/>
                </a:lnTo>
                <a:lnTo>
                  <a:pt x="558406" y="140512"/>
                </a:lnTo>
                <a:lnTo>
                  <a:pt x="596607" y="148005"/>
                </a:lnTo>
                <a:lnTo>
                  <a:pt x="604507" y="129197"/>
                </a:lnTo>
                <a:close/>
              </a:path>
              <a:path w="953770" h="330200">
                <a:moveTo>
                  <a:pt x="623976" y="168262"/>
                </a:moveTo>
                <a:lnTo>
                  <a:pt x="324815" y="168262"/>
                </a:lnTo>
                <a:lnTo>
                  <a:pt x="324815" y="187604"/>
                </a:lnTo>
                <a:lnTo>
                  <a:pt x="623976" y="187604"/>
                </a:lnTo>
                <a:lnTo>
                  <a:pt x="623976" y="168262"/>
                </a:lnTo>
                <a:close/>
              </a:path>
              <a:path w="953770" h="330200">
                <a:moveTo>
                  <a:pt x="918337" y="64592"/>
                </a:moveTo>
                <a:lnTo>
                  <a:pt x="910539" y="40157"/>
                </a:lnTo>
                <a:lnTo>
                  <a:pt x="894537" y="27520"/>
                </a:lnTo>
                <a:lnTo>
                  <a:pt x="894537" y="64592"/>
                </a:lnTo>
                <a:lnTo>
                  <a:pt x="888225" y="81153"/>
                </a:lnTo>
                <a:lnTo>
                  <a:pt x="870115" y="93472"/>
                </a:lnTo>
                <a:lnTo>
                  <a:pt x="841413" y="101155"/>
                </a:lnTo>
                <a:lnTo>
                  <a:pt x="803363" y="103797"/>
                </a:lnTo>
                <a:lnTo>
                  <a:pt x="765403" y="101155"/>
                </a:lnTo>
                <a:lnTo>
                  <a:pt x="736815" y="93472"/>
                </a:lnTo>
                <a:lnTo>
                  <a:pt x="718794" y="81153"/>
                </a:lnTo>
                <a:lnTo>
                  <a:pt x="712584" y="64592"/>
                </a:lnTo>
                <a:lnTo>
                  <a:pt x="718794" y="48374"/>
                </a:lnTo>
                <a:lnTo>
                  <a:pt x="736815" y="36169"/>
                </a:lnTo>
                <a:lnTo>
                  <a:pt x="765403" y="28473"/>
                </a:lnTo>
                <a:lnTo>
                  <a:pt x="803363" y="25793"/>
                </a:lnTo>
                <a:lnTo>
                  <a:pt x="841413" y="28473"/>
                </a:lnTo>
                <a:lnTo>
                  <a:pt x="870115" y="36169"/>
                </a:lnTo>
                <a:lnTo>
                  <a:pt x="888225" y="48374"/>
                </a:lnTo>
                <a:lnTo>
                  <a:pt x="894537" y="64592"/>
                </a:lnTo>
                <a:lnTo>
                  <a:pt x="894537" y="27520"/>
                </a:lnTo>
                <a:lnTo>
                  <a:pt x="892365" y="25793"/>
                </a:lnTo>
                <a:lnTo>
                  <a:pt x="887933" y="22288"/>
                </a:lnTo>
                <a:lnTo>
                  <a:pt x="851801" y="11303"/>
                </a:lnTo>
                <a:lnTo>
                  <a:pt x="803363" y="7505"/>
                </a:lnTo>
                <a:lnTo>
                  <a:pt x="754900" y="11303"/>
                </a:lnTo>
                <a:lnTo>
                  <a:pt x="718718" y="22288"/>
                </a:lnTo>
                <a:lnTo>
                  <a:pt x="696074" y="40157"/>
                </a:lnTo>
                <a:lnTo>
                  <a:pt x="688251" y="64592"/>
                </a:lnTo>
                <a:lnTo>
                  <a:pt x="696074" y="89230"/>
                </a:lnTo>
                <a:lnTo>
                  <a:pt x="718718" y="107276"/>
                </a:lnTo>
                <a:lnTo>
                  <a:pt x="754900" y="118376"/>
                </a:lnTo>
                <a:lnTo>
                  <a:pt x="803363" y="122224"/>
                </a:lnTo>
                <a:lnTo>
                  <a:pt x="851801" y="118376"/>
                </a:lnTo>
                <a:lnTo>
                  <a:pt x="887933" y="107276"/>
                </a:lnTo>
                <a:lnTo>
                  <a:pt x="892289" y="103797"/>
                </a:lnTo>
                <a:lnTo>
                  <a:pt x="910539" y="89230"/>
                </a:lnTo>
                <a:lnTo>
                  <a:pt x="918337" y="64592"/>
                </a:lnTo>
                <a:close/>
              </a:path>
              <a:path w="953770" h="330200">
                <a:moveTo>
                  <a:pt x="924267" y="306400"/>
                </a:moveTo>
                <a:lnTo>
                  <a:pt x="714819" y="306400"/>
                </a:lnTo>
                <a:lnTo>
                  <a:pt x="714819" y="267462"/>
                </a:lnTo>
                <a:lnTo>
                  <a:pt x="914006" y="267462"/>
                </a:lnTo>
                <a:lnTo>
                  <a:pt x="914006" y="197472"/>
                </a:lnTo>
                <a:lnTo>
                  <a:pt x="691007" y="197472"/>
                </a:lnTo>
                <a:lnTo>
                  <a:pt x="691007" y="215887"/>
                </a:lnTo>
                <a:lnTo>
                  <a:pt x="890981" y="215887"/>
                </a:lnTo>
                <a:lnTo>
                  <a:pt x="890981" y="249567"/>
                </a:lnTo>
                <a:lnTo>
                  <a:pt x="691934" y="249567"/>
                </a:lnTo>
                <a:lnTo>
                  <a:pt x="691934" y="325602"/>
                </a:lnTo>
                <a:lnTo>
                  <a:pt x="924267" y="325602"/>
                </a:lnTo>
                <a:lnTo>
                  <a:pt x="924267" y="306400"/>
                </a:lnTo>
                <a:close/>
              </a:path>
              <a:path w="953770" h="330200">
                <a:moveTo>
                  <a:pt x="953211" y="146558"/>
                </a:moveTo>
                <a:lnTo>
                  <a:pt x="654050" y="146558"/>
                </a:lnTo>
                <a:lnTo>
                  <a:pt x="654050" y="166027"/>
                </a:lnTo>
                <a:lnTo>
                  <a:pt x="953211" y="166027"/>
                </a:lnTo>
                <a:lnTo>
                  <a:pt x="953211" y="14655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763376" y="9479684"/>
            <a:ext cx="942340" cy="328295"/>
          </a:xfrm>
          <a:custGeom>
            <a:avLst/>
            <a:gdLst/>
            <a:ahLst/>
            <a:cxnLst/>
            <a:rect l="l" t="t" r="r" b="b"/>
            <a:pathLst>
              <a:path w="942340" h="328295">
                <a:moveTo>
                  <a:pt x="253379" y="61963"/>
                </a:moveTo>
                <a:lnTo>
                  <a:pt x="229830" y="61963"/>
                </a:lnTo>
                <a:lnTo>
                  <a:pt x="229830" y="0"/>
                </a:lnTo>
                <a:lnTo>
                  <a:pt x="253379" y="0"/>
                </a:lnTo>
                <a:lnTo>
                  <a:pt x="253379" y="61963"/>
                </a:lnTo>
                <a:close/>
              </a:path>
              <a:path w="942340" h="328295">
                <a:moveTo>
                  <a:pt x="146686" y="185364"/>
                </a:moveTo>
                <a:lnTo>
                  <a:pt x="0" y="185364"/>
                </a:lnTo>
                <a:lnTo>
                  <a:pt x="0" y="21575"/>
                </a:lnTo>
                <a:lnTo>
                  <a:pt x="23548" y="21575"/>
                </a:lnTo>
                <a:lnTo>
                  <a:pt x="23548" y="82749"/>
                </a:lnTo>
                <a:lnTo>
                  <a:pt x="146686" y="82749"/>
                </a:lnTo>
                <a:lnTo>
                  <a:pt x="146686" y="101430"/>
                </a:lnTo>
                <a:lnTo>
                  <a:pt x="23548" y="101430"/>
                </a:lnTo>
                <a:lnTo>
                  <a:pt x="23548" y="165762"/>
                </a:lnTo>
                <a:lnTo>
                  <a:pt x="146686" y="165762"/>
                </a:lnTo>
                <a:lnTo>
                  <a:pt x="146686" y="185364"/>
                </a:lnTo>
                <a:close/>
              </a:path>
              <a:path w="942340" h="328295">
                <a:moveTo>
                  <a:pt x="146686" y="82749"/>
                </a:moveTo>
                <a:lnTo>
                  <a:pt x="123532" y="82749"/>
                </a:lnTo>
                <a:lnTo>
                  <a:pt x="123532" y="21575"/>
                </a:lnTo>
                <a:lnTo>
                  <a:pt x="146686" y="21575"/>
                </a:lnTo>
                <a:lnTo>
                  <a:pt x="146686" y="61963"/>
                </a:lnTo>
                <a:lnTo>
                  <a:pt x="253379" y="61963"/>
                </a:lnTo>
                <a:lnTo>
                  <a:pt x="253379" y="81697"/>
                </a:lnTo>
                <a:lnTo>
                  <a:pt x="146686" y="81697"/>
                </a:lnTo>
                <a:lnTo>
                  <a:pt x="146686" y="82749"/>
                </a:lnTo>
                <a:close/>
              </a:path>
              <a:path w="942340" h="328295">
                <a:moveTo>
                  <a:pt x="253379" y="132609"/>
                </a:moveTo>
                <a:lnTo>
                  <a:pt x="229830" y="132609"/>
                </a:lnTo>
                <a:lnTo>
                  <a:pt x="229830" y="81697"/>
                </a:lnTo>
                <a:lnTo>
                  <a:pt x="253379" y="81697"/>
                </a:lnTo>
                <a:lnTo>
                  <a:pt x="253379" y="132609"/>
                </a:lnTo>
                <a:close/>
              </a:path>
              <a:path w="942340" h="328295">
                <a:moveTo>
                  <a:pt x="146686" y="165762"/>
                </a:moveTo>
                <a:lnTo>
                  <a:pt x="123532" y="165762"/>
                </a:lnTo>
                <a:lnTo>
                  <a:pt x="123532" y="101430"/>
                </a:lnTo>
                <a:lnTo>
                  <a:pt x="146686" y="101430"/>
                </a:lnTo>
                <a:lnTo>
                  <a:pt x="146686" y="132609"/>
                </a:lnTo>
                <a:lnTo>
                  <a:pt x="253379" y="132609"/>
                </a:lnTo>
                <a:lnTo>
                  <a:pt x="253379" y="152475"/>
                </a:lnTo>
                <a:lnTo>
                  <a:pt x="146686" y="152475"/>
                </a:lnTo>
                <a:lnTo>
                  <a:pt x="146686" y="165762"/>
                </a:lnTo>
                <a:close/>
              </a:path>
              <a:path w="942340" h="328295">
                <a:moveTo>
                  <a:pt x="253379" y="242986"/>
                </a:moveTo>
                <a:lnTo>
                  <a:pt x="229830" y="242986"/>
                </a:lnTo>
                <a:lnTo>
                  <a:pt x="229830" y="152475"/>
                </a:lnTo>
                <a:lnTo>
                  <a:pt x="253379" y="152475"/>
                </a:lnTo>
                <a:lnTo>
                  <a:pt x="253379" y="242986"/>
                </a:lnTo>
                <a:close/>
              </a:path>
              <a:path w="942340" h="328295">
                <a:moveTo>
                  <a:pt x="261273" y="320079"/>
                </a:moveTo>
                <a:lnTo>
                  <a:pt x="43150" y="320079"/>
                </a:lnTo>
                <a:lnTo>
                  <a:pt x="43150" y="219306"/>
                </a:lnTo>
                <a:lnTo>
                  <a:pt x="66699" y="219306"/>
                </a:lnTo>
                <a:lnTo>
                  <a:pt x="66699" y="300214"/>
                </a:lnTo>
                <a:lnTo>
                  <a:pt x="261273" y="300214"/>
                </a:lnTo>
                <a:lnTo>
                  <a:pt x="261273" y="320079"/>
                </a:lnTo>
                <a:close/>
              </a:path>
              <a:path w="942340" h="328295">
                <a:moveTo>
                  <a:pt x="338892" y="146949"/>
                </a:moveTo>
                <a:lnTo>
                  <a:pt x="328893" y="127610"/>
                </a:lnTo>
                <a:lnTo>
                  <a:pt x="370671" y="116179"/>
                </a:lnTo>
                <a:lnTo>
                  <a:pt x="409735" y="95264"/>
                </a:lnTo>
                <a:lnTo>
                  <a:pt x="438637" y="66578"/>
                </a:lnTo>
                <a:lnTo>
                  <a:pt x="449926" y="31836"/>
                </a:lnTo>
                <a:lnTo>
                  <a:pt x="449926" y="12103"/>
                </a:lnTo>
                <a:lnTo>
                  <a:pt x="474001" y="12103"/>
                </a:lnTo>
                <a:lnTo>
                  <a:pt x="474001" y="31836"/>
                </a:lnTo>
                <a:lnTo>
                  <a:pt x="485274" y="66134"/>
                </a:lnTo>
                <a:lnTo>
                  <a:pt x="486906" y="67752"/>
                </a:lnTo>
                <a:lnTo>
                  <a:pt x="462161" y="67752"/>
                </a:lnTo>
                <a:lnTo>
                  <a:pt x="441106" y="96776"/>
                </a:lnTo>
                <a:lnTo>
                  <a:pt x="411034" y="119980"/>
                </a:lnTo>
                <a:lnTo>
                  <a:pt x="375709" y="136869"/>
                </a:lnTo>
                <a:lnTo>
                  <a:pt x="338892" y="146949"/>
                </a:lnTo>
                <a:close/>
              </a:path>
              <a:path w="942340" h="328295">
                <a:moveTo>
                  <a:pt x="585430" y="146949"/>
                </a:moveTo>
                <a:lnTo>
                  <a:pt x="548631" y="136813"/>
                </a:lnTo>
                <a:lnTo>
                  <a:pt x="513337" y="119832"/>
                </a:lnTo>
                <a:lnTo>
                  <a:pt x="483272" y="96610"/>
                </a:lnTo>
                <a:lnTo>
                  <a:pt x="462161" y="67752"/>
                </a:lnTo>
                <a:lnTo>
                  <a:pt x="486906" y="67752"/>
                </a:lnTo>
                <a:lnTo>
                  <a:pt x="514258" y="94869"/>
                </a:lnTo>
                <a:lnTo>
                  <a:pt x="553404" y="116031"/>
                </a:lnTo>
                <a:lnTo>
                  <a:pt x="595166" y="127610"/>
                </a:lnTo>
                <a:lnTo>
                  <a:pt x="585430" y="146949"/>
                </a:lnTo>
                <a:close/>
              </a:path>
              <a:path w="942340" h="328295">
                <a:moveTo>
                  <a:pt x="611347" y="206676"/>
                </a:moveTo>
                <a:lnTo>
                  <a:pt x="312185" y="206676"/>
                </a:lnTo>
                <a:lnTo>
                  <a:pt x="312185" y="186680"/>
                </a:lnTo>
                <a:lnTo>
                  <a:pt x="611347" y="186680"/>
                </a:lnTo>
                <a:lnTo>
                  <a:pt x="611347" y="206676"/>
                </a:lnTo>
                <a:close/>
              </a:path>
              <a:path w="942340" h="328295">
                <a:moveTo>
                  <a:pt x="472817" y="327972"/>
                </a:moveTo>
                <a:lnTo>
                  <a:pt x="449795" y="327972"/>
                </a:lnTo>
                <a:lnTo>
                  <a:pt x="449795" y="206676"/>
                </a:lnTo>
                <a:lnTo>
                  <a:pt x="472817" y="206676"/>
                </a:lnTo>
                <a:lnTo>
                  <a:pt x="472817" y="327972"/>
                </a:lnTo>
                <a:close/>
              </a:path>
              <a:path w="942340" h="328295">
                <a:moveTo>
                  <a:pt x="910904" y="199704"/>
                </a:moveTo>
                <a:lnTo>
                  <a:pt x="680283" y="199704"/>
                </a:lnTo>
                <a:lnTo>
                  <a:pt x="680283" y="101430"/>
                </a:lnTo>
                <a:lnTo>
                  <a:pt x="880119" y="101430"/>
                </a:lnTo>
                <a:lnTo>
                  <a:pt x="880119" y="44861"/>
                </a:lnTo>
                <a:lnTo>
                  <a:pt x="679231" y="44861"/>
                </a:lnTo>
                <a:lnTo>
                  <a:pt x="679231" y="24995"/>
                </a:lnTo>
                <a:lnTo>
                  <a:pt x="903273" y="24995"/>
                </a:lnTo>
                <a:lnTo>
                  <a:pt x="903273" y="120901"/>
                </a:lnTo>
                <a:lnTo>
                  <a:pt x="703437" y="120901"/>
                </a:lnTo>
                <a:lnTo>
                  <a:pt x="703437" y="179970"/>
                </a:lnTo>
                <a:lnTo>
                  <a:pt x="910904" y="179970"/>
                </a:lnTo>
                <a:lnTo>
                  <a:pt x="910904" y="199704"/>
                </a:lnTo>
                <a:close/>
              </a:path>
              <a:path w="942340" h="328295">
                <a:moveTo>
                  <a:pt x="802500" y="265614"/>
                </a:moveTo>
                <a:lnTo>
                  <a:pt x="779346" y="265614"/>
                </a:lnTo>
                <a:lnTo>
                  <a:pt x="779346" y="199704"/>
                </a:lnTo>
                <a:lnTo>
                  <a:pt x="802500" y="199704"/>
                </a:lnTo>
                <a:lnTo>
                  <a:pt x="802500" y="265614"/>
                </a:lnTo>
                <a:close/>
              </a:path>
              <a:path w="942340" h="328295">
                <a:moveTo>
                  <a:pt x="942214" y="285742"/>
                </a:moveTo>
                <a:lnTo>
                  <a:pt x="641605" y="285742"/>
                </a:lnTo>
                <a:lnTo>
                  <a:pt x="641605" y="265614"/>
                </a:lnTo>
                <a:lnTo>
                  <a:pt x="942214" y="265614"/>
                </a:lnTo>
                <a:lnTo>
                  <a:pt x="942214" y="28574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825118" y="9476000"/>
            <a:ext cx="1599565" cy="332105"/>
          </a:xfrm>
          <a:custGeom>
            <a:avLst/>
            <a:gdLst/>
            <a:ahLst/>
            <a:cxnLst/>
            <a:rect l="l" t="t" r="r" b="b"/>
            <a:pathLst>
              <a:path w="1599565" h="332104">
                <a:moveTo>
                  <a:pt x="115639" y="29995"/>
                </a:moveTo>
                <a:lnTo>
                  <a:pt x="92221" y="29995"/>
                </a:lnTo>
                <a:lnTo>
                  <a:pt x="92221" y="0"/>
                </a:lnTo>
                <a:lnTo>
                  <a:pt x="115639" y="0"/>
                </a:lnTo>
                <a:lnTo>
                  <a:pt x="115639" y="29995"/>
                </a:lnTo>
                <a:close/>
              </a:path>
              <a:path w="1599565" h="332104">
                <a:moveTo>
                  <a:pt x="199178" y="47623"/>
                </a:moveTo>
                <a:lnTo>
                  <a:pt x="8288" y="47623"/>
                </a:lnTo>
                <a:lnTo>
                  <a:pt x="8288" y="29995"/>
                </a:lnTo>
                <a:lnTo>
                  <a:pt x="199178" y="29995"/>
                </a:lnTo>
                <a:lnTo>
                  <a:pt x="199178" y="47623"/>
                </a:lnTo>
                <a:close/>
              </a:path>
              <a:path w="1599565" h="332104">
                <a:moveTo>
                  <a:pt x="255089" y="197336"/>
                </a:moveTo>
                <a:lnTo>
                  <a:pt x="231672" y="197336"/>
                </a:lnTo>
                <a:lnTo>
                  <a:pt x="231672" y="3288"/>
                </a:lnTo>
                <a:lnTo>
                  <a:pt x="255089" y="3288"/>
                </a:lnTo>
                <a:lnTo>
                  <a:pt x="255089" y="89590"/>
                </a:lnTo>
                <a:lnTo>
                  <a:pt x="306397" y="89590"/>
                </a:lnTo>
                <a:lnTo>
                  <a:pt x="306397" y="109850"/>
                </a:lnTo>
                <a:lnTo>
                  <a:pt x="255089" y="109850"/>
                </a:lnTo>
                <a:lnTo>
                  <a:pt x="255089" y="197336"/>
                </a:lnTo>
                <a:close/>
              </a:path>
              <a:path w="1599565" h="332104">
                <a:moveTo>
                  <a:pt x="3025" y="187995"/>
                </a:moveTo>
                <a:lnTo>
                  <a:pt x="0" y="169577"/>
                </a:lnTo>
                <a:lnTo>
                  <a:pt x="43742" y="169396"/>
                </a:lnTo>
                <a:lnTo>
                  <a:pt x="92221" y="168525"/>
                </a:lnTo>
                <a:lnTo>
                  <a:pt x="92221" y="146028"/>
                </a:lnTo>
                <a:lnTo>
                  <a:pt x="65427" y="141835"/>
                </a:lnTo>
                <a:lnTo>
                  <a:pt x="45107" y="133004"/>
                </a:lnTo>
                <a:lnTo>
                  <a:pt x="32262" y="119832"/>
                </a:lnTo>
                <a:lnTo>
                  <a:pt x="27890" y="102614"/>
                </a:lnTo>
                <a:lnTo>
                  <a:pt x="33105" y="84556"/>
                </a:lnTo>
                <a:lnTo>
                  <a:pt x="48298" y="71123"/>
                </a:lnTo>
                <a:lnTo>
                  <a:pt x="72198" y="62746"/>
                </a:lnTo>
                <a:lnTo>
                  <a:pt x="103535" y="59858"/>
                </a:lnTo>
                <a:lnTo>
                  <a:pt x="134729" y="62746"/>
                </a:lnTo>
                <a:lnTo>
                  <a:pt x="158609" y="71123"/>
                </a:lnTo>
                <a:lnTo>
                  <a:pt x="164516" y="76303"/>
                </a:lnTo>
                <a:lnTo>
                  <a:pt x="103535" y="76303"/>
                </a:lnTo>
                <a:lnTo>
                  <a:pt x="81407" y="78231"/>
                </a:lnTo>
                <a:lnTo>
                  <a:pt x="64545" y="83539"/>
                </a:lnTo>
                <a:lnTo>
                  <a:pt x="53825" y="91806"/>
                </a:lnTo>
                <a:lnTo>
                  <a:pt x="50123" y="102614"/>
                </a:lnTo>
                <a:lnTo>
                  <a:pt x="53825" y="113826"/>
                </a:lnTo>
                <a:lnTo>
                  <a:pt x="64545" y="122447"/>
                </a:lnTo>
                <a:lnTo>
                  <a:pt x="81407" y="127960"/>
                </a:lnTo>
                <a:lnTo>
                  <a:pt x="103535" y="129847"/>
                </a:lnTo>
                <a:lnTo>
                  <a:pt x="164981" y="129847"/>
                </a:lnTo>
                <a:lnTo>
                  <a:pt x="162045" y="132856"/>
                </a:lnTo>
                <a:lnTo>
                  <a:pt x="141999" y="141705"/>
                </a:lnTo>
                <a:lnTo>
                  <a:pt x="115639" y="146028"/>
                </a:lnTo>
                <a:lnTo>
                  <a:pt x="115639" y="167604"/>
                </a:lnTo>
                <a:lnTo>
                  <a:pt x="210697" y="167604"/>
                </a:lnTo>
                <a:lnTo>
                  <a:pt x="211676" y="175629"/>
                </a:lnTo>
                <a:lnTo>
                  <a:pt x="157188" y="182630"/>
                </a:lnTo>
                <a:lnTo>
                  <a:pt x="102368" y="186351"/>
                </a:lnTo>
                <a:lnTo>
                  <a:pt x="50039" y="187802"/>
                </a:lnTo>
                <a:lnTo>
                  <a:pt x="3025" y="187995"/>
                </a:lnTo>
                <a:close/>
              </a:path>
              <a:path w="1599565" h="332104">
                <a:moveTo>
                  <a:pt x="164981" y="129847"/>
                </a:moveTo>
                <a:lnTo>
                  <a:pt x="103535" y="129847"/>
                </a:lnTo>
                <a:lnTo>
                  <a:pt x="125610" y="127960"/>
                </a:lnTo>
                <a:lnTo>
                  <a:pt x="142493" y="122447"/>
                </a:lnTo>
                <a:lnTo>
                  <a:pt x="153282" y="113826"/>
                </a:lnTo>
                <a:lnTo>
                  <a:pt x="157079" y="102614"/>
                </a:lnTo>
                <a:lnTo>
                  <a:pt x="153282" y="91806"/>
                </a:lnTo>
                <a:lnTo>
                  <a:pt x="142493" y="83539"/>
                </a:lnTo>
                <a:lnTo>
                  <a:pt x="125610" y="78231"/>
                </a:lnTo>
                <a:lnTo>
                  <a:pt x="103535" y="76303"/>
                </a:lnTo>
                <a:lnTo>
                  <a:pt x="164516" y="76303"/>
                </a:lnTo>
                <a:lnTo>
                  <a:pt x="173929" y="84556"/>
                </a:lnTo>
                <a:lnTo>
                  <a:pt x="179444" y="102614"/>
                </a:lnTo>
                <a:lnTo>
                  <a:pt x="174839" y="119739"/>
                </a:lnTo>
                <a:lnTo>
                  <a:pt x="164981" y="129847"/>
                </a:lnTo>
                <a:close/>
              </a:path>
              <a:path w="1599565" h="332104">
                <a:moveTo>
                  <a:pt x="210697" y="167604"/>
                </a:moveTo>
                <a:lnTo>
                  <a:pt x="115639" y="167604"/>
                </a:lnTo>
                <a:lnTo>
                  <a:pt x="139568" y="166311"/>
                </a:lnTo>
                <a:lnTo>
                  <a:pt x="163410" y="164561"/>
                </a:lnTo>
                <a:lnTo>
                  <a:pt x="186883" y="162294"/>
                </a:lnTo>
                <a:lnTo>
                  <a:pt x="209702" y="159447"/>
                </a:lnTo>
                <a:lnTo>
                  <a:pt x="210697" y="167604"/>
                </a:lnTo>
                <a:close/>
              </a:path>
              <a:path w="1599565" h="332104">
                <a:moveTo>
                  <a:pt x="268114" y="327446"/>
                </a:moveTo>
                <a:lnTo>
                  <a:pt x="44861" y="327446"/>
                </a:lnTo>
                <a:lnTo>
                  <a:pt x="44861" y="259957"/>
                </a:lnTo>
                <a:lnTo>
                  <a:pt x="231935" y="259957"/>
                </a:lnTo>
                <a:lnTo>
                  <a:pt x="231935" y="230488"/>
                </a:lnTo>
                <a:lnTo>
                  <a:pt x="43940" y="230488"/>
                </a:lnTo>
                <a:lnTo>
                  <a:pt x="43940" y="213123"/>
                </a:lnTo>
                <a:lnTo>
                  <a:pt x="255089" y="213123"/>
                </a:lnTo>
                <a:lnTo>
                  <a:pt x="255089" y="276402"/>
                </a:lnTo>
                <a:lnTo>
                  <a:pt x="68015" y="276402"/>
                </a:lnTo>
                <a:lnTo>
                  <a:pt x="68015" y="309686"/>
                </a:lnTo>
                <a:lnTo>
                  <a:pt x="268114" y="309686"/>
                </a:lnTo>
                <a:lnTo>
                  <a:pt x="268114" y="327446"/>
                </a:lnTo>
                <a:close/>
              </a:path>
              <a:path w="1599565" h="332104">
                <a:moveTo>
                  <a:pt x="429929" y="167998"/>
                </a:moveTo>
                <a:lnTo>
                  <a:pt x="406644" y="167998"/>
                </a:lnTo>
                <a:lnTo>
                  <a:pt x="406644" y="119322"/>
                </a:lnTo>
                <a:lnTo>
                  <a:pt x="388688" y="110580"/>
                </a:lnTo>
                <a:lnTo>
                  <a:pt x="375481" y="99408"/>
                </a:lnTo>
                <a:lnTo>
                  <a:pt x="367331" y="85892"/>
                </a:lnTo>
                <a:lnTo>
                  <a:pt x="364545" y="70120"/>
                </a:lnTo>
                <a:lnTo>
                  <a:pt x="372486" y="44575"/>
                </a:lnTo>
                <a:lnTo>
                  <a:pt x="395313" y="25703"/>
                </a:lnTo>
                <a:lnTo>
                  <a:pt x="431535" y="14008"/>
                </a:lnTo>
                <a:lnTo>
                  <a:pt x="479658" y="9998"/>
                </a:lnTo>
                <a:lnTo>
                  <a:pt x="527650" y="14008"/>
                </a:lnTo>
                <a:lnTo>
                  <a:pt x="563838" y="25703"/>
                </a:lnTo>
                <a:lnTo>
                  <a:pt x="567441" y="28679"/>
                </a:lnTo>
                <a:lnTo>
                  <a:pt x="479658" y="28679"/>
                </a:lnTo>
                <a:lnTo>
                  <a:pt x="441885" y="31565"/>
                </a:lnTo>
                <a:lnTo>
                  <a:pt x="413189" y="39829"/>
                </a:lnTo>
                <a:lnTo>
                  <a:pt x="395001" y="52877"/>
                </a:lnTo>
                <a:lnTo>
                  <a:pt x="388752" y="70120"/>
                </a:lnTo>
                <a:lnTo>
                  <a:pt x="395001" y="87452"/>
                </a:lnTo>
                <a:lnTo>
                  <a:pt x="413189" y="100444"/>
                </a:lnTo>
                <a:lnTo>
                  <a:pt x="441885" y="108600"/>
                </a:lnTo>
                <a:lnTo>
                  <a:pt x="479658" y="111429"/>
                </a:lnTo>
                <a:lnTo>
                  <a:pt x="568478" y="111429"/>
                </a:lnTo>
                <a:lnTo>
                  <a:pt x="553330" y="118927"/>
                </a:lnTo>
                <a:lnTo>
                  <a:pt x="553330" y="125505"/>
                </a:lnTo>
                <a:lnTo>
                  <a:pt x="530176" y="125505"/>
                </a:lnTo>
                <a:lnTo>
                  <a:pt x="529382" y="125637"/>
                </a:lnTo>
                <a:lnTo>
                  <a:pt x="429929" y="125637"/>
                </a:lnTo>
                <a:lnTo>
                  <a:pt x="429929" y="167998"/>
                </a:lnTo>
                <a:close/>
              </a:path>
              <a:path w="1599565" h="332104">
                <a:moveTo>
                  <a:pt x="568478" y="111429"/>
                </a:moveTo>
                <a:lnTo>
                  <a:pt x="479658" y="111429"/>
                </a:lnTo>
                <a:lnTo>
                  <a:pt x="517380" y="108600"/>
                </a:lnTo>
                <a:lnTo>
                  <a:pt x="546111" y="100444"/>
                </a:lnTo>
                <a:lnTo>
                  <a:pt x="564408" y="87452"/>
                </a:lnTo>
                <a:lnTo>
                  <a:pt x="570827" y="70120"/>
                </a:lnTo>
                <a:lnTo>
                  <a:pt x="564408" y="52877"/>
                </a:lnTo>
                <a:lnTo>
                  <a:pt x="546111" y="39829"/>
                </a:lnTo>
                <a:lnTo>
                  <a:pt x="517380" y="31565"/>
                </a:lnTo>
                <a:lnTo>
                  <a:pt x="479658" y="28679"/>
                </a:lnTo>
                <a:lnTo>
                  <a:pt x="567441" y="28679"/>
                </a:lnTo>
                <a:lnTo>
                  <a:pt x="586682" y="44575"/>
                </a:lnTo>
                <a:lnTo>
                  <a:pt x="594639" y="70120"/>
                </a:lnTo>
                <a:lnTo>
                  <a:pt x="591903" y="85719"/>
                </a:lnTo>
                <a:lnTo>
                  <a:pt x="583901" y="99112"/>
                </a:lnTo>
                <a:lnTo>
                  <a:pt x="570941" y="110210"/>
                </a:lnTo>
                <a:lnTo>
                  <a:pt x="568478" y="111429"/>
                </a:lnTo>
                <a:close/>
              </a:path>
              <a:path w="1599565" h="332104">
                <a:moveTo>
                  <a:pt x="553330" y="167998"/>
                </a:moveTo>
                <a:lnTo>
                  <a:pt x="530176" y="167998"/>
                </a:lnTo>
                <a:lnTo>
                  <a:pt x="530176" y="125505"/>
                </a:lnTo>
                <a:lnTo>
                  <a:pt x="553330" y="125505"/>
                </a:lnTo>
                <a:lnTo>
                  <a:pt x="553330" y="167998"/>
                </a:lnTo>
                <a:close/>
              </a:path>
              <a:path w="1599565" h="332104">
                <a:moveTo>
                  <a:pt x="479658" y="129847"/>
                </a:moveTo>
                <a:lnTo>
                  <a:pt x="466064" y="129575"/>
                </a:lnTo>
                <a:lnTo>
                  <a:pt x="453264" y="128778"/>
                </a:lnTo>
                <a:lnTo>
                  <a:pt x="441196" y="127460"/>
                </a:lnTo>
                <a:lnTo>
                  <a:pt x="429929" y="125637"/>
                </a:lnTo>
                <a:lnTo>
                  <a:pt x="529382" y="125637"/>
                </a:lnTo>
                <a:lnTo>
                  <a:pt x="518712" y="127405"/>
                </a:lnTo>
                <a:lnTo>
                  <a:pt x="506446" y="128761"/>
                </a:lnTo>
                <a:lnTo>
                  <a:pt x="493312" y="129577"/>
                </a:lnTo>
                <a:lnTo>
                  <a:pt x="479658" y="129847"/>
                </a:lnTo>
                <a:close/>
              </a:path>
              <a:path w="1599565" h="332104">
                <a:moveTo>
                  <a:pt x="629502" y="187469"/>
                </a:moveTo>
                <a:lnTo>
                  <a:pt x="330340" y="187469"/>
                </a:lnTo>
                <a:lnTo>
                  <a:pt x="330340" y="167998"/>
                </a:lnTo>
                <a:lnTo>
                  <a:pt x="629502" y="167998"/>
                </a:lnTo>
                <a:lnTo>
                  <a:pt x="629502" y="187469"/>
                </a:lnTo>
                <a:close/>
              </a:path>
              <a:path w="1599565" h="332104">
                <a:moveTo>
                  <a:pt x="479790" y="330735"/>
                </a:moveTo>
                <a:lnTo>
                  <a:pt x="432293" y="326924"/>
                </a:lnTo>
                <a:lnTo>
                  <a:pt x="396810" y="315737"/>
                </a:lnTo>
                <a:lnTo>
                  <a:pt x="374597" y="297546"/>
                </a:lnTo>
                <a:lnTo>
                  <a:pt x="366913" y="272718"/>
                </a:lnTo>
                <a:lnTo>
                  <a:pt x="374597" y="248142"/>
                </a:lnTo>
                <a:lnTo>
                  <a:pt x="396810" y="230126"/>
                </a:lnTo>
                <a:lnTo>
                  <a:pt x="432293" y="219067"/>
                </a:lnTo>
                <a:lnTo>
                  <a:pt x="479790" y="215359"/>
                </a:lnTo>
                <a:lnTo>
                  <a:pt x="527060" y="219067"/>
                </a:lnTo>
                <a:lnTo>
                  <a:pt x="562441" y="230126"/>
                </a:lnTo>
                <a:lnTo>
                  <a:pt x="566941" y="233777"/>
                </a:lnTo>
                <a:lnTo>
                  <a:pt x="479790" y="233777"/>
                </a:lnTo>
                <a:lnTo>
                  <a:pt x="442713" y="236550"/>
                </a:lnTo>
                <a:lnTo>
                  <a:pt x="414652" y="244318"/>
                </a:lnTo>
                <a:lnTo>
                  <a:pt x="396927" y="256551"/>
                </a:lnTo>
                <a:lnTo>
                  <a:pt x="390857" y="272718"/>
                </a:lnTo>
                <a:lnTo>
                  <a:pt x="396927" y="289183"/>
                </a:lnTo>
                <a:lnTo>
                  <a:pt x="414652" y="301529"/>
                </a:lnTo>
                <a:lnTo>
                  <a:pt x="442713" y="309238"/>
                </a:lnTo>
                <a:lnTo>
                  <a:pt x="479790" y="311791"/>
                </a:lnTo>
                <a:lnTo>
                  <a:pt x="567259" y="311791"/>
                </a:lnTo>
                <a:lnTo>
                  <a:pt x="562441" y="315737"/>
                </a:lnTo>
                <a:lnTo>
                  <a:pt x="527060" y="326924"/>
                </a:lnTo>
                <a:lnTo>
                  <a:pt x="479790" y="330735"/>
                </a:lnTo>
                <a:close/>
              </a:path>
              <a:path w="1599565" h="332104">
                <a:moveTo>
                  <a:pt x="567259" y="311791"/>
                </a:moveTo>
                <a:lnTo>
                  <a:pt x="479790" y="311791"/>
                </a:lnTo>
                <a:lnTo>
                  <a:pt x="516722" y="309238"/>
                </a:lnTo>
                <a:lnTo>
                  <a:pt x="544763" y="301529"/>
                </a:lnTo>
                <a:lnTo>
                  <a:pt x="562615" y="289183"/>
                </a:lnTo>
                <a:lnTo>
                  <a:pt x="568986" y="272718"/>
                </a:lnTo>
                <a:lnTo>
                  <a:pt x="562615" y="256551"/>
                </a:lnTo>
                <a:lnTo>
                  <a:pt x="544763" y="244318"/>
                </a:lnTo>
                <a:lnTo>
                  <a:pt x="516722" y="236550"/>
                </a:lnTo>
                <a:lnTo>
                  <a:pt x="479790" y="233777"/>
                </a:lnTo>
                <a:lnTo>
                  <a:pt x="566941" y="233777"/>
                </a:lnTo>
                <a:lnTo>
                  <a:pt x="584649" y="248142"/>
                </a:lnTo>
                <a:lnTo>
                  <a:pt x="592403" y="272718"/>
                </a:lnTo>
                <a:lnTo>
                  <a:pt x="584649" y="297546"/>
                </a:lnTo>
                <a:lnTo>
                  <a:pt x="567259" y="311791"/>
                </a:lnTo>
                <a:close/>
              </a:path>
              <a:path w="1599565" h="332104">
                <a:moveTo>
                  <a:pt x="938136" y="143266"/>
                </a:moveTo>
                <a:lnTo>
                  <a:pt x="915640" y="143266"/>
                </a:lnTo>
                <a:lnTo>
                  <a:pt x="915640" y="3288"/>
                </a:lnTo>
                <a:lnTo>
                  <a:pt x="938136" y="3288"/>
                </a:lnTo>
                <a:lnTo>
                  <a:pt x="938136" y="143266"/>
                </a:lnTo>
                <a:close/>
              </a:path>
              <a:path w="1599565" h="332104">
                <a:moveTo>
                  <a:pt x="866437" y="314685"/>
                </a:moveTo>
                <a:lnTo>
                  <a:pt x="844204" y="314685"/>
                </a:lnTo>
                <a:lnTo>
                  <a:pt x="844204" y="11445"/>
                </a:lnTo>
                <a:lnTo>
                  <a:pt x="866437" y="11445"/>
                </a:lnTo>
                <a:lnTo>
                  <a:pt x="866437" y="143266"/>
                </a:lnTo>
                <a:lnTo>
                  <a:pt x="938136" y="143266"/>
                </a:lnTo>
                <a:lnTo>
                  <a:pt x="938136" y="163131"/>
                </a:lnTo>
                <a:lnTo>
                  <a:pt x="866437" y="163131"/>
                </a:lnTo>
                <a:lnTo>
                  <a:pt x="866437" y="314685"/>
                </a:lnTo>
                <a:close/>
              </a:path>
              <a:path w="1599565" h="332104">
                <a:moveTo>
                  <a:pt x="938136" y="331656"/>
                </a:moveTo>
                <a:lnTo>
                  <a:pt x="915640" y="331656"/>
                </a:lnTo>
                <a:lnTo>
                  <a:pt x="915640" y="163131"/>
                </a:lnTo>
                <a:lnTo>
                  <a:pt x="938136" y="163131"/>
                </a:lnTo>
                <a:lnTo>
                  <a:pt x="938136" y="331656"/>
                </a:lnTo>
                <a:close/>
              </a:path>
              <a:path w="1599565" h="332104">
                <a:moveTo>
                  <a:pt x="754219" y="62226"/>
                </a:moveTo>
                <a:lnTo>
                  <a:pt x="730670" y="62226"/>
                </a:lnTo>
                <a:lnTo>
                  <a:pt x="730670" y="13418"/>
                </a:lnTo>
                <a:lnTo>
                  <a:pt x="754219" y="13418"/>
                </a:lnTo>
                <a:lnTo>
                  <a:pt x="754219" y="62226"/>
                </a:lnTo>
                <a:close/>
              </a:path>
              <a:path w="1599565" h="332104">
                <a:moveTo>
                  <a:pt x="825523" y="81697"/>
                </a:moveTo>
                <a:lnTo>
                  <a:pt x="658971" y="81697"/>
                </a:lnTo>
                <a:lnTo>
                  <a:pt x="658971" y="62226"/>
                </a:lnTo>
                <a:lnTo>
                  <a:pt x="825523" y="62226"/>
                </a:lnTo>
                <a:lnTo>
                  <a:pt x="825523" y="81697"/>
                </a:lnTo>
                <a:close/>
              </a:path>
              <a:path w="1599565" h="332104">
                <a:moveTo>
                  <a:pt x="742247" y="253774"/>
                </a:moveTo>
                <a:lnTo>
                  <a:pt x="714048" y="248380"/>
                </a:lnTo>
                <a:lnTo>
                  <a:pt x="691795" y="233119"/>
                </a:lnTo>
                <a:lnTo>
                  <a:pt x="677237" y="209669"/>
                </a:lnTo>
                <a:lnTo>
                  <a:pt x="672127" y="179707"/>
                </a:lnTo>
                <a:lnTo>
                  <a:pt x="677237" y="150088"/>
                </a:lnTo>
                <a:lnTo>
                  <a:pt x="691795" y="126870"/>
                </a:lnTo>
                <a:lnTo>
                  <a:pt x="714048" y="111719"/>
                </a:lnTo>
                <a:lnTo>
                  <a:pt x="742247" y="106298"/>
                </a:lnTo>
                <a:lnTo>
                  <a:pt x="770565" y="111719"/>
                </a:lnTo>
                <a:lnTo>
                  <a:pt x="792017" y="126295"/>
                </a:lnTo>
                <a:lnTo>
                  <a:pt x="742247" y="126295"/>
                </a:lnTo>
                <a:lnTo>
                  <a:pt x="722517" y="130515"/>
                </a:lnTo>
                <a:lnTo>
                  <a:pt x="706957" y="141802"/>
                </a:lnTo>
                <a:lnTo>
                  <a:pt x="696773" y="158689"/>
                </a:lnTo>
                <a:lnTo>
                  <a:pt x="693176" y="179707"/>
                </a:lnTo>
                <a:lnTo>
                  <a:pt x="696773" y="201001"/>
                </a:lnTo>
                <a:lnTo>
                  <a:pt x="706957" y="217941"/>
                </a:lnTo>
                <a:lnTo>
                  <a:pt x="722517" y="229084"/>
                </a:lnTo>
                <a:lnTo>
                  <a:pt x="742247" y="232988"/>
                </a:lnTo>
                <a:lnTo>
                  <a:pt x="792946" y="232988"/>
                </a:lnTo>
                <a:lnTo>
                  <a:pt x="792864" y="233119"/>
                </a:lnTo>
                <a:lnTo>
                  <a:pt x="770565" y="248380"/>
                </a:lnTo>
                <a:lnTo>
                  <a:pt x="742247" y="253774"/>
                </a:lnTo>
                <a:close/>
              </a:path>
              <a:path w="1599565" h="332104">
                <a:moveTo>
                  <a:pt x="792946" y="232988"/>
                </a:moveTo>
                <a:lnTo>
                  <a:pt x="742247" y="232988"/>
                </a:lnTo>
                <a:lnTo>
                  <a:pt x="762020" y="229084"/>
                </a:lnTo>
                <a:lnTo>
                  <a:pt x="777685" y="217941"/>
                </a:lnTo>
                <a:lnTo>
                  <a:pt x="787998" y="201001"/>
                </a:lnTo>
                <a:lnTo>
                  <a:pt x="791712" y="179707"/>
                </a:lnTo>
                <a:lnTo>
                  <a:pt x="787998" y="158689"/>
                </a:lnTo>
                <a:lnTo>
                  <a:pt x="777685" y="141802"/>
                </a:lnTo>
                <a:lnTo>
                  <a:pt x="762020" y="130515"/>
                </a:lnTo>
                <a:lnTo>
                  <a:pt x="742247" y="126295"/>
                </a:lnTo>
                <a:lnTo>
                  <a:pt x="792017" y="126295"/>
                </a:lnTo>
                <a:lnTo>
                  <a:pt x="792864" y="126870"/>
                </a:lnTo>
                <a:lnTo>
                  <a:pt x="807516" y="150088"/>
                </a:lnTo>
                <a:lnTo>
                  <a:pt x="812893" y="179707"/>
                </a:lnTo>
                <a:lnTo>
                  <a:pt x="807516" y="209669"/>
                </a:lnTo>
                <a:lnTo>
                  <a:pt x="792946" y="232988"/>
                </a:lnTo>
                <a:close/>
              </a:path>
              <a:path w="1599565" h="332104">
                <a:moveTo>
                  <a:pt x="1248875" y="129715"/>
                </a:moveTo>
                <a:lnTo>
                  <a:pt x="1029437" y="129715"/>
                </a:lnTo>
                <a:lnTo>
                  <a:pt x="1029437" y="9998"/>
                </a:lnTo>
                <a:lnTo>
                  <a:pt x="1052854" y="9998"/>
                </a:lnTo>
                <a:lnTo>
                  <a:pt x="1052854" y="50123"/>
                </a:lnTo>
                <a:lnTo>
                  <a:pt x="1248875" y="50123"/>
                </a:lnTo>
                <a:lnTo>
                  <a:pt x="1248875" y="68541"/>
                </a:lnTo>
                <a:lnTo>
                  <a:pt x="1052854" y="68541"/>
                </a:lnTo>
                <a:lnTo>
                  <a:pt x="1052854" y="110245"/>
                </a:lnTo>
                <a:lnTo>
                  <a:pt x="1248875" y="110245"/>
                </a:lnTo>
                <a:lnTo>
                  <a:pt x="1248875" y="129715"/>
                </a:lnTo>
                <a:close/>
              </a:path>
              <a:path w="1599565" h="332104">
                <a:moveTo>
                  <a:pt x="1248875" y="50123"/>
                </a:moveTo>
                <a:lnTo>
                  <a:pt x="1225458" y="50123"/>
                </a:lnTo>
                <a:lnTo>
                  <a:pt x="1225458" y="9998"/>
                </a:lnTo>
                <a:lnTo>
                  <a:pt x="1248875" y="9998"/>
                </a:lnTo>
                <a:lnTo>
                  <a:pt x="1248875" y="50123"/>
                </a:lnTo>
                <a:close/>
              </a:path>
              <a:path w="1599565" h="332104">
                <a:moveTo>
                  <a:pt x="1248875" y="110245"/>
                </a:moveTo>
                <a:lnTo>
                  <a:pt x="1225458" y="110245"/>
                </a:lnTo>
                <a:lnTo>
                  <a:pt x="1225458" y="68541"/>
                </a:lnTo>
                <a:lnTo>
                  <a:pt x="1248875" y="68541"/>
                </a:lnTo>
                <a:lnTo>
                  <a:pt x="1248875" y="110245"/>
                </a:lnTo>
                <a:close/>
              </a:path>
              <a:path w="1599565" h="332104">
                <a:moveTo>
                  <a:pt x="1150601" y="169709"/>
                </a:moveTo>
                <a:lnTo>
                  <a:pt x="1127447" y="169709"/>
                </a:lnTo>
                <a:lnTo>
                  <a:pt x="1127447" y="129715"/>
                </a:lnTo>
                <a:lnTo>
                  <a:pt x="1150601" y="129715"/>
                </a:lnTo>
                <a:lnTo>
                  <a:pt x="1150601" y="169709"/>
                </a:lnTo>
                <a:close/>
              </a:path>
              <a:path w="1599565" h="332104">
                <a:moveTo>
                  <a:pt x="1288342" y="189574"/>
                </a:moveTo>
                <a:lnTo>
                  <a:pt x="989180" y="189574"/>
                </a:lnTo>
                <a:lnTo>
                  <a:pt x="989180" y="169709"/>
                </a:lnTo>
                <a:lnTo>
                  <a:pt x="1288342" y="169709"/>
                </a:lnTo>
                <a:lnTo>
                  <a:pt x="1288342" y="189574"/>
                </a:lnTo>
                <a:close/>
              </a:path>
              <a:path w="1599565" h="332104">
                <a:moveTo>
                  <a:pt x="1251243" y="326920"/>
                </a:moveTo>
                <a:lnTo>
                  <a:pt x="1026411" y="326920"/>
                </a:lnTo>
                <a:lnTo>
                  <a:pt x="1026411" y="223121"/>
                </a:lnTo>
                <a:lnTo>
                  <a:pt x="1251243" y="223121"/>
                </a:lnTo>
                <a:lnTo>
                  <a:pt x="1251243" y="242065"/>
                </a:lnTo>
                <a:lnTo>
                  <a:pt x="1049565" y="242065"/>
                </a:lnTo>
                <a:lnTo>
                  <a:pt x="1049565" y="307186"/>
                </a:lnTo>
                <a:lnTo>
                  <a:pt x="1251243" y="307186"/>
                </a:lnTo>
                <a:lnTo>
                  <a:pt x="1251243" y="326920"/>
                </a:lnTo>
                <a:close/>
              </a:path>
              <a:path w="1599565" h="332104">
                <a:moveTo>
                  <a:pt x="1251243" y="307186"/>
                </a:moveTo>
                <a:lnTo>
                  <a:pt x="1228483" y="307186"/>
                </a:lnTo>
                <a:lnTo>
                  <a:pt x="1228483" y="242065"/>
                </a:lnTo>
                <a:lnTo>
                  <a:pt x="1251243" y="242065"/>
                </a:lnTo>
                <a:lnTo>
                  <a:pt x="1251243" y="307186"/>
                </a:lnTo>
                <a:close/>
              </a:path>
              <a:path w="1599565" h="332104">
                <a:moveTo>
                  <a:pt x="1598949" y="331656"/>
                </a:moveTo>
                <a:lnTo>
                  <a:pt x="1576058" y="331656"/>
                </a:lnTo>
                <a:lnTo>
                  <a:pt x="1576058" y="3288"/>
                </a:lnTo>
                <a:lnTo>
                  <a:pt x="1598949" y="3288"/>
                </a:lnTo>
                <a:lnTo>
                  <a:pt x="1598949" y="331656"/>
                </a:lnTo>
                <a:close/>
              </a:path>
              <a:path w="1599565" h="332104">
                <a:moveTo>
                  <a:pt x="1533697" y="133399"/>
                </a:moveTo>
                <a:lnTo>
                  <a:pt x="1510937" y="133399"/>
                </a:lnTo>
                <a:lnTo>
                  <a:pt x="1510937" y="11050"/>
                </a:lnTo>
                <a:lnTo>
                  <a:pt x="1533697" y="11050"/>
                </a:lnTo>
                <a:lnTo>
                  <a:pt x="1533697" y="133399"/>
                </a:lnTo>
                <a:close/>
              </a:path>
              <a:path w="1599565" h="332104">
                <a:moveTo>
                  <a:pt x="1393193" y="257194"/>
                </a:moveTo>
                <a:lnTo>
                  <a:pt x="1364386" y="249332"/>
                </a:lnTo>
                <a:lnTo>
                  <a:pt x="1342313" y="226755"/>
                </a:lnTo>
                <a:lnTo>
                  <a:pt x="1328183" y="191278"/>
                </a:lnTo>
                <a:lnTo>
                  <a:pt x="1323205" y="144713"/>
                </a:lnTo>
                <a:lnTo>
                  <a:pt x="1328183" y="98263"/>
                </a:lnTo>
                <a:lnTo>
                  <a:pt x="1342313" y="62900"/>
                </a:lnTo>
                <a:lnTo>
                  <a:pt x="1364386" y="40390"/>
                </a:lnTo>
                <a:lnTo>
                  <a:pt x="1393193" y="32494"/>
                </a:lnTo>
                <a:lnTo>
                  <a:pt x="1420652" y="39547"/>
                </a:lnTo>
                <a:lnTo>
                  <a:pt x="1436288" y="54201"/>
                </a:lnTo>
                <a:lnTo>
                  <a:pt x="1393193" y="54201"/>
                </a:lnTo>
                <a:lnTo>
                  <a:pt x="1373429" y="60703"/>
                </a:lnTo>
                <a:lnTo>
                  <a:pt x="1358314" y="79082"/>
                </a:lnTo>
                <a:lnTo>
                  <a:pt x="1348700" y="107648"/>
                </a:lnTo>
                <a:lnTo>
                  <a:pt x="1345438" y="144713"/>
                </a:lnTo>
                <a:lnTo>
                  <a:pt x="1348700" y="181740"/>
                </a:lnTo>
                <a:lnTo>
                  <a:pt x="1358314" y="210343"/>
                </a:lnTo>
                <a:lnTo>
                  <a:pt x="1373429" y="228759"/>
                </a:lnTo>
                <a:lnTo>
                  <a:pt x="1393193" y="235224"/>
                </a:lnTo>
                <a:lnTo>
                  <a:pt x="1436393" y="235224"/>
                </a:lnTo>
                <a:lnTo>
                  <a:pt x="1420987" y="249983"/>
                </a:lnTo>
                <a:lnTo>
                  <a:pt x="1393193" y="257194"/>
                </a:lnTo>
                <a:close/>
              </a:path>
              <a:path w="1599565" h="332104">
                <a:moveTo>
                  <a:pt x="1436393" y="235224"/>
                </a:moveTo>
                <a:lnTo>
                  <a:pt x="1393193" y="235224"/>
                </a:lnTo>
                <a:lnTo>
                  <a:pt x="1413093" y="228759"/>
                </a:lnTo>
                <a:lnTo>
                  <a:pt x="1428270" y="210343"/>
                </a:lnTo>
                <a:lnTo>
                  <a:pt x="1437945" y="181740"/>
                </a:lnTo>
                <a:lnTo>
                  <a:pt x="1441343" y="144713"/>
                </a:lnTo>
                <a:lnTo>
                  <a:pt x="1437945" y="107648"/>
                </a:lnTo>
                <a:lnTo>
                  <a:pt x="1428270" y="79082"/>
                </a:lnTo>
                <a:lnTo>
                  <a:pt x="1413093" y="60703"/>
                </a:lnTo>
                <a:lnTo>
                  <a:pt x="1393193" y="54201"/>
                </a:lnTo>
                <a:lnTo>
                  <a:pt x="1436288" y="54201"/>
                </a:lnTo>
                <a:lnTo>
                  <a:pt x="1442166" y="59710"/>
                </a:lnTo>
                <a:lnTo>
                  <a:pt x="1456723" y="91492"/>
                </a:lnTo>
                <a:lnTo>
                  <a:pt x="1463313" y="133399"/>
                </a:lnTo>
                <a:lnTo>
                  <a:pt x="1533697" y="133399"/>
                </a:lnTo>
                <a:lnTo>
                  <a:pt x="1533697" y="153264"/>
                </a:lnTo>
                <a:lnTo>
                  <a:pt x="1463445" y="153264"/>
                </a:lnTo>
                <a:lnTo>
                  <a:pt x="1457186" y="196440"/>
                </a:lnTo>
                <a:lnTo>
                  <a:pt x="1442675" y="229206"/>
                </a:lnTo>
                <a:lnTo>
                  <a:pt x="1436393" y="235224"/>
                </a:lnTo>
                <a:close/>
              </a:path>
              <a:path w="1599565" h="332104">
                <a:moveTo>
                  <a:pt x="1533697" y="314422"/>
                </a:moveTo>
                <a:lnTo>
                  <a:pt x="1510937" y="314422"/>
                </a:lnTo>
                <a:lnTo>
                  <a:pt x="1510937" y="153264"/>
                </a:lnTo>
                <a:lnTo>
                  <a:pt x="1533697" y="153264"/>
                </a:lnTo>
                <a:lnTo>
                  <a:pt x="1533697" y="31442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566563" y="9479289"/>
            <a:ext cx="956944" cy="328930"/>
          </a:xfrm>
          <a:custGeom>
            <a:avLst/>
            <a:gdLst/>
            <a:ahLst/>
            <a:cxnLst/>
            <a:rect l="l" t="t" r="r" b="b"/>
            <a:pathLst>
              <a:path w="956944" h="328929">
                <a:moveTo>
                  <a:pt x="265219" y="328762"/>
                </a:moveTo>
                <a:lnTo>
                  <a:pt x="241671" y="328762"/>
                </a:lnTo>
                <a:lnTo>
                  <a:pt x="241671" y="0"/>
                </a:lnTo>
                <a:lnTo>
                  <a:pt x="265219" y="0"/>
                </a:lnTo>
                <a:lnTo>
                  <a:pt x="265219" y="328762"/>
                </a:lnTo>
                <a:close/>
              </a:path>
              <a:path w="956944" h="328929">
                <a:moveTo>
                  <a:pt x="105772" y="176550"/>
                </a:moveTo>
                <a:lnTo>
                  <a:pt x="70192" y="171053"/>
                </a:lnTo>
                <a:lnTo>
                  <a:pt x="42345" y="155566"/>
                </a:lnTo>
                <a:lnTo>
                  <a:pt x="24241" y="131594"/>
                </a:lnTo>
                <a:lnTo>
                  <a:pt x="17891" y="100641"/>
                </a:lnTo>
                <a:lnTo>
                  <a:pt x="24241" y="69688"/>
                </a:lnTo>
                <a:lnTo>
                  <a:pt x="42345" y="45716"/>
                </a:lnTo>
                <a:lnTo>
                  <a:pt x="70192" y="30229"/>
                </a:lnTo>
                <a:lnTo>
                  <a:pt x="105772" y="24732"/>
                </a:lnTo>
                <a:lnTo>
                  <a:pt x="141126" y="30229"/>
                </a:lnTo>
                <a:lnTo>
                  <a:pt x="168184" y="45387"/>
                </a:lnTo>
                <a:lnTo>
                  <a:pt x="105772" y="45387"/>
                </a:lnTo>
                <a:lnTo>
                  <a:pt x="79616" y="49543"/>
                </a:lnTo>
                <a:lnTo>
                  <a:pt x="59036" y="60976"/>
                </a:lnTo>
                <a:lnTo>
                  <a:pt x="45609" y="78428"/>
                </a:lnTo>
                <a:lnTo>
                  <a:pt x="40914" y="100641"/>
                </a:lnTo>
                <a:lnTo>
                  <a:pt x="45609" y="122817"/>
                </a:lnTo>
                <a:lnTo>
                  <a:pt x="59036" y="140306"/>
                </a:lnTo>
                <a:lnTo>
                  <a:pt x="79616" y="151776"/>
                </a:lnTo>
                <a:lnTo>
                  <a:pt x="105772" y="155895"/>
                </a:lnTo>
                <a:lnTo>
                  <a:pt x="168184" y="155895"/>
                </a:lnTo>
                <a:lnTo>
                  <a:pt x="141126" y="171053"/>
                </a:lnTo>
                <a:lnTo>
                  <a:pt x="105772" y="176550"/>
                </a:lnTo>
                <a:close/>
              </a:path>
              <a:path w="956944" h="328929">
                <a:moveTo>
                  <a:pt x="168184" y="155895"/>
                </a:moveTo>
                <a:lnTo>
                  <a:pt x="105772" y="155895"/>
                </a:lnTo>
                <a:lnTo>
                  <a:pt x="131608" y="151776"/>
                </a:lnTo>
                <a:lnTo>
                  <a:pt x="152031" y="140306"/>
                </a:lnTo>
                <a:lnTo>
                  <a:pt x="165472" y="122817"/>
                </a:lnTo>
                <a:lnTo>
                  <a:pt x="170366" y="100641"/>
                </a:lnTo>
                <a:lnTo>
                  <a:pt x="165472" y="78428"/>
                </a:lnTo>
                <a:lnTo>
                  <a:pt x="152031" y="60976"/>
                </a:lnTo>
                <a:lnTo>
                  <a:pt x="131608" y="49543"/>
                </a:lnTo>
                <a:lnTo>
                  <a:pt x="105772" y="45387"/>
                </a:lnTo>
                <a:lnTo>
                  <a:pt x="168184" y="45387"/>
                </a:lnTo>
                <a:lnTo>
                  <a:pt x="168771" y="45716"/>
                </a:lnTo>
                <a:lnTo>
                  <a:pt x="186821" y="69688"/>
                </a:lnTo>
                <a:lnTo>
                  <a:pt x="193389" y="100641"/>
                </a:lnTo>
                <a:lnTo>
                  <a:pt x="186821" y="131594"/>
                </a:lnTo>
                <a:lnTo>
                  <a:pt x="168771" y="155566"/>
                </a:lnTo>
                <a:lnTo>
                  <a:pt x="168184" y="155895"/>
                </a:lnTo>
                <a:close/>
              </a:path>
              <a:path w="956944" h="328929">
                <a:moveTo>
                  <a:pt x="3552" y="254695"/>
                </a:moveTo>
                <a:lnTo>
                  <a:pt x="0" y="234040"/>
                </a:lnTo>
                <a:lnTo>
                  <a:pt x="49708" y="233956"/>
                </a:lnTo>
                <a:lnTo>
                  <a:pt x="104917" y="232675"/>
                </a:lnTo>
                <a:lnTo>
                  <a:pt x="162395" y="229249"/>
                </a:lnTo>
                <a:lnTo>
                  <a:pt x="218911" y="222726"/>
                </a:lnTo>
                <a:lnTo>
                  <a:pt x="221016" y="240355"/>
                </a:lnTo>
                <a:lnTo>
                  <a:pt x="163357" y="248590"/>
                </a:lnTo>
                <a:lnTo>
                  <a:pt x="106166" y="252853"/>
                </a:lnTo>
                <a:lnTo>
                  <a:pt x="52035" y="254452"/>
                </a:lnTo>
                <a:lnTo>
                  <a:pt x="3552" y="254695"/>
                </a:lnTo>
                <a:close/>
              </a:path>
              <a:path w="956944" h="328929">
                <a:moveTo>
                  <a:pt x="594639" y="328762"/>
                </a:moveTo>
                <a:lnTo>
                  <a:pt x="571091" y="328762"/>
                </a:lnTo>
                <a:lnTo>
                  <a:pt x="571091" y="0"/>
                </a:lnTo>
                <a:lnTo>
                  <a:pt x="594639" y="0"/>
                </a:lnTo>
                <a:lnTo>
                  <a:pt x="594639" y="328762"/>
                </a:lnTo>
                <a:close/>
              </a:path>
              <a:path w="956944" h="328929">
                <a:moveTo>
                  <a:pt x="435192" y="176550"/>
                </a:moveTo>
                <a:lnTo>
                  <a:pt x="399612" y="171053"/>
                </a:lnTo>
                <a:lnTo>
                  <a:pt x="371765" y="155566"/>
                </a:lnTo>
                <a:lnTo>
                  <a:pt x="353661" y="131594"/>
                </a:lnTo>
                <a:lnTo>
                  <a:pt x="347311" y="100641"/>
                </a:lnTo>
                <a:lnTo>
                  <a:pt x="353661" y="69688"/>
                </a:lnTo>
                <a:lnTo>
                  <a:pt x="371765" y="45716"/>
                </a:lnTo>
                <a:lnTo>
                  <a:pt x="399612" y="30229"/>
                </a:lnTo>
                <a:lnTo>
                  <a:pt x="435192" y="24732"/>
                </a:lnTo>
                <a:lnTo>
                  <a:pt x="470546" y="30229"/>
                </a:lnTo>
                <a:lnTo>
                  <a:pt x="497604" y="45387"/>
                </a:lnTo>
                <a:lnTo>
                  <a:pt x="435192" y="45387"/>
                </a:lnTo>
                <a:lnTo>
                  <a:pt x="409036" y="49543"/>
                </a:lnTo>
                <a:lnTo>
                  <a:pt x="388456" y="60976"/>
                </a:lnTo>
                <a:lnTo>
                  <a:pt x="375029" y="78428"/>
                </a:lnTo>
                <a:lnTo>
                  <a:pt x="370334" y="100641"/>
                </a:lnTo>
                <a:lnTo>
                  <a:pt x="375029" y="122817"/>
                </a:lnTo>
                <a:lnTo>
                  <a:pt x="388456" y="140306"/>
                </a:lnTo>
                <a:lnTo>
                  <a:pt x="409036" y="151776"/>
                </a:lnTo>
                <a:lnTo>
                  <a:pt x="435192" y="155895"/>
                </a:lnTo>
                <a:lnTo>
                  <a:pt x="497604" y="155895"/>
                </a:lnTo>
                <a:lnTo>
                  <a:pt x="470546" y="171053"/>
                </a:lnTo>
                <a:lnTo>
                  <a:pt x="435192" y="176550"/>
                </a:lnTo>
                <a:close/>
              </a:path>
              <a:path w="956944" h="328929">
                <a:moveTo>
                  <a:pt x="497604" y="155895"/>
                </a:moveTo>
                <a:lnTo>
                  <a:pt x="435192" y="155895"/>
                </a:lnTo>
                <a:lnTo>
                  <a:pt x="461028" y="151776"/>
                </a:lnTo>
                <a:lnTo>
                  <a:pt x="481451" y="140306"/>
                </a:lnTo>
                <a:lnTo>
                  <a:pt x="494892" y="122817"/>
                </a:lnTo>
                <a:lnTo>
                  <a:pt x="499786" y="100641"/>
                </a:lnTo>
                <a:lnTo>
                  <a:pt x="494892" y="78428"/>
                </a:lnTo>
                <a:lnTo>
                  <a:pt x="481451" y="60976"/>
                </a:lnTo>
                <a:lnTo>
                  <a:pt x="461028" y="49543"/>
                </a:lnTo>
                <a:lnTo>
                  <a:pt x="435192" y="45387"/>
                </a:lnTo>
                <a:lnTo>
                  <a:pt x="497604" y="45387"/>
                </a:lnTo>
                <a:lnTo>
                  <a:pt x="498191" y="45716"/>
                </a:lnTo>
                <a:lnTo>
                  <a:pt x="516241" y="69688"/>
                </a:lnTo>
                <a:lnTo>
                  <a:pt x="522809" y="100641"/>
                </a:lnTo>
                <a:lnTo>
                  <a:pt x="516241" y="131594"/>
                </a:lnTo>
                <a:lnTo>
                  <a:pt x="498191" y="155566"/>
                </a:lnTo>
                <a:lnTo>
                  <a:pt x="497604" y="155895"/>
                </a:lnTo>
                <a:close/>
              </a:path>
              <a:path w="956944" h="328929">
                <a:moveTo>
                  <a:pt x="332972" y="254695"/>
                </a:moveTo>
                <a:lnTo>
                  <a:pt x="329419" y="234040"/>
                </a:lnTo>
                <a:lnTo>
                  <a:pt x="379128" y="233956"/>
                </a:lnTo>
                <a:lnTo>
                  <a:pt x="434337" y="232675"/>
                </a:lnTo>
                <a:lnTo>
                  <a:pt x="491815" y="229249"/>
                </a:lnTo>
                <a:lnTo>
                  <a:pt x="548331" y="222726"/>
                </a:lnTo>
                <a:lnTo>
                  <a:pt x="550436" y="240355"/>
                </a:lnTo>
                <a:lnTo>
                  <a:pt x="492777" y="248590"/>
                </a:lnTo>
                <a:lnTo>
                  <a:pt x="435586" y="252853"/>
                </a:lnTo>
                <a:lnTo>
                  <a:pt x="381455" y="254452"/>
                </a:lnTo>
                <a:lnTo>
                  <a:pt x="332972" y="254695"/>
                </a:lnTo>
                <a:close/>
              </a:path>
              <a:path w="956944" h="328929">
                <a:moveTo>
                  <a:pt x="923402" y="126426"/>
                </a:moveTo>
                <a:lnTo>
                  <a:pt x="696070" y="126426"/>
                </a:lnTo>
                <a:lnTo>
                  <a:pt x="696070" y="59332"/>
                </a:lnTo>
                <a:lnTo>
                  <a:pt x="894196" y="59332"/>
                </a:lnTo>
                <a:lnTo>
                  <a:pt x="894196" y="28811"/>
                </a:lnTo>
                <a:lnTo>
                  <a:pt x="694886" y="28811"/>
                </a:lnTo>
                <a:lnTo>
                  <a:pt x="694886" y="11313"/>
                </a:lnTo>
                <a:lnTo>
                  <a:pt x="917613" y="11313"/>
                </a:lnTo>
                <a:lnTo>
                  <a:pt x="917613" y="76171"/>
                </a:lnTo>
                <a:lnTo>
                  <a:pt x="719224" y="76171"/>
                </a:lnTo>
                <a:lnTo>
                  <a:pt x="719224" y="108534"/>
                </a:lnTo>
                <a:lnTo>
                  <a:pt x="923402" y="108534"/>
                </a:lnTo>
                <a:lnTo>
                  <a:pt x="923402" y="126426"/>
                </a:lnTo>
                <a:close/>
              </a:path>
              <a:path w="956944" h="328929">
                <a:moveTo>
                  <a:pt x="956949" y="173261"/>
                </a:moveTo>
                <a:lnTo>
                  <a:pt x="656340" y="173261"/>
                </a:lnTo>
                <a:lnTo>
                  <a:pt x="656340" y="154316"/>
                </a:lnTo>
                <a:lnTo>
                  <a:pt x="956949" y="154316"/>
                </a:lnTo>
                <a:lnTo>
                  <a:pt x="956949" y="173261"/>
                </a:lnTo>
                <a:close/>
              </a:path>
              <a:path w="956944" h="328929">
                <a:moveTo>
                  <a:pt x="929848" y="323368"/>
                </a:moveTo>
                <a:lnTo>
                  <a:pt x="693965" y="323368"/>
                </a:lnTo>
                <a:lnTo>
                  <a:pt x="693965" y="252853"/>
                </a:lnTo>
                <a:lnTo>
                  <a:pt x="895511" y="252853"/>
                </a:lnTo>
                <a:lnTo>
                  <a:pt x="895511" y="221148"/>
                </a:lnTo>
                <a:lnTo>
                  <a:pt x="693176" y="221148"/>
                </a:lnTo>
                <a:lnTo>
                  <a:pt x="693176" y="202993"/>
                </a:lnTo>
                <a:lnTo>
                  <a:pt x="918797" y="202993"/>
                </a:lnTo>
                <a:lnTo>
                  <a:pt x="918797" y="270087"/>
                </a:lnTo>
                <a:lnTo>
                  <a:pt x="717251" y="270087"/>
                </a:lnTo>
                <a:lnTo>
                  <a:pt x="717251" y="305476"/>
                </a:lnTo>
                <a:lnTo>
                  <a:pt x="929848" y="305476"/>
                </a:lnTo>
                <a:lnTo>
                  <a:pt x="929848" y="32336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644486" y="9492081"/>
            <a:ext cx="299720" cy="311150"/>
          </a:xfrm>
          <a:custGeom>
            <a:avLst/>
            <a:gdLst/>
            <a:ahLst/>
            <a:cxnLst/>
            <a:rect l="l" t="t" r="r" b="b"/>
            <a:pathLst>
              <a:path w="299719" h="311150">
                <a:moveTo>
                  <a:pt x="264426" y="87630"/>
                </a:moveTo>
                <a:lnTo>
                  <a:pt x="61823" y="87630"/>
                </a:lnTo>
                <a:lnTo>
                  <a:pt x="61823" y="20320"/>
                </a:lnTo>
                <a:lnTo>
                  <a:pt x="261531" y="20320"/>
                </a:lnTo>
                <a:lnTo>
                  <a:pt x="261531" y="0"/>
                </a:lnTo>
                <a:lnTo>
                  <a:pt x="38404" y="0"/>
                </a:lnTo>
                <a:lnTo>
                  <a:pt x="38404" y="20320"/>
                </a:lnTo>
                <a:lnTo>
                  <a:pt x="38404" y="87630"/>
                </a:lnTo>
                <a:lnTo>
                  <a:pt x="38404" y="106680"/>
                </a:lnTo>
                <a:lnTo>
                  <a:pt x="264426" y="106680"/>
                </a:lnTo>
                <a:lnTo>
                  <a:pt x="264426" y="87630"/>
                </a:lnTo>
                <a:close/>
              </a:path>
              <a:path w="299719" h="311150">
                <a:moveTo>
                  <a:pt x="299288" y="141135"/>
                </a:moveTo>
                <a:lnTo>
                  <a:pt x="0" y="141135"/>
                </a:lnTo>
                <a:lnTo>
                  <a:pt x="0" y="160997"/>
                </a:lnTo>
                <a:lnTo>
                  <a:pt x="137998" y="160997"/>
                </a:lnTo>
                <a:lnTo>
                  <a:pt x="137998" y="203200"/>
                </a:lnTo>
                <a:lnTo>
                  <a:pt x="37223" y="203200"/>
                </a:lnTo>
                <a:lnTo>
                  <a:pt x="37223" y="222250"/>
                </a:lnTo>
                <a:lnTo>
                  <a:pt x="37223" y="290830"/>
                </a:lnTo>
                <a:lnTo>
                  <a:pt x="37223" y="311150"/>
                </a:lnTo>
                <a:lnTo>
                  <a:pt x="262445" y="311150"/>
                </a:lnTo>
                <a:lnTo>
                  <a:pt x="262445" y="291109"/>
                </a:lnTo>
                <a:lnTo>
                  <a:pt x="262445" y="290830"/>
                </a:lnTo>
                <a:lnTo>
                  <a:pt x="262445" y="222313"/>
                </a:lnTo>
                <a:lnTo>
                  <a:pt x="239433" y="222313"/>
                </a:lnTo>
                <a:lnTo>
                  <a:pt x="239433" y="290830"/>
                </a:lnTo>
                <a:lnTo>
                  <a:pt x="60375" y="290830"/>
                </a:lnTo>
                <a:lnTo>
                  <a:pt x="60375" y="222250"/>
                </a:lnTo>
                <a:lnTo>
                  <a:pt x="262445" y="222250"/>
                </a:lnTo>
                <a:lnTo>
                  <a:pt x="262445" y="203200"/>
                </a:lnTo>
                <a:lnTo>
                  <a:pt x="160883" y="203200"/>
                </a:lnTo>
                <a:lnTo>
                  <a:pt x="160883" y="160997"/>
                </a:lnTo>
                <a:lnTo>
                  <a:pt x="299288" y="160997"/>
                </a:lnTo>
                <a:lnTo>
                  <a:pt x="299288" y="141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920" y="679352"/>
            <a:ext cx="1947443" cy="20233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2952750"/>
            <a:ext cx="18288000" cy="7334250"/>
          </a:xfrm>
          <a:custGeom>
            <a:avLst/>
            <a:gdLst/>
            <a:ahLst/>
            <a:cxnLst/>
            <a:rect l="l" t="t" r="r" b="b"/>
            <a:pathLst>
              <a:path w="18288000" h="7334250">
                <a:moveTo>
                  <a:pt x="0" y="0"/>
                </a:moveTo>
                <a:lnTo>
                  <a:pt x="0" y="7334250"/>
                </a:lnTo>
                <a:lnTo>
                  <a:pt x="18288000" y="7334250"/>
                </a:lnTo>
                <a:lnTo>
                  <a:pt x="18288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C2C2C2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65987" y="1300577"/>
            <a:ext cx="933450" cy="508000"/>
          </a:xfrm>
          <a:custGeom>
            <a:avLst/>
            <a:gdLst/>
            <a:ahLst/>
            <a:cxnLst/>
            <a:rect l="l" t="t" r="r" b="b"/>
            <a:pathLst>
              <a:path w="933450" h="508000">
                <a:moveTo>
                  <a:pt x="200531" y="59884"/>
                </a:moveTo>
                <a:lnTo>
                  <a:pt x="127461" y="59884"/>
                </a:lnTo>
                <a:lnTo>
                  <a:pt x="127461" y="4944"/>
                </a:lnTo>
                <a:lnTo>
                  <a:pt x="200531" y="4944"/>
                </a:lnTo>
                <a:lnTo>
                  <a:pt x="200531" y="59884"/>
                </a:lnTo>
                <a:close/>
              </a:path>
              <a:path w="933450" h="508000">
                <a:moveTo>
                  <a:pt x="303269" y="117572"/>
                </a:moveTo>
                <a:lnTo>
                  <a:pt x="25821" y="117572"/>
                </a:lnTo>
                <a:lnTo>
                  <a:pt x="25821" y="59884"/>
                </a:lnTo>
                <a:lnTo>
                  <a:pt x="303269" y="59884"/>
                </a:lnTo>
                <a:lnTo>
                  <a:pt x="303269" y="117572"/>
                </a:lnTo>
                <a:close/>
              </a:path>
              <a:path w="933450" h="508000">
                <a:moveTo>
                  <a:pt x="43402" y="290633"/>
                </a:moveTo>
                <a:lnTo>
                  <a:pt x="10988" y="235144"/>
                </a:lnTo>
                <a:lnTo>
                  <a:pt x="60159" y="215537"/>
                </a:lnTo>
                <a:lnTo>
                  <a:pt x="95321" y="187895"/>
                </a:lnTo>
                <a:lnTo>
                  <a:pt x="117297" y="154484"/>
                </a:lnTo>
                <a:lnTo>
                  <a:pt x="126911" y="117572"/>
                </a:lnTo>
                <a:lnTo>
                  <a:pt x="201081" y="117572"/>
                </a:lnTo>
                <a:lnTo>
                  <a:pt x="210850" y="152948"/>
                </a:lnTo>
                <a:lnTo>
                  <a:pt x="233083" y="185079"/>
                </a:lnTo>
                <a:lnTo>
                  <a:pt x="248406" y="196685"/>
                </a:lnTo>
                <a:lnTo>
                  <a:pt x="164820" y="196685"/>
                </a:lnTo>
                <a:lnTo>
                  <a:pt x="144612" y="227667"/>
                </a:lnTo>
                <a:lnTo>
                  <a:pt x="117709" y="254167"/>
                </a:lnTo>
                <a:lnTo>
                  <a:pt x="84007" y="275413"/>
                </a:lnTo>
                <a:lnTo>
                  <a:pt x="43402" y="290633"/>
                </a:lnTo>
                <a:close/>
              </a:path>
              <a:path w="933450" h="508000">
                <a:moveTo>
                  <a:pt x="285139" y="285689"/>
                </a:moveTo>
                <a:lnTo>
                  <a:pt x="244938" y="271396"/>
                </a:lnTo>
                <a:lnTo>
                  <a:pt x="211588" y="251282"/>
                </a:lnTo>
                <a:lnTo>
                  <a:pt x="184933" y="226121"/>
                </a:lnTo>
                <a:lnTo>
                  <a:pt x="164820" y="196685"/>
                </a:lnTo>
                <a:lnTo>
                  <a:pt x="248406" y="196685"/>
                </a:lnTo>
                <a:lnTo>
                  <a:pt x="268297" y="211751"/>
                </a:lnTo>
                <a:lnTo>
                  <a:pt x="317004" y="230748"/>
                </a:lnTo>
                <a:lnTo>
                  <a:pt x="285139" y="285689"/>
                </a:lnTo>
                <a:close/>
              </a:path>
              <a:path w="933450" h="508000">
                <a:moveTo>
                  <a:pt x="9339" y="413150"/>
                </a:moveTo>
                <a:lnTo>
                  <a:pt x="0" y="354364"/>
                </a:lnTo>
                <a:lnTo>
                  <a:pt x="93329" y="353668"/>
                </a:lnTo>
                <a:lnTo>
                  <a:pt x="127461" y="352716"/>
                </a:lnTo>
                <a:lnTo>
                  <a:pt x="127461" y="275799"/>
                </a:lnTo>
                <a:lnTo>
                  <a:pt x="200531" y="275799"/>
                </a:lnTo>
                <a:lnTo>
                  <a:pt x="200531" y="349419"/>
                </a:lnTo>
                <a:lnTo>
                  <a:pt x="320759" y="349419"/>
                </a:lnTo>
                <a:lnTo>
                  <a:pt x="324147" y="390075"/>
                </a:lnTo>
                <a:lnTo>
                  <a:pt x="269084" y="399377"/>
                </a:lnTo>
                <a:lnTo>
                  <a:pt x="213473" y="405702"/>
                </a:lnTo>
                <a:lnTo>
                  <a:pt x="158502" y="409647"/>
                </a:lnTo>
                <a:lnTo>
                  <a:pt x="105363" y="411807"/>
                </a:lnTo>
                <a:lnTo>
                  <a:pt x="55245" y="412776"/>
                </a:lnTo>
                <a:lnTo>
                  <a:pt x="9339" y="413150"/>
                </a:lnTo>
                <a:close/>
              </a:path>
              <a:path w="933450" h="508000">
                <a:moveTo>
                  <a:pt x="320759" y="349419"/>
                </a:moveTo>
                <a:lnTo>
                  <a:pt x="200531" y="349419"/>
                </a:lnTo>
                <a:lnTo>
                  <a:pt x="230903" y="347222"/>
                </a:lnTo>
                <a:lnTo>
                  <a:pt x="260965" y="344612"/>
                </a:lnTo>
                <a:lnTo>
                  <a:pt x="290616" y="341384"/>
                </a:lnTo>
                <a:lnTo>
                  <a:pt x="319751" y="337332"/>
                </a:lnTo>
                <a:lnTo>
                  <a:pt x="320759" y="349419"/>
                </a:lnTo>
                <a:close/>
              </a:path>
              <a:path w="933450" h="508000">
                <a:moveTo>
                  <a:pt x="419743" y="507647"/>
                </a:moveTo>
                <a:lnTo>
                  <a:pt x="347222" y="507647"/>
                </a:lnTo>
                <a:lnTo>
                  <a:pt x="347222" y="0"/>
                </a:lnTo>
                <a:lnTo>
                  <a:pt x="419743" y="0"/>
                </a:lnTo>
                <a:lnTo>
                  <a:pt x="419743" y="507647"/>
                </a:lnTo>
                <a:close/>
              </a:path>
              <a:path w="933450" h="508000">
                <a:moveTo>
                  <a:pt x="891679" y="79113"/>
                </a:moveTo>
                <a:lnTo>
                  <a:pt x="517536" y="79113"/>
                </a:lnTo>
                <a:lnTo>
                  <a:pt x="517536" y="21426"/>
                </a:lnTo>
                <a:lnTo>
                  <a:pt x="891679" y="21426"/>
                </a:lnTo>
                <a:lnTo>
                  <a:pt x="891679" y="79113"/>
                </a:lnTo>
                <a:close/>
              </a:path>
              <a:path w="933450" h="508000">
                <a:moveTo>
                  <a:pt x="519734" y="210970"/>
                </a:moveTo>
                <a:lnTo>
                  <a:pt x="495011" y="153832"/>
                </a:lnTo>
                <a:lnTo>
                  <a:pt x="557565" y="143702"/>
                </a:lnTo>
                <a:lnTo>
                  <a:pt x="603998" y="126362"/>
                </a:lnTo>
                <a:lnTo>
                  <a:pt x="635082" y="104077"/>
                </a:lnTo>
                <a:lnTo>
                  <a:pt x="651590" y="79113"/>
                </a:lnTo>
                <a:lnTo>
                  <a:pt x="757075" y="79113"/>
                </a:lnTo>
                <a:lnTo>
                  <a:pt x="773583" y="104077"/>
                </a:lnTo>
                <a:lnTo>
                  <a:pt x="793173" y="118121"/>
                </a:lnTo>
                <a:lnTo>
                  <a:pt x="704333" y="118121"/>
                </a:lnTo>
                <a:lnTo>
                  <a:pt x="677575" y="151712"/>
                </a:lnTo>
                <a:lnTo>
                  <a:pt x="637787" y="179173"/>
                </a:lnTo>
                <a:lnTo>
                  <a:pt x="585121" y="199321"/>
                </a:lnTo>
                <a:lnTo>
                  <a:pt x="519734" y="210970"/>
                </a:lnTo>
                <a:close/>
              </a:path>
              <a:path w="933450" h="508000">
                <a:moveTo>
                  <a:pt x="888383" y="210970"/>
                </a:moveTo>
                <a:lnTo>
                  <a:pt x="823235" y="199321"/>
                </a:lnTo>
                <a:lnTo>
                  <a:pt x="770605" y="179173"/>
                </a:lnTo>
                <a:lnTo>
                  <a:pt x="730850" y="151712"/>
                </a:lnTo>
                <a:lnTo>
                  <a:pt x="704333" y="118121"/>
                </a:lnTo>
                <a:lnTo>
                  <a:pt x="793173" y="118121"/>
                </a:lnTo>
                <a:lnTo>
                  <a:pt x="804667" y="126362"/>
                </a:lnTo>
                <a:lnTo>
                  <a:pt x="851100" y="143702"/>
                </a:lnTo>
                <a:lnTo>
                  <a:pt x="913655" y="153832"/>
                </a:lnTo>
                <a:lnTo>
                  <a:pt x="888383" y="210970"/>
                </a:lnTo>
                <a:close/>
              </a:path>
              <a:path w="933450" h="508000">
                <a:moveTo>
                  <a:pt x="740044" y="242835"/>
                </a:moveTo>
                <a:lnTo>
                  <a:pt x="667523" y="242835"/>
                </a:lnTo>
                <a:lnTo>
                  <a:pt x="667523" y="181852"/>
                </a:lnTo>
                <a:lnTo>
                  <a:pt x="740044" y="181852"/>
                </a:lnTo>
                <a:lnTo>
                  <a:pt x="740044" y="242835"/>
                </a:lnTo>
                <a:close/>
              </a:path>
              <a:path w="933450" h="508000">
                <a:moveTo>
                  <a:pt x="932884" y="300522"/>
                </a:moveTo>
                <a:lnTo>
                  <a:pt x="475782" y="300522"/>
                </a:lnTo>
                <a:lnTo>
                  <a:pt x="475782" y="242835"/>
                </a:lnTo>
                <a:lnTo>
                  <a:pt x="932884" y="242835"/>
                </a:lnTo>
                <a:lnTo>
                  <a:pt x="932884" y="300522"/>
                </a:lnTo>
                <a:close/>
              </a:path>
              <a:path w="933450" h="508000">
                <a:moveTo>
                  <a:pt x="703234" y="507098"/>
                </a:moveTo>
                <a:lnTo>
                  <a:pt x="642813" y="503269"/>
                </a:lnTo>
                <a:lnTo>
                  <a:pt x="594074" y="492031"/>
                </a:lnTo>
                <a:lnTo>
                  <a:pt x="558021" y="473751"/>
                </a:lnTo>
                <a:lnTo>
                  <a:pt x="527975" y="417545"/>
                </a:lnTo>
                <a:lnTo>
                  <a:pt x="535653" y="386291"/>
                </a:lnTo>
                <a:lnTo>
                  <a:pt x="558021" y="361339"/>
                </a:lnTo>
                <a:lnTo>
                  <a:pt x="594074" y="343059"/>
                </a:lnTo>
                <a:lnTo>
                  <a:pt x="642813" y="331821"/>
                </a:lnTo>
                <a:lnTo>
                  <a:pt x="703234" y="327993"/>
                </a:lnTo>
                <a:lnTo>
                  <a:pt x="763712" y="331821"/>
                </a:lnTo>
                <a:lnTo>
                  <a:pt x="812587" y="343059"/>
                </a:lnTo>
                <a:lnTo>
                  <a:pt x="848804" y="361339"/>
                </a:lnTo>
                <a:lnTo>
                  <a:pt x="867783" y="382383"/>
                </a:lnTo>
                <a:lnTo>
                  <a:pt x="703234" y="382383"/>
                </a:lnTo>
                <a:lnTo>
                  <a:pt x="658526" y="384478"/>
                </a:lnTo>
                <a:lnTo>
                  <a:pt x="626592" y="390899"/>
                </a:lnTo>
                <a:lnTo>
                  <a:pt x="607432" y="401853"/>
                </a:lnTo>
                <a:lnTo>
                  <a:pt x="601045" y="417545"/>
                </a:lnTo>
                <a:lnTo>
                  <a:pt x="607432" y="433469"/>
                </a:lnTo>
                <a:lnTo>
                  <a:pt x="626592" y="444397"/>
                </a:lnTo>
                <a:lnTo>
                  <a:pt x="658526" y="450689"/>
                </a:lnTo>
                <a:lnTo>
                  <a:pt x="703234" y="452707"/>
                </a:lnTo>
                <a:lnTo>
                  <a:pt x="867783" y="452707"/>
                </a:lnTo>
                <a:lnTo>
                  <a:pt x="848804" y="473751"/>
                </a:lnTo>
                <a:lnTo>
                  <a:pt x="812587" y="492031"/>
                </a:lnTo>
                <a:lnTo>
                  <a:pt x="763712" y="503269"/>
                </a:lnTo>
                <a:lnTo>
                  <a:pt x="703234" y="507098"/>
                </a:lnTo>
                <a:close/>
              </a:path>
              <a:path w="933450" h="508000">
                <a:moveTo>
                  <a:pt x="867783" y="452707"/>
                </a:moveTo>
                <a:lnTo>
                  <a:pt x="703234" y="452707"/>
                </a:lnTo>
                <a:lnTo>
                  <a:pt x="747942" y="450689"/>
                </a:lnTo>
                <a:lnTo>
                  <a:pt x="779876" y="444397"/>
                </a:lnTo>
                <a:lnTo>
                  <a:pt x="799036" y="433469"/>
                </a:lnTo>
                <a:lnTo>
                  <a:pt x="805423" y="417545"/>
                </a:lnTo>
                <a:lnTo>
                  <a:pt x="799036" y="401853"/>
                </a:lnTo>
                <a:lnTo>
                  <a:pt x="779876" y="390899"/>
                </a:lnTo>
                <a:lnTo>
                  <a:pt x="747942" y="384478"/>
                </a:lnTo>
                <a:lnTo>
                  <a:pt x="703234" y="382383"/>
                </a:lnTo>
                <a:lnTo>
                  <a:pt x="867783" y="382383"/>
                </a:lnTo>
                <a:lnTo>
                  <a:pt x="871307" y="386291"/>
                </a:lnTo>
                <a:lnTo>
                  <a:pt x="879043" y="417545"/>
                </a:lnTo>
                <a:lnTo>
                  <a:pt x="871307" y="448799"/>
                </a:lnTo>
                <a:lnTo>
                  <a:pt x="867783" y="452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43035" y="1301126"/>
            <a:ext cx="904240" cy="500380"/>
          </a:xfrm>
          <a:custGeom>
            <a:avLst/>
            <a:gdLst/>
            <a:ahLst/>
            <a:cxnLst/>
            <a:rect l="l" t="t" r="r" b="b"/>
            <a:pathLst>
              <a:path w="904239" h="500380">
                <a:moveTo>
                  <a:pt x="425786" y="292281"/>
                </a:moveTo>
                <a:lnTo>
                  <a:pt x="353265" y="292281"/>
                </a:lnTo>
                <a:lnTo>
                  <a:pt x="353265" y="175808"/>
                </a:lnTo>
                <a:lnTo>
                  <a:pt x="276898" y="175808"/>
                </a:lnTo>
                <a:lnTo>
                  <a:pt x="276898" y="117022"/>
                </a:lnTo>
                <a:lnTo>
                  <a:pt x="353265" y="117022"/>
                </a:lnTo>
                <a:lnTo>
                  <a:pt x="353265" y="0"/>
                </a:lnTo>
                <a:lnTo>
                  <a:pt x="425786" y="0"/>
                </a:lnTo>
                <a:lnTo>
                  <a:pt x="425786" y="292281"/>
                </a:lnTo>
                <a:close/>
              </a:path>
              <a:path w="904239" h="500380">
                <a:moveTo>
                  <a:pt x="291732" y="83509"/>
                </a:moveTo>
                <a:lnTo>
                  <a:pt x="19778" y="83509"/>
                </a:lnTo>
                <a:lnTo>
                  <a:pt x="19778" y="25821"/>
                </a:lnTo>
                <a:lnTo>
                  <a:pt x="291732" y="25821"/>
                </a:lnTo>
                <a:lnTo>
                  <a:pt x="291732" y="83509"/>
                </a:lnTo>
                <a:close/>
              </a:path>
              <a:path w="904239" h="500380">
                <a:moveTo>
                  <a:pt x="36809" y="293930"/>
                </a:moveTo>
                <a:lnTo>
                  <a:pt x="0" y="236242"/>
                </a:lnTo>
                <a:lnTo>
                  <a:pt x="52699" y="210060"/>
                </a:lnTo>
                <a:lnTo>
                  <a:pt x="89483" y="173473"/>
                </a:lnTo>
                <a:lnTo>
                  <a:pt x="111331" y="130088"/>
                </a:lnTo>
                <a:lnTo>
                  <a:pt x="119220" y="83509"/>
                </a:lnTo>
                <a:lnTo>
                  <a:pt x="193389" y="83509"/>
                </a:lnTo>
                <a:lnTo>
                  <a:pt x="201278" y="126937"/>
                </a:lnTo>
                <a:lnTo>
                  <a:pt x="222301" y="167636"/>
                </a:lnTo>
                <a:lnTo>
                  <a:pt x="239516" y="184599"/>
                </a:lnTo>
                <a:lnTo>
                  <a:pt x="157678" y="184599"/>
                </a:lnTo>
                <a:lnTo>
                  <a:pt x="137556" y="219992"/>
                </a:lnTo>
                <a:lnTo>
                  <a:pt x="110841" y="250595"/>
                </a:lnTo>
                <a:lnTo>
                  <a:pt x="77328" y="275533"/>
                </a:lnTo>
                <a:lnTo>
                  <a:pt x="36809" y="293930"/>
                </a:lnTo>
                <a:close/>
              </a:path>
              <a:path w="904239" h="500380">
                <a:moveTo>
                  <a:pt x="272503" y="284040"/>
                </a:moveTo>
                <a:lnTo>
                  <a:pt x="234242" y="267189"/>
                </a:lnTo>
                <a:lnTo>
                  <a:pt x="202523" y="244415"/>
                </a:lnTo>
                <a:lnTo>
                  <a:pt x="177087" y="216593"/>
                </a:lnTo>
                <a:lnTo>
                  <a:pt x="157678" y="184599"/>
                </a:lnTo>
                <a:lnTo>
                  <a:pt x="239516" y="184599"/>
                </a:lnTo>
                <a:lnTo>
                  <a:pt x="257437" y="202257"/>
                </a:lnTo>
                <a:lnTo>
                  <a:pt x="307665" y="227452"/>
                </a:lnTo>
                <a:lnTo>
                  <a:pt x="272503" y="284040"/>
                </a:lnTo>
                <a:close/>
              </a:path>
              <a:path w="904239" h="500380">
                <a:moveTo>
                  <a:pt x="425786" y="499955"/>
                </a:moveTo>
                <a:lnTo>
                  <a:pt x="89003" y="499955"/>
                </a:lnTo>
                <a:lnTo>
                  <a:pt x="89003" y="313159"/>
                </a:lnTo>
                <a:lnTo>
                  <a:pt x="425786" y="313159"/>
                </a:lnTo>
                <a:lnTo>
                  <a:pt x="425786" y="369747"/>
                </a:lnTo>
                <a:lnTo>
                  <a:pt x="160425" y="369747"/>
                </a:lnTo>
                <a:lnTo>
                  <a:pt x="160425" y="443367"/>
                </a:lnTo>
                <a:lnTo>
                  <a:pt x="425786" y="443367"/>
                </a:lnTo>
                <a:lnTo>
                  <a:pt x="425786" y="499955"/>
                </a:lnTo>
                <a:close/>
              </a:path>
              <a:path w="904239" h="500380">
                <a:moveTo>
                  <a:pt x="425786" y="443367"/>
                </a:moveTo>
                <a:lnTo>
                  <a:pt x="354913" y="443367"/>
                </a:lnTo>
                <a:lnTo>
                  <a:pt x="354913" y="369747"/>
                </a:lnTo>
                <a:lnTo>
                  <a:pt x="425786" y="369747"/>
                </a:lnTo>
                <a:lnTo>
                  <a:pt x="425786" y="443367"/>
                </a:lnTo>
                <a:close/>
              </a:path>
              <a:path w="904239" h="500380">
                <a:moveTo>
                  <a:pt x="511493" y="294479"/>
                </a:moveTo>
                <a:lnTo>
                  <a:pt x="482924" y="238440"/>
                </a:lnTo>
                <a:lnTo>
                  <a:pt x="542444" y="217712"/>
                </a:lnTo>
                <a:lnTo>
                  <a:pt x="590413" y="191552"/>
                </a:lnTo>
                <a:lnTo>
                  <a:pt x="626753" y="160592"/>
                </a:lnTo>
                <a:lnTo>
                  <a:pt x="651384" y="125465"/>
                </a:lnTo>
                <a:lnTo>
                  <a:pt x="664227" y="86805"/>
                </a:lnTo>
                <a:lnTo>
                  <a:pt x="510394" y="86805"/>
                </a:lnTo>
                <a:lnTo>
                  <a:pt x="510394" y="29118"/>
                </a:lnTo>
                <a:lnTo>
                  <a:pt x="741143" y="29118"/>
                </a:lnTo>
                <a:lnTo>
                  <a:pt x="737314" y="77183"/>
                </a:lnTo>
                <a:lnTo>
                  <a:pt x="725966" y="121186"/>
                </a:lnTo>
                <a:lnTo>
                  <a:pt x="707303" y="161029"/>
                </a:lnTo>
                <a:lnTo>
                  <a:pt x="681533" y="196617"/>
                </a:lnTo>
                <a:lnTo>
                  <a:pt x="648860" y="227852"/>
                </a:lnTo>
                <a:lnTo>
                  <a:pt x="609492" y="254639"/>
                </a:lnTo>
                <a:lnTo>
                  <a:pt x="563634" y="276880"/>
                </a:lnTo>
                <a:lnTo>
                  <a:pt x="511493" y="294479"/>
                </a:lnTo>
                <a:close/>
              </a:path>
              <a:path w="904239" h="500380">
                <a:moveTo>
                  <a:pt x="903766" y="499955"/>
                </a:moveTo>
                <a:lnTo>
                  <a:pt x="570828" y="499955"/>
                </a:lnTo>
                <a:lnTo>
                  <a:pt x="570828" y="303269"/>
                </a:lnTo>
                <a:lnTo>
                  <a:pt x="903766" y="303269"/>
                </a:lnTo>
                <a:lnTo>
                  <a:pt x="903766" y="360407"/>
                </a:lnTo>
                <a:lnTo>
                  <a:pt x="642250" y="360407"/>
                </a:lnTo>
                <a:lnTo>
                  <a:pt x="642250" y="443367"/>
                </a:lnTo>
                <a:lnTo>
                  <a:pt x="903766" y="443367"/>
                </a:lnTo>
                <a:lnTo>
                  <a:pt x="903766" y="499955"/>
                </a:lnTo>
                <a:close/>
              </a:path>
              <a:path w="904239" h="500380">
                <a:moveTo>
                  <a:pt x="903766" y="443367"/>
                </a:moveTo>
                <a:lnTo>
                  <a:pt x="832344" y="443367"/>
                </a:lnTo>
                <a:lnTo>
                  <a:pt x="832344" y="360407"/>
                </a:lnTo>
                <a:lnTo>
                  <a:pt x="903766" y="360407"/>
                </a:lnTo>
                <a:lnTo>
                  <a:pt x="903766" y="443367"/>
                </a:lnTo>
                <a:close/>
              </a:path>
              <a:path w="904239" h="500380">
                <a:moveTo>
                  <a:pt x="903766" y="282392"/>
                </a:moveTo>
                <a:lnTo>
                  <a:pt x="831245" y="282392"/>
                </a:lnTo>
                <a:lnTo>
                  <a:pt x="831245" y="178555"/>
                </a:lnTo>
                <a:lnTo>
                  <a:pt x="743890" y="178555"/>
                </a:lnTo>
                <a:lnTo>
                  <a:pt x="743890" y="119769"/>
                </a:lnTo>
                <a:lnTo>
                  <a:pt x="831245" y="119769"/>
                </a:lnTo>
                <a:lnTo>
                  <a:pt x="831245" y="549"/>
                </a:lnTo>
                <a:lnTo>
                  <a:pt x="903766" y="549"/>
                </a:lnTo>
                <a:lnTo>
                  <a:pt x="903766" y="282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96770" cy="2077720"/>
            <a:chOff x="0" y="0"/>
            <a:chExt cx="2096770" cy="2077720"/>
          </a:xfrm>
        </p:grpSpPr>
        <p:sp>
          <p:nvSpPr>
            <p:cNvPr id="7" name="object 7"/>
            <p:cNvSpPr/>
            <p:nvPr/>
          </p:nvSpPr>
          <p:spPr>
            <a:xfrm>
              <a:off x="1063117" y="1332867"/>
              <a:ext cx="1033780" cy="743585"/>
            </a:xfrm>
            <a:custGeom>
              <a:avLst/>
              <a:gdLst/>
              <a:ahLst/>
              <a:cxnLst/>
              <a:rect l="l" t="t" r="r" b="b"/>
              <a:pathLst>
                <a:path w="1033780" h="743585">
                  <a:moveTo>
                    <a:pt x="230662" y="743354"/>
                  </a:moveTo>
                  <a:lnTo>
                    <a:pt x="164352" y="741884"/>
                  </a:lnTo>
                  <a:lnTo>
                    <a:pt x="124345" y="731593"/>
                  </a:lnTo>
                  <a:lnTo>
                    <a:pt x="94524" y="703659"/>
                  </a:lnTo>
                  <a:lnTo>
                    <a:pt x="58776" y="649262"/>
                  </a:lnTo>
                  <a:lnTo>
                    <a:pt x="24796" y="591978"/>
                  </a:lnTo>
                  <a:lnTo>
                    <a:pt x="7347" y="543840"/>
                  </a:lnTo>
                  <a:lnTo>
                    <a:pt x="918" y="478708"/>
                  </a:lnTo>
                  <a:lnTo>
                    <a:pt x="0" y="370442"/>
                  </a:lnTo>
                  <a:lnTo>
                    <a:pt x="891" y="259942"/>
                  </a:lnTo>
                  <a:lnTo>
                    <a:pt x="7131" y="193988"/>
                  </a:lnTo>
                  <a:lnTo>
                    <a:pt x="24067" y="146371"/>
                  </a:lnTo>
                  <a:lnTo>
                    <a:pt x="57048" y="90881"/>
                  </a:lnTo>
                  <a:lnTo>
                    <a:pt x="91850" y="38340"/>
                  </a:lnTo>
                  <a:lnTo>
                    <a:pt x="121536" y="11360"/>
                  </a:lnTo>
                  <a:lnTo>
                    <a:pt x="162381" y="1420"/>
                  </a:lnTo>
                  <a:lnTo>
                    <a:pt x="230662" y="0"/>
                  </a:lnTo>
                  <a:lnTo>
                    <a:pt x="297557" y="1470"/>
                  </a:lnTo>
                  <a:lnTo>
                    <a:pt x="337967" y="11761"/>
                  </a:lnTo>
                  <a:lnTo>
                    <a:pt x="368188" y="39695"/>
                  </a:lnTo>
                  <a:lnTo>
                    <a:pt x="371366" y="44453"/>
                  </a:lnTo>
                  <a:lnTo>
                    <a:pt x="230662" y="44453"/>
                  </a:lnTo>
                  <a:lnTo>
                    <a:pt x="176037" y="45749"/>
                  </a:lnTo>
                  <a:lnTo>
                    <a:pt x="121057" y="79459"/>
                  </a:lnTo>
                  <a:lnTo>
                    <a:pt x="95327" y="127432"/>
                  </a:lnTo>
                  <a:lnTo>
                    <a:pt x="71055" y="177905"/>
                  </a:lnTo>
                  <a:lnTo>
                    <a:pt x="58591" y="220042"/>
                  </a:lnTo>
                  <a:lnTo>
                    <a:pt x="53999" y="276627"/>
                  </a:lnTo>
                  <a:lnTo>
                    <a:pt x="53343" y="370442"/>
                  </a:lnTo>
                  <a:lnTo>
                    <a:pt x="54030" y="468783"/>
                  </a:lnTo>
                  <a:lnTo>
                    <a:pt x="58838" y="527417"/>
                  </a:lnTo>
                  <a:lnTo>
                    <a:pt x="71889" y="569613"/>
                  </a:lnTo>
                  <a:lnTo>
                    <a:pt x="97302" y="618639"/>
                  </a:lnTo>
                  <a:lnTo>
                    <a:pt x="124113" y="665040"/>
                  </a:lnTo>
                  <a:lnTo>
                    <a:pt x="178290" y="697647"/>
                  </a:lnTo>
                  <a:lnTo>
                    <a:pt x="230662" y="698901"/>
                  </a:lnTo>
                  <a:lnTo>
                    <a:pt x="374818" y="698901"/>
                  </a:lnTo>
                  <a:lnTo>
                    <a:pt x="370863" y="704805"/>
                  </a:lnTo>
                  <a:lnTo>
                    <a:pt x="340776" y="731932"/>
                  </a:lnTo>
                  <a:lnTo>
                    <a:pt x="299529" y="741926"/>
                  </a:lnTo>
                  <a:lnTo>
                    <a:pt x="230662" y="743354"/>
                  </a:lnTo>
                  <a:close/>
                </a:path>
                <a:path w="1033780" h="743585">
                  <a:moveTo>
                    <a:pt x="374818" y="698901"/>
                  </a:moveTo>
                  <a:lnTo>
                    <a:pt x="230662" y="698901"/>
                  </a:lnTo>
                  <a:lnTo>
                    <a:pt x="285298" y="697604"/>
                  </a:lnTo>
                  <a:lnTo>
                    <a:pt x="317685" y="688529"/>
                  </a:lnTo>
                  <a:lnTo>
                    <a:pt x="366738" y="615922"/>
                  </a:lnTo>
                  <a:lnTo>
                    <a:pt x="391438" y="565411"/>
                  </a:lnTo>
                  <a:lnTo>
                    <a:pt x="404121" y="523003"/>
                  </a:lnTo>
                  <a:lnTo>
                    <a:pt x="408794" y="465684"/>
                  </a:lnTo>
                  <a:lnTo>
                    <a:pt x="409462" y="370442"/>
                  </a:lnTo>
                  <a:lnTo>
                    <a:pt x="408794" y="276627"/>
                  </a:lnTo>
                  <a:lnTo>
                    <a:pt x="404121" y="220042"/>
                  </a:lnTo>
                  <a:lnTo>
                    <a:pt x="391438" y="177905"/>
                  </a:lnTo>
                  <a:lnTo>
                    <a:pt x="366738" y="127432"/>
                  </a:lnTo>
                  <a:lnTo>
                    <a:pt x="340579" y="79459"/>
                  </a:lnTo>
                  <a:lnTo>
                    <a:pt x="285298" y="45749"/>
                  </a:lnTo>
                  <a:lnTo>
                    <a:pt x="230662" y="44453"/>
                  </a:lnTo>
                  <a:lnTo>
                    <a:pt x="371366" y="44453"/>
                  </a:lnTo>
                  <a:lnTo>
                    <a:pt x="404523" y="94092"/>
                  </a:lnTo>
                  <a:lnTo>
                    <a:pt x="439074" y="151337"/>
                  </a:lnTo>
                  <a:lnTo>
                    <a:pt x="456817" y="199205"/>
                  </a:lnTo>
                  <a:lnTo>
                    <a:pt x="463354" y="263604"/>
                  </a:lnTo>
                  <a:lnTo>
                    <a:pt x="464287" y="370442"/>
                  </a:lnTo>
                  <a:lnTo>
                    <a:pt x="463381" y="481806"/>
                  </a:lnTo>
                  <a:lnTo>
                    <a:pt x="457033" y="548254"/>
                  </a:lnTo>
                  <a:lnTo>
                    <a:pt x="439804" y="596180"/>
                  </a:lnTo>
                  <a:lnTo>
                    <a:pt x="406251" y="651978"/>
                  </a:lnTo>
                  <a:lnTo>
                    <a:pt x="374818" y="698901"/>
                  </a:lnTo>
                  <a:close/>
                </a:path>
                <a:path w="1033780" h="743585">
                  <a:moveTo>
                    <a:pt x="1033584" y="549242"/>
                  </a:moveTo>
                  <a:lnTo>
                    <a:pt x="491256" y="549242"/>
                  </a:lnTo>
                  <a:lnTo>
                    <a:pt x="491256" y="516149"/>
                  </a:lnTo>
                  <a:lnTo>
                    <a:pt x="849350" y="7408"/>
                  </a:lnTo>
                  <a:lnTo>
                    <a:pt x="909115" y="7408"/>
                  </a:lnTo>
                  <a:lnTo>
                    <a:pt x="909115" y="49886"/>
                  </a:lnTo>
                  <a:lnTo>
                    <a:pt x="865650" y="49886"/>
                  </a:lnTo>
                  <a:lnTo>
                    <a:pt x="859144" y="61616"/>
                  </a:lnTo>
                  <a:lnTo>
                    <a:pt x="850647" y="75199"/>
                  </a:lnTo>
                  <a:lnTo>
                    <a:pt x="834463" y="99340"/>
                  </a:lnTo>
                  <a:lnTo>
                    <a:pt x="804897" y="142743"/>
                  </a:lnTo>
                  <a:lnTo>
                    <a:pt x="550033" y="506765"/>
                  </a:lnTo>
                  <a:lnTo>
                    <a:pt x="1033584" y="506765"/>
                  </a:lnTo>
                  <a:lnTo>
                    <a:pt x="1033584" y="549242"/>
                  </a:lnTo>
                  <a:close/>
                </a:path>
                <a:path w="1033780" h="743585">
                  <a:moveTo>
                    <a:pt x="909115" y="506765"/>
                  </a:moveTo>
                  <a:lnTo>
                    <a:pt x="862686" y="506765"/>
                  </a:lnTo>
                  <a:lnTo>
                    <a:pt x="862794" y="212487"/>
                  </a:lnTo>
                  <a:lnTo>
                    <a:pt x="863550" y="157129"/>
                  </a:lnTo>
                  <a:lnTo>
                    <a:pt x="865603" y="110754"/>
                  </a:lnTo>
                  <a:lnTo>
                    <a:pt x="869601" y="49886"/>
                  </a:lnTo>
                  <a:lnTo>
                    <a:pt x="909115" y="49886"/>
                  </a:lnTo>
                  <a:lnTo>
                    <a:pt x="909115" y="506765"/>
                  </a:lnTo>
                  <a:close/>
                </a:path>
                <a:path w="1033780" h="743585">
                  <a:moveTo>
                    <a:pt x="909115" y="733476"/>
                  </a:moveTo>
                  <a:lnTo>
                    <a:pt x="862686" y="733476"/>
                  </a:lnTo>
                  <a:lnTo>
                    <a:pt x="862686" y="549242"/>
                  </a:lnTo>
                  <a:lnTo>
                    <a:pt x="909115" y="549242"/>
                  </a:lnTo>
                  <a:lnTo>
                    <a:pt x="909115" y="733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97710" cy="1997710"/>
            </a:xfrm>
            <a:custGeom>
              <a:avLst/>
              <a:gdLst/>
              <a:ahLst/>
              <a:cxnLst/>
              <a:rect l="l" t="t" r="r" b="b"/>
              <a:pathLst>
                <a:path w="1997710" h="1997710">
                  <a:moveTo>
                    <a:pt x="1997528" y="0"/>
                  </a:moveTo>
                  <a:lnTo>
                    <a:pt x="0" y="0"/>
                  </a:lnTo>
                  <a:lnTo>
                    <a:pt x="0" y="1997528"/>
                  </a:lnTo>
                  <a:lnTo>
                    <a:pt x="1997528" y="0"/>
                  </a:lnTo>
                  <a:close/>
                </a:path>
              </a:pathLst>
            </a:custGeom>
            <a:solidFill>
              <a:srgbClr val="0079A9">
                <a:alpha val="5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315580" y="2091054"/>
            <a:ext cx="734060" cy="387350"/>
          </a:xfrm>
          <a:custGeom>
            <a:avLst/>
            <a:gdLst/>
            <a:ahLst/>
            <a:cxnLst/>
            <a:rect l="l" t="t" r="r" b="b"/>
            <a:pathLst>
              <a:path w="734060" h="387350">
                <a:moveTo>
                  <a:pt x="127853" y="49115"/>
                </a:moveTo>
                <a:lnTo>
                  <a:pt x="100686" y="49115"/>
                </a:lnTo>
                <a:lnTo>
                  <a:pt x="100686" y="0"/>
                </a:lnTo>
                <a:lnTo>
                  <a:pt x="127853" y="0"/>
                </a:lnTo>
                <a:lnTo>
                  <a:pt x="127853" y="49115"/>
                </a:lnTo>
                <a:close/>
              </a:path>
              <a:path w="734060" h="387350">
                <a:moveTo>
                  <a:pt x="228386" y="71524"/>
                </a:moveTo>
                <a:lnTo>
                  <a:pt x="0" y="71524"/>
                </a:lnTo>
                <a:lnTo>
                  <a:pt x="0" y="49115"/>
                </a:lnTo>
                <a:lnTo>
                  <a:pt x="228386" y="49115"/>
                </a:lnTo>
                <a:lnTo>
                  <a:pt x="228386" y="71524"/>
                </a:lnTo>
                <a:close/>
              </a:path>
              <a:path w="734060" h="387350">
                <a:moveTo>
                  <a:pt x="296840" y="251716"/>
                </a:moveTo>
                <a:lnTo>
                  <a:pt x="269366" y="251716"/>
                </a:lnTo>
                <a:lnTo>
                  <a:pt x="269366" y="3376"/>
                </a:lnTo>
                <a:lnTo>
                  <a:pt x="296840" y="3376"/>
                </a:lnTo>
                <a:lnTo>
                  <a:pt x="296840" y="73979"/>
                </a:lnTo>
                <a:lnTo>
                  <a:pt x="355472" y="73979"/>
                </a:lnTo>
                <a:lnTo>
                  <a:pt x="355472" y="97002"/>
                </a:lnTo>
                <a:lnTo>
                  <a:pt x="296840" y="97002"/>
                </a:lnTo>
                <a:lnTo>
                  <a:pt x="296840" y="154713"/>
                </a:lnTo>
                <a:lnTo>
                  <a:pt x="355472" y="154713"/>
                </a:lnTo>
                <a:lnTo>
                  <a:pt x="355472" y="178043"/>
                </a:lnTo>
                <a:lnTo>
                  <a:pt x="296840" y="178043"/>
                </a:lnTo>
                <a:lnTo>
                  <a:pt x="296840" y="251716"/>
                </a:lnTo>
                <a:close/>
              </a:path>
              <a:path w="734060" h="387350">
                <a:moveTo>
                  <a:pt x="114193" y="227772"/>
                </a:moveTo>
                <a:lnTo>
                  <a:pt x="76481" y="223230"/>
                </a:lnTo>
                <a:lnTo>
                  <a:pt x="47561" y="209852"/>
                </a:lnTo>
                <a:lnTo>
                  <a:pt x="29087" y="188705"/>
                </a:lnTo>
                <a:lnTo>
                  <a:pt x="22715" y="160852"/>
                </a:lnTo>
                <a:lnTo>
                  <a:pt x="29087" y="132906"/>
                </a:lnTo>
                <a:lnTo>
                  <a:pt x="47561" y="111679"/>
                </a:lnTo>
                <a:lnTo>
                  <a:pt x="76481" y="98194"/>
                </a:lnTo>
                <a:lnTo>
                  <a:pt x="114193" y="93472"/>
                </a:lnTo>
                <a:lnTo>
                  <a:pt x="151468" y="98194"/>
                </a:lnTo>
                <a:lnTo>
                  <a:pt x="180211" y="111679"/>
                </a:lnTo>
                <a:lnTo>
                  <a:pt x="182806" y="114653"/>
                </a:lnTo>
                <a:lnTo>
                  <a:pt x="114193" y="114653"/>
                </a:lnTo>
                <a:lnTo>
                  <a:pt x="87203" y="118159"/>
                </a:lnTo>
                <a:lnTo>
                  <a:pt x="66459" y="127623"/>
                </a:lnTo>
                <a:lnTo>
                  <a:pt x="53197" y="142151"/>
                </a:lnTo>
                <a:lnTo>
                  <a:pt x="48654" y="160852"/>
                </a:lnTo>
                <a:lnTo>
                  <a:pt x="53197" y="179321"/>
                </a:lnTo>
                <a:lnTo>
                  <a:pt x="66459" y="193602"/>
                </a:lnTo>
                <a:lnTo>
                  <a:pt x="87203" y="202790"/>
                </a:lnTo>
                <a:lnTo>
                  <a:pt x="114193" y="205977"/>
                </a:lnTo>
                <a:lnTo>
                  <a:pt x="183606" y="205977"/>
                </a:lnTo>
                <a:lnTo>
                  <a:pt x="180211" y="209852"/>
                </a:lnTo>
                <a:lnTo>
                  <a:pt x="151468" y="223230"/>
                </a:lnTo>
                <a:lnTo>
                  <a:pt x="114193" y="227772"/>
                </a:lnTo>
                <a:close/>
              </a:path>
              <a:path w="734060" h="387350">
                <a:moveTo>
                  <a:pt x="183606" y="205977"/>
                </a:moveTo>
                <a:lnTo>
                  <a:pt x="114193" y="205977"/>
                </a:lnTo>
                <a:lnTo>
                  <a:pt x="140748" y="202790"/>
                </a:lnTo>
                <a:lnTo>
                  <a:pt x="161332" y="193602"/>
                </a:lnTo>
                <a:lnTo>
                  <a:pt x="174692" y="179321"/>
                </a:lnTo>
                <a:lnTo>
                  <a:pt x="179577" y="160852"/>
                </a:lnTo>
                <a:lnTo>
                  <a:pt x="174692" y="142151"/>
                </a:lnTo>
                <a:lnTo>
                  <a:pt x="161332" y="127623"/>
                </a:lnTo>
                <a:lnTo>
                  <a:pt x="140748" y="118159"/>
                </a:lnTo>
                <a:lnTo>
                  <a:pt x="114193" y="114653"/>
                </a:lnTo>
                <a:lnTo>
                  <a:pt x="182806" y="114653"/>
                </a:lnTo>
                <a:lnTo>
                  <a:pt x="198737" y="132906"/>
                </a:lnTo>
                <a:lnTo>
                  <a:pt x="205363" y="160852"/>
                </a:lnTo>
                <a:lnTo>
                  <a:pt x="198737" y="188705"/>
                </a:lnTo>
                <a:lnTo>
                  <a:pt x="183606" y="205977"/>
                </a:lnTo>
                <a:close/>
              </a:path>
              <a:path w="734060" h="387350">
                <a:moveTo>
                  <a:pt x="177122" y="385248"/>
                </a:moveTo>
                <a:lnTo>
                  <a:pt x="124913" y="380837"/>
                </a:lnTo>
                <a:lnTo>
                  <a:pt x="85798" y="368038"/>
                </a:lnTo>
                <a:lnTo>
                  <a:pt x="61303" y="347498"/>
                </a:lnTo>
                <a:lnTo>
                  <a:pt x="52952" y="319863"/>
                </a:lnTo>
                <a:lnTo>
                  <a:pt x="61303" y="292051"/>
                </a:lnTo>
                <a:lnTo>
                  <a:pt x="85798" y="271419"/>
                </a:lnTo>
                <a:lnTo>
                  <a:pt x="124913" y="258586"/>
                </a:lnTo>
                <a:lnTo>
                  <a:pt x="177122" y="254171"/>
                </a:lnTo>
                <a:lnTo>
                  <a:pt x="229069" y="258586"/>
                </a:lnTo>
                <a:lnTo>
                  <a:pt x="268081" y="271419"/>
                </a:lnTo>
                <a:lnTo>
                  <a:pt x="273671" y="276120"/>
                </a:lnTo>
                <a:lnTo>
                  <a:pt x="177122" y="276120"/>
                </a:lnTo>
                <a:lnTo>
                  <a:pt x="136580" y="279091"/>
                </a:lnTo>
                <a:lnTo>
                  <a:pt x="105924" y="287689"/>
                </a:lnTo>
                <a:lnTo>
                  <a:pt x="86577" y="301438"/>
                </a:lnTo>
                <a:lnTo>
                  <a:pt x="79965" y="319863"/>
                </a:lnTo>
                <a:lnTo>
                  <a:pt x="86577" y="338065"/>
                </a:lnTo>
                <a:lnTo>
                  <a:pt x="105924" y="351750"/>
                </a:lnTo>
                <a:lnTo>
                  <a:pt x="136580" y="360311"/>
                </a:lnTo>
                <a:lnTo>
                  <a:pt x="177122" y="363146"/>
                </a:lnTo>
                <a:lnTo>
                  <a:pt x="273925" y="363146"/>
                </a:lnTo>
                <a:lnTo>
                  <a:pt x="268081" y="368038"/>
                </a:lnTo>
                <a:lnTo>
                  <a:pt x="229069" y="380837"/>
                </a:lnTo>
                <a:lnTo>
                  <a:pt x="177122" y="385248"/>
                </a:lnTo>
                <a:close/>
              </a:path>
              <a:path w="734060" h="387350">
                <a:moveTo>
                  <a:pt x="273925" y="363146"/>
                </a:moveTo>
                <a:lnTo>
                  <a:pt x="177122" y="363146"/>
                </a:lnTo>
                <a:lnTo>
                  <a:pt x="217402" y="360311"/>
                </a:lnTo>
                <a:lnTo>
                  <a:pt x="247955" y="351750"/>
                </a:lnTo>
                <a:lnTo>
                  <a:pt x="267342" y="338065"/>
                </a:lnTo>
                <a:lnTo>
                  <a:pt x="274124" y="319863"/>
                </a:lnTo>
                <a:lnTo>
                  <a:pt x="267342" y="301438"/>
                </a:lnTo>
                <a:lnTo>
                  <a:pt x="247955" y="287689"/>
                </a:lnTo>
                <a:lnTo>
                  <a:pt x="217402" y="279091"/>
                </a:lnTo>
                <a:lnTo>
                  <a:pt x="177122" y="276120"/>
                </a:lnTo>
                <a:lnTo>
                  <a:pt x="273671" y="276120"/>
                </a:lnTo>
                <a:lnTo>
                  <a:pt x="292617" y="292051"/>
                </a:lnTo>
                <a:lnTo>
                  <a:pt x="301138" y="319863"/>
                </a:lnTo>
                <a:lnTo>
                  <a:pt x="292617" y="347498"/>
                </a:lnTo>
                <a:lnTo>
                  <a:pt x="273925" y="363146"/>
                </a:lnTo>
                <a:close/>
              </a:path>
              <a:path w="734060" h="387350">
                <a:moveTo>
                  <a:pt x="570658" y="48501"/>
                </a:moveTo>
                <a:lnTo>
                  <a:pt x="543645" y="48501"/>
                </a:lnTo>
                <a:lnTo>
                  <a:pt x="543645" y="767"/>
                </a:lnTo>
                <a:lnTo>
                  <a:pt x="570658" y="767"/>
                </a:lnTo>
                <a:lnTo>
                  <a:pt x="570658" y="48501"/>
                </a:lnTo>
                <a:close/>
              </a:path>
              <a:path w="734060" h="387350">
                <a:moveTo>
                  <a:pt x="710944" y="71677"/>
                </a:moveTo>
                <a:lnTo>
                  <a:pt x="401824" y="71677"/>
                </a:lnTo>
                <a:lnTo>
                  <a:pt x="401824" y="48501"/>
                </a:lnTo>
                <a:lnTo>
                  <a:pt x="710944" y="48501"/>
                </a:lnTo>
                <a:lnTo>
                  <a:pt x="710944" y="71677"/>
                </a:lnTo>
                <a:close/>
              </a:path>
              <a:path w="734060" h="387350">
                <a:moveTo>
                  <a:pt x="557151" y="222400"/>
                </a:moveTo>
                <a:lnTo>
                  <a:pt x="505506" y="218133"/>
                </a:lnTo>
                <a:lnTo>
                  <a:pt x="466883" y="205881"/>
                </a:lnTo>
                <a:lnTo>
                  <a:pt x="442735" y="186117"/>
                </a:lnTo>
                <a:lnTo>
                  <a:pt x="434517" y="159317"/>
                </a:lnTo>
                <a:lnTo>
                  <a:pt x="442735" y="132340"/>
                </a:lnTo>
                <a:lnTo>
                  <a:pt x="466883" y="112485"/>
                </a:lnTo>
                <a:lnTo>
                  <a:pt x="505506" y="100199"/>
                </a:lnTo>
                <a:lnTo>
                  <a:pt x="557151" y="95928"/>
                </a:lnTo>
                <a:lnTo>
                  <a:pt x="608627" y="100199"/>
                </a:lnTo>
                <a:lnTo>
                  <a:pt x="647209" y="112485"/>
                </a:lnTo>
                <a:lnTo>
                  <a:pt x="653231" y="117416"/>
                </a:lnTo>
                <a:lnTo>
                  <a:pt x="557151" y="117416"/>
                </a:lnTo>
                <a:lnTo>
                  <a:pt x="517583" y="120315"/>
                </a:lnTo>
                <a:lnTo>
                  <a:pt x="487872" y="128639"/>
                </a:lnTo>
                <a:lnTo>
                  <a:pt x="469240" y="141827"/>
                </a:lnTo>
                <a:lnTo>
                  <a:pt x="462911" y="159317"/>
                </a:lnTo>
                <a:lnTo>
                  <a:pt x="469240" y="176716"/>
                </a:lnTo>
                <a:lnTo>
                  <a:pt x="487872" y="189842"/>
                </a:lnTo>
                <a:lnTo>
                  <a:pt x="517583" y="198104"/>
                </a:lnTo>
                <a:lnTo>
                  <a:pt x="557151" y="200912"/>
                </a:lnTo>
                <a:lnTo>
                  <a:pt x="653306" y="200912"/>
                </a:lnTo>
                <a:lnTo>
                  <a:pt x="647209" y="205881"/>
                </a:lnTo>
                <a:lnTo>
                  <a:pt x="608627" y="218133"/>
                </a:lnTo>
                <a:lnTo>
                  <a:pt x="557151" y="222400"/>
                </a:lnTo>
                <a:close/>
              </a:path>
              <a:path w="734060" h="387350">
                <a:moveTo>
                  <a:pt x="653306" y="200912"/>
                </a:moveTo>
                <a:lnTo>
                  <a:pt x="557151" y="200912"/>
                </a:lnTo>
                <a:lnTo>
                  <a:pt x="596616" y="198104"/>
                </a:lnTo>
                <a:lnTo>
                  <a:pt x="626297" y="189842"/>
                </a:lnTo>
                <a:lnTo>
                  <a:pt x="645041" y="176716"/>
                </a:lnTo>
                <a:lnTo>
                  <a:pt x="651698" y="159317"/>
                </a:lnTo>
                <a:lnTo>
                  <a:pt x="645041" y="141827"/>
                </a:lnTo>
                <a:lnTo>
                  <a:pt x="626297" y="128639"/>
                </a:lnTo>
                <a:lnTo>
                  <a:pt x="596616" y="120315"/>
                </a:lnTo>
                <a:lnTo>
                  <a:pt x="557151" y="117416"/>
                </a:lnTo>
                <a:lnTo>
                  <a:pt x="653231" y="117416"/>
                </a:lnTo>
                <a:lnTo>
                  <a:pt x="671460" y="132340"/>
                </a:lnTo>
                <a:lnTo>
                  <a:pt x="679940" y="159317"/>
                </a:lnTo>
                <a:lnTo>
                  <a:pt x="671460" y="186117"/>
                </a:lnTo>
                <a:lnTo>
                  <a:pt x="653306" y="200912"/>
                </a:lnTo>
                <a:close/>
              </a:path>
              <a:path w="734060" h="387350">
                <a:moveTo>
                  <a:pt x="733660" y="274738"/>
                </a:moveTo>
                <a:lnTo>
                  <a:pt x="382946" y="274738"/>
                </a:lnTo>
                <a:lnTo>
                  <a:pt x="382946" y="251562"/>
                </a:lnTo>
                <a:lnTo>
                  <a:pt x="733660" y="251562"/>
                </a:lnTo>
                <a:lnTo>
                  <a:pt x="733660" y="274738"/>
                </a:lnTo>
                <a:close/>
              </a:path>
              <a:path w="734060" h="387350">
                <a:moveTo>
                  <a:pt x="570658" y="386936"/>
                </a:moveTo>
                <a:lnTo>
                  <a:pt x="543645" y="386936"/>
                </a:lnTo>
                <a:lnTo>
                  <a:pt x="543645" y="274738"/>
                </a:lnTo>
                <a:lnTo>
                  <a:pt x="570658" y="274738"/>
                </a:lnTo>
                <a:lnTo>
                  <a:pt x="570658" y="3869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91519" y="2091975"/>
            <a:ext cx="696595" cy="386080"/>
          </a:xfrm>
          <a:custGeom>
            <a:avLst/>
            <a:gdLst/>
            <a:ahLst/>
            <a:cxnLst/>
            <a:rect l="l" t="t" r="r" b="b"/>
            <a:pathLst>
              <a:path w="696595" h="386080">
                <a:moveTo>
                  <a:pt x="324928" y="385555"/>
                </a:moveTo>
                <a:lnTo>
                  <a:pt x="298682" y="385555"/>
                </a:lnTo>
                <a:lnTo>
                  <a:pt x="298682" y="2455"/>
                </a:lnTo>
                <a:lnTo>
                  <a:pt x="324928" y="2455"/>
                </a:lnTo>
                <a:lnTo>
                  <a:pt x="324928" y="385555"/>
                </a:lnTo>
                <a:close/>
              </a:path>
              <a:path w="696595" h="386080">
                <a:moveTo>
                  <a:pt x="248339" y="110816"/>
                </a:moveTo>
                <a:lnTo>
                  <a:pt x="221632" y="110816"/>
                </a:lnTo>
                <a:lnTo>
                  <a:pt x="221632" y="13353"/>
                </a:lnTo>
                <a:lnTo>
                  <a:pt x="248339" y="13353"/>
                </a:lnTo>
                <a:lnTo>
                  <a:pt x="248339" y="110816"/>
                </a:lnTo>
                <a:close/>
              </a:path>
              <a:path w="696595" h="386080">
                <a:moveTo>
                  <a:pt x="16729" y="301598"/>
                </a:moveTo>
                <a:lnTo>
                  <a:pt x="0" y="281492"/>
                </a:lnTo>
                <a:lnTo>
                  <a:pt x="46172" y="248519"/>
                </a:lnTo>
                <a:lnTo>
                  <a:pt x="82715" y="210699"/>
                </a:lnTo>
                <a:lnTo>
                  <a:pt x="109724" y="168783"/>
                </a:lnTo>
                <a:lnTo>
                  <a:pt x="127297" y="123522"/>
                </a:lnTo>
                <a:lnTo>
                  <a:pt x="135527" y="75668"/>
                </a:lnTo>
                <a:lnTo>
                  <a:pt x="15348" y="75668"/>
                </a:lnTo>
                <a:lnTo>
                  <a:pt x="15348" y="52338"/>
                </a:lnTo>
                <a:lnTo>
                  <a:pt x="162847" y="52338"/>
                </a:lnTo>
                <a:lnTo>
                  <a:pt x="162476" y="67130"/>
                </a:lnTo>
                <a:lnTo>
                  <a:pt x="161370" y="81807"/>
                </a:lnTo>
                <a:lnTo>
                  <a:pt x="159545" y="96369"/>
                </a:lnTo>
                <a:lnTo>
                  <a:pt x="157015" y="110816"/>
                </a:lnTo>
                <a:lnTo>
                  <a:pt x="248339" y="110816"/>
                </a:lnTo>
                <a:lnTo>
                  <a:pt x="248339" y="133839"/>
                </a:lnTo>
                <a:lnTo>
                  <a:pt x="151490" y="133839"/>
                </a:lnTo>
                <a:lnTo>
                  <a:pt x="132678" y="181506"/>
                </a:lnTo>
                <a:lnTo>
                  <a:pt x="104254" y="225892"/>
                </a:lnTo>
                <a:lnTo>
                  <a:pt x="65758" y="266191"/>
                </a:lnTo>
                <a:lnTo>
                  <a:pt x="16729" y="301598"/>
                </a:lnTo>
                <a:close/>
              </a:path>
              <a:path w="696595" h="386080">
                <a:moveTo>
                  <a:pt x="248339" y="365141"/>
                </a:moveTo>
                <a:lnTo>
                  <a:pt x="221632" y="365141"/>
                </a:lnTo>
                <a:lnTo>
                  <a:pt x="221632" y="230074"/>
                </a:lnTo>
                <a:lnTo>
                  <a:pt x="145350" y="230074"/>
                </a:lnTo>
                <a:lnTo>
                  <a:pt x="145350" y="206898"/>
                </a:lnTo>
                <a:lnTo>
                  <a:pt x="221632" y="206898"/>
                </a:lnTo>
                <a:lnTo>
                  <a:pt x="221632" y="133839"/>
                </a:lnTo>
                <a:lnTo>
                  <a:pt x="248339" y="133839"/>
                </a:lnTo>
                <a:lnTo>
                  <a:pt x="248339" y="365141"/>
                </a:lnTo>
                <a:close/>
              </a:path>
              <a:path w="696595" h="386080">
                <a:moveTo>
                  <a:pt x="524459" y="39752"/>
                </a:moveTo>
                <a:lnTo>
                  <a:pt x="496985" y="39752"/>
                </a:lnTo>
                <a:lnTo>
                  <a:pt x="496985" y="0"/>
                </a:lnTo>
                <a:lnTo>
                  <a:pt x="524459" y="0"/>
                </a:lnTo>
                <a:lnTo>
                  <a:pt x="524459" y="39752"/>
                </a:lnTo>
                <a:close/>
              </a:path>
              <a:path w="696595" h="386080">
                <a:moveTo>
                  <a:pt x="623764" y="61394"/>
                </a:moveTo>
                <a:lnTo>
                  <a:pt x="397987" y="61394"/>
                </a:lnTo>
                <a:lnTo>
                  <a:pt x="397987" y="39752"/>
                </a:lnTo>
                <a:lnTo>
                  <a:pt x="623764" y="39752"/>
                </a:lnTo>
                <a:lnTo>
                  <a:pt x="623764" y="61394"/>
                </a:lnTo>
                <a:close/>
              </a:path>
              <a:path w="696595" h="386080">
                <a:moveTo>
                  <a:pt x="696516" y="257701"/>
                </a:moveTo>
                <a:lnTo>
                  <a:pt x="669349" y="257701"/>
                </a:lnTo>
                <a:lnTo>
                  <a:pt x="669349" y="3376"/>
                </a:lnTo>
                <a:lnTo>
                  <a:pt x="696516" y="3376"/>
                </a:lnTo>
                <a:lnTo>
                  <a:pt x="696516" y="257701"/>
                </a:lnTo>
                <a:close/>
              </a:path>
              <a:path w="696595" h="386080">
                <a:moveTo>
                  <a:pt x="388778" y="244195"/>
                </a:moveTo>
                <a:lnTo>
                  <a:pt x="384327" y="221325"/>
                </a:lnTo>
                <a:lnTo>
                  <a:pt x="410455" y="221280"/>
                </a:lnTo>
                <a:lnTo>
                  <a:pt x="467144" y="220613"/>
                </a:lnTo>
                <a:lnTo>
                  <a:pt x="496985" y="219791"/>
                </a:lnTo>
                <a:lnTo>
                  <a:pt x="496985" y="191089"/>
                </a:lnTo>
                <a:lnTo>
                  <a:pt x="465410" y="185312"/>
                </a:lnTo>
                <a:lnTo>
                  <a:pt x="441462" y="173649"/>
                </a:lnTo>
                <a:lnTo>
                  <a:pt x="426320" y="156663"/>
                </a:lnTo>
                <a:lnTo>
                  <a:pt x="421163" y="134913"/>
                </a:lnTo>
                <a:lnTo>
                  <a:pt x="427406" y="111125"/>
                </a:lnTo>
                <a:lnTo>
                  <a:pt x="445548" y="93223"/>
                </a:lnTo>
                <a:lnTo>
                  <a:pt x="474022" y="81968"/>
                </a:lnTo>
                <a:lnTo>
                  <a:pt x="511259" y="78124"/>
                </a:lnTo>
                <a:lnTo>
                  <a:pt x="548045" y="81968"/>
                </a:lnTo>
                <a:lnTo>
                  <a:pt x="576471" y="93223"/>
                </a:lnTo>
                <a:lnTo>
                  <a:pt x="581298" y="97923"/>
                </a:lnTo>
                <a:lnTo>
                  <a:pt x="511259" y="97923"/>
                </a:lnTo>
                <a:lnTo>
                  <a:pt x="484807" y="100530"/>
                </a:lnTo>
                <a:lnTo>
                  <a:pt x="464485" y="107957"/>
                </a:lnTo>
                <a:lnTo>
                  <a:pt x="451472" y="119615"/>
                </a:lnTo>
                <a:lnTo>
                  <a:pt x="446949" y="134913"/>
                </a:lnTo>
                <a:lnTo>
                  <a:pt x="451472" y="149770"/>
                </a:lnTo>
                <a:lnTo>
                  <a:pt x="464485" y="161332"/>
                </a:lnTo>
                <a:lnTo>
                  <a:pt x="484807" y="168778"/>
                </a:lnTo>
                <a:lnTo>
                  <a:pt x="511259" y="171289"/>
                </a:lnTo>
                <a:lnTo>
                  <a:pt x="582675" y="171289"/>
                </a:lnTo>
                <a:lnTo>
                  <a:pt x="580309" y="173879"/>
                </a:lnTo>
                <a:lnTo>
                  <a:pt x="556075" y="185484"/>
                </a:lnTo>
                <a:lnTo>
                  <a:pt x="524459" y="191089"/>
                </a:lnTo>
                <a:lnTo>
                  <a:pt x="524459" y="218716"/>
                </a:lnTo>
                <a:lnTo>
                  <a:pt x="635775" y="218716"/>
                </a:lnTo>
                <a:lnTo>
                  <a:pt x="636810" y="229153"/>
                </a:lnTo>
                <a:lnTo>
                  <a:pt x="585185" y="236022"/>
                </a:lnTo>
                <a:lnTo>
                  <a:pt x="533015" y="240415"/>
                </a:lnTo>
                <a:lnTo>
                  <a:pt x="481854" y="242878"/>
                </a:lnTo>
                <a:lnTo>
                  <a:pt x="433257" y="243957"/>
                </a:lnTo>
                <a:lnTo>
                  <a:pt x="388778" y="244195"/>
                </a:lnTo>
                <a:close/>
              </a:path>
              <a:path w="696595" h="386080">
                <a:moveTo>
                  <a:pt x="582675" y="171289"/>
                </a:moveTo>
                <a:lnTo>
                  <a:pt x="511259" y="171289"/>
                </a:lnTo>
                <a:lnTo>
                  <a:pt x="537359" y="168778"/>
                </a:lnTo>
                <a:lnTo>
                  <a:pt x="557516" y="161332"/>
                </a:lnTo>
                <a:lnTo>
                  <a:pt x="570507" y="149770"/>
                </a:lnTo>
                <a:lnTo>
                  <a:pt x="575109" y="134913"/>
                </a:lnTo>
                <a:lnTo>
                  <a:pt x="570507" y="119615"/>
                </a:lnTo>
                <a:lnTo>
                  <a:pt x="557516" y="107957"/>
                </a:lnTo>
                <a:lnTo>
                  <a:pt x="537359" y="100530"/>
                </a:lnTo>
                <a:lnTo>
                  <a:pt x="511259" y="97923"/>
                </a:lnTo>
                <a:lnTo>
                  <a:pt x="581298" y="97923"/>
                </a:lnTo>
                <a:lnTo>
                  <a:pt x="594854" y="111125"/>
                </a:lnTo>
                <a:lnTo>
                  <a:pt x="601509" y="134913"/>
                </a:lnTo>
                <a:lnTo>
                  <a:pt x="595880" y="156835"/>
                </a:lnTo>
                <a:lnTo>
                  <a:pt x="582675" y="171289"/>
                </a:lnTo>
                <a:close/>
              </a:path>
              <a:path w="696595" h="386080">
                <a:moveTo>
                  <a:pt x="635775" y="218716"/>
                </a:moveTo>
                <a:lnTo>
                  <a:pt x="524459" y="218716"/>
                </a:lnTo>
                <a:lnTo>
                  <a:pt x="552559" y="217119"/>
                </a:lnTo>
                <a:lnTo>
                  <a:pt x="580500" y="215033"/>
                </a:lnTo>
                <a:lnTo>
                  <a:pt x="608010" y="212371"/>
                </a:lnTo>
                <a:lnTo>
                  <a:pt x="634815" y="209047"/>
                </a:lnTo>
                <a:lnTo>
                  <a:pt x="635775" y="218716"/>
                </a:lnTo>
                <a:close/>
              </a:path>
              <a:path w="696595" h="386080">
                <a:moveTo>
                  <a:pt x="696516" y="385555"/>
                </a:moveTo>
                <a:lnTo>
                  <a:pt x="669349" y="385555"/>
                </a:lnTo>
                <a:lnTo>
                  <a:pt x="669349" y="299296"/>
                </a:lnTo>
                <a:lnTo>
                  <a:pt x="440810" y="299296"/>
                </a:lnTo>
                <a:lnTo>
                  <a:pt x="440810" y="276580"/>
                </a:lnTo>
                <a:lnTo>
                  <a:pt x="696516" y="276580"/>
                </a:lnTo>
                <a:lnTo>
                  <a:pt x="696516" y="38555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86183" y="2094430"/>
            <a:ext cx="318135" cy="382270"/>
          </a:xfrm>
          <a:custGeom>
            <a:avLst/>
            <a:gdLst/>
            <a:ahLst/>
            <a:cxnLst/>
            <a:rect l="l" t="t" r="r" b="b"/>
            <a:pathLst>
              <a:path w="318135" h="382269">
                <a:moveTo>
                  <a:pt x="293924" y="221018"/>
                </a:moveTo>
                <a:lnTo>
                  <a:pt x="267064" y="221018"/>
                </a:lnTo>
                <a:lnTo>
                  <a:pt x="267064" y="0"/>
                </a:lnTo>
                <a:lnTo>
                  <a:pt x="293924" y="0"/>
                </a:lnTo>
                <a:lnTo>
                  <a:pt x="293924" y="221018"/>
                </a:lnTo>
                <a:close/>
              </a:path>
              <a:path w="318135" h="382269">
                <a:moveTo>
                  <a:pt x="177275" y="179577"/>
                </a:moveTo>
                <a:lnTo>
                  <a:pt x="0" y="179577"/>
                </a:lnTo>
                <a:lnTo>
                  <a:pt x="0" y="25632"/>
                </a:lnTo>
                <a:lnTo>
                  <a:pt x="177275" y="25632"/>
                </a:lnTo>
                <a:lnTo>
                  <a:pt x="177275" y="48194"/>
                </a:lnTo>
                <a:lnTo>
                  <a:pt x="26706" y="48194"/>
                </a:lnTo>
                <a:lnTo>
                  <a:pt x="26706" y="157629"/>
                </a:lnTo>
                <a:lnTo>
                  <a:pt x="177275" y="157629"/>
                </a:lnTo>
                <a:lnTo>
                  <a:pt x="177275" y="179577"/>
                </a:lnTo>
                <a:close/>
              </a:path>
              <a:path w="318135" h="382269">
                <a:moveTo>
                  <a:pt x="177275" y="157629"/>
                </a:moveTo>
                <a:lnTo>
                  <a:pt x="150569" y="157629"/>
                </a:lnTo>
                <a:lnTo>
                  <a:pt x="150569" y="48194"/>
                </a:lnTo>
                <a:lnTo>
                  <a:pt x="177275" y="48194"/>
                </a:lnTo>
                <a:lnTo>
                  <a:pt x="177275" y="157629"/>
                </a:lnTo>
                <a:close/>
              </a:path>
              <a:path w="318135" h="382269">
                <a:moveTo>
                  <a:pt x="188633" y="248799"/>
                </a:moveTo>
                <a:lnTo>
                  <a:pt x="161620" y="248799"/>
                </a:lnTo>
                <a:lnTo>
                  <a:pt x="161620" y="209354"/>
                </a:lnTo>
                <a:lnTo>
                  <a:pt x="188633" y="209354"/>
                </a:lnTo>
                <a:lnTo>
                  <a:pt x="188633" y="248799"/>
                </a:lnTo>
                <a:close/>
              </a:path>
              <a:path w="318135" h="382269">
                <a:moveTo>
                  <a:pt x="304821" y="270748"/>
                </a:moveTo>
                <a:lnTo>
                  <a:pt x="46045" y="270748"/>
                </a:lnTo>
                <a:lnTo>
                  <a:pt x="46045" y="248799"/>
                </a:lnTo>
                <a:lnTo>
                  <a:pt x="304821" y="248799"/>
                </a:lnTo>
                <a:lnTo>
                  <a:pt x="304821" y="270748"/>
                </a:lnTo>
                <a:close/>
              </a:path>
              <a:path w="318135" h="382269">
                <a:moveTo>
                  <a:pt x="40366" y="381718"/>
                </a:moveTo>
                <a:lnTo>
                  <a:pt x="30236" y="359769"/>
                </a:lnTo>
                <a:lnTo>
                  <a:pt x="76011" y="348783"/>
                </a:lnTo>
                <a:lnTo>
                  <a:pt x="118202" y="328976"/>
                </a:lnTo>
                <a:lnTo>
                  <a:pt x="149142" y="302809"/>
                </a:lnTo>
                <a:lnTo>
                  <a:pt x="161159" y="272743"/>
                </a:lnTo>
                <a:lnTo>
                  <a:pt x="161159" y="270748"/>
                </a:lnTo>
                <a:lnTo>
                  <a:pt x="189093" y="270748"/>
                </a:lnTo>
                <a:lnTo>
                  <a:pt x="189093" y="272743"/>
                </a:lnTo>
                <a:lnTo>
                  <a:pt x="200732" y="302313"/>
                </a:lnTo>
                <a:lnTo>
                  <a:pt x="205945" y="306817"/>
                </a:lnTo>
                <a:lnTo>
                  <a:pt x="175126" y="306817"/>
                </a:lnTo>
                <a:lnTo>
                  <a:pt x="152235" y="333499"/>
                </a:lnTo>
                <a:lnTo>
                  <a:pt x="119776" y="355433"/>
                </a:lnTo>
                <a:lnTo>
                  <a:pt x="81301" y="371784"/>
                </a:lnTo>
                <a:lnTo>
                  <a:pt x="40366" y="381718"/>
                </a:lnTo>
                <a:close/>
              </a:path>
              <a:path w="318135" h="382269">
                <a:moveTo>
                  <a:pt x="307891" y="381718"/>
                </a:moveTo>
                <a:lnTo>
                  <a:pt x="267203" y="371547"/>
                </a:lnTo>
                <a:lnTo>
                  <a:pt x="229307" y="355030"/>
                </a:lnTo>
                <a:lnTo>
                  <a:pt x="197511" y="333132"/>
                </a:lnTo>
                <a:lnTo>
                  <a:pt x="175126" y="306817"/>
                </a:lnTo>
                <a:lnTo>
                  <a:pt x="205945" y="306817"/>
                </a:lnTo>
                <a:lnTo>
                  <a:pt x="230861" y="328343"/>
                </a:lnTo>
                <a:lnTo>
                  <a:pt x="272299" y="348330"/>
                </a:lnTo>
                <a:lnTo>
                  <a:pt x="317868" y="359769"/>
                </a:lnTo>
                <a:lnTo>
                  <a:pt x="307891" y="38171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7191" y="2111273"/>
            <a:ext cx="349250" cy="365760"/>
          </a:xfrm>
          <a:custGeom>
            <a:avLst/>
            <a:gdLst/>
            <a:ahLst/>
            <a:cxnLst/>
            <a:rect l="l" t="t" r="r" b="b"/>
            <a:pathLst>
              <a:path w="349250" h="365760">
                <a:moveTo>
                  <a:pt x="304063" y="0"/>
                </a:moveTo>
                <a:lnTo>
                  <a:pt x="45745" y="0"/>
                </a:lnTo>
                <a:lnTo>
                  <a:pt x="45745" y="21590"/>
                </a:lnTo>
                <a:lnTo>
                  <a:pt x="45745" y="104140"/>
                </a:lnTo>
                <a:lnTo>
                  <a:pt x="45745" y="127000"/>
                </a:lnTo>
                <a:lnTo>
                  <a:pt x="304063" y="127000"/>
                </a:lnTo>
                <a:lnTo>
                  <a:pt x="304063" y="104724"/>
                </a:lnTo>
                <a:lnTo>
                  <a:pt x="304063" y="104140"/>
                </a:lnTo>
                <a:lnTo>
                  <a:pt x="304063" y="21996"/>
                </a:lnTo>
                <a:lnTo>
                  <a:pt x="276898" y="21996"/>
                </a:lnTo>
                <a:lnTo>
                  <a:pt x="276898" y="104140"/>
                </a:lnTo>
                <a:lnTo>
                  <a:pt x="72453" y="104140"/>
                </a:lnTo>
                <a:lnTo>
                  <a:pt x="72453" y="21590"/>
                </a:lnTo>
                <a:lnTo>
                  <a:pt x="304063" y="21590"/>
                </a:lnTo>
                <a:lnTo>
                  <a:pt x="304063" y="0"/>
                </a:lnTo>
                <a:close/>
              </a:path>
              <a:path w="349250" h="365760">
                <a:moveTo>
                  <a:pt x="305435" y="246380"/>
                </a:moveTo>
                <a:lnTo>
                  <a:pt x="38836" y="246380"/>
                </a:lnTo>
                <a:lnTo>
                  <a:pt x="38836" y="269240"/>
                </a:lnTo>
                <a:lnTo>
                  <a:pt x="277812" y="269240"/>
                </a:lnTo>
                <a:lnTo>
                  <a:pt x="277812" y="365760"/>
                </a:lnTo>
                <a:lnTo>
                  <a:pt x="305435" y="365760"/>
                </a:lnTo>
                <a:lnTo>
                  <a:pt x="305435" y="269240"/>
                </a:lnTo>
                <a:lnTo>
                  <a:pt x="305435" y="246380"/>
                </a:lnTo>
                <a:close/>
              </a:path>
              <a:path w="349250" h="365760">
                <a:moveTo>
                  <a:pt x="349034" y="180086"/>
                </a:moveTo>
                <a:lnTo>
                  <a:pt x="188328" y="180086"/>
                </a:lnTo>
                <a:lnTo>
                  <a:pt x="188328" y="127444"/>
                </a:lnTo>
                <a:lnTo>
                  <a:pt x="161315" y="127444"/>
                </a:lnTo>
                <a:lnTo>
                  <a:pt x="161315" y="180086"/>
                </a:lnTo>
                <a:lnTo>
                  <a:pt x="0" y="180086"/>
                </a:lnTo>
                <a:lnTo>
                  <a:pt x="0" y="202958"/>
                </a:lnTo>
                <a:lnTo>
                  <a:pt x="349034" y="202958"/>
                </a:lnTo>
                <a:lnTo>
                  <a:pt x="349034" y="18008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41519" y="2131885"/>
            <a:ext cx="351155" cy="297180"/>
          </a:xfrm>
          <a:custGeom>
            <a:avLst/>
            <a:gdLst/>
            <a:ahLst/>
            <a:cxnLst/>
            <a:rect l="l" t="t" r="r" b="b"/>
            <a:pathLst>
              <a:path w="351154" h="297180">
                <a:moveTo>
                  <a:pt x="350723" y="273977"/>
                </a:moveTo>
                <a:lnTo>
                  <a:pt x="246811" y="273977"/>
                </a:lnTo>
                <a:lnTo>
                  <a:pt x="246811" y="176504"/>
                </a:lnTo>
                <a:lnTo>
                  <a:pt x="315264" y="176504"/>
                </a:lnTo>
                <a:lnTo>
                  <a:pt x="315264" y="153492"/>
                </a:lnTo>
                <a:lnTo>
                  <a:pt x="252641" y="153492"/>
                </a:lnTo>
                <a:lnTo>
                  <a:pt x="252641" y="23025"/>
                </a:lnTo>
                <a:lnTo>
                  <a:pt x="315874" y="23025"/>
                </a:lnTo>
                <a:lnTo>
                  <a:pt x="315874" y="0"/>
                </a:lnTo>
                <a:lnTo>
                  <a:pt x="225780" y="0"/>
                </a:lnTo>
                <a:lnTo>
                  <a:pt x="225780" y="23025"/>
                </a:lnTo>
                <a:lnTo>
                  <a:pt x="225780" y="153492"/>
                </a:lnTo>
                <a:lnTo>
                  <a:pt x="219341" y="153492"/>
                </a:lnTo>
                <a:lnTo>
                  <a:pt x="219341" y="176504"/>
                </a:lnTo>
                <a:lnTo>
                  <a:pt x="219341" y="273977"/>
                </a:lnTo>
                <a:lnTo>
                  <a:pt x="128778" y="273977"/>
                </a:lnTo>
                <a:lnTo>
                  <a:pt x="128778" y="176504"/>
                </a:lnTo>
                <a:lnTo>
                  <a:pt x="219341" y="176504"/>
                </a:lnTo>
                <a:lnTo>
                  <a:pt x="219341" y="153492"/>
                </a:lnTo>
                <a:lnTo>
                  <a:pt x="122491" y="153492"/>
                </a:lnTo>
                <a:lnTo>
                  <a:pt x="122491" y="23025"/>
                </a:lnTo>
                <a:lnTo>
                  <a:pt x="225780" y="23025"/>
                </a:lnTo>
                <a:lnTo>
                  <a:pt x="225780" y="0"/>
                </a:lnTo>
                <a:lnTo>
                  <a:pt x="32232" y="0"/>
                </a:lnTo>
                <a:lnTo>
                  <a:pt x="32232" y="23025"/>
                </a:lnTo>
                <a:lnTo>
                  <a:pt x="95313" y="23025"/>
                </a:lnTo>
                <a:lnTo>
                  <a:pt x="95313" y="153492"/>
                </a:lnTo>
                <a:lnTo>
                  <a:pt x="32550" y="153492"/>
                </a:lnTo>
                <a:lnTo>
                  <a:pt x="32550" y="176504"/>
                </a:lnTo>
                <a:lnTo>
                  <a:pt x="101307" y="176504"/>
                </a:lnTo>
                <a:lnTo>
                  <a:pt x="101307" y="273977"/>
                </a:lnTo>
                <a:lnTo>
                  <a:pt x="0" y="273977"/>
                </a:lnTo>
                <a:lnTo>
                  <a:pt x="0" y="297154"/>
                </a:lnTo>
                <a:lnTo>
                  <a:pt x="350723" y="297154"/>
                </a:lnTo>
                <a:lnTo>
                  <a:pt x="350723" y="2739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4147" y="3236487"/>
            <a:ext cx="1174115" cy="448945"/>
          </a:xfrm>
          <a:custGeom>
            <a:avLst/>
            <a:gdLst/>
            <a:ahLst/>
            <a:cxnLst/>
            <a:rect l="l" t="t" r="r" b="b"/>
            <a:pathLst>
              <a:path w="1174115" h="448945">
                <a:moveTo>
                  <a:pt x="1173718" y="448351"/>
                </a:moveTo>
                <a:lnTo>
                  <a:pt x="0" y="448351"/>
                </a:lnTo>
                <a:lnTo>
                  <a:pt x="0" y="0"/>
                </a:lnTo>
                <a:lnTo>
                  <a:pt x="1173718" y="0"/>
                </a:lnTo>
                <a:lnTo>
                  <a:pt x="1173718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54722" y="4531658"/>
            <a:ext cx="1175385" cy="374015"/>
          </a:xfrm>
          <a:custGeom>
            <a:avLst/>
            <a:gdLst/>
            <a:ahLst/>
            <a:cxnLst/>
            <a:rect l="l" t="t" r="r" b="b"/>
            <a:pathLst>
              <a:path w="1175385" h="374014">
                <a:moveTo>
                  <a:pt x="1175146" y="373627"/>
                </a:moveTo>
                <a:lnTo>
                  <a:pt x="0" y="373627"/>
                </a:lnTo>
                <a:lnTo>
                  <a:pt x="0" y="0"/>
                </a:lnTo>
                <a:lnTo>
                  <a:pt x="1175146" y="0"/>
                </a:lnTo>
                <a:lnTo>
                  <a:pt x="1175146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3091" y="3296086"/>
            <a:ext cx="1036319" cy="327660"/>
          </a:xfrm>
          <a:custGeom>
            <a:avLst/>
            <a:gdLst/>
            <a:ahLst/>
            <a:cxnLst/>
            <a:rect l="l" t="t" r="r" b="b"/>
            <a:pathLst>
              <a:path w="1036319" h="327660">
                <a:moveTo>
                  <a:pt x="265483" y="186416"/>
                </a:moveTo>
                <a:lnTo>
                  <a:pt x="241934" y="186416"/>
                </a:lnTo>
                <a:lnTo>
                  <a:pt x="241934" y="394"/>
                </a:lnTo>
                <a:lnTo>
                  <a:pt x="265483" y="394"/>
                </a:lnTo>
                <a:lnTo>
                  <a:pt x="265483" y="186416"/>
                </a:lnTo>
                <a:close/>
              </a:path>
              <a:path w="1036319" h="327660">
                <a:moveTo>
                  <a:pt x="9735" y="188390"/>
                </a:moveTo>
                <a:lnTo>
                  <a:pt x="0" y="169840"/>
                </a:lnTo>
                <a:lnTo>
                  <a:pt x="56742" y="148818"/>
                </a:lnTo>
                <a:lnTo>
                  <a:pt x="100805" y="119865"/>
                </a:lnTo>
                <a:lnTo>
                  <a:pt x="130315" y="83832"/>
                </a:lnTo>
                <a:lnTo>
                  <a:pt x="143397" y="41572"/>
                </a:lnTo>
                <a:lnTo>
                  <a:pt x="16839" y="41572"/>
                </a:lnTo>
                <a:lnTo>
                  <a:pt x="16839" y="22233"/>
                </a:lnTo>
                <a:lnTo>
                  <a:pt x="168262" y="22233"/>
                </a:lnTo>
                <a:lnTo>
                  <a:pt x="161020" y="68359"/>
                </a:lnTo>
                <a:lnTo>
                  <a:pt x="140195" y="108530"/>
                </a:lnTo>
                <a:lnTo>
                  <a:pt x="107138" y="142254"/>
                </a:lnTo>
                <a:lnTo>
                  <a:pt x="63201" y="169038"/>
                </a:lnTo>
                <a:lnTo>
                  <a:pt x="9735" y="188390"/>
                </a:lnTo>
                <a:close/>
              </a:path>
              <a:path w="1036319" h="327660">
                <a:moveTo>
                  <a:pt x="265483" y="323368"/>
                </a:moveTo>
                <a:lnTo>
                  <a:pt x="53412" y="323368"/>
                </a:lnTo>
                <a:lnTo>
                  <a:pt x="53412" y="202730"/>
                </a:lnTo>
                <a:lnTo>
                  <a:pt x="265483" y="202730"/>
                </a:lnTo>
                <a:lnTo>
                  <a:pt x="265483" y="221805"/>
                </a:lnTo>
                <a:lnTo>
                  <a:pt x="76698" y="221805"/>
                </a:lnTo>
                <a:lnTo>
                  <a:pt x="76698" y="303897"/>
                </a:lnTo>
                <a:lnTo>
                  <a:pt x="265483" y="303897"/>
                </a:lnTo>
                <a:lnTo>
                  <a:pt x="265483" y="323368"/>
                </a:lnTo>
                <a:close/>
              </a:path>
              <a:path w="1036319" h="327660">
                <a:moveTo>
                  <a:pt x="265483" y="303897"/>
                </a:moveTo>
                <a:lnTo>
                  <a:pt x="242328" y="303897"/>
                </a:lnTo>
                <a:lnTo>
                  <a:pt x="242328" y="221805"/>
                </a:lnTo>
                <a:lnTo>
                  <a:pt x="265483" y="221805"/>
                </a:lnTo>
                <a:lnTo>
                  <a:pt x="265483" y="303897"/>
                </a:lnTo>
                <a:close/>
              </a:path>
              <a:path w="1036319" h="327660">
                <a:moveTo>
                  <a:pt x="594902" y="237198"/>
                </a:moveTo>
                <a:lnTo>
                  <a:pt x="571354" y="237198"/>
                </a:lnTo>
                <a:lnTo>
                  <a:pt x="571354" y="394"/>
                </a:lnTo>
                <a:lnTo>
                  <a:pt x="594902" y="394"/>
                </a:lnTo>
                <a:lnTo>
                  <a:pt x="594902" y="237198"/>
                </a:lnTo>
                <a:close/>
              </a:path>
              <a:path w="1036319" h="327660">
                <a:moveTo>
                  <a:pt x="494393" y="179839"/>
                </a:moveTo>
                <a:lnTo>
                  <a:pt x="342444" y="179839"/>
                </a:lnTo>
                <a:lnTo>
                  <a:pt x="342444" y="29600"/>
                </a:lnTo>
                <a:lnTo>
                  <a:pt x="494393" y="29600"/>
                </a:lnTo>
                <a:lnTo>
                  <a:pt x="494393" y="49070"/>
                </a:lnTo>
                <a:lnTo>
                  <a:pt x="365335" y="49070"/>
                </a:lnTo>
                <a:lnTo>
                  <a:pt x="365335" y="160631"/>
                </a:lnTo>
                <a:lnTo>
                  <a:pt x="494393" y="160631"/>
                </a:lnTo>
                <a:lnTo>
                  <a:pt x="494393" y="179839"/>
                </a:lnTo>
                <a:close/>
              </a:path>
              <a:path w="1036319" h="327660">
                <a:moveTo>
                  <a:pt x="494393" y="160631"/>
                </a:moveTo>
                <a:lnTo>
                  <a:pt x="471502" y="160631"/>
                </a:lnTo>
                <a:lnTo>
                  <a:pt x="471502" y="49070"/>
                </a:lnTo>
                <a:lnTo>
                  <a:pt x="494393" y="49070"/>
                </a:lnTo>
                <a:lnTo>
                  <a:pt x="494393" y="160631"/>
                </a:lnTo>
                <a:close/>
              </a:path>
              <a:path w="1036319" h="327660">
                <a:moveTo>
                  <a:pt x="605559" y="315869"/>
                </a:moveTo>
                <a:lnTo>
                  <a:pt x="385331" y="315869"/>
                </a:lnTo>
                <a:lnTo>
                  <a:pt x="385331" y="213780"/>
                </a:lnTo>
                <a:lnTo>
                  <a:pt x="408617" y="213780"/>
                </a:lnTo>
                <a:lnTo>
                  <a:pt x="408617" y="296135"/>
                </a:lnTo>
                <a:lnTo>
                  <a:pt x="605559" y="296135"/>
                </a:lnTo>
                <a:lnTo>
                  <a:pt x="605559" y="315869"/>
                </a:lnTo>
                <a:close/>
              </a:path>
              <a:path w="1036319" h="327660">
                <a:moveTo>
                  <a:pt x="924980" y="195231"/>
                </a:moveTo>
                <a:lnTo>
                  <a:pt x="901431" y="195231"/>
                </a:lnTo>
                <a:lnTo>
                  <a:pt x="901431" y="93142"/>
                </a:lnTo>
                <a:lnTo>
                  <a:pt x="824733" y="93142"/>
                </a:lnTo>
                <a:lnTo>
                  <a:pt x="824733" y="73409"/>
                </a:lnTo>
                <a:lnTo>
                  <a:pt x="901431" y="73409"/>
                </a:lnTo>
                <a:lnTo>
                  <a:pt x="901431" y="0"/>
                </a:lnTo>
                <a:lnTo>
                  <a:pt x="924980" y="0"/>
                </a:lnTo>
                <a:lnTo>
                  <a:pt x="924980" y="195231"/>
                </a:lnTo>
                <a:close/>
              </a:path>
              <a:path w="1036319" h="327660">
                <a:moveTo>
                  <a:pt x="667785" y="187600"/>
                </a:moveTo>
                <a:lnTo>
                  <a:pt x="655024" y="168262"/>
                </a:lnTo>
                <a:lnTo>
                  <a:pt x="688847" y="150522"/>
                </a:lnTo>
                <a:lnTo>
                  <a:pt x="715935" y="124617"/>
                </a:lnTo>
                <a:lnTo>
                  <a:pt x="733946" y="92151"/>
                </a:lnTo>
                <a:lnTo>
                  <a:pt x="740537" y="54727"/>
                </a:lnTo>
                <a:lnTo>
                  <a:pt x="740537" y="19207"/>
                </a:lnTo>
                <a:lnTo>
                  <a:pt x="763559" y="19207"/>
                </a:lnTo>
                <a:lnTo>
                  <a:pt x="763681" y="54727"/>
                </a:lnTo>
                <a:lnTo>
                  <a:pt x="769897" y="88330"/>
                </a:lnTo>
                <a:lnTo>
                  <a:pt x="776513" y="99589"/>
                </a:lnTo>
                <a:lnTo>
                  <a:pt x="752640" y="99589"/>
                </a:lnTo>
                <a:lnTo>
                  <a:pt x="739159" y="128492"/>
                </a:lnTo>
                <a:lnTo>
                  <a:pt x="719882" y="153215"/>
                </a:lnTo>
                <a:lnTo>
                  <a:pt x="695770" y="173127"/>
                </a:lnTo>
                <a:lnTo>
                  <a:pt x="667785" y="187600"/>
                </a:lnTo>
                <a:close/>
              </a:path>
              <a:path w="1036319" h="327660">
                <a:moveTo>
                  <a:pt x="833679" y="177734"/>
                </a:moveTo>
                <a:lnTo>
                  <a:pt x="807567" y="164672"/>
                </a:lnTo>
                <a:lnTo>
                  <a:pt x="784723" y="146949"/>
                </a:lnTo>
                <a:lnTo>
                  <a:pt x="766098" y="125082"/>
                </a:lnTo>
                <a:lnTo>
                  <a:pt x="752640" y="99589"/>
                </a:lnTo>
                <a:lnTo>
                  <a:pt x="776513" y="99589"/>
                </a:lnTo>
                <a:lnTo>
                  <a:pt x="787618" y="118483"/>
                </a:lnTo>
                <a:lnTo>
                  <a:pt x="814194" y="142741"/>
                </a:lnTo>
                <a:lnTo>
                  <a:pt x="847098" y="159316"/>
                </a:lnTo>
                <a:lnTo>
                  <a:pt x="833679" y="177734"/>
                </a:lnTo>
                <a:close/>
              </a:path>
              <a:path w="1036319" h="327660">
                <a:moveTo>
                  <a:pt x="817103" y="327315"/>
                </a:moveTo>
                <a:lnTo>
                  <a:pt x="771407" y="323275"/>
                </a:lnTo>
                <a:lnTo>
                  <a:pt x="737083" y="311478"/>
                </a:lnTo>
                <a:lnTo>
                  <a:pt x="715537" y="292405"/>
                </a:lnTo>
                <a:lnTo>
                  <a:pt x="708173" y="266535"/>
                </a:lnTo>
                <a:lnTo>
                  <a:pt x="715537" y="240431"/>
                </a:lnTo>
                <a:lnTo>
                  <a:pt x="737083" y="221098"/>
                </a:lnTo>
                <a:lnTo>
                  <a:pt x="771407" y="209092"/>
                </a:lnTo>
                <a:lnTo>
                  <a:pt x="817103" y="204966"/>
                </a:lnTo>
                <a:lnTo>
                  <a:pt x="862651" y="209092"/>
                </a:lnTo>
                <a:lnTo>
                  <a:pt x="896926" y="221098"/>
                </a:lnTo>
                <a:lnTo>
                  <a:pt x="900214" y="224042"/>
                </a:lnTo>
                <a:lnTo>
                  <a:pt x="817103" y="224042"/>
                </a:lnTo>
                <a:lnTo>
                  <a:pt x="781519" y="226981"/>
                </a:lnTo>
                <a:lnTo>
                  <a:pt x="754432" y="235422"/>
                </a:lnTo>
                <a:lnTo>
                  <a:pt x="737237" y="248795"/>
                </a:lnTo>
                <a:lnTo>
                  <a:pt x="731328" y="266535"/>
                </a:lnTo>
                <a:lnTo>
                  <a:pt x="737237" y="283798"/>
                </a:lnTo>
                <a:lnTo>
                  <a:pt x="754432" y="296892"/>
                </a:lnTo>
                <a:lnTo>
                  <a:pt x="781519" y="305201"/>
                </a:lnTo>
                <a:lnTo>
                  <a:pt x="817103" y="308107"/>
                </a:lnTo>
                <a:lnTo>
                  <a:pt x="900743" y="308107"/>
                </a:lnTo>
                <a:lnTo>
                  <a:pt x="896926" y="311478"/>
                </a:lnTo>
                <a:lnTo>
                  <a:pt x="862651" y="323275"/>
                </a:lnTo>
                <a:lnTo>
                  <a:pt x="817103" y="327315"/>
                </a:lnTo>
                <a:close/>
              </a:path>
              <a:path w="1036319" h="327660">
                <a:moveTo>
                  <a:pt x="900743" y="308107"/>
                </a:moveTo>
                <a:lnTo>
                  <a:pt x="817103" y="308107"/>
                </a:lnTo>
                <a:lnTo>
                  <a:pt x="852595" y="305201"/>
                </a:lnTo>
                <a:lnTo>
                  <a:pt x="879626" y="296892"/>
                </a:lnTo>
                <a:lnTo>
                  <a:pt x="896839" y="283798"/>
                </a:lnTo>
                <a:lnTo>
                  <a:pt x="902879" y="266535"/>
                </a:lnTo>
                <a:lnTo>
                  <a:pt x="896839" y="248795"/>
                </a:lnTo>
                <a:lnTo>
                  <a:pt x="879626" y="235422"/>
                </a:lnTo>
                <a:lnTo>
                  <a:pt x="852595" y="226981"/>
                </a:lnTo>
                <a:lnTo>
                  <a:pt x="817103" y="224042"/>
                </a:lnTo>
                <a:lnTo>
                  <a:pt x="900214" y="224042"/>
                </a:lnTo>
                <a:lnTo>
                  <a:pt x="918522" y="240431"/>
                </a:lnTo>
                <a:lnTo>
                  <a:pt x="926033" y="266535"/>
                </a:lnTo>
                <a:lnTo>
                  <a:pt x="918522" y="292405"/>
                </a:lnTo>
                <a:lnTo>
                  <a:pt x="900743" y="308107"/>
                </a:lnTo>
                <a:close/>
              </a:path>
              <a:path w="1036319" h="327660">
                <a:moveTo>
                  <a:pt x="1016150" y="123400"/>
                </a:moveTo>
                <a:lnTo>
                  <a:pt x="1008402" y="121832"/>
                </a:lnTo>
                <a:lnTo>
                  <a:pt x="1002024" y="117563"/>
                </a:lnTo>
                <a:lnTo>
                  <a:pt x="997742" y="111246"/>
                </a:lnTo>
                <a:lnTo>
                  <a:pt x="996284" y="103535"/>
                </a:lnTo>
                <a:lnTo>
                  <a:pt x="997742" y="95825"/>
                </a:lnTo>
                <a:lnTo>
                  <a:pt x="1002024" y="89508"/>
                </a:lnTo>
                <a:lnTo>
                  <a:pt x="1008402" y="85238"/>
                </a:lnTo>
                <a:lnTo>
                  <a:pt x="1016150" y="83670"/>
                </a:lnTo>
                <a:lnTo>
                  <a:pt x="1023860" y="85238"/>
                </a:lnTo>
                <a:lnTo>
                  <a:pt x="1030177" y="89508"/>
                </a:lnTo>
                <a:lnTo>
                  <a:pt x="1034446" y="95825"/>
                </a:lnTo>
                <a:lnTo>
                  <a:pt x="1036015" y="103535"/>
                </a:lnTo>
                <a:lnTo>
                  <a:pt x="1034446" y="111246"/>
                </a:lnTo>
                <a:lnTo>
                  <a:pt x="1030177" y="117563"/>
                </a:lnTo>
                <a:lnTo>
                  <a:pt x="1023860" y="121832"/>
                </a:lnTo>
                <a:lnTo>
                  <a:pt x="1016150" y="123400"/>
                </a:lnTo>
                <a:close/>
              </a:path>
              <a:path w="1036319" h="327660">
                <a:moveTo>
                  <a:pt x="1016150" y="259826"/>
                </a:moveTo>
                <a:lnTo>
                  <a:pt x="1008402" y="258257"/>
                </a:lnTo>
                <a:lnTo>
                  <a:pt x="1002024" y="253988"/>
                </a:lnTo>
                <a:lnTo>
                  <a:pt x="997742" y="247671"/>
                </a:lnTo>
                <a:lnTo>
                  <a:pt x="996284" y="239960"/>
                </a:lnTo>
                <a:lnTo>
                  <a:pt x="997742" y="232250"/>
                </a:lnTo>
                <a:lnTo>
                  <a:pt x="1002024" y="225933"/>
                </a:lnTo>
                <a:lnTo>
                  <a:pt x="1008402" y="221664"/>
                </a:lnTo>
                <a:lnTo>
                  <a:pt x="1016150" y="220095"/>
                </a:lnTo>
                <a:lnTo>
                  <a:pt x="1023860" y="221664"/>
                </a:lnTo>
                <a:lnTo>
                  <a:pt x="1030177" y="225933"/>
                </a:lnTo>
                <a:lnTo>
                  <a:pt x="1034446" y="232250"/>
                </a:lnTo>
                <a:lnTo>
                  <a:pt x="1036015" y="239960"/>
                </a:lnTo>
                <a:lnTo>
                  <a:pt x="1034446" y="247671"/>
                </a:lnTo>
                <a:lnTo>
                  <a:pt x="1030177" y="253988"/>
                </a:lnTo>
                <a:lnTo>
                  <a:pt x="1023860" y="258257"/>
                </a:lnTo>
                <a:lnTo>
                  <a:pt x="1016150" y="2598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5549" y="4200557"/>
            <a:ext cx="1073785" cy="273685"/>
          </a:xfrm>
          <a:custGeom>
            <a:avLst/>
            <a:gdLst/>
            <a:ahLst/>
            <a:cxnLst/>
            <a:rect l="l" t="t" r="r" b="b"/>
            <a:pathLst>
              <a:path w="1073785" h="273685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1073785" h="273685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1073785" h="273685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1073785" h="273685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1073785" h="273685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1073785" h="273685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1073785" h="273685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1073785" h="273685">
                <a:moveTo>
                  <a:pt x="500364" y="273643"/>
                </a:moveTo>
                <a:lnTo>
                  <a:pt x="481069" y="273643"/>
                </a:lnTo>
                <a:lnTo>
                  <a:pt x="481069" y="128160"/>
                </a:lnTo>
                <a:lnTo>
                  <a:pt x="412877" y="128160"/>
                </a:lnTo>
                <a:lnTo>
                  <a:pt x="412877" y="111387"/>
                </a:lnTo>
                <a:lnTo>
                  <a:pt x="481069" y="111387"/>
                </a:lnTo>
                <a:lnTo>
                  <a:pt x="481069" y="0"/>
                </a:lnTo>
                <a:lnTo>
                  <a:pt x="500364" y="0"/>
                </a:lnTo>
                <a:lnTo>
                  <a:pt x="500364" y="273643"/>
                </a:lnTo>
                <a:close/>
              </a:path>
              <a:path w="1073785" h="273685">
                <a:moveTo>
                  <a:pt x="281098" y="122679"/>
                </a:moveTo>
                <a:lnTo>
                  <a:pt x="276823" y="105247"/>
                </a:lnTo>
                <a:lnTo>
                  <a:pt x="384701" y="97792"/>
                </a:lnTo>
                <a:lnTo>
                  <a:pt x="388448" y="85215"/>
                </a:lnTo>
                <a:lnTo>
                  <a:pt x="391320" y="72330"/>
                </a:lnTo>
                <a:lnTo>
                  <a:pt x="393350" y="59157"/>
                </a:lnTo>
                <a:lnTo>
                  <a:pt x="394568" y="45716"/>
                </a:lnTo>
                <a:lnTo>
                  <a:pt x="290636" y="45716"/>
                </a:lnTo>
                <a:lnTo>
                  <a:pt x="290636" y="29271"/>
                </a:lnTo>
                <a:lnTo>
                  <a:pt x="413864" y="29271"/>
                </a:lnTo>
                <a:lnTo>
                  <a:pt x="409887" y="74952"/>
                </a:lnTo>
                <a:lnTo>
                  <a:pt x="398550" y="113470"/>
                </a:lnTo>
                <a:lnTo>
                  <a:pt x="378562" y="113470"/>
                </a:lnTo>
                <a:lnTo>
                  <a:pt x="281098" y="122679"/>
                </a:lnTo>
                <a:close/>
              </a:path>
              <a:path w="1073785" h="273685">
                <a:moveTo>
                  <a:pt x="287786" y="226940"/>
                </a:moveTo>
                <a:lnTo>
                  <a:pt x="276494" y="211701"/>
                </a:lnTo>
                <a:lnTo>
                  <a:pt x="312052" y="190941"/>
                </a:lnTo>
                <a:lnTo>
                  <a:pt x="340601" y="167477"/>
                </a:lnTo>
                <a:lnTo>
                  <a:pt x="362614" y="141568"/>
                </a:lnTo>
                <a:lnTo>
                  <a:pt x="378562" y="113470"/>
                </a:lnTo>
                <a:lnTo>
                  <a:pt x="398550" y="113470"/>
                </a:lnTo>
                <a:lnTo>
                  <a:pt x="397049" y="118569"/>
                </a:lnTo>
                <a:lnTo>
                  <a:pt x="373591" y="159113"/>
                </a:lnTo>
                <a:lnTo>
                  <a:pt x="337756" y="195573"/>
                </a:lnTo>
                <a:lnTo>
                  <a:pt x="287786" y="226940"/>
                </a:lnTo>
                <a:close/>
              </a:path>
              <a:path w="1073785" h="273685">
                <a:moveTo>
                  <a:pt x="768526" y="124214"/>
                </a:moveTo>
                <a:lnTo>
                  <a:pt x="583246" y="124214"/>
                </a:lnTo>
                <a:lnTo>
                  <a:pt x="583246" y="10634"/>
                </a:lnTo>
                <a:lnTo>
                  <a:pt x="767320" y="10634"/>
                </a:lnTo>
                <a:lnTo>
                  <a:pt x="767320" y="26750"/>
                </a:lnTo>
                <a:lnTo>
                  <a:pt x="602980" y="26750"/>
                </a:lnTo>
                <a:lnTo>
                  <a:pt x="602980" y="59092"/>
                </a:lnTo>
                <a:lnTo>
                  <a:pt x="759646" y="59092"/>
                </a:lnTo>
                <a:lnTo>
                  <a:pt x="759646" y="74769"/>
                </a:lnTo>
                <a:lnTo>
                  <a:pt x="602980" y="74769"/>
                </a:lnTo>
                <a:lnTo>
                  <a:pt x="602980" y="108207"/>
                </a:lnTo>
                <a:lnTo>
                  <a:pt x="768526" y="108207"/>
                </a:lnTo>
                <a:lnTo>
                  <a:pt x="768526" y="124214"/>
                </a:lnTo>
                <a:close/>
              </a:path>
              <a:path w="1073785" h="273685">
                <a:moveTo>
                  <a:pt x="683780" y="156336"/>
                </a:moveTo>
                <a:lnTo>
                  <a:pt x="664375" y="156336"/>
                </a:lnTo>
                <a:lnTo>
                  <a:pt x="664375" y="124214"/>
                </a:lnTo>
                <a:lnTo>
                  <a:pt x="683780" y="124214"/>
                </a:lnTo>
                <a:lnTo>
                  <a:pt x="683780" y="156336"/>
                </a:lnTo>
                <a:close/>
              </a:path>
              <a:path w="1073785" h="273685">
                <a:moveTo>
                  <a:pt x="799004" y="172891"/>
                </a:moveTo>
                <a:lnTo>
                  <a:pt x="549370" y="172891"/>
                </a:lnTo>
                <a:lnTo>
                  <a:pt x="549370" y="156336"/>
                </a:lnTo>
                <a:lnTo>
                  <a:pt x="799004" y="156336"/>
                </a:lnTo>
                <a:lnTo>
                  <a:pt x="799004" y="172891"/>
                </a:lnTo>
                <a:close/>
              </a:path>
              <a:path w="1073785" h="273685">
                <a:moveTo>
                  <a:pt x="772363" y="267065"/>
                </a:moveTo>
                <a:lnTo>
                  <a:pt x="582589" y="267065"/>
                </a:lnTo>
                <a:lnTo>
                  <a:pt x="582589" y="193392"/>
                </a:lnTo>
                <a:lnTo>
                  <a:pt x="602103" y="193392"/>
                </a:lnTo>
                <a:lnTo>
                  <a:pt x="602103" y="250511"/>
                </a:lnTo>
                <a:lnTo>
                  <a:pt x="772363" y="250511"/>
                </a:lnTo>
                <a:lnTo>
                  <a:pt x="772363" y="267065"/>
                </a:lnTo>
                <a:close/>
              </a:path>
              <a:path w="1073785" h="273685">
                <a:moveTo>
                  <a:pt x="948653" y="100642"/>
                </a:moveTo>
                <a:lnTo>
                  <a:pt x="908272" y="97441"/>
                </a:lnTo>
                <a:lnTo>
                  <a:pt x="878118" y="88185"/>
                </a:lnTo>
                <a:lnTo>
                  <a:pt x="859249" y="73154"/>
                </a:lnTo>
                <a:lnTo>
                  <a:pt x="852724" y="52623"/>
                </a:lnTo>
                <a:lnTo>
                  <a:pt x="859249" y="32254"/>
                </a:lnTo>
                <a:lnTo>
                  <a:pt x="878118" y="17363"/>
                </a:lnTo>
                <a:lnTo>
                  <a:pt x="908272" y="8207"/>
                </a:lnTo>
                <a:lnTo>
                  <a:pt x="948653" y="5043"/>
                </a:lnTo>
                <a:lnTo>
                  <a:pt x="989017" y="8207"/>
                </a:lnTo>
                <a:lnTo>
                  <a:pt x="1019133" y="17363"/>
                </a:lnTo>
                <a:lnTo>
                  <a:pt x="1022824" y="20282"/>
                </a:lnTo>
                <a:lnTo>
                  <a:pt x="948653" y="20282"/>
                </a:lnTo>
                <a:lnTo>
                  <a:pt x="917022" y="22514"/>
                </a:lnTo>
                <a:lnTo>
                  <a:pt x="893192" y="28929"/>
                </a:lnTo>
                <a:lnTo>
                  <a:pt x="878181" y="39106"/>
                </a:lnTo>
                <a:lnTo>
                  <a:pt x="873006" y="52623"/>
                </a:lnTo>
                <a:lnTo>
                  <a:pt x="878181" y="66423"/>
                </a:lnTo>
                <a:lnTo>
                  <a:pt x="893192" y="76688"/>
                </a:lnTo>
                <a:lnTo>
                  <a:pt x="917022" y="83088"/>
                </a:lnTo>
                <a:lnTo>
                  <a:pt x="948653" y="85294"/>
                </a:lnTo>
                <a:lnTo>
                  <a:pt x="1022756" y="85294"/>
                </a:lnTo>
                <a:lnTo>
                  <a:pt x="1019133" y="88185"/>
                </a:lnTo>
                <a:lnTo>
                  <a:pt x="989017" y="97441"/>
                </a:lnTo>
                <a:lnTo>
                  <a:pt x="948653" y="100642"/>
                </a:lnTo>
                <a:close/>
              </a:path>
              <a:path w="1073785" h="273685">
                <a:moveTo>
                  <a:pt x="1022756" y="85294"/>
                </a:moveTo>
                <a:lnTo>
                  <a:pt x="948653" y="85294"/>
                </a:lnTo>
                <a:lnTo>
                  <a:pt x="980366" y="83088"/>
                </a:lnTo>
                <a:lnTo>
                  <a:pt x="1004278" y="76688"/>
                </a:lnTo>
                <a:lnTo>
                  <a:pt x="1019371" y="66423"/>
                </a:lnTo>
                <a:lnTo>
                  <a:pt x="1024628" y="52623"/>
                </a:lnTo>
                <a:lnTo>
                  <a:pt x="1019371" y="39106"/>
                </a:lnTo>
                <a:lnTo>
                  <a:pt x="1004278" y="28929"/>
                </a:lnTo>
                <a:lnTo>
                  <a:pt x="980366" y="22514"/>
                </a:lnTo>
                <a:lnTo>
                  <a:pt x="948653" y="20282"/>
                </a:lnTo>
                <a:lnTo>
                  <a:pt x="1022824" y="20282"/>
                </a:lnTo>
                <a:lnTo>
                  <a:pt x="1037964" y="32254"/>
                </a:lnTo>
                <a:lnTo>
                  <a:pt x="1044472" y="52623"/>
                </a:lnTo>
                <a:lnTo>
                  <a:pt x="1037964" y="73154"/>
                </a:lnTo>
                <a:lnTo>
                  <a:pt x="1022756" y="85294"/>
                </a:lnTo>
                <a:close/>
              </a:path>
              <a:path w="1073785" h="273685">
                <a:moveTo>
                  <a:pt x="1073525" y="137150"/>
                </a:moveTo>
                <a:lnTo>
                  <a:pt x="824220" y="137150"/>
                </a:lnTo>
                <a:lnTo>
                  <a:pt x="824220" y="120925"/>
                </a:lnTo>
                <a:lnTo>
                  <a:pt x="1073525" y="120925"/>
                </a:lnTo>
                <a:lnTo>
                  <a:pt x="1073525" y="137150"/>
                </a:lnTo>
                <a:close/>
              </a:path>
              <a:path w="1073785" h="273685">
                <a:moveTo>
                  <a:pt x="1049405" y="270135"/>
                </a:moveTo>
                <a:lnTo>
                  <a:pt x="855794" y="270135"/>
                </a:lnTo>
                <a:lnTo>
                  <a:pt x="855794" y="206767"/>
                </a:lnTo>
                <a:lnTo>
                  <a:pt x="1021668" y="206767"/>
                </a:lnTo>
                <a:lnTo>
                  <a:pt x="1021668" y="178701"/>
                </a:lnTo>
                <a:lnTo>
                  <a:pt x="855026" y="178701"/>
                </a:lnTo>
                <a:lnTo>
                  <a:pt x="855026" y="163352"/>
                </a:lnTo>
                <a:lnTo>
                  <a:pt x="1040854" y="163352"/>
                </a:lnTo>
                <a:lnTo>
                  <a:pt x="1040854" y="221677"/>
                </a:lnTo>
                <a:lnTo>
                  <a:pt x="874870" y="221677"/>
                </a:lnTo>
                <a:lnTo>
                  <a:pt x="874870" y="254129"/>
                </a:lnTo>
                <a:lnTo>
                  <a:pt x="1049405" y="254129"/>
                </a:lnTo>
                <a:lnTo>
                  <a:pt x="1049405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45463" y="4200557"/>
            <a:ext cx="1318895" cy="274320"/>
          </a:xfrm>
          <a:custGeom>
            <a:avLst/>
            <a:gdLst/>
            <a:ahLst/>
            <a:cxnLst/>
            <a:rect l="l" t="t" r="r" b="b"/>
            <a:pathLst>
              <a:path w="1318895" h="274320">
                <a:moveTo>
                  <a:pt x="220142" y="201724"/>
                </a:moveTo>
                <a:lnTo>
                  <a:pt x="200518" y="201724"/>
                </a:lnTo>
                <a:lnTo>
                  <a:pt x="200518" y="328"/>
                </a:lnTo>
                <a:lnTo>
                  <a:pt x="220142" y="328"/>
                </a:lnTo>
                <a:lnTo>
                  <a:pt x="220142" y="201724"/>
                </a:lnTo>
                <a:close/>
              </a:path>
              <a:path w="1318895" h="274320">
                <a:moveTo>
                  <a:pt x="156665" y="40344"/>
                </a:moveTo>
                <a:lnTo>
                  <a:pt x="5152" y="40344"/>
                </a:lnTo>
                <a:lnTo>
                  <a:pt x="5152" y="23899"/>
                </a:lnTo>
                <a:lnTo>
                  <a:pt x="156665" y="23899"/>
                </a:lnTo>
                <a:lnTo>
                  <a:pt x="156665" y="40344"/>
                </a:lnTo>
                <a:close/>
              </a:path>
              <a:path w="1318895" h="274320">
                <a:moveTo>
                  <a:pt x="10305" y="165984"/>
                </a:moveTo>
                <a:lnTo>
                  <a:pt x="0" y="150087"/>
                </a:lnTo>
                <a:lnTo>
                  <a:pt x="27879" y="135667"/>
                </a:lnTo>
                <a:lnTo>
                  <a:pt x="50527" y="114813"/>
                </a:lnTo>
                <a:lnTo>
                  <a:pt x="65754" y="89066"/>
                </a:lnTo>
                <a:lnTo>
                  <a:pt x="71371" y="59969"/>
                </a:lnTo>
                <a:lnTo>
                  <a:pt x="71371" y="40344"/>
                </a:lnTo>
                <a:lnTo>
                  <a:pt x="91104" y="40344"/>
                </a:lnTo>
                <a:lnTo>
                  <a:pt x="91104" y="59969"/>
                </a:lnTo>
                <a:lnTo>
                  <a:pt x="96742" y="87606"/>
                </a:lnTo>
                <a:lnTo>
                  <a:pt x="101670" y="95380"/>
                </a:lnTo>
                <a:lnTo>
                  <a:pt x="81566" y="95380"/>
                </a:lnTo>
                <a:lnTo>
                  <a:pt x="70108" y="118453"/>
                </a:lnTo>
                <a:lnTo>
                  <a:pt x="53788" y="138288"/>
                </a:lnTo>
                <a:lnTo>
                  <a:pt x="33542" y="154320"/>
                </a:lnTo>
                <a:lnTo>
                  <a:pt x="10305" y="165984"/>
                </a:lnTo>
                <a:close/>
              </a:path>
              <a:path w="1318895" h="274320">
                <a:moveTo>
                  <a:pt x="152718" y="160173"/>
                </a:moveTo>
                <a:lnTo>
                  <a:pt x="129853" y="149633"/>
                </a:lnTo>
                <a:lnTo>
                  <a:pt x="109742" y="134971"/>
                </a:lnTo>
                <a:lnTo>
                  <a:pt x="93331" y="116712"/>
                </a:lnTo>
                <a:lnTo>
                  <a:pt x="81566" y="95380"/>
                </a:lnTo>
                <a:lnTo>
                  <a:pt x="101670" y="95380"/>
                </a:lnTo>
                <a:lnTo>
                  <a:pt x="112113" y="111852"/>
                </a:lnTo>
                <a:lnTo>
                  <a:pt x="134904" y="131288"/>
                </a:lnTo>
                <a:lnTo>
                  <a:pt x="162804" y="144496"/>
                </a:lnTo>
                <a:lnTo>
                  <a:pt x="152718" y="160173"/>
                </a:lnTo>
                <a:close/>
              </a:path>
              <a:path w="1318895" h="274320">
                <a:moveTo>
                  <a:pt x="229023" y="267065"/>
                </a:moveTo>
                <a:lnTo>
                  <a:pt x="45497" y="267065"/>
                </a:lnTo>
                <a:lnTo>
                  <a:pt x="45497" y="182209"/>
                </a:lnTo>
                <a:lnTo>
                  <a:pt x="64902" y="182209"/>
                </a:lnTo>
                <a:lnTo>
                  <a:pt x="64902" y="250511"/>
                </a:lnTo>
                <a:lnTo>
                  <a:pt x="229023" y="250511"/>
                </a:lnTo>
                <a:lnTo>
                  <a:pt x="229023" y="267065"/>
                </a:lnTo>
                <a:close/>
              </a:path>
              <a:path w="1318895" h="274320">
                <a:moveTo>
                  <a:pt x="501022" y="76852"/>
                </a:moveTo>
                <a:lnTo>
                  <a:pt x="482494" y="76852"/>
                </a:lnTo>
                <a:lnTo>
                  <a:pt x="482494" y="0"/>
                </a:lnTo>
                <a:lnTo>
                  <a:pt x="501022" y="0"/>
                </a:lnTo>
                <a:lnTo>
                  <a:pt x="501022" y="76852"/>
                </a:lnTo>
                <a:close/>
              </a:path>
              <a:path w="1318895" h="274320">
                <a:moveTo>
                  <a:pt x="441053" y="163791"/>
                </a:moveTo>
                <a:lnTo>
                  <a:pt x="422634" y="163791"/>
                </a:lnTo>
                <a:lnTo>
                  <a:pt x="422634" y="5591"/>
                </a:lnTo>
                <a:lnTo>
                  <a:pt x="441053" y="5591"/>
                </a:lnTo>
                <a:lnTo>
                  <a:pt x="441053" y="76852"/>
                </a:lnTo>
                <a:lnTo>
                  <a:pt x="501022" y="76852"/>
                </a:lnTo>
                <a:lnTo>
                  <a:pt x="501022" y="93297"/>
                </a:lnTo>
                <a:lnTo>
                  <a:pt x="441053" y="93297"/>
                </a:lnTo>
                <a:lnTo>
                  <a:pt x="441053" y="163791"/>
                </a:lnTo>
                <a:close/>
              </a:path>
              <a:path w="1318895" h="274320">
                <a:moveTo>
                  <a:pt x="501022" y="173768"/>
                </a:moveTo>
                <a:lnTo>
                  <a:pt x="482494" y="173768"/>
                </a:lnTo>
                <a:lnTo>
                  <a:pt x="482494" y="93297"/>
                </a:lnTo>
                <a:lnTo>
                  <a:pt x="501022" y="93297"/>
                </a:lnTo>
                <a:lnTo>
                  <a:pt x="501022" y="173768"/>
                </a:lnTo>
                <a:close/>
              </a:path>
              <a:path w="1318895" h="274320">
                <a:moveTo>
                  <a:pt x="349290" y="34315"/>
                </a:moveTo>
                <a:lnTo>
                  <a:pt x="329994" y="34315"/>
                </a:lnTo>
                <a:lnTo>
                  <a:pt x="329994" y="1863"/>
                </a:lnTo>
                <a:lnTo>
                  <a:pt x="349290" y="1863"/>
                </a:lnTo>
                <a:lnTo>
                  <a:pt x="349290" y="34315"/>
                </a:lnTo>
                <a:close/>
              </a:path>
              <a:path w="1318895" h="274320">
                <a:moveTo>
                  <a:pt x="410355" y="50540"/>
                </a:moveTo>
                <a:lnTo>
                  <a:pt x="268162" y="50540"/>
                </a:lnTo>
                <a:lnTo>
                  <a:pt x="268162" y="34315"/>
                </a:lnTo>
                <a:lnTo>
                  <a:pt x="410355" y="34315"/>
                </a:lnTo>
                <a:lnTo>
                  <a:pt x="410355" y="50540"/>
                </a:lnTo>
                <a:close/>
              </a:path>
              <a:path w="1318895" h="274320">
                <a:moveTo>
                  <a:pt x="339423" y="159515"/>
                </a:moveTo>
                <a:lnTo>
                  <a:pt x="315727" y="156262"/>
                </a:lnTo>
                <a:lnTo>
                  <a:pt x="297283" y="146976"/>
                </a:lnTo>
                <a:lnTo>
                  <a:pt x="285355" y="132366"/>
                </a:lnTo>
                <a:lnTo>
                  <a:pt x="281208" y="113141"/>
                </a:lnTo>
                <a:lnTo>
                  <a:pt x="285355" y="93898"/>
                </a:lnTo>
                <a:lnTo>
                  <a:pt x="297283" y="79250"/>
                </a:lnTo>
                <a:lnTo>
                  <a:pt x="315727" y="69926"/>
                </a:lnTo>
                <a:lnTo>
                  <a:pt x="339423" y="66656"/>
                </a:lnTo>
                <a:lnTo>
                  <a:pt x="363218" y="69926"/>
                </a:lnTo>
                <a:lnTo>
                  <a:pt x="381700" y="79250"/>
                </a:lnTo>
                <a:lnTo>
                  <a:pt x="383778" y="81786"/>
                </a:lnTo>
                <a:lnTo>
                  <a:pt x="339423" y="81786"/>
                </a:lnTo>
                <a:lnTo>
                  <a:pt x="322892" y="84079"/>
                </a:lnTo>
                <a:lnTo>
                  <a:pt x="310041" y="90515"/>
                </a:lnTo>
                <a:lnTo>
                  <a:pt x="301713" y="100425"/>
                </a:lnTo>
                <a:lnTo>
                  <a:pt x="298749" y="113141"/>
                </a:lnTo>
                <a:lnTo>
                  <a:pt x="301713" y="125839"/>
                </a:lnTo>
                <a:lnTo>
                  <a:pt x="310041" y="135711"/>
                </a:lnTo>
                <a:lnTo>
                  <a:pt x="322892" y="142109"/>
                </a:lnTo>
                <a:lnTo>
                  <a:pt x="339423" y="144386"/>
                </a:lnTo>
                <a:lnTo>
                  <a:pt x="383829" y="144386"/>
                </a:lnTo>
                <a:lnTo>
                  <a:pt x="381700" y="146976"/>
                </a:lnTo>
                <a:lnTo>
                  <a:pt x="363218" y="156262"/>
                </a:lnTo>
                <a:lnTo>
                  <a:pt x="339423" y="159515"/>
                </a:lnTo>
                <a:close/>
              </a:path>
              <a:path w="1318895" h="274320">
                <a:moveTo>
                  <a:pt x="383829" y="144386"/>
                </a:moveTo>
                <a:lnTo>
                  <a:pt x="339423" y="144386"/>
                </a:lnTo>
                <a:lnTo>
                  <a:pt x="355971" y="142109"/>
                </a:lnTo>
                <a:lnTo>
                  <a:pt x="368859" y="135711"/>
                </a:lnTo>
                <a:lnTo>
                  <a:pt x="377226" y="125839"/>
                </a:lnTo>
                <a:lnTo>
                  <a:pt x="380206" y="113141"/>
                </a:lnTo>
                <a:lnTo>
                  <a:pt x="377226" y="100425"/>
                </a:lnTo>
                <a:lnTo>
                  <a:pt x="368859" y="90515"/>
                </a:lnTo>
                <a:lnTo>
                  <a:pt x="355971" y="84079"/>
                </a:lnTo>
                <a:lnTo>
                  <a:pt x="339423" y="81786"/>
                </a:lnTo>
                <a:lnTo>
                  <a:pt x="383778" y="81786"/>
                </a:lnTo>
                <a:lnTo>
                  <a:pt x="393707" y="93898"/>
                </a:lnTo>
                <a:lnTo>
                  <a:pt x="398077" y="113141"/>
                </a:lnTo>
                <a:lnTo>
                  <a:pt x="393707" y="132366"/>
                </a:lnTo>
                <a:lnTo>
                  <a:pt x="383829" y="144386"/>
                </a:lnTo>
                <a:close/>
              </a:path>
              <a:path w="1318895" h="274320">
                <a:moveTo>
                  <a:pt x="411671" y="272766"/>
                </a:moveTo>
                <a:lnTo>
                  <a:pt x="373296" y="269648"/>
                </a:lnTo>
                <a:lnTo>
                  <a:pt x="344685" y="260569"/>
                </a:lnTo>
                <a:lnTo>
                  <a:pt x="326846" y="245940"/>
                </a:lnTo>
                <a:lnTo>
                  <a:pt x="320785" y="226172"/>
                </a:lnTo>
                <a:lnTo>
                  <a:pt x="326846" y="206041"/>
                </a:lnTo>
                <a:lnTo>
                  <a:pt x="344685" y="191254"/>
                </a:lnTo>
                <a:lnTo>
                  <a:pt x="373296" y="182141"/>
                </a:lnTo>
                <a:lnTo>
                  <a:pt x="411671" y="179030"/>
                </a:lnTo>
                <a:lnTo>
                  <a:pt x="449893" y="182141"/>
                </a:lnTo>
                <a:lnTo>
                  <a:pt x="478506" y="191254"/>
                </a:lnTo>
                <a:lnTo>
                  <a:pt x="482697" y="194707"/>
                </a:lnTo>
                <a:lnTo>
                  <a:pt x="411671" y="194707"/>
                </a:lnTo>
                <a:lnTo>
                  <a:pt x="381721" y="196772"/>
                </a:lnTo>
                <a:lnTo>
                  <a:pt x="359129" y="202916"/>
                </a:lnTo>
                <a:lnTo>
                  <a:pt x="344884" y="212823"/>
                </a:lnTo>
                <a:lnTo>
                  <a:pt x="339971" y="226172"/>
                </a:lnTo>
                <a:lnTo>
                  <a:pt x="344884" y="239174"/>
                </a:lnTo>
                <a:lnTo>
                  <a:pt x="359129" y="248948"/>
                </a:lnTo>
                <a:lnTo>
                  <a:pt x="381721" y="255064"/>
                </a:lnTo>
                <a:lnTo>
                  <a:pt x="411671" y="257089"/>
                </a:lnTo>
                <a:lnTo>
                  <a:pt x="482775" y="257089"/>
                </a:lnTo>
                <a:lnTo>
                  <a:pt x="478506" y="260569"/>
                </a:lnTo>
                <a:lnTo>
                  <a:pt x="449893" y="269648"/>
                </a:lnTo>
                <a:lnTo>
                  <a:pt x="411671" y="272766"/>
                </a:lnTo>
                <a:close/>
              </a:path>
              <a:path w="1318895" h="274320">
                <a:moveTo>
                  <a:pt x="482775" y="257089"/>
                </a:moveTo>
                <a:lnTo>
                  <a:pt x="411671" y="257089"/>
                </a:lnTo>
                <a:lnTo>
                  <a:pt x="441481" y="255064"/>
                </a:lnTo>
                <a:lnTo>
                  <a:pt x="463993" y="248948"/>
                </a:lnTo>
                <a:lnTo>
                  <a:pt x="478242" y="239174"/>
                </a:lnTo>
                <a:lnTo>
                  <a:pt x="483261" y="226172"/>
                </a:lnTo>
                <a:lnTo>
                  <a:pt x="478242" y="212823"/>
                </a:lnTo>
                <a:lnTo>
                  <a:pt x="463993" y="202916"/>
                </a:lnTo>
                <a:lnTo>
                  <a:pt x="441481" y="196772"/>
                </a:lnTo>
                <a:lnTo>
                  <a:pt x="411671" y="194707"/>
                </a:lnTo>
                <a:lnTo>
                  <a:pt x="482697" y="194707"/>
                </a:lnTo>
                <a:lnTo>
                  <a:pt x="496450" y="206041"/>
                </a:lnTo>
                <a:lnTo>
                  <a:pt x="502666" y="226172"/>
                </a:lnTo>
                <a:lnTo>
                  <a:pt x="496450" y="245940"/>
                </a:lnTo>
                <a:lnTo>
                  <a:pt x="482775" y="257089"/>
                </a:lnTo>
                <a:close/>
              </a:path>
              <a:path w="1318895" h="274320">
                <a:moveTo>
                  <a:pt x="754712" y="273643"/>
                </a:moveTo>
                <a:lnTo>
                  <a:pt x="735307" y="273643"/>
                </a:lnTo>
                <a:lnTo>
                  <a:pt x="735307" y="0"/>
                </a:lnTo>
                <a:lnTo>
                  <a:pt x="754712" y="0"/>
                </a:lnTo>
                <a:lnTo>
                  <a:pt x="754712" y="114566"/>
                </a:lnTo>
                <a:lnTo>
                  <a:pt x="802074" y="114566"/>
                </a:lnTo>
                <a:lnTo>
                  <a:pt x="802074" y="131120"/>
                </a:lnTo>
                <a:lnTo>
                  <a:pt x="754712" y="131120"/>
                </a:lnTo>
                <a:lnTo>
                  <a:pt x="754712" y="273643"/>
                </a:lnTo>
                <a:close/>
              </a:path>
              <a:path w="1318895" h="274320">
                <a:moveTo>
                  <a:pt x="635212" y="44949"/>
                </a:moveTo>
                <a:lnTo>
                  <a:pt x="615698" y="44949"/>
                </a:lnTo>
                <a:lnTo>
                  <a:pt x="615698" y="2960"/>
                </a:lnTo>
                <a:lnTo>
                  <a:pt x="635212" y="2960"/>
                </a:lnTo>
                <a:lnTo>
                  <a:pt x="635212" y="44949"/>
                </a:lnTo>
                <a:close/>
              </a:path>
              <a:path w="1318895" h="274320">
                <a:moveTo>
                  <a:pt x="706145" y="61613"/>
                </a:moveTo>
                <a:lnTo>
                  <a:pt x="542682" y="61613"/>
                </a:lnTo>
                <a:lnTo>
                  <a:pt x="542682" y="44949"/>
                </a:lnTo>
                <a:lnTo>
                  <a:pt x="706145" y="44949"/>
                </a:lnTo>
                <a:lnTo>
                  <a:pt x="706145" y="61613"/>
                </a:lnTo>
                <a:close/>
              </a:path>
              <a:path w="1318895" h="274320">
                <a:moveTo>
                  <a:pt x="625894" y="210604"/>
                </a:moveTo>
                <a:lnTo>
                  <a:pt x="599299" y="206090"/>
                </a:lnTo>
                <a:lnTo>
                  <a:pt x="578327" y="193406"/>
                </a:lnTo>
                <a:lnTo>
                  <a:pt x="564611" y="173834"/>
                </a:lnTo>
                <a:lnTo>
                  <a:pt x="559785" y="148662"/>
                </a:lnTo>
                <a:lnTo>
                  <a:pt x="564611" y="123563"/>
                </a:lnTo>
                <a:lnTo>
                  <a:pt x="578327" y="103931"/>
                </a:lnTo>
                <a:lnTo>
                  <a:pt x="599299" y="91125"/>
                </a:lnTo>
                <a:lnTo>
                  <a:pt x="625894" y="86500"/>
                </a:lnTo>
                <a:lnTo>
                  <a:pt x="652380" y="91125"/>
                </a:lnTo>
                <a:lnTo>
                  <a:pt x="672004" y="103164"/>
                </a:lnTo>
                <a:lnTo>
                  <a:pt x="625894" y="103164"/>
                </a:lnTo>
                <a:lnTo>
                  <a:pt x="606836" y="106665"/>
                </a:lnTo>
                <a:lnTo>
                  <a:pt x="591757" y="116210"/>
                </a:lnTo>
                <a:lnTo>
                  <a:pt x="581878" y="130607"/>
                </a:lnTo>
                <a:lnTo>
                  <a:pt x="578423" y="148662"/>
                </a:lnTo>
                <a:lnTo>
                  <a:pt x="581878" y="166695"/>
                </a:lnTo>
                <a:lnTo>
                  <a:pt x="591757" y="181017"/>
                </a:lnTo>
                <a:lnTo>
                  <a:pt x="606836" y="190427"/>
                </a:lnTo>
                <a:lnTo>
                  <a:pt x="625894" y="193721"/>
                </a:lnTo>
                <a:lnTo>
                  <a:pt x="672736" y="193721"/>
                </a:lnTo>
                <a:lnTo>
                  <a:pt x="652380" y="206090"/>
                </a:lnTo>
                <a:lnTo>
                  <a:pt x="625894" y="210604"/>
                </a:lnTo>
                <a:close/>
              </a:path>
              <a:path w="1318895" h="274320">
                <a:moveTo>
                  <a:pt x="672736" y="193721"/>
                </a:moveTo>
                <a:lnTo>
                  <a:pt x="625894" y="193721"/>
                </a:lnTo>
                <a:lnTo>
                  <a:pt x="644797" y="190427"/>
                </a:lnTo>
                <a:lnTo>
                  <a:pt x="659784" y="181017"/>
                </a:lnTo>
                <a:lnTo>
                  <a:pt x="669694" y="166695"/>
                </a:lnTo>
                <a:lnTo>
                  <a:pt x="673365" y="148662"/>
                </a:lnTo>
                <a:lnTo>
                  <a:pt x="669694" y="130607"/>
                </a:lnTo>
                <a:lnTo>
                  <a:pt x="659784" y="116210"/>
                </a:lnTo>
                <a:lnTo>
                  <a:pt x="644797" y="106665"/>
                </a:lnTo>
                <a:lnTo>
                  <a:pt x="625894" y="103164"/>
                </a:lnTo>
                <a:lnTo>
                  <a:pt x="672004" y="103164"/>
                </a:lnTo>
                <a:lnTo>
                  <a:pt x="673255" y="103931"/>
                </a:lnTo>
                <a:lnTo>
                  <a:pt x="686976" y="123563"/>
                </a:lnTo>
                <a:lnTo>
                  <a:pt x="692002" y="148662"/>
                </a:lnTo>
                <a:lnTo>
                  <a:pt x="686976" y="173834"/>
                </a:lnTo>
                <a:lnTo>
                  <a:pt x="673255" y="193406"/>
                </a:lnTo>
                <a:lnTo>
                  <a:pt x="672736" y="193721"/>
                </a:lnTo>
                <a:close/>
              </a:path>
              <a:path w="1318895" h="274320">
                <a:moveTo>
                  <a:pt x="1044253" y="50102"/>
                </a:moveTo>
                <a:lnTo>
                  <a:pt x="1024628" y="50102"/>
                </a:lnTo>
                <a:lnTo>
                  <a:pt x="1024628" y="328"/>
                </a:lnTo>
                <a:lnTo>
                  <a:pt x="1044253" y="328"/>
                </a:lnTo>
                <a:lnTo>
                  <a:pt x="1044253" y="50102"/>
                </a:lnTo>
                <a:close/>
              </a:path>
              <a:path w="1318895" h="274320">
                <a:moveTo>
                  <a:pt x="956108" y="150306"/>
                </a:moveTo>
                <a:lnTo>
                  <a:pt x="832113" y="150306"/>
                </a:lnTo>
                <a:lnTo>
                  <a:pt x="832113" y="24557"/>
                </a:lnTo>
                <a:lnTo>
                  <a:pt x="956108" y="24557"/>
                </a:lnTo>
                <a:lnTo>
                  <a:pt x="956108" y="40893"/>
                </a:lnTo>
                <a:lnTo>
                  <a:pt x="851299" y="40893"/>
                </a:lnTo>
                <a:lnTo>
                  <a:pt x="851299" y="134300"/>
                </a:lnTo>
                <a:lnTo>
                  <a:pt x="956108" y="134300"/>
                </a:lnTo>
                <a:lnTo>
                  <a:pt x="956108" y="150306"/>
                </a:lnTo>
                <a:close/>
              </a:path>
              <a:path w="1318895" h="274320">
                <a:moveTo>
                  <a:pt x="956108" y="134300"/>
                </a:moveTo>
                <a:lnTo>
                  <a:pt x="936922" y="134300"/>
                </a:lnTo>
                <a:lnTo>
                  <a:pt x="936922" y="40893"/>
                </a:lnTo>
                <a:lnTo>
                  <a:pt x="956108" y="40893"/>
                </a:lnTo>
                <a:lnTo>
                  <a:pt x="956108" y="50102"/>
                </a:lnTo>
                <a:lnTo>
                  <a:pt x="1044253" y="50102"/>
                </a:lnTo>
                <a:lnTo>
                  <a:pt x="1044253" y="66876"/>
                </a:lnTo>
                <a:lnTo>
                  <a:pt x="956108" y="66876"/>
                </a:lnTo>
                <a:lnTo>
                  <a:pt x="956108" y="108426"/>
                </a:lnTo>
                <a:lnTo>
                  <a:pt x="1044253" y="108426"/>
                </a:lnTo>
                <a:lnTo>
                  <a:pt x="1044253" y="125200"/>
                </a:lnTo>
                <a:lnTo>
                  <a:pt x="956108" y="125200"/>
                </a:lnTo>
                <a:lnTo>
                  <a:pt x="956108" y="134300"/>
                </a:lnTo>
                <a:close/>
              </a:path>
              <a:path w="1318895" h="274320">
                <a:moveTo>
                  <a:pt x="1044253" y="108426"/>
                </a:moveTo>
                <a:lnTo>
                  <a:pt x="1024628" y="108426"/>
                </a:lnTo>
                <a:lnTo>
                  <a:pt x="1024628" y="66876"/>
                </a:lnTo>
                <a:lnTo>
                  <a:pt x="1044253" y="66876"/>
                </a:lnTo>
                <a:lnTo>
                  <a:pt x="1044253" y="108426"/>
                </a:lnTo>
                <a:close/>
              </a:path>
              <a:path w="1318895" h="274320">
                <a:moveTo>
                  <a:pt x="1044253" y="200080"/>
                </a:moveTo>
                <a:lnTo>
                  <a:pt x="1024628" y="200080"/>
                </a:lnTo>
                <a:lnTo>
                  <a:pt x="1024628" y="125200"/>
                </a:lnTo>
                <a:lnTo>
                  <a:pt x="1044253" y="125200"/>
                </a:lnTo>
                <a:lnTo>
                  <a:pt x="1044253" y="200080"/>
                </a:lnTo>
                <a:close/>
              </a:path>
              <a:path w="1318895" h="274320">
                <a:moveTo>
                  <a:pt x="1050831" y="267065"/>
                </a:moveTo>
                <a:lnTo>
                  <a:pt x="869059" y="267065"/>
                </a:lnTo>
                <a:lnTo>
                  <a:pt x="869059" y="182429"/>
                </a:lnTo>
                <a:lnTo>
                  <a:pt x="888684" y="182429"/>
                </a:lnTo>
                <a:lnTo>
                  <a:pt x="888684" y="250511"/>
                </a:lnTo>
                <a:lnTo>
                  <a:pt x="1050831" y="250511"/>
                </a:lnTo>
                <a:lnTo>
                  <a:pt x="1050831" y="267065"/>
                </a:lnTo>
                <a:close/>
              </a:path>
              <a:path w="1318895" h="274320">
                <a:moveTo>
                  <a:pt x="1318664" y="273972"/>
                </a:moveTo>
                <a:lnTo>
                  <a:pt x="1299368" y="273972"/>
                </a:lnTo>
                <a:lnTo>
                  <a:pt x="1299368" y="111935"/>
                </a:lnTo>
                <a:lnTo>
                  <a:pt x="1230738" y="111935"/>
                </a:lnTo>
                <a:lnTo>
                  <a:pt x="1230738" y="95709"/>
                </a:lnTo>
                <a:lnTo>
                  <a:pt x="1299368" y="95709"/>
                </a:lnTo>
                <a:lnTo>
                  <a:pt x="1299368" y="0"/>
                </a:lnTo>
                <a:lnTo>
                  <a:pt x="1318664" y="0"/>
                </a:lnTo>
                <a:lnTo>
                  <a:pt x="1318664" y="273972"/>
                </a:lnTo>
                <a:close/>
              </a:path>
              <a:path w="1318895" h="274320">
                <a:moveTo>
                  <a:pt x="1106853" y="214770"/>
                </a:moveTo>
                <a:lnTo>
                  <a:pt x="1094245" y="199093"/>
                </a:lnTo>
                <a:lnTo>
                  <a:pt x="1121659" y="178951"/>
                </a:lnTo>
                <a:lnTo>
                  <a:pt x="1144992" y="149703"/>
                </a:lnTo>
                <a:lnTo>
                  <a:pt x="1161233" y="114699"/>
                </a:lnTo>
                <a:lnTo>
                  <a:pt x="1167370" y="77291"/>
                </a:lnTo>
                <a:lnTo>
                  <a:pt x="1167370" y="24557"/>
                </a:lnTo>
                <a:lnTo>
                  <a:pt x="1187104" y="24557"/>
                </a:lnTo>
                <a:lnTo>
                  <a:pt x="1187104" y="77291"/>
                </a:lnTo>
                <a:lnTo>
                  <a:pt x="1193186" y="113552"/>
                </a:lnTo>
                <a:lnTo>
                  <a:pt x="1195869" y="119061"/>
                </a:lnTo>
                <a:lnTo>
                  <a:pt x="1177457" y="119061"/>
                </a:lnTo>
                <a:lnTo>
                  <a:pt x="1165762" y="149402"/>
                </a:lnTo>
                <a:lnTo>
                  <a:pt x="1149267" y="176371"/>
                </a:lnTo>
                <a:lnTo>
                  <a:pt x="1129217" y="198613"/>
                </a:lnTo>
                <a:lnTo>
                  <a:pt x="1106853" y="214770"/>
                </a:lnTo>
                <a:close/>
              </a:path>
              <a:path w="1318895" h="274320">
                <a:moveTo>
                  <a:pt x="1248608" y="209727"/>
                </a:moveTo>
                <a:lnTo>
                  <a:pt x="1226159" y="194389"/>
                </a:lnTo>
                <a:lnTo>
                  <a:pt x="1206002" y="173356"/>
                </a:lnTo>
                <a:lnTo>
                  <a:pt x="1189360" y="147843"/>
                </a:lnTo>
                <a:lnTo>
                  <a:pt x="1177457" y="119061"/>
                </a:lnTo>
                <a:lnTo>
                  <a:pt x="1195869" y="119061"/>
                </a:lnTo>
                <a:lnTo>
                  <a:pt x="1209524" y="147099"/>
                </a:lnTo>
                <a:lnTo>
                  <a:pt x="1233017" y="174850"/>
                </a:lnTo>
                <a:lnTo>
                  <a:pt x="1260558" y="193721"/>
                </a:lnTo>
                <a:lnTo>
                  <a:pt x="1248608" y="2097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91293" y="4200557"/>
            <a:ext cx="1056005" cy="273685"/>
          </a:xfrm>
          <a:custGeom>
            <a:avLst/>
            <a:gdLst/>
            <a:ahLst/>
            <a:cxnLst/>
            <a:rect l="l" t="t" r="r" b="b"/>
            <a:pathLst>
              <a:path w="1056004" h="273685">
                <a:moveTo>
                  <a:pt x="231325" y="112592"/>
                </a:moveTo>
                <a:lnTo>
                  <a:pt x="212139" y="112592"/>
                </a:lnTo>
                <a:lnTo>
                  <a:pt x="212139" y="0"/>
                </a:lnTo>
                <a:lnTo>
                  <a:pt x="231325" y="0"/>
                </a:lnTo>
                <a:lnTo>
                  <a:pt x="231325" y="112592"/>
                </a:lnTo>
                <a:close/>
              </a:path>
              <a:path w="1056004" h="273685">
                <a:moveTo>
                  <a:pt x="169821" y="259391"/>
                </a:moveTo>
                <a:lnTo>
                  <a:pt x="151183" y="259391"/>
                </a:lnTo>
                <a:lnTo>
                  <a:pt x="151183" y="7455"/>
                </a:lnTo>
                <a:lnTo>
                  <a:pt x="169821" y="7455"/>
                </a:lnTo>
                <a:lnTo>
                  <a:pt x="169821" y="112592"/>
                </a:lnTo>
                <a:lnTo>
                  <a:pt x="231325" y="112592"/>
                </a:lnTo>
                <a:lnTo>
                  <a:pt x="231325" y="129037"/>
                </a:lnTo>
                <a:lnTo>
                  <a:pt x="169821" y="129037"/>
                </a:lnTo>
                <a:lnTo>
                  <a:pt x="169821" y="259391"/>
                </a:lnTo>
                <a:close/>
              </a:path>
              <a:path w="1056004" h="273685">
                <a:moveTo>
                  <a:pt x="231325" y="273643"/>
                </a:moveTo>
                <a:lnTo>
                  <a:pt x="212139" y="273643"/>
                </a:lnTo>
                <a:lnTo>
                  <a:pt x="212139" y="129037"/>
                </a:lnTo>
                <a:lnTo>
                  <a:pt x="231325" y="129037"/>
                </a:lnTo>
                <a:lnTo>
                  <a:pt x="231325" y="273643"/>
                </a:lnTo>
                <a:close/>
              </a:path>
              <a:path w="1056004" h="273685">
                <a:moveTo>
                  <a:pt x="11511" y="214003"/>
                </a:moveTo>
                <a:lnTo>
                  <a:pt x="0" y="199751"/>
                </a:lnTo>
                <a:lnTo>
                  <a:pt x="42643" y="169501"/>
                </a:lnTo>
                <a:lnTo>
                  <a:pt x="71946" y="134039"/>
                </a:lnTo>
                <a:lnTo>
                  <a:pt x="89450" y="94652"/>
                </a:lnTo>
                <a:lnTo>
                  <a:pt x="96696" y="52623"/>
                </a:lnTo>
                <a:lnTo>
                  <a:pt x="9318" y="52623"/>
                </a:lnTo>
                <a:lnTo>
                  <a:pt x="9318" y="35959"/>
                </a:lnTo>
                <a:lnTo>
                  <a:pt x="115991" y="35959"/>
                </a:lnTo>
                <a:lnTo>
                  <a:pt x="112650" y="76251"/>
                </a:lnTo>
                <a:lnTo>
                  <a:pt x="101948" y="115254"/>
                </a:lnTo>
                <a:lnTo>
                  <a:pt x="82467" y="151916"/>
                </a:lnTo>
                <a:lnTo>
                  <a:pt x="52793" y="185183"/>
                </a:lnTo>
                <a:lnTo>
                  <a:pt x="11511" y="214003"/>
                </a:lnTo>
                <a:close/>
              </a:path>
              <a:path w="1056004" h="273685">
                <a:moveTo>
                  <a:pt x="498062" y="201285"/>
                </a:moveTo>
                <a:lnTo>
                  <a:pt x="478437" y="201285"/>
                </a:lnTo>
                <a:lnTo>
                  <a:pt x="478437" y="328"/>
                </a:lnTo>
                <a:lnTo>
                  <a:pt x="498062" y="328"/>
                </a:lnTo>
                <a:lnTo>
                  <a:pt x="498062" y="201285"/>
                </a:lnTo>
                <a:close/>
              </a:path>
              <a:path w="1056004" h="273685">
                <a:moveTo>
                  <a:pt x="350934" y="152937"/>
                </a:moveTo>
                <a:lnTo>
                  <a:pt x="322755" y="148182"/>
                </a:lnTo>
                <a:lnTo>
                  <a:pt x="300311" y="134546"/>
                </a:lnTo>
                <a:lnTo>
                  <a:pt x="285473" y="113470"/>
                </a:lnTo>
                <a:lnTo>
                  <a:pt x="280112" y="86390"/>
                </a:lnTo>
                <a:lnTo>
                  <a:pt x="285473" y="59498"/>
                </a:lnTo>
                <a:lnTo>
                  <a:pt x="300311" y="38494"/>
                </a:lnTo>
                <a:lnTo>
                  <a:pt x="322755" y="24830"/>
                </a:lnTo>
                <a:lnTo>
                  <a:pt x="350934" y="19953"/>
                </a:lnTo>
                <a:lnTo>
                  <a:pt x="379079" y="24830"/>
                </a:lnTo>
                <a:lnTo>
                  <a:pt x="399092" y="37055"/>
                </a:lnTo>
                <a:lnTo>
                  <a:pt x="350934" y="37055"/>
                </a:lnTo>
                <a:lnTo>
                  <a:pt x="330347" y="40833"/>
                </a:lnTo>
                <a:lnTo>
                  <a:pt x="313933" y="51157"/>
                </a:lnTo>
                <a:lnTo>
                  <a:pt x="303110" y="66764"/>
                </a:lnTo>
                <a:lnTo>
                  <a:pt x="299297" y="86390"/>
                </a:lnTo>
                <a:lnTo>
                  <a:pt x="303110" y="106170"/>
                </a:lnTo>
                <a:lnTo>
                  <a:pt x="313933" y="121788"/>
                </a:lnTo>
                <a:lnTo>
                  <a:pt x="330347" y="132040"/>
                </a:lnTo>
                <a:lnTo>
                  <a:pt x="350934" y="135725"/>
                </a:lnTo>
                <a:lnTo>
                  <a:pt x="399514" y="135725"/>
                </a:lnTo>
                <a:lnTo>
                  <a:pt x="379079" y="148182"/>
                </a:lnTo>
                <a:lnTo>
                  <a:pt x="350934" y="152937"/>
                </a:lnTo>
                <a:close/>
              </a:path>
              <a:path w="1056004" h="273685">
                <a:moveTo>
                  <a:pt x="399514" y="135725"/>
                </a:moveTo>
                <a:lnTo>
                  <a:pt x="350934" y="135725"/>
                </a:lnTo>
                <a:lnTo>
                  <a:pt x="371369" y="132040"/>
                </a:lnTo>
                <a:lnTo>
                  <a:pt x="387785" y="121788"/>
                </a:lnTo>
                <a:lnTo>
                  <a:pt x="398712" y="106170"/>
                </a:lnTo>
                <a:lnTo>
                  <a:pt x="402681" y="86390"/>
                </a:lnTo>
                <a:lnTo>
                  <a:pt x="398712" y="66764"/>
                </a:lnTo>
                <a:lnTo>
                  <a:pt x="387785" y="51157"/>
                </a:lnTo>
                <a:lnTo>
                  <a:pt x="371369" y="40833"/>
                </a:lnTo>
                <a:lnTo>
                  <a:pt x="350934" y="37055"/>
                </a:lnTo>
                <a:lnTo>
                  <a:pt x="399092" y="37055"/>
                </a:lnTo>
                <a:lnTo>
                  <a:pt x="401448" y="38494"/>
                </a:lnTo>
                <a:lnTo>
                  <a:pt x="416210" y="59498"/>
                </a:lnTo>
                <a:lnTo>
                  <a:pt x="421538" y="86390"/>
                </a:lnTo>
                <a:lnTo>
                  <a:pt x="416210" y="113470"/>
                </a:lnTo>
                <a:lnTo>
                  <a:pt x="401448" y="134546"/>
                </a:lnTo>
                <a:lnTo>
                  <a:pt x="399514" y="135725"/>
                </a:lnTo>
                <a:close/>
              </a:path>
              <a:path w="1056004" h="273685">
                <a:moveTo>
                  <a:pt x="506942" y="267065"/>
                </a:moveTo>
                <a:lnTo>
                  <a:pt x="323417" y="267065"/>
                </a:lnTo>
                <a:lnTo>
                  <a:pt x="323417" y="180565"/>
                </a:lnTo>
                <a:lnTo>
                  <a:pt x="342822" y="180565"/>
                </a:lnTo>
                <a:lnTo>
                  <a:pt x="342822" y="250511"/>
                </a:lnTo>
                <a:lnTo>
                  <a:pt x="506942" y="250511"/>
                </a:lnTo>
                <a:lnTo>
                  <a:pt x="506942" y="267065"/>
                </a:lnTo>
                <a:close/>
              </a:path>
              <a:path w="1056004" h="273685">
                <a:moveTo>
                  <a:pt x="773131" y="164230"/>
                </a:moveTo>
                <a:lnTo>
                  <a:pt x="753506" y="164230"/>
                </a:lnTo>
                <a:lnTo>
                  <a:pt x="753506" y="90227"/>
                </a:lnTo>
                <a:lnTo>
                  <a:pt x="694305" y="90227"/>
                </a:lnTo>
                <a:lnTo>
                  <a:pt x="694305" y="73563"/>
                </a:lnTo>
                <a:lnTo>
                  <a:pt x="753506" y="73563"/>
                </a:lnTo>
                <a:lnTo>
                  <a:pt x="753506" y="0"/>
                </a:lnTo>
                <a:lnTo>
                  <a:pt x="773131" y="0"/>
                </a:lnTo>
                <a:lnTo>
                  <a:pt x="773131" y="164230"/>
                </a:lnTo>
                <a:close/>
              </a:path>
              <a:path w="1056004" h="273685">
                <a:moveTo>
                  <a:pt x="703404" y="36507"/>
                </a:moveTo>
                <a:lnTo>
                  <a:pt x="556386" y="36507"/>
                </a:lnTo>
                <a:lnTo>
                  <a:pt x="556386" y="20172"/>
                </a:lnTo>
                <a:lnTo>
                  <a:pt x="703404" y="20172"/>
                </a:lnTo>
                <a:lnTo>
                  <a:pt x="703404" y="36507"/>
                </a:lnTo>
                <a:close/>
              </a:path>
              <a:path w="1056004" h="273685">
                <a:moveTo>
                  <a:pt x="559895" y="158858"/>
                </a:moveTo>
                <a:lnTo>
                  <a:pt x="549480" y="143290"/>
                </a:lnTo>
                <a:lnTo>
                  <a:pt x="577045" y="128703"/>
                </a:lnTo>
                <a:lnTo>
                  <a:pt x="599637" y="107508"/>
                </a:lnTo>
                <a:lnTo>
                  <a:pt x="614910" y="81482"/>
                </a:lnTo>
                <a:lnTo>
                  <a:pt x="620522" y="52404"/>
                </a:lnTo>
                <a:lnTo>
                  <a:pt x="620522" y="36507"/>
                </a:lnTo>
                <a:lnTo>
                  <a:pt x="640036" y="36507"/>
                </a:lnTo>
                <a:lnTo>
                  <a:pt x="640080" y="52404"/>
                </a:lnTo>
                <a:lnTo>
                  <a:pt x="645338" y="78850"/>
                </a:lnTo>
                <a:lnTo>
                  <a:pt x="650632" y="87596"/>
                </a:lnTo>
                <a:lnTo>
                  <a:pt x="630717" y="87596"/>
                </a:lnTo>
                <a:lnTo>
                  <a:pt x="619343" y="110864"/>
                </a:lnTo>
                <a:lnTo>
                  <a:pt x="603117" y="130915"/>
                </a:lnTo>
                <a:lnTo>
                  <a:pt x="582986" y="147122"/>
                </a:lnTo>
                <a:lnTo>
                  <a:pt x="559895" y="158858"/>
                </a:lnTo>
                <a:close/>
              </a:path>
              <a:path w="1056004" h="273685">
                <a:moveTo>
                  <a:pt x="698580" y="152060"/>
                </a:moveTo>
                <a:lnTo>
                  <a:pt x="676568" y="141294"/>
                </a:lnTo>
                <a:lnTo>
                  <a:pt x="657413" y="126530"/>
                </a:lnTo>
                <a:lnTo>
                  <a:pt x="641876" y="108414"/>
                </a:lnTo>
                <a:lnTo>
                  <a:pt x="630717" y="87596"/>
                </a:lnTo>
                <a:lnTo>
                  <a:pt x="650632" y="87596"/>
                </a:lnTo>
                <a:lnTo>
                  <a:pt x="659921" y="102945"/>
                </a:lnTo>
                <a:lnTo>
                  <a:pt x="681801" y="122764"/>
                </a:lnTo>
                <a:lnTo>
                  <a:pt x="708995" y="136602"/>
                </a:lnTo>
                <a:lnTo>
                  <a:pt x="698580" y="152060"/>
                </a:lnTo>
                <a:close/>
              </a:path>
              <a:path w="1056004" h="273685">
                <a:moveTo>
                  <a:pt x="773131" y="273643"/>
                </a:moveTo>
                <a:lnTo>
                  <a:pt x="753506" y="273643"/>
                </a:lnTo>
                <a:lnTo>
                  <a:pt x="753506" y="195913"/>
                </a:lnTo>
                <a:lnTo>
                  <a:pt x="590373" y="195913"/>
                </a:lnTo>
                <a:lnTo>
                  <a:pt x="590373" y="179578"/>
                </a:lnTo>
                <a:lnTo>
                  <a:pt x="773131" y="179578"/>
                </a:lnTo>
                <a:lnTo>
                  <a:pt x="773131" y="273643"/>
                </a:lnTo>
                <a:close/>
              </a:path>
              <a:path w="1056004" h="273685">
                <a:moveTo>
                  <a:pt x="1047103" y="201285"/>
                </a:moveTo>
                <a:lnTo>
                  <a:pt x="1027479" y="201285"/>
                </a:lnTo>
                <a:lnTo>
                  <a:pt x="1027479" y="328"/>
                </a:lnTo>
                <a:lnTo>
                  <a:pt x="1047103" y="328"/>
                </a:lnTo>
                <a:lnTo>
                  <a:pt x="1047103" y="201285"/>
                </a:lnTo>
                <a:close/>
              </a:path>
              <a:path w="1056004" h="273685">
                <a:moveTo>
                  <a:pt x="899976" y="152937"/>
                </a:moveTo>
                <a:lnTo>
                  <a:pt x="871797" y="148182"/>
                </a:lnTo>
                <a:lnTo>
                  <a:pt x="849353" y="134546"/>
                </a:lnTo>
                <a:lnTo>
                  <a:pt x="834515" y="113470"/>
                </a:lnTo>
                <a:lnTo>
                  <a:pt x="829153" y="86390"/>
                </a:lnTo>
                <a:lnTo>
                  <a:pt x="834515" y="59498"/>
                </a:lnTo>
                <a:lnTo>
                  <a:pt x="849353" y="38494"/>
                </a:lnTo>
                <a:lnTo>
                  <a:pt x="871797" y="24830"/>
                </a:lnTo>
                <a:lnTo>
                  <a:pt x="899976" y="19953"/>
                </a:lnTo>
                <a:lnTo>
                  <a:pt x="928121" y="24830"/>
                </a:lnTo>
                <a:lnTo>
                  <a:pt x="948134" y="37055"/>
                </a:lnTo>
                <a:lnTo>
                  <a:pt x="899976" y="37055"/>
                </a:lnTo>
                <a:lnTo>
                  <a:pt x="879389" y="40833"/>
                </a:lnTo>
                <a:lnTo>
                  <a:pt x="862975" y="51157"/>
                </a:lnTo>
                <a:lnTo>
                  <a:pt x="852152" y="66764"/>
                </a:lnTo>
                <a:lnTo>
                  <a:pt x="848339" y="86390"/>
                </a:lnTo>
                <a:lnTo>
                  <a:pt x="852152" y="106170"/>
                </a:lnTo>
                <a:lnTo>
                  <a:pt x="862975" y="121788"/>
                </a:lnTo>
                <a:lnTo>
                  <a:pt x="879389" y="132040"/>
                </a:lnTo>
                <a:lnTo>
                  <a:pt x="899976" y="135725"/>
                </a:lnTo>
                <a:lnTo>
                  <a:pt x="948556" y="135725"/>
                </a:lnTo>
                <a:lnTo>
                  <a:pt x="928121" y="148182"/>
                </a:lnTo>
                <a:lnTo>
                  <a:pt x="899976" y="152937"/>
                </a:lnTo>
                <a:close/>
              </a:path>
              <a:path w="1056004" h="273685">
                <a:moveTo>
                  <a:pt x="948556" y="135725"/>
                </a:moveTo>
                <a:lnTo>
                  <a:pt x="899976" y="135725"/>
                </a:lnTo>
                <a:lnTo>
                  <a:pt x="920410" y="132040"/>
                </a:lnTo>
                <a:lnTo>
                  <a:pt x="936826" y="121788"/>
                </a:lnTo>
                <a:lnTo>
                  <a:pt x="947754" y="106170"/>
                </a:lnTo>
                <a:lnTo>
                  <a:pt x="951723" y="86390"/>
                </a:lnTo>
                <a:lnTo>
                  <a:pt x="947754" y="66764"/>
                </a:lnTo>
                <a:lnTo>
                  <a:pt x="936826" y="51157"/>
                </a:lnTo>
                <a:lnTo>
                  <a:pt x="920410" y="40833"/>
                </a:lnTo>
                <a:lnTo>
                  <a:pt x="899976" y="37055"/>
                </a:lnTo>
                <a:lnTo>
                  <a:pt x="948134" y="37055"/>
                </a:lnTo>
                <a:lnTo>
                  <a:pt x="950489" y="38494"/>
                </a:lnTo>
                <a:lnTo>
                  <a:pt x="965252" y="59498"/>
                </a:lnTo>
                <a:lnTo>
                  <a:pt x="970579" y="86390"/>
                </a:lnTo>
                <a:lnTo>
                  <a:pt x="965252" y="113470"/>
                </a:lnTo>
                <a:lnTo>
                  <a:pt x="950489" y="134546"/>
                </a:lnTo>
                <a:lnTo>
                  <a:pt x="948556" y="135725"/>
                </a:lnTo>
                <a:close/>
              </a:path>
              <a:path w="1056004" h="273685">
                <a:moveTo>
                  <a:pt x="1055983" y="267065"/>
                </a:moveTo>
                <a:lnTo>
                  <a:pt x="872458" y="267065"/>
                </a:lnTo>
                <a:lnTo>
                  <a:pt x="872458" y="180565"/>
                </a:lnTo>
                <a:lnTo>
                  <a:pt x="891863" y="180565"/>
                </a:lnTo>
                <a:lnTo>
                  <a:pt x="891863" y="250511"/>
                </a:lnTo>
                <a:lnTo>
                  <a:pt x="1055983" y="250511"/>
                </a:lnTo>
                <a:lnTo>
                  <a:pt x="1055983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69253" y="4200557"/>
            <a:ext cx="778510" cy="273685"/>
          </a:xfrm>
          <a:custGeom>
            <a:avLst/>
            <a:gdLst/>
            <a:ahLst/>
            <a:cxnLst/>
            <a:rect l="l" t="t" r="r" b="b"/>
            <a:pathLst>
              <a:path w="778510" h="273685">
                <a:moveTo>
                  <a:pt x="220800" y="41441"/>
                </a:moveTo>
                <a:lnTo>
                  <a:pt x="201176" y="41441"/>
                </a:lnTo>
                <a:lnTo>
                  <a:pt x="201176" y="0"/>
                </a:lnTo>
                <a:lnTo>
                  <a:pt x="220800" y="0"/>
                </a:lnTo>
                <a:lnTo>
                  <a:pt x="220800" y="41441"/>
                </a:lnTo>
                <a:close/>
              </a:path>
              <a:path w="778510" h="273685">
                <a:moveTo>
                  <a:pt x="70274" y="145592"/>
                </a:moveTo>
                <a:lnTo>
                  <a:pt x="42104" y="140972"/>
                </a:lnTo>
                <a:lnTo>
                  <a:pt x="19802" y="127708"/>
                </a:lnTo>
                <a:lnTo>
                  <a:pt x="5168" y="107188"/>
                </a:lnTo>
                <a:lnTo>
                  <a:pt x="0" y="80799"/>
                </a:lnTo>
                <a:lnTo>
                  <a:pt x="5168" y="54547"/>
                </a:lnTo>
                <a:lnTo>
                  <a:pt x="19802" y="33999"/>
                </a:lnTo>
                <a:lnTo>
                  <a:pt x="42104" y="20626"/>
                </a:lnTo>
                <a:lnTo>
                  <a:pt x="70274" y="15896"/>
                </a:lnTo>
                <a:lnTo>
                  <a:pt x="87600" y="17590"/>
                </a:lnTo>
                <a:lnTo>
                  <a:pt x="103137" y="22625"/>
                </a:lnTo>
                <a:lnTo>
                  <a:pt x="116495" y="30681"/>
                </a:lnTo>
                <a:lnTo>
                  <a:pt x="118489" y="32670"/>
                </a:lnTo>
                <a:lnTo>
                  <a:pt x="70274" y="32670"/>
                </a:lnTo>
                <a:lnTo>
                  <a:pt x="49581" y="36336"/>
                </a:lnTo>
                <a:lnTo>
                  <a:pt x="33246" y="46456"/>
                </a:lnTo>
                <a:lnTo>
                  <a:pt x="22543" y="61716"/>
                </a:lnTo>
                <a:lnTo>
                  <a:pt x="18747" y="80799"/>
                </a:lnTo>
                <a:lnTo>
                  <a:pt x="22543" y="100065"/>
                </a:lnTo>
                <a:lnTo>
                  <a:pt x="33246" y="115292"/>
                </a:lnTo>
                <a:lnTo>
                  <a:pt x="49581" y="125277"/>
                </a:lnTo>
                <a:lnTo>
                  <a:pt x="70274" y="128818"/>
                </a:lnTo>
                <a:lnTo>
                  <a:pt x="118693" y="128818"/>
                </a:lnTo>
                <a:lnTo>
                  <a:pt x="116603" y="130899"/>
                </a:lnTo>
                <a:lnTo>
                  <a:pt x="103233" y="138918"/>
                </a:lnTo>
                <a:lnTo>
                  <a:pt x="87663" y="143915"/>
                </a:lnTo>
                <a:lnTo>
                  <a:pt x="70274" y="145592"/>
                </a:lnTo>
                <a:close/>
              </a:path>
              <a:path w="778510" h="273685">
                <a:moveTo>
                  <a:pt x="118693" y="128818"/>
                </a:moveTo>
                <a:lnTo>
                  <a:pt x="70274" y="128818"/>
                </a:lnTo>
                <a:lnTo>
                  <a:pt x="90594" y="125277"/>
                </a:lnTo>
                <a:lnTo>
                  <a:pt x="106864" y="115292"/>
                </a:lnTo>
                <a:lnTo>
                  <a:pt x="117666" y="100065"/>
                </a:lnTo>
                <a:lnTo>
                  <a:pt x="121582" y="80799"/>
                </a:lnTo>
                <a:lnTo>
                  <a:pt x="117666" y="61716"/>
                </a:lnTo>
                <a:lnTo>
                  <a:pt x="106864" y="46456"/>
                </a:lnTo>
                <a:lnTo>
                  <a:pt x="90594" y="36336"/>
                </a:lnTo>
                <a:lnTo>
                  <a:pt x="70274" y="32670"/>
                </a:lnTo>
                <a:lnTo>
                  <a:pt x="118489" y="32670"/>
                </a:lnTo>
                <a:lnTo>
                  <a:pt x="127283" y="41441"/>
                </a:lnTo>
                <a:lnTo>
                  <a:pt x="220800" y="41441"/>
                </a:lnTo>
                <a:lnTo>
                  <a:pt x="220800" y="57995"/>
                </a:lnTo>
                <a:lnTo>
                  <a:pt x="136383" y="57995"/>
                </a:lnTo>
                <a:lnTo>
                  <a:pt x="139014" y="65012"/>
                </a:lnTo>
                <a:lnTo>
                  <a:pt x="140439" y="72576"/>
                </a:lnTo>
                <a:lnTo>
                  <a:pt x="140439" y="89021"/>
                </a:lnTo>
                <a:lnTo>
                  <a:pt x="139014" y="96586"/>
                </a:lnTo>
                <a:lnTo>
                  <a:pt x="136492" y="103603"/>
                </a:lnTo>
                <a:lnTo>
                  <a:pt x="220800" y="103603"/>
                </a:lnTo>
                <a:lnTo>
                  <a:pt x="220800" y="120157"/>
                </a:lnTo>
                <a:lnTo>
                  <a:pt x="127393" y="120157"/>
                </a:lnTo>
                <a:lnTo>
                  <a:pt x="118693" y="128818"/>
                </a:lnTo>
                <a:close/>
              </a:path>
              <a:path w="778510" h="273685">
                <a:moveTo>
                  <a:pt x="220800" y="103603"/>
                </a:moveTo>
                <a:lnTo>
                  <a:pt x="201176" y="103603"/>
                </a:lnTo>
                <a:lnTo>
                  <a:pt x="201176" y="57995"/>
                </a:lnTo>
                <a:lnTo>
                  <a:pt x="220800" y="57995"/>
                </a:lnTo>
                <a:lnTo>
                  <a:pt x="220800" y="103603"/>
                </a:lnTo>
                <a:close/>
              </a:path>
              <a:path w="778510" h="273685">
                <a:moveTo>
                  <a:pt x="220800" y="160941"/>
                </a:moveTo>
                <a:lnTo>
                  <a:pt x="201176" y="160941"/>
                </a:lnTo>
                <a:lnTo>
                  <a:pt x="201176" y="120157"/>
                </a:lnTo>
                <a:lnTo>
                  <a:pt x="220800" y="120157"/>
                </a:lnTo>
                <a:lnTo>
                  <a:pt x="220800" y="160941"/>
                </a:lnTo>
                <a:close/>
              </a:path>
              <a:path w="778510" h="273685">
                <a:moveTo>
                  <a:pt x="220800" y="273643"/>
                </a:moveTo>
                <a:lnTo>
                  <a:pt x="201176" y="273643"/>
                </a:lnTo>
                <a:lnTo>
                  <a:pt x="201176" y="192953"/>
                </a:lnTo>
                <a:lnTo>
                  <a:pt x="38042" y="192953"/>
                </a:lnTo>
                <a:lnTo>
                  <a:pt x="38042" y="176947"/>
                </a:lnTo>
                <a:lnTo>
                  <a:pt x="220800" y="176947"/>
                </a:lnTo>
                <a:lnTo>
                  <a:pt x="220800" y="273643"/>
                </a:lnTo>
                <a:close/>
              </a:path>
              <a:path w="778510" h="273685">
                <a:moveTo>
                  <a:pt x="482823" y="166093"/>
                </a:moveTo>
                <a:lnTo>
                  <a:pt x="463198" y="166093"/>
                </a:lnTo>
                <a:lnTo>
                  <a:pt x="463198" y="328"/>
                </a:lnTo>
                <a:lnTo>
                  <a:pt x="482823" y="328"/>
                </a:lnTo>
                <a:lnTo>
                  <a:pt x="482823" y="44839"/>
                </a:lnTo>
                <a:lnTo>
                  <a:pt x="525470" y="44839"/>
                </a:lnTo>
                <a:lnTo>
                  <a:pt x="525470" y="61723"/>
                </a:lnTo>
                <a:lnTo>
                  <a:pt x="482823" y="61723"/>
                </a:lnTo>
                <a:lnTo>
                  <a:pt x="482823" y="102397"/>
                </a:lnTo>
                <a:lnTo>
                  <a:pt x="525470" y="102397"/>
                </a:lnTo>
                <a:lnTo>
                  <a:pt x="525470" y="119280"/>
                </a:lnTo>
                <a:lnTo>
                  <a:pt x="482823" y="119280"/>
                </a:lnTo>
                <a:lnTo>
                  <a:pt x="482823" y="166093"/>
                </a:lnTo>
                <a:close/>
              </a:path>
              <a:path w="778510" h="273685">
                <a:moveTo>
                  <a:pt x="303573" y="148114"/>
                </a:moveTo>
                <a:lnTo>
                  <a:pt x="282743" y="148114"/>
                </a:lnTo>
                <a:lnTo>
                  <a:pt x="282743" y="72905"/>
                </a:lnTo>
                <a:lnTo>
                  <a:pt x="386236" y="72905"/>
                </a:lnTo>
                <a:lnTo>
                  <a:pt x="386236" y="33876"/>
                </a:lnTo>
                <a:lnTo>
                  <a:pt x="281975" y="33876"/>
                </a:lnTo>
                <a:lnTo>
                  <a:pt x="281975" y="17431"/>
                </a:lnTo>
                <a:lnTo>
                  <a:pt x="405422" y="17431"/>
                </a:lnTo>
                <a:lnTo>
                  <a:pt x="405422" y="88693"/>
                </a:lnTo>
                <a:lnTo>
                  <a:pt x="301928" y="88693"/>
                </a:lnTo>
                <a:lnTo>
                  <a:pt x="301928" y="131449"/>
                </a:lnTo>
                <a:lnTo>
                  <a:pt x="434603" y="131449"/>
                </a:lnTo>
                <a:lnTo>
                  <a:pt x="435461" y="139124"/>
                </a:lnTo>
                <a:lnTo>
                  <a:pt x="402597" y="143658"/>
                </a:lnTo>
                <a:lnTo>
                  <a:pt x="370956" y="146455"/>
                </a:lnTo>
                <a:lnTo>
                  <a:pt x="338596" y="147834"/>
                </a:lnTo>
                <a:lnTo>
                  <a:pt x="303573" y="148114"/>
                </a:lnTo>
                <a:close/>
              </a:path>
              <a:path w="778510" h="273685">
                <a:moveTo>
                  <a:pt x="434603" y="131449"/>
                </a:moveTo>
                <a:lnTo>
                  <a:pt x="303573" y="131449"/>
                </a:lnTo>
                <a:lnTo>
                  <a:pt x="337996" y="131124"/>
                </a:lnTo>
                <a:lnTo>
                  <a:pt x="369860" y="129750"/>
                </a:lnTo>
                <a:lnTo>
                  <a:pt x="401086" y="126978"/>
                </a:lnTo>
                <a:lnTo>
                  <a:pt x="433598" y="122459"/>
                </a:lnTo>
                <a:lnTo>
                  <a:pt x="434603" y="131449"/>
                </a:lnTo>
                <a:close/>
              </a:path>
              <a:path w="778510" h="273685">
                <a:moveTo>
                  <a:pt x="395555" y="272876"/>
                </a:moveTo>
                <a:lnTo>
                  <a:pt x="357937" y="269599"/>
                </a:lnTo>
                <a:lnTo>
                  <a:pt x="329693" y="260062"/>
                </a:lnTo>
                <a:lnTo>
                  <a:pt x="311932" y="244709"/>
                </a:lnTo>
                <a:lnTo>
                  <a:pt x="305766" y="223979"/>
                </a:lnTo>
                <a:lnTo>
                  <a:pt x="311932" y="203295"/>
                </a:lnTo>
                <a:lnTo>
                  <a:pt x="329693" y="187924"/>
                </a:lnTo>
                <a:lnTo>
                  <a:pt x="357937" y="178329"/>
                </a:lnTo>
                <a:lnTo>
                  <a:pt x="395555" y="174974"/>
                </a:lnTo>
                <a:lnTo>
                  <a:pt x="432984" y="178329"/>
                </a:lnTo>
                <a:lnTo>
                  <a:pt x="461143" y="187924"/>
                </a:lnTo>
                <a:lnTo>
                  <a:pt x="464420" y="190761"/>
                </a:lnTo>
                <a:lnTo>
                  <a:pt x="395555" y="190761"/>
                </a:lnTo>
                <a:lnTo>
                  <a:pt x="366160" y="193084"/>
                </a:lnTo>
                <a:lnTo>
                  <a:pt x="343836" y="199723"/>
                </a:lnTo>
                <a:lnTo>
                  <a:pt x="329693" y="210186"/>
                </a:lnTo>
                <a:lnTo>
                  <a:pt x="324842" y="223979"/>
                </a:lnTo>
                <a:lnTo>
                  <a:pt x="329693" y="237879"/>
                </a:lnTo>
                <a:lnTo>
                  <a:pt x="343836" y="248345"/>
                </a:lnTo>
                <a:lnTo>
                  <a:pt x="366160" y="254906"/>
                </a:lnTo>
                <a:lnTo>
                  <a:pt x="395555" y="257089"/>
                </a:lnTo>
                <a:lnTo>
                  <a:pt x="464582" y="257089"/>
                </a:lnTo>
                <a:lnTo>
                  <a:pt x="461143" y="260062"/>
                </a:lnTo>
                <a:lnTo>
                  <a:pt x="432984" y="269599"/>
                </a:lnTo>
                <a:lnTo>
                  <a:pt x="395555" y="272876"/>
                </a:lnTo>
                <a:close/>
              </a:path>
              <a:path w="778510" h="273685">
                <a:moveTo>
                  <a:pt x="464582" y="257089"/>
                </a:moveTo>
                <a:lnTo>
                  <a:pt x="395555" y="257089"/>
                </a:lnTo>
                <a:lnTo>
                  <a:pt x="424856" y="254906"/>
                </a:lnTo>
                <a:lnTo>
                  <a:pt x="447096" y="248345"/>
                </a:lnTo>
                <a:lnTo>
                  <a:pt x="461216" y="237879"/>
                </a:lnTo>
                <a:lnTo>
                  <a:pt x="466159" y="223979"/>
                </a:lnTo>
                <a:lnTo>
                  <a:pt x="461216" y="210186"/>
                </a:lnTo>
                <a:lnTo>
                  <a:pt x="447096" y="199723"/>
                </a:lnTo>
                <a:lnTo>
                  <a:pt x="424856" y="193084"/>
                </a:lnTo>
                <a:lnTo>
                  <a:pt x="395555" y="190761"/>
                </a:lnTo>
                <a:lnTo>
                  <a:pt x="464420" y="190761"/>
                </a:lnTo>
                <a:lnTo>
                  <a:pt x="478900" y="203295"/>
                </a:lnTo>
                <a:lnTo>
                  <a:pt x="485125" y="223979"/>
                </a:lnTo>
                <a:lnTo>
                  <a:pt x="478900" y="244709"/>
                </a:lnTo>
                <a:lnTo>
                  <a:pt x="464582" y="257089"/>
                </a:lnTo>
                <a:close/>
              </a:path>
              <a:path w="778510" h="273685">
                <a:moveTo>
                  <a:pt x="777954" y="273643"/>
                </a:moveTo>
                <a:lnTo>
                  <a:pt x="758878" y="273643"/>
                </a:lnTo>
                <a:lnTo>
                  <a:pt x="758878" y="0"/>
                </a:lnTo>
                <a:lnTo>
                  <a:pt x="777954" y="0"/>
                </a:lnTo>
                <a:lnTo>
                  <a:pt x="777954" y="273643"/>
                </a:lnTo>
                <a:close/>
              </a:path>
              <a:path w="778510" h="273685">
                <a:moveTo>
                  <a:pt x="723577" y="108426"/>
                </a:moveTo>
                <a:lnTo>
                  <a:pt x="704610" y="108426"/>
                </a:lnTo>
                <a:lnTo>
                  <a:pt x="704610" y="6468"/>
                </a:lnTo>
                <a:lnTo>
                  <a:pt x="723577" y="6468"/>
                </a:lnTo>
                <a:lnTo>
                  <a:pt x="723577" y="108426"/>
                </a:lnTo>
                <a:close/>
              </a:path>
              <a:path w="778510" h="273685">
                <a:moveTo>
                  <a:pt x="606489" y="211591"/>
                </a:moveTo>
                <a:lnTo>
                  <a:pt x="582482" y="205039"/>
                </a:lnTo>
                <a:lnTo>
                  <a:pt x="564088" y="186225"/>
                </a:lnTo>
                <a:lnTo>
                  <a:pt x="552313" y="156660"/>
                </a:lnTo>
                <a:lnTo>
                  <a:pt x="548164" y="117855"/>
                </a:lnTo>
                <a:lnTo>
                  <a:pt x="552313" y="79146"/>
                </a:lnTo>
                <a:lnTo>
                  <a:pt x="564088" y="49677"/>
                </a:lnTo>
                <a:lnTo>
                  <a:pt x="582482" y="30918"/>
                </a:lnTo>
                <a:lnTo>
                  <a:pt x="606489" y="24338"/>
                </a:lnTo>
                <a:lnTo>
                  <a:pt x="629371" y="30215"/>
                </a:lnTo>
                <a:lnTo>
                  <a:pt x="642401" y="42427"/>
                </a:lnTo>
                <a:lnTo>
                  <a:pt x="606489" y="42427"/>
                </a:lnTo>
                <a:lnTo>
                  <a:pt x="590018" y="47846"/>
                </a:lnTo>
                <a:lnTo>
                  <a:pt x="577422" y="63162"/>
                </a:lnTo>
                <a:lnTo>
                  <a:pt x="569410" y="86967"/>
                </a:lnTo>
                <a:lnTo>
                  <a:pt x="566692" y="117855"/>
                </a:lnTo>
                <a:lnTo>
                  <a:pt x="569410" y="148711"/>
                </a:lnTo>
                <a:lnTo>
                  <a:pt x="577422" y="172548"/>
                </a:lnTo>
                <a:lnTo>
                  <a:pt x="590018" y="187895"/>
                </a:lnTo>
                <a:lnTo>
                  <a:pt x="606489" y="193282"/>
                </a:lnTo>
                <a:lnTo>
                  <a:pt x="642489" y="193282"/>
                </a:lnTo>
                <a:lnTo>
                  <a:pt x="629650" y="205582"/>
                </a:lnTo>
                <a:lnTo>
                  <a:pt x="606489" y="211591"/>
                </a:lnTo>
                <a:close/>
              </a:path>
              <a:path w="778510" h="273685">
                <a:moveTo>
                  <a:pt x="642489" y="193282"/>
                </a:moveTo>
                <a:lnTo>
                  <a:pt x="606489" y="193282"/>
                </a:lnTo>
                <a:lnTo>
                  <a:pt x="623072" y="187895"/>
                </a:lnTo>
                <a:lnTo>
                  <a:pt x="635719" y="172548"/>
                </a:lnTo>
                <a:lnTo>
                  <a:pt x="643783" y="148711"/>
                </a:lnTo>
                <a:lnTo>
                  <a:pt x="646614" y="117855"/>
                </a:lnTo>
                <a:lnTo>
                  <a:pt x="643783" y="86967"/>
                </a:lnTo>
                <a:lnTo>
                  <a:pt x="635719" y="63162"/>
                </a:lnTo>
                <a:lnTo>
                  <a:pt x="623072" y="47846"/>
                </a:lnTo>
                <a:lnTo>
                  <a:pt x="606489" y="42427"/>
                </a:lnTo>
                <a:lnTo>
                  <a:pt x="642401" y="42427"/>
                </a:lnTo>
                <a:lnTo>
                  <a:pt x="647299" y="47018"/>
                </a:lnTo>
                <a:lnTo>
                  <a:pt x="659431" y="73503"/>
                </a:lnTo>
                <a:lnTo>
                  <a:pt x="664923" y="108426"/>
                </a:lnTo>
                <a:lnTo>
                  <a:pt x="723577" y="108426"/>
                </a:lnTo>
                <a:lnTo>
                  <a:pt x="723577" y="124981"/>
                </a:lnTo>
                <a:lnTo>
                  <a:pt x="665033" y="124981"/>
                </a:lnTo>
                <a:lnTo>
                  <a:pt x="659816" y="160961"/>
                </a:lnTo>
                <a:lnTo>
                  <a:pt x="647724" y="188267"/>
                </a:lnTo>
                <a:lnTo>
                  <a:pt x="642489" y="193282"/>
                </a:lnTo>
                <a:close/>
              </a:path>
              <a:path w="778510" h="273685">
                <a:moveTo>
                  <a:pt x="723577" y="259281"/>
                </a:moveTo>
                <a:lnTo>
                  <a:pt x="704610" y="259281"/>
                </a:lnTo>
                <a:lnTo>
                  <a:pt x="704610" y="124981"/>
                </a:lnTo>
                <a:lnTo>
                  <a:pt x="723577" y="124981"/>
                </a:lnTo>
                <a:lnTo>
                  <a:pt x="723577" y="2592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75395" y="4200557"/>
            <a:ext cx="495934" cy="273685"/>
          </a:xfrm>
          <a:custGeom>
            <a:avLst/>
            <a:gdLst/>
            <a:ahLst/>
            <a:cxnLst/>
            <a:rect l="l" t="t" r="r" b="b"/>
            <a:pathLst>
              <a:path w="495935" h="273685">
                <a:moveTo>
                  <a:pt x="222225" y="111387"/>
                </a:moveTo>
                <a:lnTo>
                  <a:pt x="203368" y="111387"/>
                </a:lnTo>
                <a:lnTo>
                  <a:pt x="203368" y="0"/>
                </a:lnTo>
                <a:lnTo>
                  <a:pt x="222225" y="0"/>
                </a:lnTo>
                <a:lnTo>
                  <a:pt x="222225" y="111387"/>
                </a:lnTo>
                <a:close/>
              </a:path>
              <a:path w="495935" h="273685">
                <a:moveTo>
                  <a:pt x="158858" y="258952"/>
                </a:moveTo>
                <a:lnTo>
                  <a:pt x="140549" y="258952"/>
                </a:lnTo>
                <a:lnTo>
                  <a:pt x="140549" y="6577"/>
                </a:lnTo>
                <a:lnTo>
                  <a:pt x="158858" y="6577"/>
                </a:lnTo>
                <a:lnTo>
                  <a:pt x="158858" y="111387"/>
                </a:lnTo>
                <a:lnTo>
                  <a:pt x="222225" y="111387"/>
                </a:lnTo>
                <a:lnTo>
                  <a:pt x="222225" y="127831"/>
                </a:lnTo>
                <a:lnTo>
                  <a:pt x="158858" y="127831"/>
                </a:lnTo>
                <a:lnTo>
                  <a:pt x="158858" y="258952"/>
                </a:lnTo>
                <a:close/>
              </a:path>
              <a:path w="495935" h="273685">
                <a:moveTo>
                  <a:pt x="222225" y="273643"/>
                </a:moveTo>
                <a:lnTo>
                  <a:pt x="203368" y="273643"/>
                </a:lnTo>
                <a:lnTo>
                  <a:pt x="203368" y="127831"/>
                </a:lnTo>
                <a:lnTo>
                  <a:pt x="222225" y="127831"/>
                </a:lnTo>
                <a:lnTo>
                  <a:pt x="222225" y="273643"/>
                </a:lnTo>
                <a:close/>
              </a:path>
              <a:path w="495935" h="273685">
                <a:moveTo>
                  <a:pt x="17212" y="204026"/>
                </a:moveTo>
                <a:lnTo>
                  <a:pt x="0" y="204026"/>
                </a:lnTo>
                <a:lnTo>
                  <a:pt x="0" y="33986"/>
                </a:lnTo>
                <a:lnTo>
                  <a:pt x="102616" y="33986"/>
                </a:lnTo>
                <a:lnTo>
                  <a:pt x="102616" y="50321"/>
                </a:lnTo>
                <a:lnTo>
                  <a:pt x="19514" y="50321"/>
                </a:lnTo>
                <a:lnTo>
                  <a:pt x="19514" y="187033"/>
                </a:lnTo>
                <a:lnTo>
                  <a:pt x="120198" y="187033"/>
                </a:lnTo>
                <a:lnTo>
                  <a:pt x="121253" y="195475"/>
                </a:lnTo>
                <a:lnTo>
                  <a:pt x="97350" y="199802"/>
                </a:lnTo>
                <a:lnTo>
                  <a:pt x="73426" y="202382"/>
                </a:lnTo>
                <a:lnTo>
                  <a:pt x="47405" y="203646"/>
                </a:lnTo>
                <a:lnTo>
                  <a:pt x="17212" y="204026"/>
                </a:lnTo>
                <a:close/>
              </a:path>
              <a:path w="495935" h="273685">
                <a:moveTo>
                  <a:pt x="120198" y="187033"/>
                </a:moveTo>
                <a:lnTo>
                  <a:pt x="19514" y="187033"/>
                </a:lnTo>
                <a:lnTo>
                  <a:pt x="48421" y="186689"/>
                </a:lnTo>
                <a:lnTo>
                  <a:pt x="73412" y="185430"/>
                </a:lnTo>
                <a:lnTo>
                  <a:pt x="96369" y="182917"/>
                </a:lnTo>
                <a:lnTo>
                  <a:pt x="119170" y="178811"/>
                </a:lnTo>
                <a:lnTo>
                  <a:pt x="120198" y="187033"/>
                </a:lnTo>
                <a:close/>
              </a:path>
              <a:path w="495935" h="273685">
                <a:moveTo>
                  <a:pt x="495759" y="116649"/>
                </a:moveTo>
                <a:lnTo>
                  <a:pt x="477012" y="116649"/>
                </a:lnTo>
                <a:lnTo>
                  <a:pt x="477012" y="0"/>
                </a:lnTo>
                <a:lnTo>
                  <a:pt x="495759" y="0"/>
                </a:lnTo>
                <a:lnTo>
                  <a:pt x="495759" y="116649"/>
                </a:lnTo>
                <a:close/>
              </a:path>
              <a:path w="495935" h="273685">
                <a:moveTo>
                  <a:pt x="436009" y="259501"/>
                </a:moveTo>
                <a:lnTo>
                  <a:pt x="417482" y="259501"/>
                </a:lnTo>
                <a:lnTo>
                  <a:pt x="417482" y="6797"/>
                </a:lnTo>
                <a:lnTo>
                  <a:pt x="436009" y="6797"/>
                </a:lnTo>
                <a:lnTo>
                  <a:pt x="436009" y="116649"/>
                </a:lnTo>
                <a:lnTo>
                  <a:pt x="495759" y="116649"/>
                </a:lnTo>
                <a:lnTo>
                  <a:pt x="495759" y="133203"/>
                </a:lnTo>
                <a:lnTo>
                  <a:pt x="436009" y="133203"/>
                </a:lnTo>
                <a:lnTo>
                  <a:pt x="436009" y="259501"/>
                </a:lnTo>
                <a:close/>
              </a:path>
              <a:path w="495935" h="273685">
                <a:moveTo>
                  <a:pt x="495759" y="273643"/>
                </a:moveTo>
                <a:lnTo>
                  <a:pt x="477012" y="273643"/>
                </a:lnTo>
                <a:lnTo>
                  <a:pt x="477012" y="133203"/>
                </a:lnTo>
                <a:lnTo>
                  <a:pt x="495759" y="133203"/>
                </a:lnTo>
                <a:lnTo>
                  <a:pt x="495759" y="273643"/>
                </a:lnTo>
                <a:close/>
              </a:path>
              <a:path w="495935" h="273685">
                <a:moveTo>
                  <a:pt x="342493" y="49115"/>
                </a:moveTo>
                <a:lnTo>
                  <a:pt x="322868" y="49115"/>
                </a:lnTo>
                <a:lnTo>
                  <a:pt x="322868" y="8441"/>
                </a:lnTo>
                <a:lnTo>
                  <a:pt x="342493" y="8441"/>
                </a:lnTo>
                <a:lnTo>
                  <a:pt x="342493" y="49115"/>
                </a:lnTo>
                <a:close/>
              </a:path>
              <a:path w="495935" h="273685">
                <a:moveTo>
                  <a:pt x="401914" y="65341"/>
                </a:moveTo>
                <a:lnTo>
                  <a:pt x="263118" y="65341"/>
                </a:lnTo>
                <a:lnTo>
                  <a:pt x="263118" y="49115"/>
                </a:lnTo>
                <a:lnTo>
                  <a:pt x="401914" y="49115"/>
                </a:lnTo>
                <a:lnTo>
                  <a:pt x="401914" y="65341"/>
                </a:lnTo>
                <a:close/>
              </a:path>
              <a:path w="495935" h="273685">
                <a:moveTo>
                  <a:pt x="332516" y="208741"/>
                </a:moveTo>
                <a:lnTo>
                  <a:pt x="309017" y="204246"/>
                </a:lnTo>
                <a:lnTo>
                  <a:pt x="290472" y="191528"/>
                </a:lnTo>
                <a:lnTo>
                  <a:pt x="278340" y="171986"/>
                </a:lnTo>
                <a:lnTo>
                  <a:pt x="274082" y="147017"/>
                </a:lnTo>
                <a:lnTo>
                  <a:pt x="278340" y="122334"/>
                </a:lnTo>
                <a:lnTo>
                  <a:pt x="290472" y="102986"/>
                </a:lnTo>
                <a:lnTo>
                  <a:pt x="309017" y="90359"/>
                </a:lnTo>
                <a:lnTo>
                  <a:pt x="332516" y="85842"/>
                </a:lnTo>
                <a:lnTo>
                  <a:pt x="356115" y="90359"/>
                </a:lnTo>
                <a:lnTo>
                  <a:pt x="373991" y="102506"/>
                </a:lnTo>
                <a:lnTo>
                  <a:pt x="332516" y="102506"/>
                </a:lnTo>
                <a:lnTo>
                  <a:pt x="316075" y="106023"/>
                </a:lnTo>
                <a:lnTo>
                  <a:pt x="303107" y="115429"/>
                </a:lnTo>
                <a:lnTo>
                  <a:pt x="294621" y="129502"/>
                </a:lnTo>
                <a:lnTo>
                  <a:pt x="291623" y="147017"/>
                </a:lnTo>
                <a:lnTo>
                  <a:pt x="294621" y="164762"/>
                </a:lnTo>
                <a:lnTo>
                  <a:pt x="303107" y="178879"/>
                </a:lnTo>
                <a:lnTo>
                  <a:pt x="316075" y="188166"/>
                </a:lnTo>
                <a:lnTo>
                  <a:pt x="332516" y="191419"/>
                </a:lnTo>
                <a:lnTo>
                  <a:pt x="374766" y="191419"/>
                </a:lnTo>
                <a:lnTo>
                  <a:pt x="356115" y="204246"/>
                </a:lnTo>
                <a:lnTo>
                  <a:pt x="332516" y="208741"/>
                </a:lnTo>
                <a:close/>
              </a:path>
              <a:path w="495935" h="273685">
                <a:moveTo>
                  <a:pt x="374766" y="191419"/>
                </a:moveTo>
                <a:lnTo>
                  <a:pt x="332516" y="191419"/>
                </a:lnTo>
                <a:lnTo>
                  <a:pt x="348994" y="188166"/>
                </a:lnTo>
                <a:lnTo>
                  <a:pt x="362048" y="178879"/>
                </a:lnTo>
                <a:lnTo>
                  <a:pt x="370643" y="164762"/>
                </a:lnTo>
                <a:lnTo>
                  <a:pt x="373738" y="147017"/>
                </a:lnTo>
                <a:lnTo>
                  <a:pt x="370643" y="129502"/>
                </a:lnTo>
                <a:lnTo>
                  <a:pt x="362048" y="115429"/>
                </a:lnTo>
                <a:lnTo>
                  <a:pt x="348994" y="106023"/>
                </a:lnTo>
                <a:lnTo>
                  <a:pt x="332516" y="102506"/>
                </a:lnTo>
                <a:lnTo>
                  <a:pt x="373991" y="102506"/>
                </a:lnTo>
                <a:lnTo>
                  <a:pt x="374697" y="102986"/>
                </a:lnTo>
                <a:lnTo>
                  <a:pt x="386908" y="122334"/>
                </a:lnTo>
                <a:lnTo>
                  <a:pt x="391389" y="147017"/>
                </a:lnTo>
                <a:lnTo>
                  <a:pt x="386908" y="171986"/>
                </a:lnTo>
                <a:lnTo>
                  <a:pt x="374766" y="1914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92417" y="4198474"/>
            <a:ext cx="771525" cy="276225"/>
          </a:xfrm>
          <a:custGeom>
            <a:avLst/>
            <a:gdLst/>
            <a:ahLst/>
            <a:cxnLst/>
            <a:rect l="l" t="t" r="r" b="b"/>
            <a:pathLst>
              <a:path w="771525" h="276225">
                <a:moveTo>
                  <a:pt x="223541" y="165326"/>
                </a:moveTo>
                <a:lnTo>
                  <a:pt x="203917" y="165326"/>
                </a:lnTo>
                <a:lnTo>
                  <a:pt x="203917" y="91433"/>
                </a:lnTo>
                <a:lnTo>
                  <a:pt x="144605" y="91433"/>
                </a:lnTo>
                <a:lnTo>
                  <a:pt x="144605" y="74988"/>
                </a:lnTo>
                <a:lnTo>
                  <a:pt x="203917" y="74988"/>
                </a:lnTo>
                <a:lnTo>
                  <a:pt x="203917" y="2083"/>
                </a:lnTo>
                <a:lnTo>
                  <a:pt x="223541" y="2083"/>
                </a:lnTo>
                <a:lnTo>
                  <a:pt x="223541" y="165326"/>
                </a:lnTo>
                <a:close/>
              </a:path>
              <a:path w="771525" h="276225">
                <a:moveTo>
                  <a:pt x="153814" y="39796"/>
                </a:moveTo>
                <a:lnTo>
                  <a:pt x="6797" y="39796"/>
                </a:lnTo>
                <a:lnTo>
                  <a:pt x="6797" y="23351"/>
                </a:lnTo>
                <a:lnTo>
                  <a:pt x="153814" y="23351"/>
                </a:lnTo>
                <a:lnTo>
                  <a:pt x="153814" y="39796"/>
                </a:lnTo>
                <a:close/>
              </a:path>
              <a:path w="771525" h="276225">
                <a:moveTo>
                  <a:pt x="10305" y="161818"/>
                </a:moveTo>
                <a:lnTo>
                  <a:pt x="0" y="146140"/>
                </a:lnTo>
                <a:lnTo>
                  <a:pt x="27641" y="131304"/>
                </a:lnTo>
                <a:lnTo>
                  <a:pt x="50184" y="109838"/>
                </a:lnTo>
                <a:lnTo>
                  <a:pt x="65368" y="83500"/>
                </a:lnTo>
                <a:lnTo>
                  <a:pt x="70932" y="54049"/>
                </a:lnTo>
                <a:lnTo>
                  <a:pt x="70932" y="39796"/>
                </a:lnTo>
                <a:lnTo>
                  <a:pt x="90447" y="39796"/>
                </a:lnTo>
                <a:lnTo>
                  <a:pt x="90490" y="54049"/>
                </a:lnTo>
                <a:lnTo>
                  <a:pt x="95748" y="80539"/>
                </a:lnTo>
                <a:lnTo>
                  <a:pt x="101085" y="89350"/>
                </a:lnTo>
                <a:lnTo>
                  <a:pt x="81237" y="89350"/>
                </a:lnTo>
                <a:lnTo>
                  <a:pt x="69800" y="112945"/>
                </a:lnTo>
                <a:lnTo>
                  <a:pt x="53541" y="133313"/>
                </a:lnTo>
                <a:lnTo>
                  <a:pt x="33398" y="149816"/>
                </a:lnTo>
                <a:lnTo>
                  <a:pt x="10305" y="161818"/>
                </a:lnTo>
                <a:close/>
              </a:path>
              <a:path w="771525" h="276225">
                <a:moveTo>
                  <a:pt x="148991" y="153924"/>
                </a:moveTo>
                <a:lnTo>
                  <a:pt x="126995" y="143141"/>
                </a:lnTo>
                <a:lnTo>
                  <a:pt x="107878" y="128338"/>
                </a:lnTo>
                <a:lnTo>
                  <a:pt x="92379" y="110186"/>
                </a:lnTo>
                <a:lnTo>
                  <a:pt x="81237" y="89350"/>
                </a:lnTo>
                <a:lnTo>
                  <a:pt x="101085" y="89350"/>
                </a:lnTo>
                <a:lnTo>
                  <a:pt x="110331" y="104617"/>
                </a:lnTo>
                <a:lnTo>
                  <a:pt x="132212" y="124378"/>
                </a:lnTo>
                <a:lnTo>
                  <a:pt x="159406" y="138137"/>
                </a:lnTo>
                <a:lnTo>
                  <a:pt x="148991" y="153924"/>
                </a:lnTo>
                <a:close/>
              </a:path>
              <a:path w="771525" h="276225">
                <a:moveTo>
                  <a:pt x="133642" y="275288"/>
                </a:moveTo>
                <a:lnTo>
                  <a:pt x="95562" y="271803"/>
                </a:lnTo>
                <a:lnTo>
                  <a:pt x="66958" y="261967"/>
                </a:lnTo>
                <a:lnTo>
                  <a:pt x="49002" y="246211"/>
                </a:lnTo>
                <a:lnTo>
                  <a:pt x="42866" y="224966"/>
                </a:lnTo>
                <a:lnTo>
                  <a:pt x="49002" y="203581"/>
                </a:lnTo>
                <a:lnTo>
                  <a:pt x="66958" y="187746"/>
                </a:lnTo>
                <a:lnTo>
                  <a:pt x="95562" y="177913"/>
                </a:lnTo>
                <a:lnTo>
                  <a:pt x="133642" y="174535"/>
                </a:lnTo>
                <a:lnTo>
                  <a:pt x="171599" y="177913"/>
                </a:lnTo>
                <a:lnTo>
                  <a:pt x="200162" y="187746"/>
                </a:lnTo>
                <a:lnTo>
                  <a:pt x="202965" y="190213"/>
                </a:lnTo>
                <a:lnTo>
                  <a:pt x="133642" y="190213"/>
                </a:lnTo>
                <a:lnTo>
                  <a:pt x="103988" y="192621"/>
                </a:lnTo>
                <a:lnTo>
                  <a:pt x="81416" y="199531"/>
                </a:lnTo>
                <a:lnTo>
                  <a:pt x="67086" y="210471"/>
                </a:lnTo>
                <a:lnTo>
                  <a:pt x="62161" y="224966"/>
                </a:lnTo>
                <a:lnTo>
                  <a:pt x="67086" y="239268"/>
                </a:lnTo>
                <a:lnTo>
                  <a:pt x="81416" y="250086"/>
                </a:lnTo>
                <a:lnTo>
                  <a:pt x="103988" y="256895"/>
                </a:lnTo>
                <a:lnTo>
                  <a:pt x="133642" y="259172"/>
                </a:lnTo>
                <a:lnTo>
                  <a:pt x="203355" y="259172"/>
                </a:lnTo>
                <a:lnTo>
                  <a:pt x="200162" y="261967"/>
                </a:lnTo>
                <a:lnTo>
                  <a:pt x="171599" y="271803"/>
                </a:lnTo>
                <a:lnTo>
                  <a:pt x="133642" y="275288"/>
                </a:lnTo>
                <a:close/>
              </a:path>
              <a:path w="771525" h="276225">
                <a:moveTo>
                  <a:pt x="203355" y="259172"/>
                </a:moveTo>
                <a:lnTo>
                  <a:pt x="133642" y="259172"/>
                </a:lnTo>
                <a:lnTo>
                  <a:pt x="163219" y="256895"/>
                </a:lnTo>
                <a:lnTo>
                  <a:pt x="185745" y="250086"/>
                </a:lnTo>
                <a:lnTo>
                  <a:pt x="200090" y="239268"/>
                </a:lnTo>
                <a:lnTo>
                  <a:pt x="205123" y="224966"/>
                </a:lnTo>
                <a:lnTo>
                  <a:pt x="200090" y="210471"/>
                </a:lnTo>
                <a:lnTo>
                  <a:pt x="185745" y="199531"/>
                </a:lnTo>
                <a:lnTo>
                  <a:pt x="163219" y="192621"/>
                </a:lnTo>
                <a:lnTo>
                  <a:pt x="133642" y="190213"/>
                </a:lnTo>
                <a:lnTo>
                  <a:pt x="202965" y="190213"/>
                </a:lnTo>
                <a:lnTo>
                  <a:pt x="218159" y="203581"/>
                </a:lnTo>
                <a:lnTo>
                  <a:pt x="224418" y="224966"/>
                </a:lnTo>
                <a:lnTo>
                  <a:pt x="218159" y="246211"/>
                </a:lnTo>
                <a:lnTo>
                  <a:pt x="203355" y="259172"/>
                </a:lnTo>
                <a:close/>
              </a:path>
              <a:path w="771525" h="276225">
                <a:moveTo>
                  <a:pt x="368147" y="28723"/>
                </a:moveTo>
                <a:lnTo>
                  <a:pt x="348632" y="28723"/>
                </a:lnTo>
                <a:lnTo>
                  <a:pt x="348632" y="0"/>
                </a:lnTo>
                <a:lnTo>
                  <a:pt x="368147" y="0"/>
                </a:lnTo>
                <a:lnTo>
                  <a:pt x="368147" y="28723"/>
                </a:lnTo>
                <a:close/>
              </a:path>
              <a:path w="771525" h="276225">
                <a:moveTo>
                  <a:pt x="437764" y="44182"/>
                </a:moveTo>
                <a:lnTo>
                  <a:pt x="278686" y="44182"/>
                </a:lnTo>
                <a:lnTo>
                  <a:pt x="278686" y="28723"/>
                </a:lnTo>
                <a:lnTo>
                  <a:pt x="437764" y="28723"/>
                </a:lnTo>
                <a:lnTo>
                  <a:pt x="437764" y="44182"/>
                </a:lnTo>
                <a:close/>
              </a:path>
              <a:path w="771525" h="276225">
                <a:moveTo>
                  <a:pt x="484358" y="184621"/>
                </a:moveTo>
                <a:lnTo>
                  <a:pt x="464843" y="184621"/>
                </a:lnTo>
                <a:lnTo>
                  <a:pt x="464843" y="2411"/>
                </a:lnTo>
                <a:lnTo>
                  <a:pt x="484358" y="2411"/>
                </a:lnTo>
                <a:lnTo>
                  <a:pt x="484358" y="86500"/>
                </a:lnTo>
                <a:lnTo>
                  <a:pt x="527114" y="86500"/>
                </a:lnTo>
                <a:lnTo>
                  <a:pt x="527114" y="103164"/>
                </a:lnTo>
                <a:lnTo>
                  <a:pt x="484358" y="103164"/>
                </a:lnTo>
                <a:lnTo>
                  <a:pt x="484358" y="184621"/>
                </a:lnTo>
                <a:close/>
              </a:path>
              <a:path w="771525" h="276225">
                <a:moveTo>
                  <a:pt x="274301" y="175741"/>
                </a:moveTo>
                <a:lnTo>
                  <a:pt x="271779" y="159186"/>
                </a:lnTo>
                <a:lnTo>
                  <a:pt x="328083" y="158816"/>
                </a:lnTo>
                <a:lnTo>
                  <a:pt x="348632" y="158309"/>
                </a:lnTo>
                <a:lnTo>
                  <a:pt x="348632" y="136602"/>
                </a:lnTo>
                <a:lnTo>
                  <a:pt x="326442" y="132582"/>
                </a:lnTo>
                <a:lnTo>
                  <a:pt x="309493" y="124255"/>
                </a:lnTo>
                <a:lnTo>
                  <a:pt x="298711" y="112043"/>
                </a:lnTo>
                <a:lnTo>
                  <a:pt x="295022" y="96367"/>
                </a:lnTo>
                <a:lnTo>
                  <a:pt x="299429" y="79519"/>
                </a:lnTo>
                <a:lnTo>
                  <a:pt x="312193" y="66834"/>
                </a:lnTo>
                <a:lnTo>
                  <a:pt x="332131" y="58857"/>
                </a:lnTo>
                <a:lnTo>
                  <a:pt x="358061" y="56132"/>
                </a:lnTo>
                <a:lnTo>
                  <a:pt x="383963" y="58857"/>
                </a:lnTo>
                <a:lnTo>
                  <a:pt x="403873" y="66834"/>
                </a:lnTo>
                <a:lnTo>
                  <a:pt x="407349" y="70274"/>
                </a:lnTo>
                <a:lnTo>
                  <a:pt x="358061" y="70274"/>
                </a:lnTo>
                <a:lnTo>
                  <a:pt x="339620" y="72116"/>
                </a:lnTo>
                <a:lnTo>
                  <a:pt x="325568" y="77359"/>
                </a:lnTo>
                <a:lnTo>
                  <a:pt x="316635" y="85583"/>
                </a:lnTo>
                <a:lnTo>
                  <a:pt x="313550" y="96367"/>
                </a:lnTo>
                <a:lnTo>
                  <a:pt x="316635" y="107030"/>
                </a:lnTo>
                <a:lnTo>
                  <a:pt x="325568" y="115402"/>
                </a:lnTo>
                <a:lnTo>
                  <a:pt x="339620" y="120834"/>
                </a:lnTo>
                <a:lnTo>
                  <a:pt x="358061" y="122679"/>
                </a:lnTo>
                <a:lnTo>
                  <a:pt x="408055" y="122679"/>
                </a:lnTo>
                <a:lnTo>
                  <a:pt x="406779" y="124131"/>
                </a:lnTo>
                <a:lnTo>
                  <a:pt x="390068" y="132474"/>
                </a:lnTo>
                <a:lnTo>
                  <a:pt x="368147" y="136602"/>
                </a:lnTo>
                <a:lnTo>
                  <a:pt x="368147" y="157542"/>
                </a:lnTo>
                <a:lnTo>
                  <a:pt x="447363" y="157542"/>
                </a:lnTo>
                <a:lnTo>
                  <a:pt x="448179" y="164778"/>
                </a:lnTo>
                <a:lnTo>
                  <a:pt x="402602" y="171039"/>
                </a:lnTo>
                <a:lnTo>
                  <a:pt x="356882" y="174329"/>
                </a:lnTo>
                <a:lnTo>
                  <a:pt x="313341" y="175585"/>
                </a:lnTo>
                <a:lnTo>
                  <a:pt x="274301" y="175741"/>
                </a:lnTo>
                <a:close/>
              </a:path>
              <a:path w="771525" h="276225">
                <a:moveTo>
                  <a:pt x="408055" y="122679"/>
                </a:moveTo>
                <a:lnTo>
                  <a:pt x="358061" y="122679"/>
                </a:lnTo>
                <a:lnTo>
                  <a:pt x="376457" y="120834"/>
                </a:lnTo>
                <a:lnTo>
                  <a:pt x="390526" y="115402"/>
                </a:lnTo>
                <a:lnTo>
                  <a:pt x="399517" y="107030"/>
                </a:lnTo>
                <a:lnTo>
                  <a:pt x="402681" y="96367"/>
                </a:lnTo>
                <a:lnTo>
                  <a:pt x="399517" y="85583"/>
                </a:lnTo>
                <a:lnTo>
                  <a:pt x="390526" y="77359"/>
                </a:lnTo>
                <a:lnTo>
                  <a:pt x="376457" y="72116"/>
                </a:lnTo>
                <a:lnTo>
                  <a:pt x="358061" y="70274"/>
                </a:lnTo>
                <a:lnTo>
                  <a:pt x="407349" y="70274"/>
                </a:lnTo>
                <a:lnTo>
                  <a:pt x="416692" y="79519"/>
                </a:lnTo>
                <a:lnTo>
                  <a:pt x="421319" y="96367"/>
                </a:lnTo>
                <a:lnTo>
                  <a:pt x="417466" y="111966"/>
                </a:lnTo>
                <a:lnTo>
                  <a:pt x="408055" y="122679"/>
                </a:lnTo>
                <a:close/>
              </a:path>
              <a:path w="771525" h="276225">
                <a:moveTo>
                  <a:pt x="447363" y="157542"/>
                </a:moveTo>
                <a:lnTo>
                  <a:pt x="368147" y="157542"/>
                </a:lnTo>
                <a:lnTo>
                  <a:pt x="388088" y="156379"/>
                </a:lnTo>
                <a:lnTo>
                  <a:pt x="407957" y="154815"/>
                </a:lnTo>
                <a:lnTo>
                  <a:pt x="427518" y="152778"/>
                </a:lnTo>
                <a:lnTo>
                  <a:pt x="446534" y="150197"/>
                </a:lnTo>
                <a:lnTo>
                  <a:pt x="447363" y="157542"/>
                </a:lnTo>
                <a:close/>
              </a:path>
              <a:path w="771525" h="276225">
                <a:moveTo>
                  <a:pt x="484358" y="275726"/>
                </a:moveTo>
                <a:lnTo>
                  <a:pt x="464843" y="275726"/>
                </a:lnTo>
                <a:lnTo>
                  <a:pt x="464843" y="215428"/>
                </a:lnTo>
                <a:lnTo>
                  <a:pt x="305217" y="215428"/>
                </a:lnTo>
                <a:lnTo>
                  <a:pt x="305217" y="199202"/>
                </a:lnTo>
                <a:lnTo>
                  <a:pt x="484358" y="199202"/>
                </a:lnTo>
                <a:lnTo>
                  <a:pt x="484358" y="275726"/>
                </a:lnTo>
                <a:close/>
              </a:path>
              <a:path w="771525" h="276225">
                <a:moveTo>
                  <a:pt x="771486" y="275726"/>
                </a:moveTo>
                <a:lnTo>
                  <a:pt x="751971" y="275726"/>
                </a:lnTo>
                <a:lnTo>
                  <a:pt x="751971" y="2083"/>
                </a:lnTo>
                <a:lnTo>
                  <a:pt x="771486" y="2083"/>
                </a:lnTo>
                <a:lnTo>
                  <a:pt x="771486" y="275726"/>
                </a:lnTo>
                <a:close/>
              </a:path>
              <a:path w="771525" h="276225">
                <a:moveTo>
                  <a:pt x="646176" y="47471"/>
                </a:moveTo>
                <a:lnTo>
                  <a:pt x="626442" y="47471"/>
                </a:lnTo>
                <a:lnTo>
                  <a:pt x="626442" y="4385"/>
                </a:lnTo>
                <a:lnTo>
                  <a:pt x="646176" y="4385"/>
                </a:lnTo>
                <a:lnTo>
                  <a:pt x="646176" y="47471"/>
                </a:lnTo>
                <a:close/>
              </a:path>
              <a:path w="771525" h="276225">
                <a:moveTo>
                  <a:pt x="719520" y="63915"/>
                </a:moveTo>
                <a:lnTo>
                  <a:pt x="553317" y="63915"/>
                </a:lnTo>
                <a:lnTo>
                  <a:pt x="553317" y="47471"/>
                </a:lnTo>
                <a:lnTo>
                  <a:pt x="719520" y="47471"/>
                </a:lnTo>
                <a:lnTo>
                  <a:pt x="719520" y="63915"/>
                </a:lnTo>
                <a:close/>
              </a:path>
              <a:path w="771525" h="276225">
                <a:moveTo>
                  <a:pt x="637076" y="212687"/>
                </a:moveTo>
                <a:lnTo>
                  <a:pt x="609940" y="208174"/>
                </a:lnTo>
                <a:lnTo>
                  <a:pt x="588632" y="195489"/>
                </a:lnTo>
                <a:lnTo>
                  <a:pt x="574745" y="175917"/>
                </a:lnTo>
                <a:lnTo>
                  <a:pt x="569871" y="150745"/>
                </a:lnTo>
                <a:lnTo>
                  <a:pt x="574745" y="125646"/>
                </a:lnTo>
                <a:lnTo>
                  <a:pt x="588632" y="106015"/>
                </a:lnTo>
                <a:lnTo>
                  <a:pt x="609940" y="93208"/>
                </a:lnTo>
                <a:lnTo>
                  <a:pt x="637076" y="88583"/>
                </a:lnTo>
                <a:lnTo>
                  <a:pt x="663962" y="93208"/>
                </a:lnTo>
                <a:lnTo>
                  <a:pt x="683893" y="105247"/>
                </a:lnTo>
                <a:lnTo>
                  <a:pt x="637076" y="105247"/>
                </a:lnTo>
                <a:lnTo>
                  <a:pt x="617567" y="108748"/>
                </a:lnTo>
                <a:lnTo>
                  <a:pt x="602117" y="118293"/>
                </a:lnTo>
                <a:lnTo>
                  <a:pt x="591950" y="132690"/>
                </a:lnTo>
                <a:lnTo>
                  <a:pt x="588290" y="150745"/>
                </a:lnTo>
                <a:lnTo>
                  <a:pt x="591950" y="168778"/>
                </a:lnTo>
                <a:lnTo>
                  <a:pt x="602117" y="183100"/>
                </a:lnTo>
                <a:lnTo>
                  <a:pt x="617567" y="192510"/>
                </a:lnTo>
                <a:lnTo>
                  <a:pt x="637076" y="195804"/>
                </a:lnTo>
                <a:lnTo>
                  <a:pt x="684637" y="195804"/>
                </a:lnTo>
                <a:lnTo>
                  <a:pt x="663962" y="208174"/>
                </a:lnTo>
                <a:lnTo>
                  <a:pt x="637076" y="212687"/>
                </a:lnTo>
                <a:close/>
              </a:path>
              <a:path w="771525" h="276225">
                <a:moveTo>
                  <a:pt x="684637" y="195804"/>
                </a:moveTo>
                <a:lnTo>
                  <a:pt x="637076" y="195804"/>
                </a:lnTo>
                <a:lnTo>
                  <a:pt x="656378" y="192510"/>
                </a:lnTo>
                <a:lnTo>
                  <a:pt x="671693" y="183100"/>
                </a:lnTo>
                <a:lnTo>
                  <a:pt x="681786" y="168778"/>
                </a:lnTo>
                <a:lnTo>
                  <a:pt x="685424" y="150745"/>
                </a:lnTo>
                <a:lnTo>
                  <a:pt x="681786" y="132690"/>
                </a:lnTo>
                <a:lnTo>
                  <a:pt x="671693" y="118293"/>
                </a:lnTo>
                <a:lnTo>
                  <a:pt x="656378" y="108748"/>
                </a:lnTo>
                <a:lnTo>
                  <a:pt x="637076" y="105247"/>
                </a:lnTo>
                <a:lnTo>
                  <a:pt x="683893" y="105247"/>
                </a:lnTo>
                <a:lnTo>
                  <a:pt x="685164" y="106015"/>
                </a:lnTo>
                <a:lnTo>
                  <a:pt x="699068" y="125646"/>
                </a:lnTo>
                <a:lnTo>
                  <a:pt x="704062" y="150745"/>
                </a:lnTo>
                <a:lnTo>
                  <a:pt x="699068" y="175917"/>
                </a:lnTo>
                <a:lnTo>
                  <a:pt x="685164" y="195489"/>
                </a:lnTo>
                <a:lnTo>
                  <a:pt x="684637" y="19580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95380" y="4200228"/>
            <a:ext cx="793750" cy="270510"/>
          </a:xfrm>
          <a:custGeom>
            <a:avLst/>
            <a:gdLst/>
            <a:ahLst/>
            <a:cxnLst/>
            <a:rect l="l" t="t" r="r" b="b"/>
            <a:pathLst>
              <a:path w="793750" h="270510">
                <a:moveTo>
                  <a:pt x="220142" y="202053"/>
                </a:moveTo>
                <a:lnTo>
                  <a:pt x="200518" y="202053"/>
                </a:lnTo>
                <a:lnTo>
                  <a:pt x="200518" y="657"/>
                </a:lnTo>
                <a:lnTo>
                  <a:pt x="220142" y="657"/>
                </a:lnTo>
                <a:lnTo>
                  <a:pt x="220142" y="202053"/>
                </a:lnTo>
                <a:close/>
              </a:path>
              <a:path w="793750" h="270510">
                <a:moveTo>
                  <a:pt x="156665" y="40673"/>
                </a:moveTo>
                <a:lnTo>
                  <a:pt x="5152" y="40673"/>
                </a:lnTo>
                <a:lnTo>
                  <a:pt x="5152" y="24228"/>
                </a:lnTo>
                <a:lnTo>
                  <a:pt x="156665" y="24228"/>
                </a:lnTo>
                <a:lnTo>
                  <a:pt x="156665" y="40673"/>
                </a:lnTo>
                <a:close/>
              </a:path>
              <a:path w="793750" h="270510">
                <a:moveTo>
                  <a:pt x="10305" y="166313"/>
                </a:moveTo>
                <a:lnTo>
                  <a:pt x="0" y="150416"/>
                </a:lnTo>
                <a:lnTo>
                  <a:pt x="27879" y="135996"/>
                </a:lnTo>
                <a:lnTo>
                  <a:pt x="50527" y="115141"/>
                </a:lnTo>
                <a:lnTo>
                  <a:pt x="65754" y="89395"/>
                </a:lnTo>
                <a:lnTo>
                  <a:pt x="71371" y="60298"/>
                </a:lnTo>
                <a:lnTo>
                  <a:pt x="71371" y="40673"/>
                </a:lnTo>
                <a:lnTo>
                  <a:pt x="91104" y="40673"/>
                </a:lnTo>
                <a:lnTo>
                  <a:pt x="91104" y="60298"/>
                </a:lnTo>
                <a:lnTo>
                  <a:pt x="96742" y="87935"/>
                </a:lnTo>
                <a:lnTo>
                  <a:pt x="101670" y="95709"/>
                </a:lnTo>
                <a:lnTo>
                  <a:pt x="81566" y="95709"/>
                </a:lnTo>
                <a:lnTo>
                  <a:pt x="70108" y="118782"/>
                </a:lnTo>
                <a:lnTo>
                  <a:pt x="53788" y="138617"/>
                </a:lnTo>
                <a:lnTo>
                  <a:pt x="33542" y="154649"/>
                </a:lnTo>
                <a:lnTo>
                  <a:pt x="10305" y="166313"/>
                </a:lnTo>
                <a:close/>
              </a:path>
              <a:path w="793750" h="270510">
                <a:moveTo>
                  <a:pt x="152718" y="160502"/>
                </a:moveTo>
                <a:lnTo>
                  <a:pt x="129853" y="149962"/>
                </a:lnTo>
                <a:lnTo>
                  <a:pt x="109742" y="135300"/>
                </a:lnTo>
                <a:lnTo>
                  <a:pt x="93331" y="117041"/>
                </a:lnTo>
                <a:lnTo>
                  <a:pt x="81566" y="95709"/>
                </a:lnTo>
                <a:lnTo>
                  <a:pt x="101670" y="95709"/>
                </a:lnTo>
                <a:lnTo>
                  <a:pt x="112113" y="112181"/>
                </a:lnTo>
                <a:lnTo>
                  <a:pt x="134904" y="131617"/>
                </a:lnTo>
                <a:lnTo>
                  <a:pt x="162804" y="144825"/>
                </a:lnTo>
                <a:lnTo>
                  <a:pt x="152718" y="160502"/>
                </a:lnTo>
                <a:close/>
              </a:path>
              <a:path w="793750" h="270510">
                <a:moveTo>
                  <a:pt x="229023" y="267394"/>
                </a:moveTo>
                <a:lnTo>
                  <a:pt x="45497" y="267394"/>
                </a:lnTo>
                <a:lnTo>
                  <a:pt x="45497" y="182538"/>
                </a:lnTo>
                <a:lnTo>
                  <a:pt x="64902" y="182538"/>
                </a:lnTo>
                <a:lnTo>
                  <a:pt x="64902" y="250840"/>
                </a:lnTo>
                <a:lnTo>
                  <a:pt x="229023" y="250840"/>
                </a:lnTo>
                <a:lnTo>
                  <a:pt x="229023" y="267394"/>
                </a:lnTo>
                <a:close/>
              </a:path>
              <a:path w="793750" h="270510">
                <a:moveTo>
                  <a:pt x="482713" y="198435"/>
                </a:moveTo>
                <a:lnTo>
                  <a:pt x="463089" y="198435"/>
                </a:lnTo>
                <a:lnTo>
                  <a:pt x="463089" y="0"/>
                </a:lnTo>
                <a:lnTo>
                  <a:pt x="482713" y="0"/>
                </a:lnTo>
                <a:lnTo>
                  <a:pt x="482713" y="83869"/>
                </a:lnTo>
                <a:lnTo>
                  <a:pt x="525360" y="83869"/>
                </a:lnTo>
                <a:lnTo>
                  <a:pt x="525360" y="100423"/>
                </a:lnTo>
                <a:lnTo>
                  <a:pt x="482713" y="100423"/>
                </a:lnTo>
                <a:lnTo>
                  <a:pt x="482713" y="198435"/>
                </a:lnTo>
                <a:close/>
              </a:path>
              <a:path w="793750" h="270510">
                <a:moveTo>
                  <a:pt x="304121" y="148662"/>
                </a:moveTo>
                <a:lnTo>
                  <a:pt x="283510" y="148662"/>
                </a:lnTo>
                <a:lnTo>
                  <a:pt x="283510" y="24557"/>
                </a:lnTo>
                <a:lnTo>
                  <a:pt x="404654" y="24557"/>
                </a:lnTo>
                <a:lnTo>
                  <a:pt x="404654" y="41221"/>
                </a:lnTo>
                <a:lnTo>
                  <a:pt x="302806" y="41221"/>
                </a:lnTo>
                <a:lnTo>
                  <a:pt x="302806" y="131888"/>
                </a:lnTo>
                <a:lnTo>
                  <a:pt x="432170" y="131888"/>
                </a:lnTo>
                <a:lnTo>
                  <a:pt x="433378" y="139233"/>
                </a:lnTo>
                <a:lnTo>
                  <a:pt x="404271" y="143929"/>
                </a:lnTo>
                <a:lnTo>
                  <a:pt x="374917" y="146866"/>
                </a:lnTo>
                <a:lnTo>
                  <a:pt x="342479" y="148345"/>
                </a:lnTo>
                <a:lnTo>
                  <a:pt x="304121" y="148662"/>
                </a:lnTo>
                <a:close/>
              </a:path>
              <a:path w="793750" h="270510">
                <a:moveTo>
                  <a:pt x="432170" y="131888"/>
                </a:moveTo>
                <a:lnTo>
                  <a:pt x="304121" y="131888"/>
                </a:lnTo>
                <a:lnTo>
                  <a:pt x="341881" y="131634"/>
                </a:lnTo>
                <a:lnTo>
                  <a:pt x="373752" y="130271"/>
                </a:lnTo>
                <a:lnTo>
                  <a:pt x="402436" y="127386"/>
                </a:lnTo>
                <a:lnTo>
                  <a:pt x="430637" y="122569"/>
                </a:lnTo>
                <a:lnTo>
                  <a:pt x="432170" y="131888"/>
                </a:lnTo>
                <a:close/>
              </a:path>
              <a:path w="793750" h="270510">
                <a:moveTo>
                  <a:pt x="496088" y="267394"/>
                </a:moveTo>
                <a:lnTo>
                  <a:pt x="313330" y="267394"/>
                </a:lnTo>
                <a:lnTo>
                  <a:pt x="313330" y="178811"/>
                </a:lnTo>
                <a:lnTo>
                  <a:pt x="332626" y="178811"/>
                </a:lnTo>
                <a:lnTo>
                  <a:pt x="332626" y="250840"/>
                </a:lnTo>
                <a:lnTo>
                  <a:pt x="496088" y="250840"/>
                </a:lnTo>
                <a:lnTo>
                  <a:pt x="496088" y="267394"/>
                </a:lnTo>
                <a:close/>
              </a:path>
              <a:path w="793750" h="270510">
                <a:moveTo>
                  <a:pt x="668650" y="100971"/>
                </a:moveTo>
                <a:lnTo>
                  <a:pt x="628270" y="97770"/>
                </a:lnTo>
                <a:lnTo>
                  <a:pt x="598115" y="88514"/>
                </a:lnTo>
                <a:lnTo>
                  <a:pt x="579247" y="73483"/>
                </a:lnTo>
                <a:lnTo>
                  <a:pt x="572722" y="52952"/>
                </a:lnTo>
                <a:lnTo>
                  <a:pt x="579247" y="32583"/>
                </a:lnTo>
                <a:lnTo>
                  <a:pt x="598115" y="17691"/>
                </a:lnTo>
                <a:lnTo>
                  <a:pt x="628270" y="8535"/>
                </a:lnTo>
                <a:lnTo>
                  <a:pt x="668650" y="5372"/>
                </a:lnTo>
                <a:lnTo>
                  <a:pt x="709014" y="8535"/>
                </a:lnTo>
                <a:lnTo>
                  <a:pt x="739131" y="17691"/>
                </a:lnTo>
                <a:lnTo>
                  <a:pt x="742822" y="20610"/>
                </a:lnTo>
                <a:lnTo>
                  <a:pt x="668650" y="20610"/>
                </a:lnTo>
                <a:lnTo>
                  <a:pt x="637020" y="22843"/>
                </a:lnTo>
                <a:lnTo>
                  <a:pt x="613190" y="29258"/>
                </a:lnTo>
                <a:lnTo>
                  <a:pt x="598179" y="39435"/>
                </a:lnTo>
                <a:lnTo>
                  <a:pt x="593004" y="52952"/>
                </a:lnTo>
                <a:lnTo>
                  <a:pt x="598179" y="66752"/>
                </a:lnTo>
                <a:lnTo>
                  <a:pt x="613190" y="77017"/>
                </a:lnTo>
                <a:lnTo>
                  <a:pt x="637020" y="83416"/>
                </a:lnTo>
                <a:lnTo>
                  <a:pt x="668650" y="85623"/>
                </a:lnTo>
                <a:lnTo>
                  <a:pt x="742753" y="85623"/>
                </a:lnTo>
                <a:lnTo>
                  <a:pt x="739131" y="88514"/>
                </a:lnTo>
                <a:lnTo>
                  <a:pt x="709014" y="97770"/>
                </a:lnTo>
                <a:lnTo>
                  <a:pt x="668650" y="100971"/>
                </a:lnTo>
                <a:close/>
              </a:path>
              <a:path w="793750" h="270510">
                <a:moveTo>
                  <a:pt x="742753" y="85623"/>
                </a:moveTo>
                <a:lnTo>
                  <a:pt x="668650" y="85623"/>
                </a:lnTo>
                <a:lnTo>
                  <a:pt x="700363" y="83416"/>
                </a:lnTo>
                <a:lnTo>
                  <a:pt x="724275" y="77017"/>
                </a:lnTo>
                <a:lnTo>
                  <a:pt x="739369" y="66752"/>
                </a:lnTo>
                <a:lnTo>
                  <a:pt x="744626" y="52952"/>
                </a:lnTo>
                <a:lnTo>
                  <a:pt x="739369" y="39435"/>
                </a:lnTo>
                <a:lnTo>
                  <a:pt x="724275" y="29258"/>
                </a:lnTo>
                <a:lnTo>
                  <a:pt x="700363" y="22843"/>
                </a:lnTo>
                <a:lnTo>
                  <a:pt x="668650" y="20610"/>
                </a:lnTo>
                <a:lnTo>
                  <a:pt x="742822" y="20610"/>
                </a:lnTo>
                <a:lnTo>
                  <a:pt x="757962" y="32583"/>
                </a:lnTo>
                <a:lnTo>
                  <a:pt x="764470" y="52952"/>
                </a:lnTo>
                <a:lnTo>
                  <a:pt x="757962" y="73483"/>
                </a:lnTo>
                <a:lnTo>
                  <a:pt x="742753" y="85623"/>
                </a:lnTo>
                <a:close/>
              </a:path>
              <a:path w="793750" h="270510">
                <a:moveTo>
                  <a:pt x="793522" y="137479"/>
                </a:moveTo>
                <a:lnTo>
                  <a:pt x="544217" y="137479"/>
                </a:lnTo>
                <a:lnTo>
                  <a:pt x="544217" y="121253"/>
                </a:lnTo>
                <a:lnTo>
                  <a:pt x="793522" y="121253"/>
                </a:lnTo>
                <a:lnTo>
                  <a:pt x="793522" y="137479"/>
                </a:lnTo>
                <a:close/>
              </a:path>
              <a:path w="793750" h="270510">
                <a:moveTo>
                  <a:pt x="769403" y="270464"/>
                </a:moveTo>
                <a:lnTo>
                  <a:pt x="575791" y="270464"/>
                </a:lnTo>
                <a:lnTo>
                  <a:pt x="575791" y="207096"/>
                </a:lnTo>
                <a:lnTo>
                  <a:pt x="741666" y="207096"/>
                </a:lnTo>
                <a:lnTo>
                  <a:pt x="741666" y="179030"/>
                </a:lnTo>
                <a:lnTo>
                  <a:pt x="575024" y="179030"/>
                </a:lnTo>
                <a:lnTo>
                  <a:pt x="575024" y="163681"/>
                </a:lnTo>
                <a:lnTo>
                  <a:pt x="760852" y="163681"/>
                </a:lnTo>
                <a:lnTo>
                  <a:pt x="760852" y="222006"/>
                </a:lnTo>
                <a:lnTo>
                  <a:pt x="594868" y="222006"/>
                </a:lnTo>
                <a:lnTo>
                  <a:pt x="594868" y="254457"/>
                </a:lnTo>
                <a:lnTo>
                  <a:pt x="769403" y="254457"/>
                </a:lnTo>
                <a:lnTo>
                  <a:pt x="769403" y="27046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05250" y="4200557"/>
            <a:ext cx="784225" cy="273685"/>
          </a:xfrm>
          <a:custGeom>
            <a:avLst/>
            <a:gdLst/>
            <a:ahLst/>
            <a:cxnLst/>
            <a:rect l="l" t="t" r="r" b="b"/>
            <a:pathLst>
              <a:path w="784225" h="273685">
                <a:moveTo>
                  <a:pt x="218169" y="113360"/>
                </a:moveTo>
                <a:lnTo>
                  <a:pt x="198983" y="113360"/>
                </a:lnTo>
                <a:lnTo>
                  <a:pt x="198983" y="0"/>
                </a:lnTo>
                <a:lnTo>
                  <a:pt x="218169" y="0"/>
                </a:lnTo>
                <a:lnTo>
                  <a:pt x="218169" y="113360"/>
                </a:lnTo>
                <a:close/>
              </a:path>
              <a:path w="784225" h="273685">
                <a:moveTo>
                  <a:pt x="154911" y="258952"/>
                </a:moveTo>
                <a:lnTo>
                  <a:pt x="136273" y="258952"/>
                </a:lnTo>
                <a:lnTo>
                  <a:pt x="136273" y="6577"/>
                </a:lnTo>
                <a:lnTo>
                  <a:pt x="154911" y="6577"/>
                </a:lnTo>
                <a:lnTo>
                  <a:pt x="154911" y="113360"/>
                </a:lnTo>
                <a:lnTo>
                  <a:pt x="218169" y="113360"/>
                </a:lnTo>
                <a:lnTo>
                  <a:pt x="218169" y="130243"/>
                </a:lnTo>
                <a:lnTo>
                  <a:pt x="154911" y="130243"/>
                </a:lnTo>
                <a:lnTo>
                  <a:pt x="154911" y="258952"/>
                </a:lnTo>
                <a:close/>
              </a:path>
              <a:path w="784225" h="273685">
                <a:moveTo>
                  <a:pt x="218169" y="273643"/>
                </a:moveTo>
                <a:lnTo>
                  <a:pt x="198983" y="273643"/>
                </a:lnTo>
                <a:lnTo>
                  <a:pt x="198983" y="130243"/>
                </a:lnTo>
                <a:lnTo>
                  <a:pt x="218169" y="130243"/>
                </a:lnTo>
                <a:lnTo>
                  <a:pt x="218169" y="273643"/>
                </a:lnTo>
                <a:close/>
              </a:path>
              <a:path w="784225" h="273685">
                <a:moveTo>
                  <a:pt x="16773" y="201176"/>
                </a:moveTo>
                <a:lnTo>
                  <a:pt x="0" y="201176"/>
                </a:lnTo>
                <a:lnTo>
                  <a:pt x="0" y="34205"/>
                </a:lnTo>
                <a:lnTo>
                  <a:pt x="19514" y="34205"/>
                </a:lnTo>
                <a:lnTo>
                  <a:pt x="19514" y="183635"/>
                </a:lnTo>
                <a:lnTo>
                  <a:pt x="115984" y="183635"/>
                </a:lnTo>
                <a:lnTo>
                  <a:pt x="117197" y="192076"/>
                </a:lnTo>
                <a:lnTo>
                  <a:pt x="89511" y="196566"/>
                </a:lnTo>
                <a:lnTo>
                  <a:pt x="63943" y="199381"/>
                </a:lnTo>
                <a:lnTo>
                  <a:pt x="39896" y="200818"/>
                </a:lnTo>
                <a:lnTo>
                  <a:pt x="16773" y="201176"/>
                </a:lnTo>
                <a:close/>
              </a:path>
              <a:path w="784225" h="273685">
                <a:moveTo>
                  <a:pt x="115984" y="183635"/>
                </a:moveTo>
                <a:lnTo>
                  <a:pt x="19514" y="183635"/>
                </a:lnTo>
                <a:lnTo>
                  <a:pt x="41475" y="183215"/>
                </a:lnTo>
                <a:lnTo>
                  <a:pt x="64464" y="181757"/>
                </a:lnTo>
                <a:lnTo>
                  <a:pt x="88768" y="178963"/>
                </a:lnTo>
                <a:lnTo>
                  <a:pt x="114676" y="174535"/>
                </a:lnTo>
                <a:lnTo>
                  <a:pt x="115984" y="183635"/>
                </a:lnTo>
                <a:close/>
              </a:path>
              <a:path w="784225" h="273685">
                <a:moveTo>
                  <a:pt x="484906" y="144496"/>
                </a:moveTo>
                <a:lnTo>
                  <a:pt x="465281" y="144496"/>
                </a:lnTo>
                <a:lnTo>
                  <a:pt x="465281" y="0"/>
                </a:lnTo>
                <a:lnTo>
                  <a:pt x="484906" y="0"/>
                </a:lnTo>
                <a:lnTo>
                  <a:pt x="484906" y="144496"/>
                </a:lnTo>
                <a:close/>
              </a:path>
              <a:path w="784225" h="273685">
                <a:moveTo>
                  <a:pt x="295460" y="132326"/>
                </a:moveTo>
                <a:lnTo>
                  <a:pt x="273972" y="132326"/>
                </a:lnTo>
                <a:lnTo>
                  <a:pt x="273972" y="63038"/>
                </a:lnTo>
                <a:lnTo>
                  <a:pt x="379220" y="63038"/>
                </a:lnTo>
                <a:lnTo>
                  <a:pt x="379220" y="28943"/>
                </a:lnTo>
                <a:lnTo>
                  <a:pt x="273095" y="28943"/>
                </a:lnTo>
                <a:lnTo>
                  <a:pt x="273095" y="13265"/>
                </a:lnTo>
                <a:lnTo>
                  <a:pt x="398296" y="13265"/>
                </a:lnTo>
                <a:lnTo>
                  <a:pt x="398296" y="78168"/>
                </a:lnTo>
                <a:lnTo>
                  <a:pt x="293267" y="78168"/>
                </a:lnTo>
                <a:lnTo>
                  <a:pt x="293267" y="116210"/>
                </a:lnTo>
                <a:lnTo>
                  <a:pt x="428857" y="116210"/>
                </a:lnTo>
                <a:lnTo>
                  <a:pt x="429760" y="123336"/>
                </a:lnTo>
                <a:lnTo>
                  <a:pt x="396658" y="127902"/>
                </a:lnTo>
                <a:lnTo>
                  <a:pt x="364748" y="130668"/>
                </a:lnTo>
                <a:lnTo>
                  <a:pt x="331769" y="132016"/>
                </a:lnTo>
                <a:lnTo>
                  <a:pt x="295460" y="132326"/>
                </a:lnTo>
                <a:close/>
              </a:path>
              <a:path w="784225" h="273685">
                <a:moveTo>
                  <a:pt x="428857" y="116210"/>
                </a:moveTo>
                <a:lnTo>
                  <a:pt x="295460" y="116210"/>
                </a:lnTo>
                <a:lnTo>
                  <a:pt x="331260" y="115924"/>
                </a:lnTo>
                <a:lnTo>
                  <a:pt x="363803" y="114662"/>
                </a:lnTo>
                <a:lnTo>
                  <a:pt x="395255" y="112063"/>
                </a:lnTo>
                <a:lnTo>
                  <a:pt x="427787" y="107769"/>
                </a:lnTo>
                <a:lnTo>
                  <a:pt x="428857" y="116210"/>
                </a:lnTo>
                <a:close/>
              </a:path>
              <a:path w="784225" h="273685">
                <a:moveTo>
                  <a:pt x="495321" y="270135"/>
                </a:moveTo>
                <a:lnTo>
                  <a:pt x="309493" y="270135"/>
                </a:lnTo>
                <a:lnTo>
                  <a:pt x="309493" y="204026"/>
                </a:lnTo>
                <a:lnTo>
                  <a:pt x="465062" y="204026"/>
                </a:lnTo>
                <a:lnTo>
                  <a:pt x="465062" y="173219"/>
                </a:lnTo>
                <a:lnTo>
                  <a:pt x="308616" y="173219"/>
                </a:lnTo>
                <a:lnTo>
                  <a:pt x="308616" y="157432"/>
                </a:lnTo>
                <a:lnTo>
                  <a:pt x="484906" y="157432"/>
                </a:lnTo>
                <a:lnTo>
                  <a:pt x="484906" y="219265"/>
                </a:lnTo>
                <a:lnTo>
                  <a:pt x="328789" y="219265"/>
                </a:lnTo>
                <a:lnTo>
                  <a:pt x="328789" y="254019"/>
                </a:lnTo>
                <a:lnTo>
                  <a:pt x="495321" y="254019"/>
                </a:lnTo>
                <a:lnTo>
                  <a:pt x="495321" y="270135"/>
                </a:lnTo>
                <a:close/>
              </a:path>
              <a:path w="784225" h="273685">
                <a:moveTo>
                  <a:pt x="556715" y="122788"/>
                </a:moveTo>
                <a:lnTo>
                  <a:pt x="548383" y="106672"/>
                </a:lnTo>
                <a:lnTo>
                  <a:pt x="583198" y="97146"/>
                </a:lnTo>
                <a:lnTo>
                  <a:pt x="615753" y="79716"/>
                </a:lnTo>
                <a:lnTo>
                  <a:pt x="639838" y="55811"/>
                </a:lnTo>
                <a:lnTo>
                  <a:pt x="649245" y="26860"/>
                </a:lnTo>
                <a:lnTo>
                  <a:pt x="649245" y="10415"/>
                </a:lnTo>
                <a:lnTo>
                  <a:pt x="669308" y="10415"/>
                </a:lnTo>
                <a:lnTo>
                  <a:pt x="669308" y="26860"/>
                </a:lnTo>
                <a:lnTo>
                  <a:pt x="678702" y="55441"/>
                </a:lnTo>
                <a:lnTo>
                  <a:pt x="680062" y="56789"/>
                </a:lnTo>
                <a:lnTo>
                  <a:pt x="659441" y="56789"/>
                </a:lnTo>
                <a:lnTo>
                  <a:pt x="641895" y="80977"/>
                </a:lnTo>
                <a:lnTo>
                  <a:pt x="616835" y="100314"/>
                </a:lnTo>
                <a:lnTo>
                  <a:pt x="587397" y="114388"/>
                </a:lnTo>
                <a:lnTo>
                  <a:pt x="556715" y="122788"/>
                </a:lnTo>
                <a:close/>
              </a:path>
              <a:path w="784225" h="273685">
                <a:moveTo>
                  <a:pt x="762167" y="122788"/>
                </a:moveTo>
                <a:lnTo>
                  <a:pt x="731501" y="114341"/>
                </a:lnTo>
                <a:lnTo>
                  <a:pt x="702088" y="100190"/>
                </a:lnTo>
                <a:lnTo>
                  <a:pt x="677034" y="80838"/>
                </a:lnTo>
                <a:lnTo>
                  <a:pt x="659441" y="56789"/>
                </a:lnTo>
                <a:lnTo>
                  <a:pt x="680062" y="56789"/>
                </a:lnTo>
                <a:lnTo>
                  <a:pt x="702856" y="79387"/>
                </a:lnTo>
                <a:lnTo>
                  <a:pt x="735479" y="97023"/>
                </a:lnTo>
                <a:lnTo>
                  <a:pt x="770280" y="106672"/>
                </a:lnTo>
                <a:lnTo>
                  <a:pt x="762167" y="122788"/>
                </a:lnTo>
                <a:close/>
              </a:path>
              <a:path w="784225" h="273685">
                <a:moveTo>
                  <a:pt x="783765" y="172562"/>
                </a:moveTo>
                <a:lnTo>
                  <a:pt x="534460" y="172562"/>
                </a:lnTo>
                <a:lnTo>
                  <a:pt x="534460" y="155897"/>
                </a:lnTo>
                <a:lnTo>
                  <a:pt x="783765" y="155897"/>
                </a:lnTo>
                <a:lnTo>
                  <a:pt x="783765" y="172562"/>
                </a:lnTo>
                <a:close/>
              </a:path>
              <a:path w="784225" h="273685">
                <a:moveTo>
                  <a:pt x="668322" y="273643"/>
                </a:moveTo>
                <a:lnTo>
                  <a:pt x="649136" y="273643"/>
                </a:lnTo>
                <a:lnTo>
                  <a:pt x="649136" y="172562"/>
                </a:lnTo>
                <a:lnTo>
                  <a:pt x="668322" y="172562"/>
                </a:lnTo>
                <a:lnTo>
                  <a:pt x="668322" y="2736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97798" y="4200886"/>
            <a:ext cx="243840" cy="271780"/>
          </a:xfrm>
          <a:custGeom>
            <a:avLst/>
            <a:gdLst/>
            <a:ahLst/>
            <a:cxnLst/>
            <a:rect l="l" t="t" r="r" b="b"/>
            <a:pathLst>
              <a:path w="243840" h="271779">
                <a:moveTo>
                  <a:pt x="217950" y="156665"/>
                </a:moveTo>
                <a:lnTo>
                  <a:pt x="198325" y="156665"/>
                </a:lnTo>
                <a:lnTo>
                  <a:pt x="198325" y="0"/>
                </a:lnTo>
                <a:lnTo>
                  <a:pt x="217950" y="0"/>
                </a:lnTo>
                <a:lnTo>
                  <a:pt x="217950" y="156665"/>
                </a:lnTo>
                <a:close/>
              </a:path>
              <a:path w="243840" h="271779">
                <a:moveTo>
                  <a:pt x="70822" y="142742"/>
                </a:moveTo>
                <a:lnTo>
                  <a:pt x="42366" y="138199"/>
                </a:lnTo>
                <a:lnTo>
                  <a:pt x="19953" y="125392"/>
                </a:lnTo>
                <a:lnTo>
                  <a:pt x="5269" y="105555"/>
                </a:lnTo>
                <a:lnTo>
                  <a:pt x="0" y="79922"/>
                </a:lnTo>
                <a:lnTo>
                  <a:pt x="5269" y="54001"/>
                </a:lnTo>
                <a:lnTo>
                  <a:pt x="19953" y="33958"/>
                </a:lnTo>
                <a:lnTo>
                  <a:pt x="42366" y="21028"/>
                </a:lnTo>
                <a:lnTo>
                  <a:pt x="70822" y="16444"/>
                </a:lnTo>
                <a:lnTo>
                  <a:pt x="99245" y="21028"/>
                </a:lnTo>
                <a:lnTo>
                  <a:pt x="120304" y="33218"/>
                </a:lnTo>
                <a:lnTo>
                  <a:pt x="70822" y="33218"/>
                </a:lnTo>
                <a:lnTo>
                  <a:pt x="50004" y="36723"/>
                </a:lnTo>
                <a:lnTo>
                  <a:pt x="33616" y="46456"/>
                </a:lnTo>
                <a:lnTo>
                  <a:pt x="22921" y="61247"/>
                </a:lnTo>
                <a:lnTo>
                  <a:pt x="19185" y="79922"/>
                </a:lnTo>
                <a:lnTo>
                  <a:pt x="22921" y="98501"/>
                </a:lnTo>
                <a:lnTo>
                  <a:pt x="33616" y="113195"/>
                </a:lnTo>
                <a:lnTo>
                  <a:pt x="50004" y="122874"/>
                </a:lnTo>
                <a:lnTo>
                  <a:pt x="70822" y="126406"/>
                </a:lnTo>
                <a:lnTo>
                  <a:pt x="119814" y="126406"/>
                </a:lnTo>
                <a:lnTo>
                  <a:pt x="99245" y="138199"/>
                </a:lnTo>
                <a:lnTo>
                  <a:pt x="70822" y="142742"/>
                </a:lnTo>
                <a:close/>
              </a:path>
              <a:path w="243840" h="271779">
                <a:moveTo>
                  <a:pt x="119814" y="126406"/>
                </a:moveTo>
                <a:lnTo>
                  <a:pt x="70822" y="126406"/>
                </a:lnTo>
                <a:lnTo>
                  <a:pt x="91534" y="122874"/>
                </a:lnTo>
                <a:lnTo>
                  <a:pt x="107919" y="113195"/>
                </a:lnTo>
                <a:lnTo>
                  <a:pt x="118693" y="98501"/>
                </a:lnTo>
                <a:lnTo>
                  <a:pt x="122569" y="79922"/>
                </a:lnTo>
                <a:lnTo>
                  <a:pt x="118693" y="61247"/>
                </a:lnTo>
                <a:lnTo>
                  <a:pt x="107919" y="46456"/>
                </a:lnTo>
                <a:lnTo>
                  <a:pt x="91534" y="36723"/>
                </a:lnTo>
                <a:lnTo>
                  <a:pt x="70822" y="33218"/>
                </a:lnTo>
                <a:lnTo>
                  <a:pt x="120304" y="33218"/>
                </a:lnTo>
                <a:lnTo>
                  <a:pt x="121582" y="33958"/>
                </a:lnTo>
                <a:lnTo>
                  <a:pt x="136191" y="54001"/>
                </a:lnTo>
                <a:lnTo>
                  <a:pt x="141426" y="79922"/>
                </a:lnTo>
                <a:lnTo>
                  <a:pt x="136191" y="105555"/>
                </a:lnTo>
                <a:lnTo>
                  <a:pt x="121582" y="125392"/>
                </a:lnTo>
                <a:lnTo>
                  <a:pt x="119814" y="126406"/>
                </a:lnTo>
                <a:close/>
              </a:path>
              <a:path w="243840" h="271779">
                <a:moveTo>
                  <a:pt x="17431" y="269477"/>
                </a:moveTo>
                <a:lnTo>
                  <a:pt x="7345" y="254786"/>
                </a:lnTo>
                <a:lnTo>
                  <a:pt x="30669" y="242221"/>
                </a:lnTo>
                <a:lnTo>
                  <a:pt x="48649" y="225227"/>
                </a:lnTo>
                <a:lnTo>
                  <a:pt x="60256" y="205744"/>
                </a:lnTo>
                <a:lnTo>
                  <a:pt x="64464" y="185718"/>
                </a:lnTo>
                <a:lnTo>
                  <a:pt x="64464" y="168834"/>
                </a:lnTo>
                <a:lnTo>
                  <a:pt x="83211" y="168834"/>
                </a:lnTo>
                <a:lnTo>
                  <a:pt x="83211" y="185718"/>
                </a:lnTo>
                <a:lnTo>
                  <a:pt x="85849" y="204641"/>
                </a:lnTo>
                <a:lnTo>
                  <a:pt x="91209" y="216963"/>
                </a:lnTo>
                <a:lnTo>
                  <a:pt x="73454" y="216963"/>
                </a:lnTo>
                <a:lnTo>
                  <a:pt x="64315" y="233216"/>
                </a:lnTo>
                <a:lnTo>
                  <a:pt x="51715" y="247838"/>
                </a:lnTo>
                <a:lnTo>
                  <a:pt x="36005" y="260131"/>
                </a:lnTo>
                <a:lnTo>
                  <a:pt x="17431" y="269477"/>
                </a:lnTo>
                <a:close/>
              </a:path>
              <a:path w="243840" h="271779">
                <a:moveTo>
                  <a:pt x="152910" y="252265"/>
                </a:moveTo>
                <a:lnTo>
                  <a:pt x="124762" y="252265"/>
                </a:lnTo>
                <a:lnTo>
                  <a:pt x="142798" y="238090"/>
                </a:lnTo>
                <a:lnTo>
                  <a:pt x="156076" y="221006"/>
                </a:lnTo>
                <a:lnTo>
                  <a:pt x="164276" y="202915"/>
                </a:lnTo>
                <a:lnTo>
                  <a:pt x="167080" y="185718"/>
                </a:lnTo>
                <a:lnTo>
                  <a:pt x="167080" y="168834"/>
                </a:lnTo>
                <a:lnTo>
                  <a:pt x="186156" y="168834"/>
                </a:lnTo>
                <a:lnTo>
                  <a:pt x="186156" y="185718"/>
                </a:lnTo>
                <a:lnTo>
                  <a:pt x="190132" y="206685"/>
                </a:lnTo>
                <a:lnTo>
                  <a:pt x="195641" y="216086"/>
                </a:lnTo>
                <a:lnTo>
                  <a:pt x="176289" y="216086"/>
                </a:lnTo>
                <a:lnTo>
                  <a:pt x="168418" y="232697"/>
                </a:lnTo>
                <a:lnTo>
                  <a:pt x="157309" y="248167"/>
                </a:lnTo>
                <a:lnTo>
                  <a:pt x="152910" y="252265"/>
                </a:lnTo>
                <a:close/>
              </a:path>
              <a:path w="243840" h="271779">
                <a:moveTo>
                  <a:pt x="233189" y="269477"/>
                </a:moveTo>
                <a:lnTo>
                  <a:pt x="213953" y="260225"/>
                </a:lnTo>
                <a:lnTo>
                  <a:pt x="197862" y="247825"/>
                </a:lnTo>
                <a:lnTo>
                  <a:pt x="185226" y="232923"/>
                </a:lnTo>
                <a:lnTo>
                  <a:pt x="176289" y="216086"/>
                </a:lnTo>
                <a:lnTo>
                  <a:pt x="195641" y="216086"/>
                </a:lnTo>
                <a:lnTo>
                  <a:pt x="201601" y="226254"/>
                </a:lnTo>
                <a:lnTo>
                  <a:pt x="219627" y="242823"/>
                </a:lnTo>
                <a:lnTo>
                  <a:pt x="243275" y="254786"/>
                </a:lnTo>
                <a:lnTo>
                  <a:pt x="233189" y="269477"/>
                </a:lnTo>
                <a:close/>
              </a:path>
              <a:path w="243840" h="271779">
                <a:moveTo>
                  <a:pt x="125420" y="271779"/>
                </a:moveTo>
                <a:lnTo>
                  <a:pt x="107078" y="262073"/>
                </a:lnTo>
                <a:lnTo>
                  <a:pt x="92324" y="249222"/>
                </a:lnTo>
                <a:lnTo>
                  <a:pt x="81126" y="233946"/>
                </a:lnTo>
                <a:lnTo>
                  <a:pt x="73454" y="216963"/>
                </a:lnTo>
                <a:lnTo>
                  <a:pt x="91209" y="216963"/>
                </a:lnTo>
                <a:lnTo>
                  <a:pt x="93790" y="222897"/>
                </a:lnTo>
                <a:lnTo>
                  <a:pt x="106830" y="239200"/>
                </a:lnTo>
                <a:lnTo>
                  <a:pt x="124762" y="252265"/>
                </a:lnTo>
                <a:lnTo>
                  <a:pt x="152910" y="252265"/>
                </a:lnTo>
                <a:lnTo>
                  <a:pt x="142973" y="261520"/>
                </a:lnTo>
                <a:lnTo>
                  <a:pt x="125420" y="27177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1250" y="4581319"/>
            <a:ext cx="518795" cy="272415"/>
          </a:xfrm>
          <a:custGeom>
            <a:avLst/>
            <a:gdLst/>
            <a:ahLst/>
            <a:cxnLst/>
            <a:rect l="l" t="t" r="r" b="b"/>
            <a:pathLst>
              <a:path w="518795" h="272414">
                <a:moveTo>
                  <a:pt x="220471" y="70493"/>
                </a:moveTo>
                <a:lnTo>
                  <a:pt x="200847" y="70493"/>
                </a:lnTo>
                <a:lnTo>
                  <a:pt x="200847" y="0"/>
                </a:lnTo>
                <a:lnTo>
                  <a:pt x="220471" y="0"/>
                </a:lnTo>
                <a:lnTo>
                  <a:pt x="220471" y="70493"/>
                </a:lnTo>
                <a:close/>
              </a:path>
              <a:path w="518795" h="272414">
                <a:moveTo>
                  <a:pt x="69945" y="143070"/>
                </a:moveTo>
                <a:lnTo>
                  <a:pt x="41857" y="138444"/>
                </a:lnTo>
                <a:lnTo>
                  <a:pt x="19720" y="125461"/>
                </a:lnTo>
                <a:lnTo>
                  <a:pt x="5209" y="105468"/>
                </a:lnTo>
                <a:lnTo>
                  <a:pt x="0" y="79812"/>
                </a:lnTo>
                <a:lnTo>
                  <a:pt x="5209" y="53980"/>
                </a:lnTo>
                <a:lnTo>
                  <a:pt x="19720" y="33821"/>
                </a:lnTo>
                <a:lnTo>
                  <a:pt x="41857" y="20734"/>
                </a:lnTo>
                <a:lnTo>
                  <a:pt x="69945" y="16116"/>
                </a:lnTo>
                <a:lnTo>
                  <a:pt x="95493" y="19987"/>
                </a:lnTo>
                <a:lnTo>
                  <a:pt x="116457" y="31053"/>
                </a:lnTo>
                <a:lnTo>
                  <a:pt x="118060" y="32889"/>
                </a:lnTo>
                <a:lnTo>
                  <a:pt x="69945" y="32889"/>
                </a:lnTo>
                <a:lnTo>
                  <a:pt x="49490" y="36336"/>
                </a:lnTo>
                <a:lnTo>
                  <a:pt x="33259" y="46155"/>
                </a:lnTo>
                <a:lnTo>
                  <a:pt x="22599" y="61072"/>
                </a:lnTo>
                <a:lnTo>
                  <a:pt x="18856" y="79812"/>
                </a:lnTo>
                <a:lnTo>
                  <a:pt x="22599" y="98321"/>
                </a:lnTo>
                <a:lnTo>
                  <a:pt x="33259" y="113182"/>
                </a:lnTo>
                <a:lnTo>
                  <a:pt x="49490" y="123088"/>
                </a:lnTo>
                <a:lnTo>
                  <a:pt x="69945" y="126735"/>
                </a:lnTo>
                <a:lnTo>
                  <a:pt x="117941" y="126735"/>
                </a:lnTo>
                <a:lnTo>
                  <a:pt x="117224" y="127585"/>
                </a:lnTo>
                <a:lnTo>
                  <a:pt x="95990" y="139017"/>
                </a:lnTo>
                <a:lnTo>
                  <a:pt x="69945" y="143070"/>
                </a:lnTo>
                <a:close/>
              </a:path>
              <a:path w="518795" h="272414">
                <a:moveTo>
                  <a:pt x="117941" y="126735"/>
                </a:moveTo>
                <a:lnTo>
                  <a:pt x="69945" y="126735"/>
                </a:lnTo>
                <a:lnTo>
                  <a:pt x="90152" y="123088"/>
                </a:lnTo>
                <a:lnTo>
                  <a:pt x="106289" y="113182"/>
                </a:lnTo>
                <a:lnTo>
                  <a:pt x="116998" y="98321"/>
                </a:lnTo>
                <a:lnTo>
                  <a:pt x="120925" y="79812"/>
                </a:lnTo>
                <a:lnTo>
                  <a:pt x="116998" y="61072"/>
                </a:lnTo>
                <a:lnTo>
                  <a:pt x="106289" y="46155"/>
                </a:lnTo>
                <a:lnTo>
                  <a:pt x="90152" y="36336"/>
                </a:lnTo>
                <a:lnTo>
                  <a:pt x="69945" y="32889"/>
                </a:lnTo>
                <a:lnTo>
                  <a:pt x="118060" y="32889"/>
                </a:lnTo>
                <a:lnTo>
                  <a:pt x="131460" y="48245"/>
                </a:lnTo>
                <a:lnTo>
                  <a:pt x="139124" y="70493"/>
                </a:lnTo>
                <a:lnTo>
                  <a:pt x="220471" y="70493"/>
                </a:lnTo>
                <a:lnTo>
                  <a:pt x="220471" y="86938"/>
                </a:lnTo>
                <a:lnTo>
                  <a:pt x="139343" y="86938"/>
                </a:lnTo>
                <a:lnTo>
                  <a:pt x="132169" y="109862"/>
                </a:lnTo>
                <a:lnTo>
                  <a:pt x="117941" y="126735"/>
                </a:lnTo>
                <a:close/>
              </a:path>
              <a:path w="518795" h="272414">
                <a:moveTo>
                  <a:pt x="220471" y="157213"/>
                </a:moveTo>
                <a:lnTo>
                  <a:pt x="200847" y="157213"/>
                </a:lnTo>
                <a:lnTo>
                  <a:pt x="200847" y="86938"/>
                </a:lnTo>
                <a:lnTo>
                  <a:pt x="220471" y="86938"/>
                </a:lnTo>
                <a:lnTo>
                  <a:pt x="220471" y="157213"/>
                </a:lnTo>
                <a:close/>
              </a:path>
              <a:path w="518795" h="272414">
                <a:moveTo>
                  <a:pt x="20501" y="270245"/>
                </a:moveTo>
                <a:lnTo>
                  <a:pt x="10744" y="255115"/>
                </a:lnTo>
                <a:lnTo>
                  <a:pt x="33987" y="242749"/>
                </a:lnTo>
                <a:lnTo>
                  <a:pt x="51897" y="225747"/>
                </a:lnTo>
                <a:lnTo>
                  <a:pt x="63455" y="206135"/>
                </a:lnTo>
                <a:lnTo>
                  <a:pt x="67643" y="185937"/>
                </a:lnTo>
                <a:lnTo>
                  <a:pt x="67643" y="167628"/>
                </a:lnTo>
                <a:lnTo>
                  <a:pt x="86281" y="167628"/>
                </a:lnTo>
                <a:lnTo>
                  <a:pt x="86281" y="185937"/>
                </a:lnTo>
                <a:lnTo>
                  <a:pt x="88903" y="205003"/>
                </a:lnTo>
                <a:lnTo>
                  <a:pt x="94253" y="217402"/>
                </a:lnTo>
                <a:lnTo>
                  <a:pt x="76414" y="217402"/>
                </a:lnTo>
                <a:lnTo>
                  <a:pt x="67276" y="233675"/>
                </a:lnTo>
                <a:lnTo>
                  <a:pt x="54706" y="248345"/>
                </a:lnTo>
                <a:lnTo>
                  <a:pt x="39012" y="260754"/>
                </a:lnTo>
                <a:lnTo>
                  <a:pt x="20501" y="270245"/>
                </a:lnTo>
                <a:close/>
              </a:path>
              <a:path w="518795" h="272414">
                <a:moveTo>
                  <a:pt x="155927" y="252703"/>
                </a:moveTo>
                <a:lnTo>
                  <a:pt x="127831" y="252703"/>
                </a:lnTo>
                <a:lnTo>
                  <a:pt x="145928" y="238494"/>
                </a:lnTo>
                <a:lnTo>
                  <a:pt x="159132" y="221335"/>
                </a:lnTo>
                <a:lnTo>
                  <a:pt x="167238" y="203168"/>
                </a:lnTo>
                <a:lnTo>
                  <a:pt x="170040" y="185937"/>
                </a:lnTo>
                <a:lnTo>
                  <a:pt x="170040" y="167628"/>
                </a:lnTo>
                <a:lnTo>
                  <a:pt x="189007" y="167628"/>
                </a:lnTo>
                <a:lnTo>
                  <a:pt x="189007" y="185937"/>
                </a:lnTo>
                <a:lnTo>
                  <a:pt x="193034" y="206998"/>
                </a:lnTo>
                <a:lnTo>
                  <a:pt x="198608" y="216524"/>
                </a:lnTo>
                <a:lnTo>
                  <a:pt x="179249" y="216524"/>
                </a:lnTo>
                <a:lnTo>
                  <a:pt x="171421" y="233153"/>
                </a:lnTo>
                <a:lnTo>
                  <a:pt x="160283" y="248661"/>
                </a:lnTo>
                <a:lnTo>
                  <a:pt x="155927" y="252703"/>
                </a:lnTo>
                <a:close/>
              </a:path>
              <a:path w="518795" h="272414">
                <a:moveTo>
                  <a:pt x="236039" y="270245"/>
                </a:moveTo>
                <a:lnTo>
                  <a:pt x="216867" y="260864"/>
                </a:lnTo>
                <a:lnTo>
                  <a:pt x="200820" y="248400"/>
                </a:lnTo>
                <a:lnTo>
                  <a:pt x="188184" y="233428"/>
                </a:lnTo>
                <a:lnTo>
                  <a:pt x="179249" y="216524"/>
                </a:lnTo>
                <a:lnTo>
                  <a:pt x="198608" y="216524"/>
                </a:lnTo>
                <a:lnTo>
                  <a:pt x="204533" y="226652"/>
                </a:lnTo>
                <a:lnTo>
                  <a:pt x="222631" y="243242"/>
                </a:lnTo>
                <a:lnTo>
                  <a:pt x="246454" y="255115"/>
                </a:lnTo>
                <a:lnTo>
                  <a:pt x="236039" y="270245"/>
                </a:lnTo>
                <a:close/>
              </a:path>
              <a:path w="518795" h="272414">
                <a:moveTo>
                  <a:pt x="128160" y="272328"/>
                </a:moveTo>
                <a:lnTo>
                  <a:pt x="110008" y="262620"/>
                </a:lnTo>
                <a:lnTo>
                  <a:pt x="95339" y="249757"/>
                </a:lnTo>
                <a:lnTo>
                  <a:pt x="84144" y="234448"/>
                </a:lnTo>
                <a:lnTo>
                  <a:pt x="76414" y="217402"/>
                </a:lnTo>
                <a:lnTo>
                  <a:pt x="94253" y="217402"/>
                </a:lnTo>
                <a:lnTo>
                  <a:pt x="96819" y="223349"/>
                </a:lnTo>
                <a:lnTo>
                  <a:pt x="109853" y="239681"/>
                </a:lnTo>
                <a:lnTo>
                  <a:pt x="127831" y="252703"/>
                </a:lnTo>
                <a:lnTo>
                  <a:pt x="155927" y="252703"/>
                </a:lnTo>
                <a:lnTo>
                  <a:pt x="145856" y="262051"/>
                </a:lnTo>
                <a:lnTo>
                  <a:pt x="128160" y="272328"/>
                </a:lnTo>
                <a:close/>
              </a:path>
              <a:path w="518795" h="272414">
                <a:moveTo>
                  <a:pt x="477012" y="181332"/>
                </a:moveTo>
                <a:lnTo>
                  <a:pt x="457059" y="178811"/>
                </a:lnTo>
                <a:lnTo>
                  <a:pt x="462894" y="142598"/>
                </a:lnTo>
                <a:lnTo>
                  <a:pt x="465912" y="110701"/>
                </a:lnTo>
                <a:lnTo>
                  <a:pt x="467080" y="82300"/>
                </a:lnTo>
                <a:lnTo>
                  <a:pt x="467364" y="56570"/>
                </a:lnTo>
                <a:lnTo>
                  <a:pt x="467364" y="45497"/>
                </a:lnTo>
                <a:lnTo>
                  <a:pt x="296337" y="45497"/>
                </a:lnTo>
                <a:lnTo>
                  <a:pt x="296337" y="29052"/>
                </a:lnTo>
                <a:lnTo>
                  <a:pt x="486879" y="29052"/>
                </a:lnTo>
                <a:lnTo>
                  <a:pt x="486879" y="56570"/>
                </a:lnTo>
                <a:lnTo>
                  <a:pt x="486602" y="82616"/>
                </a:lnTo>
                <a:lnTo>
                  <a:pt x="485481" y="111263"/>
                </a:lnTo>
                <a:lnTo>
                  <a:pt x="482593" y="143754"/>
                </a:lnTo>
                <a:lnTo>
                  <a:pt x="477012" y="181332"/>
                </a:lnTo>
                <a:close/>
              </a:path>
              <a:path w="518795" h="272414">
                <a:moveTo>
                  <a:pt x="389306" y="216415"/>
                </a:moveTo>
                <a:lnTo>
                  <a:pt x="369901" y="216415"/>
                </a:lnTo>
                <a:lnTo>
                  <a:pt x="369901" y="117416"/>
                </a:lnTo>
                <a:lnTo>
                  <a:pt x="389306" y="117416"/>
                </a:lnTo>
                <a:lnTo>
                  <a:pt x="389306" y="216415"/>
                </a:lnTo>
                <a:close/>
              </a:path>
              <a:path w="518795" h="272414">
                <a:moveTo>
                  <a:pt x="518782" y="233079"/>
                </a:moveTo>
                <a:lnTo>
                  <a:pt x="269477" y="233079"/>
                </a:lnTo>
                <a:lnTo>
                  <a:pt x="269477" y="216415"/>
                </a:lnTo>
                <a:lnTo>
                  <a:pt x="518782" y="216415"/>
                </a:lnTo>
                <a:lnTo>
                  <a:pt x="518782" y="23307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07987" y="4581319"/>
            <a:ext cx="767080" cy="273685"/>
          </a:xfrm>
          <a:custGeom>
            <a:avLst/>
            <a:gdLst/>
            <a:ahLst/>
            <a:cxnLst/>
            <a:rect l="l" t="t" r="r" b="b"/>
            <a:pathLst>
              <a:path w="767080" h="273685">
                <a:moveTo>
                  <a:pt x="208741" y="163462"/>
                </a:moveTo>
                <a:lnTo>
                  <a:pt x="189116" y="163462"/>
                </a:lnTo>
                <a:lnTo>
                  <a:pt x="189116" y="328"/>
                </a:lnTo>
                <a:lnTo>
                  <a:pt x="208741" y="328"/>
                </a:lnTo>
                <a:lnTo>
                  <a:pt x="208741" y="163462"/>
                </a:lnTo>
                <a:close/>
              </a:path>
              <a:path w="767080" h="273685">
                <a:moveTo>
                  <a:pt x="21816" y="145153"/>
                </a:moveTo>
                <a:lnTo>
                  <a:pt x="0" y="145153"/>
                </a:lnTo>
                <a:lnTo>
                  <a:pt x="0" y="17102"/>
                </a:lnTo>
                <a:lnTo>
                  <a:pt x="130792" y="17102"/>
                </a:lnTo>
                <a:lnTo>
                  <a:pt x="130792" y="33547"/>
                </a:lnTo>
                <a:lnTo>
                  <a:pt x="19733" y="33547"/>
                </a:lnTo>
                <a:lnTo>
                  <a:pt x="19733" y="72028"/>
                </a:lnTo>
                <a:lnTo>
                  <a:pt x="123227" y="72028"/>
                </a:lnTo>
                <a:lnTo>
                  <a:pt x="123227" y="88035"/>
                </a:lnTo>
                <a:lnTo>
                  <a:pt x="19733" y="88035"/>
                </a:lnTo>
                <a:lnTo>
                  <a:pt x="19733" y="129037"/>
                </a:lnTo>
                <a:lnTo>
                  <a:pt x="155342" y="129037"/>
                </a:lnTo>
                <a:lnTo>
                  <a:pt x="156446" y="137150"/>
                </a:lnTo>
                <a:lnTo>
                  <a:pt x="126930" y="141469"/>
                </a:lnTo>
                <a:lnTo>
                  <a:pt x="96860" y="143906"/>
                </a:lnTo>
                <a:lnTo>
                  <a:pt x="62925" y="144967"/>
                </a:lnTo>
                <a:lnTo>
                  <a:pt x="21816" y="145153"/>
                </a:lnTo>
                <a:close/>
              </a:path>
              <a:path w="767080" h="273685">
                <a:moveTo>
                  <a:pt x="155342" y="129037"/>
                </a:moveTo>
                <a:lnTo>
                  <a:pt x="21816" y="129037"/>
                </a:lnTo>
                <a:lnTo>
                  <a:pt x="62475" y="128804"/>
                </a:lnTo>
                <a:lnTo>
                  <a:pt x="95969" y="127667"/>
                </a:lnTo>
                <a:lnTo>
                  <a:pt x="125497" y="125214"/>
                </a:lnTo>
                <a:lnTo>
                  <a:pt x="154253" y="121034"/>
                </a:lnTo>
                <a:lnTo>
                  <a:pt x="155342" y="129037"/>
                </a:lnTo>
                <a:close/>
              </a:path>
              <a:path w="767080" h="273685">
                <a:moveTo>
                  <a:pt x="208741" y="269696"/>
                </a:moveTo>
                <a:lnTo>
                  <a:pt x="32451" y="269696"/>
                </a:lnTo>
                <a:lnTo>
                  <a:pt x="32451" y="177934"/>
                </a:lnTo>
                <a:lnTo>
                  <a:pt x="208741" y="177934"/>
                </a:lnTo>
                <a:lnTo>
                  <a:pt x="208741" y="193721"/>
                </a:lnTo>
                <a:lnTo>
                  <a:pt x="51746" y="193721"/>
                </a:lnTo>
                <a:lnTo>
                  <a:pt x="51746" y="253251"/>
                </a:lnTo>
                <a:lnTo>
                  <a:pt x="208741" y="253251"/>
                </a:lnTo>
                <a:lnTo>
                  <a:pt x="208741" y="269696"/>
                </a:lnTo>
                <a:close/>
              </a:path>
              <a:path w="767080" h="273685">
                <a:moveTo>
                  <a:pt x="208741" y="253251"/>
                </a:moveTo>
                <a:lnTo>
                  <a:pt x="189445" y="253251"/>
                </a:lnTo>
                <a:lnTo>
                  <a:pt x="189445" y="193721"/>
                </a:lnTo>
                <a:lnTo>
                  <a:pt x="208741" y="193721"/>
                </a:lnTo>
                <a:lnTo>
                  <a:pt x="208741" y="253251"/>
                </a:lnTo>
                <a:close/>
              </a:path>
              <a:path w="767080" h="273685">
                <a:moveTo>
                  <a:pt x="483809" y="164230"/>
                </a:moveTo>
                <a:lnTo>
                  <a:pt x="464185" y="164230"/>
                </a:lnTo>
                <a:lnTo>
                  <a:pt x="464185" y="90227"/>
                </a:lnTo>
                <a:lnTo>
                  <a:pt x="404983" y="90227"/>
                </a:lnTo>
                <a:lnTo>
                  <a:pt x="404983" y="73563"/>
                </a:lnTo>
                <a:lnTo>
                  <a:pt x="464185" y="73563"/>
                </a:lnTo>
                <a:lnTo>
                  <a:pt x="464185" y="0"/>
                </a:lnTo>
                <a:lnTo>
                  <a:pt x="483809" y="0"/>
                </a:lnTo>
                <a:lnTo>
                  <a:pt x="483809" y="164230"/>
                </a:lnTo>
                <a:close/>
              </a:path>
              <a:path w="767080" h="273685">
                <a:moveTo>
                  <a:pt x="414083" y="36507"/>
                </a:moveTo>
                <a:lnTo>
                  <a:pt x="267065" y="36507"/>
                </a:lnTo>
                <a:lnTo>
                  <a:pt x="267065" y="20172"/>
                </a:lnTo>
                <a:lnTo>
                  <a:pt x="414083" y="20172"/>
                </a:lnTo>
                <a:lnTo>
                  <a:pt x="414083" y="36507"/>
                </a:lnTo>
                <a:close/>
              </a:path>
              <a:path w="767080" h="273685">
                <a:moveTo>
                  <a:pt x="270573" y="158858"/>
                </a:moveTo>
                <a:lnTo>
                  <a:pt x="260158" y="143290"/>
                </a:lnTo>
                <a:lnTo>
                  <a:pt x="287724" y="128703"/>
                </a:lnTo>
                <a:lnTo>
                  <a:pt x="310315" y="107508"/>
                </a:lnTo>
                <a:lnTo>
                  <a:pt x="325589" y="81482"/>
                </a:lnTo>
                <a:lnTo>
                  <a:pt x="331200" y="52404"/>
                </a:lnTo>
                <a:lnTo>
                  <a:pt x="331200" y="36507"/>
                </a:lnTo>
                <a:lnTo>
                  <a:pt x="350715" y="36507"/>
                </a:lnTo>
                <a:lnTo>
                  <a:pt x="350759" y="52404"/>
                </a:lnTo>
                <a:lnTo>
                  <a:pt x="356017" y="78850"/>
                </a:lnTo>
                <a:lnTo>
                  <a:pt x="361311" y="87596"/>
                </a:lnTo>
                <a:lnTo>
                  <a:pt x="341396" y="87596"/>
                </a:lnTo>
                <a:lnTo>
                  <a:pt x="330022" y="110864"/>
                </a:lnTo>
                <a:lnTo>
                  <a:pt x="313796" y="130915"/>
                </a:lnTo>
                <a:lnTo>
                  <a:pt x="293665" y="147122"/>
                </a:lnTo>
                <a:lnTo>
                  <a:pt x="270573" y="158858"/>
                </a:lnTo>
                <a:close/>
              </a:path>
              <a:path w="767080" h="273685">
                <a:moveTo>
                  <a:pt x="409259" y="152060"/>
                </a:moveTo>
                <a:lnTo>
                  <a:pt x="387247" y="141294"/>
                </a:lnTo>
                <a:lnTo>
                  <a:pt x="368092" y="126530"/>
                </a:lnTo>
                <a:lnTo>
                  <a:pt x="352555" y="108414"/>
                </a:lnTo>
                <a:lnTo>
                  <a:pt x="341396" y="87596"/>
                </a:lnTo>
                <a:lnTo>
                  <a:pt x="361311" y="87596"/>
                </a:lnTo>
                <a:lnTo>
                  <a:pt x="370600" y="102945"/>
                </a:lnTo>
                <a:lnTo>
                  <a:pt x="392480" y="122764"/>
                </a:lnTo>
                <a:lnTo>
                  <a:pt x="419674" y="136602"/>
                </a:lnTo>
                <a:lnTo>
                  <a:pt x="409259" y="152060"/>
                </a:lnTo>
                <a:close/>
              </a:path>
              <a:path w="767080" h="273685">
                <a:moveTo>
                  <a:pt x="483809" y="273643"/>
                </a:moveTo>
                <a:lnTo>
                  <a:pt x="464185" y="273643"/>
                </a:lnTo>
                <a:lnTo>
                  <a:pt x="464185" y="195913"/>
                </a:lnTo>
                <a:lnTo>
                  <a:pt x="301051" y="195913"/>
                </a:lnTo>
                <a:lnTo>
                  <a:pt x="301051" y="179578"/>
                </a:lnTo>
                <a:lnTo>
                  <a:pt x="483809" y="179578"/>
                </a:lnTo>
                <a:lnTo>
                  <a:pt x="483809" y="273643"/>
                </a:lnTo>
                <a:close/>
              </a:path>
              <a:path w="767080" h="273685">
                <a:moveTo>
                  <a:pt x="757782" y="201285"/>
                </a:moveTo>
                <a:lnTo>
                  <a:pt x="738158" y="201285"/>
                </a:lnTo>
                <a:lnTo>
                  <a:pt x="738158" y="328"/>
                </a:lnTo>
                <a:lnTo>
                  <a:pt x="757782" y="328"/>
                </a:lnTo>
                <a:lnTo>
                  <a:pt x="757782" y="201285"/>
                </a:lnTo>
                <a:close/>
              </a:path>
              <a:path w="767080" h="273685">
                <a:moveTo>
                  <a:pt x="610655" y="152937"/>
                </a:moveTo>
                <a:lnTo>
                  <a:pt x="582476" y="148182"/>
                </a:lnTo>
                <a:lnTo>
                  <a:pt x="560032" y="134546"/>
                </a:lnTo>
                <a:lnTo>
                  <a:pt x="545194" y="113470"/>
                </a:lnTo>
                <a:lnTo>
                  <a:pt x="539832" y="86390"/>
                </a:lnTo>
                <a:lnTo>
                  <a:pt x="545194" y="59498"/>
                </a:lnTo>
                <a:lnTo>
                  <a:pt x="560032" y="38494"/>
                </a:lnTo>
                <a:lnTo>
                  <a:pt x="582476" y="24830"/>
                </a:lnTo>
                <a:lnTo>
                  <a:pt x="610655" y="19953"/>
                </a:lnTo>
                <a:lnTo>
                  <a:pt x="638799" y="24830"/>
                </a:lnTo>
                <a:lnTo>
                  <a:pt x="658813" y="37055"/>
                </a:lnTo>
                <a:lnTo>
                  <a:pt x="610655" y="37055"/>
                </a:lnTo>
                <a:lnTo>
                  <a:pt x="590068" y="40833"/>
                </a:lnTo>
                <a:lnTo>
                  <a:pt x="573654" y="51157"/>
                </a:lnTo>
                <a:lnTo>
                  <a:pt x="562831" y="66764"/>
                </a:lnTo>
                <a:lnTo>
                  <a:pt x="559018" y="86390"/>
                </a:lnTo>
                <a:lnTo>
                  <a:pt x="562831" y="106170"/>
                </a:lnTo>
                <a:lnTo>
                  <a:pt x="573654" y="121788"/>
                </a:lnTo>
                <a:lnTo>
                  <a:pt x="590068" y="132040"/>
                </a:lnTo>
                <a:lnTo>
                  <a:pt x="610655" y="135725"/>
                </a:lnTo>
                <a:lnTo>
                  <a:pt x="659235" y="135725"/>
                </a:lnTo>
                <a:lnTo>
                  <a:pt x="638799" y="148182"/>
                </a:lnTo>
                <a:lnTo>
                  <a:pt x="610655" y="152937"/>
                </a:lnTo>
                <a:close/>
              </a:path>
              <a:path w="767080" h="273685">
                <a:moveTo>
                  <a:pt x="659235" y="135725"/>
                </a:moveTo>
                <a:lnTo>
                  <a:pt x="610655" y="135725"/>
                </a:lnTo>
                <a:lnTo>
                  <a:pt x="631089" y="132040"/>
                </a:lnTo>
                <a:lnTo>
                  <a:pt x="647505" y="121788"/>
                </a:lnTo>
                <a:lnTo>
                  <a:pt x="658432" y="106170"/>
                </a:lnTo>
                <a:lnTo>
                  <a:pt x="662401" y="86390"/>
                </a:lnTo>
                <a:lnTo>
                  <a:pt x="658432" y="66764"/>
                </a:lnTo>
                <a:lnTo>
                  <a:pt x="647505" y="51157"/>
                </a:lnTo>
                <a:lnTo>
                  <a:pt x="631089" y="40833"/>
                </a:lnTo>
                <a:lnTo>
                  <a:pt x="610655" y="37055"/>
                </a:lnTo>
                <a:lnTo>
                  <a:pt x="658813" y="37055"/>
                </a:lnTo>
                <a:lnTo>
                  <a:pt x="661168" y="38494"/>
                </a:lnTo>
                <a:lnTo>
                  <a:pt x="675931" y="59498"/>
                </a:lnTo>
                <a:lnTo>
                  <a:pt x="681258" y="86390"/>
                </a:lnTo>
                <a:lnTo>
                  <a:pt x="675931" y="113470"/>
                </a:lnTo>
                <a:lnTo>
                  <a:pt x="661168" y="134546"/>
                </a:lnTo>
                <a:lnTo>
                  <a:pt x="659235" y="135725"/>
                </a:lnTo>
                <a:close/>
              </a:path>
              <a:path w="767080" h="273685">
                <a:moveTo>
                  <a:pt x="766662" y="267065"/>
                </a:moveTo>
                <a:lnTo>
                  <a:pt x="583137" y="267065"/>
                </a:lnTo>
                <a:lnTo>
                  <a:pt x="583137" y="180565"/>
                </a:lnTo>
                <a:lnTo>
                  <a:pt x="602542" y="180565"/>
                </a:lnTo>
                <a:lnTo>
                  <a:pt x="602542" y="250511"/>
                </a:lnTo>
                <a:lnTo>
                  <a:pt x="766662" y="250511"/>
                </a:lnTo>
                <a:lnTo>
                  <a:pt x="766662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91435" y="4581319"/>
            <a:ext cx="1049655" cy="274320"/>
          </a:xfrm>
          <a:custGeom>
            <a:avLst/>
            <a:gdLst/>
            <a:ahLst/>
            <a:cxnLst/>
            <a:rect l="l" t="t" r="r" b="b"/>
            <a:pathLst>
              <a:path w="1049655" h="274320">
                <a:moveTo>
                  <a:pt x="217511" y="128380"/>
                </a:moveTo>
                <a:lnTo>
                  <a:pt x="33109" y="128380"/>
                </a:lnTo>
                <a:lnTo>
                  <a:pt x="33109" y="11511"/>
                </a:lnTo>
                <a:lnTo>
                  <a:pt x="52514" y="11511"/>
                </a:lnTo>
                <a:lnTo>
                  <a:pt x="52514" y="51417"/>
                </a:lnTo>
                <a:lnTo>
                  <a:pt x="217511" y="51417"/>
                </a:lnTo>
                <a:lnTo>
                  <a:pt x="217511" y="67643"/>
                </a:lnTo>
                <a:lnTo>
                  <a:pt x="52514" y="67643"/>
                </a:lnTo>
                <a:lnTo>
                  <a:pt x="52514" y="112373"/>
                </a:lnTo>
                <a:lnTo>
                  <a:pt x="217511" y="112373"/>
                </a:lnTo>
                <a:lnTo>
                  <a:pt x="217511" y="128380"/>
                </a:lnTo>
                <a:close/>
              </a:path>
              <a:path w="1049655" h="274320">
                <a:moveTo>
                  <a:pt x="217511" y="51417"/>
                </a:moveTo>
                <a:lnTo>
                  <a:pt x="197996" y="51417"/>
                </a:lnTo>
                <a:lnTo>
                  <a:pt x="197996" y="11511"/>
                </a:lnTo>
                <a:lnTo>
                  <a:pt x="217511" y="11511"/>
                </a:lnTo>
                <a:lnTo>
                  <a:pt x="217511" y="51417"/>
                </a:lnTo>
                <a:close/>
              </a:path>
              <a:path w="1049655" h="274320">
                <a:moveTo>
                  <a:pt x="217511" y="112373"/>
                </a:moveTo>
                <a:lnTo>
                  <a:pt x="197996" y="112373"/>
                </a:lnTo>
                <a:lnTo>
                  <a:pt x="197996" y="67643"/>
                </a:lnTo>
                <a:lnTo>
                  <a:pt x="217511" y="67643"/>
                </a:lnTo>
                <a:lnTo>
                  <a:pt x="217511" y="112373"/>
                </a:lnTo>
                <a:close/>
              </a:path>
              <a:path w="1049655" h="274320">
                <a:moveTo>
                  <a:pt x="250511" y="180017"/>
                </a:moveTo>
                <a:lnTo>
                  <a:pt x="0" y="180017"/>
                </a:lnTo>
                <a:lnTo>
                  <a:pt x="0" y="163791"/>
                </a:lnTo>
                <a:lnTo>
                  <a:pt x="250511" y="163791"/>
                </a:lnTo>
                <a:lnTo>
                  <a:pt x="250511" y="180017"/>
                </a:lnTo>
                <a:close/>
              </a:path>
              <a:path w="1049655" h="274320">
                <a:moveTo>
                  <a:pt x="134300" y="273643"/>
                </a:moveTo>
                <a:lnTo>
                  <a:pt x="115114" y="273643"/>
                </a:lnTo>
                <a:lnTo>
                  <a:pt x="115114" y="180017"/>
                </a:lnTo>
                <a:lnTo>
                  <a:pt x="134300" y="180017"/>
                </a:lnTo>
                <a:lnTo>
                  <a:pt x="134300" y="273643"/>
                </a:lnTo>
                <a:close/>
              </a:path>
              <a:path w="1049655" h="274320">
                <a:moveTo>
                  <a:pt x="491374" y="116978"/>
                </a:moveTo>
                <a:lnTo>
                  <a:pt x="308506" y="116978"/>
                </a:lnTo>
                <a:lnTo>
                  <a:pt x="308506" y="8660"/>
                </a:lnTo>
                <a:lnTo>
                  <a:pt x="328021" y="8660"/>
                </a:lnTo>
                <a:lnTo>
                  <a:pt x="328021" y="46155"/>
                </a:lnTo>
                <a:lnTo>
                  <a:pt x="491374" y="46155"/>
                </a:lnTo>
                <a:lnTo>
                  <a:pt x="491374" y="61504"/>
                </a:lnTo>
                <a:lnTo>
                  <a:pt x="328021" y="61504"/>
                </a:lnTo>
                <a:lnTo>
                  <a:pt x="328021" y="100752"/>
                </a:lnTo>
                <a:lnTo>
                  <a:pt x="491374" y="100752"/>
                </a:lnTo>
                <a:lnTo>
                  <a:pt x="491374" y="116978"/>
                </a:lnTo>
                <a:close/>
              </a:path>
              <a:path w="1049655" h="274320">
                <a:moveTo>
                  <a:pt x="491374" y="46155"/>
                </a:moveTo>
                <a:lnTo>
                  <a:pt x="471859" y="46155"/>
                </a:lnTo>
                <a:lnTo>
                  <a:pt x="471859" y="8660"/>
                </a:lnTo>
                <a:lnTo>
                  <a:pt x="491374" y="8660"/>
                </a:lnTo>
                <a:lnTo>
                  <a:pt x="491374" y="46155"/>
                </a:lnTo>
                <a:close/>
              </a:path>
              <a:path w="1049655" h="274320">
                <a:moveTo>
                  <a:pt x="491374" y="100752"/>
                </a:moveTo>
                <a:lnTo>
                  <a:pt x="471859" y="100752"/>
                </a:lnTo>
                <a:lnTo>
                  <a:pt x="471859" y="61504"/>
                </a:lnTo>
                <a:lnTo>
                  <a:pt x="491374" y="61504"/>
                </a:lnTo>
                <a:lnTo>
                  <a:pt x="491374" y="100752"/>
                </a:lnTo>
                <a:close/>
              </a:path>
              <a:path w="1049655" h="274320">
                <a:moveTo>
                  <a:pt x="525031" y="162475"/>
                </a:moveTo>
                <a:lnTo>
                  <a:pt x="274520" y="162475"/>
                </a:lnTo>
                <a:lnTo>
                  <a:pt x="274520" y="146030"/>
                </a:lnTo>
                <a:lnTo>
                  <a:pt x="525031" y="146030"/>
                </a:lnTo>
                <a:lnTo>
                  <a:pt x="525031" y="162475"/>
                </a:lnTo>
                <a:close/>
              </a:path>
              <a:path w="1049655" h="274320">
                <a:moveTo>
                  <a:pt x="410794" y="219156"/>
                </a:moveTo>
                <a:lnTo>
                  <a:pt x="391389" y="219156"/>
                </a:lnTo>
                <a:lnTo>
                  <a:pt x="391389" y="162475"/>
                </a:lnTo>
                <a:lnTo>
                  <a:pt x="410794" y="162475"/>
                </a:lnTo>
                <a:lnTo>
                  <a:pt x="410794" y="219156"/>
                </a:lnTo>
                <a:close/>
              </a:path>
              <a:path w="1049655" h="274320">
                <a:moveTo>
                  <a:pt x="497075" y="267065"/>
                </a:moveTo>
                <a:lnTo>
                  <a:pt x="307629" y="267065"/>
                </a:lnTo>
                <a:lnTo>
                  <a:pt x="307629" y="192734"/>
                </a:lnTo>
                <a:lnTo>
                  <a:pt x="326925" y="192734"/>
                </a:lnTo>
                <a:lnTo>
                  <a:pt x="326925" y="250511"/>
                </a:lnTo>
                <a:lnTo>
                  <a:pt x="497075" y="250511"/>
                </a:lnTo>
                <a:lnTo>
                  <a:pt x="497075" y="267065"/>
                </a:lnTo>
                <a:close/>
              </a:path>
              <a:path w="1049655" h="274320">
                <a:moveTo>
                  <a:pt x="783107" y="273643"/>
                </a:moveTo>
                <a:lnTo>
                  <a:pt x="764031" y="273643"/>
                </a:lnTo>
                <a:lnTo>
                  <a:pt x="764031" y="0"/>
                </a:lnTo>
                <a:lnTo>
                  <a:pt x="783107" y="0"/>
                </a:lnTo>
                <a:lnTo>
                  <a:pt x="783107" y="273643"/>
                </a:lnTo>
                <a:close/>
              </a:path>
              <a:path w="1049655" h="274320">
                <a:moveTo>
                  <a:pt x="728729" y="108426"/>
                </a:moveTo>
                <a:lnTo>
                  <a:pt x="709763" y="108426"/>
                </a:lnTo>
                <a:lnTo>
                  <a:pt x="709763" y="6468"/>
                </a:lnTo>
                <a:lnTo>
                  <a:pt x="728729" y="6468"/>
                </a:lnTo>
                <a:lnTo>
                  <a:pt x="728729" y="108426"/>
                </a:lnTo>
                <a:close/>
              </a:path>
              <a:path w="1049655" h="274320">
                <a:moveTo>
                  <a:pt x="611641" y="211591"/>
                </a:moveTo>
                <a:lnTo>
                  <a:pt x="587635" y="205039"/>
                </a:lnTo>
                <a:lnTo>
                  <a:pt x="569241" y="186225"/>
                </a:lnTo>
                <a:lnTo>
                  <a:pt x="557466" y="156660"/>
                </a:lnTo>
                <a:lnTo>
                  <a:pt x="553317" y="117855"/>
                </a:lnTo>
                <a:lnTo>
                  <a:pt x="557466" y="79146"/>
                </a:lnTo>
                <a:lnTo>
                  <a:pt x="569241" y="49677"/>
                </a:lnTo>
                <a:lnTo>
                  <a:pt x="587635" y="30918"/>
                </a:lnTo>
                <a:lnTo>
                  <a:pt x="611641" y="24338"/>
                </a:lnTo>
                <a:lnTo>
                  <a:pt x="634524" y="30215"/>
                </a:lnTo>
                <a:lnTo>
                  <a:pt x="647554" y="42427"/>
                </a:lnTo>
                <a:lnTo>
                  <a:pt x="611641" y="42427"/>
                </a:lnTo>
                <a:lnTo>
                  <a:pt x="595171" y="47846"/>
                </a:lnTo>
                <a:lnTo>
                  <a:pt x="582575" y="63162"/>
                </a:lnTo>
                <a:lnTo>
                  <a:pt x="574563" y="86967"/>
                </a:lnTo>
                <a:lnTo>
                  <a:pt x="571845" y="117855"/>
                </a:lnTo>
                <a:lnTo>
                  <a:pt x="574563" y="148711"/>
                </a:lnTo>
                <a:lnTo>
                  <a:pt x="582575" y="172548"/>
                </a:lnTo>
                <a:lnTo>
                  <a:pt x="595171" y="187895"/>
                </a:lnTo>
                <a:lnTo>
                  <a:pt x="611641" y="193282"/>
                </a:lnTo>
                <a:lnTo>
                  <a:pt x="647642" y="193282"/>
                </a:lnTo>
                <a:lnTo>
                  <a:pt x="634803" y="205582"/>
                </a:lnTo>
                <a:lnTo>
                  <a:pt x="611641" y="211591"/>
                </a:lnTo>
                <a:close/>
              </a:path>
              <a:path w="1049655" h="274320">
                <a:moveTo>
                  <a:pt x="647642" y="193282"/>
                </a:moveTo>
                <a:lnTo>
                  <a:pt x="611641" y="193282"/>
                </a:lnTo>
                <a:lnTo>
                  <a:pt x="628225" y="187895"/>
                </a:lnTo>
                <a:lnTo>
                  <a:pt x="640872" y="172548"/>
                </a:lnTo>
                <a:lnTo>
                  <a:pt x="648935" y="148711"/>
                </a:lnTo>
                <a:lnTo>
                  <a:pt x="651767" y="117855"/>
                </a:lnTo>
                <a:lnTo>
                  <a:pt x="648935" y="86967"/>
                </a:lnTo>
                <a:lnTo>
                  <a:pt x="640872" y="63162"/>
                </a:lnTo>
                <a:lnTo>
                  <a:pt x="628225" y="47846"/>
                </a:lnTo>
                <a:lnTo>
                  <a:pt x="611641" y="42427"/>
                </a:lnTo>
                <a:lnTo>
                  <a:pt x="647554" y="42427"/>
                </a:lnTo>
                <a:lnTo>
                  <a:pt x="652452" y="47018"/>
                </a:lnTo>
                <a:lnTo>
                  <a:pt x="664584" y="73503"/>
                </a:lnTo>
                <a:lnTo>
                  <a:pt x="670076" y="108426"/>
                </a:lnTo>
                <a:lnTo>
                  <a:pt x="728729" y="108426"/>
                </a:lnTo>
                <a:lnTo>
                  <a:pt x="728729" y="124981"/>
                </a:lnTo>
                <a:lnTo>
                  <a:pt x="670185" y="124981"/>
                </a:lnTo>
                <a:lnTo>
                  <a:pt x="664969" y="160961"/>
                </a:lnTo>
                <a:lnTo>
                  <a:pt x="652877" y="188267"/>
                </a:lnTo>
                <a:lnTo>
                  <a:pt x="647642" y="193282"/>
                </a:lnTo>
                <a:close/>
              </a:path>
              <a:path w="1049655" h="274320">
                <a:moveTo>
                  <a:pt x="728729" y="259281"/>
                </a:moveTo>
                <a:lnTo>
                  <a:pt x="709763" y="259281"/>
                </a:lnTo>
                <a:lnTo>
                  <a:pt x="709763" y="124981"/>
                </a:lnTo>
                <a:lnTo>
                  <a:pt x="728729" y="124981"/>
                </a:lnTo>
                <a:lnTo>
                  <a:pt x="728729" y="259281"/>
                </a:lnTo>
                <a:close/>
              </a:path>
              <a:path w="1049655" h="274320">
                <a:moveTo>
                  <a:pt x="1049405" y="273972"/>
                </a:moveTo>
                <a:lnTo>
                  <a:pt x="1030110" y="273972"/>
                </a:lnTo>
                <a:lnTo>
                  <a:pt x="1030110" y="111935"/>
                </a:lnTo>
                <a:lnTo>
                  <a:pt x="961480" y="111935"/>
                </a:lnTo>
                <a:lnTo>
                  <a:pt x="961480" y="95709"/>
                </a:lnTo>
                <a:lnTo>
                  <a:pt x="1030110" y="95709"/>
                </a:lnTo>
                <a:lnTo>
                  <a:pt x="1030110" y="0"/>
                </a:lnTo>
                <a:lnTo>
                  <a:pt x="1049405" y="0"/>
                </a:lnTo>
                <a:lnTo>
                  <a:pt x="1049405" y="273972"/>
                </a:lnTo>
                <a:close/>
              </a:path>
              <a:path w="1049655" h="274320">
                <a:moveTo>
                  <a:pt x="837595" y="214770"/>
                </a:moveTo>
                <a:lnTo>
                  <a:pt x="824987" y="199093"/>
                </a:lnTo>
                <a:lnTo>
                  <a:pt x="852400" y="178951"/>
                </a:lnTo>
                <a:lnTo>
                  <a:pt x="875733" y="149703"/>
                </a:lnTo>
                <a:lnTo>
                  <a:pt x="891974" y="114699"/>
                </a:lnTo>
                <a:lnTo>
                  <a:pt x="898112" y="77291"/>
                </a:lnTo>
                <a:lnTo>
                  <a:pt x="898112" y="24557"/>
                </a:lnTo>
                <a:lnTo>
                  <a:pt x="917846" y="24557"/>
                </a:lnTo>
                <a:lnTo>
                  <a:pt x="917846" y="77291"/>
                </a:lnTo>
                <a:lnTo>
                  <a:pt x="923927" y="113552"/>
                </a:lnTo>
                <a:lnTo>
                  <a:pt x="926610" y="119061"/>
                </a:lnTo>
                <a:lnTo>
                  <a:pt x="908198" y="119061"/>
                </a:lnTo>
                <a:lnTo>
                  <a:pt x="896504" y="149402"/>
                </a:lnTo>
                <a:lnTo>
                  <a:pt x="880009" y="176371"/>
                </a:lnTo>
                <a:lnTo>
                  <a:pt x="859958" y="198613"/>
                </a:lnTo>
                <a:lnTo>
                  <a:pt x="837595" y="214770"/>
                </a:lnTo>
                <a:close/>
              </a:path>
              <a:path w="1049655" h="274320">
                <a:moveTo>
                  <a:pt x="979350" y="209727"/>
                </a:moveTo>
                <a:lnTo>
                  <a:pt x="956901" y="194389"/>
                </a:lnTo>
                <a:lnTo>
                  <a:pt x="936744" y="173356"/>
                </a:lnTo>
                <a:lnTo>
                  <a:pt x="920102" y="147843"/>
                </a:lnTo>
                <a:lnTo>
                  <a:pt x="908198" y="119061"/>
                </a:lnTo>
                <a:lnTo>
                  <a:pt x="926610" y="119061"/>
                </a:lnTo>
                <a:lnTo>
                  <a:pt x="940266" y="147099"/>
                </a:lnTo>
                <a:lnTo>
                  <a:pt x="963758" y="174850"/>
                </a:lnTo>
                <a:lnTo>
                  <a:pt x="991300" y="193721"/>
                </a:lnTo>
                <a:lnTo>
                  <a:pt x="979350" y="2097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71496" y="4578139"/>
            <a:ext cx="525780" cy="276860"/>
          </a:xfrm>
          <a:custGeom>
            <a:avLst/>
            <a:gdLst/>
            <a:ahLst/>
            <a:cxnLst/>
            <a:rect l="l" t="t" r="r" b="b"/>
            <a:pathLst>
              <a:path w="525779" h="276860">
                <a:moveTo>
                  <a:pt x="220800" y="44620"/>
                </a:moveTo>
                <a:lnTo>
                  <a:pt x="201176" y="44620"/>
                </a:lnTo>
                <a:lnTo>
                  <a:pt x="201176" y="3179"/>
                </a:lnTo>
                <a:lnTo>
                  <a:pt x="220800" y="3179"/>
                </a:lnTo>
                <a:lnTo>
                  <a:pt x="220800" y="44620"/>
                </a:lnTo>
                <a:close/>
              </a:path>
              <a:path w="525779" h="276860">
                <a:moveTo>
                  <a:pt x="70274" y="148771"/>
                </a:moveTo>
                <a:lnTo>
                  <a:pt x="42104" y="144151"/>
                </a:lnTo>
                <a:lnTo>
                  <a:pt x="19802" y="130887"/>
                </a:lnTo>
                <a:lnTo>
                  <a:pt x="5168" y="110367"/>
                </a:lnTo>
                <a:lnTo>
                  <a:pt x="0" y="83978"/>
                </a:lnTo>
                <a:lnTo>
                  <a:pt x="5168" y="57726"/>
                </a:lnTo>
                <a:lnTo>
                  <a:pt x="19802" y="37179"/>
                </a:lnTo>
                <a:lnTo>
                  <a:pt x="42104" y="23805"/>
                </a:lnTo>
                <a:lnTo>
                  <a:pt x="70274" y="19076"/>
                </a:lnTo>
                <a:lnTo>
                  <a:pt x="87600" y="20770"/>
                </a:lnTo>
                <a:lnTo>
                  <a:pt x="103137" y="25804"/>
                </a:lnTo>
                <a:lnTo>
                  <a:pt x="116495" y="33861"/>
                </a:lnTo>
                <a:lnTo>
                  <a:pt x="118489" y="35849"/>
                </a:lnTo>
                <a:lnTo>
                  <a:pt x="70274" y="35849"/>
                </a:lnTo>
                <a:lnTo>
                  <a:pt x="49581" y="39515"/>
                </a:lnTo>
                <a:lnTo>
                  <a:pt x="33246" y="49636"/>
                </a:lnTo>
                <a:lnTo>
                  <a:pt x="22543" y="64895"/>
                </a:lnTo>
                <a:lnTo>
                  <a:pt x="18747" y="83978"/>
                </a:lnTo>
                <a:lnTo>
                  <a:pt x="22543" y="103245"/>
                </a:lnTo>
                <a:lnTo>
                  <a:pt x="33246" y="118472"/>
                </a:lnTo>
                <a:lnTo>
                  <a:pt x="49581" y="128457"/>
                </a:lnTo>
                <a:lnTo>
                  <a:pt x="70274" y="131997"/>
                </a:lnTo>
                <a:lnTo>
                  <a:pt x="118693" y="131997"/>
                </a:lnTo>
                <a:lnTo>
                  <a:pt x="116603" y="134079"/>
                </a:lnTo>
                <a:lnTo>
                  <a:pt x="103233" y="142097"/>
                </a:lnTo>
                <a:lnTo>
                  <a:pt x="87663" y="147094"/>
                </a:lnTo>
                <a:lnTo>
                  <a:pt x="70274" y="148771"/>
                </a:lnTo>
                <a:close/>
              </a:path>
              <a:path w="525779" h="276860">
                <a:moveTo>
                  <a:pt x="118693" y="131997"/>
                </a:moveTo>
                <a:lnTo>
                  <a:pt x="70274" y="131997"/>
                </a:lnTo>
                <a:lnTo>
                  <a:pt x="90594" y="128457"/>
                </a:lnTo>
                <a:lnTo>
                  <a:pt x="106864" y="118472"/>
                </a:lnTo>
                <a:lnTo>
                  <a:pt x="117666" y="103245"/>
                </a:lnTo>
                <a:lnTo>
                  <a:pt x="121582" y="83978"/>
                </a:lnTo>
                <a:lnTo>
                  <a:pt x="117666" y="64895"/>
                </a:lnTo>
                <a:lnTo>
                  <a:pt x="106864" y="49636"/>
                </a:lnTo>
                <a:lnTo>
                  <a:pt x="90594" y="39515"/>
                </a:lnTo>
                <a:lnTo>
                  <a:pt x="70274" y="35849"/>
                </a:lnTo>
                <a:lnTo>
                  <a:pt x="118489" y="35849"/>
                </a:lnTo>
                <a:lnTo>
                  <a:pt x="127283" y="44620"/>
                </a:lnTo>
                <a:lnTo>
                  <a:pt x="220800" y="44620"/>
                </a:lnTo>
                <a:lnTo>
                  <a:pt x="220800" y="61175"/>
                </a:lnTo>
                <a:lnTo>
                  <a:pt x="136383" y="61175"/>
                </a:lnTo>
                <a:lnTo>
                  <a:pt x="139014" y="68191"/>
                </a:lnTo>
                <a:lnTo>
                  <a:pt x="140439" y="75756"/>
                </a:lnTo>
                <a:lnTo>
                  <a:pt x="140439" y="92201"/>
                </a:lnTo>
                <a:lnTo>
                  <a:pt x="139014" y="99765"/>
                </a:lnTo>
                <a:lnTo>
                  <a:pt x="136492" y="106782"/>
                </a:lnTo>
                <a:lnTo>
                  <a:pt x="220800" y="106782"/>
                </a:lnTo>
                <a:lnTo>
                  <a:pt x="220800" y="123336"/>
                </a:lnTo>
                <a:lnTo>
                  <a:pt x="127393" y="123336"/>
                </a:lnTo>
                <a:lnTo>
                  <a:pt x="118693" y="131997"/>
                </a:lnTo>
                <a:close/>
              </a:path>
              <a:path w="525779" h="276860">
                <a:moveTo>
                  <a:pt x="220800" y="106782"/>
                </a:moveTo>
                <a:lnTo>
                  <a:pt x="201176" y="106782"/>
                </a:lnTo>
                <a:lnTo>
                  <a:pt x="201176" y="61175"/>
                </a:lnTo>
                <a:lnTo>
                  <a:pt x="220800" y="61175"/>
                </a:lnTo>
                <a:lnTo>
                  <a:pt x="220800" y="106782"/>
                </a:lnTo>
                <a:close/>
              </a:path>
              <a:path w="525779" h="276860">
                <a:moveTo>
                  <a:pt x="220800" y="164120"/>
                </a:moveTo>
                <a:lnTo>
                  <a:pt x="201176" y="164120"/>
                </a:lnTo>
                <a:lnTo>
                  <a:pt x="201176" y="123336"/>
                </a:lnTo>
                <a:lnTo>
                  <a:pt x="220800" y="123336"/>
                </a:lnTo>
                <a:lnTo>
                  <a:pt x="220800" y="164120"/>
                </a:lnTo>
                <a:close/>
              </a:path>
              <a:path w="525779" h="276860">
                <a:moveTo>
                  <a:pt x="220800" y="276823"/>
                </a:moveTo>
                <a:lnTo>
                  <a:pt x="201176" y="276823"/>
                </a:lnTo>
                <a:lnTo>
                  <a:pt x="201176" y="196133"/>
                </a:lnTo>
                <a:lnTo>
                  <a:pt x="38042" y="196133"/>
                </a:lnTo>
                <a:lnTo>
                  <a:pt x="38042" y="180126"/>
                </a:lnTo>
                <a:lnTo>
                  <a:pt x="220800" y="180126"/>
                </a:lnTo>
                <a:lnTo>
                  <a:pt x="220800" y="276823"/>
                </a:lnTo>
                <a:close/>
              </a:path>
              <a:path w="525779" h="276860">
                <a:moveTo>
                  <a:pt x="362117" y="29491"/>
                </a:moveTo>
                <a:lnTo>
                  <a:pt x="342712" y="29491"/>
                </a:lnTo>
                <a:lnTo>
                  <a:pt x="342712" y="0"/>
                </a:lnTo>
                <a:lnTo>
                  <a:pt x="362117" y="0"/>
                </a:lnTo>
                <a:lnTo>
                  <a:pt x="362117" y="29491"/>
                </a:lnTo>
                <a:close/>
              </a:path>
              <a:path w="525779" h="276860">
                <a:moveTo>
                  <a:pt x="433926" y="45607"/>
                </a:moveTo>
                <a:lnTo>
                  <a:pt x="270793" y="45607"/>
                </a:lnTo>
                <a:lnTo>
                  <a:pt x="270793" y="29491"/>
                </a:lnTo>
                <a:lnTo>
                  <a:pt x="433926" y="29491"/>
                </a:lnTo>
                <a:lnTo>
                  <a:pt x="433926" y="45607"/>
                </a:lnTo>
                <a:close/>
              </a:path>
              <a:path w="525779" h="276860">
                <a:moveTo>
                  <a:pt x="482823" y="154472"/>
                </a:moveTo>
                <a:lnTo>
                  <a:pt x="463198" y="154472"/>
                </a:lnTo>
                <a:lnTo>
                  <a:pt x="463198" y="1973"/>
                </a:lnTo>
                <a:lnTo>
                  <a:pt x="482823" y="1973"/>
                </a:lnTo>
                <a:lnTo>
                  <a:pt x="482823" y="70822"/>
                </a:lnTo>
                <a:lnTo>
                  <a:pt x="525470" y="70822"/>
                </a:lnTo>
                <a:lnTo>
                  <a:pt x="525470" y="87487"/>
                </a:lnTo>
                <a:lnTo>
                  <a:pt x="482823" y="87487"/>
                </a:lnTo>
                <a:lnTo>
                  <a:pt x="482823" y="154472"/>
                </a:lnTo>
                <a:close/>
              </a:path>
              <a:path w="525779" h="276860">
                <a:moveTo>
                  <a:pt x="352360" y="149539"/>
                </a:moveTo>
                <a:lnTo>
                  <a:pt x="325330" y="146510"/>
                </a:lnTo>
                <a:lnTo>
                  <a:pt x="304683" y="137644"/>
                </a:lnTo>
                <a:lnTo>
                  <a:pt x="291539" y="123515"/>
                </a:lnTo>
                <a:lnTo>
                  <a:pt x="287018" y="104699"/>
                </a:lnTo>
                <a:lnTo>
                  <a:pt x="291539" y="85991"/>
                </a:lnTo>
                <a:lnTo>
                  <a:pt x="304683" y="71878"/>
                </a:lnTo>
                <a:lnTo>
                  <a:pt x="325330" y="62965"/>
                </a:lnTo>
                <a:lnTo>
                  <a:pt x="352360" y="59859"/>
                </a:lnTo>
                <a:lnTo>
                  <a:pt x="379077" y="62965"/>
                </a:lnTo>
                <a:lnTo>
                  <a:pt x="399598" y="71878"/>
                </a:lnTo>
                <a:lnTo>
                  <a:pt x="402298" y="74769"/>
                </a:lnTo>
                <a:lnTo>
                  <a:pt x="352360" y="74769"/>
                </a:lnTo>
                <a:lnTo>
                  <a:pt x="333035" y="76933"/>
                </a:lnTo>
                <a:lnTo>
                  <a:pt x="318223" y="83033"/>
                </a:lnTo>
                <a:lnTo>
                  <a:pt x="308775" y="92483"/>
                </a:lnTo>
                <a:lnTo>
                  <a:pt x="305546" y="104699"/>
                </a:lnTo>
                <a:lnTo>
                  <a:pt x="308775" y="117005"/>
                </a:lnTo>
                <a:lnTo>
                  <a:pt x="318223" y="126434"/>
                </a:lnTo>
                <a:lnTo>
                  <a:pt x="333035" y="132450"/>
                </a:lnTo>
                <a:lnTo>
                  <a:pt x="352360" y="134519"/>
                </a:lnTo>
                <a:lnTo>
                  <a:pt x="402513" y="134519"/>
                </a:lnTo>
                <a:lnTo>
                  <a:pt x="399598" y="137644"/>
                </a:lnTo>
                <a:lnTo>
                  <a:pt x="379077" y="146510"/>
                </a:lnTo>
                <a:lnTo>
                  <a:pt x="352360" y="149539"/>
                </a:lnTo>
                <a:close/>
              </a:path>
              <a:path w="525779" h="276860">
                <a:moveTo>
                  <a:pt x="402513" y="134519"/>
                </a:moveTo>
                <a:lnTo>
                  <a:pt x="352360" y="134519"/>
                </a:lnTo>
                <a:lnTo>
                  <a:pt x="371374" y="132450"/>
                </a:lnTo>
                <a:lnTo>
                  <a:pt x="386072" y="126434"/>
                </a:lnTo>
                <a:lnTo>
                  <a:pt x="395589" y="117005"/>
                </a:lnTo>
                <a:lnTo>
                  <a:pt x="399063" y="104699"/>
                </a:lnTo>
                <a:lnTo>
                  <a:pt x="395589" y="92483"/>
                </a:lnTo>
                <a:lnTo>
                  <a:pt x="386072" y="83033"/>
                </a:lnTo>
                <a:lnTo>
                  <a:pt x="371374" y="76933"/>
                </a:lnTo>
                <a:lnTo>
                  <a:pt x="352360" y="74769"/>
                </a:lnTo>
                <a:lnTo>
                  <a:pt x="402298" y="74769"/>
                </a:lnTo>
                <a:lnTo>
                  <a:pt x="412779" y="85991"/>
                </a:lnTo>
                <a:lnTo>
                  <a:pt x="417482" y="104699"/>
                </a:lnTo>
                <a:lnTo>
                  <a:pt x="412779" y="123515"/>
                </a:lnTo>
                <a:lnTo>
                  <a:pt x="402513" y="134519"/>
                </a:lnTo>
                <a:close/>
              </a:path>
              <a:path w="525779" h="276860">
                <a:moveTo>
                  <a:pt x="493457" y="273314"/>
                </a:moveTo>
                <a:lnTo>
                  <a:pt x="311138" y="273314"/>
                </a:lnTo>
                <a:lnTo>
                  <a:pt x="311138" y="212358"/>
                </a:lnTo>
                <a:lnTo>
                  <a:pt x="463418" y="212358"/>
                </a:lnTo>
                <a:lnTo>
                  <a:pt x="463418" y="184731"/>
                </a:lnTo>
                <a:lnTo>
                  <a:pt x="310480" y="184731"/>
                </a:lnTo>
                <a:lnTo>
                  <a:pt x="310480" y="169492"/>
                </a:lnTo>
                <a:lnTo>
                  <a:pt x="482823" y="169492"/>
                </a:lnTo>
                <a:lnTo>
                  <a:pt x="482823" y="227488"/>
                </a:lnTo>
                <a:lnTo>
                  <a:pt x="330323" y="227488"/>
                </a:lnTo>
                <a:lnTo>
                  <a:pt x="330323" y="257637"/>
                </a:lnTo>
                <a:lnTo>
                  <a:pt x="493457" y="257637"/>
                </a:lnTo>
                <a:lnTo>
                  <a:pt x="493457" y="27331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91890" y="4581321"/>
            <a:ext cx="772795" cy="274320"/>
          </a:xfrm>
          <a:custGeom>
            <a:avLst/>
            <a:gdLst/>
            <a:ahLst/>
            <a:cxnLst/>
            <a:rect l="l" t="t" r="r" b="b"/>
            <a:pathLst>
              <a:path w="772795" h="274320">
                <a:moveTo>
                  <a:pt x="216852" y="8661"/>
                </a:moveTo>
                <a:lnTo>
                  <a:pt x="197345" y="8661"/>
                </a:lnTo>
                <a:lnTo>
                  <a:pt x="197345" y="46164"/>
                </a:lnTo>
                <a:lnTo>
                  <a:pt x="197345" y="61506"/>
                </a:lnTo>
                <a:lnTo>
                  <a:pt x="197345" y="100761"/>
                </a:lnTo>
                <a:lnTo>
                  <a:pt x="53505" y="100761"/>
                </a:lnTo>
                <a:lnTo>
                  <a:pt x="53505" y="61506"/>
                </a:lnTo>
                <a:lnTo>
                  <a:pt x="197345" y="61506"/>
                </a:lnTo>
                <a:lnTo>
                  <a:pt x="197345" y="46164"/>
                </a:lnTo>
                <a:lnTo>
                  <a:pt x="53505" y="46164"/>
                </a:lnTo>
                <a:lnTo>
                  <a:pt x="53505" y="8661"/>
                </a:lnTo>
                <a:lnTo>
                  <a:pt x="33985" y="8661"/>
                </a:lnTo>
                <a:lnTo>
                  <a:pt x="33985" y="116979"/>
                </a:lnTo>
                <a:lnTo>
                  <a:pt x="216852" y="116979"/>
                </a:lnTo>
                <a:lnTo>
                  <a:pt x="216852" y="100761"/>
                </a:lnTo>
                <a:lnTo>
                  <a:pt x="216852" y="61506"/>
                </a:lnTo>
                <a:lnTo>
                  <a:pt x="216852" y="46164"/>
                </a:lnTo>
                <a:lnTo>
                  <a:pt x="216852" y="8661"/>
                </a:lnTo>
                <a:close/>
              </a:path>
              <a:path w="772795" h="274320">
                <a:moveTo>
                  <a:pt x="222554" y="250520"/>
                </a:moveTo>
                <a:lnTo>
                  <a:pt x="52400" y="250520"/>
                </a:lnTo>
                <a:lnTo>
                  <a:pt x="52400" y="192735"/>
                </a:lnTo>
                <a:lnTo>
                  <a:pt x="33108" y="192735"/>
                </a:lnTo>
                <a:lnTo>
                  <a:pt x="33108" y="267068"/>
                </a:lnTo>
                <a:lnTo>
                  <a:pt x="222554" y="267068"/>
                </a:lnTo>
                <a:lnTo>
                  <a:pt x="222554" y="250520"/>
                </a:lnTo>
                <a:close/>
              </a:path>
              <a:path w="772795" h="274320">
                <a:moveTo>
                  <a:pt x="250507" y="146037"/>
                </a:moveTo>
                <a:lnTo>
                  <a:pt x="0" y="146037"/>
                </a:lnTo>
                <a:lnTo>
                  <a:pt x="0" y="162483"/>
                </a:lnTo>
                <a:lnTo>
                  <a:pt x="116865" y="162483"/>
                </a:lnTo>
                <a:lnTo>
                  <a:pt x="116865" y="219163"/>
                </a:lnTo>
                <a:lnTo>
                  <a:pt x="136271" y="219163"/>
                </a:lnTo>
                <a:lnTo>
                  <a:pt x="136271" y="162483"/>
                </a:lnTo>
                <a:lnTo>
                  <a:pt x="250507" y="162483"/>
                </a:lnTo>
                <a:lnTo>
                  <a:pt x="250507" y="146037"/>
                </a:lnTo>
                <a:close/>
              </a:path>
              <a:path w="772795" h="274320">
                <a:moveTo>
                  <a:pt x="438645" y="128168"/>
                </a:moveTo>
                <a:lnTo>
                  <a:pt x="437464" y="121145"/>
                </a:lnTo>
                <a:lnTo>
                  <a:pt x="435902" y="111823"/>
                </a:lnTo>
                <a:lnTo>
                  <a:pt x="407695" y="116509"/>
                </a:lnTo>
                <a:lnTo>
                  <a:pt x="379018" y="119405"/>
                </a:lnTo>
                <a:lnTo>
                  <a:pt x="347141" y="120853"/>
                </a:lnTo>
                <a:lnTo>
                  <a:pt x="309384" y="121145"/>
                </a:lnTo>
                <a:lnTo>
                  <a:pt x="308076" y="121145"/>
                </a:lnTo>
                <a:lnTo>
                  <a:pt x="308076" y="35306"/>
                </a:lnTo>
                <a:lnTo>
                  <a:pt x="409486" y="35306"/>
                </a:lnTo>
                <a:lnTo>
                  <a:pt x="409486" y="18973"/>
                </a:lnTo>
                <a:lnTo>
                  <a:pt x="288772" y="18973"/>
                </a:lnTo>
                <a:lnTo>
                  <a:pt x="288772" y="137706"/>
                </a:lnTo>
                <a:lnTo>
                  <a:pt x="309384" y="137706"/>
                </a:lnTo>
                <a:lnTo>
                  <a:pt x="347738" y="137325"/>
                </a:lnTo>
                <a:lnTo>
                  <a:pt x="380187" y="135890"/>
                </a:lnTo>
                <a:lnTo>
                  <a:pt x="409536" y="132981"/>
                </a:lnTo>
                <a:lnTo>
                  <a:pt x="438645" y="128168"/>
                </a:lnTo>
                <a:close/>
              </a:path>
              <a:path w="772795" h="274320">
                <a:moveTo>
                  <a:pt x="487972" y="170916"/>
                </a:moveTo>
                <a:lnTo>
                  <a:pt x="468464" y="170916"/>
                </a:lnTo>
                <a:lnTo>
                  <a:pt x="468464" y="187032"/>
                </a:lnTo>
                <a:lnTo>
                  <a:pt x="468464" y="253250"/>
                </a:lnTo>
                <a:lnTo>
                  <a:pt x="336130" y="253250"/>
                </a:lnTo>
                <a:lnTo>
                  <a:pt x="336130" y="187032"/>
                </a:lnTo>
                <a:lnTo>
                  <a:pt x="468464" y="187032"/>
                </a:lnTo>
                <a:lnTo>
                  <a:pt x="468464" y="170916"/>
                </a:lnTo>
                <a:lnTo>
                  <a:pt x="317055" y="170916"/>
                </a:lnTo>
                <a:lnTo>
                  <a:pt x="317055" y="269481"/>
                </a:lnTo>
                <a:lnTo>
                  <a:pt x="487972" y="269481"/>
                </a:lnTo>
                <a:lnTo>
                  <a:pt x="487972" y="253250"/>
                </a:lnTo>
                <a:lnTo>
                  <a:pt x="487972" y="187032"/>
                </a:lnTo>
                <a:lnTo>
                  <a:pt x="487972" y="170916"/>
                </a:lnTo>
                <a:close/>
              </a:path>
              <a:path w="772795" h="274320">
                <a:moveTo>
                  <a:pt x="530301" y="68859"/>
                </a:moveTo>
                <a:lnTo>
                  <a:pt x="487972" y="68859"/>
                </a:lnTo>
                <a:lnTo>
                  <a:pt x="487972" y="0"/>
                </a:lnTo>
                <a:lnTo>
                  <a:pt x="468350" y="0"/>
                </a:lnTo>
                <a:lnTo>
                  <a:pt x="468350" y="155676"/>
                </a:lnTo>
                <a:lnTo>
                  <a:pt x="487972" y="155676"/>
                </a:lnTo>
                <a:lnTo>
                  <a:pt x="487972" y="85407"/>
                </a:lnTo>
                <a:lnTo>
                  <a:pt x="530301" y="85407"/>
                </a:lnTo>
                <a:lnTo>
                  <a:pt x="530301" y="68859"/>
                </a:lnTo>
                <a:close/>
              </a:path>
              <a:path w="772795" h="274320">
                <a:moveTo>
                  <a:pt x="712355" y="83870"/>
                </a:moveTo>
                <a:lnTo>
                  <a:pt x="706894" y="58077"/>
                </a:lnTo>
                <a:lnTo>
                  <a:pt x="693178" y="39878"/>
                </a:lnTo>
                <a:lnTo>
                  <a:pt x="693178" y="83870"/>
                </a:lnTo>
                <a:lnTo>
                  <a:pt x="689102" y="102349"/>
                </a:lnTo>
                <a:lnTo>
                  <a:pt x="677900" y="116928"/>
                </a:lnTo>
                <a:lnTo>
                  <a:pt x="660882" y="126492"/>
                </a:lnTo>
                <a:lnTo>
                  <a:pt x="639343" y="129921"/>
                </a:lnTo>
                <a:lnTo>
                  <a:pt x="617550" y="126492"/>
                </a:lnTo>
                <a:lnTo>
                  <a:pt x="600405" y="116928"/>
                </a:lnTo>
                <a:lnTo>
                  <a:pt x="589203" y="102349"/>
                </a:lnTo>
                <a:lnTo>
                  <a:pt x="585292" y="83870"/>
                </a:lnTo>
                <a:lnTo>
                  <a:pt x="589203" y="65366"/>
                </a:lnTo>
                <a:lnTo>
                  <a:pt x="600405" y="50812"/>
                </a:lnTo>
                <a:lnTo>
                  <a:pt x="617550" y="41287"/>
                </a:lnTo>
                <a:lnTo>
                  <a:pt x="639343" y="37833"/>
                </a:lnTo>
                <a:lnTo>
                  <a:pt x="660882" y="41287"/>
                </a:lnTo>
                <a:lnTo>
                  <a:pt x="677900" y="50812"/>
                </a:lnTo>
                <a:lnTo>
                  <a:pt x="689102" y="65366"/>
                </a:lnTo>
                <a:lnTo>
                  <a:pt x="693178" y="83870"/>
                </a:lnTo>
                <a:lnTo>
                  <a:pt x="693178" y="39878"/>
                </a:lnTo>
                <a:lnTo>
                  <a:pt x="691845" y="38100"/>
                </a:lnTo>
                <a:lnTo>
                  <a:pt x="691362" y="37833"/>
                </a:lnTo>
                <a:lnTo>
                  <a:pt x="668807" y="25196"/>
                </a:lnTo>
                <a:lnTo>
                  <a:pt x="639343" y="20612"/>
                </a:lnTo>
                <a:lnTo>
                  <a:pt x="609701" y="25196"/>
                </a:lnTo>
                <a:lnTo>
                  <a:pt x="586486" y="38100"/>
                </a:lnTo>
                <a:lnTo>
                  <a:pt x="571398" y="58077"/>
                </a:lnTo>
                <a:lnTo>
                  <a:pt x="566115" y="83870"/>
                </a:lnTo>
                <a:lnTo>
                  <a:pt x="571398" y="109664"/>
                </a:lnTo>
                <a:lnTo>
                  <a:pt x="586486" y="129641"/>
                </a:lnTo>
                <a:lnTo>
                  <a:pt x="609701" y="142544"/>
                </a:lnTo>
                <a:lnTo>
                  <a:pt x="639343" y="147129"/>
                </a:lnTo>
                <a:lnTo>
                  <a:pt x="668807" y="142544"/>
                </a:lnTo>
                <a:lnTo>
                  <a:pt x="691362" y="129921"/>
                </a:lnTo>
                <a:lnTo>
                  <a:pt x="691845" y="129641"/>
                </a:lnTo>
                <a:lnTo>
                  <a:pt x="706894" y="109664"/>
                </a:lnTo>
                <a:lnTo>
                  <a:pt x="712355" y="83870"/>
                </a:lnTo>
                <a:close/>
              </a:path>
              <a:path w="772795" h="274320">
                <a:moveTo>
                  <a:pt x="735380" y="200304"/>
                </a:moveTo>
                <a:lnTo>
                  <a:pt x="733628" y="185610"/>
                </a:lnTo>
                <a:lnTo>
                  <a:pt x="686536" y="191046"/>
                </a:lnTo>
                <a:lnTo>
                  <a:pt x="638632" y="193903"/>
                </a:lnTo>
                <a:lnTo>
                  <a:pt x="592620" y="194970"/>
                </a:lnTo>
                <a:lnTo>
                  <a:pt x="551205" y="195046"/>
                </a:lnTo>
                <a:lnTo>
                  <a:pt x="554164" y="212255"/>
                </a:lnTo>
                <a:lnTo>
                  <a:pt x="594563" y="212051"/>
                </a:lnTo>
                <a:lnTo>
                  <a:pt x="639673" y="210718"/>
                </a:lnTo>
                <a:lnTo>
                  <a:pt x="687336" y="207162"/>
                </a:lnTo>
                <a:lnTo>
                  <a:pt x="735380" y="200304"/>
                </a:lnTo>
                <a:close/>
              </a:path>
              <a:path w="772795" h="274320">
                <a:moveTo>
                  <a:pt x="772223" y="0"/>
                </a:moveTo>
                <a:lnTo>
                  <a:pt x="752602" y="0"/>
                </a:lnTo>
                <a:lnTo>
                  <a:pt x="752602" y="273977"/>
                </a:lnTo>
                <a:lnTo>
                  <a:pt x="772223" y="273977"/>
                </a:lnTo>
                <a:lnTo>
                  <a:pt x="772223" y="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92449" y="4581319"/>
            <a:ext cx="1057275" cy="273685"/>
          </a:xfrm>
          <a:custGeom>
            <a:avLst/>
            <a:gdLst/>
            <a:ahLst/>
            <a:cxnLst/>
            <a:rect l="l" t="t" r="r" b="b"/>
            <a:pathLst>
              <a:path w="1057275" h="273685">
                <a:moveTo>
                  <a:pt x="226940" y="29381"/>
                </a:moveTo>
                <a:lnTo>
                  <a:pt x="22913" y="29381"/>
                </a:lnTo>
                <a:lnTo>
                  <a:pt x="22913" y="13155"/>
                </a:lnTo>
                <a:lnTo>
                  <a:pt x="226940" y="13155"/>
                </a:lnTo>
                <a:lnTo>
                  <a:pt x="226940" y="29381"/>
                </a:lnTo>
                <a:close/>
              </a:path>
              <a:path w="1057275" h="273685">
                <a:moveTo>
                  <a:pt x="22474" y="110619"/>
                </a:moveTo>
                <a:lnTo>
                  <a:pt x="15238" y="94942"/>
                </a:lnTo>
                <a:lnTo>
                  <a:pt x="49305" y="87516"/>
                </a:lnTo>
                <a:lnTo>
                  <a:pt x="80648" y="73604"/>
                </a:lnTo>
                <a:lnTo>
                  <a:pt x="103625" y="54163"/>
                </a:lnTo>
                <a:lnTo>
                  <a:pt x="112592" y="30149"/>
                </a:lnTo>
                <a:lnTo>
                  <a:pt x="112592" y="29381"/>
                </a:lnTo>
                <a:lnTo>
                  <a:pt x="136821" y="29381"/>
                </a:lnTo>
                <a:lnTo>
                  <a:pt x="136821" y="30149"/>
                </a:lnTo>
                <a:lnTo>
                  <a:pt x="145175" y="53062"/>
                </a:lnTo>
                <a:lnTo>
                  <a:pt x="124762" y="53062"/>
                </a:lnTo>
                <a:lnTo>
                  <a:pt x="108332" y="74666"/>
                </a:lnTo>
                <a:lnTo>
                  <a:pt x="83773" y="91625"/>
                </a:lnTo>
                <a:lnTo>
                  <a:pt x="54136" y="103692"/>
                </a:lnTo>
                <a:lnTo>
                  <a:pt x="22474" y="110619"/>
                </a:lnTo>
                <a:close/>
              </a:path>
              <a:path w="1057275" h="273685">
                <a:moveTo>
                  <a:pt x="226830" y="110619"/>
                </a:moveTo>
                <a:lnTo>
                  <a:pt x="195172" y="103692"/>
                </a:lnTo>
                <a:lnTo>
                  <a:pt x="165559" y="91625"/>
                </a:lnTo>
                <a:lnTo>
                  <a:pt x="141064" y="74666"/>
                </a:lnTo>
                <a:lnTo>
                  <a:pt x="124762" y="53062"/>
                </a:lnTo>
                <a:lnTo>
                  <a:pt x="145175" y="53062"/>
                </a:lnTo>
                <a:lnTo>
                  <a:pt x="145577" y="54163"/>
                </a:lnTo>
                <a:lnTo>
                  <a:pt x="168464" y="73604"/>
                </a:lnTo>
                <a:lnTo>
                  <a:pt x="199924" y="87516"/>
                </a:lnTo>
                <a:lnTo>
                  <a:pt x="234395" y="94942"/>
                </a:lnTo>
                <a:lnTo>
                  <a:pt x="226830" y="110619"/>
                </a:lnTo>
                <a:close/>
              </a:path>
              <a:path w="1057275" h="273685">
                <a:moveTo>
                  <a:pt x="249305" y="145702"/>
                </a:moveTo>
                <a:lnTo>
                  <a:pt x="0" y="145702"/>
                </a:lnTo>
                <a:lnTo>
                  <a:pt x="0" y="129147"/>
                </a:lnTo>
                <a:lnTo>
                  <a:pt x="249305" y="129147"/>
                </a:lnTo>
                <a:lnTo>
                  <a:pt x="249305" y="145702"/>
                </a:lnTo>
                <a:close/>
              </a:path>
              <a:path w="1057275" h="273685">
                <a:moveTo>
                  <a:pt x="124542" y="272766"/>
                </a:moveTo>
                <a:lnTo>
                  <a:pt x="84962" y="269619"/>
                </a:lnTo>
                <a:lnTo>
                  <a:pt x="55392" y="260419"/>
                </a:lnTo>
                <a:lnTo>
                  <a:pt x="36881" y="245524"/>
                </a:lnTo>
                <a:lnTo>
                  <a:pt x="30477" y="225295"/>
                </a:lnTo>
                <a:lnTo>
                  <a:pt x="36189" y="205959"/>
                </a:lnTo>
                <a:lnTo>
                  <a:pt x="52733" y="191391"/>
                </a:lnTo>
                <a:lnTo>
                  <a:pt x="79226" y="181880"/>
                </a:lnTo>
                <a:lnTo>
                  <a:pt x="114785" y="177714"/>
                </a:lnTo>
                <a:lnTo>
                  <a:pt x="114785" y="145702"/>
                </a:lnTo>
                <a:lnTo>
                  <a:pt x="134081" y="145702"/>
                </a:lnTo>
                <a:lnTo>
                  <a:pt x="134081" y="177714"/>
                </a:lnTo>
                <a:lnTo>
                  <a:pt x="169621" y="181880"/>
                </a:lnTo>
                <a:lnTo>
                  <a:pt x="196051" y="191350"/>
                </a:lnTo>
                <a:lnTo>
                  <a:pt x="198124" y="193173"/>
                </a:lnTo>
                <a:lnTo>
                  <a:pt x="124542" y="193173"/>
                </a:lnTo>
                <a:lnTo>
                  <a:pt x="93645" y="195417"/>
                </a:lnTo>
                <a:lnTo>
                  <a:pt x="70260" y="201751"/>
                </a:lnTo>
                <a:lnTo>
                  <a:pt x="55489" y="211827"/>
                </a:lnTo>
                <a:lnTo>
                  <a:pt x="50431" y="225295"/>
                </a:lnTo>
                <a:lnTo>
                  <a:pt x="55489" y="238711"/>
                </a:lnTo>
                <a:lnTo>
                  <a:pt x="70260" y="248757"/>
                </a:lnTo>
                <a:lnTo>
                  <a:pt x="93645" y="255019"/>
                </a:lnTo>
                <a:lnTo>
                  <a:pt x="124542" y="257089"/>
                </a:lnTo>
                <a:lnTo>
                  <a:pt x="197557" y="257089"/>
                </a:lnTo>
                <a:lnTo>
                  <a:pt x="193419" y="260419"/>
                </a:lnTo>
                <a:lnTo>
                  <a:pt x="163935" y="269619"/>
                </a:lnTo>
                <a:lnTo>
                  <a:pt x="124542" y="272766"/>
                </a:lnTo>
                <a:close/>
              </a:path>
              <a:path w="1057275" h="273685">
                <a:moveTo>
                  <a:pt x="197557" y="257089"/>
                </a:moveTo>
                <a:lnTo>
                  <a:pt x="124542" y="257089"/>
                </a:lnTo>
                <a:lnTo>
                  <a:pt x="155320" y="255019"/>
                </a:lnTo>
                <a:lnTo>
                  <a:pt x="178687" y="248757"/>
                </a:lnTo>
                <a:lnTo>
                  <a:pt x="193565" y="238711"/>
                </a:lnTo>
                <a:lnTo>
                  <a:pt x="198874" y="225295"/>
                </a:lnTo>
                <a:lnTo>
                  <a:pt x="193565" y="211827"/>
                </a:lnTo>
                <a:lnTo>
                  <a:pt x="178687" y="201751"/>
                </a:lnTo>
                <a:lnTo>
                  <a:pt x="155320" y="195417"/>
                </a:lnTo>
                <a:lnTo>
                  <a:pt x="124542" y="193173"/>
                </a:lnTo>
                <a:lnTo>
                  <a:pt x="198124" y="193173"/>
                </a:lnTo>
                <a:lnTo>
                  <a:pt x="212615" y="205912"/>
                </a:lnTo>
                <a:lnTo>
                  <a:pt x="218388" y="225295"/>
                </a:lnTo>
                <a:lnTo>
                  <a:pt x="211927" y="245524"/>
                </a:lnTo>
                <a:lnTo>
                  <a:pt x="197557" y="257089"/>
                </a:lnTo>
                <a:close/>
              </a:path>
              <a:path w="1057275" h="273685">
                <a:moveTo>
                  <a:pt x="357622" y="220581"/>
                </a:moveTo>
                <a:lnTo>
                  <a:pt x="338436" y="220581"/>
                </a:lnTo>
                <a:lnTo>
                  <a:pt x="338436" y="144496"/>
                </a:lnTo>
                <a:lnTo>
                  <a:pt x="322294" y="134178"/>
                </a:lnTo>
                <a:lnTo>
                  <a:pt x="310192" y="121158"/>
                </a:lnTo>
                <a:lnTo>
                  <a:pt x="302591" y="105691"/>
                </a:lnTo>
                <a:lnTo>
                  <a:pt x="299955" y="88035"/>
                </a:lnTo>
                <a:lnTo>
                  <a:pt x="307268" y="59537"/>
                </a:lnTo>
                <a:lnTo>
                  <a:pt x="327706" y="37658"/>
                </a:lnTo>
                <a:lnTo>
                  <a:pt x="359018" y="23591"/>
                </a:lnTo>
                <a:lnTo>
                  <a:pt x="398954" y="18527"/>
                </a:lnTo>
                <a:lnTo>
                  <a:pt x="439000" y="23591"/>
                </a:lnTo>
                <a:lnTo>
                  <a:pt x="463877" y="34753"/>
                </a:lnTo>
                <a:lnTo>
                  <a:pt x="398954" y="34753"/>
                </a:lnTo>
                <a:lnTo>
                  <a:pt x="366679" y="38577"/>
                </a:lnTo>
                <a:lnTo>
                  <a:pt x="341218" y="49471"/>
                </a:lnTo>
                <a:lnTo>
                  <a:pt x="324535" y="66327"/>
                </a:lnTo>
                <a:lnTo>
                  <a:pt x="318593" y="88035"/>
                </a:lnTo>
                <a:lnTo>
                  <a:pt x="324535" y="109696"/>
                </a:lnTo>
                <a:lnTo>
                  <a:pt x="341218" y="126557"/>
                </a:lnTo>
                <a:lnTo>
                  <a:pt x="366679" y="137477"/>
                </a:lnTo>
                <a:lnTo>
                  <a:pt x="398954" y="141316"/>
                </a:lnTo>
                <a:lnTo>
                  <a:pt x="464836" y="141316"/>
                </a:lnTo>
                <a:lnTo>
                  <a:pt x="460677" y="144057"/>
                </a:lnTo>
                <a:lnTo>
                  <a:pt x="460677" y="151622"/>
                </a:lnTo>
                <a:lnTo>
                  <a:pt x="440943" y="151622"/>
                </a:lnTo>
                <a:lnTo>
                  <a:pt x="440053" y="151841"/>
                </a:lnTo>
                <a:lnTo>
                  <a:pt x="357622" y="151841"/>
                </a:lnTo>
                <a:lnTo>
                  <a:pt x="357622" y="220581"/>
                </a:lnTo>
                <a:close/>
              </a:path>
              <a:path w="1057275" h="273685">
                <a:moveTo>
                  <a:pt x="464836" y="141316"/>
                </a:moveTo>
                <a:lnTo>
                  <a:pt x="398954" y="141316"/>
                </a:lnTo>
                <a:lnTo>
                  <a:pt x="431155" y="137477"/>
                </a:lnTo>
                <a:lnTo>
                  <a:pt x="456675" y="126557"/>
                </a:lnTo>
                <a:lnTo>
                  <a:pt x="473480" y="109696"/>
                </a:lnTo>
                <a:lnTo>
                  <a:pt x="479534" y="88035"/>
                </a:lnTo>
                <a:lnTo>
                  <a:pt x="473480" y="66327"/>
                </a:lnTo>
                <a:lnTo>
                  <a:pt x="456675" y="49471"/>
                </a:lnTo>
                <a:lnTo>
                  <a:pt x="431155" y="38577"/>
                </a:lnTo>
                <a:lnTo>
                  <a:pt x="398954" y="34753"/>
                </a:lnTo>
                <a:lnTo>
                  <a:pt x="463877" y="34753"/>
                </a:lnTo>
                <a:lnTo>
                  <a:pt x="470352" y="37658"/>
                </a:lnTo>
                <a:lnTo>
                  <a:pt x="490809" y="59537"/>
                </a:lnTo>
                <a:lnTo>
                  <a:pt x="498171" y="88035"/>
                </a:lnTo>
                <a:lnTo>
                  <a:pt x="495550" y="105468"/>
                </a:lnTo>
                <a:lnTo>
                  <a:pt x="488140" y="120774"/>
                </a:lnTo>
                <a:lnTo>
                  <a:pt x="476372" y="133716"/>
                </a:lnTo>
                <a:lnTo>
                  <a:pt x="464836" y="141316"/>
                </a:lnTo>
                <a:close/>
              </a:path>
              <a:path w="1057275" h="273685">
                <a:moveTo>
                  <a:pt x="460677" y="220581"/>
                </a:moveTo>
                <a:lnTo>
                  <a:pt x="440943" y="220581"/>
                </a:lnTo>
                <a:lnTo>
                  <a:pt x="440943" y="151622"/>
                </a:lnTo>
                <a:lnTo>
                  <a:pt x="460677" y="151622"/>
                </a:lnTo>
                <a:lnTo>
                  <a:pt x="460677" y="220581"/>
                </a:lnTo>
                <a:close/>
              </a:path>
              <a:path w="1057275" h="273685">
                <a:moveTo>
                  <a:pt x="398954" y="157103"/>
                </a:moveTo>
                <a:lnTo>
                  <a:pt x="387865" y="156756"/>
                </a:lnTo>
                <a:lnTo>
                  <a:pt x="377301" y="155747"/>
                </a:lnTo>
                <a:lnTo>
                  <a:pt x="367194" y="154097"/>
                </a:lnTo>
                <a:lnTo>
                  <a:pt x="357622" y="151841"/>
                </a:lnTo>
                <a:lnTo>
                  <a:pt x="440053" y="151841"/>
                </a:lnTo>
                <a:lnTo>
                  <a:pt x="431268" y="154005"/>
                </a:lnTo>
                <a:lnTo>
                  <a:pt x="421017" y="155719"/>
                </a:lnTo>
                <a:lnTo>
                  <a:pt x="410121" y="156759"/>
                </a:lnTo>
                <a:lnTo>
                  <a:pt x="398954" y="157103"/>
                </a:lnTo>
                <a:close/>
              </a:path>
              <a:path w="1057275" h="273685">
                <a:moveTo>
                  <a:pt x="525031" y="237355"/>
                </a:moveTo>
                <a:lnTo>
                  <a:pt x="274520" y="237355"/>
                </a:lnTo>
                <a:lnTo>
                  <a:pt x="274520" y="220581"/>
                </a:lnTo>
                <a:lnTo>
                  <a:pt x="525031" y="220581"/>
                </a:lnTo>
                <a:lnTo>
                  <a:pt x="525031" y="237355"/>
                </a:lnTo>
                <a:close/>
              </a:path>
              <a:path w="1057275" h="273685">
                <a:moveTo>
                  <a:pt x="774556" y="162695"/>
                </a:moveTo>
                <a:lnTo>
                  <a:pt x="754932" y="162695"/>
                </a:lnTo>
                <a:lnTo>
                  <a:pt x="754932" y="77620"/>
                </a:lnTo>
                <a:lnTo>
                  <a:pt x="691016" y="77620"/>
                </a:lnTo>
                <a:lnTo>
                  <a:pt x="691016" y="61175"/>
                </a:lnTo>
                <a:lnTo>
                  <a:pt x="754932" y="61175"/>
                </a:lnTo>
                <a:lnTo>
                  <a:pt x="754932" y="0"/>
                </a:lnTo>
                <a:lnTo>
                  <a:pt x="774556" y="0"/>
                </a:lnTo>
                <a:lnTo>
                  <a:pt x="774556" y="162695"/>
                </a:lnTo>
                <a:close/>
              </a:path>
              <a:path w="1057275" h="273685">
                <a:moveTo>
                  <a:pt x="560224" y="156336"/>
                </a:moveTo>
                <a:lnTo>
                  <a:pt x="549589" y="140220"/>
                </a:lnTo>
                <a:lnTo>
                  <a:pt x="577775" y="125437"/>
                </a:lnTo>
                <a:lnTo>
                  <a:pt x="600349" y="103849"/>
                </a:lnTo>
                <a:lnTo>
                  <a:pt x="615359" y="76794"/>
                </a:lnTo>
                <a:lnTo>
                  <a:pt x="620851" y="45607"/>
                </a:lnTo>
                <a:lnTo>
                  <a:pt x="620851" y="16006"/>
                </a:lnTo>
                <a:lnTo>
                  <a:pt x="640036" y="16006"/>
                </a:lnTo>
                <a:lnTo>
                  <a:pt x="640138" y="45607"/>
                </a:lnTo>
                <a:lnTo>
                  <a:pt x="645317" y="73609"/>
                </a:lnTo>
                <a:lnTo>
                  <a:pt x="650831" y="82992"/>
                </a:lnTo>
                <a:lnTo>
                  <a:pt x="630937" y="82992"/>
                </a:lnTo>
                <a:lnTo>
                  <a:pt x="619703" y="107078"/>
                </a:lnTo>
                <a:lnTo>
                  <a:pt x="603638" y="127681"/>
                </a:lnTo>
                <a:lnTo>
                  <a:pt x="583545" y="144275"/>
                </a:lnTo>
                <a:lnTo>
                  <a:pt x="560224" y="156336"/>
                </a:lnTo>
                <a:close/>
              </a:path>
              <a:path w="1057275" h="273685">
                <a:moveTo>
                  <a:pt x="698471" y="148114"/>
                </a:moveTo>
                <a:lnTo>
                  <a:pt x="676710" y="137229"/>
                </a:lnTo>
                <a:lnTo>
                  <a:pt x="657673" y="122459"/>
                </a:lnTo>
                <a:lnTo>
                  <a:pt x="642152" y="104236"/>
                </a:lnTo>
                <a:lnTo>
                  <a:pt x="630937" y="82992"/>
                </a:lnTo>
                <a:lnTo>
                  <a:pt x="650831" y="82992"/>
                </a:lnTo>
                <a:lnTo>
                  <a:pt x="660085" y="98738"/>
                </a:lnTo>
                <a:lnTo>
                  <a:pt x="682233" y="118953"/>
                </a:lnTo>
                <a:lnTo>
                  <a:pt x="709653" y="132765"/>
                </a:lnTo>
                <a:lnTo>
                  <a:pt x="698471" y="148114"/>
                </a:lnTo>
                <a:close/>
              </a:path>
              <a:path w="1057275" h="273685">
                <a:moveTo>
                  <a:pt x="684657" y="272766"/>
                </a:moveTo>
                <a:lnTo>
                  <a:pt x="646577" y="269400"/>
                </a:lnTo>
                <a:lnTo>
                  <a:pt x="617973" y="259569"/>
                </a:lnTo>
                <a:lnTo>
                  <a:pt x="600017" y="243674"/>
                </a:lnTo>
                <a:lnTo>
                  <a:pt x="593881" y="222116"/>
                </a:lnTo>
                <a:lnTo>
                  <a:pt x="600017" y="200362"/>
                </a:lnTo>
                <a:lnTo>
                  <a:pt x="617973" y="184251"/>
                </a:lnTo>
                <a:lnTo>
                  <a:pt x="646577" y="174246"/>
                </a:lnTo>
                <a:lnTo>
                  <a:pt x="684657" y="170808"/>
                </a:lnTo>
                <a:lnTo>
                  <a:pt x="722614" y="174246"/>
                </a:lnTo>
                <a:lnTo>
                  <a:pt x="751177" y="184251"/>
                </a:lnTo>
                <a:lnTo>
                  <a:pt x="753917" y="186704"/>
                </a:lnTo>
                <a:lnTo>
                  <a:pt x="684657" y="186704"/>
                </a:lnTo>
                <a:lnTo>
                  <a:pt x="655003" y="189154"/>
                </a:lnTo>
                <a:lnTo>
                  <a:pt x="632430" y="196188"/>
                </a:lnTo>
                <a:lnTo>
                  <a:pt x="618101" y="207332"/>
                </a:lnTo>
                <a:lnTo>
                  <a:pt x="613176" y="222116"/>
                </a:lnTo>
                <a:lnTo>
                  <a:pt x="618101" y="236502"/>
                </a:lnTo>
                <a:lnTo>
                  <a:pt x="632430" y="247414"/>
                </a:lnTo>
                <a:lnTo>
                  <a:pt x="655003" y="254338"/>
                </a:lnTo>
                <a:lnTo>
                  <a:pt x="684657" y="256760"/>
                </a:lnTo>
                <a:lnTo>
                  <a:pt x="754357" y="256760"/>
                </a:lnTo>
                <a:lnTo>
                  <a:pt x="751177" y="259569"/>
                </a:lnTo>
                <a:lnTo>
                  <a:pt x="722614" y="269400"/>
                </a:lnTo>
                <a:lnTo>
                  <a:pt x="684657" y="272766"/>
                </a:lnTo>
                <a:close/>
              </a:path>
              <a:path w="1057275" h="273685">
                <a:moveTo>
                  <a:pt x="754357" y="256760"/>
                </a:moveTo>
                <a:lnTo>
                  <a:pt x="684657" y="256760"/>
                </a:lnTo>
                <a:lnTo>
                  <a:pt x="714234" y="254338"/>
                </a:lnTo>
                <a:lnTo>
                  <a:pt x="736760" y="247414"/>
                </a:lnTo>
                <a:lnTo>
                  <a:pt x="751105" y="236502"/>
                </a:lnTo>
                <a:lnTo>
                  <a:pt x="756138" y="222116"/>
                </a:lnTo>
                <a:lnTo>
                  <a:pt x="751105" y="207332"/>
                </a:lnTo>
                <a:lnTo>
                  <a:pt x="736760" y="196188"/>
                </a:lnTo>
                <a:lnTo>
                  <a:pt x="714234" y="189154"/>
                </a:lnTo>
                <a:lnTo>
                  <a:pt x="684657" y="186704"/>
                </a:lnTo>
                <a:lnTo>
                  <a:pt x="753917" y="186704"/>
                </a:lnTo>
                <a:lnTo>
                  <a:pt x="769174" y="200362"/>
                </a:lnTo>
                <a:lnTo>
                  <a:pt x="775433" y="222116"/>
                </a:lnTo>
                <a:lnTo>
                  <a:pt x="769174" y="243674"/>
                </a:lnTo>
                <a:lnTo>
                  <a:pt x="754357" y="256760"/>
                </a:lnTo>
                <a:close/>
              </a:path>
              <a:path w="1057275" h="273685">
                <a:moveTo>
                  <a:pt x="1057189" y="273643"/>
                </a:moveTo>
                <a:lnTo>
                  <a:pt x="1038113" y="273643"/>
                </a:lnTo>
                <a:lnTo>
                  <a:pt x="1038113" y="0"/>
                </a:lnTo>
                <a:lnTo>
                  <a:pt x="1057189" y="0"/>
                </a:lnTo>
                <a:lnTo>
                  <a:pt x="1057189" y="273643"/>
                </a:lnTo>
                <a:close/>
              </a:path>
              <a:path w="1057275" h="273685">
                <a:moveTo>
                  <a:pt x="1002811" y="108426"/>
                </a:moveTo>
                <a:lnTo>
                  <a:pt x="983845" y="108426"/>
                </a:lnTo>
                <a:lnTo>
                  <a:pt x="983845" y="6468"/>
                </a:lnTo>
                <a:lnTo>
                  <a:pt x="1002811" y="6468"/>
                </a:lnTo>
                <a:lnTo>
                  <a:pt x="1002811" y="108426"/>
                </a:lnTo>
                <a:close/>
              </a:path>
              <a:path w="1057275" h="273685">
                <a:moveTo>
                  <a:pt x="885724" y="211591"/>
                </a:moveTo>
                <a:lnTo>
                  <a:pt x="861717" y="205039"/>
                </a:lnTo>
                <a:lnTo>
                  <a:pt x="843323" y="186225"/>
                </a:lnTo>
                <a:lnTo>
                  <a:pt x="831548" y="156660"/>
                </a:lnTo>
                <a:lnTo>
                  <a:pt x="827399" y="117855"/>
                </a:lnTo>
                <a:lnTo>
                  <a:pt x="831548" y="79146"/>
                </a:lnTo>
                <a:lnTo>
                  <a:pt x="843323" y="49677"/>
                </a:lnTo>
                <a:lnTo>
                  <a:pt x="861717" y="30918"/>
                </a:lnTo>
                <a:lnTo>
                  <a:pt x="885724" y="24338"/>
                </a:lnTo>
                <a:lnTo>
                  <a:pt x="908606" y="30215"/>
                </a:lnTo>
                <a:lnTo>
                  <a:pt x="921636" y="42427"/>
                </a:lnTo>
                <a:lnTo>
                  <a:pt x="885724" y="42427"/>
                </a:lnTo>
                <a:lnTo>
                  <a:pt x="869253" y="47846"/>
                </a:lnTo>
                <a:lnTo>
                  <a:pt x="856657" y="63162"/>
                </a:lnTo>
                <a:lnTo>
                  <a:pt x="848645" y="86967"/>
                </a:lnTo>
                <a:lnTo>
                  <a:pt x="845927" y="117855"/>
                </a:lnTo>
                <a:lnTo>
                  <a:pt x="848645" y="148711"/>
                </a:lnTo>
                <a:lnTo>
                  <a:pt x="856657" y="172548"/>
                </a:lnTo>
                <a:lnTo>
                  <a:pt x="869253" y="187895"/>
                </a:lnTo>
                <a:lnTo>
                  <a:pt x="885724" y="193282"/>
                </a:lnTo>
                <a:lnTo>
                  <a:pt x="921724" y="193282"/>
                </a:lnTo>
                <a:lnTo>
                  <a:pt x="908885" y="205582"/>
                </a:lnTo>
                <a:lnTo>
                  <a:pt x="885724" y="211591"/>
                </a:lnTo>
                <a:close/>
              </a:path>
              <a:path w="1057275" h="273685">
                <a:moveTo>
                  <a:pt x="921724" y="193282"/>
                </a:moveTo>
                <a:lnTo>
                  <a:pt x="885724" y="193282"/>
                </a:lnTo>
                <a:lnTo>
                  <a:pt x="902307" y="187895"/>
                </a:lnTo>
                <a:lnTo>
                  <a:pt x="914954" y="172548"/>
                </a:lnTo>
                <a:lnTo>
                  <a:pt x="923018" y="148711"/>
                </a:lnTo>
                <a:lnTo>
                  <a:pt x="925849" y="117855"/>
                </a:lnTo>
                <a:lnTo>
                  <a:pt x="923018" y="86967"/>
                </a:lnTo>
                <a:lnTo>
                  <a:pt x="914954" y="63162"/>
                </a:lnTo>
                <a:lnTo>
                  <a:pt x="902307" y="47846"/>
                </a:lnTo>
                <a:lnTo>
                  <a:pt x="885724" y="42427"/>
                </a:lnTo>
                <a:lnTo>
                  <a:pt x="921636" y="42427"/>
                </a:lnTo>
                <a:lnTo>
                  <a:pt x="926534" y="47018"/>
                </a:lnTo>
                <a:lnTo>
                  <a:pt x="938666" y="73503"/>
                </a:lnTo>
                <a:lnTo>
                  <a:pt x="944158" y="108426"/>
                </a:lnTo>
                <a:lnTo>
                  <a:pt x="1002811" y="108426"/>
                </a:lnTo>
                <a:lnTo>
                  <a:pt x="1002811" y="124981"/>
                </a:lnTo>
                <a:lnTo>
                  <a:pt x="944268" y="124981"/>
                </a:lnTo>
                <a:lnTo>
                  <a:pt x="939051" y="160961"/>
                </a:lnTo>
                <a:lnTo>
                  <a:pt x="926959" y="188267"/>
                </a:lnTo>
                <a:lnTo>
                  <a:pt x="921724" y="193282"/>
                </a:lnTo>
                <a:close/>
              </a:path>
              <a:path w="1057275" h="273685">
                <a:moveTo>
                  <a:pt x="1002811" y="259281"/>
                </a:moveTo>
                <a:lnTo>
                  <a:pt x="983845" y="259281"/>
                </a:lnTo>
                <a:lnTo>
                  <a:pt x="983845" y="124981"/>
                </a:lnTo>
                <a:lnTo>
                  <a:pt x="1002811" y="124981"/>
                </a:lnTo>
                <a:lnTo>
                  <a:pt x="1002811" y="2592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77864" y="4581319"/>
            <a:ext cx="495934" cy="273685"/>
          </a:xfrm>
          <a:custGeom>
            <a:avLst/>
            <a:gdLst/>
            <a:ahLst/>
            <a:cxnLst/>
            <a:rect l="l" t="t" r="r" b="b"/>
            <a:pathLst>
              <a:path w="495935" h="273685">
                <a:moveTo>
                  <a:pt x="222225" y="111387"/>
                </a:moveTo>
                <a:lnTo>
                  <a:pt x="203368" y="111387"/>
                </a:lnTo>
                <a:lnTo>
                  <a:pt x="203368" y="0"/>
                </a:lnTo>
                <a:lnTo>
                  <a:pt x="222225" y="0"/>
                </a:lnTo>
                <a:lnTo>
                  <a:pt x="222225" y="111387"/>
                </a:lnTo>
                <a:close/>
              </a:path>
              <a:path w="495935" h="273685">
                <a:moveTo>
                  <a:pt x="158858" y="258952"/>
                </a:moveTo>
                <a:lnTo>
                  <a:pt x="140549" y="258952"/>
                </a:lnTo>
                <a:lnTo>
                  <a:pt x="140549" y="6577"/>
                </a:lnTo>
                <a:lnTo>
                  <a:pt x="158858" y="6577"/>
                </a:lnTo>
                <a:lnTo>
                  <a:pt x="158858" y="111387"/>
                </a:lnTo>
                <a:lnTo>
                  <a:pt x="222225" y="111387"/>
                </a:lnTo>
                <a:lnTo>
                  <a:pt x="222225" y="127831"/>
                </a:lnTo>
                <a:lnTo>
                  <a:pt x="158858" y="127831"/>
                </a:lnTo>
                <a:lnTo>
                  <a:pt x="158858" y="258952"/>
                </a:lnTo>
                <a:close/>
              </a:path>
              <a:path w="495935" h="273685">
                <a:moveTo>
                  <a:pt x="222225" y="273643"/>
                </a:moveTo>
                <a:lnTo>
                  <a:pt x="203368" y="273643"/>
                </a:lnTo>
                <a:lnTo>
                  <a:pt x="203368" y="127831"/>
                </a:lnTo>
                <a:lnTo>
                  <a:pt x="222225" y="127831"/>
                </a:lnTo>
                <a:lnTo>
                  <a:pt x="222225" y="273643"/>
                </a:lnTo>
                <a:close/>
              </a:path>
              <a:path w="495935" h="273685">
                <a:moveTo>
                  <a:pt x="17212" y="204026"/>
                </a:moveTo>
                <a:lnTo>
                  <a:pt x="0" y="204026"/>
                </a:lnTo>
                <a:lnTo>
                  <a:pt x="0" y="33986"/>
                </a:lnTo>
                <a:lnTo>
                  <a:pt x="102616" y="33986"/>
                </a:lnTo>
                <a:lnTo>
                  <a:pt x="102616" y="50321"/>
                </a:lnTo>
                <a:lnTo>
                  <a:pt x="19514" y="50321"/>
                </a:lnTo>
                <a:lnTo>
                  <a:pt x="19514" y="187033"/>
                </a:lnTo>
                <a:lnTo>
                  <a:pt x="120198" y="187033"/>
                </a:lnTo>
                <a:lnTo>
                  <a:pt x="121253" y="195475"/>
                </a:lnTo>
                <a:lnTo>
                  <a:pt x="97350" y="199802"/>
                </a:lnTo>
                <a:lnTo>
                  <a:pt x="73426" y="202382"/>
                </a:lnTo>
                <a:lnTo>
                  <a:pt x="47405" y="203646"/>
                </a:lnTo>
                <a:lnTo>
                  <a:pt x="17212" y="204026"/>
                </a:lnTo>
                <a:close/>
              </a:path>
              <a:path w="495935" h="273685">
                <a:moveTo>
                  <a:pt x="120198" y="187033"/>
                </a:moveTo>
                <a:lnTo>
                  <a:pt x="19514" y="187033"/>
                </a:lnTo>
                <a:lnTo>
                  <a:pt x="48421" y="186689"/>
                </a:lnTo>
                <a:lnTo>
                  <a:pt x="73412" y="185430"/>
                </a:lnTo>
                <a:lnTo>
                  <a:pt x="96369" y="182917"/>
                </a:lnTo>
                <a:lnTo>
                  <a:pt x="119170" y="178811"/>
                </a:lnTo>
                <a:lnTo>
                  <a:pt x="120198" y="187033"/>
                </a:lnTo>
                <a:close/>
              </a:path>
              <a:path w="495935" h="273685">
                <a:moveTo>
                  <a:pt x="495759" y="116649"/>
                </a:moveTo>
                <a:lnTo>
                  <a:pt x="477012" y="116649"/>
                </a:lnTo>
                <a:lnTo>
                  <a:pt x="477012" y="0"/>
                </a:lnTo>
                <a:lnTo>
                  <a:pt x="495759" y="0"/>
                </a:lnTo>
                <a:lnTo>
                  <a:pt x="495759" y="116649"/>
                </a:lnTo>
                <a:close/>
              </a:path>
              <a:path w="495935" h="273685">
                <a:moveTo>
                  <a:pt x="436009" y="259501"/>
                </a:moveTo>
                <a:lnTo>
                  <a:pt x="417482" y="259501"/>
                </a:lnTo>
                <a:lnTo>
                  <a:pt x="417482" y="6797"/>
                </a:lnTo>
                <a:lnTo>
                  <a:pt x="436009" y="6797"/>
                </a:lnTo>
                <a:lnTo>
                  <a:pt x="436009" y="116649"/>
                </a:lnTo>
                <a:lnTo>
                  <a:pt x="495759" y="116649"/>
                </a:lnTo>
                <a:lnTo>
                  <a:pt x="495759" y="133203"/>
                </a:lnTo>
                <a:lnTo>
                  <a:pt x="436009" y="133203"/>
                </a:lnTo>
                <a:lnTo>
                  <a:pt x="436009" y="259501"/>
                </a:lnTo>
                <a:close/>
              </a:path>
              <a:path w="495935" h="273685">
                <a:moveTo>
                  <a:pt x="495759" y="273643"/>
                </a:moveTo>
                <a:lnTo>
                  <a:pt x="477012" y="273643"/>
                </a:lnTo>
                <a:lnTo>
                  <a:pt x="477012" y="133203"/>
                </a:lnTo>
                <a:lnTo>
                  <a:pt x="495759" y="133203"/>
                </a:lnTo>
                <a:lnTo>
                  <a:pt x="495759" y="273643"/>
                </a:lnTo>
                <a:close/>
              </a:path>
              <a:path w="495935" h="273685">
                <a:moveTo>
                  <a:pt x="342493" y="49115"/>
                </a:moveTo>
                <a:lnTo>
                  <a:pt x="322868" y="49115"/>
                </a:lnTo>
                <a:lnTo>
                  <a:pt x="322868" y="8441"/>
                </a:lnTo>
                <a:lnTo>
                  <a:pt x="342493" y="8441"/>
                </a:lnTo>
                <a:lnTo>
                  <a:pt x="342493" y="49115"/>
                </a:lnTo>
                <a:close/>
              </a:path>
              <a:path w="495935" h="273685">
                <a:moveTo>
                  <a:pt x="401914" y="65341"/>
                </a:moveTo>
                <a:lnTo>
                  <a:pt x="263118" y="65341"/>
                </a:lnTo>
                <a:lnTo>
                  <a:pt x="263118" y="49115"/>
                </a:lnTo>
                <a:lnTo>
                  <a:pt x="401914" y="49115"/>
                </a:lnTo>
                <a:lnTo>
                  <a:pt x="401914" y="65341"/>
                </a:lnTo>
                <a:close/>
              </a:path>
              <a:path w="495935" h="273685">
                <a:moveTo>
                  <a:pt x="332516" y="208741"/>
                </a:moveTo>
                <a:lnTo>
                  <a:pt x="309017" y="204246"/>
                </a:lnTo>
                <a:lnTo>
                  <a:pt x="290472" y="191528"/>
                </a:lnTo>
                <a:lnTo>
                  <a:pt x="278340" y="171986"/>
                </a:lnTo>
                <a:lnTo>
                  <a:pt x="274082" y="147017"/>
                </a:lnTo>
                <a:lnTo>
                  <a:pt x="278340" y="122334"/>
                </a:lnTo>
                <a:lnTo>
                  <a:pt x="290472" y="102986"/>
                </a:lnTo>
                <a:lnTo>
                  <a:pt x="309017" y="90359"/>
                </a:lnTo>
                <a:lnTo>
                  <a:pt x="332516" y="85842"/>
                </a:lnTo>
                <a:lnTo>
                  <a:pt x="356115" y="90359"/>
                </a:lnTo>
                <a:lnTo>
                  <a:pt x="373991" y="102506"/>
                </a:lnTo>
                <a:lnTo>
                  <a:pt x="332516" y="102506"/>
                </a:lnTo>
                <a:lnTo>
                  <a:pt x="316075" y="106023"/>
                </a:lnTo>
                <a:lnTo>
                  <a:pt x="303107" y="115429"/>
                </a:lnTo>
                <a:lnTo>
                  <a:pt x="294621" y="129502"/>
                </a:lnTo>
                <a:lnTo>
                  <a:pt x="291623" y="147017"/>
                </a:lnTo>
                <a:lnTo>
                  <a:pt x="294621" y="164762"/>
                </a:lnTo>
                <a:lnTo>
                  <a:pt x="303107" y="178879"/>
                </a:lnTo>
                <a:lnTo>
                  <a:pt x="316075" y="188166"/>
                </a:lnTo>
                <a:lnTo>
                  <a:pt x="332516" y="191419"/>
                </a:lnTo>
                <a:lnTo>
                  <a:pt x="374766" y="191419"/>
                </a:lnTo>
                <a:lnTo>
                  <a:pt x="356115" y="204246"/>
                </a:lnTo>
                <a:lnTo>
                  <a:pt x="332516" y="208741"/>
                </a:lnTo>
                <a:close/>
              </a:path>
              <a:path w="495935" h="273685">
                <a:moveTo>
                  <a:pt x="374766" y="191419"/>
                </a:moveTo>
                <a:lnTo>
                  <a:pt x="332516" y="191419"/>
                </a:lnTo>
                <a:lnTo>
                  <a:pt x="348994" y="188166"/>
                </a:lnTo>
                <a:lnTo>
                  <a:pt x="362048" y="178879"/>
                </a:lnTo>
                <a:lnTo>
                  <a:pt x="370643" y="164762"/>
                </a:lnTo>
                <a:lnTo>
                  <a:pt x="373738" y="147017"/>
                </a:lnTo>
                <a:lnTo>
                  <a:pt x="370643" y="129502"/>
                </a:lnTo>
                <a:lnTo>
                  <a:pt x="362048" y="115429"/>
                </a:lnTo>
                <a:lnTo>
                  <a:pt x="348994" y="106023"/>
                </a:lnTo>
                <a:lnTo>
                  <a:pt x="332516" y="102506"/>
                </a:lnTo>
                <a:lnTo>
                  <a:pt x="373991" y="102506"/>
                </a:lnTo>
                <a:lnTo>
                  <a:pt x="374697" y="102986"/>
                </a:lnTo>
                <a:lnTo>
                  <a:pt x="386908" y="122334"/>
                </a:lnTo>
                <a:lnTo>
                  <a:pt x="391389" y="147017"/>
                </a:lnTo>
                <a:lnTo>
                  <a:pt x="386908" y="171986"/>
                </a:lnTo>
                <a:lnTo>
                  <a:pt x="374766" y="1914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303656" y="4581319"/>
            <a:ext cx="788035" cy="273685"/>
          </a:xfrm>
          <a:custGeom>
            <a:avLst/>
            <a:gdLst/>
            <a:ahLst/>
            <a:cxnLst/>
            <a:rect l="l" t="t" r="r" b="b"/>
            <a:pathLst>
              <a:path w="788034" h="273685">
                <a:moveTo>
                  <a:pt x="222883" y="109742"/>
                </a:moveTo>
                <a:lnTo>
                  <a:pt x="203807" y="109742"/>
                </a:lnTo>
                <a:lnTo>
                  <a:pt x="203807" y="0"/>
                </a:lnTo>
                <a:lnTo>
                  <a:pt x="222883" y="0"/>
                </a:lnTo>
                <a:lnTo>
                  <a:pt x="222883" y="109742"/>
                </a:lnTo>
                <a:close/>
              </a:path>
              <a:path w="788034" h="273685">
                <a:moveTo>
                  <a:pt x="161160" y="259281"/>
                </a:moveTo>
                <a:lnTo>
                  <a:pt x="142303" y="259281"/>
                </a:lnTo>
                <a:lnTo>
                  <a:pt x="142303" y="6468"/>
                </a:lnTo>
                <a:lnTo>
                  <a:pt x="161160" y="6468"/>
                </a:lnTo>
                <a:lnTo>
                  <a:pt x="161160" y="109742"/>
                </a:lnTo>
                <a:lnTo>
                  <a:pt x="222883" y="109742"/>
                </a:lnTo>
                <a:lnTo>
                  <a:pt x="222883" y="126406"/>
                </a:lnTo>
                <a:lnTo>
                  <a:pt x="161160" y="126406"/>
                </a:lnTo>
                <a:lnTo>
                  <a:pt x="161160" y="259281"/>
                </a:lnTo>
                <a:close/>
              </a:path>
              <a:path w="788034" h="273685">
                <a:moveTo>
                  <a:pt x="222883" y="273643"/>
                </a:moveTo>
                <a:lnTo>
                  <a:pt x="203807" y="273643"/>
                </a:lnTo>
                <a:lnTo>
                  <a:pt x="203807" y="126406"/>
                </a:lnTo>
                <a:lnTo>
                  <a:pt x="222883" y="126406"/>
                </a:lnTo>
                <a:lnTo>
                  <a:pt x="222883" y="273643"/>
                </a:lnTo>
                <a:close/>
              </a:path>
              <a:path w="788034" h="273685">
                <a:moveTo>
                  <a:pt x="103931" y="203807"/>
                </a:moveTo>
                <a:lnTo>
                  <a:pt x="0" y="203807"/>
                </a:lnTo>
                <a:lnTo>
                  <a:pt x="0" y="26640"/>
                </a:lnTo>
                <a:lnTo>
                  <a:pt x="18856" y="26640"/>
                </a:lnTo>
                <a:lnTo>
                  <a:pt x="18856" y="95161"/>
                </a:lnTo>
                <a:lnTo>
                  <a:pt x="103931" y="95161"/>
                </a:lnTo>
                <a:lnTo>
                  <a:pt x="103931" y="111387"/>
                </a:lnTo>
                <a:lnTo>
                  <a:pt x="18856" y="111387"/>
                </a:lnTo>
                <a:lnTo>
                  <a:pt x="18856" y="187252"/>
                </a:lnTo>
                <a:lnTo>
                  <a:pt x="103931" y="187252"/>
                </a:lnTo>
                <a:lnTo>
                  <a:pt x="103931" y="203807"/>
                </a:lnTo>
                <a:close/>
              </a:path>
              <a:path w="788034" h="273685">
                <a:moveTo>
                  <a:pt x="103931" y="95161"/>
                </a:moveTo>
                <a:lnTo>
                  <a:pt x="85732" y="95161"/>
                </a:lnTo>
                <a:lnTo>
                  <a:pt x="85732" y="26640"/>
                </a:lnTo>
                <a:lnTo>
                  <a:pt x="103931" y="26640"/>
                </a:lnTo>
                <a:lnTo>
                  <a:pt x="103931" y="95161"/>
                </a:lnTo>
                <a:close/>
              </a:path>
              <a:path w="788034" h="273685">
                <a:moveTo>
                  <a:pt x="103931" y="187252"/>
                </a:moveTo>
                <a:lnTo>
                  <a:pt x="85732" y="187252"/>
                </a:lnTo>
                <a:lnTo>
                  <a:pt x="85732" y="111387"/>
                </a:lnTo>
                <a:lnTo>
                  <a:pt x="103931" y="111387"/>
                </a:lnTo>
                <a:lnTo>
                  <a:pt x="103931" y="187252"/>
                </a:lnTo>
                <a:close/>
              </a:path>
              <a:path w="788034" h="273685">
                <a:moveTo>
                  <a:pt x="388210" y="99108"/>
                </a:moveTo>
                <a:lnTo>
                  <a:pt x="347829" y="95908"/>
                </a:lnTo>
                <a:lnTo>
                  <a:pt x="317674" y="86664"/>
                </a:lnTo>
                <a:lnTo>
                  <a:pt x="298806" y="71665"/>
                </a:lnTo>
                <a:lnTo>
                  <a:pt x="292281" y="51198"/>
                </a:lnTo>
                <a:lnTo>
                  <a:pt x="298806" y="30904"/>
                </a:lnTo>
                <a:lnTo>
                  <a:pt x="317674" y="15965"/>
                </a:lnTo>
                <a:lnTo>
                  <a:pt x="347829" y="6720"/>
                </a:lnTo>
                <a:lnTo>
                  <a:pt x="388210" y="3508"/>
                </a:lnTo>
                <a:lnTo>
                  <a:pt x="428573" y="6720"/>
                </a:lnTo>
                <a:lnTo>
                  <a:pt x="458690" y="15965"/>
                </a:lnTo>
                <a:lnTo>
                  <a:pt x="462473" y="18966"/>
                </a:lnTo>
                <a:lnTo>
                  <a:pt x="388210" y="18966"/>
                </a:lnTo>
                <a:lnTo>
                  <a:pt x="356579" y="21243"/>
                </a:lnTo>
                <a:lnTo>
                  <a:pt x="332749" y="27641"/>
                </a:lnTo>
                <a:lnTo>
                  <a:pt x="317738" y="37759"/>
                </a:lnTo>
                <a:lnTo>
                  <a:pt x="312563" y="51198"/>
                </a:lnTo>
                <a:lnTo>
                  <a:pt x="317738" y="64902"/>
                </a:lnTo>
                <a:lnTo>
                  <a:pt x="332749" y="75071"/>
                </a:lnTo>
                <a:lnTo>
                  <a:pt x="356579" y="81416"/>
                </a:lnTo>
                <a:lnTo>
                  <a:pt x="388210" y="83649"/>
                </a:lnTo>
                <a:lnTo>
                  <a:pt x="462475" y="83649"/>
                </a:lnTo>
                <a:lnTo>
                  <a:pt x="458690" y="86664"/>
                </a:lnTo>
                <a:lnTo>
                  <a:pt x="428573" y="95908"/>
                </a:lnTo>
                <a:lnTo>
                  <a:pt x="388210" y="99108"/>
                </a:lnTo>
                <a:close/>
              </a:path>
              <a:path w="788034" h="273685">
                <a:moveTo>
                  <a:pt x="462475" y="83649"/>
                </a:moveTo>
                <a:lnTo>
                  <a:pt x="388210" y="83649"/>
                </a:lnTo>
                <a:lnTo>
                  <a:pt x="419923" y="81416"/>
                </a:lnTo>
                <a:lnTo>
                  <a:pt x="443835" y="75071"/>
                </a:lnTo>
                <a:lnTo>
                  <a:pt x="458928" y="64902"/>
                </a:lnTo>
                <a:lnTo>
                  <a:pt x="464185" y="51198"/>
                </a:lnTo>
                <a:lnTo>
                  <a:pt x="458928" y="37759"/>
                </a:lnTo>
                <a:lnTo>
                  <a:pt x="443835" y="27641"/>
                </a:lnTo>
                <a:lnTo>
                  <a:pt x="419923" y="21243"/>
                </a:lnTo>
                <a:lnTo>
                  <a:pt x="388210" y="18966"/>
                </a:lnTo>
                <a:lnTo>
                  <a:pt x="462473" y="18966"/>
                </a:lnTo>
                <a:lnTo>
                  <a:pt x="477521" y="30904"/>
                </a:lnTo>
                <a:lnTo>
                  <a:pt x="484029" y="51198"/>
                </a:lnTo>
                <a:lnTo>
                  <a:pt x="477521" y="71665"/>
                </a:lnTo>
                <a:lnTo>
                  <a:pt x="462475" y="83649"/>
                </a:lnTo>
                <a:close/>
              </a:path>
              <a:path w="788034" h="273685">
                <a:moveTo>
                  <a:pt x="513081" y="135067"/>
                </a:moveTo>
                <a:lnTo>
                  <a:pt x="263776" y="135067"/>
                </a:lnTo>
                <a:lnTo>
                  <a:pt x="263776" y="118951"/>
                </a:lnTo>
                <a:lnTo>
                  <a:pt x="513081" y="118951"/>
                </a:lnTo>
                <a:lnTo>
                  <a:pt x="513081" y="135067"/>
                </a:lnTo>
                <a:close/>
              </a:path>
              <a:path w="788034" h="273685">
                <a:moveTo>
                  <a:pt x="397857" y="163352"/>
                </a:moveTo>
                <a:lnTo>
                  <a:pt x="378452" y="163352"/>
                </a:lnTo>
                <a:lnTo>
                  <a:pt x="378452" y="135067"/>
                </a:lnTo>
                <a:lnTo>
                  <a:pt x="397857" y="135067"/>
                </a:lnTo>
                <a:lnTo>
                  <a:pt x="397857" y="163352"/>
                </a:lnTo>
                <a:close/>
              </a:path>
              <a:path w="788034" h="273685">
                <a:moveTo>
                  <a:pt x="488962" y="270135"/>
                </a:moveTo>
                <a:lnTo>
                  <a:pt x="295350" y="270135"/>
                </a:lnTo>
                <a:lnTo>
                  <a:pt x="295350" y="206767"/>
                </a:lnTo>
                <a:lnTo>
                  <a:pt x="461225" y="206767"/>
                </a:lnTo>
                <a:lnTo>
                  <a:pt x="461225" y="178701"/>
                </a:lnTo>
                <a:lnTo>
                  <a:pt x="294583" y="178701"/>
                </a:lnTo>
                <a:lnTo>
                  <a:pt x="294583" y="163352"/>
                </a:lnTo>
                <a:lnTo>
                  <a:pt x="480411" y="163352"/>
                </a:lnTo>
                <a:lnTo>
                  <a:pt x="480411" y="221677"/>
                </a:lnTo>
                <a:lnTo>
                  <a:pt x="314427" y="221677"/>
                </a:lnTo>
                <a:lnTo>
                  <a:pt x="314427" y="254129"/>
                </a:lnTo>
                <a:lnTo>
                  <a:pt x="488962" y="254129"/>
                </a:lnTo>
                <a:lnTo>
                  <a:pt x="488962" y="270135"/>
                </a:lnTo>
                <a:close/>
              </a:path>
              <a:path w="788034" h="273685">
                <a:moveTo>
                  <a:pt x="560552" y="122788"/>
                </a:moveTo>
                <a:lnTo>
                  <a:pt x="552220" y="106672"/>
                </a:lnTo>
                <a:lnTo>
                  <a:pt x="587036" y="97146"/>
                </a:lnTo>
                <a:lnTo>
                  <a:pt x="619590" y="79716"/>
                </a:lnTo>
                <a:lnTo>
                  <a:pt x="643675" y="55811"/>
                </a:lnTo>
                <a:lnTo>
                  <a:pt x="653083" y="26860"/>
                </a:lnTo>
                <a:lnTo>
                  <a:pt x="653083" y="10415"/>
                </a:lnTo>
                <a:lnTo>
                  <a:pt x="673145" y="10415"/>
                </a:lnTo>
                <a:lnTo>
                  <a:pt x="673145" y="26860"/>
                </a:lnTo>
                <a:lnTo>
                  <a:pt x="682540" y="55441"/>
                </a:lnTo>
                <a:lnTo>
                  <a:pt x="683899" y="56789"/>
                </a:lnTo>
                <a:lnTo>
                  <a:pt x="663278" y="56789"/>
                </a:lnTo>
                <a:lnTo>
                  <a:pt x="645732" y="80977"/>
                </a:lnTo>
                <a:lnTo>
                  <a:pt x="620672" y="100314"/>
                </a:lnTo>
                <a:lnTo>
                  <a:pt x="591234" y="114388"/>
                </a:lnTo>
                <a:lnTo>
                  <a:pt x="560552" y="122788"/>
                </a:lnTo>
                <a:close/>
              </a:path>
              <a:path w="788034" h="273685">
                <a:moveTo>
                  <a:pt x="766004" y="122788"/>
                </a:moveTo>
                <a:lnTo>
                  <a:pt x="735338" y="114341"/>
                </a:lnTo>
                <a:lnTo>
                  <a:pt x="705926" y="100190"/>
                </a:lnTo>
                <a:lnTo>
                  <a:pt x="680871" y="80838"/>
                </a:lnTo>
                <a:lnTo>
                  <a:pt x="663278" y="56789"/>
                </a:lnTo>
                <a:lnTo>
                  <a:pt x="683899" y="56789"/>
                </a:lnTo>
                <a:lnTo>
                  <a:pt x="706693" y="79387"/>
                </a:lnTo>
                <a:lnTo>
                  <a:pt x="739316" y="97023"/>
                </a:lnTo>
                <a:lnTo>
                  <a:pt x="774117" y="106672"/>
                </a:lnTo>
                <a:lnTo>
                  <a:pt x="766004" y="122788"/>
                </a:lnTo>
                <a:close/>
              </a:path>
              <a:path w="788034" h="273685">
                <a:moveTo>
                  <a:pt x="787602" y="172562"/>
                </a:moveTo>
                <a:lnTo>
                  <a:pt x="538297" y="172562"/>
                </a:lnTo>
                <a:lnTo>
                  <a:pt x="538297" y="155897"/>
                </a:lnTo>
                <a:lnTo>
                  <a:pt x="787602" y="155897"/>
                </a:lnTo>
                <a:lnTo>
                  <a:pt x="787602" y="172562"/>
                </a:lnTo>
                <a:close/>
              </a:path>
              <a:path w="788034" h="273685">
                <a:moveTo>
                  <a:pt x="672159" y="273643"/>
                </a:moveTo>
                <a:lnTo>
                  <a:pt x="652973" y="273643"/>
                </a:lnTo>
                <a:lnTo>
                  <a:pt x="652973" y="172562"/>
                </a:lnTo>
                <a:lnTo>
                  <a:pt x="672159" y="172562"/>
                </a:lnTo>
                <a:lnTo>
                  <a:pt x="672159" y="2736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00041" y="4581319"/>
            <a:ext cx="1349375" cy="274320"/>
          </a:xfrm>
          <a:custGeom>
            <a:avLst/>
            <a:gdLst/>
            <a:ahLst/>
            <a:cxnLst/>
            <a:rect l="l" t="t" r="r" b="b"/>
            <a:pathLst>
              <a:path w="1349375" h="274320">
                <a:moveTo>
                  <a:pt x="217950" y="156994"/>
                </a:moveTo>
                <a:lnTo>
                  <a:pt x="198325" y="156994"/>
                </a:lnTo>
                <a:lnTo>
                  <a:pt x="198325" y="328"/>
                </a:lnTo>
                <a:lnTo>
                  <a:pt x="217950" y="328"/>
                </a:lnTo>
                <a:lnTo>
                  <a:pt x="217950" y="156994"/>
                </a:lnTo>
                <a:close/>
              </a:path>
              <a:path w="1349375" h="274320">
                <a:moveTo>
                  <a:pt x="70822" y="143070"/>
                </a:moveTo>
                <a:lnTo>
                  <a:pt x="42366" y="138528"/>
                </a:lnTo>
                <a:lnTo>
                  <a:pt x="19953" y="125721"/>
                </a:lnTo>
                <a:lnTo>
                  <a:pt x="5269" y="105884"/>
                </a:lnTo>
                <a:lnTo>
                  <a:pt x="0" y="80251"/>
                </a:lnTo>
                <a:lnTo>
                  <a:pt x="5269" y="54329"/>
                </a:lnTo>
                <a:lnTo>
                  <a:pt x="19953" y="34287"/>
                </a:lnTo>
                <a:lnTo>
                  <a:pt x="42366" y="21357"/>
                </a:lnTo>
                <a:lnTo>
                  <a:pt x="70822" y="16773"/>
                </a:lnTo>
                <a:lnTo>
                  <a:pt x="99245" y="21357"/>
                </a:lnTo>
                <a:lnTo>
                  <a:pt x="120304" y="33547"/>
                </a:lnTo>
                <a:lnTo>
                  <a:pt x="70822" y="33547"/>
                </a:lnTo>
                <a:lnTo>
                  <a:pt x="50004" y="37052"/>
                </a:lnTo>
                <a:lnTo>
                  <a:pt x="33616" y="46785"/>
                </a:lnTo>
                <a:lnTo>
                  <a:pt x="22921" y="61575"/>
                </a:lnTo>
                <a:lnTo>
                  <a:pt x="19185" y="80251"/>
                </a:lnTo>
                <a:lnTo>
                  <a:pt x="22921" y="98830"/>
                </a:lnTo>
                <a:lnTo>
                  <a:pt x="33616" y="113524"/>
                </a:lnTo>
                <a:lnTo>
                  <a:pt x="50004" y="123203"/>
                </a:lnTo>
                <a:lnTo>
                  <a:pt x="70822" y="126735"/>
                </a:lnTo>
                <a:lnTo>
                  <a:pt x="119814" y="126735"/>
                </a:lnTo>
                <a:lnTo>
                  <a:pt x="99245" y="138528"/>
                </a:lnTo>
                <a:lnTo>
                  <a:pt x="70822" y="143070"/>
                </a:lnTo>
                <a:close/>
              </a:path>
              <a:path w="1349375" h="274320">
                <a:moveTo>
                  <a:pt x="119814" y="126735"/>
                </a:moveTo>
                <a:lnTo>
                  <a:pt x="70822" y="126735"/>
                </a:lnTo>
                <a:lnTo>
                  <a:pt x="91534" y="123203"/>
                </a:lnTo>
                <a:lnTo>
                  <a:pt x="107919" y="113524"/>
                </a:lnTo>
                <a:lnTo>
                  <a:pt x="118693" y="98830"/>
                </a:lnTo>
                <a:lnTo>
                  <a:pt x="122569" y="80251"/>
                </a:lnTo>
                <a:lnTo>
                  <a:pt x="118693" y="61575"/>
                </a:lnTo>
                <a:lnTo>
                  <a:pt x="107919" y="46785"/>
                </a:lnTo>
                <a:lnTo>
                  <a:pt x="91534" y="37052"/>
                </a:lnTo>
                <a:lnTo>
                  <a:pt x="70822" y="33547"/>
                </a:lnTo>
                <a:lnTo>
                  <a:pt x="120304" y="33547"/>
                </a:lnTo>
                <a:lnTo>
                  <a:pt x="121582" y="34287"/>
                </a:lnTo>
                <a:lnTo>
                  <a:pt x="136191" y="54329"/>
                </a:lnTo>
                <a:lnTo>
                  <a:pt x="141426" y="80251"/>
                </a:lnTo>
                <a:lnTo>
                  <a:pt x="136191" y="105884"/>
                </a:lnTo>
                <a:lnTo>
                  <a:pt x="121582" y="125721"/>
                </a:lnTo>
                <a:lnTo>
                  <a:pt x="119814" y="126735"/>
                </a:lnTo>
                <a:close/>
              </a:path>
              <a:path w="1349375" h="274320">
                <a:moveTo>
                  <a:pt x="17431" y="269806"/>
                </a:moveTo>
                <a:lnTo>
                  <a:pt x="7345" y="255115"/>
                </a:lnTo>
                <a:lnTo>
                  <a:pt x="30669" y="242550"/>
                </a:lnTo>
                <a:lnTo>
                  <a:pt x="48649" y="225555"/>
                </a:lnTo>
                <a:lnTo>
                  <a:pt x="60256" y="206073"/>
                </a:lnTo>
                <a:lnTo>
                  <a:pt x="64464" y="186047"/>
                </a:lnTo>
                <a:lnTo>
                  <a:pt x="64464" y="169163"/>
                </a:lnTo>
                <a:lnTo>
                  <a:pt x="83211" y="169163"/>
                </a:lnTo>
                <a:lnTo>
                  <a:pt x="83211" y="186047"/>
                </a:lnTo>
                <a:lnTo>
                  <a:pt x="85849" y="204970"/>
                </a:lnTo>
                <a:lnTo>
                  <a:pt x="91209" y="217292"/>
                </a:lnTo>
                <a:lnTo>
                  <a:pt x="73454" y="217292"/>
                </a:lnTo>
                <a:lnTo>
                  <a:pt x="64315" y="233545"/>
                </a:lnTo>
                <a:lnTo>
                  <a:pt x="51715" y="248167"/>
                </a:lnTo>
                <a:lnTo>
                  <a:pt x="36005" y="260460"/>
                </a:lnTo>
                <a:lnTo>
                  <a:pt x="17431" y="269806"/>
                </a:lnTo>
                <a:close/>
              </a:path>
              <a:path w="1349375" h="274320">
                <a:moveTo>
                  <a:pt x="152910" y="252594"/>
                </a:moveTo>
                <a:lnTo>
                  <a:pt x="124762" y="252594"/>
                </a:lnTo>
                <a:lnTo>
                  <a:pt x="142798" y="238418"/>
                </a:lnTo>
                <a:lnTo>
                  <a:pt x="156076" y="221335"/>
                </a:lnTo>
                <a:lnTo>
                  <a:pt x="164276" y="203243"/>
                </a:lnTo>
                <a:lnTo>
                  <a:pt x="167080" y="186047"/>
                </a:lnTo>
                <a:lnTo>
                  <a:pt x="167080" y="169163"/>
                </a:lnTo>
                <a:lnTo>
                  <a:pt x="186156" y="169163"/>
                </a:lnTo>
                <a:lnTo>
                  <a:pt x="186156" y="186047"/>
                </a:lnTo>
                <a:lnTo>
                  <a:pt x="190132" y="207014"/>
                </a:lnTo>
                <a:lnTo>
                  <a:pt x="195641" y="216415"/>
                </a:lnTo>
                <a:lnTo>
                  <a:pt x="176289" y="216415"/>
                </a:lnTo>
                <a:lnTo>
                  <a:pt x="168418" y="233026"/>
                </a:lnTo>
                <a:lnTo>
                  <a:pt x="157309" y="248496"/>
                </a:lnTo>
                <a:lnTo>
                  <a:pt x="152910" y="252594"/>
                </a:lnTo>
                <a:close/>
              </a:path>
              <a:path w="1349375" h="274320">
                <a:moveTo>
                  <a:pt x="233189" y="269806"/>
                </a:moveTo>
                <a:lnTo>
                  <a:pt x="213953" y="260554"/>
                </a:lnTo>
                <a:lnTo>
                  <a:pt x="197862" y="248154"/>
                </a:lnTo>
                <a:lnTo>
                  <a:pt x="185226" y="233252"/>
                </a:lnTo>
                <a:lnTo>
                  <a:pt x="176289" y="216415"/>
                </a:lnTo>
                <a:lnTo>
                  <a:pt x="195641" y="216415"/>
                </a:lnTo>
                <a:lnTo>
                  <a:pt x="201601" y="226583"/>
                </a:lnTo>
                <a:lnTo>
                  <a:pt x="219627" y="243152"/>
                </a:lnTo>
                <a:lnTo>
                  <a:pt x="243275" y="255115"/>
                </a:lnTo>
                <a:lnTo>
                  <a:pt x="233189" y="269806"/>
                </a:lnTo>
                <a:close/>
              </a:path>
              <a:path w="1349375" h="274320">
                <a:moveTo>
                  <a:pt x="125420" y="272108"/>
                </a:moveTo>
                <a:lnTo>
                  <a:pt x="107078" y="262402"/>
                </a:lnTo>
                <a:lnTo>
                  <a:pt x="92324" y="249551"/>
                </a:lnTo>
                <a:lnTo>
                  <a:pt x="81126" y="234275"/>
                </a:lnTo>
                <a:lnTo>
                  <a:pt x="73454" y="217292"/>
                </a:lnTo>
                <a:lnTo>
                  <a:pt x="91209" y="217292"/>
                </a:lnTo>
                <a:lnTo>
                  <a:pt x="93790" y="223226"/>
                </a:lnTo>
                <a:lnTo>
                  <a:pt x="106830" y="239529"/>
                </a:lnTo>
                <a:lnTo>
                  <a:pt x="124762" y="252594"/>
                </a:lnTo>
                <a:lnTo>
                  <a:pt x="152910" y="252594"/>
                </a:lnTo>
                <a:lnTo>
                  <a:pt x="142973" y="261849"/>
                </a:lnTo>
                <a:lnTo>
                  <a:pt x="125420" y="272108"/>
                </a:lnTo>
                <a:close/>
              </a:path>
              <a:path w="1349375" h="274320">
                <a:moveTo>
                  <a:pt x="493019" y="70493"/>
                </a:moveTo>
                <a:lnTo>
                  <a:pt x="473394" y="70493"/>
                </a:lnTo>
                <a:lnTo>
                  <a:pt x="473394" y="0"/>
                </a:lnTo>
                <a:lnTo>
                  <a:pt x="493019" y="0"/>
                </a:lnTo>
                <a:lnTo>
                  <a:pt x="493019" y="70493"/>
                </a:lnTo>
                <a:close/>
              </a:path>
              <a:path w="1349375" h="274320">
                <a:moveTo>
                  <a:pt x="342493" y="143070"/>
                </a:moveTo>
                <a:lnTo>
                  <a:pt x="314404" y="138444"/>
                </a:lnTo>
                <a:lnTo>
                  <a:pt x="292267" y="125461"/>
                </a:lnTo>
                <a:lnTo>
                  <a:pt x="277756" y="105468"/>
                </a:lnTo>
                <a:lnTo>
                  <a:pt x="272547" y="79812"/>
                </a:lnTo>
                <a:lnTo>
                  <a:pt x="277756" y="53980"/>
                </a:lnTo>
                <a:lnTo>
                  <a:pt x="292267" y="33821"/>
                </a:lnTo>
                <a:lnTo>
                  <a:pt x="314404" y="20734"/>
                </a:lnTo>
                <a:lnTo>
                  <a:pt x="342493" y="16116"/>
                </a:lnTo>
                <a:lnTo>
                  <a:pt x="368041" y="19987"/>
                </a:lnTo>
                <a:lnTo>
                  <a:pt x="389004" y="31053"/>
                </a:lnTo>
                <a:lnTo>
                  <a:pt x="390607" y="32889"/>
                </a:lnTo>
                <a:lnTo>
                  <a:pt x="342493" y="32889"/>
                </a:lnTo>
                <a:lnTo>
                  <a:pt x="322038" y="36336"/>
                </a:lnTo>
                <a:lnTo>
                  <a:pt x="305807" y="46155"/>
                </a:lnTo>
                <a:lnTo>
                  <a:pt x="295147" y="61072"/>
                </a:lnTo>
                <a:lnTo>
                  <a:pt x="291404" y="79812"/>
                </a:lnTo>
                <a:lnTo>
                  <a:pt x="295147" y="98321"/>
                </a:lnTo>
                <a:lnTo>
                  <a:pt x="305807" y="113182"/>
                </a:lnTo>
                <a:lnTo>
                  <a:pt x="322038" y="123088"/>
                </a:lnTo>
                <a:lnTo>
                  <a:pt x="342493" y="126735"/>
                </a:lnTo>
                <a:lnTo>
                  <a:pt x="390488" y="126735"/>
                </a:lnTo>
                <a:lnTo>
                  <a:pt x="389772" y="127585"/>
                </a:lnTo>
                <a:lnTo>
                  <a:pt x="368537" y="139017"/>
                </a:lnTo>
                <a:lnTo>
                  <a:pt x="342493" y="143070"/>
                </a:lnTo>
                <a:close/>
              </a:path>
              <a:path w="1349375" h="274320">
                <a:moveTo>
                  <a:pt x="390488" y="126735"/>
                </a:moveTo>
                <a:lnTo>
                  <a:pt x="342493" y="126735"/>
                </a:lnTo>
                <a:lnTo>
                  <a:pt x="362699" y="123088"/>
                </a:lnTo>
                <a:lnTo>
                  <a:pt x="378836" y="113182"/>
                </a:lnTo>
                <a:lnTo>
                  <a:pt x="389546" y="98321"/>
                </a:lnTo>
                <a:lnTo>
                  <a:pt x="393472" y="79812"/>
                </a:lnTo>
                <a:lnTo>
                  <a:pt x="389546" y="61072"/>
                </a:lnTo>
                <a:lnTo>
                  <a:pt x="378836" y="46155"/>
                </a:lnTo>
                <a:lnTo>
                  <a:pt x="362699" y="36336"/>
                </a:lnTo>
                <a:lnTo>
                  <a:pt x="342493" y="32889"/>
                </a:lnTo>
                <a:lnTo>
                  <a:pt x="390607" y="32889"/>
                </a:lnTo>
                <a:lnTo>
                  <a:pt x="404007" y="48245"/>
                </a:lnTo>
                <a:lnTo>
                  <a:pt x="411671" y="70493"/>
                </a:lnTo>
                <a:lnTo>
                  <a:pt x="493019" y="70493"/>
                </a:lnTo>
                <a:lnTo>
                  <a:pt x="493019" y="86938"/>
                </a:lnTo>
                <a:lnTo>
                  <a:pt x="411890" y="86938"/>
                </a:lnTo>
                <a:lnTo>
                  <a:pt x="404716" y="109862"/>
                </a:lnTo>
                <a:lnTo>
                  <a:pt x="390488" y="126735"/>
                </a:lnTo>
                <a:close/>
              </a:path>
              <a:path w="1349375" h="274320">
                <a:moveTo>
                  <a:pt x="493019" y="157213"/>
                </a:moveTo>
                <a:lnTo>
                  <a:pt x="473394" y="157213"/>
                </a:lnTo>
                <a:lnTo>
                  <a:pt x="473394" y="86938"/>
                </a:lnTo>
                <a:lnTo>
                  <a:pt x="493019" y="86938"/>
                </a:lnTo>
                <a:lnTo>
                  <a:pt x="493019" y="157213"/>
                </a:lnTo>
                <a:close/>
              </a:path>
              <a:path w="1349375" h="274320">
                <a:moveTo>
                  <a:pt x="293048" y="270245"/>
                </a:moveTo>
                <a:lnTo>
                  <a:pt x="283291" y="255115"/>
                </a:lnTo>
                <a:lnTo>
                  <a:pt x="306535" y="242749"/>
                </a:lnTo>
                <a:lnTo>
                  <a:pt x="324444" y="225747"/>
                </a:lnTo>
                <a:lnTo>
                  <a:pt x="336002" y="206135"/>
                </a:lnTo>
                <a:lnTo>
                  <a:pt x="340190" y="185937"/>
                </a:lnTo>
                <a:lnTo>
                  <a:pt x="340190" y="167628"/>
                </a:lnTo>
                <a:lnTo>
                  <a:pt x="358828" y="167628"/>
                </a:lnTo>
                <a:lnTo>
                  <a:pt x="358828" y="185937"/>
                </a:lnTo>
                <a:lnTo>
                  <a:pt x="361451" y="205003"/>
                </a:lnTo>
                <a:lnTo>
                  <a:pt x="366800" y="217402"/>
                </a:lnTo>
                <a:lnTo>
                  <a:pt x="348961" y="217402"/>
                </a:lnTo>
                <a:lnTo>
                  <a:pt x="339824" y="233675"/>
                </a:lnTo>
                <a:lnTo>
                  <a:pt x="327254" y="248345"/>
                </a:lnTo>
                <a:lnTo>
                  <a:pt x="311559" y="260754"/>
                </a:lnTo>
                <a:lnTo>
                  <a:pt x="293048" y="270245"/>
                </a:lnTo>
                <a:close/>
              </a:path>
              <a:path w="1349375" h="274320">
                <a:moveTo>
                  <a:pt x="428475" y="252703"/>
                </a:moveTo>
                <a:lnTo>
                  <a:pt x="400379" y="252703"/>
                </a:lnTo>
                <a:lnTo>
                  <a:pt x="418475" y="238494"/>
                </a:lnTo>
                <a:lnTo>
                  <a:pt x="431679" y="221335"/>
                </a:lnTo>
                <a:lnTo>
                  <a:pt x="439785" y="203168"/>
                </a:lnTo>
                <a:lnTo>
                  <a:pt x="442587" y="185937"/>
                </a:lnTo>
                <a:lnTo>
                  <a:pt x="442587" y="167628"/>
                </a:lnTo>
                <a:lnTo>
                  <a:pt x="461554" y="167628"/>
                </a:lnTo>
                <a:lnTo>
                  <a:pt x="461554" y="185937"/>
                </a:lnTo>
                <a:lnTo>
                  <a:pt x="465581" y="206998"/>
                </a:lnTo>
                <a:lnTo>
                  <a:pt x="471155" y="216524"/>
                </a:lnTo>
                <a:lnTo>
                  <a:pt x="451797" y="216524"/>
                </a:lnTo>
                <a:lnTo>
                  <a:pt x="443968" y="233153"/>
                </a:lnTo>
                <a:lnTo>
                  <a:pt x="432830" y="248661"/>
                </a:lnTo>
                <a:lnTo>
                  <a:pt x="428475" y="252703"/>
                </a:lnTo>
                <a:close/>
              </a:path>
              <a:path w="1349375" h="274320">
                <a:moveTo>
                  <a:pt x="508586" y="270245"/>
                </a:moveTo>
                <a:lnTo>
                  <a:pt x="489414" y="260864"/>
                </a:lnTo>
                <a:lnTo>
                  <a:pt x="473367" y="248400"/>
                </a:lnTo>
                <a:lnTo>
                  <a:pt x="460732" y="233428"/>
                </a:lnTo>
                <a:lnTo>
                  <a:pt x="451797" y="216524"/>
                </a:lnTo>
                <a:lnTo>
                  <a:pt x="471155" y="216524"/>
                </a:lnTo>
                <a:lnTo>
                  <a:pt x="477081" y="226652"/>
                </a:lnTo>
                <a:lnTo>
                  <a:pt x="495179" y="243242"/>
                </a:lnTo>
                <a:lnTo>
                  <a:pt x="519002" y="255115"/>
                </a:lnTo>
                <a:lnTo>
                  <a:pt x="508586" y="270245"/>
                </a:lnTo>
                <a:close/>
              </a:path>
              <a:path w="1349375" h="274320">
                <a:moveTo>
                  <a:pt x="400708" y="272328"/>
                </a:moveTo>
                <a:lnTo>
                  <a:pt x="382555" y="262620"/>
                </a:lnTo>
                <a:lnTo>
                  <a:pt x="367886" y="249757"/>
                </a:lnTo>
                <a:lnTo>
                  <a:pt x="356692" y="234448"/>
                </a:lnTo>
                <a:lnTo>
                  <a:pt x="348961" y="217402"/>
                </a:lnTo>
                <a:lnTo>
                  <a:pt x="366800" y="217402"/>
                </a:lnTo>
                <a:lnTo>
                  <a:pt x="369366" y="223349"/>
                </a:lnTo>
                <a:lnTo>
                  <a:pt x="382401" y="239681"/>
                </a:lnTo>
                <a:lnTo>
                  <a:pt x="400379" y="252703"/>
                </a:lnTo>
                <a:lnTo>
                  <a:pt x="428475" y="252703"/>
                </a:lnTo>
                <a:lnTo>
                  <a:pt x="418403" y="262051"/>
                </a:lnTo>
                <a:lnTo>
                  <a:pt x="400708" y="272328"/>
                </a:lnTo>
                <a:close/>
              </a:path>
              <a:path w="1349375" h="274320">
                <a:moveTo>
                  <a:pt x="564390" y="104699"/>
                </a:moveTo>
                <a:lnTo>
                  <a:pt x="556935" y="89021"/>
                </a:lnTo>
                <a:lnTo>
                  <a:pt x="591332" y="80268"/>
                </a:lnTo>
                <a:lnTo>
                  <a:pt x="623509" y="64546"/>
                </a:lnTo>
                <a:lnTo>
                  <a:pt x="647341" y="43109"/>
                </a:lnTo>
                <a:lnTo>
                  <a:pt x="656700" y="17212"/>
                </a:lnTo>
                <a:lnTo>
                  <a:pt x="656700" y="3069"/>
                </a:lnTo>
                <a:lnTo>
                  <a:pt x="676654" y="3069"/>
                </a:lnTo>
                <a:lnTo>
                  <a:pt x="676654" y="17212"/>
                </a:lnTo>
                <a:lnTo>
                  <a:pt x="686060" y="42708"/>
                </a:lnTo>
                <a:lnTo>
                  <a:pt x="687819" y="44291"/>
                </a:lnTo>
                <a:lnTo>
                  <a:pt x="666787" y="44291"/>
                </a:lnTo>
                <a:lnTo>
                  <a:pt x="649323" y="66480"/>
                </a:lnTo>
                <a:lnTo>
                  <a:pt x="624345" y="84239"/>
                </a:lnTo>
                <a:lnTo>
                  <a:pt x="594989" y="97126"/>
                </a:lnTo>
                <a:lnTo>
                  <a:pt x="564390" y="104699"/>
                </a:lnTo>
                <a:close/>
              </a:path>
              <a:path w="1349375" h="274320">
                <a:moveTo>
                  <a:pt x="768965" y="104699"/>
                </a:moveTo>
                <a:lnTo>
                  <a:pt x="738446" y="97064"/>
                </a:lnTo>
                <a:lnTo>
                  <a:pt x="709160" y="84074"/>
                </a:lnTo>
                <a:lnTo>
                  <a:pt x="684232" y="66295"/>
                </a:lnTo>
                <a:lnTo>
                  <a:pt x="666787" y="44291"/>
                </a:lnTo>
                <a:lnTo>
                  <a:pt x="687819" y="44291"/>
                </a:lnTo>
                <a:lnTo>
                  <a:pt x="710051" y="64299"/>
                </a:lnTo>
                <a:lnTo>
                  <a:pt x="742284" y="80299"/>
                </a:lnTo>
                <a:lnTo>
                  <a:pt x="776420" y="89021"/>
                </a:lnTo>
                <a:lnTo>
                  <a:pt x="768965" y="104699"/>
                </a:lnTo>
                <a:close/>
              </a:path>
              <a:path w="1349375" h="274320">
                <a:moveTo>
                  <a:pt x="791330" y="143180"/>
                </a:moveTo>
                <a:lnTo>
                  <a:pt x="542024" y="143180"/>
                </a:lnTo>
                <a:lnTo>
                  <a:pt x="542024" y="126406"/>
                </a:lnTo>
                <a:lnTo>
                  <a:pt x="791330" y="126406"/>
                </a:lnTo>
                <a:lnTo>
                  <a:pt x="791330" y="143180"/>
                </a:lnTo>
                <a:close/>
              </a:path>
              <a:path w="1349375" h="274320">
                <a:moveTo>
                  <a:pt x="758330" y="269696"/>
                </a:moveTo>
                <a:lnTo>
                  <a:pt x="574585" y="269696"/>
                </a:lnTo>
                <a:lnTo>
                  <a:pt x="574585" y="164120"/>
                </a:lnTo>
                <a:lnTo>
                  <a:pt x="593990" y="164120"/>
                </a:lnTo>
                <a:lnTo>
                  <a:pt x="593990" y="198874"/>
                </a:lnTo>
                <a:lnTo>
                  <a:pt x="758330" y="198874"/>
                </a:lnTo>
                <a:lnTo>
                  <a:pt x="758330" y="214880"/>
                </a:lnTo>
                <a:lnTo>
                  <a:pt x="593990" y="214880"/>
                </a:lnTo>
                <a:lnTo>
                  <a:pt x="593990" y="253471"/>
                </a:lnTo>
                <a:lnTo>
                  <a:pt x="758330" y="253471"/>
                </a:lnTo>
                <a:lnTo>
                  <a:pt x="758330" y="269696"/>
                </a:lnTo>
                <a:close/>
              </a:path>
              <a:path w="1349375" h="274320">
                <a:moveTo>
                  <a:pt x="758330" y="198874"/>
                </a:moveTo>
                <a:lnTo>
                  <a:pt x="738596" y="198874"/>
                </a:lnTo>
                <a:lnTo>
                  <a:pt x="738596" y="164120"/>
                </a:lnTo>
                <a:lnTo>
                  <a:pt x="758330" y="164120"/>
                </a:lnTo>
                <a:lnTo>
                  <a:pt x="758330" y="198874"/>
                </a:lnTo>
                <a:close/>
              </a:path>
              <a:path w="1349375" h="274320">
                <a:moveTo>
                  <a:pt x="758330" y="253471"/>
                </a:moveTo>
                <a:lnTo>
                  <a:pt x="738596" y="253471"/>
                </a:lnTo>
                <a:lnTo>
                  <a:pt x="738596" y="214880"/>
                </a:lnTo>
                <a:lnTo>
                  <a:pt x="758330" y="214880"/>
                </a:lnTo>
                <a:lnTo>
                  <a:pt x="758330" y="253471"/>
                </a:lnTo>
                <a:close/>
              </a:path>
              <a:path w="1349375" h="274320">
                <a:moveTo>
                  <a:pt x="1040525" y="273643"/>
                </a:moveTo>
                <a:lnTo>
                  <a:pt x="1021230" y="273643"/>
                </a:lnTo>
                <a:lnTo>
                  <a:pt x="1021230" y="0"/>
                </a:lnTo>
                <a:lnTo>
                  <a:pt x="1040525" y="0"/>
                </a:lnTo>
                <a:lnTo>
                  <a:pt x="1040525" y="273643"/>
                </a:lnTo>
                <a:close/>
              </a:path>
              <a:path w="1349375" h="274320">
                <a:moveTo>
                  <a:pt x="857000" y="202053"/>
                </a:moveTo>
                <a:lnTo>
                  <a:pt x="835292" y="202053"/>
                </a:lnTo>
                <a:lnTo>
                  <a:pt x="835292" y="27298"/>
                </a:lnTo>
                <a:lnTo>
                  <a:pt x="854478" y="27298"/>
                </a:lnTo>
                <a:lnTo>
                  <a:pt x="854478" y="184621"/>
                </a:lnTo>
                <a:lnTo>
                  <a:pt x="992001" y="184621"/>
                </a:lnTo>
                <a:lnTo>
                  <a:pt x="992616" y="188458"/>
                </a:lnTo>
                <a:lnTo>
                  <a:pt x="957103" y="194791"/>
                </a:lnTo>
                <a:lnTo>
                  <a:pt x="923122" y="198997"/>
                </a:lnTo>
                <a:lnTo>
                  <a:pt x="889984" y="201332"/>
                </a:lnTo>
                <a:lnTo>
                  <a:pt x="857000" y="202053"/>
                </a:lnTo>
                <a:close/>
              </a:path>
              <a:path w="1349375" h="274320">
                <a:moveTo>
                  <a:pt x="992001" y="184621"/>
                </a:moveTo>
                <a:lnTo>
                  <a:pt x="857000" y="184621"/>
                </a:lnTo>
                <a:lnTo>
                  <a:pt x="889139" y="183951"/>
                </a:lnTo>
                <a:lnTo>
                  <a:pt x="921793" y="181730"/>
                </a:lnTo>
                <a:lnTo>
                  <a:pt x="955269" y="177637"/>
                </a:lnTo>
                <a:lnTo>
                  <a:pt x="989875" y="171356"/>
                </a:lnTo>
                <a:lnTo>
                  <a:pt x="992001" y="184621"/>
                </a:lnTo>
                <a:close/>
              </a:path>
              <a:path w="1349375" h="274320">
                <a:moveTo>
                  <a:pt x="1301561" y="273972"/>
                </a:moveTo>
                <a:lnTo>
                  <a:pt x="1281937" y="273972"/>
                </a:lnTo>
                <a:lnTo>
                  <a:pt x="1281937" y="0"/>
                </a:lnTo>
                <a:lnTo>
                  <a:pt x="1301561" y="0"/>
                </a:lnTo>
                <a:lnTo>
                  <a:pt x="1301561" y="110400"/>
                </a:lnTo>
                <a:lnTo>
                  <a:pt x="1348923" y="110400"/>
                </a:lnTo>
                <a:lnTo>
                  <a:pt x="1348923" y="127064"/>
                </a:lnTo>
                <a:lnTo>
                  <a:pt x="1301561" y="127064"/>
                </a:lnTo>
                <a:lnTo>
                  <a:pt x="1301561" y="273972"/>
                </a:lnTo>
                <a:close/>
              </a:path>
              <a:path w="1349375" h="274320">
                <a:moveTo>
                  <a:pt x="1124504" y="204684"/>
                </a:moveTo>
                <a:lnTo>
                  <a:pt x="1103454" y="204684"/>
                </a:lnTo>
                <a:lnTo>
                  <a:pt x="1103454" y="27188"/>
                </a:lnTo>
                <a:lnTo>
                  <a:pt x="1230958" y="27188"/>
                </a:lnTo>
                <a:lnTo>
                  <a:pt x="1230958" y="43414"/>
                </a:lnTo>
                <a:lnTo>
                  <a:pt x="1122860" y="43414"/>
                </a:lnTo>
                <a:lnTo>
                  <a:pt x="1122860" y="187801"/>
                </a:lnTo>
                <a:lnTo>
                  <a:pt x="1255096" y="187801"/>
                </a:lnTo>
                <a:lnTo>
                  <a:pt x="1256283" y="195256"/>
                </a:lnTo>
                <a:lnTo>
                  <a:pt x="1224947" y="200013"/>
                </a:lnTo>
                <a:lnTo>
                  <a:pt x="1194135" y="202889"/>
                </a:lnTo>
                <a:lnTo>
                  <a:pt x="1161452" y="204306"/>
                </a:lnTo>
                <a:lnTo>
                  <a:pt x="1124504" y="204684"/>
                </a:lnTo>
                <a:close/>
              </a:path>
              <a:path w="1349375" h="274320">
                <a:moveTo>
                  <a:pt x="1255096" y="187801"/>
                </a:moveTo>
                <a:lnTo>
                  <a:pt x="1124504" y="187801"/>
                </a:lnTo>
                <a:lnTo>
                  <a:pt x="1160885" y="187417"/>
                </a:lnTo>
                <a:lnTo>
                  <a:pt x="1193052" y="185882"/>
                </a:lnTo>
                <a:lnTo>
                  <a:pt x="1223204" y="182867"/>
                </a:lnTo>
                <a:lnTo>
                  <a:pt x="1253542" y="178043"/>
                </a:lnTo>
                <a:lnTo>
                  <a:pt x="1255096" y="18780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6206" y="4962081"/>
            <a:ext cx="1074420" cy="273685"/>
          </a:xfrm>
          <a:custGeom>
            <a:avLst/>
            <a:gdLst/>
            <a:ahLst/>
            <a:cxnLst/>
            <a:rect l="l" t="t" r="r" b="b"/>
            <a:pathLst>
              <a:path w="1074420" h="273685">
                <a:moveTo>
                  <a:pt x="225624" y="45388"/>
                </a:moveTo>
                <a:lnTo>
                  <a:pt x="23022" y="45388"/>
                </a:lnTo>
                <a:lnTo>
                  <a:pt x="23022" y="28833"/>
                </a:lnTo>
                <a:lnTo>
                  <a:pt x="225624" y="28833"/>
                </a:lnTo>
                <a:lnTo>
                  <a:pt x="225624" y="45388"/>
                </a:lnTo>
                <a:close/>
              </a:path>
              <a:path w="1074420" h="273685">
                <a:moveTo>
                  <a:pt x="87487" y="145263"/>
                </a:moveTo>
                <a:lnTo>
                  <a:pt x="68082" y="145263"/>
                </a:lnTo>
                <a:lnTo>
                  <a:pt x="68082" y="45388"/>
                </a:lnTo>
                <a:lnTo>
                  <a:pt x="87487" y="45388"/>
                </a:lnTo>
                <a:lnTo>
                  <a:pt x="87487" y="145263"/>
                </a:lnTo>
                <a:close/>
              </a:path>
              <a:path w="1074420" h="273685">
                <a:moveTo>
                  <a:pt x="180455" y="145263"/>
                </a:moveTo>
                <a:lnTo>
                  <a:pt x="161269" y="145263"/>
                </a:lnTo>
                <a:lnTo>
                  <a:pt x="161269" y="45388"/>
                </a:lnTo>
                <a:lnTo>
                  <a:pt x="180455" y="45388"/>
                </a:lnTo>
                <a:lnTo>
                  <a:pt x="180455" y="145263"/>
                </a:lnTo>
                <a:close/>
              </a:path>
              <a:path w="1074420" h="273685">
                <a:moveTo>
                  <a:pt x="225185" y="161379"/>
                </a:moveTo>
                <a:lnTo>
                  <a:pt x="23242" y="161379"/>
                </a:lnTo>
                <a:lnTo>
                  <a:pt x="23242" y="145263"/>
                </a:lnTo>
                <a:lnTo>
                  <a:pt x="225185" y="145263"/>
                </a:lnTo>
                <a:lnTo>
                  <a:pt x="225185" y="161379"/>
                </a:lnTo>
                <a:close/>
              </a:path>
              <a:path w="1074420" h="273685">
                <a:moveTo>
                  <a:pt x="250511" y="237245"/>
                </a:moveTo>
                <a:lnTo>
                  <a:pt x="0" y="237245"/>
                </a:lnTo>
                <a:lnTo>
                  <a:pt x="0" y="220142"/>
                </a:lnTo>
                <a:lnTo>
                  <a:pt x="250511" y="220142"/>
                </a:lnTo>
                <a:lnTo>
                  <a:pt x="250511" y="237245"/>
                </a:lnTo>
                <a:close/>
              </a:path>
              <a:path w="1074420" h="273685">
                <a:moveTo>
                  <a:pt x="498939" y="166751"/>
                </a:moveTo>
                <a:lnTo>
                  <a:pt x="306752" y="166751"/>
                </a:lnTo>
                <a:lnTo>
                  <a:pt x="306752" y="84855"/>
                </a:lnTo>
                <a:lnTo>
                  <a:pt x="473285" y="84855"/>
                </a:lnTo>
                <a:lnTo>
                  <a:pt x="473285" y="37713"/>
                </a:lnTo>
                <a:lnTo>
                  <a:pt x="305875" y="37713"/>
                </a:lnTo>
                <a:lnTo>
                  <a:pt x="305875" y="21159"/>
                </a:lnTo>
                <a:lnTo>
                  <a:pt x="492580" y="21159"/>
                </a:lnTo>
                <a:lnTo>
                  <a:pt x="492580" y="101081"/>
                </a:lnTo>
                <a:lnTo>
                  <a:pt x="326048" y="101081"/>
                </a:lnTo>
                <a:lnTo>
                  <a:pt x="326048" y="150306"/>
                </a:lnTo>
                <a:lnTo>
                  <a:pt x="498939" y="150306"/>
                </a:lnTo>
                <a:lnTo>
                  <a:pt x="498939" y="166751"/>
                </a:lnTo>
                <a:close/>
              </a:path>
              <a:path w="1074420" h="273685">
                <a:moveTo>
                  <a:pt x="408601" y="221677"/>
                </a:moveTo>
                <a:lnTo>
                  <a:pt x="389306" y="221677"/>
                </a:lnTo>
                <a:lnTo>
                  <a:pt x="389306" y="166751"/>
                </a:lnTo>
                <a:lnTo>
                  <a:pt x="408601" y="166751"/>
                </a:lnTo>
                <a:lnTo>
                  <a:pt x="408601" y="221677"/>
                </a:lnTo>
                <a:close/>
              </a:path>
              <a:path w="1074420" h="273685">
                <a:moveTo>
                  <a:pt x="525031" y="238451"/>
                </a:moveTo>
                <a:lnTo>
                  <a:pt x="274520" y="238451"/>
                </a:lnTo>
                <a:lnTo>
                  <a:pt x="274520" y="221677"/>
                </a:lnTo>
                <a:lnTo>
                  <a:pt x="525031" y="221677"/>
                </a:lnTo>
                <a:lnTo>
                  <a:pt x="525031" y="238451"/>
                </a:lnTo>
                <a:close/>
              </a:path>
              <a:path w="1074420" h="273685">
                <a:moveTo>
                  <a:pt x="780366" y="167299"/>
                </a:moveTo>
                <a:lnTo>
                  <a:pt x="761838" y="167299"/>
                </a:lnTo>
                <a:lnTo>
                  <a:pt x="761838" y="0"/>
                </a:lnTo>
                <a:lnTo>
                  <a:pt x="780366" y="0"/>
                </a:lnTo>
                <a:lnTo>
                  <a:pt x="780366" y="167299"/>
                </a:lnTo>
                <a:close/>
              </a:path>
              <a:path w="1074420" h="273685">
                <a:moveTo>
                  <a:pt x="727633" y="164668"/>
                </a:moveTo>
                <a:lnTo>
                  <a:pt x="708666" y="164668"/>
                </a:lnTo>
                <a:lnTo>
                  <a:pt x="708666" y="87925"/>
                </a:lnTo>
                <a:lnTo>
                  <a:pt x="662840" y="87925"/>
                </a:lnTo>
                <a:lnTo>
                  <a:pt x="662840" y="71480"/>
                </a:lnTo>
                <a:lnTo>
                  <a:pt x="708666" y="71480"/>
                </a:lnTo>
                <a:lnTo>
                  <a:pt x="708666" y="6249"/>
                </a:lnTo>
                <a:lnTo>
                  <a:pt x="727633" y="6249"/>
                </a:lnTo>
                <a:lnTo>
                  <a:pt x="727633" y="164668"/>
                </a:lnTo>
                <a:close/>
              </a:path>
              <a:path w="1074420" h="273685">
                <a:moveTo>
                  <a:pt x="678956" y="39906"/>
                </a:moveTo>
                <a:lnTo>
                  <a:pt x="555948" y="39906"/>
                </a:lnTo>
                <a:lnTo>
                  <a:pt x="555948" y="23242"/>
                </a:lnTo>
                <a:lnTo>
                  <a:pt x="678956" y="23242"/>
                </a:lnTo>
                <a:lnTo>
                  <a:pt x="678956" y="39906"/>
                </a:lnTo>
                <a:close/>
              </a:path>
              <a:path w="1074420" h="273685">
                <a:moveTo>
                  <a:pt x="562526" y="159296"/>
                </a:moveTo>
                <a:lnTo>
                  <a:pt x="551782" y="143728"/>
                </a:lnTo>
                <a:lnTo>
                  <a:pt x="575610" y="128691"/>
                </a:lnTo>
                <a:lnTo>
                  <a:pt x="593826" y="107960"/>
                </a:lnTo>
                <a:lnTo>
                  <a:pt x="605464" y="83817"/>
                </a:lnTo>
                <a:lnTo>
                  <a:pt x="609558" y="58543"/>
                </a:lnTo>
                <a:lnTo>
                  <a:pt x="609558" y="39906"/>
                </a:lnTo>
                <a:lnTo>
                  <a:pt x="628306" y="39906"/>
                </a:lnTo>
                <a:lnTo>
                  <a:pt x="628343" y="58543"/>
                </a:lnTo>
                <a:lnTo>
                  <a:pt x="632254" y="81321"/>
                </a:lnTo>
                <a:lnTo>
                  <a:pt x="638620" y="93845"/>
                </a:lnTo>
                <a:lnTo>
                  <a:pt x="619535" y="93845"/>
                </a:lnTo>
                <a:lnTo>
                  <a:pt x="610581" y="114124"/>
                </a:lnTo>
                <a:lnTo>
                  <a:pt x="597896" y="132326"/>
                </a:lnTo>
                <a:lnTo>
                  <a:pt x="581778" y="147651"/>
                </a:lnTo>
                <a:lnTo>
                  <a:pt x="562526" y="159296"/>
                </a:lnTo>
                <a:close/>
              </a:path>
              <a:path w="1074420" h="273685">
                <a:moveTo>
                  <a:pt x="674022" y="152060"/>
                </a:moveTo>
                <a:lnTo>
                  <a:pt x="655719" y="141654"/>
                </a:lnTo>
                <a:lnTo>
                  <a:pt x="640406" y="128010"/>
                </a:lnTo>
                <a:lnTo>
                  <a:pt x="628280" y="111837"/>
                </a:lnTo>
                <a:lnTo>
                  <a:pt x="619535" y="93845"/>
                </a:lnTo>
                <a:lnTo>
                  <a:pt x="638620" y="93845"/>
                </a:lnTo>
                <a:lnTo>
                  <a:pt x="643531" y="103507"/>
                </a:lnTo>
                <a:lnTo>
                  <a:pt x="661283" y="122752"/>
                </a:lnTo>
                <a:lnTo>
                  <a:pt x="684657" y="136931"/>
                </a:lnTo>
                <a:lnTo>
                  <a:pt x="674022" y="152060"/>
                </a:lnTo>
                <a:close/>
              </a:path>
              <a:path w="1074420" h="273685">
                <a:moveTo>
                  <a:pt x="780366" y="273643"/>
                </a:moveTo>
                <a:lnTo>
                  <a:pt x="761290" y="273643"/>
                </a:lnTo>
                <a:lnTo>
                  <a:pt x="761290" y="196571"/>
                </a:lnTo>
                <a:lnTo>
                  <a:pt x="597499" y="196571"/>
                </a:lnTo>
                <a:lnTo>
                  <a:pt x="597499" y="180126"/>
                </a:lnTo>
                <a:lnTo>
                  <a:pt x="780366" y="180126"/>
                </a:lnTo>
                <a:lnTo>
                  <a:pt x="780366" y="273643"/>
                </a:lnTo>
                <a:close/>
              </a:path>
              <a:path w="1074420" h="273685">
                <a:moveTo>
                  <a:pt x="1044582" y="166313"/>
                </a:moveTo>
                <a:lnTo>
                  <a:pt x="856890" y="166313"/>
                </a:lnTo>
                <a:lnTo>
                  <a:pt x="856890" y="24886"/>
                </a:lnTo>
                <a:lnTo>
                  <a:pt x="1041293" y="24886"/>
                </a:lnTo>
                <a:lnTo>
                  <a:pt x="1041293" y="41441"/>
                </a:lnTo>
                <a:lnTo>
                  <a:pt x="876624" y="41441"/>
                </a:lnTo>
                <a:lnTo>
                  <a:pt x="876624" y="85842"/>
                </a:lnTo>
                <a:lnTo>
                  <a:pt x="1035592" y="85842"/>
                </a:lnTo>
                <a:lnTo>
                  <a:pt x="1035592" y="102177"/>
                </a:lnTo>
                <a:lnTo>
                  <a:pt x="876624" y="102177"/>
                </a:lnTo>
                <a:lnTo>
                  <a:pt x="876624" y="149868"/>
                </a:lnTo>
                <a:lnTo>
                  <a:pt x="1044582" y="149868"/>
                </a:lnTo>
                <a:lnTo>
                  <a:pt x="1044582" y="166313"/>
                </a:lnTo>
                <a:close/>
              </a:path>
              <a:path w="1074420" h="273685">
                <a:moveTo>
                  <a:pt x="1074073" y="236697"/>
                </a:moveTo>
                <a:lnTo>
                  <a:pt x="823562" y="236697"/>
                </a:lnTo>
                <a:lnTo>
                  <a:pt x="823562" y="219923"/>
                </a:lnTo>
                <a:lnTo>
                  <a:pt x="1074073" y="219923"/>
                </a:lnTo>
                <a:lnTo>
                  <a:pt x="1074073" y="23669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445463" y="4962081"/>
            <a:ext cx="768985" cy="274320"/>
          </a:xfrm>
          <a:custGeom>
            <a:avLst/>
            <a:gdLst/>
            <a:ahLst/>
            <a:cxnLst/>
            <a:rect l="l" t="t" r="r" b="b"/>
            <a:pathLst>
              <a:path w="768985" h="274320">
                <a:moveTo>
                  <a:pt x="220142" y="201724"/>
                </a:moveTo>
                <a:lnTo>
                  <a:pt x="200518" y="201724"/>
                </a:lnTo>
                <a:lnTo>
                  <a:pt x="200518" y="328"/>
                </a:lnTo>
                <a:lnTo>
                  <a:pt x="220142" y="328"/>
                </a:lnTo>
                <a:lnTo>
                  <a:pt x="220142" y="201724"/>
                </a:lnTo>
                <a:close/>
              </a:path>
              <a:path w="768985" h="274320">
                <a:moveTo>
                  <a:pt x="156665" y="40344"/>
                </a:moveTo>
                <a:lnTo>
                  <a:pt x="5152" y="40344"/>
                </a:lnTo>
                <a:lnTo>
                  <a:pt x="5152" y="23899"/>
                </a:lnTo>
                <a:lnTo>
                  <a:pt x="156665" y="23899"/>
                </a:lnTo>
                <a:lnTo>
                  <a:pt x="156665" y="40344"/>
                </a:lnTo>
                <a:close/>
              </a:path>
              <a:path w="768985" h="274320">
                <a:moveTo>
                  <a:pt x="10305" y="165984"/>
                </a:moveTo>
                <a:lnTo>
                  <a:pt x="0" y="150087"/>
                </a:lnTo>
                <a:lnTo>
                  <a:pt x="27879" y="135667"/>
                </a:lnTo>
                <a:lnTo>
                  <a:pt x="50527" y="114813"/>
                </a:lnTo>
                <a:lnTo>
                  <a:pt x="65754" y="89066"/>
                </a:lnTo>
                <a:lnTo>
                  <a:pt x="71371" y="59969"/>
                </a:lnTo>
                <a:lnTo>
                  <a:pt x="71371" y="40344"/>
                </a:lnTo>
                <a:lnTo>
                  <a:pt x="91104" y="40344"/>
                </a:lnTo>
                <a:lnTo>
                  <a:pt x="91104" y="59969"/>
                </a:lnTo>
                <a:lnTo>
                  <a:pt x="96742" y="87606"/>
                </a:lnTo>
                <a:lnTo>
                  <a:pt x="101670" y="95380"/>
                </a:lnTo>
                <a:lnTo>
                  <a:pt x="81566" y="95380"/>
                </a:lnTo>
                <a:lnTo>
                  <a:pt x="70108" y="118453"/>
                </a:lnTo>
                <a:lnTo>
                  <a:pt x="53788" y="138288"/>
                </a:lnTo>
                <a:lnTo>
                  <a:pt x="33542" y="154320"/>
                </a:lnTo>
                <a:lnTo>
                  <a:pt x="10305" y="165984"/>
                </a:lnTo>
                <a:close/>
              </a:path>
              <a:path w="768985" h="274320">
                <a:moveTo>
                  <a:pt x="152718" y="160173"/>
                </a:moveTo>
                <a:lnTo>
                  <a:pt x="129853" y="149633"/>
                </a:lnTo>
                <a:lnTo>
                  <a:pt x="109742" y="134971"/>
                </a:lnTo>
                <a:lnTo>
                  <a:pt x="93331" y="116712"/>
                </a:lnTo>
                <a:lnTo>
                  <a:pt x="81566" y="95380"/>
                </a:lnTo>
                <a:lnTo>
                  <a:pt x="101670" y="95380"/>
                </a:lnTo>
                <a:lnTo>
                  <a:pt x="112113" y="111852"/>
                </a:lnTo>
                <a:lnTo>
                  <a:pt x="134904" y="131288"/>
                </a:lnTo>
                <a:lnTo>
                  <a:pt x="162804" y="144496"/>
                </a:lnTo>
                <a:lnTo>
                  <a:pt x="152718" y="160173"/>
                </a:lnTo>
                <a:close/>
              </a:path>
              <a:path w="768985" h="274320">
                <a:moveTo>
                  <a:pt x="229023" y="267065"/>
                </a:moveTo>
                <a:lnTo>
                  <a:pt x="45497" y="267065"/>
                </a:lnTo>
                <a:lnTo>
                  <a:pt x="45497" y="182209"/>
                </a:lnTo>
                <a:lnTo>
                  <a:pt x="64902" y="182209"/>
                </a:lnTo>
                <a:lnTo>
                  <a:pt x="64902" y="250511"/>
                </a:lnTo>
                <a:lnTo>
                  <a:pt x="229023" y="250511"/>
                </a:lnTo>
                <a:lnTo>
                  <a:pt x="229023" y="267065"/>
                </a:lnTo>
                <a:close/>
              </a:path>
              <a:path w="768985" h="274320">
                <a:moveTo>
                  <a:pt x="501022" y="76852"/>
                </a:moveTo>
                <a:lnTo>
                  <a:pt x="482494" y="76852"/>
                </a:lnTo>
                <a:lnTo>
                  <a:pt x="482494" y="0"/>
                </a:lnTo>
                <a:lnTo>
                  <a:pt x="501022" y="0"/>
                </a:lnTo>
                <a:lnTo>
                  <a:pt x="501022" y="76852"/>
                </a:lnTo>
                <a:close/>
              </a:path>
              <a:path w="768985" h="274320">
                <a:moveTo>
                  <a:pt x="441053" y="163791"/>
                </a:moveTo>
                <a:lnTo>
                  <a:pt x="422634" y="163791"/>
                </a:lnTo>
                <a:lnTo>
                  <a:pt x="422634" y="5591"/>
                </a:lnTo>
                <a:lnTo>
                  <a:pt x="441053" y="5591"/>
                </a:lnTo>
                <a:lnTo>
                  <a:pt x="441053" y="76852"/>
                </a:lnTo>
                <a:lnTo>
                  <a:pt x="501022" y="76852"/>
                </a:lnTo>
                <a:lnTo>
                  <a:pt x="501022" y="93297"/>
                </a:lnTo>
                <a:lnTo>
                  <a:pt x="441053" y="93297"/>
                </a:lnTo>
                <a:lnTo>
                  <a:pt x="441053" y="163791"/>
                </a:lnTo>
                <a:close/>
              </a:path>
              <a:path w="768985" h="274320">
                <a:moveTo>
                  <a:pt x="501022" y="173768"/>
                </a:moveTo>
                <a:lnTo>
                  <a:pt x="482494" y="173768"/>
                </a:lnTo>
                <a:lnTo>
                  <a:pt x="482494" y="93297"/>
                </a:lnTo>
                <a:lnTo>
                  <a:pt x="501022" y="93297"/>
                </a:lnTo>
                <a:lnTo>
                  <a:pt x="501022" y="173768"/>
                </a:lnTo>
                <a:close/>
              </a:path>
              <a:path w="768985" h="274320">
                <a:moveTo>
                  <a:pt x="349290" y="34315"/>
                </a:moveTo>
                <a:lnTo>
                  <a:pt x="329994" y="34315"/>
                </a:lnTo>
                <a:lnTo>
                  <a:pt x="329994" y="1863"/>
                </a:lnTo>
                <a:lnTo>
                  <a:pt x="349290" y="1863"/>
                </a:lnTo>
                <a:lnTo>
                  <a:pt x="349290" y="34315"/>
                </a:lnTo>
                <a:close/>
              </a:path>
              <a:path w="768985" h="274320">
                <a:moveTo>
                  <a:pt x="410355" y="50540"/>
                </a:moveTo>
                <a:lnTo>
                  <a:pt x="268162" y="50540"/>
                </a:lnTo>
                <a:lnTo>
                  <a:pt x="268162" y="34315"/>
                </a:lnTo>
                <a:lnTo>
                  <a:pt x="410355" y="34315"/>
                </a:lnTo>
                <a:lnTo>
                  <a:pt x="410355" y="50540"/>
                </a:lnTo>
                <a:close/>
              </a:path>
              <a:path w="768985" h="274320">
                <a:moveTo>
                  <a:pt x="339423" y="159515"/>
                </a:moveTo>
                <a:lnTo>
                  <a:pt x="315727" y="156262"/>
                </a:lnTo>
                <a:lnTo>
                  <a:pt x="297283" y="146976"/>
                </a:lnTo>
                <a:lnTo>
                  <a:pt x="285355" y="132366"/>
                </a:lnTo>
                <a:lnTo>
                  <a:pt x="281208" y="113141"/>
                </a:lnTo>
                <a:lnTo>
                  <a:pt x="285355" y="93898"/>
                </a:lnTo>
                <a:lnTo>
                  <a:pt x="297283" y="79250"/>
                </a:lnTo>
                <a:lnTo>
                  <a:pt x="315727" y="69926"/>
                </a:lnTo>
                <a:lnTo>
                  <a:pt x="339423" y="66656"/>
                </a:lnTo>
                <a:lnTo>
                  <a:pt x="363218" y="69926"/>
                </a:lnTo>
                <a:lnTo>
                  <a:pt x="381700" y="79250"/>
                </a:lnTo>
                <a:lnTo>
                  <a:pt x="383778" y="81786"/>
                </a:lnTo>
                <a:lnTo>
                  <a:pt x="339423" y="81786"/>
                </a:lnTo>
                <a:lnTo>
                  <a:pt x="322892" y="84079"/>
                </a:lnTo>
                <a:lnTo>
                  <a:pt x="310041" y="90515"/>
                </a:lnTo>
                <a:lnTo>
                  <a:pt x="301713" y="100425"/>
                </a:lnTo>
                <a:lnTo>
                  <a:pt x="298749" y="113141"/>
                </a:lnTo>
                <a:lnTo>
                  <a:pt x="301713" y="125839"/>
                </a:lnTo>
                <a:lnTo>
                  <a:pt x="310041" y="135711"/>
                </a:lnTo>
                <a:lnTo>
                  <a:pt x="322892" y="142109"/>
                </a:lnTo>
                <a:lnTo>
                  <a:pt x="339423" y="144386"/>
                </a:lnTo>
                <a:lnTo>
                  <a:pt x="383829" y="144386"/>
                </a:lnTo>
                <a:lnTo>
                  <a:pt x="381700" y="146976"/>
                </a:lnTo>
                <a:lnTo>
                  <a:pt x="363218" y="156262"/>
                </a:lnTo>
                <a:lnTo>
                  <a:pt x="339423" y="159515"/>
                </a:lnTo>
                <a:close/>
              </a:path>
              <a:path w="768985" h="274320">
                <a:moveTo>
                  <a:pt x="383829" y="144386"/>
                </a:moveTo>
                <a:lnTo>
                  <a:pt x="339423" y="144386"/>
                </a:lnTo>
                <a:lnTo>
                  <a:pt x="355971" y="142109"/>
                </a:lnTo>
                <a:lnTo>
                  <a:pt x="368859" y="135711"/>
                </a:lnTo>
                <a:lnTo>
                  <a:pt x="377226" y="125839"/>
                </a:lnTo>
                <a:lnTo>
                  <a:pt x="380206" y="113141"/>
                </a:lnTo>
                <a:lnTo>
                  <a:pt x="377226" y="100425"/>
                </a:lnTo>
                <a:lnTo>
                  <a:pt x="368859" y="90515"/>
                </a:lnTo>
                <a:lnTo>
                  <a:pt x="355971" y="84079"/>
                </a:lnTo>
                <a:lnTo>
                  <a:pt x="339423" y="81786"/>
                </a:lnTo>
                <a:lnTo>
                  <a:pt x="383778" y="81786"/>
                </a:lnTo>
                <a:lnTo>
                  <a:pt x="393707" y="93898"/>
                </a:lnTo>
                <a:lnTo>
                  <a:pt x="398077" y="113141"/>
                </a:lnTo>
                <a:lnTo>
                  <a:pt x="393707" y="132366"/>
                </a:lnTo>
                <a:lnTo>
                  <a:pt x="383829" y="144386"/>
                </a:lnTo>
                <a:close/>
              </a:path>
              <a:path w="768985" h="274320">
                <a:moveTo>
                  <a:pt x="411671" y="272766"/>
                </a:moveTo>
                <a:lnTo>
                  <a:pt x="373296" y="269648"/>
                </a:lnTo>
                <a:lnTo>
                  <a:pt x="344685" y="260569"/>
                </a:lnTo>
                <a:lnTo>
                  <a:pt x="326846" y="245940"/>
                </a:lnTo>
                <a:lnTo>
                  <a:pt x="320785" y="226172"/>
                </a:lnTo>
                <a:lnTo>
                  <a:pt x="326846" y="206041"/>
                </a:lnTo>
                <a:lnTo>
                  <a:pt x="344685" y="191254"/>
                </a:lnTo>
                <a:lnTo>
                  <a:pt x="373296" y="182141"/>
                </a:lnTo>
                <a:lnTo>
                  <a:pt x="411671" y="179030"/>
                </a:lnTo>
                <a:lnTo>
                  <a:pt x="449893" y="182141"/>
                </a:lnTo>
                <a:lnTo>
                  <a:pt x="478506" y="191254"/>
                </a:lnTo>
                <a:lnTo>
                  <a:pt x="482697" y="194707"/>
                </a:lnTo>
                <a:lnTo>
                  <a:pt x="411671" y="194707"/>
                </a:lnTo>
                <a:lnTo>
                  <a:pt x="381721" y="196772"/>
                </a:lnTo>
                <a:lnTo>
                  <a:pt x="359129" y="202916"/>
                </a:lnTo>
                <a:lnTo>
                  <a:pt x="344884" y="212823"/>
                </a:lnTo>
                <a:lnTo>
                  <a:pt x="339971" y="226172"/>
                </a:lnTo>
                <a:lnTo>
                  <a:pt x="344884" y="239174"/>
                </a:lnTo>
                <a:lnTo>
                  <a:pt x="359129" y="248948"/>
                </a:lnTo>
                <a:lnTo>
                  <a:pt x="381721" y="255064"/>
                </a:lnTo>
                <a:lnTo>
                  <a:pt x="411671" y="257089"/>
                </a:lnTo>
                <a:lnTo>
                  <a:pt x="482775" y="257089"/>
                </a:lnTo>
                <a:lnTo>
                  <a:pt x="478506" y="260569"/>
                </a:lnTo>
                <a:lnTo>
                  <a:pt x="449893" y="269648"/>
                </a:lnTo>
                <a:lnTo>
                  <a:pt x="411671" y="272766"/>
                </a:lnTo>
                <a:close/>
              </a:path>
              <a:path w="768985" h="274320">
                <a:moveTo>
                  <a:pt x="482775" y="257089"/>
                </a:moveTo>
                <a:lnTo>
                  <a:pt x="411671" y="257089"/>
                </a:lnTo>
                <a:lnTo>
                  <a:pt x="441481" y="255064"/>
                </a:lnTo>
                <a:lnTo>
                  <a:pt x="463993" y="248948"/>
                </a:lnTo>
                <a:lnTo>
                  <a:pt x="478242" y="239174"/>
                </a:lnTo>
                <a:lnTo>
                  <a:pt x="483261" y="226172"/>
                </a:lnTo>
                <a:lnTo>
                  <a:pt x="478242" y="212823"/>
                </a:lnTo>
                <a:lnTo>
                  <a:pt x="463993" y="202916"/>
                </a:lnTo>
                <a:lnTo>
                  <a:pt x="441481" y="196772"/>
                </a:lnTo>
                <a:lnTo>
                  <a:pt x="411671" y="194707"/>
                </a:lnTo>
                <a:lnTo>
                  <a:pt x="482697" y="194707"/>
                </a:lnTo>
                <a:lnTo>
                  <a:pt x="496450" y="206041"/>
                </a:lnTo>
                <a:lnTo>
                  <a:pt x="502666" y="226172"/>
                </a:lnTo>
                <a:lnTo>
                  <a:pt x="496450" y="245940"/>
                </a:lnTo>
                <a:lnTo>
                  <a:pt x="482775" y="257089"/>
                </a:lnTo>
                <a:close/>
              </a:path>
              <a:path w="768985" h="274320">
                <a:moveTo>
                  <a:pt x="768636" y="273972"/>
                </a:moveTo>
                <a:lnTo>
                  <a:pt x="749121" y="273972"/>
                </a:lnTo>
                <a:lnTo>
                  <a:pt x="749121" y="0"/>
                </a:lnTo>
                <a:lnTo>
                  <a:pt x="768636" y="0"/>
                </a:lnTo>
                <a:lnTo>
                  <a:pt x="768636" y="273972"/>
                </a:lnTo>
                <a:close/>
              </a:path>
              <a:path w="768985" h="274320">
                <a:moveTo>
                  <a:pt x="555948" y="215538"/>
                </a:moveTo>
                <a:lnTo>
                  <a:pt x="543450" y="199312"/>
                </a:lnTo>
                <a:lnTo>
                  <a:pt x="571396" y="179707"/>
                </a:lnTo>
                <a:lnTo>
                  <a:pt x="595580" y="150676"/>
                </a:lnTo>
                <a:lnTo>
                  <a:pt x="612611" y="115458"/>
                </a:lnTo>
                <a:lnTo>
                  <a:pt x="619096" y="77291"/>
                </a:lnTo>
                <a:lnTo>
                  <a:pt x="619096" y="24557"/>
                </a:lnTo>
                <a:lnTo>
                  <a:pt x="638501" y="24557"/>
                </a:lnTo>
                <a:lnTo>
                  <a:pt x="638501" y="77291"/>
                </a:lnTo>
                <a:lnTo>
                  <a:pt x="644848" y="114191"/>
                </a:lnTo>
                <a:lnTo>
                  <a:pt x="648225" y="120925"/>
                </a:lnTo>
                <a:lnTo>
                  <a:pt x="628963" y="120925"/>
                </a:lnTo>
                <a:lnTo>
                  <a:pt x="616630" y="151279"/>
                </a:lnTo>
                <a:lnTo>
                  <a:pt x="599445" y="178016"/>
                </a:lnTo>
                <a:lnTo>
                  <a:pt x="578765" y="199860"/>
                </a:lnTo>
                <a:lnTo>
                  <a:pt x="555948" y="215538"/>
                </a:lnTo>
                <a:close/>
              </a:path>
              <a:path w="768985" h="274320">
                <a:moveTo>
                  <a:pt x="701869" y="210604"/>
                </a:moveTo>
                <a:lnTo>
                  <a:pt x="679408" y="195790"/>
                </a:lnTo>
                <a:lnTo>
                  <a:pt x="658838" y="175138"/>
                </a:lnTo>
                <a:lnTo>
                  <a:pt x="641557" y="149799"/>
                </a:lnTo>
                <a:lnTo>
                  <a:pt x="628963" y="120925"/>
                </a:lnTo>
                <a:lnTo>
                  <a:pt x="648225" y="120925"/>
                </a:lnTo>
                <a:lnTo>
                  <a:pt x="661894" y="148182"/>
                </a:lnTo>
                <a:lnTo>
                  <a:pt x="686156" y="176192"/>
                </a:lnTo>
                <a:lnTo>
                  <a:pt x="714148" y="195146"/>
                </a:lnTo>
                <a:lnTo>
                  <a:pt x="701869" y="21060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40990" y="4972715"/>
            <a:ext cx="249554" cy="259079"/>
          </a:xfrm>
          <a:custGeom>
            <a:avLst/>
            <a:gdLst/>
            <a:ahLst/>
            <a:cxnLst/>
            <a:rect l="l" t="t" r="r" b="b"/>
            <a:pathLst>
              <a:path w="249555" h="259079">
                <a:moveTo>
                  <a:pt x="226940" y="16554"/>
                </a:moveTo>
                <a:lnTo>
                  <a:pt x="22913" y="16554"/>
                </a:lnTo>
                <a:lnTo>
                  <a:pt x="22913" y="0"/>
                </a:lnTo>
                <a:lnTo>
                  <a:pt x="226940" y="0"/>
                </a:lnTo>
                <a:lnTo>
                  <a:pt x="226940" y="16554"/>
                </a:lnTo>
                <a:close/>
              </a:path>
              <a:path w="249555" h="259079">
                <a:moveTo>
                  <a:pt x="22474" y="96805"/>
                </a:moveTo>
                <a:lnTo>
                  <a:pt x="15019" y="81128"/>
                </a:lnTo>
                <a:lnTo>
                  <a:pt x="49213" y="73870"/>
                </a:lnTo>
                <a:lnTo>
                  <a:pt x="80621" y="60229"/>
                </a:lnTo>
                <a:lnTo>
                  <a:pt x="103621" y="41059"/>
                </a:lnTo>
                <a:lnTo>
                  <a:pt x="112592" y="17212"/>
                </a:lnTo>
                <a:lnTo>
                  <a:pt x="112592" y="16554"/>
                </a:lnTo>
                <a:lnTo>
                  <a:pt x="136821" y="16554"/>
                </a:lnTo>
                <a:lnTo>
                  <a:pt x="136821" y="17212"/>
                </a:lnTo>
                <a:lnTo>
                  <a:pt x="145304" y="40016"/>
                </a:lnTo>
                <a:lnTo>
                  <a:pt x="124762" y="40016"/>
                </a:lnTo>
                <a:lnTo>
                  <a:pt x="108332" y="61408"/>
                </a:lnTo>
                <a:lnTo>
                  <a:pt x="83773" y="78113"/>
                </a:lnTo>
                <a:lnTo>
                  <a:pt x="54136" y="89967"/>
                </a:lnTo>
                <a:lnTo>
                  <a:pt x="22474" y="96805"/>
                </a:lnTo>
                <a:close/>
              </a:path>
              <a:path w="249555" h="259079">
                <a:moveTo>
                  <a:pt x="227049" y="96805"/>
                </a:moveTo>
                <a:lnTo>
                  <a:pt x="195310" y="89967"/>
                </a:lnTo>
                <a:lnTo>
                  <a:pt x="165627" y="78113"/>
                </a:lnTo>
                <a:lnTo>
                  <a:pt x="141083" y="61408"/>
                </a:lnTo>
                <a:lnTo>
                  <a:pt x="124762" y="40016"/>
                </a:lnTo>
                <a:lnTo>
                  <a:pt x="145304" y="40016"/>
                </a:lnTo>
                <a:lnTo>
                  <a:pt x="145640" y="40920"/>
                </a:lnTo>
                <a:lnTo>
                  <a:pt x="168642" y="60106"/>
                </a:lnTo>
                <a:lnTo>
                  <a:pt x="200155" y="73824"/>
                </a:lnTo>
                <a:lnTo>
                  <a:pt x="234504" y="81128"/>
                </a:lnTo>
                <a:lnTo>
                  <a:pt x="227049" y="96805"/>
                </a:lnTo>
                <a:close/>
              </a:path>
              <a:path w="249555" h="259079">
                <a:moveTo>
                  <a:pt x="134300" y="123665"/>
                </a:moveTo>
                <a:lnTo>
                  <a:pt x="115004" y="123665"/>
                </a:lnTo>
                <a:lnTo>
                  <a:pt x="115004" y="83649"/>
                </a:lnTo>
                <a:lnTo>
                  <a:pt x="134300" y="83649"/>
                </a:lnTo>
                <a:lnTo>
                  <a:pt x="134300" y="123665"/>
                </a:lnTo>
                <a:close/>
              </a:path>
              <a:path w="249555" h="259079">
                <a:moveTo>
                  <a:pt x="249305" y="140110"/>
                </a:moveTo>
                <a:lnTo>
                  <a:pt x="0" y="140110"/>
                </a:lnTo>
                <a:lnTo>
                  <a:pt x="0" y="123665"/>
                </a:lnTo>
                <a:lnTo>
                  <a:pt x="249305" y="123665"/>
                </a:lnTo>
                <a:lnTo>
                  <a:pt x="249305" y="140110"/>
                </a:lnTo>
                <a:close/>
              </a:path>
              <a:path w="249555" h="259079">
                <a:moveTo>
                  <a:pt x="218388" y="259062"/>
                </a:moveTo>
                <a:lnTo>
                  <a:pt x="31026" y="259062"/>
                </a:lnTo>
                <a:lnTo>
                  <a:pt x="31026" y="171575"/>
                </a:lnTo>
                <a:lnTo>
                  <a:pt x="218388" y="171575"/>
                </a:lnTo>
                <a:lnTo>
                  <a:pt x="218388" y="187691"/>
                </a:lnTo>
                <a:lnTo>
                  <a:pt x="50321" y="187691"/>
                </a:lnTo>
                <a:lnTo>
                  <a:pt x="50321" y="242617"/>
                </a:lnTo>
                <a:lnTo>
                  <a:pt x="218388" y="242617"/>
                </a:lnTo>
                <a:lnTo>
                  <a:pt x="218388" y="259062"/>
                </a:lnTo>
                <a:close/>
              </a:path>
              <a:path w="249555" h="259079">
                <a:moveTo>
                  <a:pt x="218388" y="242617"/>
                </a:moveTo>
                <a:lnTo>
                  <a:pt x="199422" y="242617"/>
                </a:lnTo>
                <a:lnTo>
                  <a:pt x="199422" y="187691"/>
                </a:lnTo>
                <a:lnTo>
                  <a:pt x="218388" y="187691"/>
                </a:lnTo>
                <a:lnTo>
                  <a:pt x="218388" y="24261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06257" y="4962081"/>
            <a:ext cx="212090" cy="274320"/>
          </a:xfrm>
          <a:custGeom>
            <a:avLst/>
            <a:gdLst/>
            <a:ahLst/>
            <a:cxnLst/>
            <a:rect l="l" t="t" r="r" b="b"/>
            <a:pathLst>
              <a:path w="212089" h="274320">
                <a:moveTo>
                  <a:pt x="211591" y="273972"/>
                </a:moveTo>
                <a:lnTo>
                  <a:pt x="192076" y="273972"/>
                </a:lnTo>
                <a:lnTo>
                  <a:pt x="192076" y="117745"/>
                </a:lnTo>
                <a:lnTo>
                  <a:pt x="108426" y="117745"/>
                </a:lnTo>
                <a:lnTo>
                  <a:pt x="108426" y="100971"/>
                </a:lnTo>
                <a:lnTo>
                  <a:pt x="192076" y="100971"/>
                </a:lnTo>
                <a:lnTo>
                  <a:pt x="192076" y="0"/>
                </a:lnTo>
                <a:lnTo>
                  <a:pt x="211591" y="0"/>
                </a:lnTo>
                <a:lnTo>
                  <a:pt x="211591" y="273972"/>
                </a:lnTo>
                <a:close/>
              </a:path>
              <a:path w="212089" h="274320">
                <a:moveTo>
                  <a:pt x="20720" y="205671"/>
                </a:moveTo>
                <a:lnTo>
                  <a:pt x="0" y="205671"/>
                </a:lnTo>
                <a:lnTo>
                  <a:pt x="0" y="26750"/>
                </a:lnTo>
                <a:lnTo>
                  <a:pt x="125748" y="26750"/>
                </a:lnTo>
                <a:lnTo>
                  <a:pt x="125748" y="43414"/>
                </a:lnTo>
                <a:lnTo>
                  <a:pt x="19624" y="43414"/>
                </a:lnTo>
                <a:lnTo>
                  <a:pt x="19624" y="188787"/>
                </a:lnTo>
                <a:lnTo>
                  <a:pt x="147207" y="188787"/>
                </a:lnTo>
                <a:lnTo>
                  <a:pt x="148333" y="196133"/>
                </a:lnTo>
                <a:lnTo>
                  <a:pt x="118465" y="200876"/>
                </a:lnTo>
                <a:lnTo>
                  <a:pt x="88967" y="203821"/>
                </a:lnTo>
                <a:lnTo>
                  <a:pt x="57248" y="205306"/>
                </a:lnTo>
                <a:lnTo>
                  <a:pt x="20720" y="205671"/>
                </a:lnTo>
                <a:close/>
              </a:path>
              <a:path w="212089" h="274320">
                <a:moveTo>
                  <a:pt x="147207" y="188787"/>
                </a:moveTo>
                <a:lnTo>
                  <a:pt x="20720" y="188787"/>
                </a:lnTo>
                <a:lnTo>
                  <a:pt x="56546" y="188429"/>
                </a:lnTo>
                <a:lnTo>
                  <a:pt x="87788" y="187074"/>
                </a:lnTo>
                <a:lnTo>
                  <a:pt x="116769" y="184301"/>
                </a:lnTo>
                <a:lnTo>
                  <a:pt x="145811" y="179688"/>
                </a:lnTo>
                <a:lnTo>
                  <a:pt x="147207" y="188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56047" y="4962081"/>
            <a:ext cx="511175" cy="273050"/>
          </a:xfrm>
          <a:custGeom>
            <a:avLst/>
            <a:gdLst/>
            <a:ahLst/>
            <a:cxnLst/>
            <a:rect l="l" t="t" r="r" b="b"/>
            <a:pathLst>
              <a:path w="511175" h="273050">
                <a:moveTo>
                  <a:pt x="200189" y="141316"/>
                </a:moveTo>
                <a:lnTo>
                  <a:pt x="180565" y="141316"/>
                </a:lnTo>
                <a:lnTo>
                  <a:pt x="180565" y="0"/>
                </a:lnTo>
                <a:lnTo>
                  <a:pt x="200189" y="0"/>
                </a:lnTo>
                <a:lnTo>
                  <a:pt x="200189" y="63367"/>
                </a:lnTo>
                <a:lnTo>
                  <a:pt x="242507" y="63367"/>
                </a:lnTo>
                <a:lnTo>
                  <a:pt x="242507" y="79922"/>
                </a:lnTo>
                <a:lnTo>
                  <a:pt x="200189" y="79922"/>
                </a:lnTo>
                <a:lnTo>
                  <a:pt x="200189" y="141316"/>
                </a:lnTo>
                <a:close/>
              </a:path>
              <a:path w="511175" h="273050">
                <a:moveTo>
                  <a:pt x="124871" y="128928"/>
                </a:moveTo>
                <a:lnTo>
                  <a:pt x="0" y="128928"/>
                </a:lnTo>
                <a:lnTo>
                  <a:pt x="0" y="18418"/>
                </a:lnTo>
                <a:lnTo>
                  <a:pt x="124871" y="18418"/>
                </a:lnTo>
                <a:lnTo>
                  <a:pt x="124871" y="34643"/>
                </a:lnTo>
                <a:lnTo>
                  <a:pt x="18966" y="34643"/>
                </a:lnTo>
                <a:lnTo>
                  <a:pt x="18966" y="113031"/>
                </a:lnTo>
                <a:lnTo>
                  <a:pt x="124871" y="113031"/>
                </a:lnTo>
                <a:lnTo>
                  <a:pt x="124871" y="128928"/>
                </a:lnTo>
                <a:close/>
              </a:path>
              <a:path w="511175" h="273050">
                <a:moveTo>
                  <a:pt x="124871" y="113031"/>
                </a:moveTo>
                <a:lnTo>
                  <a:pt x="106014" y="113031"/>
                </a:lnTo>
                <a:lnTo>
                  <a:pt x="106014" y="34643"/>
                </a:lnTo>
                <a:lnTo>
                  <a:pt x="124871" y="34643"/>
                </a:lnTo>
                <a:lnTo>
                  <a:pt x="124871" y="113031"/>
                </a:lnTo>
                <a:close/>
              </a:path>
              <a:path w="511175" h="273050">
                <a:moveTo>
                  <a:pt x="169821" y="169382"/>
                </a:moveTo>
                <a:lnTo>
                  <a:pt x="150525" y="169382"/>
                </a:lnTo>
                <a:lnTo>
                  <a:pt x="150525" y="143728"/>
                </a:lnTo>
                <a:lnTo>
                  <a:pt x="169821" y="143728"/>
                </a:lnTo>
                <a:lnTo>
                  <a:pt x="169821" y="169382"/>
                </a:lnTo>
                <a:close/>
              </a:path>
              <a:path w="511175" h="273050">
                <a:moveTo>
                  <a:pt x="30149" y="266188"/>
                </a:moveTo>
                <a:lnTo>
                  <a:pt x="17760" y="266188"/>
                </a:lnTo>
                <a:lnTo>
                  <a:pt x="17760" y="166532"/>
                </a:lnTo>
                <a:lnTo>
                  <a:pt x="36836" y="166532"/>
                </a:lnTo>
                <a:lnTo>
                  <a:pt x="36836" y="249743"/>
                </a:lnTo>
                <a:lnTo>
                  <a:pt x="99139" y="249743"/>
                </a:lnTo>
                <a:lnTo>
                  <a:pt x="100423" y="255992"/>
                </a:lnTo>
                <a:lnTo>
                  <a:pt x="79838" y="261378"/>
                </a:lnTo>
                <a:lnTo>
                  <a:pt x="60558" y="264461"/>
                </a:lnTo>
                <a:lnTo>
                  <a:pt x="43642" y="265859"/>
                </a:lnTo>
                <a:lnTo>
                  <a:pt x="30149" y="266188"/>
                </a:lnTo>
                <a:close/>
              </a:path>
              <a:path w="511175" h="273050">
                <a:moveTo>
                  <a:pt x="229132" y="184950"/>
                </a:moveTo>
                <a:lnTo>
                  <a:pt x="90556" y="184950"/>
                </a:lnTo>
                <a:lnTo>
                  <a:pt x="90556" y="169382"/>
                </a:lnTo>
                <a:lnTo>
                  <a:pt x="229132" y="169382"/>
                </a:lnTo>
                <a:lnTo>
                  <a:pt x="229132" y="184950"/>
                </a:lnTo>
                <a:close/>
              </a:path>
              <a:path w="511175" h="273050">
                <a:moveTo>
                  <a:pt x="159954" y="272876"/>
                </a:moveTo>
                <a:lnTo>
                  <a:pt x="139495" y="270176"/>
                </a:lnTo>
                <a:lnTo>
                  <a:pt x="123569" y="262461"/>
                </a:lnTo>
                <a:lnTo>
                  <a:pt x="113255" y="250305"/>
                </a:lnTo>
                <a:lnTo>
                  <a:pt x="109632" y="234285"/>
                </a:lnTo>
                <a:lnTo>
                  <a:pt x="113255" y="218249"/>
                </a:lnTo>
                <a:lnTo>
                  <a:pt x="123569" y="206150"/>
                </a:lnTo>
                <a:lnTo>
                  <a:pt x="139495" y="198471"/>
                </a:lnTo>
                <a:lnTo>
                  <a:pt x="159954" y="195694"/>
                </a:lnTo>
                <a:lnTo>
                  <a:pt x="180152" y="198471"/>
                </a:lnTo>
                <a:lnTo>
                  <a:pt x="196064" y="206150"/>
                </a:lnTo>
                <a:lnTo>
                  <a:pt x="199442" y="210056"/>
                </a:lnTo>
                <a:lnTo>
                  <a:pt x="159954" y="210056"/>
                </a:lnTo>
                <a:lnTo>
                  <a:pt x="146692" y="211915"/>
                </a:lnTo>
                <a:lnTo>
                  <a:pt x="136328" y="216867"/>
                </a:lnTo>
                <a:lnTo>
                  <a:pt x="129582" y="224471"/>
                </a:lnTo>
                <a:lnTo>
                  <a:pt x="127174" y="234285"/>
                </a:lnTo>
                <a:lnTo>
                  <a:pt x="129582" y="244128"/>
                </a:lnTo>
                <a:lnTo>
                  <a:pt x="136328" y="251771"/>
                </a:lnTo>
                <a:lnTo>
                  <a:pt x="146692" y="256701"/>
                </a:lnTo>
                <a:lnTo>
                  <a:pt x="159954" y="258404"/>
                </a:lnTo>
                <a:lnTo>
                  <a:pt x="199556" y="258404"/>
                </a:lnTo>
                <a:lnTo>
                  <a:pt x="196064" y="262461"/>
                </a:lnTo>
                <a:lnTo>
                  <a:pt x="180152" y="270176"/>
                </a:lnTo>
                <a:lnTo>
                  <a:pt x="159954" y="272876"/>
                </a:lnTo>
                <a:close/>
              </a:path>
              <a:path w="511175" h="273050">
                <a:moveTo>
                  <a:pt x="199556" y="258404"/>
                </a:moveTo>
                <a:lnTo>
                  <a:pt x="159954" y="258404"/>
                </a:lnTo>
                <a:lnTo>
                  <a:pt x="173043" y="256701"/>
                </a:lnTo>
                <a:lnTo>
                  <a:pt x="183347" y="251771"/>
                </a:lnTo>
                <a:lnTo>
                  <a:pt x="190094" y="244128"/>
                </a:lnTo>
                <a:lnTo>
                  <a:pt x="192515" y="234285"/>
                </a:lnTo>
                <a:lnTo>
                  <a:pt x="190094" y="224471"/>
                </a:lnTo>
                <a:lnTo>
                  <a:pt x="183347" y="216867"/>
                </a:lnTo>
                <a:lnTo>
                  <a:pt x="173043" y="211915"/>
                </a:lnTo>
                <a:lnTo>
                  <a:pt x="159954" y="210056"/>
                </a:lnTo>
                <a:lnTo>
                  <a:pt x="199442" y="210056"/>
                </a:lnTo>
                <a:lnTo>
                  <a:pt x="206529" y="218249"/>
                </a:lnTo>
                <a:lnTo>
                  <a:pt x="210385" y="234285"/>
                </a:lnTo>
                <a:lnTo>
                  <a:pt x="206529" y="250305"/>
                </a:lnTo>
                <a:lnTo>
                  <a:pt x="199556" y="258404"/>
                </a:lnTo>
                <a:close/>
              </a:path>
              <a:path w="511175" h="273050">
                <a:moveTo>
                  <a:pt x="99139" y="249743"/>
                </a:moveTo>
                <a:lnTo>
                  <a:pt x="36836" y="249743"/>
                </a:lnTo>
                <a:lnTo>
                  <a:pt x="49542" y="249005"/>
                </a:lnTo>
                <a:lnTo>
                  <a:pt x="64560" y="247372"/>
                </a:lnTo>
                <a:lnTo>
                  <a:pt x="80790" y="244486"/>
                </a:lnTo>
                <a:lnTo>
                  <a:pt x="97134" y="239986"/>
                </a:lnTo>
                <a:lnTo>
                  <a:pt x="99139" y="249743"/>
                </a:lnTo>
                <a:close/>
              </a:path>
              <a:path w="511175" h="273050">
                <a:moveTo>
                  <a:pt x="386127" y="117636"/>
                </a:moveTo>
                <a:lnTo>
                  <a:pt x="346301" y="113970"/>
                </a:lnTo>
                <a:lnTo>
                  <a:pt x="316085" y="103356"/>
                </a:lnTo>
                <a:lnTo>
                  <a:pt x="296908" y="86370"/>
                </a:lnTo>
                <a:lnTo>
                  <a:pt x="290198" y="63587"/>
                </a:lnTo>
                <a:lnTo>
                  <a:pt x="296908" y="40886"/>
                </a:lnTo>
                <a:lnTo>
                  <a:pt x="316085" y="23982"/>
                </a:lnTo>
                <a:lnTo>
                  <a:pt x="346301" y="13450"/>
                </a:lnTo>
                <a:lnTo>
                  <a:pt x="386127" y="9866"/>
                </a:lnTo>
                <a:lnTo>
                  <a:pt x="425843" y="13450"/>
                </a:lnTo>
                <a:lnTo>
                  <a:pt x="456031" y="23982"/>
                </a:lnTo>
                <a:lnTo>
                  <a:pt x="458303" y="25982"/>
                </a:lnTo>
                <a:lnTo>
                  <a:pt x="386127" y="25982"/>
                </a:lnTo>
                <a:lnTo>
                  <a:pt x="354926" y="28682"/>
                </a:lnTo>
                <a:lnTo>
                  <a:pt x="330981" y="36233"/>
                </a:lnTo>
                <a:lnTo>
                  <a:pt x="315670" y="48060"/>
                </a:lnTo>
                <a:lnTo>
                  <a:pt x="310370" y="63587"/>
                </a:lnTo>
                <a:lnTo>
                  <a:pt x="315670" y="79285"/>
                </a:lnTo>
                <a:lnTo>
                  <a:pt x="330981" y="91159"/>
                </a:lnTo>
                <a:lnTo>
                  <a:pt x="354926" y="98676"/>
                </a:lnTo>
                <a:lnTo>
                  <a:pt x="386127" y="101300"/>
                </a:lnTo>
                <a:lnTo>
                  <a:pt x="458354" y="101300"/>
                </a:lnTo>
                <a:lnTo>
                  <a:pt x="456031" y="103356"/>
                </a:lnTo>
                <a:lnTo>
                  <a:pt x="425843" y="113970"/>
                </a:lnTo>
                <a:lnTo>
                  <a:pt x="386127" y="117636"/>
                </a:lnTo>
                <a:close/>
              </a:path>
              <a:path w="511175" h="273050">
                <a:moveTo>
                  <a:pt x="458354" y="101300"/>
                </a:moveTo>
                <a:lnTo>
                  <a:pt x="386127" y="101300"/>
                </a:lnTo>
                <a:lnTo>
                  <a:pt x="417377" y="98676"/>
                </a:lnTo>
                <a:lnTo>
                  <a:pt x="441340" y="91159"/>
                </a:lnTo>
                <a:lnTo>
                  <a:pt x="456691" y="79285"/>
                </a:lnTo>
                <a:lnTo>
                  <a:pt x="462102" y="63587"/>
                </a:lnTo>
                <a:lnTo>
                  <a:pt x="456691" y="48060"/>
                </a:lnTo>
                <a:lnTo>
                  <a:pt x="441340" y="36233"/>
                </a:lnTo>
                <a:lnTo>
                  <a:pt x="417377" y="28682"/>
                </a:lnTo>
                <a:lnTo>
                  <a:pt x="386127" y="25982"/>
                </a:lnTo>
                <a:lnTo>
                  <a:pt x="458303" y="25982"/>
                </a:lnTo>
                <a:lnTo>
                  <a:pt x="475222" y="40886"/>
                </a:lnTo>
                <a:lnTo>
                  <a:pt x="481946" y="63587"/>
                </a:lnTo>
                <a:lnTo>
                  <a:pt x="475222" y="86370"/>
                </a:lnTo>
                <a:lnTo>
                  <a:pt x="458354" y="101300"/>
                </a:lnTo>
                <a:close/>
              </a:path>
              <a:path w="511175" h="273050">
                <a:moveTo>
                  <a:pt x="510998" y="161818"/>
                </a:moveTo>
                <a:lnTo>
                  <a:pt x="261693" y="161818"/>
                </a:lnTo>
                <a:lnTo>
                  <a:pt x="261693" y="145592"/>
                </a:lnTo>
                <a:lnTo>
                  <a:pt x="510998" y="145592"/>
                </a:lnTo>
                <a:lnTo>
                  <a:pt x="510998" y="161818"/>
                </a:lnTo>
                <a:close/>
              </a:path>
              <a:path w="511175" h="273050">
                <a:moveTo>
                  <a:pt x="483371" y="267065"/>
                </a:moveTo>
                <a:lnTo>
                  <a:pt x="294583" y="267065"/>
                </a:lnTo>
                <a:lnTo>
                  <a:pt x="294583" y="187801"/>
                </a:lnTo>
                <a:lnTo>
                  <a:pt x="314317" y="187801"/>
                </a:lnTo>
                <a:lnTo>
                  <a:pt x="314317" y="250511"/>
                </a:lnTo>
                <a:lnTo>
                  <a:pt x="483371" y="250511"/>
                </a:lnTo>
                <a:lnTo>
                  <a:pt x="483371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73727" y="4958901"/>
            <a:ext cx="793750" cy="276860"/>
          </a:xfrm>
          <a:custGeom>
            <a:avLst/>
            <a:gdLst/>
            <a:ahLst/>
            <a:cxnLst/>
            <a:rect l="l" t="t" r="r" b="b"/>
            <a:pathLst>
              <a:path w="793750" h="276860">
                <a:moveTo>
                  <a:pt x="220800" y="44620"/>
                </a:moveTo>
                <a:lnTo>
                  <a:pt x="201176" y="44620"/>
                </a:lnTo>
                <a:lnTo>
                  <a:pt x="201176" y="3179"/>
                </a:lnTo>
                <a:lnTo>
                  <a:pt x="220800" y="3179"/>
                </a:lnTo>
                <a:lnTo>
                  <a:pt x="220800" y="44620"/>
                </a:lnTo>
                <a:close/>
              </a:path>
              <a:path w="793750" h="276860">
                <a:moveTo>
                  <a:pt x="70274" y="148771"/>
                </a:moveTo>
                <a:lnTo>
                  <a:pt x="42104" y="144151"/>
                </a:lnTo>
                <a:lnTo>
                  <a:pt x="19802" y="130887"/>
                </a:lnTo>
                <a:lnTo>
                  <a:pt x="5168" y="110367"/>
                </a:lnTo>
                <a:lnTo>
                  <a:pt x="0" y="83978"/>
                </a:lnTo>
                <a:lnTo>
                  <a:pt x="5168" y="57726"/>
                </a:lnTo>
                <a:lnTo>
                  <a:pt x="19802" y="37179"/>
                </a:lnTo>
                <a:lnTo>
                  <a:pt x="42104" y="23805"/>
                </a:lnTo>
                <a:lnTo>
                  <a:pt x="70274" y="19076"/>
                </a:lnTo>
                <a:lnTo>
                  <a:pt x="87600" y="20770"/>
                </a:lnTo>
                <a:lnTo>
                  <a:pt x="103137" y="25804"/>
                </a:lnTo>
                <a:lnTo>
                  <a:pt x="116495" y="33861"/>
                </a:lnTo>
                <a:lnTo>
                  <a:pt x="118489" y="35849"/>
                </a:lnTo>
                <a:lnTo>
                  <a:pt x="70274" y="35849"/>
                </a:lnTo>
                <a:lnTo>
                  <a:pt x="49581" y="39515"/>
                </a:lnTo>
                <a:lnTo>
                  <a:pt x="33246" y="49636"/>
                </a:lnTo>
                <a:lnTo>
                  <a:pt x="22543" y="64895"/>
                </a:lnTo>
                <a:lnTo>
                  <a:pt x="18747" y="83978"/>
                </a:lnTo>
                <a:lnTo>
                  <a:pt x="22543" y="103245"/>
                </a:lnTo>
                <a:lnTo>
                  <a:pt x="33246" y="118472"/>
                </a:lnTo>
                <a:lnTo>
                  <a:pt x="49581" y="128457"/>
                </a:lnTo>
                <a:lnTo>
                  <a:pt x="70274" y="131997"/>
                </a:lnTo>
                <a:lnTo>
                  <a:pt x="118693" y="131997"/>
                </a:lnTo>
                <a:lnTo>
                  <a:pt x="116603" y="134079"/>
                </a:lnTo>
                <a:lnTo>
                  <a:pt x="103233" y="142097"/>
                </a:lnTo>
                <a:lnTo>
                  <a:pt x="87663" y="147094"/>
                </a:lnTo>
                <a:lnTo>
                  <a:pt x="70274" y="148771"/>
                </a:lnTo>
                <a:close/>
              </a:path>
              <a:path w="793750" h="276860">
                <a:moveTo>
                  <a:pt x="118693" y="131997"/>
                </a:moveTo>
                <a:lnTo>
                  <a:pt x="70274" y="131997"/>
                </a:lnTo>
                <a:lnTo>
                  <a:pt x="90594" y="128457"/>
                </a:lnTo>
                <a:lnTo>
                  <a:pt x="106864" y="118472"/>
                </a:lnTo>
                <a:lnTo>
                  <a:pt x="117666" y="103245"/>
                </a:lnTo>
                <a:lnTo>
                  <a:pt x="121582" y="83978"/>
                </a:lnTo>
                <a:lnTo>
                  <a:pt x="117666" y="64895"/>
                </a:lnTo>
                <a:lnTo>
                  <a:pt x="106864" y="49636"/>
                </a:lnTo>
                <a:lnTo>
                  <a:pt x="90594" y="39515"/>
                </a:lnTo>
                <a:lnTo>
                  <a:pt x="70274" y="35849"/>
                </a:lnTo>
                <a:lnTo>
                  <a:pt x="118489" y="35849"/>
                </a:lnTo>
                <a:lnTo>
                  <a:pt x="127283" y="44620"/>
                </a:lnTo>
                <a:lnTo>
                  <a:pt x="220800" y="44620"/>
                </a:lnTo>
                <a:lnTo>
                  <a:pt x="220800" y="61175"/>
                </a:lnTo>
                <a:lnTo>
                  <a:pt x="136383" y="61175"/>
                </a:lnTo>
                <a:lnTo>
                  <a:pt x="139014" y="68191"/>
                </a:lnTo>
                <a:lnTo>
                  <a:pt x="140439" y="75756"/>
                </a:lnTo>
                <a:lnTo>
                  <a:pt x="140439" y="92201"/>
                </a:lnTo>
                <a:lnTo>
                  <a:pt x="139014" y="99765"/>
                </a:lnTo>
                <a:lnTo>
                  <a:pt x="136492" y="106782"/>
                </a:lnTo>
                <a:lnTo>
                  <a:pt x="220800" y="106782"/>
                </a:lnTo>
                <a:lnTo>
                  <a:pt x="220800" y="123336"/>
                </a:lnTo>
                <a:lnTo>
                  <a:pt x="127393" y="123336"/>
                </a:lnTo>
                <a:lnTo>
                  <a:pt x="118693" y="131997"/>
                </a:lnTo>
                <a:close/>
              </a:path>
              <a:path w="793750" h="276860">
                <a:moveTo>
                  <a:pt x="220800" y="106782"/>
                </a:moveTo>
                <a:lnTo>
                  <a:pt x="201176" y="106782"/>
                </a:lnTo>
                <a:lnTo>
                  <a:pt x="201176" y="61175"/>
                </a:lnTo>
                <a:lnTo>
                  <a:pt x="220800" y="61175"/>
                </a:lnTo>
                <a:lnTo>
                  <a:pt x="220800" y="106782"/>
                </a:lnTo>
                <a:close/>
              </a:path>
              <a:path w="793750" h="276860">
                <a:moveTo>
                  <a:pt x="220800" y="164120"/>
                </a:moveTo>
                <a:lnTo>
                  <a:pt x="201176" y="164120"/>
                </a:lnTo>
                <a:lnTo>
                  <a:pt x="201176" y="123336"/>
                </a:lnTo>
                <a:lnTo>
                  <a:pt x="220800" y="123336"/>
                </a:lnTo>
                <a:lnTo>
                  <a:pt x="220800" y="164120"/>
                </a:lnTo>
                <a:close/>
              </a:path>
              <a:path w="793750" h="276860">
                <a:moveTo>
                  <a:pt x="220800" y="276823"/>
                </a:moveTo>
                <a:lnTo>
                  <a:pt x="201176" y="276823"/>
                </a:lnTo>
                <a:lnTo>
                  <a:pt x="201176" y="196133"/>
                </a:lnTo>
                <a:lnTo>
                  <a:pt x="38042" y="196133"/>
                </a:lnTo>
                <a:lnTo>
                  <a:pt x="38042" y="180126"/>
                </a:lnTo>
                <a:lnTo>
                  <a:pt x="220800" y="180126"/>
                </a:lnTo>
                <a:lnTo>
                  <a:pt x="220800" y="276823"/>
                </a:lnTo>
                <a:close/>
              </a:path>
              <a:path w="793750" h="276860">
                <a:moveTo>
                  <a:pt x="362117" y="29491"/>
                </a:moveTo>
                <a:lnTo>
                  <a:pt x="342712" y="29491"/>
                </a:lnTo>
                <a:lnTo>
                  <a:pt x="342712" y="0"/>
                </a:lnTo>
                <a:lnTo>
                  <a:pt x="362117" y="0"/>
                </a:lnTo>
                <a:lnTo>
                  <a:pt x="362117" y="29491"/>
                </a:lnTo>
                <a:close/>
              </a:path>
              <a:path w="793750" h="276860">
                <a:moveTo>
                  <a:pt x="433926" y="45607"/>
                </a:moveTo>
                <a:lnTo>
                  <a:pt x="270793" y="45607"/>
                </a:lnTo>
                <a:lnTo>
                  <a:pt x="270793" y="29491"/>
                </a:lnTo>
                <a:lnTo>
                  <a:pt x="433926" y="29491"/>
                </a:lnTo>
                <a:lnTo>
                  <a:pt x="433926" y="45607"/>
                </a:lnTo>
                <a:close/>
              </a:path>
              <a:path w="793750" h="276860">
                <a:moveTo>
                  <a:pt x="482823" y="154472"/>
                </a:moveTo>
                <a:lnTo>
                  <a:pt x="463198" y="154472"/>
                </a:lnTo>
                <a:lnTo>
                  <a:pt x="463198" y="1973"/>
                </a:lnTo>
                <a:lnTo>
                  <a:pt x="482823" y="1973"/>
                </a:lnTo>
                <a:lnTo>
                  <a:pt x="482823" y="70822"/>
                </a:lnTo>
                <a:lnTo>
                  <a:pt x="525470" y="70822"/>
                </a:lnTo>
                <a:lnTo>
                  <a:pt x="525470" y="87487"/>
                </a:lnTo>
                <a:lnTo>
                  <a:pt x="482823" y="87487"/>
                </a:lnTo>
                <a:lnTo>
                  <a:pt x="482823" y="154472"/>
                </a:lnTo>
                <a:close/>
              </a:path>
              <a:path w="793750" h="276860">
                <a:moveTo>
                  <a:pt x="352360" y="149539"/>
                </a:moveTo>
                <a:lnTo>
                  <a:pt x="325330" y="146510"/>
                </a:lnTo>
                <a:lnTo>
                  <a:pt x="304683" y="137644"/>
                </a:lnTo>
                <a:lnTo>
                  <a:pt x="291539" y="123515"/>
                </a:lnTo>
                <a:lnTo>
                  <a:pt x="287018" y="104699"/>
                </a:lnTo>
                <a:lnTo>
                  <a:pt x="291539" y="85991"/>
                </a:lnTo>
                <a:lnTo>
                  <a:pt x="304683" y="71878"/>
                </a:lnTo>
                <a:lnTo>
                  <a:pt x="325330" y="62965"/>
                </a:lnTo>
                <a:lnTo>
                  <a:pt x="352360" y="59859"/>
                </a:lnTo>
                <a:lnTo>
                  <a:pt x="379077" y="62965"/>
                </a:lnTo>
                <a:lnTo>
                  <a:pt x="399598" y="71878"/>
                </a:lnTo>
                <a:lnTo>
                  <a:pt x="402298" y="74769"/>
                </a:lnTo>
                <a:lnTo>
                  <a:pt x="352360" y="74769"/>
                </a:lnTo>
                <a:lnTo>
                  <a:pt x="333035" y="76933"/>
                </a:lnTo>
                <a:lnTo>
                  <a:pt x="318223" y="83033"/>
                </a:lnTo>
                <a:lnTo>
                  <a:pt x="308775" y="92483"/>
                </a:lnTo>
                <a:lnTo>
                  <a:pt x="305546" y="104699"/>
                </a:lnTo>
                <a:lnTo>
                  <a:pt x="308775" y="117005"/>
                </a:lnTo>
                <a:lnTo>
                  <a:pt x="318223" y="126434"/>
                </a:lnTo>
                <a:lnTo>
                  <a:pt x="333035" y="132450"/>
                </a:lnTo>
                <a:lnTo>
                  <a:pt x="352360" y="134519"/>
                </a:lnTo>
                <a:lnTo>
                  <a:pt x="402513" y="134519"/>
                </a:lnTo>
                <a:lnTo>
                  <a:pt x="399598" y="137644"/>
                </a:lnTo>
                <a:lnTo>
                  <a:pt x="379077" y="146510"/>
                </a:lnTo>
                <a:lnTo>
                  <a:pt x="352360" y="149539"/>
                </a:lnTo>
                <a:close/>
              </a:path>
              <a:path w="793750" h="276860">
                <a:moveTo>
                  <a:pt x="402513" y="134519"/>
                </a:moveTo>
                <a:lnTo>
                  <a:pt x="352360" y="134519"/>
                </a:lnTo>
                <a:lnTo>
                  <a:pt x="371374" y="132450"/>
                </a:lnTo>
                <a:lnTo>
                  <a:pt x="386072" y="126434"/>
                </a:lnTo>
                <a:lnTo>
                  <a:pt x="395589" y="117005"/>
                </a:lnTo>
                <a:lnTo>
                  <a:pt x="399063" y="104699"/>
                </a:lnTo>
                <a:lnTo>
                  <a:pt x="395589" y="92483"/>
                </a:lnTo>
                <a:lnTo>
                  <a:pt x="386072" y="83033"/>
                </a:lnTo>
                <a:lnTo>
                  <a:pt x="371374" y="76933"/>
                </a:lnTo>
                <a:lnTo>
                  <a:pt x="352360" y="74769"/>
                </a:lnTo>
                <a:lnTo>
                  <a:pt x="402298" y="74769"/>
                </a:lnTo>
                <a:lnTo>
                  <a:pt x="412779" y="85991"/>
                </a:lnTo>
                <a:lnTo>
                  <a:pt x="417482" y="104699"/>
                </a:lnTo>
                <a:lnTo>
                  <a:pt x="412779" y="123515"/>
                </a:lnTo>
                <a:lnTo>
                  <a:pt x="402513" y="134519"/>
                </a:lnTo>
                <a:close/>
              </a:path>
              <a:path w="793750" h="276860">
                <a:moveTo>
                  <a:pt x="493457" y="273314"/>
                </a:moveTo>
                <a:lnTo>
                  <a:pt x="311138" y="273314"/>
                </a:lnTo>
                <a:lnTo>
                  <a:pt x="311138" y="212358"/>
                </a:lnTo>
                <a:lnTo>
                  <a:pt x="463418" y="212358"/>
                </a:lnTo>
                <a:lnTo>
                  <a:pt x="463418" y="184731"/>
                </a:lnTo>
                <a:lnTo>
                  <a:pt x="310480" y="184731"/>
                </a:lnTo>
                <a:lnTo>
                  <a:pt x="310480" y="169492"/>
                </a:lnTo>
                <a:lnTo>
                  <a:pt x="482823" y="169492"/>
                </a:lnTo>
                <a:lnTo>
                  <a:pt x="482823" y="227488"/>
                </a:lnTo>
                <a:lnTo>
                  <a:pt x="330323" y="227488"/>
                </a:lnTo>
                <a:lnTo>
                  <a:pt x="330323" y="257637"/>
                </a:lnTo>
                <a:lnTo>
                  <a:pt x="493457" y="257637"/>
                </a:lnTo>
                <a:lnTo>
                  <a:pt x="493457" y="273314"/>
                </a:lnTo>
                <a:close/>
              </a:path>
              <a:path w="793750" h="276860">
                <a:moveTo>
                  <a:pt x="668760" y="103822"/>
                </a:moveTo>
                <a:lnTo>
                  <a:pt x="628379" y="100620"/>
                </a:lnTo>
                <a:lnTo>
                  <a:pt x="598225" y="91365"/>
                </a:lnTo>
                <a:lnTo>
                  <a:pt x="579356" y="76333"/>
                </a:lnTo>
                <a:lnTo>
                  <a:pt x="572831" y="55803"/>
                </a:lnTo>
                <a:lnTo>
                  <a:pt x="579356" y="35433"/>
                </a:lnTo>
                <a:lnTo>
                  <a:pt x="598225" y="20542"/>
                </a:lnTo>
                <a:lnTo>
                  <a:pt x="628379" y="11386"/>
                </a:lnTo>
                <a:lnTo>
                  <a:pt x="668760" y="8222"/>
                </a:lnTo>
                <a:lnTo>
                  <a:pt x="709124" y="11386"/>
                </a:lnTo>
                <a:lnTo>
                  <a:pt x="739240" y="20542"/>
                </a:lnTo>
                <a:lnTo>
                  <a:pt x="742932" y="23461"/>
                </a:lnTo>
                <a:lnTo>
                  <a:pt x="668760" y="23461"/>
                </a:lnTo>
                <a:lnTo>
                  <a:pt x="637129" y="25693"/>
                </a:lnTo>
                <a:lnTo>
                  <a:pt x="613300" y="32108"/>
                </a:lnTo>
                <a:lnTo>
                  <a:pt x="598288" y="42285"/>
                </a:lnTo>
                <a:lnTo>
                  <a:pt x="593113" y="55803"/>
                </a:lnTo>
                <a:lnTo>
                  <a:pt x="598288" y="69603"/>
                </a:lnTo>
                <a:lnTo>
                  <a:pt x="613300" y="79867"/>
                </a:lnTo>
                <a:lnTo>
                  <a:pt x="637129" y="86267"/>
                </a:lnTo>
                <a:lnTo>
                  <a:pt x="668760" y="88473"/>
                </a:lnTo>
                <a:lnTo>
                  <a:pt x="742863" y="88473"/>
                </a:lnTo>
                <a:lnTo>
                  <a:pt x="739240" y="91365"/>
                </a:lnTo>
                <a:lnTo>
                  <a:pt x="709124" y="100620"/>
                </a:lnTo>
                <a:lnTo>
                  <a:pt x="668760" y="103822"/>
                </a:lnTo>
                <a:close/>
              </a:path>
              <a:path w="793750" h="276860">
                <a:moveTo>
                  <a:pt x="742863" y="88473"/>
                </a:moveTo>
                <a:lnTo>
                  <a:pt x="668760" y="88473"/>
                </a:lnTo>
                <a:lnTo>
                  <a:pt x="700473" y="86267"/>
                </a:lnTo>
                <a:lnTo>
                  <a:pt x="724385" y="79867"/>
                </a:lnTo>
                <a:lnTo>
                  <a:pt x="739478" y="69603"/>
                </a:lnTo>
                <a:lnTo>
                  <a:pt x="744736" y="55803"/>
                </a:lnTo>
                <a:lnTo>
                  <a:pt x="739478" y="42285"/>
                </a:lnTo>
                <a:lnTo>
                  <a:pt x="724385" y="32108"/>
                </a:lnTo>
                <a:lnTo>
                  <a:pt x="700473" y="25693"/>
                </a:lnTo>
                <a:lnTo>
                  <a:pt x="668760" y="23461"/>
                </a:lnTo>
                <a:lnTo>
                  <a:pt x="742932" y="23461"/>
                </a:lnTo>
                <a:lnTo>
                  <a:pt x="758071" y="35433"/>
                </a:lnTo>
                <a:lnTo>
                  <a:pt x="764579" y="55803"/>
                </a:lnTo>
                <a:lnTo>
                  <a:pt x="758071" y="76333"/>
                </a:lnTo>
                <a:lnTo>
                  <a:pt x="742863" y="88473"/>
                </a:lnTo>
                <a:close/>
              </a:path>
              <a:path w="793750" h="276860">
                <a:moveTo>
                  <a:pt x="793632" y="140330"/>
                </a:moveTo>
                <a:lnTo>
                  <a:pt x="544327" y="140330"/>
                </a:lnTo>
                <a:lnTo>
                  <a:pt x="544327" y="124104"/>
                </a:lnTo>
                <a:lnTo>
                  <a:pt x="793632" y="124104"/>
                </a:lnTo>
                <a:lnTo>
                  <a:pt x="793632" y="140330"/>
                </a:lnTo>
                <a:close/>
              </a:path>
              <a:path w="793750" h="276860">
                <a:moveTo>
                  <a:pt x="769513" y="273314"/>
                </a:moveTo>
                <a:lnTo>
                  <a:pt x="575901" y="273314"/>
                </a:lnTo>
                <a:lnTo>
                  <a:pt x="575901" y="209946"/>
                </a:lnTo>
                <a:lnTo>
                  <a:pt x="741776" y="209946"/>
                </a:lnTo>
                <a:lnTo>
                  <a:pt x="741776" y="181880"/>
                </a:lnTo>
                <a:lnTo>
                  <a:pt x="575134" y="181880"/>
                </a:lnTo>
                <a:lnTo>
                  <a:pt x="575134" y="166532"/>
                </a:lnTo>
                <a:lnTo>
                  <a:pt x="760961" y="166532"/>
                </a:lnTo>
                <a:lnTo>
                  <a:pt x="760961" y="224857"/>
                </a:lnTo>
                <a:lnTo>
                  <a:pt x="594977" y="224857"/>
                </a:lnTo>
                <a:lnTo>
                  <a:pt x="594977" y="257308"/>
                </a:lnTo>
                <a:lnTo>
                  <a:pt x="769513" y="257308"/>
                </a:lnTo>
                <a:lnTo>
                  <a:pt x="769513" y="27331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81952" y="4962081"/>
            <a:ext cx="520065" cy="273685"/>
          </a:xfrm>
          <a:custGeom>
            <a:avLst/>
            <a:gdLst/>
            <a:ahLst/>
            <a:cxnLst/>
            <a:rect l="l" t="t" r="r" b="b"/>
            <a:pathLst>
              <a:path w="520064" h="273685">
                <a:moveTo>
                  <a:pt x="200189" y="148004"/>
                </a:moveTo>
                <a:lnTo>
                  <a:pt x="180565" y="148004"/>
                </a:lnTo>
                <a:lnTo>
                  <a:pt x="180565" y="0"/>
                </a:lnTo>
                <a:lnTo>
                  <a:pt x="200189" y="0"/>
                </a:lnTo>
                <a:lnTo>
                  <a:pt x="200189" y="65450"/>
                </a:lnTo>
                <a:lnTo>
                  <a:pt x="242507" y="65450"/>
                </a:lnTo>
                <a:lnTo>
                  <a:pt x="242507" y="82115"/>
                </a:lnTo>
                <a:lnTo>
                  <a:pt x="200189" y="82115"/>
                </a:lnTo>
                <a:lnTo>
                  <a:pt x="200189" y="148004"/>
                </a:lnTo>
                <a:close/>
              </a:path>
              <a:path w="520064" h="273685">
                <a:moveTo>
                  <a:pt x="124871" y="131340"/>
                </a:moveTo>
                <a:lnTo>
                  <a:pt x="0" y="131340"/>
                </a:lnTo>
                <a:lnTo>
                  <a:pt x="0" y="19185"/>
                </a:lnTo>
                <a:lnTo>
                  <a:pt x="124871" y="19185"/>
                </a:lnTo>
                <a:lnTo>
                  <a:pt x="124871" y="35630"/>
                </a:lnTo>
                <a:lnTo>
                  <a:pt x="18966" y="35630"/>
                </a:lnTo>
                <a:lnTo>
                  <a:pt x="18966" y="115443"/>
                </a:lnTo>
                <a:lnTo>
                  <a:pt x="124871" y="115443"/>
                </a:lnTo>
                <a:lnTo>
                  <a:pt x="124871" y="131340"/>
                </a:lnTo>
                <a:close/>
              </a:path>
              <a:path w="520064" h="273685">
                <a:moveTo>
                  <a:pt x="124871" y="115443"/>
                </a:moveTo>
                <a:lnTo>
                  <a:pt x="106014" y="115443"/>
                </a:lnTo>
                <a:lnTo>
                  <a:pt x="106014" y="35630"/>
                </a:lnTo>
                <a:lnTo>
                  <a:pt x="124871" y="35630"/>
                </a:lnTo>
                <a:lnTo>
                  <a:pt x="124871" y="115443"/>
                </a:lnTo>
                <a:close/>
              </a:path>
              <a:path w="520064" h="273685">
                <a:moveTo>
                  <a:pt x="207973" y="269696"/>
                </a:moveTo>
                <a:lnTo>
                  <a:pt x="29820" y="269696"/>
                </a:lnTo>
                <a:lnTo>
                  <a:pt x="29820" y="164010"/>
                </a:lnTo>
                <a:lnTo>
                  <a:pt x="201724" y="164010"/>
                </a:lnTo>
                <a:lnTo>
                  <a:pt x="201724" y="179359"/>
                </a:lnTo>
                <a:lnTo>
                  <a:pt x="49005" y="179359"/>
                </a:lnTo>
                <a:lnTo>
                  <a:pt x="49005" y="208412"/>
                </a:lnTo>
                <a:lnTo>
                  <a:pt x="198545" y="208412"/>
                </a:lnTo>
                <a:lnTo>
                  <a:pt x="198545" y="223322"/>
                </a:lnTo>
                <a:lnTo>
                  <a:pt x="49005" y="223322"/>
                </a:lnTo>
                <a:lnTo>
                  <a:pt x="49005" y="254457"/>
                </a:lnTo>
                <a:lnTo>
                  <a:pt x="207973" y="254457"/>
                </a:lnTo>
                <a:lnTo>
                  <a:pt x="207973" y="269696"/>
                </a:lnTo>
                <a:close/>
              </a:path>
              <a:path w="520064" h="273685">
                <a:moveTo>
                  <a:pt x="472188" y="273643"/>
                </a:moveTo>
                <a:lnTo>
                  <a:pt x="452564" y="273643"/>
                </a:lnTo>
                <a:lnTo>
                  <a:pt x="452564" y="0"/>
                </a:lnTo>
                <a:lnTo>
                  <a:pt x="472188" y="0"/>
                </a:lnTo>
                <a:lnTo>
                  <a:pt x="472188" y="111277"/>
                </a:lnTo>
                <a:lnTo>
                  <a:pt x="519550" y="111277"/>
                </a:lnTo>
                <a:lnTo>
                  <a:pt x="519550" y="128270"/>
                </a:lnTo>
                <a:lnTo>
                  <a:pt x="472188" y="128270"/>
                </a:lnTo>
                <a:lnTo>
                  <a:pt x="472188" y="273643"/>
                </a:lnTo>
                <a:close/>
              </a:path>
              <a:path w="520064" h="273685">
                <a:moveTo>
                  <a:pt x="334709" y="210933"/>
                </a:moveTo>
                <a:lnTo>
                  <a:pt x="307210" y="204276"/>
                </a:lnTo>
                <a:lnTo>
                  <a:pt x="285744" y="185306"/>
                </a:lnTo>
                <a:lnTo>
                  <a:pt x="271822" y="155524"/>
                </a:lnTo>
                <a:lnTo>
                  <a:pt x="266956" y="116430"/>
                </a:lnTo>
                <a:lnTo>
                  <a:pt x="271822" y="77395"/>
                </a:lnTo>
                <a:lnTo>
                  <a:pt x="285744" y="47621"/>
                </a:lnTo>
                <a:lnTo>
                  <a:pt x="307210" y="28598"/>
                </a:lnTo>
                <a:lnTo>
                  <a:pt x="334709" y="21816"/>
                </a:lnTo>
                <a:lnTo>
                  <a:pt x="362215" y="28598"/>
                </a:lnTo>
                <a:lnTo>
                  <a:pt x="374135" y="39138"/>
                </a:lnTo>
                <a:lnTo>
                  <a:pt x="334709" y="39138"/>
                </a:lnTo>
                <a:lnTo>
                  <a:pt x="314726" y="44879"/>
                </a:lnTo>
                <a:lnTo>
                  <a:pt x="299092" y="60722"/>
                </a:lnTo>
                <a:lnTo>
                  <a:pt x="288904" y="85097"/>
                </a:lnTo>
                <a:lnTo>
                  <a:pt x="285264" y="116430"/>
                </a:lnTo>
                <a:lnTo>
                  <a:pt x="288904" y="147793"/>
                </a:lnTo>
                <a:lnTo>
                  <a:pt x="299092" y="172219"/>
                </a:lnTo>
                <a:lnTo>
                  <a:pt x="314726" y="188073"/>
                </a:lnTo>
                <a:lnTo>
                  <a:pt x="334709" y="193721"/>
                </a:lnTo>
                <a:lnTo>
                  <a:pt x="374186" y="193721"/>
                </a:lnTo>
                <a:lnTo>
                  <a:pt x="362215" y="204276"/>
                </a:lnTo>
                <a:lnTo>
                  <a:pt x="334709" y="210933"/>
                </a:lnTo>
                <a:close/>
              </a:path>
              <a:path w="520064" h="273685">
                <a:moveTo>
                  <a:pt x="374186" y="193721"/>
                </a:moveTo>
                <a:lnTo>
                  <a:pt x="334709" y="193721"/>
                </a:lnTo>
                <a:lnTo>
                  <a:pt x="354766" y="188073"/>
                </a:lnTo>
                <a:lnTo>
                  <a:pt x="370353" y="172219"/>
                </a:lnTo>
                <a:lnTo>
                  <a:pt x="380451" y="147793"/>
                </a:lnTo>
                <a:lnTo>
                  <a:pt x="384044" y="116430"/>
                </a:lnTo>
                <a:lnTo>
                  <a:pt x="380451" y="85097"/>
                </a:lnTo>
                <a:lnTo>
                  <a:pt x="370353" y="60722"/>
                </a:lnTo>
                <a:lnTo>
                  <a:pt x="354766" y="44879"/>
                </a:lnTo>
                <a:lnTo>
                  <a:pt x="334709" y="39138"/>
                </a:lnTo>
                <a:lnTo>
                  <a:pt x="374135" y="39138"/>
                </a:lnTo>
                <a:lnTo>
                  <a:pt x="383728" y="47621"/>
                </a:lnTo>
                <a:lnTo>
                  <a:pt x="397780" y="77395"/>
                </a:lnTo>
                <a:lnTo>
                  <a:pt x="402900" y="116430"/>
                </a:lnTo>
                <a:lnTo>
                  <a:pt x="397780" y="155524"/>
                </a:lnTo>
                <a:lnTo>
                  <a:pt x="383728" y="185306"/>
                </a:lnTo>
                <a:lnTo>
                  <a:pt x="374186" y="19372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211143" y="4962081"/>
            <a:ext cx="492125" cy="273685"/>
          </a:xfrm>
          <a:custGeom>
            <a:avLst/>
            <a:gdLst/>
            <a:ahLst/>
            <a:cxnLst/>
            <a:rect l="l" t="t" r="r" b="b"/>
            <a:pathLst>
              <a:path w="492125" h="273685">
                <a:moveTo>
                  <a:pt x="208741" y="163462"/>
                </a:moveTo>
                <a:lnTo>
                  <a:pt x="189116" y="163462"/>
                </a:lnTo>
                <a:lnTo>
                  <a:pt x="189116" y="328"/>
                </a:lnTo>
                <a:lnTo>
                  <a:pt x="208741" y="328"/>
                </a:lnTo>
                <a:lnTo>
                  <a:pt x="208741" y="163462"/>
                </a:lnTo>
                <a:close/>
              </a:path>
              <a:path w="492125" h="273685">
                <a:moveTo>
                  <a:pt x="21816" y="145153"/>
                </a:moveTo>
                <a:lnTo>
                  <a:pt x="0" y="145153"/>
                </a:lnTo>
                <a:lnTo>
                  <a:pt x="0" y="17102"/>
                </a:lnTo>
                <a:lnTo>
                  <a:pt x="130792" y="17102"/>
                </a:lnTo>
                <a:lnTo>
                  <a:pt x="130792" y="33547"/>
                </a:lnTo>
                <a:lnTo>
                  <a:pt x="19733" y="33547"/>
                </a:lnTo>
                <a:lnTo>
                  <a:pt x="19733" y="72028"/>
                </a:lnTo>
                <a:lnTo>
                  <a:pt x="123227" y="72028"/>
                </a:lnTo>
                <a:lnTo>
                  <a:pt x="123227" y="88035"/>
                </a:lnTo>
                <a:lnTo>
                  <a:pt x="19733" y="88035"/>
                </a:lnTo>
                <a:lnTo>
                  <a:pt x="19733" y="129037"/>
                </a:lnTo>
                <a:lnTo>
                  <a:pt x="155342" y="129037"/>
                </a:lnTo>
                <a:lnTo>
                  <a:pt x="156446" y="137150"/>
                </a:lnTo>
                <a:lnTo>
                  <a:pt x="126930" y="141469"/>
                </a:lnTo>
                <a:lnTo>
                  <a:pt x="96860" y="143906"/>
                </a:lnTo>
                <a:lnTo>
                  <a:pt x="62925" y="144967"/>
                </a:lnTo>
                <a:lnTo>
                  <a:pt x="21816" y="145153"/>
                </a:lnTo>
                <a:close/>
              </a:path>
              <a:path w="492125" h="273685">
                <a:moveTo>
                  <a:pt x="155342" y="129037"/>
                </a:moveTo>
                <a:lnTo>
                  <a:pt x="21816" y="129037"/>
                </a:lnTo>
                <a:lnTo>
                  <a:pt x="62475" y="128804"/>
                </a:lnTo>
                <a:lnTo>
                  <a:pt x="95969" y="127667"/>
                </a:lnTo>
                <a:lnTo>
                  <a:pt x="125497" y="125214"/>
                </a:lnTo>
                <a:lnTo>
                  <a:pt x="154253" y="121034"/>
                </a:lnTo>
                <a:lnTo>
                  <a:pt x="155342" y="129037"/>
                </a:lnTo>
                <a:close/>
              </a:path>
              <a:path w="492125" h="273685">
                <a:moveTo>
                  <a:pt x="208741" y="269696"/>
                </a:moveTo>
                <a:lnTo>
                  <a:pt x="32451" y="269696"/>
                </a:lnTo>
                <a:lnTo>
                  <a:pt x="32451" y="177934"/>
                </a:lnTo>
                <a:lnTo>
                  <a:pt x="208741" y="177934"/>
                </a:lnTo>
                <a:lnTo>
                  <a:pt x="208741" y="193721"/>
                </a:lnTo>
                <a:lnTo>
                  <a:pt x="51746" y="193721"/>
                </a:lnTo>
                <a:lnTo>
                  <a:pt x="51746" y="253251"/>
                </a:lnTo>
                <a:lnTo>
                  <a:pt x="208741" y="253251"/>
                </a:lnTo>
                <a:lnTo>
                  <a:pt x="208741" y="269696"/>
                </a:lnTo>
                <a:close/>
              </a:path>
              <a:path w="492125" h="273685">
                <a:moveTo>
                  <a:pt x="208741" y="253251"/>
                </a:moveTo>
                <a:lnTo>
                  <a:pt x="189445" y="253251"/>
                </a:lnTo>
                <a:lnTo>
                  <a:pt x="189445" y="193721"/>
                </a:lnTo>
                <a:lnTo>
                  <a:pt x="208741" y="193721"/>
                </a:lnTo>
                <a:lnTo>
                  <a:pt x="208741" y="253251"/>
                </a:lnTo>
                <a:close/>
              </a:path>
              <a:path w="492125" h="273685">
                <a:moveTo>
                  <a:pt x="491922" y="273643"/>
                </a:moveTo>
                <a:lnTo>
                  <a:pt x="472846" y="273643"/>
                </a:lnTo>
                <a:lnTo>
                  <a:pt x="472846" y="0"/>
                </a:lnTo>
                <a:lnTo>
                  <a:pt x="491922" y="0"/>
                </a:lnTo>
                <a:lnTo>
                  <a:pt x="491922" y="273643"/>
                </a:lnTo>
                <a:close/>
              </a:path>
              <a:path w="492125" h="273685">
                <a:moveTo>
                  <a:pt x="437544" y="108426"/>
                </a:moveTo>
                <a:lnTo>
                  <a:pt x="418578" y="108426"/>
                </a:lnTo>
                <a:lnTo>
                  <a:pt x="418578" y="6468"/>
                </a:lnTo>
                <a:lnTo>
                  <a:pt x="437544" y="6468"/>
                </a:lnTo>
                <a:lnTo>
                  <a:pt x="437544" y="108426"/>
                </a:lnTo>
                <a:close/>
              </a:path>
              <a:path w="492125" h="273685">
                <a:moveTo>
                  <a:pt x="320456" y="211591"/>
                </a:moveTo>
                <a:lnTo>
                  <a:pt x="296450" y="205039"/>
                </a:lnTo>
                <a:lnTo>
                  <a:pt x="278056" y="186225"/>
                </a:lnTo>
                <a:lnTo>
                  <a:pt x="266281" y="156660"/>
                </a:lnTo>
                <a:lnTo>
                  <a:pt x="262132" y="117855"/>
                </a:lnTo>
                <a:lnTo>
                  <a:pt x="266281" y="79146"/>
                </a:lnTo>
                <a:lnTo>
                  <a:pt x="278056" y="49677"/>
                </a:lnTo>
                <a:lnTo>
                  <a:pt x="296450" y="30918"/>
                </a:lnTo>
                <a:lnTo>
                  <a:pt x="320456" y="24338"/>
                </a:lnTo>
                <a:lnTo>
                  <a:pt x="343339" y="30215"/>
                </a:lnTo>
                <a:lnTo>
                  <a:pt x="356369" y="42427"/>
                </a:lnTo>
                <a:lnTo>
                  <a:pt x="320456" y="42427"/>
                </a:lnTo>
                <a:lnTo>
                  <a:pt x="303986" y="47846"/>
                </a:lnTo>
                <a:lnTo>
                  <a:pt x="291390" y="63162"/>
                </a:lnTo>
                <a:lnTo>
                  <a:pt x="283378" y="86967"/>
                </a:lnTo>
                <a:lnTo>
                  <a:pt x="280660" y="117855"/>
                </a:lnTo>
                <a:lnTo>
                  <a:pt x="283378" y="148711"/>
                </a:lnTo>
                <a:lnTo>
                  <a:pt x="291390" y="172548"/>
                </a:lnTo>
                <a:lnTo>
                  <a:pt x="303986" y="187895"/>
                </a:lnTo>
                <a:lnTo>
                  <a:pt x="320456" y="193282"/>
                </a:lnTo>
                <a:lnTo>
                  <a:pt x="356457" y="193282"/>
                </a:lnTo>
                <a:lnTo>
                  <a:pt x="343618" y="205582"/>
                </a:lnTo>
                <a:lnTo>
                  <a:pt x="320456" y="211591"/>
                </a:lnTo>
                <a:close/>
              </a:path>
              <a:path w="492125" h="273685">
                <a:moveTo>
                  <a:pt x="356457" y="193282"/>
                </a:moveTo>
                <a:lnTo>
                  <a:pt x="320456" y="193282"/>
                </a:lnTo>
                <a:lnTo>
                  <a:pt x="337040" y="187895"/>
                </a:lnTo>
                <a:lnTo>
                  <a:pt x="349687" y="172548"/>
                </a:lnTo>
                <a:lnTo>
                  <a:pt x="357750" y="148711"/>
                </a:lnTo>
                <a:lnTo>
                  <a:pt x="360582" y="117855"/>
                </a:lnTo>
                <a:lnTo>
                  <a:pt x="357750" y="86967"/>
                </a:lnTo>
                <a:lnTo>
                  <a:pt x="349687" y="63162"/>
                </a:lnTo>
                <a:lnTo>
                  <a:pt x="337040" y="47846"/>
                </a:lnTo>
                <a:lnTo>
                  <a:pt x="320456" y="42427"/>
                </a:lnTo>
                <a:lnTo>
                  <a:pt x="356369" y="42427"/>
                </a:lnTo>
                <a:lnTo>
                  <a:pt x="361267" y="47018"/>
                </a:lnTo>
                <a:lnTo>
                  <a:pt x="373399" y="73503"/>
                </a:lnTo>
                <a:lnTo>
                  <a:pt x="378891" y="108426"/>
                </a:lnTo>
                <a:lnTo>
                  <a:pt x="437544" y="108426"/>
                </a:lnTo>
                <a:lnTo>
                  <a:pt x="437544" y="124981"/>
                </a:lnTo>
                <a:lnTo>
                  <a:pt x="379000" y="124981"/>
                </a:lnTo>
                <a:lnTo>
                  <a:pt x="373784" y="160961"/>
                </a:lnTo>
                <a:lnTo>
                  <a:pt x="361692" y="188267"/>
                </a:lnTo>
                <a:lnTo>
                  <a:pt x="356457" y="193282"/>
                </a:lnTo>
                <a:close/>
              </a:path>
              <a:path w="492125" h="273685">
                <a:moveTo>
                  <a:pt x="437544" y="259281"/>
                </a:moveTo>
                <a:lnTo>
                  <a:pt x="418578" y="259281"/>
                </a:lnTo>
                <a:lnTo>
                  <a:pt x="418578" y="124981"/>
                </a:lnTo>
                <a:lnTo>
                  <a:pt x="437544" y="124981"/>
                </a:lnTo>
                <a:lnTo>
                  <a:pt x="437544" y="2592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20472" y="4962081"/>
            <a:ext cx="774065" cy="274320"/>
          </a:xfrm>
          <a:custGeom>
            <a:avLst/>
            <a:gdLst/>
            <a:ahLst/>
            <a:cxnLst/>
            <a:rect l="l" t="t" r="r" b="b"/>
            <a:pathLst>
              <a:path w="774065" h="274320">
                <a:moveTo>
                  <a:pt x="220362" y="146250"/>
                </a:moveTo>
                <a:lnTo>
                  <a:pt x="32780" y="146250"/>
                </a:lnTo>
                <a:lnTo>
                  <a:pt x="32780" y="23132"/>
                </a:lnTo>
                <a:lnTo>
                  <a:pt x="217402" y="23132"/>
                </a:lnTo>
                <a:lnTo>
                  <a:pt x="217402" y="39577"/>
                </a:lnTo>
                <a:lnTo>
                  <a:pt x="52404" y="39577"/>
                </a:lnTo>
                <a:lnTo>
                  <a:pt x="52404" y="130024"/>
                </a:lnTo>
                <a:lnTo>
                  <a:pt x="220362" y="130024"/>
                </a:lnTo>
                <a:lnTo>
                  <a:pt x="220362" y="146250"/>
                </a:lnTo>
                <a:close/>
              </a:path>
              <a:path w="774065" h="274320">
                <a:moveTo>
                  <a:pt x="134081" y="221129"/>
                </a:moveTo>
                <a:lnTo>
                  <a:pt x="114785" y="221129"/>
                </a:lnTo>
                <a:lnTo>
                  <a:pt x="114785" y="146250"/>
                </a:lnTo>
                <a:lnTo>
                  <a:pt x="134081" y="146250"/>
                </a:lnTo>
                <a:lnTo>
                  <a:pt x="134081" y="221129"/>
                </a:lnTo>
                <a:close/>
              </a:path>
              <a:path w="774065" h="274320">
                <a:moveTo>
                  <a:pt x="250511" y="237903"/>
                </a:moveTo>
                <a:lnTo>
                  <a:pt x="0" y="237903"/>
                </a:lnTo>
                <a:lnTo>
                  <a:pt x="0" y="221129"/>
                </a:lnTo>
                <a:lnTo>
                  <a:pt x="250511" y="221129"/>
                </a:lnTo>
                <a:lnTo>
                  <a:pt x="250511" y="237903"/>
                </a:lnTo>
                <a:close/>
              </a:path>
              <a:path w="774065" h="274320">
                <a:moveTo>
                  <a:pt x="398954" y="107111"/>
                </a:moveTo>
                <a:lnTo>
                  <a:pt x="359035" y="103829"/>
                </a:lnTo>
                <a:lnTo>
                  <a:pt x="328830" y="94010"/>
                </a:lnTo>
                <a:lnTo>
                  <a:pt x="309704" y="78188"/>
                </a:lnTo>
                <a:lnTo>
                  <a:pt x="303025" y="56899"/>
                </a:lnTo>
                <a:lnTo>
                  <a:pt x="309704" y="35209"/>
                </a:lnTo>
                <a:lnTo>
                  <a:pt x="328830" y="19130"/>
                </a:lnTo>
                <a:lnTo>
                  <a:pt x="359035" y="9137"/>
                </a:lnTo>
                <a:lnTo>
                  <a:pt x="398954" y="5700"/>
                </a:lnTo>
                <a:lnTo>
                  <a:pt x="438901" y="9137"/>
                </a:lnTo>
                <a:lnTo>
                  <a:pt x="469064" y="19130"/>
                </a:lnTo>
                <a:lnTo>
                  <a:pt x="471598" y="21268"/>
                </a:lnTo>
                <a:lnTo>
                  <a:pt x="398954" y="21268"/>
                </a:lnTo>
                <a:lnTo>
                  <a:pt x="367614" y="23783"/>
                </a:lnTo>
                <a:lnTo>
                  <a:pt x="343685" y="30861"/>
                </a:lnTo>
                <a:lnTo>
                  <a:pt x="328451" y="42051"/>
                </a:lnTo>
                <a:lnTo>
                  <a:pt x="323197" y="56899"/>
                </a:lnTo>
                <a:lnTo>
                  <a:pt x="328451" y="71360"/>
                </a:lnTo>
                <a:lnTo>
                  <a:pt x="343685" y="82224"/>
                </a:lnTo>
                <a:lnTo>
                  <a:pt x="367614" y="89059"/>
                </a:lnTo>
                <a:lnTo>
                  <a:pt x="398954" y="91433"/>
                </a:lnTo>
                <a:lnTo>
                  <a:pt x="472168" y="91433"/>
                </a:lnTo>
                <a:lnTo>
                  <a:pt x="469064" y="94010"/>
                </a:lnTo>
                <a:lnTo>
                  <a:pt x="438901" y="103829"/>
                </a:lnTo>
                <a:lnTo>
                  <a:pt x="398954" y="107111"/>
                </a:lnTo>
                <a:close/>
              </a:path>
              <a:path w="774065" h="274320">
                <a:moveTo>
                  <a:pt x="472168" y="91433"/>
                </a:moveTo>
                <a:lnTo>
                  <a:pt x="398954" y="91433"/>
                </a:lnTo>
                <a:lnTo>
                  <a:pt x="430204" y="89059"/>
                </a:lnTo>
                <a:lnTo>
                  <a:pt x="454167" y="82224"/>
                </a:lnTo>
                <a:lnTo>
                  <a:pt x="469518" y="71360"/>
                </a:lnTo>
                <a:lnTo>
                  <a:pt x="474929" y="56899"/>
                </a:lnTo>
                <a:lnTo>
                  <a:pt x="469518" y="42051"/>
                </a:lnTo>
                <a:lnTo>
                  <a:pt x="454167" y="30861"/>
                </a:lnTo>
                <a:lnTo>
                  <a:pt x="430204" y="23783"/>
                </a:lnTo>
                <a:lnTo>
                  <a:pt x="398954" y="21268"/>
                </a:lnTo>
                <a:lnTo>
                  <a:pt x="471598" y="21268"/>
                </a:lnTo>
                <a:lnTo>
                  <a:pt x="488126" y="35209"/>
                </a:lnTo>
                <a:lnTo>
                  <a:pt x="494773" y="56899"/>
                </a:lnTo>
                <a:lnTo>
                  <a:pt x="488126" y="78188"/>
                </a:lnTo>
                <a:lnTo>
                  <a:pt x="472168" y="91433"/>
                </a:lnTo>
                <a:close/>
              </a:path>
              <a:path w="774065" h="274320">
                <a:moveTo>
                  <a:pt x="523825" y="147127"/>
                </a:moveTo>
                <a:lnTo>
                  <a:pt x="274520" y="147127"/>
                </a:lnTo>
                <a:lnTo>
                  <a:pt x="274520" y="130463"/>
                </a:lnTo>
                <a:lnTo>
                  <a:pt x="523825" y="130463"/>
                </a:lnTo>
                <a:lnTo>
                  <a:pt x="523825" y="147127"/>
                </a:lnTo>
                <a:close/>
              </a:path>
              <a:path w="774065" h="274320">
                <a:moveTo>
                  <a:pt x="408601" y="180784"/>
                </a:moveTo>
                <a:lnTo>
                  <a:pt x="389525" y="180784"/>
                </a:lnTo>
                <a:lnTo>
                  <a:pt x="389525" y="147127"/>
                </a:lnTo>
                <a:lnTo>
                  <a:pt x="408601" y="147127"/>
                </a:lnTo>
                <a:lnTo>
                  <a:pt x="408601" y="180784"/>
                </a:lnTo>
                <a:close/>
              </a:path>
              <a:path w="774065" h="274320">
                <a:moveTo>
                  <a:pt x="492909" y="269696"/>
                </a:moveTo>
                <a:lnTo>
                  <a:pt x="305546" y="269696"/>
                </a:lnTo>
                <a:lnTo>
                  <a:pt x="305546" y="180784"/>
                </a:lnTo>
                <a:lnTo>
                  <a:pt x="492909" y="180784"/>
                </a:lnTo>
                <a:lnTo>
                  <a:pt x="492909" y="196791"/>
                </a:lnTo>
                <a:lnTo>
                  <a:pt x="324842" y="196791"/>
                </a:lnTo>
                <a:lnTo>
                  <a:pt x="324842" y="253251"/>
                </a:lnTo>
                <a:lnTo>
                  <a:pt x="492909" y="253251"/>
                </a:lnTo>
                <a:lnTo>
                  <a:pt x="492909" y="269696"/>
                </a:lnTo>
                <a:close/>
              </a:path>
              <a:path w="774065" h="274320">
                <a:moveTo>
                  <a:pt x="492909" y="253251"/>
                </a:moveTo>
                <a:lnTo>
                  <a:pt x="473942" y="253251"/>
                </a:lnTo>
                <a:lnTo>
                  <a:pt x="473942" y="196791"/>
                </a:lnTo>
                <a:lnTo>
                  <a:pt x="492909" y="196791"/>
                </a:lnTo>
                <a:lnTo>
                  <a:pt x="492909" y="253251"/>
                </a:lnTo>
                <a:close/>
              </a:path>
              <a:path w="774065" h="274320">
                <a:moveTo>
                  <a:pt x="773459" y="273972"/>
                </a:moveTo>
                <a:lnTo>
                  <a:pt x="753945" y="273972"/>
                </a:lnTo>
                <a:lnTo>
                  <a:pt x="753945" y="0"/>
                </a:lnTo>
                <a:lnTo>
                  <a:pt x="773459" y="0"/>
                </a:lnTo>
                <a:lnTo>
                  <a:pt x="773459" y="273972"/>
                </a:lnTo>
                <a:close/>
              </a:path>
              <a:path w="774065" h="274320">
                <a:moveTo>
                  <a:pt x="629073" y="210933"/>
                </a:moveTo>
                <a:lnTo>
                  <a:pt x="601168" y="204276"/>
                </a:lnTo>
                <a:lnTo>
                  <a:pt x="579327" y="185306"/>
                </a:lnTo>
                <a:lnTo>
                  <a:pt x="565092" y="155524"/>
                </a:lnTo>
                <a:lnTo>
                  <a:pt x="560004" y="116430"/>
                </a:lnTo>
                <a:lnTo>
                  <a:pt x="565092" y="77395"/>
                </a:lnTo>
                <a:lnTo>
                  <a:pt x="579327" y="47621"/>
                </a:lnTo>
                <a:lnTo>
                  <a:pt x="601168" y="28598"/>
                </a:lnTo>
                <a:lnTo>
                  <a:pt x="629073" y="21816"/>
                </a:lnTo>
                <a:lnTo>
                  <a:pt x="656839" y="28598"/>
                </a:lnTo>
                <a:lnTo>
                  <a:pt x="668949" y="39138"/>
                </a:lnTo>
                <a:lnTo>
                  <a:pt x="629073" y="39138"/>
                </a:lnTo>
                <a:lnTo>
                  <a:pt x="608786" y="44879"/>
                </a:lnTo>
                <a:lnTo>
                  <a:pt x="592908" y="60722"/>
                </a:lnTo>
                <a:lnTo>
                  <a:pt x="582560" y="85097"/>
                </a:lnTo>
                <a:lnTo>
                  <a:pt x="578861" y="116430"/>
                </a:lnTo>
                <a:lnTo>
                  <a:pt x="582560" y="147793"/>
                </a:lnTo>
                <a:lnTo>
                  <a:pt x="592908" y="172219"/>
                </a:lnTo>
                <a:lnTo>
                  <a:pt x="608786" y="188073"/>
                </a:lnTo>
                <a:lnTo>
                  <a:pt x="629073" y="193721"/>
                </a:lnTo>
                <a:lnTo>
                  <a:pt x="669001" y="193721"/>
                </a:lnTo>
                <a:lnTo>
                  <a:pt x="656839" y="204276"/>
                </a:lnTo>
                <a:lnTo>
                  <a:pt x="629073" y="210933"/>
                </a:lnTo>
                <a:close/>
              </a:path>
              <a:path w="774065" h="274320">
                <a:moveTo>
                  <a:pt x="669001" y="193721"/>
                </a:moveTo>
                <a:lnTo>
                  <a:pt x="629073" y="193721"/>
                </a:lnTo>
                <a:lnTo>
                  <a:pt x="649328" y="188073"/>
                </a:lnTo>
                <a:lnTo>
                  <a:pt x="665142" y="172219"/>
                </a:lnTo>
                <a:lnTo>
                  <a:pt x="675448" y="147793"/>
                </a:lnTo>
                <a:lnTo>
                  <a:pt x="679175" y="116430"/>
                </a:lnTo>
                <a:lnTo>
                  <a:pt x="675448" y="85097"/>
                </a:lnTo>
                <a:lnTo>
                  <a:pt x="665142" y="60722"/>
                </a:lnTo>
                <a:lnTo>
                  <a:pt x="649328" y="44879"/>
                </a:lnTo>
                <a:lnTo>
                  <a:pt x="629073" y="39138"/>
                </a:lnTo>
                <a:lnTo>
                  <a:pt x="668949" y="39138"/>
                </a:lnTo>
                <a:lnTo>
                  <a:pt x="678696" y="47621"/>
                </a:lnTo>
                <a:lnTo>
                  <a:pt x="693008" y="77395"/>
                </a:lnTo>
                <a:lnTo>
                  <a:pt x="698142" y="116430"/>
                </a:lnTo>
                <a:lnTo>
                  <a:pt x="693008" y="155524"/>
                </a:lnTo>
                <a:lnTo>
                  <a:pt x="678696" y="185306"/>
                </a:lnTo>
                <a:lnTo>
                  <a:pt x="669001" y="19372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722357" y="4962410"/>
            <a:ext cx="234315" cy="269875"/>
          </a:xfrm>
          <a:custGeom>
            <a:avLst/>
            <a:gdLst/>
            <a:ahLst/>
            <a:cxnLst/>
            <a:rect l="l" t="t" r="r" b="b"/>
            <a:pathLst>
              <a:path w="234315" h="269875">
                <a:moveTo>
                  <a:pt x="222993" y="148333"/>
                </a:moveTo>
                <a:lnTo>
                  <a:pt x="203588" y="148333"/>
                </a:lnTo>
                <a:lnTo>
                  <a:pt x="203588" y="0"/>
                </a:lnTo>
                <a:lnTo>
                  <a:pt x="222993" y="0"/>
                </a:lnTo>
                <a:lnTo>
                  <a:pt x="222993" y="148333"/>
                </a:lnTo>
                <a:close/>
              </a:path>
              <a:path w="234315" h="269875">
                <a:moveTo>
                  <a:pt x="157323" y="90227"/>
                </a:moveTo>
                <a:lnTo>
                  <a:pt x="25654" y="90227"/>
                </a:lnTo>
                <a:lnTo>
                  <a:pt x="25654" y="11840"/>
                </a:lnTo>
                <a:lnTo>
                  <a:pt x="154143" y="11840"/>
                </a:lnTo>
                <a:lnTo>
                  <a:pt x="154143" y="27408"/>
                </a:lnTo>
                <a:lnTo>
                  <a:pt x="45607" y="27408"/>
                </a:lnTo>
                <a:lnTo>
                  <a:pt x="45607" y="74550"/>
                </a:lnTo>
                <a:lnTo>
                  <a:pt x="157323" y="74550"/>
                </a:lnTo>
                <a:lnTo>
                  <a:pt x="157323" y="90227"/>
                </a:lnTo>
                <a:close/>
              </a:path>
              <a:path w="234315" h="269875">
                <a:moveTo>
                  <a:pt x="2960" y="140220"/>
                </a:moveTo>
                <a:lnTo>
                  <a:pt x="0" y="123885"/>
                </a:lnTo>
                <a:lnTo>
                  <a:pt x="19019" y="123753"/>
                </a:lnTo>
                <a:lnTo>
                  <a:pt x="59525" y="123037"/>
                </a:lnTo>
                <a:lnTo>
                  <a:pt x="80580" y="122350"/>
                </a:lnTo>
                <a:lnTo>
                  <a:pt x="80580" y="90227"/>
                </a:lnTo>
                <a:lnTo>
                  <a:pt x="100204" y="90227"/>
                </a:lnTo>
                <a:lnTo>
                  <a:pt x="100204" y="121582"/>
                </a:lnTo>
                <a:lnTo>
                  <a:pt x="180135" y="121582"/>
                </a:lnTo>
                <a:lnTo>
                  <a:pt x="180784" y="129257"/>
                </a:lnTo>
                <a:lnTo>
                  <a:pt x="135470" y="134762"/>
                </a:lnTo>
                <a:lnTo>
                  <a:pt x="89282" y="138110"/>
                </a:lnTo>
                <a:lnTo>
                  <a:pt x="44389" y="139771"/>
                </a:lnTo>
                <a:lnTo>
                  <a:pt x="2960" y="140220"/>
                </a:lnTo>
                <a:close/>
              </a:path>
              <a:path w="234315" h="269875">
                <a:moveTo>
                  <a:pt x="180135" y="121582"/>
                </a:moveTo>
                <a:lnTo>
                  <a:pt x="100204" y="121582"/>
                </a:lnTo>
                <a:lnTo>
                  <a:pt x="120500" y="120400"/>
                </a:lnTo>
                <a:lnTo>
                  <a:pt x="140631" y="118951"/>
                </a:lnTo>
                <a:lnTo>
                  <a:pt x="160392" y="117173"/>
                </a:lnTo>
                <a:lnTo>
                  <a:pt x="179578" y="115004"/>
                </a:lnTo>
                <a:lnTo>
                  <a:pt x="180135" y="121582"/>
                </a:lnTo>
                <a:close/>
              </a:path>
              <a:path w="234315" h="269875">
                <a:moveTo>
                  <a:pt x="233737" y="269806"/>
                </a:moveTo>
                <a:lnTo>
                  <a:pt x="43743" y="269806"/>
                </a:lnTo>
                <a:lnTo>
                  <a:pt x="43743" y="206657"/>
                </a:lnTo>
                <a:lnTo>
                  <a:pt x="203917" y="206657"/>
                </a:lnTo>
                <a:lnTo>
                  <a:pt x="203917" y="177714"/>
                </a:lnTo>
                <a:lnTo>
                  <a:pt x="43304" y="177714"/>
                </a:lnTo>
                <a:lnTo>
                  <a:pt x="43304" y="161598"/>
                </a:lnTo>
                <a:lnTo>
                  <a:pt x="222993" y="161598"/>
                </a:lnTo>
                <a:lnTo>
                  <a:pt x="222993" y="222116"/>
                </a:lnTo>
                <a:lnTo>
                  <a:pt x="63148" y="222116"/>
                </a:lnTo>
                <a:lnTo>
                  <a:pt x="63148" y="253471"/>
                </a:lnTo>
                <a:lnTo>
                  <a:pt x="233737" y="253471"/>
                </a:lnTo>
                <a:lnTo>
                  <a:pt x="233737" y="26980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72057" y="4972496"/>
            <a:ext cx="249554" cy="263525"/>
          </a:xfrm>
          <a:custGeom>
            <a:avLst/>
            <a:gdLst/>
            <a:ahLst/>
            <a:cxnLst/>
            <a:rect l="l" t="t" r="r" b="b"/>
            <a:pathLst>
              <a:path w="249554" h="263525">
                <a:moveTo>
                  <a:pt x="22255" y="112373"/>
                </a:moveTo>
                <a:lnTo>
                  <a:pt x="13923" y="96257"/>
                </a:lnTo>
                <a:lnTo>
                  <a:pt x="48738" y="86731"/>
                </a:lnTo>
                <a:lnTo>
                  <a:pt x="81292" y="69301"/>
                </a:lnTo>
                <a:lnTo>
                  <a:pt x="105377" y="45396"/>
                </a:lnTo>
                <a:lnTo>
                  <a:pt x="114785" y="16444"/>
                </a:lnTo>
                <a:lnTo>
                  <a:pt x="114785" y="0"/>
                </a:lnTo>
                <a:lnTo>
                  <a:pt x="134848" y="0"/>
                </a:lnTo>
                <a:lnTo>
                  <a:pt x="134848" y="16444"/>
                </a:lnTo>
                <a:lnTo>
                  <a:pt x="144242" y="45026"/>
                </a:lnTo>
                <a:lnTo>
                  <a:pt x="145602" y="46374"/>
                </a:lnTo>
                <a:lnTo>
                  <a:pt x="124981" y="46374"/>
                </a:lnTo>
                <a:lnTo>
                  <a:pt x="107435" y="70562"/>
                </a:lnTo>
                <a:lnTo>
                  <a:pt x="82375" y="89898"/>
                </a:lnTo>
                <a:lnTo>
                  <a:pt x="52937" y="103973"/>
                </a:lnTo>
                <a:lnTo>
                  <a:pt x="22255" y="112373"/>
                </a:lnTo>
                <a:close/>
              </a:path>
              <a:path w="249554" h="263525">
                <a:moveTo>
                  <a:pt x="227707" y="112373"/>
                </a:moveTo>
                <a:lnTo>
                  <a:pt x="197041" y="103926"/>
                </a:lnTo>
                <a:lnTo>
                  <a:pt x="167628" y="89775"/>
                </a:lnTo>
                <a:lnTo>
                  <a:pt x="142574" y="70423"/>
                </a:lnTo>
                <a:lnTo>
                  <a:pt x="124981" y="46374"/>
                </a:lnTo>
                <a:lnTo>
                  <a:pt x="145602" y="46374"/>
                </a:lnTo>
                <a:lnTo>
                  <a:pt x="168396" y="68972"/>
                </a:lnTo>
                <a:lnTo>
                  <a:pt x="201018" y="86608"/>
                </a:lnTo>
                <a:lnTo>
                  <a:pt x="235820" y="96257"/>
                </a:lnTo>
                <a:lnTo>
                  <a:pt x="227707" y="112373"/>
                </a:lnTo>
                <a:close/>
              </a:path>
              <a:path w="249554" h="263525">
                <a:moveTo>
                  <a:pt x="249305" y="162147"/>
                </a:moveTo>
                <a:lnTo>
                  <a:pt x="0" y="162147"/>
                </a:lnTo>
                <a:lnTo>
                  <a:pt x="0" y="145482"/>
                </a:lnTo>
                <a:lnTo>
                  <a:pt x="249305" y="145482"/>
                </a:lnTo>
                <a:lnTo>
                  <a:pt x="249305" y="162147"/>
                </a:lnTo>
                <a:close/>
              </a:path>
              <a:path w="249554" h="263525">
                <a:moveTo>
                  <a:pt x="133861" y="263228"/>
                </a:moveTo>
                <a:lnTo>
                  <a:pt x="114675" y="263228"/>
                </a:lnTo>
                <a:lnTo>
                  <a:pt x="114675" y="162147"/>
                </a:lnTo>
                <a:lnTo>
                  <a:pt x="133861" y="162147"/>
                </a:lnTo>
                <a:lnTo>
                  <a:pt x="133861" y="26322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30070" y="4962410"/>
            <a:ext cx="792480" cy="271780"/>
          </a:xfrm>
          <a:custGeom>
            <a:avLst/>
            <a:gdLst/>
            <a:ahLst/>
            <a:cxnLst/>
            <a:rect l="l" t="t" r="r" b="b"/>
            <a:pathLst>
              <a:path w="792479" h="271779">
                <a:moveTo>
                  <a:pt x="217950" y="156665"/>
                </a:moveTo>
                <a:lnTo>
                  <a:pt x="198325" y="156665"/>
                </a:lnTo>
                <a:lnTo>
                  <a:pt x="198325" y="0"/>
                </a:lnTo>
                <a:lnTo>
                  <a:pt x="217950" y="0"/>
                </a:lnTo>
                <a:lnTo>
                  <a:pt x="217950" y="156665"/>
                </a:lnTo>
                <a:close/>
              </a:path>
              <a:path w="792479" h="271779">
                <a:moveTo>
                  <a:pt x="70822" y="142742"/>
                </a:moveTo>
                <a:lnTo>
                  <a:pt x="42366" y="138199"/>
                </a:lnTo>
                <a:lnTo>
                  <a:pt x="19953" y="125392"/>
                </a:lnTo>
                <a:lnTo>
                  <a:pt x="5269" y="105555"/>
                </a:lnTo>
                <a:lnTo>
                  <a:pt x="0" y="79922"/>
                </a:lnTo>
                <a:lnTo>
                  <a:pt x="5269" y="54001"/>
                </a:lnTo>
                <a:lnTo>
                  <a:pt x="19953" y="33958"/>
                </a:lnTo>
                <a:lnTo>
                  <a:pt x="42366" y="21028"/>
                </a:lnTo>
                <a:lnTo>
                  <a:pt x="70822" y="16444"/>
                </a:lnTo>
                <a:lnTo>
                  <a:pt x="99245" y="21028"/>
                </a:lnTo>
                <a:lnTo>
                  <a:pt x="120304" y="33218"/>
                </a:lnTo>
                <a:lnTo>
                  <a:pt x="70822" y="33218"/>
                </a:lnTo>
                <a:lnTo>
                  <a:pt x="50004" y="36723"/>
                </a:lnTo>
                <a:lnTo>
                  <a:pt x="33616" y="46456"/>
                </a:lnTo>
                <a:lnTo>
                  <a:pt x="22921" y="61247"/>
                </a:lnTo>
                <a:lnTo>
                  <a:pt x="19185" y="79922"/>
                </a:lnTo>
                <a:lnTo>
                  <a:pt x="22921" y="98501"/>
                </a:lnTo>
                <a:lnTo>
                  <a:pt x="33616" y="113195"/>
                </a:lnTo>
                <a:lnTo>
                  <a:pt x="50004" y="122874"/>
                </a:lnTo>
                <a:lnTo>
                  <a:pt x="70822" y="126406"/>
                </a:lnTo>
                <a:lnTo>
                  <a:pt x="119814" y="126406"/>
                </a:lnTo>
                <a:lnTo>
                  <a:pt x="99245" y="138199"/>
                </a:lnTo>
                <a:lnTo>
                  <a:pt x="70822" y="142742"/>
                </a:lnTo>
                <a:close/>
              </a:path>
              <a:path w="792479" h="271779">
                <a:moveTo>
                  <a:pt x="119814" y="126406"/>
                </a:moveTo>
                <a:lnTo>
                  <a:pt x="70822" y="126406"/>
                </a:lnTo>
                <a:lnTo>
                  <a:pt x="91534" y="122874"/>
                </a:lnTo>
                <a:lnTo>
                  <a:pt x="107919" y="113195"/>
                </a:lnTo>
                <a:lnTo>
                  <a:pt x="118693" y="98501"/>
                </a:lnTo>
                <a:lnTo>
                  <a:pt x="122569" y="79922"/>
                </a:lnTo>
                <a:lnTo>
                  <a:pt x="118693" y="61247"/>
                </a:lnTo>
                <a:lnTo>
                  <a:pt x="107919" y="46456"/>
                </a:lnTo>
                <a:lnTo>
                  <a:pt x="91534" y="36723"/>
                </a:lnTo>
                <a:lnTo>
                  <a:pt x="70822" y="33218"/>
                </a:lnTo>
                <a:lnTo>
                  <a:pt x="120304" y="33218"/>
                </a:lnTo>
                <a:lnTo>
                  <a:pt x="121582" y="33958"/>
                </a:lnTo>
                <a:lnTo>
                  <a:pt x="136191" y="54001"/>
                </a:lnTo>
                <a:lnTo>
                  <a:pt x="141426" y="79922"/>
                </a:lnTo>
                <a:lnTo>
                  <a:pt x="136191" y="105555"/>
                </a:lnTo>
                <a:lnTo>
                  <a:pt x="121582" y="125392"/>
                </a:lnTo>
                <a:lnTo>
                  <a:pt x="119814" y="126406"/>
                </a:lnTo>
                <a:close/>
              </a:path>
              <a:path w="792479" h="271779">
                <a:moveTo>
                  <a:pt x="17431" y="269477"/>
                </a:moveTo>
                <a:lnTo>
                  <a:pt x="7345" y="254786"/>
                </a:lnTo>
                <a:lnTo>
                  <a:pt x="30669" y="242221"/>
                </a:lnTo>
                <a:lnTo>
                  <a:pt x="48649" y="225227"/>
                </a:lnTo>
                <a:lnTo>
                  <a:pt x="60256" y="205744"/>
                </a:lnTo>
                <a:lnTo>
                  <a:pt x="64464" y="185718"/>
                </a:lnTo>
                <a:lnTo>
                  <a:pt x="64464" y="168834"/>
                </a:lnTo>
                <a:lnTo>
                  <a:pt x="83211" y="168834"/>
                </a:lnTo>
                <a:lnTo>
                  <a:pt x="83211" y="185718"/>
                </a:lnTo>
                <a:lnTo>
                  <a:pt x="85849" y="204641"/>
                </a:lnTo>
                <a:lnTo>
                  <a:pt x="91209" y="216963"/>
                </a:lnTo>
                <a:lnTo>
                  <a:pt x="73454" y="216963"/>
                </a:lnTo>
                <a:lnTo>
                  <a:pt x="64315" y="233216"/>
                </a:lnTo>
                <a:lnTo>
                  <a:pt x="51715" y="247838"/>
                </a:lnTo>
                <a:lnTo>
                  <a:pt x="36005" y="260131"/>
                </a:lnTo>
                <a:lnTo>
                  <a:pt x="17431" y="269477"/>
                </a:lnTo>
                <a:close/>
              </a:path>
              <a:path w="792479" h="271779">
                <a:moveTo>
                  <a:pt x="152910" y="252265"/>
                </a:moveTo>
                <a:lnTo>
                  <a:pt x="124762" y="252265"/>
                </a:lnTo>
                <a:lnTo>
                  <a:pt x="142798" y="238090"/>
                </a:lnTo>
                <a:lnTo>
                  <a:pt x="156076" y="221006"/>
                </a:lnTo>
                <a:lnTo>
                  <a:pt x="164276" y="202915"/>
                </a:lnTo>
                <a:lnTo>
                  <a:pt x="167080" y="185718"/>
                </a:lnTo>
                <a:lnTo>
                  <a:pt x="167080" y="168834"/>
                </a:lnTo>
                <a:lnTo>
                  <a:pt x="186156" y="168834"/>
                </a:lnTo>
                <a:lnTo>
                  <a:pt x="186156" y="185718"/>
                </a:lnTo>
                <a:lnTo>
                  <a:pt x="190132" y="206685"/>
                </a:lnTo>
                <a:lnTo>
                  <a:pt x="195641" y="216086"/>
                </a:lnTo>
                <a:lnTo>
                  <a:pt x="176289" y="216086"/>
                </a:lnTo>
                <a:lnTo>
                  <a:pt x="168418" y="232697"/>
                </a:lnTo>
                <a:lnTo>
                  <a:pt x="157309" y="248167"/>
                </a:lnTo>
                <a:lnTo>
                  <a:pt x="152910" y="252265"/>
                </a:lnTo>
                <a:close/>
              </a:path>
              <a:path w="792479" h="271779">
                <a:moveTo>
                  <a:pt x="233189" y="269477"/>
                </a:moveTo>
                <a:lnTo>
                  <a:pt x="213953" y="260225"/>
                </a:lnTo>
                <a:lnTo>
                  <a:pt x="197862" y="247825"/>
                </a:lnTo>
                <a:lnTo>
                  <a:pt x="185226" y="232923"/>
                </a:lnTo>
                <a:lnTo>
                  <a:pt x="176289" y="216086"/>
                </a:lnTo>
                <a:lnTo>
                  <a:pt x="195641" y="216086"/>
                </a:lnTo>
                <a:lnTo>
                  <a:pt x="201601" y="226254"/>
                </a:lnTo>
                <a:lnTo>
                  <a:pt x="219627" y="242823"/>
                </a:lnTo>
                <a:lnTo>
                  <a:pt x="243275" y="254786"/>
                </a:lnTo>
                <a:lnTo>
                  <a:pt x="233189" y="269477"/>
                </a:lnTo>
                <a:close/>
              </a:path>
              <a:path w="792479" h="271779">
                <a:moveTo>
                  <a:pt x="125420" y="271779"/>
                </a:moveTo>
                <a:lnTo>
                  <a:pt x="107078" y="262073"/>
                </a:lnTo>
                <a:lnTo>
                  <a:pt x="92324" y="249222"/>
                </a:lnTo>
                <a:lnTo>
                  <a:pt x="81126" y="233946"/>
                </a:lnTo>
                <a:lnTo>
                  <a:pt x="73454" y="216963"/>
                </a:lnTo>
                <a:lnTo>
                  <a:pt x="91209" y="216963"/>
                </a:lnTo>
                <a:lnTo>
                  <a:pt x="93790" y="222897"/>
                </a:lnTo>
                <a:lnTo>
                  <a:pt x="106830" y="239200"/>
                </a:lnTo>
                <a:lnTo>
                  <a:pt x="124762" y="252265"/>
                </a:lnTo>
                <a:lnTo>
                  <a:pt x="152910" y="252265"/>
                </a:lnTo>
                <a:lnTo>
                  <a:pt x="142973" y="261520"/>
                </a:lnTo>
                <a:lnTo>
                  <a:pt x="125420" y="271779"/>
                </a:lnTo>
                <a:close/>
              </a:path>
              <a:path w="792479" h="271779">
                <a:moveTo>
                  <a:pt x="487866" y="145921"/>
                </a:moveTo>
                <a:lnTo>
                  <a:pt x="300284" y="145921"/>
                </a:lnTo>
                <a:lnTo>
                  <a:pt x="300284" y="22803"/>
                </a:lnTo>
                <a:lnTo>
                  <a:pt x="484906" y="22803"/>
                </a:lnTo>
                <a:lnTo>
                  <a:pt x="484906" y="39248"/>
                </a:lnTo>
                <a:lnTo>
                  <a:pt x="319908" y="39248"/>
                </a:lnTo>
                <a:lnTo>
                  <a:pt x="319908" y="129695"/>
                </a:lnTo>
                <a:lnTo>
                  <a:pt x="487866" y="129695"/>
                </a:lnTo>
                <a:lnTo>
                  <a:pt x="487866" y="145921"/>
                </a:lnTo>
                <a:close/>
              </a:path>
              <a:path w="792479" h="271779">
                <a:moveTo>
                  <a:pt x="401585" y="220800"/>
                </a:moveTo>
                <a:lnTo>
                  <a:pt x="382289" y="220800"/>
                </a:lnTo>
                <a:lnTo>
                  <a:pt x="382289" y="145921"/>
                </a:lnTo>
                <a:lnTo>
                  <a:pt x="401585" y="145921"/>
                </a:lnTo>
                <a:lnTo>
                  <a:pt x="401585" y="220800"/>
                </a:lnTo>
                <a:close/>
              </a:path>
              <a:path w="792479" h="271779">
                <a:moveTo>
                  <a:pt x="518015" y="237574"/>
                </a:moveTo>
                <a:lnTo>
                  <a:pt x="267504" y="237574"/>
                </a:lnTo>
                <a:lnTo>
                  <a:pt x="267504" y="220800"/>
                </a:lnTo>
                <a:lnTo>
                  <a:pt x="518015" y="220800"/>
                </a:lnTo>
                <a:lnTo>
                  <a:pt x="518015" y="237574"/>
                </a:lnTo>
                <a:close/>
              </a:path>
              <a:path w="792479" h="271779">
                <a:moveTo>
                  <a:pt x="765347" y="119609"/>
                </a:moveTo>
                <a:lnTo>
                  <a:pt x="574695" y="119609"/>
                </a:lnTo>
                <a:lnTo>
                  <a:pt x="574695" y="55474"/>
                </a:lnTo>
                <a:lnTo>
                  <a:pt x="739802" y="55474"/>
                </a:lnTo>
                <a:lnTo>
                  <a:pt x="739802" y="23461"/>
                </a:lnTo>
                <a:lnTo>
                  <a:pt x="573708" y="23461"/>
                </a:lnTo>
                <a:lnTo>
                  <a:pt x="573708" y="7235"/>
                </a:lnTo>
                <a:lnTo>
                  <a:pt x="759317" y="7235"/>
                </a:lnTo>
                <a:lnTo>
                  <a:pt x="759317" y="70822"/>
                </a:lnTo>
                <a:lnTo>
                  <a:pt x="593990" y="70822"/>
                </a:lnTo>
                <a:lnTo>
                  <a:pt x="593990" y="103493"/>
                </a:lnTo>
                <a:lnTo>
                  <a:pt x="765347" y="103493"/>
                </a:lnTo>
                <a:lnTo>
                  <a:pt x="765347" y="119609"/>
                </a:lnTo>
                <a:close/>
              </a:path>
              <a:path w="792479" h="271779">
                <a:moveTo>
                  <a:pt x="676325" y="151512"/>
                </a:moveTo>
                <a:lnTo>
                  <a:pt x="657249" y="151512"/>
                </a:lnTo>
                <a:lnTo>
                  <a:pt x="657249" y="119609"/>
                </a:lnTo>
                <a:lnTo>
                  <a:pt x="676325" y="119609"/>
                </a:lnTo>
                <a:lnTo>
                  <a:pt x="676325" y="151512"/>
                </a:lnTo>
                <a:close/>
              </a:path>
              <a:path w="792479" h="271779">
                <a:moveTo>
                  <a:pt x="792097" y="168067"/>
                </a:moveTo>
                <a:lnTo>
                  <a:pt x="541586" y="168067"/>
                </a:lnTo>
                <a:lnTo>
                  <a:pt x="541586" y="151512"/>
                </a:lnTo>
                <a:lnTo>
                  <a:pt x="792097" y="151512"/>
                </a:lnTo>
                <a:lnTo>
                  <a:pt x="792097" y="168067"/>
                </a:lnTo>
                <a:close/>
              </a:path>
              <a:path w="792479" h="271779">
                <a:moveTo>
                  <a:pt x="760852" y="270135"/>
                </a:moveTo>
                <a:lnTo>
                  <a:pt x="741118" y="270135"/>
                </a:lnTo>
                <a:lnTo>
                  <a:pt x="741118" y="207206"/>
                </a:lnTo>
                <a:lnTo>
                  <a:pt x="569762" y="207206"/>
                </a:lnTo>
                <a:lnTo>
                  <a:pt x="569762" y="190870"/>
                </a:lnTo>
                <a:lnTo>
                  <a:pt x="760852" y="190870"/>
                </a:lnTo>
                <a:lnTo>
                  <a:pt x="760852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23402" y="4986565"/>
            <a:ext cx="250825" cy="212090"/>
          </a:xfrm>
          <a:custGeom>
            <a:avLst/>
            <a:gdLst/>
            <a:ahLst/>
            <a:cxnLst/>
            <a:rect l="l" t="t" r="r" b="b"/>
            <a:pathLst>
              <a:path w="250825" h="212089">
                <a:moveTo>
                  <a:pt x="250507" y="195580"/>
                </a:moveTo>
                <a:lnTo>
                  <a:pt x="134302" y="195580"/>
                </a:lnTo>
                <a:lnTo>
                  <a:pt x="134302" y="119380"/>
                </a:lnTo>
                <a:lnTo>
                  <a:pt x="221018" y="119380"/>
                </a:lnTo>
                <a:lnTo>
                  <a:pt x="221018" y="101600"/>
                </a:lnTo>
                <a:lnTo>
                  <a:pt x="51523" y="101600"/>
                </a:lnTo>
                <a:lnTo>
                  <a:pt x="51523" y="0"/>
                </a:lnTo>
                <a:lnTo>
                  <a:pt x="31572" y="0"/>
                </a:lnTo>
                <a:lnTo>
                  <a:pt x="31572" y="101600"/>
                </a:lnTo>
                <a:lnTo>
                  <a:pt x="31572" y="119380"/>
                </a:lnTo>
                <a:lnTo>
                  <a:pt x="114782" y="119380"/>
                </a:lnTo>
                <a:lnTo>
                  <a:pt x="114782" y="195580"/>
                </a:lnTo>
                <a:lnTo>
                  <a:pt x="0" y="195580"/>
                </a:lnTo>
                <a:lnTo>
                  <a:pt x="0" y="212090"/>
                </a:lnTo>
                <a:lnTo>
                  <a:pt x="250507" y="212090"/>
                </a:lnTo>
                <a:lnTo>
                  <a:pt x="250507" y="19558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7608" y="5342843"/>
            <a:ext cx="1619250" cy="275590"/>
          </a:xfrm>
          <a:custGeom>
            <a:avLst/>
            <a:gdLst/>
            <a:ahLst/>
            <a:cxnLst/>
            <a:rect l="l" t="t" r="r" b="b"/>
            <a:pathLst>
              <a:path w="1619250" h="275589">
                <a:moveTo>
                  <a:pt x="214113" y="168176"/>
                </a:moveTo>
                <a:lnTo>
                  <a:pt x="194488" y="168176"/>
                </a:lnTo>
                <a:lnTo>
                  <a:pt x="194488" y="114237"/>
                </a:lnTo>
                <a:lnTo>
                  <a:pt x="136931" y="114237"/>
                </a:lnTo>
                <a:lnTo>
                  <a:pt x="136931" y="97902"/>
                </a:lnTo>
                <a:lnTo>
                  <a:pt x="194488" y="97902"/>
                </a:lnTo>
                <a:lnTo>
                  <a:pt x="194488" y="57995"/>
                </a:lnTo>
                <a:lnTo>
                  <a:pt x="136931" y="57995"/>
                </a:lnTo>
                <a:lnTo>
                  <a:pt x="136931" y="41879"/>
                </a:lnTo>
                <a:lnTo>
                  <a:pt x="194488" y="41879"/>
                </a:lnTo>
                <a:lnTo>
                  <a:pt x="194488" y="328"/>
                </a:lnTo>
                <a:lnTo>
                  <a:pt x="214113" y="328"/>
                </a:lnTo>
                <a:lnTo>
                  <a:pt x="214113" y="168176"/>
                </a:lnTo>
                <a:close/>
              </a:path>
              <a:path w="1619250" h="275589">
                <a:moveTo>
                  <a:pt x="19733" y="153924"/>
                </a:moveTo>
                <a:lnTo>
                  <a:pt x="767" y="153924"/>
                </a:lnTo>
                <a:lnTo>
                  <a:pt x="767" y="75427"/>
                </a:lnTo>
                <a:lnTo>
                  <a:pt x="98450" y="75427"/>
                </a:lnTo>
                <a:lnTo>
                  <a:pt x="98450" y="33218"/>
                </a:lnTo>
                <a:lnTo>
                  <a:pt x="0" y="33218"/>
                </a:lnTo>
                <a:lnTo>
                  <a:pt x="0" y="16993"/>
                </a:lnTo>
                <a:lnTo>
                  <a:pt x="117745" y="16993"/>
                </a:lnTo>
                <a:lnTo>
                  <a:pt x="117745" y="91104"/>
                </a:lnTo>
                <a:lnTo>
                  <a:pt x="20062" y="91104"/>
                </a:lnTo>
                <a:lnTo>
                  <a:pt x="20062" y="137698"/>
                </a:lnTo>
                <a:lnTo>
                  <a:pt x="136775" y="137698"/>
                </a:lnTo>
                <a:lnTo>
                  <a:pt x="137918" y="147346"/>
                </a:lnTo>
                <a:lnTo>
                  <a:pt x="112714" y="150779"/>
                </a:lnTo>
                <a:lnTo>
                  <a:pt x="86842" y="152773"/>
                </a:lnTo>
                <a:lnTo>
                  <a:pt x="56962" y="153698"/>
                </a:lnTo>
                <a:lnTo>
                  <a:pt x="19733" y="153924"/>
                </a:lnTo>
                <a:close/>
              </a:path>
              <a:path w="1619250" h="275589">
                <a:moveTo>
                  <a:pt x="136775" y="137698"/>
                </a:moveTo>
                <a:lnTo>
                  <a:pt x="20062" y="137698"/>
                </a:lnTo>
                <a:lnTo>
                  <a:pt x="56669" y="137465"/>
                </a:lnTo>
                <a:lnTo>
                  <a:pt x="86061" y="136492"/>
                </a:lnTo>
                <a:lnTo>
                  <a:pt x="111424" y="134368"/>
                </a:lnTo>
                <a:lnTo>
                  <a:pt x="135944" y="130682"/>
                </a:lnTo>
                <a:lnTo>
                  <a:pt x="136775" y="137698"/>
                </a:lnTo>
                <a:close/>
              </a:path>
              <a:path w="1619250" h="275589">
                <a:moveTo>
                  <a:pt x="214113" y="274191"/>
                </a:moveTo>
                <a:lnTo>
                  <a:pt x="194488" y="274191"/>
                </a:lnTo>
                <a:lnTo>
                  <a:pt x="194488" y="200080"/>
                </a:lnTo>
                <a:lnTo>
                  <a:pt x="31135" y="200080"/>
                </a:lnTo>
                <a:lnTo>
                  <a:pt x="31135" y="183635"/>
                </a:lnTo>
                <a:lnTo>
                  <a:pt x="214113" y="183635"/>
                </a:lnTo>
                <a:lnTo>
                  <a:pt x="214113" y="274191"/>
                </a:lnTo>
                <a:close/>
              </a:path>
              <a:path w="1619250" h="275589">
                <a:moveTo>
                  <a:pt x="473614" y="273643"/>
                </a:moveTo>
                <a:lnTo>
                  <a:pt x="454209" y="273643"/>
                </a:lnTo>
                <a:lnTo>
                  <a:pt x="454209" y="0"/>
                </a:lnTo>
                <a:lnTo>
                  <a:pt x="473614" y="0"/>
                </a:lnTo>
                <a:lnTo>
                  <a:pt x="473614" y="114566"/>
                </a:lnTo>
                <a:lnTo>
                  <a:pt x="520975" y="114566"/>
                </a:lnTo>
                <a:lnTo>
                  <a:pt x="520975" y="131120"/>
                </a:lnTo>
                <a:lnTo>
                  <a:pt x="473614" y="131120"/>
                </a:lnTo>
                <a:lnTo>
                  <a:pt x="473614" y="273643"/>
                </a:lnTo>
                <a:close/>
              </a:path>
              <a:path w="1619250" h="275589">
                <a:moveTo>
                  <a:pt x="354114" y="44949"/>
                </a:moveTo>
                <a:lnTo>
                  <a:pt x="334599" y="44949"/>
                </a:lnTo>
                <a:lnTo>
                  <a:pt x="334599" y="2960"/>
                </a:lnTo>
                <a:lnTo>
                  <a:pt x="354114" y="2960"/>
                </a:lnTo>
                <a:lnTo>
                  <a:pt x="354114" y="44949"/>
                </a:lnTo>
                <a:close/>
              </a:path>
              <a:path w="1619250" h="275589">
                <a:moveTo>
                  <a:pt x="425046" y="61613"/>
                </a:moveTo>
                <a:lnTo>
                  <a:pt x="261584" y="61613"/>
                </a:lnTo>
                <a:lnTo>
                  <a:pt x="261584" y="44949"/>
                </a:lnTo>
                <a:lnTo>
                  <a:pt x="425046" y="44949"/>
                </a:lnTo>
                <a:lnTo>
                  <a:pt x="425046" y="61613"/>
                </a:lnTo>
                <a:close/>
              </a:path>
              <a:path w="1619250" h="275589">
                <a:moveTo>
                  <a:pt x="344795" y="210604"/>
                </a:moveTo>
                <a:lnTo>
                  <a:pt x="318200" y="206090"/>
                </a:lnTo>
                <a:lnTo>
                  <a:pt x="297228" y="193406"/>
                </a:lnTo>
                <a:lnTo>
                  <a:pt x="283512" y="173834"/>
                </a:lnTo>
                <a:lnTo>
                  <a:pt x="278686" y="148662"/>
                </a:lnTo>
                <a:lnTo>
                  <a:pt x="283512" y="123563"/>
                </a:lnTo>
                <a:lnTo>
                  <a:pt x="297228" y="103931"/>
                </a:lnTo>
                <a:lnTo>
                  <a:pt x="318200" y="91125"/>
                </a:lnTo>
                <a:lnTo>
                  <a:pt x="344795" y="86500"/>
                </a:lnTo>
                <a:lnTo>
                  <a:pt x="371282" y="91125"/>
                </a:lnTo>
                <a:lnTo>
                  <a:pt x="390905" y="103164"/>
                </a:lnTo>
                <a:lnTo>
                  <a:pt x="344795" y="103164"/>
                </a:lnTo>
                <a:lnTo>
                  <a:pt x="325738" y="106665"/>
                </a:lnTo>
                <a:lnTo>
                  <a:pt x="310658" y="116210"/>
                </a:lnTo>
                <a:lnTo>
                  <a:pt x="300779" y="130607"/>
                </a:lnTo>
                <a:lnTo>
                  <a:pt x="297324" y="148662"/>
                </a:lnTo>
                <a:lnTo>
                  <a:pt x="300779" y="166695"/>
                </a:lnTo>
                <a:lnTo>
                  <a:pt x="310658" y="181017"/>
                </a:lnTo>
                <a:lnTo>
                  <a:pt x="325738" y="190427"/>
                </a:lnTo>
                <a:lnTo>
                  <a:pt x="344795" y="193721"/>
                </a:lnTo>
                <a:lnTo>
                  <a:pt x="391638" y="193721"/>
                </a:lnTo>
                <a:lnTo>
                  <a:pt x="371282" y="206090"/>
                </a:lnTo>
                <a:lnTo>
                  <a:pt x="344795" y="210604"/>
                </a:lnTo>
                <a:close/>
              </a:path>
              <a:path w="1619250" h="275589">
                <a:moveTo>
                  <a:pt x="391638" y="193721"/>
                </a:moveTo>
                <a:lnTo>
                  <a:pt x="344795" y="193721"/>
                </a:lnTo>
                <a:lnTo>
                  <a:pt x="363698" y="190427"/>
                </a:lnTo>
                <a:lnTo>
                  <a:pt x="378685" y="181017"/>
                </a:lnTo>
                <a:lnTo>
                  <a:pt x="388595" y="166695"/>
                </a:lnTo>
                <a:lnTo>
                  <a:pt x="392266" y="148662"/>
                </a:lnTo>
                <a:lnTo>
                  <a:pt x="388595" y="130607"/>
                </a:lnTo>
                <a:lnTo>
                  <a:pt x="378685" y="116210"/>
                </a:lnTo>
                <a:lnTo>
                  <a:pt x="363698" y="106665"/>
                </a:lnTo>
                <a:lnTo>
                  <a:pt x="344795" y="103164"/>
                </a:lnTo>
                <a:lnTo>
                  <a:pt x="390905" y="103164"/>
                </a:lnTo>
                <a:lnTo>
                  <a:pt x="392156" y="103931"/>
                </a:lnTo>
                <a:lnTo>
                  <a:pt x="405878" y="123563"/>
                </a:lnTo>
                <a:lnTo>
                  <a:pt x="410904" y="148662"/>
                </a:lnTo>
                <a:lnTo>
                  <a:pt x="405878" y="173834"/>
                </a:lnTo>
                <a:lnTo>
                  <a:pt x="392156" y="193406"/>
                </a:lnTo>
                <a:lnTo>
                  <a:pt x="391638" y="193721"/>
                </a:lnTo>
                <a:close/>
              </a:path>
              <a:path w="1619250" h="275589">
                <a:moveTo>
                  <a:pt x="768965" y="159296"/>
                </a:moveTo>
                <a:lnTo>
                  <a:pt x="750437" y="159296"/>
                </a:lnTo>
                <a:lnTo>
                  <a:pt x="750437" y="328"/>
                </a:lnTo>
                <a:lnTo>
                  <a:pt x="768965" y="328"/>
                </a:lnTo>
                <a:lnTo>
                  <a:pt x="768965" y="159296"/>
                </a:lnTo>
                <a:close/>
              </a:path>
              <a:path w="1619250" h="275589">
                <a:moveTo>
                  <a:pt x="714696" y="80251"/>
                </a:moveTo>
                <a:lnTo>
                  <a:pt x="695949" y="80251"/>
                </a:lnTo>
                <a:lnTo>
                  <a:pt x="695949" y="6249"/>
                </a:lnTo>
                <a:lnTo>
                  <a:pt x="714696" y="6249"/>
                </a:lnTo>
                <a:lnTo>
                  <a:pt x="714696" y="80251"/>
                </a:lnTo>
                <a:close/>
              </a:path>
              <a:path w="1619250" h="275589">
                <a:moveTo>
                  <a:pt x="551563" y="163681"/>
                </a:moveTo>
                <a:lnTo>
                  <a:pt x="541367" y="148881"/>
                </a:lnTo>
                <a:lnTo>
                  <a:pt x="580324" y="128282"/>
                </a:lnTo>
                <a:lnTo>
                  <a:pt x="610052" y="102493"/>
                </a:lnTo>
                <a:lnTo>
                  <a:pt x="629830" y="71996"/>
                </a:lnTo>
                <a:lnTo>
                  <a:pt x="638940" y="37275"/>
                </a:lnTo>
                <a:lnTo>
                  <a:pt x="552111" y="37275"/>
                </a:lnTo>
                <a:lnTo>
                  <a:pt x="552111" y="20720"/>
                </a:lnTo>
                <a:lnTo>
                  <a:pt x="658893" y="20720"/>
                </a:lnTo>
                <a:lnTo>
                  <a:pt x="658074" y="36543"/>
                </a:lnTo>
                <a:lnTo>
                  <a:pt x="655632" y="51760"/>
                </a:lnTo>
                <a:lnTo>
                  <a:pt x="651585" y="66339"/>
                </a:lnTo>
                <a:lnTo>
                  <a:pt x="645956" y="80251"/>
                </a:lnTo>
                <a:lnTo>
                  <a:pt x="714696" y="80251"/>
                </a:lnTo>
                <a:lnTo>
                  <a:pt x="714696" y="96586"/>
                </a:lnTo>
                <a:lnTo>
                  <a:pt x="636857" y="96586"/>
                </a:lnTo>
                <a:lnTo>
                  <a:pt x="621217" y="116551"/>
                </a:lnTo>
                <a:lnTo>
                  <a:pt x="601692" y="134451"/>
                </a:lnTo>
                <a:lnTo>
                  <a:pt x="578426" y="150191"/>
                </a:lnTo>
                <a:lnTo>
                  <a:pt x="551563" y="163681"/>
                </a:lnTo>
                <a:close/>
              </a:path>
              <a:path w="1619250" h="275589">
                <a:moveTo>
                  <a:pt x="714696" y="154801"/>
                </a:moveTo>
                <a:lnTo>
                  <a:pt x="695949" y="154801"/>
                </a:lnTo>
                <a:lnTo>
                  <a:pt x="695949" y="96586"/>
                </a:lnTo>
                <a:lnTo>
                  <a:pt x="714696" y="96586"/>
                </a:lnTo>
                <a:lnTo>
                  <a:pt x="714696" y="154801"/>
                </a:lnTo>
                <a:close/>
              </a:path>
              <a:path w="1619250" h="275589">
                <a:moveTo>
                  <a:pt x="565157" y="273095"/>
                </a:moveTo>
                <a:lnTo>
                  <a:pt x="555290" y="258295"/>
                </a:lnTo>
                <a:lnTo>
                  <a:pt x="578507" y="245896"/>
                </a:lnTo>
                <a:lnTo>
                  <a:pt x="596553" y="228831"/>
                </a:lnTo>
                <a:lnTo>
                  <a:pt x="608248" y="209176"/>
                </a:lnTo>
                <a:lnTo>
                  <a:pt x="612409" y="189007"/>
                </a:lnTo>
                <a:lnTo>
                  <a:pt x="612409" y="168615"/>
                </a:lnTo>
                <a:lnTo>
                  <a:pt x="631156" y="168615"/>
                </a:lnTo>
                <a:lnTo>
                  <a:pt x="631156" y="189007"/>
                </a:lnTo>
                <a:lnTo>
                  <a:pt x="633679" y="208090"/>
                </a:lnTo>
                <a:lnTo>
                  <a:pt x="638627" y="219704"/>
                </a:lnTo>
                <a:lnTo>
                  <a:pt x="621179" y="219704"/>
                </a:lnTo>
                <a:lnTo>
                  <a:pt x="612025" y="236217"/>
                </a:lnTo>
                <a:lnTo>
                  <a:pt x="599417" y="251086"/>
                </a:lnTo>
                <a:lnTo>
                  <a:pt x="583685" y="263612"/>
                </a:lnTo>
                <a:lnTo>
                  <a:pt x="565157" y="273095"/>
                </a:lnTo>
                <a:close/>
              </a:path>
              <a:path w="1619250" h="275589">
                <a:moveTo>
                  <a:pt x="700190" y="255883"/>
                </a:moveTo>
                <a:lnTo>
                  <a:pt x="672268" y="255883"/>
                </a:lnTo>
                <a:lnTo>
                  <a:pt x="690349" y="241456"/>
                </a:lnTo>
                <a:lnTo>
                  <a:pt x="703527" y="224171"/>
                </a:lnTo>
                <a:lnTo>
                  <a:pt x="711628" y="206024"/>
                </a:lnTo>
                <a:lnTo>
                  <a:pt x="714477" y="189007"/>
                </a:lnTo>
                <a:lnTo>
                  <a:pt x="714477" y="168615"/>
                </a:lnTo>
                <a:lnTo>
                  <a:pt x="733334" y="168615"/>
                </a:lnTo>
                <a:lnTo>
                  <a:pt x="733334" y="189007"/>
                </a:lnTo>
                <a:lnTo>
                  <a:pt x="737294" y="210162"/>
                </a:lnTo>
                <a:lnTo>
                  <a:pt x="742610" y="219265"/>
                </a:lnTo>
                <a:lnTo>
                  <a:pt x="723577" y="219265"/>
                </a:lnTo>
                <a:lnTo>
                  <a:pt x="715907" y="235912"/>
                </a:lnTo>
                <a:lnTo>
                  <a:pt x="704898" y="251470"/>
                </a:lnTo>
                <a:lnTo>
                  <a:pt x="700190" y="255883"/>
                </a:lnTo>
                <a:close/>
              </a:path>
              <a:path w="1619250" h="275589">
                <a:moveTo>
                  <a:pt x="780586" y="273095"/>
                </a:moveTo>
                <a:lnTo>
                  <a:pt x="761379" y="263744"/>
                </a:lnTo>
                <a:lnTo>
                  <a:pt x="745256" y="251237"/>
                </a:lnTo>
                <a:lnTo>
                  <a:pt x="732546" y="236202"/>
                </a:lnTo>
                <a:lnTo>
                  <a:pt x="723577" y="219265"/>
                </a:lnTo>
                <a:lnTo>
                  <a:pt x="742610" y="219265"/>
                </a:lnTo>
                <a:lnTo>
                  <a:pt x="748820" y="229900"/>
                </a:lnTo>
                <a:lnTo>
                  <a:pt x="766882" y="246512"/>
                </a:lnTo>
                <a:lnTo>
                  <a:pt x="790453" y="258295"/>
                </a:lnTo>
                <a:lnTo>
                  <a:pt x="780586" y="273095"/>
                </a:lnTo>
                <a:close/>
              </a:path>
              <a:path w="1619250" h="275589">
                <a:moveTo>
                  <a:pt x="672817" y="275288"/>
                </a:moveTo>
                <a:lnTo>
                  <a:pt x="654450" y="265400"/>
                </a:lnTo>
                <a:lnTo>
                  <a:pt x="639762" y="252347"/>
                </a:lnTo>
                <a:lnTo>
                  <a:pt x="628693" y="236868"/>
                </a:lnTo>
                <a:lnTo>
                  <a:pt x="621179" y="219704"/>
                </a:lnTo>
                <a:lnTo>
                  <a:pt x="638627" y="219704"/>
                </a:lnTo>
                <a:lnTo>
                  <a:pt x="641475" y="226391"/>
                </a:lnTo>
                <a:lnTo>
                  <a:pt x="654390" y="242720"/>
                </a:lnTo>
                <a:lnTo>
                  <a:pt x="672268" y="255883"/>
                </a:lnTo>
                <a:lnTo>
                  <a:pt x="700190" y="255883"/>
                </a:lnTo>
                <a:lnTo>
                  <a:pt x="690538" y="264931"/>
                </a:lnTo>
                <a:lnTo>
                  <a:pt x="672817" y="275288"/>
                </a:lnTo>
                <a:close/>
              </a:path>
              <a:path w="1619250" h="275589">
                <a:moveTo>
                  <a:pt x="834525" y="104699"/>
                </a:moveTo>
                <a:lnTo>
                  <a:pt x="827070" y="89021"/>
                </a:lnTo>
                <a:lnTo>
                  <a:pt x="861467" y="80268"/>
                </a:lnTo>
                <a:lnTo>
                  <a:pt x="893645" y="64546"/>
                </a:lnTo>
                <a:lnTo>
                  <a:pt x="917476" y="43109"/>
                </a:lnTo>
                <a:lnTo>
                  <a:pt x="926836" y="17212"/>
                </a:lnTo>
                <a:lnTo>
                  <a:pt x="926836" y="3069"/>
                </a:lnTo>
                <a:lnTo>
                  <a:pt x="946789" y="3069"/>
                </a:lnTo>
                <a:lnTo>
                  <a:pt x="946789" y="17212"/>
                </a:lnTo>
                <a:lnTo>
                  <a:pt x="956195" y="42708"/>
                </a:lnTo>
                <a:lnTo>
                  <a:pt x="957954" y="44291"/>
                </a:lnTo>
                <a:lnTo>
                  <a:pt x="936922" y="44291"/>
                </a:lnTo>
                <a:lnTo>
                  <a:pt x="919458" y="66480"/>
                </a:lnTo>
                <a:lnTo>
                  <a:pt x="894481" y="84239"/>
                </a:lnTo>
                <a:lnTo>
                  <a:pt x="865125" y="97126"/>
                </a:lnTo>
                <a:lnTo>
                  <a:pt x="834525" y="104699"/>
                </a:lnTo>
                <a:close/>
              </a:path>
              <a:path w="1619250" h="275589">
                <a:moveTo>
                  <a:pt x="1039100" y="104699"/>
                </a:moveTo>
                <a:lnTo>
                  <a:pt x="1008581" y="97064"/>
                </a:lnTo>
                <a:lnTo>
                  <a:pt x="979295" y="84074"/>
                </a:lnTo>
                <a:lnTo>
                  <a:pt x="954367" y="66295"/>
                </a:lnTo>
                <a:lnTo>
                  <a:pt x="936922" y="44291"/>
                </a:lnTo>
                <a:lnTo>
                  <a:pt x="957954" y="44291"/>
                </a:lnTo>
                <a:lnTo>
                  <a:pt x="980186" y="64299"/>
                </a:lnTo>
                <a:lnTo>
                  <a:pt x="1012420" y="80299"/>
                </a:lnTo>
                <a:lnTo>
                  <a:pt x="1046555" y="89021"/>
                </a:lnTo>
                <a:lnTo>
                  <a:pt x="1039100" y="104699"/>
                </a:lnTo>
                <a:close/>
              </a:path>
              <a:path w="1619250" h="275589">
                <a:moveTo>
                  <a:pt x="1061465" y="143180"/>
                </a:moveTo>
                <a:lnTo>
                  <a:pt x="812160" y="143180"/>
                </a:lnTo>
                <a:lnTo>
                  <a:pt x="812160" y="126406"/>
                </a:lnTo>
                <a:lnTo>
                  <a:pt x="1061465" y="126406"/>
                </a:lnTo>
                <a:lnTo>
                  <a:pt x="1061465" y="143180"/>
                </a:lnTo>
                <a:close/>
              </a:path>
              <a:path w="1619250" h="275589">
                <a:moveTo>
                  <a:pt x="1028466" y="269696"/>
                </a:moveTo>
                <a:lnTo>
                  <a:pt x="844721" y="269696"/>
                </a:lnTo>
                <a:lnTo>
                  <a:pt x="844721" y="164120"/>
                </a:lnTo>
                <a:lnTo>
                  <a:pt x="864126" y="164120"/>
                </a:lnTo>
                <a:lnTo>
                  <a:pt x="864126" y="198874"/>
                </a:lnTo>
                <a:lnTo>
                  <a:pt x="1028466" y="198874"/>
                </a:lnTo>
                <a:lnTo>
                  <a:pt x="1028466" y="214880"/>
                </a:lnTo>
                <a:lnTo>
                  <a:pt x="864126" y="214880"/>
                </a:lnTo>
                <a:lnTo>
                  <a:pt x="864126" y="253471"/>
                </a:lnTo>
                <a:lnTo>
                  <a:pt x="1028466" y="253471"/>
                </a:lnTo>
                <a:lnTo>
                  <a:pt x="1028466" y="269696"/>
                </a:lnTo>
                <a:close/>
              </a:path>
              <a:path w="1619250" h="275589">
                <a:moveTo>
                  <a:pt x="1028466" y="198874"/>
                </a:moveTo>
                <a:lnTo>
                  <a:pt x="1008732" y="198874"/>
                </a:lnTo>
                <a:lnTo>
                  <a:pt x="1008732" y="164120"/>
                </a:lnTo>
                <a:lnTo>
                  <a:pt x="1028466" y="164120"/>
                </a:lnTo>
                <a:lnTo>
                  <a:pt x="1028466" y="198874"/>
                </a:lnTo>
                <a:close/>
              </a:path>
              <a:path w="1619250" h="275589">
                <a:moveTo>
                  <a:pt x="1028466" y="253471"/>
                </a:moveTo>
                <a:lnTo>
                  <a:pt x="1008732" y="253471"/>
                </a:lnTo>
                <a:lnTo>
                  <a:pt x="1008732" y="214880"/>
                </a:lnTo>
                <a:lnTo>
                  <a:pt x="1028466" y="214880"/>
                </a:lnTo>
                <a:lnTo>
                  <a:pt x="1028466" y="253471"/>
                </a:lnTo>
                <a:close/>
              </a:path>
              <a:path w="1619250" h="275589">
                <a:moveTo>
                  <a:pt x="1310661" y="273643"/>
                </a:moveTo>
                <a:lnTo>
                  <a:pt x="1291365" y="273643"/>
                </a:lnTo>
                <a:lnTo>
                  <a:pt x="1291365" y="0"/>
                </a:lnTo>
                <a:lnTo>
                  <a:pt x="1310661" y="0"/>
                </a:lnTo>
                <a:lnTo>
                  <a:pt x="1310661" y="273643"/>
                </a:lnTo>
                <a:close/>
              </a:path>
              <a:path w="1619250" h="275589">
                <a:moveTo>
                  <a:pt x="1127135" y="202053"/>
                </a:moveTo>
                <a:lnTo>
                  <a:pt x="1105428" y="202053"/>
                </a:lnTo>
                <a:lnTo>
                  <a:pt x="1105428" y="27298"/>
                </a:lnTo>
                <a:lnTo>
                  <a:pt x="1124614" y="27298"/>
                </a:lnTo>
                <a:lnTo>
                  <a:pt x="1124614" y="184621"/>
                </a:lnTo>
                <a:lnTo>
                  <a:pt x="1262136" y="184621"/>
                </a:lnTo>
                <a:lnTo>
                  <a:pt x="1262751" y="188458"/>
                </a:lnTo>
                <a:lnTo>
                  <a:pt x="1227239" y="194791"/>
                </a:lnTo>
                <a:lnTo>
                  <a:pt x="1193258" y="198997"/>
                </a:lnTo>
                <a:lnTo>
                  <a:pt x="1160119" y="201332"/>
                </a:lnTo>
                <a:lnTo>
                  <a:pt x="1127135" y="202053"/>
                </a:lnTo>
                <a:close/>
              </a:path>
              <a:path w="1619250" h="275589">
                <a:moveTo>
                  <a:pt x="1262136" y="184621"/>
                </a:moveTo>
                <a:lnTo>
                  <a:pt x="1127135" y="184621"/>
                </a:lnTo>
                <a:lnTo>
                  <a:pt x="1159275" y="183951"/>
                </a:lnTo>
                <a:lnTo>
                  <a:pt x="1191928" y="181730"/>
                </a:lnTo>
                <a:lnTo>
                  <a:pt x="1225404" y="177637"/>
                </a:lnTo>
                <a:lnTo>
                  <a:pt x="1260010" y="171356"/>
                </a:lnTo>
                <a:lnTo>
                  <a:pt x="1262136" y="184621"/>
                </a:lnTo>
                <a:close/>
              </a:path>
              <a:path w="1619250" h="275589">
                <a:moveTo>
                  <a:pt x="1571697" y="273972"/>
                </a:moveTo>
                <a:lnTo>
                  <a:pt x="1552072" y="273972"/>
                </a:lnTo>
                <a:lnTo>
                  <a:pt x="1552072" y="0"/>
                </a:lnTo>
                <a:lnTo>
                  <a:pt x="1571697" y="0"/>
                </a:lnTo>
                <a:lnTo>
                  <a:pt x="1571697" y="110400"/>
                </a:lnTo>
                <a:lnTo>
                  <a:pt x="1619058" y="110400"/>
                </a:lnTo>
                <a:lnTo>
                  <a:pt x="1619058" y="127064"/>
                </a:lnTo>
                <a:lnTo>
                  <a:pt x="1571697" y="127064"/>
                </a:lnTo>
                <a:lnTo>
                  <a:pt x="1571697" y="273972"/>
                </a:lnTo>
                <a:close/>
              </a:path>
              <a:path w="1619250" h="275589">
                <a:moveTo>
                  <a:pt x="1394639" y="204684"/>
                </a:moveTo>
                <a:lnTo>
                  <a:pt x="1373590" y="204684"/>
                </a:lnTo>
                <a:lnTo>
                  <a:pt x="1373590" y="27188"/>
                </a:lnTo>
                <a:lnTo>
                  <a:pt x="1501093" y="27188"/>
                </a:lnTo>
                <a:lnTo>
                  <a:pt x="1501093" y="43414"/>
                </a:lnTo>
                <a:lnTo>
                  <a:pt x="1392995" y="43414"/>
                </a:lnTo>
                <a:lnTo>
                  <a:pt x="1392995" y="187801"/>
                </a:lnTo>
                <a:lnTo>
                  <a:pt x="1525231" y="187801"/>
                </a:lnTo>
                <a:lnTo>
                  <a:pt x="1526418" y="195256"/>
                </a:lnTo>
                <a:lnTo>
                  <a:pt x="1495082" y="200013"/>
                </a:lnTo>
                <a:lnTo>
                  <a:pt x="1464270" y="202889"/>
                </a:lnTo>
                <a:lnTo>
                  <a:pt x="1431587" y="204306"/>
                </a:lnTo>
                <a:lnTo>
                  <a:pt x="1394639" y="204684"/>
                </a:lnTo>
                <a:close/>
              </a:path>
              <a:path w="1619250" h="275589">
                <a:moveTo>
                  <a:pt x="1525231" y="187801"/>
                </a:moveTo>
                <a:lnTo>
                  <a:pt x="1394639" y="187801"/>
                </a:lnTo>
                <a:lnTo>
                  <a:pt x="1431020" y="187417"/>
                </a:lnTo>
                <a:lnTo>
                  <a:pt x="1463187" y="185882"/>
                </a:lnTo>
                <a:lnTo>
                  <a:pt x="1493340" y="182867"/>
                </a:lnTo>
                <a:lnTo>
                  <a:pt x="1523677" y="178043"/>
                </a:lnTo>
                <a:lnTo>
                  <a:pt x="1525231" y="18780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30347" y="6208294"/>
            <a:ext cx="1174115" cy="448945"/>
          </a:xfrm>
          <a:custGeom>
            <a:avLst/>
            <a:gdLst/>
            <a:ahLst/>
            <a:cxnLst/>
            <a:rect l="l" t="t" r="r" b="b"/>
            <a:pathLst>
              <a:path w="1174115" h="448945">
                <a:moveTo>
                  <a:pt x="1173718" y="448351"/>
                </a:moveTo>
                <a:lnTo>
                  <a:pt x="0" y="448351"/>
                </a:lnTo>
                <a:lnTo>
                  <a:pt x="0" y="0"/>
                </a:lnTo>
                <a:lnTo>
                  <a:pt x="1173718" y="0"/>
                </a:lnTo>
                <a:lnTo>
                  <a:pt x="1173718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130810" y="7503456"/>
            <a:ext cx="1449705" cy="374015"/>
          </a:xfrm>
          <a:custGeom>
            <a:avLst/>
            <a:gdLst/>
            <a:ahLst/>
            <a:cxnLst/>
            <a:rect l="l" t="t" r="r" b="b"/>
            <a:pathLst>
              <a:path w="1449704" h="374015">
                <a:moveTo>
                  <a:pt x="1449705" y="373627"/>
                </a:moveTo>
                <a:lnTo>
                  <a:pt x="0" y="373627"/>
                </a:lnTo>
                <a:lnTo>
                  <a:pt x="0" y="0"/>
                </a:lnTo>
                <a:lnTo>
                  <a:pt x="1449705" y="0"/>
                </a:lnTo>
                <a:lnTo>
                  <a:pt x="1449705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31273" y="7503456"/>
            <a:ext cx="1449705" cy="374015"/>
          </a:xfrm>
          <a:custGeom>
            <a:avLst/>
            <a:gdLst/>
            <a:ahLst/>
            <a:cxnLst/>
            <a:rect l="l" t="t" r="r" b="b"/>
            <a:pathLst>
              <a:path w="1449704" h="374015">
                <a:moveTo>
                  <a:pt x="1449704" y="373627"/>
                </a:moveTo>
                <a:lnTo>
                  <a:pt x="0" y="373627"/>
                </a:lnTo>
                <a:lnTo>
                  <a:pt x="0" y="0"/>
                </a:lnTo>
                <a:lnTo>
                  <a:pt x="1449704" y="0"/>
                </a:lnTo>
                <a:lnTo>
                  <a:pt x="1449704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4818" y="6267894"/>
            <a:ext cx="1040765" cy="328930"/>
          </a:xfrm>
          <a:custGeom>
            <a:avLst/>
            <a:gdLst/>
            <a:ahLst/>
            <a:cxnLst/>
            <a:rect l="l" t="t" r="r" b="b"/>
            <a:pathLst>
              <a:path w="1040765" h="328929">
                <a:moveTo>
                  <a:pt x="269955" y="41177"/>
                </a:moveTo>
                <a:lnTo>
                  <a:pt x="28679" y="41177"/>
                </a:lnTo>
                <a:lnTo>
                  <a:pt x="28679" y="21838"/>
                </a:lnTo>
                <a:lnTo>
                  <a:pt x="269955" y="21838"/>
                </a:lnTo>
                <a:lnTo>
                  <a:pt x="269955" y="41177"/>
                </a:lnTo>
                <a:close/>
              </a:path>
              <a:path w="1040765" h="328929">
                <a:moveTo>
                  <a:pt x="28153" y="158132"/>
                </a:moveTo>
                <a:lnTo>
                  <a:pt x="18812" y="139319"/>
                </a:lnTo>
                <a:lnTo>
                  <a:pt x="59172" y="127986"/>
                </a:lnTo>
                <a:lnTo>
                  <a:pt x="97188" y="107466"/>
                </a:lnTo>
                <a:lnTo>
                  <a:pt x="125485" y="79619"/>
                </a:lnTo>
                <a:lnTo>
                  <a:pt x="136688" y="46308"/>
                </a:lnTo>
                <a:lnTo>
                  <a:pt x="136688" y="41177"/>
                </a:lnTo>
                <a:lnTo>
                  <a:pt x="162341" y="41177"/>
                </a:lnTo>
                <a:lnTo>
                  <a:pt x="162341" y="46308"/>
                </a:lnTo>
                <a:lnTo>
                  <a:pt x="173269" y="79619"/>
                </a:lnTo>
                <a:lnTo>
                  <a:pt x="149580" y="79723"/>
                </a:lnTo>
                <a:lnTo>
                  <a:pt x="128942" y="108199"/>
                </a:lnTo>
                <a:lnTo>
                  <a:pt x="99325" y="131113"/>
                </a:lnTo>
                <a:lnTo>
                  <a:pt x="64479" y="147934"/>
                </a:lnTo>
                <a:lnTo>
                  <a:pt x="28153" y="158132"/>
                </a:lnTo>
                <a:close/>
              </a:path>
              <a:path w="1040765" h="328929">
                <a:moveTo>
                  <a:pt x="271139" y="158132"/>
                </a:moveTo>
                <a:lnTo>
                  <a:pt x="234515" y="147934"/>
                </a:lnTo>
                <a:lnTo>
                  <a:pt x="199556" y="131113"/>
                </a:lnTo>
                <a:lnTo>
                  <a:pt x="169998" y="108199"/>
                </a:lnTo>
                <a:lnTo>
                  <a:pt x="149580" y="79723"/>
                </a:lnTo>
                <a:lnTo>
                  <a:pt x="173375" y="79723"/>
                </a:lnTo>
                <a:lnTo>
                  <a:pt x="201513" y="107466"/>
                </a:lnTo>
                <a:lnTo>
                  <a:pt x="239673" y="127986"/>
                </a:lnTo>
                <a:lnTo>
                  <a:pt x="280349" y="139319"/>
                </a:lnTo>
                <a:lnTo>
                  <a:pt x="271139" y="158132"/>
                </a:lnTo>
                <a:close/>
              </a:path>
              <a:path w="1040765" h="328929">
                <a:moveTo>
                  <a:pt x="299161" y="208781"/>
                </a:moveTo>
                <a:lnTo>
                  <a:pt x="0" y="208781"/>
                </a:lnTo>
                <a:lnTo>
                  <a:pt x="0" y="188916"/>
                </a:lnTo>
                <a:lnTo>
                  <a:pt x="299161" y="188916"/>
                </a:lnTo>
                <a:lnTo>
                  <a:pt x="299161" y="208781"/>
                </a:lnTo>
                <a:close/>
              </a:path>
              <a:path w="1040765" h="328929">
                <a:moveTo>
                  <a:pt x="160631" y="327972"/>
                </a:moveTo>
                <a:lnTo>
                  <a:pt x="137609" y="327972"/>
                </a:lnTo>
                <a:lnTo>
                  <a:pt x="137609" y="208781"/>
                </a:lnTo>
                <a:lnTo>
                  <a:pt x="160631" y="208781"/>
                </a:lnTo>
                <a:lnTo>
                  <a:pt x="160631" y="327972"/>
                </a:lnTo>
                <a:close/>
              </a:path>
              <a:path w="1040765" h="328929">
                <a:moveTo>
                  <a:pt x="582010" y="328762"/>
                </a:moveTo>
                <a:lnTo>
                  <a:pt x="558461" y="328762"/>
                </a:lnTo>
                <a:lnTo>
                  <a:pt x="558461" y="0"/>
                </a:lnTo>
                <a:lnTo>
                  <a:pt x="582010" y="0"/>
                </a:lnTo>
                <a:lnTo>
                  <a:pt x="582010" y="132478"/>
                </a:lnTo>
                <a:lnTo>
                  <a:pt x="638843" y="132478"/>
                </a:lnTo>
                <a:lnTo>
                  <a:pt x="638843" y="152475"/>
                </a:lnTo>
                <a:lnTo>
                  <a:pt x="582010" y="152475"/>
                </a:lnTo>
                <a:lnTo>
                  <a:pt x="582010" y="328762"/>
                </a:lnTo>
                <a:close/>
              </a:path>
              <a:path w="1040765" h="328929">
                <a:moveTo>
                  <a:pt x="369544" y="245617"/>
                </a:moveTo>
                <a:lnTo>
                  <a:pt x="344285" y="245617"/>
                </a:lnTo>
                <a:lnTo>
                  <a:pt x="344285" y="32626"/>
                </a:lnTo>
                <a:lnTo>
                  <a:pt x="497287" y="32626"/>
                </a:lnTo>
                <a:lnTo>
                  <a:pt x="497287" y="52096"/>
                </a:lnTo>
                <a:lnTo>
                  <a:pt x="367571" y="52096"/>
                </a:lnTo>
                <a:lnTo>
                  <a:pt x="367571" y="225357"/>
                </a:lnTo>
                <a:lnTo>
                  <a:pt x="526252" y="225357"/>
                </a:lnTo>
                <a:lnTo>
                  <a:pt x="527677" y="234303"/>
                </a:lnTo>
                <a:lnTo>
                  <a:pt x="490074" y="240012"/>
                </a:lnTo>
                <a:lnTo>
                  <a:pt x="453100" y="243463"/>
                </a:lnTo>
                <a:lnTo>
                  <a:pt x="413881" y="245163"/>
                </a:lnTo>
                <a:lnTo>
                  <a:pt x="369544" y="245617"/>
                </a:lnTo>
                <a:close/>
              </a:path>
              <a:path w="1040765" h="328929">
                <a:moveTo>
                  <a:pt x="526252" y="225357"/>
                </a:moveTo>
                <a:lnTo>
                  <a:pt x="369544" y="225357"/>
                </a:lnTo>
                <a:lnTo>
                  <a:pt x="413201" y="224897"/>
                </a:lnTo>
                <a:lnTo>
                  <a:pt x="451801" y="223055"/>
                </a:lnTo>
                <a:lnTo>
                  <a:pt x="487983" y="219437"/>
                </a:lnTo>
                <a:lnTo>
                  <a:pt x="524388" y="213649"/>
                </a:lnTo>
                <a:lnTo>
                  <a:pt x="526252" y="225357"/>
                </a:lnTo>
                <a:close/>
              </a:path>
              <a:path w="1040765" h="328929">
                <a:moveTo>
                  <a:pt x="808157" y="141161"/>
                </a:moveTo>
                <a:lnTo>
                  <a:pt x="760367" y="136762"/>
                </a:lnTo>
                <a:lnTo>
                  <a:pt x="724108" y="124025"/>
                </a:lnTo>
                <a:lnTo>
                  <a:pt x="701096" y="103642"/>
                </a:lnTo>
                <a:lnTo>
                  <a:pt x="693044" y="76303"/>
                </a:lnTo>
                <a:lnTo>
                  <a:pt x="701096" y="49062"/>
                </a:lnTo>
                <a:lnTo>
                  <a:pt x="724108" y="28778"/>
                </a:lnTo>
                <a:lnTo>
                  <a:pt x="760367" y="16140"/>
                </a:lnTo>
                <a:lnTo>
                  <a:pt x="808157" y="11840"/>
                </a:lnTo>
                <a:lnTo>
                  <a:pt x="855816" y="16140"/>
                </a:lnTo>
                <a:lnTo>
                  <a:pt x="892041" y="28778"/>
                </a:lnTo>
                <a:lnTo>
                  <a:pt x="894767" y="31179"/>
                </a:lnTo>
                <a:lnTo>
                  <a:pt x="808157" y="31179"/>
                </a:lnTo>
                <a:lnTo>
                  <a:pt x="770717" y="34418"/>
                </a:lnTo>
                <a:lnTo>
                  <a:pt x="741984" y="43479"/>
                </a:lnTo>
                <a:lnTo>
                  <a:pt x="723611" y="57671"/>
                </a:lnTo>
                <a:lnTo>
                  <a:pt x="717251" y="76303"/>
                </a:lnTo>
                <a:lnTo>
                  <a:pt x="723611" y="95140"/>
                </a:lnTo>
                <a:lnTo>
                  <a:pt x="741984" y="109390"/>
                </a:lnTo>
                <a:lnTo>
                  <a:pt x="770717" y="118409"/>
                </a:lnTo>
                <a:lnTo>
                  <a:pt x="808157" y="121559"/>
                </a:lnTo>
                <a:lnTo>
                  <a:pt x="894828" y="121559"/>
                </a:lnTo>
                <a:lnTo>
                  <a:pt x="892041" y="124025"/>
                </a:lnTo>
                <a:lnTo>
                  <a:pt x="855816" y="136762"/>
                </a:lnTo>
                <a:lnTo>
                  <a:pt x="808157" y="141161"/>
                </a:lnTo>
                <a:close/>
              </a:path>
              <a:path w="1040765" h="328929">
                <a:moveTo>
                  <a:pt x="894828" y="121559"/>
                </a:moveTo>
                <a:lnTo>
                  <a:pt x="808157" y="121559"/>
                </a:lnTo>
                <a:lnTo>
                  <a:pt x="845657" y="118409"/>
                </a:lnTo>
                <a:lnTo>
                  <a:pt x="874413" y="109390"/>
                </a:lnTo>
                <a:lnTo>
                  <a:pt x="892833" y="95140"/>
                </a:lnTo>
                <a:lnTo>
                  <a:pt x="899326" y="76303"/>
                </a:lnTo>
                <a:lnTo>
                  <a:pt x="892833" y="57671"/>
                </a:lnTo>
                <a:lnTo>
                  <a:pt x="874413" y="43479"/>
                </a:lnTo>
                <a:lnTo>
                  <a:pt x="845657" y="34418"/>
                </a:lnTo>
                <a:lnTo>
                  <a:pt x="808157" y="31179"/>
                </a:lnTo>
                <a:lnTo>
                  <a:pt x="894767" y="31179"/>
                </a:lnTo>
                <a:lnTo>
                  <a:pt x="915070" y="49062"/>
                </a:lnTo>
                <a:lnTo>
                  <a:pt x="923138" y="76303"/>
                </a:lnTo>
                <a:lnTo>
                  <a:pt x="915070" y="103642"/>
                </a:lnTo>
                <a:lnTo>
                  <a:pt x="894828" y="121559"/>
                </a:lnTo>
                <a:close/>
              </a:path>
              <a:path w="1040765" h="328929">
                <a:moveTo>
                  <a:pt x="958001" y="194178"/>
                </a:moveTo>
                <a:lnTo>
                  <a:pt x="658839" y="194178"/>
                </a:lnTo>
                <a:lnTo>
                  <a:pt x="658839" y="174708"/>
                </a:lnTo>
                <a:lnTo>
                  <a:pt x="958001" y="174708"/>
                </a:lnTo>
                <a:lnTo>
                  <a:pt x="958001" y="194178"/>
                </a:lnTo>
                <a:close/>
              </a:path>
              <a:path w="1040765" h="328929">
                <a:moveTo>
                  <a:pt x="924849" y="320474"/>
                </a:moveTo>
                <a:lnTo>
                  <a:pt x="698307" y="320474"/>
                </a:lnTo>
                <a:lnTo>
                  <a:pt x="698307" y="225357"/>
                </a:lnTo>
                <a:lnTo>
                  <a:pt x="721987" y="225357"/>
                </a:lnTo>
                <a:lnTo>
                  <a:pt x="721987" y="300608"/>
                </a:lnTo>
                <a:lnTo>
                  <a:pt x="924849" y="300608"/>
                </a:lnTo>
                <a:lnTo>
                  <a:pt x="924849" y="320474"/>
                </a:lnTo>
                <a:close/>
              </a:path>
              <a:path w="1040765" h="328929">
                <a:moveTo>
                  <a:pt x="1020622" y="123400"/>
                </a:moveTo>
                <a:lnTo>
                  <a:pt x="1012875" y="121832"/>
                </a:lnTo>
                <a:lnTo>
                  <a:pt x="1006497" y="117563"/>
                </a:lnTo>
                <a:lnTo>
                  <a:pt x="1002215" y="111246"/>
                </a:lnTo>
                <a:lnTo>
                  <a:pt x="1000757" y="103535"/>
                </a:lnTo>
                <a:lnTo>
                  <a:pt x="1002215" y="95825"/>
                </a:lnTo>
                <a:lnTo>
                  <a:pt x="1006497" y="89508"/>
                </a:lnTo>
                <a:lnTo>
                  <a:pt x="1012875" y="85238"/>
                </a:lnTo>
                <a:lnTo>
                  <a:pt x="1020622" y="83670"/>
                </a:lnTo>
                <a:lnTo>
                  <a:pt x="1028333" y="85238"/>
                </a:lnTo>
                <a:lnTo>
                  <a:pt x="1034650" y="89508"/>
                </a:lnTo>
                <a:lnTo>
                  <a:pt x="1038919" y="95825"/>
                </a:lnTo>
                <a:lnTo>
                  <a:pt x="1040488" y="103535"/>
                </a:lnTo>
                <a:lnTo>
                  <a:pt x="1038919" y="111246"/>
                </a:lnTo>
                <a:lnTo>
                  <a:pt x="1034650" y="117563"/>
                </a:lnTo>
                <a:lnTo>
                  <a:pt x="1028333" y="121832"/>
                </a:lnTo>
                <a:lnTo>
                  <a:pt x="1020622" y="123400"/>
                </a:lnTo>
                <a:close/>
              </a:path>
              <a:path w="1040765" h="328929">
                <a:moveTo>
                  <a:pt x="1020622" y="259826"/>
                </a:moveTo>
                <a:lnTo>
                  <a:pt x="1012875" y="258257"/>
                </a:lnTo>
                <a:lnTo>
                  <a:pt x="1006497" y="253988"/>
                </a:lnTo>
                <a:lnTo>
                  <a:pt x="1002215" y="247671"/>
                </a:lnTo>
                <a:lnTo>
                  <a:pt x="1000757" y="239960"/>
                </a:lnTo>
                <a:lnTo>
                  <a:pt x="1002215" y="232250"/>
                </a:lnTo>
                <a:lnTo>
                  <a:pt x="1006497" y="225933"/>
                </a:lnTo>
                <a:lnTo>
                  <a:pt x="1012875" y="221664"/>
                </a:lnTo>
                <a:lnTo>
                  <a:pt x="1020622" y="220095"/>
                </a:lnTo>
                <a:lnTo>
                  <a:pt x="1028333" y="221664"/>
                </a:lnTo>
                <a:lnTo>
                  <a:pt x="1034650" y="225933"/>
                </a:lnTo>
                <a:lnTo>
                  <a:pt x="1038919" y="232250"/>
                </a:lnTo>
                <a:lnTo>
                  <a:pt x="1040488" y="239960"/>
                </a:lnTo>
                <a:lnTo>
                  <a:pt x="1038919" y="247671"/>
                </a:lnTo>
                <a:lnTo>
                  <a:pt x="1034650" y="253988"/>
                </a:lnTo>
                <a:lnTo>
                  <a:pt x="1028333" y="258257"/>
                </a:lnTo>
                <a:lnTo>
                  <a:pt x="1020622" y="2598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53808" y="7172355"/>
            <a:ext cx="763270" cy="274320"/>
          </a:xfrm>
          <a:custGeom>
            <a:avLst/>
            <a:gdLst/>
            <a:ahLst/>
            <a:cxnLst/>
            <a:rect l="l" t="t" r="r" b="b"/>
            <a:pathLst>
              <a:path w="763269" h="274320">
                <a:moveTo>
                  <a:pt x="221787" y="273643"/>
                </a:moveTo>
                <a:lnTo>
                  <a:pt x="202711" y="273643"/>
                </a:lnTo>
                <a:lnTo>
                  <a:pt x="202711" y="0"/>
                </a:lnTo>
                <a:lnTo>
                  <a:pt x="221787" y="0"/>
                </a:lnTo>
                <a:lnTo>
                  <a:pt x="221787" y="273643"/>
                </a:lnTo>
                <a:close/>
              </a:path>
              <a:path w="763269" h="274320">
                <a:moveTo>
                  <a:pt x="166532" y="258623"/>
                </a:moveTo>
                <a:lnTo>
                  <a:pt x="147675" y="258623"/>
                </a:lnTo>
                <a:lnTo>
                  <a:pt x="147675" y="122679"/>
                </a:lnTo>
                <a:lnTo>
                  <a:pt x="84307" y="122679"/>
                </a:lnTo>
                <a:lnTo>
                  <a:pt x="84307" y="105905"/>
                </a:lnTo>
                <a:lnTo>
                  <a:pt x="147675" y="105905"/>
                </a:lnTo>
                <a:lnTo>
                  <a:pt x="147675" y="7126"/>
                </a:lnTo>
                <a:lnTo>
                  <a:pt x="166532" y="7126"/>
                </a:lnTo>
                <a:lnTo>
                  <a:pt x="166532" y="258623"/>
                </a:lnTo>
                <a:close/>
              </a:path>
              <a:path w="763269" h="274320">
                <a:moveTo>
                  <a:pt x="16993" y="205890"/>
                </a:moveTo>
                <a:lnTo>
                  <a:pt x="0" y="205890"/>
                </a:lnTo>
                <a:lnTo>
                  <a:pt x="0" y="34534"/>
                </a:lnTo>
                <a:lnTo>
                  <a:pt x="102726" y="34534"/>
                </a:lnTo>
                <a:lnTo>
                  <a:pt x="102726" y="51088"/>
                </a:lnTo>
                <a:lnTo>
                  <a:pt x="18966" y="51088"/>
                </a:lnTo>
                <a:lnTo>
                  <a:pt x="18966" y="189116"/>
                </a:lnTo>
                <a:lnTo>
                  <a:pt x="119252" y="189116"/>
                </a:lnTo>
                <a:lnTo>
                  <a:pt x="120376" y="197777"/>
                </a:lnTo>
                <a:lnTo>
                  <a:pt x="97146" y="201851"/>
                </a:lnTo>
                <a:lnTo>
                  <a:pt x="73659" y="204300"/>
                </a:lnTo>
                <a:lnTo>
                  <a:pt x="47685" y="205517"/>
                </a:lnTo>
                <a:lnTo>
                  <a:pt x="16993" y="205890"/>
                </a:lnTo>
                <a:close/>
              </a:path>
              <a:path w="763269" h="274320">
                <a:moveTo>
                  <a:pt x="119252" y="189116"/>
                </a:moveTo>
                <a:lnTo>
                  <a:pt x="18966" y="189116"/>
                </a:lnTo>
                <a:lnTo>
                  <a:pt x="48344" y="188834"/>
                </a:lnTo>
                <a:lnTo>
                  <a:pt x="73262" y="187595"/>
                </a:lnTo>
                <a:lnTo>
                  <a:pt x="95836" y="185062"/>
                </a:lnTo>
                <a:lnTo>
                  <a:pt x="118184" y="180894"/>
                </a:lnTo>
                <a:lnTo>
                  <a:pt x="119252" y="189116"/>
                </a:lnTo>
                <a:close/>
              </a:path>
              <a:path w="763269" h="274320">
                <a:moveTo>
                  <a:pt x="487537" y="273972"/>
                </a:moveTo>
                <a:lnTo>
                  <a:pt x="468022" y="273972"/>
                </a:lnTo>
                <a:lnTo>
                  <a:pt x="468022" y="0"/>
                </a:lnTo>
                <a:lnTo>
                  <a:pt x="487537" y="0"/>
                </a:lnTo>
                <a:lnTo>
                  <a:pt x="487537" y="273972"/>
                </a:lnTo>
                <a:close/>
              </a:path>
              <a:path w="763269" h="274320">
                <a:moveTo>
                  <a:pt x="343150" y="210933"/>
                </a:moveTo>
                <a:lnTo>
                  <a:pt x="315245" y="204276"/>
                </a:lnTo>
                <a:lnTo>
                  <a:pt x="293405" y="185306"/>
                </a:lnTo>
                <a:lnTo>
                  <a:pt x="279169" y="155524"/>
                </a:lnTo>
                <a:lnTo>
                  <a:pt x="274082" y="116430"/>
                </a:lnTo>
                <a:lnTo>
                  <a:pt x="279169" y="77395"/>
                </a:lnTo>
                <a:lnTo>
                  <a:pt x="293405" y="47621"/>
                </a:lnTo>
                <a:lnTo>
                  <a:pt x="315245" y="28598"/>
                </a:lnTo>
                <a:lnTo>
                  <a:pt x="343150" y="21816"/>
                </a:lnTo>
                <a:lnTo>
                  <a:pt x="370917" y="28598"/>
                </a:lnTo>
                <a:lnTo>
                  <a:pt x="383027" y="39138"/>
                </a:lnTo>
                <a:lnTo>
                  <a:pt x="343150" y="39138"/>
                </a:lnTo>
                <a:lnTo>
                  <a:pt x="322863" y="44879"/>
                </a:lnTo>
                <a:lnTo>
                  <a:pt x="306985" y="60722"/>
                </a:lnTo>
                <a:lnTo>
                  <a:pt x="296637" y="85097"/>
                </a:lnTo>
                <a:lnTo>
                  <a:pt x="292939" y="116430"/>
                </a:lnTo>
                <a:lnTo>
                  <a:pt x="296637" y="147793"/>
                </a:lnTo>
                <a:lnTo>
                  <a:pt x="306985" y="172219"/>
                </a:lnTo>
                <a:lnTo>
                  <a:pt x="322863" y="188073"/>
                </a:lnTo>
                <a:lnTo>
                  <a:pt x="343150" y="193721"/>
                </a:lnTo>
                <a:lnTo>
                  <a:pt x="383078" y="193721"/>
                </a:lnTo>
                <a:lnTo>
                  <a:pt x="370917" y="204276"/>
                </a:lnTo>
                <a:lnTo>
                  <a:pt x="343150" y="210933"/>
                </a:lnTo>
                <a:close/>
              </a:path>
              <a:path w="763269" h="274320">
                <a:moveTo>
                  <a:pt x="383078" y="193721"/>
                </a:moveTo>
                <a:lnTo>
                  <a:pt x="343150" y="193721"/>
                </a:lnTo>
                <a:lnTo>
                  <a:pt x="363405" y="188073"/>
                </a:lnTo>
                <a:lnTo>
                  <a:pt x="379220" y="172219"/>
                </a:lnTo>
                <a:lnTo>
                  <a:pt x="389525" y="147793"/>
                </a:lnTo>
                <a:lnTo>
                  <a:pt x="393253" y="116430"/>
                </a:lnTo>
                <a:lnTo>
                  <a:pt x="389525" y="85097"/>
                </a:lnTo>
                <a:lnTo>
                  <a:pt x="379220" y="60722"/>
                </a:lnTo>
                <a:lnTo>
                  <a:pt x="363405" y="44879"/>
                </a:lnTo>
                <a:lnTo>
                  <a:pt x="343150" y="39138"/>
                </a:lnTo>
                <a:lnTo>
                  <a:pt x="383027" y="39138"/>
                </a:lnTo>
                <a:lnTo>
                  <a:pt x="392773" y="47621"/>
                </a:lnTo>
                <a:lnTo>
                  <a:pt x="407085" y="77395"/>
                </a:lnTo>
                <a:lnTo>
                  <a:pt x="412219" y="116430"/>
                </a:lnTo>
                <a:lnTo>
                  <a:pt x="407085" y="155524"/>
                </a:lnTo>
                <a:lnTo>
                  <a:pt x="392773" y="185306"/>
                </a:lnTo>
                <a:lnTo>
                  <a:pt x="383078" y="193721"/>
                </a:lnTo>
                <a:close/>
              </a:path>
              <a:path w="763269" h="274320">
                <a:moveTo>
                  <a:pt x="763044" y="273972"/>
                </a:moveTo>
                <a:lnTo>
                  <a:pt x="743749" y="273972"/>
                </a:lnTo>
                <a:lnTo>
                  <a:pt x="743749" y="122131"/>
                </a:lnTo>
                <a:lnTo>
                  <a:pt x="682574" y="122131"/>
                </a:lnTo>
                <a:lnTo>
                  <a:pt x="682574" y="105686"/>
                </a:lnTo>
                <a:lnTo>
                  <a:pt x="743749" y="105686"/>
                </a:lnTo>
                <a:lnTo>
                  <a:pt x="743749" y="0"/>
                </a:lnTo>
                <a:lnTo>
                  <a:pt x="763044" y="0"/>
                </a:lnTo>
                <a:lnTo>
                  <a:pt x="763044" y="273972"/>
                </a:lnTo>
                <a:close/>
              </a:path>
              <a:path w="763269" h="274320">
                <a:moveTo>
                  <a:pt x="570858" y="206767"/>
                </a:moveTo>
                <a:lnTo>
                  <a:pt x="550357" y="206767"/>
                </a:lnTo>
                <a:lnTo>
                  <a:pt x="550357" y="25763"/>
                </a:lnTo>
                <a:lnTo>
                  <a:pt x="677969" y="25763"/>
                </a:lnTo>
                <a:lnTo>
                  <a:pt x="677969" y="42208"/>
                </a:lnTo>
                <a:lnTo>
                  <a:pt x="570091" y="42208"/>
                </a:lnTo>
                <a:lnTo>
                  <a:pt x="570091" y="102945"/>
                </a:lnTo>
                <a:lnTo>
                  <a:pt x="665033" y="102945"/>
                </a:lnTo>
                <a:lnTo>
                  <a:pt x="665033" y="119170"/>
                </a:lnTo>
                <a:lnTo>
                  <a:pt x="570091" y="119170"/>
                </a:lnTo>
                <a:lnTo>
                  <a:pt x="570091" y="189993"/>
                </a:lnTo>
                <a:lnTo>
                  <a:pt x="697167" y="189993"/>
                </a:lnTo>
                <a:lnTo>
                  <a:pt x="698361" y="197777"/>
                </a:lnTo>
                <a:lnTo>
                  <a:pt x="669358" y="202065"/>
                </a:lnTo>
                <a:lnTo>
                  <a:pt x="640242" y="204780"/>
                </a:lnTo>
                <a:lnTo>
                  <a:pt x="608310" y="206241"/>
                </a:lnTo>
                <a:lnTo>
                  <a:pt x="570858" y="206767"/>
                </a:lnTo>
                <a:close/>
              </a:path>
              <a:path w="763269" h="274320">
                <a:moveTo>
                  <a:pt x="697167" y="189993"/>
                </a:moveTo>
                <a:lnTo>
                  <a:pt x="570858" y="189993"/>
                </a:lnTo>
                <a:lnTo>
                  <a:pt x="607900" y="189719"/>
                </a:lnTo>
                <a:lnTo>
                  <a:pt x="639351" y="188458"/>
                </a:lnTo>
                <a:lnTo>
                  <a:pt x="667801" y="185800"/>
                </a:lnTo>
                <a:lnTo>
                  <a:pt x="695839" y="181332"/>
                </a:lnTo>
                <a:lnTo>
                  <a:pt x="697167" y="18999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44383" y="7172355"/>
            <a:ext cx="772160" cy="274320"/>
          </a:xfrm>
          <a:custGeom>
            <a:avLst/>
            <a:gdLst/>
            <a:ahLst/>
            <a:cxnLst/>
            <a:rect l="l" t="t" r="r" b="b"/>
            <a:pathLst>
              <a:path w="772160" h="274320">
                <a:moveTo>
                  <a:pt x="223651" y="201176"/>
                </a:moveTo>
                <a:lnTo>
                  <a:pt x="204026" y="201176"/>
                </a:lnTo>
                <a:lnTo>
                  <a:pt x="204026" y="93736"/>
                </a:lnTo>
                <a:lnTo>
                  <a:pt x="143838" y="93736"/>
                </a:lnTo>
                <a:lnTo>
                  <a:pt x="143838" y="77400"/>
                </a:lnTo>
                <a:lnTo>
                  <a:pt x="204026" y="77400"/>
                </a:lnTo>
                <a:lnTo>
                  <a:pt x="204026" y="328"/>
                </a:lnTo>
                <a:lnTo>
                  <a:pt x="223651" y="328"/>
                </a:lnTo>
                <a:lnTo>
                  <a:pt x="223651" y="201176"/>
                </a:lnTo>
                <a:close/>
              </a:path>
              <a:path w="772160" h="274320">
                <a:moveTo>
                  <a:pt x="153924" y="40235"/>
                </a:moveTo>
                <a:lnTo>
                  <a:pt x="6906" y="40235"/>
                </a:lnTo>
                <a:lnTo>
                  <a:pt x="6906" y="23790"/>
                </a:lnTo>
                <a:lnTo>
                  <a:pt x="153924" y="23790"/>
                </a:lnTo>
                <a:lnTo>
                  <a:pt x="153924" y="40235"/>
                </a:lnTo>
                <a:close/>
              </a:path>
              <a:path w="772160" h="274320">
                <a:moveTo>
                  <a:pt x="10415" y="164558"/>
                </a:moveTo>
                <a:lnTo>
                  <a:pt x="0" y="148442"/>
                </a:lnTo>
                <a:lnTo>
                  <a:pt x="27565" y="134087"/>
                </a:lnTo>
                <a:lnTo>
                  <a:pt x="50157" y="113031"/>
                </a:lnTo>
                <a:lnTo>
                  <a:pt x="65430" y="86959"/>
                </a:lnTo>
                <a:lnTo>
                  <a:pt x="71042" y="57557"/>
                </a:lnTo>
                <a:lnTo>
                  <a:pt x="71042" y="40235"/>
                </a:lnTo>
                <a:lnTo>
                  <a:pt x="90556" y="40235"/>
                </a:lnTo>
                <a:lnTo>
                  <a:pt x="90556" y="57557"/>
                </a:lnTo>
                <a:lnTo>
                  <a:pt x="95858" y="84144"/>
                </a:lnTo>
                <a:lnTo>
                  <a:pt x="101190" y="92968"/>
                </a:lnTo>
                <a:lnTo>
                  <a:pt x="81237" y="92968"/>
                </a:lnTo>
                <a:lnTo>
                  <a:pt x="69817" y="116318"/>
                </a:lnTo>
                <a:lnTo>
                  <a:pt x="53596" y="136451"/>
                </a:lnTo>
                <a:lnTo>
                  <a:pt x="33491" y="152740"/>
                </a:lnTo>
                <a:lnTo>
                  <a:pt x="10415" y="164558"/>
                </a:lnTo>
                <a:close/>
              </a:path>
              <a:path w="772160" h="274320">
                <a:moveTo>
                  <a:pt x="149100" y="157761"/>
                </a:moveTo>
                <a:lnTo>
                  <a:pt x="127088" y="146974"/>
                </a:lnTo>
                <a:lnTo>
                  <a:pt x="107933" y="132148"/>
                </a:lnTo>
                <a:lnTo>
                  <a:pt x="92396" y="113930"/>
                </a:lnTo>
                <a:lnTo>
                  <a:pt x="81237" y="92968"/>
                </a:lnTo>
                <a:lnTo>
                  <a:pt x="101190" y="92968"/>
                </a:lnTo>
                <a:lnTo>
                  <a:pt x="110441" y="108276"/>
                </a:lnTo>
                <a:lnTo>
                  <a:pt x="132321" y="128152"/>
                </a:lnTo>
                <a:lnTo>
                  <a:pt x="159515" y="141974"/>
                </a:lnTo>
                <a:lnTo>
                  <a:pt x="149100" y="157761"/>
                </a:lnTo>
                <a:close/>
              </a:path>
              <a:path w="772160" h="274320">
                <a:moveTo>
                  <a:pt x="231763" y="267065"/>
                </a:moveTo>
                <a:lnTo>
                  <a:pt x="49882" y="267065"/>
                </a:lnTo>
                <a:lnTo>
                  <a:pt x="49882" y="182867"/>
                </a:lnTo>
                <a:lnTo>
                  <a:pt x="69397" y="182867"/>
                </a:lnTo>
                <a:lnTo>
                  <a:pt x="69397" y="250511"/>
                </a:lnTo>
                <a:lnTo>
                  <a:pt x="231763" y="250511"/>
                </a:lnTo>
                <a:lnTo>
                  <a:pt x="231763" y="267065"/>
                </a:lnTo>
                <a:close/>
              </a:path>
              <a:path w="772160" h="274320">
                <a:moveTo>
                  <a:pt x="497952" y="273972"/>
                </a:moveTo>
                <a:lnTo>
                  <a:pt x="478437" y="273972"/>
                </a:lnTo>
                <a:lnTo>
                  <a:pt x="478437" y="128051"/>
                </a:lnTo>
                <a:lnTo>
                  <a:pt x="414850" y="128051"/>
                </a:lnTo>
                <a:lnTo>
                  <a:pt x="414850" y="111387"/>
                </a:lnTo>
                <a:lnTo>
                  <a:pt x="478437" y="111387"/>
                </a:lnTo>
                <a:lnTo>
                  <a:pt x="478437" y="0"/>
                </a:lnTo>
                <a:lnTo>
                  <a:pt x="497952" y="0"/>
                </a:lnTo>
                <a:lnTo>
                  <a:pt x="497952" y="273972"/>
                </a:lnTo>
                <a:close/>
              </a:path>
              <a:path w="772160" h="274320">
                <a:moveTo>
                  <a:pt x="365077" y="48676"/>
                </a:moveTo>
                <a:lnTo>
                  <a:pt x="345453" y="48676"/>
                </a:lnTo>
                <a:lnTo>
                  <a:pt x="345453" y="4604"/>
                </a:lnTo>
                <a:lnTo>
                  <a:pt x="365077" y="4604"/>
                </a:lnTo>
                <a:lnTo>
                  <a:pt x="365077" y="48676"/>
                </a:lnTo>
                <a:close/>
              </a:path>
              <a:path w="772160" h="274320">
                <a:moveTo>
                  <a:pt x="428554" y="64683"/>
                </a:moveTo>
                <a:lnTo>
                  <a:pt x="280660" y="64683"/>
                </a:lnTo>
                <a:lnTo>
                  <a:pt x="280660" y="48676"/>
                </a:lnTo>
                <a:lnTo>
                  <a:pt x="428554" y="48676"/>
                </a:lnTo>
                <a:lnTo>
                  <a:pt x="428554" y="64683"/>
                </a:lnTo>
                <a:close/>
              </a:path>
              <a:path w="772160" h="274320">
                <a:moveTo>
                  <a:pt x="285484" y="219813"/>
                </a:moveTo>
                <a:lnTo>
                  <a:pt x="273972" y="204574"/>
                </a:lnTo>
                <a:lnTo>
                  <a:pt x="301485" y="185841"/>
                </a:lnTo>
                <a:lnTo>
                  <a:pt x="324280" y="158885"/>
                </a:lnTo>
                <a:lnTo>
                  <a:pt x="339819" y="126132"/>
                </a:lnTo>
                <a:lnTo>
                  <a:pt x="345562" y="90008"/>
                </a:lnTo>
                <a:lnTo>
                  <a:pt x="345562" y="64683"/>
                </a:lnTo>
                <a:lnTo>
                  <a:pt x="364638" y="64683"/>
                </a:lnTo>
                <a:lnTo>
                  <a:pt x="364638" y="90008"/>
                </a:lnTo>
                <a:lnTo>
                  <a:pt x="370480" y="124556"/>
                </a:lnTo>
                <a:lnTo>
                  <a:pt x="373985" y="131449"/>
                </a:lnTo>
                <a:lnTo>
                  <a:pt x="355320" y="131449"/>
                </a:lnTo>
                <a:lnTo>
                  <a:pt x="343868" y="159902"/>
                </a:lnTo>
                <a:lnTo>
                  <a:pt x="327678" y="184758"/>
                </a:lnTo>
                <a:lnTo>
                  <a:pt x="307850" y="205051"/>
                </a:lnTo>
                <a:lnTo>
                  <a:pt x="285484" y="219813"/>
                </a:lnTo>
                <a:close/>
              </a:path>
              <a:path w="772160" h="274320">
                <a:moveTo>
                  <a:pt x="426033" y="214880"/>
                </a:moveTo>
                <a:lnTo>
                  <a:pt x="403544" y="200965"/>
                </a:lnTo>
                <a:lnTo>
                  <a:pt x="383523" y="181839"/>
                </a:lnTo>
                <a:lnTo>
                  <a:pt x="367078" y="158376"/>
                </a:lnTo>
                <a:lnTo>
                  <a:pt x="355320" y="131449"/>
                </a:lnTo>
                <a:lnTo>
                  <a:pt x="373985" y="131449"/>
                </a:lnTo>
                <a:lnTo>
                  <a:pt x="386373" y="155815"/>
                </a:lnTo>
                <a:lnTo>
                  <a:pt x="409626" y="181524"/>
                </a:lnTo>
                <a:lnTo>
                  <a:pt x="437544" y="199422"/>
                </a:lnTo>
                <a:lnTo>
                  <a:pt x="426033" y="214880"/>
                </a:lnTo>
                <a:close/>
              </a:path>
              <a:path w="772160" h="274320">
                <a:moveTo>
                  <a:pt x="772034" y="273972"/>
                </a:moveTo>
                <a:lnTo>
                  <a:pt x="752629" y="273972"/>
                </a:lnTo>
                <a:lnTo>
                  <a:pt x="752629" y="0"/>
                </a:lnTo>
                <a:lnTo>
                  <a:pt x="772034" y="0"/>
                </a:lnTo>
                <a:lnTo>
                  <a:pt x="772034" y="273972"/>
                </a:lnTo>
                <a:close/>
              </a:path>
              <a:path w="772160" h="274320">
                <a:moveTo>
                  <a:pt x="585878" y="206877"/>
                </a:moveTo>
                <a:lnTo>
                  <a:pt x="563513" y="206877"/>
                </a:lnTo>
                <a:lnTo>
                  <a:pt x="563513" y="104480"/>
                </a:lnTo>
                <a:lnTo>
                  <a:pt x="669747" y="104480"/>
                </a:lnTo>
                <a:lnTo>
                  <a:pt x="669747" y="42756"/>
                </a:lnTo>
                <a:lnTo>
                  <a:pt x="562964" y="42756"/>
                </a:lnTo>
                <a:lnTo>
                  <a:pt x="562964" y="26311"/>
                </a:lnTo>
                <a:lnTo>
                  <a:pt x="689371" y="26311"/>
                </a:lnTo>
                <a:lnTo>
                  <a:pt x="689371" y="120925"/>
                </a:lnTo>
                <a:lnTo>
                  <a:pt x="583466" y="120925"/>
                </a:lnTo>
                <a:lnTo>
                  <a:pt x="583466" y="190103"/>
                </a:lnTo>
                <a:lnTo>
                  <a:pt x="725175" y="190103"/>
                </a:lnTo>
                <a:lnTo>
                  <a:pt x="725988" y="196571"/>
                </a:lnTo>
                <a:lnTo>
                  <a:pt x="688617" y="201650"/>
                </a:lnTo>
                <a:lnTo>
                  <a:pt x="653713" y="204807"/>
                </a:lnTo>
                <a:lnTo>
                  <a:pt x="619919" y="206423"/>
                </a:lnTo>
                <a:lnTo>
                  <a:pt x="585878" y="206877"/>
                </a:lnTo>
                <a:close/>
              </a:path>
              <a:path w="772160" h="274320">
                <a:moveTo>
                  <a:pt x="725175" y="190103"/>
                </a:moveTo>
                <a:lnTo>
                  <a:pt x="585878" y="190103"/>
                </a:lnTo>
                <a:lnTo>
                  <a:pt x="619300" y="189683"/>
                </a:lnTo>
                <a:lnTo>
                  <a:pt x="652630" y="188143"/>
                </a:lnTo>
                <a:lnTo>
                  <a:pt x="687091" y="185062"/>
                </a:lnTo>
                <a:lnTo>
                  <a:pt x="723905" y="180017"/>
                </a:lnTo>
                <a:lnTo>
                  <a:pt x="725175" y="1901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157213" y="7172355"/>
            <a:ext cx="227329" cy="273050"/>
          </a:xfrm>
          <a:custGeom>
            <a:avLst/>
            <a:gdLst/>
            <a:ahLst/>
            <a:cxnLst/>
            <a:rect l="l" t="t" r="r" b="b"/>
            <a:pathLst>
              <a:path w="227330" h="273050">
                <a:moveTo>
                  <a:pt x="209946" y="157871"/>
                </a:moveTo>
                <a:lnTo>
                  <a:pt x="190761" y="157871"/>
                </a:lnTo>
                <a:lnTo>
                  <a:pt x="190761" y="0"/>
                </a:lnTo>
                <a:lnTo>
                  <a:pt x="209946" y="0"/>
                </a:lnTo>
                <a:lnTo>
                  <a:pt x="209946" y="157871"/>
                </a:lnTo>
                <a:close/>
              </a:path>
              <a:path w="227330" h="273050">
                <a:moveTo>
                  <a:pt x="126625" y="128270"/>
                </a:moveTo>
                <a:lnTo>
                  <a:pt x="0" y="128270"/>
                </a:lnTo>
                <a:lnTo>
                  <a:pt x="0" y="18308"/>
                </a:lnTo>
                <a:lnTo>
                  <a:pt x="126625" y="18308"/>
                </a:lnTo>
                <a:lnTo>
                  <a:pt x="126625" y="34424"/>
                </a:lnTo>
                <a:lnTo>
                  <a:pt x="19076" y="34424"/>
                </a:lnTo>
                <a:lnTo>
                  <a:pt x="19076" y="112592"/>
                </a:lnTo>
                <a:lnTo>
                  <a:pt x="126625" y="112592"/>
                </a:lnTo>
                <a:lnTo>
                  <a:pt x="126625" y="128270"/>
                </a:lnTo>
                <a:close/>
              </a:path>
              <a:path w="227330" h="273050">
                <a:moveTo>
                  <a:pt x="126625" y="112592"/>
                </a:moveTo>
                <a:lnTo>
                  <a:pt x="107549" y="112592"/>
                </a:lnTo>
                <a:lnTo>
                  <a:pt x="107549" y="34424"/>
                </a:lnTo>
                <a:lnTo>
                  <a:pt x="126625" y="34424"/>
                </a:lnTo>
                <a:lnTo>
                  <a:pt x="126625" y="112592"/>
                </a:lnTo>
                <a:close/>
              </a:path>
              <a:path w="227330" h="273050">
                <a:moveTo>
                  <a:pt x="134738" y="177714"/>
                </a:moveTo>
                <a:lnTo>
                  <a:pt x="115443" y="177714"/>
                </a:lnTo>
                <a:lnTo>
                  <a:pt x="115443" y="149539"/>
                </a:lnTo>
                <a:lnTo>
                  <a:pt x="134738" y="149539"/>
                </a:lnTo>
                <a:lnTo>
                  <a:pt x="134738" y="177714"/>
                </a:lnTo>
                <a:close/>
              </a:path>
              <a:path w="227330" h="273050">
                <a:moveTo>
                  <a:pt x="217730" y="193392"/>
                </a:moveTo>
                <a:lnTo>
                  <a:pt x="32889" y="193392"/>
                </a:lnTo>
                <a:lnTo>
                  <a:pt x="32889" y="177714"/>
                </a:lnTo>
                <a:lnTo>
                  <a:pt x="217730" y="177714"/>
                </a:lnTo>
                <a:lnTo>
                  <a:pt x="217730" y="193392"/>
                </a:lnTo>
                <a:close/>
              </a:path>
              <a:path w="227330" h="273050">
                <a:moveTo>
                  <a:pt x="28833" y="272656"/>
                </a:moveTo>
                <a:lnTo>
                  <a:pt x="21597" y="256979"/>
                </a:lnTo>
                <a:lnTo>
                  <a:pt x="54293" y="249132"/>
                </a:lnTo>
                <a:lnTo>
                  <a:pt x="84431" y="234984"/>
                </a:lnTo>
                <a:lnTo>
                  <a:pt x="106530" y="216293"/>
                </a:lnTo>
                <a:lnTo>
                  <a:pt x="115114" y="194817"/>
                </a:lnTo>
                <a:lnTo>
                  <a:pt x="115114" y="193392"/>
                </a:lnTo>
                <a:lnTo>
                  <a:pt x="135067" y="193392"/>
                </a:lnTo>
                <a:lnTo>
                  <a:pt x="135067" y="194817"/>
                </a:lnTo>
                <a:lnTo>
                  <a:pt x="143380" y="215939"/>
                </a:lnTo>
                <a:lnTo>
                  <a:pt x="147104" y="219156"/>
                </a:lnTo>
                <a:lnTo>
                  <a:pt x="125091" y="219156"/>
                </a:lnTo>
                <a:lnTo>
                  <a:pt x="108740" y="238215"/>
                </a:lnTo>
                <a:lnTo>
                  <a:pt x="85554" y="253882"/>
                </a:lnTo>
                <a:lnTo>
                  <a:pt x="58072" y="265561"/>
                </a:lnTo>
                <a:lnTo>
                  <a:pt x="28833" y="272656"/>
                </a:lnTo>
                <a:close/>
              </a:path>
              <a:path w="227330" h="273050">
                <a:moveTo>
                  <a:pt x="219923" y="272656"/>
                </a:moveTo>
                <a:lnTo>
                  <a:pt x="190860" y="265392"/>
                </a:lnTo>
                <a:lnTo>
                  <a:pt x="163791" y="253594"/>
                </a:lnTo>
                <a:lnTo>
                  <a:pt x="141080" y="237953"/>
                </a:lnTo>
                <a:lnTo>
                  <a:pt x="125091" y="219156"/>
                </a:lnTo>
                <a:lnTo>
                  <a:pt x="147104" y="219156"/>
                </a:lnTo>
                <a:lnTo>
                  <a:pt x="164901" y="234532"/>
                </a:lnTo>
                <a:lnTo>
                  <a:pt x="194500" y="248808"/>
                </a:lnTo>
                <a:lnTo>
                  <a:pt x="227049" y="256979"/>
                </a:lnTo>
                <a:lnTo>
                  <a:pt x="219923" y="27265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492331" y="7172684"/>
            <a:ext cx="777875" cy="273050"/>
          </a:xfrm>
          <a:custGeom>
            <a:avLst/>
            <a:gdLst/>
            <a:ahLst/>
            <a:cxnLst/>
            <a:rect l="l" t="t" r="r" b="b"/>
            <a:pathLst>
              <a:path w="777875" h="273050">
                <a:moveTo>
                  <a:pt x="232860" y="89570"/>
                </a:moveTo>
                <a:lnTo>
                  <a:pt x="214332" y="89570"/>
                </a:lnTo>
                <a:lnTo>
                  <a:pt x="214332" y="0"/>
                </a:lnTo>
                <a:lnTo>
                  <a:pt x="232860" y="0"/>
                </a:lnTo>
                <a:lnTo>
                  <a:pt x="232860" y="89570"/>
                </a:lnTo>
                <a:close/>
              </a:path>
              <a:path w="777875" h="273050">
                <a:moveTo>
                  <a:pt x="81128" y="35630"/>
                </a:moveTo>
                <a:lnTo>
                  <a:pt x="61832" y="35630"/>
                </a:lnTo>
                <a:lnTo>
                  <a:pt x="61832" y="1973"/>
                </a:lnTo>
                <a:lnTo>
                  <a:pt x="81128" y="1973"/>
                </a:lnTo>
                <a:lnTo>
                  <a:pt x="81128" y="35630"/>
                </a:lnTo>
                <a:close/>
              </a:path>
              <a:path w="777875" h="273050">
                <a:moveTo>
                  <a:pt x="173768" y="198983"/>
                </a:moveTo>
                <a:lnTo>
                  <a:pt x="155130" y="198983"/>
                </a:lnTo>
                <a:lnTo>
                  <a:pt x="155130" y="5262"/>
                </a:lnTo>
                <a:lnTo>
                  <a:pt x="173768" y="5262"/>
                </a:lnTo>
                <a:lnTo>
                  <a:pt x="173768" y="89570"/>
                </a:lnTo>
                <a:lnTo>
                  <a:pt x="232860" y="89570"/>
                </a:lnTo>
                <a:lnTo>
                  <a:pt x="232860" y="106234"/>
                </a:lnTo>
                <a:lnTo>
                  <a:pt x="173768" y="106234"/>
                </a:lnTo>
                <a:lnTo>
                  <a:pt x="173768" y="198983"/>
                </a:lnTo>
                <a:close/>
              </a:path>
              <a:path w="777875" h="273050">
                <a:moveTo>
                  <a:pt x="142193" y="51746"/>
                </a:moveTo>
                <a:lnTo>
                  <a:pt x="0" y="51746"/>
                </a:lnTo>
                <a:lnTo>
                  <a:pt x="0" y="35630"/>
                </a:lnTo>
                <a:lnTo>
                  <a:pt x="142193" y="35630"/>
                </a:lnTo>
                <a:lnTo>
                  <a:pt x="142193" y="51746"/>
                </a:lnTo>
                <a:close/>
              </a:path>
              <a:path w="777875" h="273050">
                <a:moveTo>
                  <a:pt x="71261" y="166203"/>
                </a:moveTo>
                <a:lnTo>
                  <a:pt x="47565" y="162705"/>
                </a:lnTo>
                <a:lnTo>
                  <a:pt x="29121" y="152773"/>
                </a:lnTo>
                <a:lnTo>
                  <a:pt x="17193" y="137250"/>
                </a:lnTo>
                <a:lnTo>
                  <a:pt x="13046" y="116978"/>
                </a:lnTo>
                <a:lnTo>
                  <a:pt x="17193" y="96643"/>
                </a:lnTo>
                <a:lnTo>
                  <a:pt x="29121" y="81087"/>
                </a:lnTo>
                <a:lnTo>
                  <a:pt x="47565" y="71143"/>
                </a:lnTo>
                <a:lnTo>
                  <a:pt x="71261" y="67643"/>
                </a:lnTo>
                <a:lnTo>
                  <a:pt x="95010" y="71143"/>
                </a:lnTo>
                <a:lnTo>
                  <a:pt x="113497" y="81087"/>
                </a:lnTo>
                <a:lnTo>
                  <a:pt x="115055" y="83101"/>
                </a:lnTo>
                <a:lnTo>
                  <a:pt x="71261" y="83101"/>
                </a:lnTo>
                <a:lnTo>
                  <a:pt x="54730" y="85573"/>
                </a:lnTo>
                <a:lnTo>
                  <a:pt x="41879" y="92516"/>
                </a:lnTo>
                <a:lnTo>
                  <a:pt x="33551" y="103221"/>
                </a:lnTo>
                <a:lnTo>
                  <a:pt x="30587" y="116978"/>
                </a:lnTo>
                <a:lnTo>
                  <a:pt x="33551" y="130529"/>
                </a:lnTo>
                <a:lnTo>
                  <a:pt x="41879" y="141193"/>
                </a:lnTo>
                <a:lnTo>
                  <a:pt x="54730" y="148136"/>
                </a:lnTo>
                <a:lnTo>
                  <a:pt x="71261" y="150525"/>
                </a:lnTo>
                <a:lnTo>
                  <a:pt x="115239" y="150525"/>
                </a:lnTo>
                <a:lnTo>
                  <a:pt x="113497" y="152773"/>
                </a:lnTo>
                <a:lnTo>
                  <a:pt x="95010" y="162705"/>
                </a:lnTo>
                <a:lnTo>
                  <a:pt x="71261" y="166203"/>
                </a:lnTo>
                <a:close/>
              </a:path>
              <a:path w="777875" h="273050">
                <a:moveTo>
                  <a:pt x="115239" y="150525"/>
                </a:moveTo>
                <a:lnTo>
                  <a:pt x="71261" y="150525"/>
                </a:lnTo>
                <a:lnTo>
                  <a:pt x="87809" y="148136"/>
                </a:lnTo>
                <a:lnTo>
                  <a:pt x="100697" y="141193"/>
                </a:lnTo>
                <a:lnTo>
                  <a:pt x="109064" y="130529"/>
                </a:lnTo>
                <a:lnTo>
                  <a:pt x="112044" y="116978"/>
                </a:lnTo>
                <a:lnTo>
                  <a:pt x="109064" y="103221"/>
                </a:lnTo>
                <a:lnTo>
                  <a:pt x="100697" y="92516"/>
                </a:lnTo>
                <a:lnTo>
                  <a:pt x="87809" y="85573"/>
                </a:lnTo>
                <a:lnTo>
                  <a:pt x="71261" y="83101"/>
                </a:lnTo>
                <a:lnTo>
                  <a:pt x="115055" y="83101"/>
                </a:lnTo>
                <a:lnTo>
                  <a:pt x="125529" y="96643"/>
                </a:lnTo>
                <a:lnTo>
                  <a:pt x="129914" y="116978"/>
                </a:lnTo>
                <a:lnTo>
                  <a:pt x="125529" y="137250"/>
                </a:lnTo>
                <a:lnTo>
                  <a:pt x="115239" y="150525"/>
                </a:lnTo>
                <a:close/>
              </a:path>
              <a:path w="777875" h="273050">
                <a:moveTo>
                  <a:pt x="232860" y="204794"/>
                </a:moveTo>
                <a:lnTo>
                  <a:pt x="214332" y="204794"/>
                </a:lnTo>
                <a:lnTo>
                  <a:pt x="214332" y="106234"/>
                </a:lnTo>
                <a:lnTo>
                  <a:pt x="232860" y="106234"/>
                </a:lnTo>
                <a:lnTo>
                  <a:pt x="232860" y="204794"/>
                </a:lnTo>
                <a:close/>
              </a:path>
              <a:path w="777875" h="273050">
                <a:moveTo>
                  <a:pt x="241850" y="266736"/>
                </a:moveTo>
                <a:lnTo>
                  <a:pt x="55474" y="266736"/>
                </a:lnTo>
                <a:lnTo>
                  <a:pt x="55474" y="186924"/>
                </a:lnTo>
                <a:lnTo>
                  <a:pt x="74988" y="186924"/>
                </a:lnTo>
                <a:lnTo>
                  <a:pt x="74988" y="250182"/>
                </a:lnTo>
                <a:lnTo>
                  <a:pt x="241850" y="250182"/>
                </a:lnTo>
                <a:lnTo>
                  <a:pt x="241850" y="266736"/>
                </a:lnTo>
                <a:close/>
              </a:path>
              <a:path w="777875" h="273050">
                <a:moveTo>
                  <a:pt x="495650" y="92420"/>
                </a:moveTo>
                <a:lnTo>
                  <a:pt x="310041" y="92420"/>
                </a:lnTo>
                <a:lnTo>
                  <a:pt x="310041" y="10195"/>
                </a:lnTo>
                <a:lnTo>
                  <a:pt x="492580" y="10195"/>
                </a:lnTo>
                <a:lnTo>
                  <a:pt x="492580" y="26311"/>
                </a:lnTo>
                <a:lnTo>
                  <a:pt x="329556" y="26311"/>
                </a:lnTo>
                <a:lnTo>
                  <a:pt x="329556" y="75975"/>
                </a:lnTo>
                <a:lnTo>
                  <a:pt x="495650" y="75975"/>
                </a:lnTo>
                <a:lnTo>
                  <a:pt x="495650" y="92420"/>
                </a:lnTo>
                <a:close/>
              </a:path>
              <a:path w="777875" h="273050">
                <a:moveTo>
                  <a:pt x="525470" y="133423"/>
                </a:moveTo>
                <a:lnTo>
                  <a:pt x="276055" y="133423"/>
                </a:lnTo>
                <a:lnTo>
                  <a:pt x="276055" y="117087"/>
                </a:lnTo>
                <a:lnTo>
                  <a:pt x="525470" y="117087"/>
                </a:lnTo>
                <a:lnTo>
                  <a:pt x="525470" y="133423"/>
                </a:lnTo>
                <a:close/>
              </a:path>
              <a:path w="777875" h="273050">
                <a:moveTo>
                  <a:pt x="501241" y="269696"/>
                </a:moveTo>
                <a:lnTo>
                  <a:pt x="307629" y="269696"/>
                </a:lnTo>
                <a:lnTo>
                  <a:pt x="307629" y="206000"/>
                </a:lnTo>
                <a:lnTo>
                  <a:pt x="473504" y="206000"/>
                </a:lnTo>
                <a:lnTo>
                  <a:pt x="473504" y="176180"/>
                </a:lnTo>
                <a:lnTo>
                  <a:pt x="306862" y="176180"/>
                </a:lnTo>
                <a:lnTo>
                  <a:pt x="306862" y="160392"/>
                </a:lnTo>
                <a:lnTo>
                  <a:pt x="492690" y="160392"/>
                </a:lnTo>
                <a:lnTo>
                  <a:pt x="492690" y="221458"/>
                </a:lnTo>
                <a:lnTo>
                  <a:pt x="326705" y="221458"/>
                </a:lnTo>
                <a:lnTo>
                  <a:pt x="326705" y="253471"/>
                </a:lnTo>
                <a:lnTo>
                  <a:pt x="501241" y="253471"/>
                </a:lnTo>
                <a:lnTo>
                  <a:pt x="501241" y="269696"/>
                </a:lnTo>
                <a:close/>
              </a:path>
              <a:path w="777875" h="273050">
                <a:moveTo>
                  <a:pt x="775543" y="169053"/>
                </a:moveTo>
                <a:lnTo>
                  <a:pt x="755918" y="169053"/>
                </a:lnTo>
                <a:lnTo>
                  <a:pt x="755918" y="0"/>
                </a:lnTo>
                <a:lnTo>
                  <a:pt x="775543" y="0"/>
                </a:lnTo>
                <a:lnTo>
                  <a:pt x="775543" y="169053"/>
                </a:lnTo>
                <a:close/>
              </a:path>
              <a:path w="777875" h="273050">
                <a:moveTo>
                  <a:pt x="586535" y="149977"/>
                </a:moveTo>
                <a:lnTo>
                  <a:pt x="564938" y="149977"/>
                </a:lnTo>
                <a:lnTo>
                  <a:pt x="564938" y="74221"/>
                </a:lnTo>
                <a:lnTo>
                  <a:pt x="669418" y="74221"/>
                </a:lnTo>
                <a:lnTo>
                  <a:pt x="669418" y="34205"/>
                </a:lnTo>
                <a:lnTo>
                  <a:pt x="564170" y="34205"/>
                </a:lnTo>
                <a:lnTo>
                  <a:pt x="564170" y="17431"/>
                </a:lnTo>
                <a:lnTo>
                  <a:pt x="688713" y="17431"/>
                </a:lnTo>
                <a:lnTo>
                  <a:pt x="688713" y="90008"/>
                </a:lnTo>
                <a:lnTo>
                  <a:pt x="583795" y="90008"/>
                </a:lnTo>
                <a:lnTo>
                  <a:pt x="583795" y="133423"/>
                </a:lnTo>
                <a:lnTo>
                  <a:pt x="719726" y="133423"/>
                </a:lnTo>
                <a:lnTo>
                  <a:pt x="720836" y="140987"/>
                </a:lnTo>
                <a:lnTo>
                  <a:pt x="686793" y="145645"/>
                </a:lnTo>
                <a:lnTo>
                  <a:pt x="654384" y="148401"/>
                </a:lnTo>
                <a:lnTo>
                  <a:pt x="621627" y="149698"/>
                </a:lnTo>
                <a:lnTo>
                  <a:pt x="586535" y="149977"/>
                </a:lnTo>
                <a:close/>
              </a:path>
              <a:path w="777875" h="273050">
                <a:moveTo>
                  <a:pt x="719726" y="133423"/>
                </a:moveTo>
                <a:lnTo>
                  <a:pt x="586535" y="133423"/>
                </a:lnTo>
                <a:lnTo>
                  <a:pt x="621126" y="133068"/>
                </a:lnTo>
                <a:lnTo>
                  <a:pt x="653425" y="131737"/>
                </a:lnTo>
                <a:lnTo>
                  <a:pt x="685251" y="129029"/>
                </a:lnTo>
                <a:lnTo>
                  <a:pt x="718424" y="124542"/>
                </a:lnTo>
                <a:lnTo>
                  <a:pt x="719726" y="133423"/>
                </a:lnTo>
                <a:close/>
              </a:path>
              <a:path w="777875" h="273050">
                <a:moveTo>
                  <a:pt x="685315" y="272437"/>
                </a:moveTo>
                <a:lnTo>
                  <a:pt x="646724" y="269160"/>
                </a:lnTo>
                <a:lnTo>
                  <a:pt x="617836" y="259624"/>
                </a:lnTo>
                <a:lnTo>
                  <a:pt x="599719" y="244270"/>
                </a:lnTo>
                <a:lnTo>
                  <a:pt x="593442" y="223541"/>
                </a:lnTo>
                <a:lnTo>
                  <a:pt x="599719" y="202892"/>
                </a:lnTo>
                <a:lnTo>
                  <a:pt x="617836" y="187609"/>
                </a:lnTo>
                <a:lnTo>
                  <a:pt x="646724" y="178122"/>
                </a:lnTo>
                <a:lnTo>
                  <a:pt x="685315" y="174864"/>
                </a:lnTo>
                <a:lnTo>
                  <a:pt x="723768" y="178122"/>
                </a:lnTo>
                <a:lnTo>
                  <a:pt x="752684" y="187609"/>
                </a:lnTo>
                <a:lnTo>
                  <a:pt x="756574" y="190870"/>
                </a:lnTo>
                <a:lnTo>
                  <a:pt x="685315" y="190870"/>
                </a:lnTo>
                <a:lnTo>
                  <a:pt x="655150" y="193154"/>
                </a:lnTo>
                <a:lnTo>
                  <a:pt x="632293" y="199682"/>
                </a:lnTo>
                <a:lnTo>
                  <a:pt x="617803" y="209972"/>
                </a:lnTo>
                <a:lnTo>
                  <a:pt x="612738" y="223541"/>
                </a:lnTo>
                <a:lnTo>
                  <a:pt x="617803" y="237329"/>
                </a:lnTo>
                <a:lnTo>
                  <a:pt x="632293" y="247674"/>
                </a:lnTo>
                <a:lnTo>
                  <a:pt x="655150" y="254175"/>
                </a:lnTo>
                <a:lnTo>
                  <a:pt x="685315" y="256431"/>
                </a:lnTo>
                <a:lnTo>
                  <a:pt x="756475" y="256431"/>
                </a:lnTo>
                <a:lnTo>
                  <a:pt x="752684" y="259624"/>
                </a:lnTo>
                <a:lnTo>
                  <a:pt x="723768" y="269160"/>
                </a:lnTo>
                <a:lnTo>
                  <a:pt x="685315" y="272437"/>
                </a:lnTo>
                <a:close/>
              </a:path>
              <a:path w="777875" h="273050">
                <a:moveTo>
                  <a:pt x="756475" y="256431"/>
                </a:moveTo>
                <a:lnTo>
                  <a:pt x="685315" y="256431"/>
                </a:lnTo>
                <a:lnTo>
                  <a:pt x="715352" y="254175"/>
                </a:lnTo>
                <a:lnTo>
                  <a:pt x="738144" y="247674"/>
                </a:lnTo>
                <a:lnTo>
                  <a:pt x="752610" y="237329"/>
                </a:lnTo>
                <a:lnTo>
                  <a:pt x="757672" y="223541"/>
                </a:lnTo>
                <a:lnTo>
                  <a:pt x="752610" y="209972"/>
                </a:lnTo>
                <a:lnTo>
                  <a:pt x="738144" y="199682"/>
                </a:lnTo>
                <a:lnTo>
                  <a:pt x="715352" y="193154"/>
                </a:lnTo>
                <a:lnTo>
                  <a:pt x="685315" y="190870"/>
                </a:lnTo>
                <a:lnTo>
                  <a:pt x="756574" y="190870"/>
                </a:lnTo>
                <a:lnTo>
                  <a:pt x="770911" y="202892"/>
                </a:lnTo>
                <a:lnTo>
                  <a:pt x="777297" y="223541"/>
                </a:lnTo>
                <a:lnTo>
                  <a:pt x="770911" y="244270"/>
                </a:lnTo>
                <a:lnTo>
                  <a:pt x="756475" y="25643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91018" y="7172355"/>
            <a:ext cx="776605" cy="274320"/>
          </a:xfrm>
          <a:custGeom>
            <a:avLst/>
            <a:gdLst/>
            <a:ahLst/>
            <a:cxnLst/>
            <a:rect l="l" t="t" r="r" b="b"/>
            <a:pathLst>
              <a:path w="776604" h="274320">
                <a:moveTo>
                  <a:pt x="212249" y="273643"/>
                </a:moveTo>
                <a:lnTo>
                  <a:pt x="192844" y="273643"/>
                </a:lnTo>
                <a:lnTo>
                  <a:pt x="192844" y="0"/>
                </a:lnTo>
                <a:lnTo>
                  <a:pt x="212249" y="0"/>
                </a:lnTo>
                <a:lnTo>
                  <a:pt x="212249" y="115991"/>
                </a:lnTo>
                <a:lnTo>
                  <a:pt x="258952" y="115991"/>
                </a:lnTo>
                <a:lnTo>
                  <a:pt x="258952" y="133203"/>
                </a:lnTo>
                <a:lnTo>
                  <a:pt x="212249" y="133203"/>
                </a:lnTo>
                <a:lnTo>
                  <a:pt x="212249" y="273643"/>
                </a:lnTo>
                <a:close/>
              </a:path>
              <a:path w="776604" h="274320">
                <a:moveTo>
                  <a:pt x="145702" y="152718"/>
                </a:moveTo>
                <a:lnTo>
                  <a:pt x="126077" y="151074"/>
                </a:lnTo>
                <a:lnTo>
                  <a:pt x="130663" y="117574"/>
                </a:lnTo>
                <a:lnTo>
                  <a:pt x="133162" y="89131"/>
                </a:lnTo>
                <a:lnTo>
                  <a:pt x="134202" y="65786"/>
                </a:lnTo>
                <a:lnTo>
                  <a:pt x="134409" y="47580"/>
                </a:lnTo>
                <a:lnTo>
                  <a:pt x="15896" y="47580"/>
                </a:lnTo>
                <a:lnTo>
                  <a:pt x="15896" y="31135"/>
                </a:lnTo>
                <a:lnTo>
                  <a:pt x="153924" y="31135"/>
                </a:lnTo>
                <a:lnTo>
                  <a:pt x="153862" y="47580"/>
                </a:lnTo>
                <a:lnTo>
                  <a:pt x="153672" y="61356"/>
                </a:lnTo>
                <a:lnTo>
                  <a:pt x="152732" y="85815"/>
                </a:lnTo>
                <a:lnTo>
                  <a:pt x="150332" y="116317"/>
                </a:lnTo>
                <a:lnTo>
                  <a:pt x="145702" y="152718"/>
                </a:lnTo>
                <a:close/>
              </a:path>
              <a:path w="776604" h="274320">
                <a:moveTo>
                  <a:pt x="2850" y="211920"/>
                </a:moveTo>
                <a:lnTo>
                  <a:pt x="0" y="195036"/>
                </a:lnTo>
                <a:lnTo>
                  <a:pt x="61832" y="194269"/>
                </a:lnTo>
                <a:lnTo>
                  <a:pt x="61832" y="109194"/>
                </a:lnTo>
                <a:lnTo>
                  <a:pt x="81237" y="109194"/>
                </a:lnTo>
                <a:lnTo>
                  <a:pt x="81237" y="193611"/>
                </a:lnTo>
                <a:lnTo>
                  <a:pt x="174758" y="193611"/>
                </a:lnTo>
                <a:lnTo>
                  <a:pt x="175302" y="201834"/>
                </a:lnTo>
                <a:lnTo>
                  <a:pt x="130858" y="207171"/>
                </a:lnTo>
                <a:lnTo>
                  <a:pt x="85828" y="210248"/>
                </a:lnTo>
                <a:lnTo>
                  <a:pt x="42422" y="211639"/>
                </a:lnTo>
                <a:lnTo>
                  <a:pt x="2850" y="211920"/>
                </a:lnTo>
                <a:close/>
              </a:path>
              <a:path w="776604" h="274320">
                <a:moveTo>
                  <a:pt x="174758" y="193611"/>
                </a:moveTo>
                <a:lnTo>
                  <a:pt x="81237" y="193611"/>
                </a:lnTo>
                <a:lnTo>
                  <a:pt x="104862" y="192612"/>
                </a:lnTo>
                <a:lnTo>
                  <a:pt x="128476" y="191213"/>
                </a:lnTo>
                <a:lnTo>
                  <a:pt x="151740" y="189341"/>
                </a:lnTo>
                <a:lnTo>
                  <a:pt x="174316" y="186924"/>
                </a:lnTo>
                <a:lnTo>
                  <a:pt x="174758" y="193611"/>
                </a:lnTo>
                <a:close/>
              </a:path>
              <a:path w="776604" h="274320">
                <a:moveTo>
                  <a:pt x="502995" y="163243"/>
                </a:moveTo>
                <a:lnTo>
                  <a:pt x="483371" y="163243"/>
                </a:lnTo>
                <a:lnTo>
                  <a:pt x="483371" y="89350"/>
                </a:lnTo>
                <a:lnTo>
                  <a:pt x="424060" y="89350"/>
                </a:lnTo>
                <a:lnTo>
                  <a:pt x="424060" y="72905"/>
                </a:lnTo>
                <a:lnTo>
                  <a:pt x="483371" y="72905"/>
                </a:lnTo>
                <a:lnTo>
                  <a:pt x="483371" y="0"/>
                </a:lnTo>
                <a:lnTo>
                  <a:pt x="502995" y="0"/>
                </a:lnTo>
                <a:lnTo>
                  <a:pt x="502995" y="163243"/>
                </a:lnTo>
                <a:close/>
              </a:path>
              <a:path w="776604" h="274320">
                <a:moveTo>
                  <a:pt x="433269" y="37713"/>
                </a:moveTo>
                <a:lnTo>
                  <a:pt x="286251" y="37713"/>
                </a:lnTo>
                <a:lnTo>
                  <a:pt x="286251" y="21268"/>
                </a:lnTo>
                <a:lnTo>
                  <a:pt x="433269" y="21268"/>
                </a:lnTo>
                <a:lnTo>
                  <a:pt x="433269" y="37713"/>
                </a:lnTo>
                <a:close/>
              </a:path>
              <a:path w="776604" h="274320">
                <a:moveTo>
                  <a:pt x="289759" y="159735"/>
                </a:moveTo>
                <a:lnTo>
                  <a:pt x="279454" y="144057"/>
                </a:lnTo>
                <a:lnTo>
                  <a:pt x="307095" y="129221"/>
                </a:lnTo>
                <a:lnTo>
                  <a:pt x="329638" y="107755"/>
                </a:lnTo>
                <a:lnTo>
                  <a:pt x="344822" y="81417"/>
                </a:lnTo>
                <a:lnTo>
                  <a:pt x="350386" y="51965"/>
                </a:lnTo>
                <a:lnTo>
                  <a:pt x="350386" y="37713"/>
                </a:lnTo>
                <a:lnTo>
                  <a:pt x="369901" y="37713"/>
                </a:lnTo>
                <a:lnTo>
                  <a:pt x="369944" y="51965"/>
                </a:lnTo>
                <a:lnTo>
                  <a:pt x="375203" y="78456"/>
                </a:lnTo>
                <a:lnTo>
                  <a:pt x="380539" y="87267"/>
                </a:lnTo>
                <a:lnTo>
                  <a:pt x="360692" y="87267"/>
                </a:lnTo>
                <a:lnTo>
                  <a:pt x="349254" y="110862"/>
                </a:lnTo>
                <a:lnTo>
                  <a:pt x="332996" y="131230"/>
                </a:lnTo>
                <a:lnTo>
                  <a:pt x="312852" y="147733"/>
                </a:lnTo>
                <a:lnTo>
                  <a:pt x="289759" y="159735"/>
                </a:lnTo>
                <a:close/>
              </a:path>
              <a:path w="776604" h="274320">
                <a:moveTo>
                  <a:pt x="428445" y="151841"/>
                </a:moveTo>
                <a:lnTo>
                  <a:pt x="406450" y="141058"/>
                </a:lnTo>
                <a:lnTo>
                  <a:pt x="387332" y="126255"/>
                </a:lnTo>
                <a:lnTo>
                  <a:pt x="371833" y="108103"/>
                </a:lnTo>
                <a:lnTo>
                  <a:pt x="360692" y="87267"/>
                </a:lnTo>
                <a:lnTo>
                  <a:pt x="380539" y="87267"/>
                </a:lnTo>
                <a:lnTo>
                  <a:pt x="389786" y="102534"/>
                </a:lnTo>
                <a:lnTo>
                  <a:pt x="411666" y="122295"/>
                </a:lnTo>
                <a:lnTo>
                  <a:pt x="438860" y="136054"/>
                </a:lnTo>
                <a:lnTo>
                  <a:pt x="428445" y="151841"/>
                </a:lnTo>
                <a:close/>
              </a:path>
              <a:path w="776604" h="274320">
                <a:moveTo>
                  <a:pt x="413096" y="273205"/>
                </a:moveTo>
                <a:lnTo>
                  <a:pt x="375016" y="269720"/>
                </a:lnTo>
                <a:lnTo>
                  <a:pt x="346412" y="259884"/>
                </a:lnTo>
                <a:lnTo>
                  <a:pt x="328456" y="244128"/>
                </a:lnTo>
                <a:lnTo>
                  <a:pt x="322320" y="222883"/>
                </a:lnTo>
                <a:lnTo>
                  <a:pt x="328456" y="201498"/>
                </a:lnTo>
                <a:lnTo>
                  <a:pt x="346412" y="185663"/>
                </a:lnTo>
                <a:lnTo>
                  <a:pt x="375016" y="175830"/>
                </a:lnTo>
                <a:lnTo>
                  <a:pt x="413096" y="172452"/>
                </a:lnTo>
                <a:lnTo>
                  <a:pt x="451053" y="175830"/>
                </a:lnTo>
                <a:lnTo>
                  <a:pt x="479616" y="185663"/>
                </a:lnTo>
                <a:lnTo>
                  <a:pt x="482419" y="188130"/>
                </a:lnTo>
                <a:lnTo>
                  <a:pt x="413096" y="188130"/>
                </a:lnTo>
                <a:lnTo>
                  <a:pt x="383442" y="190538"/>
                </a:lnTo>
                <a:lnTo>
                  <a:pt x="360870" y="197448"/>
                </a:lnTo>
                <a:lnTo>
                  <a:pt x="346540" y="208388"/>
                </a:lnTo>
                <a:lnTo>
                  <a:pt x="341616" y="222883"/>
                </a:lnTo>
                <a:lnTo>
                  <a:pt x="346540" y="237185"/>
                </a:lnTo>
                <a:lnTo>
                  <a:pt x="360870" y="248003"/>
                </a:lnTo>
                <a:lnTo>
                  <a:pt x="383442" y="254812"/>
                </a:lnTo>
                <a:lnTo>
                  <a:pt x="413096" y="257089"/>
                </a:lnTo>
                <a:lnTo>
                  <a:pt x="482809" y="257089"/>
                </a:lnTo>
                <a:lnTo>
                  <a:pt x="479616" y="259884"/>
                </a:lnTo>
                <a:lnTo>
                  <a:pt x="451053" y="269720"/>
                </a:lnTo>
                <a:lnTo>
                  <a:pt x="413096" y="273205"/>
                </a:lnTo>
                <a:close/>
              </a:path>
              <a:path w="776604" h="274320">
                <a:moveTo>
                  <a:pt x="482809" y="257089"/>
                </a:moveTo>
                <a:lnTo>
                  <a:pt x="413096" y="257089"/>
                </a:lnTo>
                <a:lnTo>
                  <a:pt x="442673" y="254812"/>
                </a:lnTo>
                <a:lnTo>
                  <a:pt x="465199" y="248003"/>
                </a:lnTo>
                <a:lnTo>
                  <a:pt x="479544" y="237185"/>
                </a:lnTo>
                <a:lnTo>
                  <a:pt x="484577" y="222883"/>
                </a:lnTo>
                <a:lnTo>
                  <a:pt x="479544" y="208388"/>
                </a:lnTo>
                <a:lnTo>
                  <a:pt x="465199" y="197448"/>
                </a:lnTo>
                <a:lnTo>
                  <a:pt x="442673" y="190538"/>
                </a:lnTo>
                <a:lnTo>
                  <a:pt x="413096" y="188130"/>
                </a:lnTo>
                <a:lnTo>
                  <a:pt x="482419" y="188130"/>
                </a:lnTo>
                <a:lnTo>
                  <a:pt x="497613" y="201498"/>
                </a:lnTo>
                <a:lnTo>
                  <a:pt x="503872" y="222883"/>
                </a:lnTo>
                <a:lnTo>
                  <a:pt x="497613" y="244128"/>
                </a:lnTo>
                <a:lnTo>
                  <a:pt x="482809" y="257089"/>
                </a:lnTo>
                <a:close/>
              </a:path>
              <a:path w="776604" h="274320">
                <a:moveTo>
                  <a:pt x="776420" y="273972"/>
                </a:moveTo>
                <a:lnTo>
                  <a:pt x="756905" y="273972"/>
                </a:lnTo>
                <a:lnTo>
                  <a:pt x="756905" y="0"/>
                </a:lnTo>
                <a:lnTo>
                  <a:pt x="776420" y="0"/>
                </a:lnTo>
                <a:lnTo>
                  <a:pt x="776420" y="273972"/>
                </a:lnTo>
                <a:close/>
              </a:path>
              <a:path w="776604" h="274320">
                <a:moveTo>
                  <a:pt x="632033" y="210933"/>
                </a:moveTo>
                <a:lnTo>
                  <a:pt x="604128" y="204276"/>
                </a:lnTo>
                <a:lnTo>
                  <a:pt x="582287" y="185306"/>
                </a:lnTo>
                <a:lnTo>
                  <a:pt x="568052" y="155524"/>
                </a:lnTo>
                <a:lnTo>
                  <a:pt x="562964" y="116430"/>
                </a:lnTo>
                <a:lnTo>
                  <a:pt x="568052" y="77395"/>
                </a:lnTo>
                <a:lnTo>
                  <a:pt x="582287" y="47621"/>
                </a:lnTo>
                <a:lnTo>
                  <a:pt x="604128" y="28598"/>
                </a:lnTo>
                <a:lnTo>
                  <a:pt x="632033" y="21816"/>
                </a:lnTo>
                <a:lnTo>
                  <a:pt x="659799" y="28598"/>
                </a:lnTo>
                <a:lnTo>
                  <a:pt x="671909" y="39138"/>
                </a:lnTo>
                <a:lnTo>
                  <a:pt x="632033" y="39138"/>
                </a:lnTo>
                <a:lnTo>
                  <a:pt x="611746" y="44879"/>
                </a:lnTo>
                <a:lnTo>
                  <a:pt x="595868" y="60722"/>
                </a:lnTo>
                <a:lnTo>
                  <a:pt x="585520" y="85097"/>
                </a:lnTo>
                <a:lnTo>
                  <a:pt x="581821" y="116430"/>
                </a:lnTo>
                <a:lnTo>
                  <a:pt x="585520" y="147793"/>
                </a:lnTo>
                <a:lnTo>
                  <a:pt x="595868" y="172219"/>
                </a:lnTo>
                <a:lnTo>
                  <a:pt x="611746" y="188073"/>
                </a:lnTo>
                <a:lnTo>
                  <a:pt x="632033" y="193721"/>
                </a:lnTo>
                <a:lnTo>
                  <a:pt x="671961" y="193721"/>
                </a:lnTo>
                <a:lnTo>
                  <a:pt x="659799" y="204276"/>
                </a:lnTo>
                <a:lnTo>
                  <a:pt x="632033" y="210933"/>
                </a:lnTo>
                <a:close/>
              </a:path>
              <a:path w="776604" h="274320">
                <a:moveTo>
                  <a:pt x="671961" y="193721"/>
                </a:moveTo>
                <a:lnTo>
                  <a:pt x="632033" y="193721"/>
                </a:lnTo>
                <a:lnTo>
                  <a:pt x="652288" y="188073"/>
                </a:lnTo>
                <a:lnTo>
                  <a:pt x="668102" y="172219"/>
                </a:lnTo>
                <a:lnTo>
                  <a:pt x="678408" y="147793"/>
                </a:lnTo>
                <a:lnTo>
                  <a:pt x="682135" y="116430"/>
                </a:lnTo>
                <a:lnTo>
                  <a:pt x="678408" y="85097"/>
                </a:lnTo>
                <a:lnTo>
                  <a:pt x="668102" y="60722"/>
                </a:lnTo>
                <a:lnTo>
                  <a:pt x="652288" y="44879"/>
                </a:lnTo>
                <a:lnTo>
                  <a:pt x="632033" y="39138"/>
                </a:lnTo>
                <a:lnTo>
                  <a:pt x="671909" y="39138"/>
                </a:lnTo>
                <a:lnTo>
                  <a:pt x="681656" y="47621"/>
                </a:lnTo>
                <a:lnTo>
                  <a:pt x="695968" y="77395"/>
                </a:lnTo>
                <a:lnTo>
                  <a:pt x="701102" y="116430"/>
                </a:lnTo>
                <a:lnTo>
                  <a:pt x="695968" y="155524"/>
                </a:lnTo>
                <a:lnTo>
                  <a:pt x="681656" y="185306"/>
                </a:lnTo>
                <a:lnTo>
                  <a:pt x="671961" y="19372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293653" y="7171149"/>
            <a:ext cx="1176020" cy="284480"/>
          </a:xfrm>
          <a:custGeom>
            <a:avLst/>
            <a:gdLst/>
            <a:ahLst/>
            <a:cxnLst/>
            <a:rect l="l" t="t" r="r" b="b"/>
            <a:pathLst>
              <a:path w="1176020" h="284479">
                <a:moveTo>
                  <a:pt x="216853" y="118184"/>
                </a:moveTo>
                <a:lnTo>
                  <a:pt x="33986" y="118184"/>
                </a:lnTo>
                <a:lnTo>
                  <a:pt x="33986" y="9866"/>
                </a:lnTo>
                <a:lnTo>
                  <a:pt x="53500" y="9866"/>
                </a:lnTo>
                <a:lnTo>
                  <a:pt x="53500" y="47361"/>
                </a:lnTo>
                <a:lnTo>
                  <a:pt x="216853" y="47361"/>
                </a:lnTo>
                <a:lnTo>
                  <a:pt x="216853" y="62710"/>
                </a:lnTo>
                <a:lnTo>
                  <a:pt x="53500" y="62710"/>
                </a:lnTo>
                <a:lnTo>
                  <a:pt x="53500" y="101958"/>
                </a:lnTo>
                <a:lnTo>
                  <a:pt x="216853" y="101958"/>
                </a:lnTo>
                <a:lnTo>
                  <a:pt x="216853" y="118184"/>
                </a:lnTo>
                <a:close/>
              </a:path>
              <a:path w="1176020" h="284479">
                <a:moveTo>
                  <a:pt x="216853" y="47361"/>
                </a:moveTo>
                <a:lnTo>
                  <a:pt x="197339" y="47361"/>
                </a:lnTo>
                <a:lnTo>
                  <a:pt x="197339" y="9866"/>
                </a:lnTo>
                <a:lnTo>
                  <a:pt x="216853" y="9866"/>
                </a:lnTo>
                <a:lnTo>
                  <a:pt x="216853" y="47361"/>
                </a:lnTo>
                <a:close/>
              </a:path>
              <a:path w="1176020" h="284479">
                <a:moveTo>
                  <a:pt x="216853" y="101958"/>
                </a:moveTo>
                <a:lnTo>
                  <a:pt x="197339" y="101958"/>
                </a:lnTo>
                <a:lnTo>
                  <a:pt x="197339" y="62710"/>
                </a:lnTo>
                <a:lnTo>
                  <a:pt x="216853" y="62710"/>
                </a:lnTo>
                <a:lnTo>
                  <a:pt x="216853" y="101958"/>
                </a:lnTo>
                <a:close/>
              </a:path>
              <a:path w="1176020" h="284479">
                <a:moveTo>
                  <a:pt x="250511" y="163681"/>
                </a:moveTo>
                <a:lnTo>
                  <a:pt x="0" y="163681"/>
                </a:lnTo>
                <a:lnTo>
                  <a:pt x="0" y="147236"/>
                </a:lnTo>
                <a:lnTo>
                  <a:pt x="250511" y="147236"/>
                </a:lnTo>
                <a:lnTo>
                  <a:pt x="250511" y="163681"/>
                </a:lnTo>
                <a:close/>
              </a:path>
              <a:path w="1176020" h="284479">
                <a:moveTo>
                  <a:pt x="136273" y="220362"/>
                </a:moveTo>
                <a:lnTo>
                  <a:pt x="116868" y="220362"/>
                </a:lnTo>
                <a:lnTo>
                  <a:pt x="116868" y="163681"/>
                </a:lnTo>
                <a:lnTo>
                  <a:pt x="136273" y="163681"/>
                </a:lnTo>
                <a:lnTo>
                  <a:pt x="136273" y="220362"/>
                </a:lnTo>
                <a:close/>
              </a:path>
              <a:path w="1176020" h="284479">
                <a:moveTo>
                  <a:pt x="222554" y="268271"/>
                </a:moveTo>
                <a:lnTo>
                  <a:pt x="33109" y="268271"/>
                </a:lnTo>
                <a:lnTo>
                  <a:pt x="33109" y="193940"/>
                </a:lnTo>
                <a:lnTo>
                  <a:pt x="52404" y="193940"/>
                </a:lnTo>
                <a:lnTo>
                  <a:pt x="52404" y="251717"/>
                </a:lnTo>
                <a:lnTo>
                  <a:pt x="222554" y="251717"/>
                </a:lnTo>
                <a:lnTo>
                  <a:pt x="222554" y="268271"/>
                </a:lnTo>
                <a:close/>
              </a:path>
              <a:path w="1176020" h="284479">
                <a:moveTo>
                  <a:pt x="500474" y="162585"/>
                </a:moveTo>
                <a:lnTo>
                  <a:pt x="480849" y="162585"/>
                </a:lnTo>
                <a:lnTo>
                  <a:pt x="480849" y="77400"/>
                </a:lnTo>
                <a:lnTo>
                  <a:pt x="416933" y="77400"/>
                </a:lnTo>
                <a:lnTo>
                  <a:pt x="416933" y="60736"/>
                </a:lnTo>
                <a:lnTo>
                  <a:pt x="480849" y="60736"/>
                </a:lnTo>
                <a:lnTo>
                  <a:pt x="480849" y="1205"/>
                </a:lnTo>
                <a:lnTo>
                  <a:pt x="500474" y="1205"/>
                </a:lnTo>
                <a:lnTo>
                  <a:pt x="500474" y="162585"/>
                </a:lnTo>
                <a:close/>
              </a:path>
              <a:path w="1176020" h="284479">
                <a:moveTo>
                  <a:pt x="286690" y="156007"/>
                </a:moveTo>
                <a:lnTo>
                  <a:pt x="276165" y="139891"/>
                </a:lnTo>
                <a:lnTo>
                  <a:pt x="303931" y="124964"/>
                </a:lnTo>
                <a:lnTo>
                  <a:pt x="326116" y="103274"/>
                </a:lnTo>
                <a:lnTo>
                  <a:pt x="340840" y="76157"/>
                </a:lnTo>
                <a:lnTo>
                  <a:pt x="346220" y="44949"/>
                </a:lnTo>
                <a:lnTo>
                  <a:pt x="346220" y="15019"/>
                </a:lnTo>
                <a:lnTo>
                  <a:pt x="365406" y="15019"/>
                </a:lnTo>
                <a:lnTo>
                  <a:pt x="365406" y="45716"/>
                </a:lnTo>
                <a:lnTo>
                  <a:pt x="370730" y="73837"/>
                </a:lnTo>
                <a:lnTo>
                  <a:pt x="375799" y="82443"/>
                </a:lnTo>
                <a:lnTo>
                  <a:pt x="356306" y="82443"/>
                </a:lnTo>
                <a:lnTo>
                  <a:pt x="345213" y="106472"/>
                </a:lnTo>
                <a:lnTo>
                  <a:pt x="329392" y="127078"/>
                </a:lnTo>
                <a:lnTo>
                  <a:pt x="309623" y="143757"/>
                </a:lnTo>
                <a:lnTo>
                  <a:pt x="286690" y="156007"/>
                </a:lnTo>
                <a:close/>
              </a:path>
              <a:path w="1176020" h="284479">
                <a:moveTo>
                  <a:pt x="423840" y="149319"/>
                </a:moveTo>
                <a:lnTo>
                  <a:pt x="402003" y="138176"/>
                </a:lnTo>
                <a:lnTo>
                  <a:pt x="382920" y="122912"/>
                </a:lnTo>
                <a:lnTo>
                  <a:pt x="367414" y="104132"/>
                </a:lnTo>
                <a:lnTo>
                  <a:pt x="356306" y="82443"/>
                </a:lnTo>
                <a:lnTo>
                  <a:pt x="375799" y="82443"/>
                </a:lnTo>
                <a:lnTo>
                  <a:pt x="385551" y="98998"/>
                </a:lnTo>
                <a:lnTo>
                  <a:pt x="407649" y="119472"/>
                </a:lnTo>
                <a:lnTo>
                  <a:pt x="434804" y="133532"/>
                </a:lnTo>
                <a:lnTo>
                  <a:pt x="423840" y="149319"/>
                </a:lnTo>
                <a:close/>
              </a:path>
              <a:path w="1176020" h="284479">
                <a:moveTo>
                  <a:pt x="500474" y="274849"/>
                </a:moveTo>
                <a:lnTo>
                  <a:pt x="480849" y="274849"/>
                </a:lnTo>
                <a:lnTo>
                  <a:pt x="480849" y="194598"/>
                </a:lnTo>
                <a:lnTo>
                  <a:pt x="317716" y="194598"/>
                </a:lnTo>
                <a:lnTo>
                  <a:pt x="317716" y="178591"/>
                </a:lnTo>
                <a:lnTo>
                  <a:pt x="500474" y="178591"/>
                </a:lnTo>
                <a:lnTo>
                  <a:pt x="500474" y="274849"/>
                </a:lnTo>
                <a:close/>
              </a:path>
              <a:path w="1176020" h="284479">
                <a:moveTo>
                  <a:pt x="562197" y="284387"/>
                </a:moveTo>
                <a:lnTo>
                  <a:pt x="542573" y="284387"/>
                </a:lnTo>
                <a:lnTo>
                  <a:pt x="614930" y="15567"/>
                </a:lnTo>
                <a:lnTo>
                  <a:pt x="634555" y="15567"/>
                </a:lnTo>
                <a:lnTo>
                  <a:pt x="562197" y="284387"/>
                </a:lnTo>
                <a:close/>
              </a:path>
              <a:path w="1176020" h="284479">
                <a:moveTo>
                  <a:pt x="885285" y="274849"/>
                </a:moveTo>
                <a:lnTo>
                  <a:pt x="866209" y="274849"/>
                </a:lnTo>
                <a:lnTo>
                  <a:pt x="866209" y="1205"/>
                </a:lnTo>
                <a:lnTo>
                  <a:pt x="885285" y="1205"/>
                </a:lnTo>
                <a:lnTo>
                  <a:pt x="885285" y="274849"/>
                </a:lnTo>
                <a:close/>
              </a:path>
              <a:path w="1176020" h="284479">
                <a:moveTo>
                  <a:pt x="831236" y="69507"/>
                </a:moveTo>
                <a:lnTo>
                  <a:pt x="812379" y="69507"/>
                </a:lnTo>
                <a:lnTo>
                  <a:pt x="812379" y="7674"/>
                </a:lnTo>
                <a:lnTo>
                  <a:pt x="831236" y="7674"/>
                </a:lnTo>
                <a:lnTo>
                  <a:pt x="831236" y="69507"/>
                </a:lnTo>
                <a:close/>
              </a:path>
              <a:path w="1176020" h="284479">
                <a:moveTo>
                  <a:pt x="713819" y="212797"/>
                </a:moveTo>
                <a:lnTo>
                  <a:pt x="689813" y="206245"/>
                </a:lnTo>
                <a:lnTo>
                  <a:pt x="671415" y="187420"/>
                </a:lnTo>
                <a:lnTo>
                  <a:pt x="659643" y="157866"/>
                </a:lnTo>
                <a:lnTo>
                  <a:pt x="655495" y="119061"/>
                </a:lnTo>
                <a:lnTo>
                  <a:pt x="659643" y="80352"/>
                </a:lnTo>
                <a:lnTo>
                  <a:pt x="671419" y="50883"/>
                </a:lnTo>
                <a:lnTo>
                  <a:pt x="689813" y="32124"/>
                </a:lnTo>
                <a:lnTo>
                  <a:pt x="713819" y="25544"/>
                </a:lnTo>
                <a:lnTo>
                  <a:pt x="730485" y="28513"/>
                </a:lnTo>
                <a:lnTo>
                  <a:pt x="744777" y="37124"/>
                </a:lnTo>
                <a:lnTo>
                  <a:pt x="750263" y="43633"/>
                </a:lnTo>
                <a:lnTo>
                  <a:pt x="713819" y="43633"/>
                </a:lnTo>
                <a:lnTo>
                  <a:pt x="697191" y="49052"/>
                </a:lnTo>
                <a:lnTo>
                  <a:pt x="684561" y="64368"/>
                </a:lnTo>
                <a:lnTo>
                  <a:pt x="676556" y="88173"/>
                </a:lnTo>
                <a:lnTo>
                  <a:pt x="673803" y="119061"/>
                </a:lnTo>
                <a:lnTo>
                  <a:pt x="676556" y="149917"/>
                </a:lnTo>
                <a:lnTo>
                  <a:pt x="684561" y="173754"/>
                </a:lnTo>
                <a:lnTo>
                  <a:pt x="697191" y="189101"/>
                </a:lnTo>
                <a:lnTo>
                  <a:pt x="713819" y="194488"/>
                </a:lnTo>
                <a:lnTo>
                  <a:pt x="750443" y="194488"/>
                </a:lnTo>
                <a:lnTo>
                  <a:pt x="744736" y="201258"/>
                </a:lnTo>
                <a:lnTo>
                  <a:pt x="730439" y="209875"/>
                </a:lnTo>
                <a:lnTo>
                  <a:pt x="713819" y="212797"/>
                </a:lnTo>
                <a:close/>
              </a:path>
              <a:path w="1176020" h="284479">
                <a:moveTo>
                  <a:pt x="750443" y="194488"/>
                </a:moveTo>
                <a:lnTo>
                  <a:pt x="713819" y="194488"/>
                </a:lnTo>
                <a:lnTo>
                  <a:pt x="730437" y="189101"/>
                </a:lnTo>
                <a:lnTo>
                  <a:pt x="743160" y="173754"/>
                </a:lnTo>
                <a:lnTo>
                  <a:pt x="751298" y="149917"/>
                </a:lnTo>
                <a:lnTo>
                  <a:pt x="754164" y="119061"/>
                </a:lnTo>
                <a:lnTo>
                  <a:pt x="751298" y="88173"/>
                </a:lnTo>
                <a:lnTo>
                  <a:pt x="743160" y="64368"/>
                </a:lnTo>
                <a:lnTo>
                  <a:pt x="730437" y="49052"/>
                </a:lnTo>
                <a:lnTo>
                  <a:pt x="713819" y="43633"/>
                </a:lnTo>
                <a:lnTo>
                  <a:pt x="750263" y="43633"/>
                </a:lnTo>
                <a:lnTo>
                  <a:pt x="756417" y="50936"/>
                </a:lnTo>
                <a:lnTo>
                  <a:pt x="765127" y="69507"/>
                </a:lnTo>
                <a:lnTo>
                  <a:pt x="831236" y="69507"/>
                </a:lnTo>
                <a:lnTo>
                  <a:pt x="831236" y="86061"/>
                </a:lnTo>
                <a:lnTo>
                  <a:pt x="769513" y="86061"/>
                </a:lnTo>
                <a:lnTo>
                  <a:pt x="770762" y="93746"/>
                </a:lnTo>
                <a:lnTo>
                  <a:pt x="771692" y="101821"/>
                </a:lnTo>
                <a:lnTo>
                  <a:pt x="772272" y="110266"/>
                </a:lnTo>
                <a:lnTo>
                  <a:pt x="772473" y="119061"/>
                </a:lnTo>
                <a:lnTo>
                  <a:pt x="772272" y="127857"/>
                </a:lnTo>
                <a:lnTo>
                  <a:pt x="771692" y="136314"/>
                </a:lnTo>
                <a:lnTo>
                  <a:pt x="770762" y="144422"/>
                </a:lnTo>
                <a:lnTo>
                  <a:pt x="769513" y="152170"/>
                </a:lnTo>
                <a:lnTo>
                  <a:pt x="831236" y="152170"/>
                </a:lnTo>
                <a:lnTo>
                  <a:pt x="831236" y="168834"/>
                </a:lnTo>
                <a:lnTo>
                  <a:pt x="765127" y="168834"/>
                </a:lnTo>
                <a:lnTo>
                  <a:pt x="756393" y="187431"/>
                </a:lnTo>
                <a:lnTo>
                  <a:pt x="750443" y="194488"/>
                </a:lnTo>
                <a:close/>
              </a:path>
              <a:path w="1176020" h="284479">
                <a:moveTo>
                  <a:pt x="831236" y="152170"/>
                </a:moveTo>
                <a:lnTo>
                  <a:pt x="812379" y="152170"/>
                </a:lnTo>
                <a:lnTo>
                  <a:pt x="812379" y="86061"/>
                </a:lnTo>
                <a:lnTo>
                  <a:pt x="831236" y="86061"/>
                </a:lnTo>
                <a:lnTo>
                  <a:pt x="831236" y="152170"/>
                </a:lnTo>
                <a:close/>
              </a:path>
              <a:path w="1176020" h="284479">
                <a:moveTo>
                  <a:pt x="831236" y="260487"/>
                </a:moveTo>
                <a:lnTo>
                  <a:pt x="812379" y="260487"/>
                </a:lnTo>
                <a:lnTo>
                  <a:pt x="812379" y="168834"/>
                </a:lnTo>
                <a:lnTo>
                  <a:pt x="831236" y="168834"/>
                </a:lnTo>
                <a:lnTo>
                  <a:pt x="831236" y="260487"/>
                </a:lnTo>
                <a:close/>
              </a:path>
              <a:path w="1176020" h="284479">
                <a:moveTo>
                  <a:pt x="1060478" y="29491"/>
                </a:moveTo>
                <a:lnTo>
                  <a:pt x="1041183" y="29491"/>
                </a:lnTo>
                <a:lnTo>
                  <a:pt x="1041183" y="0"/>
                </a:lnTo>
                <a:lnTo>
                  <a:pt x="1060478" y="0"/>
                </a:lnTo>
                <a:lnTo>
                  <a:pt x="1060478" y="29491"/>
                </a:lnTo>
                <a:close/>
              </a:path>
              <a:path w="1176020" h="284479">
                <a:moveTo>
                  <a:pt x="1149610" y="45497"/>
                </a:moveTo>
                <a:lnTo>
                  <a:pt x="952490" y="45497"/>
                </a:lnTo>
                <a:lnTo>
                  <a:pt x="952490" y="29491"/>
                </a:lnTo>
                <a:lnTo>
                  <a:pt x="1149610" y="29491"/>
                </a:lnTo>
                <a:lnTo>
                  <a:pt x="1149610" y="45497"/>
                </a:lnTo>
                <a:close/>
              </a:path>
              <a:path w="1176020" h="284479">
                <a:moveTo>
                  <a:pt x="948982" y="123336"/>
                </a:moveTo>
                <a:lnTo>
                  <a:pt x="942513" y="107659"/>
                </a:lnTo>
                <a:lnTo>
                  <a:pt x="977805" y="100814"/>
                </a:lnTo>
                <a:lnTo>
                  <a:pt x="1009006" y="87925"/>
                </a:lnTo>
                <a:lnTo>
                  <a:pt x="1031409" y="69363"/>
                </a:lnTo>
                <a:lnTo>
                  <a:pt x="1040306" y="45497"/>
                </a:lnTo>
                <a:lnTo>
                  <a:pt x="1061355" y="45497"/>
                </a:lnTo>
                <a:lnTo>
                  <a:pt x="1070100" y="69363"/>
                </a:lnTo>
                <a:lnTo>
                  <a:pt x="1071987" y="70932"/>
                </a:lnTo>
                <a:lnTo>
                  <a:pt x="1050831" y="70932"/>
                </a:lnTo>
                <a:lnTo>
                  <a:pt x="1034115" y="90991"/>
                </a:lnTo>
                <a:lnTo>
                  <a:pt x="1009855" y="106343"/>
                </a:lnTo>
                <a:lnTo>
                  <a:pt x="980621" y="117091"/>
                </a:lnTo>
                <a:lnTo>
                  <a:pt x="948982" y="123336"/>
                </a:lnTo>
                <a:close/>
              </a:path>
              <a:path w="1176020" h="284479">
                <a:moveTo>
                  <a:pt x="1152680" y="123336"/>
                </a:moveTo>
                <a:lnTo>
                  <a:pt x="1120840" y="117091"/>
                </a:lnTo>
                <a:lnTo>
                  <a:pt x="1091600" y="106343"/>
                </a:lnTo>
                <a:lnTo>
                  <a:pt x="1067438" y="90991"/>
                </a:lnTo>
                <a:lnTo>
                  <a:pt x="1050831" y="70932"/>
                </a:lnTo>
                <a:lnTo>
                  <a:pt x="1071987" y="70932"/>
                </a:lnTo>
                <a:lnTo>
                  <a:pt x="1092423" y="87925"/>
                </a:lnTo>
                <a:lnTo>
                  <a:pt x="1123687" y="100814"/>
                </a:lnTo>
                <a:lnTo>
                  <a:pt x="1159258" y="107659"/>
                </a:lnTo>
                <a:lnTo>
                  <a:pt x="1152680" y="123336"/>
                </a:lnTo>
                <a:close/>
              </a:path>
              <a:path w="1176020" h="284479">
                <a:moveTo>
                  <a:pt x="1175483" y="156336"/>
                </a:moveTo>
                <a:lnTo>
                  <a:pt x="926178" y="156336"/>
                </a:lnTo>
                <a:lnTo>
                  <a:pt x="926178" y="140220"/>
                </a:lnTo>
                <a:lnTo>
                  <a:pt x="1175483" y="140220"/>
                </a:lnTo>
                <a:lnTo>
                  <a:pt x="1175483" y="156336"/>
                </a:lnTo>
                <a:close/>
              </a:path>
              <a:path w="1176020" h="284479">
                <a:moveTo>
                  <a:pt x="1144348" y="274849"/>
                </a:moveTo>
                <a:lnTo>
                  <a:pt x="1124614" y="274849"/>
                </a:lnTo>
                <a:lnTo>
                  <a:pt x="1124614" y="204903"/>
                </a:lnTo>
                <a:lnTo>
                  <a:pt x="953915" y="204903"/>
                </a:lnTo>
                <a:lnTo>
                  <a:pt x="953915" y="188678"/>
                </a:lnTo>
                <a:lnTo>
                  <a:pt x="1144348" y="188678"/>
                </a:lnTo>
                <a:lnTo>
                  <a:pt x="1144348" y="27484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75960" y="7172355"/>
            <a:ext cx="794385" cy="273685"/>
          </a:xfrm>
          <a:custGeom>
            <a:avLst/>
            <a:gdLst/>
            <a:ahLst/>
            <a:cxnLst/>
            <a:rect l="l" t="t" r="r" b="b"/>
            <a:pathLst>
              <a:path w="794385" h="273684">
                <a:moveTo>
                  <a:pt x="220471" y="41660"/>
                </a:moveTo>
                <a:lnTo>
                  <a:pt x="200847" y="41660"/>
                </a:lnTo>
                <a:lnTo>
                  <a:pt x="200847" y="0"/>
                </a:lnTo>
                <a:lnTo>
                  <a:pt x="220471" y="0"/>
                </a:lnTo>
                <a:lnTo>
                  <a:pt x="220471" y="41660"/>
                </a:lnTo>
                <a:close/>
              </a:path>
              <a:path w="794385" h="273684">
                <a:moveTo>
                  <a:pt x="7235" y="146798"/>
                </a:moveTo>
                <a:lnTo>
                  <a:pt x="0" y="130353"/>
                </a:lnTo>
                <a:lnTo>
                  <a:pt x="46199" y="114590"/>
                </a:lnTo>
                <a:lnTo>
                  <a:pt x="81566" y="92475"/>
                </a:lnTo>
                <a:lnTo>
                  <a:pt x="104928" y="64522"/>
                </a:lnTo>
                <a:lnTo>
                  <a:pt x="115114" y="31245"/>
                </a:lnTo>
                <a:lnTo>
                  <a:pt x="13484" y="31245"/>
                </a:lnTo>
                <a:lnTo>
                  <a:pt x="13484" y="14690"/>
                </a:lnTo>
                <a:lnTo>
                  <a:pt x="136712" y="14690"/>
                </a:lnTo>
                <a:lnTo>
                  <a:pt x="136527" y="21679"/>
                </a:lnTo>
                <a:lnTo>
                  <a:pt x="135972" y="28504"/>
                </a:lnTo>
                <a:lnTo>
                  <a:pt x="135047" y="35164"/>
                </a:lnTo>
                <a:lnTo>
                  <a:pt x="133752" y="41660"/>
                </a:lnTo>
                <a:lnTo>
                  <a:pt x="220471" y="41660"/>
                </a:lnTo>
                <a:lnTo>
                  <a:pt x="220471" y="57776"/>
                </a:lnTo>
                <a:lnTo>
                  <a:pt x="128818" y="57776"/>
                </a:lnTo>
                <a:lnTo>
                  <a:pt x="111208" y="88012"/>
                </a:lnTo>
                <a:lnTo>
                  <a:pt x="84472" y="113017"/>
                </a:lnTo>
                <a:lnTo>
                  <a:pt x="49512" y="132657"/>
                </a:lnTo>
                <a:lnTo>
                  <a:pt x="7235" y="146798"/>
                </a:lnTo>
                <a:close/>
              </a:path>
              <a:path w="794385" h="273684">
                <a:moveTo>
                  <a:pt x="220471" y="140658"/>
                </a:moveTo>
                <a:lnTo>
                  <a:pt x="200847" y="140658"/>
                </a:lnTo>
                <a:lnTo>
                  <a:pt x="200847" y="109523"/>
                </a:lnTo>
                <a:lnTo>
                  <a:pt x="124323" y="109523"/>
                </a:lnTo>
                <a:lnTo>
                  <a:pt x="124323" y="93516"/>
                </a:lnTo>
                <a:lnTo>
                  <a:pt x="200847" y="93516"/>
                </a:lnTo>
                <a:lnTo>
                  <a:pt x="200847" y="57776"/>
                </a:lnTo>
                <a:lnTo>
                  <a:pt x="220471" y="57776"/>
                </a:lnTo>
                <a:lnTo>
                  <a:pt x="220471" y="140658"/>
                </a:lnTo>
                <a:close/>
              </a:path>
              <a:path w="794385" h="273684">
                <a:moveTo>
                  <a:pt x="230886" y="270902"/>
                </a:moveTo>
                <a:lnTo>
                  <a:pt x="45388" y="270902"/>
                </a:lnTo>
                <a:lnTo>
                  <a:pt x="45388" y="202491"/>
                </a:lnTo>
                <a:lnTo>
                  <a:pt x="200957" y="202491"/>
                </a:lnTo>
                <a:lnTo>
                  <a:pt x="200957" y="170150"/>
                </a:lnTo>
                <a:lnTo>
                  <a:pt x="44620" y="170150"/>
                </a:lnTo>
                <a:lnTo>
                  <a:pt x="44620" y="153814"/>
                </a:lnTo>
                <a:lnTo>
                  <a:pt x="220471" y="153814"/>
                </a:lnTo>
                <a:lnTo>
                  <a:pt x="220471" y="217840"/>
                </a:lnTo>
                <a:lnTo>
                  <a:pt x="64573" y="217840"/>
                </a:lnTo>
                <a:lnTo>
                  <a:pt x="64573" y="254677"/>
                </a:lnTo>
                <a:lnTo>
                  <a:pt x="230886" y="254677"/>
                </a:lnTo>
                <a:lnTo>
                  <a:pt x="230886" y="270902"/>
                </a:lnTo>
                <a:close/>
              </a:path>
              <a:path w="794385" h="273684">
                <a:moveTo>
                  <a:pt x="478766" y="273643"/>
                </a:moveTo>
                <a:lnTo>
                  <a:pt x="459361" y="273643"/>
                </a:lnTo>
                <a:lnTo>
                  <a:pt x="459361" y="0"/>
                </a:lnTo>
                <a:lnTo>
                  <a:pt x="478766" y="0"/>
                </a:lnTo>
                <a:lnTo>
                  <a:pt x="478766" y="115991"/>
                </a:lnTo>
                <a:lnTo>
                  <a:pt x="525470" y="115991"/>
                </a:lnTo>
                <a:lnTo>
                  <a:pt x="525470" y="133203"/>
                </a:lnTo>
                <a:lnTo>
                  <a:pt x="478766" y="133203"/>
                </a:lnTo>
                <a:lnTo>
                  <a:pt x="478766" y="273643"/>
                </a:lnTo>
                <a:close/>
              </a:path>
              <a:path w="794385" h="273684">
                <a:moveTo>
                  <a:pt x="412219" y="152718"/>
                </a:moveTo>
                <a:lnTo>
                  <a:pt x="392595" y="151074"/>
                </a:lnTo>
                <a:lnTo>
                  <a:pt x="397181" y="117574"/>
                </a:lnTo>
                <a:lnTo>
                  <a:pt x="399680" y="89131"/>
                </a:lnTo>
                <a:lnTo>
                  <a:pt x="400720" y="65786"/>
                </a:lnTo>
                <a:lnTo>
                  <a:pt x="400927" y="47580"/>
                </a:lnTo>
                <a:lnTo>
                  <a:pt x="282414" y="47580"/>
                </a:lnTo>
                <a:lnTo>
                  <a:pt x="282414" y="31135"/>
                </a:lnTo>
                <a:lnTo>
                  <a:pt x="420442" y="31135"/>
                </a:lnTo>
                <a:lnTo>
                  <a:pt x="420380" y="47580"/>
                </a:lnTo>
                <a:lnTo>
                  <a:pt x="420190" y="61356"/>
                </a:lnTo>
                <a:lnTo>
                  <a:pt x="419249" y="85815"/>
                </a:lnTo>
                <a:lnTo>
                  <a:pt x="416849" y="116317"/>
                </a:lnTo>
                <a:lnTo>
                  <a:pt x="412219" y="152718"/>
                </a:lnTo>
                <a:close/>
              </a:path>
              <a:path w="794385" h="273684">
                <a:moveTo>
                  <a:pt x="269367" y="211920"/>
                </a:moveTo>
                <a:lnTo>
                  <a:pt x="266517" y="195036"/>
                </a:lnTo>
                <a:lnTo>
                  <a:pt x="328350" y="194269"/>
                </a:lnTo>
                <a:lnTo>
                  <a:pt x="328350" y="109194"/>
                </a:lnTo>
                <a:lnTo>
                  <a:pt x="347755" y="109194"/>
                </a:lnTo>
                <a:lnTo>
                  <a:pt x="347755" y="193611"/>
                </a:lnTo>
                <a:lnTo>
                  <a:pt x="441276" y="193611"/>
                </a:lnTo>
                <a:lnTo>
                  <a:pt x="441820" y="201834"/>
                </a:lnTo>
                <a:lnTo>
                  <a:pt x="397376" y="207171"/>
                </a:lnTo>
                <a:lnTo>
                  <a:pt x="352346" y="210248"/>
                </a:lnTo>
                <a:lnTo>
                  <a:pt x="308940" y="211639"/>
                </a:lnTo>
                <a:lnTo>
                  <a:pt x="269367" y="211920"/>
                </a:lnTo>
                <a:close/>
              </a:path>
              <a:path w="794385" h="273684">
                <a:moveTo>
                  <a:pt x="441276" y="193611"/>
                </a:moveTo>
                <a:lnTo>
                  <a:pt x="347755" y="193611"/>
                </a:lnTo>
                <a:lnTo>
                  <a:pt x="371379" y="192612"/>
                </a:lnTo>
                <a:lnTo>
                  <a:pt x="394993" y="191213"/>
                </a:lnTo>
                <a:lnTo>
                  <a:pt x="418258" y="189341"/>
                </a:lnTo>
                <a:lnTo>
                  <a:pt x="440833" y="186924"/>
                </a:lnTo>
                <a:lnTo>
                  <a:pt x="441276" y="193611"/>
                </a:lnTo>
                <a:close/>
              </a:path>
              <a:path w="794385" h="273684">
                <a:moveTo>
                  <a:pt x="766114" y="105357"/>
                </a:moveTo>
                <a:lnTo>
                  <a:pt x="576668" y="105357"/>
                </a:lnTo>
                <a:lnTo>
                  <a:pt x="576668" y="49444"/>
                </a:lnTo>
                <a:lnTo>
                  <a:pt x="741776" y="49444"/>
                </a:lnTo>
                <a:lnTo>
                  <a:pt x="741776" y="24009"/>
                </a:lnTo>
                <a:lnTo>
                  <a:pt x="575682" y="24009"/>
                </a:lnTo>
                <a:lnTo>
                  <a:pt x="575682" y="9428"/>
                </a:lnTo>
                <a:lnTo>
                  <a:pt x="761290" y="9428"/>
                </a:lnTo>
                <a:lnTo>
                  <a:pt x="761290" y="63477"/>
                </a:lnTo>
                <a:lnTo>
                  <a:pt x="595964" y="63477"/>
                </a:lnTo>
                <a:lnTo>
                  <a:pt x="595964" y="90447"/>
                </a:lnTo>
                <a:lnTo>
                  <a:pt x="766114" y="90447"/>
                </a:lnTo>
                <a:lnTo>
                  <a:pt x="766114" y="105357"/>
                </a:lnTo>
                <a:close/>
              </a:path>
              <a:path w="794385" h="273684">
                <a:moveTo>
                  <a:pt x="794070" y="144386"/>
                </a:moveTo>
                <a:lnTo>
                  <a:pt x="543559" y="144386"/>
                </a:lnTo>
                <a:lnTo>
                  <a:pt x="543559" y="128599"/>
                </a:lnTo>
                <a:lnTo>
                  <a:pt x="794070" y="128599"/>
                </a:lnTo>
                <a:lnTo>
                  <a:pt x="794070" y="144386"/>
                </a:lnTo>
                <a:close/>
              </a:path>
              <a:path w="794385" h="273684">
                <a:moveTo>
                  <a:pt x="771486" y="269477"/>
                </a:moveTo>
                <a:lnTo>
                  <a:pt x="574914" y="269477"/>
                </a:lnTo>
                <a:lnTo>
                  <a:pt x="574914" y="210714"/>
                </a:lnTo>
                <a:lnTo>
                  <a:pt x="742872" y="210714"/>
                </a:lnTo>
                <a:lnTo>
                  <a:pt x="742872" y="184292"/>
                </a:lnTo>
                <a:lnTo>
                  <a:pt x="574257" y="184292"/>
                </a:lnTo>
                <a:lnTo>
                  <a:pt x="574257" y="169163"/>
                </a:lnTo>
                <a:lnTo>
                  <a:pt x="762277" y="169163"/>
                </a:lnTo>
                <a:lnTo>
                  <a:pt x="762277" y="225076"/>
                </a:lnTo>
                <a:lnTo>
                  <a:pt x="594319" y="225076"/>
                </a:lnTo>
                <a:lnTo>
                  <a:pt x="594319" y="254567"/>
                </a:lnTo>
                <a:lnTo>
                  <a:pt x="771486" y="254567"/>
                </a:lnTo>
                <a:lnTo>
                  <a:pt x="771486" y="2694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67760" y="7169176"/>
            <a:ext cx="808355" cy="276860"/>
          </a:xfrm>
          <a:custGeom>
            <a:avLst/>
            <a:gdLst/>
            <a:ahLst/>
            <a:cxnLst/>
            <a:rect l="l" t="t" r="r" b="b"/>
            <a:pathLst>
              <a:path w="808354" h="276859">
                <a:moveTo>
                  <a:pt x="212907" y="276823"/>
                </a:moveTo>
                <a:lnTo>
                  <a:pt x="193611" y="276823"/>
                </a:lnTo>
                <a:lnTo>
                  <a:pt x="193611" y="3179"/>
                </a:lnTo>
                <a:lnTo>
                  <a:pt x="212907" y="3179"/>
                </a:lnTo>
                <a:lnTo>
                  <a:pt x="212907" y="118732"/>
                </a:lnTo>
                <a:lnTo>
                  <a:pt x="259829" y="118732"/>
                </a:lnTo>
                <a:lnTo>
                  <a:pt x="259829" y="135615"/>
                </a:lnTo>
                <a:lnTo>
                  <a:pt x="212907" y="135615"/>
                </a:lnTo>
                <a:lnTo>
                  <a:pt x="212907" y="276823"/>
                </a:lnTo>
                <a:close/>
              </a:path>
              <a:path w="808354" h="276859">
                <a:moveTo>
                  <a:pt x="161050" y="46484"/>
                </a:moveTo>
                <a:lnTo>
                  <a:pt x="13594" y="46484"/>
                </a:lnTo>
                <a:lnTo>
                  <a:pt x="13594" y="29929"/>
                </a:lnTo>
                <a:lnTo>
                  <a:pt x="161050" y="29929"/>
                </a:lnTo>
                <a:lnTo>
                  <a:pt x="161050" y="46484"/>
                </a:lnTo>
                <a:close/>
              </a:path>
              <a:path w="808354" h="276859">
                <a:moveTo>
                  <a:pt x="16116" y="152608"/>
                </a:moveTo>
                <a:lnTo>
                  <a:pt x="5920" y="136931"/>
                </a:lnTo>
                <a:lnTo>
                  <a:pt x="33915" y="123927"/>
                </a:lnTo>
                <a:lnTo>
                  <a:pt x="56721" y="104767"/>
                </a:lnTo>
                <a:lnTo>
                  <a:pt x="72105" y="80612"/>
                </a:lnTo>
                <a:lnTo>
                  <a:pt x="77839" y="52623"/>
                </a:lnTo>
                <a:lnTo>
                  <a:pt x="77839" y="46484"/>
                </a:lnTo>
                <a:lnTo>
                  <a:pt x="97463" y="46484"/>
                </a:lnTo>
                <a:lnTo>
                  <a:pt x="97463" y="52623"/>
                </a:lnTo>
                <a:lnTo>
                  <a:pt x="102794" y="78909"/>
                </a:lnTo>
                <a:lnTo>
                  <a:pt x="107859" y="86719"/>
                </a:lnTo>
                <a:lnTo>
                  <a:pt x="87706" y="86719"/>
                </a:lnTo>
                <a:lnTo>
                  <a:pt x="76134" y="108623"/>
                </a:lnTo>
                <a:lnTo>
                  <a:pt x="59681" y="127187"/>
                </a:lnTo>
                <a:lnTo>
                  <a:pt x="39342" y="141990"/>
                </a:lnTo>
                <a:lnTo>
                  <a:pt x="16116" y="152608"/>
                </a:lnTo>
                <a:close/>
              </a:path>
              <a:path w="808354" h="276859">
                <a:moveTo>
                  <a:pt x="157652" y="148223"/>
                </a:moveTo>
                <a:lnTo>
                  <a:pt x="134913" y="138305"/>
                </a:lnTo>
                <a:lnTo>
                  <a:pt x="115114" y="124460"/>
                </a:lnTo>
                <a:lnTo>
                  <a:pt x="99097" y="107121"/>
                </a:lnTo>
                <a:lnTo>
                  <a:pt x="87706" y="86719"/>
                </a:lnTo>
                <a:lnTo>
                  <a:pt x="107859" y="86719"/>
                </a:lnTo>
                <a:lnTo>
                  <a:pt x="117663" y="101835"/>
                </a:lnTo>
                <a:lnTo>
                  <a:pt x="139891" y="120135"/>
                </a:lnTo>
                <a:lnTo>
                  <a:pt x="167299" y="132546"/>
                </a:lnTo>
                <a:lnTo>
                  <a:pt x="157652" y="148223"/>
                </a:lnTo>
                <a:close/>
              </a:path>
              <a:path w="808354" h="276859">
                <a:moveTo>
                  <a:pt x="3179" y="217621"/>
                </a:moveTo>
                <a:lnTo>
                  <a:pt x="0" y="200847"/>
                </a:lnTo>
                <a:lnTo>
                  <a:pt x="57151" y="200477"/>
                </a:lnTo>
                <a:lnTo>
                  <a:pt x="77948" y="199970"/>
                </a:lnTo>
                <a:lnTo>
                  <a:pt x="77948" y="141316"/>
                </a:lnTo>
                <a:lnTo>
                  <a:pt x="97573" y="141316"/>
                </a:lnTo>
                <a:lnTo>
                  <a:pt x="97573" y="199202"/>
                </a:lnTo>
                <a:lnTo>
                  <a:pt x="175678" y="199202"/>
                </a:lnTo>
                <a:lnTo>
                  <a:pt x="176508" y="207206"/>
                </a:lnTo>
                <a:lnTo>
                  <a:pt x="131126" y="213181"/>
                </a:lnTo>
                <a:lnTo>
                  <a:pt x="85609" y="216278"/>
                </a:lnTo>
                <a:lnTo>
                  <a:pt x="42210" y="217443"/>
                </a:lnTo>
                <a:lnTo>
                  <a:pt x="3179" y="217621"/>
                </a:lnTo>
                <a:close/>
              </a:path>
              <a:path w="808354" h="276859">
                <a:moveTo>
                  <a:pt x="175678" y="199202"/>
                </a:moveTo>
                <a:lnTo>
                  <a:pt x="97573" y="199202"/>
                </a:lnTo>
                <a:lnTo>
                  <a:pt x="117252" y="198140"/>
                </a:lnTo>
                <a:lnTo>
                  <a:pt x="136849" y="196708"/>
                </a:lnTo>
                <a:lnTo>
                  <a:pt x="156158" y="194824"/>
                </a:lnTo>
                <a:lnTo>
                  <a:pt x="174974" y="192405"/>
                </a:lnTo>
                <a:lnTo>
                  <a:pt x="175678" y="199202"/>
                </a:lnTo>
                <a:close/>
              </a:path>
              <a:path w="808354" h="276859">
                <a:moveTo>
                  <a:pt x="402352" y="133532"/>
                </a:moveTo>
                <a:lnTo>
                  <a:pt x="363415" y="129447"/>
                </a:lnTo>
                <a:lnTo>
                  <a:pt x="333338" y="117622"/>
                </a:lnTo>
                <a:lnTo>
                  <a:pt x="313950" y="98952"/>
                </a:lnTo>
                <a:lnTo>
                  <a:pt x="307081" y="74331"/>
                </a:lnTo>
                <a:lnTo>
                  <a:pt x="313950" y="49595"/>
                </a:lnTo>
                <a:lnTo>
                  <a:pt x="333338" y="30861"/>
                </a:lnTo>
                <a:lnTo>
                  <a:pt x="363415" y="18952"/>
                </a:lnTo>
                <a:lnTo>
                  <a:pt x="402352" y="14690"/>
                </a:lnTo>
                <a:lnTo>
                  <a:pt x="441289" y="18952"/>
                </a:lnTo>
                <a:lnTo>
                  <a:pt x="471366" y="30861"/>
                </a:lnTo>
                <a:lnTo>
                  <a:pt x="402352" y="30916"/>
                </a:lnTo>
                <a:lnTo>
                  <a:pt x="371746" y="34046"/>
                </a:lnTo>
                <a:lnTo>
                  <a:pt x="347933" y="42880"/>
                </a:lnTo>
                <a:lnTo>
                  <a:pt x="332528" y="56585"/>
                </a:lnTo>
                <a:lnTo>
                  <a:pt x="327144" y="74331"/>
                </a:lnTo>
                <a:lnTo>
                  <a:pt x="332528" y="91993"/>
                </a:lnTo>
                <a:lnTo>
                  <a:pt x="347933" y="105617"/>
                </a:lnTo>
                <a:lnTo>
                  <a:pt x="371746" y="114369"/>
                </a:lnTo>
                <a:lnTo>
                  <a:pt x="402352" y="117416"/>
                </a:lnTo>
                <a:lnTo>
                  <a:pt x="471580" y="117416"/>
                </a:lnTo>
                <a:lnTo>
                  <a:pt x="471366" y="117622"/>
                </a:lnTo>
                <a:lnTo>
                  <a:pt x="441289" y="129447"/>
                </a:lnTo>
                <a:lnTo>
                  <a:pt x="402352" y="133532"/>
                </a:lnTo>
                <a:close/>
              </a:path>
              <a:path w="808354" h="276859">
                <a:moveTo>
                  <a:pt x="471580" y="117416"/>
                </a:moveTo>
                <a:lnTo>
                  <a:pt x="402352" y="117416"/>
                </a:lnTo>
                <a:lnTo>
                  <a:pt x="432899" y="114369"/>
                </a:lnTo>
                <a:lnTo>
                  <a:pt x="456703" y="105617"/>
                </a:lnTo>
                <a:lnTo>
                  <a:pt x="472161" y="91993"/>
                </a:lnTo>
                <a:lnTo>
                  <a:pt x="477670" y="74331"/>
                </a:lnTo>
                <a:lnTo>
                  <a:pt x="472161" y="56585"/>
                </a:lnTo>
                <a:lnTo>
                  <a:pt x="456703" y="42880"/>
                </a:lnTo>
                <a:lnTo>
                  <a:pt x="432899" y="34046"/>
                </a:lnTo>
                <a:lnTo>
                  <a:pt x="402352" y="30916"/>
                </a:lnTo>
                <a:lnTo>
                  <a:pt x="471423" y="30916"/>
                </a:lnTo>
                <a:lnTo>
                  <a:pt x="490754" y="49595"/>
                </a:lnTo>
                <a:lnTo>
                  <a:pt x="497623" y="74331"/>
                </a:lnTo>
                <a:lnTo>
                  <a:pt x="490754" y="98952"/>
                </a:lnTo>
                <a:lnTo>
                  <a:pt x="471580" y="117416"/>
                </a:lnTo>
                <a:close/>
              </a:path>
              <a:path w="808354" h="276859">
                <a:moveTo>
                  <a:pt x="528101" y="177934"/>
                </a:moveTo>
                <a:lnTo>
                  <a:pt x="277590" y="177934"/>
                </a:lnTo>
                <a:lnTo>
                  <a:pt x="277590" y="161160"/>
                </a:lnTo>
                <a:lnTo>
                  <a:pt x="528101" y="161160"/>
                </a:lnTo>
                <a:lnTo>
                  <a:pt x="528101" y="177934"/>
                </a:lnTo>
                <a:close/>
              </a:path>
              <a:path w="808354" h="276859">
                <a:moveTo>
                  <a:pt x="411890" y="276713"/>
                </a:moveTo>
                <a:lnTo>
                  <a:pt x="392704" y="276713"/>
                </a:lnTo>
                <a:lnTo>
                  <a:pt x="392704" y="177934"/>
                </a:lnTo>
                <a:lnTo>
                  <a:pt x="411890" y="177934"/>
                </a:lnTo>
                <a:lnTo>
                  <a:pt x="411890" y="276713"/>
                </a:lnTo>
                <a:close/>
              </a:path>
              <a:path w="808354" h="276859">
                <a:moveTo>
                  <a:pt x="644860" y="29491"/>
                </a:moveTo>
                <a:lnTo>
                  <a:pt x="625455" y="29491"/>
                </a:lnTo>
                <a:lnTo>
                  <a:pt x="625455" y="0"/>
                </a:lnTo>
                <a:lnTo>
                  <a:pt x="644860" y="0"/>
                </a:lnTo>
                <a:lnTo>
                  <a:pt x="644860" y="29491"/>
                </a:lnTo>
                <a:close/>
              </a:path>
              <a:path w="808354" h="276859">
                <a:moveTo>
                  <a:pt x="716670" y="45607"/>
                </a:moveTo>
                <a:lnTo>
                  <a:pt x="553536" y="45607"/>
                </a:lnTo>
                <a:lnTo>
                  <a:pt x="553536" y="29491"/>
                </a:lnTo>
                <a:lnTo>
                  <a:pt x="716670" y="29491"/>
                </a:lnTo>
                <a:lnTo>
                  <a:pt x="716670" y="45607"/>
                </a:lnTo>
                <a:close/>
              </a:path>
              <a:path w="808354" h="276859">
                <a:moveTo>
                  <a:pt x="765566" y="154472"/>
                </a:moveTo>
                <a:lnTo>
                  <a:pt x="745942" y="154472"/>
                </a:lnTo>
                <a:lnTo>
                  <a:pt x="745942" y="1973"/>
                </a:lnTo>
                <a:lnTo>
                  <a:pt x="765566" y="1973"/>
                </a:lnTo>
                <a:lnTo>
                  <a:pt x="765566" y="70822"/>
                </a:lnTo>
                <a:lnTo>
                  <a:pt x="808213" y="70822"/>
                </a:lnTo>
                <a:lnTo>
                  <a:pt x="808213" y="87487"/>
                </a:lnTo>
                <a:lnTo>
                  <a:pt x="765566" y="87487"/>
                </a:lnTo>
                <a:lnTo>
                  <a:pt x="765566" y="154472"/>
                </a:lnTo>
                <a:close/>
              </a:path>
              <a:path w="808354" h="276859">
                <a:moveTo>
                  <a:pt x="635103" y="149539"/>
                </a:moveTo>
                <a:lnTo>
                  <a:pt x="608073" y="146510"/>
                </a:lnTo>
                <a:lnTo>
                  <a:pt x="587426" y="137644"/>
                </a:lnTo>
                <a:lnTo>
                  <a:pt x="574282" y="123515"/>
                </a:lnTo>
                <a:lnTo>
                  <a:pt x="569762" y="104699"/>
                </a:lnTo>
                <a:lnTo>
                  <a:pt x="574282" y="85991"/>
                </a:lnTo>
                <a:lnTo>
                  <a:pt x="587426" y="71878"/>
                </a:lnTo>
                <a:lnTo>
                  <a:pt x="608073" y="62965"/>
                </a:lnTo>
                <a:lnTo>
                  <a:pt x="635103" y="59859"/>
                </a:lnTo>
                <a:lnTo>
                  <a:pt x="661821" y="62965"/>
                </a:lnTo>
                <a:lnTo>
                  <a:pt x="682341" y="71878"/>
                </a:lnTo>
                <a:lnTo>
                  <a:pt x="685042" y="74769"/>
                </a:lnTo>
                <a:lnTo>
                  <a:pt x="635103" y="74769"/>
                </a:lnTo>
                <a:lnTo>
                  <a:pt x="615778" y="76933"/>
                </a:lnTo>
                <a:lnTo>
                  <a:pt x="600966" y="83033"/>
                </a:lnTo>
                <a:lnTo>
                  <a:pt x="591519" y="92483"/>
                </a:lnTo>
                <a:lnTo>
                  <a:pt x="588290" y="104699"/>
                </a:lnTo>
                <a:lnTo>
                  <a:pt x="591519" y="117005"/>
                </a:lnTo>
                <a:lnTo>
                  <a:pt x="600966" y="126434"/>
                </a:lnTo>
                <a:lnTo>
                  <a:pt x="615778" y="132450"/>
                </a:lnTo>
                <a:lnTo>
                  <a:pt x="635103" y="134519"/>
                </a:lnTo>
                <a:lnTo>
                  <a:pt x="685256" y="134519"/>
                </a:lnTo>
                <a:lnTo>
                  <a:pt x="682341" y="137644"/>
                </a:lnTo>
                <a:lnTo>
                  <a:pt x="661821" y="146510"/>
                </a:lnTo>
                <a:lnTo>
                  <a:pt x="635103" y="149539"/>
                </a:lnTo>
                <a:close/>
              </a:path>
              <a:path w="808354" h="276859">
                <a:moveTo>
                  <a:pt x="685256" y="134519"/>
                </a:moveTo>
                <a:lnTo>
                  <a:pt x="635103" y="134519"/>
                </a:lnTo>
                <a:lnTo>
                  <a:pt x="654117" y="132450"/>
                </a:lnTo>
                <a:lnTo>
                  <a:pt x="668815" y="126434"/>
                </a:lnTo>
                <a:lnTo>
                  <a:pt x="678332" y="117005"/>
                </a:lnTo>
                <a:lnTo>
                  <a:pt x="681806" y="104699"/>
                </a:lnTo>
                <a:lnTo>
                  <a:pt x="678332" y="92483"/>
                </a:lnTo>
                <a:lnTo>
                  <a:pt x="668815" y="83033"/>
                </a:lnTo>
                <a:lnTo>
                  <a:pt x="654117" y="76933"/>
                </a:lnTo>
                <a:lnTo>
                  <a:pt x="635103" y="74769"/>
                </a:lnTo>
                <a:lnTo>
                  <a:pt x="685042" y="74769"/>
                </a:lnTo>
                <a:lnTo>
                  <a:pt x="695523" y="85991"/>
                </a:lnTo>
                <a:lnTo>
                  <a:pt x="700225" y="104699"/>
                </a:lnTo>
                <a:lnTo>
                  <a:pt x="695523" y="123515"/>
                </a:lnTo>
                <a:lnTo>
                  <a:pt x="685256" y="134519"/>
                </a:lnTo>
                <a:close/>
              </a:path>
              <a:path w="808354" h="276859">
                <a:moveTo>
                  <a:pt x="776200" y="273314"/>
                </a:moveTo>
                <a:lnTo>
                  <a:pt x="593881" y="273314"/>
                </a:lnTo>
                <a:lnTo>
                  <a:pt x="593881" y="212358"/>
                </a:lnTo>
                <a:lnTo>
                  <a:pt x="746161" y="212358"/>
                </a:lnTo>
                <a:lnTo>
                  <a:pt x="746161" y="184731"/>
                </a:lnTo>
                <a:lnTo>
                  <a:pt x="593223" y="184731"/>
                </a:lnTo>
                <a:lnTo>
                  <a:pt x="593223" y="169492"/>
                </a:lnTo>
                <a:lnTo>
                  <a:pt x="765566" y="169492"/>
                </a:lnTo>
                <a:lnTo>
                  <a:pt x="765566" y="227488"/>
                </a:lnTo>
                <a:lnTo>
                  <a:pt x="613067" y="227488"/>
                </a:lnTo>
                <a:lnTo>
                  <a:pt x="613067" y="257637"/>
                </a:lnTo>
                <a:lnTo>
                  <a:pt x="776200" y="257637"/>
                </a:lnTo>
                <a:lnTo>
                  <a:pt x="776200" y="27331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371381" y="7182770"/>
            <a:ext cx="249554" cy="263525"/>
          </a:xfrm>
          <a:custGeom>
            <a:avLst/>
            <a:gdLst/>
            <a:ahLst/>
            <a:cxnLst/>
            <a:rect l="l" t="t" r="r" b="b"/>
            <a:pathLst>
              <a:path w="249554" h="263525">
                <a:moveTo>
                  <a:pt x="22255" y="112373"/>
                </a:moveTo>
                <a:lnTo>
                  <a:pt x="13923" y="96257"/>
                </a:lnTo>
                <a:lnTo>
                  <a:pt x="48738" y="86731"/>
                </a:lnTo>
                <a:lnTo>
                  <a:pt x="81292" y="69301"/>
                </a:lnTo>
                <a:lnTo>
                  <a:pt x="105377" y="45396"/>
                </a:lnTo>
                <a:lnTo>
                  <a:pt x="114785" y="16444"/>
                </a:lnTo>
                <a:lnTo>
                  <a:pt x="114785" y="0"/>
                </a:lnTo>
                <a:lnTo>
                  <a:pt x="134848" y="0"/>
                </a:lnTo>
                <a:lnTo>
                  <a:pt x="134848" y="16444"/>
                </a:lnTo>
                <a:lnTo>
                  <a:pt x="144242" y="45026"/>
                </a:lnTo>
                <a:lnTo>
                  <a:pt x="145602" y="46374"/>
                </a:lnTo>
                <a:lnTo>
                  <a:pt x="124981" y="46374"/>
                </a:lnTo>
                <a:lnTo>
                  <a:pt x="107435" y="70562"/>
                </a:lnTo>
                <a:lnTo>
                  <a:pt x="82375" y="89898"/>
                </a:lnTo>
                <a:lnTo>
                  <a:pt x="52937" y="103973"/>
                </a:lnTo>
                <a:lnTo>
                  <a:pt x="22255" y="112373"/>
                </a:lnTo>
                <a:close/>
              </a:path>
              <a:path w="249554" h="263525">
                <a:moveTo>
                  <a:pt x="227707" y="112373"/>
                </a:moveTo>
                <a:lnTo>
                  <a:pt x="197041" y="103926"/>
                </a:lnTo>
                <a:lnTo>
                  <a:pt x="167628" y="89775"/>
                </a:lnTo>
                <a:lnTo>
                  <a:pt x="142574" y="70423"/>
                </a:lnTo>
                <a:lnTo>
                  <a:pt x="124981" y="46374"/>
                </a:lnTo>
                <a:lnTo>
                  <a:pt x="145602" y="46374"/>
                </a:lnTo>
                <a:lnTo>
                  <a:pt x="168396" y="68972"/>
                </a:lnTo>
                <a:lnTo>
                  <a:pt x="201018" y="86608"/>
                </a:lnTo>
                <a:lnTo>
                  <a:pt x="235820" y="96257"/>
                </a:lnTo>
                <a:lnTo>
                  <a:pt x="227707" y="112373"/>
                </a:lnTo>
                <a:close/>
              </a:path>
              <a:path w="249554" h="263525">
                <a:moveTo>
                  <a:pt x="249305" y="162147"/>
                </a:moveTo>
                <a:lnTo>
                  <a:pt x="0" y="162147"/>
                </a:lnTo>
                <a:lnTo>
                  <a:pt x="0" y="145482"/>
                </a:lnTo>
                <a:lnTo>
                  <a:pt x="249305" y="145482"/>
                </a:lnTo>
                <a:lnTo>
                  <a:pt x="249305" y="162147"/>
                </a:lnTo>
                <a:close/>
              </a:path>
              <a:path w="249554" h="263525">
                <a:moveTo>
                  <a:pt x="133861" y="263228"/>
                </a:moveTo>
                <a:lnTo>
                  <a:pt x="114675" y="263228"/>
                </a:lnTo>
                <a:lnTo>
                  <a:pt x="114675" y="162147"/>
                </a:lnTo>
                <a:lnTo>
                  <a:pt x="133861" y="162147"/>
                </a:lnTo>
                <a:lnTo>
                  <a:pt x="133861" y="26322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29632" y="7172355"/>
            <a:ext cx="792480" cy="274320"/>
          </a:xfrm>
          <a:custGeom>
            <a:avLst/>
            <a:gdLst/>
            <a:ahLst/>
            <a:cxnLst/>
            <a:rect l="l" t="t" r="r" b="b"/>
            <a:pathLst>
              <a:path w="792479" h="274320">
                <a:moveTo>
                  <a:pt x="217950" y="156994"/>
                </a:moveTo>
                <a:lnTo>
                  <a:pt x="198325" y="156994"/>
                </a:lnTo>
                <a:lnTo>
                  <a:pt x="198325" y="328"/>
                </a:lnTo>
                <a:lnTo>
                  <a:pt x="217950" y="328"/>
                </a:lnTo>
                <a:lnTo>
                  <a:pt x="217950" y="156994"/>
                </a:lnTo>
                <a:close/>
              </a:path>
              <a:path w="792479" h="274320">
                <a:moveTo>
                  <a:pt x="70822" y="143070"/>
                </a:moveTo>
                <a:lnTo>
                  <a:pt x="42366" y="138528"/>
                </a:lnTo>
                <a:lnTo>
                  <a:pt x="19953" y="125721"/>
                </a:lnTo>
                <a:lnTo>
                  <a:pt x="5269" y="105884"/>
                </a:lnTo>
                <a:lnTo>
                  <a:pt x="0" y="80251"/>
                </a:lnTo>
                <a:lnTo>
                  <a:pt x="5269" y="54329"/>
                </a:lnTo>
                <a:lnTo>
                  <a:pt x="19953" y="34287"/>
                </a:lnTo>
                <a:lnTo>
                  <a:pt x="42366" y="21357"/>
                </a:lnTo>
                <a:lnTo>
                  <a:pt x="70822" y="16773"/>
                </a:lnTo>
                <a:lnTo>
                  <a:pt x="99245" y="21357"/>
                </a:lnTo>
                <a:lnTo>
                  <a:pt x="120304" y="33547"/>
                </a:lnTo>
                <a:lnTo>
                  <a:pt x="70822" y="33547"/>
                </a:lnTo>
                <a:lnTo>
                  <a:pt x="50004" y="37052"/>
                </a:lnTo>
                <a:lnTo>
                  <a:pt x="33616" y="46785"/>
                </a:lnTo>
                <a:lnTo>
                  <a:pt x="22921" y="61575"/>
                </a:lnTo>
                <a:lnTo>
                  <a:pt x="19185" y="80251"/>
                </a:lnTo>
                <a:lnTo>
                  <a:pt x="22921" y="98830"/>
                </a:lnTo>
                <a:lnTo>
                  <a:pt x="33616" y="113524"/>
                </a:lnTo>
                <a:lnTo>
                  <a:pt x="50004" y="123203"/>
                </a:lnTo>
                <a:lnTo>
                  <a:pt x="70822" y="126735"/>
                </a:lnTo>
                <a:lnTo>
                  <a:pt x="119814" y="126735"/>
                </a:lnTo>
                <a:lnTo>
                  <a:pt x="99245" y="138528"/>
                </a:lnTo>
                <a:lnTo>
                  <a:pt x="70822" y="143070"/>
                </a:lnTo>
                <a:close/>
              </a:path>
              <a:path w="792479" h="274320">
                <a:moveTo>
                  <a:pt x="119814" y="126735"/>
                </a:moveTo>
                <a:lnTo>
                  <a:pt x="70822" y="126735"/>
                </a:lnTo>
                <a:lnTo>
                  <a:pt x="91534" y="123203"/>
                </a:lnTo>
                <a:lnTo>
                  <a:pt x="107919" y="113524"/>
                </a:lnTo>
                <a:lnTo>
                  <a:pt x="118693" y="98830"/>
                </a:lnTo>
                <a:lnTo>
                  <a:pt x="122569" y="80251"/>
                </a:lnTo>
                <a:lnTo>
                  <a:pt x="118693" y="61575"/>
                </a:lnTo>
                <a:lnTo>
                  <a:pt x="107919" y="46785"/>
                </a:lnTo>
                <a:lnTo>
                  <a:pt x="91534" y="37052"/>
                </a:lnTo>
                <a:lnTo>
                  <a:pt x="70822" y="33547"/>
                </a:lnTo>
                <a:lnTo>
                  <a:pt x="120304" y="33547"/>
                </a:lnTo>
                <a:lnTo>
                  <a:pt x="121582" y="34287"/>
                </a:lnTo>
                <a:lnTo>
                  <a:pt x="136191" y="54329"/>
                </a:lnTo>
                <a:lnTo>
                  <a:pt x="141426" y="80251"/>
                </a:lnTo>
                <a:lnTo>
                  <a:pt x="136191" y="105884"/>
                </a:lnTo>
                <a:lnTo>
                  <a:pt x="121582" y="125721"/>
                </a:lnTo>
                <a:lnTo>
                  <a:pt x="119814" y="126735"/>
                </a:lnTo>
                <a:close/>
              </a:path>
              <a:path w="792479" h="274320">
                <a:moveTo>
                  <a:pt x="17431" y="269806"/>
                </a:moveTo>
                <a:lnTo>
                  <a:pt x="7345" y="255115"/>
                </a:lnTo>
                <a:lnTo>
                  <a:pt x="30669" y="242550"/>
                </a:lnTo>
                <a:lnTo>
                  <a:pt x="48649" y="225555"/>
                </a:lnTo>
                <a:lnTo>
                  <a:pt x="60256" y="206073"/>
                </a:lnTo>
                <a:lnTo>
                  <a:pt x="64464" y="186047"/>
                </a:lnTo>
                <a:lnTo>
                  <a:pt x="64464" y="169163"/>
                </a:lnTo>
                <a:lnTo>
                  <a:pt x="83211" y="169163"/>
                </a:lnTo>
                <a:lnTo>
                  <a:pt x="83211" y="186047"/>
                </a:lnTo>
                <a:lnTo>
                  <a:pt x="85849" y="204970"/>
                </a:lnTo>
                <a:lnTo>
                  <a:pt x="91209" y="217292"/>
                </a:lnTo>
                <a:lnTo>
                  <a:pt x="73454" y="217292"/>
                </a:lnTo>
                <a:lnTo>
                  <a:pt x="64315" y="233545"/>
                </a:lnTo>
                <a:lnTo>
                  <a:pt x="51715" y="248167"/>
                </a:lnTo>
                <a:lnTo>
                  <a:pt x="36005" y="260460"/>
                </a:lnTo>
                <a:lnTo>
                  <a:pt x="17431" y="269806"/>
                </a:lnTo>
                <a:close/>
              </a:path>
              <a:path w="792479" h="274320">
                <a:moveTo>
                  <a:pt x="152910" y="252594"/>
                </a:moveTo>
                <a:lnTo>
                  <a:pt x="124762" y="252594"/>
                </a:lnTo>
                <a:lnTo>
                  <a:pt x="142798" y="238418"/>
                </a:lnTo>
                <a:lnTo>
                  <a:pt x="156076" y="221335"/>
                </a:lnTo>
                <a:lnTo>
                  <a:pt x="164276" y="203243"/>
                </a:lnTo>
                <a:lnTo>
                  <a:pt x="167080" y="186047"/>
                </a:lnTo>
                <a:lnTo>
                  <a:pt x="167080" y="169163"/>
                </a:lnTo>
                <a:lnTo>
                  <a:pt x="186156" y="169163"/>
                </a:lnTo>
                <a:lnTo>
                  <a:pt x="186156" y="186047"/>
                </a:lnTo>
                <a:lnTo>
                  <a:pt x="190132" y="207014"/>
                </a:lnTo>
                <a:lnTo>
                  <a:pt x="195641" y="216415"/>
                </a:lnTo>
                <a:lnTo>
                  <a:pt x="176289" y="216415"/>
                </a:lnTo>
                <a:lnTo>
                  <a:pt x="168418" y="233026"/>
                </a:lnTo>
                <a:lnTo>
                  <a:pt x="157309" y="248496"/>
                </a:lnTo>
                <a:lnTo>
                  <a:pt x="152910" y="252594"/>
                </a:lnTo>
                <a:close/>
              </a:path>
              <a:path w="792479" h="274320">
                <a:moveTo>
                  <a:pt x="233189" y="269806"/>
                </a:moveTo>
                <a:lnTo>
                  <a:pt x="213953" y="260554"/>
                </a:lnTo>
                <a:lnTo>
                  <a:pt x="197862" y="248154"/>
                </a:lnTo>
                <a:lnTo>
                  <a:pt x="185226" y="233252"/>
                </a:lnTo>
                <a:lnTo>
                  <a:pt x="176289" y="216415"/>
                </a:lnTo>
                <a:lnTo>
                  <a:pt x="195641" y="216415"/>
                </a:lnTo>
                <a:lnTo>
                  <a:pt x="201601" y="226583"/>
                </a:lnTo>
                <a:lnTo>
                  <a:pt x="219627" y="243152"/>
                </a:lnTo>
                <a:lnTo>
                  <a:pt x="243275" y="255115"/>
                </a:lnTo>
                <a:lnTo>
                  <a:pt x="233189" y="269806"/>
                </a:lnTo>
                <a:close/>
              </a:path>
              <a:path w="792479" h="274320">
                <a:moveTo>
                  <a:pt x="125420" y="272108"/>
                </a:moveTo>
                <a:lnTo>
                  <a:pt x="107078" y="262402"/>
                </a:lnTo>
                <a:lnTo>
                  <a:pt x="92324" y="249551"/>
                </a:lnTo>
                <a:lnTo>
                  <a:pt x="81126" y="234275"/>
                </a:lnTo>
                <a:lnTo>
                  <a:pt x="73454" y="217292"/>
                </a:lnTo>
                <a:lnTo>
                  <a:pt x="91209" y="217292"/>
                </a:lnTo>
                <a:lnTo>
                  <a:pt x="93790" y="223226"/>
                </a:lnTo>
                <a:lnTo>
                  <a:pt x="106830" y="239529"/>
                </a:lnTo>
                <a:lnTo>
                  <a:pt x="124762" y="252594"/>
                </a:lnTo>
                <a:lnTo>
                  <a:pt x="152910" y="252594"/>
                </a:lnTo>
                <a:lnTo>
                  <a:pt x="142973" y="261849"/>
                </a:lnTo>
                <a:lnTo>
                  <a:pt x="125420" y="272108"/>
                </a:lnTo>
                <a:close/>
              </a:path>
              <a:path w="792479" h="274320">
                <a:moveTo>
                  <a:pt x="477999" y="273972"/>
                </a:moveTo>
                <a:lnTo>
                  <a:pt x="458375" y="273972"/>
                </a:lnTo>
                <a:lnTo>
                  <a:pt x="458375" y="0"/>
                </a:lnTo>
                <a:lnTo>
                  <a:pt x="477999" y="0"/>
                </a:lnTo>
                <a:lnTo>
                  <a:pt x="477999" y="110400"/>
                </a:lnTo>
                <a:lnTo>
                  <a:pt x="525360" y="110400"/>
                </a:lnTo>
                <a:lnTo>
                  <a:pt x="525360" y="127064"/>
                </a:lnTo>
                <a:lnTo>
                  <a:pt x="477999" y="127064"/>
                </a:lnTo>
                <a:lnTo>
                  <a:pt x="477999" y="273972"/>
                </a:lnTo>
                <a:close/>
              </a:path>
              <a:path w="792479" h="274320">
                <a:moveTo>
                  <a:pt x="300942" y="204684"/>
                </a:moveTo>
                <a:lnTo>
                  <a:pt x="279892" y="204684"/>
                </a:lnTo>
                <a:lnTo>
                  <a:pt x="279892" y="27188"/>
                </a:lnTo>
                <a:lnTo>
                  <a:pt x="407395" y="27188"/>
                </a:lnTo>
                <a:lnTo>
                  <a:pt x="407395" y="43414"/>
                </a:lnTo>
                <a:lnTo>
                  <a:pt x="299297" y="43414"/>
                </a:lnTo>
                <a:lnTo>
                  <a:pt x="299297" y="187801"/>
                </a:lnTo>
                <a:lnTo>
                  <a:pt x="431533" y="187801"/>
                </a:lnTo>
                <a:lnTo>
                  <a:pt x="432721" y="195256"/>
                </a:lnTo>
                <a:lnTo>
                  <a:pt x="401384" y="200013"/>
                </a:lnTo>
                <a:lnTo>
                  <a:pt x="370572" y="202889"/>
                </a:lnTo>
                <a:lnTo>
                  <a:pt x="337890" y="204306"/>
                </a:lnTo>
                <a:lnTo>
                  <a:pt x="300942" y="204684"/>
                </a:lnTo>
                <a:close/>
              </a:path>
              <a:path w="792479" h="274320">
                <a:moveTo>
                  <a:pt x="431533" y="187801"/>
                </a:moveTo>
                <a:lnTo>
                  <a:pt x="300942" y="187801"/>
                </a:lnTo>
                <a:lnTo>
                  <a:pt x="337323" y="187417"/>
                </a:lnTo>
                <a:lnTo>
                  <a:pt x="369490" y="185882"/>
                </a:lnTo>
                <a:lnTo>
                  <a:pt x="399642" y="182867"/>
                </a:lnTo>
                <a:lnTo>
                  <a:pt x="429980" y="178043"/>
                </a:lnTo>
                <a:lnTo>
                  <a:pt x="431533" y="187801"/>
                </a:lnTo>
                <a:close/>
              </a:path>
              <a:path w="792479" h="274320">
                <a:moveTo>
                  <a:pt x="762825" y="101739"/>
                </a:moveTo>
                <a:lnTo>
                  <a:pt x="576888" y="101739"/>
                </a:lnTo>
                <a:lnTo>
                  <a:pt x="576888" y="10086"/>
                </a:lnTo>
                <a:lnTo>
                  <a:pt x="596183" y="10086"/>
                </a:lnTo>
                <a:lnTo>
                  <a:pt x="596183" y="85513"/>
                </a:lnTo>
                <a:lnTo>
                  <a:pt x="762825" y="85513"/>
                </a:lnTo>
                <a:lnTo>
                  <a:pt x="762825" y="101739"/>
                </a:lnTo>
                <a:close/>
              </a:path>
              <a:path w="792479" h="274320">
                <a:moveTo>
                  <a:pt x="792097" y="157761"/>
                </a:moveTo>
                <a:lnTo>
                  <a:pt x="541586" y="157761"/>
                </a:lnTo>
                <a:lnTo>
                  <a:pt x="541586" y="141536"/>
                </a:lnTo>
                <a:lnTo>
                  <a:pt x="792097" y="141536"/>
                </a:lnTo>
                <a:lnTo>
                  <a:pt x="792097" y="157761"/>
                </a:lnTo>
                <a:close/>
              </a:path>
              <a:path w="792479" h="274320">
                <a:moveTo>
                  <a:pt x="764470" y="266627"/>
                </a:moveTo>
                <a:lnTo>
                  <a:pt x="575353" y="266627"/>
                </a:lnTo>
                <a:lnTo>
                  <a:pt x="575353" y="187362"/>
                </a:lnTo>
                <a:lnTo>
                  <a:pt x="594648" y="187362"/>
                </a:lnTo>
                <a:lnTo>
                  <a:pt x="594648" y="250072"/>
                </a:lnTo>
                <a:lnTo>
                  <a:pt x="764470" y="250072"/>
                </a:lnTo>
                <a:lnTo>
                  <a:pt x="764470" y="2666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44270" y="7553117"/>
            <a:ext cx="521970" cy="270510"/>
          </a:xfrm>
          <a:custGeom>
            <a:avLst/>
            <a:gdLst/>
            <a:ahLst/>
            <a:cxnLst/>
            <a:rect l="l" t="t" r="r" b="b"/>
            <a:pathLst>
              <a:path w="521969" h="270509">
                <a:moveTo>
                  <a:pt x="223651" y="160831"/>
                </a:moveTo>
                <a:lnTo>
                  <a:pt x="204026" y="160831"/>
                </a:lnTo>
                <a:lnTo>
                  <a:pt x="204026" y="86938"/>
                </a:lnTo>
                <a:lnTo>
                  <a:pt x="144605" y="86938"/>
                </a:lnTo>
                <a:lnTo>
                  <a:pt x="144605" y="70384"/>
                </a:lnTo>
                <a:lnTo>
                  <a:pt x="204026" y="70384"/>
                </a:lnTo>
                <a:lnTo>
                  <a:pt x="204026" y="0"/>
                </a:lnTo>
                <a:lnTo>
                  <a:pt x="223651" y="0"/>
                </a:lnTo>
                <a:lnTo>
                  <a:pt x="223651" y="160831"/>
                </a:lnTo>
                <a:close/>
              </a:path>
              <a:path w="521969" h="270509">
                <a:moveTo>
                  <a:pt x="153924" y="35630"/>
                </a:moveTo>
                <a:lnTo>
                  <a:pt x="6906" y="35630"/>
                </a:lnTo>
                <a:lnTo>
                  <a:pt x="6906" y="18856"/>
                </a:lnTo>
                <a:lnTo>
                  <a:pt x="153924" y="18856"/>
                </a:lnTo>
                <a:lnTo>
                  <a:pt x="153924" y="35630"/>
                </a:lnTo>
                <a:close/>
              </a:path>
              <a:path w="521969" h="270509">
                <a:moveTo>
                  <a:pt x="10415" y="156994"/>
                </a:moveTo>
                <a:lnTo>
                  <a:pt x="0" y="141536"/>
                </a:lnTo>
                <a:lnTo>
                  <a:pt x="27565" y="127038"/>
                </a:lnTo>
                <a:lnTo>
                  <a:pt x="50157" y="105809"/>
                </a:lnTo>
                <a:lnTo>
                  <a:pt x="65430" y="79667"/>
                </a:lnTo>
                <a:lnTo>
                  <a:pt x="71042" y="50431"/>
                </a:lnTo>
                <a:lnTo>
                  <a:pt x="71042" y="35630"/>
                </a:lnTo>
                <a:lnTo>
                  <a:pt x="90556" y="35630"/>
                </a:lnTo>
                <a:lnTo>
                  <a:pt x="90578" y="50431"/>
                </a:lnTo>
                <a:lnTo>
                  <a:pt x="95858" y="76928"/>
                </a:lnTo>
                <a:lnTo>
                  <a:pt x="101186" y="85732"/>
                </a:lnTo>
                <a:lnTo>
                  <a:pt x="81237" y="85732"/>
                </a:lnTo>
                <a:lnTo>
                  <a:pt x="69817" y="109062"/>
                </a:lnTo>
                <a:lnTo>
                  <a:pt x="53596" y="129133"/>
                </a:lnTo>
                <a:lnTo>
                  <a:pt x="33491" y="145320"/>
                </a:lnTo>
                <a:lnTo>
                  <a:pt x="10415" y="156994"/>
                </a:lnTo>
                <a:close/>
              </a:path>
              <a:path w="521969" h="270509">
                <a:moveTo>
                  <a:pt x="149100" y="150525"/>
                </a:moveTo>
                <a:lnTo>
                  <a:pt x="127088" y="139677"/>
                </a:lnTo>
                <a:lnTo>
                  <a:pt x="107933" y="124830"/>
                </a:lnTo>
                <a:lnTo>
                  <a:pt x="92396" y="106633"/>
                </a:lnTo>
                <a:lnTo>
                  <a:pt x="81237" y="85732"/>
                </a:lnTo>
                <a:lnTo>
                  <a:pt x="101186" y="85732"/>
                </a:lnTo>
                <a:lnTo>
                  <a:pt x="110441" y="101026"/>
                </a:lnTo>
                <a:lnTo>
                  <a:pt x="132321" y="120931"/>
                </a:lnTo>
                <a:lnTo>
                  <a:pt x="159515" y="134958"/>
                </a:lnTo>
                <a:lnTo>
                  <a:pt x="149100" y="150525"/>
                </a:lnTo>
                <a:close/>
              </a:path>
              <a:path w="521969" h="270509">
                <a:moveTo>
                  <a:pt x="223651" y="269696"/>
                </a:moveTo>
                <a:lnTo>
                  <a:pt x="46374" y="269696"/>
                </a:lnTo>
                <a:lnTo>
                  <a:pt x="46374" y="174974"/>
                </a:lnTo>
                <a:lnTo>
                  <a:pt x="223651" y="174974"/>
                </a:lnTo>
                <a:lnTo>
                  <a:pt x="223651" y="190870"/>
                </a:lnTo>
                <a:lnTo>
                  <a:pt x="65889" y="190870"/>
                </a:lnTo>
                <a:lnTo>
                  <a:pt x="65889" y="253251"/>
                </a:lnTo>
                <a:lnTo>
                  <a:pt x="223651" y="253251"/>
                </a:lnTo>
                <a:lnTo>
                  <a:pt x="223651" y="269696"/>
                </a:lnTo>
                <a:close/>
              </a:path>
              <a:path w="521969" h="270509">
                <a:moveTo>
                  <a:pt x="223651" y="253251"/>
                </a:moveTo>
                <a:lnTo>
                  <a:pt x="204465" y="253251"/>
                </a:lnTo>
                <a:lnTo>
                  <a:pt x="204465" y="190870"/>
                </a:lnTo>
                <a:lnTo>
                  <a:pt x="223651" y="190870"/>
                </a:lnTo>
                <a:lnTo>
                  <a:pt x="223651" y="253251"/>
                </a:lnTo>
                <a:close/>
              </a:path>
              <a:path w="521969" h="270509">
                <a:moveTo>
                  <a:pt x="397090" y="100642"/>
                </a:moveTo>
                <a:lnTo>
                  <a:pt x="356709" y="97441"/>
                </a:lnTo>
                <a:lnTo>
                  <a:pt x="326555" y="88185"/>
                </a:lnTo>
                <a:lnTo>
                  <a:pt x="307686" y="73154"/>
                </a:lnTo>
                <a:lnTo>
                  <a:pt x="301161" y="52623"/>
                </a:lnTo>
                <a:lnTo>
                  <a:pt x="307686" y="32254"/>
                </a:lnTo>
                <a:lnTo>
                  <a:pt x="326555" y="17363"/>
                </a:lnTo>
                <a:lnTo>
                  <a:pt x="356709" y="8207"/>
                </a:lnTo>
                <a:lnTo>
                  <a:pt x="397090" y="5043"/>
                </a:lnTo>
                <a:lnTo>
                  <a:pt x="437454" y="8207"/>
                </a:lnTo>
                <a:lnTo>
                  <a:pt x="467570" y="17363"/>
                </a:lnTo>
                <a:lnTo>
                  <a:pt x="471261" y="20282"/>
                </a:lnTo>
                <a:lnTo>
                  <a:pt x="397090" y="20282"/>
                </a:lnTo>
                <a:lnTo>
                  <a:pt x="365459" y="22514"/>
                </a:lnTo>
                <a:lnTo>
                  <a:pt x="341629" y="28929"/>
                </a:lnTo>
                <a:lnTo>
                  <a:pt x="326618" y="39106"/>
                </a:lnTo>
                <a:lnTo>
                  <a:pt x="321443" y="52623"/>
                </a:lnTo>
                <a:lnTo>
                  <a:pt x="326618" y="66423"/>
                </a:lnTo>
                <a:lnTo>
                  <a:pt x="341629" y="76688"/>
                </a:lnTo>
                <a:lnTo>
                  <a:pt x="365459" y="83088"/>
                </a:lnTo>
                <a:lnTo>
                  <a:pt x="397090" y="85294"/>
                </a:lnTo>
                <a:lnTo>
                  <a:pt x="471192" y="85294"/>
                </a:lnTo>
                <a:lnTo>
                  <a:pt x="467570" y="88185"/>
                </a:lnTo>
                <a:lnTo>
                  <a:pt x="437454" y="97441"/>
                </a:lnTo>
                <a:lnTo>
                  <a:pt x="397090" y="100642"/>
                </a:lnTo>
                <a:close/>
              </a:path>
              <a:path w="521969" h="270509">
                <a:moveTo>
                  <a:pt x="471192" y="85294"/>
                </a:moveTo>
                <a:lnTo>
                  <a:pt x="397090" y="85294"/>
                </a:lnTo>
                <a:lnTo>
                  <a:pt x="428803" y="83088"/>
                </a:lnTo>
                <a:lnTo>
                  <a:pt x="452715" y="76688"/>
                </a:lnTo>
                <a:lnTo>
                  <a:pt x="467808" y="66423"/>
                </a:lnTo>
                <a:lnTo>
                  <a:pt x="473065" y="52623"/>
                </a:lnTo>
                <a:lnTo>
                  <a:pt x="467808" y="39106"/>
                </a:lnTo>
                <a:lnTo>
                  <a:pt x="452715" y="28929"/>
                </a:lnTo>
                <a:lnTo>
                  <a:pt x="428803" y="22514"/>
                </a:lnTo>
                <a:lnTo>
                  <a:pt x="397090" y="20282"/>
                </a:lnTo>
                <a:lnTo>
                  <a:pt x="471261" y="20282"/>
                </a:lnTo>
                <a:lnTo>
                  <a:pt x="486401" y="32254"/>
                </a:lnTo>
                <a:lnTo>
                  <a:pt x="492909" y="52623"/>
                </a:lnTo>
                <a:lnTo>
                  <a:pt x="486401" y="73154"/>
                </a:lnTo>
                <a:lnTo>
                  <a:pt x="471192" y="85294"/>
                </a:lnTo>
                <a:close/>
              </a:path>
              <a:path w="521969" h="270509">
                <a:moveTo>
                  <a:pt x="521962" y="137150"/>
                </a:moveTo>
                <a:lnTo>
                  <a:pt x="272656" y="137150"/>
                </a:lnTo>
                <a:lnTo>
                  <a:pt x="272656" y="120925"/>
                </a:lnTo>
                <a:lnTo>
                  <a:pt x="521962" y="120925"/>
                </a:lnTo>
                <a:lnTo>
                  <a:pt x="521962" y="137150"/>
                </a:lnTo>
                <a:close/>
              </a:path>
              <a:path w="521969" h="270509">
                <a:moveTo>
                  <a:pt x="497842" y="270135"/>
                </a:moveTo>
                <a:lnTo>
                  <a:pt x="304231" y="270135"/>
                </a:lnTo>
                <a:lnTo>
                  <a:pt x="304231" y="206767"/>
                </a:lnTo>
                <a:lnTo>
                  <a:pt x="470105" y="206767"/>
                </a:lnTo>
                <a:lnTo>
                  <a:pt x="470105" y="178701"/>
                </a:lnTo>
                <a:lnTo>
                  <a:pt x="303463" y="178701"/>
                </a:lnTo>
                <a:lnTo>
                  <a:pt x="303463" y="163352"/>
                </a:lnTo>
                <a:lnTo>
                  <a:pt x="489291" y="163352"/>
                </a:lnTo>
                <a:lnTo>
                  <a:pt x="489291" y="221677"/>
                </a:lnTo>
                <a:lnTo>
                  <a:pt x="323307" y="221677"/>
                </a:lnTo>
                <a:lnTo>
                  <a:pt x="323307" y="254129"/>
                </a:lnTo>
                <a:lnTo>
                  <a:pt x="497842" y="254129"/>
                </a:lnTo>
                <a:lnTo>
                  <a:pt x="497842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70263" y="7552788"/>
            <a:ext cx="1070610" cy="273685"/>
          </a:xfrm>
          <a:custGeom>
            <a:avLst/>
            <a:gdLst/>
            <a:ahLst/>
            <a:cxnLst/>
            <a:rect l="l" t="t" r="r" b="b"/>
            <a:pathLst>
              <a:path w="1070610" h="273684">
                <a:moveTo>
                  <a:pt x="233298" y="113250"/>
                </a:moveTo>
                <a:lnTo>
                  <a:pt x="214113" y="113250"/>
                </a:lnTo>
                <a:lnTo>
                  <a:pt x="214113" y="0"/>
                </a:lnTo>
                <a:lnTo>
                  <a:pt x="233298" y="0"/>
                </a:lnTo>
                <a:lnTo>
                  <a:pt x="233298" y="113250"/>
                </a:lnTo>
                <a:close/>
              </a:path>
              <a:path w="1070610" h="273684">
                <a:moveTo>
                  <a:pt x="175631" y="259720"/>
                </a:moveTo>
                <a:lnTo>
                  <a:pt x="157213" y="259720"/>
                </a:lnTo>
                <a:lnTo>
                  <a:pt x="157213" y="6906"/>
                </a:lnTo>
                <a:lnTo>
                  <a:pt x="175631" y="6906"/>
                </a:lnTo>
                <a:lnTo>
                  <a:pt x="175631" y="113250"/>
                </a:lnTo>
                <a:lnTo>
                  <a:pt x="233298" y="113250"/>
                </a:lnTo>
                <a:lnTo>
                  <a:pt x="233298" y="129586"/>
                </a:lnTo>
                <a:lnTo>
                  <a:pt x="175631" y="129586"/>
                </a:lnTo>
                <a:lnTo>
                  <a:pt x="175631" y="259720"/>
                </a:lnTo>
                <a:close/>
              </a:path>
              <a:path w="1070610" h="273684">
                <a:moveTo>
                  <a:pt x="233298" y="273643"/>
                </a:moveTo>
                <a:lnTo>
                  <a:pt x="214113" y="273643"/>
                </a:lnTo>
                <a:lnTo>
                  <a:pt x="214113" y="129586"/>
                </a:lnTo>
                <a:lnTo>
                  <a:pt x="233298" y="129586"/>
                </a:lnTo>
                <a:lnTo>
                  <a:pt x="233298" y="273643"/>
                </a:lnTo>
                <a:close/>
              </a:path>
              <a:path w="1070610" h="273684">
                <a:moveTo>
                  <a:pt x="15896" y="204684"/>
                </a:moveTo>
                <a:lnTo>
                  <a:pt x="0" y="194488"/>
                </a:lnTo>
                <a:lnTo>
                  <a:pt x="22611" y="161098"/>
                </a:lnTo>
                <a:lnTo>
                  <a:pt x="37329" y="125036"/>
                </a:lnTo>
                <a:lnTo>
                  <a:pt x="45634" y="87740"/>
                </a:lnTo>
                <a:lnTo>
                  <a:pt x="49005" y="50650"/>
                </a:lnTo>
                <a:lnTo>
                  <a:pt x="4604" y="50650"/>
                </a:lnTo>
                <a:lnTo>
                  <a:pt x="4604" y="34315"/>
                </a:lnTo>
                <a:lnTo>
                  <a:pt x="65998" y="34315"/>
                </a:lnTo>
                <a:lnTo>
                  <a:pt x="63998" y="76259"/>
                </a:lnTo>
                <a:lnTo>
                  <a:pt x="56570" y="120157"/>
                </a:lnTo>
                <a:lnTo>
                  <a:pt x="41331" y="163726"/>
                </a:lnTo>
                <a:lnTo>
                  <a:pt x="15896" y="204684"/>
                </a:lnTo>
                <a:close/>
              </a:path>
              <a:path w="1070610" h="273684">
                <a:moveTo>
                  <a:pt x="81018" y="225185"/>
                </a:moveTo>
                <a:lnTo>
                  <a:pt x="64793" y="215318"/>
                </a:lnTo>
                <a:lnTo>
                  <a:pt x="89367" y="176053"/>
                </a:lnTo>
                <a:lnTo>
                  <a:pt x="103849" y="133231"/>
                </a:lnTo>
                <a:lnTo>
                  <a:pt x="110890" y="90286"/>
                </a:lnTo>
                <a:lnTo>
                  <a:pt x="113141" y="50650"/>
                </a:lnTo>
                <a:lnTo>
                  <a:pt x="75317" y="50650"/>
                </a:lnTo>
                <a:lnTo>
                  <a:pt x="75317" y="34315"/>
                </a:lnTo>
                <a:lnTo>
                  <a:pt x="130463" y="34315"/>
                </a:lnTo>
                <a:lnTo>
                  <a:pt x="129181" y="77613"/>
                </a:lnTo>
                <a:lnTo>
                  <a:pt x="122925" y="126954"/>
                </a:lnTo>
                <a:lnTo>
                  <a:pt x="108077" y="177694"/>
                </a:lnTo>
                <a:lnTo>
                  <a:pt x="81018" y="225185"/>
                </a:lnTo>
                <a:close/>
              </a:path>
              <a:path w="1070610" h="273684">
                <a:moveTo>
                  <a:pt x="485235" y="138904"/>
                </a:moveTo>
                <a:lnTo>
                  <a:pt x="465610" y="138904"/>
                </a:lnTo>
                <a:lnTo>
                  <a:pt x="465610" y="328"/>
                </a:lnTo>
                <a:lnTo>
                  <a:pt x="485235" y="328"/>
                </a:lnTo>
                <a:lnTo>
                  <a:pt x="485235" y="60188"/>
                </a:lnTo>
                <a:lnTo>
                  <a:pt x="527553" y="60188"/>
                </a:lnTo>
                <a:lnTo>
                  <a:pt x="527553" y="76852"/>
                </a:lnTo>
                <a:lnTo>
                  <a:pt x="485235" y="76852"/>
                </a:lnTo>
                <a:lnTo>
                  <a:pt x="485235" y="138904"/>
                </a:lnTo>
                <a:close/>
              </a:path>
              <a:path w="1070610" h="273684">
                <a:moveTo>
                  <a:pt x="306423" y="126954"/>
                </a:moveTo>
                <a:lnTo>
                  <a:pt x="285703" y="126954"/>
                </a:lnTo>
                <a:lnTo>
                  <a:pt x="285703" y="16664"/>
                </a:lnTo>
                <a:lnTo>
                  <a:pt x="406738" y="16664"/>
                </a:lnTo>
                <a:lnTo>
                  <a:pt x="406738" y="33109"/>
                </a:lnTo>
                <a:lnTo>
                  <a:pt x="304889" y="33109"/>
                </a:lnTo>
                <a:lnTo>
                  <a:pt x="304889" y="110619"/>
                </a:lnTo>
                <a:lnTo>
                  <a:pt x="434781" y="110619"/>
                </a:lnTo>
                <a:lnTo>
                  <a:pt x="435900" y="117197"/>
                </a:lnTo>
                <a:lnTo>
                  <a:pt x="406450" y="122221"/>
                </a:lnTo>
                <a:lnTo>
                  <a:pt x="376835" y="125241"/>
                </a:lnTo>
                <a:lnTo>
                  <a:pt x="344384" y="126679"/>
                </a:lnTo>
                <a:lnTo>
                  <a:pt x="306423" y="126954"/>
                </a:lnTo>
                <a:close/>
              </a:path>
              <a:path w="1070610" h="273684">
                <a:moveTo>
                  <a:pt x="434781" y="110619"/>
                </a:moveTo>
                <a:lnTo>
                  <a:pt x="306423" y="110619"/>
                </a:lnTo>
                <a:lnTo>
                  <a:pt x="343771" y="110316"/>
                </a:lnTo>
                <a:lnTo>
                  <a:pt x="375629" y="108851"/>
                </a:lnTo>
                <a:lnTo>
                  <a:pt x="404569" y="105886"/>
                </a:lnTo>
                <a:lnTo>
                  <a:pt x="433159" y="101081"/>
                </a:lnTo>
                <a:lnTo>
                  <a:pt x="434781" y="110619"/>
                </a:lnTo>
                <a:close/>
              </a:path>
              <a:path w="1070610" h="273684">
                <a:moveTo>
                  <a:pt x="495869" y="270025"/>
                </a:moveTo>
                <a:lnTo>
                  <a:pt x="313550" y="270025"/>
                </a:lnTo>
                <a:lnTo>
                  <a:pt x="313550" y="202272"/>
                </a:lnTo>
                <a:lnTo>
                  <a:pt x="465830" y="202272"/>
                </a:lnTo>
                <a:lnTo>
                  <a:pt x="465830" y="169602"/>
                </a:lnTo>
                <a:lnTo>
                  <a:pt x="312892" y="169602"/>
                </a:lnTo>
                <a:lnTo>
                  <a:pt x="312892" y="153376"/>
                </a:lnTo>
                <a:lnTo>
                  <a:pt x="485235" y="153376"/>
                </a:lnTo>
                <a:lnTo>
                  <a:pt x="485235" y="218059"/>
                </a:lnTo>
                <a:lnTo>
                  <a:pt x="332735" y="218059"/>
                </a:lnTo>
                <a:lnTo>
                  <a:pt x="332735" y="253580"/>
                </a:lnTo>
                <a:lnTo>
                  <a:pt x="495869" y="253580"/>
                </a:lnTo>
                <a:lnTo>
                  <a:pt x="495869" y="270025"/>
                </a:lnTo>
                <a:close/>
              </a:path>
              <a:path w="1070610" h="273684">
                <a:moveTo>
                  <a:pt x="759755" y="157432"/>
                </a:moveTo>
                <a:lnTo>
                  <a:pt x="740131" y="157432"/>
                </a:lnTo>
                <a:lnTo>
                  <a:pt x="740131" y="328"/>
                </a:lnTo>
                <a:lnTo>
                  <a:pt x="759755" y="328"/>
                </a:lnTo>
                <a:lnTo>
                  <a:pt x="759755" y="68520"/>
                </a:lnTo>
                <a:lnTo>
                  <a:pt x="802074" y="68520"/>
                </a:lnTo>
                <a:lnTo>
                  <a:pt x="802074" y="84965"/>
                </a:lnTo>
                <a:lnTo>
                  <a:pt x="759755" y="84965"/>
                </a:lnTo>
                <a:lnTo>
                  <a:pt x="759755" y="157432"/>
                </a:lnTo>
                <a:close/>
              </a:path>
              <a:path w="1070610" h="273684">
                <a:moveTo>
                  <a:pt x="623811" y="144386"/>
                </a:moveTo>
                <a:lnTo>
                  <a:pt x="595369" y="139785"/>
                </a:lnTo>
                <a:lnTo>
                  <a:pt x="572900" y="126817"/>
                </a:lnTo>
                <a:lnTo>
                  <a:pt x="558180" y="106737"/>
                </a:lnTo>
                <a:lnTo>
                  <a:pt x="552988" y="80799"/>
                </a:lnTo>
                <a:lnTo>
                  <a:pt x="558180" y="54778"/>
                </a:lnTo>
                <a:lnTo>
                  <a:pt x="572900" y="34616"/>
                </a:lnTo>
                <a:lnTo>
                  <a:pt x="595369" y="21566"/>
                </a:lnTo>
                <a:lnTo>
                  <a:pt x="623811" y="16883"/>
                </a:lnTo>
                <a:lnTo>
                  <a:pt x="652236" y="21566"/>
                </a:lnTo>
                <a:lnTo>
                  <a:pt x="673142" y="33766"/>
                </a:lnTo>
                <a:lnTo>
                  <a:pt x="623811" y="33766"/>
                </a:lnTo>
                <a:lnTo>
                  <a:pt x="603102" y="37246"/>
                </a:lnTo>
                <a:lnTo>
                  <a:pt x="586741" y="47046"/>
                </a:lnTo>
                <a:lnTo>
                  <a:pt x="576033" y="61964"/>
                </a:lnTo>
                <a:lnTo>
                  <a:pt x="572283" y="80799"/>
                </a:lnTo>
                <a:lnTo>
                  <a:pt x="576033" y="99712"/>
                </a:lnTo>
                <a:lnTo>
                  <a:pt x="586741" y="114607"/>
                </a:lnTo>
                <a:lnTo>
                  <a:pt x="603102" y="124383"/>
                </a:lnTo>
                <a:lnTo>
                  <a:pt x="623811" y="127941"/>
                </a:lnTo>
                <a:lnTo>
                  <a:pt x="672660" y="127941"/>
                </a:lnTo>
                <a:lnTo>
                  <a:pt x="652236" y="139785"/>
                </a:lnTo>
                <a:lnTo>
                  <a:pt x="623811" y="144386"/>
                </a:lnTo>
                <a:close/>
              </a:path>
              <a:path w="1070610" h="273684">
                <a:moveTo>
                  <a:pt x="672660" y="127941"/>
                </a:moveTo>
                <a:lnTo>
                  <a:pt x="623811" y="127941"/>
                </a:lnTo>
                <a:lnTo>
                  <a:pt x="644572" y="124383"/>
                </a:lnTo>
                <a:lnTo>
                  <a:pt x="660976" y="114607"/>
                </a:lnTo>
                <a:lnTo>
                  <a:pt x="671789" y="99712"/>
                </a:lnTo>
                <a:lnTo>
                  <a:pt x="675777" y="80799"/>
                </a:lnTo>
                <a:lnTo>
                  <a:pt x="671789" y="61964"/>
                </a:lnTo>
                <a:lnTo>
                  <a:pt x="660976" y="47046"/>
                </a:lnTo>
                <a:lnTo>
                  <a:pt x="644572" y="37246"/>
                </a:lnTo>
                <a:lnTo>
                  <a:pt x="623811" y="33766"/>
                </a:lnTo>
                <a:lnTo>
                  <a:pt x="673142" y="33766"/>
                </a:lnTo>
                <a:lnTo>
                  <a:pt x="674598" y="34616"/>
                </a:lnTo>
                <a:lnTo>
                  <a:pt x="689272" y="54778"/>
                </a:lnTo>
                <a:lnTo>
                  <a:pt x="694633" y="80799"/>
                </a:lnTo>
                <a:lnTo>
                  <a:pt x="689272" y="106737"/>
                </a:lnTo>
                <a:lnTo>
                  <a:pt x="674598" y="126817"/>
                </a:lnTo>
                <a:lnTo>
                  <a:pt x="672660" y="127941"/>
                </a:lnTo>
                <a:close/>
              </a:path>
              <a:path w="1070610" h="273684">
                <a:moveTo>
                  <a:pt x="568994" y="270573"/>
                </a:moveTo>
                <a:lnTo>
                  <a:pt x="559018" y="255554"/>
                </a:lnTo>
                <a:lnTo>
                  <a:pt x="582263" y="243124"/>
                </a:lnTo>
                <a:lnTo>
                  <a:pt x="600267" y="226090"/>
                </a:lnTo>
                <a:lnTo>
                  <a:pt x="611898" y="206466"/>
                </a:lnTo>
                <a:lnTo>
                  <a:pt x="616027" y="186266"/>
                </a:lnTo>
                <a:lnTo>
                  <a:pt x="616027" y="169492"/>
                </a:lnTo>
                <a:lnTo>
                  <a:pt x="634555" y="169492"/>
                </a:lnTo>
                <a:lnTo>
                  <a:pt x="634555" y="186266"/>
                </a:lnTo>
                <a:lnTo>
                  <a:pt x="637160" y="205316"/>
                </a:lnTo>
                <a:lnTo>
                  <a:pt x="642498" y="217730"/>
                </a:lnTo>
                <a:lnTo>
                  <a:pt x="624907" y="217730"/>
                </a:lnTo>
                <a:lnTo>
                  <a:pt x="615708" y="234081"/>
                </a:lnTo>
                <a:lnTo>
                  <a:pt x="603117" y="248798"/>
                </a:lnTo>
                <a:lnTo>
                  <a:pt x="587437" y="261195"/>
                </a:lnTo>
                <a:lnTo>
                  <a:pt x="568994" y="270573"/>
                </a:lnTo>
                <a:close/>
              </a:path>
              <a:path w="1070610" h="273684">
                <a:moveTo>
                  <a:pt x="704590" y="253032"/>
                </a:moveTo>
                <a:lnTo>
                  <a:pt x="675996" y="253032"/>
                </a:lnTo>
                <a:lnTo>
                  <a:pt x="694203" y="238823"/>
                </a:lnTo>
                <a:lnTo>
                  <a:pt x="707447" y="221663"/>
                </a:lnTo>
                <a:lnTo>
                  <a:pt x="715572" y="203497"/>
                </a:lnTo>
                <a:lnTo>
                  <a:pt x="718424" y="186266"/>
                </a:lnTo>
                <a:lnTo>
                  <a:pt x="718424" y="169492"/>
                </a:lnTo>
                <a:lnTo>
                  <a:pt x="737281" y="169492"/>
                </a:lnTo>
                <a:lnTo>
                  <a:pt x="737281" y="186266"/>
                </a:lnTo>
                <a:lnTo>
                  <a:pt x="741303" y="207375"/>
                </a:lnTo>
                <a:lnTo>
                  <a:pt x="746893" y="216963"/>
                </a:lnTo>
                <a:lnTo>
                  <a:pt x="727633" y="216963"/>
                </a:lnTo>
                <a:lnTo>
                  <a:pt x="719818" y="233625"/>
                </a:lnTo>
                <a:lnTo>
                  <a:pt x="708694" y="249209"/>
                </a:lnTo>
                <a:lnTo>
                  <a:pt x="704590" y="253032"/>
                </a:lnTo>
                <a:close/>
              </a:path>
              <a:path w="1070610" h="273684">
                <a:moveTo>
                  <a:pt x="784423" y="270573"/>
                </a:moveTo>
                <a:lnTo>
                  <a:pt x="765185" y="261191"/>
                </a:lnTo>
                <a:lnTo>
                  <a:pt x="749121" y="248743"/>
                </a:lnTo>
                <a:lnTo>
                  <a:pt x="736506" y="233804"/>
                </a:lnTo>
                <a:lnTo>
                  <a:pt x="727633" y="216963"/>
                </a:lnTo>
                <a:lnTo>
                  <a:pt x="746893" y="216963"/>
                </a:lnTo>
                <a:lnTo>
                  <a:pt x="752766" y="227035"/>
                </a:lnTo>
                <a:lnTo>
                  <a:pt x="770767" y="243633"/>
                </a:lnTo>
                <a:lnTo>
                  <a:pt x="794399" y="255554"/>
                </a:lnTo>
                <a:lnTo>
                  <a:pt x="784423" y="270573"/>
                </a:lnTo>
                <a:close/>
              </a:path>
              <a:path w="1070610" h="273684">
                <a:moveTo>
                  <a:pt x="676434" y="272985"/>
                </a:moveTo>
                <a:lnTo>
                  <a:pt x="658193" y="263134"/>
                </a:lnTo>
                <a:lnTo>
                  <a:pt x="643558" y="250168"/>
                </a:lnTo>
                <a:lnTo>
                  <a:pt x="632480" y="234797"/>
                </a:lnTo>
                <a:lnTo>
                  <a:pt x="624907" y="217730"/>
                </a:lnTo>
                <a:lnTo>
                  <a:pt x="642498" y="217730"/>
                </a:lnTo>
                <a:lnTo>
                  <a:pt x="645038" y="223637"/>
                </a:lnTo>
                <a:lnTo>
                  <a:pt x="658035" y="239964"/>
                </a:lnTo>
                <a:lnTo>
                  <a:pt x="675996" y="253032"/>
                </a:lnTo>
                <a:lnTo>
                  <a:pt x="704590" y="253032"/>
                </a:lnTo>
                <a:lnTo>
                  <a:pt x="694239" y="262675"/>
                </a:lnTo>
                <a:lnTo>
                  <a:pt x="676434" y="272985"/>
                </a:lnTo>
                <a:close/>
              </a:path>
              <a:path w="1070610" h="273684">
                <a:moveTo>
                  <a:pt x="1028794" y="181661"/>
                </a:moveTo>
                <a:lnTo>
                  <a:pt x="1008841" y="179140"/>
                </a:lnTo>
                <a:lnTo>
                  <a:pt x="1014676" y="142927"/>
                </a:lnTo>
                <a:lnTo>
                  <a:pt x="1017694" y="111030"/>
                </a:lnTo>
                <a:lnTo>
                  <a:pt x="1018862" y="82628"/>
                </a:lnTo>
                <a:lnTo>
                  <a:pt x="1019147" y="56899"/>
                </a:lnTo>
                <a:lnTo>
                  <a:pt x="1019147" y="45826"/>
                </a:lnTo>
                <a:lnTo>
                  <a:pt x="848119" y="45826"/>
                </a:lnTo>
                <a:lnTo>
                  <a:pt x="848119" y="29381"/>
                </a:lnTo>
                <a:lnTo>
                  <a:pt x="1038661" y="29381"/>
                </a:lnTo>
                <a:lnTo>
                  <a:pt x="1038661" y="56899"/>
                </a:lnTo>
                <a:lnTo>
                  <a:pt x="1038384" y="82945"/>
                </a:lnTo>
                <a:lnTo>
                  <a:pt x="1037264" y="111592"/>
                </a:lnTo>
                <a:lnTo>
                  <a:pt x="1034375" y="144083"/>
                </a:lnTo>
                <a:lnTo>
                  <a:pt x="1028794" y="181661"/>
                </a:lnTo>
                <a:close/>
              </a:path>
              <a:path w="1070610" h="273684">
                <a:moveTo>
                  <a:pt x="941088" y="216744"/>
                </a:moveTo>
                <a:lnTo>
                  <a:pt x="921683" y="216744"/>
                </a:lnTo>
                <a:lnTo>
                  <a:pt x="921683" y="117745"/>
                </a:lnTo>
                <a:lnTo>
                  <a:pt x="941088" y="117745"/>
                </a:lnTo>
                <a:lnTo>
                  <a:pt x="941088" y="216744"/>
                </a:lnTo>
                <a:close/>
              </a:path>
              <a:path w="1070610" h="273684">
                <a:moveTo>
                  <a:pt x="1070565" y="233408"/>
                </a:moveTo>
                <a:lnTo>
                  <a:pt x="821259" y="233408"/>
                </a:lnTo>
                <a:lnTo>
                  <a:pt x="821259" y="216744"/>
                </a:lnTo>
                <a:lnTo>
                  <a:pt x="1070565" y="216744"/>
                </a:lnTo>
                <a:lnTo>
                  <a:pt x="1070565" y="23340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42870" y="7553117"/>
            <a:ext cx="782955" cy="273685"/>
          </a:xfrm>
          <a:custGeom>
            <a:avLst/>
            <a:gdLst/>
            <a:ahLst/>
            <a:cxnLst/>
            <a:rect l="l" t="t" r="r" b="b"/>
            <a:pathLst>
              <a:path w="782955" h="273684">
                <a:moveTo>
                  <a:pt x="220362" y="146250"/>
                </a:moveTo>
                <a:lnTo>
                  <a:pt x="32780" y="146250"/>
                </a:lnTo>
                <a:lnTo>
                  <a:pt x="32780" y="23132"/>
                </a:lnTo>
                <a:lnTo>
                  <a:pt x="217402" y="23132"/>
                </a:lnTo>
                <a:lnTo>
                  <a:pt x="217402" y="39577"/>
                </a:lnTo>
                <a:lnTo>
                  <a:pt x="52404" y="39577"/>
                </a:lnTo>
                <a:lnTo>
                  <a:pt x="52404" y="130024"/>
                </a:lnTo>
                <a:lnTo>
                  <a:pt x="220362" y="130024"/>
                </a:lnTo>
                <a:lnTo>
                  <a:pt x="220362" y="146250"/>
                </a:lnTo>
                <a:close/>
              </a:path>
              <a:path w="782955" h="273684">
                <a:moveTo>
                  <a:pt x="134081" y="221129"/>
                </a:moveTo>
                <a:lnTo>
                  <a:pt x="114785" y="221129"/>
                </a:lnTo>
                <a:lnTo>
                  <a:pt x="114785" y="146250"/>
                </a:lnTo>
                <a:lnTo>
                  <a:pt x="134081" y="146250"/>
                </a:lnTo>
                <a:lnTo>
                  <a:pt x="134081" y="221129"/>
                </a:lnTo>
                <a:close/>
              </a:path>
              <a:path w="782955" h="273684">
                <a:moveTo>
                  <a:pt x="250511" y="237903"/>
                </a:moveTo>
                <a:lnTo>
                  <a:pt x="0" y="237903"/>
                </a:lnTo>
                <a:lnTo>
                  <a:pt x="0" y="221129"/>
                </a:lnTo>
                <a:lnTo>
                  <a:pt x="250511" y="221129"/>
                </a:lnTo>
                <a:lnTo>
                  <a:pt x="250511" y="237903"/>
                </a:lnTo>
                <a:close/>
              </a:path>
              <a:path w="782955" h="273684">
                <a:moveTo>
                  <a:pt x="508148" y="273643"/>
                </a:moveTo>
                <a:lnTo>
                  <a:pt x="489072" y="273643"/>
                </a:lnTo>
                <a:lnTo>
                  <a:pt x="489072" y="0"/>
                </a:lnTo>
                <a:lnTo>
                  <a:pt x="508148" y="0"/>
                </a:lnTo>
                <a:lnTo>
                  <a:pt x="508148" y="273643"/>
                </a:lnTo>
                <a:close/>
              </a:path>
              <a:path w="782955" h="273684">
                <a:moveTo>
                  <a:pt x="453770" y="104370"/>
                </a:moveTo>
                <a:lnTo>
                  <a:pt x="434804" y="104370"/>
                </a:lnTo>
                <a:lnTo>
                  <a:pt x="434804" y="6468"/>
                </a:lnTo>
                <a:lnTo>
                  <a:pt x="453770" y="6468"/>
                </a:lnTo>
                <a:lnTo>
                  <a:pt x="453770" y="104370"/>
                </a:lnTo>
                <a:close/>
              </a:path>
              <a:path w="782955" h="273684">
                <a:moveTo>
                  <a:pt x="388867" y="198106"/>
                </a:moveTo>
                <a:lnTo>
                  <a:pt x="285264" y="198106"/>
                </a:lnTo>
                <a:lnTo>
                  <a:pt x="285264" y="32999"/>
                </a:lnTo>
                <a:lnTo>
                  <a:pt x="388867" y="32999"/>
                </a:lnTo>
                <a:lnTo>
                  <a:pt x="388867" y="49005"/>
                </a:lnTo>
                <a:lnTo>
                  <a:pt x="303902" y="49005"/>
                </a:lnTo>
                <a:lnTo>
                  <a:pt x="303902" y="182319"/>
                </a:lnTo>
                <a:lnTo>
                  <a:pt x="388867" y="182319"/>
                </a:lnTo>
                <a:lnTo>
                  <a:pt x="388867" y="198106"/>
                </a:lnTo>
                <a:close/>
              </a:path>
              <a:path w="782955" h="273684">
                <a:moveTo>
                  <a:pt x="388867" y="182319"/>
                </a:moveTo>
                <a:lnTo>
                  <a:pt x="370339" y="182319"/>
                </a:lnTo>
                <a:lnTo>
                  <a:pt x="370339" y="49005"/>
                </a:lnTo>
                <a:lnTo>
                  <a:pt x="388867" y="49005"/>
                </a:lnTo>
                <a:lnTo>
                  <a:pt x="388867" y="104370"/>
                </a:lnTo>
                <a:lnTo>
                  <a:pt x="453770" y="104370"/>
                </a:lnTo>
                <a:lnTo>
                  <a:pt x="453770" y="121034"/>
                </a:lnTo>
                <a:lnTo>
                  <a:pt x="388867" y="121034"/>
                </a:lnTo>
                <a:lnTo>
                  <a:pt x="388867" y="182319"/>
                </a:lnTo>
                <a:close/>
              </a:path>
              <a:path w="782955" h="273684">
                <a:moveTo>
                  <a:pt x="453770" y="259281"/>
                </a:moveTo>
                <a:lnTo>
                  <a:pt x="434804" y="259281"/>
                </a:lnTo>
                <a:lnTo>
                  <a:pt x="434804" y="121034"/>
                </a:lnTo>
                <a:lnTo>
                  <a:pt x="453770" y="121034"/>
                </a:lnTo>
                <a:lnTo>
                  <a:pt x="453770" y="259281"/>
                </a:lnTo>
                <a:close/>
              </a:path>
              <a:path w="782955" h="273684">
                <a:moveTo>
                  <a:pt x="774008" y="201285"/>
                </a:moveTo>
                <a:lnTo>
                  <a:pt x="754383" y="201285"/>
                </a:lnTo>
                <a:lnTo>
                  <a:pt x="754383" y="328"/>
                </a:lnTo>
                <a:lnTo>
                  <a:pt x="774008" y="328"/>
                </a:lnTo>
                <a:lnTo>
                  <a:pt x="774008" y="201285"/>
                </a:lnTo>
                <a:close/>
              </a:path>
              <a:path w="782955" h="273684">
                <a:moveTo>
                  <a:pt x="626880" y="152937"/>
                </a:moveTo>
                <a:lnTo>
                  <a:pt x="598701" y="148182"/>
                </a:lnTo>
                <a:lnTo>
                  <a:pt x="576257" y="134546"/>
                </a:lnTo>
                <a:lnTo>
                  <a:pt x="561419" y="113470"/>
                </a:lnTo>
                <a:lnTo>
                  <a:pt x="556057" y="86390"/>
                </a:lnTo>
                <a:lnTo>
                  <a:pt x="561419" y="59498"/>
                </a:lnTo>
                <a:lnTo>
                  <a:pt x="576257" y="38494"/>
                </a:lnTo>
                <a:lnTo>
                  <a:pt x="598701" y="24830"/>
                </a:lnTo>
                <a:lnTo>
                  <a:pt x="626880" y="19953"/>
                </a:lnTo>
                <a:lnTo>
                  <a:pt x="655025" y="24830"/>
                </a:lnTo>
                <a:lnTo>
                  <a:pt x="675038" y="37055"/>
                </a:lnTo>
                <a:lnTo>
                  <a:pt x="626880" y="37055"/>
                </a:lnTo>
                <a:lnTo>
                  <a:pt x="606293" y="40833"/>
                </a:lnTo>
                <a:lnTo>
                  <a:pt x="589879" y="51157"/>
                </a:lnTo>
                <a:lnTo>
                  <a:pt x="579056" y="66764"/>
                </a:lnTo>
                <a:lnTo>
                  <a:pt x="575243" y="86390"/>
                </a:lnTo>
                <a:lnTo>
                  <a:pt x="579056" y="106170"/>
                </a:lnTo>
                <a:lnTo>
                  <a:pt x="589879" y="121788"/>
                </a:lnTo>
                <a:lnTo>
                  <a:pt x="606293" y="132040"/>
                </a:lnTo>
                <a:lnTo>
                  <a:pt x="626880" y="135725"/>
                </a:lnTo>
                <a:lnTo>
                  <a:pt x="675460" y="135725"/>
                </a:lnTo>
                <a:lnTo>
                  <a:pt x="655025" y="148182"/>
                </a:lnTo>
                <a:lnTo>
                  <a:pt x="626880" y="152937"/>
                </a:lnTo>
                <a:close/>
              </a:path>
              <a:path w="782955" h="273684">
                <a:moveTo>
                  <a:pt x="675460" y="135725"/>
                </a:moveTo>
                <a:lnTo>
                  <a:pt x="626880" y="135725"/>
                </a:lnTo>
                <a:lnTo>
                  <a:pt x="647315" y="132040"/>
                </a:lnTo>
                <a:lnTo>
                  <a:pt x="663731" y="121788"/>
                </a:lnTo>
                <a:lnTo>
                  <a:pt x="674658" y="106170"/>
                </a:lnTo>
                <a:lnTo>
                  <a:pt x="678627" y="86390"/>
                </a:lnTo>
                <a:lnTo>
                  <a:pt x="674658" y="66764"/>
                </a:lnTo>
                <a:lnTo>
                  <a:pt x="663731" y="51157"/>
                </a:lnTo>
                <a:lnTo>
                  <a:pt x="647315" y="40833"/>
                </a:lnTo>
                <a:lnTo>
                  <a:pt x="626880" y="37055"/>
                </a:lnTo>
                <a:lnTo>
                  <a:pt x="675038" y="37055"/>
                </a:lnTo>
                <a:lnTo>
                  <a:pt x="677394" y="38494"/>
                </a:lnTo>
                <a:lnTo>
                  <a:pt x="692156" y="59498"/>
                </a:lnTo>
                <a:lnTo>
                  <a:pt x="697484" y="86390"/>
                </a:lnTo>
                <a:lnTo>
                  <a:pt x="692156" y="113470"/>
                </a:lnTo>
                <a:lnTo>
                  <a:pt x="677394" y="134546"/>
                </a:lnTo>
                <a:lnTo>
                  <a:pt x="675460" y="135725"/>
                </a:lnTo>
                <a:close/>
              </a:path>
              <a:path w="782955" h="273684">
                <a:moveTo>
                  <a:pt x="782888" y="267065"/>
                </a:moveTo>
                <a:lnTo>
                  <a:pt x="599362" y="267065"/>
                </a:lnTo>
                <a:lnTo>
                  <a:pt x="599362" y="180565"/>
                </a:lnTo>
                <a:lnTo>
                  <a:pt x="618767" y="180565"/>
                </a:lnTo>
                <a:lnTo>
                  <a:pt x="618767" y="250511"/>
                </a:lnTo>
                <a:lnTo>
                  <a:pt x="782888" y="250511"/>
                </a:lnTo>
                <a:lnTo>
                  <a:pt x="782888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043750" y="7553117"/>
            <a:ext cx="499109" cy="273685"/>
          </a:xfrm>
          <a:custGeom>
            <a:avLst/>
            <a:gdLst/>
            <a:ahLst/>
            <a:cxnLst/>
            <a:rect l="l" t="t" r="r" b="b"/>
            <a:pathLst>
              <a:path w="499110" h="273684">
                <a:moveTo>
                  <a:pt x="223651" y="273643"/>
                </a:moveTo>
                <a:lnTo>
                  <a:pt x="204136" y="273643"/>
                </a:lnTo>
                <a:lnTo>
                  <a:pt x="204136" y="0"/>
                </a:lnTo>
                <a:lnTo>
                  <a:pt x="223651" y="0"/>
                </a:lnTo>
                <a:lnTo>
                  <a:pt x="223651" y="273643"/>
                </a:lnTo>
                <a:close/>
              </a:path>
              <a:path w="499110" h="273684">
                <a:moveTo>
                  <a:pt x="162037" y="45278"/>
                </a:moveTo>
                <a:lnTo>
                  <a:pt x="8222" y="45278"/>
                </a:lnTo>
                <a:lnTo>
                  <a:pt x="8222" y="28614"/>
                </a:lnTo>
                <a:lnTo>
                  <a:pt x="162037" y="28614"/>
                </a:lnTo>
                <a:lnTo>
                  <a:pt x="162037" y="45278"/>
                </a:lnTo>
                <a:close/>
              </a:path>
              <a:path w="499110" h="273684">
                <a:moveTo>
                  <a:pt x="11730" y="220471"/>
                </a:moveTo>
                <a:lnTo>
                  <a:pt x="0" y="204903"/>
                </a:lnTo>
                <a:lnTo>
                  <a:pt x="27319" y="185521"/>
                </a:lnTo>
                <a:lnTo>
                  <a:pt x="51308" y="157062"/>
                </a:lnTo>
                <a:lnTo>
                  <a:pt x="68390" y="123116"/>
                </a:lnTo>
                <a:lnTo>
                  <a:pt x="74988" y="87267"/>
                </a:lnTo>
                <a:lnTo>
                  <a:pt x="74988" y="45278"/>
                </a:lnTo>
                <a:lnTo>
                  <a:pt x="94503" y="45278"/>
                </a:lnTo>
                <a:lnTo>
                  <a:pt x="94503" y="87267"/>
                </a:lnTo>
                <a:lnTo>
                  <a:pt x="100946" y="122024"/>
                </a:lnTo>
                <a:lnTo>
                  <a:pt x="103751" y="127283"/>
                </a:lnTo>
                <a:lnTo>
                  <a:pt x="84965" y="127283"/>
                </a:lnTo>
                <a:lnTo>
                  <a:pt x="72458" y="156906"/>
                </a:lnTo>
                <a:lnTo>
                  <a:pt x="55049" y="183292"/>
                </a:lnTo>
                <a:lnTo>
                  <a:pt x="34289" y="204970"/>
                </a:lnTo>
                <a:lnTo>
                  <a:pt x="11730" y="220471"/>
                </a:lnTo>
                <a:close/>
              </a:path>
              <a:path w="499110" h="273684">
                <a:moveTo>
                  <a:pt x="159186" y="213784"/>
                </a:moveTo>
                <a:lnTo>
                  <a:pt x="136057" y="199513"/>
                </a:lnTo>
                <a:lnTo>
                  <a:pt x="115004" y="179619"/>
                </a:lnTo>
                <a:lnTo>
                  <a:pt x="97487" y="155183"/>
                </a:lnTo>
                <a:lnTo>
                  <a:pt x="84965" y="127283"/>
                </a:lnTo>
                <a:lnTo>
                  <a:pt x="103751" y="127283"/>
                </a:lnTo>
                <a:lnTo>
                  <a:pt x="118006" y="154006"/>
                </a:lnTo>
                <a:lnTo>
                  <a:pt x="142281" y="180356"/>
                </a:lnTo>
                <a:lnTo>
                  <a:pt x="170369" y="198216"/>
                </a:lnTo>
                <a:lnTo>
                  <a:pt x="159186" y="213784"/>
                </a:lnTo>
                <a:close/>
              </a:path>
              <a:path w="499110" h="273684">
                <a:moveTo>
                  <a:pt x="498719" y="165216"/>
                </a:moveTo>
                <a:lnTo>
                  <a:pt x="479095" y="165216"/>
                </a:lnTo>
                <a:lnTo>
                  <a:pt x="479095" y="0"/>
                </a:lnTo>
                <a:lnTo>
                  <a:pt x="498719" y="0"/>
                </a:lnTo>
                <a:lnTo>
                  <a:pt x="498719" y="165216"/>
                </a:lnTo>
                <a:close/>
              </a:path>
              <a:path w="499110" h="273684">
                <a:moveTo>
                  <a:pt x="288005" y="152718"/>
                </a:moveTo>
                <a:lnTo>
                  <a:pt x="277590" y="137260"/>
                </a:lnTo>
                <a:lnTo>
                  <a:pt x="305337" y="121726"/>
                </a:lnTo>
                <a:lnTo>
                  <a:pt x="327802" y="99162"/>
                </a:lnTo>
                <a:lnTo>
                  <a:pt x="342866" y="71336"/>
                </a:lnTo>
                <a:lnTo>
                  <a:pt x="348413" y="40016"/>
                </a:lnTo>
                <a:lnTo>
                  <a:pt x="348413" y="13375"/>
                </a:lnTo>
                <a:lnTo>
                  <a:pt x="368037" y="13375"/>
                </a:lnTo>
                <a:lnTo>
                  <a:pt x="368037" y="40016"/>
                </a:lnTo>
                <a:lnTo>
                  <a:pt x="373512" y="69930"/>
                </a:lnTo>
                <a:lnTo>
                  <a:pt x="378330" y="78277"/>
                </a:lnTo>
                <a:lnTo>
                  <a:pt x="358499" y="78277"/>
                </a:lnTo>
                <a:lnTo>
                  <a:pt x="347037" y="102597"/>
                </a:lnTo>
                <a:lnTo>
                  <a:pt x="330858" y="123515"/>
                </a:lnTo>
                <a:lnTo>
                  <a:pt x="310876" y="140424"/>
                </a:lnTo>
                <a:lnTo>
                  <a:pt x="288005" y="152718"/>
                </a:lnTo>
                <a:close/>
              </a:path>
              <a:path w="499110" h="273684">
                <a:moveTo>
                  <a:pt x="428883" y="147785"/>
                </a:moveTo>
                <a:lnTo>
                  <a:pt x="406215" y="136277"/>
                </a:lnTo>
                <a:lnTo>
                  <a:pt x="386332" y="120513"/>
                </a:lnTo>
                <a:lnTo>
                  <a:pt x="370129" y="101009"/>
                </a:lnTo>
                <a:lnTo>
                  <a:pt x="358499" y="78277"/>
                </a:lnTo>
                <a:lnTo>
                  <a:pt x="378330" y="78277"/>
                </a:lnTo>
                <a:lnTo>
                  <a:pt x="388730" y="96298"/>
                </a:lnTo>
                <a:lnTo>
                  <a:pt x="411390" y="117548"/>
                </a:lnTo>
                <a:lnTo>
                  <a:pt x="439189" y="132107"/>
                </a:lnTo>
                <a:lnTo>
                  <a:pt x="428883" y="147785"/>
                </a:lnTo>
                <a:close/>
              </a:path>
              <a:path w="499110" h="273684">
                <a:moveTo>
                  <a:pt x="498719" y="273643"/>
                </a:moveTo>
                <a:lnTo>
                  <a:pt x="479095" y="273643"/>
                </a:lnTo>
                <a:lnTo>
                  <a:pt x="479095" y="195913"/>
                </a:lnTo>
                <a:lnTo>
                  <a:pt x="315852" y="195913"/>
                </a:lnTo>
                <a:lnTo>
                  <a:pt x="315852" y="179578"/>
                </a:lnTo>
                <a:lnTo>
                  <a:pt x="498719" y="179578"/>
                </a:lnTo>
                <a:lnTo>
                  <a:pt x="498719" y="2736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589138" y="7553117"/>
            <a:ext cx="259079" cy="273685"/>
          </a:xfrm>
          <a:custGeom>
            <a:avLst/>
            <a:gdLst/>
            <a:ahLst/>
            <a:cxnLst/>
            <a:rect l="l" t="t" r="r" b="b"/>
            <a:pathLst>
              <a:path w="259079" h="273684">
                <a:moveTo>
                  <a:pt x="212249" y="273643"/>
                </a:moveTo>
                <a:lnTo>
                  <a:pt x="192844" y="273643"/>
                </a:lnTo>
                <a:lnTo>
                  <a:pt x="192844" y="0"/>
                </a:lnTo>
                <a:lnTo>
                  <a:pt x="212249" y="0"/>
                </a:lnTo>
                <a:lnTo>
                  <a:pt x="212249" y="115991"/>
                </a:lnTo>
                <a:lnTo>
                  <a:pt x="258952" y="115991"/>
                </a:lnTo>
                <a:lnTo>
                  <a:pt x="258952" y="133203"/>
                </a:lnTo>
                <a:lnTo>
                  <a:pt x="212249" y="133203"/>
                </a:lnTo>
                <a:lnTo>
                  <a:pt x="212249" y="273643"/>
                </a:lnTo>
                <a:close/>
              </a:path>
              <a:path w="259079" h="273684">
                <a:moveTo>
                  <a:pt x="145702" y="152718"/>
                </a:moveTo>
                <a:lnTo>
                  <a:pt x="126077" y="151074"/>
                </a:lnTo>
                <a:lnTo>
                  <a:pt x="130663" y="117574"/>
                </a:lnTo>
                <a:lnTo>
                  <a:pt x="133162" y="89131"/>
                </a:lnTo>
                <a:lnTo>
                  <a:pt x="134202" y="65786"/>
                </a:lnTo>
                <a:lnTo>
                  <a:pt x="134409" y="47580"/>
                </a:lnTo>
                <a:lnTo>
                  <a:pt x="15896" y="47580"/>
                </a:lnTo>
                <a:lnTo>
                  <a:pt x="15896" y="31135"/>
                </a:lnTo>
                <a:lnTo>
                  <a:pt x="153924" y="31135"/>
                </a:lnTo>
                <a:lnTo>
                  <a:pt x="153862" y="47580"/>
                </a:lnTo>
                <a:lnTo>
                  <a:pt x="153672" y="61356"/>
                </a:lnTo>
                <a:lnTo>
                  <a:pt x="152732" y="85815"/>
                </a:lnTo>
                <a:lnTo>
                  <a:pt x="150332" y="116317"/>
                </a:lnTo>
                <a:lnTo>
                  <a:pt x="145702" y="152718"/>
                </a:lnTo>
                <a:close/>
              </a:path>
              <a:path w="259079" h="273684">
                <a:moveTo>
                  <a:pt x="2850" y="211920"/>
                </a:moveTo>
                <a:lnTo>
                  <a:pt x="0" y="195036"/>
                </a:lnTo>
                <a:lnTo>
                  <a:pt x="61832" y="194269"/>
                </a:lnTo>
                <a:lnTo>
                  <a:pt x="61832" y="109194"/>
                </a:lnTo>
                <a:lnTo>
                  <a:pt x="81237" y="109194"/>
                </a:lnTo>
                <a:lnTo>
                  <a:pt x="81237" y="193611"/>
                </a:lnTo>
                <a:lnTo>
                  <a:pt x="174758" y="193611"/>
                </a:lnTo>
                <a:lnTo>
                  <a:pt x="175302" y="201834"/>
                </a:lnTo>
                <a:lnTo>
                  <a:pt x="130858" y="207171"/>
                </a:lnTo>
                <a:lnTo>
                  <a:pt x="85828" y="210248"/>
                </a:lnTo>
                <a:lnTo>
                  <a:pt x="42422" y="211639"/>
                </a:lnTo>
                <a:lnTo>
                  <a:pt x="2850" y="211920"/>
                </a:lnTo>
                <a:close/>
              </a:path>
              <a:path w="259079" h="273684">
                <a:moveTo>
                  <a:pt x="174758" y="193611"/>
                </a:moveTo>
                <a:lnTo>
                  <a:pt x="81237" y="193611"/>
                </a:lnTo>
                <a:lnTo>
                  <a:pt x="104862" y="192612"/>
                </a:lnTo>
                <a:lnTo>
                  <a:pt x="128476" y="191213"/>
                </a:lnTo>
                <a:lnTo>
                  <a:pt x="151740" y="189341"/>
                </a:lnTo>
                <a:lnTo>
                  <a:pt x="174316" y="186924"/>
                </a:lnTo>
                <a:lnTo>
                  <a:pt x="174758" y="19361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47718" y="7553117"/>
            <a:ext cx="770255" cy="273685"/>
          </a:xfrm>
          <a:custGeom>
            <a:avLst/>
            <a:gdLst/>
            <a:ahLst/>
            <a:cxnLst/>
            <a:rect l="l" t="t" r="r" b="b"/>
            <a:pathLst>
              <a:path w="770254" h="273684">
                <a:moveTo>
                  <a:pt x="220581" y="273643"/>
                </a:moveTo>
                <a:lnTo>
                  <a:pt x="201066" y="273643"/>
                </a:lnTo>
                <a:lnTo>
                  <a:pt x="201066" y="0"/>
                </a:lnTo>
                <a:lnTo>
                  <a:pt x="220581" y="0"/>
                </a:lnTo>
                <a:lnTo>
                  <a:pt x="220581" y="273643"/>
                </a:lnTo>
                <a:close/>
              </a:path>
              <a:path w="770254" h="273684">
                <a:moveTo>
                  <a:pt x="10744" y="220690"/>
                </a:moveTo>
                <a:lnTo>
                  <a:pt x="0" y="204465"/>
                </a:lnTo>
                <a:lnTo>
                  <a:pt x="49761" y="174042"/>
                </a:lnTo>
                <a:lnTo>
                  <a:pt x="86377" y="136958"/>
                </a:lnTo>
                <a:lnTo>
                  <a:pt x="109816" y="94078"/>
                </a:lnTo>
                <a:lnTo>
                  <a:pt x="120048" y="46265"/>
                </a:lnTo>
                <a:lnTo>
                  <a:pt x="11949" y="46265"/>
                </a:lnTo>
                <a:lnTo>
                  <a:pt x="11949" y="30149"/>
                </a:lnTo>
                <a:lnTo>
                  <a:pt x="139781" y="30149"/>
                </a:lnTo>
                <a:lnTo>
                  <a:pt x="134950" y="75424"/>
                </a:lnTo>
                <a:lnTo>
                  <a:pt x="120204" y="118027"/>
                </a:lnTo>
                <a:lnTo>
                  <a:pt x="94970" y="157046"/>
                </a:lnTo>
                <a:lnTo>
                  <a:pt x="58674" y="191570"/>
                </a:lnTo>
                <a:lnTo>
                  <a:pt x="10744" y="220690"/>
                </a:lnTo>
                <a:close/>
              </a:path>
              <a:path w="770254" h="273684">
                <a:moveTo>
                  <a:pt x="291294" y="96476"/>
                </a:moveTo>
                <a:lnTo>
                  <a:pt x="284387" y="81237"/>
                </a:lnTo>
                <a:lnTo>
                  <a:pt x="319119" y="73457"/>
                </a:lnTo>
                <a:lnTo>
                  <a:pt x="351496" y="58955"/>
                </a:lnTo>
                <a:lnTo>
                  <a:pt x="375425" y="38655"/>
                </a:lnTo>
                <a:lnTo>
                  <a:pt x="384811" y="13484"/>
                </a:lnTo>
                <a:lnTo>
                  <a:pt x="384811" y="1205"/>
                </a:lnTo>
                <a:lnTo>
                  <a:pt x="404764" y="1205"/>
                </a:lnTo>
                <a:lnTo>
                  <a:pt x="404764" y="13484"/>
                </a:lnTo>
                <a:lnTo>
                  <a:pt x="414122" y="38655"/>
                </a:lnTo>
                <a:lnTo>
                  <a:pt x="415600" y="39906"/>
                </a:lnTo>
                <a:lnTo>
                  <a:pt x="394788" y="39906"/>
                </a:lnTo>
                <a:lnTo>
                  <a:pt x="377183" y="61110"/>
                </a:lnTo>
                <a:lnTo>
                  <a:pt x="351962" y="77729"/>
                </a:lnTo>
                <a:lnTo>
                  <a:pt x="322281" y="89580"/>
                </a:lnTo>
                <a:lnTo>
                  <a:pt x="291294" y="96476"/>
                </a:lnTo>
                <a:close/>
              </a:path>
              <a:path w="770254" h="273684">
                <a:moveTo>
                  <a:pt x="498281" y="96476"/>
                </a:moveTo>
                <a:lnTo>
                  <a:pt x="467078" y="89580"/>
                </a:lnTo>
                <a:lnTo>
                  <a:pt x="437366" y="77729"/>
                </a:lnTo>
                <a:lnTo>
                  <a:pt x="412238" y="61110"/>
                </a:lnTo>
                <a:lnTo>
                  <a:pt x="394788" y="39906"/>
                </a:lnTo>
                <a:lnTo>
                  <a:pt x="415600" y="39906"/>
                </a:lnTo>
                <a:lnTo>
                  <a:pt x="438106" y="58955"/>
                </a:lnTo>
                <a:lnTo>
                  <a:pt x="470580" y="73457"/>
                </a:lnTo>
                <a:lnTo>
                  <a:pt x="505407" y="81237"/>
                </a:lnTo>
                <a:lnTo>
                  <a:pt x="498281" y="96476"/>
                </a:lnTo>
                <a:close/>
              </a:path>
              <a:path w="770254" h="273684">
                <a:moveTo>
                  <a:pt x="519440" y="132875"/>
                </a:moveTo>
                <a:lnTo>
                  <a:pt x="270135" y="132875"/>
                </a:lnTo>
                <a:lnTo>
                  <a:pt x="270135" y="116649"/>
                </a:lnTo>
                <a:lnTo>
                  <a:pt x="519440" y="116649"/>
                </a:lnTo>
                <a:lnTo>
                  <a:pt x="519440" y="132875"/>
                </a:lnTo>
                <a:close/>
              </a:path>
              <a:path w="770254" h="273684">
                <a:moveTo>
                  <a:pt x="404216" y="163352"/>
                </a:moveTo>
                <a:lnTo>
                  <a:pt x="384811" y="163352"/>
                </a:lnTo>
                <a:lnTo>
                  <a:pt x="384811" y="132875"/>
                </a:lnTo>
                <a:lnTo>
                  <a:pt x="404216" y="132875"/>
                </a:lnTo>
                <a:lnTo>
                  <a:pt x="404216" y="163352"/>
                </a:lnTo>
                <a:close/>
              </a:path>
              <a:path w="770254" h="273684">
                <a:moveTo>
                  <a:pt x="495321" y="270135"/>
                </a:moveTo>
                <a:lnTo>
                  <a:pt x="301709" y="270135"/>
                </a:lnTo>
                <a:lnTo>
                  <a:pt x="301709" y="207425"/>
                </a:lnTo>
                <a:lnTo>
                  <a:pt x="467584" y="207425"/>
                </a:lnTo>
                <a:lnTo>
                  <a:pt x="467584" y="179249"/>
                </a:lnTo>
                <a:lnTo>
                  <a:pt x="300942" y="179249"/>
                </a:lnTo>
                <a:lnTo>
                  <a:pt x="300942" y="163352"/>
                </a:lnTo>
                <a:lnTo>
                  <a:pt x="486770" y="163352"/>
                </a:lnTo>
                <a:lnTo>
                  <a:pt x="486770" y="222554"/>
                </a:lnTo>
                <a:lnTo>
                  <a:pt x="320785" y="222554"/>
                </a:lnTo>
                <a:lnTo>
                  <a:pt x="320785" y="254129"/>
                </a:lnTo>
                <a:lnTo>
                  <a:pt x="495321" y="254129"/>
                </a:lnTo>
                <a:lnTo>
                  <a:pt x="495321" y="270135"/>
                </a:lnTo>
                <a:close/>
              </a:path>
              <a:path w="770254" h="273684">
                <a:moveTo>
                  <a:pt x="770171" y="164230"/>
                </a:moveTo>
                <a:lnTo>
                  <a:pt x="750546" y="164230"/>
                </a:lnTo>
                <a:lnTo>
                  <a:pt x="750546" y="90227"/>
                </a:lnTo>
                <a:lnTo>
                  <a:pt x="691344" y="90227"/>
                </a:lnTo>
                <a:lnTo>
                  <a:pt x="691344" y="73563"/>
                </a:lnTo>
                <a:lnTo>
                  <a:pt x="750546" y="73563"/>
                </a:lnTo>
                <a:lnTo>
                  <a:pt x="750546" y="0"/>
                </a:lnTo>
                <a:lnTo>
                  <a:pt x="770171" y="0"/>
                </a:lnTo>
                <a:lnTo>
                  <a:pt x="770171" y="164230"/>
                </a:lnTo>
                <a:close/>
              </a:path>
              <a:path w="770254" h="273684">
                <a:moveTo>
                  <a:pt x="700444" y="36507"/>
                </a:moveTo>
                <a:lnTo>
                  <a:pt x="553426" y="36507"/>
                </a:lnTo>
                <a:lnTo>
                  <a:pt x="553426" y="20172"/>
                </a:lnTo>
                <a:lnTo>
                  <a:pt x="700444" y="20172"/>
                </a:lnTo>
                <a:lnTo>
                  <a:pt x="700444" y="36507"/>
                </a:lnTo>
                <a:close/>
              </a:path>
              <a:path w="770254" h="273684">
                <a:moveTo>
                  <a:pt x="556935" y="158858"/>
                </a:moveTo>
                <a:lnTo>
                  <a:pt x="546519" y="143290"/>
                </a:lnTo>
                <a:lnTo>
                  <a:pt x="574085" y="128703"/>
                </a:lnTo>
                <a:lnTo>
                  <a:pt x="596676" y="107508"/>
                </a:lnTo>
                <a:lnTo>
                  <a:pt x="611950" y="81482"/>
                </a:lnTo>
                <a:lnTo>
                  <a:pt x="617562" y="52404"/>
                </a:lnTo>
                <a:lnTo>
                  <a:pt x="617562" y="36507"/>
                </a:lnTo>
                <a:lnTo>
                  <a:pt x="637076" y="36507"/>
                </a:lnTo>
                <a:lnTo>
                  <a:pt x="637120" y="52404"/>
                </a:lnTo>
                <a:lnTo>
                  <a:pt x="642378" y="78850"/>
                </a:lnTo>
                <a:lnTo>
                  <a:pt x="647672" y="87596"/>
                </a:lnTo>
                <a:lnTo>
                  <a:pt x="627757" y="87596"/>
                </a:lnTo>
                <a:lnTo>
                  <a:pt x="616383" y="110864"/>
                </a:lnTo>
                <a:lnTo>
                  <a:pt x="600157" y="130915"/>
                </a:lnTo>
                <a:lnTo>
                  <a:pt x="580026" y="147122"/>
                </a:lnTo>
                <a:lnTo>
                  <a:pt x="556935" y="158858"/>
                </a:lnTo>
                <a:close/>
              </a:path>
              <a:path w="770254" h="273684">
                <a:moveTo>
                  <a:pt x="695620" y="152060"/>
                </a:moveTo>
                <a:lnTo>
                  <a:pt x="673608" y="141294"/>
                </a:lnTo>
                <a:lnTo>
                  <a:pt x="654453" y="126530"/>
                </a:lnTo>
                <a:lnTo>
                  <a:pt x="638916" y="108414"/>
                </a:lnTo>
                <a:lnTo>
                  <a:pt x="627757" y="87596"/>
                </a:lnTo>
                <a:lnTo>
                  <a:pt x="647672" y="87596"/>
                </a:lnTo>
                <a:lnTo>
                  <a:pt x="656961" y="102945"/>
                </a:lnTo>
                <a:lnTo>
                  <a:pt x="678841" y="122764"/>
                </a:lnTo>
                <a:lnTo>
                  <a:pt x="706035" y="136602"/>
                </a:lnTo>
                <a:lnTo>
                  <a:pt x="695620" y="152060"/>
                </a:lnTo>
                <a:close/>
              </a:path>
              <a:path w="770254" h="273684">
                <a:moveTo>
                  <a:pt x="770171" y="273643"/>
                </a:moveTo>
                <a:lnTo>
                  <a:pt x="750546" y="273643"/>
                </a:lnTo>
                <a:lnTo>
                  <a:pt x="750546" y="195913"/>
                </a:lnTo>
                <a:lnTo>
                  <a:pt x="587412" y="195913"/>
                </a:lnTo>
                <a:lnTo>
                  <a:pt x="587412" y="179578"/>
                </a:lnTo>
                <a:lnTo>
                  <a:pt x="770171" y="179578"/>
                </a:lnTo>
                <a:lnTo>
                  <a:pt x="770171" y="27364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43005" y="7564640"/>
            <a:ext cx="250825" cy="262255"/>
          </a:xfrm>
          <a:custGeom>
            <a:avLst/>
            <a:gdLst/>
            <a:ahLst/>
            <a:cxnLst/>
            <a:rect l="l" t="t" r="r" b="b"/>
            <a:pathLst>
              <a:path w="250825" h="262254">
                <a:moveTo>
                  <a:pt x="217512" y="0"/>
                </a:moveTo>
                <a:lnTo>
                  <a:pt x="197993" y="0"/>
                </a:lnTo>
                <a:lnTo>
                  <a:pt x="197993" y="39395"/>
                </a:lnTo>
                <a:lnTo>
                  <a:pt x="52514" y="39395"/>
                </a:lnTo>
                <a:lnTo>
                  <a:pt x="52514" y="25"/>
                </a:lnTo>
                <a:lnTo>
                  <a:pt x="33108" y="25"/>
                </a:lnTo>
                <a:lnTo>
                  <a:pt x="33108" y="39395"/>
                </a:lnTo>
                <a:lnTo>
                  <a:pt x="33108" y="55905"/>
                </a:lnTo>
                <a:lnTo>
                  <a:pt x="33108" y="100355"/>
                </a:lnTo>
                <a:lnTo>
                  <a:pt x="33108" y="116865"/>
                </a:lnTo>
                <a:lnTo>
                  <a:pt x="217512" y="116865"/>
                </a:lnTo>
                <a:lnTo>
                  <a:pt x="217512" y="100850"/>
                </a:lnTo>
                <a:lnTo>
                  <a:pt x="217512" y="100355"/>
                </a:lnTo>
                <a:lnTo>
                  <a:pt x="217512" y="56121"/>
                </a:lnTo>
                <a:lnTo>
                  <a:pt x="197993" y="56121"/>
                </a:lnTo>
                <a:lnTo>
                  <a:pt x="197993" y="100355"/>
                </a:lnTo>
                <a:lnTo>
                  <a:pt x="52514" y="100355"/>
                </a:lnTo>
                <a:lnTo>
                  <a:pt x="52514" y="55905"/>
                </a:lnTo>
                <a:lnTo>
                  <a:pt x="217512" y="55905"/>
                </a:lnTo>
                <a:lnTo>
                  <a:pt x="217512" y="39903"/>
                </a:lnTo>
                <a:lnTo>
                  <a:pt x="217512" y="39395"/>
                </a:lnTo>
                <a:lnTo>
                  <a:pt x="217512" y="0"/>
                </a:lnTo>
                <a:close/>
              </a:path>
              <a:path w="250825" h="262254">
                <a:moveTo>
                  <a:pt x="250507" y="152273"/>
                </a:moveTo>
                <a:lnTo>
                  <a:pt x="0" y="152273"/>
                </a:lnTo>
                <a:lnTo>
                  <a:pt x="0" y="168503"/>
                </a:lnTo>
                <a:lnTo>
                  <a:pt x="115112" y="168503"/>
                </a:lnTo>
                <a:lnTo>
                  <a:pt x="115112" y="262128"/>
                </a:lnTo>
                <a:lnTo>
                  <a:pt x="134289" y="262128"/>
                </a:lnTo>
                <a:lnTo>
                  <a:pt x="134289" y="168503"/>
                </a:lnTo>
                <a:lnTo>
                  <a:pt x="250507" y="168503"/>
                </a:lnTo>
                <a:lnTo>
                  <a:pt x="250507" y="15227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17515" y="7553121"/>
            <a:ext cx="509270" cy="273685"/>
          </a:xfrm>
          <a:custGeom>
            <a:avLst/>
            <a:gdLst/>
            <a:ahLst/>
            <a:cxnLst/>
            <a:rect l="l" t="t" r="r" b="b"/>
            <a:pathLst>
              <a:path w="509270" h="273684">
                <a:moveTo>
                  <a:pt x="216865" y="8661"/>
                </a:moveTo>
                <a:lnTo>
                  <a:pt x="197345" y="8661"/>
                </a:lnTo>
                <a:lnTo>
                  <a:pt x="197345" y="45834"/>
                </a:lnTo>
                <a:lnTo>
                  <a:pt x="53505" y="45834"/>
                </a:lnTo>
                <a:lnTo>
                  <a:pt x="53505" y="9004"/>
                </a:lnTo>
                <a:lnTo>
                  <a:pt x="33997" y="9004"/>
                </a:lnTo>
                <a:lnTo>
                  <a:pt x="33997" y="45834"/>
                </a:lnTo>
                <a:lnTo>
                  <a:pt x="33997" y="61074"/>
                </a:lnTo>
                <a:lnTo>
                  <a:pt x="33997" y="100444"/>
                </a:lnTo>
                <a:lnTo>
                  <a:pt x="33997" y="116954"/>
                </a:lnTo>
                <a:lnTo>
                  <a:pt x="216865" y="116954"/>
                </a:lnTo>
                <a:lnTo>
                  <a:pt x="216865" y="100749"/>
                </a:lnTo>
                <a:lnTo>
                  <a:pt x="216865" y="100444"/>
                </a:lnTo>
                <a:lnTo>
                  <a:pt x="216865" y="61506"/>
                </a:lnTo>
                <a:lnTo>
                  <a:pt x="197345" y="61506"/>
                </a:lnTo>
                <a:lnTo>
                  <a:pt x="197345" y="100444"/>
                </a:lnTo>
                <a:lnTo>
                  <a:pt x="53505" y="100444"/>
                </a:lnTo>
                <a:lnTo>
                  <a:pt x="53505" y="61074"/>
                </a:lnTo>
                <a:lnTo>
                  <a:pt x="216865" y="61074"/>
                </a:lnTo>
                <a:lnTo>
                  <a:pt x="216865" y="46151"/>
                </a:lnTo>
                <a:lnTo>
                  <a:pt x="216865" y="45834"/>
                </a:lnTo>
                <a:lnTo>
                  <a:pt x="216865" y="8661"/>
                </a:lnTo>
                <a:close/>
              </a:path>
              <a:path w="509270" h="273684">
                <a:moveTo>
                  <a:pt x="222554" y="250304"/>
                </a:moveTo>
                <a:lnTo>
                  <a:pt x="52412" y="250304"/>
                </a:lnTo>
                <a:lnTo>
                  <a:pt x="52412" y="193154"/>
                </a:lnTo>
                <a:lnTo>
                  <a:pt x="33108" y="193154"/>
                </a:lnTo>
                <a:lnTo>
                  <a:pt x="33108" y="250304"/>
                </a:lnTo>
                <a:lnTo>
                  <a:pt x="33108" y="266814"/>
                </a:lnTo>
                <a:lnTo>
                  <a:pt x="222554" y="266814"/>
                </a:lnTo>
                <a:lnTo>
                  <a:pt x="222554" y="250304"/>
                </a:lnTo>
                <a:close/>
              </a:path>
              <a:path w="509270" h="273684">
                <a:moveTo>
                  <a:pt x="250520" y="146037"/>
                </a:moveTo>
                <a:lnTo>
                  <a:pt x="0" y="146037"/>
                </a:lnTo>
                <a:lnTo>
                  <a:pt x="0" y="162483"/>
                </a:lnTo>
                <a:lnTo>
                  <a:pt x="116878" y="162483"/>
                </a:lnTo>
                <a:lnTo>
                  <a:pt x="116878" y="219163"/>
                </a:lnTo>
                <a:lnTo>
                  <a:pt x="136283" y="219163"/>
                </a:lnTo>
                <a:lnTo>
                  <a:pt x="136283" y="162483"/>
                </a:lnTo>
                <a:lnTo>
                  <a:pt x="250520" y="162483"/>
                </a:lnTo>
                <a:lnTo>
                  <a:pt x="250520" y="146037"/>
                </a:lnTo>
                <a:close/>
              </a:path>
              <a:path w="509270" h="273684">
                <a:moveTo>
                  <a:pt x="454291" y="6464"/>
                </a:moveTo>
                <a:lnTo>
                  <a:pt x="435317" y="6464"/>
                </a:lnTo>
                <a:lnTo>
                  <a:pt x="435317" y="108432"/>
                </a:lnTo>
                <a:lnTo>
                  <a:pt x="395630" y="108432"/>
                </a:lnTo>
                <a:lnTo>
                  <a:pt x="390144" y="73507"/>
                </a:lnTo>
                <a:lnTo>
                  <a:pt x="378015" y="47015"/>
                </a:lnTo>
                <a:lnTo>
                  <a:pt x="377329" y="46380"/>
                </a:lnTo>
                <a:lnTo>
                  <a:pt x="377329" y="117856"/>
                </a:lnTo>
                <a:lnTo>
                  <a:pt x="374497" y="148717"/>
                </a:lnTo>
                <a:lnTo>
                  <a:pt x="366433" y="172554"/>
                </a:lnTo>
                <a:lnTo>
                  <a:pt x="353783" y="187896"/>
                </a:lnTo>
                <a:lnTo>
                  <a:pt x="337197" y="193281"/>
                </a:lnTo>
                <a:lnTo>
                  <a:pt x="320725" y="187896"/>
                </a:lnTo>
                <a:lnTo>
                  <a:pt x="308140" y="172554"/>
                </a:lnTo>
                <a:lnTo>
                  <a:pt x="300126" y="148717"/>
                </a:lnTo>
                <a:lnTo>
                  <a:pt x="297408" y="117856"/>
                </a:lnTo>
                <a:lnTo>
                  <a:pt x="300126" y="86969"/>
                </a:lnTo>
                <a:lnTo>
                  <a:pt x="308140" y="63169"/>
                </a:lnTo>
                <a:lnTo>
                  <a:pt x="320725" y="47853"/>
                </a:lnTo>
                <a:lnTo>
                  <a:pt x="337197" y="42430"/>
                </a:lnTo>
                <a:lnTo>
                  <a:pt x="353783" y="47853"/>
                </a:lnTo>
                <a:lnTo>
                  <a:pt x="366433" y="63169"/>
                </a:lnTo>
                <a:lnTo>
                  <a:pt x="374497" y="86969"/>
                </a:lnTo>
                <a:lnTo>
                  <a:pt x="377329" y="117856"/>
                </a:lnTo>
                <a:lnTo>
                  <a:pt x="377329" y="46380"/>
                </a:lnTo>
                <a:lnTo>
                  <a:pt x="373113" y="42430"/>
                </a:lnTo>
                <a:lnTo>
                  <a:pt x="360083" y="30213"/>
                </a:lnTo>
                <a:lnTo>
                  <a:pt x="337197" y="24345"/>
                </a:lnTo>
                <a:lnTo>
                  <a:pt x="313194" y="30924"/>
                </a:lnTo>
                <a:lnTo>
                  <a:pt x="294805" y="49682"/>
                </a:lnTo>
                <a:lnTo>
                  <a:pt x="283032" y="79146"/>
                </a:lnTo>
                <a:lnTo>
                  <a:pt x="278879" y="117856"/>
                </a:lnTo>
                <a:lnTo>
                  <a:pt x="283032" y="156667"/>
                </a:lnTo>
                <a:lnTo>
                  <a:pt x="294805" y="186232"/>
                </a:lnTo>
                <a:lnTo>
                  <a:pt x="313194" y="205041"/>
                </a:lnTo>
                <a:lnTo>
                  <a:pt x="337197" y="211594"/>
                </a:lnTo>
                <a:lnTo>
                  <a:pt x="360362" y="205587"/>
                </a:lnTo>
                <a:lnTo>
                  <a:pt x="373202" y="193281"/>
                </a:lnTo>
                <a:lnTo>
                  <a:pt x="378434" y="188264"/>
                </a:lnTo>
                <a:lnTo>
                  <a:pt x="390525" y="160959"/>
                </a:lnTo>
                <a:lnTo>
                  <a:pt x="395744" y="124980"/>
                </a:lnTo>
                <a:lnTo>
                  <a:pt x="435317" y="124980"/>
                </a:lnTo>
                <a:lnTo>
                  <a:pt x="435317" y="259283"/>
                </a:lnTo>
                <a:lnTo>
                  <a:pt x="454291" y="259283"/>
                </a:lnTo>
                <a:lnTo>
                  <a:pt x="454291" y="124980"/>
                </a:lnTo>
                <a:lnTo>
                  <a:pt x="454291" y="108432"/>
                </a:lnTo>
                <a:lnTo>
                  <a:pt x="454291" y="6464"/>
                </a:lnTo>
                <a:close/>
              </a:path>
              <a:path w="509270" h="273684">
                <a:moveTo>
                  <a:pt x="508673" y="0"/>
                </a:moveTo>
                <a:lnTo>
                  <a:pt x="489597" y="0"/>
                </a:lnTo>
                <a:lnTo>
                  <a:pt x="489597" y="273646"/>
                </a:lnTo>
                <a:lnTo>
                  <a:pt x="508673" y="273646"/>
                </a:lnTo>
                <a:lnTo>
                  <a:pt x="508673" y="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754302" y="7553117"/>
            <a:ext cx="519430" cy="273685"/>
          </a:xfrm>
          <a:custGeom>
            <a:avLst/>
            <a:gdLst/>
            <a:ahLst/>
            <a:cxnLst/>
            <a:rect l="l" t="t" r="r" b="b"/>
            <a:pathLst>
              <a:path w="519429" h="273684">
                <a:moveTo>
                  <a:pt x="222225" y="111387"/>
                </a:moveTo>
                <a:lnTo>
                  <a:pt x="203368" y="111387"/>
                </a:lnTo>
                <a:lnTo>
                  <a:pt x="203368" y="0"/>
                </a:lnTo>
                <a:lnTo>
                  <a:pt x="222225" y="0"/>
                </a:lnTo>
                <a:lnTo>
                  <a:pt x="222225" y="111387"/>
                </a:lnTo>
                <a:close/>
              </a:path>
              <a:path w="519429" h="273684">
                <a:moveTo>
                  <a:pt x="158858" y="258952"/>
                </a:moveTo>
                <a:lnTo>
                  <a:pt x="140549" y="258952"/>
                </a:lnTo>
                <a:lnTo>
                  <a:pt x="140549" y="6577"/>
                </a:lnTo>
                <a:lnTo>
                  <a:pt x="158858" y="6577"/>
                </a:lnTo>
                <a:lnTo>
                  <a:pt x="158858" y="111387"/>
                </a:lnTo>
                <a:lnTo>
                  <a:pt x="222225" y="111387"/>
                </a:lnTo>
                <a:lnTo>
                  <a:pt x="222225" y="127831"/>
                </a:lnTo>
                <a:lnTo>
                  <a:pt x="158858" y="127831"/>
                </a:lnTo>
                <a:lnTo>
                  <a:pt x="158858" y="258952"/>
                </a:lnTo>
                <a:close/>
              </a:path>
              <a:path w="519429" h="273684">
                <a:moveTo>
                  <a:pt x="222225" y="273643"/>
                </a:moveTo>
                <a:lnTo>
                  <a:pt x="203368" y="273643"/>
                </a:lnTo>
                <a:lnTo>
                  <a:pt x="203368" y="127831"/>
                </a:lnTo>
                <a:lnTo>
                  <a:pt x="222225" y="127831"/>
                </a:lnTo>
                <a:lnTo>
                  <a:pt x="222225" y="273643"/>
                </a:lnTo>
                <a:close/>
              </a:path>
              <a:path w="519429" h="273684">
                <a:moveTo>
                  <a:pt x="17212" y="204026"/>
                </a:moveTo>
                <a:lnTo>
                  <a:pt x="0" y="204026"/>
                </a:lnTo>
                <a:lnTo>
                  <a:pt x="0" y="33986"/>
                </a:lnTo>
                <a:lnTo>
                  <a:pt x="102616" y="33986"/>
                </a:lnTo>
                <a:lnTo>
                  <a:pt x="102616" y="50321"/>
                </a:lnTo>
                <a:lnTo>
                  <a:pt x="19514" y="50321"/>
                </a:lnTo>
                <a:lnTo>
                  <a:pt x="19514" y="187033"/>
                </a:lnTo>
                <a:lnTo>
                  <a:pt x="120198" y="187033"/>
                </a:lnTo>
                <a:lnTo>
                  <a:pt x="121253" y="195475"/>
                </a:lnTo>
                <a:lnTo>
                  <a:pt x="97350" y="199802"/>
                </a:lnTo>
                <a:lnTo>
                  <a:pt x="73426" y="202382"/>
                </a:lnTo>
                <a:lnTo>
                  <a:pt x="47405" y="203646"/>
                </a:lnTo>
                <a:lnTo>
                  <a:pt x="17212" y="204026"/>
                </a:lnTo>
                <a:close/>
              </a:path>
              <a:path w="519429" h="273684">
                <a:moveTo>
                  <a:pt x="120198" y="187033"/>
                </a:moveTo>
                <a:lnTo>
                  <a:pt x="19514" y="187033"/>
                </a:lnTo>
                <a:lnTo>
                  <a:pt x="48421" y="186689"/>
                </a:lnTo>
                <a:lnTo>
                  <a:pt x="73412" y="185430"/>
                </a:lnTo>
                <a:lnTo>
                  <a:pt x="96369" y="182917"/>
                </a:lnTo>
                <a:lnTo>
                  <a:pt x="119170" y="178811"/>
                </a:lnTo>
                <a:lnTo>
                  <a:pt x="120198" y="187033"/>
                </a:lnTo>
                <a:close/>
              </a:path>
              <a:path w="519429" h="273684">
                <a:moveTo>
                  <a:pt x="356087" y="35301"/>
                </a:moveTo>
                <a:lnTo>
                  <a:pt x="336682" y="35301"/>
                </a:lnTo>
                <a:lnTo>
                  <a:pt x="336682" y="328"/>
                </a:lnTo>
                <a:lnTo>
                  <a:pt x="356087" y="328"/>
                </a:lnTo>
                <a:lnTo>
                  <a:pt x="356087" y="35301"/>
                </a:lnTo>
                <a:close/>
              </a:path>
              <a:path w="519429" h="273684">
                <a:moveTo>
                  <a:pt x="427897" y="51637"/>
                </a:moveTo>
                <a:lnTo>
                  <a:pt x="264763" y="51637"/>
                </a:lnTo>
                <a:lnTo>
                  <a:pt x="264763" y="35301"/>
                </a:lnTo>
                <a:lnTo>
                  <a:pt x="427897" y="35301"/>
                </a:lnTo>
                <a:lnTo>
                  <a:pt x="427897" y="51637"/>
                </a:lnTo>
                <a:close/>
              </a:path>
              <a:path w="519429" h="273684">
                <a:moveTo>
                  <a:pt x="476793" y="205561"/>
                </a:moveTo>
                <a:lnTo>
                  <a:pt x="457169" y="205561"/>
                </a:lnTo>
                <a:lnTo>
                  <a:pt x="457169" y="328"/>
                </a:lnTo>
                <a:lnTo>
                  <a:pt x="476793" y="328"/>
                </a:lnTo>
                <a:lnTo>
                  <a:pt x="476793" y="92420"/>
                </a:lnTo>
                <a:lnTo>
                  <a:pt x="519111" y="92420"/>
                </a:lnTo>
                <a:lnTo>
                  <a:pt x="519111" y="109194"/>
                </a:lnTo>
                <a:lnTo>
                  <a:pt x="476793" y="109194"/>
                </a:lnTo>
                <a:lnTo>
                  <a:pt x="476793" y="205561"/>
                </a:lnTo>
                <a:close/>
              </a:path>
              <a:path w="519429" h="273684">
                <a:moveTo>
                  <a:pt x="346330" y="168944"/>
                </a:moveTo>
                <a:lnTo>
                  <a:pt x="319485" y="165418"/>
                </a:lnTo>
                <a:lnTo>
                  <a:pt x="298818" y="155377"/>
                </a:lnTo>
                <a:lnTo>
                  <a:pt x="285571" y="139620"/>
                </a:lnTo>
                <a:lnTo>
                  <a:pt x="280989" y="118951"/>
                </a:lnTo>
                <a:lnTo>
                  <a:pt x="285571" y="98058"/>
                </a:lnTo>
                <a:lnTo>
                  <a:pt x="298818" y="82128"/>
                </a:lnTo>
                <a:lnTo>
                  <a:pt x="319485" y="71975"/>
                </a:lnTo>
                <a:lnTo>
                  <a:pt x="346330" y="68410"/>
                </a:lnTo>
                <a:lnTo>
                  <a:pt x="372816" y="71975"/>
                </a:lnTo>
                <a:lnTo>
                  <a:pt x="393362" y="82128"/>
                </a:lnTo>
                <a:lnTo>
                  <a:pt x="395000" y="84088"/>
                </a:lnTo>
                <a:lnTo>
                  <a:pt x="346330" y="84088"/>
                </a:lnTo>
                <a:lnTo>
                  <a:pt x="327052" y="86606"/>
                </a:lnTo>
                <a:lnTo>
                  <a:pt x="312234" y="93708"/>
                </a:lnTo>
                <a:lnTo>
                  <a:pt x="302761" y="104716"/>
                </a:lnTo>
                <a:lnTo>
                  <a:pt x="299517" y="118951"/>
                </a:lnTo>
                <a:lnTo>
                  <a:pt x="302761" y="132958"/>
                </a:lnTo>
                <a:lnTo>
                  <a:pt x="312234" y="143769"/>
                </a:lnTo>
                <a:lnTo>
                  <a:pt x="327052" y="150695"/>
                </a:lnTo>
                <a:lnTo>
                  <a:pt x="346330" y="153047"/>
                </a:lnTo>
                <a:lnTo>
                  <a:pt x="395330" y="153047"/>
                </a:lnTo>
                <a:lnTo>
                  <a:pt x="393362" y="155377"/>
                </a:lnTo>
                <a:lnTo>
                  <a:pt x="372816" y="165418"/>
                </a:lnTo>
                <a:lnTo>
                  <a:pt x="346330" y="168944"/>
                </a:lnTo>
                <a:close/>
              </a:path>
              <a:path w="519429" h="273684">
                <a:moveTo>
                  <a:pt x="395330" y="153047"/>
                </a:moveTo>
                <a:lnTo>
                  <a:pt x="346330" y="153047"/>
                </a:lnTo>
                <a:lnTo>
                  <a:pt x="365298" y="150695"/>
                </a:lnTo>
                <a:lnTo>
                  <a:pt x="380001" y="143769"/>
                </a:lnTo>
                <a:lnTo>
                  <a:pt x="389544" y="132958"/>
                </a:lnTo>
                <a:lnTo>
                  <a:pt x="393033" y="118951"/>
                </a:lnTo>
                <a:lnTo>
                  <a:pt x="389544" y="104716"/>
                </a:lnTo>
                <a:lnTo>
                  <a:pt x="380001" y="93708"/>
                </a:lnTo>
                <a:lnTo>
                  <a:pt x="365298" y="86606"/>
                </a:lnTo>
                <a:lnTo>
                  <a:pt x="346330" y="84088"/>
                </a:lnTo>
                <a:lnTo>
                  <a:pt x="395000" y="84088"/>
                </a:lnTo>
                <a:lnTo>
                  <a:pt x="406672" y="98058"/>
                </a:lnTo>
                <a:lnTo>
                  <a:pt x="411452" y="118951"/>
                </a:lnTo>
                <a:lnTo>
                  <a:pt x="406672" y="139620"/>
                </a:lnTo>
                <a:lnTo>
                  <a:pt x="395330" y="153047"/>
                </a:lnTo>
                <a:close/>
              </a:path>
              <a:path w="519429" h="273684">
                <a:moveTo>
                  <a:pt x="490168" y="267065"/>
                </a:moveTo>
                <a:lnTo>
                  <a:pt x="307410" y="267065"/>
                </a:lnTo>
                <a:lnTo>
                  <a:pt x="307410" y="188678"/>
                </a:lnTo>
                <a:lnTo>
                  <a:pt x="326705" y="188678"/>
                </a:lnTo>
                <a:lnTo>
                  <a:pt x="326705" y="250511"/>
                </a:lnTo>
                <a:lnTo>
                  <a:pt x="490168" y="250511"/>
                </a:lnTo>
                <a:lnTo>
                  <a:pt x="490168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369460" y="7562546"/>
            <a:ext cx="799465" cy="264795"/>
          </a:xfrm>
          <a:custGeom>
            <a:avLst/>
            <a:gdLst/>
            <a:ahLst/>
            <a:cxnLst/>
            <a:rect l="l" t="t" r="r" b="b"/>
            <a:pathLst>
              <a:path w="799465" h="264795">
                <a:moveTo>
                  <a:pt x="209069" y="100862"/>
                </a:moveTo>
                <a:lnTo>
                  <a:pt x="189993" y="98559"/>
                </a:lnTo>
                <a:lnTo>
                  <a:pt x="194242" y="78704"/>
                </a:lnTo>
                <a:lnTo>
                  <a:pt x="196434" y="60996"/>
                </a:lnTo>
                <a:lnTo>
                  <a:pt x="197270" y="44584"/>
                </a:lnTo>
                <a:lnTo>
                  <a:pt x="197448" y="28614"/>
                </a:lnTo>
                <a:lnTo>
                  <a:pt x="197448" y="21488"/>
                </a:lnTo>
                <a:lnTo>
                  <a:pt x="30149" y="21488"/>
                </a:lnTo>
                <a:lnTo>
                  <a:pt x="30149" y="5043"/>
                </a:lnTo>
                <a:lnTo>
                  <a:pt x="216634" y="5043"/>
                </a:lnTo>
                <a:lnTo>
                  <a:pt x="216634" y="28614"/>
                </a:lnTo>
                <a:lnTo>
                  <a:pt x="216454" y="45268"/>
                </a:lnTo>
                <a:lnTo>
                  <a:pt x="215606" y="62435"/>
                </a:lnTo>
                <a:lnTo>
                  <a:pt x="213381" y="80754"/>
                </a:lnTo>
                <a:lnTo>
                  <a:pt x="209069" y="100862"/>
                </a:lnTo>
                <a:close/>
              </a:path>
              <a:path w="799465" h="264795">
                <a:moveTo>
                  <a:pt x="125529" y="119828"/>
                </a:moveTo>
                <a:lnTo>
                  <a:pt x="106343" y="119828"/>
                </a:lnTo>
                <a:lnTo>
                  <a:pt x="106343" y="65341"/>
                </a:lnTo>
                <a:lnTo>
                  <a:pt x="125529" y="65341"/>
                </a:lnTo>
                <a:lnTo>
                  <a:pt x="125529" y="119828"/>
                </a:lnTo>
                <a:close/>
              </a:path>
              <a:path w="799465" h="264795">
                <a:moveTo>
                  <a:pt x="249085" y="136164"/>
                </a:moveTo>
                <a:lnTo>
                  <a:pt x="0" y="136164"/>
                </a:lnTo>
                <a:lnTo>
                  <a:pt x="0" y="119828"/>
                </a:lnTo>
                <a:lnTo>
                  <a:pt x="249085" y="119828"/>
                </a:lnTo>
                <a:lnTo>
                  <a:pt x="249085" y="136164"/>
                </a:lnTo>
                <a:close/>
              </a:path>
              <a:path w="799465" h="264795">
                <a:moveTo>
                  <a:pt x="123665" y="263338"/>
                </a:moveTo>
                <a:lnTo>
                  <a:pt x="84174" y="259992"/>
                </a:lnTo>
                <a:lnTo>
                  <a:pt x="54158" y="250305"/>
                </a:lnTo>
                <a:lnTo>
                  <a:pt x="35079" y="234801"/>
                </a:lnTo>
                <a:lnTo>
                  <a:pt x="28394" y="214003"/>
                </a:lnTo>
                <a:lnTo>
                  <a:pt x="35079" y="192933"/>
                </a:lnTo>
                <a:lnTo>
                  <a:pt x="54158" y="177248"/>
                </a:lnTo>
                <a:lnTo>
                  <a:pt x="84174" y="167443"/>
                </a:lnTo>
                <a:lnTo>
                  <a:pt x="123665" y="164010"/>
                </a:lnTo>
                <a:lnTo>
                  <a:pt x="163224" y="167443"/>
                </a:lnTo>
                <a:lnTo>
                  <a:pt x="193296" y="177248"/>
                </a:lnTo>
                <a:lnTo>
                  <a:pt x="196008" y="179469"/>
                </a:lnTo>
                <a:lnTo>
                  <a:pt x="123665" y="179469"/>
                </a:lnTo>
                <a:lnTo>
                  <a:pt x="92603" y="181997"/>
                </a:lnTo>
                <a:lnTo>
                  <a:pt x="68643" y="188924"/>
                </a:lnTo>
                <a:lnTo>
                  <a:pt x="53255" y="199757"/>
                </a:lnTo>
                <a:lnTo>
                  <a:pt x="47909" y="214003"/>
                </a:lnTo>
                <a:lnTo>
                  <a:pt x="53255" y="227784"/>
                </a:lnTo>
                <a:lnTo>
                  <a:pt x="68643" y="238328"/>
                </a:lnTo>
                <a:lnTo>
                  <a:pt x="92603" y="245068"/>
                </a:lnTo>
                <a:lnTo>
                  <a:pt x="123665" y="247441"/>
                </a:lnTo>
                <a:lnTo>
                  <a:pt x="196835" y="247441"/>
                </a:lnTo>
                <a:lnTo>
                  <a:pt x="193296" y="250305"/>
                </a:lnTo>
                <a:lnTo>
                  <a:pt x="163224" y="259992"/>
                </a:lnTo>
                <a:lnTo>
                  <a:pt x="123665" y="263338"/>
                </a:lnTo>
                <a:close/>
              </a:path>
              <a:path w="799465" h="264795">
                <a:moveTo>
                  <a:pt x="196835" y="247441"/>
                </a:moveTo>
                <a:lnTo>
                  <a:pt x="123665" y="247441"/>
                </a:lnTo>
                <a:lnTo>
                  <a:pt x="154763" y="245068"/>
                </a:lnTo>
                <a:lnTo>
                  <a:pt x="178729" y="238328"/>
                </a:lnTo>
                <a:lnTo>
                  <a:pt x="194183" y="227784"/>
                </a:lnTo>
                <a:lnTo>
                  <a:pt x="199751" y="214003"/>
                </a:lnTo>
                <a:lnTo>
                  <a:pt x="194183" y="199757"/>
                </a:lnTo>
                <a:lnTo>
                  <a:pt x="178729" y="188924"/>
                </a:lnTo>
                <a:lnTo>
                  <a:pt x="154763" y="181997"/>
                </a:lnTo>
                <a:lnTo>
                  <a:pt x="123665" y="179469"/>
                </a:lnTo>
                <a:lnTo>
                  <a:pt x="196008" y="179469"/>
                </a:lnTo>
                <a:lnTo>
                  <a:pt x="212453" y="192933"/>
                </a:lnTo>
                <a:lnTo>
                  <a:pt x="219265" y="214003"/>
                </a:lnTo>
                <a:lnTo>
                  <a:pt x="212453" y="234801"/>
                </a:lnTo>
                <a:lnTo>
                  <a:pt x="196835" y="247441"/>
                </a:lnTo>
                <a:close/>
              </a:path>
              <a:path w="799465" h="264795">
                <a:moveTo>
                  <a:pt x="491484" y="118951"/>
                </a:moveTo>
                <a:lnTo>
                  <a:pt x="307081" y="118951"/>
                </a:lnTo>
                <a:lnTo>
                  <a:pt x="307081" y="2083"/>
                </a:lnTo>
                <a:lnTo>
                  <a:pt x="326486" y="2083"/>
                </a:lnTo>
                <a:lnTo>
                  <a:pt x="326486" y="41989"/>
                </a:lnTo>
                <a:lnTo>
                  <a:pt x="491484" y="41989"/>
                </a:lnTo>
                <a:lnTo>
                  <a:pt x="491484" y="58215"/>
                </a:lnTo>
                <a:lnTo>
                  <a:pt x="326486" y="58215"/>
                </a:lnTo>
                <a:lnTo>
                  <a:pt x="326486" y="102945"/>
                </a:lnTo>
                <a:lnTo>
                  <a:pt x="491484" y="102945"/>
                </a:lnTo>
                <a:lnTo>
                  <a:pt x="491484" y="118951"/>
                </a:lnTo>
                <a:close/>
              </a:path>
              <a:path w="799465" h="264795">
                <a:moveTo>
                  <a:pt x="491484" y="41989"/>
                </a:moveTo>
                <a:lnTo>
                  <a:pt x="471969" y="41989"/>
                </a:lnTo>
                <a:lnTo>
                  <a:pt x="471969" y="2083"/>
                </a:lnTo>
                <a:lnTo>
                  <a:pt x="491484" y="2083"/>
                </a:lnTo>
                <a:lnTo>
                  <a:pt x="491484" y="41989"/>
                </a:lnTo>
                <a:close/>
              </a:path>
              <a:path w="799465" h="264795">
                <a:moveTo>
                  <a:pt x="491484" y="102945"/>
                </a:moveTo>
                <a:lnTo>
                  <a:pt x="471969" y="102945"/>
                </a:lnTo>
                <a:lnTo>
                  <a:pt x="471969" y="58215"/>
                </a:lnTo>
                <a:lnTo>
                  <a:pt x="491484" y="58215"/>
                </a:lnTo>
                <a:lnTo>
                  <a:pt x="491484" y="102945"/>
                </a:lnTo>
                <a:close/>
              </a:path>
              <a:path w="799465" h="264795">
                <a:moveTo>
                  <a:pt x="524483" y="170588"/>
                </a:moveTo>
                <a:lnTo>
                  <a:pt x="273972" y="170588"/>
                </a:lnTo>
                <a:lnTo>
                  <a:pt x="273972" y="154363"/>
                </a:lnTo>
                <a:lnTo>
                  <a:pt x="524483" y="154363"/>
                </a:lnTo>
                <a:lnTo>
                  <a:pt x="524483" y="170588"/>
                </a:lnTo>
                <a:close/>
              </a:path>
              <a:path w="799465" h="264795">
                <a:moveTo>
                  <a:pt x="408272" y="264215"/>
                </a:moveTo>
                <a:lnTo>
                  <a:pt x="389087" y="264215"/>
                </a:lnTo>
                <a:lnTo>
                  <a:pt x="389087" y="170588"/>
                </a:lnTo>
                <a:lnTo>
                  <a:pt x="408272" y="170588"/>
                </a:lnTo>
                <a:lnTo>
                  <a:pt x="408272" y="264215"/>
                </a:lnTo>
                <a:close/>
              </a:path>
              <a:path w="799465" h="264795">
                <a:moveTo>
                  <a:pt x="771048" y="95928"/>
                </a:moveTo>
                <a:lnTo>
                  <a:pt x="581602" y="95928"/>
                </a:lnTo>
                <a:lnTo>
                  <a:pt x="581602" y="40016"/>
                </a:lnTo>
                <a:lnTo>
                  <a:pt x="746709" y="40016"/>
                </a:lnTo>
                <a:lnTo>
                  <a:pt x="746709" y="14581"/>
                </a:lnTo>
                <a:lnTo>
                  <a:pt x="580615" y="14581"/>
                </a:lnTo>
                <a:lnTo>
                  <a:pt x="580615" y="0"/>
                </a:lnTo>
                <a:lnTo>
                  <a:pt x="766224" y="0"/>
                </a:lnTo>
                <a:lnTo>
                  <a:pt x="766224" y="54049"/>
                </a:lnTo>
                <a:lnTo>
                  <a:pt x="600897" y="54049"/>
                </a:lnTo>
                <a:lnTo>
                  <a:pt x="600897" y="81018"/>
                </a:lnTo>
                <a:lnTo>
                  <a:pt x="771048" y="81018"/>
                </a:lnTo>
                <a:lnTo>
                  <a:pt x="771048" y="95928"/>
                </a:lnTo>
                <a:close/>
              </a:path>
              <a:path w="799465" h="264795">
                <a:moveTo>
                  <a:pt x="799004" y="134958"/>
                </a:moveTo>
                <a:lnTo>
                  <a:pt x="548493" y="134958"/>
                </a:lnTo>
                <a:lnTo>
                  <a:pt x="548493" y="119170"/>
                </a:lnTo>
                <a:lnTo>
                  <a:pt x="799004" y="119170"/>
                </a:lnTo>
                <a:lnTo>
                  <a:pt x="799004" y="134958"/>
                </a:lnTo>
                <a:close/>
              </a:path>
              <a:path w="799465" h="264795">
                <a:moveTo>
                  <a:pt x="776420" y="260049"/>
                </a:moveTo>
                <a:lnTo>
                  <a:pt x="579848" y="260049"/>
                </a:lnTo>
                <a:lnTo>
                  <a:pt x="579848" y="201285"/>
                </a:lnTo>
                <a:lnTo>
                  <a:pt x="747805" y="201285"/>
                </a:lnTo>
                <a:lnTo>
                  <a:pt x="747805" y="174864"/>
                </a:lnTo>
                <a:lnTo>
                  <a:pt x="579190" y="174864"/>
                </a:lnTo>
                <a:lnTo>
                  <a:pt x="579190" y="159735"/>
                </a:lnTo>
                <a:lnTo>
                  <a:pt x="767210" y="159735"/>
                </a:lnTo>
                <a:lnTo>
                  <a:pt x="767210" y="215647"/>
                </a:lnTo>
                <a:lnTo>
                  <a:pt x="599253" y="215647"/>
                </a:lnTo>
                <a:lnTo>
                  <a:pt x="599253" y="245139"/>
                </a:lnTo>
                <a:lnTo>
                  <a:pt x="776420" y="245139"/>
                </a:lnTo>
                <a:lnTo>
                  <a:pt x="776420" y="26004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273849" y="7553117"/>
            <a:ext cx="1344295" cy="273685"/>
          </a:xfrm>
          <a:custGeom>
            <a:avLst/>
            <a:gdLst/>
            <a:ahLst/>
            <a:cxnLst/>
            <a:rect l="l" t="t" r="r" b="b"/>
            <a:pathLst>
              <a:path w="1344295" h="273684">
                <a:moveTo>
                  <a:pt x="220581" y="147894"/>
                </a:moveTo>
                <a:lnTo>
                  <a:pt x="200957" y="147894"/>
                </a:lnTo>
                <a:lnTo>
                  <a:pt x="200957" y="0"/>
                </a:lnTo>
                <a:lnTo>
                  <a:pt x="220581" y="0"/>
                </a:lnTo>
                <a:lnTo>
                  <a:pt x="220581" y="147894"/>
                </a:lnTo>
                <a:close/>
              </a:path>
              <a:path w="1344295" h="273684">
                <a:moveTo>
                  <a:pt x="157103" y="35630"/>
                </a:moveTo>
                <a:lnTo>
                  <a:pt x="5591" y="35630"/>
                </a:lnTo>
                <a:lnTo>
                  <a:pt x="5591" y="19295"/>
                </a:lnTo>
                <a:lnTo>
                  <a:pt x="157103" y="19295"/>
                </a:lnTo>
                <a:lnTo>
                  <a:pt x="157103" y="35630"/>
                </a:lnTo>
                <a:close/>
              </a:path>
              <a:path w="1344295" h="273684">
                <a:moveTo>
                  <a:pt x="10086" y="148333"/>
                </a:moveTo>
                <a:lnTo>
                  <a:pt x="0" y="132655"/>
                </a:lnTo>
                <a:lnTo>
                  <a:pt x="27901" y="119189"/>
                </a:lnTo>
                <a:lnTo>
                  <a:pt x="50705" y="99341"/>
                </a:lnTo>
                <a:lnTo>
                  <a:pt x="66108" y="74579"/>
                </a:lnTo>
                <a:lnTo>
                  <a:pt x="71809" y="46374"/>
                </a:lnTo>
                <a:lnTo>
                  <a:pt x="71809" y="35630"/>
                </a:lnTo>
                <a:lnTo>
                  <a:pt x="91543" y="35630"/>
                </a:lnTo>
                <a:lnTo>
                  <a:pt x="91543" y="46374"/>
                </a:lnTo>
                <a:lnTo>
                  <a:pt x="97247" y="73119"/>
                </a:lnTo>
                <a:lnTo>
                  <a:pt x="101969" y="80251"/>
                </a:lnTo>
                <a:lnTo>
                  <a:pt x="81786" y="80251"/>
                </a:lnTo>
                <a:lnTo>
                  <a:pt x="70274" y="102606"/>
                </a:lnTo>
                <a:lnTo>
                  <a:pt x="53829" y="121774"/>
                </a:lnTo>
                <a:lnTo>
                  <a:pt x="33438" y="137202"/>
                </a:lnTo>
                <a:lnTo>
                  <a:pt x="10086" y="148333"/>
                </a:lnTo>
                <a:close/>
              </a:path>
              <a:path w="1344295" h="273684">
                <a:moveTo>
                  <a:pt x="153486" y="143619"/>
                </a:moveTo>
                <a:lnTo>
                  <a:pt x="130442" y="133424"/>
                </a:lnTo>
                <a:lnTo>
                  <a:pt x="110153" y="119129"/>
                </a:lnTo>
                <a:lnTo>
                  <a:pt x="93605" y="101237"/>
                </a:lnTo>
                <a:lnTo>
                  <a:pt x="81786" y="80251"/>
                </a:lnTo>
                <a:lnTo>
                  <a:pt x="101969" y="80251"/>
                </a:lnTo>
                <a:lnTo>
                  <a:pt x="112757" y="96545"/>
                </a:lnTo>
                <a:lnTo>
                  <a:pt x="135667" y="115304"/>
                </a:lnTo>
                <a:lnTo>
                  <a:pt x="163572" y="128051"/>
                </a:lnTo>
                <a:lnTo>
                  <a:pt x="153486" y="143619"/>
                </a:lnTo>
                <a:close/>
              </a:path>
              <a:path w="1344295" h="273684">
                <a:moveTo>
                  <a:pt x="220581" y="269696"/>
                </a:moveTo>
                <a:lnTo>
                  <a:pt x="45168" y="269696"/>
                </a:lnTo>
                <a:lnTo>
                  <a:pt x="45168" y="161927"/>
                </a:lnTo>
                <a:lnTo>
                  <a:pt x="64354" y="161927"/>
                </a:lnTo>
                <a:lnTo>
                  <a:pt x="64354" y="197558"/>
                </a:lnTo>
                <a:lnTo>
                  <a:pt x="220581" y="197558"/>
                </a:lnTo>
                <a:lnTo>
                  <a:pt x="220581" y="213674"/>
                </a:lnTo>
                <a:lnTo>
                  <a:pt x="64354" y="213674"/>
                </a:lnTo>
                <a:lnTo>
                  <a:pt x="64354" y="253251"/>
                </a:lnTo>
                <a:lnTo>
                  <a:pt x="220581" y="253251"/>
                </a:lnTo>
                <a:lnTo>
                  <a:pt x="220581" y="269696"/>
                </a:lnTo>
                <a:close/>
              </a:path>
              <a:path w="1344295" h="273684">
                <a:moveTo>
                  <a:pt x="220581" y="197558"/>
                </a:moveTo>
                <a:lnTo>
                  <a:pt x="201176" y="197558"/>
                </a:lnTo>
                <a:lnTo>
                  <a:pt x="201176" y="161927"/>
                </a:lnTo>
                <a:lnTo>
                  <a:pt x="220581" y="161927"/>
                </a:lnTo>
                <a:lnTo>
                  <a:pt x="220581" y="197558"/>
                </a:lnTo>
                <a:close/>
              </a:path>
              <a:path w="1344295" h="273684">
                <a:moveTo>
                  <a:pt x="220581" y="253251"/>
                </a:moveTo>
                <a:lnTo>
                  <a:pt x="201176" y="253251"/>
                </a:lnTo>
                <a:lnTo>
                  <a:pt x="201176" y="213674"/>
                </a:lnTo>
                <a:lnTo>
                  <a:pt x="220581" y="213674"/>
                </a:lnTo>
                <a:lnTo>
                  <a:pt x="220581" y="253251"/>
                </a:lnTo>
                <a:close/>
              </a:path>
              <a:path w="1344295" h="273684">
                <a:moveTo>
                  <a:pt x="497075" y="29381"/>
                </a:moveTo>
                <a:lnTo>
                  <a:pt x="293048" y="29381"/>
                </a:lnTo>
                <a:lnTo>
                  <a:pt x="293048" y="13155"/>
                </a:lnTo>
                <a:lnTo>
                  <a:pt x="497075" y="13155"/>
                </a:lnTo>
                <a:lnTo>
                  <a:pt x="497075" y="29381"/>
                </a:lnTo>
                <a:close/>
              </a:path>
              <a:path w="1344295" h="273684">
                <a:moveTo>
                  <a:pt x="292610" y="110619"/>
                </a:moveTo>
                <a:lnTo>
                  <a:pt x="285374" y="94942"/>
                </a:lnTo>
                <a:lnTo>
                  <a:pt x="319441" y="87516"/>
                </a:lnTo>
                <a:lnTo>
                  <a:pt x="350784" y="73604"/>
                </a:lnTo>
                <a:lnTo>
                  <a:pt x="373760" y="54163"/>
                </a:lnTo>
                <a:lnTo>
                  <a:pt x="382728" y="30149"/>
                </a:lnTo>
                <a:lnTo>
                  <a:pt x="382728" y="29381"/>
                </a:lnTo>
                <a:lnTo>
                  <a:pt x="406957" y="29381"/>
                </a:lnTo>
                <a:lnTo>
                  <a:pt x="406957" y="30149"/>
                </a:lnTo>
                <a:lnTo>
                  <a:pt x="415310" y="53062"/>
                </a:lnTo>
                <a:lnTo>
                  <a:pt x="394897" y="53062"/>
                </a:lnTo>
                <a:lnTo>
                  <a:pt x="378468" y="74666"/>
                </a:lnTo>
                <a:lnTo>
                  <a:pt x="353908" y="91625"/>
                </a:lnTo>
                <a:lnTo>
                  <a:pt x="324271" y="103692"/>
                </a:lnTo>
                <a:lnTo>
                  <a:pt x="292610" y="110619"/>
                </a:lnTo>
                <a:close/>
              </a:path>
              <a:path w="1344295" h="273684">
                <a:moveTo>
                  <a:pt x="496965" y="110619"/>
                </a:moveTo>
                <a:lnTo>
                  <a:pt x="465307" y="103692"/>
                </a:lnTo>
                <a:lnTo>
                  <a:pt x="435694" y="91625"/>
                </a:lnTo>
                <a:lnTo>
                  <a:pt x="411200" y="74666"/>
                </a:lnTo>
                <a:lnTo>
                  <a:pt x="394897" y="53062"/>
                </a:lnTo>
                <a:lnTo>
                  <a:pt x="415310" y="53062"/>
                </a:lnTo>
                <a:lnTo>
                  <a:pt x="415712" y="54163"/>
                </a:lnTo>
                <a:lnTo>
                  <a:pt x="438600" y="73604"/>
                </a:lnTo>
                <a:lnTo>
                  <a:pt x="470059" y="87516"/>
                </a:lnTo>
                <a:lnTo>
                  <a:pt x="504530" y="94942"/>
                </a:lnTo>
                <a:lnTo>
                  <a:pt x="496965" y="110619"/>
                </a:lnTo>
                <a:close/>
              </a:path>
              <a:path w="1344295" h="273684">
                <a:moveTo>
                  <a:pt x="519440" y="145702"/>
                </a:moveTo>
                <a:lnTo>
                  <a:pt x="270135" y="145702"/>
                </a:lnTo>
                <a:lnTo>
                  <a:pt x="270135" y="129147"/>
                </a:lnTo>
                <a:lnTo>
                  <a:pt x="519440" y="129147"/>
                </a:lnTo>
                <a:lnTo>
                  <a:pt x="519440" y="145702"/>
                </a:lnTo>
                <a:close/>
              </a:path>
              <a:path w="1344295" h="273684">
                <a:moveTo>
                  <a:pt x="394678" y="272766"/>
                </a:moveTo>
                <a:lnTo>
                  <a:pt x="355097" y="269619"/>
                </a:lnTo>
                <a:lnTo>
                  <a:pt x="325527" y="260419"/>
                </a:lnTo>
                <a:lnTo>
                  <a:pt x="307016" y="245524"/>
                </a:lnTo>
                <a:lnTo>
                  <a:pt x="300613" y="225295"/>
                </a:lnTo>
                <a:lnTo>
                  <a:pt x="306324" y="205959"/>
                </a:lnTo>
                <a:lnTo>
                  <a:pt x="322868" y="191391"/>
                </a:lnTo>
                <a:lnTo>
                  <a:pt x="349362" y="181880"/>
                </a:lnTo>
                <a:lnTo>
                  <a:pt x="384921" y="177714"/>
                </a:lnTo>
                <a:lnTo>
                  <a:pt x="384921" y="145702"/>
                </a:lnTo>
                <a:lnTo>
                  <a:pt x="404216" y="145702"/>
                </a:lnTo>
                <a:lnTo>
                  <a:pt x="404216" y="177714"/>
                </a:lnTo>
                <a:lnTo>
                  <a:pt x="439756" y="181880"/>
                </a:lnTo>
                <a:lnTo>
                  <a:pt x="466186" y="191350"/>
                </a:lnTo>
                <a:lnTo>
                  <a:pt x="468259" y="193173"/>
                </a:lnTo>
                <a:lnTo>
                  <a:pt x="394678" y="193173"/>
                </a:lnTo>
                <a:lnTo>
                  <a:pt x="363780" y="195417"/>
                </a:lnTo>
                <a:lnTo>
                  <a:pt x="340396" y="201751"/>
                </a:lnTo>
                <a:lnTo>
                  <a:pt x="325625" y="211827"/>
                </a:lnTo>
                <a:lnTo>
                  <a:pt x="320566" y="225295"/>
                </a:lnTo>
                <a:lnTo>
                  <a:pt x="325625" y="238711"/>
                </a:lnTo>
                <a:lnTo>
                  <a:pt x="340396" y="248757"/>
                </a:lnTo>
                <a:lnTo>
                  <a:pt x="363780" y="255019"/>
                </a:lnTo>
                <a:lnTo>
                  <a:pt x="394678" y="257089"/>
                </a:lnTo>
                <a:lnTo>
                  <a:pt x="467693" y="257089"/>
                </a:lnTo>
                <a:lnTo>
                  <a:pt x="463555" y="260419"/>
                </a:lnTo>
                <a:lnTo>
                  <a:pt x="434070" y="269619"/>
                </a:lnTo>
                <a:lnTo>
                  <a:pt x="394678" y="272766"/>
                </a:lnTo>
                <a:close/>
              </a:path>
              <a:path w="1344295" h="273684">
                <a:moveTo>
                  <a:pt x="467693" y="257089"/>
                </a:moveTo>
                <a:lnTo>
                  <a:pt x="394678" y="257089"/>
                </a:lnTo>
                <a:lnTo>
                  <a:pt x="425456" y="255019"/>
                </a:lnTo>
                <a:lnTo>
                  <a:pt x="448823" y="248757"/>
                </a:lnTo>
                <a:lnTo>
                  <a:pt x="463700" y="238711"/>
                </a:lnTo>
                <a:lnTo>
                  <a:pt x="469009" y="225295"/>
                </a:lnTo>
                <a:lnTo>
                  <a:pt x="463700" y="211827"/>
                </a:lnTo>
                <a:lnTo>
                  <a:pt x="448823" y="201751"/>
                </a:lnTo>
                <a:lnTo>
                  <a:pt x="425456" y="195417"/>
                </a:lnTo>
                <a:lnTo>
                  <a:pt x="394678" y="193173"/>
                </a:lnTo>
                <a:lnTo>
                  <a:pt x="468259" y="193173"/>
                </a:lnTo>
                <a:lnTo>
                  <a:pt x="482751" y="205912"/>
                </a:lnTo>
                <a:lnTo>
                  <a:pt x="488524" y="225295"/>
                </a:lnTo>
                <a:lnTo>
                  <a:pt x="482062" y="245524"/>
                </a:lnTo>
                <a:lnTo>
                  <a:pt x="467693" y="257089"/>
                </a:lnTo>
                <a:close/>
              </a:path>
              <a:path w="1344295" h="273684">
                <a:moveTo>
                  <a:pt x="770171" y="164230"/>
                </a:moveTo>
                <a:lnTo>
                  <a:pt x="750546" y="164230"/>
                </a:lnTo>
                <a:lnTo>
                  <a:pt x="750546" y="90227"/>
                </a:lnTo>
                <a:lnTo>
                  <a:pt x="691344" y="90227"/>
                </a:lnTo>
                <a:lnTo>
                  <a:pt x="691344" y="73563"/>
                </a:lnTo>
                <a:lnTo>
                  <a:pt x="750546" y="73563"/>
                </a:lnTo>
                <a:lnTo>
                  <a:pt x="750546" y="0"/>
                </a:lnTo>
                <a:lnTo>
                  <a:pt x="770171" y="0"/>
                </a:lnTo>
                <a:lnTo>
                  <a:pt x="770171" y="164230"/>
                </a:lnTo>
                <a:close/>
              </a:path>
              <a:path w="1344295" h="273684">
                <a:moveTo>
                  <a:pt x="700444" y="36507"/>
                </a:moveTo>
                <a:lnTo>
                  <a:pt x="553426" y="36507"/>
                </a:lnTo>
                <a:lnTo>
                  <a:pt x="553426" y="20172"/>
                </a:lnTo>
                <a:lnTo>
                  <a:pt x="700444" y="20172"/>
                </a:lnTo>
                <a:lnTo>
                  <a:pt x="700444" y="36507"/>
                </a:lnTo>
                <a:close/>
              </a:path>
              <a:path w="1344295" h="273684">
                <a:moveTo>
                  <a:pt x="556935" y="158858"/>
                </a:moveTo>
                <a:lnTo>
                  <a:pt x="546519" y="143290"/>
                </a:lnTo>
                <a:lnTo>
                  <a:pt x="574085" y="128703"/>
                </a:lnTo>
                <a:lnTo>
                  <a:pt x="596676" y="107508"/>
                </a:lnTo>
                <a:lnTo>
                  <a:pt x="611950" y="81482"/>
                </a:lnTo>
                <a:lnTo>
                  <a:pt x="617562" y="52404"/>
                </a:lnTo>
                <a:lnTo>
                  <a:pt x="617562" y="36507"/>
                </a:lnTo>
                <a:lnTo>
                  <a:pt x="637076" y="36507"/>
                </a:lnTo>
                <a:lnTo>
                  <a:pt x="637120" y="52404"/>
                </a:lnTo>
                <a:lnTo>
                  <a:pt x="642378" y="78850"/>
                </a:lnTo>
                <a:lnTo>
                  <a:pt x="647672" y="87596"/>
                </a:lnTo>
                <a:lnTo>
                  <a:pt x="627757" y="87596"/>
                </a:lnTo>
                <a:lnTo>
                  <a:pt x="616383" y="110864"/>
                </a:lnTo>
                <a:lnTo>
                  <a:pt x="600157" y="130915"/>
                </a:lnTo>
                <a:lnTo>
                  <a:pt x="580026" y="147122"/>
                </a:lnTo>
                <a:lnTo>
                  <a:pt x="556935" y="158858"/>
                </a:lnTo>
                <a:close/>
              </a:path>
              <a:path w="1344295" h="273684">
                <a:moveTo>
                  <a:pt x="695620" y="152060"/>
                </a:moveTo>
                <a:lnTo>
                  <a:pt x="673608" y="141294"/>
                </a:lnTo>
                <a:lnTo>
                  <a:pt x="654453" y="126530"/>
                </a:lnTo>
                <a:lnTo>
                  <a:pt x="638916" y="108414"/>
                </a:lnTo>
                <a:lnTo>
                  <a:pt x="627757" y="87596"/>
                </a:lnTo>
                <a:lnTo>
                  <a:pt x="647672" y="87596"/>
                </a:lnTo>
                <a:lnTo>
                  <a:pt x="656961" y="102945"/>
                </a:lnTo>
                <a:lnTo>
                  <a:pt x="678841" y="122764"/>
                </a:lnTo>
                <a:lnTo>
                  <a:pt x="706035" y="136602"/>
                </a:lnTo>
                <a:lnTo>
                  <a:pt x="695620" y="152060"/>
                </a:lnTo>
                <a:close/>
              </a:path>
              <a:path w="1344295" h="273684">
                <a:moveTo>
                  <a:pt x="770171" y="273643"/>
                </a:moveTo>
                <a:lnTo>
                  <a:pt x="750546" y="273643"/>
                </a:lnTo>
                <a:lnTo>
                  <a:pt x="750546" y="195913"/>
                </a:lnTo>
                <a:lnTo>
                  <a:pt x="587412" y="195913"/>
                </a:lnTo>
                <a:lnTo>
                  <a:pt x="587412" y="179578"/>
                </a:lnTo>
                <a:lnTo>
                  <a:pt x="770171" y="179578"/>
                </a:lnTo>
                <a:lnTo>
                  <a:pt x="770171" y="273643"/>
                </a:lnTo>
                <a:close/>
              </a:path>
              <a:path w="1344295" h="273684">
                <a:moveTo>
                  <a:pt x="943610" y="166970"/>
                </a:moveTo>
                <a:lnTo>
                  <a:pt x="904183" y="161806"/>
                </a:lnTo>
                <a:lnTo>
                  <a:pt x="872814" y="146866"/>
                </a:lnTo>
                <a:lnTo>
                  <a:pt x="852094" y="123479"/>
                </a:lnTo>
                <a:lnTo>
                  <a:pt x="844611" y="92968"/>
                </a:lnTo>
                <a:lnTo>
                  <a:pt x="852094" y="62641"/>
                </a:lnTo>
                <a:lnTo>
                  <a:pt x="872814" y="39303"/>
                </a:lnTo>
                <a:lnTo>
                  <a:pt x="904183" y="24269"/>
                </a:lnTo>
                <a:lnTo>
                  <a:pt x="943610" y="18856"/>
                </a:lnTo>
                <a:lnTo>
                  <a:pt x="983148" y="24269"/>
                </a:lnTo>
                <a:lnTo>
                  <a:pt x="1005509" y="34972"/>
                </a:lnTo>
                <a:lnTo>
                  <a:pt x="943610" y="34972"/>
                </a:lnTo>
                <a:lnTo>
                  <a:pt x="911655" y="39209"/>
                </a:lnTo>
                <a:lnTo>
                  <a:pt x="886052" y="51184"/>
                </a:lnTo>
                <a:lnTo>
                  <a:pt x="869083" y="69553"/>
                </a:lnTo>
                <a:lnTo>
                  <a:pt x="863030" y="92968"/>
                </a:lnTo>
                <a:lnTo>
                  <a:pt x="869083" y="116459"/>
                </a:lnTo>
                <a:lnTo>
                  <a:pt x="886052" y="134779"/>
                </a:lnTo>
                <a:lnTo>
                  <a:pt x="911655" y="146666"/>
                </a:lnTo>
                <a:lnTo>
                  <a:pt x="943610" y="150854"/>
                </a:lnTo>
                <a:lnTo>
                  <a:pt x="1006172" y="150854"/>
                </a:lnTo>
                <a:lnTo>
                  <a:pt x="983148" y="161806"/>
                </a:lnTo>
                <a:lnTo>
                  <a:pt x="943610" y="166970"/>
                </a:lnTo>
                <a:close/>
              </a:path>
              <a:path w="1344295" h="273684">
                <a:moveTo>
                  <a:pt x="1006172" y="150854"/>
                </a:moveTo>
                <a:lnTo>
                  <a:pt x="943610" y="150854"/>
                </a:lnTo>
                <a:lnTo>
                  <a:pt x="975580" y="146666"/>
                </a:lnTo>
                <a:lnTo>
                  <a:pt x="1001126" y="134779"/>
                </a:lnTo>
                <a:lnTo>
                  <a:pt x="1018059" y="116459"/>
                </a:lnTo>
                <a:lnTo>
                  <a:pt x="1024190" y="92968"/>
                </a:lnTo>
                <a:lnTo>
                  <a:pt x="1018059" y="69553"/>
                </a:lnTo>
                <a:lnTo>
                  <a:pt x="1001126" y="51184"/>
                </a:lnTo>
                <a:lnTo>
                  <a:pt x="975580" y="39209"/>
                </a:lnTo>
                <a:lnTo>
                  <a:pt x="943610" y="34972"/>
                </a:lnTo>
                <a:lnTo>
                  <a:pt x="1005509" y="34972"/>
                </a:lnTo>
                <a:lnTo>
                  <a:pt x="1014556" y="39303"/>
                </a:lnTo>
                <a:lnTo>
                  <a:pt x="1035295" y="62641"/>
                </a:lnTo>
                <a:lnTo>
                  <a:pt x="1042827" y="92968"/>
                </a:lnTo>
                <a:lnTo>
                  <a:pt x="1035295" y="123479"/>
                </a:lnTo>
                <a:lnTo>
                  <a:pt x="1014556" y="146866"/>
                </a:lnTo>
                <a:lnTo>
                  <a:pt x="1006172" y="150854"/>
                </a:lnTo>
                <a:close/>
              </a:path>
              <a:path w="1344295" h="273684">
                <a:moveTo>
                  <a:pt x="1069688" y="236039"/>
                </a:moveTo>
                <a:lnTo>
                  <a:pt x="819176" y="236039"/>
                </a:lnTo>
                <a:lnTo>
                  <a:pt x="819176" y="219265"/>
                </a:lnTo>
                <a:lnTo>
                  <a:pt x="1069688" y="219265"/>
                </a:lnTo>
                <a:lnTo>
                  <a:pt x="1069688" y="236039"/>
                </a:lnTo>
                <a:close/>
              </a:path>
              <a:path w="1344295" h="273684">
                <a:moveTo>
                  <a:pt x="1318116" y="166751"/>
                </a:moveTo>
                <a:lnTo>
                  <a:pt x="1125929" y="166751"/>
                </a:lnTo>
                <a:lnTo>
                  <a:pt x="1125929" y="84855"/>
                </a:lnTo>
                <a:lnTo>
                  <a:pt x="1292462" y="84855"/>
                </a:lnTo>
                <a:lnTo>
                  <a:pt x="1292462" y="37713"/>
                </a:lnTo>
                <a:lnTo>
                  <a:pt x="1125052" y="37713"/>
                </a:lnTo>
                <a:lnTo>
                  <a:pt x="1125052" y="21159"/>
                </a:lnTo>
                <a:lnTo>
                  <a:pt x="1311757" y="21159"/>
                </a:lnTo>
                <a:lnTo>
                  <a:pt x="1311757" y="101081"/>
                </a:lnTo>
                <a:lnTo>
                  <a:pt x="1145225" y="101081"/>
                </a:lnTo>
                <a:lnTo>
                  <a:pt x="1145225" y="150306"/>
                </a:lnTo>
                <a:lnTo>
                  <a:pt x="1318116" y="150306"/>
                </a:lnTo>
                <a:lnTo>
                  <a:pt x="1318116" y="166751"/>
                </a:lnTo>
                <a:close/>
              </a:path>
              <a:path w="1344295" h="273684">
                <a:moveTo>
                  <a:pt x="1227778" y="221677"/>
                </a:moveTo>
                <a:lnTo>
                  <a:pt x="1208483" y="221677"/>
                </a:lnTo>
                <a:lnTo>
                  <a:pt x="1208483" y="166751"/>
                </a:lnTo>
                <a:lnTo>
                  <a:pt x="1227778" y="166751"/>
                </a:lnTo>
                <a:lnTo>
                  <a:pt x="1227778" y="221677"/>
                </a:lnTo>
                <a:close/>
              </a:path>
              <a:path w="1344295" h="273684">
                <a:moveTo>
                  <a:pt x="1344208" y="238451"/>
                </a:moveTo>
                <a:lnTo>
                  <a:pt x="1093697" y="238451"/>
                </a:lnTo>
                <a:lnTo>
                  <a:pt x="1093697" y="221677"/>
                </a:lnTo>
                <a:lnTo>
                  <a:pt x="1344208" y="221677"/>
                </a:lnTo>
                <a:lnTo>
                  <a:pt x="1344208" y="2384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41749" y="7933879"/>
            <a:ext cx="1348105" cy="275590"/>
          </a:xfrm>
          <a:custGeom>
            <a:avLst/>
            <a:gdLst/>
            <a:ahLst/>
            <a:cxnLst/>
            <a:rect l="l" t="t" r="r" b="b"/>
            <a:pathLst>
              <a:path w="1348105" h="275590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1348105" h="275590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1348105" h="275590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1348105" h="275590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1348105" h="275590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1348105" h="275590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1348105" h="275590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1348105" h="275590">
                <a:moveTo>
                  <a:pt x="485673" y="273643"/>
                </a:moveTo>
                <a:lnTo>
                  <a:pt x="466049" y="273643"/>
                </a:lnTo>
                <a:lnTo>
                  <a:pt x="466049" y="0"/>
                </a:lnTo>
                <a:lnTo>
                  <a:pt x="485673" y="0"/>
                </a:lnTo>
                <a:lnTo>
                  <a:pt x="485673" y="70493"/>
                </a:lnTo>
                <a:lnTo>
                  <a:pt x="531829" y="70493"/>
                </a:lnTo>
                <a:lnTo>
                  <a:pt x="531829" y="87487"/>
                </a:lnTo>
                <a:lnTo>
                  <a:pt x="485673" y="87487"/>
                </a:lnTo>
                <a:lnTo>
                  <a:pt x="485673" y="152389"/>
                </a:lnTo>
                <a:lnTo>
                  <a:pt x="531829" y="152389"/>
                </a:lnTo>
                <a:lnTo>
                  <a:pt x="531829" y="169163"/>
                </a:lnTo>
                <a:lnTo>
                  <a:pt x="485673" y="169163"/>
                </a:lnTo>
                <a:lnTo>
                  <a:pt x="485673" y="273643"/>
                </a:lnTo>
                <a:close/>
              </a:path>
              <a:path w="1348105" h="275590">
                <a:moveTo>
                  <a:pt x="348194" y="210933"/>
                </a:moveTo>
                <a:lnTo>
                  <a:pt x="320695" y="204276"/>
                </a:lnTo>
                <a:lnTo>
                  <a:pt x="299229" y="185306"/>
                </a:lnTo>
                <a:lnTo>
                  <a:pt x="285307" y="155524"/>
                </a:lnTo>
                <a:lnTo>
                  <a:pt x="280440" y="116430"/>
                </a:lnTo>
                <a:lnTo>
                  <a:pt x="285307" y="77395"/>
                </a:lnTo>
                <a:lnTo>
                  <a:pt x="299229" y="47621"/>
                </a:lnTo>
                <a:lnTo>
                  <a:pt x="320695" y="28598"/>
                </a:lnTo>
                <a:lnTo>
                  <a:pt x="348194" y="21816"/>
                </a:lnTo>
                <a:lnTo>
                  <a:pt x="375699" y="28598"/>
                </a:lnTo>
                <a:lnTo>
                  <a:pt x="387620" y="39138"/>
                </a:lnTo>
                <a:lnTo>
                  <a:pt x="348194" y="39138"/>
                </a:lnTo>
                <a:lnTo>
                  <a:pt x="328211" y="44879"/>
                </a:lnTo>
                <a:lnTo>
                  <a:pt x="312577" y="60722"/>
                </a:lnTo>
                <a:lnTo>
                  <a:pt x="302389" y="85097"/>
                </a:lnTo>
                <a:lnTo>
                  <a:pt x="298749" y="116430"/>
                </a:lnTo>
                <a:lnTo>
                  <a:pt x="302389" y="147793"/>
                </a:lnTo>
                <a:lnTo>
                  <a:pt x="312577" y="172219"/>
                </a:lnTo>
                <a:lnTo>
                  <a:pt x="328211" y="188073"/>
                </a:lnTo>
                <a:lnTo>
                  <a:pt x="348194" y="193721"/>
                </a:lnTo>
                <a:lnTo>
                  <a:pt x="387670" y="193721"/>
                </a:lnTo>
                <a:lnTo>
                  <a:pt x="375699" y="204276"/>
                </a:lnTo>
                <a:lnTo>
                  <a:pt x="348194" y="210933"/>
                </a:lnTo>
                <a:close/>
              </a:path>
              <a:path w="1348105" h="275590">
                <a:moveTo>
                  <a:pt x="387670" y="193721"/>
                </a:moveTo>
                <a:lnTo>
                  <a:pt x="348194" y="193721"/>
                </a:lnTo>
                <a:lnTo>
                  <a:pt x="368251" y="188073"/>
                </a:lnTo>
                <a:lnTo>
                  <a:pt x="383838" y="172219"/>
                </a:lnTo>
                <a:lnTo>
                  <a:pt x="393936" y="147793"/>
                </a:lnTo>
                <a:lnTo>
                  <a:pt x="397528" y="116430"/>
                </a:lnTo>
                <a:lnTo>
                  <a:pt x="393936" y="85097"/>
                </a:lnTo>
                <a:lnTo>
                  <a:pt x="383838" y="60722"/>
                </a:lnTo>
                <a:lnTo>
                  <a:pt x="368251" y="44879"/>
                </a:lnTo>
                <a:lnTo>
                  <a:pt x="348194" y="39138"/>
                </a:lnTo>
                <a:lnTo>
                  <a:pt x="387620" y="39138"/>
                </a:lnTo>
                <a:lnTo>
                  <a:pt x="397213" y="47621"/>
                </a:lnTo>
                <a:lnTo>
                  <a:pt x="411265" y="77395"/>
                </a:lnTo>
                <a:lnTo>
                  <a:pt x="416385" y="116430"/>
                </a:lnTo>
                <a:lnTo>
                  <a:pt x="411265" y="155524"/>
                </a:lnTo>
                <a:lnTo>
                  <a:pt x="397213" y="185306"/>
                </a:lnTo>
                <a:lnTo>
                  <a:pt x="387670" y="193721"/>
                </a:lnTo>
                <a:close/>
              </a:path>
              <a:path w="1348105" h="275590">
                <a:moveTo>
                  <a:pt x="781024" y="159296"/>
                </a:moveTo>
                <a:lnTo>
                  <a:pt x="762496" y="159296"/>
                </a:lnTo>
                <a:lnTo>
                  <a:pt x="762496" y="328"/>
                </a:lnTo>
                <a:lnTo>
                  <a:pt x="781024" y="328"/>
                </a:lnTo>
                <a:lnTo>
                  <a:pt x="781024" y="159296"/>
                </a:lnTo>
                <a:close/>
              </a:path>
              <a:path w="1348105" h="275590">
                <a:moveTo>
                  <a:pt x="726756" y="80251"/>
                </a:moveTo>
                <a:lnTo>
                  <a:pt x="708009" y="80251"/>
                </a:lnTo>
                <a:lnTo>
                  <a:pt x="708009" y="6249"/>
                </a:lnTo>
                <a:lnTo>
                  <a:pt x="726756" y="6249"/>
                </a:lnTo>
                <a:lnTo>
                  <a:pt x="726756" y="80251"/>
                </a:lnTo>
                <a:close/>
              </a:path>
              <a:path w="1348105" h="275590">
                <a:moveTo>
                  <a:pt x="563622" y="163681"/>
                </a:moveTo>
                <a:lnTo>
                  <a:pt x="553426" y="148881"/>
                </a:lnTo>
                <a:lnTo>
                  <a:pt x="592384" y="128282"/>
                </a:lnTo>
                <a:lnTo>
                  <a:pt x="622111" y="102493"/>
                </a:lnTo>
                <a:lnTo>
                  <a:pt x="641890" y="71996"/>
                </a:lnTo>
                <a:lnTo>
                  <a:pt x="651000" y="37275"/>
                </a:lnTo>
                <a:lnTo>
                  <a:pt x="564170" y="37275"/>
                </a:lnTo>
                <a:lnTo>
                  <a:pt x="564170" y="20720"/>
                </a:lnTo>
                <a:lnTo>
                  <a:pt x="670953" y="20720"/>
                </a:lnTo>
                <a:lnTo>
                  <a:pt x="670134" y="36543"/>
                </a:lnTo>
                <a:lnTo>
                  <a:pt x="667691" y="51760"/>
                </a:lnTo>
                <a:lnTo>
                  <a:pt x="663645" y="66339"/>
                </a:lnTo>
                <a:lnTo>
                  <a:pt x="658016" y="80251"/>
                </a:lnTo>
                <a:lnTo>
                  <a:pt x="726756" y="80251"/>
                </a:lnTo>
                <a:lnTo>
                  <a:pt x="726756" y="96586"/>
                </a:lnTo>
                <a:lnTo>
                  <a:pt x="648917" y="96586"/>
                </a:lnTo>
                <a:lnTo>
                  <a:pt x="633277" y="116551"/>
                </a:lnTo>
                <a:lnTo>
                  <a:pt x="613752" y="134451"/>
                </a:lnTo>
                <a:lnTo>
                  <a:pt x="590486" y="150191"/>
                </a:lnTo>
                <a:lnTo>
                  <a:pt x="563622" y="163681"/>
                </a:lnTo>
                <a:close/>
              </a:path>
              <a:path w="1348105" h="275590">
                <a:moveTo>
                  <a:pt x="726756" y="154801"/>
                </a:moveTo>
                <a:lnTo>
                  <a:pt x="708009" y="154801"/>
                </a:lnTo>
                <a:lnTo>
                  <a:pt x="708009" y="96586"/>
                </a:lnTo>
                <a:lnTo>
                  <a:pt x="726756" y="96586"/>
                </a:lnTo>
                <a:lnTo>
                  <a:pt x="726756" y="154801"/>
                </a:lnTo>
                <a:close/>
              </a:path>
              <a:path w="1348105" h="275590">
                <a:moveTo>
                  <a:pt x="577217" y="273095"/>
                </a:moveTo>
                <a:lnTo>
                  <a:pt x="567350" y="258295"/>
                </a:lnTo>
                <a:lnTo>
                  <a:pt x="590566" y="245896"/>
                </a:lnTo>
                <a:lnTo>
                  <a:pt x="608613" y="228831"/>
                </a:lnTo>
                <a:lnTo>
                  <a:pt x="620308" y="209176"/>
                </a:lnTo>
                <a:lnTo>
                  <a:pt x="624468" y="189007"/>
                </a:lnTo>
                <a:lnTo>
                  <a:pt x="624468" y="168615"/>
                </a:lnTo>
                <a:lnTo>
                  <a:pt x="643216" y="168615"/>
                </a:lnTo>
                <a:lnTo>
                  <a:pt x="643216" y="189007"/>
                </a:lnTo>
                <a:lnTo>
                  <a:pt x="645739" y="208090"/>
                </a:lnTo>
                <a:lnTo>
                  <a:pt x="650686" y="219704"/>
                </a:lnTo>
                <a:lnTo>
                  <a:pt x="633239" y="219704"/>
                </a:lnTo>
                <a:lnTo>
                  <a:pt x="624085" y="236217"/>
                </a:lnTo>
                <a:lnTo>
                  <a:pt x="611477" y="251086"/>
                </a:lnTo>
                <a:lnTo>
                  <a:pt x="595745" y="263612"/>
                </a:lnTo>
                <a:lnTo>
                  <a:pt x="577217" y="273095"/>
                </a:lnTo>
                <a:close/>
              </a:path>
              <a:path w="1348105" h="275590">
                <a:moveTo>
                  <a:pt x="712250" y="255883"/>
                </a:moveTo>
                <a:lnTo>
                  <a:pt x="684328" y="255883"/>
                </a:lnTo>
                <a:lnTo>
                  <a:pt x="702409" y="241456"/>
                </a:lnTo>
                <a:lnTo>
                  <a:pt x="715587" y="224171"/>
                </a:lnTo>
                <a:lnTo>
                  <a:pt x="723688" y="206024"/>
                </a:lnTo>
                <a:lnTo>
                  <a:pt x="726537" y="189007"/>
                </a:lnTo>
                <a:lnTo>
                  <a:pt x="726537" y="168615"/>
                </a:lnTo>
                <a:lnTo>
                  <a:pt x="745393" y="168615"/>
                </a:lnTo>
                <a:lnTo>
                  <a:pt x="745393" y="189007"/>
                </a:lnTo>
                <a:lnTo>
                  <a:pt x="749354" y="210162"/>
                </a:lnTo>
                <a:lnTo>
                  <a:pt x="754669" y="219265"/>
                </a:lnTo>
                <a:lnTo>
                  <a:pt x="735636" y="219265"/>
                </a:lnTo>
                <a:lnTo>
                  <a:pt x="727967" y="235912"/>
                </a:lnTo>
                <a:lnTo>
                  <a:pt x="716957" y="251470"/>
                </a:lnTo>
                <a:lnTo>
                  <a:pt x="712250" y="255883"/>
                </a:lnTo>
                <a:close/>
              </a:path>
              <a:path w="1348105" h="275590">
                <a:moveTo>
                  <a:pt x="792645" y="273095"/>
                </a:moveTo>
                <a:lnTo>
                  <a:pt x="773439" y="263744"/>
                </a:lnTo>
                <a:lnTo>
                  <a:pt x="757316" y="251237"/>
                </a:lnTo>
                <a:lnTo>
                  <a:pt x="744606" y="236202"/>
                </a:lnTo>
                <a:lnTo>
                  <a:pt x="735636" y="219265"/>
                </a:lnTo>
                <a:lnTo>
                  <a:pt x="754669" y="219265"/>
                </a:lnTo>
                <a:lnTo>
                  <a:pt x="760879" y="229900"/>
                </a:lnTo>
                <a:lnTo>
                  <a:pt x="778941" y="246512"/>
                </a:lnTo>
                <a:lnTo>
                  <a:pt x="802512" y="258295"/>
                </a:lnTo>
                <a:lnTo>
                  <a:pt x="792645" y="273095"/>
                </a:lnTo>
                <a:close/>
              </a:path>
              <a:path w="1348105" h="275590">
                <a:moveTo>
                  <a:pt x="684876" y="275288"/>
                </a:moveTo>
                <a:lnTo>
                  <a:pt x="666509" y="265400"/>
                </a:lnTo>
                <a:lnTo>
                  <a:pt x="651822" y="252347"/>
                </a:lnTo>
                <a:lnTo>
                  <a:pt x="640752" y="236868"/>
                </a:lnTo>
                <a:lnTo>
                  <a:pt x="633239" y="219704"/>
                </a:lnTo>
                <a:lnTo>
                  <a:pt x="650686" y="219704"/>
                </a:lnTo>
                <a:lnTo>
                  <a:pt x="653535" y="226391"/>
                </a:lnTo>
                <a:lnTo>
                  <a:pt x="666449" y="242720"/>
                </a:lnTo>
                <a:lnTo>
                  <a:pt x="684328" y="255883"/>
                </a:lnTo>
                <a:lnTo>
                  <a:pt x="712250" y="255883"/>
                </a:lnTo>
                <a:lnTo>
                  <a:pt x="702597" y="264931"/>
                </a:lnTo>
                <a:lnTo>
                  <a:pt x="684876" y="275288"/>
                </a:lnTo>
                <a:close/>
              </a:path>
              <a:path w="1348105" h="275590">
                <a:moveTo>
                  <a:pt x="1034715" y="273972"/>
                </a:moveTo>
                <a:lnTo>
                  <a:pt x="1015090" y="273972"/>
                </a:lnTo>
                <a:lnTo>
                  <a:pt x="1015090" y="0"/>
                </a:lnTo>
                <a:lnTo>
                  <a:pt x="1034715" y="0"/>
                </a:lnTo>
                <a:lnTo>
                  <a:pt x="1034715" y="110400"/>
                </a:lnTo>
                <a:lnTo>
                  <a:pt x="1082076" y="110400"/>
                </a:lnTo>
                <a:lnTo>
                  <a:pt x="1082076" y="127064"/>
                </a:lnTo>
                <a:lnTo>
                  <a:pt x="1034715" y="127064"/>
                </a:lnTo>
                <a:lnTo>
                  <a:pt x="1034715" y="273972"/>
                </a:lnTo>
                <a:close/>
              </a:path>
              <a:path w="1348105" h="275590">
                <a:moveTo>
                  <a:pt x="857658" y="204684"/>
                </a:moveTo>
                <a:lnTo>
                  <a:pt x="836608" y="204684"/>
                </a:lnTo>
                <a:lnTo>
                  <a:pt x="836608" y="27188"/>
                </a:lnTo>
                <a:lnTo>
                  <a:pt x="964111" y="27188"/>
                </a:lnTo>
                <a:lnTo>
                  <a:pt x="964111" y="43414"/>
                </a:lnTo>
                <a:lnTo>
                  <a:pt x="856013" y="43414"/>
                </a:lnTo>
                <a:lnTo>
                  <a:pt x="856013" y="187801"/>
                </a:lnTo>
                <a:lnTo>
                  <a:pt x="988249" y="187801"/>
                </a:lnTo>
                <a:lnTo>
                  <a:pt x="989436" y="195256"/>
                </a:lnTo>
                <a:lnTo>
                  <a:pt x="958100" y="200013"/>
                </a:lnTo>
                <a:lnTo>
                  <a:pt x="927288" y="202889"/>
                </a:lnTo>
                <a:lnTo>
                  <a:pt x="894606" y="204306"/>
                </a:lnTo>
                <a:lnTo>
                  <a:pt x="857658" y="204684"/>
                </a:lnTo>
                <a:close/>
              </a:path>
              <a:path w="1348105" h="275590">
                <a:moveTo>
                  <a:pt x="988249" y="187801"/>
                </a:moveTo>
                <a:lnTo>
                  <a:pt x="857658" y="187801"/>
                </a:lnTo>
                <a:lnTo>
                  <a:pt x="894039" y="187417"/>
                </a:lnTo>
                <a:lnTo>
                  <a:pt x="926206" y="185882"/>
                </a:lnTo>
                <a:lnTo>
                  <a:pt x="956358" y="182867"/>
                </a:lnTo>
                <a:lnTo>
                  <a:pt x="986695" y="178043"/>
                </a:lnTo>
                <a:lnTo>
                  <a:pt x="988249" y="187801"/>
                </a:lnTo>
                <a:close/>
              </a:path>
              <a:path w="1348105" h="275590">
                <a:moveTo>
                  <a:pt x="1306275" y="181332"/>
                </a:moveTo>
                <a:lnTo>
                  <a:pt x="1286322" y="178811"/>
                </a:lnTo>
                <a:lnTo>
                  <a:pt x="1292157" y="142598"/>
                </a:lnTo>
                <a:lnTo>
                  <a:pt x="1295175" y="110701"/>
                </a:lnTo>
                <a:lnTo>
                  <a:pt x="1296343" y="82300"/>
                </a:lnTo>
                <a:lnTo>
                  <a:pt x="1296628" y="56570"/>
                </a:lnTo>
                <a:lnTo>
                  <a:pt x="1296628" y="45497"/>
                </a:lnTo>
                <a:lnTo>
                  <a:pt x="1125600" y="45497"/>
                </a:lnTo>
                <a:lnTo>
                  <a:pt x="1125600" y="29052"/>
                </a:lnTo>
                <a:lnTo>
                  <a:pt x="1316142" y="29052"/>
                </a:lnTo>
                <a:lnTo>
                  <a:pt x="1316142" y="56570"/>
                </a:lnTo>
                <a:lnTo>
                  <a:pt x="1315865" y="82616"/>
                </a:lnTo>
                <a:lnTo>
                  <a:pt x="1314744" y="111263"/>
                </a:lnTo>
                <a:lnTo>
                  <a:pt x="1311856" y="143754"/>
                </a:lnTo>
                <a:lnTo>
                  <a:pt x="1306275" y="181332"/>
                </a:lnTo>
                <a:close/>
              </a:path>
              <a:path w="1348105" h="275590">
                <a:moveTo>
                  <a:pt x="1218569" y="216415"/>
                </a:moveTo>
                <a:lnTo>
                  <a:pt x="1199164" y="216415"/>
                </a:lnTo>
                <a:lnTo>
                  <a:pt x="1199164" y="117416"/>
                </a:lnTo>
                <a:lnTo>
                  <a:pt x="1218569" y="117416"/>
                </a:lnTo>
                <a:lnTo>
                  <a:pt x="1218569" y="216415"/>
                </a:lnTo>
                <a:close/>
              </a:path>
              <a:path w="1348105" h="275590">
                <a:moveTo>
                  <a:pt x="1348045" y="233079"/>
                </a:moveTo>
                <a:lnTo>
                  <a:pt x="1098740" y="233079"/>
                </a:lnTo>
                <a:lnTo>
                  <a:pt x="1098740" y="216415"/>
                </a:lnTo>
                <a:lnTo>
                  <a:pt x="1348045" y="216415"/>
                </a:lnTo>
                <a:lnTo>
                  <a:pt x="1348045" y="23307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93042" y="7933550"/>
            <a:ext cx="528955" cy="267970"/>
          </a:xfrm>
          <a:custGeom>
            <a:avLst/>
            <a:gdLst/>
            <a:ahLst/>
            <a:cxnLst/>
            <a:rect l="l" t="t" r="r" b="b"/>
            <a:pathLst>
              <a:path w="528955" h="267970">
                <a:moveTo>
                  <a:pt x="211372" y="201834"/>
                </a:moveTo>
                <a:lnTo>
                  <a:pt x="191747" y="201834"/>
                </a:lnTo>
                <a:lnTo>
                  <a:pt x="191747" y="657"/>
                </a:lnTo>
                <a:lnTo>
                  <a:pt x="211372" y="657"/>
                </a:lnTo>
                <a:lnTo>
                  <a:pt x="211372" y="85732"/>
                </a:lnTo>
                <a:lnTo>
                  <a:pt x="253690" y="85732"/>
                </a:lnTo>
                <a:lnTo>
                  <a:pt x="253690" y="102616"/>
                </a:lnTo>
                <a:lnTo>
                  <a:pt x="211372" y="102616"/>
                </a:lnTo>
                <a:lnTo>
                  <a:pt x="211372" y="201834"/>
                </a:lnTo>
                <a:close/>
              </a:path>
              <a:path w="528955" h="267970">
                <a:moveTo>
                  <a:pt x="155569" y="43524"/>
                </a:moveTo>
                <a:lnTo>
                  <a:pt x="7893" y="43524"/>
                </a:lnTo>
                <a:lnTo>
                  <a:pt x="7893" y="27188"/>
                </a:lnTo>
                <a:lnTo>
                  <a:pt x="155569" y="27188"/>
                </a:lnTo>
                <a:lnTo>
                  <a:pt x="155569" y="43524"/>
                </a:lnTo>
                <a:close/>
              </a:path>
              <a:path w="528955" h="267970">
                <a:moveTo>
                  <a:pt x="2521" y="159625"/>
                </a:moveTo>
                <a:lnTo>
                  <a:pt x="0" y="142632"/>
                </a:lnTo>
                <a:lnTo>
                  <a:pt x="37384" y="142303"/>
                </a:lnTo>
                <a:lnTo>
                  <a:pt x="37384" y="43524"/>
                </a:lnTo>
                <a:lnTo>
                  <a:pt x="56460" y="43524"/>
                </a:lnTo>
                <a:lnTo>
                  <a:pt x="56460" y="141974"/>
                </a:lnTo>
                <a:lnTo>
                  <a:pt x="170371" y="141974"/>
                </a:lnTo>
                <a:lnTo>
                  <a:pt x="171136" y="149977"/>
                </a:lnTo>
                <a:lnTo>
                  <a:pt x="128016" y="154954"/>
                </a:lnTo>
                <a:lnTo>
                  <a:pt x="83869" y="157885"/>
                </a:lnTo>
                <a:lnTo>
                  <a:pt x="41201" y="159274"/>
                </a:lnTo>
                <a:lnTo>
                  <a:pt x="2521" y="159625"/>
                </a:lnTo>
                <a:close/>
              </a:path>
              <a:path w="528955" h="267970">
                <a:moveTo>
                  <a:pt x="170371" y="141974"/>
                </a:moveTo>
                <a:lnTo>
                  <a:pt x="56460" y="141974"/>
                </a:lnTo>
                <a:lnTo>
                  <a:pt x="81306" y="141248"/>
                </a:lnTo>
                <a:lnTo>
                  <a:pt x="106563" y="140110"/>
                </a:lnTo>
                <a:lnTo>
                  <a:pt x="106563" y="43524"/>
                </a:lnTo>
                <a:lnTo>
                  <a:pt x="125858" y="43524"/>
                </a:lnTo>
                <a:lnTo>
                  <a:pt x="125858" y="139014"/>
                </a:lnTo>
                <a:lnTo>
                  <a:pt x="170088" y="139014"/>
                </a:lnTo>
                <a:lnTo>
                  <a:pt x="170371" y="141974"/>
                </a:lnTo>
                <a:close/>
              </a:path>
              <a:path w="528955" h="267970">
                <a:moveTo>
                  <a:pt x="170088" y="139014"/>
                </a:moveTo>
                <a:lnTo>
                  <a:pt x="125858" y="139014"/>
                </a:lnTo>
                <a:lnTo>
                  <a:pt x="137073" y="138212"/>
                </a:lnTo>
                <a:lnTo>
                  <a:pt x="148155" y="137287"/>
                </a:lnTo>
                <a:lnTo>
                  <a:pt x="159051" y="136239"/>
                </a:lnTo>
                <a:lnTo>
                  <a:pt x="169711" y="135067"/>
                </a:lnTo>
                <a:lnTo>
                  <a:pt x="170088" y="139014"/>
                </a:lnTo>
                <a:close/>
              </a:path>
              <a:path w="528955" h="267970">
                <a:moveTo>
                  <a:pt x="224747" y="267394"/>
                </a:moveTo>
                <a:lnTo>
                  <a:pt x="41989" y="267394"/>
                </a:lnTo>
                <a:lnTo>
                  <a:pt x="41989" y="182538"/>
                </a:lnTo>
                <a:lnTo>
                  <a:pt x="61284" y="182538"/>
                </a:lnTo>
                <a:lnTo>
                  <a:pt x="61284" y="250840"/>
                </a:lnTo>
                <a:lnTo>
                  <a:pt x="224747" y="250840"/>
                </a:lnTo>
                <a:lnTo>
                  <a:pt x="224747" y="267394"/>
                </a:lnTo>
                <a:close/>
              </a:path>
              <a:path w="528955" h="267970">
                <a:moveTo>
                  <a:pt x="485892" y="198435"/>
                </a:moveTo>
                <a:lnTo>
                  <a:pt x="466268" y="198435"/>
                </a:lnTo>
                <a:lnTo>
                  <a:pt x="466268" y="0"/>
                </a:lnTo>
                <a:lnTo>
                  <a:pt x="485892" y="0"/>
                </a:lnTo>
                <a:lnTo>
                  <a:pt x="485892" y="83869"/>
                </a:lnTo>
                <a:lnTo>
                  <a:pt x="528540" y="83869"/>
                </a:lnTo>
                <a:lnTo>
                  <a:pt x="528540" y="100423"/>
                </a:lnTo>
                <a:lnTo>
                  <a:pt x="485892" y="100423"/>
                </a:lnTo>
                <a:lnTo>
                  <a:pt x="485892" y="198435"/>
                </a:lnTo>
                <a:close/>
              </a:path>
              <a:path w="528955" h="267970">
                <a:moveTo>
                  <a:pt x="307300" y="148662"/>
                </a:moveTo>
                <a:lnTo>
                  <a:pt x="286689" y="148662"/>
                </a:lnTo>
                <a:lnTo>
                  <a:pt x="286689" y="24557"/>
                </a:lnTo>
                <a:lnTo>
                  <a:pt x="407834" y="24557"/>
                </a:lnTo>
                <a:lnTo>
                  <a:pt x="407834" y="41221"/>
                </a:lnTo>
                <a:lnTo>
                  <a:pt x="305985" y="41221"/>
                </a:lnTo>
                <a:lnTo>
                  <a:pt x="305985" y="131888"/>
                </a:lnTo>
                <a:lnTo>
                  <a:pt x="435350" y="131888"/>
                </a:lnTo>
                <a:lnTo>
                  <a:pt x="436558" y="139233"/>
                </a:lnTo>
                <a:lnTo>
                  <a:pt x="407450" y="143929"/>
                </a:lnTo>
                <a:lnTo>
                  <a:pt x="378096" y="146866"/>
                </a:lnTo>
                <a:lnTo>
                  <a:pt x="345658" y="148345"/>
                </a:lnTo>
                <a:lnTo>
                  <a:pt x="307300" y="148662"/>
                </a:lnTo>
                <a:close/>
              </a:path>
              <a:path w="528955" h="267970">
                <a:moveTo>
                  <a:pt x="435350" y="131888"/>
                </a:moveTo>
                <a:lnTo>
                  <a:pt x="307300" y="131888"/>
                </a:lnTo>
                <a:lnTo>
                  <a:pt x="345060" y="131634"/>
                </a:lnTo>
                <a:lnTo>
                  <a:pt x="376931" y="130271"/>
                </a:lnTo>
                <a:lnTo>
                  <a:pt x="405615" y="127386"/>
                </a:lnTo>
                <a:lnTo>
                  <a:pt x="433817" y="122569"/>
                </a:lnTo>
                <a:lnTo>
                  <a:pt x="435350" y="131888"/>
                </a:lnTo>
                <a:close/>
              </a:path>
              <a:path w="528955" h="267970">
                <a:moveTo>
                  <a:pt x="499268" y="267394"/>
                </a:moveTo>
                <a:lnTo>
                  <a:pt x="316510" y="267394"/>
                </a:lnTo>
                <a:lnTo>
                  <a:pt x="316510" y="178811"/>
                </a:lnTo>
                <a:lnTo>
                  <a:pt x="335805" y="178811"/>
                </a:lnTo>
                <a:lnTo>
                  <a:pt x="335805" y="250840"/>
                </a:lnTo>
                <a:lnTo>
                  <a:pt x="499268" y="250840"/>
                </a:lnTo>
                <a:lnTo>
                  <a:pt x="499268" y="26739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124950" y="7998990"/>
            <a:ext cx="1174115" cy="448945"/>
          </a:xfrm>
          <a:custGeom>
            <a:avLst/>
            <a:gdLst/>
            <a:ahLst/>
            <a:cxnLst/>
            <a:rect l="l" t="t" r="r" b="b"/>
            <a:pathLst>
              <a:path w="1174115" h="448945">
                <a:moveTo>
                  <a:pt x="1173718" y="448351"/>
                </a:moveTo>
                <a:lnTo>
                  <a:pt x="0" y="448351"/>
                </a:lnTo>
                <a:lnTo>
                  <a:pt x="0" y="0"/>
                </a:lnTo>
                <a:lnTo>
                  <a:pt x="1173718" y="0"/>
                </a:lnTo>
                <a:lnTo>
                  <a:pt x="1173718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124950" y="8913390"/>
            <a:ext cx="2350135" cy="374015"/>
          </a:xfrm>
          <a:custGeom>
            <a:avLst/>
            <a:gdLst/>
            <a:ahLst/>
            <a:cxnLst/>
            <a:rect l="l" t="t" r="r" b="b"/>
            <a:pathLst>
              <a:path w="2350134" h="374015">
                <a:moveTo>
                  <a:pt x="2350055" y="373627"/>
                </a:moveTo>
                <a:lnTo>
                  <a:pt x="0" y="373627"/>
                </a:lnTo>
                <a:lnTo>
                  <a:pt x="0" y="0"/>
                </a:lnTo>
                <a:lnTo>
                  <a:pt x="2350055" y="0"/>
                </a:lnTo>
                <a:lnTo>
                  <a:pt x="2350055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350002" y="9294152"/>
            <a:ext cx="549275" cy="374015"/>
          </a:xfrm>
          <a:custGeom>
            <a:avLst/>
            <a:gdLst/>
            <a:ahLst/>
            <a:cxnLst/>
            <a:rect l="l" t="t" r="r" b="b"/>
            <a:pathLst>
              <a:path w="549275" h="374015">
                <a:moveTo>
                  <a:pt x="549116" y="373627"/>
                </a:moveTo>
                <a:lnTo>
                  <a:pt x="0" y="373627"/>
                </a:lnTo>
                <a:lnTo>
                  <a:pt x="0" y="0"/>
                </a:lnTo>
                <a:lnTo>
                  <a:pt x="549116" y="0"/>
                </a:lnTo>
                <a:lnTo>
                  <a:pt x="549116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144420" y="8058589"/>
            <a:ext cx="1035685" cy="328930"/>
          </a:xfrm>
          <a:custGeom>
            <a:avLst/>
            <a:gdLst/>
            <a:ahLst/>
            <a:cxnLst/>
            <a:rect l="l" t="t" r="r" b="b"/>
            <a:pathLst>
              <a:path w="1035684" h="328929">
                <a:moveTo>
                  <a:pt x="264956" y="241407"/>
                </a:moveTo>
                <a:lnTo>
                  <a:pt x="241407" y="241407"/>
                </a:lnTo>
                <a:lnTo>
                  <a:pt x="241407" y="394"/>
                </a:lnTo>
                <a:lnTo>
                  <a:pt x="264956" y="394"/>
                </a:lnTo>
                <a:lnTo>
                  <a:pt x="264956" y="241407"/>
                </a:lnTo>
                <a:close/>
              </a:path>
              <a:path w="1035684" h="328929">
                <a:moveTo>
                  <a:pt x="13155" y="192994"/>
                </a:moveTo>
                <a:lnTo>
                  <a:pt x="0" y="174313"/>
                </a:lnTo>
                <a:lnTo>
                  <a:pt x="33290" y="154736"/>
                </a:lnTo>
                <a:lnTo>
                  <a:pt x="60105" y="126328"/>
                </a:lnTo>
                <a:lnTo>
                  <a:pt x="78015" y="91358"/>
                </a:lnTo>
                <a:lnTo>
                  <a:pt x="84591" y="52096"/>
                </a:lnTo>
                <a:lnTo>
                  <a:pt x="84591" y="18549"/>
                </a:lnTo>
                <a:lnTo>
                  <a:pt x="108140" y="18549"/>
                </a:lnTo>
                <a:lnTo>
                  <a:pt x="108140" y="52096"/>
                </a:lnTo>
                <a:lnTo>
                  <a:pt x="114625" y="89646"/>
                </a:lnTo>
                <a:lnTo>
                  <a:pt x="120260" y="99983"/>
                </a:lnTo>
                <a:lnTo>
                  <a:pt x="96563" y="99983"/>
                </a:lnTo>
                <a:lnTo>
                  <a:pt x="83068" y="130204"/>
                </a:lnTo>
                <a:lnTo>
                  <a:pt x="63986" y="156356"/>
                </a:lnTo>
                <a:lnTo>
                  <a:pt x="40340" y="177573"/>
                </a:lnTo>
                <a:lnTo>
                  <a:pt x="13155" y="192994"/>
                </a:lnTo>
                <a:close/>
              </a:path>
              <a:path w="1035684" h="328929">
                <a:moveTo>
                  <a:pt x="180365" y="186811"/>
                </a:moveTo>
                <a:lnTo>
                  <a:pt x="153248" y="172393"/>
                </a:lnTo>
                <a:lnTo>
                  <a:pt x="129584" y="152672"/>
                </a:lnTo>
                <a:lnTo>
                  <a:pt x="110360" y="128313"/>
                </a:lnTo>
                <a:lnTo>
                  <a:pt x="96563" y="99983"/>
                </a:lnTo>
                <a:lnTo>
                  <a:pt x="120260" y="99983"/>
                </a:lnTo>
                <a:lnTo>
                  <a:pt x="132692" y="122792"/>
                </a:lnTo>
                <a:lnTo>
                  <a:pt x="159663" y="149500"/>
                </a:lnTo>
                <a:lnTo>
                  <a:pt x="192863" y="167735"/>
                </a:lnTo>
                <a:lnTo>
                  <a:pt x="180365" y="186811"/>
                </a:lnTo>
                <a:close/>
              </a:path>
              <a:path w="1035684" h="328929">
                <a:moveTo>
                  <a:pt x="275612" y="320474"/>
                </a:moveTo>
                <a:lnTo>
                  <a:pt x="55385" y="320474"/>
                </a:lnTo>
                <a:lnTo>
                  <a:pt x="55385" y="219437"/>
                </a:lnTo>
                <a:lnTo>
                  <a:pt x="78671" y="219437"/>
                </a:lnTo>
                <a:lnTo>
                  <a:pt x="78671" y="300608"/>
                </a:lnTo>
                <a:lnTo>
                  <a:pt x="275612" y="300608"/>
                </a:lnTo>
                <a:lnTo>
                  <a:pt x="275612" y="320474"/>
                </a:lnTo>
                <a:close/>
              </a:path>
              <a:path w="1035684" h="328929">
                <a:moveTo>
                  <a:pt x="577011" y="328762"/>
                </a:moveTo>
                <a:lnTo>
                  <a:pt x="553462" y="328762"/>
                </a:lnTo>
                <a:lnTo>
                  <a:pt x="553462" y="0"/>
                </a:lnTo>
                <a:lnTo>
                  <a:pt x="577011" y="0"/>
                </a:lnTo>
                <a:lnTo>
                  <a:pt x="577011" y="132478"/>
                </a:lnTo>
                <a:lnTo>
                  <a:pt x="633843" y="132478"/>
                </a:lnTo>
                <a:lnTo>
                  <a:pt x="633843" y="152475"/>
                </a:lnTo>
                <a:lnTo>
                  <a:pt x="577011" y="152475"/>
                </a:lnTo>
                <a:lnTo>
                  <a:pt x="577011" y="328762"/>
                </a:lnTo>
                <a:close/>
              </a:path>
              <a:path w="1035684" h="328929">
                <a:moveTo>
                  <a:pt x="364545" y="245617"/>
                </a:moveTo>
                <a:lnTo>
                  <a:pt x="339286" y="245617"/>
                </a:lnTo>
                <a:lnTo>
                  <a:pt x="339286" y="32626"/>
                </a:lnTo>
                <a:lnTo>
                  <a:pt x="492288" y="32626"/>
                </a:lnTo>
                <a:lnTo>
                  <a:pt x="492288" y="52096"/>
                </a:lnTo>
                <a:lnTo>
                  <a:pt x="362572" y="52096"/>
                </a:lnTo>
                <a:lnTo>
                  <a:pt x="362572" y="225357"/>
                </a:lnTo>
                <a:lnTo>
                  <a:pt x="521253" y="225357"/>
                </a:lnTo>
                <a:lnTo>
                  <a:pt x="522677" y="234303"/>
                </a:lnTo>
                <a:lnTo>
                  <a:pt x="485075" y="240012"/>
                </a:lnTo>
                <a:lnTo>
                  <a:pt x="448101" y="243463"/>
                </a:lnTo>
                <a:lnTo>
                  <a:pt x="408882" y="245163"/>
                </a:lnTo>
                <a:lnTo>
                  <a:pt x="364545" y="245617"/>
                </a:lnTo>
                <a:close/>
              </a:path>
              <a:path w="1035684" h="328929">
                <a:moveTo>
                  <a:pt x="521253" y="225357"/>
                </a:moveTo>
                <a:lnTo>
                  <a:pt x="364545" y="225357"/>
                </a:lnTo>
                <a:lnTo>
                  <a:pt x="408202" y="224897"/>
                </a:lnTo>
                <a:lnTo>
                  <a:pt x="446802" y="223055"/>
                </a:lnTo>
                <a:lnTo>
                  <a:pt x="482984" y="219437"/>
                </a:lnTo>
                <a:lnTo>
                  <a:pt x="519388" y="213649"/>
                </a:lnTo>
                <a:lnTo>
                  <a:pt x="521253" y="225357"/>
                </a:lnTo>
                <a:close/>
              </a:path>
              <a:path w="1035684" h="328929">
                <a:moveTo>
                  <a:pt x="934189" y="328367"/>
                </a:moveTo>
                <a:lnTo>
                  <a:pt x="911298" y="328367"/>
                </a:lnTo>
                <a:lnTo>
                  <a:pt x="911298" y="0"/>
                </a:lnTo>
                <a:lnTo>
                  <a:pt x="934189" y="0"/>
                </a:lnTo>
                <a:lnTo>
                  <a:pt x="934189" y="328367"/>
                </a:lnTo>
                <a:close/>
              </a:path>
              <a:path w="1035684" h="328929">
                <a:moveTo>
                  <a:pt x="873541" y="187337"/>
                </a:moveTo>
                <a:lnTo>
                  <a:pt x="851308" y="187337"/>
                </a:lnTo>
                <a:lnTo>
                  <a:pt x="851308" y="132609"/>
                </a:lnTo>
                <a:lnTo>
                  <a:pt x="801842" y="132609"/>
                </a:lnTo>
                <a:lnTo>
                  <a:pt x="801842" y="112876"/>
                </a:lnTo>
                <a:lnTo>
                  <a:pt x="851308" y="112876"/>
                </a:lnTo>
                <a:lnTo>
                  <a:pt x="851308" y="7893"/>
                </a:lnTo>
                <a:lnTo>
                  <a:pt x="873541" y="7893"/>
                </a:lnTo>
                <a:lnTo>
                  <a:pt x="873541" y="187337"/>
                </a:lnTo>
                <a:close/>
              </a:path>
              <a:path w="1035684" h="328929">
                <a:moveTo>
                  <a:pt x="747772" y="58937"/>
                </a:moveTo>
                <a:lnTo>
                  <a:pt x="724223" y="58937"/>
                </a:lnTo>
                <a:lnTo>
                  <a:pt x="724223" y="9077"/>
                </a:lnTo>
                <a:lnTo>
                  <a:pt x="747772" y="9077"/>
                </a:lnTo>
                <a:lnTo>
                  <a:pt x="747772" y="58937"/>
                </a:lnTo>
                <a:close/>
              </a:path>
              <a:path w="1035684" h="328929">
                <a:moveTo>
                  <a:pt x="818945" y="78539"/>
                </a:moveTo>
                <a:lnTo>
                  <a:pt x="653051" y="78539"/>
                </a:lnTo>
                <a:lnTo>
                  <a:pt x="653051" y="58937"/>
                </a:lnTo>
                <a:lnTo>
                  <a:pt x="818945" y="58937"/>
                </a:lnTo>
                <a:lnTo>
                  <a:pt x="818945" y="78539"/>
                </a:lnTo>
                <a:close/>
              </a:path>
              <a:path w="1035684" h="328929">
                <a:moveTo>
                  <a:pt x="735406" y="252853"/>
                </a:moveTo>
                <a:lnTo>
                  <a:pt x="707843" y="247373"/>
                </a:lnTo>
                <a:lnTo>
                  <a:pt x="686088" y="232001"/>
                </a:lnTo>
                <a:lnTo>
                  <a:pt x="671857" y="208341"/>
                </a:lnTo>
                <a:lnTo>
                  <a:pt x="666864" y="177997"/>
                </a:lnTo>
                <a:lnTo>
                  <a:pt x="671857" y="147693"/>
                </a:lnTo>
                <a:lnTo>
                  <a:pt x="686088" y="124124"/>
                </a:lnTo>
                <a:lnTo>
                  <a:pt x="707843" y="108843"/>
                </a:lnTo>
                <a:lnTo>
                  <a:pt x="735406" y="103404"/>
                </a:lnTo>
                <a:lnTo>
                  <a:pt x="763183" y="108843"/>
                </a:lnTo>
                <a:lnTo>
                  <a:pt x="784582" y="123795"/>
                </a:lnTo>
                <a:lnTo>
                  <a:pt x="735406" y="123795"/>
                </a:lnTo>
                <a:lnTo>
                  <a:pt x="716268" y="127991"/>
                </a:lnTo>
                <a:lnTo>
                  <a:pt x="701102" y="139302"/>
                </a:lnTo>
                <a:lnTo>
                  <a:pt x="691116" y="156411"/>
                </a:lnTo>
                <a:lnTo>
                  <a:pt x="687519" y="177997"/>
                </a:lnTo>
                <a:lnTo>
                  <a:pt x="691116" y="199564"/>
                </a:lnTo>
                <a:lnTo>
                  <a:pt x="701102" y="216740"/>
                </a:lnTo>
                <a:lnTo>
                  <a:pt x="716268" y="228096"/>
                </a:lnTo>
                <a:lnTo>
                  <a:pt x="735406" y="232198"/>
                </a:lnTo>
                <a:lnTo>
                  <a:pt x="783762" y="232198"/>
                </a:lnTo>
                <a:lnTo>
                  <a:pt x="775597" y="240371"/>
                </a:lnTo>
                <a:lnTo>
                  <a:pt x="757117" y="249615"/>
                </a:lnTo>
                <a:lnTo>
                  <a:pt x="735406" y="252853"/>
                </a:lnTo>
                <a:close/>
              </a:path>
              <a:path w="1035684" h="328929">
                <a:moveTo>
                  <a:pt x="783762" y="232198"/>
                </a:moveTo>
                <a:lnTo>
                  <a:pt x="735406" y="232198"/>
                </a:lnTo>
                <a:lnTo>
                  <a:pt x="754700" y="228096"/>
                </a:lnTo>
                <a:lnTo>
                  <a:pt x="769973" y="216740"/>
                </a:lnTo>
                <a:lnTo>
                  <a:pt x="780066" y="199564"/>
                </a:lnTo>
                <a:lnTo>
                  <a:pt x="783819" y="177997"/>
                </a:lnTo>
                <a:lnTo>
                  <a:pt x="780066" y="156411"/>
                </a:lnTo>
                <a:lnTo>
                  <a:pt x="769973" y="139302"/>
                </a:lnTo>
                <a:lnTo>
                  <a:pt x="754700" y="127991"/>
                </a:lnTo>
                <a:lnTo>
                  <a:pt x="735406" y="123795"/>
                </a:lnTo>
                <a:lnTo>
                  <a:pt x="784582" y="123795"/>
                </a:lnTo>
                <a:lnTo>
                  <a:pt x="785052" y="124124"/>
                </a:lnTo>
                <a:lnTo>
                  <a:pt x="799398" y="147693"/>
                </a:lnTo>
                <a:lnTo>
                  <a:pt x="804605" y="177997"/>
                </a:lnTo>
                <a:lnTo>
                  <a:pt x="804605" y="181154"/>
                </a:lnTo>
                <a:lnTo>
                  <a:pt x="804474" y="184312"/>
                </a:lnTo>
                <a:lnTo>
                  <a:pt x="804079" y="187337"/>
                </a:lnTo>
                <a:lnTo>
                  <a:pt x="873541" y="187337"/>
                </a:lnTo>
                <a:lnTo>
                  <a:pt x="873541" y="206676"/>
                </a:lnTo>
                <a:lnTo>
                  <a:pt x="800001" y="206676"/>
                </a:lnTo>
                <a:lnTo>
                  <a:pt x="790130" y="225824"/>
                </a:lnTo>
                <a:lnTo>
                  <a:pt x="783762" y="232198"/>
                </a:lnTo>
                <a:close/>
              </a:path>
              <a:path w="1035684" h="328929">
                <a:moveTo>
                  <a:pt x="873541" y="311265"/>
                </a:moveTo>
                <a:lnTo>
                  <a:pt x="851308" y="311265"/>
                </a:lnTo>
                <a:lnTo>
                  <a:pt x="851308" y="206676"/>
                </a:lnTo>
                <a:lnTo>
                  <a:pt x="873541" y="206676"/>
                </a:lnTo>
                <a:lnTo>
                  <a:pt x="873541" y="311265"/>
                </a:lnTo>
                <a:close/>
              </a:path>
              <a:path w="1035684" h="328929">
                <a:moveTo>
                  <a:pt x="1015623" y="123400"/>
                </a:moveTo>
                <a:lnTo>
                  <a:pt x="1007876" y="121832"/>
                </a:lnTo>
                <a:lnTo>
                  <a:pt x="1001497" y="117563"/>
                </a:lnTo>
                <a:lnTo>
                  <a:pt x="997216" y="111246"/>
                </a:lnTo>
                <a:lnTo>
                  <a:pt x="995758" y="103535"/>
                </a:lnTo>
                <a:lnTo>
                  <a:pt x="997216" y="95825"/>
                </a:lnTo>
                <a:lnTo>
                  <a:pt x="1001497" y="89508"/>
                </a:lnTo>
                <a:lnTo>
                  <a:pt x="1007876" y="85238"/>
                </a:lnTo>
                <a:lnTo>
                  <a:pt x="1015623" y="83670"/>
                </a:lnTo>
                <a:lnTo>
                  <a:pt x="1023334" y="85238"/>
                </a:lnTo>
                <a:lnTo>
                  <a:pt x="1029651" y="89508"/>
                </a:lnTo>
                <a:lnTo>
                  <a:pt x="1033920" y="95825"/>
                </a:lnTo>
                <a:lnTo>
                  <a:pt x="1035488" y="103535"/>
                </a:lnTo>
                <a:lnTo>
                  <a:pt x="1033920" y="111246"/>
                </a:lnTo>
                <a:lnTo>
                  <a:pt x="1029651" y="117563"/>
                </a:lnTo>
                <a:lnTo>
                  <a:pt x="1023334" y="121832"/>
                </a:lnTo>
                <a:lnTo>
                  <a:pt x="1015623" y="123400"/>
                </a:lnTo>
                <a:close/>
              </a:path>
              <a:path w="1035684" h="328929">
                <a:moveTo>
                  <a:pt x="1015623" y="259826"/>
                </a:moveTo>
                <a:lnTo>
                  <a:pt x="1007876" y="258257"/>
                </a:lnTo>
                <a:lnTo>
                  <a:pt x="1001497" y="253988"/>
                </a:lnTo>
                <a:lnTo>
                  <a:pt x="997216" y="247671"/>
                </a:lnTo>
                <a:lnTo>
                  <a:pt x="995758" y="239960"/>
                </a:lnTo>
                <a:lnTo>
                  <a:pt x="997216" y="232250"/>
                </a:lnTo>
                <a:lnTo>
                  <a:pt x="1001497" y="225933"/>
                </a:lnTo>
                <a:lnTo>
                  <a:pt x="1007876" y="221664"/>
                </a:lnTo>
                <a:lnTo>
                  <a:pt x="1015623" y="220095"/>
                </a:lnTo>
                <a:lnTo>
                  <a:pt x="1023334" y="221664"/>
                </a:lnTo>
                <a:lnTo>
                  <a:pt x="1029651" y="225933"/>
                </a:lnTo>
                <a:lnTo>
                  <a:pt x="1033920" y="232250"/>
                </a:lnTo>
                <a:lnTo>
                  <a:pt x="1035488" y="239960"/>
                </a:lnTo>
                <a:lnTo>
                  <a:pt x="1033920" y="247671"/>
                </a:lnTo>
                <a:lnTo>
                  <a:pt x="1029651" y="253988"/>
                </a:lnTo>
                <a:lnTo>
                  <a:pt x="1023334" y="258257"/>
                </a:lnTo>
                <a:lnTo>
                  <a:pt x="1015623" y="2598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142272" y="8963050"/>
            <a:ext cx="1343025" cy="274320"/>
          </a:xfrm>
          <a:custGeom>
            <a:avLst/>
            <a:gdLst/>
            <a:ahLst/>
            <a:cxnLst/>
            <a:rect l="l" t="t" r="r" b="b"/>
            <a:pathLst>
              <a:path w="1343025" h="274320">
                <a:moveTo>
                  <a:pt x="205232" y="273643"/>
                </a:moveTo>
                <a:lnTo>
                  <a:pt x="185608" y="273643"/>
                </a:lnTo>
                <a:lnTo>
                  <a:pt x="185608" y="0"/>
                </a:lnTo>
                <a:lnTo>
                  <a:pt x="205232" y="0"/>
                </a:lnTo>
                <a:lnTo>
                  <a:pt x="205232" y="111277"/>
                </a:lnTo>
                <a:lnTo>
                  <a:pt x="252594" y="111277"/>
                </a:lnTo>
                <a:lnTo>
                  <a:pt x="252594" y="128270"/>
                </a:lnTo>
                <a:lnTo>
                  <a:pt x="205232" y="128270"/>
                </a:lnTo>
                <a:lnTo>
                  <a:pt x="205232" y="273643"/>
                </a:lnTo>
                <a:close/>
              </a:path>
              <a:path w="1343025" h="274320">
                <a:moveTo>
                  <a:pt x="67753" y="210933"/>
                </a:moveTo>
                <a:lnTo>
                  <a:pt x="40254" y="204276"/>
                </a:lnTo>
                <a:lnTo>
                  <a:pt x="18788" y="185306"/>
                </a:lnTo>
                <a:lnTo>
                  <a:pt x="4866" y="155524"/>
                </a:lnTo>
                <a:lnTo>
                  <a:pt x="0" y="116430"/>
                </a:lnTo>
                <a:lnTo>
                  <a:pt x="4866" y="77395"/>
                </a:lnTo>
                <a:lnTo>
                  <a:pt x="18788" y="47621"/>
                </a:lnTo>
                <a:lnTo>
                  <a:pt x="40254" y="28598"/>
                </a:lnTo>
                <a:lnTo>
                  <a:pt x="67753" y="21816"/>
                </a:lnTo>
                <a:lnTo>
                  <a:pt x="95258" y="28598"/>
                </a:lnTo>
                <a:lnTo>
                  <a:pt x="107179" y="39138"/>
                </a:lnTo>
                <a:lnTo>
                  <a:pt x="67753" y="39138"/>
                </a:lnTo>
                <a:lnTo>
                  <a:pt x="47770" y="44879"/>
                </a:lnTo>
                <a:lnTo>
                  <a:pt x="32136" y="60722"/>
                </a:lnTo>
                <a:lnTo>
                  <a:pt x="21948" y="85097"/>
                </a:lnTo>
                <a:lnTo>
                  <a:pt x="18308" y="116430"/>
                </a:lnTo>
                <a:lnTo>
                  <a:pt x="21948" y="147793"/>
                </a:lnTo>
                <a:lnTo>
                  <a:pt x="32136" y="172219"/>
                </a:lnTo>
                <a:lnTo>
                  <a:pt x="47770" y="188073"/>
                </a:lnTo>
                <a:lnTo>
                  <a:pt x="67753" y="193721"/>
                </a:lnTo>
                <a:lnTo>
                  <a:pt x="107230" y="193721"/>
                </a:lnTo>
                <a:lnTo>
                  <a:pt x="95258" y="204276"/>
                </a:lnTo>
                <a:lnTo>
                  <a:pt x="67753" y="210933"/>
                </a:lnTo>
                <a:close/>
              </a:path>
              <a:path w="1343025" h="274320">
                <a:moveTo>
                  <a:pt x="107230" y="193721"/>
                </a:moveTo>
                <a:lnTo>
                  <a:pt x="67753" y="193721"/>
                </a:lnTo>
                <a:lnTo>
                  <a:pt x="87810" y="188073"/>
                </a:lnTo>
                <a:lnTo>
                  <a:pt x="103397" y="172219"/>
                </a:lnTo>
                <a:lnTo>
                  <a:pt x="113495" y="147793"/>
                </a:lnTo>
                <a:lnTo>
                  <a:pt x="117087" y="116430"/>
                </a:lnTo>
                <a:lnTo>
                  <a:pt x="113495" y="85097"/>
                </a:lnTo>
                <a:lnTo>
                  <a:pt x="103397" y="60722"/>
                </a:lnTo>
                <a:lnTo>
                  <a:pt x="87810" y="44879"/>
                </a:lnTo>
                <a:lnTo>
                  <a:pt x="67753" y="39138"/>
                </a:lnTo>
                <a:lnTo>
                  <a:pt x="107179" y="39138"/>
                </a:lnTo>
                <a:lnTo>
                  <a:pt x="116772" y="47621"/>
                </a:lnTo>
                <a:lnTo>
                  <a:pt x="130824" y="77395"/>
                </a:lnTo>
                <a:lnTo>
                  <a:pt x="135944" y="116430"/>
                </a:lnTo>
                <a:lnTo>
                  <a:pt x="130824" y="155524"/>
                </a:lnTo>
                <a:lnTo>
                  <a:pt x="116772" y="185306"/>
                </a:lnTo>
                <a:lnTo>
                  <a:pt x="107230" y="193721"/>
                </a:lnTo>
                <a:close/>
              </a:path>
              <a:path w="1343025" h="274320">
                <a:moveTo>
                  <a:pt x="493676" y="273972"/>
                </a:moveTo>
                <a:lnTo>
                  <a:pt x="474162" y="273972"/>
                </a:lnTo>
                <a:lnTo>
                  <a:pt x="474162" y="0"/>
                </a:lnTo>
                <a:lnTo>
                  <a:pt x="493676" y="0"/>
                </a:lnTo>
                <a:lnTo>
                  <a:pt x="493676" y="273972"/>
                </a:lnTo>
                <a:close/>
              </a:path>
              <a:path w="1343025" h="274320">
                <a:moveTo>
                  <a:pt x="349290" y="210933"/>
                </a:moveTo>
                <a:lnTo>
                  <a:pt x="321385" y="204276"/>
                </a:lnTo>
                <a:lnTo>
                  <a:pt x="299544" y="185306"/>
                </a:lnTo>
                <a:lnTo>
                  <a:pt x="285309" y="155524"/>
                </a:lnTo>
                <a:lnTo>
                  <a:pt x="280221" y="116430"/>
                </a:lnTo>
                <a:lnTo>
                  <a:pt x="285309" y="77395"/>
                </a:lnTo>
                <a:lnTo>
                  <a:pt x="299544" y="47621"/>
                </a:lnTo>
                <a:lnTo>
                  <a:pt x="321385" y="28598"/>
                </a:lnTo>
                <a:lnTo>
                  <a:pt x="349290" y="21816"/>
                </a:lnTo>
                <a:lnTo>
                  <a:pt x="377056" y="28598"/>
                </a:lnTo>
                <a:lnTo>
                  <a:pt x="389166" y="39138"/>
                </a:lnTo>
                <a:lnTo>
                  <a:pt x="349290" y="39138"/>
                </a:lnTo>
                <a:lnTo>
                  <a:pt x="329003" y="44879"/>
                </a:lnTo>
                <a:lnTo>
                  <a:pt x="313125" y="60722"/>
                </a:lnTo>
                <a:lnTo>
                  <a:pt x="302776" y="85097"/>
                </a:lnTo>
                <a:lnTo>
                  <a:pt x="299078" y="116430"/>
                </a:lnTo>
                <a:lnTo>
                  <a:pt x="302776" y="147793"/>
                </a:lnTo>
                <a:lnTo>
                  <a:pt x="313125" y="172219"/>
                </a:lnTo>
                <a:lnTo>
                  <a:pt x="329003" y="188073"/>
                </a:lnTo>
                <a:lnTo>
                  <a:pt x="349290" y="193721"/>
                </a:lnTo>
                <a:lnTo>
                  <a:pt x="389218" y="193721"/>
                </a:lnTo>
                <a:lnTo>
                  <a:pt x="377056" y="204276"/>
                </a:lnTo>
                <a:lnTo>
                  <a:pt x="349290" y="210933"/>
                </a:lnTo>
                <a:close/>
              </a:path>
              <a:path w="1343025" h="274320">
                <a:moveTo>
                  <a:pt x="389218" y="193721"/>
                </a:moveTo>
                <a:lnTo>
                  <a:pt x="349290" y="193721"/>
                </a:lnTo>
                <a:lnTo>
                  <a:pt x="369545" y="188073"/>
                </a:lnTo>
                <a:lnTo>
                  <a:pt x="385359" y="172219"/>
                </a:lnTo>
                <a:lnTo>
                  <a:pt x="395665" y="147793"/>
                </a:lnTo>
                <a:lnTo>
                  <a:pt x="399392" y="116430"/>
                </a:lnTo>
                <a:lnTo>
                  <a:pt x="395665" y="85097"/>
                </a:lnTo>
                <a:lnTo>
                  <a:pt x="385359" y="60722"/>
                </a:lnTo>
                <a:lnTo>
                  <a:pt x="369545" y="44879"/>
                </a:lnTo>
                <a:lnTo>
                  <a:pt x="349290" y="39138"/>
                </a:lnTo>
                <a:lnTo>
                  <a:pt x="389166" y="39138"/>
                </a:lnTo>
                <a:lnTo>
                  <a:pt x="398912" y="47621"/>
                </a:lnTo>
                <a:lnTo>
                  <a:pt x="413225" y="77395"/>
                </a:lnTo>
                <a:lnTo>
                  <a:pt x="418359" y="116430"/>
                </a:lnTo>
                <a:lnTo>
                  <a:pt x="413225" y="155524"/>
                </a:lnTo>
                <a:lnTo>
                  <a:pt x="398912" y="185306"/>
                </a:lnTo>
                <a:lnTo>
                  <a:pt x="389218" y="193721"/>
                </a:lnTo>
                <a:close/>
              </a:path>
              <a:path w="1343025" h="274320">
                <a:moveTo>
                  <a:pt x="768197" y="273972"/>
                </a:moveTo>
                <a:lnTo>
                  <a:pt x="748682" y="273972"/>
                </a:lnTo>
                <a:lnTo>
                  <a:pt x="748682" y="0"/>
                </a:lnTo>
                <a:lnTo>
                  <a:pt x="768197" y="0"/>
                </a:lnTo>
                <a:lnTo>
                  <a:pt x="768197" y="273972"/>
                </a:lnTo>
                <a:close/>
              </a:path>
              <a:path w="1343025" h="274320">
                <a:moveTo>
                  <a:pt x="583795" y="205123"/>
                </a:moveTo>
                <a:lnTo>
                  <a:pt x="562087" y="205123"/>
                </a:lnTo>
                <a:lnTo>
                  <a:pt x="562087" y="26750"/>
                </a:lnTo>
                <a:lnTo>
                  <a:pt x="691235" y="26750"/>
                </a:lnTo>
                <a:lnTo>
                  <a:pt x="691235" y="43414"/>
                </a:lnTo>
                <a:lnTo>
                  <a:pt x="581712" y="43414"/>
                </a:lnTo>
                <a:lnTo>
                  <a:pt x="581712" y="187910"/>
                </a:lnTo>
                <a:lnTo>
                  <a:pt x="717313" y="187910"/>
                </a:lnTo>
                <a:lnTo>
                  <a:pt x="718314" y="195256"/>
                </a:lnTo>
                <a:lnTo>
                  <a:pt x="686303" y="200050"/>
                </a:lnTo>
                <a:lnTo>
                  <a:pt x="654796" y="203026"/>
                </a:lnTo>
                <a:lnTo>
                  <a:pt x="621418" y="204583"/>
                </a:lnTo>
                <a:lnTo>
                  <a:pt x="583795" y="205123"/>
                </a:lnTo>
                <a:close/>
              </a:path>
              <a:path w="1343025" h="274320">
                <a:moveTo>
                  <a:pt x="717313" y="187910"/>
                </a:moveTo>
                <a:lnTo>
                  <a:pt x="583795" y="187910"/>
                </a:lnTo>
                <a:lnTo>
                  <a:pt x="620904" y="187576"/>
                </a:lnTo>
                <a:lnTo>
                  <a:pt x="653809" y="186142"/>
                </a:lnTo>
                <a:lnTo>
                  <a:pt x="684761" y="183208"/>
                </a:lnTo>
                <a:lnTo>
                  <a:pt x="716012" y="178372"/>
                </a:lnTo>
                <a:lnTo>
                  <a:pt x="717313" y="187910"/>
                </a:lnTo>
                <a:close/>
              </a:path>
              <a:path w="1343025" h="274320">
                <a:moveTo>
                  <a:pt x="1043705" y="106343"/>
                </a:moveTo>
                <a:lnTo>
                  <a:pt x="1024409" y="106343"/>
                </a:lnTo>
                <a:lnTo>
                  <a:pt x="1024409" y="0"/>
                </a:lnTo>
                <a:lnTo>
                  <a:pt x="1043705" y="0"/>
                </a:lnTo>
                <a:lnTo>
                  <a:pt x="1043705" y="106343"/>
                </a:lnTo>
                <a:close/>
              </a:path>
              <a:path w="1343025" h="274320">
                <a:moveTo>
                  <a:pt x="891205" y="210933"/>
                </a:moveTo>
                <a:lnTo>
                  <a:pt x="863723" y="204276"/>
                </a:lnTo>
                <a:lnTo>
                  <a:pt x="842295" y="185306"/>
                </a:lnTo>
                <a:lnTo>
                  <a:pt x="828411" y="155524"/>
                </a:lnTo>
                <a:lnTo>
                  <a:pt x="823562" y="116430"/>
                </a:lnTo>
                <a:lnTo>
                  <a:pt x="828411" y="77395"/>
                </a:lnTo>
                <a:lnTo>
                  <a:pt x="842295" y="47621"/>
                </a:lnTo>
                <a:lnTo>
                  <a:pt x="863723" y="28598"/>
                </a:lnTo>
                <a:lnTo>
                  <a:pt x="891205" y="21816"/>
                </a:lnTo>
                <a:lnTo>
                  <a:pt x="916984" y="27839"/>
                </a:lnTo>
                <a:lnTo>
                  <a:pt x="930749" y="39138"/>
                </a:lnTo>
                <a:lnTo>
                  <a:pt x="891205" y="39138"/>
                </a:lnTo>
                <a:lnTo>
                  <a:pt x="871276" y="44879"/>
                </a:lnTo>
                <a:lnTo>
                  <a:pt x="855766" y="60722"/>
                </a:lnTo>
                <a:lnTo>
                  <a:pt x="845725" y="85097"/>
                </a:lnTo>
                <a:lnTo>
                  <a:pt x="842199" y="116430"/>
                </a:lnTo>
                <a:lnTo>
                  <a:pt x="845725" y="147793"/>
                </a:lnTo>
                <a:lnTo>
                  <a:pt x="855766" y="172219"/>
                </a:lnTo>
                <a:lnTo>
                  <a:pt x="871276" y="188073"/>
                </a:lnTo>
                <a:lnTo>
                  <a:pt x="891205" y="193721"/>
                </a:lnTo>
                <a:lnTo>
                  <a:pt x="930593" y="193721"/>
                </a:lnTo>
                <a:lnTo>
                  <a:pt x="917574" y="204744"/>
                </a:lnTo>
                <a:lnTo>
                  <a:pt x="891205" y="210933"/>
                </a:lnTo>
                <a:close/>
              </a:path>
              <a:path w="1343025" h="274320">
                <a:moveTo>
                  <a:pt x="930593" y="193721"/>
                </a:moveTo>
                <a:lnTo>
                  <a:pt x="891205" y="193721"/>
                </a:lnTo>
                <a:lnTo>
                  <a:pt x="911044" y="188073"/>
                </a:lnTo>
                <a:lnTo>
                  <a:pt x="926576" y="172219"/>
                </a:lnTo>
                <a:lnTo>
                  <a:pt x="936701" y="147793"/>
                </a:lnTo>
                <a:lnTo>
                  <a:pt x="940321" y="116430"/>
                </a:lnTo>
                <a:lnTo>
                  <a:pt x="936701" y="85097"/>
                </a:lnTo>
                <a:lnTo>
                  <a:pt x="926576" y="60722"/>
                </a:lnTo>
                <a:lnTo>
                  <a:pt x="911044" y="44879"/>
                </a:lnTo>
                <a:lnTo>
                  <a:pt x="891205" y="39138"/>
                </a:lnTo>
                <a:lnTo>
                  <a:pt x="930749" y="39138"/>
                </a:lnTo>
                <a:lnTo>
                  <a:pt x="937594" y="44757"/>
                </a:lnTo>
                <a:lnTo>
                  <a:pt x="951810" y="71336"/>
                </a:lnTo>
                <a:lnTo>
                  <a:pt x="958410" y="106343"/>
                </a:lnTo>
                <a:lnTo>
                  <a:pt x="1043705" y="106343"/>
                </a:lnTo>
                <a:lnTo>
                  <a:pt x="1043705" y="122679"/>
                </a:lnTo>
                <a:lnTo>
                  <a:pt x="958629" y="122679"/>
                </a:lnTo>
                <a:lnTo>
                  <a:pt x="952550" y="159270"/>
                </a:lnTo>
                <a:lnTo>
                  <a:pt x="938443" y="187074"/>
                </a:lnTo>
                <a:lnTo>
                  <a:pt x="930593" y="193721"/>
                </a:lnTo>
                <a:close/>
              </a:path>
              <a:path w="1343025" h="274320">
                <a:moveTo>
                  <a:pt x="1043705" y="273972"/>
                </a:moveTo>
                <a:lnTo>
                  <a:pt x="1024409" y="273972"/>
                </a:lnTo>
                <a:lnTo>
                  <a:pt x="1024409" y="122679"/>
                </a:lnTo>
                <a:lnTo>
                  <a:pt x="1043705" y="122679"/>
                </a:lnTo>
                <a:lnTo>
                  <a:pt x="1043705" y="273972"/>
                </a:lnTo>
                <a:close/>
              </a:path>
              <a:path w="1343025" h="274320">
                <a:moveTo>
                  <a:pt x="1314936" y="105357"/>
                </a:moveTo>
                <a:lnTo>
                  <a:pt x="1125491" y="105357"/>
                </a:lnTo>
                <a:lnTo>
                  <a:pt x="1125491" y="49444"/>
                </a:lnTo>
                <a:lnTo>
                  <a:pt x="1290598" y="49444"/>
                </a:lnTo>
                <a:lnTo>
                  <a:pt x="1290598" y="24009"/>
                </a:lnTo>
                <a:lnTo>
                  <a:pt x="1124504" y="24009"/>
                </a:lnTo>
                <a:lnTo>
                  <a:pt x="1124504" y="9428"/>
                </a:lnTo>
                <a:lnTo>
                  <a:pt x="1310112" y="9428"/>
                </a:lnTo>
                <a:lnTo>
                  <a:pt x="1310112" y="63477"/>
                </a:lnTo>
                <a:lnTo>
                  <a:pt x="1144786" y="63477"/>
                </a:lnTo>
                <a:lnTo>
                  <a:pt x="1144786" y="90447"/>
                </a:lnTo>
                <a:lnTo>
                  <a:pt x="1314936" y="90447"/>
                </a:lnTo>
                <a:lnTo>
                  <a:pt x="1314936" y="105357"/>
                </a:lnTo>
                <a:close/>
              </a:path>
              <a:path w="1343025" h="274320">
                <a:moveTo>
                  <a:pt x="1342893" y="144386"/>
                </a:moveTo>
                <a:lnTo>
                  <a:pt x="1092382" y="144386"/>
                </a:lnTo>
                <a:lnTo>
                  <a:pt x="1092382" y="128599"/>
                </a:lnTo>
                <a:lnTo>
                  <a:pt x="1342893" y="128599"/>
                </a:lnTo>
                <a:lnTo>
                  <a:pt x="1342893" y="144386"/>
                </a:lnTo>
                <a:close/>
              </a:path>
              <a:path w="1343025" h="274320">
                <a:moveTo>
                  <a:pt x="1320308" y="269477"/>
                </a:moveTo>
                <a:lnTo>
                  <a:pt x="1123737" y="269477"/>
                </a:lnTo>
                <a:lnTo>
                  <a:pt x="1123737" y="210714"/>
                </a:lnTo>
                <a:lnTo>
                  <a:pt x="1291694" y="210714"/>
                </a:lnTo>
                <a:lnTo>
                  <a:pt x="1291694" y="184292"/>
                </a:lnTo>
                <a:lnTo>
                  <a:pt x="1123079" y="184292"/>
                </a:lnTo>
                <a:lnTo>
                  <a:pt x="1123079" y="169163"/>
                </a:lnTo>
                <a:lnTo>
                  <a:pt x="1311099" y="169163"/>
                </a:lnTo>
                <a:lnTo>
                  <a:pt x="1311099" y="225076"/>
                </a:lnTo>
                <a:lnTo>
                  <a:pt x="1143142" y="225076"/>
                </a:lnTo>
                <a:lnTo>
                  <a:pt x="1143142" y="254567"/>
                </a:lnTo>
                <a:lnTo>
                  <a:pt x="1320308" y="254567"/>
                </a:lnTo>
                <a:lnTo>
                  <a:pt x="1320308" y="2694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586000" y="8963050"/>
            <a:ext cx="805815" cy="274320"/>
          </a:xfrm>
          <a:custGeom>
            <a:avLst/>
            <a:gdLst/>
            <a:ahLst/>
            <a:cxnLst/>
            <a:rect l="l" t="t" r="r" b="b"/>
            <a:pathLst>
              <a:path w="805815" h="274320">
                <a:moveTo>
                  <a:pt x="207096" y="136273"/>
                </a:moveTo>
                <a:lnTo>
                  <a:pt x="186924" y="136273"/>
                </a:lnTo>
                <a:lnTo>
                  <a:pt x="191994" y="108471"/>
                </a:lnTo>
                <a:lnTo>
                  <a:pt x="194598" y="83978"/>
                </a:lnTo>
                <a:lnTo>
                  <a:pt x="195557" y="62117"/>
                </a:lnTo>
                <a:lnTo>
                  <a:pt x="195694" y="42208"/>
                </a:lnTo>
                <a:lnTo>
                  <a:pt x="195694" y="34972"/>
                </a:lnTo>
                <a:lnTo>
                  <a:pt x="32232" y="34972"/>
                </a:lnTo>
                <a:lnTo>
                  <a:pt x="32232" y="18527"/>
                </a:lnTo>
                <a:lnTo>
                  <a:pt x="215099" y="18527"/>
                </a:lnTo>
                <a:lnTo>
                  <a:pt x="215099" y="42208"/>
                </a:lnTo>
                <a:lnTo>
                  <a:pt x="214913" y="62240"/>
                </a:lnTo>
                <a:lnTo>
                  <a:pt x="214017" y="84061"/>
                </a:lnTo>
                <a:lnTo>
                  <a:pt x="211661" y="108471"/>
                </a:lnTo>
                <a:lnTo>
                  <a:pt x="207096" y="136273"/>
                </a:lnTo>
                <a:close/>
              </a:path>
              <a:path w="805815" h="274320">
                <a:moveTo>
                  <a:pt x="249305" y="152828"/>
                </a:moveTo>
                <a:lnTo>
                  <a:pt x="0" y="152828"/>
                </a:lnTo>
                <a:lnTo>
                  <a:pt x="0" y="136273"/>
                </a:lnTo>
                <a:lnTo>
                  <a:pt x="249305" y="136273"/>
                </a:lnTo>
                <a:lnTo>
                  <a:pt x="249305" y="152828"/>
                </a:lnTo>
                <a:close/>
              </a:path>
              <a:path w="805815" h="274320">
                <a:moveTo>
                  <a:pt x="134081" y="273972"/>
                </a:moveTo>
                <a:lnTo>
                  <a:pt x="114675" y="273972"/>
                </a:lnTo>
                <a:lnTo>
                  <a:pt x="114675" y="152828"/>
                </a:lnTo>
                <a:lnTo>
                  <a:pt x="134081" y="152828"/>
                </a:lnTo>
                <a:lnTo>
                  <a:pt x="134081" y="273972"/>
                </a:lnTo>
                <a:close/>
              </a:path>
              <a:path w="805815" h="274320">
                <a:moveTo>
                  <a:pt x="507490" y="273643"/>
                </a:moveTo>
                <a:lnTo>
                  <a:pt x="488633" y="273643"/>
                </a:lnTo>
                <a:lnTo>
                  <a:pt x="488633" y="0"/>
                </a:lnTo>
                <a:lnTo>
                  <a:pt x="507490" y="0"/>
                </a:lnTo>
                <a:lnTo>
                  <a:pt x="507490" y="273643"/>
                </a:lnTo>
                <a:close/>
              </a:path>
              <a:path w="805815" h="274320">
                <a:moveTo>
                  <a:pt x="452235" y="258733"/>
                </a:moveTo>
                <a:lnTo>
                  <a:pt x="433707" y="258733"/>
                </a:lnTo>
                <a:lnTo>
                  <a:pt x="433707" y="126297"/>
                </a:lnTo>
                <a:lnTo>
                  <a:pt x="387113" y="126297"/>
                </a:lnTo>
                <a:lnTo>
                  <a:pt x="387113" y="109413"/>
                </a:lnTo>
                <a:lnTo>
                  <a:pt x="433707" y="109413"/>
                </a:lnTo>
                <a:lnTo>
                  <a:pt x="433707" y="7235"/>
                </a:lnTo>
                <a:lnTo>
                  <a:pt x="452235" y="7235"/>
                </a:lnTo>
                <a:lnTo>
                  <a:pt x="452235" y="258733"/>
                </a:lnTo>
                <a:close/>
              </a:path>
              <a:path w="805815" h="274320">
                <a:moveTo>
                  <a:pt x="353237" y="52185"/>
                </a:moveTo>
                <a:lnTo>
                  <a:pt x="334380" y="52185"/>
                </a:lnTo>
                <a:lnTo>
                  <a:pt x="334380" y="10195"/>
                </a:lnTo>
                <a:lnTo>
                  <a:pt x="353237" y="10195"/>
                </a:lnTo>
                <a:lnTo>
                  <a:pt x="353237" y="52185"/>
                </a:lnTo>
                <a:close/>
              </a:path>
              <a:path w="805815" h="274320">
                <a:moveTo>
                  <a:pt x="406957" y="68739"/>
                </a:moveTo>
                <a:lnTo>
                  <a:pt x="279783" y="68739"/>
                </a:lnTo>
                <a:lnTo>
                  <a:pt x="279783" y="52185"/>
                </a:lnTo>
                <a:lnTo>
                  <a:pt x="406957" y="52185"/>
                </a:lnTo>
                <a:lnTo>
                  <a:pt x="406957" y="68739"/>
                </a:lnTo>
                <a:close/>
              </a:path>
              <a:path w="805815" h="274320">
                <a:moveTo>
                  <a:pt x="285374" y="215867"/>
                </a:moveTo>
                <a:lnTo>
                  <a:pt x="273314" y="201066"/>
                </a:lnTo>
                <a:lnTo>
                  <a:pt x="298227" y="180346"/>
                </a:lnTo>
                <a:lnTo>
                  <a:pt x="317455" y="152143"/>
                </a:lnTo>
                <a:lnTo>
                  <a:pt x="329880" y="119294"/>
                </a:lnTo>
                <a:lnTo>
                  <a:pt x="334380" y="84636"/>
                </a:lnTo>
                <a:lnTo>
                  <a:pt x="334380" y="68739"/>
                </a:lnTo>
                <a:lnTo>
                  <a:pt x="352908" y="68739"/>
                </a:lnTo>
                <a:lnTo>
                  <a:pt x="352908" y="84636"/>
                </a:lnTo>
                <a:lnTo>
                  <a:pt x="357368" y="117954"/>
                </a:lnTo>
                <a:lnTo>
                  <a:pt x="361862" y="129147"/>
                </a:lnTo>
                <a:lnTo>
                  <a:pt x="343808" y="129147"/>
                </a:lnTo>
                <a:lnTo>
                  <a:pt x="334508" y="155894"/>
                </a:lnTo>
                <a:lnTo>
                  <a:pt x="321375" y="179989"/>
                </a:lnTo>
                <a:lnTo>
                  <a:pt x="304849" y="200343"/>
                </a:lnTo>
                <a:lnTo>
                  <a:pt x="285374" y="215867"/>
                </a:lnTo>
                <a:close/>
              </a:path>
              <a:path w="805815" h="274320">
                <a:moveTo>
                  <a:pt x="402791" y="210056"/>
                </a:moveTo>
                <a:lnTo>
                  <a:pt x="383276" y="195703"/>
                </a:lnTo>
                <a:lnTo>
                  <a:pt x="366639" y="176796"/>
                </a:lnTo>
                <a:lnTo>
                  <a:pt x="353333" y="154292"/>
                </a:lnTo>
                <a:lnTo>
                  <a:pt x="343808" y="129147"/>
                </a:lnTo>
                <a:lnTo>
                  <a:pt x="361862" y="129147"/>
                </a:lnTo>
                <a:lnTo>
                  <a:pt x="369928" y="149237"/>
                </a:lnTo>
                <a:lnTo>
                  <a:pt x="389354" y="175875"/>
                </a:lnTo>
                <a:lnTo>
                  <a:pt x="414412" y="195256"/>
                </a:lnTo>
                <a:lnTo>
                  <a:pt x="402791" y="210056"/>
                </a:lnTo>
                <a:close/>
              </a:path>
              <a:path w="805815" h="274320">
                <a:moveTo>
                  <a:pt x="759098" y="273643"/>
                </a:moveTo>
                <a:lnTo>
                  <a:pt x="739693" y="273643"/>
                </a:lnTo>
                <a:lnTo>
                  <a:pt x="739693" y="0"/>
                </a:lnTo>
                <a:lnTo>
                  <a:pt x="759098" y="0"/>
                </a:lnTo>
                <a:lnTo>
                  <a:pt x="759098" y="118074"/>
                </a:lnTo>
                <a:lnTo>
                  <a:pt x="805363" y="118074"/>
                </a:lnTo>
                <a:lnTo>
                  <a:pt x="805363" y="134848"/>
                </a:lnTo>
                <a:lnTo>
                  <a:pt x="759098" y="134848"/>
                </a:lnTo>
                <a:lnTo>
                  <a:pt x="759098" y="273643"/>
                </a:lnTo>
                <a:close/>
              </a:path>
              <a:path w="805815" h="274320">
                <a:moveTo>
                  <a:pt x="643216" y="34424"/>
                </a:moveTo>
                <a:lnTo>
                  <a:pt x="623591" y="34424"/>
                </a:lnTo>
                <a:lnTo>
                  <a:pt x="623591" y="109"/>
                </a:lnTo>
                <a:lnTo>
                  <a:pt x="643216" y="109"/>
                </a:lnTo>
                <a:lnTo>
                  <a:pt x="643216" y="34424"/>
                </a:lnTo>
                <a:close/>
              </a:path>
              <a:path w="805815" h="274320">
                <a:moveTo>
                  <a:pt x="716231" y="50650"/>
                </a:moveTo>
                <a:lnTo>
                  <a:pt x="550357" y="50650"/>
                </a:lnTo>
                <a:lnTo>
                  <a:pt x="550357" y="34424"/>
                </a:lnTo>
                <a:lnTo>
                  <a:pt x="716231" y="34424"/>
                </a:lnTo>
                <a:lnTo>
                  <a:pt x="716231" y="50650"/>
                </a:lnTo>
                <a:close/>
              </a:path>
              <a:path w="805815" h="274320">
                <a:moveTo>
                  <a:pt x="549260" y="219046"/>
                </a:moveTo>
                <a:lnTo>
                  <a:pt x="545533" y="201943"/>
                </a:lnTo>
                <a:lnTo>
                  <a:pt x="563557" y="201911"/>
                </a:lnTo>
                <a:lnTo>
                  <a:pt x="602854" y="201435"/>
                </a:lnTo>
                <a:lnTo>
                  <a:pt x="623591" y="200847"/>
                </a:lnTo>
                <a:lnTo>
                  <a:pt x="623591" y="168505"/>
                </a:lnTo>
                <a:lnTo>
                  <a:pt x="601240" y="163368"/>
                </a:lnTo>
                <a:lnTo>
                  <a:pt x="584151" y="152978"/>
                </a:lnTo>
                <a:lnTo>
                  <a:pt x="573270" y="137964"/>
                </a:lnTo>
                <a:lnTo>
                  <a:pt x="569542" y="118951"/>
                </a:lnTo>
                <a:lnTo>
                  <a:pt x="574041" y="97977"/>
                </a:lnTo>
                <a:lnTo>
                  <a:pt x="587029" y="81977"/>
                </a:lnTo>
                <a:lnTo>
                  <a:pt x="607253" y="71775"/>
                </a:lnTo>
                <a:lnTo>
                  <a:pt x="633458" y="68191"/>
                </a:lnTo>
                <a:lnTo>
                  <a:pt x="659469" y="71775"/>
                </a:lnTo>
                <a:lnTo>
                  <a:pt x="679723" y="81977"/>
                </a:lnTo>
                <a:lnTo>
                  <a:pt x="681282" y="83869"/>
                </a:lnTo>
                <a:lnTo>
                  <a:pt x="633458" y="83869"/>
                </a:lnTo>
                <a:lnTo>
                  <a:pt x="614769" y="86436"/>
                </a:lnTo>
                <a:lnTo>
                  <a:pt x="600377" y="93640"/>
                </a:lnTo>
                <a:lnTo>
                  <a:pt x="591123" y="104728"/>
                </a:lnTo>
                <a:lnTo>
                  <a:pt x="587851" y="118951"/>
                </a:lnTo>
                <a:lnTo>
                  <a:pt x="591123" y="132912"/>
                </a:lnTo>
                <a:lnTo>
                  <a:pt x="600377" y="143728"/>
                </a:lnTo>
                <a:lnTo>
                  <a:pt x="614769" y="150680"/>
                </a:lnTo>
                <a:lnTo>
                  <a:pt x="633458" y="153047"/>
                </a:lnTo>
                <a:lnTo>
                  <a:pt x="682474" y="153047"/>
                </a:lnTo>
                <a:lnTo>
                  <a:pt x="665435" y="163368"/>
                </a:lnTo>
                <a:lnTo>
                  <a:pt x="643216" y="168505"/>
                </a:lnTo>
                <a:lnTo>
                  <a:pt x="643216" y="200080"/>
                </a:lnTo>
                <a:lnTo>
                  <a:pt x="722534" y="200080"/>
                </a:lnTo>
                <a:lnTo>
                  <a:pt x="723357" y="208192"/>
                </a:lnTo>
                <a:lnTo>
                  <a:pt x="677531" y="214143"/>
                </a:lnTo>
                <a:lnTo>
                  <a:pt x="631869" y="217402"/>
                </a:lnTo>
                <a:lnTo>
                  <a:pt x="588427" y="218768"/>
                </a:lnTo>
                <a:lnTo>
                  <a:pt x="549260" y="219046"/>
                </a:lnTo>
                <a:close/>
              </a:path>
              <a:path w="805815" h="274320">
                <a:moveTo>
                  <a:pt x="682474" y="153047"/>
                </a:moveTo>
                <a:lnTo>
                  <a:pt x="633458" y="153047"/>
                </a:lnTo>
                <a:lnTo>
                  <a:pt x="651974" y="150680"/>
                </a:lnTo>
                <a:lnTo>
                  <a:pt x="666307" y="143728"/>
                </a:lnTo>
                <a:lnTo>
                  <a:pt x="675562" y="132912"/>
                </a:lnTo>
                <a:lnTo>
                  <a:pt x="678846" y="118951"/>
                </a:lnTo>
                <a:lnTo>
                  <a:pt x="675562" y="104728"/>
                </a:lnTo>
                <a:lnTo>
                  <a:pt x="666307" y="93640"/>
                </a:lnTo>
                <a:lnTo>
                  <a:pt x="651974" y="86436"/>
                </a:lnTo>
                <a:lnTo>
                  <a:pt x="633458" y="83869"/>
                </a:lnTo>
                <a:lnTo>
                  <a:pt x="681282" y="83869"/>
                </a:lnTo>
                <a:lnTo>
                  <a:pt x="692907" y="97977"/>
                </a:lnTo>
                <a:lnTo>
                  <a:pt x="697703" y="118951"/>
                </a:lnTo>
                <a:lnTo>
                  <a:pt x="693676" y="137964"/>
                </a:lnTo>
                <a:lnTo>
                  <a:pt x="682588" y="152978"/>
                </a:lnTo>
                <a:close/>
              </a:path>
              <a:path w="805815" h="274320">
                <a:moveTo>
                  <a:pt x="722534" y="200080"/>
                </a:moveTo>
                <a:lnTo>
                  <a:pt x="643216" y="200080"/>
                </a:lnTo>
                <a:lnTo>
                  <a:pt x="663222" y="198983"/>
                </a:lnTo>
                <a:lnTo>
                  <a:pt x="683136" y="197476"/>
                </a:lnTo>
                <a:lnTo>
                  <a:pt x="702741" y="195516"/>
                </a:lnTo>
                <a:lnTo>
                  <a:pt x="721822" y="193063"/>
                </a:lnTo>
                <a:lnTo>
                  <a:pt x="722534" y="20008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484816" y="8963050"/>
            <a:ext cx="526415" cy="273685"/>
          </a:xfrm>
          <a:custGeom>
            <a:avLst/>
            <a:gdLst/>
            <a:ahLst/>
            <a:cxnLst/>
            <a:rect l="l" t="t" r="r" b="b"/>
            <a:pathLst>
              <a:path w="526415" h="273684">
                <a:moveTo>
                  <a:pt x="212030" y="273643"/>
                </a:moveTo>
                <a:lnTo>
                  <a:pt x="192624" y="273643"/>
                </a:lnTo>
                <a:lnTo>
                  <a:pt x="192624" y="0"/>
                </a:lnTo>
                <a:lnTo>
                  <a:pt x="212030" y="0"/>
                </a:lnTo>
                <a:lnTo>
                  <a:pt x="212030" y="114566"/>
                </a:lnTo>
                <a:lnTo>
                  <a:pt x="259391" y="114566"/>
                </a:lnTo>
                <a:lnTo>
                  <a:pt x="259391" y="131120"/>
                </a:lnTo>
                <a:lnTo>
                  <a:pt x="212030" y="131120"/>
                </a:lnTo>
                <a:lnTo>
                  <a:pt x="212030" y="273643"/>
                </a:lnTo>
                <a:close/>
              </a:path>
              <a:path w="526415" h="273684">
                <a:moveTo>
                  <a:pt x="92530" y="44949"/>
                </a:moveTo>
                <a:lnTo>
                  <a:pt x="73015" y="44949"/>
                </a:lnTo>
                <a:lnTo>
                  <a:pt x="73015" y="2960"/>
                </a:lnTo>
                <a:lnTo>
                  <a:pt x="92530" y="2960"/>
                </a:lnTo>
                <a:lnTo>
                  <a:pt x="92530" y="44949"/>
                </a:lnTo>
                <a:close/>
              </a:path>
              <a:path w="526415" h="273684">
                <a:moveTo>
                  <a:pt x="163462" y="61613"/>
                </a:moveTo>
                <a:lnTo>
                  <a:pt x="0" y="61613"/>
                </a:lnTo>
                <a:lnTo>
                  <a:pt x="0" y="44949"/>
                </a:lnTo>
                <a:lnTo>
                  <a:pt x="163462" y="44949"/>
                </a:lnTo>
                <a:lnTo>
                  <a:pt x="163462" y="61613"/>
                </a:lnTo>
                <a:close/>
              </a:path>
              <a:path w="526415" h="273684">
                <a:moveTo>
                  <a:pt x="83211" y="210604"/>
                </a:moveTo>
                <a:lnTo>
                  <a:pt x="56616" y="206090"/>
                </a:lnTo>
                <a:lnTo>
                  <a:pt x="35644" y="193406"/>
                </a:lnTo>
                <a:lnTo>
                  <a:pt x="21928" y="173834"/>
                </a:lnTo>
                <a:lnTo>
                  <a:pt x="17102" y="148662"/>
                </a:lnTo>
                <a:lnTo>
                  <a:pt x="21928" y="123563"/>
                </a:lnTo>
                <a:lnTo>
                  <a:pt x="35644" y="103931"/>
                </a:lnTo>
                <a:lnTo>
                  <a:pt x="56616" y="91125"/>
                </a:lnTo>
                <a:lnTo>
                  <a:pt x="83211" y="86500"/>
                </a:lnTo>
                <a:lnTo>
                  <a:pt x="109697" y="91125"/>
                </a:lnTo>
                <a:lnTo>
                  <a:pt x="129321" y="103164"/>
                </a:lnTo>
                <a:lnTo>
                  <a:pt x="83211" y="103164"/>
                </a:lnTo>
                <a:lnTo>
                  <a:pt x="64154" y="106665"/>
                </a:lnTo>
                <a:lnTo>
                  <a:pt x="49074" y="116210"/>
                </a:lnTo>
                <a:lnTo>
                  <a:pt x="39195" y="130607"/>
                </a:lnTo>
                <a:lnTo>
                  <a:pt x="35740" y="148662"/>
                </a:lnTo>
                <a:lnTo>
                  <a:pt x="39195" y="166695"/>
                </a:lnTo>
                <a:lnTo>
                  <a:pt x="49074" y="181017"/>
                </a:lnTo>
                <a:lnTo>
                  <a:pt x="64154" y="190427"/>
                </a:lnTo>
                <a:lnTo>
                  <a:pt x="83211" y="193721"/>
                </a:lnTo>
                <a:lnTo>
                  <a:pt x="130054" y="193721"/>
                </a:lnTo>
                <a:lnTo>
                  <a:pt x="109697" y="206090"/>
                </a:lnTo>
                <a:lnTo>
                  <a:pt x="83211" y="210604"/>
                </a:lnTo>
                <a:close/>
              </a:path>
              <a:path w="526415" h="273684">
                <a:moveTo>
                  <a:pt x="130054" y="193721"/>
                </a:moveTo>
                <a:lnTo>
                  <a:pt x="83211" y="193721"/>
                </a:lnTo>
                <a:lnTo>
                  <a:pt x="102114" y="190427"/>
                </a:lnTo>
                <a:lnTo>
                  <a:pt x="117101" y="181017"/>
                </a:lnTo>
                <a:lnTo>
                  <a:pt x="127011" y="166695"/>
                </a:lnTo>
                <a:lnTo>
                  <a:pt x="130682" y="148662"/>
                </a:lnTo>
                <a:lnTo>
                  <a:pt x="127011" y="130607"/>
                </a:lnTo>
                <a:lnTo>
                  <a:pt x="117101" y="116210"/>
                </a:lnTo>
                <a:lnTo>
                  <a:pt x="102114" y="106665"/>
                </a:lnTo>
                <a:lnTo>
                  <a:pt x="83211" y="103164"/>
                </a:lnTo>
                <a:lnTo>
                  <a:pt x="129321" y="103164"/>
                </a:lnTo>
                <a:lnTo>
                  <a:pt x="130572" y="103931"/>
                </a:lnTo>
                <a:lnTo>
                  <a:pt x="144294" y="123563"/>
                </a:lnTo>
                <a:lnTo>
                  <a:pt x="149319" y="148662"/>
                </a:lnTo>
                <a:lnTo>
                  <a:pt x="144294" y="173834"/>
                </a:lnTo>
                <a:lnTo>
                  <a:pt x="130572" y="193406"/>
                </a:lnTo>
                <a:lnTo>
                  <a:pt x="130054" y="193721"/>
                </a:lnTo>
                <a:close/>
              </a:path>
              <a:path w="526415" h="273684">
                <a:moveTo>
                  <a:pt x="496856" y="101739"/>
                </a:moveTo>
                <a:lnTo>
                  <a:pt x="310918" y="101739"/>
                </a:lnTo>
                <a:lnTo>
                  <a:pt x="310918" y="10086"/>
                </a:lnTo>
                <a:lnTo>
                  <a:pt x="330214" y="10086"/>
                </a:lnTo>
                <a:lnTo>
                  <a:pt x="330214" y="85513"/>
                </a:lnTo>
                <a:lnTo>
                  <a:pt x="496856" y="85513"/>
                </a:lnTo>
                <a:lnTo>
                  <a:pt x="496856" y="101739"/>
                </a:lnTo>
                <a:close/>
              </a:path>
              <a:path w="526415" h="273684">
                <a:moveTo>
                  <a:pt x="526128" y="157761"/>
                </a:moveTo>
                <a:lnTo>
                  <a:pt x="275617" y="157761"/>
                </a:lnTo>
                <a:lnTo>
                  <a:pt x="275617" y="141536"/>
                </a:lnTo>
                <a:lnTo>
                  <a:pt x="526128" y="141536"/>
                </a:lnTo>
                <a:lnTo>
                  <a:pt x="526128" y="157761"/>
                </a:lnTo>
                <a:close/>
              </a:path>
              <a:path w="526415" h="273684">
                <a:moveTo>
                  <a:pt x="498500" y="266627"/>
                </a:moveTo>
                <a:lnTo>
                  <a:pt x="309384" y="266627"/>
                </a:lnTo>
                <a:lnTo>
                  <a:pt x="309384" y="187362"/>
                </a:lnTo>
                <a:lnTo>
                  <a:pt x="328679" y="187362"/>
                </a:lnTo>
                <a:lnTo>
                  <a:pt x="328679" y="250072"/>
                </a:lnTo>
                <a:lnTo>
                  <a:pt x="498500" y="250072"/>
                </a:lnTo>
                <a:lnTo>
                  <a:pt x="498500" y="2666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116948" y="8963050"/>
            <a:ext cx="492759" cy="274320"/>
          </a:xfrm>
          <a:custGeom>
            <a:avLst/>
            <a:gdLst/>
            <a:ahLst/>
            <a:cxnLst/>
            <a:rect l="l" t="t" r="r" b="b"/>
            <a:pathLst>
              <a:path w="492759" h="274320">
                <a:moveTo>
                  <a:pt x="220471" y="186595"/>
                </a:moveTo>
                <a:lnTo>
                  <a:pt x="200847" y="186595"/>
                </a:lnTo>
                <a:lnTo>
                  <a:pt x="200847" y="95490"/>
                </a:lnTo>
                <a:lnTo>
                  <a:pt x="136931" y="95490"/>
                </a:lnTo>
                <a:lnTo>
                  <a:pt x="136931" y="78826"/>
                </a:lnTo>
                <a:lnTo>
                  <a:pt x="200847" y="78826"/>
                </a:lnTo>
                <a:lnTo>
                  <a:pt x="200847" y="328"/>
                </a:lnTo>
                <a:lnTo>
                  <a:pt x="220471" y="328"/>
                </a:lnTo>
                <a:lnTo>
                  <a:pt x="220471" y="186595"/>
                </a:lnTo>
                <a:close/>
              </a:path>
              <a:path w="492759" h="274320">
                <a:moveTo>
                  <a:pt x="8770" y="166970"/>
                </a:moveTo>
                <a:lnTo>
                  <a:pt x="0" y="150964"/>
                </a:lnTo>
                <a:lnTo>
                  <a:pt x="45307" y="131845"/>
                </a:lnTo>
                <a:lnTo>
                  <a:pt x="80676" y="106220"/>
                </a:lnTo>
                <a:lnTo>
                  <a:pt x="104512" y="74819"/>
                </a:lnTo>
                <a:lnTo>
                  <a:pt x="115224" y="38371"/>
                </a:lnTo>
                <a:lnTo>
                  <a:pt x="13155" y="38371"/>
                </a:lnTo>
                <a:lnTo>
                  <a:pt x="13155" y="22036"/>
                </a:lnTo>
                <a:lnTo>
                  <a:pt x="136054" y="22036"/>
                </a:lnTo>
                <a:lnTo>
                  <a:pt x="126958" y="70197"/>
                </a:lnTo>
                <a:lnTo>
                  <a:pt x="101355" y="110907"/>
                </a:lnTo>
                <a:lnTo>
                  <a:pt x="61281" y="143415"/>
                </a:lnTo>
                <a:lnTo>
                  <a:pt x="8770" y="166970"/>
                </a:lnTo>
                <a:close/>
              </a:path>
              <a:path w="492759" h="274320">
                <a:moveTo>
                  <a:pt x="36836" y="272656"/>
                </a:moveTo>
                <a:lnTo>
                  <a:pt x="28723" y="256979"/>
                </a:lnTo>
                <a:lnTo>
                  <a:pt x="62530" y="246776"/>
                </a:lnTo>
                <a:lnTo>
                  <a:pt x="92872" y="229214"/>
                </a:lnTo>
                <a:lnTo>
                  <a:pt x="114766" y="205116"/>
                </a:lnTo>
                <a:lnTo>
                  <a:pt x="123227" y="175302"/>
                </a:lnTo>
                <a:lnTo>
                  <a:pt x="123227" y="161598"/>
                </a:lnTo>
                <a:lnTo>
                  <a:pt x="142632" y="161598"/>
                </a:lnTo>
                <a:lnTo>
                  <a:pt x="142632" y="175302"/>
                </a:lnTo>
                <a:lnTo>
                  <a:pt x="150943" y="204657"/>
                </a:lnTo>
                <a:lnTo>
                  <a:pt x="153868" y="207863"/>
                </a:lnTo>
                <a:lnTo>
                  <a:pt x="132875" y="207863"/>
                </a:lnTo>
                <a:lnTo>
                  <a:pt x="116666" y="231385"/>
                </a:lnTo>
                <a:lnTo>
                  <a:pt x="93653" y="250086"/>
                </a:lnTo>
                <a:lnTo>
                  <a:pt x="66242" y="263874"/>
                </a:lnTo>
                <a:lnTo>
                  <a:pt x="36836" y="272656"/>
                </a:lnTo>
                <a:close/>
              </a:path>
              <a:path w="492759" h="274320">
                <a:moveTo>
                  <a:pt x="227926" y="271999"/>
                </a:moveTo>
                <a:lnTo>
                  <a:pt x="198844" y="263365"/>
                </a:lnTo>
                <a:lnTo>
                  <a:pt x="171726" y="249716"/>
                </a:lnTo>
                <a:lnTo>
                  <a:pt x="148944" y="231174"/>
                </a:lnTo>
                <a:lnTo>
                  <a:pt x="132875" y="207863"/>
                </a:lnTo>
                <a:lnTo>
                  <a:pt x="153868" y="207863"/>
                </a:lnTo>
                <a:lnTo>
                  <a:pt x="172616" y="228420"/>
                </a:lnTo>
                <a:lnTo>
                  <a:pt x="202759" y="245851"/>
                </a:lnTo>
                <a:lnTo>
                  <a:pt x="236478" y="256212"/>
                </a:lnTo>
                <a:lnTo>
                  <a:pt x="227926" y="271999"/>
                </a:lnTo>
                <a:close/>
              </a:path>
              <a:path w="492759" h="274320">
                <a:moveTo>
                  <a:pt x="492142" y="273972"/>
                </a:moveTo>
                <a:lnTo>
                  <a:pt x="472517" y="273972"/>
                </a:lnTo>
                <a:lnTo>
                  <a:pt x="472517" y="0"/>
                </a:lnTo>
                <a:lnTo>
                  <a:pt x="492142" y="0"/>
                </a:lnTo>
                <a:lnTo>
                  <a:pt x="492142" y="273972"/>
                </a:lnTo>
                <a:close/>
              </a:path>
              <a:path w="492759" h="274320">
                <a:moveTo>
                  <a:pt x="359266" y="147127"/>
                </a:moveTo>
                <a:lnTo>
                  <a:pt x="329616" y="142546"/>
                </a:lnTo>
                <a:lnTo>
                  <a:pt x="306410" y="129640"/>
                </a:lnTo>
                <a:lnTo>
                  <a:pt x="291323" y="109663"/>
                </a:lnTo>
                <a:lnTo>
                  <a:pt x="286032" y="83869"/>
                </a:lnTo>
                <a:lnTo>
                  <a:pt x="291323" y="58074"/>
                </a:lnTo>
                <a:lnTo>
                  <a:pt x="306410" y="38097"/>
                </a:lnTo>
                <a:lnTo>
                  <a:pt x="329616" y="25191"/>
                </a:lnTo>
                <a:lnTo>
                  <a:pt x="359266" y="20610"/>
                </a:lnTo>
                <a:lnTo>
                  <a:pt x="388729" y="25191"/>
                </a:lnTo>
                <a:lnTo>
                  <a:pt x="411278" y="37823"/>
                </a:lnTo>
                <a:lnTo>
                  <a:pt x="359266" y="37823"/>
                </a:lnTo>
                <a:lnTo>
                  <a:pt x="337470" y="41287"/>
                </a:lnTo>
                <a:lnTo>
                  <a:pt x="320319" y="50814"/>
                </a:lnTo>
                <a:lnTo>
                  <a:pt x="309130" y="65358"/>
                </a:lnTo>
                <a:lnTo>
                  <a:pt x="305217" y="83869"/>
                </a:lnTo>
                <a:lnTo>
                  <a:pt x="309130" y="102349"/>
                </a:lnTo>
                <a:lnTo>
                  <a:pt x="320319" y="116923"/>
                </a:lnTo>
                <a:lnTo>
                  <a:pt x="337470" y="126482"/>
                </a:lnTo>
                <a:lnTo>
                  <a:pt x="359266" y="129914"/>
                </a:lnTo>
                <a:lnTo>
                  <a:pt x="411278" y="129914"/>
                </a:lnTo>
                <a:lnTo>
                  <a:pt x="388729" y="142546"/>
                </a:lnTo>
                <a:lnTo>
                  <a:pt x="359266" y="147127"/>
                </a:lnTo>
                <a:close/>
              </a:path>
              <a:path w="492759" h="274320">
                <a:moveTo>
                  <a:pt x="411278" y="129914"/>
                </a:moveTo>
                <a:lnTo>
                  <a:pt x="359266" y="129914"/>
                </a:lnTo>
                <a:lnTo>
                  <a:pt x="380797" y="126482"/>
                </a:lnTo>
                <a:lnTo>
                  <a:pt x="397816" y="116923"/>
                </a:lnTo>
                <a:lnTo>
                  <a:pt x="409018" y="102349"/>
                </a:lnTo>
                <a:lnTo>
                  <a:pt x="413096" y="83869"/>
                </a:lnTo>
                <a:lnTo>
                  <a:pt x="409018" y="65358"/>
                </a:lnTo>
                <a:lnTo>
                  <a:pt x="397816" y="50814"/>
                </a:lnTo>
                <a:lnTo>
                  <a:pt x="380797" y="41287"/>
                </a:lnTo>
                <a:lnTo>
                  <a:pt x="359266" y="37823"/>
                </a:lnTo>
                <a:lnTo>
                  <a:pt x="411278" y="37823"/>
                </a:lnTo>
                <a:lnTo>
                  <a:pt x="411767" y="38097"/>
                </a:lnTo>
                <a:lnTo>
                  <a:pt x="426809" y="58074"/>
                </a:lnTo>
                <a:lnTo>
                  <a:pt x="432282" y="83869"/>
                </a:lnTo>
                <a:lnTo>
                  <a:pt x="426809" y="109663"/>
                </a:lnTo>
                <a:lnTo>
                  <a:pt x="411767" y="129640"/>
                </a:lnTo>
                <a:lnTo>
                  <a:pt x="411278" y="129914"/>
                </a:lnTo>
                <a:close/>
              </a:path>
              <a:path w="492759" h="274320">
                <a:moveTo>
                  <a:pt x="274082" y="212249"/>
                </a:moveTo>
                <a:lnTo>
                  <a:pt x="271122" y="195036"/>
                </a:lnTo>
                <a:lnTo>
                  <a:pt x="312546" y="194966"/>
                </a:lnTo>
                <a:lnTo>
                  <a:pt x="358554" y="193899"/>
                </a:lnTo>
                <a:lnTo>
                  <a:pt x="406453" y="191043"/>
                </a:lnTo>
                <a:lnTo>
                  <a:pt x="453551" y="185608"/>
                </a:lnTo>
                <a:lnTo>
                  <a:pt x="455305" y="200299"/>
                </a:lnTo>
                <a:lnTo>
                  <a:pt x="407255" y="207161"/>
                </a:lnTo>
                <a:lnTo>
                  <a:pt x="359595" y="210714"/>
                </a:lnTo>
                <a:lnTo>
                  <a:pt x="314485" y="212047"/>
                </a:lnTo>
                <a:lnTo>
                  <a:pt x="274082" y="21224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742960" y="8963050"/>
            <a:ext cx="1068070" cy="274320"/>
          </a:xfrm>
          <a:custGeom>
            <a:avLst/>
            <a:gdLst/>
            <a:ahLst/>
            <a:cxnLst/>
            <a:rect l="l" t="t" r="r" b="b"/>
            <a:pathLst>
              <a:path w="1068069" h="274320">
                <a:moveTo>
                  <a:pt x="220142" y="106343"/>
                </a:moveTo>
                <a:lnTo>
                  <a:pt x="200847" y="106343"/>
                </a:lnTo>
                <a:lnTo>
                  <a:pt x="200847" y="0"/>
                </a:lnTo>
                <a:lnTo>
                  <a:pt x="220142" y="0"/>
                </a:lnTo>
                <a:lnTo>
                  <a:pt x="220142" y="106343"/>
                </a:lnTo>
                <a:close/>
              </a:path>
              <a:path w="1068069" h="274320">
                <a:moveTo>
                  <a:pt x="67643" y="210933"/>
                </a:moveTo>
                <a:lnTo>
                  <a:pt x="40161" y="204276"/>
                </a:lnTo>
                <a:lnTo>
                  <a:pt x="18733" y="185306"/>
                </a:lnTo>
                <a:lnTo>
                  <a:pt x="4849" y="155524"/>
                </a:lnTo>
                <a:lnTo>
                  <a:pt x="0" y="116430"/>
                </a:lnTo>
                <a:lnTo>
                  <a:pt x="4849" y="77395"/>
                </a:lnTo>
                <a:lnTo>
                  <a:pt x="18733" y="47621"/>
                </a:lnTo>
                <a:lnTo>
                  <a:pt x="40161" y="28598"/>
                </a:lnTo>
                <a:lnTo>
                  <a:pt x="67643" y="21816"/>
                </a:lnTo>
                <a:lnTo>
                  <a:pt x="93422" y="27839"/>
                </a:lnTo>
                <a:lnTo>
                  <a:pt x="107187" y="39138"/>
                </a:lnTo>
                <a:lnTo>
                  <a:pt x="67643" y="39138"/>
                </a:lnTo>
                <a:lnTo>
                  <a:pt x="47714" y="44879"/>
                </a:lnTo>
                <a:lnTo>
                  <a:pt x="32204" y="60722"/>
                </a:lnTo>
                <a:lnTo>
                  <a:pt x="22162" y="85097"/>
                </a:lnTo>
                <a:lnTo>
                  <a:pt x="18637" y="116430"/>
                </a:lnTo>
                <a:lnTo>
                  <a:pt x="22162" y="147793"/>
                </a:lnTo>
                <a:lnTo>
                  <a:pt x="32204" y="172219"/>
                </a:lnTo>
                <a:lnTo>
                  <a:pt x="47714" y="188073"/>
                </a:lnTo>
                <a:lnTo>
                  <a:pt x="67643" y="193721"/>
                </a:lnTo>
                <a:lnTo>
                  <a:pt x="107031" y="193721"/>
                </a:lnTo>
                <a:lnTo>
                  <a:pt x="94011" y="204744"/>
                </a:lnTo>
                <a:lnTo>
                  <a:pt x="67643" y="210933"/>
                </a:lnTo>
                <a:close/>
              </a:path>
              <a:path w="1068069" h="274320">
                <a:moveTo>
                  <a:pt x="107031" y="193721"/>
                </a:moveTo>
                <a:lnTo>
                  <a:pt x="67643" y="193721"/>
                </a:lnTo>
                <a:lnTo>
                  <a:pt x="87481" y="188073"/>
                </a:lnTo>
                <a:lnTo>
                  <a:pt x="103013" y="172219"/>
                </a:lnTo>
                <a:lnTo>
                  <a:pt x="113139" y="147793"/>
                </a:lnTo>
                <a:lnTo>
                  <a:pt x="116759" y="116430"/>
                </a:lnTo>
                <a:lnTo>
                  <a:pt x="113139" y="85097"/>
                </a:lnTo>
                <a:lnTo>
                  <a:pt x="103013" y="60722"/>
                </a:lnTo>
                <a:lnTo>
                  <a:pt x="87481" y="44879"/>
                </a:lnTo>
                <a:lnTo>
                  <a:pt x="67643" y="39138"/>
                </a:lnTo>
                <a:lnTo>
                  <a:pt x="107187" y="39138"/>
                </a:lnTo>
                <a:lnTo>
                  <a:pt x="114031" y="44757"/>
                </a:lnTo>
                <a:lnTo>
                  <a:pt x="128248" y="71336"/>
                </a:lnTo>
                <a:lnTo>
                  <a:pt x="134848" y="106343"/>
                </a:lnTo>
                <a:lnTo>
                  <a:pt x="220142" y="106343"/>
                </a:lnTo>
                <a:lnTo>
                  <a:pt x="220142" y="122679"/>
                </a:lnTo>
                <a:lnTo>
                  <a:pt x="135067" y="122679"/>
                </a:lnTo>
                <a:lnTo>
                  <a:pt x="128988" y="159270"/>
                </a:lnTo>
                <a:lnTo>
                  <a:pt x="114881" y="187074"/>
                </a:lnTo>
                <a:lnTo>
                  <a:pt x="107031" y="193721"/>
                </a:lnTo>
                <a:close/>
              </a:path>
              <a:path w="1068069" h="274320">
                <a:moveTo>
                  <a:pt x="220142" y="273972"/>
                </a:moveTo>
                <a:lnTo>
                  <a:pt x="200847" y="273972"/>
                </a:lnTo>
                <a:lnTo>
                  <a:pt x="200847" y="122679"/>
                </a:lnTo>
                <a:lnTo>
                  <a:pt x="220142" y="122679"/>
                </a:lnTo>
                <a:lnTo>
                  <a:pt x="220142" y="273972"/>
                </a:lnTo>
                <a:close/>
              </a:path>
              <a:path w="1068069" h="274320">
                <a:moveTo>
                  <a:pt x="494444" y="273972"/>
                </a:moveTo>
                <a:lnTo>
                  <a:pt x="475148" y="273972"/>
                </a:lnTo>
                <a:lnTo>
                  <a:pt x="475148" y="155459"/>
                </a:lnTo>
                <a:lnTo>
                  <a:pt x="414850" y="155459"/>
                </a:lnTo>
                <a:lnTo>
                  <a:pt x="414850" y="138685"/>
                </a:lnTo>
                <a:lnTo>
                  <a:pt x="475148" y="138685"/>
                </a:lnTo>
                <a:lnTo>
                  <a:pt x="475148" y="80580"/>
                </a:lnTo>
                <a:lnTo>
                  <a:pt x="417262" y="80580"/>
                </a:lnTo>
                <a:lnTo>
                  <a:pt x="417262" y="63915"/>
                </a:lnTo>
                <a:lnTo>
                  <a:pt x="475148" y="63915"/>
                </a:lnTo>
                <a:lnTo>
                  <a:pt x="475148" y="0"/>
                </a:lnTo>
                <a:lnTo>
                  <a:pt x="494444" y="0"/>
                </a:lnTo>
                <a:lnTo>
                  <a:pt x="494444" y="273972"/>
                </a:lnTo>
                <a:close/>
              </a:path>
              <a:path w="1068069" h="274320">
                <a:moveTo>
                  <a:pt x="299845" y="209069"/>
                </a:moveTo>
                <a:lnTo>
                  <a:pt x="280002" y="209069"/>
                </a:lnTo>
                <a:lnTo>
                  <a:pt x="280002" y="103822"/>
                </a:lnTo>
                <a:lnTo>
                  <a:pt x="379329" y="103822"/>
                </a:lnTo>
                <a:lnTo>
                  <a:pt x="379329" y="42099"/>
                </a:lnTo>
                <a:lnTo>
                  <a:pt x="279125" y="42099"/>
                </a:lnTo>
                <a:lnTo>
                  <a:pt x="279125" y="25434"/>
                </a:lnTo>
                <a:lnTo>
                  <a:pt x="398515" y="25434"/>
                </a:lnTo>
                <a:lnTo>
                  <a:pt x="398515" y="120157"/>
                </a:lnTo>
                <a:lnTo>
                  <a:pt x="299297" y="120157"/>
                </a:lnTo>
                <a:lnTo>
                  <a:pt x="299297" y="192186"/>
                </a:lnTo>
                <a:lnTo>
                  <a:pt x="422867" y="192186"/>
                </a:lnTo>
                <a:lnTo>
                  <a:pt x="423840" y="200408"/>
                </a:lnTo>
                <a:lnTo>
                  <a:pt x="391855" y="204722"/>
                </a:lnTo>
                <a:lnTo>
                  <a:pt x="361678" y="207370"/>
                </a:lnTo>
                <a:lnTo>
                  <a:pt x="331584" y="208703"/>
                </a:lnTo>
                <a:lnTo>
                  <a:pt x="299845" y="209069"/>
                </a:lnTo>
                <a:close/>
              </a:path>
              <a:path w="1068069" h="274320">
                <a:moveTo>
                  <a:pt x="422867" y="192186"/>
                </a:moveTo>
                <a:lnTo>
                  <a:pt x="299845" y="192186"/>
                </a:lnTo>
                <a:lnTo>
                  <a:pt x="331122" y="191823"/>
                </a:lnTo>
                <a:lnTo>
                  <a:pt x="360856" y="190514"/>
                </a:lnTo>
                <a:lnTo>
                  <a:pt x="390591" y="187931"/>
                </a:lnTo>
                <a:lnTo>
                  <a:pt x="421867" y="183744"/>
                </a:lnTo>
                <a:lnTo>
                  <a:pt x="422867" y="192186"/>
                </a:lnTo>
                <a:close/>
              </a:path>
              <a:path w="1068069" h="274320">
                <a:moveTo>
                  <a:pt x="668212" y="107111"/>
                </a:moveTo>
                <a:lnTo>
                  <a:pt x="628294" y="103829"/>
                </a:lnTo>
                <a:lnTo>
                  <a:pt x="598088" y="94010"/>
                </a:lnTo>
                <a:lnTo>
                  <a:pt x="578962" y="78188"/>
                </a:lnTo>
                <a:lnTo>
                  <a:pt x="572283" y="56899"/>
                </a:lnTo>
                <a:lnTo>
                  <a:pt x="578962" y="35209"/>
                </a:lnTo>
                <a:lnTo>
                  <a:pt x="598088" y="19130"/>
                </a:lnTo>
                <a:lnTo>
                  <a:pt x="628294" y="9137"/>
                </a:lnTo>
                <a:lnTo>
                  <a:pt x="668212" y="5700"/>
                </a:lnTo>
                <a:lnTo>
                  <a:pt x="708159" y="9137"/>
                </a:lnTo>
                <a:lnTo>
                  <a:pt x="738322" y="19130"/>
                </a:lnTo>
                <a:lnTo>
                  <a:pt x="740857" y="21268"/>
                </a:lnTo>
                <a:lnTo>
                  <a:pt x="668212" y="21268"/>
                </a:lnTo>
                <a:lnTo>
                  <a:pt x="636872" y="23783"/>
                </a:lnTo>
                <a:lnTo>
                  <a:pt x="612943" y="30861"/>
                </a:lnTo>
                <a:lnTo>
                  <a:pt x="597709" y="42051"/>
                </a:lnTo>
                <a:lnTo>
                  <a:pt x="592456" y="56899"/>
                </a:lnTo>
                <a:lnTo>
                  <a:pt x="597709" y="71360"/>
                </a:lnTo>
                <a:lnTo>
                  <a:pt x="612943" y="82224"/>
                </a:lnTo>
                <a:lnTo>
                  <a:pt x="636872" y="89059"/>
                </a:lnTo>
                <a:lnTo>
                  <a:pt x="668212" y="91433"/>
                </a:lnTo>
                <a:lnTo>
                  <a:pt x="741426" y="91433"/>
                </a:lnTo>
                <a:lnTo>
                  <a:pt x="738322" y="94010"/>
                </a:lnTo>
                <a:lnTo>
                  <a:pt x="708159" y="103829"/>
                </a:lnTo>
                <a:lnTo>
                  <a:pt x="668212" y="107111"/>
                </a:lnTo>
                <a:close/>
              </a:path>
              <a:path w="1068069" h="274320">
                <a:moveTo>
                  <a:pt x="741426" y="91433"/>
                </a:moveTo>
                <a:lnTo>
                  <a:pt x="668212" y="91433"/>
                </a:lnTo>
                <a:lnTo>
                  <a:pt x="699462" y="89059"/>
                </a:lnTo>
                <a:lnTo>
                  <a:pt x="723426" y="82224"/>
                </a:lnTo>
                <a:lnTo>
                  <a:pt x="738776" y="71360"/>
                </a:lnTo>
                <a:lnTo>
                  <a:pt x="744188" y="56899"/>
                </a:lnTo>
                <a:lnTo>
                  <a:pt x="738776" y="42051"/>
                </a:lnTo>
                <a:lnTo>
                  <a:pt x="723426" y="30861"/>
                </a:lnTo>
                <a:lnTo>
                  <a:pt x="699462" y="23783"/>
                </a:lnTo>
                <a:lnTo>
                  <a:pt x="668212" y="21268"/>
                </a:lnTo>
                <a:lnTo>
                  <a:pt x="740857" y="21268"/>
                </a:lnTo>
                <a:lnTo>
                  <a:pt x="757385" y="35209"/>
                </a:lnTo>
                <a:lnTo>
                  <a:pt x="764031" y="56899"/>
                </a:lnTo>
                <a:lnTo>
                  <a:pt x="757385" y="78188"/>
                </a:lnTo>
                <a:lnTo>
                  <a:pt x="741426" y="91433"/>
                </a:lnTo>
                <a:close/>
              </a:path>
              <a:path w="1068069" h="274320">
                <a:moveTo>
                  <a:pt x="793084" y="147127"/>
                </a:moveTo>
                <a:lnTo>
                  <a:pt x="543779" y="147127"/>
                </a:lnTo>
                <a:lnTo>
                  <a:pt x="543779" y="130463"/>
                </a:lnTo>
                <a:lnTo>
                  <a:pt x="793084" y="130463"/>
                </a:lnTo>
                <a:lnTo>
                  <a:pt x="793084" y="147127"/>
                </a:lnTo>
                <a:close/>
              </a:path>
              <a:path w="1068069" h="274320">
                <a:moveTo>
                  <a:pt x="677860" y="180784"/>
                </a:moveTo>
                <a:lnTo>
                  <a:pt x="658784" y="180784"/>
                </a:lnTo>
                <a:lnTo>
                  <a:pt x="658784" y="147127"/>
                </a:lnTo>
                <a:lnTo>
                  <a:pt x="677860" y="147127"/>
                </a:lnTo>
                <a:lnTo>
                  <a:pt x="677860" y="180784"/>
                </a:lnTo>
                <a:close/>
              </a:path>
              <a:path w="1068069" h="274320">
                <a:moveTo>
                  <a:pt x="762167" y="269696"/>
                </a:moveTo>
                <a:lnTo>
                  <a:pt x="574805" y="269696"/>
                </a:lnTo>
                <a:lnTo>
                  <a:pt x="574805" y="180784"/>
                </a:lnTo>
                <a:lnTo>
                  <a:pt x="762167" y="180784"/>
                </a:lnTo>
                <a:lnTo>
                  <a:pt x="762167" y="196791"/>
                </a:lnTo>
                <a:lnTo>
                  <a:pt x="594100" y="196791"/>
                </a:lnTo>
                <a:lnTo>
                  <a:pt x="594100" y="253251"/>
                </a:lnTo>
                <a:lnTo>
                  <a:pt x="762167" y="253251"/>
                </a:lnTo>
                <a:lnTo>
                  <a:pt x="762167" y="269696"/>
                </a:lnTo>
                <a:close/>
              </a:path>
              <a:path w="1068069" h="274320">
                <a:moveTo>
                  <a:pt x="762167" y="253251"/>
                </a:moveTo>
                <a:lnTo>
                  <a:pt x="743201" y="253251"/>
                </a:lnTo>
                <a:lnTo>
                  <a:pt x="743201" y="196791"/>
                </a:lnTo>
                <a:lnTo>
                  <a:pt x="762167" y="196791"/>
                </a:lnTo>
                <a:lnTo>
                  <a:pt x="762167" y="253251"/>
                </a:lnTo>
                <a:close/>
              </a:path>
              <a:path w="1068069" h="274320">
                <a:moveTo>
                  <a:pt x="942733" y="100642"/>
                </a:moveTo>
                <a:lnTo>
                  <a:pt x="902352" y="97441"/>
                </a:lnTo>
                <a:lnTo>
                  <a:pt x="872198" y="88185"/>
                </a:lnTo>
                <a:lnTo>
                  <a:pt x="853329" y="73154"/>
                </a:lnTo>
                <a:lnTo>
                  <a:pt x="846804" y="52623"/>
                </a:lnTo>
                <a:lnTo>
                  <a:pt x="853329" y="32254"/>
                </a:lnTo>
                <a:lnTo>
                  <a:pt x="872198" y="17363"/>
                </a:lnTo>
                <a:lnTo>
                  <a:pt x="902352" y="8207"/>
                </a:lnTo>
                <a:lnTo>
                  <a:pt x="942733" y="5043"/>
                </a:lnTo>
                <a:lnTo>
                  <a:pt x="983096" y="8207"/>
                </a:lnTo>
                <a:lnTo>
                  <a:pt x="1013213" y="17363"/>
                </a:lnTo>
                <a:lnTo>
                  <a:pt x="1016904" y="20282"/>
                </a:lnTo>
                <a:lnTo>
                  <a:pt x="942733" y="20282"/>
                </a:lnTo>
                <a:lnTo>
                  <a:pt x="911102" y="22514"/>
                </a:lnTo>
                <a:lnTo>
                  <a:pt x="887272" y="28929"/>
                </a:lnTo>
                <a:lnTo>
                  <a:pt x="872261" y="39106"/>
                </a:lnTo>
                <a:lnTo>
                  <a:pt x="867086" y="52623"/>
                </a:lnTo>
                <a:lnTo>
                  <a:pt x="872261" y="66423"/>
                </a:lnTo>
                <a:lnTo>
                  <a:pt x="887272" y="76688"/>
                </a:lnTo>
                <a:lnTo>
                  <a:pt x="911102" y="83088"/>
                </a:lnTo>
                <a:lnTo>
                  <a:pt x="942733" y="85294"/>
                </a:lnTo>
                <a:lnTo>
                  <a:pt x="1016835" y="85294"/>
                </a:lnTo>
                <a:lnTo>
                  <a:pt x="1013213" y="88185"/>
                </a:lnTo>
                <a:lnTo>
                  <a:pt x="983096" y="97441"/>
                </a:lnTo>
                <a:lnTo>
                  <a:pt x="942733" y="100642"/>
                </a:lnTo>
                <a:close/>
              </a:path>
              <a:path w="1068069" h="274320">
                <a:moveTo>
                  <a:pt x="1016835" y="85294"/>
                </a:moveTo>
                <a:lnTo>
                  <a:pt x="942733" y="85294"/>
                </a:lnTo>
                <a:lnTo>
                  <a:pt x="974446" y="83088"/>
                </a:lnTo>
                <a:lnTo>
                  <a:pt x="998358" y="76688"/>
                </a:lnTo>
                <a:lnTo>
                  <a:pt x="1013451" y="66423"/>
                </a:lnTo>
                <a:lnTo>
                  <a:pt x="1018708" y="52623"/>
                </a:lnTo>
                <a:lnTo>
                  <a:pt x="1013451" y="39106"/>
                </a:lnTo>
                <a:lnTo>
                  <a:pt x="998358" y="28929"/>
                </a:lnTo>
                <a:lnTo>
                  <a:pt x="974446" y="22514"/>
                </a:lnTo>
                <a:lnTo>
                  <a:pt x="942733" y="20282"/>
                </a:lnTo>
                <a:lnTo>
                  <a:pt x="1016904" y="20282"/>
                </a:lnTo>
                <a:lnTo>
                  <a:pt x="1032044" y="32254"/>
                </a:lnTo>
                <a:lnTo>
                  <a:pt x="1038552" y="52623"/>
                </a:lnTo>
                <a:lnTo>
                  <a:pt x="1032044" y="73154"/>
                </a:lnTo>
                <a:lnTo>
                  <a:pt x="1016835" y="85294"/>
                </a:lnTo>
                <a:close/>
              </a:path>
              <a:path w="1068069" h="274320">
                <a:moveTo>
                  <a:pt x="1067605" y="137150"/>
                </a:moveTo>
                <a:lnTo>
                  <a:pt x="818299" y="137150"/>
                </a:lnTo>
                <a:lnTo>
                  <a:pt x="818299" y="120925"/>
                </a:lnTo>
                <a:lnTo>
                  <a:pt x="1067605" y="120925"/>
                </a:lnTo>
                <a:lnTo>
                  <a:pt x="1067605" y="137150"/>
                </a:lnTo>
                <a:close/>
              </a:path>
              <a:path w="1068069" h="274320">
                <a:moveTo>
                  <a:pt x="1043485" y="270135"/>
                </a:moveTo>
                <a:lnTo>
                  <a:pt x="849874" y="270135"/>
                </a:lnTo>
                <a:lnTo>
                  <a:pt x="849874" y="206767"/>
                </a:lnTo>
                <a:lnTo>
                  <a:pt x="1015748" y="206767"/>
                </a:lnTo>
                <a:lnTo>
                  <a:pt x="1015748" y="178701"/>
                </a:lnTo>
                <a:lnTo>
                  <a:pt x="849106" y="178701"/>
                </a:lnTo>
                <a:lnTo>
                  <a:pt x="849106" y="163352"/>
                </a:lnTo>
                <a:lnTo>
                  <a:pt x="1034934" y="163352"/>
                </a:lnTo>
                <a:lnTo>
                  <a:pt x="1034934" y="221677"/>
                </a:lnTo>
                <a:lnTo>
                  <a:pt x="868950" y="221677"/>
                </a:lnTo>
                <a:lnTo>
                  <a:pt x="868950" y="254129"/>
                </a:lnTo>
                <a:lnTo>
                  <a:pt x="1043485" y="254129"/>
                </a:lnTo>
                <a:lnTo>
                  <a:pt x="1043485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912367" y="8963380"/>
            <a:ext cx="798830" cy="273050"/>
          </a:xfrm>
          <a:custGeom>
            <a:avLst/>
            <a:gdLst/>
            <a:ahLst/>
            <a:cxnLst/>
            <a:rect l="l" t="t" r="r" b="b"/>
            <a:pathLst>
              <a:path w="798830" h="273050">
                <a:moveTo>
                  <a:pt x="221019" y="140878"/>
                </a:moveTo>
                <a:lnTo>
                  <a:pt x="31574" y="140878"/>
                </a:lnTo>
                <a:lnTo>
                  <a:pt x="31574" y="23571"/>
                </a:lnTo>
                <a:lnTo>
                  <a:pt x="51308" y="23571"/>
                </a:lnTo>
                <a:lnTo>
                  <a:pt x="51308" y="124323"/>
                </a:lnTo>
                <a:lnTo>
                  <a:pt x="221019" y="124323"/>
                </a:lnTo>
                <a:lnTo>
                  <a:pt x="221019" y="140878"/>
                </a:lnTo>
                <a:close/>
              </a:path>
              <a:path w="798830" h="273050">
                <a:moveTo>
                  <a:pt x="250511" y="233627"/>
                </a:moveTo>
                <a:lnTo>
                  <a:pt x="0" y="233627"/>
                </a:lnTo>
                <a:lnTo>
                  <a:pt x="0" y="216853"/>
                </a:lnTo>
                <a:lnTo>
                  <a:pt x="250511" y="216853"/>
                </a:lnTo>
                <a:lnTo>
                  <a:pt x="250511" y="233627"/>
                </a:lnTo>
                <a:close/>
              </a:path>
              <a:path w="798830" h="273050">
                <a:moveTo>
                  <a:pt x="499597" y="47471"/>
                </a:moveTo>
                <a:lnTo>
                  <a:pt x="479972" y="47471"/>
                </a:lnTo>
                <a:lnTo>
                  <a:pt x="479972" y="0"/>
                </a:lnTo>
                <a:lnTo>
                  <a:pt x="499597" y="0"/>
                </a:lnTo>
                <a:lnTo>
                  <a:pt x="499597" y="47471"/>
                </a:lnTo>
                <a:close/>
              </a:path>
              <a:path w="798830" h="273050">
                <a:moveTo>
                  <a:pt x="369133" y="154143"/>
                </a:moveTo>
                <a:lnTo>
                  <a:pt x="354991" y="142084"/>
                </a:lnTo>
                <a:lnTo>
                  <a:pt x="379447" y="119198"/>
                </a:lnTo>
                <a:lnTo>
                  <a:pt x="396473" y="93845"/>
                </a:lnTo>
                <a:lnTo>
                  <a:pt x="406900" y="65861"/>
                </a:lnTo>
                <a:lnTo>
                  <a:pt x="411561" y="35082"/>
                </a:lnTo>
                <a:lnTo>
                  <a:pt x="365516" y="35082"/>
                </a:lnTo>
                <a:lnTo>
                  <a:pt x="365516" y="18856"/>
                </a:lnTo>
                <a:lnTo>
                  <a:pt x="430418" y="18856"/>
                </a:lnTo>
                <a:lnTo>
                  <a:pt x="430314" y="26133"/>
                </a:lnTo>
                <a:lnTo>
                  <a:pt x="429993" y="33328"/>
                </a:lnTo>
                <a:lnTo>
                  <a:pt x="429447" y="40440"/>
                </a:lnTo>
                <a:lnTo>
                  <a:pt x="428664" y="47471"/>
                </a:lnTo>
                <a:lnTo>
                  <a:pt x="499597" y="47471"/>
                </a:lnTo>
                <a:lnTo>
                  <a:pt x="499597" y="63806"/>
                </a:lnTo>
                <a:lnTo>
                  <a:pt x="425923" y="63806"/>
                </a:lnTo>
                <a:lnTo>
                  <a:pt x="418407" y="88759"/>
                </a:lnTo>
                <a:lnTo>
                  <a:pt x="406737" y="112140"/>
                </a:lnTo>
                <a:lnTo>
                  <a:pt x="390464" y="133938"/>
                </a:lnTo>
                <a:lnTo>
                  <a:pt x="369133" y="154143"/>
                </a:lnTo>
                <a:close/>
              </a:path>
              <a:path w="798830" h="273050">
                <a:moveTo>
                  <a:pt x="499597" y="157871"/>
                </a:moveTo>
                <a:lnTo>
                  <a:pt x="479972" y="157871"/>
                </a:lnTo>
                <a:lnTo>
                  <a:pt x="479972" y="122679"/>
                </a:lnTo>
                <a:lnTo>
                  <a:pt x="422305" y="122679"/>
                </a:lnTo>
                <a:lnTo>
                  <a:pt x="422305" y="106343"/>
                </a:lnTo>
                <a:lnTo>
                  <a:pt x="479972" y="106343"/>
                </a:lnTo>
                <a:lnTo>
                  <a:pt x="479972" y="63806"/>
                </a:lnTo>
                <a:lnTo>
                  <a:pt x="499597" y="63806"/>
                </a:lnTo>
                <a:lnTo>
                  <a:pt x="499597" y="157871"/>
                </a:lnTo>
                <a:close/>
              </a:path>
              <a:path w="798830" h="273050">
                <a:moveTo>
                  <a:pt x="290088" y="141097"/>
                </a:moveTo>
                <a:lnTo>
                  <a:pt x="276932" y="128489"/>
                </a:lnTo>
                <a:lnTo>
                  <a:pt x="301428" y="109315"/>
                </a:lnTo>
                <a:lnTo>
                  <a:pt x="319223" y="87911"/>
                </a:lnTo>
                <a:lnTo>
                  <a:pt x="330645" y="63444"/>
                </a:lnTo>
                <a:lnTo>
                  <a:pt x="336024" y="35082"/>
                </a:lnTo>
                <a:lnTo>
                  <a:pt x="282633" y="35082"/>
                </a:lnTo>
                <a:lnTo>
                  <a:pt x="282633" y="18856"/>
                </a:lnTo>
                <a:lnTo>
                  <a:pt x="354881" y="18856"/>
                </a:lnTo>
                <a:lnTo>
                  <a:pt x="351202" y="55856"/>
                </a:lnTo>
                <a:lnTo>
                  <a:pt x="339670" y="88076"/>
                </a:lnTo>
                <a:lnTo>
                  <a:pt x="319545" y="116246"/>
                </a:lnTo>
                <a:lnTo>
                  <a:pt x="290088" y="141097"/>
                </a:lnTo>
                <a:close/>
              </a:path>
              <a:path w="798830" h="273050">
                <a:moveTo>
                  <a:pt x="299517" y="270135"/>
                </a:moveTo>
                <a:lnTo>
                  <a:pt x="289211" y="255006"/>
                </a:lnTo>
                <a:lnTo>
                  <a:pt x="312568" y="242674"/>
                </a:lnTo>
                <a:lnTo>
                  <a:pt x="330611" y="225665"/>
                </a:lnTo>
                <a:lnTo>
                  <a:pt x="342261" y="206087"/>
                </a:lnTo>
                <a:lnTo>
                  <a:pt x="346439" y="186047"/>
                </a:lnTo>
                <a:lnTo>
                  <a:pt x="346439" y="166422"/>
                </a:lnTo>
                <a:lnTo>
                  <a:pt x="365406" y="166422"/>
                </a:lnTo>
                <a:lnTo>
                  <a:pt x="365406" y="186047"/>
                </a:lnTo>
                <a:lnTo>
                  <a:pt x="367927" y="205070"/>
                </a:lnTo>
                <a:lnTo>
                  <a:pt x="373105" y="217292"/>
                </a:lnTo>
                <a:lnTo>
                  <a:pt x="355210" y="217292"/>
                </a:lnTo>
                <a:lnTo>
                  <a:pt x="346076" y="233581"/>
                </a:lnTo>
                <a:lnTo>
                  <a:pt x="333530" y="248277"/>
                </a:lnTo>
                <a:lnTo>
                  <a:pt x="317901" y="260691"/>
                </a:lnTo>
                <a:lnTo>
                  <a:pt x="299517" y="270135"/>
                </a:lnTo>
                <a:close/>
              </a:path>
              <a:path w="798830" h="273050">
                <a:moveTo>
                  <a:pt x="434127" y="253032"/>
                </a:moveTo>
                <a:lnTo>
                  <a:pt x="406409" y="253032"/>
                </a:lnTo>
                <a:lnTo>
                  <a:pt x="424567" y="238665"/>
                </a:lnTo>
                <a:lnTo>
                  <a:pt x="437791" y="221389"/>
                </a:lnTo>
                <a:lnTo>
                  <a:pt x="445876" y="203189"/>
                </a:lnTo>
                <a:lnTo>
                  <a:pt x="448617" y="186047"/>
                </a:lnTo>
                <a:lnTo>
                  <a:pt x="448617" y="166422"/>
                </a:lnTo>
                <a:lnTo>
                  <a:pt x="467584" y="166422"/>
                </a:lnTo>
                <a:lnTo>
                  <a:pt x="467584" y="186047"/>
                </a:lnTo>
                <a:lnTo>
                  <a:pt x="471543" y="207120"/>
                </a:lnTo>
                <a:lnTo>
                  <a:pt x="476757" y="216086"/>
                </a:lnTo>
                <a:lnTo>
                  <a:pt x="457826" y="216086"/>
                </a:lnTo>
                <a:lnTo>
                  <a:pt x="450077" y="232815"/>
                </a:lnTo>
                <a:lnTo>
                  <a:pt x="438997" y="248455"/>
                </a:lnTo>
                <a:lnTo>
                  <a:pt x="434127" y="253032"/>
                </a:lnTo>
                <a:close/>
              </a:path>
              <a:path w="798830" h="273050">
                <a:moveTo>
                  <a:pt x="514397" y="270135"/>
                </a:moveTo>
                <a:lnTo>
                  <a:pt x="495244" y="260765"/>
                </a:lnTo>
                <a:lnTo>
                  <a:pt x="479246" y="248208"/>
                </a:lnTo>
                <a:lnTo>
                  <a:pt x="466681" y="233103"/>
                </a:lnTo>
                <a:lnTo>
                  <a:pt x="457826" y="216086"/>
                </a:lnTo>
                <a:lnTo>
                  <a:pt x="476757" y="216086"/>
                </a:lnTo>
                <a:lnTo>
                  <a:pt x="482973" y="226775"/>
                </a:lnTo>
                <a:lnTo>
                  <a:pt x="500962" y="243306"/>
                </a:lnTo>
                <a:lnTo>
                  <a:pt x="524593" y="255006"/>
                </a:lnTo>
                <a:lnTo>
                  <a:pt x="514397" y="270135"/>
                </a:lnTo>
                <a:close/>
              </a:path>
              <a:path w="798830" h="273050">
                <a:moveTo>
                  <a:pt x="406847" y="272437"/>
                </a:moveTo>
                <a:lnTo>
                  <a:pt x="388588" y="262649"/>
                </a:lnTo>
                <a:lnTo>
                  <a:pt x="373916" y="249716"/>
                </a:lnTo>
                <a:lnTo>
                  <a:pt x="362800" y="234357"/>
                </a:lnTo>
                <a:lnTo>
                  <a:pt x="355210" y="217292"/>
                </a:lnTo>
                <a:lnTo>
                  <a:pt x="373105" y="217292"/>
                </a:lnTo>
                <a:lnTo>
                  <a:pt x="375711" y="223445"/>
                </a:lnTo>
                <a:lnTo>
                  <a:pt x="388593" y="239868"/>
                </a:lnTo>
                <a:lnTo>
                  <a:pt x="406409" y="253032"/>
                </a:lnTo>
                <a:lnTo>
                  <a:pt x="434127" y="253032"/>
                </a:lnTo>
                <a:lnTo>
                  <a:pt x="424587" y="261998"/>
                </a:lnTo>
                <a:lnTo>
                  <a:pt x="406847" y="272437"/>
                </a:lnTo>
                <a:close/>
              </a:path>
              <a:path w="798830" h="273050">
                <a:moveTo>
                  <a:pt x="756576" y="181003"/>
                </a:moveTo>
                <a:lnTo>
                  <a:pt x="736623" y="178482"/>
                </a:lnTo>
                <a:lnTo>
                  <a:pt x="742457" y="142269"/>
                </a:lnTo>
                <a:lnTo>
                  <a:pt x="745476" y="110372"/>
                </a:lnTo>
                <a:lnTo>
                  <a:pt x="746644" y="81971"/>
                </a:lnTo>
                <a:lnTo>
                  <a:pt x="746928" y="56241"/>
                </a:lnTo>
                <a:lnTo>
                  <a:pt x="746928" y="45168"/>
                </a:lnTo>
                <a:lnTo>
                  <a:pt x="575901" y="45168"/>
                </a:lnTo>
                <a:lnTo>
                  <a:pt x="575901" y="28723"/>
                </a:lnTo>
                <a:lnTo>
                  <a:pt x="766443" y="28723"/>
                </a:lnTo>
                <a:lnTo>
                  <a:pt x="766443" y="56241"/>
                </a:lnTo>
                <a:lnTo>
                  <a:pt x="766165" y="82288"/>
                </a:lnTo>
                <a:lnTo>
                  <a:pt x="765045" y="110934"/>
                </a:lnTo>
                <a:lnTo>
                  <a:pt x="762157" y="143425"/>
                </a:lnTo>
                <a:lnTo>
                  <a:pt x="756576" y="181003"/>
                </a:lnTo>
                <a:close/>
              </a:path>
              <a:path w="798830" h="273050">
                <a:moveTo>
                  <a:pt x="668870" y="216086"/>
                </a:moveTo>
                <a:lnTo>
                  <a:pt x="649465" y="216086"/>
                </a:lnTo>
                <a:lnTo>
                  <a:pt x="649465" y="117087"/>
                </a:lnTo>
                <a:lnTo>
                  <a:pt x="668870" y="117087"/>
                </a:lnTo>
                <a:lnTo>
                  <a:pt x="668870" y="216086"/>
                </a:lnTo>
                <a:close/>
              </a:path>
              <a:path w="798830" h="273050">
                <a:moveTo>
                  <a:pt x="798346" y="232750"/>
                </a:moveTo>
                <a:lnTo>
                  <a:pt x="549041" y="232750"/>
                </a:lnTo>
                <a:lnTo>
                  <a:pt x="549041" y="216086"/>
                </a:lnTo>
                <a:lnTo>
                  <a:pt x="798346" y="216086"/>
                </a:lnTo>
                <a:lnTo>
                  <a:pt x="798346" y="23275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4812480" y="8963050"/>
            <a:ext cx="782955" cy="273685"/>
          </a:xfrm>
          <a:custGeom>
            <a:avLst/>
            <a:gdLst/>
            <a:ahLst/>
            <a:cxnLst/>
            <a:rect l="l" t="t" r="r" b="b"/>
            <a:pathLst>
              <a:path w="782955" h="273684">
                <a:moveTo>
                  <a:pt x="220362" y="146250"/>
                </a:moveTo>
                <a:lnTo>
                  <a:pt x="32780" y="146250"/>
                </a:lnTo>
                <a:lnTo>
                  <a:pt x="32780" y="23132"/>
                </a:lnTo>
                <a:lnTo>
                  <a:pt x="217402" y="23132"/>
                </a:lnTo>
                <a:lnTo>
                  <a:pt x="217402" y="39577"/>
                </a:lnTo>
                <a:lnTo>
                  <a:pt x="52404" y="39577"/>
                </a:lnTo>
                <a:lnTo>
                  <a:pt x="52404" y="130024"/>
                </a:lnTo>
                <a:lnTo>
                  <a:pt x="220362" y="130024"/>
                </a:lnTo>
                <a:lnTo>
                  <a:pt x="220362" y="146250"/>
                </a:lnTo>
                <a:close/>
              </a:path>
              <a:path w="782955" h="273684">
                <a:moveTo>
                  <a:pt x="134081" y="221129"/>
                </a:moveTo>
                <a:lnTo>
                  <a:pt x="114785" y="221129"/>
                </a:lnTo>
                <a:lnTo>
                  <a:pt x="114785" y="146250"/>
                </a:lnTo>
                <a:lnTo>
                  <a:pt x="134081" y="146250"/>
                </a:lnTo>
                <a:lnTo>
                  <a:pt x="134081" y="221129"/>
                </a:lnTo>
                <a:close/>
              </a:path>
              <a:path w="782955" h="273684">
                <a:moveTo>
                  <a:pt x="250511" y="237903"/>
                </a:moveTo>
                <a:lnTo>
                  <a:pt x="0" y="237903"/>
                </a:lnTo>
                <a:lnTo>
                  <a:pt x="0" y="221129"/>
                </a:lnTo>
                <a:lnTo>
                  <a:pt x="250511" y="221129"/>
                </a:lnTo>
                <a:lnTo>
                  <a:pt x="250511" y="237903"/>
                </a:lnTo>
                <a:close/>
              </a:path>
              <a:path w="782955" h="273684">
                <a:moveTo>
                  <a:pt x="508148" y="273643"/>
                </a:moveTo>
                <a:lnTo>
                  <a:pt x="489072" y="273643"/>
                </a:lnTo>
                <a:lnTo>
                  <a:pt x="489072" y="0"/>
                </a:lnTo>
                <a:lnTo>
                  <a:pt x="508148" y="0"/>
                </a:lnTo>
                <a:lnTo>
                  <a:pt x="508148" y="273643"/>
                </a:lnTo>
                <a:close/>
              </a:path>
              <a:path w="782955" h="273684">
                <a:moveTo>
                  <a:pt x="453770" y="104370"/>
                </a:moveTo>
                <a:lnTo>
                  <a:pt x="434804" y="104370"/>
                </a:lnTo>
                <a:lnTo>
                  <a:pt x="434804" y="6468"/>
                </a:lnTo>
                <a:lnTo>
                  <a:pt x="453770" y="6468"/>
                </a:lnTo>
                <a:lnTo>
                  <a:pt x="453770" y="104370"/>
                </a:lnTo>
                <a:close/>
              </a:path>
              <a:path w="782955" h="273684">
                <a:moveTo>
                  <a:pt x="388867" y="198106"/>
                </a:moveTo>
                <a:lnTo>
                  <a:pt x="285264" y="198106"/>
                </a:lnTo>
                <a:lnTo>
                  <a:pt x="285264" y="32999"/>
                </a:lnTo>
                <a:lnTo>
                  <a:pt x="388867" y="32999"/>
                </a:lnTo>
                <a:lnTo>
                  <a:pt x="388867" y="49005"/>
                </a:lnTo>
                <a:lnTo>
                  <a:pt x="303902" y="49005"/>
                </a:lnTo>
                <a:lnTo>
                  <a:pt x="303902" y="182319"/>
                </a:lnTo>
                <a:lnTo>
                  <a:pt x="388867" y="182319"/>
                </a:lnTo>
                <a:lnTo>
                  <a:pt x="388867" y="198106"/>
                </a:lnTo>
                <a:close/>
              </a:path>
              <a:path w="782955" h="273684">
                <a:moveTo>
                  <a:pt x="388867" y="182319"/>
                </a:moveTo>
                <a:lnTo>
                  <a:pt x="370339" y="182319"/>
                </a:lnTo>
                <a:lnTo>
                  <a:pt x="370339" y="49005"/>
                </a:lnTo>
                <a:lnTo>
                  <a:pt x="388867" y="49005"/>
                </a:lnTo>
                <a:lnTo>
                  <a:pt x="388867" y="104370"/>
                </a:lnTo>
                <a:lnTo>
                  <a:pt x="453770" y="104370"/>
                </a:lnTo>
                <a:lnTo>
                  <a:pt x="453770" y="121034"/>
                </a:lnTo>
                <a:lnTo>
                  <a:pt x="388867" y="121034"/>
                </a:lnTo>
                <a:lnTo>
                  <a:pt x="388867" y="182319"/>
                </a:lnTo>
                <a:close/>
              </a:path>
              <a:path w="782955" h="273684">
                <a:moveTo>
                  <a:pt x="453770" y="259281"/>
                </a:moveTo>
                <a:lnTo>
                  <a:pt x="434804" y="259281"/>
                </a:lnTo>
                <a:lnTo>
                  <a:pt x="434804" y="121034"/>
                </a:lnTo>
                <a:lnTo>
                  <a:pt x="453770" y="121034"/>
                </a:lnTo>
                <a:lnTo>
                  <a:pt x="453770" y="259281"/>
                </a:lnTo>
                <a:close/>
              </a:path>
              <a:path w="782955" h="273684">
                <a:moveTo>
                  <a:pt x="774008" y="201285"/>
                </a:moveTo>
                <a:lnTo>
                  <a:pt x="754383" y="201285"/>
                </a:lnTo>
                <a:lnTo>
                  <a:pt x="754383" y="328"/>
                </a:lnTo>
                <a:lnTo>
                  <a:pt x="774008" y="328"/>
                </a:lnTo>
                <a:lnTo>
                  <a:pt x="774008" y="201285"/>
                </a:lnTo>
                <a:close/>
              </a:path>
              <a:path w="782955" h="273684">
                <a:moveTo>
                  <a:pt x="626880" y="152937"/>
                </a:moveTo>
                <a:lnTo>
                  <a:pt x="598701" y="148182"/>
                </a:lnTo>
                <a:lnTo>
                  <a:pt x="576257" y="134546"/>
                </a:lnTo>
                <a:lnTo>
                  <a:pt x="561419" y="113470"/>
                </a:lnTo>
                <a:lnTo>
                  <a:pt x="556057" y="86390"/>
                </a:lnTo>
                <a:lnTo>
                  <a:pt x="561419" y="59498"/>
                </a:lnTo>
                <a:lnTo>
                  <a:pt x="576257" y="38494"/>
                </a:lnTo>
                <a:lnTo>
                  <a:pt x="598701" y="24830"/>
                </a:lnTo>
                <a:lnTo>
                  <a:pt x="626880" y="19953"/>
                </a:lnTo>
                <a:lnTo>
                  <a:pt x="655025" y="24830"/>
                </a:lnTo>
                <a:lnTo>
                  <a:pt x="675038" y="37055"/>
                </a:lnTo>
                <a:lnTo>
                  <a:pt x="626880" y="37055"/>
                </a:lnTo>
                <a:lnTo>
                  <a:pt x="606293" y="40833"/>
                </a:lnTo>
                <a:lnTo>
                  <a:pt x="589879" y="51157"/>
                </a:lnTo>
                <a:lnTo>
                  <a:pt x="579056" y="66764"/>
                </a:lnTo>
                <a:lnTo>
                  <a:pt x="575243" y="86390"/>
                </a:lnTo>
                <a:lnTo>
                  <a:pt x="579056" y="106170"/>
                </a:lnTo>
                <a:lnTo>
                  <a:pt x="589879" y="121788"/>
                </a:lnTo>
                <a:lnTo>
                  <a:pt x="606293" y="132040"/>
                </a:lnTo>
                <a:lnTo>
                  <a:pt x="626880" y="135725"/>
                </a:lnTo>
                <a:lnTo>
                  <a:pt x="675460" y="135725"/>
                </a:lnTo>
                <a:lnTo>
                  <a:pt x="655025" y="148182"/>
                </a:lnTo>
                <a:lnTo>
                  <a:pt x="626880" y="152937"/>
                </a:lnTo>
                <a:close/>
              </a:path>
              <a:path w="782955" h="273684">
                <a:moveTo>
                  <a:pt x="675460" y="135725"/>
                </a:moveTo>
                <a:lnTo>
                  <a:pt x="626880" y="135725"/>
                </a:lnTo>
                <a:lnTo>
                  <a:pt x="647315" y="132040"/>
                </a:lnTo>
                <a:lnTo>
                  <a:pt x="663731" y="121788"/>
                </a:lnTo>
                <a:lnTo>
                  <a:pt x="674658" y="106170"/>
                </a:lnTo>
                <a:lnTo>
                  <a:pt x="678627" y="86390"/>
                </a:lnTo>
                <a:lnTo>
                  <a:pt x="674658" y="66764"/>
                </a:lnTo>
                <a:lnTo>
                  <a:pt x="663731" y="51157"/>
                </a:lnTo>
                <a:lnTo>
                  <a:pt x="647315" y="40833"/>
                </a:lnTo>
                <a:lnTo>
                  <a:pt x="626880" y="37055"/>
                </a:lnTo>
                <a:lnTo>
                  <a:pt x="675038" y="37055"/>
                </a:lnTo>
                <a:lnTo>
                  <a:pt x="677394" y="38494"/>
                </a:lnTo>
                <a:lnTo>
                  <a:pt x="692156" y="59498"/>
                </a:lnTo>
                <a:lnTo>
                  <a:pt x="697484" y="86390"/>
                </a:lnTo>
                <a:lnTo>
                  <a:pt x="692156" y="113470"/>
                </a:lnTo>
                <a:lnTo>
                  <a:pt x="677394" y="134546"/>
                </a:lnTo>
                <a:lnTo>
                  <a:pt x="675460" y="135725"/>
                </a:lnTo>
                <a:close/>
              </a:path>
              <a:path w="782955" h="273684">
                <a:moveTo>
                  <a:pt x="782888" y="267065"/>
                </a:moveTo>
                <a:lnTo>
                  <a:pt x="599362" y="267065"/>
                </a:lnTo>
                <a:lnTo>
                  <a:pt x="599362" y="180565"/>
                </a:lnTo>
                <a:lnTo>
                  <a:pt x="618767" y="180565"/>
                </a:lnTo>
                <a:lnTo>
                  <a:pt x="618767" y="250511"/>
                </a:lnTo>
                <a:lnTo>
                  <a:pt x="782888" y="250511"/>
                </a:lnTo>
                <a:lnTo>
                  <a:pt x="782888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713360" y="8963050"/>
            <a:ext cx="771525" cy="274320"/>
          </a:xfrm>
          <a:custGeom>
            <a:avLst/>
            <a:gdLst/>
            <a:ahLst/>
            <a:cxnLst/>
            <a:rect l="l" t="t" r="r" b="b"/>
            <a:pathLst>
              <a:path w="771525" h="274320">
                <a:moveTo>
                  <a:pt x="223651" y="273643"/>
                </a:moveTo>
                <a:lnTo>
                  <a:pt x="204136" y="273643"/>
                </a:lnTo>
                <a:lnTo>
                  <a:pt x="204136" y="0"/>
                </a:lnTo>
                <a:lnTo>
                  <a:pt x="223651" y="0"/>
                </a:lnTo>
                <a:lnTo>
                  <a:pt x="223651" y="273643"/>
                </a:lnTo>
                <a:close/>
              </a:path>
              <a:path w="771525" h="274320">
                <a:moveTo>
                  <a:pt x="162037" y="45278"/>
                </a:moveTo>
                <a:lnTo>
                  <a:pt x="8222" y="45278"/>
                </a:lnTo>
                <a:lnTo>
                  <a:pt x="8222" y="28614"/>
                </a:lnTo>
                <a:lnTo>
                  <a:pt x="162037" y="28614"/>
                </a:lnTo>
                <a:lnTo>
                  <a:pt x="162037" y="45278"/>
                </a:lnTo>
                <a:close/>
              </a:path>
              <a:path w="771525" h="274320">
                <a:moveTo>
                  <a:pt x="11730" y="220471"/>
                </a:moveTo>
                <a:lnTo>
                  <a:pt x="0" y="204903"/>
                </a:lnTo>
                <a:lnTo>
                  <a:pt x="27319" y="185521"/>
                </a:lnTo>
                <a:lnTo>
                  <a:pt x="51308" y="157062"/>
                </a:lnTo>
                <a:lnTo>
                  <a:pt x="68390" y="123116"/>
                </a:lnTo>
                <a:lnTo>
                  <a:pt x="74988" y="87267"/>
                </a:lnTo>
                <a:lnTo>
                  <a:pt x="74988" y="45278"/>
                </a:lnTo>
                <a:lnTo>
                  <a:pt x="94503" y="45278"/>
                </a:lnTo>
                <a:lnTo>
                  <a:pt x="94503" y="87267"/>
                </a:lnTo>
                <a:lnTo>
                  <a:pt x="100946" y="122024"/>
                </a:lnTo>
                <a:lnTo>
                  <a:pt x="103751" y="127283"/>
                </a:lnTo>
                <a:lnTo>
                  <a:pt x="84965" y="127283"/>
                </a:lnTo>
                <a:lnTo>
                  <a:pt x="72458" y="156906"/>
                </a:lnTo>
                <a:lnTo>
                  <a:pt x="55049" y="183292"/>
                </a:lnTo>
                <a:lnTo>
                  <a:pt x="34289" y="204970"/>
                </a:lnTo>
                <a:lnTo>
                  <a:pt x="11730" y="220471"/>
                </a:lnTo>
                <a:close/>
              </a:path>
              <a:path w="771525" h="274320">
                <a:moveTo>
                  <a:pt x="159186" y="213784"/>
                </a:moveTo>
                <a:lnTo>
                  <a:pt x="136057" y="199513"/>
                </a:lnTo>
                <a:lnTo>
                  <a:pt x="115004" y="179619"/>
                </a:lnTo>
                <a:lnTo>
                  <a:pt x="97487" y="155183"/>
                </a:lnTo>
                <a:lnTo>
                  <a:pt x="84965" y="127283"/>
                </a:lnTo>
                <a:lnTo>
                  <a:pt x="103751" y="127283"/>
                </a:lnTo>
                <a:lnTo>
                  <a:pt x="118006" y="154006"/>
                </a:lnTo>
                <a:lnTo>
                  <a:pt x="142281" y="180356"/>
                </a:lnTo>
                <a:lnTo>
                  <a:pt x="170369" y="198216"/>
                </a:lnTo>
                <a:lnTo>
                  <a:pt x="159186" y="213784"/>
                </a:lnTo>
                <a:close/>
              </a:path>
              <a:path w="771525" h="274320">
                <a:moveTo>
                  <a:pt x="498719" y="165216"/>
                </a:moveTo>
                <a:lnTo>
                  <a:pt x="479095" y="165216"/>
                </a:lnTo>
                <a:lnTo>
                  <a:pt x="479095" y="0"/>
                </a:lnTo>
                <a:lnTo>
                  <a:pt x="498719" y="0"/>
                </a:lnTo>
                <a:lnTo>
                  <a:pt x="498719" y="165216"/>
                </a:lnTo>
                <a:close/>
              </a:path>
              <a:path w="771525" h="274320">
                <a:moveTo>
                  <a:pt x="288005" y="152718"/>
                </a:moveTo>
                <a:lnTo>
                  <a:pt x="277590" y="137260"/>
                </a:lnTo>
                <a:lnTo>
                  <a:pt x="305337" y="121726"/>
                </a:lnTo>
                <a:lnTo>
                  <a:pt x="327802" y="99162"/>
                </a:lnTo>
                <a:lnTo>
                  <a:pt x="342866" y="71336"/>
                </a:lnTo>
                <a:lnTo>
                  <a:pt x="348413" y="40016"/>
                </a:lnTo>
                <a:lnTo>
                  <a:pt x="348413" y="13375"/>
                </a:lnTo>
                <a:lnTo>
                  <a:pt x="368037" y="13375"/>
                </a:lnTo>
                <a:lnTo>
                  <a:pt x="368037" y="40016"/>
                </a:lnTo>
                <a:lnTo>
                  <a:pt x="373512" y="69930"/>
                </a:lnTo>
                <a:lnTo>
                  <a:pt x="378330" y="78277"/>
                </a:lnTo>
                <a:lnTo>
                  <a:pt x="358499" y="78277"/>
                </a:lnTo>
                <a:lnTo>
                  <a:pt x="347037" y="102597"/>
                </a:lnTo>
                <a:lnTo>
                  <a:pt x="330858" y="123515"/>
                </a:lnTo>
                <a:lnTo>
                  <a:pt x="310876" y="140424"/>
                </a:lnTo>
                <a:lnTo>
                  <a:pt x="288005" y="152718"/>
                </a:lnTo>
                <a:close/>
              </a:path>
              <a:path w="771525" h="274320">
                <a:moveTo>
                  <a:pt x="428883" y="147785"/>
                </a:moveTo>
                <a:lnTo>
                  <a:pt x="406215" y="136277"/>
                </a:lnTo>
                <a:lnTo>
                  <a:pt x="386332" y="120513"/>
                </a:lnTo>
                <a:lnTo>
                  <a:pt x="370129" y="101009"/>
                </a:lnTo>
                <a:lnTo>
                  <a:pt x="358499" y="78277"/>
                </a:lnTo>
                <a:lnTo>
                  <a:pt x="378330" y="78277"/>
                </a:lnTo>
                <a:lnTo>
                  <a:pt x="388730" y="96298"/>
                </a:lnTo>
                <a:lnTo>
                  <a:pt x="411390" y="117548"/>
                </a:lnTo>
                <a:lnTo>
                  <a:pt x="439189" y="132107"/>
                </a:lnTo>
                <a:lnTo>
                  <a:pt x="428883" y="147785"/>
                </a:lnTo>
                <a:close/>
              </a:path>
              <a:path w="771525" h="274320">
                <a:moveTo>
                  <a:pt x="498719" y="273643"/>
                </a:moveTo>
                <a:lnTo>
                  <a:pt x="479095" y="273643"/>
                </a:lnTo>
                <a:lnTo>
                  <a:pt x="479095" y="195913"/>
                </a:lnTo>
                <a:lnTo>
                  <a:pt x="315852" y="195913"/>
                </a:lnTo>
                <a:lnTo>
                  <a:pt x="315852" y="179578"/>
                </a:lnTo>
                <a:lnTo>
                  <a:pt x="498719" y="179578"/>
                </a:lnTo>
                <a:lnTo>
                  <a:pt x="498719" y="273643"/>
                </a:lnTo>
                <a:close/>
              </a:path>
              <a:path w="771525" h="274320">
                <a:moveTo>
                  <a:pt x="770938" y="273972"/>
                </a:moveTo>
                <a:lnTo>
                  <a:pt x="751314" y="273972"/>
                </a:lnTo>
                <a:lnTo>
                  <a:pt x="751314" y="0"/>
                </a:lnTo>
                <a:lnTo>
                  <a:pt x="770938" y="0"/>
                </a:lnTo>
                <a:lnTo>
                  <a:pt x="770938" y="273972"/>
                </a:lnTo>
                <a:close/>
              </a:path>
              <a:path w="771525" h="274320">
                <a:moveTo>
                  <a:pt x="638063" y="147127"/>
                </a:moveTo>
                <a:lnTo>
                  <a:pt x="608412" y="142546"/>
                </a:lnTo>
                <a:lnTo>
                  <a:pt x="585206" y="129640"/>
                </a:lnTo>
                <a:lnTo>
                  <a:pt x="570120" y="109663"/>
                </a:lnTo>
                <a:lnTo>
                  <a:pt x="564828" y="83869"/>
                </a:lnTo>
                <a:lnTo>
                  <a:pt x="570120" y="58074"/>
                </a:lnTo>
                <a:lnTo>
                  <a:pt x="585206" y="38097"/>
                </a:lnTo>
                <a:lnTo>
                  <a:pt x="608412" y="25191"/>
                </a:lnTo>
                <a:lnTo>
                  <a:pt x="638063" y="20610"/>
                </a:lnTo>
                <a:lnTo>
                  <a:pt x="667525" y="25191"/>
                </a:lnTo>
                <a:lnTo>
                  <a:pt x="690074" y="37823"/>
                </a:lnTo>
                <a:lnTo>
                  <a:pt x="638063" y="37823"/>
                </a:lnTo>
                <a:lnTo>
                  <a:pt x="616266" y="41287"/>
                </a:lnTo>
                <a:lnTo>
                  <a:pt x="599116" y="50814"/>
                </a:lnTo>
                <a:lnTo>
                  <a:pt x="587926" y="65358"/>
                </a:lnTo>
                <a:lnTo>
                  <a:pt x="584014" y="83869"/>
                </a:lnTo>
                <a:lnTo>
                  <a:pt x="587926" y="102349"/>
                </a:lnTo>
                <a:lnTo>
                  <a:pt x="599116" y="116923"/>
                </a:lnTo>
                <a:lnTo>
                  <a:pt x="616266" y="126482"/>
                </a:lnTo>
                <a:lnTo>
                  <a:pt x="638063" y="129914"/>
                </a:lnTo>
                <a:lnTo>
                  <a:pt x="690074" y="129914"/>
                </a:lnTo>
                <a:lnTo>
                  <a:pt x="667525" y="142546"/>
                </a:lnTo>
                <a:lnTo>
                  <a:pt x="638063" y="147127"/>
                </a:lnTo>
                <a:close/>
              </a:path>
              <a:path w="771525" h="274320">
                <a:moveTo>
                  <a:pt x="690074" y="129914"/>
                </a:moveTo>
                <a:lnTo>
                  <a:pt x="638063" y="129914"/>
                </a:lnTo>
                <a:lnTo>
                  <a:pt x="659594" y="126482"/>
                </a:lnTo>
                <a:lnTo>
                  <a:pt x="676613" y="116923"/>
                </a:lnTo>
                <a:lnTo>
                  <a:pt x="687814" y="102349"/>
                </a:lnTo>
                <a:lnTo>
                  <a:pt x="691893" y="83869"/>
                </a:lnTo>
                <a:lnTo>
                  <a:pt x="687814" y="65358"/>
                </a:lnTo>
                <a:lnTo>
                  <a:pt x="676613" y="50814"/>
                </a:lnTo>
                <a:lnTo>
                  <a:pt x="659594" y="41287"/>
                </a:lnTo>
                <a:lnTo>
                  <a:pt x="638063" y="37823"/>
                </a:lnTo>
                <a:lnTo>
                  <a:pt x="690074" y="37823"/>
                </a:lnTo>
                <a:lnTo>
                  <a:pt x="690563" y="38097"/>
                </a:lnTo>
                <a:lnTo>
                  <a:pt x="705605" y="58074"/>
                </a:lnTo>
                <a:lnTo>
                  <a:pt x="711078" y="83869"/>
                </a:lnTo>
                <a:lnTo>
                  <a:pt x="705605" y="109663"/>
                </a:lnTo>
                <a:lnTo>
                  <a:pt x="690563" y="129640"/>
                </a:lnTo>
                <a:lnTo>
                  <a:pt x="690074" y="129914"/>
                </a:lnTo>
                <a:close/>
              </a:path>
              <a:path w="771525" h="274320">
                <a:moveTo>
                  <a:pt x="552878" y="212249"/>
                </a:moveTo>
                <a:lnTo>
                  <a:pt x="549918" y="195036"/>
                </a:lnTo>
                <a:lnTo>
                  <a:pt x="591342" y="194966"/>
                </a:lnTo>
                <a:lnTo>
                  <a:pt x="637350" y="193899"/>
                </a:lnTo>
                <a:lnTo>
                  <a:pt x="685250" y="191043"/>
                </a:lnTo>
                <a:lnTo>
                  <a:pt x="732347" y="185608"/>
                </a:lnTo>
                <a:lnTo>
                  <a:pt x="734101" y="200299"/>
                </a:lnTo>
                <a:lnTo>
                  <a:pt x="686051" y="207161"/>
                </a:lnTo>
                <a:lnTo>
                  <a:pt x="638392" y="210714"/>
                </a:lnTo>
                <a:lnTo>
                  <a:pt x="593281" y="212047"/>
                </a:lnTo>
                <a:lnTo>
                  <a:pt x="552878" y="21224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612705" y="8963050"/>
            <a:ext cx="775970" cy="273050"/>
          </a:xfrm>
          <a:custGeom>
            <a:avLst/>
            <a:gdLst/>
            <a:ahLst/>
            <a:cxnLst/>
            <a:rect l="l" t="t" r="r" b="b"/>
            <a:pathLst>
              <a:path w="775969" h="273050">
                <a:moveTo>
                  <a:pt x="226940" y="29381"/>
                </a:moveTo>
                <a:lnTo>
                  <a:pt x="22913" y="29381"/>
                </a:lnTo>
                <a:lnTo>
                  <a:pt x="22913" y="13155"/>
                </a:lnTo>
                <a:lnTo>
                  <a:pt x="226940" y="13155"/>
                </a:lnTo>
                <a:lnTo>
                  <a:pt x="226940" y="29381"/>
                </a:lnTo>
                <a:close/>
              </a:path>
              <a:path w="775969" h="273050">
                <a:moveTo>
                  <a:pt x="22474" y="110619"/>
                </a:moveTo>
                <a:lnTo>
                  <a:pt x="15238" y="94942"/>
                </a:lnTo>
                <a:lnTo>
                  <a:pt x="49305" y="87516"/>
                </a:lnTo>
                <a:lnTo>
                  <a:pt x="80648" y="73604"/>
                </a:lnTo>
                <a:lnTo>
                  <a:pt x="103625" y="54163"/>
                </a:lnTo>
                <a:lnTo>
                  <a:pt x="112592" y="30149"/>
                </a:lnTo>
                <a:lnTo>
                  <a:pt x="112592" y="29381"/>
                </a:lnTo>
                <a:lnTo>
                  <a:pt x="136821" y="29381"/>
                </a:lnTo>
                <a:lnTo>
                  <a:pt x="136821" y="30149"/>
                </a:lnTo>
                <a:lnTo>
                  <a:pt x="145175" y="53062"/>
                </a:lnTo>
                <a:lnTo>
                  <a:pt x="124762" y="53062"/>
                </a:lnTo>
                <a:lnTo>
                  <a:pt x="108332" y="74666"/>
                </a:lnTo>
                <a:lnTo>
                  <a:pt x="83773" y="91625"/>
                </a:lnTo>
                <a:lnTo>
                  <a:pt x="54136" y="103692"/>
                </a:lnTo>
                <a:lnTo>
                  <a:pt x="22474" y="110619"/>
                </a:lnTo>
                <a:close/>
              </a:path>
              <a:path w="775969" h="273050">
                <a:moveTo>
                  <a:pt x="226830" y="110619"/>
                </a:moveTo>
                <a:lnTo>
                  <a:pt x="195172" y="103692"/>
                </a:lnTo>
                <a:lnTo>
                  <a:pt x="165559" y="91625"/>
                </a:lnTo>
                <a:lnTo>
                  <a:pt x="141064" y="74666"/>
                </a:lnTo>
                <a:lnTo>
                  <a:pt x="124762" y="53062"/>
                </a:lnTo>
                <a:lnTo>
                  <a:pt x="145175" y="53062"/>
                </a:lnTo>
                <a:lnTo>
                  <a:pt x="145577" y="54163"/>
                </a:lnTo>
                <a:lnTo>
                  <a:pt x="168464" y="73604"/>
                </a:lnTo>
                <a:lnTo>
                  <a:pt x="199924" y="87516"/>
                </a:lnTo>
                <a:lnTo>
                  <a:pt x="234395" y="94942"/>
                </a:lnTo>
                <a:lnTo>
                  <a:pt x="226830" y="110619"/>
                </a:lnTo>
                <a:close/>
              </a:path>
              <a:path w="775969" h="273050">
                <a:moveTo>
                  <a:pt x="249305" y="145702"/>
                </a:moveTo>
                <a:lnTo>
                  <a:pt x="0" y="145702"/>
                </a:lnTo>
                <a:lnTo>
                  <a:pt x="0" y="129147"/>
                </a:lnTo>
                <a:lnTo>
                  <a:pt x="249305" y="129147"/>
                </a:lnTo>
                <a:lnTo>
                  <a:pt x="249305" y="145702"/>
                </a:lnTo>
                <a:close/>
              </a:path>
              <a:path w="775969" h="273050">
                <a:moveTo>
                  <a:pt x="124542" y="272766"/>
                </a:moveTo>
                <a:lnTo>
                  <a:pt x="84962" y="269619"/>
                </a:lnTo>
                <a:lnTo>
                  <a:pt x="55392" y="260419"/>
                </a:lnTo>
                <a:lnTo>
                  <a:pt x="36881" y="245524"/>
                </a:lnTo>
                <a:lnTo>
                  <a:pt x="30477" y="225295"/>
                </a:lnTo>
                <a:lnTo>
                  <a:pt x="36189" y="205959"/>
                </a:lnTo>
                <a:lnTo>
                  <a:pt x="52733" y="191391"/>
                </a:lnTo>
                <a:lnTo>
                  <a:pt x="79226" y="181880"/>
                </a:lnTo>
                <a:lnTo>
                  <a:pt x="114785" y="177714"/>
                </a:lnTo>
                <a:lnTo>
                  <a:pt x="114785" y="145702"/>
                </a:lnTo>
                <a:lnTo>
                  <a:pt x="134081" y="145702"/>
                </a:lnTo>
                <a:lnTo>
                  <a:pt x="134081" y="177714"/>
                </a:lnTo>
                <a:lnTo>
                  <a:pt x="169621" y="181880"/>
                </a:lnTo>
                <a:lnTo>
                  <a:pt x="196051" y="191350"/>
                </a:lnTo>
                <a:lnTo>
                  <a:pt x="198124" y="193173"/>
                </a:lnTo>
                <a:lnTo>
                  <a:pt x="124542" y="193173"/>
                </a:lnTo>
                <a:lnTo>
                  <a:pt x="93645" y="195417"/>
                </a:lnTo>
                <a:lnTo>
                  <a:pt x="70260" y="201751"/>
                </a:lnTo>
                <a:lnTo>
                  <a:pt x="55489" y="211827"/>
                </a:lnTo>
                <a:lnTo>
                  <a:pt x="50431" y="225295"/>
                </a:lnTo>
                <a:lnTo>
                  <a:pt x="55489" y="238711"/>
                </a:lnTo>
                <a:lnTo>
                  <a:pt x="70260" y="248757"/>
                </a:lnTo>
                <a:lnTo>
                  <a:pt x="93645" y="255019"/>
                </a:lnTo>
                <a:lnTo>
                  <a:pt x="124542" y="257089"/>
                </a:lnTo>
                <a:lnTo>
                  <a:pt x="197557" y="257089"/>
                </a:lnTo>
                <a:lnTo>
                  <a:pt x="193419" y="260419"/>
                </a:lnTo>
                <a:lnTo>
                  <a:pt x="163935" y="269619"/>
                </a:lnTo>
                <a:lnTo>
                  <a:pt x="124542" y="272766"/>
                </a:lnTo>
                <a:close/>
              </a:path>
              <a:path w="775969" h="273050">
                <a:moveTo>
                  <a:pt x="197557" y="257089"/>
                </a:moveTo>
                <a:lnTo>
                  <a:pt x="124542" y="257089"/>
                </a:lnTo>
                <a:lnTo>
                  <a:pt x="155320" y="255019"/>
                </a:lnTo>
                <a:lnTo>
                  <a:pt x="178687" y="248757"/>
                </a:lnTo>
                <a:lnTo>
                  <a:pt x="193565" y="238711"/>
                </a:lnTo>
                <a:lnTo>
                  <a:pt x="198874" y="225295"/>
                </a:lnTo>
                <a:lnTo>
                  <a:pt x="193565" y="211827"/>
                </a:lnTo>
                <a:lnTo>
                  <a:pt x="178687" y="201751"/>
                </a:lnTo>
                <a:lnTo>
                  <a:pt x="155320" y="195417"/>
                </a:lnTo>
                <a:lnTo>
                  <a:pt x="124542" y="193173"/>
                </a:lnTo>
                <a:lnTo>
                  <a:pt x="198124" y="193173"/>
                </a:lnTo>
                <a:lnTo>
                  <a:pt x="212615" y="205912"/>
                </a:lnTo>
                <a:lnTo>
                  <a:pt x="218388" y="225295"/>
                </a:lnTo>
                <a:lnTo>
                  <a:pt x="211927" y="245524"/>
                </a:lnTo>
                <a:lnTo>
                  <a:pt x="197557" y="257089"/>
                </a:lnTo>
                <a:close/>
              </a:path>
              <a:path w="775969" h="273050">
                <a:moveTo>
                  <a:pt x="357622" y="220581"/>
                </a:moveTo>
                <a:lnTo>
                  <a:pt x="338436" y="220581"/>
                </a:lnTo>
                <a:lnTo>
                  <a:pt x="338436" y="144496"/>
                </a:lnTo>
                <a:lnTo>
                  <a:pt x="322294" y="134178"/>
                </a:lnTo>
                <a:lnTo>
                  <a:pt x="310192" y="121158"/>
                </a:lnTo>
                <a:lnTo>
                  <a:pt x="302591" y="105691"/>
                </a:lnTo>
                <a:lnTo>
                  <a:pt x="299955" y="88035"/>
                </a:lnTo>
                <a:lnTo>
                  <a:pt x="307268" y="59537"/>
                </a:lnTo>
                <a:lnTo>
                  <a:pt x="327706" y="37658"/>
                </a:lnTo>
                <a:lnTo>
                  <a:pt x="359018" y="23591"/>
                </a:lnTo>
                <a:lnTo>
                  <a:pt x="398954" y="18527"/>
                </a:lnTo>
                <a:lnTo>
                  <a:pt x="439000" y="23591"/>
                </a:lnTo>
                <a:lnTo>
                  <a:pt x="463877" y="34753"/>
                </a:lnTo>
                <a:lnTo>
                  <a:pt x="398954" y="34753"/>
                </a:lnTo>
                <a:lnTo>
                  <a:pt x="366679" y="38577"/>
                </a:lnTo>
                <a:lnTo>
                  <a:pt x="341218" y="49471"/>
                </a:lnTo>
                <a:lnTo>
                  <a:pt x="324535" y="66327"/>
                </a:lnTo>
                <a:lnTo>
                  <a:pt x="318593" y="88035"/>
                </a:lnTo>
                <a:lnTo>
                  <a:pt x="324535" y="109696"/>
                </a:lnTo>
                <a:lnTo>
                  <a:pt x="341218" y="126557"/>
                </a:lnTo>
                <a:lnTo>
                  <a:pt x="366679" y="137477"/>
                </a:lnTo>
                <a:lnTo>
                  <a:pt x="398954" y="141316"/>
                </a:lnTo>
                <a:lnTo>
                  <a:pt x="464836" y="141316"/>
                </a:lnTo>
                <a:lnTo>
                  <a:pt x="460677" y="144057"/>
                </a:lnTo>
                <a:lnTo>
                  <a:pt x="460677" y="151622"/>
                </a:lnTo>
                <a:lnTo>
                  <a:pt x="440943" y="151622"/>
                </a:lnTo>
                <a:lnTo>
                  <a:pt x="440053" y="151841"/>
                </a:lnTo>
                <a:lnTo>
                  <a:pt x="357622" y="151841"/>
                </a:lnTo>
                <a:lnTo>
                  <a:pt x="357622" y="220581"/>
                </a:lnTo>
                <a:close/>
              </a:path>
              <a:path w="775969" h="273050">
                <a:moveTo>
                  <a:pt x="464836" y="141316"/>
                </a:moveTo>
                <a:lnTo>
                  <a:pt x="398954" y="141316"/>
                </a:lnTo>
                <a:lnTo>
                  <a:pt x="431155" y="137477"/>
                </a:lnTo>
                <a:lnTo>
                  <a:pt x="456675" y="126557"/>
                </a:lnTo>
                <a:lnTo>
                  <a:pt x="473480" y="109696"/>
                </a:lnTo>
                <a:lnTo>
                  <a:pt x="479534" y="88035"/>
                </a:lnTo>
                <a:lnTo>
                  <a:pt x="473480" y="66327"/>
                </a:lnTo>
                <a:lnTo>
                  <a:pt x="456675" y="49471"/>
                </a:lnTo>
                <a:lnTo>
                  <a:pt x="431155" y="38577"/>
                </a:lnTo>
                <a:lnTo>
                  <a:pt x="398954" y="34753"/>
                </a:lnTo>
                <a:lnTo>
                  <a:pt x="463877" y="34753"/>
                </a:lnTo>
                <a:lnTo>
                  <a:pt x="470352" y="37658"/>
                </a:lnTo>
                <a:lnTo>
                  <a:pt x="490809" y="59537"/>
                </a:lnTo>
                <a:lnTo>
                  <a:pt x="498171" y="88035"/>
                </a:lnTo>
                <a:lnTo>
                  <a:pt x="495550" y="105468"/>
                </a:lnTo>
                <a:lnTo>
                  <a:pt x="488140" y="120774"/>
                </a:lnTo>
                <a:lnTo>
                  <a:pt x="476372" y="133716"/>
                </a:lnTo>
                <a:lnTo>
                  <a:pt x="464836" y="141316"/>
                </a:lnTo>
                <a:close/>
              </a:path>
              <a:path w="775969" h="273050">
                <a:moveTo>
                  <a:pt x="460677" y="220581"/>
                </a:moveTo>
                <a:lnTo>
                  <a:pt x="440943" y="220581"/>
                </a:lnTo>
                <a:lnTo>
                  <a:pt x="440943" y="151622"/>
                </a:lnTo>
                <a:lnTo>
                  <a:pt x="460677" y="151622"/>
                </a:lnTo>
                <a:lnTo>
                  <a:pt x="460677" y="220581"/>
                </a:lnTo>
                <a:close/>
              </a:path>
              <a:path w="775969" h="273050">
                <a:moveTo>
                  <a:pt x="398954" y="157103"/>
                </a:moveTo>
                <a:lnTo>
                  <a:pt x="387865" y="156756"/>
                </a:lnTo>
                <a:lnTo>
                  <a:pt x="377301" y="155747"/>
                </a:lnTo>
                <a:lnTo>
                  <a:pt x="367194" y="154097"/>
                </a:lnTo>
                <a:lnTo>
                  <a:pt x="357622" y="151841"/>
                </a:lnTo>
                <a:lnTo>
                  <a:pt x="440053" y="151841"/>
                </a:lnTo>
                <a:lnTo>
                  <a:pt x="431268" y="154005"/>
                </a:lnTo>
                <a:lnTo>
                  <a:pt x="421017" y="155719"/>
                </a:lnTo>
                <a:lnTo>
                  <a:pt x="410121" y="156759"/>
                </a:lnTo>
                <a:lnTo>
                  <a:pt x="398954" y="157103"/>
                </a:lnTo>
                <a:close/>
              </a:path>
              <a:path w="775969" h="273050">
                <a:moveTo>
                  <a:pt x="525031" y="237355"/>
                </a:moveTo>
                <a:lnTo>
                  <a:pt x="274520" y="237355"/>
                </a:lnTo>
                <a:lnTo>
                  <a:pt x="274520" y="220581"/>
                </a:lnTo>
                <a:lnTo>
                  <a:pt x="525031" y="220581"/>
                </a:lnTo>
                <a:lnTo>
                  <a:pt x="525031" y="237355"/>
                </a:lnTo>
                <a:close/>
              </a:path>
              <a:path w="775969" h="273050">
                <a:moveTo>
                  <a:pt x="774556" y="162695"/>
                </a:moveTo>
                <a:lnTo>
                  <a:pt x="754932" y="162695"/>
                </a:lnTo>
                <a:lnTo>
                  <a:pt x="754932" y="77620"/>
                </a:lnTo>
                <a:lnTo>
                  <a:pt x="691016" y="77620"/>
                </a:lnTo>
                <a:lnTo>
                  <a:pt x="691016" y="61175"/>
                </a:lnTo>
                <a:lnTo>
                  <a:pt x="754932" y="61175"/>
                </a:lnTo>
                <a:lnTo>
                  <a:pt x="754932" y="0"/>
                </a:lnTo>
                <a:lnTo>
                  <a:pt x="774556" y="0"/>
                </a:lnTo>
                <a:lnTo>
                  <a:pt x="774556" y="162695"/>
                </a:lnTo>
                <a:close/>
              </a:path>
              <a:path w="775969" h="273050">
                <a:moveTo>
                  <a:pt x="560224" y="156336"/>
                </a:moveTo>
                <a:lnTo>
                  <a:pt x="549589" y="140220"/>
                </a:lnTo>
                <a:lnTo>
                  <a:pt x="577775" y="125437"/>
                </a:lnTo>
                <a:lnTo>
                  <a:pt x="600349" y="103849"/>
                </a:lnTo>
                <a:lnTo>
                  <a:pt x="615359" y="76794"/>
                </a:lnTo>
                <a:lnTo>
                  <a:pt x="620851" y="45607"/>
                </a:lnTo>
                <a:lnTo>
                  <a:pt x="620851" y="16006"/>
                </a:lnTo>
                <a:lnTo>
                  <a:pt x="640036" y="16006"/>
                </a:lnTo>
                <a:lnTo>
                  <a:pt x="640138" y="45607"/>
                </a:lnTo>
                <a:lnTo>
                  <a:pt x="645317" y="73609"/>
                </a:lnTo>
                <a:lnTo>
                  <a:pt x="650831" y="82992"/>
                </a:lnTo>
                <a:lnTo>
                  <a:pt x="630937" y="82992"/>
                </a:lnTo>
                <a:lnTo>
                  <a:pt x="619703" y="107078"/>
                </a:lnTo>
                <a:lnTo>
                  <a:pt x="603638" y="127681"/>
                </a:lnTo>
                <a:lnTo>
                  <a:pt x="583545" y="144275"/>
                </a:lnTo>
                <a:lnTo>
                  <a:pt x="560224" y="156336"/>
                </a:lnTo>
                <a:close/>
              </a:path>
              <a:path w="775969" h="273050">
                <a:moveTo>
                  <a:pt x="698471" y="148114"/>
                </a:moveTo>
                <a:lnTo>
                  <a:pt x="676710" y="137229"/>
                </a:lnTo>
                <a:lnTo>
                  <a:pt x="657673" y="122459"/>
                </a:lnTo>
                <a:lnTo>
                  <a:pt x="642152" y="104236"/>
                </a:lnTo>
                <a:lnTo>
                  <a:pt x="630937" y="82992"/>
                </a:lnTo>
                <a:lnTo>
                  <a:pt x="650831" y="82992"/>
                </a:lnTo>
                <a:lnTo>
                  <a:pt x="660085" y="98738"/>
                </a:lnTo>
                <a:lnTo>
                  <a:pt x="682233" y="118953"/>
                </a:lnTo>
                <a:lnTo>
                  <a:pt x="709653" y="132765"/>
                </a:lnTo>
                <a:lnTo>
                  <a:pt x="698471" y="148114"/>
                </a:lnTo>
                <a:close/>
              </a:path>
              <a:path w="775969" h="273050">
                <a:moveTo>
                  <a:pt x="684657" y="272766"/>
                </a:moveTo>
                <a:lnTo>
                  <a:pt x="646577" y="269400"/>
                </a:lnTo>
                <a:lnTo>
                  <a:pt x="617973" y="259569"/>
                </a:lnTo>
                <a:lnTo>
                  <a:pt x="600017" y="243674"/>
                </a:lnTo>
                <a:lnTo>
                  <a:pt x="593881" y="222116"/>
                </a:lnTo>
                <a:lnTo>
                  <a:pt x="600017" y="200362"/>
                </a:lnTo>
                <a:lnTo>
                  <a:pt x="617973" y="184251"/>
                </a:lnTo>
                <a:lnTo>
                  <a:pt x="646577" y="174246"/>
                </a:lnTo>
                <a:lnTo>
                  <a:pt x="684657" y="170808"/>
                </a:lnTo>
                <a:lnTo>
                  <a:pt x="722614" y="174246"/>
                </a:lnTo>
                <a:lnTo>
                  <a:pt x="751177" y="184251"/>
                </a:lnTo>
                <a:lnTo>
                  <a:pt x="753917" y="186704"/>
                </a:lnTo>
                <a:lnTo>
                  <a:pt x="684657" y="186704"/>
                </a:lnTo>
                <a:lnTo>
                  <a:pt x="655003" y="189154"/>
                </a:lnTo>
                <a:lnTo>
                  <a:pt x="632430" y="196188"/>
                </a:lnTo>
                <a:lnTo>
                  <a:pt x="618101" y="207332"/>
                </a:lnTo>
                <a:lnTo>
                  <a:pt x="613176" y="222116"/>
                </a:lnTo>
                <a:lnTo>
                  <a:pt x="618101" y="236502"/>
                </a:lnTo>
                <a:lnTo>
                  <a:pt x="632430" y="247414"/>
                </a:lnTo>
                <a:lnTo>
                  <a:pt x="655003" y="254338"/>
                </a:lnTo>
                <a:lnTo>
                  <a:pt x="684657" y="256760"/>
                </a:lnTo>
                <a:lnTo>
                  <a:pt x="754357" y="256760"/>
                </a:lnTo>
                <a:lnTo>
                  <a:pt x="751177" y="259569"/>
                </a:lnTo>
                <a:lnTo>
                  <a:pt x="722614" y="269400"/>
                </a:lnTo>
                <a:lnTo>
                  <a:pt x="684657" y="272766"/>
                </a:lnTo>
                <a:close/>
              </a:path>
              <a:path w="775969" h="273050">
                <a:moveTo>
                  <a:pt x="754357" y="256760"/>
                </a:moveTo>
                <a:lnTo>
                  <a:pt x="684657" y="256760"/>
                </a:lnTo>
                <a:lnTo>
                  <a:pt x="714234" y="254338"/>
                </a:lnTo>
                <a:lnTo>
                  <a:pt x="736760" y="247414"/>
                </a:lnTo>
                <a:lnTo>
                  <a:pt x="751105" y="236502"/>
                </a:lnTo>
                <a:lnTo>
                  <a:pt x="756138" y="222116"/>
                </a:lnTo>
                <a:lnTo>
                  <a:pt x="751105" y="207332"/>
                </a:lnTo>
                <a:lnTo>
                  <a:pt x="736760" y="196188"/>
                </a:lnTo>
                <a:lnTo>
                  <a:pt x="714234" y="189154"/>
                </a:lnTo>
                <a:lnTo>
                  <a:pt x="684657" y="186704"/>
                </a:lnTo>
                <a:lnTo>
                  <a:pt x="753917" y="186704"/>
                </a:lnTo>
                <a:lnTo>
                  <a:pt x="769174" y="200362"/>
                </a:lnTo>
                <a:lnTo>
                  <a:pt x="775433" y="222116"/>
                </a:lnTo>
                <a:lnTo>
                  <a:pt x="769174" y="243674"/>
                </a:lnTo>
                <a:lnTo>
                  <a:pt x="754357" y="25676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515358" y="8962721"/>
            <a:ext cx="233679" cy="273685"/>
          </a:xfrm>
          <a:custGeom>
            <a:avLst/>
            <a:gdLst/>
            <a:ahLst/>
            <a:cxnLst/>
            <a:rect l="l" t="t" r="r" b="b"/>
            <a:pathLst>
              <a:path w="233680" h="273684">
                <a:moveTo>
                  <a:pt x="233298" y="113250"/>
                </a:moveTo>
                <a:lnTo>
                  <a:pt x="214113" y="113250"/>
                </a:lnTo>
                <a:lnTo>
                  <a:pt x="214113" y="0"/>
                </a:lnTo>
                <a:lnTo>
                  <a:pt x="233298" y="0"/>
                </a:lnTo>
                <a:lnTo>
                  <a:pt x="233298" y="113250"/>
                </a:lnTo>
                <a:close/>
              </a:path>
              <a:path w="233680" h="273684">
                <a:moveTo>
                  <a:pt x="175631" y="259720"/>
                </a:moveTo>
                <a:lnTo>
                  <a:pt x="157213" y="259720"/>
                </a:lnTo>
                <a:lnTo>
                  <a:pt x="157213" y="6906"/>
                </a:lnTo>
                <a:lnTo>
                  <a:pt x="175631" y="6906"/>
                </a:lnTo>
                <a:lnTo>
                  <a:pt x="175631" y="113250"/>
                </a:lnTo>
                <a:lnTo>
                  <a:pt x="233298" y="113250"/>
                </a:lnTo>
                <a:lnTo>
                  <a:pt x="233298" y="129586"/>
                </a:lnTo>
                <a:lnTo>
                  <a:pt x="175631" y="129586"/>
                </a:lnTo>
                <a:lnTo>
                  <a:pt x="175631" y="259720"/>
                </a:lnTo>
                <a:close/>
              </a:path>
              <a:path w="233680" h="273684">
                <a:moveTo>
                  <a:pt x="233298" y="273643"/>
                </a:moveTo>
                <a:lnTo>
                  <a:pt x="214113" y="273643"/>
                </a:lnTo>
                <a:lnTo>
                  <a:pt x="214113" y="129586"/>
                </a:lnTo>
                <a:lnTo>
                  <a:pt x="233298" y="129586"/>
                </a:lnTo>
                <a:lnTo>
                  <a:pt x="233298" y="273643"/>
                </a:lnTo>
                <a:close/>
              </a:path>
              <a:path w="233680" h="273684">
                <a:moveTo>
                  <a:pt x="15896" y="204684"/>
                </a:moveTo>
                <a:lnTo>
                  <a:pt x="0" y="194488"/>
                </a:lnTo>
                <a:lnTo>
                  <a:pt x="22611" y="161098"/>
                </a:lnTo>
                <a:lnTo>
                  <a:pt x="37329" y="125036"/>
                </a:lnTo>
                <a:lnTo>
                  <a:pt x="45634" y="87740"/>
                </a:lnTo>
                <a:lnTo>
                  <a:pt x="49005" y="50650"/>
                </a:lnTo>
                <a:lnTo>
                  <a:pt x="4604" y="50650"/>
                </a:lnTo>
                <a:lnTo>
                  <a:pt x="4604" y="34315"/>
                </a:lnTo>
                <a:lnTo>
                  <a:pt x="65998" y="34315"/>
                </a:lnTo>
                <a:lnTo>
                  <a:pt x="63998" y="76259"/>
                </a:lnTo>
                <a:lnTo>
                  <a:pt x="56570" y="120157"/>
                </a:lnTo>
                <a:lnTo>
                  <a:pt x="41331" y="163726"/>
                </a:lnTo>
                <a:lnTo>
                  <a:pt x="15896" y="204684"/>
                </a:lnTo>
                <a:close/>
              </a:path>
              <a:path w="233680" h="273684">
                <a:moveTo>
                  <a:pt x="81018" y="225185"/>
                </a:moveTo>
                <a:lnTo>
                  <a:pt x="64793" y="215318"/>
                </a:lnTo>
                <a:lnTo>
                  <a:pt x="89367" y="176053"/>
                </a:lnTo>
                <a:lnTo>
                  <a:pt x="103849" y="133231"/>
                </a:lnTo>
                <a:lnTo>
                  <a:pt x="110890" y="90286"/>
                </a:lnTo>
                <a:lnTo>
                  <a:pt x="113141" y="50650"/>
                </a:lnTo>
                <a:lnTo>
                  <a:pt x="75317" y="50650"/>
                </a:lnTo>
                <a:lnTo>
                  <a:pt x="75317" y="34315"/>
                </a:lnTo>
                <a:lnTo>
                  <a:pt x="130463" y="34315"/>
                </a:lnTo>
                <a:lnTo>
                  <a:pt x="129181" y="77613"/>
                </a:lnTo>
                <a:lnTo>
                  <a:pt x="122925" y="126954"/>
                </a:lnTo>
                <a:lnTo>
                  <a:pt x="108077" y="177694"/>
                </a:lnTo>
                <a:lnTo>
                  <a:pt x="81018" y="22518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50494" y="9343812"/>
            <a:ext cx="510540" cy="269875"/>
          </a:xfrm>
          <a:custGeom>
            <a:avLst/>
            <a:gdLst/>
            <a:ahLst/>
            <a:cxnLst/>
            <a:rect l="l" t="t" r="r" b="b"/>
            <a:pathLst>
              <a:path w="510540" h="269875">
                <a:moveTo>
                  <a:pt x="199531" y="138575"/>
                </a:moveTo>
                <a:lnTo>
                  <a:pt x="179907" y="138575"/>
                </a:lnTo>
                <a:lnTo>
                  <a:pt x="179907" y="0"/>
                </a:lnTo>
                <a:lnTo>
                  <a:pt x="199531" y="0"/>
                </a:lnTo>
                <a:lnTo>
                  <a:pt x="199531" y="59859"/>
                </a:lnTo>
                <a:lnTo>
                  <a:pt x="241850" y="59859"/>
                </a:lnTo>
                <a:lnTo>
                  <a:pt x="241850" y="76523"/>
                </a:lnTo>
                <a:lnTo>
                  <a:pt x="199531" y="76523"/>
                </a:lnTo>
                <a:lnTo>
                  <a:pt x="199531" y="138575"/>
                </a:lnTo>
                <a:close/>
              </a:path>
              <a:path w="510540" h="269875">
                <a:moveTo>
                  <a:pt x="20720" y="126625"/>
                </a:moveTo>
                <a:lnTo>
                  <a:pt x="0" y="126625"/>
                </a:lnTo>
                <a:lnTo>
                  <a:pt x="0" y="16335"/>
                </a:lnTo>
                <a:lnTo>
                  <a:pt x="121034" y="16335"/>
                </a:lnTo>
                <a:lnTo>
                  <a:pt x="121034" y="32780"/>
                </a:lnTo>
                <a:lnTo>
                  <a:pt x="19185" y="32780"/>
                </a:lnTo>
                <a:lnTo>
                  <a:pt x="19185" y="110290"/>
                </a:lnTo>
                <a:lnTo>
                  <a:pt x="149078" y="110290"/>
                </a:lnTo>
                <a:lnTo>
                  <a:pt x="150197" y="116868"/>
                </a:lnTo>
                <a:lnTo>
                  <a:pt x="120746" y="121892"/>
                </a:lnTo>
                <a:lnTo>
                  <a:pt x="91132" y="124912"/>
                </a:lnTo>
                <a:lnTo>
                  <a:pt x="58681" y="126350"/>
                </a:lnTo>
                <a:lnTo>
                  <a:pt x="20720" y="126625"/>
                </a:lnTo>
                <a:close/>
              </a:path>
              <a:path w="510540" h="269875">
                <a:moveTo>
                  <a:pt x="149078" y="110290"/>
                </a:moveTo>
                <a:lnTo>
                  <a:pt x="20720" y="110290"/>
                </a:lnTo>
                <a:lnTo>
                  <a:pt x="58067" y="109987"/>
                </a:lnTo>
                <a:lnTo>
                  <a:pt x="89926" y="108522"/>
                </a:lnTo>
                <a:lnTo>
                  <a:pt x="118866" y="105557"/>
                </a:lnTo>
                <a:lnTo>
                  <a:pt x="147456" y="100752"/>
                </a:lnTo>
                <a:lnTo>
                  <a:pt x="149078" y="110290"/>
                </a:lnTo>
                <a:close/>
              </a:path>
              <a:path w="510540" h="269875">
                <a:moveTo>
                  <a:pt x="210166" y="269696"/>
                </a:moveTo>
                <a:lnTo>
                  <a:pt x="27846" y="269696"/>
                </a:lnTo>
                <a:lnTo>
                  <a:pt x="27846" y="201943"/>
                </a:lnTo>
                <a:lnTo>
                  <a:pt x="180126" y="201943"/>
                </a:lnTo>
                <a:lnTo>
                  <a:pt x="180126" y="169273"/>
                </a:lnTo>
                <a:lnTo>
                  <a:pt x="27188" y="169273"/>
                </a:lnTo>
                <a:lnTo>
                  <a:pt x="27188" y="153047"/>
                </a:lnTo>
                <a:lnTo>
                  <a:pt x="199531" y="153047"/>
                </a:lnTo>
                <a:lnTo>
                  <a:pt x="199531" y="217730"/>
                </a:lnTo>
                <a:lnTo>
                  <a:pt x="47032" y="217730"/>
                </a:lnTo>
                <a:lnTo>
                  <a:pt x="47032" y="253251"/>
                </a:lnTo>
                <a:lnTo>
                  <a:pt x="210166" y="253251"/>
                </a:lnTo>
                <a:lnTo>
                  <a:pt x="210166" y="269696"/>
                </a:lnTo>
                <a:close/>
              </a:path>
              <a:path w="510540" h="269875">
                <a:moveTo>
                  <a:pt x="385469" y="108536"/>
                </a:moveTo>
                <a:lnTo>
                  <a:pt x="345550" y="105124"/>
                </a:lnTo>
                <a:lnTo>
                  <a:pt x="315345" y="95216"/>
                </a:lnTo>
                <a:lnTo>
                  <a:pt x="296219" y="79305"/>
                </a:lnTo>
                <a:lnTo>
                  <a:pt x="289540" y="57886"/>
                </a:lnTo>
                <a:lnTo>
                  <a:pt x="296219" y="36115"/>
                </a:lnTo>
                <a:lnTo>
                  <a:pt x="315345" y="19966"/>
                </a:lnTo>
                <a:lnTo>
                  <a:pt x="345550" y="9923"/>
                </a:lnTo>
                <a:lnTo>
                  <a:pt x="385469" y="6468"/>
                </a:lnTo>
                <a:lnTo>
                  <a:pt x="425416" y="9923"/>
                </a:lnTo>
                <a:lnTo>
                  <a:pt x="455579" y="19966"/>
                </a:lnTo>
                <a:lnTo>
                  <a:pt x="458410" y="22365"/>
                </a:lnTo>
                <a:lnTo>
                  <a:pt x="385469" y="22365"/>
                </a:lnTo>
                <a:lnTo>
                  <a:pt x="354129" y="24878"/>
                </a:lnTo>
                <a:lnTo>
                  <a:pt x="330200" y="31944"/>
                </a:lnTo>
                <a:lnTo>
                  <a:pt x="314966" y="43101"/>
                </a:lnTo>
                <a:lnTo>
                  <a:pt x="309712" y="57886"/>
                </a:lnTo>
                <a:lnTo>
                  <a:pt x="314966" y="72273"/>
                </a:lnTo>
                <a:lnTo>
                  <a:pt x="330200" y="83197"/>
                </a:lnTo>
                <a:lnTo>
                  <a:pt x="354129" y="90154"/>
                </a:lnTo>
                <a:lnTo>
                  <a:pt x="385469" y="92639"/>
                </a:lnTo>
                <a:lnTo>
                  <a:pt x="458666" y="92639"/>
                </a:lnTo>
                <a:lnTo>
                  <a:pt x="455579" y="95216"/>
                </a:lnTo>
                <a:lnTo>
                  <a:pt x="425416" y="105124"/>
                </a:lnTo>
                <a:lnTo>
                  <a:pt x="385469" y="108536"/>
                </a:lnTo>
                <a:close/>
              </a:path>
              <a:path w="510540" h="269875">
                <a:moveTo>
                  <a:pt x="458666" y="92639"/>
                </a:moveTo>
                <a:lnTo>
                  <a:pt x="385469" y="92639"/>
                </a:lnTo>
                <a:lnTo>
                  <a:pt x="416719" y="90154"/>
                </a:lnTo>
                <a:lnTo>
                  <a:pt x="440683" y="83197"/>
                </a:lnTo>
                <a:lnTo>
                  <a:pt x="456033" y="72273"/>
                </a:lnTo>
                <a:lnTo>
                  <a:pt x="461444" y="57886"/>
                </a:lnTo>
                <a:lnTo>
                  <a:pt x="456033" y="43101"/>
                </a:lnTo>
                <a:lnTo>
                  <a:pt x="440683" y="31944"/>
                </a:lnTo>
                <a:lnTo>
                  <a:pt x="416719" y="24878"/>
                </a:lnTo>
                <a:lnTo>
                  <a:pt x="385469" y="22365"/>
                </a:lnTo>
                <a:lnTo>
                  <a:pt x="458410" y="22365"/>
                </a:lnTo>
                <a:lnTo>
                  <a:pt x="474641" y="36115"/>
                </a:lnTo>
                <a:lnTo>
                  <a:pt x="481288" y="57886"/>
                </a:lnTo>
                <a:lnTo>
                  <a:pt x="474641" y="79305"/>
                </a:lnTo>
                <a:lnTo>
                  <a:pt x="458666" y="92639"/>
                </a:lnTo>
                <a:close/>
              </a:path>
              <a:path w="510540" h="269875">
                <a:moveTo>
                  <a:pt x="510341" y="151074"/>
                </a:moveTo>
                <a:lnTo>
                  <a:pt x="261035" y="151074"/>
                </a:lnTo>
                <a:lnTo>
                  <a:pt x="261035" y="134738"/>
                </a:lnTo>
                <a:lnTo>
                  <a:pt x="510341" y="134738"/>
                </a:lnTo>
                <a:lnTo>
                  <a:pt x="510341" y="151074"/>
                </a:lnTo>
                <a:close/>
              </a:path>
              <a:path w="510540" h="269875">
                <a:moveTo>
                  <a:pt x="479424" y="269696"/>
                </a:moveTo>
                <a:lnTo>
                  <a:pt x="292062" y="269696"/>
                </a:lnTo>
                <a:lnTo>
                  <a:pt x="292062" y="180784"/>
                </a:lnTo>
                <a:lnTo>
                  <a:pt x="479424" y="180784"/>
                </a:lnTo>
                <a:lnTo>
                  <a:pt x="479424" y="196791"/>
                </a:lnTo>
                <a:lnTo>
                  <a:pt x="311357" y="196791"/>
                </a:lnTo>
                <a:lnTo>
                  <a:pt x="311357" y="253251"/>
                </a:lnTo>
                <a:lnTo>
                  <a:pt x="479424" y="253251"/>
                </a:lnTo>
                <a:lnTo>
                  <a:pt x="479424" y="269696"/>
                </a:lnTo>
                <a:close/>
              </a:path>
              <a:path w="510540" h="269875">
                <a:moveTo>
                  <a:pt x="479424" y="253251"/>
                </a:moveTo>
                <a:lnTo>
                  <a:pt x="460458" y="253251"/>
                </a:lnTo>
                <a:lnTo>
                  <a:pt x="460458" y="196791"/>
                </a:lnTo>
                <a:lnTo>
                  <a:pt x="479424" y="196791"/>
                </a:lnTo>
                <a:lnTo>
                  <a:pt x="479424" y="2532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778670" y="9435363"/>
            <a:ext cx="140335" cy="139700"/>
          </a:xfrm>
          <a:custGeom>
            <a:avLst/>
            <a:gdLst/>
            <a:ahLst/>
            <a:cxnLst/>
            <a:rect l="l" t="t" r="r" b="b"/>
            <a:pathLst>
              <a:path w="140334" h="139700">
                <a:moveTo>
                  <a:pt x="140119" y="59690"/>
                </a:moveTo>
                <a:lnTo>
                  <a:pt x="80035" y="59690"/>
                </a:lnTo>
                <a:lnTo>
                  <a:pt x="80035" y="0"/>
                </a:lnTo>
                <a:lnTo>
                  <a:pt x="59867" y="0"/>
                </a:lnTo>
                <a:lnTo>
                  <a:pt x="59867" y="59690"/>
                </a:lnTo>
                <a:lnTo>
                  <a:pt x="0" y="59690"/>
                </a:lnTo>
                <a:lnTo>
                  <a:pt x="0" y="80010"/>
                </a:lnTo>
                <a:lnTo>
                  <a:pt x="59867" y="80010"/>
                </a:lnTo>
                <a:lnTo>
                  <a:pt x="59867" y="139700"/>
                </a:lnTo>
                <a:lnTo>
                  <a:pt x="80035" y="139700"/>
                </a:lnTo>
                <a:lnTo>
                  <a:pt x="80035" y="80010"/>
                </a:lnTo>
                <a:lnTo>
                  <a:pt x="140119" y="80010"/>
                </a:lnTo>
                <a:lnTo>
                  <a:pt x="140119" y="596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035692" y="9368052"/>
            <a:ext cx="250825" cy="213360"/>
          </a:xfrm>
          <a:custGeom>
            <a:avLst/>
            <a:gdLst/>
            <a:ahLst/>
            <a:cxnLst/>
            <a:rect l="l" t="t" r="r" b="b"/>
            <a:pathLst>
              <a:path w="250825" h="213359">
                <a:moveTo>
                  <a:pt x="218490" y="15455"/>
                </a:moveTo>
                <a:lnTo>
                  <a:pt x="199529" y="15455"/>
                </a:lnTo>
                <a:lnTo>
                  <a:pt x="199529" y="110286"/>
                </a:lnTo>
                <a:lnTo>
                  <a:pt x="218490" y="110286"/>
                </a:lnTo>
                <a:lnTo>
                  <a:pt x="218490" y="15455"/>
                </a:lnTo>
                <a:close/>
              </a:path>
              <a:path w="250825" h="213359">
                <a:moveTo>
                  <a:pt x="218490" y="0"/>
                </a:moveTo>
                <a:lnTo>
                  <a:pt x="30581" y="0"/>
                </a:lnTo>
                <a:lnTo>
                  <a:pt x="30581" y="15240"/>
                </a:lnTo>
                <a:lnTo>
                  <a:pt x="30581" y="110490"/>
                </a:lnTo>
                <a:lnTo>
                  <a:pt x="30581" y="125730"/>
                </a:lnTo>
                <a:lnTo>
                  <a:pt x="218490" y="125730"/>
                </a:lnTo>
                <a:lnTo>
                  <a:pt x="218490" y="110490"/>
                </a:lnTo>
                <a:lnTo>
                  <a:pt x="49441" y="110490"/>
                </a:lnTo>
                <a:lnTo>
                  <a:pt x="49441" y="15240"/>
                </a:lnTo>
                <a:lnTo>
                  <a:pt x="218490" y="15240"/>
                </a:lnTo>
                <a:lnTo>
                  <a:pt x="218490" y="0"/>
                </a:lnTo>
                <a:close/>
              </a:path>
              <a:path w="250825" h="213359">
                <a:moveTo>
                  <a:pt x="250507" y="196342"/>
                </a:moveTo>
                <a:lnTo>
                  <a:pt x="134073" y="196342"/>
                </a:lnTo>
                <a:lnTo>
                  <a:pt x="134073" y="126072"/>
                </a:lnTo>
                <a:lnTo>
                  <a:pt x="114782" y="126072"/>
                </a:lnTo>
                <a:lnTo>
                  <a:pt x="114782" y="196342"/>
                </a:lnTo>
                <a:lnTo>
                  <a:pt x="0" y="196342"/>
                </a:lnTo>
                <a:lnTo>
                  <a:pt x="0" y="213118"/>
                </a:lnTo>
                <a:lnTo>
                  <a:pt x="250507" y="213118"/>
                </a:lnTo>
                <a:lnTo>
                  <a:pt x="250507" y="19634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310203" y="9356623"/>
            <a:ext cx="249554" cy="254000"/>
          </a:xfrm>
          <a:custGeom>
            <a:avLst/>
            <a:gdLst/>
            <a:ahLst/>
            <a:cxnLst/>
            <a:rect l="l" t="t" r="r" b="b"/>
            <a:pathLst>
              <a:path w="249554" h="254000">
                <a:moveTo>
                  <a:pt x="220370" y="77470"/>
                </a:moveTo>
                <a:lnTo>
                  <a:pt x="51536" y="77470"/>
                </a:lnTo>
                <a:lnTo>
                  <a:pt x="51536" y="15240"/>
                </a:lnTo>
                <a:lnTo>
                  <a:pt x="217957" y="15240"/>
                </a:lnTo>
                <a:lnTo>
                  <a:pt x="217957" y="0"/>
                </a:lnTo>
                <a:lnTo>
                  <a:pt x="32016" y="0"/>
                </a:lnTo>
                <a:lnTo>
                  <a:pt x="32016" y="15240"/>
                </a:lnTo>
                <a:lnTo>
                  <a:pt x="32016" y="77470"/>
                </a:lnTo>
                <a:lnTo>
                  <a:pt x="32016" y="93980"/>
                </a:lnTo>
                <a:lnTo>
                  <a:pt x="220370" y="93980"/>
                </a:lnTo>
                <a:lnTo>
                  <a:pt x="220370" y="77470"/>
                </a:lnTo>
                <a:close/>
              </a:path>
              <a:path w="249554" h="254000">
                <a:moveTo>
                  <a:pt x="222669" y="237490"/>
                </a:moveTo>
                <a:lnTo>
                  <a:pt x="52412" y="237490"/>
                </a:lnTo>
                <a:lnTo>
                  <a:pt x="52412" y="175260"/>
                </a:lnTo>
                <a:lnTo>
                  <a:pt x="32893" y="175260"/>
                </a:lnTo>
                <a:lnTo>
                  <a:pt x="32893" y="237490"/>
                </a:lnTo>
                <a:lnTo>
                  <a:pt x="32893" y="254000"/>
                </a:lnTo>
                <a:lnTo>
                  <a:pt x="222669" y="254000"/>
                </a:lnTo>
                <a:lnTo>
                  <a:pt x="222669" y="237490"/>
                </a:lnTo>
                <a:close/>
              </a:path>
              <a:path w="249554" h="254000">
                <a:moveTo>
                  <a:pt x="249415" y="126314"/>
                </a:moveTo>
                <a:lnTo>
                  <a:pt x="0" y="126314"/>
                </a:lnTo>
                <a:lnTo>
                  <a:pt x="0" y="142430"/>
                </a:lnTo>
                <a:lnTo>
                  <a:pt x="249415" y="142430"/>
                </a:lnTo>
                <a:lnTo>
                  <a:pt x="249415" y="12631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662343" y="9343812"/>
            <a:ext cx="804545" cy="273685"/>
          </a:xfrm>
          <a:custGeom>
            <a:avLst/>
            <a:gdLst/>
            <a:ahLst/>
            <a:cxnLst/>
            <a:rect l="l" t="t" r="r" b="b"/>
            <a:pathLst>
              <a:path w="804545" h="273684">
                <a:moveTo>
                  <a:pt x="224418" y="206000"/>
                </a:moveTo>
                <a:lnTo>
                  <a:pt x="204794" y="206000"/>
                </a:lnTo>
                <a:lnTo>
                  <a:pt x="204794" y="83540"/>
                </a:lnTo>
                <a:lnTo>
                  <a:pt x="140768" y="83540"/>
                </a:lnTo>
                <a:lnTo>
                  <a:pt x="140768" y="66766"/>
                </a:lnTo>
                <a:lnTo>
                  <a:pt x="204794" y="66766"/>
                </a:lnTo>
                <a:lnTo>
                  <a:pt x="204794" y="328"/>
                </a:lnTo>
                <a:lnTo>
                  <a:pt x="224418" y="328"/>
                </a:lnTo>
                <a:lnTo>
                  <a:pt x="224418" y="206000"/>
                </a:lnTo>
                <a:close/>
              </a:path>
              <a:path w="804545" h="273684">
                <a:moveTo>
                  <a:pt x="10305" y="164668"/>
                </a:moveTo>
                <a:lnTo>
                  <a:pt x="0" y="148662"/>
                </a:lnTo>
                <a:lnTo>
                  <a:pt x="27622" y="133260"/>
                </a:lnTo>
                <a:lnTo>
                  <a:pt x="50033" y="110797"/>
                </a:lnTo>
                <a:lnTo>
                  <a:pt x="65106" y="83093"/>
                </a:lnTo>
                <a:lnTo>
                  <a:pt x="70713" y="51965"/>
                </a:lnTo>
                <a:lnTo>
                  <a:pt x="70713" y="16664"/>
                </a:lnTo>
                <a:lnTo>
                  <a:pt x="89679" y="16664"/>
                </a:lnTo>
                <a:lnTo>
                  <a:pt x="89679" y="53062"/>
                </a:lnTo>
                <a:lnTo>
                  <a:pt x="95002" y="81536"/>
                </a:lnTo>
                <a:lnTo>
                  <a:pt x="99739" y="89789"/>
                </a:lnTo>
                <a:lnTo>
                  <a:pt x="80360" y="89789"/>
                </a:lnTo>
                <a:lnTo>
                  <a:pt x="69137" y="114100"/>
                </a:lnTo>
                <a:lnTo>
                  <a:pt x="53144" y="135122"/>
                </a:lnTo>
                <a:lnTo>
                  <a:pt x="33246" y="152197"/>
                </a:lnTo>
                <a:lnTo>
                  <a:pt x="10305" y="164668"/>
                </a:lnTo>
                <a:close/>
              </a:path>
              <a:path w="804545" h="273684">
                <a:moveTo>
                  <a:pt x="147894" y="158200"/>
                </a:moveTo>
                <a:lnTo>
                  <a:pt x="126149" y="146663"/>
                </a:lnTo>
                <a:lnTo>
                  <a:pt x="107056" y="131024"/>
                </a:lnTo>
                <a:lnTo>
                  <a:pt x="91498" y="111871"/>
                </a:lnTo>
                <a:lnTo>
                  <a:pt x="80360" y="89789"/>
                </a:lnTo>
                <a:lnTo>
                  <a:pt x="99739" y="89789"/>
                </a:lnTo>
                <a:lnTo>
                  <a:pt x="109728" y="107193"/>
                </a:lnTo>
                <a:lnTo>
                  <a:pt x="131753" y="128205"/>
                </a:lnTo>
                <a:lnTo>
                  <a:pt x="158967" y="142742"/>
                </a:lnTo>
                <a:lnTo>
                  <a:pt x="147894" y="158200"/>
                </a:lnTo>
                <a:close/>
              </a:path>
              <a:path w="804545" h="273684">
                <a:moveTo>
                  <a:pt x="230996" y="267065"/>
                </a:moveTo>
                <a:lnTo>
                  <a:pt x="49225" y="267065"/>
                </a:lnTo>
                <a:lnTo>
                  <a:pt x="49225" y="181880"/>
                </a:lnTo>
                <a:lnTo>
                  <a:pt x="68849" y="181880"/>
                </a:lnTo>
                <a:lnTo>
                  <a:pt x="68849" y="250511"/>
                </a:lnTo>
                <a:lnTo>
                  <a:pt x="230996" y="250511"/>
                </a:lnTo>
                <a:lnTo>
                  <a:pt x="230996" y="267065"/>
                </a:lnTo>
                <a:close/>
              </a:path>
              <a:path w="804545" h="273684">
                <a:moveTo>
                  <a:pt x="504749" y="73015"/>
                </a:moveTo>
                <a:lnTo>
                  <a:pt x="486221" y="73015"/>
                </a:lnTo>
                <a:lnTo>
                  <a:pt x="486221" y="328"/>
                </a:lnTo>
                <a:lnTo>
                  <a:pt x="504749" y="328"/>
                </a:lnTo>
                <a:lnTo>
                  <a:pt x="504749" y="73015"/>
                </a:lnTo>
                <a:close/>
              </a:path>
              <a:path w="804545" h="273684">
                <a:moveTo>
                  <a:pt x="442916" y="163791"/>
                </a:moveTo>
                <a:lnTo>
                  <a:pt x="424498" y="163791"/>
                </a:lnTo>
                <a:lnTo>
                  <a:pt x="424498" y="5591"/>
                </a:lnTo>
                <a:lnTo>
                  <a:pt x="442916" y="5591"/>
                </a:lnTo>
                <a:lnTo>
                  <a:pt x="442916" y="73015"/>
                </a:lnTo>
                <a:lnTo>
                  <a:pt x="504749" y="73015"/>
                </a:lnTo>
                <a:lnTo>
                  <a:pt x="504749" y="89350"/>
                </a:lnTo>
                <a:lnTo>
                  <a:pt x="442916" y="89350"/>
                </a:lnTo>
                <a:lnTo>
                  <a:pt x="442916" y="163791"/>
                </a:lnTo>
                <a:close/>
              </a:path>
              <a:path w="804545" h="273684">
                <a:moveTo>
                  <a:pt x="504749" y="165655"/>
                </a:moveTo>
                <a:lnTo>
                  <a:pt x="486221" y="165655"/>
                </a:lnTo>
                <a:lnTo>
                  <a:pt x="486221" y="89350"/>
                </a:lnTo>
                <a:lnTo>
                  <a:pt x="504749" y="89350"/>
                </a:lnTo>
                <a:lnTo>
                  <a:pt x="504749" y="165655"/>
                </a:lnTo>
                <a:close/>
              </a:path>
              <a:path w="804545" h="273684">
                <a:moveTo>
                  <a:pt x="303244" y="149977"/>
                </a:moveTo>
                <a:lnTo>
                  <a:pt x="286470" y="149977"/>
                </a:lnTo>
                <a:lnTo>
                  <a:pt x="286470" y="20610"/>
                </a:lnTo>
                <a:lnTo>
                  <a:pt x="392047" y="20610"/>
                </a:lnTo>
                <a:lnTo>
                  <a:pt x="392047" y="37165"/>
                </a:lnTo>
                <a:lnTo>
                  <a:pt x="305327" y="37165"/>
                </a:lnTo>
                <a:lnTo>
                  <a:pt x="305327" y="75317"/>
                </a:lnTo>
                <a:lnTo>
                  <a:pt x="388867" y="75317"/>
                </a:lnTo>
                <a:lnTo>
                  <a:pt x="388867" y="91214"/>
                </a:lnTo>
                <a:lnTo>
                  <a:pt x="305327" y="91214"/>
                </a:lnTo>
                <a:lnTo>
                  <a:pt x="305327" y="133203"/>
                </a:lnTo>
                <a:lnTo>
                  <a:pt x="405635" y="133203"/>
                </a:lnTo>
                <a:lnTo>
                  <a:pt x="406847" y="141864"/>
                </a:lnTo>
                <a:lnTo>
                  <a:pt x="383413" y="145953"/>
                </a:lnTo>
                <a:lnTo>
                  <a:pt x="359979" y="148429"/>
                </a:lnTo>
                <a:lnTo>
                  <a:pt x="334078" y="149650"/>
                </a:lnTo>
                <a:lnTo>
                  <a:pt x="303244" y="149977"/>
                </a:lnTo>
                <a:close/>
              </a:path>
              <a:path w="804545" h="273684">
                <a:moveTo>
                  <a:pt x="405635" y="133203"/>
                </a:moveTo>
                <a:lnTo>
                  <a:pt x="305327" y="133203"/>
                </a:lnTo>
                <a:lnTo>
                  <a:pt x="334829" y="132866"/>
                </a:lnTo>
                <a:lnTo>
                  <a:pt x="359787" y="131655"/>
                </a:lnTo>
                <a:lnTo>
                  <a:pt x="382320" y="129272"/>
                </a:lnTo>
                <a:lnTo>
                  <a:pt x="404545" y="125420"/>
                </a:lnTo>
                <a:lnTo>
                  <a:pt x="405635" y="133203"/>
                </a:lnTo>
                <a:close/>
              </a:path>
              <a:path w="804545" h="273684">
                <a:moveTo>
                  <a:pt x="504749" y="273643"/>
                </a:moveTo>
                <a:lnTo>
                  <a:pt x="485673" y="273643"/>
                </a:lnTo>
                <a:lnTo>
                  <a:pt x="485673" y="197119"/>
                </a:lnTo>
                <a:lnTo>
                  <a:pt x="321882" y="197119"/>
                </a:lnTo>
                <a:lnTo>
                  <a:pt x="321882" y="180674"/>
                </a:lnTo>
                <a:lnTo>
                  <a:pt x="504749" y="180674"/>
                </a:lnTo>
                <a:lnTo>
                  <a:pt x="504749" y="273643"/>
                </a:lnTo>
                <a:close/>
              </a:path>
              <a:path w="804545" h="273684">
                <a:moveTo>
                  <a:pt x="757234" y="273643"/>
                </a:moveTo>
                <a:lnTo>
                  <a:pt x="737829" y="273643"/>
                </a:lnTo>
                <a:lnTo>
                  <a:pt x="737829" y="0"/>
                </a:lnTo>
                <a:lnTo>
                  <a:pt x="757234" y="0"/>
                </a:lnTo>
                <a:lnTo>
                  <a:pt x="757234" y="115991"/>
                </a:lnTo>
                <a:lnTo>
                  <a:pt x="803937" y="115991"/>
                </a:lnTo>
                <a:lnTo>
                  <a:pt x="803937" y="133203"/>
                </a:lnTo>
                <a:lnTo>
                  <a:pt x="757234" y="133203"/>
                </a:lnTo>
                <a:lnTo>
                  <a:pt x="757234" y="273643"/>
                </a:lnTo>
                <a:close/>
              </a:path>
              <a:path w="804545" h="273684">
                <a:moveTo>
                  <a:pt x="690687" y="152718"/>
                </a:moveTo>
                <a:lnTo>
                  <a:pt x="671062" y="151074"/>
                </a:lnTo>
                <a:lnTo>
                  <a:pt x="675648" y="117574"/>
                </a:lnTo>
                <a:lnTo>
                  <a:pt x="678147" y="89131"/>
                </a:lnTo>
                <a:lnTo>
                  <a:pt x="679187" y="65786"/>
                </a:lnTo>
                <a:lnTo>
                  <a:pt x="679394" y="47580"/>
                </a:lnTo>
                <a:lnTo>
                  <a:pt x="560881" y="47580"/>
                </a:lnTo>
                <a:lnTo>
                  <a:pt x="560881" y="31135"/>
                </a:lnTo>
                <a:lnTo>
                  <a:pt x="698909" y="31135"/>
                </a:lnTo>
                <a:lnTo>
                  <a:pt x="698847" y="47580"/>
                </a:lnTo>
                <a:lnTo>
                  <a:pt x="698657" y="61356"/>
                </a:lnTo>
                <a:lnTo>
                  <a:pt x="697717" y="85815"/>
                </a:lnTo>
                <a:lnTo>
                  <a:pt x="695317" y="116317"/>
                </a:lnTo>
                <a:lnTo>
                  <a:pt x="690687" y="152718"/>
                </a:lnTo>
                <a:close/>
              </a:path>
              <a:path w="804545" h="273684">
                <a:moveTo>
                  <a:pt x="547835" y="211920"/>
                </a:moveTo>
                <a:lnTo>
                  <a:pt x="544985" y="195036"/>
                </a:lnTo>
                <a:lnTo>
                  <a:pt x="606818" y="194269"/>
                </a:lnTo>
                <a:lnTo>
                  <a:pt x="606818" y="109194"/>
                </a:lnTo>
                <a:lnTo>
                  <a:pt x="626223" y="109194"/>
                </a:lnTo>
                <a:lnTo>
                  <a:pt x="626223" y="193611"/>
                </a:lnTo>
                <a:lnTo>
                  <a:pt x="719743" y="193611"/>
                </a:lnTo>
                <a:lnTo>
                  <a:pt x="720288" y="201834"/>
                </a:lnTo>
                <a:lnTo>
                  <a:pt x="675843" y="207171"/>
                </a:lnTo>
                <a:lnTo>
                  <a:pt x="630813" y="210248"/>
                </a:lnTo>
                <a:lnTo>
                  <a:pt x="587407" y="211639"/>
                </a:lnTo>
                <a:lnTo>
                  <a:pt x="547835" y="211920"/>
                </a:lnTo>
                <a:close/>
              </a:path>
              <a:path w="804545" h="273684">
                <a:moveTo>
                  <a:pt x="719743" y="193611"/>
                </a:moveTo>
                <a:lnTo>
                  <a:pt x="626223" y="193611"/>
                </a:lnTo>
                <a:lnTo>
                  <a:pt x="649847" y="192612"/>
                </a:lnTo>
                <a:lnTo>
                  <a:pt x="673461" y="191213"/>
                </a:lnTo>
                <a:lnTo>
                  <a:pt x="696725" y="189341"/>
                </a:lnTo>
                <a:lnTo>
                  <a:pt x="719301" y="186924"/>
                </a:lnTo>
                <a:lnTo>
                  <a:pt x="719743" y="19361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563243" y="9343483"/>
            <a:ext cx="781050" cy="274320"/>
          </a:xfrm>
          <a:custGeom>
            <a:avLst/>
            <a:gdLst/>
            <a:ahLst/>
            <a:cxnLst/>
            <a:rect l="l" t="t" r="r" b="b"/>
            <a:pathLst>
              <a:path w="781050" h="274320">
                <a:moveTo>
                  <a:pt x="211372" y="201834"/>
                </a:moveTo>
                <a:lnTo>
                  <a:pt x="191747" y="201834"/>
                </a:lnTo>
                <a:lnTo>
                  <a:pt x="191747" y="657"/>
                </a:lnTo>
                <a:lnTo>
                  <a:pt x="211372" y="657"/>
                </a:lnTo>
                <a:lnTo>
                  <a:pt x="211372" y="85732"/>
                </a:lnTo>
                <a:lnTo>
                  <a:pt x="253690" y="85732"/>
                </a:lnTo>
                <a:lnTo>
                  <a:pt x="253690" y="102616"/>
                </a:lnTo>
                <a:lnTo>
                  <a:pt x="211372" y="102616"/>
                </a:lnTo>
                <a:lnTo>
                  <a:pt x="211372" y="201834"/>
                </a:lnTo>
                <a:close/>
              </a:path>
              <a:path w="781050" h="274320">
                <a:moveTo>
                  <a:pt x="155569" y="43524"/>
                </a:moveTo>
                <a:lnTo>
                  <a:pt x="7893" y="43524"/>
                </a:lnTo>
                <a:lnTo>
                  <a:pt x="7893" y="27188"/>
                </a:lnTo>
                <a:lnTo>
                  <a:pt x="155569" y="27188"/>
                </a:lnTo>
                <a:lnTo>
                  <a:pt x="155569" y="43524"/>
                </a:lnTo>
                <a:close/>
              </a:path>
              <a:path w="781050" h="274320">
                <a:moveTo>
                  <a:pt x="2521" y="159625"/>
                </a:moveTo>
                <a:lnTo>
                  <a:pt x="0" y="142632"/>
                </a:lnTo>
                <a:lnTo>
                  <a:pt x="37384" y="142303"/>
                </a:lnTo>
                <a:lnTo>
                  <a:pt x="37384" y="43524"/>
                </a:lnTo>
                <a:lnTo>
                  <a:pt x="56460" y="43524"/>
                </a:lnTo>
                <a:lnTo>
                  <a:pt x="56460" y="141974"/>
                </a:lnTo>
                <a:lnTo>
                  <a:pt x="170371" y="141974"/>
                </a:lnTo>
                <a:lnTo>
                  <a:pt x="171136" y="149977"/>
                </a:lnTo>
                <a:lnTo>
                  <a:pt x="128016" y="154954"/>
                </a:lnTo>
                <a:lnTo>
                  <a:pt x="83869" y="157885"/>
                </a:lnTo>
                <a:lnTo>
                  <a:pt x="41201" y="159274"/>
                </a:lnTo>
                <a:lnTo>
                  <a:pt x="2521" y="159625"/>
                </a:lnTo>
                <a:close/>
              </a:path>
              <a:path w="781050" h="274320">
                <a:moveTo>
                  <a:pt x="170371" y="141974"/>
                </a:moveTo>
                <a:lnTo>
                  <a:pt x="56460" y="141974"/>
                </a:lnTo>
                <a:lnTo>
                  <a:pt x="81306" y="141248"/>
                </a:lnTo>
                <a:lnTo>
                  <a:pt x="106563" y="140110"/>
                </a:lnTo>
                <a:lnTo>
                  <a:pt x="106563" y="43524"/>
                </a:lnTo>
                <a:lnTo>
                  <a:pt x="125858" y="43524"/>
                </a:lnTo>
                <a:lnTo>
                  <a:pt x="125858" y="139014"/>
                </a:lnTo>
                <a:lnTo>
                  <a:pt x="170088" y="139014"/>
                </a:lnTo>
                <a:lnTo>
                  <a:pt x="170371" y="141974"/>
                </a:lnTo>
                <a:close/>
              </a:path>
              <a:path w="781050" h="274320">
                <a:moveTo>
                  <a:pt x="170088" y="139014"/>
                </a:moveTo>
                <a:lnTo>
                  <a:pt x="125858" y="139014"/>
                </a:lnTo>
                <a:lnTo>
                  <a:pt x="137073" y="138212"/>
                </a:lnTo>
                <a:lnTo>
                  <a:pt x="148155" y="137287"/>
                </a:lnTo>
                <a:lnTo>
                  <a:pt x="159051" y="136239"/>
                </a:lnTo>
                <a:lnTo>
                  <a:pt x="169711" y="135067"/>
                </a:lnTo>
                <a:lnTo>
                  <a:pt x="170088" y="139014"/>
                </a:lnTo>
                <a:close/>
              </a:path>
              <a:path w="781050" h="274320">
                <a:moveTo>
                  <a:pt x="224747" y="267394"/>
                </a:moveTo>
                <a:lnTo>
                  <a:pt x="41989" y="267394"/>
                </a:lnTo>
                <a:lnTo>
                  <a:pt x="41989" y="182538"/>
                </a:lnTo>
                <a:lnTo>
                  <a:pt x="61284" y="182538"/>
                </a:lnTo>
                <a:lnTo>
                  <a:pt x="61284" y="250840"/>
                </a:lnTo>
                <a:lnTo>
                  <a:pt x="224747" y="250840"/>
                </a:lnTo>
                <a:lnTo>
                  <a:pt x="224747" y="267394"/>
                </a:lnTo>
                <a:close/>
              </a:path>
              <a:path w="781050" h="274320">
                <a:moveTo>
                  <a:pt x="485892" y="198435"/>
                </a:moveTo>
                <a:lnTo>
                  <a:pt x="466268" y="198435"/>
                </a:lnTo>
                <a:lnTo>
                  <a:pt x="466268" y="0"/>
                </a:lnTo>
                <a:lnTo>
                  <a:pt x="485892" y="0"/>
                </a:lnTo>
                <a:lnTo>
                  <a:pt x="485892" y="83869"/>
                </a:lnTo>
                <a:lnTo>
                  <a:pt x="528540" y="83869"/>
                </a:lnTo>
                <a:lnTo>
                  <a:pt x="528540" y="100423"/>
                </a:lnTo>
                <a:lnTo>
                  <a:pt x="485892" y="100423"/>
                </a:lnTo>
                <a:lnTo>
                  <a:pt x="485892" y="198435"/>
                </a:lnTo>
                <a:close/>
              </a:path>
              <a:path w="781050" h="274320">
                <a:moveTo>
                  <a:pt x="307300" y="148662"/>
                </a:moveTo>
                <a:lnTo>
                  <a:pt x="286689" y="148662"/>
                </a:lnTo>
                <a:lnTo>
                  <a:pt x="286689" y="24557"/>
                </a:lnTo>
                <a:lnTo>
                  <a:pt x="407834" y="24557"/>
                </a:lnTo>
                <a:lnTo>
                  <a:pt x="407834" y="41221"/>
                </a:lnTo>
                <a:lnTo>
                  <a:pt x="305985" y="41221"/>
                </a:lnTo>
                <a:lnTo>
                  <a:pt x="305985" y="131888"/>
                </a:lnTo>
                <a:lnTo>
                  <a:pt x="435350" y="131888"/>
                </a:lnTo>
                <a:lnTo>
                  <a:pt x="436558" y="139233"/>
                </a:lnTo>
                <a:lnTo>
                  <a:pt x="407450" y="143929"/>
                </a:lnTo>
                <a:lnTo>
                  <a:pt x="378096" y="146866"/>
                </a:lnTo>
                <a:lnTo>
                  <a:pt x="345658" y="148345"/>
                </a:lnTo>
                <a:lnTo>
                  <a:pt x="307300" y="148662"/>
                </a:lnTo>
                <a:close/>
              </a:path>
              <a:path w="781050" h="274320">
                <a:moveTo>
                  <a:pt x="435350" y="131888"/>
                </a:moveTo>
                <a:lnTo>
                  <a:pt x="307300" y="131888"/>
                </a:lnTo>
                <a:lnTo>
                  <a:pt x="345060" y="131634"/>
                </a:lnTo>
                <a:lnTo>
                  <a:pt x="376931" y="130271"/>
                </a:lnTo>
                <a:lnTo>
                  <a:pt x="405615" y="127386"/>
                </a:lnTo>
                <a:lnTo>
                  <a:pt x="433817" y="122569"/>
                </a:lnTo>
                <a:lnTo>
                  <a:pt x="435350" y="131888"/>
                </a:lnTo>
                <a:close/>
              </a:path>
              <a:path w="781050" h="274320">
                <a:moveTo>
                  <a:pt x="499268" y="267394"/>
                </a:moveTo>
                <a:lnTo>
                  <a:pt x="316510" y="267394"/>
                </a:lnTo>
                <a:lnTo>
                  <a:pt x="316510" y="178811"/>
                </a:lnTo>
                <a:lnTo>
                  <a:pt x="335805" y="178811"/>
                </a:lnTo>
                <a:lnTo>
                  <a:pt x="335805" y="250840"/>
                </a:lnTo>
                <a:lnTo>
                  <a:pt x="499268" y="250840"/>
                </a:lnTo>
                <a:lnTo>
                  <a:pt x="499268" y="267394"/>
                </a:lnTo>
                <a:close/>
              </a:path>
              <a:path w="781050" h="274320">
                <a:moveTo>
                  <a:pt x="781024" y="273972"/>
                </a:moveTo>
                <a:lnTo>
                  <a:pt x="761948" y="273972"/>
                </a:lnTo>
                <a:lnTo>
                  <a:pt x="761948" y="328"/>
                </a:lnTo>
                <a:lnTo>
                  <a:pt x="781024" y="328"/>
                </a:lnTo>
                <a:lnTo>
                  <a:pt x="781024" y="273972"/>
                </a:lnTo>
                <a:close/>
              </a:path>
              <a:path w="781050" h="274320">
                <a:moveTo>
                  <a:pt x="726646" y="108755"/>
                </a:moveTo>
                <a:lnTo>
                  <a:pt x="707680" y="108755"/>
                </a:lnTo>
                <a:lnTo>
                  <a:pt x="707680" y="6797"/>
                </a:lnTo>
                <a:lnTo>
                  <a:pt x="726646" y="6797"/>
                </a:lnTo>
                <a:lnTo>
                  <a:pt x="726646" y="108755"/>
                </a:lnTo>
                <a:close/>
              </a:path>
              <a:path w="781050" h="274320">
                <a:moveTo>
                  <a:pt x="609558" y="211920"/>
                </a:moveTo>
                <a:lnTo>
                  <a:pt x="585552" y="205368"/>
                </a:lnTo>
                <a:lnTo>
                  <a:pt x="567158" y="186554"/>
                </a:lnTo>
                <a:lnTo>
                  <a:pt x="555383" y="156989"/>
                </a:lnTo>
                <a:lnTo>
                  <a:pt x="551234" y="118184"/>
                </a:lnTo>
                <a:lnTo>
                  <a:pt x="555383" y="79475"/>
                </a:lnTo>
                <a:lnTo>
                  <a:pt x="567158" y="50006"/>
                </a:lnTo>
                <a:lnTo>
                  <a:pt x="585552" y="31247"/>
                </a:lnTo>
                <a:lnTo>
                  <a:pt x="609558" y="24667"/>
                </a:lnTo>
                <a:lnTo>
                  <a:pt x="632441" y="30544"/>
                </a:lnTo>
                <a:lnTo>
                  <a:pt x="645471" y="42756"/>
                </a:lnTo>
                <a:lnTo>
                  <a:pt x="609558" y="42756"/>
                </a:lnTo>
                <a:lnTo>
                  <a:pt x="593088" y="48175"/>
                </a:lnTo>
                <a:lnTo>
                  <a:pt x="580492" y="63491"/>
                </a:lnTo>
                <a:lnTo>
                  <a:pt x="572480" y="87296"/>
                </a:lnTo>
                <a:lnTo>
                  <a:pt x="569762" y="118184"/>
                </a:lnTo>
                <a:lnTo>
                  <a:pt x="572480" y="149040"/>
                </a:lnTo>
                <a:lnTo>
                  <a:pt x="580492" y="172877"/>
                </a:lnTo>
                <a:lnTo>
                  <a:pt x="593088" y="188224"/>
                </a:lnTo>
                <a:lnTo>
                  <a:pt x="609558" y="193611"/>
                </a:lnTo>
                <a:lnTo>
                  <a:pt x="645558" y="193611"/>
                </a:lnTo>
                <a:lnTo>
                  <a:pt x="632720" y="205911"/>
                </a:lnTo>
                <a:lnTo>
                  <a:pt x="609558" y="211920"/>
                </a:lnTo>
                <a:close/>
              </a:path>
              <a:path w="781050" h="274320">
                <a:moveTo>
                  <a:pt x="645558" y="193611"/>
                </a:moveTo>
                <a:lnTo>
                  <a:pt x="609558" y="193611"/>
                </a:lnTo>
                <a:lnTo>
                  <a:pt x="626142" y="188224"/>
                </a:lnTo>
                <a:lnTo>
                  <a:pt x="638789" y="172877"/>
                </a:lnTo>
                <a:lnTo>
                  <a:pt x="646852" y="149040"/>
                </a:lnTo>
                <a:lnTo>
                  <a:pt x="649684" y="118184"/>
                </a:lnTo>
                <a:lnTo>
                  <a:pt x="646852" y="87296"/>
                </a:lnTo>
                <a:lnTo>
                  <a:pt x="638789" y="63491"/>
                </a:lnTo>
                <a:lnTo>
                  <a:pt x="626142" y="48175"/>
                </a:lnTo>
                <a:lnTo>
                  <a:pt x="609558" y="42756"/>
                </a:lnTo>
                <a:lnTo>
                  <a:pt x="645471" y="42756"/>
                </a:lnTo>
                <a:lnTo>
                  <a:pt x="650369" y="47347"/>
                </a:lnTo>
                <a:lnTo>
                  <a:pt x="662501" y="73832"/>
                </a:lnTo>
                <a:lnTo>
                  <a:pt x="667993" y="108755"/>
                </a:lnTo>
                <a:lnTo>
                  <a:pt x="726646" y="108755"/>
                </a:lnTo>
                <a:lnTo>
                  <a:pt x="726646" y="125310"/>
                </a:lnTo>
                <a:lnTo>
                  <a:pt x="668102" y="125310"/>
                </a:lnTo>
                <a:lnTo>
                  <a:pt x="662886" y="161290"/>
                </a:lnTo>
                <a:lnTo>
                  <a:pt x="650794" y="188595"/>
                </a:lnTo>
                <a:lnTo>
                  <a:pt x="645558" y="193611"/>
                </a:lnTo>
                <a:close/>
              </a:path>
              <a:path w="781050" h="274320">
                <a:moveTo>
                  <a:pt x="726646" y="259610"/>
                </a:moveTo>
                <a:lnTo>
                  <a:pt x="707680" y="259610"/>
                </a:lnTo>
                <a:lnTo>
                  <a:pt x="707680" y="125310"/>
                </a:lnTo>
                <a:lnTo>
                  <a:pt x="726646" y="125310"/>
                </a:lnTo>
                <a:lnTo>
                  <a:pt x="726646" y="25961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2468727" y="9343812"/>
            <a:ext cx="767715" cy="274320"/>
          </a:xfrm>
          <a:custGeom>
            <a:avLst/>
            <a:gdLst/>
            <a:ahLst/>
            <a:cxnLst/>
            <a:rect l="l" t="t" r="r" b="b"/>
            <a:pathLst>
              <a:path w="767715" h="274320">
                <a:moveTo>
                  <a:pt x="217950" y="156994"/>
                </a:moveTo>
                <a:lnTo>
                  <a:pt x="198325" y="156994"/>
                </a:lnTo>
                <a:lnTo>
                  <a:pt x="198325" y="328"/>
                </a:lnTo>
                <a:lnTo>
                  <a:pt x="217950" y="328"/>
                </a:lnTo>
                <a:lnTo>
                  <a:pt x="217950" y="156994"/>
                </a:lnTo>
                <a:close/>
              </a:path>
              <a:path w="767715" h="274320">
                <a:moveTo>
                  <a:pt x="70822" y="143070"/>
                </a:moveTo>
                <a:lnTo>
                  <a:pt x="42366" y="138528"/>
                </a:lnTo>
                <a:lnTo>
                  <a:pt x="19953" y="125721"/>
                </a:lnTo>
                <a:lnTo>
                  <a:pt x="5269" y="105884"/>
                </a:lnTo>
                <a:lnTo>
                  <a:pt x="0" y="80251"/>
                </a:lnTo>
                <a:lnTo>
                  <a:pt x="5269" y="54329"/>
                </a:lnTo>
                <a:lnTo>
                  <a:pt x="19953" y="34287"/>
                </a:lnTo>
                <a:lnTo>
                  <a:pt x="42366" y="21357"/>
                </a:lnTo>
                <a:lnTo>
                  <a:pt x="70822" y="16773"/>
                </a:lnTo>
                <a:lnTo>
                  <a:pt x="99245" y="21357"/>
                </a:lnTo>
                <a:lnTo>
                  <a:pt x="120304" y="33547"/>
                </a:lnTo>
                <a:lnTo>
                  <a:pt x="70822" y="33547"/>
                </a:lnTo>
                <a:lnTo>
                  <a:pt x="50004" y="37052"/>
                </a:lnTo>
                <a:lnTo>
                  <a:pt x="33616" y="46785"/>
                </a:lnTo>
                <a:lnTo>
                  <a:pt x="22921" y="61575"/>
                </a:lnTo>
                <a:lnTo>
                  <a:pt x="19185" y="80251"/>
                </a:lnTo>
                <a:lnTo>
                  <a:pt x="22921" y="98830"/>
                </a:lnTo>
                <a:lnTo>
                  <a:pt x="33616" y="113524"/>
                </a:lnTo>
                <a:lnTo>
                  <a:pt x="50004" y="123203"/>
                </a:lnTo>
                <a:lnTo>
                  <a:pt x="70822" y="126735"/>
                </a:lnTo>
                <a:lnTo>
                  <a:pt x="119814" y="126735"/>
                </a:lnTo>
                <a:lnTo>
                  <a:pt x="99245" y="138528"/>
                </a:lnTo>
                <a:lnTo>
                  <a:pt x="70822" y="143070"/>
                </a:lnTo>
                <a:close/>
              </a:path>
              <a:path w="767715" h="274320">
                <a:moveTo>
                  <a:pt x="119814" y="126735"/>
                </a:moveTo>
                <a:lnTo>
                  <a:pt x="70822" y="126735"/>
                </a:lnTo>
                <a:lnTo>
                  <a:pt x="91534" y="123203"/>
                </a:lnTo>
                <a:lnTo>
                  <a:pt x="107919" y="113524"/>
                </a:lnTo>
                <a:lnTo>
                  <a:pt x="118693" y="98830"/>
                </a:lnTo>
                <a:lnTo>
                  <a:pt x="122569" y="80251"/>
                </a:lnTo>
                <a:lnTo>
                  <a:pt x="118693" y="61575"/>
                </a:lnTo>
                <a:lnTo>
                  <a:pt x="107919" y="46785"/>
                </a:lnTo>
                <a:lnTo>
                  <a:pt x="91534" y="37052"/>
                </a:lnTo>
                <a:lnTo>
                  <a:pt x="70822" y="33547"/>
                </a:lnTo>
                <a:lnTo>
                  <a:pt x="120304" y="33547"/>
                </a:lnTo>
                <a:lnTo>
                  <a:pt x="121582" y="34287"/>
                </a:lnTo>
                <a:lnTo>
                  <a:pt x="136191" y="54329"/>
                </a:lnTo>
                <a:lnTo>
                  <a:pt x="141426" y="80251"/>
                </a:lnTo>
                <a:lnTo>
                  <a:pt x="136191" y="105884"/>
                </a:lnTo>
                <a:lnTo>
                  <a:pt x="121582" y="125721"/>
                </a:lnTo>
                <a:lnTo>
                  <a:pt x="119814" y="126735"/>
                </a:lnTo>
                <a:close/>
              </a:path>
              <a:path w="767715" h="274320">
                <a:moveTo>
                  <a:pt x="17431" y="269806"/>
                </a:moveTo>
                <a:lnTo>
                  <a:pt x="7345" y="255115"/>
                </a:lnTo>
                <a:lnTo>
                  <a:pt x="30669" y="242550"/>
                </a:lnTo>
                <a:lnTo>
                  <a:pt x="48649" y="225555"/>
                </a:lnTo>
                <a:lnTo>
                  <a:pt x="60256" y="206073"/>
                </a:lnTo>
                <a:lnTo>
                  <a:pt x="64464" y="186047"/>
                </a:lnTo>
                <a:lnTo>
                  <a:pt x="64464" y="169163"/>
                </a:lnTo>
                <a:lnTo>
                  <a:pt x="83211" y="169163"/>
                </a:lnTo>
                <a:lnTo>
                  <a:pt x="83211" y="186047"/>
                </a:lnTo>
                <a:lnTo>
                  <a:pt x="85849" y="204970"/>
                </a:lnTo>
                <a:lnTo>
                  <a:pt x="91209" y="217292"/>
                </a:lnTo>
                <a:lnTo>
                  <a:pt x="73454" y="217292"/>
                </a:lnTo>
                <a:lnTo>
                  <a:pt x="64315" y="233545"/>
                </a:lnTo>
                <a:lnTo>
                  <a:pt x="51715" y="248167"/>
                </a:lnTo>
                <a:lnTo>
                  <a:pt x="36005" y="260460"/>
                </a:lnTo>
                <a:lnTo>
                  <a:pt x="17431" y="269806"/>
                </a:lnTo>
                <a:close/>
              </a:path>
              <a:path w="767715" h="274320">
                <a:moveTo>
                  <a:pt x="152910" y="252594"/>
                </a:moveTo>
                <a:lnTo>
                  <a:pt x="124762" y="252594"/>
                </a:lnTo>
                <a:lnTo>
                  <a:pt x="142798" y="238418"/>
                </a:lnTo>
                <a:lnTo>
                  <a:pt x="156076" y="221335"/>
                </a:lnTo>
                <a:lnTo>
                  <a:pt x="164276" y="203243"/>
                </a:lnTo>
                <a:lnTo>
                  <a:pt x="167080" y="186047"/>
                </a:lnTo>
                <a:lnTo>
                  <a:pt x="167080" y="169163"/>
                </a:lnTo>
                <a:lnTo>
                  <a:pt x="186156" y="169163"/>
                </a:lnTo>
                <a:lnTo>
                  <a:pt x="186156" y="186047"/>
                </a:lnTo>
                <a:lnTo>
                  <a:pt x="190132" y="207014"/>
                </a:lnTo>
                <a:lnTo>
                  <a:pt x="195641" y="216415"/>
                </a:lnTo>
                <a:lnTo>
                  <a:pt x="176289" y="216415"/>
                </a:lnTo>
                <a:lnTo>
                  <a:pt x="168418" y="233026"/>
                </a:lnTo>
                <a:lnTo>
                  <a:pt x="157309" y="248496"/>
                </a:lnTo>
                <a:lnTo>
                  <a:pt x="152910" y="252594"/>
                </a:lnTo>
                <a:close/>
              </a:path>
              <a:path w="767715" h="274320">
                <a:moveTo>
                  <a:pt x="233189" y="269806"/>
                </a:moveTo>
                <a:lnTo>
                  <a:pt x="213953" y="260554"/>
                </a:lnTo>
                <a:lnTo>
                  <a:pt x="197862" y="248154"/>
                </a:lnTo>
                <a:lnTo>
                  <a:pt x="185226" y="233252"/>
                </a:lnTo>
                <a:lnTo>
                  <a:pt x="176289" y="216415"/>
                </a:lnTo>
                <a:lnTo>
                  <a:pt x="195641" y="216415"/>
                </a:lnTo>
                <a:lnTo>
                  <a:pt x="201601" y="226583"/>
                </a:lnTo>
                <a:lnTo>
                  <a:pt x="219627" y="243152"/>
                </a:lnTo>
                <a:lnTo>
                  <a:pt x="243275" y="255115"/>
                </a:lnTo>
                <a:lnTo>
                  <a:pt x="233189" y="269806"/>
                </a:lnTo>
                <a:close/>
              </a:path>
              <a:path w="767715" h="274320">
                <a:moveTo>
                  <a:pt x="125420" y="272108"/>
                </a:moveTo>
                <a:lnTo>
                  <a:pt x="107078" y="262402"/>
                </a:lnTo>
                <a:lnTo>
                  <a:pt x="92324" y="249551"/>
                </a:lnTo>
                <a:lnTo>
                  <a:pt x="81126" y="234275"/>
                </a:lnTo>
                <a:lnTo>
                  <a:pt x="73454" y="217292"/>
                </a:lnTo>
                <a:lnTo>
                  <a:pt x="91209" y="217292"/>
                </a:lnTo>
                <a:lnTo>
                  <a:pt x="93790" y="223226"/>
                </a:lnTo>
                <a:lnTo>
                  <a:pt x="106830" y="239529"/>
                </a:lnTo>
                <a:lnTo>
                  <a:pt x="124762" y="252594"/>
                </a:lnTo>
                <a:lnTo>
                  <a:pt x="152910" y="252594"/>
                </a:lnTo>
                <a:lnTo>
                  <a:pt x="142973" y="261849"/>
                </a:lnTo>
                <a:lnTo>
                  <a:pt x="125420" y="272108"/>
                </a:lnTo>
                <a:close/>
              </a:path>
              <a:path w="767715" h="274320">
                <a:moveTo>
                  <a:pt x="492909" y="106343"/>
                </a:moveTo>
                <a:lnTo>
                  <a:pt x="473614" y="106343"/>
                </a:lnTo>
                <a:lnTo>
                  <a:pt x="473614" y="0"/>
                </a:lnTo>
                <a:lnTo>
                  <a:pt x="492909" y="0"/>
                </a:lnTo>
                <a:lnTo>
                  <a:pt x="492909" y="106343"/>
                </a:lnTo>
                <a:close/>
              </a:path>
              <a:path w="767715" h="274320">
                <a:moveTo>
                  <a:pt x="340410" y="210933"/>
                </a:moveTo>
                <a:lnTo>
                  <a:pt x="312928" y="204276"/>
                </a:lnTo>
                <a:lnTo>
                  <a:pt x="291500" y="185306"/>
                </a:lnTo>
                <a:lnTo>
                  <a:pt x="277616" y="155524"/>
                </a:lnTo>
                <a:lnTo>
                  <a:pt x="272766" y="116430"/>
                </a:lnTo>
                <a:lnTo>
                  <a:pt x="277616" y="77395"/>
                </a:lnTo>
                <a:lnTo>
                  <a:pt x="291500" y="47621"/>
                </a:lnTo>
                <a:lnTo>
                  <a:pt x="312928" y="28598"/>
                </a:lnTo>
                <a:lnTo>
                  <a:pt x="340410" y="21816"/>
                </a:lnTo>
                <a:lnTo>
                  <a:pt x="366189" y="27839"/>
                </a:lnTo>
                <a:lnTo>
                  <a:pt x="379953" y="39138"/>
                </a:lnTo>
                <a:lnTo>
                  <a:pt x="340410" y="39138"/>
                </a:lnTo>
                <a:lnTo>
                  <a:pt x="320480" y="44879"/>
                </a:lnTo>
                <a:lnTo>
                  <a:pt x="304971" y="60722"/>
                </a:lnTo>
                <a:lnTo>
                  <a:pt x="294929" y="85097"/>
                </a:lnTo>
                <a:lnTo>
                  <a:pt x="291404" y="116430"/>
                </a:lnTo>
                <a:lnTo>
                  <a:pt x="294929" y="147793"/>
                </a:lnTo>
                <a:lnTo>
                  <a:pt x="304971" y="172219"/>
                </a:lnTo>
                <a:lnTo>
                  <a:pt x="320480" y="188073"/>
                </a:lnTo>
                <a:lnTo>
                  <a:pt x="340410" y="193721"/>
                </a:lnTo>
                <a:lnTo>
                  <a:pt x="379798" y="193721"/>
                </a:lnTo>
                <a:lnTo>
                  <a:pt x="366778" y="204744"/>
                </a:lnTo>
                <a:lnTo>
                  <a:pt x="340410" y="210933"/>
                </a:lnTo>
                <a:close/>
              </a:path>
              <a:path w="767715" h="274320">
                <a:moveTo>
                  <a:pt x="379798" y="193721"/>
                </a:moveTo>
                <a:lnTo>
                  <a:pt x="340410" y="193721"/>
                </a:lnTo>
                <a:lnTo>
                  <a:pt x="360248" y="188073"/>
                </a:lnTo>
                <a:lnTo>
                  <a:pt x="375780" y="172219"/>
                </a:lnTo>
                <a:lnTo>
                  <a:pt x="385906" y="147793"/>
                </a:lnTo>
                <a:lnTo>
                  <a:pt x="389525" y="116430"/>
                </a:lnTo>
                <a:lnTo>
                  <a:pt x="385906" y="85097"/>
                </a:lnTo>
                <a:lnTo>
                  <a:pt x="375780" y="60722"/>
                </a:lnTo>
                <a:lnTo>
                  <a:pt x="360248" y="44879"/>
                </a:lnTo>
                <a:lnTo>
                  <a:pt x="340410" y="39138"/>
                </a:lnTo>
                <a:lnTo>
                  <a:pt x="379953" y="39138"/>
                </a:lnTo>
                <a:lnTo>
                  <a:pt x="386798" y="44757"/>
                </a:lnTo>
                <a:lnTo>
                  <a:pt x="401014" y="71336"/>
                </a:lnTo>
                <a:lnTo>
                  <a:pt x="407615" y="106343"/>
                </a:lnTo>
                <a:lnTo>
                  <a:pt x="492909" y="106343"/>
                </a:lnTo>
                <a:lnTo>
                  <a:pt x="492909" y="122679"/>
                </a:lnTo>
                <a:lnTo>
                  <a:pt x="407834" y="122679"/>
                </a:lnTo>
                <a:lnTo>
                  <a:pt x="401754" y="159270"/>
                </a:lnTo>
                <a:lnTo>
                  <a:pt x="387648" y="187074"/>
                </a:lnTo>
                <a:lnTo>
                  <a:pt x="379798" y="193721"/>
                </a:lnTo>
                <a:close/>
              </a:path>
              <a:path w="767715" h="274320">
                <a:moveTo>
                  <a:pt x="492909" y="273972"/>
                </a:moveTo>
                <a:lnTo>
                  <a:pt x="473614" y="273972"/>
                </a:lnTo>
                <a:lnTo>
                  <a:pt x="473614" y="122679"/>
                </a:lnTo>
                <a:lnTo>
                  <a:pt x="492909" y="122679"/>
                </a:lnTo>
                <a:lnTo>
                  <a:pt x="492909" y="273972"/>
                </a:lnTo>
                <a:close/>
              </a:path>
              <a:path w="767715" h="274320">
                <a:moveTo>
                  <a:pt x="767430" y="273972"/>
                </a:moveTo>
                <a:lnTo>
                  <a:pt x="748134" y="273972"/>
                </a:lnTo>
                <a:lnTo>
                  <a:pt x="748134" y="111935"/>
                </a:lnTo>
                <a:lnTo>
                  <a:pt x="679504" y="111935"/>
                </a:lnTo>
                <a:lnTo>
                  <a:pt x="679504" y="95709"/>
                </a:lnTo>
                <a:lnTo>
                  <a:pt x="748134" y="95709"/>
                </a:lnTo>
                <a:lnTo>
                  <a:pt x="748134" y="0"/>
                </a:lnTo>
                <a:lnTo>
                  <a:pt x="767430" y="0"/>
                </a:lnTo>
                <a:lnTo>
                  <a:pt x="767430" y="273972"/>
                </a:lnTo>
                <a:close/>
              </a:path>
              <a:path w="767715" h="274320">
                <a:moveTo>
                  <a:pt x="555619" y="214770"/>
                </a:moveTo>
                <a:lnTo>
                  <a:pt x="543011" y="199093"/>
                </a:lnTo>
                <a:lnTo>
                  <a:pt x="570425" y="178951"/>
                </a:lnTo>
                <a:lnTo>
                  <a:pt x="593758" y="149703"/>
                </a:lnTo>
                <a:lnTo>
                  <a:pt x="609999" y="114699"/>
                </a:lnTo>
                <a:lnTo>
                  <a:pt x="616136" y="77291"/>
                </a:lnTo>
                <a:lnTo>
                  <a:pt x="616136" y="24557"/>
                </a:lnTo>
                <a:lnTo>
                  <a:pt x="635870" y="24557"/>
                </a:lnTo>
                <a:lnTo>
                  <a:pt x="635870" y="77291"/>
                </a:lnTo>
                <a:lnTo>
                  <a:pt x="641951" y="113552"/>
                </a:lnTo>
                <a:lnTo>
                  <a:pt x="644635" y="119061"/>
                </a:lnTo>
                <a:lnTo>
                  <a:pt x="626223" y="119061"/>
                </a:lnTo>
                <a:lnTo>
                  <a:pt x="614528" y="149402"/>
                </a:lnTo>
                <a:lnTo>
                  <a:pt x="598033" y="176371"/>
                </a:lnTo>
                <a:lnTo>
                  <a:pt x="577982" y="198613"/>
                </a:lnTo>
                <a:lnTo>
                  <a:pt x="555619" y="214770"/>
                </a:lnTo>
                <a:close/>
              </a:path>
              <a:path w="767715" h="274320">
                <a:moveTo>
                  <a:pt x="697374" y="209727"/>
                </a:moveTo>
                <a:lnTo>
                  <a:pt x="674925" y="194389"/>
                </a:lnTo>
                <a:lnTo>
                  <a:pt x="654768" y="173356"/>
                </a:lnTo>
                <a:lnTo>
                  <a:pt x="638126" y="147843"/>
                </a:lnTo>
                <a:lnTo>
                  <a:pt x="626223" y="119061"/>
                </a:lnTo>
                <a:lnTo>
                  <a:pt x="644635" y="119061"/>
                </a:lnTo>
                <a:lnTo>
                  <a:pt x="658290" y="147099"/>
                </a:lnTo>
                <a:lnTo>
                  <a:pt x="681782" y="174850"/>
                </a:lnTo>
                <a:lnTo>
                  <a:pt x="709324" y="193721"/>
                </a:lnTo>
                <a:lnTo>
                  <a:pt x="697374" y="2097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3362061" y="9343812"/>
            <a:ext cx="499745" cy="273685"/>
          </a:xfrm>
          <a:custGeom>
            <a:avLst/>
            <a:gdLst/>
            <a:ahLst/>
            <a:cxnLst/>
            <a:rect l="l" t="t" r="r" b="b"/>
            <a:pathLst>
              <a:path w="499744" h="273684">
                <a:moveTo>
                  <a:pt x="209179" y="127393"/>
                </a:moveTo>
                <a:lnTo>
                  <a:pt x="189664" y="127393"/>
                </a:lnTo>
                <a:lnTo>
                  <a:pt x="194101" y="100115"/>
                </a:lnTo>
                <a:lnTo>
                  <a:pt x="196379" y="76414"/>
                </a:lnTo>
                <a:lnTo>
                  <a:pt x="197219" y="55672"/>
                </a:lnTo>
                <a:lnTo>
                  <a:pt x="197339" y="33218"/>
                </a:lnTo>
                <a:lnTo>
                  <a:pt x="32232" y="33218"/>
                </a:lnTo>
                <a:lnTo>
                  <a:pt x="32232" y="16773"/>
                </a:lnTo>
                <a:lnTo>
                  <a:pt x="216634" y="16773"/>
                </a:lnTo>
                <a:lnTo>
                  <a:pt x="216516" y="55672"/>
                </a:lnTo>
                <a:lnTo>
                  <a:pt x="215702" y="76496"/>
                </a:lnTo>
                <a:lnTo>
                  <a:pt x="213489" y="100269"/>
                </a:lnTo>
                <a:lnTo>
                  <a:pt x="209179" y="127393"/>
                </a:lnTo>
                <a:close/>
              </a:path>
              <a:path w="499744" h="273684">
                <a:moveTo>
                  <a:pt x="250511" y="144057"/>
                </a:moveTo>
                <a:lnTo>
                  <a:pt x="0" y="144057"/>
                </a:lnTo>
                <a:lnTo>
                  <a:pt x="0" y="127393"/>
                </a:lnTo>
                <a:lnTo>
                  <a:pt x="250511" y="127393"/>
                </a:lnTo>
                <a:lnTo>
                  <a:pt x="250511" y="144057"/>
                </a:lnTo>
                <a:close/>
              </a:path>
              <a:path w="499744" h="273684">
                <a:moveTo>
                  <a:pt x="225076" y="266846"/>
                </a:moveTo>
                <a:lnTo>
                  <a:pt x="33547" y="266846"/>
                </a:lnTo>
                <a:lnTo>
                  <a:pt x="33547" y="177057"/>
                </a:lnTo>
                <a:lnTo>
                  <a:pt x="53062" y="177057"/>
                </a:lnTo>
                <a:lnTo>
                  <a:pt x="53062" y="250072"/>
                </a:lnTo>
                <a:lnTo>
                  <a:pt x="225076" y="250072"/>
                </a:lnTo>
                <a:lnTo>
                  <a:pt x="225076" y="266846"/>
                </a:lnTo>
                <a:close/>
              </a:path>
              <a:path w="499744" h="273684">
                <a:moveTo>
                  <a:pt x="499706" y="273643"/>
                </a:moveTo>
                <a:lnTo>
                  <a:pt x="480411" y="273643"/>
                </a:lnTo>
                <a:lnTo>
                  <a:pt x="480411" y="128160"/>
                </a:lnTo>
                <a:lnTo>
                  <a:pt x="411561" y="128160"/>
                </a:lnTo>
                <a:lnTo>
                  <a:pt x="411561" y="111387"/>
                </a:lnTo>
                <a:lnTo>
                  <a:pt x="480411" y="111387"/>
                </a:lnTo>
                <a:lnTo>
                  <a:pt x="480411" y="0"/>
                </a:lnTo>
                <a:lnTo>
                  <a:pt x="499706" y="0"/>
                </a:lnTo>
                <a:lnTo>
                  <a:pt x="499706" y="273643"/>
                </a:lnTo>
                <a:close/>
              </a:path>
              <a:path w="499744" h="273684">
                <a:moveTo>
                  <a:pt x="286909" y="219704"/>
                </a:moveTo>
                <a:lnTo>
                  <a:pt x="275726" y="204355"/>
                </a:lnTo>
                <a:lnTo>
                  <a:pt x="325373" y="173333"/>
                </a:lnTo>
                <a:lnTo>
                  <a:pt x="360856" y="135999"/>
                </a:lnTo>
                <a:lnTo>
                  <a:pt x="382937" y="93321"/>
                </a:lnTo>
                <a:lnTo>
                  <a:pt x="392376" y="46265"/>
                </a:lnTo>
                <a:lnTo>
                  <a:pt x="287347" y="46265"/>
                </a:lnTo>
                <a:lnTo>
                  <a:pt x="287347" y="30149"/>
                </a:lnTo>
                <a:lnTo>
                  <a:pt x="412000" y="30149"/>
                </a:lnTo>
                <a:lnTo>
                  <a:pt x="407547" y="74732"/>
                </a:lnTo>
                <a:lnTo>
                  <a:pt x="393796" y="116859"/>
                </a:lnTo>
                <a:lnTo>
                  <a:pt x="369761" y="155648"/>
                </a:lnTo>
                <a:lnTo>
                  <a:pt x="334460" y="190223"/>
                </a:lnTo>
                <a:lnTo>
                  <a:pt x="286909" y="21970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910729" y="9352813"/>
            <a:ext cx="250825" cy="260350"/>
          </a:xfrm>
          <a:custGeom>
            <a:avLst/>
            <a:gdLst/>
            <a:ahLst/>
            <a:cxnLst/>
            <a:rect l="l" t="t" r="r" b="b"/>
            <a:pathLst>
              <a:path w="250825" h="260350">
                <a:moveTo>
                  <a:pt x="222554" y="81280"/>
                </a:moveTo>
                <a:lnTo>
                  <a:pt x="52412" y="81280"/>
                </a:lnTo>
                <a:lnTo>
                  <a:pt x="52412" y="54610"/>
                </a:lnTo>
                <a:lnTo>
                  <a:pt x="217728" y="54610"/>
                </a:lnTo>
                <a:lnTo>
                  <a:pt x="217728" y="40640"/>
                </a:lnTo>
                <a:lnTo>
                  <a:pt x="217728" y="15240"/>
                </a:lnTo>
                <a:lnTo>
                  <a:pt x="217728" y="0"/>
                </a:lnTo>
                <a:lnTo>
                  <a:pt x="32131" y="0"/>
                </a:lnTo>
                <a:lnTo>
                  <a:pt x="32131" y="15240"/>
                </a:lnTo>
                <a:lnTo>
                  <a:pt x="198221" y="15240"/>
                </a:lnTo>
                <a:lnTo>
                  <a:pt x="198221" y="40640"/>
                </a:lnTo>
                <a:lnTo>
                  <a:pt x="33108" y="40640"/>
                </a:lnTo>
                <a:lnTo>
                  <a:pt x="33108" y="54610"/>
                </a:lnTo>
                <a:lnTo>
                  <a:pt x="33108" y="81280"/>
                </a:lnTo>
                <a:lnTo>
                  <a:pt x="33108" y="96520"/>
                </a:lnTo>
                <a:lnTo>
                  <a:pt x="222554" y="96520"/>
                </a:lnTo>
                <a:lnTo>
                  <a:pt x="222554" y="81280"/>
                </a:lnTo>
                <a:close/>
              </a:path>
              <a:path w="250825" h="260350">
                <a:moveTo>
                  <a:pt x="227926" y="245110"/>
                </a:moveTo>
                <a:lnTo>
                  <a:pt x="50761" y="245110"/>
                </a:lnTo>
                <a:lnTo>
                  <a:pt x="50761" y="215900"/>
                </a:lnTo>
                <a:lnTo>
                  <a:pt x="218719" y="215900"/>
                </a:lnTo>
                <a:lnTo>
                  <a:pt x="218719" y="201930"/>
                </a:lnTo>
                <a:lnTo>
                  <a:pt x="218719" y="175260"/>
                </a:lnTo>
                <a:lnTo>
                  <a:pt x="218719" y="160020"/>
                </a:lnTo>
                <a:lnTo>
                  <a:pt x="30695" y="160020"/>
                </a:lnTo>
                <a:lnTo>
                  <a:pt x="30695" y="175260"/>
                </a:lnTo>
                <a:lnTo>
                  <a:pt x="199313" y="175260"/>
                </a:lnTo>
                <a:lnTo>
                  <a:pt x="199313" y="201930"/>
                </a:lnTo>
                <a:lnTo>
                  <a:pt x="31356" y="201930"/>
                </a:lnTo>
                <a:lnTo>
                  <a:pt x="31356" y="215900"/>
                </a:lnTo>
                <a:lnTo>
                  <a:pt x="31356" y="245110"/>
                </a:lnTo>
                <a:lnTo>
                  <a:pt x="31356" y="260350"/>
                </a:lnTo>
                <a:lnTo>
                  <a:pt x="227926" y="260350"/>
                </a:lnTo>
                <a:lnTo>
                  <a:pt x="227926" y="245110"/>
                </a:lnTo>
                <a:close/>
              </a:path>
              <a:path w="250825" h="260350">
                <a:moveTo>
                  <a:pt x="250520" y="119608"/>
                </a:moveTo>
                <a:lnTo>
                  <a:pt x="0" y="119608"/>
                </a:lnTo>
                <a:lnTo>
                  <a:pt x="0" y="135394"/>
                </a:lnTo>
                <a:lnTo>
                  <a:pt x="250520" y="135394"/>
                </a:lnTo>
                <a:lnTo>
                  <a:pt x="250520" y="11960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275548" y="9341729"/>
            <a:ext cx="760095" cy="276225"/>
          </a:xfrm>
          <a:custGeom>
            <a:avLst/>
            <a:gdLst/>
            <a:ahLst/>
            <a:cxnLst/>
            <a:rect l="l" t="t" r="r" b="b"/>
            <a:pathLst>
              <a:path w="760094" h="276225">
                <a:moveTo>
                  <a:pt x="212139" y="48238"/>
                </a:moveTo>
                <a:lnTo>
                  <a:pt x="192515" y="48238"/>
                </a:lnTo>
                <a:lnTo>
                  <a:pt x="192515" y="2083"/>
                </a:lnTo>
                <a:lnTo>
                  <a:pt x="212139" y="2083"/>
                </a:lnTo>
                <a:lnTo>
                  <a:pt x="212139" y="48238"/>
                </a:lnTo>
                <a:close/>
              </a:path>
              <a:path w="760094" h="276225">
                <a:moveTo>
                  <a:pt x="123994" y="143399"/>
                </a:moveTo>
                <a:lnTo>
                  <a:pt x="0" y="143399"/>
                </a:lnTo>
                <a:lnTo>
                  <a:pt x="0" y="23242"/>
                </a:lnTo>
                <a:lnTo>
                  <a:pt x="123994" y="23242"/>
                </a:lnTo>
                <a:lnTo>
                  <a:pt x="123994" y="39358"/>
                </a:lnTo>
                <a:lnTo>
                  <a:pt x="19185" y="39358"/>
                </a:lnTo>
                <a:lnTo>
                  <a:pt x="19185" y="127064"/>
                </a:lnTo>
                <a:lnTo>
                  <a:pt x="123994" y="127064"/>
                </a:lnTo>
                <a:lnTo>
                  <a:pt x="123994" y="143399"/>
                </a:lnTo>
                <a:close/>
              </a:path>
              <a:path w="760094" h="276225">
                <a:moveTo>
                  <a:pt x="123994" y="127064"/>
                </a:moveTo>
                <a:lnTo>
                  <a:pt x="104809" y="127064"/>
                </a:lnTo>
                <a:lnTo>
                  <a:pt x="104809" y="39358"/>
                </a:lnTo>
                <a:lnTo>
                  <a:pt x="123994" y="39358"/>
                </a:lnTo>
                <a:lnTo>
                  <a:pt x="123994" y="48238"/>
                </a:lnTo>
                <a:lnTo>
                  <a:pt x="212139" y="48238"/>
                </a:lnTo>
                <a:lnTo>
                  <a:pt x="212139" y="64683"/>
                </a:lnTo>
                <a:lnTo>
                  <a:pt x="123994" y="64683"/>
                </a:lnTo>
                <a:lnTo>
                  <a:pt x="123994" y="102287"/>
                </a:lnTo>
                <a:lnTo>
                  <a:pt x="212139" y="102287"/>
                </a:lnTo>
                <a:lnTo>
                  <a:pt x="212139" y="118732"/>
                </a:lnTo>
                <a:lnTo>
                  <a:pt x="123994" y="118732"/>
                </a:lnTo>
                <a:lnTo>
                  <a:pt x="123994" y="127064"/>
                </a:lnTo>
                <a:close/>
              </a:path>
              <a:path w="760094" h="276225">
                <a:moveTo>
                  <a:pt x="212139" y="102287"/>
                </a:moveTo>
                <a:lnTo>
                  <a:pt x="192515" y="102287"/>
                </a:lnTo>
                <a:lnTo>
                  <a:pt x="192515" y="64683"/>
                </a:lnTo>
                <a:lnTo>
                  <a:pt x="212139" y="64683"/>
                </a:lnTo>
                <a:lnTo>
                  <a:pt x="212139" y="102287"/>
                </a:lnTo>
                <a:close/>
              </a:path>
              <a:path w="760094" h="276225">
                <a:moveTo>
                  <a:pt x="212139" y="164778"/>
                </a:moveTo>
                <a:lnTo>
                  <a:pt x="192515" y="164778"/>
                </a:lnTo>
                <a:lnTo>
                  <a:pt x="192515" y="118732"/>
                </a:lnTo>
                <a:lnTo>
                  <a:pt x="212139" y="118732"/>
                </a:lnTo>
                <a:lnTo>
                  <a:pt x="212139" y="164778"/>
                </a:lnTo>
                <a:close/>
              </a:path>
              <a:path w="760094" h="276225">
                <a:moveTo>
                  <a:pt x="122240" y="274849"/>
                </a:moveTo>
                <a:lnTo>
                  <a:pt x="84160" y="271483"/>
                </a:lnTo>
                <a:lnTo>
                  <a:pt x="55556" y="261652"/>
                </a:lnTo>
                <a:lnTo>
                  <a:pt x="37600" y="245757"/>
                </a:lnTo>
                <a:lnTo>
                  <a:pt x="31464" y="224199"/>
                </a:lnTo>
                <a:lnTo>
                  <a:pt x="37600" y="202445"/>
                </a:lnTo>
                <a:lnTo>
                  <a:pt x="55556" y="186334"/>
                </a:lnTo>
                <a:lnTo>
                  <a:pt x="84160" y="176329"/>
                </a:lnTo>
                <a:lnTo>
                  <a:pt x="122240" y="172891"/>
                </a:lnTo>
                <a:lnTo>
                  <a:pt x="160197" y="176329"/>
                </a:lnTo>
                <a:lnTo>
                  <a:pt x="188760" y="186334"/>
                </a:lnTo>
                <a:lnTo>
                  <a:pt x="191255" y="188568"/>
                </a:lnTo>
                <a:lnTo>
                  <a:pt x="122240" y="188568"/>
                </a:lnTo>
                <a:lnTo>
                  <a:pt x="92586" y="191129"/>
                </a:lnTo>
                <a:lnTo>
                  <a:pt x="70014" y="198202"/>
                </a:lnTo>
                <a:lnTo>
                  <a:pt x="55684" y="209366"/>
                </a:lnTo>
                <a:lnTo>
                  <a:pt x="50760" y="224199"/>
                </a:lnTo>
                <a:lnTo>
                  <a:pt x="55684" y="238602"/>
                </a:lnTo>
                <a:lnTo>
                  <a:pt x="70014" y="249551"/>
                </a:lnTo>
                <a:lnTo>
                  <a:pt x="92586" y="256513"/>
                </a:lnTo>
                <a:lnTo>
                  <a:pt x="122240" y="258952"/>
                </a:lnTo>
                <a:lnTo>
                  <a:pt x="191817" y="258952"/>
                </a:lnTo>
                <a:lnTo>
                  <a:pt x="188760" y="261652"/>
                </a:lnTo>
                <a:lnTo>
                  <a:pt x="160197" y="271483"/>
                </a:lnTo>
                <a:lnTo>
                  <a:pt x="122240" y="274849"/>
                </a:lnTo>
                <a:close/>
              </a:path>
              <a:path w="760094" h="276225">
                <a:moveTo>
                  <a:pt x="191817" y="258952"/>
                </a:moveTo>
                <a:lnTo>
                  <a:pt x="122240" y="258952"/>
                </a:lnTo>
                <a:lnTo>
                  <a:pt x="151817" y="256513"/>
                </a:lnTo>
                <a:lnTo>
                  <a:pt x="174343" y="249551"/>
                </a:lnTo>
                <a:lnTo>
                  <a:pt x="188688" y="238602"/>
                </a:lnTo>
                <a:lnTo>
                  <a:pt x="193721" y="224199"/>
                </a:lnTo>
                <a:lnTo>
                  <a:pt x="188688" y="209366"/>
                </a:lnTo>
                <a:lnTo>
                  <a:pt x="174343" y="198202"/>
                </a:lnTo>
                <a:lnTo>
                  <a:pt x="151817" y="191129"/>
                </a:lnTo>
                <a:lnTo>
                  <a:pt x="122240" y="188568"/>
                </a:lnTo>
                <a:lnTo>
                  <a:pt x="191255" y="188568"/>
                </a:lnTo>
                <a:lnTo>
                  <a:pt x="206757" y="202445"/>
                </a:lnTo>
                <a:lnTo>
                  <a:pt x="213016" y="224199"/>
                </a:lnTo>
                <a:lnTo>
                  <a:pt x="206757" y="245757"/>
                </a:lnTo>
                <a:lnTo>
                  <a:pt x="191817" y="258952"/>
                </a:lnTo>
                <a:close/>
              </a:path>
              <a:path w="760094" h="276225">
                <a:moveTo>
                  <a:pt x="356745" y="28723"/>
                </a:moveTo>
                <a:lnTo>
                  <a:pt x="337230" y="28723"/>
                </a:lnTo>
                <a:lnTo>
                  <a:pt x="337230" y="0"/>
                </a:lnTo>
                <a:lnTo>
                  <a:pt x="356745" y="0"/>
                </a:lnTo>
                <a:lnTo>
                  <a:pt x="356745" y="28723"/>
                </a:lnTo>
                <a:close/>
              </a:path>
              <a:path w="760094" h="276225">
                <a:moveTo>
                  <a:pt x="426362" y="44182"/>
                </a:moveTo>
                <a:lnTo>
                  <a:pt x="267284" y="44182"/>
                </a:lnTo>
                <a:lnTo>
                  <a:pt x="267284" y="28723"/>
                </a:lnTo>
                <a:lnTo>
                  <a:pt x="426362" y="28723"/>
                </a:lnTo>
                <a:lnTo>
                  <a:pt x="426362" y="44182"/>
                </a:lnTo>
                <a:close/>
              </a:path>
              <a:path w="760094" h="276225">
                <a:moveTo>
                  <a:pt x="472956" y="184621"/>
                </a:moveTo>
                <a:lnTo>
                  <a:pt x="453441" y="184621"/>
                </a:lnTo>
                <a:lnTo>
                  <a:pt x="453441" y="2411"/>
                </a:lnTo>
                <a:lnTo>
                  <a:pt x="472956" y="2411"/>
                </a:lnTo>
                <a:lnTo>
                  <a:pt x="472956" y="86500"/>
                </a:lnTo>
                <a:lnTo>
                  <a:pt x="515713" y="86500"/>
                </a:lnTo>
                <a:lnTo>
                  <a:pt x="515713" y="103164"/>
                </a:lnTo>
                <a:lnTo>
                  <a:pt x="472956" y="103164"/>
                </a:lnTo>
                <a:lnTo>
                  <a:pt x="472956" y="184621"/>
                </a:lnTo>
                <a:close/>
              </a:path>
              <a:path w="760094" h="276225">
                <a:moveTo>
                  <a:pt x="262899" y="175741"/>
                </a:moveTo>
                <a:lnTo>
                  <a:pt x="260378" y="159186"/>
                </a:lnTo>
                <a:lnTo>
                  <a:pt x="316681" y="158816"/>
                </a:lnTo>
                <a:lnTo>
                  <a:pt x="337230" y="158309"/>
                </a:lnTo>
                <a:lnTo>
                  <a:pt x="337230" y="136602"/>
                </a:lnTo>
                <a:lnTo>
                  <a:pt x="315040" y="132582"/>
                </a:lnTo>
                <a:lnTo>
                  <a:pt x="298091" y="124255"/>
                </a:lnTo>
                <a:lnTo>
                  <a:pt x="287310" y="112043"/>
                </a:lnTo>
                <a:lnTo>
                  <a:pt x="283620" y="96367"/>
                </a:lnTo>
                <a:lnTo>
                  <a:pt x="288027" y="79519"/>
                </a:lnTo>
                <a:lnTo>
                  <a:pt x="300791" y="66834"/>
                </a:lnTo>
                <a:lnTo>
                  <a:pt x="320729" y="58857"/>
                </a:lnTo>
                <a:lnTo>
                  <a:pt x="346659" y="56132"/>
                </a:lnTo>
                <a:lnTo>
                  <a:pt x="372561" y="58857"/>
                </a:lnTo>
                <a:lnTo>
                  <a:pt x="392472" y="66834"/>
                </a:lnTo>
                <a:lnTo>
                  <a:pt x="395947" y="70274"/>
                </a:lnTo>
                <a:lnTo>
                  <a:pt x="346659" y="70274"/>
                </a:lnTo>
                <a:lnTo>
                  <a:pt x="328218" y="72116"/>
                </a:lnTo>
                <a:lnTo>
                  <a:pt x="314166" y="77359"/>
                </a:lnTo>
                <a:lnTo>
                  <a:pt x="305233" y="85583"/>
                </a:lnTo>
                <a:lnTo>
                  <a:pt x="302148" y="96367"/>
                </a:lnTo>
                <a:lnTo>
                  <a:pt x="305233" y="107030"/>
                </a:lnTo>
                <a:lnTo>
                  <a:pt x="314166" y="115402"/>
                </a:lnTo>
                <a:lnTo>
                  <a:pt x="328218" y="120834"/>
                </a:lnTo>
                <a:lnTo>
                  <a:pt x="346659" y="122679"/>
                </a:lnTo>
                <a:lnTo>
                  <a:pt x="396653" y="122679"/>
                </a:lnTo>
                <a:lnTo>
                  <a:pt x="395377" y="124131"/>
                </a:lnTo>
                <a:lnTo>
                  <a:pt x="378666" y="132474"/>
                </a:lnTo>
                <a:lnTo>
                  <a:pt x="356745" y="136602"/>
                </a:lnTo>
                <a:lnTo>
                  <a:pt x="356745" y="157542"/>
                </a:lnTo>
                <a:lnTo>
                  <a:pt x="435961" y="157542"/>
                </a:lnTo>
                <a:lnTo>
                  <a:pt x="436777" y="164778"/>
                </a:lnTo>
                <a:lnTo>
                  <a:pt x="391200" y="171039"/>
                </a:lnTo>
                <a:lnTo>
                  <a:pt x="345480" y="174329"/>
                </a:lnTo>
                <a:lnTo>
                  <a:pt x="301939" y="175585"/>
                </a:lnTo>
                <a:lnTo>
                  <a:pt x="262899" y="175741"/>
                </a:lnTo>
                <a:close/>
              </a:path>
              <a:path w="760094" h="276225">
                <a:moveTo>
                  <a:pt x="396653" y="122679"/>
                </a:moveTo>
                <a:lnTo>
                  <a:pt x="346659" y="122679"/>
                </a:lnTo>
                <a:lnTo>
                  <a:pt x="365055" y="120834"/>
                </a:lnTo>
                <a:lnTo>
                  <a:pt x="379124" y="115402"/>
                </a:lnTo>
                <a:lnTo>
                  <a:pt x="388115" y="107030"/>
                </a:lnTo>
                <a:lnTo>
                  <a:pt x="391279" y="96367"/>
                </a:lnTo>
                <a:lnTo>
                  <a:pt x="388115" y="85583"/>
                </a:lnTo>
                <a:lnTo>
                  <a:pt x="379124" y="77359"/>
                </a:lnTo>
                <a:lnTo>
                  <a:pt x="365055" y="72116"/>
                </a:lnTo>
                <a:lnTo>
                  <a:pt x="346659" y="70274"/>
                </a:lnTo>
                <a:lnTo>
                  <a:pt x="395947" y="70274"/>
                </a:lnTo>
                <a:lnTo>
                  <a:pt x="405290" y="79519"/>
                </a:lnTo>
                <a:lnTo>
                  <a:pt x="409917" y="96367"/>
                </a:lnTo>
                <a:lnTo>
                  <a:pt x="406064" y="111966"/>
                </a:lnTo>
                <a:lnTo>
                  <a:pt x="396653" y="122679"/>
                </a:lnTo>
                <a:close/>
              </a:path>
              <a:path w="760094" h="276225">
                <a:moveTo>
                  <a:pt x="435961" y="157542"/>
                </a:moveTo>
                <a:lnTo>
                  <a:pt x="356745" y="157542"/>
                </a:lnTo>
                <a:lnTo>
                  <a:pt x="376686" y="156379"/>
                </a:lnTo>
                <a:lnTo>
                  <a:pt x="396555" y="154815"/>
                </a:lnTo>
                <a:lnTo>
                  <a:pt x="416116" y="152778"/>
                </a:lnTo>
                <a:lnTo>
                  <a:pt x="435132" y="150197"/>
                </a:lnTo>
                <a:lnTo>
                  <a:pt x="435961" y="157542"/>
                </a:lnTo>
                <a:close/>
              </a:path>
              <a:path w="760094" h="276225">
                <a:moveTo>
                  <a:pt x="472956" y="275726"/>
                </a:moveTo>
                <a:lnTo>
                  <a:pt x="453441" y="275726"/>
                </a:lnTo>
                <a:lnTo>
                  <a:pt x="453441" y="215428"/>
                </a:lnTo>
                <a:lnTo>
                  <a:pt x="293816" y="215428"/>
                </a:lnTo>
                <a:lnTo>
                  <a:pt x="293816" y="199202"/>
                </a:lnTo>
                <a:lnTo>
                  <a:pt x="472956" y="199202"/>
                </a:lnTo>
                <a:lnTo>
                  <a:pt x="472956" y="275726"/>
                </a:lnTo>
                <a:close/>
              </a:path>
              <a:path w="760094" h="276225">
                <a:moveTo>
                  <a:pt x="760084" y="275726"/>
                </a:moveTo>
                <a:lnTo>
                  <a:pt x="740570" y="275726"/>
                </a:lnTo>
                <a:lnTo>
                  <a:pt x="740570" y="2083"/>
                </a:lnTo>
                <a:lnTo>
                  <a:pt x="760084" y="2083"/>
                </a:lnTo>
                <a:lnTo>
                  <a:pt x="760084" y="275726"/>
                </a:lnTo>
                <a:close/>
              </a:path>
              <a:path w="760094" h="276225">
                <a:moveTo>
                  <a:pt x="634774" y="47471"/>
                </a:moveTo>
                <a:lnTo>
                  <a:pt x="615040" y="47471"/>
                </a:lnTo>
                <a:lnTo>
                  <a:pt x="615040" y="4385"/>
                </a:lnTo>
                <a:lnTo>
                  <a:pt x="634774" y="4385"/>
                </a:lnTo>
                <a:lnTo>
                  <a:pt x="634774" y="47471"/>
                </a:lnTo>
                <a:close/>
              </a:path>
              <a:path w="760094" h="276225">
                <a:moveTo>
                  <a:pt x="708118" y="63915"/>
                </a:moveTo>
                <a:lnTo>
                  <a:pt x="541915" y="63915"/>
                </a:lnTo>
                <a:lnTo>
                  <a:pt x="541915" y="47471"/>
                </a:lnTo>
                <a:lnTo>
                  <a:pt x="708118" y="47471"/>
                </a:lnTo>
                <a:lnTo>
                  <a:pt x="708118" y="63915"/>
                </a:lnTo>
                <a:close/>
              </a:path>
              <a:path w="760094" h="276225">
                <a:moveTo>
                  <a:pt x="625674" y="212687"/>
                </a:moveTo>
                <a:lnTo>
                  <a:pt x="598539" y="208174"/>
                </a:lnTo>
                <a:lnTo>
                  <a:pt x="577230" y="195489"/>
                </a:lnTo>
                <a:lnTo>
                  <a:pt x="563343" y="175917"/>
                </a:lnTo>
                <a:lnTo>
                  <a:pt x="558469" y="150745"/>
                </a:lnTo>
                <a:lnTo>
                  <a:pt x="563343" y="125646"/>
                </a:lnTo>
                <a:lnTo>
                  <a:pt x="577230" y="106015"/>
                </a:lnTo>
                <a:lnTo>
                  <a:pt x="598539" y="93208"/>
                </a:lnTo>
                <a:lnTo>
                  <a:pt x="625674" y="88583"/>
                </a:lnTo>
                <a:lnTo>
                  <a:pt x="652560" y="93208"/>
                </a:lnTo>
                <a:lnTo>
                  <a:pt x="672492" y="105247"/>
                </a:lnTo>
                <a:lnTo>
                  <a:pt x="625674" y="105247"/>
                </a:lnTo>
                <a:lnTo>
                  <a:pt x="606165" y="108748"/>
                </a:lnTo>
                <a:lnTo>
                  <a:pt x="590715" y="118293"/>
                </a:lnTo>
                <a:lnTo>
                  <a:pt x="580548" y="132690"/>
                </a:lnTo>
                <a:lnTo>
                  <a:pt x="576888" y="150745"/>
                </a:lnTo>
                <a:lnTo>
                  <a:pt x="580548" y="168778"/>
                </a:lnTo>
                <a:lnTo>
                  <a:pt x="590715" y="183100"/>
                </a:lnTo>
                <a:lnTo>
                  <a:pt x="606165" y="192510"/>
                </a:lnTo>
                <a:lnTo>
                  <a:pt x="625674" y="195804"/>
                </a:lnTo>
                <a:lnTo>
                  <a:pt x="673235" y="195804"/>
                </a:lnTo>
                <a:lnTo>
                  <a:pt x="652560" y="208174"/>
                </a:lnTo>
                <a:lnTo>
                  <a:pt x="625674" y="212687"/>
                </a:lnTo>
                <a:close/>
              </a:path>
              <a:path w="760094" h="276225">
                <a:moveTo>
                  <a:pt x="673235" y="195804"/>
                </a:moveTo>
                <a:lnTo>
                  <a:pt x="625674" y="195804"/>
                </a:lnTo>
                <a:lnTo>
                  <a:pt x="644977" y="192510"/>
                </a:lnTo>
                <a:lnTo>
                  <a:pt x="660291" y="183100"/>
                </a:lnTo>
                <a:lnTo>
                  <a:pt x="670384" y="168778"/>
                </a:lnTo>
                <a:lnTo>
                  <a:pt x="674022" y="150745"/>
                </a:lnTo>
                <a:lnTo>
                  <a:pt x="670384" y="132690"/>
                </a:lnTo>
                <a:lnTo>
                  <a:pt x="660291" y="118293"/>
                </a:lnTo>
                <a:lnTo>
                  <a:pt x="644977" y="108748"/>
                </a:lnTo>
                <a:lnTo>
                  <a:pt x="625674" y="105247"/>
                </a:lnTo>
                <a:lnTo>
                  <a:pt x="672492" y="105247"/>
                </a:lnTo>
                <a:lnTo>
                  <a:pt x="673762" y="106015"/>
                </a:lnTo>
                <a:lnTo>
                  <a:pt x="687667" y="125646"/>
                </a:lnTo>
                <a:lnTo>
                  <a:pt x="692660" y="150745"/>
                </a:lnTo>
                <a:lnTo>
                  <a:pt x="687667" y="175917"/>
                </a:lnTo>
                <a:lnTo>
                  <a:pt x="673762" y="195489"/>
                </a:lnTo>
                <a:lnTo>
                  <a:pt x="673235" y="19580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161866" y="9343812"/>
            <a:ext cx="805180" cy="273685"/>
          </a:xfrm>
          <a:custGeom>
            <a:avLst/>
            <a:gdLst/>
            <a:ahLst/>
            <a:cxnLst/>
            <a:rect l="l" t="t" r="r" b="b"/>
            <a:pathLst>
              <a:path w="805180" h="273684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805180" h="273684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805180" h="273684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805180" h="273684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805180" h="273684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805180" h="273684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805180" h="273684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805180" h="273684">
                <a:moveTo>
                  <a:pt x="485673" y="273643"/>
                </a:moveTo>
                <a:lnTo>
                  <a:pt x="466049" y="273643"/>
                </a:lnTo>
                <a:lnTo>
                  <a:pt x="466049" y="0"/>
                </a:lnTo>
                <a:lnTo>
                  <a:pt x="485673" y="0"/>
                </a:lnTo>
                <a:lnTo>
                  <a:pt x="485673" y="70493"/>
                </a:lnTo>
                <a:lnTo>
                  <a:pt x="531829" y="70493"/>
                </a:lnTo>
                <a:lnTo>
                  <a:pt x="531829" y="87487"/>
                </a:lnTo>
                <a:lnTo>
                  <a:pt x="485673" y="87487"/>
                </a:lnTo>
                <a:lnTo>
                  <a:pt x="485673" y="152389"/>
                </a:lnTo>
                <a:lnTo>
                  <a:pt x="531829" y="152389"/>
                </a:lnTo>
                <a:lnTo>
                  <a:pt x="531829" y="169163"/>
                </a:lnTo>
                <a:lnTo>
                  <a:pt x="485673" y="169163"/>
                </a:lnTo>
                <a:lnTo>
                  <a:pt x="485673" y="273643"/>
                </a:lnTo>
                <a:close/>
              </a:path>
              <a:path w="805180" h="273684">
                <a:moveTo>
                  <a:pt x="348194" y="210933"/>
                </a:moveTo>
                <a:lnTo>
                  <a:pt x="320695" y="204276"/>
                </a:lnTo>
                <a:lnTo>
                  <a:pt x="299229" y="185306"/>
                </a:lnTo>
                <a:lnTo>
                  <a:pt x="285307" y="155524"/>
                </a:lnTo>
                <a:lnTo>
                  <a:pt x="280440" y="116430"/>
                </a:lnTo>
                <a:lnTo>
                  <a:pt x="285307" y="77395"/>
                </a:lnTo>
                <a:lnTo>
                  <a:pt x="299229" y="47621"/>
                </a:lnTo>
                <a:lnTo>
                  <a:pt x="320695" y="28598"/>
                </a:lnTo>
                <a:lnTo>
                  <a:pt x="348194" y="21816"/>
                </a:lnTo>
                <a:lnTo>
                  <a:pt x="375699" y="28598"/>
                </a:lnTo>
                <a:lnTo>
                  <a:pt x="387620" y="39138"/>
                </a:lnTo>
                <a:lnTo>
                  <a:pt x="348194" y="39138"/>
                </a:lnTo>
                <a:lnTo>
                  <a:pt x="328211" y="44879"/>
                </a:lnTo>
                <a:lnTo>
                  <a:pt x="312577" y="60722"/>
                </a:lnTo>
                <a:lnTo>
                  <a:pt x="302389" y="85097"/>
                </a:lnTo>
                <a:lnTo>
                  <a:pt x="298749" y="116430"/>
                </a:lnTo>
                <a:lnTo>
                  <a:pt x="302389" y="147793"/>
                </a:lnTo>
                <a:lnTo>
                  <a:pt x="312577" y="172219"/>
                </a:lnTo>
                <a:lnTo>
                  <a:pt x="328211" y="188073"/>
                </a:lnTo>
                <a:lnTo>
                  <a:pt x="348194" y="193721"/>
                </a:lnTo>
                <a:lnTo>
                  <a:pt x="387670" y="193721"/>
                </a:lnTo>
                <a:lnTo>
                  <a:pt x="375699" y="204276"/>
                </a:lnTo>
                <a:lnTo>
                  <a:pt x="348194" y="210933"/>
                </a:lnTo>
                <a:close/>
              </a:path>
              <a:path w="805180" h="273684">
                <a:moveTo>
                  <a:pt x="387670" y="193721"/>
                </a:moveTo>
                <a:lnTo>
                  <a:pt x="348194" y="193721"/>
                </a:lnTo>
                <a:lnTo>
                  <a:pt x="368251" y="188073"/>
                </a:lnTo>
                <a:lnTo>
                  <a:pt x="383838" y="172219"/>
                </a:lnTo>
                <a:lnTo>
                  <a:pt x="393936" y="147793"/>
                </a:lnTo>
                <a:lnTo>
                  <a:pt x="397528" y="116430"/>
                </a:lnTo>
                <a:lnTo>
                  <a:pt x="393936" y="85097"/>
                </a:lnTo>
                <a:lnTo>
                  <a:pt x="383838" y="60722"/>
                </a:lnTo>
                <a:lnTo>
                  <a:pt x="368251" y="44879"/>
                </a:lnTo>
                <a:lnTo>
                  <a:pt x="348194" y="39138"/>
                </a:lnTo>
                <a:lnTo>
                  <a:pt x="387620" y="39138"/>
                </a:lnTo>
                <a:lnTo>
                  <a:pt x="397213" y="47621"/>
                </a:lnTo>
                <a:lnTo>
                  <a:pt x="411265" y="77395"/>
                </a:lnTo>
                <a:lnTo>
                  <a:pt x="416385" y="116430"/>
                </a:lnTo>
                <a:lnTo>
                  <a:pt x="411265" y="155524"/>
                </a:lnTo>
                <a:lnTo>
                  <a:pt x="397213" y="185306"/>
                </a:lnTo>
                <a:lnTo>
                  <a:pt x="387670" y="193721"/>
                </a:lnTo>
                <a:close/>
              </a:path>
              <a:path w="805180" h="273684">
                <a:moveTo>
                  <a:pt x="642010" y="35301"/>
                </a:moveTo>
                <a:lnTo>
                  <a:pt x="622605" y="35301"/>
                </a:lnTo>
                <a:lnTo>
                  <a:pt x="622605" y="328"/>
                </a:lnTo>
                <a:lnTo>
                  <a:pt x="642010" y="328"/>
                </a:lnTo>
                <a:lnTo>
                  <a:pt x="642010" y="35301"/>
                </a:lnTo>
                <a:close/>
              </a:path>
              <a:path w="805180" h="273684">
                <a:moveTo>
                  <a:pt x="713819" y="51637"/>
                </a:moveTo>
                <a:lnTo>
                  <a:pt x="550685" y="51637"/>
                </a:lnTo>
                <a:lnTo>
                  <a:pt x="550685" y="35301"/>
                </a:lnTo>
                <a:lnTo>
                  <a:pt x="713819" y="35301"/>
                </a:lnTo>
                <a:lnTo>
                  <a:pt x="713819" y="51637"/>
                </a:lnTo>
                <a:close/>
              </a:path>
              <a:path w="805180" h="273684">
                <a:moveTo>
                  <a:pt x="762715" y="205561"/>
                </a:moveTo>
                <a:lnTo>
                  <a:pt x="743091" y="205561"/>
                </a:lnTo>
                <a:lnTo>
                  <a:pt x="743091" y="328"/>
                </a:lnTo>
                <a:lnTo>
                  <a:pt x="762715" y="328"/>
                </a:lnTo>
                <a:lnTo>
                  <a:pt x="762715" y="92420"/>
                </a:lnTo>
                <a:lnTo>
                  <a:pt x="805034" y="92420"/>
                </a:lnTo>
                <a:lnTo>
                  <a:pt x="805034" y="109194"/>
                </a:lnTo>
                <a:lnTo>
                  <a:pt x="762715" y="109194"/>
                </a:lnTo>
                <a:lnTo>
                  <a:pt x="762715" y="205561"/>
                </a:lnTo>
                <a:close/>
              </a:path>
              <a:path w="805180" h="273684">
                <a:moveTo>
                  <a:pt x="632252" y="168944"/>
                </a:moveTo>
                <a:lnTo>
                  <a:pt x="605408" y="165418"/>
                </a:lnTo>
                <a:lnTo>
                  <a:pt x="584740" y="155377"/>
                </a:lnTo>
                <a:lnTo>
                  <a:pt x="571493" y="139620"/>
                </a:lnTo>
                <a:lnTo>
                  <a:pt x="566911" y="118951"/>
                </a:lnTo>
                <a:lnTo>
                  <a:pt x="571493" y="98058"/>
                </a:lnTo>
                <a:lnTo>
                  <a:pt x="584740" y="82128"/>
                </a:lnTo>
                <a:lnTo>
                  <a:pt x="605408" y="71975"/>
                </a:lnTo>
                <a:lnTo>
                  <a:pt x="632252" y="68410"/>
                </a:lnTo>
                <a:lnTo>
                  <a:pt x="658739" y="71975"/>
                </a:lnTo>
                <a:lnTo>
                  <a:pt x="679285" y="82128"/>
                </a:lnTo>
                <a:lnTo>
                  <a:pt x="680922" y="84088"/>
                </a:lnTo>
                <a:lnTo>
                  <a:pt x="632252" y="84088"/>
                </a:lnTo>
                <a:lnTo>
                  <a:pt x="612974" y="86606"/>
                </a:lnTo>
                <a:lnTo>
                  <a:pt x="598157" y="93708"/>
                </a:lnTo>
                <a:lnTo>
                  <a:pt x="588684" y="104716"/>
                </a:lnTo>
                <a:lnTo>
                  <a:pt x="585439" y="118951"/>
                </a:lnTo>
                <a:lnTo>
                  <a:pt x="588684" y="132958"/>
                </a:lnTo>
                <a:lnTo>
                  <a:pt x="598157" y="143769"/>
                </a:lnTo>
                <a:lnTo>
                  <a:pt x="612974" y="150695"/>
                </a:lnTo>
                <a:lnTo>
                  <a:pt x="632252" y="153047"/>
                </a:lnTo>
                <a:lnTo>
                  <a:pt x="681253" y="153047"/>
                </a:lnTo>
                <a:lnTo>
                  <a:pt x="679285" y="155377"/>
                </a:lnTo>
                <a:lnTo>
                  <a:pt x="658739" y="165418"/>
                </a:lnTo>
                <a:lnTo>
                  <a:pt x="632252" y="168944"/>
                </a:lnTo>
                <a:close/>
              </a:path>
              <a:path w="805180" h="273684">
                <a:moveTo>
                  <a:pt x="681253" y="153047"/>
                </a:moveTo>
                <a:lnTo>
                  <a:pt x="632252" y="153047"/>
                </a:lnTo>
                <a:lnTo>
                  <a:pt x="651221" y="150695"/>
                </a:lnTo>
                <a:lnTo>
                  <a:pt x="665923" y="143769"/>
                </a:lnTo>
                <a:lnTo>
                  <a:pt x="675467" y="132958"/>
                </a:lnTo>
                <a:lnTo>
                  <a:pt x="678956" y="118951"/>
                </a:lnTo>
                <a:lnTo>
                  <a:pt x="675467" y="104716"/>
                </a:lnTo>
                <a:lnTo>
                  <a:pt x="665923" y="93708"/>
                </a:lnTo>
                <a:lnTo>
                  <a:pt x="651221" y="86606"/>
                </a:lnTo>
                <a:lnTo>
                  <a:pt x="632252" y="84088"/>
                </a:lnTo>
                <a:lnTo>
                  <a:pt x="680922" y="84088"/>
                </a:lnTo>
                <a:lnTo>
                  <a:pt x="692595" y="98058"/>
                </a:lnTo>
                <a:lnTo>
                  <a:pt x="697374" y="118951"/>
                </a:lnTo>
                <a:lnTo>
                  <a:pt x="692595" y="139620"/>
                </a:lnTo>
                <a:lnTo>
                  <a:pt x="681253" y="153047"/>
                </a:lnTo>
                <a:close/>
              </a:path>
              <a:path w="805180" h="273684">
                <a:moveTo>
                  <a:pt x="776091" y="267065"/>
                </a:moveTo>
                <a:lnTo>
                  <a:pt x="593333" y="267065"/>
                </a:lnTo>
                <a:lnTo>
                  <a:pt x="593333" y="188678"/>
                </a:lnTo>
                <a:lnTo>
                  <a:pt x="612628" y="188678"/>
                </a:lnTo>
                <a:lnTo>
                  <a:pt x="612628" y="250511"/>
                </a:lnTo>
                <a:lnTo>
                  <a:pt x="776091" y="250511"/>
                </a:lnTo>
                <a:lnTo>
                  <a:pt x="776091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075026" y="9343812"/>
            <a:ext cx="512445" cy="274320"/>
          </a:xfrm>
          <a:custGeom>
            <a:avLst/>
            <a:gdLst/>
            <a:ahLst/>
            <a:cxnLst/>
            <a:rect l="l" t="t" r="r" b="b"/>
            <a:pathLst>
              <a:path w="512444" h="274320">
                <a:moveTo>
                  <a:pt x="198106" y="273972"/>
                </a:moveTo>
                <a:lnTo>
                  <a:pt x="178482" y="273972"/>
                </a:lnTo>
                <a:lnTo>
                  <a:pt x="178482" y="0"/>
                </a:lnTo>
                <a:lnTo>
                  <a:pt x="198106" y="0"/>
                </a:lnTo>
                <a:lnTo>
                  <a:pt x="198106" y="110400"/>
                </a:lnTo>
                <a:lnTo>
                  <a:pt x="245468" y="110400"/>
                </a:lnTo>
                <a:lnTo>
                  <a:pt x="245468" y="127064"/>
                </a:lnTo>
                <a:lnTo>
                  <a:pt x="198106" y="127064"/>
                </a:lnTo>
                <a:lnTo>
                  <a:pt x="198106" y="273972"/>
                </a:lnTo>
                <a:close/>
              </a:path>
              <a:path w="512444" h="274320">
                <a:moveTo>
                  <a:pt x="21049" y="204684"/>
                </a:moveTo>
                <a:lnTo>
                  <a:pt x="0" y="204684"/>
                </a:lnTo>
                <a:lnTo>
                  <a:pt x="0" y="27188"/>
                </a:lnTo>
                <a:lnTo>
                  <a:pt x="127503" y="27188"/>
                </a:lnTo>
                <a:lnTo>
                  <a:pt x="127503" y="43414"/>
                </a:lnTo>
                <a:lnTo>
                  <a:pt x="19405" y="43414"/>
                </a:lnTo>
                <a:lnTo>
                  <a:pt x="19405" y="187801"/>
                </a:lnTo>
                <a:lnTo>
                  <a:pt x="151641" y="187801"/>
                </a:lnTo>
                <a:lnTo>
                  <a:pt x="152828" y="195256"/>
                </a:lnTo>
                <a:lnTo>
                  <a:pt x="121492" y="200013"/>
                </a:lnTo>
                <a:lnTo>
                  <a:pt x="90680" y="202889"/>
                </a:lnTo>
                <a:lnTo>
                  <a:pt x="57997" y="204306"/>
                </a:lnTo>
                <a:lnTo>
                  <a:pt x="21049" y="204684"/>
                </a:lnTo>
                <a:close/>
              </a:path>
              <a:path w="512444" h="274320">
                <a:moveTo>
                  <a:pt x="151641" y="187801"/>
                </a:moveTo>
                <a:lnTo>
                  <a:pt x="21049" y="187801"/>
                </a:lnTo>
                <a:lnTo>
                  <a:pt x="57430" y="187417"/>
                </a:lnTo>
                <a:lnTo>
                  <a:pt x="89597" y="185882"/>
                </a:lnTo>
                <a:lnTo>
                  <a:pt x="119749" y="182867"/>
                </a:lnTo>
                <a:lnTo>
                  <a:pt x="150087" y="178043"/>
                </a:lnTo>
                <a:lnTo>
                  <a:pt x="151641" y="187801"/>
                </a:lnTo>
                <a:close/>
              </a:path>
              <a:path w="512444" h="274320">
                <a:moveTo>
                  <a:pt x="482932" y="101739"/>
                </a:moveTo>
                <a:lnTo>
                  <a:pt x="296995" y="101739"/>
                </a:lnTo>
                <a:lnTo>
                  <a:pt x="296995" y="10086"/>
                </a:lnTo>
                <a:lnTo>
                  <a:pt x="316290" y="10086"/>
                </a:lnTo>
                <a:lnTo>
                  <a:pt x="316290" y="85513"/>
                </a:lnTo>
                <a:lnTo>
                  <a:pt x="482932" y="85513"/>
                </a:lnTo>
                <a:lnTo>
                  <a:pt x="482932" y="101739"/>
                </a:lnTo>
                <a:close/>
              </a:path>
              <a:path w="512444" h="274320">
                <a:moveTo>
                  <a:pt x="512204" y="157761"/>
                </a:moveTo>
                <a:lnTo>
                  <a:pt x="261693" y="157761"/>
                </a:lnTo>
                <a:lnTo>
                  <a:pt x="261693" y="141536"/>
                </a:lnTo>
                <a:lnTo>
                  <a:pt x="512204" y="141536"/>
                </a:lnTo>
                <a:lnTo>
                  <a:pt x="512204" y="157761"/>
                </a:lnTo>
                <a:close/>
              </a:path>
              <a:path w="512444" h="274320">
                <a:moveTo>
                  <a:pt x="484577" y="266627"/>
                </a:moveTo>
                <a:lnTo>
                  <a:pt x="295460" y="266627"/>
                </a:lnTo>
                <a:lnTo>
                  <a:pt x="295460" y="187362"/>
                </a:lnTo>
                <a:lnTo>
                  <a:pt x="314756" y="187362"/>
                </a:lnTo>
                <a:lnTo>
                  <a:pt x="314756" y="250072"/>
                </a:lnTo>
                <a:lnTo>
                  <a:pt x="484577" y="250072"/>
                </a:lnTo>
                <a:lnTo>
                  <a:pt x="484577" y="2666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693235" y="9344142"/>
            <a:ext cx="518795" cy="272415"/>
          </a:xfrm>
          <a:custGeom>
            <a:avLst/>
            <a:gdLst/>
            <a:ahLst/>
            <a:cxnLst/>
            <a:rect l="l" t="t" r="r" b="b"/>
            <a:pathLst>
              <a:path w="518794" h="272415">
                <a:moveTo>
                  <a:pt x="220471" y="186266"/>
                </a:moveTo>
                <a:lnTo>
                  <a:pt x="200847" y="186266"/>
                </a:lnTo>
                <a:lnTo>
                  <a:pt x="200847" y="95161"/>
                </a:lnTo>
                <a:lnTo>
                  <a:pt x="136931" y="95161"/>
                </a:lnTo>
                <a:lnTo>
                  <a:pt x="136931" y="78497"/>
                </a:lnTo>
                <a:lnTo>
                  <a:pt x="200847" y="78497"/>
                </a:lnTo>
                <a:lnTo>
                  <a:pt x="200847" y="0"/>
                </a:lnTo>
                <a:lnTo>
                  <a:pt x="220471" y="0"/>
                </a:lnTo>
                <a:lnTo>
                  <a:pt x="220471" y="186266"/>
                </a:lnTo>
                <a:close/>
              </a:path>
              <a:path w="518794" h="272415">
                <a:moveTo>
                  <a:pt x="8770" y="166641"/>
                </a:moveTo>
                <a:lnTo>
                  <a:pt x="0" y="150635"/>
                </a:lnTo>
                <a:lnTo>
                  <a:pt x="45307" y="131516"/>
                </a:lnTo>
                <a:lnTo>
                  <a:pt x="80676" y="105891"/>
                </a:lnTo>
                <a:lnTo>
                  <a:pt x="104512" y="74490"/>
                </a:lnTo>
                <a:lnTo>
                  <a:pt x="115224" y="38042"/>
                </a:lnTo>
                <a:lnTo>
                  <a:pt x="13155" y="38042"/>
                </a:lnTo>
                <a:lnTo>
                  <a:pt x="13155" y="21707"/>
                </a:lnTo>
                <a:lnTo>
                  <a:pt x="136054" y="21707"/>
                </a:lnTo>
                <a:lnTo>
                  <a:pt x="126958" y="69868"/>
                </a:lnTo>
                <a:lnTo>
                  <a:pt x="101355" y="110578"/>
                </a:lnTo>
                <a:lnTo>
                  <a:pt x="61281" y="143086"/>
                </a:lnTo>
                <a:lnTo>
                  <a:pt x="8770" y="166641"/>
                </a:lnTo>
                <a:close/>
              </a:path>
              <a:path w="518794" h="272415">
                <a:moveTo>
                  <a:pt x="36836" y="272328"/>
                </a:moveTo>
                <a:lnTo>
                  <a:pt x="28723" y="256650"/>
                </a:lnTo>
                <a:lnTo>
                  <a:pt x="62530" y="246447"/>
                </a:lnTo>
                <a:lnTo>
                  <a:pt x="92872" y="228886"/>
                </a:lnTo>
                <a:lnTo>
                  <a:pt x="114766" y="204787"/>
                </a:lnTo>
                <a:lnTo>
                  <a:pt x="123227" y="174974"/>
                </a:lnTo>
                <a:lnTo>
                  <a:pt x="123227" y="161269"/>
                </a:lnTo>
                <a:lnTo>
                  <a:pt x="142632" y="161269"/>
                </a:lnTo>
                <a:lnTo>
                  <a:pt x="142632" y="174974"/>
                </a:lnTo>
                <a:lnTo>
                  <a:pt x="150943" y="204328"/>
                </a:lnTo>
                <a:lnTo>
                  <a:pt x="153868" y="207535"/>
                </a:lnTo>
                <a:lnTo>
                  <a:pt x="132875" y="207535"/>
                </a:lnTo>
                <a:lnTo>
                  <a:pt x="116666" y="231056"/>
                </a:lnTo>
                <a:lnTo>
                  <a:pt x="93653" y="249757"/>
                </a:lnTo>
                <a:lnTo>
                  <a:pt x="66242" y="263545"/>
                </a:lnTo>
                <a:lnTo>
                  <a:pt x="36836" y="272328"/>
                </a:lnTo>
                <a:close/>
              </a:path>
              <a:path w="518794" h="272415">
                <a:moveTo>
                  <a:pt x="227926" y="271670"/>
                </a:moveTo>
                <a:lnTo>
                  <a:pt x="198844" y="263036"/>
                </a:lnTo>
                <a:lnTo>
                  <a:pt x="171726" y="249387"/>
                </a:lnTo>
                <a:lnTo>
                  <a:pt x="148944" y="230845"/>
                </a:lnTo>
                <a:lnTo>
                  <a:pt x="132875" y="207535"/>
                </a:lnTo>
                <a:lnTo>
                  <a:pt x="153868" y="207535"/>
                </a:lnTo>
                <a:lnTo>
                  <a:pt x="172616" y="228091"/>
                </a:lnTo>
                <a:lnTo>
                  <a:pt x="202759" y="245522"/>
                </a:lnTo>
                <a:lnTo>
                  <a:pt x="236478" y="255883"/>
                </a:lnTo>
                <a:lnTo>
                  <a:pt x="227926" y="271670"/>
                </a:lnTo>
                <a:close/>
              </a:path>
              <a:path w="518794" h="272415">
                <a:moveTo>
                  <a:pt x="393910" y="100314"/>
                </a:moveTo>
                <a:lnTo>
                  <a:pt x="353530" y="97112"/>
                </a:lnTo>
                <a:lnTo>
                  <a:pt x="323375" y="87857"/>
                </a:lnTo>
                <a:lnTo>
                  <a:pt x="304507" y="72825"/>
                </a:lnTo>
                <a:lnTo>
                  <a:pt x="297982" y="52294"/>
                </a:lnTo>
                <a:lnTo>
                  <a:pt x="304507" y="31925"/>
                </a:lnTo>
                <a:lnTo>
                  <a:pt x="323375" y="17034"/>
                </a:lnTo>
                <a:lnTo>
                  <a:pt x="353530" y="7878"/>
                </a:lnTo>
                <a:lnTo>
                  <a:pt x="393910" y="4714"/>
                </a:lnTo>
                <a:lnTo>
                  <a:pt x="434274" y="7878"/>
                </a:lnTo>
                <a:lnTo>
                  <a:pt x="464391" y="17034"/>
                </a:lnTo>
                <a:lnTo>
                  <a:pt x="468082" y="19953"/>
                </a:lnTo>
                <a:lnTo>
                  <a:pt x="393910" y="19953"/>
                </a:lnTo>
                <a:lnTo>
                  <a:pt x="362280" y="22185"/>
                </a:lnTo>
                <a:lnTo>
                  <a:pt x="338450" y="28600"/>
                </a:lnTo>
                <a:lnTo>
                  <a:pt x="323439" y="38777"/>
                </a:lnTo>
                <a:lnTo>
                  <a:pt x="318264" y="52294"/>
                </a:lnTo>
                <a:lnTo>
                  <a:pt x="323439" y="66094"/>
                </a:lnTo>
                <a:lnTo>
                  <a:pt x="338450" y="76359"/>
                </a:lnTo>
                <a:lnTo>
                  <a:pt x="362280" y="82759"/>
                </a:lnTo>
                <a:lnTo>
                  <a:pt x="393910" y="84965"/>
                </a:lnTo>
                <a:lnTo>
                  <a:pt x="468013" y="84965"/>
                </a:lnTo>
                <a:lnTo>
                  <a:pt x="464391" y="87857"/>
                </a:lnTo>
                <a:lnTo>
                  <a:pt x="434274" y="97112"/>
                </a:lnTo>
                <a:lnTo>
                  <a:pt x="393910" y="100314"/>
                </a:lnTo>
                <a:close/>
              </a:path>
              <a:path w="518794" h="272415">
                <a:moveTo>
                  <a:pt x="468013" y="84965"/>
                </a:moveTo>
                <a:lnTo>
                  <a:pt x="393910" y="84965"/>
                </a:lnTo>
                <a:lnTo>
                  <a:pt x="425623" y="82759"/>
                </a:lnTo>
                <a:lnTo>
                  <a:pt x="449535" y="76359"/>
                </a:lnTo>
                <a:lnTo>
                  <a:pt x="464629" y="66094"/>
                </a:lnTo>
                <a:lnTo>
                  <a:pt x="469886" y="52294"/>
                </a:lnTo>
                <a:lnTo>
                  <a:pt x="464629" y="38777"/>
                </a:lnTo>
                <a:lnTo>
                  <a:pt x="449535" y="28600"/>
                </a:lnTo>
                <a:lnTo>
                  <a:pt x="425623" y="22185"/>
                </a:lnTo>
                <a:lnTo>
                  <a:pt x="393910" y="19953"/>
                </a:lnTo>
                <a:lnTo>
                  <a:pt x="468082" y="19953"/>
                </a:lnTo>
                <a:lnTo>
                  <a:pt x="483222" y="31925"/>
                </a:lnTo>
                <a:lnTo>
                  <a:pt x="489730" y="52294"/>
                </a:lnTo>
                <a:lnTo>
                  <a:pt x="483222" y="72825"/>
                </a:lnTo>
                <a:lnTo>
                  <a:pt x="468013" y="84965"/>
                </a:lnTo>
                <a:close/>
              </a:path>
              <a:path w="518794" h="272415">
                <a:moveTo>
                  <a:pt x="518782" y="136821"/>
                </a:moveTo>
                <a:lnTo>
                  <a:pt x="269477" y="136821"/>
                </a:lnTo>
                <a:lnTo>
                  <a:pt x="269477" y="120596"/>
                </a:lnTo>
                <a:lnTo>
                  <a:pt x="518782" y="120596"/>
                </a:lnTo>
                <a:lnTo>
                  <a:pt x="518782" y="136821"/>
                </a:lnTo>
                <a:close/>
              </a:path>
              <a:path w="518794" h="272415">
                <a:moveTo>
                  <a:pt x="494663" y="269806"/>
                </a:moveTo>
                <a:lnTo>
                  <a:pt x="301051" y="269806"/>
                </a:lnTo>
                <a:lnTo>
                  <a:pt x="301051" y="206438"/>
                </a:lnTo>
                <a:lnTo>
                  <a:pt x="466926" y="206438"/>
                </a:lnTo>
                <a:lnTo>
                  <a:pt x="466926" y="178372"/>
                </a:lnTo>
                <a:lnTo>
                  <a:pt x="300284" y="178372"/>
                </a:lnTo>
                <a:lnTo>
                  <a:pt x="300284" y="163024"/>
                </a:lnTo>
                <a:lnTo>
                  <a:pt x="486112" y="163024"/>
                </a:lnTo>
                <a:lnTo>
                  <a:pt x="486112" y="221348"/>
                </a:lnTo>
                <a:lnTo>
                  <a:pt x="320128" y="221348"/>
                </a:lnTo>
                <a:lnTo>
                  <a:pt x="320128" y="253800"/>
                </a:lnTo>
                <a:lnTo>
                  <a:pt x="494663" y="253800"/>
                </a:lnTo>
                <a:lnTo>
                  <a:pt x="494663" y="26980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7324728" y="9343812"/>
            <a:ext cx="513080" cy="273685"/>
          </a:xfrm>
          <a:custGeom>
            <a:avLst/>
            <a:gdLst/>
            <a:ahLst/>
            <a:cxnLst/>
            <a:rect l="l" t="t" r="r" b="b"/>
            <a:pathLst>
              <a:path w="513080" h="273684">
                <a:moveTo>
                  <a:pt x="222883" y="109742"/>
                </a:moveTo>
                <a:lnTo>
                  <a:pt x="203807" y="109742"/>
                </a:lnTo>
                <a:lnTo>
                  <a:pt x="203807" y="0"/>
                </a:lnTo>
                <a:lnTo>
                  <a:pt x="222883" y="0"/>
                </a:lnTo>
                <a:lnTo>
                  <a:pt x="222883" y="109742"/>
                </a:lnTo>
                <a:close/>
              </a:path>
              <a:path w="513080" h="273684">
                <a:moveTo>
                  <a:pt x="161160" y="259281"/>
                </a:moveTo>
                <a:lnTo>
                  <a:pt x="142303" y="259281"/>
                </a:lnTo>
                <a:lnTo>
                  <a:pt x="142303" y="6468"/>
                </a:lnTo>
                <a:lnTo>
                  <a:pt x="161160" y="6468"/>
                </a:lnTo>
                <a:lnTo>
                  <a:pt x="161160" y="109742"/>
                </a:lnTo>
                <a:lnTo>
                  <a:pt x="222883" y="109742"/>
                </a:lnTo>
                <a:lnTo>
                  <a:pt x="222883" y="126406"/>
                </a:lnTo>
                <a:lnTo>
                  <a:pt x="161160" y="126406"/>
                </a:lnTo>
                <a:lnTo>
                  <a:pt x="161160" y="259281"/>
                </a:lnTo>
                <a:close/>
              </a:path>
              <a:path w="513080" h="273684">
                <a:moveTo>
                  <a:pt x="222883" y="273643"/>
                </a:moveTo>
                <a:lnTo>
                  <a:pt x="203807" y="273643"/>
                </a:lnTo>
                <a:lnTo>
                  <a:pt x="203807" y="126406"/>
                </a:lnTo>
                <a:lnTo>
                  <a:pt x="222883" y="126406"/>
                </a:lnTo>
                <a:lnTo>
                  <a:pt x="222883" y="273643"/>
                </a:lnTo>
                <a:close/>
              </a:path>
              <a:path w="513080" h="273684">
                <a:moveTo>
                  <a:pt x="103931" y="203807"/>
                </a:moveTo>
                <a:lnTo>
                  <a:pt x="0" y="203807"/>
                </a:lnTo>
                <a:lnTo>
                  <a:pt x="0" y="26640"/>
                </a:lnTo>
                <a:lnTo>
                  <a:pt x="18856" y="26640"/>
                </a:lnTo>
                <a:lnTo>
                  <a:pt x="18856" y="95161"/>
                </a:lnTo>
                <a:lnTo>
                  <a:pt x="103931" y="95161"/>
                </a:lnTo>
                <a:lnTo>
                  <a:pt x="103931" y="111387"/>
                </a:lnTo>
                <a:lnTo>
                  <a:pt x="18856" y="111387"/>
                </a:lnTo>
                <a:lnTo>
                  <a:pt x="18856" y="187252"/>
                </a:lnTo>
                <a:lnTo>
                  <a:pt x="103931" y="187252"/>
                </a:lnTo>
                <a:lnTo>
                  <a:pt x="103931" y="203807"/>
                </a:lnTo>
                <a:close/>
              </a:path>
              <a:path w="513080" h="273684">
                <a:moveTo>
                  <a:pt x="103931" y="95161"/>
                </a:moveTo>
                <a:lnTo>
                  <a:pt x="85732" y="95161"/>
                </a:lnTo>
                <a:lnTo>
                  <a:pt x="85732" y="26640"/>
                </a:lnTo>
                <a:lnTo>
                  <a:pt x="103931" y="26640"/>
                </a:lnTo>
                <a:lnTo>
                  <a:pt x="103931" y="95161"/>
                </a:lnTo>
                <a:close/>
              </a:path>
              <a:path w="513080" h="273684">
                <a:moveTo>
                  <a:pt x="103931" y="187252"/>
                </a:moveTo>
                <a:lnTo>
                  <a:pt x="85732" y="187252"/>
                </a:lnTo>
                <a:lnTo>
                  <a:pt x="85732" y="111387"/>
                </a:lnTo>
                <a:lnTo>
                  <a:pt x="103931" y="111387"/>
                </a:lnTo>
                <a:lnTo>
                  <a:pt x="103931" y="187252"/>
                </a:lnTo>
                <a:close/>
              </a:path>
              <a:path w="513080" h="273684">
                <a:moveTo>
                  <a:pt x="388210" y="107111"/>
                </a:moveTo>
                <a:lnTo>
                  <a:pt x="348291" y="103829"/>
                </a:lnTo>
                <a:lnTo>
                  <a:pt x="318086" y="94010"/>
                </a:lnTo>
                <a:lnTo>
                  <a:pt x="298960" y="78188"/>
                </a:lnTo>
                <a:lnTo>
                  <a:pt x="292281" y="56899"/>
                </a:lnTo>
                <a:lnTo>
                  <a:pt x="298960" y="35209"/>
                </a:lnTo>
                <a:lnTo>
                  <a:pt x="318086" y="19130"/>
                </a:lnTo>
                <a:lnTo>
                  <a:pt x="348291" y="9137"/>
                </a:lnTo>
                <a:lnTo>
                  <a:pt x="388210" y="5700"/>
                </a:lnTo>
                <a:lnTo>
                  <a:pt x="428157" y="9137"/>
                </a:lnTo>
                <a:lnTo>
                  <a:pt x="458320" y="19130"/>
                </a:lnTo>
                <a:lnTo>
                  <a:pt x="460854" y="21268"/>
                </a:lnTo>
                <a:lnTo>
                  <a:pt x="388210" y="21268"/>
                </a:lnTo>
                <a:lnTo>
                  <a:pt x="356870" y="23783"/>
                </a:lnTo>
                <a:lnTo>
                  <a:pt x="332941" y="30861"/>
                </a:lnTo>
                <a:lnTo>
                  <a:pt x="317707" y="42051"/>
                </a:lnTo>
                <a:lnTo>
                  <a:pt x="312453" y="56899"/>
                </a:lnTo>
                <a:lnTo>
                  <a:pt x="317707" y="71360"/>
                </a:lnTo>
                <a:lnTo>
                  <a:pt x="332941" y="82224"/>
                </a:lnTo>
                <a:lnTo>
                  <a:pt x="356870" y="89059"/>
                </a:lnTo>
                <a:lnTo>
                  <a:pt x="388210" y="91433"/>
                </a:lnTo>
                <a:lnTo>
                  <a:pt x="461424" y="91433"/>
                </a:lnTo>
                <a:lnTo>
                  <a:pt x="458320" y="94010"/>
                </a:lnTo>
                <a:lnTo>
                  <a:pt x="428157" y="103829"/>
                </a:lnTo>
                <a:lnTo>
                  <a:pt x="388210" y="107111"/>
                </a:lnTo>
                <a:close/>
              </a:path>
              <a:path w="513080" h="273684">
                <a:moveTo>
                  <a:pt x="461424" y="91433"/>
                </a:moveTo>
                <a:lnTo>
                  <a:pt x="388210" y="91433"/>
                </a:lnTo>
                <a:lnTo>
                  <a:pt x="419460" y="89059"/>
                </a:lnTo>
                <a:lnTo>
                  <a:pt x="443423" y="82224"/>
                </a:lnTo>
                <a:lnTo>
                  <a:pt x="458774" y="71360"/>
                </a:lnTo>
                <a:lnTo>
                  <a:pt x="464185" y="56899"/>
                </a:lnTo>
                <a:lnTo>
                  <a:pt x="458774" y="42051"/>
                </a:lnTo>
                <a:lnTo>
                  <a:pt x="443423" y="30861"/>
                </a:lnTo>
                <a:lnTo>
                  <a:pt x="419460" y="23783"/>
                </a:lnTo>
                <a:lnTo>
                  <a:pt x="388210" y="21268"/>
                </a:lnTo>
                <a:lnTo>
                  <a:pt x="460854" y="21268"/>
                </a:lnTo>
                <a:lnTo>
                  <a:pt x="477382" y="35209"/>
                </a:lnTo>
                <a:lnTo>
                  <a:pt x="484029" y="56899"/>
                </a:lnTo>
                <a:lnTo>
                  <a:pt x="477382" y="78188"/>
                </a:lnTo>
                <a:lnTo>
                  <a:pt x="461424" y="91433"/>
                </a:lnTo>
                <a:close/>
              </a:path>
              <a:path w="513080" h="273684">
                <a:moveTo>
                  <a:pt x="513081" y="147127"/>
                </a:moveTo>
                <a:lnTo>
                  <a:pt x="263776" y="147127"/>
                </a:lnTo>
                <a:lnTo>
                  <a:pt x="263776" y="130463"/>
                </a:lnTo>
                <a:lnTo>
                  <a:pt x="513081" y="130463"/>
                </a:lnTo>
                <a:lnTo>
                  <a:pt x="513081" y="147127"/>
                </a:lnTo>
                <a:close/>
              </a:path>
              <a:path w="513080" h="273684">
                <a:moveTo>
                  <a:pt x="397857" y="180784"/>
                </a:moveTo>
                <a:lnTo>
                  <a:pt x="378781" y="180784"/>
                </a:lnTo>
                <a:lnTo>
                  <a:pt x="378781" y="147127"/>
                </a:lnTo>
                <a:lnTo>
                  <a:pt x="397857" y="147127"/>
                </a:lnTo>
                <a:lnTo>
                  <a:pt x="397857" y="180784"/>
                </a:lnTo>
                <a:close/>
              </a:path>
              <a:path w="513080" h="273684">
                <a:moveTo>
                  <a:pt x="482165" y="269696"/>
                </a:moveTo>
                <a:lnTo>
                  <a:pt x="294802" y="269696"/>
                </a:lnTo>
                <a:lnTo>
                  <a:pt x="294802" y="180784"/>
                </a:lnTo>
                <a:lnTo>
                  <a:pt x="482165" y="180784"/>
                </a:lnTo>
                <a:lnTo>
                  <a:pt x="482165" y="196791"/>
                </a:lnTo>
                <a:lnTo>
                  <a:pt x="314098" y="196791"/>
                </a:lnTo>
                <a:lnTo>
                  <a:pt x="314098" y="253251"/>
                </a:lnTo>
                <a:lnTo>
                  <a:pt x="482165" y="253251"/>
                </a:lnTo>
                <a:lnTo>
                  <a:pt x="482165" y="269696"/>
                </a:lnTo>
                <a:close/>
              </a:path>
              <a:path w="513080" h="273684">
                <a:moveTo>
                  <a:pt x="482165" y="253251"/>
                </a:moveTo>
                <a:lnTo>
                  <a:pt x="463198" y="253251"/>
                </a:lnTo>
                <a:lnTo>
                  <a:pt x="463198" y="196791"/>
                </a:lnTo>
                <a:lnTo>
                  <a:pt x="482165" y="196791"/>
                </a:lnTo>
                <a:lnTo>
                  <a:pt x="482165" y="2532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950629" y="9368699"/>
            <a:ext cx="33655" cy="226695"/>
          </a:xfrm>
          <a:custGeom>
            <a:avLst/>
            <a:gdLst/>
            <a:ahLst/>
            <a:cxnLst/>
            <a:rect l="l" t="t" r="r" b="b"/>
            <a:pathLst>
              <a:path w="33655" h="226695">
                <a:moveTo>
                  <a:pt x="27079" y="160283"/>
                </a:moveTo>
                <a:lnTo>
                  <a:pt x="6358" y="160283"/>
                </a:lnTo>
                <a:lnTo>
                  <a:pt x="4714" y="0"/>
                </a:lnTo>
                <a:lnTo>
                  <a:pt x="28614" y="0"/>
                </a:lnTo>
                <a:lnTo>
                  <a:pt x="27079" y="160283"/>
                </a:lnTo>
                <a:close/>
              </a:path>
              <a:path w="33655" h="226695">
                <a:moveTo>
                  <a:pt x="25873" y="226172"/>
                </a:moveTo>
                <a:lnTo>
                  <a:pt x="7674" y="226172"/>
                </a:lnTo>
                <a:lnTo>
                  <a:pt x="0" y="218717"/>
                </a:lnTo>
                <a:lnTo>
                  <a:pt x="219" y="209618"/>
                </a:lnTo>
                <a:lnTo>
                  <a:pt x="0" y="200518"/>
                </a:lnTo>
                <a:lnTo>
                  <a:pt x="7674" y="193063"/>
                </a:lnTo>
                <a:lnTo>
                  <a:pt x="25873" y="193063"/>
                </a:lnTo>
                <a:lnTo>
                  <a:pt x="33328" y="200518"/>
                </a:lnTo>
                <a:lnTo>
                  <a:pt x="33328" y="218717"/>
                </a:lnTo>
                <a:lnTo>
                  <a:pt x="25873" y="22617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148411" y="9724574"/>
            <a:ext cx="1062355" cy="274320"/>
          </a:xfrm>
          <a:custGeom>
            <a:avLst/>
            <a:gdLst/>
            <a:ahLst/>
            <a:cxnLst/>
            <a:rect l="l" t="t" r="r" b="b"/>
            <a:pathLst>
              <a:path w="1062354" h="274320">
                <a:moveTo>
                  <a:pt x="221787" y="273643"/>
                </a:moveTo>
                <a:lnTo>
                  <a:pt x="202711" y="273643"/>
                </a:lnTo>
                <a:lnTo>
                  <a:pt x="202711" y="0"/>
                </a:lnTo>
                <a:lnTo>
                  <a:pt x="221787" y="0"/>
                </a:lnTo>
                <a:lnTo>
                  <a:pt x="221787" y="273643"/>
                </a:lnTo>
                <a:close/>
              </a:path>
              <a:path w="1062354" h="274320">
                <a:moveTo>
                  <a:pt x="166532" y="258623"/>
                </a:moveTo>
                <a:lnTo>
                  <a:pt x="147675" y="258623"/>
                </a:lnTo>
                <a:lnTo>
                  <a:pt x="147675" y="122679"/>
                </a:lnTo>
                <a:lnTo>
                  <a:pt x="84307" y="122679"/>
                </a:lnTo>
                <a:lnTo>
                  <a:pt x="84307" y="105905"/>
                </a:lnTo>
                <a:lnTo>
                  <a:pt x="147675" y="105905"/>
                </a:lnTo>
                <a:lnTo>
                  <a:pt x="147675" y="7126"/>
                </a:lnTo>
                <a:lnTo>
                  <a:pt x="166532" y="7126"/>
                </a:lnTo>
                <a:lnTo>
                  <a:pt x="166532" y="258623"/>
                </a:lnTo>
                <a:close/>
              </a:path>
              <a:path w="1062354" h="274320">
                <a:moveTo>
                  <a:pt x="16993" y="205890"/>
                </a:moveTo>
                <a:lnTo>
                  <a:pt x="0" y="205890"/>
                </a:lnTo>
                <a:lnTo>
                  <a:pt x="0" y="34534"/>
                </a:lnTo>
                <a:lnTo>
                  <a:pt x="102726" y="34534"/>
                </a:lnTo>
                <a:lnTo>
                  <a:pt x="102726" y="51088"/>
                </a:lnTo>
                <a:lnTo>
                  <a:pt x="18966" y="51088"/>
                </a:lnTo>
                <a:lnTo>
                  <a:pt x="18966" y="189116"/>
                </a:lnTo>
                <a:lnTo>
                  <a:pt x="119252" y="189116"/>
                </a:lnTo>
                <a:lnTo>
                  <a:pt x="120376" y="197777"/>
                </a:lnTo>
                <a:lnTo>
                  <a:pt x="97146" y="201851"/>
                </a:lnTo>
                <a:lnTo>
                  <a:pt x="73659" y="204300"/>
                </a:lnTo>
                <a:lnTo>
                  <a:pt x="47685" y="205517"/>
                </a:lnTo>
                <a:lnTo>
                  <a:pt x="16993" y="205890"/>
                </a:lnTo>
                <a:close/>
              </a:path>
              <a:path w="1062354" h="274320">
                <a:moveTo>
                  <a:pt x="119252" y="189116"/>
                </a:moveTo>
                <a:lnTo>
                  <a:pt x="18966" y="189116"/>
                </a:lnTo>
                <a:lnTo>
                  <a:pt x="48344" y="188834"/>
                </a:lnTo>
                <a:lnTo>
                  <a:pt x="73262" y="187595"/>
                </a:lnTo>
                <a:lnTo>
                  <a:pt x="95836" y="185062"/>
                </a:lnTo>
                <a:lnTo>
                  <a:pt x="118184" y="180894"/>
                </a:lnTo>
                <a:lnTo>
                  <a:pt x="119252" y="189116"/>
                </a:lnTo>
                <a:close/>
              </a:path>
              <a:path w="1062354" h="274320">
                <a:moveTo>
                  <a:pt x="487537" y="273972"/>
                </a:moveTo>
                <a:lnTo>
                  <a:pt x="468022" y="273972"/>
                </a:lnTo>
                <a:lnTo>
                  <a:pt x="468022" y="0"/>
                </a:lnTo>
                <a:lnTo>
                  <a:pt x="487537" y="0"/>
                </a:lnTo>
                <a:lnTo>
                  <a:pt x="487537" y="273972"/>
                </a:lnTo>
                <a:close/>
              </a:path>
              <a:path w="1062354" h="274320">
                <a:moveTo>
                  <a:pt x="343150" y="210933"/>
                </a:moveTo>
                <a:lnTo>
                  <a:pt x="315245" y="204276"/>
                </a:lnTo>
                <a:lnTo>
                  <a:pt x="293405" y="185306"/>
                </a:lnTo>
                <a:lnTo>
                  <a:pt x="279169" y="155524"/>
                </a:lnTo>
                <a:lnTo>
                  <a:pt x="274082" y="116430"/>
                </a:lnTo>
                <a:lnTo>
                  <a:pt x="279169" y="77395"/>
                </a:lnTo>
                <a:lnTo>
                  <a:pt x="293405" y="47621"/>
                </a:lnTo>
                <a:lnTo>
                  <a:pt x="315245" y="28598"/>
                </a:lnTo>
                <a:lnTo>
                  <a:pt x="343150" y="21816"/>
                </a:lnTo>
                <a:lnTo>
                  <a:pt x="370917" y="28598"/>
                </a:lnTo>
                <a:lnTo>
                  <a:pt x="383027" y="39138"/>
                </a:lnTo>
                <a:lnTo>
                  <a:pt x="343150" y="39138"/>
                </a:lnTo>
                <a:lnTo>
                  <a:pt x="322863" y="44879"/>
                </a:lnTo>
                <a:lnTo>
                  <a:pt x="306985" y="60722"/>
                </a:lnTo>
                <a:lnTo>
                  <a:pt x="296637" y="85097"/>
                </a:lnTo>
                <a:lnTo>
                  <a:pt x="292939" y="116430"/>
                </a:lnTo>
                <a:lnTo>
                  <a:pt x="296637" y="147793"/>
                </a:lnTo>
                <a:lnTo>
                  <a:pt x="306985" y="172219"/>
                </a:lnTo>
                <a:lnTo>
                  <a:pt x="322863" y="188073"/>
                </a:lnTo>
                <a:lnTo>
                  <a:pt x="343150" y="193721"/>
                </a:lnTo>
                <a:lnTo>
                  <a:pt x="383078" y="193721"/>
                </a:lnTo>
                <a:lnTo>
                  <a:pt x="370917" y="204276"/>
                </a:lnTo>
                <a:lnTo>
                  <a:pt x="343150" y="210933"/>
                </a:lnTo>
                <a:close/>
              </a:path>
              <a:path w="1062354" h="274320">
                <a:moveTo>
                  <a:pt x="383078" y="193721"/>
                </a:moveTo>
                <a:lnTo>
                  <a:pt x="343150" y="193721"/>
                </a:lnTo>
                <a:lnTo>
                  <a:pt x="363405" y="188073"/>
                </a:lnTo>
                <a:lnTo>
                  <a:pt x="379220" y="172219"/>
                </a:lnTo>
                <a:lnTo>
                  <a:pt x="389525" y="147793"/>
                </a:lnTo>
                <a:lnTo>
                  <a:pt x="393253" y="116430"/>
                </a:lnTo>
                <a:lnTo>
                  <a:pt x="389525" y="85097"/>
                </a:lnTo>
                <a:lnTo>
                  <a:pt x="379220" y="60722"/>
                </a:lnTo>
                <a:lnTo>
                  <a:pt x="363405" y="44879"/>
                </a:lnTo>
                <a:lnTo>
                  <a:pt x="343150" y="39138"/>
                </a:lnTo>
                <a:lnTo>
                  <a:pt x="383027" y="39138"/>
                </a:lnTo>
                <a:lnTo>
                  <a:pt x="392773" y="47621"/>
                </a:lnTo>
                <a:lnTo>
                  <a:pt x="407085" y="77395"/>
                </a:lnTo>
                <a:lnTo>
                  <a:pt x="412219" y="116430"/>
                </a:lnTo>
                <a:lnTo>
                  <a:pt x="407085" y="155524"/>
                </a:lnTo>
                <a:lnTo>
                  <a:pt x="392773" y="185306"/>
                </a:lnTo>
                <a:lnTo>
                  <a:pt x="383078" y="193721"/>
                </a:lnTo>
                <a:close/>
              </a:path>
              <a:path w="1062354" h="274320">
                <a:moveTo>
                  <a:pt x="763044" y="273972"/>
                </a:moveTo>
                <a:lnTo>
                  <a:pt x="743749" y="273972"/>
                </a:lnTo>
                <a:lnTo>
                  <a:pt x="743749" y="122131"/>
                </a:lnTo>
                <a:lnTo>
                  <a:pt x="682574" y="122131"/>
                </a:lnTo>
                <a:lnTo>
                  <a:pt x="682574" y="105686"/>
                </a:lnTo>
                <a:lnTo>
                  <a:pt x="743749" y="105686"/>
                </a:lnTo>
                <a:lnTo>
                  <a:pt x="743749" y="0"/>
                </a:lnTo>
                <a:lnTo>
                  <a:pt x="763044" y="0"/>
                </a:lnTo>
                <a:lnTo>
                  <a:pt x="763044" y="273972"/>
                </a:lnTo>
                <a:close/>
              </a:path>
              <a:path w="1062354" h="274320">
                <a:moveTo>
                  <a:pt x="570858" y="206767"/>
                </a:moveTo>
                <a:lnTo>
                  <a:pt x="550357" y="206767"/>
                </a:lnTo>
                <a:lnTo>
                  <a:pt x="550357" y="25763"/>
                </a:lnTo>
                <a:lnTo>
                  <a:pt x="677969" y="25763"/>
                </a:lnTo>
                <a:lnTo>
                  <a:pt x="677969" y="42208"/>
                </a:lnTo>
                <a:lnTo>
                  <a:pt x="570091" y="42208"/>
                </a:lnTo>
                <a:lnTo>
                  <a:pt x="570091" y="102945"/>
                </a:lnTo>
                <a:lnTo>
                  <a:pt x="665033" y="102945"/>
                </a:lnTo>
                <a:lnTo>
                  <a:pt x="665033" y="119170"/>
                </a:lnTo>
                <a:lnTo>
                  <a:pt x="570091" y="119170"/>
                </a:lnTo>
                <a:lnTo>
                  <a:pt x="570091" y="189993"/>
                </a:lnTo>
                <a:lnTo>
                  <a:pt x="697167" y="189993"/>
                </a:lnTo>
                <a:lnTo>
                  <a:pt x="698361" y="197777"/>
                </a:lnTo>
                <a:lnTo>
                  <a:pt x="669358" y="202065"/>
                </a:lnTo>
                <a:lnTo>
                  <a:pt x="640242" y="204780"/>
                </a:lnTo>
                <a:lnTo>
                  <a:pt x="608310" y="206241"/>
                </a:lnTo>
                <a:lnTo>
                  <a:pt x="570858" y="206767"/>
                </a:lnTo>
                <a:close/>
              </a:path>
              <a:path w="1062354" h="274320">
                <a:moveTo>
                  <a:pt x="697167" y="189993"/>
                </a:moveTo>
                <a:lnTo>
                  <a:pt x="570858" y="189993"/>
                </a:lnTo>
                <a:lnTo>
                  <a:pt x="607900" y="189719"/>
                </a:lnTo>
                <a:lnTo>
                  <a:pt x="639351" y="188458"/>
                </a:lnTo>
                <a:lnTo>
                  <a:pt x="667801" y="185800"/>
                </a:lnTo>
                <a:lnTo>
                  <a:pt x="695839" y="181332"/>
                </a:lnTo>
                <a:lnTo>
                  <a:pt x="697167" y="189993"/>
                </a:lnTo>
                <a:close/>
              </a:path>
              <a:path w="1062354" h="274320">
                <a:moveTo>
                  <a:pt x="1034276" y="105357"/>
                </a:moveTo>
                <a:lnTo>
                  <a:pt x="844831" y="105357"/>
                </a:lnTo>
                <a:lnTo>
                  <a:pt x="844831" y="49444"/>
                </a:lnTo>
                <a:lnTo>
                  <a:pt x="1009938" y="49444"/>
                </a:lnTo>
                <a:lnTo>
                  <a:pt x="1009938" y="24009"/>
                </a:lnTo>
                <a:lnTo>
                  <a:pt x="843844" y="24009"/>
                </a:lnTo>
                <a:lnTo>
                  <a:pt x="843844" y="9428"/>
                </a:lnTo>
                <a:lnTo>
                  <a:pt x="1029452" y="9428"/>
                </a:lnTo>
                <a:lnTo>
                  <a:pt x="1029452" y="63477"/>
                </a:lnTo>
                <a:lnTo>
                  <a:pt x="864126" y="63477"/>
                </a:lnTo>
                <a:lnTo>
                  <a:pt x="864126" y="90447"/>
                </a:lnTo>
                <a:lnTo>
                  <a:pt x="1034276" y="90447"/>
                </a:lnTo>
                <a:lnTo>
                  <a:pt x="1034276" y="105357"/>
                </a:lnTo>
                <a:close/>
              </a:path>
              <a:path w="1062354" h="274320">
                <a:moveTo>
                  <a:pt x="1062233" y="144386"/>
                </a:moveTo>
                <a:lnTo>
                  <a:pt x="811721" y="144386"/>
                </a:lnTo>
                <a:lnTo>
                  <a:pt x="811721" y="128599"/>
                </a:lnTo>
                <a:lnTo>
                  <a:pt x="1062233" y="128599"/>
                </a:lnTo>
                <a:lnTo>
                  <a:pt x="1062233" y="144386"/>
                </a:lnTo>
                <a:close/>
              </a:path>
              <a:path w="1062354" h="274320">
                <a:moveTo>
                  <a:pt x="1039648" y="269477"/>
                </a:moveTo>
                <a:lnTo>
                  <a:pt x="843076" y="269477"/>
                </a:lnTo>
                <a:lnTo>
                  <a:pt x="843076" y="210714"/>
                </a:lnTo>
                <a:lnTo>
                  <a:pt x="1011034" y="210714"/>
                </a:lnTo>
                <a:lnTo>
                  <a:pt x="1011034" y="184292"/>
                </a:lnTo>
                <a:lnTo>
                  <a:pt x="842419" y="184292"/>
                </a:lnTo>
                <a:lnTo>
                  <a:pt x="842419" y="169163"/>
                </a:lnTo>
                <a:lnTo>
                  <a:pt x="1030439" y="169163"/>
                </a:lnTo>
                <a:lnTo>
                  <a:pt x="1030439" y="225076"/>
                </a:lnTo>
                <a:lnTo>
                  <a:pt x="862481" y="225076"/>
                </a:lnTo>
                <a:lnTo>
                  <a:pt x="862481" y="254567"/>
                </a:lnTo>
                <a:lnTo>
                  <a:pt x="1039648" y="254567"/>
                </a:lnTo>
                <a:lnTo>
                  <a:pt x="1039648" y="2694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311441" y="9724574"/>
            <a:ext cx="800100" cy="273685"/>
          </a:xfrm>
          <a:custGeom>
            <a:avLst/>
            <a:gdLst/>
            <a:ahLst/>
            <a:cxnLst/>
            <a:rect l="l" t="t" r="r" b="b"/>
            <a:pathLst>
              <a:path w="800100" h="273684">
                <a:moveTo>
                  <a:pt x="209179" y="127393"/>
                </a:moveTo>
                <a:lnTo>
                  <a:pt x="189664" y="127393"/>
                </a:lnTo>
                <a:lnTo>
                  <a:pt x="194101" y="100115"/>
                </a:lnTo>
                <a:lnTo>
                  <a:pt x="196379" y="76414"/>
                </a:lnTo>
                <a:lnTo>
                  <a:pt x="197219" y="55672"/>
                </a:lnTo>
                <a:lnTo>
                  <a:pt x="197339" y="33218"/>
                </a:lnTo>
                <a:lnTo>
                  <a:pt x="32232" y="33218"/>
                </a:lnTo>
                <a:lnTo>
                  <a:pt x="32232" y="16773"/>
                </a:lnTo>
                <a:lnTo>
                  <a:pt x="216634" y="16773"/>
                </a:lnTo>
                <a:lnTo>
                  <a:pt x="216516" y="55672"/>
                </a:lnTo>
                <a:lnTo>
                  <a:pt x="215702" y="76496"/>
                </a:lnTo>
                <a:lnTo>
                  <a:pt x="213489" y="100269"/>
                </a:lnTo>
                <a:lnTo>
                  <a:pt x="209179" y="127393"/>
                </a:lnTo>
                <a:close/>
              </a:path>
              <a:path w="800100" h="273684">
                <a:moveTo>
                  <a:pt x="250511" y="144057"/>
                </a:moveTo>
                <a:lnTo>
                  <a:pt x="0" y="144057"/>
                </a:lnTo>
                <a:lnTo>
                  <a:pt x="0" y="127393"/>
                </a:lnTo>
                <a:lnTo>
                  <a:pt x="250511" y="127393"/>
                </a:lnTo>
                <a:lnTo>
                  <a:pt x="250511" y="144057"/>
                </a:lnTo>
                <a:close/>
              </a:path>
              <a:path w="800100" h="273684">
                <a:moveTo>
                  <a:pt x="225076" y="266846"/>
                </a:moveTo>
                <a:lnTo>
                  <a:pt x="33547" y="266846"/>
                </a:lnTo>
                <a:lnTo>
                  <a:pt x="33547" y="177057"/>
                </a:lnTo>
                <a:lnTo>
                  <a:pt x="53062" y="177057"/>
                </a:lnTo>
                <a:lnTo>
                  <a:pt x="53062" y="250072"/>
                </a:lnTo>
                <a:lnTo>
                  <a:pt x="225076" y="250072"/>
                </a:lnTo>
                <a:lnTo>
                  <a:pt x="225076" y="266846"/>
                </a:lnTo>
                <a:close/>
              </a:path>
              <a:path w="800100" h="273684">
                <a:moveTo>
                  <a:pt x="499706" y="273643"/>
                </a:moveTo>
                <a:lnTo>
                  <a:pt x="480411" y="273643"/>
                </a:lnTo>
                <a:lnTo>
                  <a:pt x="480411" y="128160"/>
                </a:lnTo>
                <a:lnTo>
                  <a:pt x="411561" y="128160"/>
                </a:lnTo>
                <a:lnTo>
                  <a:pt x="411561" y="111387"/>
                </a:lnTo>
                <a:lnTo>
                  <a:pt x="480411" y="111387"/>
                </a:lnTo>
                <a:lnTo>
                  <a:pt x="480411" y="0"/>
                </a:lnTo>
                <a:lnTo>
                  <a:pt x="499706" y="0"/>
                </a:lnTo>
                <a:lnTo>
                  <a:pt x="499706" y="273643"/>
                </a:lnTo>
                <a:close/>
              </a:path>
              <a:path w="800100" h="273684">
                <a:moveTo>
                  <a:pt x="286909" y="219704"/>
                </a:moveTo>
                <a:lnTo>
                  <a:pt x="275726" y="204355"/>
                </a:lnTo>
                <a:lnTo>
                  <a:pt x="325373" y="173333"/>
                </a:lnTo>
                <a:lnTo>
                  <a:pt x="360856" y="135999"/>
                </a:lnTo>
                <a:lnTo>
                  <a:pt x="382937" y="93321"/>
                </a:lnTo>
                <a:lnTo>
                  <a:pt x="392376" y="46265"/>
                </a:lnTo>
                <a:lnTo>
                  <a:pt x="287347" y="46265"/>
                </a:lnTo>
                <a:lnTo>
                  <a:pt x="287347" y="30149"/>
                </a:lnTo>
                <a:lnTo>
                  <a:pt x="412000" y="30149"/>
                </a:lnTo>
                <a:lnTo>
                  <a:pt x="407547" y="74732"/>
                </a:lnTo>
                <a:lnTo>
                  <a:pt x="393796" y="116859"/>
                </a:lnTo>
                <a:lnTo>
                  <a:pt x="369761" y="155648"/>
                </a:lnTo>
                <a:lnTo>
                  <a:pt x="334460" y="190223"/>
                </a:lnTo>
                <a:lnTo>
                  <a:pt x="286909" y="219704"/>
                </a:lnTo>
                <a:close/>
              </a:path>
              <a:path w="800100" h="273684">
                <a:moveTo>
                  <a:pt x="773459" y="166751"/>
                </a:moveTo>
                <a:lnTo>
                  <a:pt x="581273" y="166751"/>
                </a:lnTo>
                <a:lnTo>
                  <a:pt x="581273" y="84855"/>
                </a:lnTo>
                <a:lnTo>
                  <a:pt x="747805" y="84855"/>
                </a:lnTo>
                <a:lnTo>
                  <a:pt x="747805" y="37713"/>
                </a:lnTo>
                <a:lnTo>
                  <a:pt x="580396" y="37713"/>
                </a:lnTo>
                <a:lnTo>
                  <a:pt x="580396" y="21159"/>
                </a:lnTo>
                <a:lnTo>
                  <a:pt x="767101" y="21159"/>
                </a:lnTo>
                <a:lnTo>
                  <a:pt x="767101" y="101081"/>
                </a:lnTo>
                <a:lnTo>
                  <a:pt x="600568" y="101081"/>
                </a:lnTo>
                <a:lnTo>
                  <a:pt x="600568" y="150306"/>
                </a:lnTo>
                <a:lnTo>
                  <a:pt x="773459" y="150306"/>
                </a:lnTo>
                <a:lnTo>
                  <a:pt x="773459" y="166751"/>
                </a:lnTo>
                <a:close/>
              </a:path>
              <a:path w="800100" h="273684">
                <a:moveTo>
                  <a:pt x="683122" y="221677"/>
                </a:moveTo>
                <a:lnTo>
                  <a:pt x="663827" y="221677"/>
                </a:lnTo>
                <a:lnTo>
                  <a:pt x="663827" y="166751"/>
                </a:lnTo>
                <a:lnTo>
                  <a:pt x="683122" y="166751"/>
                </a:lnTo>
                <a:lnTo>
                  <a:pt x="683122" y="221677"/>
                </a:lnTo>
                <a:close/>
              </a:path>
              <a:path w="800100" h="273684">
                <a:moveTo>
                  <a:pt x="799552" y="238451"/>
                </a:moveTo>
                <a:lnTo>
                  <a:pt x="549041" y="238451"/>
                </a:lnTo>
                <a:lnTo>
                  <a:pt x="549041" y="221677"/>
                </a:lnTo>
                <a:lnTo>
                  <a:pt x="799552" y="221677"/>
                </a:lnTo>
                <a:lnTo>
                  <a:pt x="799552" y="2384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213437" y="9724245"/>
            <a:ext cx="1047750" cy="274320"/>
          </a:xfrm>
          <a:custGeom>
            <a:avLst/>
            <a:gdLst/>
            <a:ahLst/>
            <a:cxnLst/>
            <a:rect l="l" t="t" r="r" b="b"/>
            <a:pathLst>
              <a:path w="1047750" h="274320">
                <a:moveTo>
                  <a:pt x="211372" y="201834"/>
                </a:moveTo>
                <a:lnTo>
                  <a:pt x="191747" y="201834"/>
                </a:lnTo>
                <a:lnTo>
                  <a:pt x="191747" y="657"/>
                </a:lnTo>
                <a:lnTo>
                  <a:pt x="211372" y="657"/>
                </a:lnTo>
                <a:lnTo>
                  <a:pt x="211372" y="85732"/>
                </a:lnTo>
                <a:lnTo>
                  <a:pt x="253690" y="85732"/>
                </a:lnTo>
                <a:lnTo>
                  <a:pt x="253690" y="102616"/>
                </a:lnTo>
                <a:lnTo>
                  <a:pt x="211372" y="102616"/>
                </a:lnTo>
                <a:lnTo>
                  <a:pt x="211372" y="201834"/>
                </a:lnTo>
                <a:close/>
              </a:path>
              <a:path w="1047750" h="274320">
                <a:moveTo>
                  <a:pt x="155569" y="43524"/>
                </a:moveTo>
                <a:lnTo>
                  <a:pt x="7893" y="43524"/>
                </a:lnTo>
                <a:lnTo>
                  <a:pt x="7893" y="27188"/>
                </a:lnTo>
                <a:lnTo>
                  <a:pt x="155569" y="27188"/>
                </a:lnTo>
                <a:lnTo>
                  <a:pt x="155569" y="43524"/>
                </a:lnTo>
                <a:close/>
              </a:path>
              <a:path w="1047750" h="274320">
                <a:moveTo>
                  <a:pt x="2521" y="159625"/>
                </a:moveTo>
                <a:lnTo>
                  <a:pt x="0" y="142632"/>
                </a:lnTo>
                <a:lnTo>
                  <a:pt x="37384" y="142303"/>
                </a:lnTo>
                <a:lnTo>
                  <a:pt x="37384" y="43524"/>
                </a:lnTo>
                <a:lnTo>
                  <a:pt x="56460" y="43524"/>
                </a:lnTo>
                <a:lnTo>
                  <a:pt x="56460" y="141974"/>
                </a:lnTo>
                <a:lnTo>
                  <a:pt x="170371" y="141974"/>
                </a:lnTo>
                <a:lnTo>
                  <a:pt x="171136" y="149977"/>
                </a:lnTo>
                <a:lnTo>
                  <a:pt x="128016" y="154954"/>
                </a:lnTo>
                <a:lnTo>
                  <a:pt x="83869" y="157885"/>
                </a:lnTo>
                <a:lnTo>
                  <a:pt x="41201" y="159274"/>
                </a:lnTo>
                <a:lnTo>
                  <a:pt x="2521" y="159625"/>
                </a:lnTo>
                <a:close/>
              </a:path>
              <a:path w="1047750" h="274320">
                <a:moveTo>
                  <a:pt x="170371" y="141974"/>
                </a:moveTo>
                <a:lnTo>
                  <a:pt x="56460" y="141974"/>
                </a:lnTo>
                <a:lnTo>
                  <a:pt x="81306" y="141248"/>
                </a:lnTo>
                <a:lnTo>
                  <a:pt x="106563" y="140110"/>
                </a:lnTo>
                <a:lnTo>
                  <a:pt x="106563" y="43524"/>
                </a:lnTo>
                <a:lnTo>
                  <a:pt x="125858" y="43524"/>
                </a:lnTo>
                <a:lnTo>
                  <a:pt x="125858" y="139014"/>
                </a:lnTo>
                <a:lnTo>
                  <a:pt x="170088" y="139014"/>
                </a:lnTo>
                <a:lnTo>
                  <a:pt x="170371" y="141974"/>
                </a:lnTo>
                <a:close/>
              </a:path>
              <a:path w="1047750" h="274320">
                <a:moveTo>
                  <a:pt x="170088" y="139014"/>
                </a:moveTo>
                <a:lnTo>
                  <a:pt x="125858" y="139014"/>
                </a:lnTo>
                <a:lnTo>
                  <a:pt x="137073" y="138212"/>
                </a:lnTo>
                <a:lnTo>
                  <a:pt x="148155" y="137287"/>
                </a:lnTo>
                <a:lnTo>
                  <a:pt x="159051" y="136239"/>
                </a:lnTo>
                <a:lnTo>
                  <a:pt x="169711" y="135067"/>
                </a:lnTo>
                <a:lnTo>
                  <a:pt x="170088" y="139014"/>
                </a:lnTo>
                <a:close/>
              </a:path>
              <a:path w="1047750" h="274320">
                <a:moveTo>
                  <a:pt x="224747" y="267394"/>
                </a:moveTo>
                <a:lnTo>
                  <a:pt x="41989" y="267394"/>
                </a:lnTo>
                <a:lnTo>
                  <a:pt x="41989" y="182538"/>
                </a:lnTo>
                <a:lnTo>
                  <a:pt x="61284" y="182538"/>
                </a:lnTo>
                <a:lnTo>
                  <a:pt x="61284" y="250840"/>
                </a:lnTo>
                <a:lnTo>
                  <a:pt x="224747" y="250840"/>
                </a:lnTo>
                <a:lnTo>
                  <a:pt x="224747" y="267394"/>
                </a:lnTo>
                <a:close/>
              </a:path>
              <a:path w="1047750" h="274320">
                <a:moveTo>
                  <a:pt x="485892" y="198435"/>
                </a:moveTo>
                <a:lnTo>
                  <a:pt x="466268" y="198435"/>
                </a:lnTo>
                <a:lnTo>
                  <a:pt x="466268" y="0"/>
                </a:lnTo>
                <a:lnTo>
                  <a:pt x="485892" y="0"/>
                </a:lnTo>
                <a:lnTo>
                  <a:pt x="485892" y="83869"/>
                </a:lnTo>
                <a:lnTo>
                  <a:pt x="528540" y="83869"/>
                </a:lnTo>
                <a:lnTo>
                  <a:pt x="528540" y="100423"/>
                </a:lnTo>
                <a:lnTo>
                  <a:pt x="485892" y="100423"/>
                </a:lnTo>
                <a:lnTo>
                  <a:pt x="485892" y="198435"/>
                </a:lnTo>
                <a:close/>
              </a:path>
              <a:path w="1047750" h="274320">
                <a:moveTo>
                  <a:pt x="307300" y="148662"/>
                </a:moveTo>
                <a:lnTo>
                  <a:pt x="286689" y="148662"/>
                </a:lnTo>
                <a:lnTo>
                  <a:pt x="286689" y="24557"/>
                </a:lnTo>
                <a:lnTo>
                  <a:pt x="407834" y="24557"/>
                </a:lnTo>
                <a:lnTo>
                  <a:pt x="407834" y="41221"/>
                </a:lnTo>
                <a:lnTo>
                  <a:pt x="305985" y="41221"/>
                </a:lnTo>
                <a:lnTo>
                  <a:pt x="305985" y="131888"/>
                </a:lnTo>
                <a:lnTo>
                  <a:pt x="435350" y="131888"/>
                </a:lnTo>
                <a:lnTo>
                  <a:pt x="436558" y="139233"/>
                </a:lnTo>
                <a:lnTo>
                  <a:pt x="407450" y="143929"/>
                </a:lnTo>
                <a:lnTo>
                  <a:pt x="378096" y="146866"/>
                </a:lnTo>
                <a:lnTo>
                  <a:pt x="345658" y="148345"/>
                </a:lnTo>
                <a:lnTo>
                  <a:pt x="307300" y="148662"/>
                </a:lnTo>
                <a:close/>
              </a:path>
              <a:path w="1047750" h="274320">
                <a:moveTo>
                  <a:pt x="435350" y="131888"/>
                </a:moveTo>
                <a:lnTo>
                  <a:pt x="307300" y="131888"/>
                </a:lnTo>
                <a:lnTo>
                  <a:pt x="345060" y="131634"/>
                </a:lnTo>
                <a:lnTo>
                  <a:pt x="376931" y="130271"/>
                </a:lnTo>
                <a:lnTo>
                  <a:pt x="405615" y="127386"/>
                </a:lnTo>
                <a:lnTo>
                  <a:pt x="433817" y="122569"/>
                </a:lnTo>
                <a:lnTo>
                  <a:pt x="435350" y="131888"/>
                </a:lnTo>
                <a:close/>
              </a:path>
              <a:path w="1047750" h="274320">
                <a:moveTo>
                  <a:pt x="499268" y="267394"/>
                </a:moveTo>
                <a:lnTo>
                  <a:pt x="316510" y="267394"/>
                </a:lnTo>
                <a:lnTo>
                  <a:pt x="316510" y="178811"/>
                </a:lnTo>
                <a:lnTo>
                  <a:pt x="335805" y="178811"/>
                </a:lnTo>
                <a:lnTo>
                  <a:pt x="335805" y="250840"/>
                </a:lnTo>
                <a:lnTo>
                  <a:pt x="499268" y="250840"/>
                </a:lnTo>
                <a:lnTo>
                  <a:pt x="499268" y="267394"/>
                </a:lnTo>
                <a:close/>
              </a:path>
              <a:path w="1047750" h="274320">
                <a:moveTo>
                  <a:pt x="757892" y="273972"/>
                </a:moveTo>
                <a:lnTo>
                  <a:pt x="738487" y="273972"/>
                </a:lnTo>
                <a:lnTo>
                  <a:pt x="738487" y="328"/>
                </a:lnTo>
                <a:lnTo>
                  <a:pt x="757892" y="328"/>
                </a:lnTo>
                <a:lnTo>
                  <a:pt x="757892" y="114895"/>
                </a:lnTo>
                <a:lnTo>
                  <a:pt x="805253" y="114895"/>
                </a:lnTo>
                <a:lnTo>
                  <a:pt x="805253" y="131449"/>
                </a:lnTo>
                <a:lnTo>
                  <a:pt x="757892" y="131449"/>
                </a:lnTo>
                <a:lnTo>
                  <a:pt x="757892" y="273972"/>
                </a:lnTo>
                <a:close/>
              </a:path>
              <a:path w="1047750" h="274320">
                <a:moveTo>
                  <a:pt x="638392" y="45278"/>
                </a:moveTo>
                <a:lnTo>
                  <a:pt x="618877" y="45278"/>
                </a:lnTo>
                <a:lnTo>
                  <a:pt x="618877" y="3288"/>
                </a:lnTo>
                <a:lnTo>
                  <a:pt x="638392" y="3288"/>
                </a:lnTo>
                <a:lnTo>
                  <a:pt x="638392" y="45278"/>
                </a:lnTo>
                <a:close/>
              </a:path>
              <a:path w="1047750" h="274320">
                <a:moveTo>
                  <a:pt x="709324" y="61942"/>
                </a:moveTo>
                <a:lnTo>
                  <a:pt x="545862" y="61942"/>
                </a:lnTo>
                <a:lnTo>
                  <a:pt x="545862" y="45278"/>
                </a:lnTo>
                <a:lnTo>
                  <a:pt x="709324" y="45278"/>
                </a:lnTo>
                <a:lnTo>
                  <a:pt x="709324" y="61942"/>
                </a:lnTo>
                <a:close/>
              </a:path>
              <a:path w="1047750" h="274320">
                <a:moveTo>
                  <a:pt x="629073" y="210933"/>
                </a:moveTo>
                <a:lnTo>
                  <a:pt x="602478" y="206419"/>
                </a:lnTo>
                <a:lnTo>
                  <a:pt x="581506" y="193735"/>
                </a:lnTo>
                <a:lnTo>
                  <a:pt x="567790" y="174163"/>
                </a:lnTo>
                <a:lnTo>
                  <a:pt x="562964" y="148991"/>
                </a:lnTo>
                <a:lnTo>
                  <a:pt x="567790" y="123892"/>
                </a:lnTo>
                <a:lnTo>
                  <a:pt x="581506" y="104260"/>
                </a:lnTo>
                <a:lnTo>
                  <a:pt x="602478" y="91454"/>
                </a:lnTo>
                <a:lnTo>
                  <a:pt x="629073" y="86829"/>
                </a:lnTo>
                <a:lnTo>
                  <a:pt x="655560" y="91454"/>
                </a:lnTo>
                <a:lnTo>
                  <a:pt x="675183" y="103493"/>
                </a:lnTo>
                <a:lnTo>
                  <a:pt x="629073" y="103493"/>
                </a:lnTo>
                <a:lnTo>
                  <a:pt x="610016" y="106994"/>
                </a:lnTo>
                <a:lnTo>
                  <a:pt x="594936" y="116539"/>
                </a:lnTo>
                <a:lnTo>
                  <a:pt x="585057" y="130935"/>
                </a:lnTo>
                <a:lnTo>
                  <a:pt x="581602" y="148991"/>
                </a:lnTo>
                <a:lnTo>
                  <a:pt x="585057" y="167023"/>
                </a:lnTo>
                <a:lnTo>
                  <a:pt x="594936" y="181346"/>
                </a:lnTo>
                <a:lnTo>
                  <a:pt x="610016" y="190756"/>
                </a:lnTo>
                <a:lnTo>
                  <a:pt x="629073" y="194050"/>
                </a:lnTo>
                <a:lnTo>
                  <a:pt x="675916" y="194050"/>
                </a:lnTo>
                <a:lnTo>
                  <a:pt x="655560" y="206419"/>
                </a:lnTo>
                <a:lnTo>
                  <a:pt x="629073" y="210933"/>
                </a:lnTo>
                <a:close/>
              </a:path>
              <a:path w="1047750" h="274320">
                <a:moveTo>
                  <a:pt x="675916" y="194050"/>
                </a:moveTo>
                <a:lnTo>
                  <a:pt x="629073" y="194050"/>
                </a:lnTo>
                <a:lnTo>
                  <a:pt x="647976" y="190756"/>
                </a:lnTo>
                <a:lnTo>
                  <a:pt x="662963" y="181346"/>
                </a:lnTo>
                <a:lnTo>
                  <a:pt x="672873" y="167023"/>
                </a:lnTo>
                <a:lnTo>
                  <a:pt x="676544" y="148991"/>
                </a:lnTo>
                <a:lnTo>
                  <a:pt x="672873" y="130935"/>
                </a:lnTo>
                <a:lnTo>
                  <a:pt x="662963" y="116539"/>
                </a:lnTo>
                <a:lnTo>
                  <a:pt x="647976" y="106994"/>
                </a:lnTo>
                <a:lnTo>
                  <a:pt x="629073" y="103493"/>
                </a:lnTo>
                <a:lnTo>
                  <a:pt x="675183" y="103493"/>
                </a:lnTo>
                <a:lnTo>
                  <a:pt x="676434" y="104260"/>
                </a:lnTo>
                <a:lnTo>
                  <a:pt x="690156" y="123892"/>
                </a:lnTo>
                <a:lnTo>
                  <a:pt x="695182" y="148991"/>
                </a:lnTo>
                <a:lnTo>
                  <a:pt x="690156" y="174163"/>
                </a:lnTo>
                <a:lnTo>
                  <a:pt x="676434" y="193735"/>
                </a:lnTo>
                <a:lnTo>
                  <a:pt x="675916" y="194050"/>
                </a:lnTo>
                <a:close/>
              </a:path>
              <a:path w="1047750" h="274320">
                <a:moveTo>
                  <a:pt x="1047322" y="67314"/>
                </a:moveTo>
                <a:lnTo>
                  <a:pt x="1028027" y="67314"/>
                </a:lnTo>
                <a:lnTo>
                  <a:pt x="1028027" y="328"/>
                </a:lnTo>
                <a:lnTo>
                  <a:pt x="1047322" y="328"/>
                </a:lnTo>
                <a:lnTo>
                  <a:pt x="1047322" y="67314"/>
                </a:lnTo>
                <a:close/>
              </a:path>
              <a:path w="1047750" h="274320">
                <a:moveTo>
                  <a:pt x="956108" y="203807"/>
                </a:moveTo>
                <a:lnTo>
                  <a:pt x="833429" y="203807"/>
                </a:lnTo>
                <a:lnTo>
                  <a:pt x="833429" y="28394"/>
                </a:lnTo>
                <a:lnTo>
                  <a:pt x="956108" y="28394"/>
                </a:lnTo>
                <a:lnTo>
                  <a:pt x="956108" y="44182"/>
                </a:lnTo>
                <a:lnTo>
                  <a:pt x="852724" y="44182"/>
                </a:lnTo>
                <a:lnTo>
                  <a:pt x="852724" y="187691"/>
                </a:lnTo>
                <a:lnTo>
                  <a:pt x="956108" y="187691"/>
                </a:lnTo>
                <a:lnTo>
                  <a:pt x="956108" y="203807"/>
                </a:lnTo>
                <a:close/>
              </a:path>
              <a:path w="1047750" h="274320">
                <a:moveTo>
                  <a:pt x="956108" y="187691"/>
                </a:moveTo>
                <a:lnTo>
                  <a:pt x="937032" y="187691"/>
                </a:lnTo>
                <a:lnTo>
                  <a:pt x="937032" y="44182"/>
                </a:lnTo>
                <a:lnTo>
                  <a:pt x="956108" y="44182"/>
                </a:lnTo>
                <a:lnTo>
                  <a:pt x="956108" y="67314"/>
                </a:lnTo>
                <a:lnTo>
                  <a:pt x="1047322" y="67314"/>
                </a:lnTo>
                <a:lnTo>
                  <a:pt x="1047322" y="83869"/>
                </a:lnTo>
                <a:lnTo>
                  <a:pt x="956108" y="83869"/>
                </a:lnTo>
                <a:lnTo>
                  <a:pt x="956108" y="143180"/>
                </a:lnTo>
                <a:lnTo>
                  <a:pt x="1047322" y="143180"/>
                </a:lnTo>
                <a:lnTo>
                  <a:pt x="1047322" y="159515"/>
                </a:lnTo>
                <a:lnTo>
                  <a:pt x="956108" y="159515"/>
                </a:lnTo>
                <a:lnTo>
                  <a:pt x="956108" y="187691"/>
                </a:lnTo>
                <a:close/>
              </a:path>
              <a:path w="1047750" h="274320">
                <a:moveTo>
                  <a:pt x="1047322" y="143180"/>
                </a:moveTo>
                <a:lnTo>
                  <a:pt x="1028027" y="143180"/>
                </a:lnTo>
                <a:lnTo>
                  <a:pt x="1028027" y="83869"/>
                </a:lnTo>
                <a:lnTo>
                  <a:pt x="1047322" y="83869"/>
                </a:lnTo>
                <a:lnTo>
                  <a:pt x="1047322" y="143180"/>
                </a:lnTo>
                <a:close/>
              </a:path>
              <a:path w="1047750" h="274320">
                <a:moveTo>
                  <a:pt x="1047322" y="274301"/>
                </a:moveTo>
                <a:lnTo>
                  <a:pt x="1028027" y="274301"/>
                </a:lnTo>
                <a:lnTo>
                  <a:pt x="1028027" y="159515"/>
                </a:lnTo>
                <a:lnTo>
                  <a:pt x="1047322" y="159515"/>
                </a:lnTo>
                <a:lnTo>
                  <a:pt x="1047322" y="27430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2386463" y="9724574"/>
            <a:ext cx="1074420" cy="273685"/>
          </a:xfrm>
          <a:custGeom>
            <a:avLst/>
            <a:gdLst/>
            <a:ahLst/>
            <a:cxnLst/>
            <a:rect l="l" t="t" r="r" b="b"/>
            <a:pathLst>
              <a:path w="1074419" h="273684">
                <a:moveTo>
                  <a:pt x="225624" y="45388"/>
                </a:moveTo>
                <a:lnTo>
                  <a:pt x="23022" y="45388"/>
                </a:lnTo>
                <a:lnTo>
                  <a:pt x="23022" y="28833"/>
                </a:lnTo>
                <a:lnTo>
                  <a:pt x="225624" y="28833"/>
                </a:lnTo>
                <a:lnTo>
                  <a:pt x="225624" y="45388"/>
                </a:lnTo>
                <a:close/>
              </a:path>
              <a:path w="1074419" h="273684">
                <a:moveTo>
                  <a:pt x="87487" y="145263"/>
                </a:moveTo>
                <a:lnTo>
                  <a:pt x="68082" y="145263"/>
                </a:lnTo>
                <a:lnTo>
                  <a:pt x="68082" y="45388"/>
                </a:lnTo>
                <a:lnTo>
                  <a:pt x="87487" y="45388"/>
                </a:lnTo>
                <a:lnTo>
                  <a:pt x="87487" y="145263"/>
                </a:lnTo>
                <a:close/>
              </a:path>
              <a:path w="1074419" h="273684">
                <a:moveTo>
                  <a:pt x="180455" y="145263"/>
                </a:moveTo>
                <a:lnTo>
                  <a:pt x="161269" y="145263"/>
                </a:lnTo>
                <a:lnTo>
                  <a:pt x="161269" y="45388"/>
                </a:lnTo>
                <a:lnTo>
                  <a:pt x="180455" y="45388"/>
                </a:lnTo>
                <a:lnTo>
                  <a:pt x="180455" y="145263"/>
                </a:lnTo>
                <a:close/>
              </a:path>
              <a:path w="1074419" h="273684">
                <a:moveTo>
                  <a:pt x="225185" y="161379"/>
                </a:moveTo>
                <a:lnTo>
                  <a:pt x="23242" y="161379"/>
                </a:lnTo>
                <a:lnTo>
                  <a:pt x="23242" y="145263"/>
                </a:lnTo>
                <a:lnTo>
                  <a:pt x="225185" y="145263"/>
                </a:lnTo>
                <a:lnTo>
                  <a:pt x="225185" y="161379"/>
                </a:lnTo>
                <a:close/>
              </a:path>
              <a:path w="1074419" h="273684">
                <a:moveTo>
                  <a:pt x="250511" y="237245"/>
                </a:moveTo>
                <a:lnTo>
                  <a:pt x="0" y="237245"/>
                </a:lnTo>
                <a:lnTo>
                  <a:pt x="0" y="220142"/>
                </a:lnTo>
                <a:lnTo>
                  <a:pt x="250511" y="220142"/>
                </a:lnTo>
                <a:lnTo>
                  <a:pt x="250511" y="237245"/>
                </a:lnTo>
                <a:close/>
              </a:path>
              <a:path w="1074419" h="273684">
                <a:moveTo>
                  <a:pt x="498939" y="166751"/>
                </a:moveTo>
                <a:lnTo>
                  <a:pt x="306752" y="166751"/>
                </a:lnTo>
                <a:lnTo>
                  <a:pt x="306752" y="84855"/>
                </a:lnTo>
                <a:lnTo>
                  <a:pt x="473285" y="84855"/>
                </a:lnTo>
                <a:lnTo>
                  <a:pt x="473285" y="37713"/>
                </a:lnTo>
                <a:lnTo>
                  <a:pt x="305875" y="37713"/>
                </a:lnTo>
                <a:lnTo>
                  <a:pt x="305875" y="21159"/>
                </a:lnTo>
                <a:lnTo>
                  <a:pt x="492580" y="21159"/>
                </a:lnTo>
                <a:lnTo>
                  <a:pt x="492580" y="101081"/>
                </a:lnTo>
                <a:lnTo>
                  <a:pt x="326048" y="101081"/>
                </a:lnTo>
                <a:lnTo>
                  <a:pt x="326048" y="150306"/>
                </a:lnTo>
                <a:lnTo>
                  <a:pt x="498939" y="150306"/>
                </a:lnTo>
                <a:lnTo>
                  <a:pt x="498939" y="166751"/>
                </a:lnTo>
                <a:close/>
              </a:path>
              <a:path w="1074419" h="273684">
                <a:moveTo>
                  <a:pt x="408601" y="221677"/>
                </a:moveTo>
                <a:lnTo>
                  <a:pt x="389306" y="221677"/>
                </a:lnTo>
                <a:lnTo>
                  <a:pt x="389306" y="166751"/>
                </a:lnTo>
                <a:lnTo>
                  <a:pt x="408601" y="166751"/>
                </a:lnTo>
                <a:lnTo>
                  <a:pt x="408601" y="221677"/>
                </a:lnTo>
                <a:close/>
              </a:path>
              <a:path w="1074419" h="273684">
                <a:moveTo>
                  <a:pt x="525031" y="238451"/>
                </a:moveTo>
                <a:lnTo>
                  <a:pt x="274520" y="238451"/>
                </a:lnTo>
                <a:lnTo>
                  <a:pt x="274520" y="221677"/>
                </a:lnTo>
                <a:lnTo>
                  <a:pt x="525031" y="221677"/>
                </a:lnTo>
                <a:lnTo>
                  <a:pt x="525031" y="238451"/>
                </a:lnTo>
                <a:close/>
              </a:path>
              <a:path w="1074419" h="273684">
                <a:moveTo>
                  <a:pt x="780366" y="167299"/>
                </a:moveTo>
                <a:lnTo>
                  <a:pt x="761838" y="167299"/>
                </a:lnTo>
                <a:lnTo>
                  <a:pt x="761838" y="0"/>
                </a:lnTo>
                <a:lnTo>
                  <a:pt x="780366" y="0"/>
                </a:lnTo>
                <a:lnTo>
                  <a:pt x="780366" y="167299"/>
                </a:lnTo>
                <a:close/>
              </a:path>
              <a:path w="1074419" h="273684">
                <a:moveTo>
                  <a:pt x="727633" y="164668"/>
                </a:moveTo>
                <a:lnTo>
                  <a:pt x="708666" y="164668"/>
                </a:lnTo>
                <a:lnTo>
                  <a:pt x="708666" y="87925"/>
                </a:lnTo>
                <a:lnTo>
                  <a:pt x="662840" y="87925"/>
                </a:lnTo>
                <a:lnTo>
                  <a:pt x="662840" y="71480"/>
                </a:lnTo>
                <a:lnTo>
                  <a:pt x="708666" y="71480"/>
                </a:lnTo>
                <a:lnTo>
                  <a:pt x="708666" y="6249"/>
                </a:lnTo>
                <a:lnTo>
                  <a:pt x="727633" y="6249"/>
                </a:lnTo>
                <a:lnTo>
                  <a:pt x="727633" y="164668"/>
                </a:lnTo>
                <a:close/>
              </a:path>
              <a:path w="1074419" h="273684">
                <a:moveTo>
                  <a:pt x="678956" y="39906"/>
                </a:moveTo>
                <a:lnTo>
                  <a:pt x="555948" y="39906"/>
                </a:lnTo>
                <a:lnTo>
                  <a:pt x="555948" y="23242"/>
                </a:lnTo>
                <a:lnTo>
                  <a:pt x="678956" y="23242"/>
                </a:lnTo>
                <a:lnTo>
                  <a:pt x="678956" y="39906"/>
                </a:lnTo>
                <a:close/>
              </a:path>
              <a:path w="1074419" h="273684">
                <a:moveTo>
                  <a:pt x="562526" y="159296"/>
                </a:moveTo>
                <a:lnTo>
                  <a:pt x="551782" y="143728"/>
                </a:lnTo>
                <a:lnTo>
                  <a:pt x="575610" y="128691"/>
                </a:lnTo>
                <a:lnTo>
                  <a:pt x="593826" y="107960"/>
                </a:lnTo>
                <a:lnTo>
                  <a:pt x="605464" y="83817"/>
                </a:lnTo>
                <a:lnTo>
                  <a:pt x="609558" y="58543"/>
                </a:lnTo>
                <a:lnTo>
                  <a:pt x="609558" y="39906"/>
                </a:lnTo>
                <a:lnTo>
                  <a:pt x="628306" y="39906"/>
                </a:lnTo>
                <a:lnTo>
                  <a:pt x="628343" y="58543"/>
                </a:lnTo>
                <a:lnTo>
                  <a:pt x="632254" y="81321"/>
                </a:lnTo>
                <a:lnTo>
                  <a:pt x="638620" y="93845"/>
                </a:lnTo>
                <a:lnTo>
                  <a:pt x="619535" y="93845"/>
                </a:lnTo>
                <a:lnTo>
                  <a:pt x="610581" y="114124"/>
                </a:lnTo>
                <a:lnTo>
                  <a:pt x="597896" y="132326"/>
                </a:lnTo>
                <a:lnTo>
                  <a:pt x="581778" y="147651"/>
                </a:lnTo>
                <a:lnTo>
                  <a:pt x="562526" y="159296"/>
                </a:lnTo>
                <a:close/>
              </a:path>
              <a:path w="1074419" h="273684">
                <a:moveTo>
                  <a:pt x="674022" y="152060"/>
                </a:moveTo>
                <a:lnTo>
                  <a:pt x="655719" y="141654"/>
                </a:lnTo>
                <a:lnTo>
                  <a:pt x="640406" y="128010"/>
                </a:lnTo>
                <a:lnTo>
                  <a:pt x="628280" y="111837"/>
                </a:lnTo>
                <a:lnTo>
                  <a:pt x="619535" y="93845"/>
                </a:lnTo>
                <a:lnTo>
                  <a:pt x="638620" y="93845"/>
                </a:lnTo>
                <a:lnTo>
                  <a:pt x="643531" y="103507"/>
                </a:lnTo>
                <a:lnTo>
                  <a:pt x="661283" y="122752"/>
                </a:lnTo>
                <a:lnTo>
                  <a:pt x="684657" y="136931"/>
                </a:lnTo>
                <a:lnTo>
                  <a:pt x="674022" y="152060"/>
                </a:lnTo>
                <a:close/>
              </a:path>
              <a:path w="1074419" h="273684">
                <a:moveTo>
                  <a:pt x="780366" y="273643"/>
                </a:moveTo>
                <a:lnTo>
                  <a:pt x="761290" y="273643"/>
                </a:lnTo>
                <a:lnTo>
                  <a:pt x="761290" y="196571"/>
                </a:lnTo>
                <a:lnTo>
                  <a:pt x="597499" y="196571"/>
                </a:lnTo>
                <a:lnTo>
                  <a:pt x="597499" y="180126"/>
                </a:lnTo>
                <a:lnTo>
                  <a:pt x="780366" y="180126"/>
                </a:lnTo>
                <a:lnTo>
                  <a:pt x="780366" y="273643"/>
                </a:lnTo>
                <a:close/>
              </a:path>
              <a:path w="1074419" h="273684">
                <a:moveTo>
                  <a:pt x="1044582" y="166313"/>
                </a:moveTo>
                <a:lnTo>
                  <a:pt x="856890" y="166313"/>
                </a:lnTo>
                <a:lnTo>
                  <a:pt x="856890" y="24886"/>
                </a:lnTo>
                <a:lnTo>
                  <a:pt x="1041293" y="24886"/>
                </a:lnTo>
                <a:lnTo>
                  <a:pt x="1041293" y="41441"/>
                </a:lnTo>
                <a:lnTo>
                  <a:pt x="876624" y="41441"/>
                </a:lnTo>
                <a:lnTo>
                  <a:pt x="876624" y="85842"/>
                </a:lnTo>
                <a:lnTo>
                  <a:pt x="1035592" y="85842"/>
                </a:lnTo>
                <a:lnTo>
                  <a:pt x="1035592" y="102177"/>
                </a:lnTo>
                <a:lnTo>
                  <a:pt x="876624" y="102177"/>
                </a:lnTo>
                <a:lnTo>
                  <a:pt x="876624" y="149868"/>
                </a:lnTo>
                <a:lnTo>
                  <a:pt x="1044582" y="149868"/>
                </a:lnTo>
                <a:lnTo>
                  <a:pt x="1044582" y="166313"/>
                </a:lnTo>
                <a:close/>
              </a:path>
              <a:path w="1074419" h="273684">
                <a:moveTo>
                  <a:pt x="1074073" y="236697"/>
                </a:moveTo>
                <a:lnTo>
                  <a:pt x="823562" y="236697"/>
                </a:lnTo>
                <a:lnTo>
                  <a:pt x="823562" y="219923"/>
                </a:lnTo>
                <a:lnTo>
                  <a:pt x="1074073" y="219923"/>
                </a:lnTo>
                <a:lnTo>
                  <a:pt x="1074073" y="23669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565719" y="9724574"/>
            <a:ext cx="502920" cy="273050"/>
          </a:xfrm>
          <a:custGeom>
            <a:avLst/>
            <a:gdLst/>
            <a:ahLst/>
            <a:cxnLst/>
            <a:rect l="l" t="t" r="r" b="b"/>
            <a:pathLst>
              <a:path w="502919" h="273050">
                <a:moveTo>
                  <a:pt x="220142" y="201724"/>
                </a:moveTo>
                <a:lnTo>
                  <a:pt x="200518" y="201724"/>
                </a:lnTo>
                <a:lnTo>
                  <a:pt x="200518" y="328"/>
                </a:lnTo>
                <a:lnTo>
                  <a:pt x="220142" y="328"/>
                </a:lnTo>
                <a:lnTo>
                  <a:pt x="220142" y="201724"/>
                </a:lnTo>
                <a:close/>
              </a:path>
              <a:path w="502919" h="273050">
                <a:moveTo>
                  <a:pt x="156665" y="40344"/>
                </a:moveTo>
                <a:lnTo>
                  <a:pt x="5152" y="40344"/>
                </a:lnTo>
                <a:lnTo>
                  <a:pt x="5152" y="23899"/>
                </a:lnTo>
                <a:lnTo>
                  <a:pt x="156665" y="23899"/>
                </a:lnTo>
                <a:lnTo>
                  <a:pt x="156665" y="40344"/>
                </a:lnTo>
                <a:close/>
              </a:path>
              <a:path w="502919" h="273050">
                <a:moveTo>
                  <a:pt x="10305" y="165984"/>
                </a:moveTo>
                <a:lnTo>
                  <a:pt x="0" y="150087"/>
                </a:lnTo>
                <a:lnTo>
                  <a:pt x="27879" y="135667"/>
                </a:lnTo>
                <a:lnTo>
                  <a:pt x="50527" y="114813"/>
                </a:lnTo>
                <a:lnTo>
                  <a:pt x="65754" y="89066"/>
                </a:lnTo>
                <a:lnTo>
                  <a:pt x="71371" y="59969"/>
                </a:lnTo>
                <a:lnTo>
                  <a:pt x="71371" y="40344"/>
                </a:lnTo>
                <a:lnTo>
                  <a:pt x="91104" y="40344"/>
                </a:lnTo>
                <a:lnTo>
                  <a:pt x="91104" y="59969"/>
                </a:lnTo>
                <a:lnTo>
                  <a:pt x="96742" y="87606"/>
                </a:lnTo>
                <a:lnTo>
                  <a:pt x="101670" y="95380"/>
                </a:lnTo>
                <a:lnTo>
                  <a:pt x="81566" y="95380"/>
                </a:lnTo>
                <a:lnTo>
                  <a:pt x="70108" y="118453"/>
                </a:lnTo>
                <a:lnTo>
                  <a:pt x="53788" y="138288"/>
                </a:lnTo>
                <a:lnTo>
                  <a:pt x="33542" y="154320"/>
                </a:lnTo>
                <a:lnTo>
                  <a:pt x="10305" y="165984"/>
                </a:lnTo>
                <a:close/>
              </a:path>
              <a:path w="502919" h="273050">
                <a:moveTo>
                  <a:pt x="152718" y="160173"/>
                </a:moveTo>
                <a:lnTo>
                  <a:pt x="129853" y="149633"/>
                </a:lnTo>
                <a:lnTo>
                  <a:pt x="109742" y="134971"/>
                </a:lnTo>
                <a:lnTo>
                  <a:pt x="93331" y="116712"/>
                </a:lnTo>
                <a:lnTo>
                  <a:pt x="81566" y="95380"/>
                </a:lnTo>
                <a:lnTo>
                  <a:pt x="101670" y="95380"/>
                </a:lnTo>
                <a:lnTo>
                  <a:pt x="112113" y="111852"/>
                </a:lnTo>
                <a:lnTo>
                  <a:pt x="134904" y="131288"/>
                </a:lnTo>
                <a:lnTo>
                  <a:pt x="162804" y="144496"/>
                </a:lnTo>
                <a:lnTo>
                  <a:pt x="152718" y="160173"/>
                </a:lnTo>
                <a:close/>
              </a:path>
              <a:path w="502919" h="273050">
                <a:moveTo>
                  <a:pt x="229023" y="267065"/>
                </a:moveTo>
                <a:lnTo>
                  <a:pt x="45497" y="267065"/>
                </a:lnTo>
                <a:lnTo>
                  <a:pt x="45497" y="182209"/>
                </a:lnTo>
                <a:lnTo>
                  <a:pt x="64902" y="182209"/>
                </a:lnTo>
                <a:lnTo>
                  <a:pt x="64902" y="250511"/>
                </a:lnTo>
                <a:lnTo>
                  <a:pt x="229023" y="250511"/>
                </a:lnTo>
                <a:lnTo>
                  <a:pt x="229023" y="267065"/>
                </a:lnTo>
                <a:close/>
              </a:path>
              <a:path w="502919" h="273050">
                <a:moveTo>
                  <a:pt x="501022" y="76852"/>
                </a:moveTo>
                <a:lnTo>
                  <a:pt x="482494" y="76852"/>
                </a:lnTo>
                <a:lnTo>
                  <a:pt x="482494" y="0"/>
                </a:lnTo>
                <a:lnTo>
                  <a:pt x="501022" y="0"/>
                </a:lnTo>
                <a:lnTo>
                  <a:pt x="501022" y="76852"/>
                </a:lnTo>
                <a:close/>
              </a:path>
              <a:path w="502919" h="273050">
                <a:moveTo>
                  <a:pt x="441053" y="163791"/>
                </a:moveTo>
                <a:lnTo>
                  <a:pt x="422634" y="163791"/>
                </a:lnTo>
                <a:lnTo>
                  <a:pt x="422634" y="5591"/>
                </a:lnTo>
                <a:lnTo>
                  <a:pt x="441053" y="5591"/>
                </a:lnTo>
                <a:lnTo>
                  <a:pt x="441053" y="76852"/>
                </a:lnTo>
                <a:lnTo>
                  <a:pt x="501022" y="76852"/>
                </a:lnTo>
                <a:lnTo>
                  <a:pt x="501022" y="93297"/>
                </a:lnTo>
                <a:lnTo>
                  <a:pt x="441053" y="93297"/>
                </a:lnTo>
                <a:lnTo>
                  <a:pt x="441053" y="163791"/>
                </a:lnTo>
                <a:close/>
              </a:path>
              <a:path w="502919" h="273050">
                <a:moveTo>
                  <a:pt x="501022" y="173768"/>
                </a:moveTo>
                <a:lnTo>
                  <a:pt x="482494" y="173768"/>
                </a:lnTo>
                <a:lnTo>
                  <a:pt x="482494" y="93297"/>
                </a:lnTo>
                <a:lnTo>
                  <a:pt x="501022" y="93297"/>
                </a:lnTo>
                <a:lnTo>
                  <a:pt x="501022" y="173768"/>
                </a:lnTo>
                <a:close/>
              </a:path>
              <a:path w="502919" h="273050">
                <a:moveTo>
                  <a:pt x="349290" y="34315"/>
                </a:moveTo>
                <a:lnTo>
                  <a:pt x="329994" y="34315"/>
                </a:lnTo>
                <a:lnTo>
                  <a:pt x="329994" y="1863"/>
                </a:lnTo>
                <a:lnTo>
                  <a:pt x="349290" y="1863"/>
                </a:lnTo>
                <a:lnTo>
                  <a:pt x="349290" y="34315"/>
                </a:lnTo>
                <a:close/>
              </a:path>
              <a:path w="502919" h="273050">
                <a:moveTo>
                  <a:pt x="410355" y="50540"/>
                </a:moveTo>
                <a:lnTo>
                  <a:pt x="268162" y="50540"/>
                </a:lnTo>
                <a:lnTo>
                  <a:pt x="268162" y="34315"/>
                </a:lnTo>
                <a:lnTo>
                  <a:pt x="410355" y="34315"/>
                </a:lnTo>
                <a:lnTo>
                  <a:pt x="410355" y="50540"/>
                </a:lnTo>
                <a:close/>
              </a:path>
              <a:path w="502919" h="273050">
                <a:moveTo>
                  <a:pt x="339423" y="159515"/>
                </a:moveTo>
                <a:lnTo>
                  <a:pt x="315727" y="156262"/>
                </a:lnTo>
                <a:lnTo>
                  <a:pt x="297283" y="146976"/>
                </a:lnTo>
                <a:lnTo>
                  <a:pt x="285355" y="132366"/>
                </a:lnTo>
                <a:lnTo>
                  <a:pt x="281208" y="113141"/>
                </a:lnTo>
                <a:lnTo>
                  <a:pt x="285355" y="93898"/>
                </a:lnTo>
                <a:lnTo>
                  <a:pt x="297283" y="79250"/>
                </a:lnTo>
                <a:lnTo>
                  <a:pt x="315727" y="69926"/>
                </a:lnTo>
                <a:lnTo>
                  <a:pt x="339423" y="66656"/>
                </a:lnTo>
                <a:lnTo>
                  <a:pt x="363218" y="69926"/>
                </a:lnTo>
                <a:lnTo>
                  <a:pt x="381700" y="79250"/>
                </a:lnTo>
                <a:lnTo>
                  <a:pt x="383778" y="81786"/>
                </a:lnTo>
                <a:lnTo>
                  <a:pt x="339423" y="81786"/>
                </a:lnTo>
                <a:lnTo>
                  <a:pt x="322892" y="84079"/>
                </a:lnTo>
                <a:lnTo>
                  <a:pt x="310041" y="90515"/>
                </a:lnTo>
                <a:lnTo>
                  <a:pt x="301713" y="100425"/>
                </a:lnTo>
                <a:lnTo>
                  <a:pt x="298749" y="113141"/>
                </a:lnTo>
                <a:lnTo>
                  <a:pt x="301713" y="125839"/>
                </a:lnTo>
                <a:lnTo>
                  <a:pt x="310041" y="135711"/>
                </a:lnTo>
                <a:lnTo>
                  <a:pt x="322892" y="142109"/>
                </a:lnTo>
                <a:lnTo>
                  <a:pt x="339423" y="144386"/>
                </a:lnTo>
                <a:lnTo>
                  <a:pt x="383829" y="144386"/>
                </a:lnTo>
                <a:lnTo>
                  <a:pt x="381700" y="146976"/>
                </a:lnTo>
                <a:lnTo>
                  <a:pt x="363218" y="156262"/>
                </a:lnTo>
                <a:lnTo>
                  <a:pt x="339423" y="159515"/>
                </a:lnTo>
                <a:close/>
              </a:path>
              <a:path w="502919" h="273050">
                <a:moveTo>
                  <a:pt x="383829" y="144386"/>
                </a:moveTo>
                <a:lnTo>
                  <a:pt x="339423" y="144386"/>
                </a:lnTo>
                <a:lnTo>
                  <a:pt x="355971" y="142109"/>
                </a:lnTo>
                <a:lnTo>
                  <a:pt x="368859" y="135711"/>
                </a:lnTo>
                <a:lnTo>
                  <a:pt x="377226" y="125839"/>
                </a:lnTo>
                <a:lnTo>
                  <a:pt x="380206" y="113141"/>
                </a:lnTo>
                <a:lnTo>
                  <a:pt x="377226" y="100425"/>
                </a:lnTo>
                <a:lnTo>
                  <a:pt x="368859" y="90515"/>
                </a:lnTo>
                <a:lnTo>
                  <a:pt x="355971" y="84079"/>
                </a:lnTo>
                <a:lnTo>
                  <a:pt x="339423" y="81786"/>
                </a:lnTo>
                <a:lnTo>
                  <a:pt x="383778" y="81786"/>
                </a:lnTo>
                <a:lnTo>
                  <a:pt x="393707" y="93898"/>
                </a:lnTo>
                <a:lnTo>
                  <a:pt x="398077" y="113141"/>
                </a:lnTo>
                <a:lnTo>
                  <a:pt x="393707" y="132366"/>
                </a:lnTo>
                <a:lnTo>
                  <a:pt x="383829" y="144386"/>
                </a:lnTo>
                <a:close/>
              </a:path>
              <a:path w="502919" h="273050">
                <a:moveTo>
                  <a:pt x="411671" y="272766"/>
                </a:moveTo>
                <a:lnTo>
                  <a:pt x="373296" y="269648"/>
                </a:lnTo>
                <a:lnTo>
                  <a:pt x="344685" y="260569"/>
                </a:lnTo>
                <a:lnTo>
                  <a:pt x="326846" y="245940"/>
                </a:lnTo>
                <a:lnTo>
                  <a:pt x="320785" y="226172"/>
                </a:lnTo>
                <a:lnTo>
                  <a:pt x="326846" y="206041"/>
                </a:lnTo>
                <a:lnTo>
                  <a:pt x="344685" y="191254"/>
                </a:lnTo>
                <a:lnTo>
                  <a:pt x="373296" y="182141"/>
                </a:lnTo>
                <a:lnTo>
                  <a:pt x="411671" y="179030"/>
                </a:lnTo>
                <a:lnTo>
                  <a:pt x="449893" y="182141"/>
                </a:lnTo>
                <a:lnTo>
                  <a:pt x="478506" y="191254"/>
                </a:lnTo>
                <a:lnTo>
                  <a:pt x="482697" y="194707"/>
                </a:lnTo>
                <a:lnTo>
                  <a:pt x="411671" y="194707"/>
                </a:lnTo>
                <a:lnTo>
                  <a:pt x="381721" y="196772"/>
                </a:lnTo>
                <a:lnTo>
                  <a:pt x="359129" y="202916"/>
                </a:lnTo>
                <a:lnTo>
                  <a:pt x="344884" y="212823"/>
                </a:lnTo>
                <a:lnTo>
                  <a:pt x="339971" y="226172"/>
                </a:lnTo>
                <a:lnTo>
                  <a:pt x="344884" y="239174"/>
                </a:lnTo>
                <a:lnTo>
                  <a:pt x="359129" y="248948"/>
                </a:lnTo>
                <a:lnTo>
                  <a:pt x="381721" y="255064"/>
                </a:lnTo>
                <a:lnTo>
                  <a:pt x="411671" y="257089"/>
                </a:lnTo>
                <a:lnTo>
                  <a:pt x="482775" y="257089"/>
                </a:lnTo>
                <a:lnTo>
                  <a:pt x="478506" y="260569"/>
                </a:lnTo>
                <a:lnTo>
                  <a:pt x="449893" y="269648"/>
                </a:lnTo>
                <a:lnTo>
                  <a:pt x="411671" y="272766"/>
                </a:lnTo>
                <a:close/>
              </a:path>
              <a:path w="502919" h="273050">
                <a:moveTo>
                  <a:pt x="482775" y="257089"/>
                </a:moveTo>
                <a:lnTo>
                  <a:pt x="411671" y="257089"/>
                </a:lnTo>
                <a:lnTo>
                  <a:pt x="441481" y="255064"/>
                </a:lnTo>
                <a:lnTo>
                  <a:pt x="463993" y="248948"/>
                </a:lnTo>
                <a:lnTo>
                  <a:pt x="478242" y="239174"/>
                </a:lnTo>
                <a:lnTo>
                  <a:pt x="483261" y="226172"/>
                </a:lnTo>
                <a:lnTo>
                  <a:pt x="478242" y="212823"/>
                </a:lnTo>
                <a:lnTo>
                  <a:pt x="463993" y="202916"/>
                </a:lnTo>
                <a:lnTo>
                  <a:pt x="441481" y="196772"/>
                </a:lnTo>
                <a:lnTo>
                  <a:pt x="411671" y="194707"/>
                </a:lnTo>
                <a:lnTo>
                  <a:pt x="482697" y="194707"/>
                </a:lnTo>
                <a:lnTo>
                  <a:pt x="496450" y="206041"/>
                </a:lnTo>
                <a:lnTo>
                  <a:pt x="502666" y="226172"/>
                </a:lnTo>
                <a:lnTo>
                  <a:pt x="496450" y="245940"/>
                </a:lnTo>
                <a:lnTo>
                  <a:pt x="482775" y="2570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4190526" y="9724574"/>
            <a:ext cx="497205" cy="273685"/>
          </a:xfrm>
          <a:custGeom>
            <a:avLst/>
            <a:gdLst/>
            <a:ahLst/>
            <a:cxnLst/>
            <a:rect l="l" t="t" r="r" b="b"/>
            <a:pathLst>
              <a:path w="497205" h="273684">
                <a:moveTo>
                  <a:pt x="229790" y="273643"/>
                </a:moveTo>
                <a:lnTo>
                  <a:pt x="210714" y="273643"/>
                </a:lnTo>
                <a:lnTo>
                  <a:pt x="210714" y="0"/>
                </a:lnTo>
                <a:lnTo>
                  <a:pt x="229790" y="0"/>
                </a:lnTo>
                <a:lnTo>
                  <a:pt x="229790" y="273643"/>
                </a:lnTo>
                <a:close/>
              </a:path>
              <a:path w="497205" h="273684">
                <a:moveTo>
                  <a:pt x="175741" y="68301"/>
                </a:moveTo>
                <a:lnTo>
                  <a:pt x="156884" y="68301"/>
                </a:lnTo>
                <a:lnTo>
                  <a:pt x="156884" y="6468"/>
                </a:lnTo>
                <a:lnTo>
                  <a:pt x="175741" y="6468"/>
                </a:lnTo>
                <a:lnTo>
                  <a:pt x="175741" y="68301"/>
                </a:lnTo>
                <a:close/>
              </a:path>
              <a:path w="497205" h="273684">
                <a:moveTo>
                  <a:pt x="58324" y="211591"/>
                </a:moveTo>
                <a:lnTo>
                  <a:pt x="34318" y="205039"/>
                </a:lnTo>
                <a:lnTo>
                  <a:pt x="15920" y="186214"/>
                </a:lnTo>
                <a:lnTo>
                  <a:pt x="4148" y="156660"/>
                </a:lnTo>
                <a:lnTo>
                  <a:pt x="0" y="117855"/>
                </a:lnTo>
                <a:lnTo>
                  <a:pt x="4148" y="79146"/>
                </a:lnTo>
                <a:lnTo>
                  <a:pt x="15924" y="49677"/>
                </a:lnTo>
                <a:lnTo>
                  <a:pt x="34318" y="30918"/>
                </a:lnTo>
                <a:lnTo>
                  <a:pt x="58324" y="24338"/>
                </a:lnTo>
                <a:lnTo>
                  <a:pt x="74990" y="27307"/>
                </a:lnTo>
                <a:lnTo>
                  <a:pt x="89282" y="35918"/>
                </a:lnTo>
                <a:lnTo>
                  <a:pt x="94768" y="42427"/>
                </a:lnTo>
                <a:lnTo>
                  <a:pt x="58324" y="42427"/>
                </a:lnTo>
                <a:lnTo>
                  <a:pt x="41696" y="47846"/>
                </a:lnTo>
                <a:lnTo>
                  <a:pt x="29066" y="63162"/>
                </a:lnTo>
                <a:lnTo>
                  <a:pt x="21061" y="86967"/>
                </a:lnTo>
                <a:lnTo>
                  <a:pt x="18308" y="117855"/>
                </a:lnTo>
                <a:lnTo>
                  <a:pt x="21061" y="148711"/>
                </a:lnTo>
                <a:lnTo>
                  <a:pt x="29066" y="172548"/>
                </a:lnTo>
                <a:lnTo>
                  <a:pt x="41696" y="187895"/>
                </a:lnTo>
                <a:lnTo>
                  <a:pt x="58324" y="193282"/>
                </a:lnTo>
                <a:lnTo>
                  <a:pt x="94948" y="193282"/>
                </a:lnTo>
                <a:lnTo>
                  <a:pt x="89241" y="200052"/>
                </a:lnTo>
                <a:lnTo>
                  <a:pt x="74944" y="208669"/>
                </a:lnTo>
                <a:lnTo>
                  <a:pt x="58324" y="211591"/>
                </a:lnTo>
                <a:close/>
              </a:path>
              <a:path w="497205" h="273684">
                <a:moveTo>
                  <a:pt x="94948" y="193282"/>
                </a:moveTo>
                <a:lnTo>
                  <a:pt x="58324" y="193282"/>
                </a:lnTo>
                <a:lnTo>
                  <a:pt x="74942" y="187895"/>
                </a:lnTo>
                <a:lnTo>
                  <a:pt x="87665" y="172548"/>
                </a:lnTo>
                <a:lnTo>
                  <a:pt x="95803" y="148711"/>
                </a:lnTo>
                <a:lnTo>
                  <a:pt x="98669" y="117855"/>
                </a:lnTo>
                <a:lnTo>
                  <a:pt x="95803" y="86967"/>
                </a:lnTo>
                <a:lnTo>
                  <a:pt x="87665" y="63162"/>
                </a:lnTo>
                <a:lnTo>
                  <a:pt x="74942" y="47846"/>
                </a:lnTo>
                <a:lnTo>
                  <a:pt x="58324" y="42427"/>
                </a:lnTo>
                <a:lnTo>
                  <a:pt x="94768" y="42427"/>
                </a:lnTo>
                <a:lnTo>
                  <a:pt x="100922" y="49730"/>
                </a:lnTo>
                <a:lnTo>
                  <a:pt x="109632" y="68301"/>
                </a:lnTo>
                <a:lnTo>
                  <a:pt x="175741" y="68301"/>
                </a:lnTo>
                <a:lnTo>
                  <a:pt x="175741" y="84855"/>
                </a:lnTo>
                <a:lnTo>
                  <a:pt x="114018" y="84855"/>
                </a:lnTo>
                <a:lnTo>
                  <a:pt x="115266" y="92540"/>
                </a:lnTo>
                <a:lnTo>
                  <a:pt x="116197" y="100615"/>
                </a:lnTo>
                <a:lnTo>
                  <a:pt x="116777" y="109060"/>
                </a:lnTo>
                <a:lnTo>
                  <a:pt x="116978" y="117855"/>
                </a:lnTo>
                <a:lnTo>
                  <a:pt x="116777" y="126651"/>
                </a:lnTo>
                <a:lnTo>
                  <a:pt x="116197" y="135108"/>
                </a:lnTo>
                <a:lnTo>
                  <a:pt x="115266" y="143216"/>
                </a:lnTo>
                <a:lnTo>
                  <a:pt x="114018" y="150964"/>
                </a:lnTo>
                <a:lnTo>
                  <a:pt x="175741" y="150964"/>
                </a:lnTo>
                <a:lnTo>
                  <a:pt x="175741" y="167628"/>
                </a:lnTo>
                <a:lnTo>
                  <a:pt x="109632" y="167628"/>
                </a:lnTo>
                <a:lnTo>
                  <a:pt x="100898" y="186225"/>
                </a:lnTo>
                <a:lnTo>
                  <a:pt x="94948" y="193282"/>
                </a:lnTo>
                <a:close/>
              </a:path>
              <a:path w="497205" h="273684">
                <a:moveTo>
                  <a:pt x="175741" y="150964"/>
                </a:moveTo>
                <a:lnTo>
                  <a:pt x="156884" y="150964"/>
                </a:lnTo>
                <a:lnTo>
                  <a:pt x="156884" y="84855"/>
                </a:lnTo>
                <a:lnTo>
                  <a:pt x="175741" y="84855"/>
                </a:lnTo>
                <a:lnTo>
                  <a:pt x="175741" y="150964"/>
                </a:lnTo>
                <a:close/>
              </a:path>
              <a:path w="497205" h="273684">
                <a:moveTo>
                  <a:pt x="175741" y="259281"/>
                </a:moveTo>
                <a:lnTo>
                  <a:pt x="156884" y="259281"/>
                </a:lnTo>
                <a:lnTo>
                  <a:pt x="156884" y="167628"/>
                </a:lnTo>
                <a:lnTo>
                  <a:pt x="175741" y="167628"/>
                </a:lnTo>
                <a:lnTo>
                  <a:pt x="175741" y="259281"/>
                </a:lnTo>
                <a:close/>
              </a:path>
              <a:path w="497205" h="273684">
                <a:moveTo>
                  <a:pt x="496198" y="163243"/>
                </a:moveTo>
                <a:lnTo>
                  <a:pt x="476574" y="163243"/>
                </a:lnTo>
                <a:lnTo>
                  <a:pt x="476574" y="89350"/>
                </a:lnTo>
                <a:lnTo>
                  <a:pt x="417262" y="89350"/>
                </a:lnTo>
                <a:lnTo>
                  <a:pt x="417262" y="72905"/>
                </a:lnTo>
                <a:lnTo>
                  <a:pt x="476574" y="72905"/>
                </a:lnTo>
                <a:lnTo>
                  <a:pt x="476574" y="0"/>
                </a:lnTo>
                <a:lnTo>
                  <a:pt x="496198" y="0"/>
                </a:lnTo>
                <a:lnTo>
                  <a:pt x="496198" y="163243"/>
                </a:lnTo>
                <a:close/>
              </a:path>
              <a:path w="497205" h="273684">
                <a:moveTo>
                  <a:pt x="426471" y="37713"/>
                </a:moveTo>
                <a:lnTo>
                  <a:pt x="279454" y="37713"/>
                </a:lnTo>
                <a:lnTo>
                  <a:pt x="279454" y="21268"/>
                </a:lnTo>
                <a:lnTo>
                  <a:pt x="426471" y="21268"/>
                </a:lnTo>
                <a:lnTo>
                  <a:pt x="426471" y="37713"/>
                </a:lnTo>
                <a:close/>
              </a:path>
              <a:path w="497205" h="273684">
                <a:moveTo>
                  <a:pt x="282962" y="159735"/>
                </a:moveTo>
                <a:lnTo>
                  <a:pt x="272656" y="144057"/>
                </a:lnTo>
                <a:lnTo>
                  <a:pt x="300298" y="129221"/>
                </a:lnTo>
                <a:lnTo>
                  <a:pt x="322841" y="107755"/>
                </a:lnTo>
                <a:lnTo>
                  <a:pt x="338025" y="81417"/>
                </a:lnTo>
                <a:lnTo>
                  <a:pt x="343589" y="51965"/>
                </a:lnTo>
                <a:lnTo>
                  <a:pt x="343589" y="37713"/>
                </a:lnTo>
                <a:lnTo>
                  <a:pt x="363104" y="37713"/>
                </a:lnTo>
                <a:lnTo>
                  <a:pt x="363147" y="51965"/>
                </a:lnTo>
                <a:lnTo>
                  <a:pt x="368405" y="78456"/>
                </a:lnTo>
                <a:lnTo>
                  <a:pt x="373742" y="87267"/>
                </a:lnTo>
                <a:lnTo>
                  <a:pt x="353894" y="87267"/>
                </a:lnTo>
                <a:lnTo>
                  <a:pt x="342457" y="110862"/>
                </a:lnTo>
                <a:lnTo>
                  <a:pt x="326198" y="131230"/>
                </a:lnTo>
                <a:lnTo>
                  <a:pt x="306055" y="147733"/>
                </a:lnTo>
                <a:lnTo>
                  <a:pt x="282962" y="159735"/>
                </a:lnTo>
                <a:close/>
              </a:path>
              <a:path w="497205" h="273684">
                <a:moveTo>
                  <a:pt x="421648" y="151841"/>
                </a:moveTo>
                <a:lnTo>
                  <a:pt x="399652" y="141058"/>
                </a:lnTo>
                <a:lnTo>
                  <a:pt x="380535" y="126255"/>
                </a:lnTo>
                <a:lnTo>
                  <a:pt x="365036" y="108103"/>
                </a:lnTo>
                <a:lnTo>
                  <a:pt x="353894" y="87267"/>
                </a:lnTo>
                <a:lnTo>
                  <a:pt x="373742" y="87267"/>
                </a:lnTo>
                <a:lnTo>
                  <a:pt x="382988" y="102534"/>
                </a:lnTo>
                <a:lnTo>
                  <a:pt x="404869" y="122295"/>
                </a:lnTo>
                <a:lnTo>
                  <a:pt x="432063" y="136054"/>
                </a:lnTo>
                <a:lnTo>
                  <a:pt x="421648" y="151841"/>
                </a:lnTo>
                <a:close/>
              </a:path>
              <a:path w="497205" h="273684">
                <a:moveTo>
                  <a:pt x="406299" y="273205"/>
                </a:moveTo>
                <a:lnTo>
                  <a:pt x="368219" y="269720"/>
                </a:lnTo>
                <a:lnTo>
                  <a:pt x="339615" y="259884"/>
                </a:lnTo>
                <a:lnTo>
                  <a:pt x="321659" y="244128"/>
                </a:lnTo>
                <a:lnTo>
                  <a:pt x="315523" y="222883"/>
                </a:lnTo>
                <a:lnTo>
                  <a:pt x="321659" y="201498"/>
                </a:lnTo>
                <a:lnTo>
                  <a:pt x="339615" y="185663"/>
                </a:lnTo>
                <a:lnTo>
                  <a:pt x="368219" y="175830"/>
                </a:lnTo>
                <a:lnTo>
                  <a:pt x="406299" y="172452"/>
                </a:lnTo>
                <a:lnTo>
                  <a:pt x="444256" y="175830"/>
                </a:lnTo>
                <a:lnTo>
                  <a:pt x="472819" y="185663"/>
                </a:lnTo>
                <a:lnTo>
                  <a:pt x="475622" y="188130"/>
                </a:lnTo>
                <a:lnTo>
                  <a:pt x="406299" y="188130"/>
                </a:lnTo>
                <a:lnTo>
                  <a:pt x="376645" y="190538"/>
                </a:lnTo>
                <a:lnTo>
                  <a:pt x="354073" y="197448"/>
                </a:lnTo>
                <a:lnTo>
                  <a:pt x="339743" y="208388"/>
                </a:lnTo>
                <a:lnTo>
                  <a:pt x="334818" y="222883"/>
                </a:lnTo>
                <a:lnTo>
                  <a:pt x="339743" y="237185"/>
                </a:lnTo>
                <a:lnTo>
                  <a:pt x="354073" y="248003"/>
                </a:lnTo>
                <a:lnTo>
                  <a:pt x="376645" y="254812"/>
                </a:lnTo>
                <a:lnTo>
                  <a:pt x="406299" y="257089"/>
                </a:lnTo>
                <a:lnTo>
                  <a:pt x="476012" y="257089"/>
                </a:lnTo>
                <a:lnTo>
                  <a:pt x="472819" y="259884"/>
                </a:lnTo>
                <a:lnTo>
                  <a:pt x="444256" y="269720"/>
                </a:lnTo>
                <a:lnTo>
                  <a:pt x="406299" y="273205"/>
                </a:lnTo>
                <a:close/>
              </a:path>
              <a:path w="497205" h="273684">
                <a:moveTo>
                  <a:pt x="476012" y="257089"/>
                </a:moveTo>
                <a:lnTo>
                  <a:pt x="406299" y="257089"/>
                </a:lnTo>
                <a:lnTo>
                  <a:pt x="435876" y="254812"/>
                </a:lnTo>
                <a:lnTo>
                  <a:pt x="458402" y="248003"/>
                </a:lnTo>
                <a:lnTo>
                  <a:pt x="472747" y="237185"/>
                </a:lnTo>
                <a:lnTo>
                  <a:pt x="477780" y="222883"/>
                </a:lnTo>
                <a:lnTo>
                  <a:pt x="472747" y="208388"/>
                </a:lnTo>
                <a:lnTo>
                  <a:pt x="458402" y="197448"/>
                </a:lnTo>
                <a:lnTo>
                  <a:pt x="435876" y="190538"/>
                </a:lnTo>
                <a:lnTo>
                  <a:pt x="406299" y="188130"/>
                </a:lnTo>
                <a:lnTo>
                  <a:pt x="475622" y="188130"/>
                </a:lnTo>
                <a:lnTo>
                  <a:pt x="490816" y="201498"/>
                </a:lnTo>
                <a:lnTo>
                  <a:pt x="497075" y="222883"/>
                </a:lnTo>
                <a:lnTo>
                  <a:pt x="490816" y="244128"/>
                </a:lnTo>
                <a:lnTo>
                  <a:pt x="476012" y="2570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9124950" y="4531886"/>
            <a:ext cx="1174115" cy="448945"/>
          </a:xfrm>
          <a:custGeom>
            <a:avLst/>
            <a:gdLst/>
            <a:ahLst/>
            <a:cxnLst/>
            <a:rect l="l" t="t" r="r" b="b"/>
            <a:pathLst>
              <a:path w="1174115" h="448945">
                <a:moveTo>
                  <a:pt x="1173718" y="448351"/>
                </a:moveTo>
                <a:lnTo>
                  <a:pt x="0" y="448351"/>
                </a:lnTo>
                <a:lnTo>
                  <a:pt x="0" y="0"/>
                </a:lnTo>
                <a:lnTo>
                  <a:pt x="1173718" y="0"/>
                </a:lnTo>
                <a:lnTo>
                  <a:pt x="1173718" y="448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555480" y="5827057"/>
            <a:ext cx="1801495" cy="374015"/>
          </a:xfrm>
          <a:custGeom>
            <a:avLst/>
            <a:gdLst/>
            <a:ahLst/>
            <a:cxnLst/>
            <a:rect l="l" t="t" r="r" b="b"/>
            <a:pathLst>
              <a:path w="1801495" h="374014">
                <a:moveTo>
                  <a:pt x="1801415" y="373627"/>
                </a:moveTo>
                <a:lnTo>
                  <a:pt x="0" y="373627"/>
                </a:lnTo>
                <a:lnTo>
                  <a:pt x="0" y="0"/>
                </a:lnTo>
                <a:lnTo>
                  <a:pt x="1801415" y="0"/>
                </a:lnTo>
                <a:lnTo>
                  <a:pt x="1801415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428107" y="6588581"/>
            <a:ext cx="824230" cy="374015"/>
          </a:xfrm>
          <a:custGeom>
            <a:avLst/>
            <a:gdLst/>
            <a:ahLst/>
            <a:cxnLst/>
            <a:rect l="l" t="t" r="r" b="b"/>
            <a:pathLst>
              <a:path w="824230" h="374015">
                <a:moveTo>
                  <a:pt x="823674" y="373627"/>
                </a:moveTo>
                <a:lnTo>
                  <a:pt x="0" y="373627"/>
                </a:lnTo>
                <a:lnTo>
                  <a:pt x="0" y="0"/>
                </a:lnTo>
                <a:lnTo>
                  <a:pt x="823674" y="0"/>
                </a:lnTo>
                <a:lnTo>
                  <a:pt x="823674" y="373627"/>
                </a:lnTo>
                <a:close/>
              </a:path>
            </a:pathLst>
          </a:custGeom>
          <a:solidFill>
            <a:srgbClr val="FEE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9145736" y="4591485"/>
            <a:ext cx="1034415" cy="328930"/>
          </a:xfrm>
          <a:custGeom>
            <a:avLst/>
            <a:gdLst/>
            <a:ahLst/>
            <a:cxnLst/>
            <a:rect l="l" t="t" r="r" b="b"/>
            <a:pathLst>
              <a:path w="1034415" h="328929">
                <a:moveTo>
                  <a:pt x="264167" y="75382"/>
                </a:moveTo>
                <a:lnTo>
                  <a:pt x="241013" y="75382"/>
                </a:lnTo>
                <a:lnTo>
                  <a:pt x="241013" y="0"/>
                </a:lnTo>
                <a:lnTo>
                  <a:pt x="264167" y="0"/>
                </a:lnTo>
                <a:lnTo>
                  <a:pt x="264167" y="75382"/>
                </a:lnTo>
                <a:close/>
              </a:path>
              <a:path w="1034415" h="328929">
                <a:moveTo>
                  <a:pt x="81170" y="253116"/>
                </a:moveTo>
                <a:lnTo>
                  <a:pt x="48193" y="245128"/>
                </a:lnTo>
                <a:lnTo>
                  <a:pt x="22479" y="222365"/>
                </a:lnTo>
                <a:lnTo>
                  <a:pt x="5819" y="186626"/>
                </a:lnTo>
                <a:lnTo>
                  <a:pt x="0" y="139714"/>
                </a:lnTo>
                <a:lnTo>
                  <a:pt x="5819" y="92873"/>
                </a:lnTo>
                <a:lnTo>
                  <a:pt x="22479" y="57145"/>
                </a:lnTo>
                <a:lnTo>
                  <a:pt x="48193" y="34318"/>
                </a:lnTo>
                <a:lnTo>
                  <a:pt x="81170" y="26179"/>
                </a:lnTo>
                <a:lnTo>
                  <a:pt x="102779" y="29557"/>
                </a:lnTo>
                <a:lnTo>
                  <a:pt x="121723" y="39187"/>
                </a:lnTo>
                <a:lnTo>
                  <a:pt x="129708" y="46966"/>
                </a:lnTo>
                <a:lnTo>
                  <a:pt x="81170" y="46966"/>
                </a:lnTo>
                <a:lnTo>
                  <a:pt x="57256" y="53854"/>
                </a:lnTo>
                <a:lnTo>
                  <a:pt x="38645" y="72866"/>
                </a:lnTo>
                <a:lnTo>
                  <a:pt x="26595" y="102115"/>
                </a:lnTo>
                <a:lnTo>
                  <a:pt x="22364" y="139714"/>
                </a:lnTo>
                <a:lnTo>
                  <a:pt x="26595" y="177349"/>
                </a:lnTo>
                <a:lnTo>
                  <a:pt x="38645" y="206660"/>
                </a:lnTo>
                <a:lnTo>
                  <a:pt x="57256" y="225684"/>
                </a:lnTo>
                <a:lnTo>
                  <a:pt x="81170" y="232462"/>
                </a:lnTo>
                <a:lnTo>
                  <a:pt x="129708" y="232462"/>
                </a:lnTo>
                <a:lnTo>
                  <a:pt x="123285" y="239105"/>
                </a:lnTo>
                <a:lnTo>
                  <a:pt x="103677" y="249527"/>
                </a:lnTo>
                <a:lnTo>
                  <a:pt x="81170" y="253116"/>
                </a:lnTo>
                <a:close/>
              </a:path>
              <a:path w="1034415" h="328929">
                <a:moveTo>
                  <a:pt x="129708" y="232462"/>
                </a:moveTo>
                <a:lnTo>
                  <a:pt x="81170" y="232462"/>
                </a:lnTo>
                <a:lnTo>
                  <a:pt x="104976" y="225684"/>
                </a:lnTo>
                <a:lnTo>
                  <a:pt x="123614" y="206660"/>
                </a:lnTo>
                <a:lnTo>
                  <a:pt x="135765" y="177349"/>
                </a:lnTo>
                <a:lnTo>
                  <a:pt x="140108" y="139714"/>
                </a:lnTo>
                <a:lnTo>
                  <a:pt x="135765" y="102115"/>
                </a:lnTo>
                <a:lnTo>
                  <a:pt x="123614" y="72866"/>
                </a:lnTo>
                <a:lnTo>
                  <a:pt x="104976" y="53854"/>
                </a:lnTo>
                <a:lnTo>
                  <a:pt x="81170" y="46966"/>
                </a:lnTo>
                <a:lnTo>
                  <a:pt x="129708" y="46966"/>
                </a:lnTo>
                <a:lnTo>
                  <a:pt x="137559" y="54614"/>
                </a:lnTo>
                <a:lnTo>
                  <a:pt x="149843" y="75382"/>
                </a:lnTo>
                <a:lnTo>
                  <a:pt x="264167" y="75382"/>
                </a:lnTo>
                <a:lnTo>
                  <a:pt x="264167" y="95379"/>
                </a:lnTo>
                <a:lnTo>
                  <a:pt x="156816" y="95379"/>
                </a:lnTo>
                <a:lnTo>
                  <a:pt x="159102" y="105636"/>
                </a:lnTo>
                <a:lnTo>
                  <a:pt x="160796" y="116461"/>
                </a:lnTo>
                <a:lnTo>
                  <a:pt x="161848" y="127828"/>
                </a:lnTo>
                <a:lnTo>
                  <a:pt x="162210" y="139714"/>
                </a:lnTo>
                <a:lnTo>
                  <a:pt x="161920" y="150444"/>
                </a:lnTo>
                <a:lnTo>
                  <a:pt x="161075" y="160730"/>
                </a:lnTo>
                <a:lnTo>
                  <a:pt x="159712" y="170572"/>
                </a:lnTo>
                <a:lnTo>
                  <a:pt x="157868" y="179970"/>
                </a:lnTo>
                <a:lnTo>
                  <a:pt x="264167" y="179970"/>
                </a:lnTo>
                <a:lnTo>
                  <a:pt x="264167" y="199835"/>
                </a:lnTo>
                <a:lnTo>
                  <a:pt x="151685" y="199835"/>
                </a:lnTo>
                <a:lnTo>
                  <a:pt x="139465" y="222369"/>
                </a:lnTo>
                <a:lnTo>
                  <a:pt x="129708" y="232462"/>
                </a:lnTo>
                <a:close/>
              </a:path>
              <a:path w="1034415" h="328929">
                <a:moveTo>
                  <a:pt x="264167" y="179970"/>
                </a:moveTo>
                <a:lnTo>
                  <a:pt x="241013" y="179970"/>
                </a:lnTo>
                <a:lnTo>
                  <a:pt x="241013" y="95379"/>
                </a:lnTo>
                <a:lnTo>
                  <a:pt x="264167" y="95379"/>
                </a:lnTo>
                <a:lnTo>
                  <a:pt x="264167" y="179970"/>
                </a:lnTo>
                <a:close/>
              </a:path>
              <a:path w="1034415" h="328929">
                <a:moveTo>
                  <a:pt x="264167" y="328762"/>
                </a:moveTo>
                <a:lnTo>
                  <a:pt x="241013" y="328762"/>
                </a:lnTo>
                <a:lnTo>
                  <a:pt x="241013" y="199835"/>
                </a:lnTo>
                <a:lnTo>
                  <a:pt x="264167" y="199835"/>
                </a:lnTo>
                <a:lnTo>
                  <a:pt x="264167" y="328762"/>
                </a:lnTo>
                <a:close/>
              </a:path>
              <a:path w="1034415" h="328929">
                <a:moveTo>
                  <a:pt x="570433" y="166157"/>
                </a:moveTo>
                <a:lnTo>
                  <a:pt x="546358" y="166157"/>
                </a:lnTo>
                <a:lnTo>
                  <a:pt x="552528" y="130346"/>
                </a:lnTo>
                <a:lnTo>
                  <a:pt x="555698" y="99309"/>
                </a:lnTo>
                <a:lnTo>
                  <a:pt x="556903" y="72120"/>
                </a:lnTo>
                <a:lnTo>
                  <a:pt x="557145" y="48150"/>
                </a:lnTo>
                <a:lnTo>
                  <a:pt x="557145" y="42098"/>
                </a:lnTo>
                <a:lnTo>
                  <a:pt x="362309" y="42098"/>
                </a:lnTo>
                <a:lnTo>
                  <a:pt x="362309" y="22101"/>
                </a:lnTo>
                <a:lnTo>
                  <a:pt x="579905" y="22101"/>
                </a:lnTo>
                <a:lnTo>
                  <a:pt x="579905" y="48150"/>
                </a:lnTo>
                <a:lnTo>
                  <a:pt x="579757" y="72194"/>
                </a:lnTo>
                <a:lnTo>
                  <a:pt x="578721" y="99309"/>
                </a:lnTo>
                <a:lnTo>
                  <a:pt x="575898" y="130420"/>
                </a:lnTo>
                <a:lnTo>
                  <a:pt x="570433" y="166157"/>
                </a:lnTo>
                <a:close/>
              </a:path>
              <a:path w="1034415" h="328929">
                <a:moveTo>
                  <a:pt x="622266" y="185759"/>
                </a:moveTo>
                <a:lnTo>
                  <a:pt x="323105" y="185759"/>
                </a:lnTo>
                <a:lnTo>
                  <a:pt x="323105" y="166157"/>
                </a:lnTo>
                <a:lnTo>
                  <a:pt x="622266" y="166157"/>
                </a:lnTo>
                <a:lnTo>
                  <a:pt x="622266" y="185759"/>
                </a:lnTo>
                <a:close/>
              </a:path>
              <a:path w="1034415" h="328929">
                <a:moveTo>
                  <a:pt x="427824" y="327972"/>
                </a:moveTo>
                <a:lnTo>
                  <a:pt x="404407" y="327972"/>
                </a:lnTo>
                <a:lnTo>
                  <a:pt x="404407" y="185759"/>
                </a:lnTo>
                <a:lnTo>
                  <a:pt x="427824" y="185759"/>
                </a:lnTo>
                <a:lnTo>
                  <a:pt x="427824" y="327972"/>
                </a:lnTo>
                <a:close/>
              </a:path>
              <a:path w="1034415" h="328929">
                <a:moveTo>
                  <a:pt x="540306" y="327972"/>
                </a:moveTo>
                <a:lnTo>
                  <a:pt x="517152" y="327972"/>
                </a:lnTo>
                <a:lnTo>
                  <a:pt x="517152" y="185759"/>
                </a:lnTo>
                <a:lnTo>
                  <a:pt x="540306" y="185759"/>
                </a:lnTo>
                <a:lnTo>
                  <a:pt x="540306" y="327972"/>
                </a:lnTo>
                <a:close/>
              </a:path>
              <a:path w="1034415" h="328929">
                <a:moveTo>
                  <a:pt x="916429" y="122874"/>
                </a:moveTo>
                <a:lnTo>
                  <a:pt x="690939" y="122874"/>
                </a:lnTo>
                <a:lnTo>
                  <a:pt x="690939" y="15655"/>
                </a:lnTo>
                <a:lnTo>
                  <a:pt x="914061" y="15655"/>
                </a:lnTo>
                <a:lnTo>
                  <a:pt x="914061" y="34731"/>
                </a:lnTo>
                <a:lnTo>
                  <a:pt x="714094" y="34731"/>
                </a:lnTo>
                <a:lnTo>
                  <a:pt x="714094" y="103272"/>
                </a:lnTo>
                <a:lnTo>
                  <a:pt x="916429" y="103272"/>
                </a:lnTo>
                <a:lnTo>
                  <a:pt x="916429" y="122874"/>
                </a:lnTo>
                <a:close/>
              </a:path>
              <a:path w="1034415" h="328929">
                <a:moveTo>
                  <a:pt x="813288" y="164578"/>
                </a:moveTo>
                <a:lnTo>
                  <a:pt x="790660" y="164578"/>
                </a:lnTo>
                <a:lnTo>
                  <a:pt x="790660" y="122874"/>
                </a:lnTo>
                <a:lnTo>
                  <a:pt x="813288" y="122874"/>
                </a:lnTo>
                <a:lnTo>
                  <a:pt x="813288" y="164578"/>
                </a:lnTo>
                <a:close/>
              </a:path>
              <a:path w="1034415" h="328929">
                <a:moveTo>
                  <a:pt x="951818" y="183917"/>
                </a:moveTo>
                <a:lnTo>
                  <a:pt x="652525" y="183917"/>
                </a:lnTo>
                <a:lnTo>
                  <a:pt x="652525" y="164578"/>
                </a:lnTo>
                <a:lnTo>
                  <a:pt x="951818" y="164578"/>
                </a:lnTo>
                <a:lnTo>
                  <a:pt x="951818" y="183917"/>
                </a:lnTo>
                <a:close/>
              </a:path>
              <a:path w="1034415" h="328929">
                <a:moveTo>
                  <a:pt x="801974" y="327841"/>
                </a:moveTo>
                <a:lnTo>
                  <a:pt x="754589" y="323812"/>
                </a:lnTo>
                <a:lnTo>
                  <a:pt x="719093" y="312383"/>
                </a:lnTo>
                <a:lnTo>
                  <a:pt x="696818" y="293948"/>
                </a:lnTo>
                <a:lnTo>
                  <a:pt x="689098" y="268903"/>
                </a:lnTo>
                <a:lnTo>
                  <a:pt x="696818" y="244028"/>
                </a:lnTo>
                <a:lnTo>
                  <a:pt x="719093" y="225604"/>
                </a:lnTo>
                <a:lnTo>
                  <a:pt x="754589" y="214161"/>
                </a:lnTo>
                <a:lnTo>
                  <a:pt x="801974" y="210228"/>
                </a:lnTo>
                <a:lnTo>
                  <a:pt x="849189" y="214161"/>
                </a:lnTo>
                <a:lnTo>
                  <a:pt x="884576" y="225604"/>
                </a:lnTo>
                <a:lnTo>
                  <a:pt x="888883" y="229173"/>
                </a:lnTo>
                <a:lnTo>
                  <a:pt x="801974" y="229173"/>
                </a:lnTo>
                <a:lnTo>
                  <a:pt x="764897" y="231921"/>
                </a:lnTo>
                <a:lnTo>
                  <a:pt x="736837" y="239812"/>
                </a:lnTo>
                <a:lnTo>
                  <a:pt x="719111" y="252316"/>
                </a:lnTo>
                <a:lnTo>
                  <a:pt x="713041" y="268903"/>
                </a:lnTo>
                <a:lnTo>
                  <a:pt x="719111" y="285617"/>
                </a:lnTo>
                <a:lnTo>
                  <a:pt x="736837" y="298125"/>
                </a:lnTo>
                <a:lnTo>
                  <a:pt x="764897" y="305922"/>
                </a:lnTo>
                <a:lnTo>
                  <a:pt x="801974" y="308502"/>
                </a:lnTo>
                <a:lnTo>
                  <a:pt x="889258" y="308502"/>
                </a:lnTo>
                <a:lnTo>
                  <a:pt x="884576" y="312383"/>
                </a:lnTo>
                <a:lnTo>
                  <a:pt x="849189" y="323812"/>
                </a:lnTo>
                <a:lnTo>
                  <a:pt x="801974" y="327841"/>
                </a:lnTo>
                <a:close/>
              </a:path>
              <a:path w="1034415" h="328929">
                <a:moveTo>
                  <a:pt x="889258" y="308502"/>
                </a:moveTo>
                <a:lnTo>
                  <a:pt x="801974" y="308502"/>
                </a:lnTo>
                <a:lnTo>
                  <a:pt x="838907" y="305922"/>
                </a:lnTo>
                <a:lnTo>
                  <a:pt x="866947" y="298125"/>
                </a:lnTo>
                <a:lnTo>
                  <a:pt x="884800" y="285617"/>
                </a:lnTo>
                <a:lnTo>
                  <a:pt x="891170" y="268903"/>
                </a:lnTo>
                <a:lnTo>
                  <a:pt x="884800" y="252316"/>
                </a:lnTo>
                <a:lnTo>
                  <a:pt x="866947" y="239812"/>
                </a:lnTo>
                <a:lnTo>
                  <a:pt x="838907" y="231921"/>
                </a:lnTo>
                <a:lnTo>
                  <a:pt x="801974" y="229173"/>
                </a:lnTo>
                <a:lnTo>
                  <a:pt x="888883" y="229173"/>
                </a:lnTo>
                <a:lnTo>
                  <a:pt x="906815" y="244028"/>
                </a:lnTo>
                <a:lnTo>
                  <a:pt x="914587" y="268903"/>
                </a:lnTo>
                <a:lnTo>
                  <a:pt x="906815" y="293948"/>
                </a:lnTo>
                <a:lnTo>
                  <a:pt x="889258" y="308502"/>
                </a:lnTo>
                <a:close/>
              </a:path>
              <a:path w="1034415" h="328929">
                <a:moveTo>
                  <a:pt x="1014308" y="123400"/>
                </a:moveTo>
                <a:lnTo>
                  <a:pt x="1006560" y="121832"/>
                </a:lnTo>
                <a:lnTo>
                  <a:pt x="1000182" y="117563"/>
                </a:lnTo>
                <a:lnTo>
                  <a:pt x="995900" y="111246"/>
                </a:lnTo>
                <a:lnTo>
                  <a:pt x="994443" y="103535"/>
                </a:lnTo>
                <a:lnTo>
                  <a:pt x="995900" y="95825"/>
                </a:lnTo>
                <a:lnTo>
                  <a:pt x="1000182" y="89508"/>
                </a:lnTo>
                <a:lnTo>
                  <a:pt x="1006560" y="85238"/>
                </a:lnTo>
                <a:lnTo>
                  <a:pt x="1014308" y="83670"/>
                </a:lnTo>
                <a:lnTo>
                  <a:pt x="1022018" y="85238"/>
                </a:lnTo>
                <a:lnTo>
                  <a:pt x="1028335" y="89508"/>
                </a:lnTo>
                <a:lnTo>
                  <a:pt x="1032605" y="95825"/>
                </a:lnTo>
                <a:lnTo>
                  <a:pt x="1034173" y="103535"/>
                </a:lnTo>
                <a:lnTo>
                  <a:pt x="1032605" y="111246"/>
                </a:lnTo>
                <a:lnTo>
                  <a:pt x="1028335" y="117563"/>
                </a:lnTo>
                <a:lnTo>
                  <a:pt x="1022018" y="121832"/>
                </a:lnTo>
                <a:lnTo>
                  <a:pt x="1014308" y="123400"/>
                </a:lnTo>
                <a:close/>
              </a:path>
              <a:path w="1034415" h="328929">
                <a:moveTo>
                  <a:pt x="1014308" y="259826"/>
                </a:moveTo>
                <a:lnTo>
                  <a:pt x="1006560" y="258257"/>
                </a:lnTo>
                <a:lnTo>
                  <a:pt x="1000182" y="253988"/>
                </a:lnTo>
                <a:lnTo>
                  <a:pt x="995900" y="247671"/>
                </a:lnTo>
                <a:lnTo>
                  <a:pt x="994443" y="239960"/>
                </a:lnTo>
                <a:lnTo>
                  <a:pt x="995900" y="232250"/>
                </a:lnTo>
                <a:lnTo>
                  <a:pt x="1000182" y="225933"/>
                </a:lnTo>
                <a:lnTo>
                  <a:pt x="1006560" y="221664"/>
                </a:lnTo>
                <a:lnTo>
                  <a:pt x="1014308" y="220095"/>
                </a:lnTo>
                <a:lnTo>
                  <a:pt x="1022018" y="221664"/>
                </a:lnTo>
                <a:lnTo>
                  <a:pt x="1028335" y="225933"/>
                </a:lnTo>
                <a:lnTo>
                  <a:pt x="1032605" y="232250"/>
                </a:lnTo>
                <a:lnTo>
                  <a:pt x="1034173" y="239960"/>
                </a:lnTo>
                <a:lnTo>
                  <a:pt x="1032605" y="247671"/>
                </a:lnTo>
                <a:lnTo>
                  <a:pt x="1028335" y="253988"/>
                </a:lnTo>
                <a:lnTo>
                  <a:pt x="1022018" y="258257"/>
                </a:lnTo>
                <a:lnTo>
                  <a:pt x="1014308" y="2598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9147972" y="5495956"/>
            <a:ext cx="495934" cy="274320"/>
          </a:xfrm>
          <a:custGeom>
            <a:avLst/>
            <a:gdLst/>
            <a:ahLst/>
            <a:cxnLst/>
            <a:rect l="l" t="t" r="r" b="b"/>
            <a:pathLst>
              <a:path w="495934" h="274320">
                <a:moveTo>
                  <a:pt x="213455" y="273972"/>
                </a:moveTo>
                <a:lnTo>
                  <a:pt x="193940" y="273972"/>
                </a:lnTo>
                <a:lnTo>
                  <a:pt x="193940" y="0"/>
                </a:lnTo>
                <a:lnTo>
                  <a:pt x="213455" y="0"/>
                </a:lnTo>
                <a:lnTo>
                  <a:pt x="213455" y="273972"/>
                </a:lnTo>
                <a:close/>
              </a:path>
              <a:path w="495934" h="274320">
                <a:moveTo>
                  <a:pt x="69068" y="210933"/>
                </a:moveTo>
                <a:lnTo>
                  <a:pt x="41163" y="204276"/>
                </a:lnTo>
                <a:lnTo>
                  <a:pt x="19322" y="185306"/>
                </a:lnTo>
                <a:lnTo>
                  <a:pt x="5087" y="155524"/>
                </a:lnTo>
                <a:lnTo>
                  <a:pt x="0" y="116430"/>
                </a:lnTo>
                <a:lnTo>
                  <a:pt x="5087" y="77395"/>
                </a:lnTo>
                <a:lnTo>
                  <a:pt x="19322" y="47621"/>
                </a:lnTo>
                <a:lnTo>
                  <a:pt x="41163" y="28598"/>
                </a:lnTo>
                <a:lnTo>
                  <a:pt x="69068" y="21816"/>
                </a:lnTo>
                <a:lnTo>
                  <a:pt x="96834" y="28598"/>
                </a:lnTo>
                <a:lnTo>
                  <a:pt x="108945" y="39138"/>
                </a:lnTo>
                <a:lnTo>
                  <a:pt x="69068" y="39138"/>
                </a:lnTo>
                <a:lnTo>
                  <a:pt x="48781" y="44879"/>
                </a:lnTo>
                <a:lnTo>
                  <a:pt x="32903" y="60722"/>
                </a:lnTo>
                <a:lnTo>
                  <a:pt x="22555" y="85097"/>
                </a:lnTo>
                <a:lnTo>
                  <a:pt x="18856" y="116430"/>
                </a:lnTo>
                <a:lnTo>
                  <a:pt x="22555" y="147793"/>
                </a:lnTo>
                <a:lnTo>
                  <a:pt x="32903" y="172219"/>
                </a:lnTo>
                <a:lnTo>
                  <a:pt x="48781" y="188073"/>
                </a:lnTo>
                <a:lnTo>
                  <a:pt x="69068" y="193721"/>
                </a:lnTo>
                <a:lnTo>
                  <a:pt x="108996" y="193721"/>
                </a:lnTo>
                <a:lnTo>
                  <a:pt x="96834" y="204276"/>
                </a:lnTo>
                <a:lnTo>
                  <a:pt x="69068" y="210933"/>
                </a:lnTo>
                <a:close/>
              </a:path>
              <a:path w="495934" h="274320">
                <a:moveTo>
                  <a:pt x="108996" y="193721"/>
                </a:moveTo>
                <a:lnTo>
                  <a:pt x="69068" y="193721"/>
                </a:lnTo>
                <a:lnTo>
                  <a:pt x="89323" y="188073"/>
                </a:lnTo>
                <a:lnTo>
                  <a:pt x="105137" y="172219"/>
                </a:lnTo>
                <a:lnTo>
                  <a:pt x="115443" y="147793"/>
                </a:lnTo>
                <a:lnTo>
                  <a:pt x="119170" y="116430"/>
                </a:lnTo>
                <a:lnTo>
                  <a:pt x="115443" y="85097"/>
                </a:lnTo>
                <a:lnTo>
                  <a:pt x="105137" y="60722"/>
                </a:lnTo>
                <a:lnTo>
                  <a:pt x="89323" y="44879"/>
                </a:lnTo>
                <a:lnTo>
                  <a:pt x="69068" y="39138"/>
                </a:lnTo>
                <a:lnTo>
                  <a:pt x="108945" y="39138"/>
                </a:lnTo>
                <a:lnTo>
                  <a:pt x="118691" y="47621"/>
                </a:lnTo>
                <a:lnTo>
                  <a:pt x="133003" y="77395"/>
                </a:lnTo>
                <a:lnTo>
                  <a:pt x="138137" y="116430"/>
                </a:lnTo>
                <a:lnTo>
                  <a:pt x="133003" y="155524"/>
                </a:lnTo>
                <a:lnTo>
                  <a:pt x="118691" y="185306"/>
                </a:lnTo>
                <a:lnTo>
                  <a:pt x="108996" y="193721"/>
                </a:lnTo>
                <a:close/>
              </a:path>
              <a:path w="495934" h="274320">
                <a:moveTo>
                  <a:pt x="489072" y="78716"/>
                </a:moveTo>
                <a:lnTo>
                  <a:pt x="469448" y="78716"/>
                </a:lnTo>
                <a:lnTo>
                  <a:pt x="469448" y="328"/>
                </a:lnTo>
                <a:lnTo>
                  <a:pt x="489072" y="328"/>
                </a:lnTo>
                <a:lnTo>
                  <a:pt x="489072" y="78716"/>
                </a:lnTo>
                <a:close/>
              </a:path>
              <a:path w="495934" h="274320">
                <a:moveTo>
                  <a:pt x="400160" y="154801"/>
                </a:moveTo>
                <a:lnTo>
                  <a:pt x="277919" y="154801"/>
                </a:lnTo>
                <a:lnTo>
                  <a:pt x="277919" y="18308"/>
                </a:lnTo>
                <a:lnTo>
                  <a:pt x="297543" y="18308"/>
                </a:lnTo>
                <a:lnTo>
                  <a:pt x="297543" y="69287"/>
                </a:lnTo>
                <a:lnTo>
                  <a:pt x="400160" y="69287"/>
                </a:lnTo>
                <a:lnTo>
                  <a:pt x="400160" y="78716"/>
                </a:lnTo>
                <a:lnTo>
                  <a:pt x="489072" y="78716"/>
                </a:lnTo>
                <a:lnTo>
                  <a:pt x="489072" y="84855"/>
                </a:lnTo>
                <a:lnTo>
                  <a:pt x="297543" y="84855"/>
                </a:lnTo>
                <a:lnTo>
                  <a:pt x="297543" y="138466"/>
                </a:lnTo>
                <a:lnTo>
                  <a:pt x="400160" y="138466"/>
                </a:lnTo>
                <a:lnTo>
                  <a:pt x="400160" y="154801"/>
                </a:lnTo>
                <a:close/>
              </a:path>
              <a:path w="495934" h="274320">
                <a:moveTo>
                  <a:pt x="400160" y="69287"/>
                </a:moveTo>
                <a:lnTo>
                  <a:pt x="380864" y="69287"/>
                </a:lnTo>
                <a:lnTo>
                  <a:pt x="380864" y="18308"/>
                </a:lnTo>
                <a:lnTo>
                  <a:pt x="400160" y="18308"/>
                </a:lnTo>
                <a:lnTo>
                  <a:pt x="400160" y="69287"/>
                </a:lnTo>
                <a:close/>
              </a:path>
              <a:path w="495934" h="274320">
                <a:moveTo>
                  <a:pt x="400160" y="138466"/>
                </a:moveTo>
                <a:lnTo>
                  <a:pt x="380864" y="138466"/>
                </a:lnTo>
                <a:lnTo>
                  <a:pt x="380864" y="84855"/>
                </a:lnTo>
                <a:lnTo>
                  <a:pt x="489072" y="84855"/>
                </a:lnTo>
                <a:lnTo>
                  <a:pt x="489072" y="95270"/>
                </a:lnTo>
                <a:lnTo>
                  <a:pt x="400160" y="95270"/>
                </a:lnTo>
                <a:lnTo>
                  <a:pt x="400160" y="138466"/>
                </a:lnTo>
                <a:close/>
              </a:path>
              <a:path w="495934" h="274320">
                <a:moveTo>
                  <a:pt x="489072" y="202820"/>
                </a:moveTo>
                <a:lnTo>
                  <a:pt x="469448" y="202820"/>
                </a:lnTo>
                <a:lnTo>
                  <a:pt x="469448" y="95270"/>
                </a:lnTo>
                <a:lnTo>
                  <a:pt x="489072" y="95270"/>
                </a:lnTo>
                <a:lnTo>
                  <a:pt x="489072" y="202820"/>
                </a:lnTo>
                <a:close/>
              </a:path>
              <a:path w="495934" h="274320">
                <a:moveTo>
                  <a:pt x="495650" y="267065"/>
                </a:moveTo>
                <a:lnTo>
                  <a:pt x="313878" y="267065"/>
                </a:lnTo>
                <a:lnTo>
                  <a:pt x="313878" y="183086"/>
                </a:lnTo>
                <a:lnTo>
                  <a:pt x="333503" y="183086"/>
                </a:lnTo>
                <a:lnTo>
                  <a:pt x="333503" y="250511"/>
                </a:lnTo>
                <a:lnTo>
                  <a:pt x="495650" y="250511"/>
                </a:lnTo>
                <a:lnTo>
                  <a:pt x="495650" y="26706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761906" y="5495956"/>
            <a:ext cx="1073785" cy="273685"/>
          </a:xfrm>
          <a:custGeom>
            <a:avLst/>
            <a:gdLst/>
            <a:ahLst/>
            <a:cxnLst/>
            <a:rect l="l" t="t" r="r" b="b"/>
            <a:pathLst>
              <a:path w="1073784" h="273685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1073784" h="273685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1073784" h="273685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1073784" h="273685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1073784" h="273685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1073784" h="273685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1073784" h="273685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1073784" h="273685">
                <a:moveTo>
                  <a:pt x="500364" y="273643"/>
                </a:moveTo>
                <a:lnTo>
                  <a:pt x="481069" y="273643"/>
                </a:lnTo>
                <a:lnTo>
                  <a:pt x="481069" y="128160"/>
                </a:lnTo>
                <a:lnTo>
                  <a:pt x="412877" y="128160"/>
                </a:lnTo>
                <a:lnTo>
                  <a:pt x="412877" y="111387"/>
                </a:lnTo>
                <a:lnTo>
                  <a:pt x="481069" y="111387"/>
                </a:lnTo>
                <a:lnTo>
                  <a:pt x="481069" y="0"/>
                </a:lnTo>
                <a:lnTo>
                  <a:pt x="500364" y="0"/>
                </a:lnTo>
                <a:lnTo>
                  <a:pt x="500364" y="273643"/>
                </a:lnTo>
                <a:close/>
              </a:path>
              <a:path w="1073784" h="273685">
                <a:moveTo>
                  <a:pt x="281098" y="122679"/>
                </a:moveTo>
                <a:lnTo>
                  <a:pt x="276823" y="105247"/>
                </a:lnTo>
                <a:lnTo>
                  <a:pt x="384701" y="97792"/>
                </a:lnTo>
                <a:lnTo>
                  <a:pt x="388448" y="85215"/>
                </a:lnTo>
                <a:lnTo>
                  <a:pt x="391320" y="72330"/>
                </a:lnTo>
                <a:lnTo>
                  <a:pt x="393350" y="59157"/>
                </a:lnTo>
                <a:lnTo>
                  <a:pt x="394568" y="45716"/>
                </a:lnTo>
                <a:lnTo>
                  <a:pt x="290636" y="45716"/>
                </a:lnTo>
                <a:lnTo>
                  <a:pt x="290636" y="29271"/>
                </a:lnTo>
                <a:lnTo>
                  <a:pt x="413864" y="29271"/>
                </a:lnTo>
                <a:lnTo>
                  <a:pt x="409887" y="74952"/>
                </a:lnTo>
                <a:lnTo>
                  <a:pt x="398550" y="113470"/>
                </a:lnTo>
                <a:lnTo>
                  <a:pt x="378562" y="113470"/>
                </a:lnTo>
                <a:lnTo>
                  <a:pt x="281098" y="122679"/>
                </a:lnTo>
                <a:close/>
              </a:path>
              <a:path w="1073784" h="273685">
                <a:moveTo>
                  <a:pt x="287786" y="226940"/>
                </a:moveTo>
                <a:lnTo>
                  <a:pt x="276494" y="211701"/>
                </a:lnTo>
                <a:lnTo>
                  <a:pt x="312052" y="190941"/>
                </a:lnTo>
                <a:lnTo>
                  <a:pt x="340601" y="167477"/>
                </a:lnTo>
                <a:lnTo>
                  <a:pt x="362614" y="141568"/>
                </a:lnTo>
                <a:lnTo>
                  <a:pt x="378562" y="113470"/>
                </a:lnTo>
                <a:lnTo>
                  <a:pt x="398550" y="113470"/>
                </a:lnTo>
                <a:lnTo>
                  <a:pt x="397049" y="118569"/>
                </a:lnTo>
                <a:lnTo>
                  <a:pt x="373591" y="159113"/>
                </a:lnTo>
                <a:lnTo>
                  <a:pt x="337756" y="195573"/>
                </a:lnTo>
                <a:lnTo>
                  <a:pt x="287786" y="226940"/>
                </a:lnTo>
                <a:close/>
              </a:path>
              <a:path w="1073784" h="273685">
                <a:moveTo>
                  <a:pt x="768526" y="124214"/>
                </a:moveTo>
                <a:lnTo>
                  <a:pt x="583246" y="124214"/>
                </a:lnTo>
                <a:lnTo>
                  <a:pt x="583246" y="10634"/>
                </a:lnTo>
                <a:lnTo>
                  <a:pt x="767320" y="10634"/>
                </a:lnTo>
                <a:lnTo>
                  <a:pt x="767320" y="26750"/>
                </a:lnTo>
                <a:lnTo>
                  <a:pt x="602980" y="26750"/>
                </a:lnTo>
                <a:lnTo>
                  <a:pt x="602980" y="59092"/>
                </a:lnTo>
                <a:lnTo>
                  <a:pt x="759646" y="59092"/>
                </a:lnTo>
                <a:lnTo>
                  <a:pt x="759646" y="74769"/>
                </a:lnTo>
                <a:lnTo>
                  <a:pt x="602980" y="74769"/>
                </a:lnTo>
                <a:lnTo>
                  <a:pt x="602980" y="108207"/>
                </a:lnTo>
                <a:lnTo>
                  <a:pt x="768526" y="108207"/>
                </a:lnTo>
                <a:lnTo>
                  <a:pt x="768526" y="124214"/>
                </a:lnTo>
                <a:close/>
              </a:path>
              <a:path w="1073784" h="273685">
                <a:moveTo>
                  <a:pt x="683780" y="156336"/>
                </a:moveTo>
                <a:lnTo>
                  <a:pt x="664375" y="156336"/>
                </a:lnTo>
                <a:lnTo>
                  <a:pt x="664375" y="124214"/>
                </a:lnTo>
                <a:lnTo>
                  <a:pt x="683780" y="124214"/>
                </a:lnTo>
                <a:lnTo>
                  <a:pt x="683780" y="156336"/>
                </a:lnTo>
                <a:close/>
              </a:path>
              <a:path w="1073784" h="273685">
                <a:moveTo>
                  <a:pt x="799004" y="172891"/>
                </a:moveTo>
                <a:lnTo>
                  <a:pt x="549370" y="172891"/>
                </a:lnTo>
                <a:lnTo>
                  <a:pt x="549370" y="156336"/>
                </a:lnTo>
                <a:lnTo>
                  <a:pt x="799004" y="156336"/>
                </a:lnTo>
                <a:lnTo>
                  <a:pt x="799004" y="172891"/>
                </a:lnTo>
                <a:close/>
              </a:path>
              <a:path w="1073784" h="273685">
                <a:moveTo>
                  <a:pt x="772363" y="267065"/>
                </a:moveTo>
                <a:lnTo>
                  <a:pt x="582589" y="267065"/>
                </a:lnTo>
                <a:lnTo>
                  <a:pt x="582589" y="193392"/>
                </a:lnTo>
                <a:lnTo>
                  <a:pt x="602103" y="193392"/>
                </a:lnTo>
                <a:lnTo>
                  <a:pt x="602103" y="250511"/>
                </a:lnTo>
                <a:lnTo>
                  <a:pt x="772363" y="250511"/>
                </a:lnTo>
                <a:lnTo>
                  <a:pt x="772363" y="267065"/>
                </a:lnTo>
                <a:close/>
              </a:path>
              <a:path w="1073784" h="273685">
                <a:moveTo>
                  <a:pt x="948653" y="100642"/>
                </a:moveTo>
                <a:lnTo>
                  <a:pt x="908272" y="97441"/>
                </a:lnTo>
                <a:lnTo>
                  <a:pt x="878118" y="88185"/>
                </a:lnTo>
                <a:lnTo>
                  <a:pt x="859249" y="73154"/>
                </a:lnTo>
                <a:lnTo>
                  <a:pt x="852724" y="52623"/>
                </a:lnTo>
                <a:lnTo>
                  <a:pt x="859249" y="32254"/>
                </a:lnTo>
                <a:lnTo>
                  <a:pt x="878118" y="17363"/>
                </a:lnTo>
                <a:lnTo>
                  <a:pt x="908272" y="8207"/>
                </a:lnTo>
                <a:lnTo>
                  <a:pt x="948653" y="5043"/>
                </a:lnTo>
                <a:lnTo>
                  <a:pt x="989017" y="8207"/>
                </a:lnTo>
                <a:lnTo>
                  <a:pt x="1019133" y="17363"/>
                </a:lnTo>
                <a:lnTo>
                  <a:pt x="1022824" y="20282"/>
                </a:lnTo>
                <a:lnTo>
                  <a:pt x="948653" y="20282"/>
                </a:lnTo>
                <a:lnTo>
                  <a:pt x="917022" y="22514"/>
                </a:lnTo>
                <a:lnTo>
                  <a:pt x="893192" y="28929"/>
                </a:lnTo>
                <a:lnTo>
                  <a:pt x="878181" y="39106"/>
                </a:lnTo>
                <a:lnTo>
                  <a:pt x="873006" y="52623"/>
                </a:lnTo>
                <a:lnTo>
                  <a:pt x="878181" y="66423"/>
                </a:lnTo>
                <a:lnTo>
                  <a:pt x="893192" y="76688"/>
                </a:lnTo>
                <a:lnTo>
                  <a:pt x="917022" y="83088"/>
                </a:lnTo>
                <a:lnTo>
                  <a:pt x="948653" y="85294"/>
                </a:lnTo>
                <a:lnTo>
                  <a:pt x="1022756" y="85294"/>
                </a:lnTo>
                <a:lnTo>
                  <a:pt x="1019133" y="88185"/>
                </a:lnTo>
                <a:lnTo>
                  <a:pt x="989017" y="97441"/>
                </a:lnTo>
                <a:lnTo>
                  <a:pt x="948653" y="100642"/>
                </a:lnTo>
                <a:close/>
              </a:path>
              <a:path w="1073784" h="273685">
                <a:moveTo>
                  <a:pt x="1022756" y="85294"/>
                </a:moveTo>
                <a:lnTo>
                  <a:pt x="948653" y="85294"/>
                </a:lnTo>
                <a:lnTo>
                  <a:pt x="980366" y="83088"/>
                </a:lnTo>
                <a:lnTo>
                  <a:pt x="1004278" y="76688"/>
                </a:lnTo>
                <a:lnTo>
                  <a:pt x="1019371" y="66423"/>
                </a:lnTo>
                <a:lnTo>
                  <a:pt x="1024628" y="52623"/>
                </a:lnTo>
                <a:lnTo>
                  <a:pt x="1019371" y="39106"/>
                </a:lnTo>
                <a:lnTo>
                  <a:pt x="1004278" y="28929"/>
                </a:lnTo>
                <a:lnTo>
                  <a:pt x="980366" y="22514"/>
                </a:lnTo>
                <a:lnTo>
                  <a:pt x="948653" y="20282"/>
                </a:lnTo>
                <a:lnTo>
                  <a:pt x="1022824" y="20282"/>
                </a:lnTo>
                <a:lnTo>
                  <a:pt x="1037964" y="32254"/>
                </a:lnTo>
                <a:lnTo>
                  <a:pt x="1044472" y="52623"/>
                </a:lnTo>
                <a:lnTo>
                  <a:pt x="1037964" y="73154"/>
                </a:lnTo>
                <a:lnTo>
                  <a:pt x="1022756" y="85294"/>
                </a:lnTo>
                <a:close/>
              </a:path>
              <a:path w="1073784" h="273685">
                <a:moveTo>
                  <a:pt x="1073525" y="137150"/>
                </a:moveTo>
                <a:lnTo>
                  <a:pt x="824220" y="137150"/>
                </a:lnTo>
                <a:lnTo>
                  <a:pt x="824220" y="120925"/>
                </a:lnTo>
                <a:lnTo>
                  <a:pt x="1073525" y="120925"/>
                </a:lnTo>
                <a:lnTo>
                  <a:pt x="1073525" y="137150"/>
                </a:lnTo>
                <a:close/>
              </a:path>
              <a:path w="1073784" h="273685">
                <a:moveTo>
                  <a:pt x="1049405" y="270135"/>
                </a:moveTo>
                <a:lnTo>
                  <a:pt x="855794" y="270135"/>
                </a:lnTo>
                <a:lnTo>
                  <a:pt x="855794" y="206767"/>
                </a:lnTo>
                <a:lnTo>
                  <a:pt x="1021668" y="206767"/>
                </a:lnTo>
                <a:lnTo>
                  <a:pt x="1021668" y="178701"/>
                </a:lnTo>
                <a:lnTo>
                  <a:pt x="855026" y="178701"/>
                </a:lnTo>
                <a:lnTo>
                  <a:pt x="855026" y="163352"/>
                </a:lnTo>
                <a:lnTo>
                  <a:pt x="1040854" y="163352"/>
                </a:lnTo>
                <a:lnTo>
                  <a:pt x="1040854" y="221677"/>
                </a:lnTo>
                <a:lnTo>
                  <a:pt x="874870" y="221677"/>
                </a:lnTo>
                <a:lnTo>
                  <a:pt x="874870" y="254129"/>
                </a:lnTo>
                <a:lnTo>
                  <a:pt x="1049405" y="254129"/>
                </a:lnTo>
                <a:lnTo>
                  <a:pt x="1049405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0936906" y="5495956"/>
            <a:ext cx="507365" cy="273685"/>
          </a:xfrm>
          <a:custGeom>
            <a:avLst/>
            <a:gdLst/>
            <a:ahLst/>
            <a:cxnLst/>
            <a:rect l="l" t="t" r="r" b="b"/>
            <a:pathLst>
              <a:path w="507365" h="273685">
                <a:moveTo>
                  <a:pt x="219156" y="115881"/>
                </a:moveTo>
                <a:lnTo>
                  <a:pt x="33876" y="115881"/>
                </a:lnTo>
                <a:lnTo>
                  <a:pt x="33876" y="8222"/>
                </a:lnTo>
                <a:lnTo>
                  <a:pt x="217950" y="8222"/>
                </a:lnTo>
                <a:lnTo>
                  <a:pt x="217950" y="24448"/>
                </a:lnTo>
                <a:lnTo>
                  <a:pt x="53610" y="24448"/>
                </a:lnTo>
                <a:lnTo>
                  <a:pt x="53610" y="53610"/>
                </a:lnTo>
                <a:lnTo>
                  <a:pt x="210275" y="53610"/>
                </a:lnTo>
                <a:lnTo>
                  <a:pt x="210275" y="69068"/>
                </a:lnTo>
                <a:lnTo>
                  <a:pt x="53610" y="69068"/>
                </a:lnTo>
                <a:lnTo>
                  <a:pt x="53610" y="99985"/>
                </a:lnTo>
                <a:lnTo>
                  <a:pt x="219156" y="99985"/>
                </a:lnTo>
                <a:lnTo>
                  <a:pt x="219156" y="115881"/>
                </a:lnTo>
                <a:close/>
              </a:path>
              <a:path w="507365" h="273685">
                <a:moveTo>
                  <a:pt x="134409" y="146359"/>
                </a:moveTo>
                <a:lnTo>
                  <a:pt x="115004" y="146359"/>
                </a:lnTo>
                <a:lnTo>
                  <a:pt x="115004" y="115881"/>
                </a:lnTo>
                <a:lnTo>
                  <a:pt x="134409" y="115881"/>
                </a:lnTo>
                <a:lnTo>
                  <a:pt x="134409" y="146359"/>
                </a:lnTo>
                <a:close/>
              </a:path>
              <a:path w="507365" h="273685">
                <a:moveTo>
                  <a:pt x="249634" y="162695"/>
                </a:moveTo>
                <a:lnTo>
                  <a:pt x="0" y="162695"/>
                </a:lnTo>
                <a:lnTo>
                  <a:pt x="0" y="146359"/>
                </a:lnTo>
                <a:lnTo>
                  <a:pt x="249634" y="146359"/>
                </a:lnTo>
                <a:lnTo>
                  <a:pt x="249634" y="162695"/>
                </a:lnTo>
                <a:close/>
              </a:path>
              <a:path w="507365" h="273685">
                <a:moveTo>
                  <a:pt x="124871" y="272766"/>
                </a:moveTo>
                <a:lnTo>
                  <a:pt x="84735" y="269991"/>
                </a:lnTo>
                <a:lnTo>
                  <a:pt x="55227" y="261748"/>
                </a:lnTo>
                <a:lnTo>
                  <a:pt x="37025" y="248160"/>
                </a:lnTo>
                <a:lnTo>
                  <a:pt x="30806" y="229351"/>
                </a:lnTo>
                <a:lnTo>
                  <a:pt x="37025" y="210573"/>
                </a:lnTo>
                <a:lnTo>
                  <a:pt x="55227" y="196955"/>
                </a:lnTo>
                <a:lnTo>
                  <a:pt x="84735" y="188681"/>
                </a:lnTo>
                <a:lnTo>
                  <a:pt x="124871" y="185937"/>
                </a:lnTo>
                <a:lnTo>
                  <a:pt x="164819" y="188681"/>
                </a:lnTo>
                <a:lnTo>
                  <a:pt x="194242" y="196955"/>
                </a:lnTo>
                <a:lnTo>
                  <a:pt x="199736" y="201066"/>
                </a:lnTo>
                <a:lnTo>
                  <a:pt x="124871" y="201066"/>
                </a:lnTo>
                <a:lnTo>
                  <a:pt x="93446" y="203034"/>
                </a:lnTo>
                <a:lnTo>
                  <a:pt x="70069" y="208590"/>
                </a:lnTo>
                <a:lnTo>
                  <a:pt x="55510" y="217455"/>
                </a:lnTo>
                <a:lnTo>
                  <a:pt x="50540" y="229351"/>
                </a:lnTo>
                <a:lnTo>
                  <a:pt x="55510" y="241367"/>
                </a:lnTo>
                <a:lnTo>
                  <a:pt x="70069" y="250154"/>
                </a:lnTo>
                <a:lnTo>
                  <a:pt x="93446" y="255530"/>
                </a:lnTo>
                <a:lnTo>
                  <a:pt x="124871" y="257308"/>
                </a:lnTo>
                <a:lnTo>
                  <a:pt x="200189" y="257308"/>
                </a:lnTo>
                <a:lnTo>
                  <a:pt x="194242" y="261748"/>
                </a:lnTo>
                <a:lnTo>
                  <a:pt x="164819" y="269991"/>
                </a:lnTo>
                <a:lnTo>
                  <a:pt x="124871" y="272766"/>
                </a:lnTo>
                <a:close/>
              </a:path>
              <a:path w="507365" h="273685">
                <a:moveTo>
                  <a:pt x="200189" y="257308"/>
                </a:moveTo>
                <a:lnTo>
                  <a:pt x="124871" y="257308"/>
                </a:lnTo>
                <a:lnTo>
                  <a:pt x="156204" y="255530"/>
                </a:lnTo>
                <a:lnTo>
                  <a:pt x="179510" y="250154"/>
                </a:lnTo>
                <a:lnTo>
                  <a:pt x="194079" y="241367"/>
                </a:lnTo>
                <a:lnTo>
                  <a:pt x="199202" y="229351"/>
                </a:lnTo>
                <a:lnTo>
                  <a:pt x="194079" y="217455"/>
                </a:lnTo>
                <a:lnTo>
                  <a:pt x="179510" y="208590"/>
                </a:lnTo>
                <a:lnTo>
                  <a:pt x="156204" y="203034"/>
                </a:lnTo>
                <a:lnTo>
                  <a:pt x="124871" y="201066"/>
                </a:lnTo>
                <a:lnTo>
                  <a:pt x="199736" y="201066"/>
                </a:lnTo>
                <a:lnTo>
                  <a:pt x="212441" y="210573"/>
                </a:lnTo>
                <a:lnTo>
                  <a:pt x="218717" y="229351"/>
                </a:lnTo>
                <a:lnTo>
                  <a:pt x="212441" y="248160"/>
                </a:lnTo>
                <a:lnTo>
                  <a:pt x="200189" y="257308"/>
                </a:lnTo>
                <a:close/>
              </a:path>
              <a:path w="507365" h="273685">
                <a:moveTo>
                  <a:pt x="506832" y="116649"/>
                </a:moveTo>
                <a:lnTo>
                  <a:pt x="488085" y="116649"/>
                </a:lnTo>
                <a:lnTo>
                  <a:pt x="488085" y="0"/>
                </a:lnTo>
                <a:lnTo>
                  <a:pt x="506832" y="0"/>
                </a:lnTo>
                <a:lnTo>
                  <a:pt x="506832" y="116649"/>
                </a:lnTo>
                <a:close/>
              </a:path>
              <a:path w="507365" h="273685">
                <a:moveTo>
                  <a:pt x="447082" y="259501"/>
                </a:moveTo>
                <a:lnTo>
                  <a:pt x="428554" y="259501"/>
                </a:lnTo>
                <a:lnTo>
                  <a:pt x="428554" y="6797"/>
                </a:lnTo>
                <a:lnTo>
                  <a:pt x="447082" y="6797"/>
                </a:lnTo>
                <a:lnTo>
                  <a:pt x="447082" y="116649"/>
                </a:lnTo>
                <a:lnTo>
                  <a:pt x="506832" y="116649"/>
                </a:lnTo>
                <a:lnTo>
                  <a:pt x="506832" y="133203"/>
                </a:lnTo>
                <a:lnTo>
                  <a:pt x="447082" y="133203"/>
                </a:lnTo>
                <a:lnTo>
                  <a:pt x="447082" y="259501"/>
                </a:lnTo>
                <a:close/>
              </a:path>
              <a:path w="507365" h="273685">
                <a:moveTo>
                  <a:pt x="506832" y="273643"/>
                </a:moveTo>
                <a:lnTo>
                  <a:pt x="488085" y="273643"/>
                </a:lnTo>
                <a:lnTo>
                  <a:pt x="488085" y="133203"/>
                </a:lnTo>
                <a:lnTo>
                  <a:pt x="506832" y="133203"/>
                </a:lnTo>
                <a:lnTo>
                  <a:pt x="506832" y="273643"/>
                </a:lnTo>
                <a:close/>
              </a:path>
              <a:path w="507365" h="273685">
                <a:moveTo>
                  <a:pt x="353566" y="49115"/>
                </a:moveTo>
                <a:lnTo>
                  <a:pt x="333941" y="49115"/>
                </a:lnTo>
                <a:lnTo>
                  <a:pt x="333941" y="8441"/>
                </a:lnTo>
                <a:lnTo>
                  <a:pt x="353566" y="8441"/>
                </a:lnTo>
                <a:lnTo>
                  <a:pt x="353566" y="49115"/>
                </a:lnTo>
                <a:close/>
              </a:path>
              <a:path w="507365" h="273685">
                <a:moveTo>
                  <a:pt x="412987" y="65341"/>
                </a:moveTo>
                <a:lnTo>
                  <a:pt x="274191" y="65341"/>
                </a:lnTo>
                <a:lnTo>
                  <a:pt x="274191" y="49115"/>
                </a:lnTo>
                <a:lnTo>
                  <a:pt x="412987" y="49115"/>
                </a:lnTo>
                <a:lnTo>
                  <a:pt x="412987" y="65341"/>
                </a:lnTo>
                <a:close/>
              </a:path>
              <a:path w="507365" h="273685">
                <a:moveTo>
                  <a:pt x="343589" y="208741"/>
                </a:moveTo>
                <a:lnTo>
                  <a:pt x="320090" y="204246"/>
                </a:lnTo>
                <a:lnTo>
                  <a:pt x="301545" y="191528"/>
                </a:lnTo>
                <a:lnTo>
                  <a:pt x="289413" y="171986"/>
                </a:lnTo>
                <a:lnTo>
                  <a:pt x="285155" y="147017"/>
                </a:lnTo>
                <a:lnTo>
                  <a:pt x="289413" y="122334"/>
                </a:lnTo>
                <a:lnTo>
                  <a:pt x="301545" y="102986"/>
                </a:lnTo>
                <a:lnTo>
                  <a:pt x="320090" y="90359"/>
                </a:lnTo>
                <a:lnTo>
                  <a:pt x="343589" y="85842"/>
                </a:lnTo>
                <a:lnTo>
                  <a:pt x="367187" y="90359"/>
                </a:lnTo>
                <a:lnTo>
                  <a:pt x="385064" y="102506"/>
                </a:lnTo>
                <a:lnTo>
                  <a:pt x="343589" y="102506"/>
                </a:lnTo>
                <a:lnTo>
                  <a:pt x="327147" y="106023"/>
                </a:lnTo>
                <a:lnTo>
                  <a:pt x="314180" y="115429"/>
                </a:lnTo>
                <a:lnTo>
                  <a:pt x="305694" y="129502"/>
                </a:lnTo>
                <a:lnTo>
                  <a:pt x="302696" y="147017"/>
                </a:lnTo>
                <a:lnTo>
                  <a:pt x="305694" y="164762"/>
                </a:lnTo>
                <a:lnTo>
                  <a:pt x="314180" y="178879"/>
                </a:lnTo>
                <a:lnTo>
                  <a:pt x="327147" y="188166"/>
                </a:lnTo>
                <a:lnTo>
                  <a:pt x="343589" y="191419"/>
                </a:lnTo>
                <a:lnTo>
                  <a:pt x="385839" y="191419"/>
                </a:lnTo>
                <a:lnTo>
                  <a:pt x="367187" y="204246"/>
                </a:lnTo>
                <a:lnTo>
                  <a:pt x="343589" y="208741"/>
                </a:lnTo>
                <a:close/>
              </a:path>
              <a:path w="507365" h="273685">
                <a:moveTo>
                  <a:pt x="385839" y="191419"/>
                </a:moveTo>
                <a:lnTo>
                  <a:pt x="343589" y="191419"/>
                </a:lnTo>
                <a:lnTo>
                  <a:pt x="360066" y="188166"/>
                </a:lnTo>
                <a:lnTo>
                  <a:pt x="373121" y="178879"/>
                </a:lnTo>
                <a:lnTo>
                  <a:pt x="381716" y="164762"/>
                </a:lnTo>
                <a:lnTo>
                  <a:pt x="384811" y="147017"/>
                </a:lnTo>
                <a:lnTo>
                  <a:pt x="381716" y="129502"/>
                </a:lnTo>
                <a:lnTo>
                  <a:pt x="373121" y="115429"/>
                </a:lnTo>
                <a:lnTo>
                  <a:pt x="360066" y="106023"/>
                </a:lnTo>
                <a:lnTo>
                  <a:pt x="343589" y="102506"/>
                </a:lnTo>
                <a:lnTo>
                  <a:pt x="385064" y="102506"/>
                </a:lnTo>
                <a:lnTo>
                  <a:pt x="385770" y="102986"/>
                </a:lnTo>
                <a:lnTo>
                  <a:pt x="397981" y="122334"/>
                </a:lnTo>
                <a:lnTo>
                  <a:pt x="402462" y="147017"/>
                </a:lnTo>
                <a:lnTo>
                  <a:pt x="397981" y="171986"/>
                </a:lnTo>
                <a:lnTo>
                  <a:pt x="385839" y="1914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1563027" y="5495627"/>
            <a:ext cx="1902460" cy="274320"/>
          </a:xfrm>
          <a:custGeom>
            <a:avLst/>
            <a:gdLst/>
            <a:ahLst/>
            <a:cxnLst/>
            <a:rect l="l" t="t" r="r" b="b"/>
            <a:pathLst>
              <a:path w="1902459" h="274320">
                <a:moveTo>
                  <a:pt x="207863" y="180565"/>
                </a:moveTo>
                <a:lnTo>
                  <a:pt x="188568" y="178043"/>
                </a:lnTo>
                <a:lnTo>
                  <a:pt x="194147" y="144732"/>
                </a:lnTo>
                <a:lnTo>
                  <a:pt x="197023" y="114813"/>
                </a:lnTo>
                <a:lnTo>
                  <a:pt x="198111" y="87236"/>
                </a:lnTo>
                <a:lnTo>
                  <a:pt x="198325" y="60955"/>
                </a:lnTo>
                <a:lnTo>
                  <a:pt x="198325" y="45826"/>
                </a:lnTo>
                <a:lnTo>
                  <a:pt x="26640" y="45826"/>
                </a:lnTo>
                <a:lnTo>
                  <a:pt x="26640" y="29381"/>
                </a:lnTo>
                <a:lnTo>
                  <a:pt x="217511" y="29381"/>
                </a:lnTo>
                <a:lnTo>
                  <a:pt x="217511" y="60955"/>
                </a:lnTo>
                <a:lnTo>
                  <a:pt x="217237" y="87723"/>
                </a:lnTo>
                <a:lnTo>
                  <a:pt x="216141" y="115580"/>
                </a:lnTo>
                <a:lnTo>
                  <a:pt x="213318" y="146027"/>
                </a:lnTo>
                <a:lnTo>
                  <a:pt x="207863" y="180565"/>
                </a:lnTo>
                <a:close/>
              </a:path>
              <a:path w="1902459" h="274320">
                <a:moveTo>
                  <a:pt x="84198" y="216744"/>
                </a:moveTo>
                <a:lnTo>
                  <a:pt x="64573" y="216744"/>
                </a:lnTo>
                <a:lnTo>
                  <a:pt x="64573" y="125200"/>
                </a:lnTo>
                <a:lnTo>
                  <a:pt x="84198" y="125200"/>
                </a:lnTo>
                <a:lnTo>
                  <a:pt x="84198" y="216744"/>
                </a:lnTo>
                <a:close/>
              </a:path>
              <a:path w="1902459" h="274320">
                <a:moveTo>
                  <a:pt x="152170" y="216744"/>
                </a:moveTo>
                <a:lnTo>
                  <a:pt x="132875" y="216744"/>
                </a:lnTo>
                <a:lnTo>
                  <a:pt x="132875" y="125200"/>
                </a:lnTo>
                <a:lnTo>
                  <a:pt x="152170" y="125200"/>
                </a:lnTo>
                <a:lnTo>
                  <a:pt x="152170" y="216744"/>
                </a:lnTo>
                <a:close/>
              </a:path>
              <a:path w="1902459" h="274320">
                <a:moveTo>
                  <a:pt x="249305" y="233408"/>
                </a:moveTo>
                <a:lnTo>
                  <a:pt x="0" y="233408"/>
                </a:lnTo>
                <a:lnTo>
                  <a:pt x="0" y="216744"/>
                </a:lnTo>
                <a:lnTo>
                  <a:pt x="249305" y="216744"/>
                </a:lnTo>
                <a:lnTo>
                  <a:pt x="249305" y="233408"/>
                </a:lnTo>
                <a:close/>
              </a:path>
              <a:path w="1902459" h="274320">
                <a:moveTo>
                  <a:pt x="483809" y="273972"/>
                </a:moveTo>
                <a:lnTo>
                  <a:pt x="464404" y="273972"/>
                </a:lnTo>
                <a:lnTo>
                  <a:pt x="464404" y="328"/>
                </a:lnTo>
                <a:lnTo>
                  <a:pt x="483809" y="328"/>
                </a:lnTo>
                <a:lnTo>
                  <a:pt x="483809" y="116320"/>
                </a:lnTo>
                <a:lnTo>
                  <a:pt x="530513" y="116320"/>
                </a:lnTo>
                <a:lnTo>
                  <a:pt x="530513" y="133532"/>
                </a:lnTo>
                <a:lnTo>
                  <a:pt x="483809" y="133532"/>
                </a:lnTo>
                <a:lnTo>
                  <a:pt x="483809" y="273972"/>
                </a:lnTo>
                <a:close/>
              </a:path>
              <a:path w="1902459" h="274320">
                <a:moveTo>
                  <a:pt x="417262" y="153047"/>
                </a:moveTo>
                <a:lnTo>
                  <a:pt x="397638" y="151403"/>
                </a:lnTo>
                <a:lnTo>
                  <a:pt x="402224" y="117903"/>
                </a:lnTo>
                <a:lnTo>
                  <a:pt x="404723" y="89460"/>
                </a:lnTo>
                <a:lnTo>
                  <a:pt x="405763" y="66115"/>
                </a:lnTo>
                <a:lnTo>
                  <a:pt x="405970" y="47909"/>
                </a:lnTo>
                <a:lnTo>
                  <a:pt x="287457" y="47909"/>
                </a:lnTo>
                <a:lnTo>
                  <a:pt x="287457" y="31464"/>
                </a:lnTo>
                <a:lnTo>
                  <a:pt x="425485" y="31464"/>
                </a:lnTo>
                <a:lnTo>
                  <a:pt x="425423" y="47909"/>
                </a:lnTo>
                <a:lnTo>
                  <a:pt x="425233" y="61685"/>
                </a:lnTo>
                <a:lnTo>
                  <a:pt x="424292" y="86144"/>
                </a:lnTo>
                <a:lnTo>
                  <a:pt x="421893" y="116645"/>
                </a:lnTo>
                <a:lnTo>
                  <a:pt x="417262" y="153047"/>
                </a:lnTo>
                <a:close/>
              </a:path>
              <a:path w="1902459" h="274320">
                <a:moveTo>
                  <a:pt x="274411" y="212249"/>
                </a:moveTo>
                <a:lnTo>
                  <a:pt x="271560" y="195365"/>
                </a:lnTo>
                <a:lnTo>
                  <a:pt x="333393" y="194598"/>
                </a:lnTo>
                <a:lnTo>
                  <a:pt x="333393" y="109523"/>
                </a:lnTo>
                <a:lnTo>
                  <a:pt x="352798" y="109523"/>
                </a:lnTo>
                <a:lnTo>
                  <a:pt x="352798" y="193940"/>
                </a:lnTo>
                <a:lnTo>
                  <a:pt x="446319" y="193940"/>
                </a:lnTo>
                <a:lnTo>
                  <a:pt x="446863" y="202163"/>
                </a:lnTo>
                <a:lnTo>
                  <a:pt x="402419" y="207500"/>
                </a:lnTo>
                <a:lnTo>
                  <a:pt x="357389" y="210577"/>
                </a:lnTo>
                <a:lnTo>
                  <a:pt x="313983" y="211968"/>
                </a:lnTo>
                <a:lnTo>
                  <a:pt x="274411" y="212249"/>
                </a:lnTo>
                <a:close/>
              </a:path>
              <a:path w="1902459" h="274320">
                <a:moveTo>
                  <a:pt x="446319" y="193940"/>
                </a:moveTo>
                <a:lnTo>
                  <a:pt x="352798" y="193940"/>
                </a:lnTo>
                <a:lnTo>
                  <a:pt x="376422" y="192941"/>
                </a:lnTo>
                <a:lnTo>
                  <a:pt x="400036" y="191542"/>
                </a:lnTo>
                <a:lnTo>
                  <a:pt x="423301" y="189670"/>
                </a:lnTo>
                <a:lnTo>
                  <a:pt x="445876" y="187252"/>
                </a:lnTo>
                <a:lnTo>
                  <a:pt x="446319" y="193940"/>
                </a:lnTo>
                <a:close/>
              </a:path>
              <a:path w="1902459" h="274320">
                <a:moveTo>
                  <a:pt x="774446" y="274301"/>
                </a:moveTo>
                <a:lnTo>
                  <a:pt x="755151" y="274301"/>
                </a:lnTo>
                <a:lnTo>
                  <a:pt x="755151" y="112264"/>
                </a:lnTo>
                <a:lnTo>
                  <a:pt x="686521" y="112264"/>
                </a:lnTo>
                <a:lnTo>
                  <a:pt x="686521" y="96038"/>
                </a:lnTo>
                <a:lnTo>
                  <a:pt x="755151" y="96038"/>
                </a:lnTo>
                <a:lnTo>
                  <a:pt x="755151" y="328"/>
                </a:lnTo>
                <a:lnTo>
                  <a:pt x="774446" y="328"/>
                </a:lnTo>
                <a:lnTo>
                  <a:pt x="774446" y="274301"/>
                </a:lnTo>
                <a:close/>
              </a:path>
              <a:path w="1902459" h="274320">
                <a:moveTo>
                  <a:pt x="562635" y="215099"/>
                </a:moveTo>
                <a:lnTo>
                  <a:pt x="550028" y="199422"/>
                </a:lnTo>
                <a:lnTo>
                  <a:pt x="577441" y="179280"/>
                </a:lnTo>
                <a:lnTo>
                  <a:pt x="600774" y="150032"/>
                </a:lnTo>
                <a:lnTo>
                  <a:pt x="617015" y="115028"/>
                </a:lnTo>
                <a:lnTo>
                  <a:pt x="623153" y="77620"/>
                </a:lnTo>
                <a:lnTo>
                  <a:pt x="623153" y="24886"/>
                </a:lnTo>
                <a:lnTo>
                  <a:pt x="642887" y="24886"/>
                </a:lnTo>
                <a:lnTo>
                  <a:pt x="642887" y="77620"/>
                </a:lnTo>
                <a:lnTo>
                  <a:pt x="648968" y="113881"/>
                </a:lnTo>
                <a:lnTo>
                  <a:pt x="651651" y="119390"/>
                </a:lnTo>
                <a:lnTo>
                  <a:pt x="633239" y="119390"/>
                </a:lnTo>
                <a:lnTo>
                  <a:pt x="621544" y="149731"/>
                </a:lnTo>
                <a:lnTo>
                  <a:pt x="605050" y="176700"/>
                </a:lnTo>
                <a:lnTo>
                  <a:pt x="584999" y="198942"/>
                </a:lnTo>
                <a:lnTo>
                  <a:pt x="562635" y="215099"/>
                </a:lnTo>
                <a:close/>
              </a:path>
              <a:path w="1902459" h="274320">
                <a:moveTo>
                  <a:pt x="704391" y="210056"/>
                </a:moveTo>
                <a:lnTo>
                  <a:pt x="681942" y="194718"/>
                </a:lnTo>
                <a:lnTo>
                  <a:pt x="661785" y="173685"/>
                </a:lnTo>
                <a:lnTo>
                  <a:pt x="645143" y="148172"/>
                </a:lnTo>
                <a:lnTo>
                  <a:pt x="633239" y="119390"/>
                </a:lnTo>
                <a:lnTo>
                  <a:pt x="651651" y="119390"/>
                </a:lnTo>
                <a:lnTo>
                  <a:pt x="665307" y="147428"/>
                </a:lnTo>
                <a:lnTo>
                  <a:pt x="688799" y="175179"/>
                </a:lnTo>
                <a:lnTo>
                  <a:pt x="716341" y="194050"/>
                </a:lnTo>
                <a:lnTo>
                  <a:pt x="704391" y="210056"/>
                </a:lnTo>
                <a:close/>
              </a:path>
              <a:path w="1902459" h="274320">
                <a:moveTo>
                  <a:pt x="1036578" y="168176"/>
                </a:moveTo>
                <a:lnTo>
                  <a:pt x="1016954" y="168176"/>
                </a:lnTo>
                <a:lnTo>
                  <a:pt x="1016954" y="328"/>
                </a:lnTo>
                <a:lnTo>
                  <a:pt x="1036578" y="328"/>
                </a:lnTo>
                <a:lnTo>
                  <a:pt x="1036578" y="74002"/>
                </a:lnTo>
                <a:lnTo>
                  <a:pt x="1078897" y="74002"/>
                </a:lnTo>
                <a:lnTo>
                  <a:pt x="1078897" y="90666"/>
                </a:lnTo>
                <a:lnTo>
                  <a:pt x="1036578" y="90666"/>
                </a:lnTo>
                <a:lnTo>
                  <a:pt x="1036578" y="168176"/>
                </a:lnTo>
                <a:close/>
              </a:path>
              <a:path w="1902459" h="274320">
                <a:moveTo>
                  <a:pt x="833977" y="155130"/>
                </a:moveTo>
                <a:lnTo>
                  <a:pt x="823452" y="139343"/>
                </a:lnTo>
                <a:lnTo>
                  <a:pt x="851093" y="124174"/>
                </a:lnTo>
                <a:lnTo>
                  <a:pt x="873225" y="102273"/>
                </a:lnTo>
                <a:lnTo>
                  <a:pt x="887957" y="75007"/>
                </a:lnTo>
                <a:lnTo>
                  <a:pt x="893398" y="43743"/>
                </a:lnTo>
                <a:lnTo>
                  <a:pt x="893398" y="14252"/>
                </a:lnTo>
                <a:lnTo>
                  <a:pt x="912255" y="14252"/>
                </a:lnTo>
                <a:lnTo>
                  <a:pt x="912255" y="44949"/>
                </a:lnTo>
                <a:lnTo>
                  <a:pt x="917723" y="72873"/>
                </a:lnTo>
                <a:lnTo>
                  <a:pt x="923189" y="82005"/>
                </a:lnTo>
                <a:lnTo>
                  <a:pt x="903484" y="82005"/>
                </a:lnTo>
                <a:lnTo>
                  <a:pt x="892315" y="105965"/>
                </a:lnTo>
                <a:lnTo>
                  <a:pt x="876460" y="126502"/>
                </a:lnTo>
                <a:lnTo>
                  <a:pt x="856739" y="143072"/>
                </a:lnTo>
                <a:lnTo>
                  <a:pt x="833977" y="155130"/>
                </a:lnTo>
                <a:close/>
              </a:path>
              <a:path w="1902459" h="274320">
                <a:moveTo>
                  <a:pt x="971128" y="147565"/>
                </a:moveTo>
                <a:lnTo>
                  <a:pt x="949412" y="136689"/>
                </a:lnTo>
                <a:lnTo>
                  <a:pt x="930358" y="121733"/>
                </a:lnTo>
                <a:lnTo>
                  <a:pt x="914778" y="103303"/>
                </a:lnTo>
                <a:lnTo>
                  <a:pt x="903484" y="82005"/>
                </a:lnTo>
                <a:lnTo>
                  <a:pt x="923189" y="82005"/>
                </a:lnTo>
                <a:lnTo>
                  <a:pt x="932646" y="97806"/>
                </a:lnTo>
                <a:lnTo>
                  <a:pt x="954806" y="118072"/>
                </a:lnTo>
                <a:lnTo>
                  <a:pt x="981981" y="131997"/>
                </a:lnTo>
                <a:lnTo>
                  <a:pt x="971128" y="147565"/>
                </a:lnTo>
                <a:close/>
              </a:path>
              <a:path w="1902459" h="274320">
                <a:moveTo>
                  <a:pt x="949530" y="273095"/>
                </a:moveTo>
                <a:lnTo>
                  <a:pt x="911804" y="269851"/>
                </a:lnTo>
                <a:lnTo>
                  <a:pt x="883545" y="260378"/>
                </a:lnTo>
                <a:lnTo>
                  <a:pt x="865830" y="245067"/>
                </a:lnTo>
                <a:lnTo>
                  <a:pt x="859741" y="224308"/>
                </a:lnTo>
                <a:lnTo>
                  <a:pt x="865830" y="203706"/>
                </a:lnTo>
                <a:lnTo>
                  <a:pt x="883545" y="188417"/>
                </a:lnTo>
                <a:lnTo>
                  <a:pt x="911804" y="178905"/>
                </a:lnTo>
                <a:lnTo>
                  <a:pt x="949530" y="175631"/>
                </a:lnTo>
                <a:lnTo>
                  <a:pt x="987018" y="178905"/>
                </a:lnTo>
                <a:lnTo>
                  <a:pt x="1015090" y="188417"/>
                </a:lnTo>
                <a:lnTo>
                  <a:pt x="1018804" y="191638"/>
                </a:lnTo>
                <a:lnTo>
                  <a:pt x="949530" y="191638"/>
                </a:lnTo>
                <a:lnTo>
                  <a:pt x="920261" y="193921"/>
                </a:lnTo>
                <a:lnTo>
                  <a:pt x="898002" y="200450"/>
                </a:lnTo>
                <a:lnTo>
                  <a:pt x="883884" y="210740"/>
                </a:lnTo>
                <a:lnTo>
                  <a:pt x="879036" y="224308"/>
                </a:lnTo>
                <a:lnTo>
                  <a:pt x="883884" y="238098"/>
                </a:lnTo>
                <a:lnTo>
                  <a:pt x="898002" y="248455"/>
                </a:lnTo>
                <a:lnTo>
                  <a:pt x="920261" y="254988"/>
                </a:lnTo>
                <a:lnTo>
                  <a:pt x="949530" y="257308"/>
                </a:lnTo>
                <a:lnTo>
                  <a:pt x="1018625" y="257308"/>
                </a:lnTo>
                <a:lnTo>
                  <a:pt x="1015090" y="260378"/>
                </a:lnTo>
                <a:lnTo>
                  <a:pt x="987018" y="269851"/>
                </a:lnTo>
                <a:lnTo>
                  <a:pt x="949530" y="273095"/>
                </a:lnTo>
                <a:close/>
              </a:path>
              <a:path w="1902459" h="274320">
                <a:moveTo>
                  <a:pt x="1018625" y="257308"/>
                </a:moveTo>
                <a:lnTo>
                  <a:pt x="949530" y="257308"/>
                </a:lnTo>
                <a:lnTo>
                  <a:pt x="978704" y="254988"/>
                </a:lnTo>
                <a:lnTo>
                  <a:pt x="1000879" y="248455"/>
                </a:lnTo>
                <a:lnTo>
                  <a:pt x="1014976" y="238098"/>
                </a:lnTo>
                <a:lnTo>
                  <a:pt x="1019914" y="224308"/>
                </a:lnTo>
                <a:lnTo>
                  <a:pt x="1014976" y="210740"/>
                </a:lnTo>
                <a:lnTo>
                  <a:pt x="1000879" y="200450"/>
                </a:lnTo>
                <a:lnTo>
                  <a:pt x="978704" y="193921"/>
                </a:lnTo>
                <a:lnTo>
                  <a:pt x="949530" y="191638"/>
                </a:lnTo>
                <a:lnTo>
                  <a:pt x="1018804" y="191638"/>
                </a:lnTo>
                <a:lnTo>
                  <a:pt x="1032721" y="203706"/>
                </a:lnTo>
                <a:lnTo>
                  <a:pt x="1038881" y="224308"/>
                </a:lnTo>
                <a:lnTo>
                  <a:pt x="1032721" y="245067"/>
                </a:lnTo>
                <a:lnTo>
                  <a:pt x="1018625" y="257308"/>
                </a:lnTo>
                <a:close/>
              </a:path>
              <a:path w="1902459" h="274320">
                <a:moveTo>
                  <a:pt x="1222516" y="167299"/>
                </a:moveTo>
                <a:lnTo>
                  <a:pt x="1183089" y="162135"/>
                </a:lnTo>
                <a:lnTo>
                  <a:pt x="1151720" y="147195"/>
                </a:lnTo>
                <a:lnTo>
                  <a:pt x="1131000" y="123808"/>
                </a:lnTo>
                <a:lnTo>
                  <a:pt x="1123517" y="93297"/>
                </a:lnTo>
                <a:lnTo>
                  <a:pt x="1131000" y="62970"/>
                </a:lnTo>
                <a:lnTo>
                  <a:pt x="1151720" y="39632"/>
                </a:lnTo>
                <a:lnTo>
                  <a:pt x="1183089" y="24598"/>
                </a:lnTo>
                <a:lnTo>
                  <a:pt x="1222516" y="19185"/>
                </a:lnTo>
                <a:lnTo>
                  <a:pt x="1262054" y="24598"/>
                </a:lnTo>
                <a:lnTo>
                  <a:pt x="1284415" y="35301"/>
                </a:lnTo>
                <a:lnTo>
                  <a:pt x="1222516" y="35301"/>
                </a:lnTo>
                <a:lnTo>
                  <a:pt x="1190561" y="39538"/>
                </a:lnTo>
                <a:lnTo>
                  <a:pt x="1164959" y="51513"/>
                </a:lnTo>
                <a:lnTo>
                  <a:pt x="1147989" y="69882"/>
                </a:lnTo>
                <a:lnTo>
                  <a:pt x="1141936" y="93297"/>
                </a:lnTo>
                <a:lnTo>
                  <a:pt x="1147989" y="116788"/>
                </a:lnTo>
                <a:lnTo>
                  <a:pt x="1164959" y="135108"/>
                </a:lnTo>
                <a:lnTo>
                  <a:pt x="1190561" y="146995"/>
                </a:lnTo>
                <a:lnTo>
                  <a:pt x="1222516" y="151183"/>
                </a:lnTo>
                <a:lnTo>
                  <a:pt x="1285078" y="151183"/>
                </a:lnTo>
                <a:lnTo>
                  <a:pt x="1262054" y="162135"/>
                </a:lnTo>
                <a:lnTo>
                  <a:pt x="1222516" y="167299"/>
                </a:lnTo>
                <a:close/>
              </a:path>
              <a:path w="1902459" h="274320">
                <a:moveTo>
                  <a:pt x="1285078" y="151183"/>
                </a:moveTo>
                <a:lnTo>
                  <a:pt x="1222516" y="151183"/>
                </a:lnTo>
                <a:lnTo>
                  <a:pt x="1254486" y="146995"/>
                </a:lnTo>
                <a:lnTo>
                  <a:pt x="1280032" y="135108"/>
                </a:lnTo>
                <a:lnTo>
                  <a:pt x="1296965" y="116788"/>
                </a:lnTo>
                <a:lnTo>
                  <a:pt x="1303096" y="93297"/>
                </a:lnTo>
                <a:lnTo>
                  <a:pt x="1296965" y="69882"/>
                </a:lnTo>
                <a:lnTo>
                  <a:pt x="1280032" y="51513"/>
                </a:lnTo>
                <a:lnTo>
                  <a:pt x="1254486" y="39538"/>
                </a:lnTo>
                <a:lnTo>
                  <a:pt x="1222516" y="35301"/>
                </a:lnTo>
                <a:lnTo>
                  <a:pt x="1284415" y="35301"/>
                </a:lnTo>
                <a:lnTo>
                  <a:pt x="1293462" y="39632"/>
                </a:lnTo>
                <a:lnTo>
                  <a:pt x="1314201" y="62970"/>
                </a:lnTo>
                <a:lnTo>
                  <a:pt x="1321734" y="93297"/>
                </a:lnTo>
                <a:lnTo>
                  <a:pt x="1314201" y="123808"/>
                </a:lnTo>
                <a:lnTo>
                  <a:pt x="1293462" y="147195"/>
                </a:lnTo>
                <a:lnTo>
                  <a:pt x="1285078" y="151183"/>
                </a:lnTo>
                <a:close/>
              </a:path>
              <a:path w="1902459" h="274320">
                <a:moveTo>
                  <a:pt x="1348594" y="236368"/>
                </a:moveTo>
                <a:lnTo>
                  <a:pt x="1098082" y="236368"/>
                </a:lnTo>
                <a:lnTo>
                  <a:pt x="1098082" y="219594"/>
                </a:lnTo>
                <a:lnTo>
                  <a:pt x="1348594" y="219594"/>
                </a:lnTo>
                <a:lnTo>
                  <a:pt x="1348594" y="236368"/>
                </a:lnTo>
                <a:close/>
              </a:path>
              <a:path w="1902459" h="274320">
                <a:moveTo>
                  <a:pt x="1597022" y="167080"/>
                </a:moveTo>
                <a:lnTo>
                  <a:pt x="1404835" y="167080"/>
                </a:lnTo>
                <a:lnTo>
                  <a:pt x="1404835" y="85184"/>
                </a:lnTo>
                <a:lnTo>
                  <a:pt x="1571368" y="85184"/>
                </a:lnTo>
                <a:lnTo>
                  <a:pt x="1571368" y="38042"/>
                </a:lnTo>
                <a:lnTo>
                  <a:pt x="1403958" y="38042"/>
                </a:lnTo>
                <a:lnTo>
                  <a:pt x="1403958" y="21488"/>
                </a:lnTo>
                <a:lnTo>
                  <a:pt x="1590663" y="21488"/>
                </a:lnTo>
                <a:lnTo>
                  <a:pt x="1590663" y="101410"/>
                </a:lnTo>
                <a:lnTo>
                  <a:pt x="1424131" y="101410"/>
                </a:lnTo>
                <a:lnTo>
                  <a:pt x="1424131" y="150635"/>
                </a:lnTo>
                <a:lnTo>
                  <a:pt x="1597022" y="150635"/>
                </a:lnTo>
                <a:lnTo>
                  <a:pt x="1597022" y="167080"/>
                </a:lnTo>
                <a:close/>
              </a:path>
              <a:path w="1902459" h="274320">
                <a:moveTo>
                  <a:pt x="1506684" y="222006"/>
                </a:moveTo>
                <a:lnTo>
                  <a:pt x="1487389" y="222006"/>
                </a:lnTo>
                <a:lnTo>
                  <a:pt x="1487389" y="167080"/>
                </a:lnTo>
                <a:lnTo>
                  <a:pt x="1506684" y="167080"/>
                </a:lnTo>
                <a:lnTo>
                  <a:pt x="1506684" y="222006"/>
                </a:lnTo>
                <a:close/>
              </a:path>
              <a:path w="1902459" h="274320">
                <a:moveTo>
                  <a:pt x="1623114" y="238780"/>
                </a:moveTo>
                <a:lnTo>
                  <a:pt x="1372603" y="238780"/>
                </a:lnTo>
                <a:lnTo>
                  <a:pt x="1372603" y="222006"/>
                </a:lnTo>
                <a:lnTo>
                  <a:pt x="1623114" y="222006"/>
                </a:lnTo>
                <a:lnTo>
                  <a:pt x="1623114" y="238780"/>
                </a:lnTo>
                <a:close/>
              </a:path>
              <a:path w="1902459" h="274320">
                <a:moveTo>
                  <a:pt x="1860141" y="201066"/>
                </a:moveTo>
                <a:lnTo>
                  <a:pt x="1840516" y="201066"/>
                </a:lnTo>
                <a:lnTo>
                  <a:pt x="1840516" y="0"/>
                </a:lnTo>
                <a:lnTo>
                  <a:pt x="1860141" y="0"/>
                </a:lnTo>
                <a:lnTo>
                  <a:pt x="1860141" y="84965"/>
                </a:lnTo>
                <a:lnTo>
                  <a:pt x="1902459" y="84965"/>
                </a:lnTo>
                <a:lnTo>
                  <a:pt x="1902459" y="101629"/>
                </a:lnTo>
                <a:lnTo>
                  <a:pt x="1860141" y="101629"/>
                </a:lnTo>
                <a:lnTo>
                  <a:pt x="1860141" y="201066"/>
                </a:lnTo>
                <a:close/>
              </a:path>
              <a:path w="1902459" h="274320">
                <a:moveTo>
                  <a:pt x="1784823" y="150087"/>
                </a:moveTo>
                <a:lnTo>
                  <a:pt x="1659951" y="150087"/>
                </a:lnTo>
                <a:lnTo>
                  <a:pt x="1659951" y="25873"/>
                </a:lnTo>
                <a:lnTo>
                  <a:pt x="1784823" y="25873"/>
                </a:lnTo>
                <a:lnTo>
                  <a:pt x="1784823" y="42208"/>
                </a:lnTo>
                <a:lnTo>
                  <a:pt x="1678917" y="42208"/>
                </a:lnTo>
                <a:lnTo>
                  <a:pt x="1678917" y="134081"/>
                </a:lnTo>
                <a:lnTo>
                  <a:pt x="1784823" y="134081"/>
                </a:lnTo>
                <a:lnTo>
                  <a:pt x="1784823" y="150087"/>
                </a:lnTo>
                <a:close/>
              </a:path>
              <a:path w="1902459" h="274320">
                <a:moveTo>
                  <a:pt x="1784823" y="134081"/>
                </a:moveTo>
                <a:lnTo>
                  <a:pt x="1765966" y="134081"/>
                </a:lnTo>
                <a:lnTo>
                  <a:pt x="1765966" y="42208"/>
                </a:lnTo>
                <a:lnTo>
                  <a:pt x="1784823" y="42208"/>
                </a:lnTo>
                <a:lnTo>
                  <a:pt x="1784823" y="134081"/>
                </a:lnTo>
                <a:close/>
              </a:path>
              <a:path w="1902459" h="274320">
                <a:moveTo>
                  <a:pt x="1873516" y="267394"/>
                </a:moveTo>
                <a:lnTo>
                  <a:pt x="1690758" y="267394"/>
                </a:lnTo>
                <a:lnTo>
                  <a:pt x="1690758" y="182319"/>
                </a:lnTo>
                <a:lnTo>
                  <a:pt x="1710053" y="182319"/>
                </a:lnTo>
                <a:lnTo>
                  <a:pt x="1710053" y="250840"/>
                </a:lnTo>
                <a:lnTo>
                  <a:pt x="1873516" y="250840"/>
                </a:lnTo>
                <a:lnTo>
                  <a:pt x="1873516" y="26739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571639" y="5495956"/>
            <a:ext cx="788035" cy="273685"/>
          </a:xfrm>
          <a:custGeom>
            <a:avLst/>
            <a:gdLst/>
            <a:ahLst/>
            <a:cxnLst/>
            <a:rect l="l" t="t" r="r" b="b"/>
            <a:pathLst>
              <a:path w="788034" h="273685">
                <a:moveTo>
                  <a:pt x="222883" y="109742"/>
                </a:moveTo>
                <a:lnTo>
                  <a:pt x="203807" y="109742"/>
                </a:lnTo>
                <a:lnTo>
                  <a:pt x="203807" y="0"/>
                </a:lnTo>
                <a:lnTo>
                  <a:pt x="222883" y="0"/>
                </a:lnTo>
                <a:lnTo>
                  <a:pt x="222883" y="109742"/>
                </a:lnTo>
                <a:close/>
              </a:path>
              <a:path w="788034" h="273685">
                <a:moveTo>
                  <a:pt x="161160" y="259281"/>
                </a:moveTo>
                <a:lnTo>
                  <a:pt x="142303" y="259281"/>
                </a:lnTo>
                <a:lnTo>
                  <a:pt x="142303" y="6468"/>
                </a:lnTo>
                <a:lnTo>
                  <a:pt x="161160" y="6468"/>
                </a:lnTo>
                <a:lnTo>
                  <a:pt x="161160" y="109742"/>
                </a:lnTo>
                <a:lnTo>
                  <a:pt x="222883" y="109742"/>
                </a:lnTo>
                <a:lnTo>
                  <a:pt x="222883" y="126406"/>
                </a:lnTo>
                <a:lnTo>
                  <a:pt x="161160" y="126406"/>
                </a:lnTo>
                <a:lnTo>
                  <a:pt x="161160" y="259281"/>
                </a:lnTo>
                <a:close/>
              </a:path>
              <a:path w="788034" h="273685">
                <a:moveTo>
                  <a:pt x="222883" y="273643"/>
                </a:moveTo>
                <a:lnTo>
                  <a:pt x="203807" y="273643"/>
                </a:lnTo>
                <a:lnTo>
                  <a:pt x="203807" y="126406"/>
                </a:lnTo>
                <a:lnTo>
                  <a:pt x="222883" y="126406"/>
                </a:lnTo>
                <a:lnTo>
                  <a:pt x="222883" y="273643"/>
                </a:lnTo>
                <a:close/>
              </a:path>
              <a:path w="788034" h="273685">
                <a:moveTo>
                  <a:pt x="103931" y="203807"/>
                </a:moveTo>
                <a:lnTo>
                  <a:pt x="0" y="203807"/>
                </a:lnTo>
                <a:lnTo>
                  <a:pt x="0" y="26640"/>
                </a:lnTo>
                <a:lnTo>
                  <a:pt x="18856" y="26640"/>
                </a:lnTo>
                <a:lnTo>
                  <a:pt x="18856" y="95161"/>
                </a:lnTo>
                <a:lnTo>
                  <a:pt x="103931" y="95161"/>
                </a:lnTo>
                <a:lnTo>
                  <a:pt x="103931" y="111387"/>
                </a:lnTo>
                <a:lnTo>
                  <a:pt x="18856" y="111387"/>
                </a:lnTo>
                <a:lnTo>
                  <a:pt x="18856" y="187252"/>
                </a:lnTo>
                <a:lnTo>
                  <a:pt x="103931" y="187252"/>
                </a:lnTo>
                <a:lnTo>
                  <a:pt x="103931" y="203807"/>
                </a:lnTo>
                <a:close/>
              </a:path>
              <a:path w="788034" h="273685">
                <a:moveTo>
                  <a:pt x="103931" y="95161"/>
                </a:moveTo>
                <a:lnTo>
                  <a:pt x="85732" y="95161"/>
                </a:lnTo>
                <a:lnTo>
                  <a:pt x="85732" y="26640"/>
                </a:lnTo>
                <a:lnTo>
                  <a:pt x="103931" y="26640"/>
                </a:lnTo>
                <a:lnTo>
                  <a:pt x="103931" y="95161"/>
                </a:lnTo>
                <a:close/>
              </a:path>
              <a:path w="788034" h="273685">
                <a:moveTo>
                  <a:pt x="103931" y="187252"/>
                </a:moveTo>
                <a:lnTo>
                  <a:pt x="85732" y="187252"/>
                </a:lnTo>
                <a:lnTo>
                  <a:pt x="85732" y="111387"/>
                </a:lnTo>
                <a:lnTo>
                  <a:pt x="103931" y="111387"/>
                </a:lnTo>
                <a:lnTo>
                  <a:pt x="103931" y="187252"/>
                </a:lnTo>
                <a:close/>
              </a:path>
              <a:path w="788034" h="273685">
                <a:moveTo>
                  <a:pt x="388100" y="130353"/>
                </a:moveTo>
                <a:lnTo>
                  <a:pt x="349163" y="126267"/>
                </a:lnTo>
                <a:lnTo>
                  <a:pt x="319086" y="114443"/>
                </a:lnTo>
                <a:lnTo>
                  <a:pt x="299698" y="95772"/>
                </a:lnTo>
                <a:lnTo>
                  <a:pt x="292829" y="71151"/>
                </a:lnTo>
                <a:lnTo>
                  <a:pt x="299698" y="46415"/>
                </a:lnTo>
                <a:lnTo>
                  <a:pt x="319086" y="27682"/>
                </a:lnTo>
                <a:lnTo>
                  <a:pt x="349163" y="15773"/>
                </a:lnTo>
                <a:lnTo>
                  <a:pt x="388100" y="11511"/>
                </a:lnTo>
                <a:lnTo>
                  <a:pt x="427037" y="15773"/>
                </a:lnTo>
                <a:lnTo>
                  <a:pt x="457114" y="27682"/>
                </a:lnTo>
                <a:lnTo>
                  <a:pt x="388100" y="27737"/>
                </a:lnTo>
                <a:lnTo>
                  <a:pt x="357493" y="30866"/>
                </a:lnTo>
                <a:lnTo>
                  <a:pt x="333681" y="39700"/>
                </a:lnTo>
                <a:lnTo>
                  <a:pt x="318276" y="53406"/>
                </a:lnTo>
                <a:lnTo>
                  <a:pt x="312892" y="71151"/>
                </a:lnTo>
                <a:lnTo>
                  <a:pt x="318276" y="88814"/>
                </a:lnTo>
                <a:lnTo>
                  <a:pt x="333681" y="102438"/>
                </a:lnTo>
                <a:lnTo>
                  <a:pt x="357493" y="111190"/>
                </a:lnTo>
                <a:lnTo>
                  <a:pt x="388100" y="114237"/>
                </a:lnTo>
                <a:lnTo>
                  <a:pt x="457327" y="114237"/>
                </a:lnTo>
                <a:lnTo>
                  <a:pt x="457114" y="114443"/>
                </a:lnTo>
                <a:lnTo>
                  <a:pt x="427037" y="126267"/>
                </a:lnTo>
                <a:lnTo>
                  <a:pt x="388100" y="130353"/>
                </a:lnTo>
                <a:close/>
              </a:path>
              <a:path w="788034" h="273685">
                <a:moveTo>
                  <a:pt x="457327" y="114237"/>
                </a:moveTo>
                <a:lnTo>
                  <a:pt x="388100" y="114237"/>
                </a:lnTo>
                <a:lnTo>
                  <a:pt x="418646" y="111190"/>
                </a:lnTo>
                <a:lnTo>
                  <a:pt x="442450" y="102438"/>
                </a:lnTo>
                <a:lnTo>
                  <a:pt x="457909" y="88814"/>
                </a:lnTo>
                <a:lnTo>
                  <a:pt x="463418" y="71151"/>
                </a:lnTo>
                <a:lnTo>
                  <a:pt x="457909" y="53406"/>
                </a:lnTo>
                <a:lnTo>
                  <a:pt x="442450" y="39700"/>
                </a:lnTo>
                <a:lnTo>
                  <a:pt x="418646" y="30866"/>
                </a:lnTo>
                <a:lnTo>
                  <a:pt x="388100" y="27737"/>
                </a:lnTo>
                <a:lnTo>
                  <a:pt x="457171" y="27737"/>
                </a:lnTo>
                <a:lnTo>
                  <a:pt x="476502" y="46415"/>
                </a:lnTo>
                <a:lnTo>
                  <a:pt x="483371" y="71151"/>
                </a:lnTo>
                <a:lnTo>
                  <a:pt x="476502" y="95772"/>
                </a:lnTo>
                <a:lnTo>
                  <a:pt x="457327" y="114237"/>
                </a:lnTo>
                <a:close/>
              </a:path>
              <a:path w="788034" h="273685">
                <a:moveTo>
                  <a:pt x="513849" y="174754"/>
                </a:moveTo>
                <a:lnTo>
                  <a:pt x="263338" y="174754"/>
                </a:lnTo>
                <a:lnTo>
                  <a:pt x="263338" y="157980"/>
                </a:lnTo>
                <a:lnTo>
                  <a:pt x="513849" y="157980"/>
                </a:lnTo>
                <a:lnTo>
                  <a:pt x="513849" y="174754"/>
                </a:lnTo>
                <a:close/>
              </a:path>
              <a:path w="788034" h="273685">
                <a:moveTo>
                  <a:pt x="397638" y="273534"/>
                </a:moveTo>
                <a:lnTo>
                  <a:pt x="378452" y="273534"/>
                </a:lnTo>
                <a:lnTo>
                  <a:pt x="378452" y="174754"/>
                </a:lnTo>
                <a:lnTo>
                  <a:pt x="397638" y="174754"/>
                </a:lnTo>
                <a:lnTo>
                  <a:pt x="397638" y="273534"/>
                </a:lnTo>
                <a:close/>
              </a:path>
              <a:path w="788034" h="273685">
                <a:moveTo>
                  <a:pt x="745832" y="181332"/>
                </a:moveTo>
                <a:lnTo>
                  <a:pt x="725879" y="178811"/>
                </a:lnTo>
                <a:lnTo>
                  <a:pt x="731713" y="142598"/>
                </a:lnTo>
                <a:lnTo>
                  <a:pt x="734732" y="110701"/>
                </a:lnTo>
                <a:lnTo>
                  <a:pt x="735900" y="82300"/>
                </a:lnTo>
                <a:lnTo>
                  <a:pt x="736184" y="56570"/>
                </a:lnTo>
                <a:lnTo>
                  <a:pt x="736184" y="45497"/>
                </a:lnTo>
                <a:lnTo>
                  <a:pt x="565157" y="45497"/>
                </a:lnTo>
                <a:lnTo>
                  <a:pt x="565157" y="29052"/>
                </a:lnTo>
                <a:lnTo>
                  <a:pt x="755699" y="29052"/>
                </a:lnTo>
                <a:lnTo>
                  <a:pt x="755699" y="56570"/>
                </a:lnTo>
                <a:lnTo>
                  <a:pt x="755421" y="82616"/>
                </a:lnTo>
                <a:lnTo>
                  <a:pt x="754301" y="111263"/>
                </a:lnTo>
                <a:lnTo>
                  <a:pt x="751413" y="143754"/>
                </a:lnTo>
                <a:lnTo>
                  <a:pt x="745832" y="181332"/>
                </a:lnTo>
                <a:close/>
              </a:path>
              <a:path w="788034" h="273685">
                <a:moveTo>
                  <a:pt x="658126" y="216415"/>
                </a:moveTo>
                <a:lnTo>
                  <a:pt x="638721" y="216415"/>
                </a:lnTo>
                <a:lnTo>
                  <a:pt x="638721" y="117416"/>
                </a:lnTo>
                <a:lnTo>
                  <a:pt x="658126" y="117416"/>
                </a:lnTo>
                <a:lnTo>
                  <a:pt x="658126" y="216415"/>
                </a:lnTo>
                <a:close/>
              </a:path>
              <a:path w="788034" h="273685">
                <a:moveTo>
                  <a:pt x="787602" y="233079"/>
                </a:moveTo>
                <a:lnTo>
                  <a:pt x="538297" y="233079"/>
                </a:lnTo>
                <a:lnTo>
                  <a:pt x="538297" y="216415"/>
                </a:lnTo>
                <a:lnTo>
                  <a:pt x="787602" y="216415"/>
                </a:lnTo>
                <a:lnTo>
                  <a:pt x="787602" y="23307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4475060" y="5495627"/>
            <a:ext cx="760095" cy="274320"/>
          </a:xfrm>
          <a:custGeom>
            <a:avLst/>
            <a:gdLst/>
            <a:ahLst/>
            <a:cxnLst/>
            <a:rect l="l" t="t" r="r" b="b"/>
            <a:pathLst>
              <a:path w="760094" h="274320">
                <a:moveTo>
                  <a:pt x="199202" y="198435"/>
                </a:moveTo>
                <a:lnTo>
                  <a:pt x="179578" y="198435"/>
                </a:lnTo>
                <a:lnTo>
                  <a:pt x="179578" y="0"/>
                </a:lnTo>
                <a:lnTo>
                  <a:pt x="199202" y="0"/>
                </a:lnTo>
                <a:lnTo>
                  <a:pt x="199202" y="83869"/>
                </a:lnTo>
                <a:lnTo>
                  <a:pt x="241850" y="83869"/>
                </a:lnTo>
                <a:lnTo>
                  <a:pt x="241850" y="100423"/>
                </a:lnTo>
                <a:lnTo>
                  <a:pt x="199202" y="100423"/>
                </a:lnTo>
                <a:lnTo>
                  <a:pt x="199202" y="198435"/>
                </a:lnTo>
                <a:close/>
              </a:path>
              <a:path w="760094" h="274320">
                <a:moveTo>
                  <a:pt x="20610" y="148662"/>
                </a:moveTo>
                <a:lnTo>
                  <a:pt x="0" y="148662"/>
                </a:lnTo>
                <a:lnTo>
                  <a:pt x="0" y="24557"/>
                </a:lnTo>
                <a:lnTo>
                  <a:pt x="121144" y="24557"/>
                </a:lnTo>
                <a:lnTo>
                  <a:pt x="121144" y="41221"/>
                </a:lnTo>
                <a:lnTo>
                  <a:pt x="19295" y="41221"/>
                </a:lnTo>
                <a:lnTo>
                  <a:pt x="19295" y="131888"/>
                </a:lnTo>
                <a:lnTo>
                  <a:pt x="148660" y="131888"/>
                </a:lnTo>
                <a:lnTo>
                  <a:pt x="149868" y="139233"/>
                </a:lnTo>
                <a:lnTo>
                  <a:pt x="120760" y="143929"/>
                </a:lnTo>
                <a:lnTo>
                  <a:pt x="91406" y="146866"/>
                </a:lnTo>
                <a:lnTo>
                  <a:pt x="58968" y="148345"/>
                </a:lnTo>
                <a:lnTo>
                  <a:pt x="20610" y="148662"/>
                </a:lnTo>
                <a:close/>
              </a:path>
              <a:path w="760094" h="274320">
                <a:moveTo>
                  <a:pt x="148660" y="131888"/>
                </a:moveTo>
                <a:lnTo>
                  <a:pt x="20610" y="131888"/>
                </a:lnTo>
                <a:lnTo>
                  <a:pt x="58370" y="131634"/>
                </a:lnTo>
                <a:lnTo>
                  <a:pt x="90241" y="130271"/>
                </a:lnTo>
                <a:lnTo>
                  <a:pt x="118925" y="127386"/>
                </a:lnTo>
                <a:lnTo>
                  <a:pt x="147127" y="122569"/>
                </a:lnTo>
                <a:lnTo>
                  <a:pt x="148660" y="131888"/>
                </a:lnTo>
                <a:close/>
              </a:path>
              <a:path w="760094" h="274320">
                <a:moveTo>
                  <a:pt x="212578" y="267394"/>
                </a:moveTo>
                <a:lnTo>
                  <a:pt x="29820" y="267394"/>
                </a:lnTo>
                <a:lnTo>
                  <a:pt x="29820" y="178811"/>
                </a:lnTo>
                <a:lnTo>
                  <a:pt x="49115" y="178811"/>
                </a:lnTo>
                <a:lnTo>
                  <a:pt x="49115" y="250840"/>
                </a:lnTo>
                <a:lnTo>
                  <a:pt x="212578" y="250840"/>
                </a:lnTo>
                <a:lnTo>
                  <a:pt x="212578" y="267394"/>
                </a:lnTo>
                <a:close/>
              </a:path>
              <a:path w="760094" h="274320">
                <a:moveTo>
                  <a:pt x="284497" y="115224"/>
                </a:moveTo>
                <a:lnTo>
                  <a:pt x="276494" y="99546"/>
                </a:lnTo>
                <a:lnTo>
                  <a:pt x="310430" y="90017"/>
                </a:lnTo>
                <a:lnTo>
                  <a:pt x="342342" y="72974"/>
                </a:lnTo>
                <a:lnTo>
                  <a:pt x="366052" y="49949"/>
                </a:lnTo>
                <a:lnTo>
                  <a:pt x="375383" y="22474"/>
                </a:lnTo>
                <a:lnTo>
                  <a:pt x="375383" y="7235"/>
                </a:lnTo>
                <a:lnTo>
                  <a:pt x="395336" y="7235"/>
                </a:lnTo>
                <a:lnTo>
                  <a:pt x="395336" y="22474"/>
                </a:lnTo>
                <a:lnTo>
                  <a:pt x="404697" y="49466"/>
                </a:lnTo>
                <a:lnTo>
                  <a:pt x="406151" y="50869"/>
                </a:lnTo>
                <a:lnTo>
                  <a:pt x="385578" y="50869"/>
                </a:lnTo>
                <a:lnTo>
                  <a:pt x="368335" y="74260"/>
                </a:lnTo>
                <a:lnTo>
                  <a:pt x="343671" y="93119"/>
                </a:lnTo>
                <a:lnTo>
                  <a:pt x="314690" y="106941"/>
                </a:lnTo>
                <a:lnTo>
                  <a:pt x="284497" y="115224"/>
                </a:lnTo>
                <a:close/>
              </a:path>
              <a:path w="760094" h="274320">
                <a:moveTo>
                  <a:pt x="486331" y="114895"/>
                </a:moveTo>
                <a:lnTo>
                  <a:pt x="456297" y="106571"/>
                </a:lnTo>
                <a:lnTo>
                  <a:pt x="427444" y="92708"/>
                </a:lnTo>
                <a:lnTo>
                  <a:pt x="402847" y="73931"/>
                </a:lnTo>
                <a:lnTo>
                  <a:pt x="385578" y="50869"/>
                </a:lnTo>
                <a:lnTo>
                  <a:pt x="406151" y="50869"/>
                </a:lnTo>
                <a:lnTo>
                  <a:pt x="428541" y="72481"/>
                </a:lnTo>
                <a:lnTo>
                  <a:pt x="460504" y="89677"/>
                </a:lnTo>
                <a:lnTo>
                  <a:pt x="494225" y="99217"/>
                </a:lnTo>
                <a:lnTo>
                  <a:pt x="486331" y="114895"/>
                </a:lnTo>
                <a:close/>
              </a:path>
              <a:path w="760094" h="274320">
                <a:moveTo>
                  <a:pt x="510779" y="157652"/>
                </a:moveTo>
                <a:lnTo>
                  <a:pt x="260268" y="157652"/>
                </a:lnTo>
                <a:lnTo>
                  <a:pt x="260268" y="141207"/>
                </a:lnTo>
                <a:lnTo>
                  <a:pt x="510779" y="141207"/>
                </a:lnTo>
                <a:lnTo>
                  <a:pt x="510779" y="157652"/>
                </a:lnTo>
                <a:close/>
              </a:path>
              <a:path w="760094" h="274320">
                <a:moveTo>
                  <a:pt x="396542" y="216524"/>
                </a:moveTo>
                <a:lnTo>
                  <a:pt x="377137" y="216524"/>
                </a:lnTo>
                <a:lnTo>
                  <a:pt x="377137" y="157652"/>
                </a:lnTo>
                <a:lnTo>
                  <a:pt x="396542" y="157652"/>
                </a:lnTo>
                <a:lnTo>
                  <a:pt x="396542" y="216524"/>
                </a:lnTo>
                <a:close/>
              </a:path>
              <a:path w="760094" h="274320">
                <a:moveTo>
                  <a:pt x="482823" y="267394"/>
                </a:moveTo>
                <a:lnTo>
                  <a:pt x="293377" y="267394"/>
                </a:lnTo>
                <a:lnTo>
                  <a:pt x="293377" y="188678"/>
                </a:lnTo>
                <a:lnTo>
                  <a:pt x="312892" y="188678"/>
                </a:lnTo>
                <a:lnTo>
                  <a:pt x="312892" y="250840"/>
                </a:lnTo>
                <a:lnTo>
                  <a:pt x="482823" y="250840"/>
                </a:lnTo>
                <a:lnTo>
                  <a:pt x="482823" y="267394"/>
                </a:lnTo>
                <a:close/>
              </a:path>
              <a:path w="760094" h="274320">
                <a:moveTo>
                  <a:pt x="759646" y="273972"/>
                </a:moveTo>
                <a:lnTo>
                  <a:pt x="740131" y="273972"/>
                </a:lnTo>
                <a:lnTo>
                  <a:pt x="740131" y="328"/>
                </a:lnTo>
                <a:lnTo>
                  <a:pt x="759646" y="328"/>
                </a:lnTo>
                <a:lnTo>
                  <a:pt x="759646" y="273972"/>
                </a:lnTo>
                <a:close/>
              </a:path>
              <a:path w="760094" h="274320">
                <a:moveTo>
                  <a:pt x="634335" y="45716"/>
                </a:moveTo>
                <a:lnTo>
                  <a:pt x="614601" y="45716"/>
                </a:lnTo>
                <a:lnTo>
                  <a:pt x="614601" y="2631"/>
                </a:lnTo>
                <a:lnTo>
                  <a:pt x="634335" y="2631"/>
                </a:lnTo>
                <a:lnTo>
                  <a:pt x="634335" y="45716"/>
                </a:lnTo>
                <a:close/>
              </a:path>
              <a:path w="760094" h="274320">
                <a:moveTo>
                  <a:pt x="707680" y="62161"/>
                </a:moveTo>
                <a:lnTo>
                  <a:pt x="541476" y="62161"/>
                </a:lnTo>
                <a:lnTo>
                  <a:pt x="541476" y="45716"/>
                </a:lnTo>
                <a:lnTo>
                  <a:pt x="707680" y="45716"/>
                </a:lnTo>
                <a:lnTo>
                  <a:pt x="707680" y="62161"/>
                </a:lnTo>
                <a:close/>
              </a:path>
              <a:path w="760094" h="274320">
                <a:moveTo>
                  <a:pt x="625236" y="210933"/>
                </a:moveTo>
                <a:lnTo>
                  <a:pt x="598100" y="206419"/>
                </a:lnTo>
                <a:lnTo>
                  <a:pt x="576792" y="193735"/>
                </a:lnTo>
                <a:lnTo>
                  <a:pt x="562904" y="174163"/>
                </a:lnTo>
                <a:lnTo>
                  <a:pt x="558031" y="148991"/>
                </a:lnTo>
                <a:lnTo>
                  <a:pt x="562904" y="123892"/>
                </a:lnTo>
                <a:lnTo>
                  <a:pt x="576792" y="104260"/>
                </a:lnTo>
                <a:lnTo>
                  <a:pt x="598100" y="91454"/>
                </a:lnTo>
                <a:lnTo>
                  <a:pt x="625236" y="86829"/>
                </a:lnTo>
                <a:lnTo>
                  <a:pt x="652122" y="91454"/>
                </a:lnTo>
                <a:lnTo>
                  <a:pt x="672053" y="103493"/>
                </a:lnTo>
                <a:lnTo>
                  <a:pt x="625236" y="103493"/>
                </a:lnTo>
                <a:lnTo>
                  <a:pt x="605726" y="106994"/>
                </a:lnTo>
                <a:lnTo>
                  <a:pt x="590277" y="116539"/>
                </a:lnTo>
                <a:lnTo>
                  <a:pt x="580110" y="130935"/>
                </a:lnTo>
                <a:lnTo>
                  <a:pt x="576449" y="148991"/>
                </a:lnTo>
                <a:lnTo>
                  <a:pt x="580110" y="167023"/>
                </a:lnTo>
                <a:lnTo>
                  <a:pt x="590277" y="181346"/>
                </a:lnTo>
                <a:lnTo>
                  <a:pt x="605726" y="190756"/>
                </a:lnTo>
                <a:lnTo>
                  <a:pt x="625236" y="194050"/>
                </a:lnTo>
                <a:lnTo>
                  <a:pt x="672797" y="194050"/>
                </a:lnTo>
                <a:lnTo>
                  <a:pt x="652122" y="206419"/>
                </a:lnTo>
                <a:lnTo>
                  <a:pt x="625236" y="210933"/>
                </a:lnTo>
                <a:close/>
              </a:path>
              <a:path w="760094" h="274320">
                <a:moveTo>
                  <a:pt x="672797" y="194050"/>
                </a:moveTo>
                <a:lnTo>
                  <a:pt x="625236" y="194050"/>
                </a:lnTo>
                <a:lnTo>
                  <a:pt x="644538" y="190756"/>
                </a:lnTo>
                <a:lnTo>
                  <a:pt x="659852" y="181346"/>
                </a:lnTo>
                <a:lnTo>
                  <a:pt x="669946" y="167023"/>
                </a:lnTo>
                <a:lnTo>
                  <a:pt x="673584" y="148991"/>
                </a:lnTo>
                <a:lnTo>
                  <a:pt x="669946" y="130935"/>
                </a:lnTo>
                <a:lnTo>
                  <a:pt x="659852" y="116539"/>
                </a:lnTo>
                <a:lnTo>
                  <a:pt x="644538" y="106994"/>
                </a:lnTo>
                <a:lnTo>
                  <a:pt x="625236" y="103493"/>
                </a:lnTo>
                <a:lnTo>
                  <a:pt x="672053" y="103493"/>
                </a:lnTo>
                <a:lnTo>
                  <a:pt x="673324" y="104260"/>
                </a:lnTo>
                <a:lnTo>
                  <a:pt x="687228" y="123892"/>
                </a:lnTo>
                <a:lnTo>
                  <a:pt x="692222" y="148991"/>
                </a:lnTo>
                <a:lnTo>
                  <a:pt x="687228" y="174163"/>
                </a:lnTo>
                <a:lnTo>
                  <a:pt x="673324" y="193735"/>
                </a:lnTo>
                <a:lnTo>
                  <a:pt x="672797" y="19405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5370458" y="5495627"/>
            <a:ext cx="523875" cy="274320"/>
          </a:xfrm>
          <a:custGeom>
            <a:avLst/>
            <a:gdLst/>
            <a:ahLst/>
            <a:cxnLst/>
            <a:rect l="l" t="t" r="r" b="b"/>
            <a:pathLst>
              <a:path w="523875" h="274320">
                <a:moveTo>
                  <a:pt x="205561" y="273972"/>
                </a:moveTo>
                <a:lnTo>
                  <a:pt x="185937" y="273972"/>
                </a:lnTo>
                <a:lnTo>
                  <a:pt x="185937" y="0"/>
                </a:lnTo>
                <a:lnTo>
                  <a:pt x="205561" y="0"/>
                </a:lnTo>
                <a:lnTo>
                  <a:pt x="205561" y="109523"/>
                </a:lnTo>
                <a:lnTo>
                  <a:pt x="247989" y="109523"/>
                </a:lnTo>
                <a:lnTo>
                  <a:pt x="247989" y="126625"/>
                </a:lnTo>
                <a:lnTo>
                  <a:pt x="205561" y="126625"/>
                </a:lnTo>
                <a:lnTo>
                  <a:pt x="205561" y="273972"/>
                </a:lnTo>
                <a:close/>
              </a:path>
              <a:path w="523875" h="274320">
                <a:moveTo>
                  <a:pt x="11511" y="200518"/>
                </a:moveTo>
                <a:lnTo>
                  <a:pt x="0" y="200518"/>
                </a:lnTo>
                <a:lnTo>
                  <a:pt x="0" y="29491"/>
                </a:lnTo>
                <a:lnTo>
                  <a:pt x="69287" y="29491"/>
                </a:lnTo>
                <a:lnTo>
                  <a:pt x="69287" y="46045"/>
                </a:lnTo>
                <a:lnTo>
                  <a:pt x="19624" y="46045"/>
                </a:lnTo>
                <a:lnTo>
                  <a:pt x="19624" y="183744"/>
                </a:lnTo>
                <a:lnTo>
                  <a:pt x="73384" y="183744"/>
                </a:lnTo>
                <a:lnTo>
                  <a:pt x="74769" y="194269"/>
                </a:lnTo>
                <a:lnTo>
                  <a:pt x="55496" y="197758"/>
                </a:lnTo>
                <a:lnTo>
                  <a:pt x="38412" y="199655"/>
                </a:lnTo>
                <a:lnTo>
                  <a:pt x="23692" y="200420"/>
                </a:lnTo>
                <a:lnTo>
                  <a:pt x="11511" y="200518"/>
                </a:lnTo>
                <a:close/>
              </a:path>
              <a:path w="523875" h="274320">
                <a:moveTo>
                  <a:pt x="73384" y="183744"/>
                </a:moveTo>
                <a:lnTo>
                  <a:pt x="19624" y="183744"/>
                </a:lnTo>
                <a:lnTo>
                  <a:pt x="30688" y="183294"/>
                </a:lnTo>
                <a:lnTo>
                  <a:pt x="43428" y="182278"/>
                </a:lnTo>
                <a:lnTo>
                  <a:pt x="57504" y="180460"/>
                </a:lnTo>
                <a:lnTo>
                  <a:pt x="72576" y="177605"/>
                </a:lnTo>
                <a:lnTo>
                  <a:pt x="73384" y="183744"/>
                </a:lnTo>
                <a:close/>
              </a:path>
              <a:path w="523875" h="274320">
                <a:moveTo>
                  <a:pt x="98011" y="200518"/>
                </a:moveTo>
                <a:lnTo>
                  <a:pt x="85404" y="200518"/>
                </a:lnTo>
                <a:lnTo>
                  <a:pt x="85404" y="29491"/>
                </a:lnTo>
                <a:lnTo>
                  <a:pt x="157980" y="29491"/>
                </a:lnTo>
                <a:lnTo>
                  <a:pt x="157980" y="46045"/>
                </a:lnTo>
                <a:lnTo>
                  <a:pt x="104699" y="46045"/>
                </a:lnTo>
                <a:lnTo>
                  <a:pt x="104699" y="183854"/>
                </a:lnTo>
                <a:lnTo>
                  <a:pt x="169414" y="183854"/>
                </a:lnTo>
                <a:lnTo>
                  <a:pt x="170698" y="193611"/>
                </a:lnTo>
                <a:lnTo>
                  <a:pt x="152233" y="197342"/>
                </a:lnTo>
                <a:lnTo>
                  <a:pt x="134642" y="199449"/>
                </a:lnTo>
                <a:lnTo>
                  <a:pt x="116908" y="200364"/>
                </a:lnTo>
                <a:lnTo>
                  <a:pt x="98011" y="200518"/>
                </a:lnTo>
                <a:close/>
              </a:path>
              <a:path w="523875" h="274320">
                <a:moveTo>
                  <a:pt x="169414" y="183854"/>
                </a:moveTo>
                <a:lnTo>
                  <a:pt x="104699" y="183854"/>
                </a:lnTo>
                <a:lnTo>
                  <a:pt x="121067" y="183453"/>
                </a:lnTo>
                <a:lnTo>
                  <a:pt x="136808" y="182374"/>
                </a:lnTo>
                <a:lnTo>
                  <a:pt x="152446" y="180308"/>
                </a:lnTo>
                <a:lnTo>
                  <a:pt x="168505" y="176947"/>
                </a:lnTo>
                <a:lnTo>
                  <a:pt x="169414" y="183854"/>
                </a:lnTo>
                <a:close/>
              </a:path>
              <a:path w="523875" h="274320">
                <a:moveTo>
                  <a:pt x="475916" y="274301"/>
                </a:moveTo>
                <a:lnTo>
                  <a:pt x="456511" y="274301"/>
                </a:lnTo>
                <a:lnTo>
                  <a:pt x="456511" y="328"/>
                </a:lnTo>
                <a:lnTo>
                  <a:pt x="475916" y="328"/>
                </a:lnTo>
                <a:lnTo>
                  <a:pt x="475916" y="110948"/>
                </a:lnTo>
                <a:lnTo>
                  <a:pt x="523277" y="110948"/>
                </a:lnTo>
                <a:lnTo>
                  <a:pt x="523277" y="127831"/>
                </a:lnTo>
                <a:lnTo>
                  <a:pt x="475916" y="127831"/>
                </a:lnTo>
                <a:lnTo>
                  <a:pt x="475916" y="274301"/>
                </a:lnTo>
                <a:close/>
              </a:path>
              <a:path w="523875" h="274320">
                <a:moveTo>
                  <a:pt x="298091" y="207206"/>
                </a:moveTo>
                <a:lnTo>
                  <a:pt x="276713" y="207206"/>
                </a:lnTo>
                <a:lnTo>
                  <a:pt x="276713" y="105247"/>
                </a:lnTo>
                <a:lnTo>
                  <a:pt x="380206" y="105247"/>
                </a:lnTo>
                <a:lnTo>
                  <a:pt x="380206" y="43085"/>
                </a:lnTo>
                <a:lnTo>
                  <a:pt x="275945" y="43085"/>
                </a:lnTo>
                <a:lnTo>
                  <a:pt x="275945" y="26640"/>
                </a:lnTo>
                <a:lnTo>
                  <a:pt x="399721" y="26640"/>
                </a:lnTo>
                <a:lnTo>
                  <a:pt x="399721" y="121911"/>
                </a:lnTo>
                <a:lnTo>
                  <a:pt x="296008" y="121911"/>
                </a:lnTo>
                <a:lnTo>
                  <a:pt x="296008" y="190432"/>
                </a:lnTo>
                <a:lnTo>
                  <a:pt x="431375" y="190432"/>
                </a:lnTo>
                <a:lnTo>
                  <a:pt x="432172" y="197119"/>
                </a:lnTo>
                <a:lnTo>
                  <a:pt x="400507" y="202025"/>
                </a:lnTo>
                <a:lnTo>
                  <a:pt x="369202" y="205123"/>
                </a:lnTo>
                <a:lnTo>
                  <a:pt x="335862" y="206740"/>
                </a:lnTo>
                <a:lnTo>
                  <a:pt x="298091" y="207206"/>
                </a:lnTo>
                <a:close/>
              </a:path>
              <a:path w="523875" h="274320">
                <a:moveTo>
                  <a:pt x="431375" y="190432"/>
                </a:moveTo>
                <a:lnTo>
                  <a:pt x="298091" y="190432"/>
                </a:lnTo>
                <a:lnTo>
                  <a:pt x="335353" y="190031"/>
                </a:lnTo>
                <a:lnTo>
                  <a:pt x="368256" y="188541"/>
                </a:lnTo>
                <a:lnTo>
                  <a:pt x="399104" y="185529"/>
                </a:lnTo>
                <a:lnTo>
                  <a:pt x="430199" y="180565"/>
                </a:lnTo>
                <a:lnTo>
                  <a:pt x="431375" y="19043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5986493" y="5495956"/>
            <a:ext cx="800100" cy="273685"/>
          </a:xfrm>
          <a:custGeom>
            <a:avLst/>
            <a:gdLst/>
            <a:ahLst/>
            <a:cxnLst/>
            <a:rect l="l" t="t" r="r" b="b"/>
            <a:pathLst>
              <a:path w="800100" h="273685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800100" h="273685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800100" h="273685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800100" h="273685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800100" h="273685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800100" h="273685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800100" h="273685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800100" h="273685">
                <a:moveTo>
                  <a:pt x="494115" y="159186"/>
                </a:moveTo>
                <a:lnTo>
                  <a:pt x="305766" y="159186"/>
                </a:lnTo>
                <a:lnTo>
                  <a:pt x="305766" y="20062"/>
                </a:lnTo>
                <a:lnTo>
                  <a:pt x="325280" y="20062"/>
                </a:lnTo>
                <a:lnTo>
                  <a:pt x="325280" y="71590"/>
                </a:lnTo>
                <a:lnTo>
                  <a:pt x="494115" y="71590"/>
                </a:lnTo>
                <a:lnTo>
                  <a:pt x="494115" y="88035"/>
                </a:lnTo>
                <a:lnTo>
                  <a:pt x="325280" y="88035"/>
                </a:lnTo>
                <a:lnTo>
                  <a:pt x="325280" y="142742"/>
                </a:lnTo>
                <a:lnTo>
                  <a:pt x="494115" y="142742"/>
                </a:lnTo>
                <a:lnTo>
                  <a:pt x="494115" y="159186"/>
                </a:lnTo>
                <a:close/>
              </a:path>
              <a:path w="800100" h="273685">
                <a:moveTo>
                  <a:pt x="494115" y="71590"/>
                </a:moveTo>
                <a:lnTo>
                  <a:pt x="474820" y="71590"/>
                </a:lnTo>
                <a:lnTo>
                  <a:pt x="474820" y="20062"/>
                </a:lnTo>
                <a:lnTo>
                  <a:pt x="494115" y="20062"/>
                </a:lnTo>
                <a:lnTo>
                  <a:pt x="494115" y="71590"/>
                </a:lnTo>
                <a:close/>
              </a:path>
              <a:path w="800100" h="273685">
                <a:moveTo>
                  <a:pt x="494115" y="142742"/>
                </a:moveTo>
                <a:lnTo>
                  <a:pt x="474820" y="142742"/>
                </a:lnTo>
                <a:lnTo>
                  <a:pt x="474820" y="88035"/>
                </a:lnTo>
                <a:lnTo>
                  <a:pt x="494115" y="88035"/>
                </a:lnTo>
                <a:lnTo>
                  <a:pt x="494115" y="142742"/>
                </a:lnTo>
                <a:close/>
              </a:path>
              <a:path w="800100" h="273685">
                <a:moveTo>
                  <a:pt x="409259" y="220800"/>
                </a:moveTo>
                <a:lnTo>
                  <a:pt x="389964" y="220800"/>
                </a:lnTo>
                <a:lnTo>
                  <a:pt x="389964" y="159186"/>
                </a:lnTo>
                <a:lnTo>
                  <a:pt x="409259" y="159186"/>
                </a:lnTo>
                <a:lnTo>
                  <a:pt x="409259" y="220800"/>
                </a:lnTo>
                <a:close/>
              </a:path>
              <a:path w="800100" h="273685">
                <a:moveTo>
                  <a:pt x="525689" y="237574"/>
                </a:moveTo>
                <a:lnTo>
                  <a:pt x="275178" y="237574"/>
                </a:lnTo>
                <a:lnTo>
                  <a:pt x="275178" y="220800"/>
                </a:lnTo>
                <a:lnTo>
                  <a:pt x="525689" y="220800"/>
                </a:lnTo>
                <a:lnTo>
                  <a:pt x="525689" y="237574"/>
                </a:lnTo>
                <a:close/>
              </a:path>
              <a:path w="800100" h="273685">
                <a:moveTo>
                  <a:pt x="770499" y="101739"/>
                </a:moveTo>
                <a:lnTo>
                  <a:pt x="584562" y="101739"/>
                </a:lnTo>
                <a:lnTo>
                  <a:pt x="584562" y="10086"/>
                </a:lnTo>
                <a:lnTo>
                  <a:pt x="603857" y="10086"/>
                </a:lnTo>
                <a:lnTo>
                  <a:pt x="603857" y="85513"/>
                </a:lnTo>
                <a:lnTo>
                  <a:pt x="770499" y="85513"/>
                </a:lnTo>
                <a:lnTo>
                  <a:pt x="770499" y="101739"/>
                </a:lnTo>
                <a:close/>
              </a:path>
              <a:path w="800100" h="273685">
                <a:moveTo>
                  <a:pt x="799771" y="157761"/>
                </a:moveTo>
                <a:lnTo>
                  <a:pt x="549260" y="157761"/>
                </a:lnTo>
                <a:lnTo>
                  <a:pt x="549260" y="141536"/>
                </a:lnTo>
                <a:lnTo>
                  <a:pt x="799771" y="141536"/>
                </a:lnTo>
                <a:lnTo>
                  <a:pt x="799771" y="157761"/>
                </a:lnTo>
                <a:close/>
              </a:path>
              <a:path w="800100" h="273685">
                <a:moveTo>
                  <a:pt x="772144" y="266627"/>
                </a:moveTo>
                <a:lnTo>
                  <a:pt x="583027" y="266627"/>
                </a:lnTo>
                <a:lnTo>
                  <a:pt x="583027" y="187362"/>
                </a:lnTo>
                <a:lnTo>
                  <a:pt x="602323" y="187362"/>
                </a:lnTo>
                <a:lnTo>
                  <a:pt x="602323" y="250072"/>
                </a:lnTo>
                <a:lnTo>
                  <a:pt x="772144" y="250072"/>
                </a:lnTo>
                <a:lnTo>
                  <a:pt x="772144" y="2666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6892306" y="5496285"/>
            <a:ext cx="518795" cy="272415"/>
          </a:xfrm>
          <a:custGeom>
            <a:avLst/>
            <a:gdLst/>
            <a:ahLst/>
            <a:cxnLst/>
            <a:rect l="l" t="t" r="r" b="b"/>
            <a:pathLst>
              <a:path w="518794" h="272414">
                <a:moveTo>
                  <a:pt x="220471" y="186266"/>
                </a:moveTo>
                <a:lnTo>
                  <a:pt x="200847" y="186266"/>
                </a:lnTo>
                <a:lnTo>
                  <a:pt x="200847" y="95161"/>
                </a:lnTo>
                <a:lnTo>
                  <a:pt x="136931" y="95161"/>
                </a:lnTo>
                <a:lnTo>
                  <a:pt x="136931" y="78497"/>
                </a:lnTo>
                <a:lnTo>
                  <a:pt x="200847" y="78497"/>
                </a:lnTo>
                <a:lnTo>
                  <a:pt x="200847" y="0"/>
                </a:lnTo>
                <a:lnTo>
                  <a:pt x="220471" y="0"/>
                </a:lnTo>
                <a:lnTo>
                  <a:pt x="220471" y="186266"/>
                </a:lnTo>
                <a:close/>
              </a:path>
              <a:path w="518794" h="272414">
                <a:moveTo>
                  <a:pt x="8770" y="166641"/>
                </a:moveTo>
                <a:lnTo>
                  <a:pt x="0" y="150635"/>
                </a:lnTo>
                <a:lnTo>
                  <a:pt x="45307" y="131516"/>
                </a:lnTo>
                <a:lnTo>
                  <a:pt x="80676" y="105891"/>
                </a:lnTo>
                <a:lnTo>
                  <a:pt x="104512" y="74490"/>
                </a:lnTo>
                <a:lnTo>
                  <a:pt x="115224" y="38042"/>
                </a:lnTo>
                <a:lnTo>
                  <a:pt x="13155" y="38042"/>
                </a:lnTo>
                <a:lnTo>
                  <a:pt x="13155" y="21707"/>
                </a:lnTo>
                <a:lnTo>
                  <a:pt x="136054" y="21707"/>
                </a:lnTo>
                <a:lnTo>
                  <a:pt x="126958" y="69868"/>
                </a:lnTo>
                <a:lnTo>
                  <a:pt x="101355" y="110578"/>
                </a:lnTo>
                <a:lnTo>
                  <a:pt x="61281" y="143086"/>
                </a:lnTo>
                <a:lnTo>
                  <a:pt x="8770" y="166641"/>
                </a:lnTo>
                <a:close/>
              </a:path>
              <a:path w="518794" h="272414">
                <a:moveTo>
                  <a:pt x="36836" y="272328"/>
                </a:moveTo>
                <a:lnTo>
                  <a:pt x="28723" y="256650"/>
                </a:lnTo>
                <a:lnTo>
                  <a:pt x="62530" y="246447"/>
                </a:lnTo>
                <a:lnTo>
                  <a:pt x="92872" y="228886"/>
                </a:lnTo>
                <a:lnTo>
                  <a:pt x="114766" y="204787"/>
                </a:lnTo>
                <a:lnTo>
                  <a:pt x="123227" y="174974"/>
                </a:lnTo>
                <a:lnTo>
                  <a:pt x="123227" y="161269"/>
                </a:lnTo>
                <a:lnTo>
                  <a:pt x="142632" y="161269"/>
                </a:lnTo>
                <a:lnTo>
                  <a:pt x="142632" y="174974"/>
                </a:lnTo>
                <a:lnTo>
                  <a:pt x="150943" y="204328"/>
                </a:lnTo>
                <a:lnTo>
                  <a:pt x="153868" y="207535"/>
                </a:lnTo>
                <a:lnTo>
                  <a:pt x="132875" y="207535"/>
                </a:lnTo>
                <a:lnTo>
                  <a:pt x="116666" y="231056"/>
                </a:lnTo>
                <a:lnTo>
                  <a:pt x="93653" y="249757"/>
                </a:lnTo>
                <a:lnTo>
                  <a:pt x="66242" y="263545"/>
                </a:lnTo>
                <a:lnTo>
                  <a:pt x="36836" y="272328"/>
                </a:lnTo>
                <a:close/>
              </a:path>
              <a:path w="518794" h="272414">
                <a:moveTo>
                  <a:pt x="227926" y="271670"/>
                </a:moveTo>
                <a:lnTo>
                  <a:pt x="198844" y="263036"/>
                </a:lnTo>
                <a:lnTo>
                  <a:pt x="171726" y="249387"/>
                </a:lnTo>
                <a:lnTo>
                  <a:pt x="148944" y="230845"/>
                </a:lnTo>
                <a:lnTo>
                  <a:pt x="132875" y="207535"/>
                </a:lnTo>
                <a:lnTo>
                  <a:pt x="153868" y="207535"/>
                </a:lnTo>
                <a:lnTo>
                  <a:pt x="172616" y="228091"/>
                </a:lnTo>
                <a:lnTo>
                  <a:pt x="202759" y="245522"/>
                </a:lnTo>
                <a:lnTo>
                  <a:pt x="236478" y="255883"/>
                </a:lnTo>
                <a:lnTo>
                  <a:pt x="227926" y="271670"/>
                </a:lnTo>
                <a:close/>
              </a:path>
              <a:path w="518794" h="272414">
                <a:moveTo>
                  <a:pt x="393910" y="100314"/>
                </a:moveTo>
                <a:lnTo>
                  <a:pt x="353530" y="97112"/>
                </a:lnTo>
                <a:lnTo>
                  <a:pt x="323375" y="87857"/>
                </a:lnTo>
                <a:lnTo>
                  <a:pt x="304507" y="72825"/>
                </a:lnTo>
                <a:lnTo>
                  <a:pt x="297982" y="52294"/>
                </a:lnTo>
                <a:lnTo>
                  <a:pt x="304507" y="31925"/>
                </a:lnTo>
                <a:lnTo>
                  <a:pt x="323375" y="17034"/>
                </a:lnTo>
                <a:lnTo>
                  <a:pt x="353530" y="7878"/>
                </a:lnTo>
                <a:lnTo>
                  <a:pt x="393910" y="4714"/>
                </a:lnTo>
                <a:lnTo>
                  <a:pt x="434274" y="7878"/>
                </a:lnTo>
                <a:lnTo>
                  <a:pt x="464391" y="17034"/>
                </a:lnTo>
                <a:lnTo>
                  <a:pt x="468082" y="19953"/>
                </a:lnTo>
                <a:lnTo>
                  <a:pt x="393910" y="19953"/>
                </a:lnTo>
                <a:lnTo>
                  <a:pt x="362280" y="22185"/>
                </a:lnTo>
                <a:lnTo>
                  <a:pt x="338450" y="28600"/>
                </a:lnTo>
                <a:lnTo>
                  <a:pt x="323439" y="38777"/>
                </a:lnTo>
                <a:lnTo>
                  <a:pt x="318264" y="52294"/>
                </a:lnTo>
                <a:lnTo>
                  <a:pt x="323439" y="66094"/>
                </a:lnTo>
                <a:lnTo>
                  <a:pt x="338450" y="76359"/>
                </a:lnTo>
                <a:lnTo>
                  <a:pt x="362280" y="82759"/>
                </a:lnTo>
                <a:lnTo>
                  <a:pt x="393910" y="84965"/>
                </a:lnTo>
                <a:lnTo>
                  <a:pt x="468013" y="84965"/>
                </a:lnTo>
                <a:lnTo>
                  <a:pt x="464391" y="87857"/>
                </a:lnTo>
                <a:lnTo>
                  <a:pt x="434274" y="97112"/>
                </a:lnTo>
                <a:lnTo>
                  <a:pt x="393910" y="100314"/>
                </a:lnTo>
                <a:close/>
              </a:path>
              <a:path w="518794" h="272414">
                <a:moveTo>
                  <a:pt x="468013" y="84965"/>
                </a:moveTo>
                <a:lnTo>
                  <a:pt x="393910" y="84965"/>
                </a:lnTo>
                <a:lnTo>
                  <a:pt x="425623" y="82759"/>
                </a:lnTo>
                <a:lnTo>
                  <a:pt x="449535" y="76359"/>
                </a:lnTo>
                <a:lnTo>
                  <a:pt x="464629" y="66094"/>
                </a:lnTo>
                <a:lnTo>
                  <a:pt x="469886" y="52294"/>
                </a:lnTo>
                <a:lnTo>
                  <a:pt x="464629" y="38777"/>
                </a:lnTo>
                <a:lnTo>
                  <a:pt x="449535" y="28600"/>
                </a:lnTo>
                <a:lnTo>
                  <a:pt x="425623" y="22185"/>
                </a:lnTo>
                <a:lnTo>
                  <a:pt x="393910" y="19953"/>
                </a:lnTo>
                <a:lnTo>
                  <a:pt x="468082" y="19953"/>
                </a:lnTo>
                <a:lnTo>
                  <a:pt x="483222" y="31925"/>
                </a:lnTo>
                <a:lnTo>
                  <a:pt x="489730" y="52294"/>
                </a:lnTo>
                <a:lnTo>
                  <a:pt x="483222" y="72825"/>
                </a:lnTo>
                <a:lnTo>
                  <a:pt x="468013" y="84965"/>
                </a:lnTo>
                <a:close/>
              </a:path>
              <a:path w="518794" h="272414">
                <a:moveTo>
                  <a:pt x="518782" y="136821"/>
                </a:moveTo>
                <a:lnTo>
                  <a:pt x="269477" y="136821"/>
                </a:lnTo>
                <a:lnTo>
                  <a:pt x="269477" y="120596"/>
                </a:lnTo>
                <a:lnTo>
                  <a:pt x="518782" y="120596"/>
                </a:lnTo>
                <a:lnTo>
                  <a:pt x="518782" y="136821"/>
                </a:lnTo>
                <a:close/>
              </a:path>
              <a:path w="518794" h="272414">
                <a:moveTo>
                  <a:pt x="494663" y="269806"/>
                </a:moveTo>
                <a:lnTo>
                  <a:pt x="301051" y="269806"/>
                </a:lnTo>
                <a:lnTo>
                  <a:pt x="301051" y="206438"/>
                </a:lnTo>
                <a:lnTo>
                  <a:pt x="466926" y="206438"/>
                </a:lnTo>
                <a:lnTo>
                  <a:pt x="466926" y="178372"/>
                </a:lnTo>
                <a:lnTo>
                  <a:pt x="300284" y="178372"/>
                </a:lnTo>
                <a:lnTo>
                  <a:pt x="300284" y="163024"/>
                </a:lnTo>
                <a:lnTo>
                  <a:pt x="486112" y="163024"/>
                </a:lnTo>
                <a:lnTo>
                  <a:pt x="486112" y="221348"/>
                </a:lnTo>
                <a:lnTo>
                  <a:pt x="320128" y="221348"/>
                </a:lnTo>
                <a:lnTo>
                  <a:pt x="320128" y="253800"/>
                </a:lnTo>
                <a:lnTo>
                  <a:pt x="494663" y="253800"/>
                </a:lnTo>
                <a:lnTo>
                  <a:pt x="494663" y="26980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529483" y="5495956"/>
            <a:ext cx="208915" cy="269875"/>
          </a:xfrm>
          <a:custGeom>
            <a:avLst/>
            <a:gdLst/>
            <a:ahLst/>
            <a:cxnLst/>
            <a:rect l="l" t="t" r="r" b="b"/>
            <a:pathLst>
              <a:path w="208915" h="269875">
                <a:moveTo>
                  <a:pt x="208850" y="158200"/>
                </a:moveTo>
                <a:lnTo>
                  <a:pt x="189226" y="158200"/>
                </a:lnTo>
                <a:lnTo>
                  <a:pt x="189226" y="69945"/>
                </a:lnTo>
                <a:lnTo>
                  <a:pt x="106672" y="69945"/>
                </a:lnTo>
                <a:lnTo>
                  <a:pt x="106672" y="53610"/>
                </a:lnTo>
                <a:lnTo>
                  <a:pt x="189226" y="53610"/>
                </a:lnTo>
                <a:lnTo>
                  <a:pt x="189226" y="0"/>
                </a:lnTo>
                <a:lnTo>
                  <a:pt x="208850" y="0"/>
                </a:lnTo>
                <a:lnTo>
                  <a:pt x="208850" y="158200"/>
                </a:lnTo>
                <a:close/>
              </a:path>
              <a:path w="208915" h="269875">
                <a:moveTo>
                  <a:pt x="20282" y="137918"/>
                </a:moveTo>
                <a:lnTo>
                  <a:pt x="0" y="137918"/>
                </a:lnTo>
                <a:lnTo>
                  <a:pt x="0" y="17102"/>
                </a:lnTo>
                <a:lnTo>
                  <a:pt x="19514" y="17102"/>
                </a:lnTo>
                <a:lnTo>
                  <a:pt x="19514" y="120705"/>
                </a:lnTo>
                <a:lnTo>
                  <a:pt x="144468" y="120705"/>
                </a:lnTo>
                <a:lnTo>
                  <a:pt x="145373" y="126845"/>
                </a:lnTo>
                <a:lnTo>
                  <a:pt x="114758" y="132244"/>
                </a:lnTo>
                <a:lnTo>
                  <a:pt x="84718" y="135670"/>
                </a:lnTo>
                <a:lnTo>
                  <a:pt x="53733" y="137452"/>
                </a:lnTo>
                <a:lnTo>
                  <a:pt x="20282" y="137918"/>
                </a:lnTo>
                <a:close/>
              </a:path>
              <a:path w="208915" h="269875">
                <a:moveTo>
                  <a:pt x="144468" y="120705"/>
                </a:moveTo>
                <a:lnTo>
                  <a:pt x="20282" y="120705"/>
                </a:lnTo>
                <a:lnTo>
                  <a:pt x="53046" y="120303"/>
                </a:lnTo>
                <a:lnTo>
                  <a:pt x="83499" y="118554"/>
                </a:lnTo>
                <a:lnTo>
                  <a:pt x="112985" y="115140"/>
                </a:lnTo>
                <a:lnTo>
                  <a:pt x="142851" y="109742"/>
                </a:lnTo>
                <a:lnTo>
                  <a:pt x="144468" y="120705"/>
                </a:lnTo>
                <a:close/>
              </a:path>
              <a:path w="208915" h="269875">
                <a:moveTo>
                  <a:pt x="208850" y="269696"/>
                </a:moveTo>
                <a:lnTo>
                  <a:pt x="33657" y="269696"/>
                </a:lnTo>
                <a:lnTo>
                  <a:pt x="33657" y="171904"/>
                </a:lnTo>
                <a:lnTo>
                  <a:pt x="208850" y="171904"/>
                </a:lnTo>
                <a:lnTo>
                  <a:pt x="208850" y="188020"/>
                </a:lnTo>
                <a:lnTo>
                  <a:pt x="52623" y="188020"/>
                </a:lnTo>
                <a:lnTo>
                  <a:pt x="52623" y="253251"/>
                </a:lnTo>
                <a:lnTo>
                  <a:pt x="208850" y="253251"/>
                </a:lnTo>
                <a:lnTo>
                  <a:pt x="208850" y="269696"/>
                </a:lnTo>
                <a:close/>
              </a:path>
              <a:path w="208915" h="269875">
                <a:moveTo>
                  <a:pt x="208850" y="253251"/>
                </a:moveTo>
                <a:lnTo>
                  <a:pt x="189664" y="253251"/>
                </a:lnTo>
                <a:lnTo>
                  <a:pt x="189664" y="188020"/>
                </a:lnTo>
                <a:lnTo>
                  <a:pt x="208850" y="188020"/>
                </a:lnTo>
                <a:lnTo>
                  <a:pt x="208850" y="2532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9142272" y="5876718"/>
            <a:ext cx="309245" cy="311150"/>
          </a:xfrm>
          <a:custGeom>
            <a:avLst/>
            <a:gdLst/>
            <a:ahLst/>
            <a:cxnLst/>
            <a:rect l="l" t="t" r="r" b="b"/>
            <a:pathLst>
              <a:path w="309245" h="311150">
                <a:moveTo>
                  <a:pt x="220142" y="106343"/>
                </a:moveTo>
                <a:lnTo>
                  <a:pt x="200847" y="106343"/>
                </a:lnTo>
                <a:lnTo>
                  <a:pt x="200847" y="0"/>
                </a:lnTo>
                <a:lnTo>
                  <a:pt x="220142" y="0"/>
                </a:lnTo>
                <a:lnTo>
                  <a:pt x="220142" y="106343"/>
                </a:lnTo>
                <a:close/>
              </a:path>
              <a:path w="309245" h="311150">
                <a:moveTo>
                  <a:pt x="67643" y="210933"/>
                </a:moveTo>
                <a:lnTo>
                  <a:pt x="40161" y="204276"/>
                </a:lnTo>
                <a:lnTo>
                  <a:pt x="18733" y="185306"/>
                </a:lnTo>
                <a:lnTo>
                  <a:pt x="4849" y="155524"/>
                </a:lnTo>
                <a:lnTo>
                  <a:pt x="0" y="116430"/>
                </a:lnTo>
                <a:lnTo>
                  <a:pt x="4849" y="77395"/>
                </a:lnTo>
                <a:lnTo>
                  <a:pt x="18733" y="47621"/>
                </a:lnTo>
                <a:lnTo>
                  <a:pt x="40161" y="28598"/>
                </a:lnTo>
                <a:lnTo>
                  <a:pt x="67643" y="21816"/>
                </a:lnTo>
                <a:lnTo>
                  <a:pt x="93422" y="27839"/>
                </a:lnTo>
                <a:lnTo>
                  <a:pt x="107187" y="39138"/>
                </a:lnTo>
                <a:lnTo>
                  <a:pt x="67643" y="39138"/>
                </a:lnTo>
                <a:lnTo>
                  <a:pt x="47714" y="44879"/>
                </a:lnTo>
                <a:lnTo>
                  <a:pt x="32204" y="60722"/>
                </a:lnTo>
                <a:lnTo>
                  <a:pt x="22162" y="85097"/>
                </a:lnTo>
                <a:lnTo>
                  <a:pt x="18637" y="116430"/>
                </a:lnTo>
                <a:lnTo>
                  <a:pt x="22162" y="147793"/>
                </a:lnTo>
                <a:lnTo>
                  <a:pt x="32204" y="172219"/>
                </a:lnTo>
                <a:lnTo>
                  <a:pt x="47714" y="188073"/>
                </a:lnTo>
                <a:lnTo>
                  <a:pt x="67643" y="193721"/>
                </a:lnTo>
                <a:lnTo>
                  <a:pt x="107031" y="193721"/>
                </a:lnTo>
                <a:lnTo>
                  <a:pt x="94011" y="204744"/>
                </a:lnTo>
                <a:lnTo>
                  <a:pt x="67643" y="210933"/>
                </a:lnTo>
                <a:close/>
              </a:path>
              <a:path w="309245" h="311150">
                <a:moveTo>
                  <a:pt x="107031" y="193721"/>
                </a:moveTo>
                <a:lnTo>
                  <a:pt x="67643" y="193721"/>
                </a:lnTo>
                <a:lnTo>
                  <a:pt x="87481" y="188073"/>
                </a:lnTo>
                <a:lnTo>
                  <a:pt x="103013" y="172219"/>
                </a:lnTo>
                <a:lnTo>
                  <a:pt x="113139" y="147793"/>
                </a:lnTo>
                <a:lnTo>
                  <a:pt x="116759" y="116430"/>
                </a:lnTo>
                <a:lnTo>
                  <a:pt x="113139" y="85097"/>
                </a:lnTo>
                <a:lnTo>
                  <a:pt x="103013" y="60722"/>
                </a:lnTo>
                <a:lnTo>
                  <a:pt x="87481" y="44879"/>
                </a:lnTo>
                <a:lnTo>
                  <a:pt x="67643" y="39138"/>
                </a:lnTo>
                <a:lnTo>
                  <a:pt x="107187" y="39138"/>
                </a:lnTo>
                <a:lnTo>
                  <a:pt x="114031" y="44757"/>
                </a:lnTo>
                <a:lnTo>
                  <a:pt x="128248" y="71336"/>
                </a:lnTo>
                <a:lnTo>
                  <a:pt x="134848" y="106343"/>
                </a:lnTo>
                <a:lnTo>
                  <a:pt x="220142" y="106343"/>
                </a:lnTo>
                <a:lnTo>
                  <a:pt x="220142" y="122679"/>
                </a:lnTo>
                <a:lnTo>
                  <a:pt x="135067" y="122679"/>
                </a:lnTo>
                <a:lnTo>
                  <a:pt x="128988" y="159270"/>
                </a:lnTo>
                <a:lnTo>
                  <a:pt x="114881" y="187074"/>
                </a:lnTo>
                <a:lnTo>
                  <a:pt x="107031" y="193721"/>
                </a:lnTo>
                <a:close/>
              </a:path>
              <a:path w="309245" h="311150">
                <a:moveTo>
                  <a:pt x="220142" y="273972"/>
                </a:moveTo>
                <a:lnTo>
                  <a:pt x="200847" y="273972"/>
                </a:lnTo>
                <a:lnTo>
                  <a:pt x="200847" y="122679"/>
                </a:lnTo>
                <a:lnTo>
                  <a:pt x="220142" y="122679"/>
                </a:lnTo>
                <a:lnTo>
                  <a:pt x="220142" y="273972"/>
                </a:lnTo>
                <a:close/>
              </a:path>
              <a:path w="309245" h="311150">
                <a:moveTo>
                  <a:pt x="286580" y="310699"/>
                </a:moveTo>
                <a:lnTo>
                  <a:pt x="268381" y="310699"/>
                </a:lnTo>
                <a:lnTo>
                  <a:pt x="285812" y="230338"/>
                </a:lnTo>
                <a:lnTo>
                  <a:pt x="309164" y="230338"/>
                </a:lnTo>
                <a:lnTo>
                  <a:pt x="286580" y="31069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567539" y="5872003"/>
            <a:ext cx="499109" cy="278765"/>
          </a:xfrm>
          <a:custGeom>
            <a:avLst/>
            <a:gdLst/>
            <a:ahLst/>
            <a:cxnLst/>
            <a:rect l="l" t="t" r="r" b="b"/>
            <a:pathLst>
              <a:path w="499109" h="278764">
                <a:moveTo>
                  <a:pt x="134300" y="29600"/>
                </a:moveTo>
                <a:lnTo>
                  <a:pt x="115004" y="29600"/>
                </a:lnTo>
                <a:lnTo>
                  <a:pt x="115004" y="0"/>
                </a:lnTo>
                <a:lnTo>
                  <a:pt x="134300" y="0"/>
                </a:lnTo>
                <a:lnTo>
                  <a:pt x="134300" y="29600"/>
                </a:lnTo>
                <a:close/>
              </a:path>
              <a:path w="499109" h="278764">
                <a:moveTo>
                  <a:pt x="234285" y="45168"/>
                </a:moveTo>
                <a:lnTo>
                  <a:pt x="13484" y="45168"/>
                </a:lnTo>
                <a:lnTo>
                  <a:pt x="13484" y="29600"/>
                </a:lnTo>
                <a:lnTo>
                  <a:pt x="234285" y="29600"/>
                </a:lnTo>
                <a:lnTo>
                  <a:pt x="234285" y="45168"/>
                </a:lnTo>
                <a:close/>
              </a:path>
              <a:path w="499109" h="278764">
                <a:moveTo>
                  <a:pt x="124433" y="136931"/>
                </a:moveTo>
                <a:lnTo>
                  <a:pt x="87187" y="134498"/>
                </a:lnTo>
                <a:lnTo>
                  <a:pt x="59653" y="127009"/>
                </a:lnTo>
                <a:lnTo>
                  <a:pt x="42583" y="114669"/>
                </a:lnTo>
                <a:lnTo>
                  <a:pt x="36727" y="97682"/>
                </a:lnTo>
                <a:lnTo>
                  <a:pt x="42583" y="80530"/>
                </a:lnTo>
                <a:lnTo>
                  <a:pt x="59653" y="68013"/>
                </a:lnTo>
                <a:lnTo>
                  <a:pt x="87187" y="60327"/>
                </a:lnTo>
                <a:lnTo>
                  <a:pt x="124433" y="57666"/>
                </a:lnTo>
                <a:lnTo>
                  <a:pt x="161773" y="60327"/>
                </a:lnTo>
                <a:lnTo>
                  <a:pt x="189308" y="68013"/>
                </a:lnTo>
                <a:lnTo>
                  <a:pt x="194629" y="71919"/>
                </a:lnTo>
                <a:lnTo>
                  <a:pt x="124433" y="71919"/>
                </a:lnTo>
                <a:lnTo>
                  <a:pt x="96285" y="73724"/>
                </a:lnTo>
                <a:lnTo>
                  <a:pt x="75208" y="78798"/>
                </a:lnTo>
                <a:lnTo>
                  <a:pt x="62024" y="86873"/>
                </a:lnTo>
                <a:lnTo>
                  <a:pt x="57557" y="97682"/>
                </a:lnTo>
                <a:lnTo>
                  <a:pt x="62024" y="108185"/>
                </a:lnTo>
                <a:lnTo>
                  <a:pt x="75208" y="116005"/>
                </a:lnTo>
                <a:lnTo>
                  <a:pt x="96285" y="120885"/>
                </a:lnTo>
                <a:lnTo>
                  <a:pt x="124433" y="122569"/>
                </a:lnTo>
                <a:lnTo>
                  <a:pt x="195443" y="122569"/>
                </a:lnTo>
                <a:lnTo>
                  <a:pt x="189308" y="127009"/>
                </a:lnTo>
                <a:lnTo>
                  <a:pt x="161773" y="134498"/>
                </a:lnTo>
                <a:lnTo>
                  <a:pt x="124433" y="136931"/>
                </a:lnTo>
                <a:close/>
              </a:path>
              <a:path w="499109" h="278764">
                <a:moveTo>
                  <a:pt x="195443" y="122569"/>
                </a:moveTo>
                <a:lnTo>
                  <a:pt x="124433" y="122569"/>
                </a:lnTo>
                <a:lnTo>
                  <a:pt x="152631" y="120885"/>
                </a:lnTo>
                <a:lnTo>
                  <a:pt x="173727" y="116005"/>
                </a:lnTo>
                <a:lnTo>
                  <a:pt x="186949" y="108185"/>
                </a:lnTo>
                <a:lnTo>
                  <a:pt x="191528" y="97682"/>
                </a:lnTo>
                <a:lnTo>
                  <a:pt x="186949" y="86873"/>
                </a:lnTo>
                <a:lnTo>
                  <a:pt x="173727" y="78798"/>
                </a:lnTo>
                <a:lnTo>
                  <a:pt x="152631" y="73724"/>
                </a:lnTo>
                <a:lnTo>
                  <a:pt x="124433" y="71919"/>
                </a:lnTo>
                <a:lnTo>
                  <a:pt x="194629" y="71919"/>
                </a:lnTo>
                <a:lnTo>
                  <a:pt x="206359" y="80530"/>
                </a:lnTo>
                <a:lnTo>
                  <a:pt x="212249" y="97682"/>
                </a:lnTo>
                <a:lnTo>
                  <a:pt x="206359" y="114669"/>
                </a:lnTo>
                <a:lnTo>
                  <a:pt x="195443" y="122569"/>
                </a:lnTo>
                <a:close/>
              </a:path>
              <a:path w="499109" h="278764">
                <a:moveTo>
                  <a:pt x="249305" y="173000"/>
                </a:moveTo>
                <a:lnTo>
                  <a:pt x="0" y="173000"/>
                </a:lnTo>
                <a:lnTo>
                  <a:pt x="0" y="157103"/>
                </a:lnTo>
                <a:lnTo>
                  <a:pt x="249305" y="157103"/>
                </a:lnTo>
                <a:lnTo>
                  <a:pt x="249305" y="173000"/>
                </a:lnTo>
                <a:close/>
              </a:path>
              <a:path w="499109" h="278764">
                <a:moveTo>
                  <a:pt x="124542" y="277919"/>
                </a:moveTo>
                <a:lnTo>
                  <a:pt x="84453" y="275118"/>
                </a:lnTo>
                <a:lnTo>
                  <a:pt x="54939" y="267106"/>
                </a:lnTo>
                <a:lnTo>
                  <a:pt x="36711" y="253976"/>
                </a:lnTo>
                <a:lnTo>
                  <a:pt x="30477" y="235820"/>
                </a:lnTo>
                <a:lnTo>
                  <a:pt x="36711" y="217506"/>
                </a:lnTo>
                <a:lnTo>
                  <a:pt x="54939" y="204259"/>
                </a:lnTo>
                <a:lnTo>
                  <a:pt x="84453" y="196213"/>
                </a:lnTo>
                <a:lnTo>
                  <a:pt x="124542" y="193502"/>
                </a:lnTo>
                <a:lnTo>
                  <a:pt x="164444" y="196213"/>
                </a:lnTo>
                <a:lnTo>
                  <a:pt x="193872" y="204259"/>
                </a:lnTo>
                <a:lnTo>
                  <a:pt x="199735" y="208521"/>
                </a:lnTo>
                <a:lnTo>
                  <a:pt x="124542" y="208521"/>
                </a:lnTo>
                <a:lnTo>
                  <a:pt x="93479" y="210335"/>
                </a:lnTo>
                <a:lnTo>
                  <a:pt x="70247" y="215634"/>
                </a:lnTo>
                <a:lnTo>
                  <a:pt x="55690" y="224200"/>
                </a:lnTo>
                <a:lnTo>
                  <a:pt x="50650" y="235820"/>
                </a:lnTo>
                <a:lnTo>
                  <a:pt x="55690" y="247165"/>
                </a:lnTo>
                <a:lnTo>
                  <a:pt x="70247" y="255540"/>
                </a:lnTo>
                <a:lnTo>
                  <a:pt x="93479" y="260688"/>
                </a:lnTo>
                <a:lnTo>
                  <a:pt x="124542" y="262351"/>
                </a:lnTo>
                <a:lnTo>
                  <a:pt x="200472" y="262351"/>
                </a:lnTo>
                <a:lnTo>
                  <a:pt x="193872" y="267106"/>
                </a:lnTo>
                <a:lnTo>
                  <a:pt x="164444" y="275118"/>
                </a:lnTo>
                <a:lnTo>
                  <a:pt x="124542" y="277919"/>
                </a:lnTo>
                <a:close/>
              </a:path>
              <a:path w="499109" h="278764">
                <a:moveTo>
                  <a:pt x="200472" y="262351"/>
                </a:moveTo>
                <a:lnTo>
                  <a:pt x="124542" y="262351"/>
                </a:lnTo>
                <a:lnTo>
                  <a:pt x="155606" y="260688"/>
                </a:lnTo>
                <a:lnTo>
                  <a:pt x="178838" y="255540"/>
                </a:lnTo>
                <a:lnTo>
                  <a:pt x="193395" y="247165"/>
                </a:lnTo>
                <a:lnTo>
                  <a:pt x="198435" y="235820"/>
                </a:lnTo>
                <a:lnTo>
                  <a:pt x="193395" y="224200"/>
                </a:lnTo>
                <a:lnTo>
                  <a:pt x="178838" y="215634"/>
                </a:lnTo>
                <a:lnTo>
                  <a:pt x="155606" y="210335"/>
                </a:lnTo>
                <a:lnTo>
                  <a:pt x="124542" y="208521"/>
                </a:lnTo>
                <a:lnTo>
                  <a:pt x="199735" y="208521"/>
                </a:lnTo>
                <a:lnTo>
                  <a:pt x="212096" y="217506"/>
                </a:lnTo>
                <a:lnTo>
                  <a:pt x="218388" y="235820"/>
                </a:lnTo>
                <a:lnTo>
                  <a:pt x="212096" y="253976"/>
                </a:lnTo>
                <a:lnTo>
                  <a:pt x="200472" y="262351"/>
                </a:lnTo>
                <a:close/>
              </a:path>
              <a:path w="499109" h="278764">
                <a:moveTo>
                  <a:pt x="498939" y="278686"/>
                </a:moveTo>
                <a:lnTo>
                  <a:pt x="479424" y="278686"/>
                </a:lnTo>
                <a:lnTo>
                  <a:pt x="479424" y="4714"/>
                </a:lnTo>
                <a:lnTo>
                  <a:pt x="498939" y="4714"/>
                </a:lnTo>
                <a:lnTo>
                  <a:pt x="498939" y="278686"/>
                </a:lnTo>
                <a:close/>
              </a:path>
              <a:path w="499109" h="278764">
                <a:moveTo>
                  <a:pt x="415727" y="208302"/>
                </a:moveTo>
                <a:lnTo>
                  <a:pt x="291075" y="208302"/>
                </a:lnTo>
                <a:lnTo>
                  <a:pt x="291075" y="32451"/>
                </a:lnTo>
                <a:lnTo>
                  <a:pt x="415727" y="32451"/>
                </a:lnTo>
                <a:lnTo>
                  <a:pt x="415727" y="48348"/>
                </a:lnTo>
                <a:lnTo>
                  <a:pt x="310370" y="48348"/>
                </a:lnTo>
                <a:lnTo>
                  <a:pt x="310370" y="191967"/>
                </a:lnTo>
                <a:lnTo>
                  <a:pt x="415727" y="191967"/>
                </a:lnTo>
                <a:lnTo>
                  <a:pt x="415727" y="208302"/>
                </a:lnTo>
                <a:close/>
              </a:path>
              <a:path w="499109" h="278764">
                <a:moveTo>
                  <a:pt x="415727" y="191967"/>
                </a:moveTo>
                <a:lnTo>
                  <a:pt x="396761" y="191967"/>
                </a:lnTo>
                <a:lnTo>
                  <a:pt x="396761" y="48348"/>
                </a:lnTo>
                <a:lnTo>
                  <a:pt x="415727" y="48348"/>
                </a:lnTo>
                <a:lnTo>
                  <a:pt x="415727" y="19196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200110" y="5877047"/>
            <a:ext cx="518159" cy="271780"/>
          </a:xfrm>
          <a:custGeom>
            <a:avLst/>
            <a:gdLst/>
            <a:ahLst/>
            <a:cxnLst/>
            <a:rect l="l" t="t" r="r" b="b"/>
            <a:pathLst>
              <a:path w="518159" h="271779">
                <a:moveTo>
                  <a:pt x="217950" y="156665"/>
                </a:moveTo>
                <a:lnTo>
                  <a:pt x="198325" y="156665"/>
                </a:lnTo>
                <a:lnTo>
                  <a:pt x="198325" y="0"/>
                </a:lnTo>
                <a:lnTo>
                  <a:pt x="217950" y="0"/>
                </a:lnTo>
                <a:lnTo>
                  <a:pt x="217950" y="156665"/>
                </a:lnTo>
                <a:close/>
              </a:path>
              <a:path w="518159" h="271779">
                <a:moveTo>
                  <a:pt x="70822" y="142742"/>
                </a:moveTo>
                <a:lnTo>
                  <a:pt x="42366" y="138199"/>
                </a:lnTo>
                <a:lnTo>
                  <a:pt x="19953" y="125392"/>
                </a:lnTo>
                <a:lnTo>
                  <a:pt x="5269" y="105555"/>
                </a:lnTo>
                <a:lnTo>
                  <a:pt x="0" y="79922"/>
                </a:lnTo>
                <a:lnTo>
                  <a:pt x="5269" y="54001"/>
                </a:lnTo>
                <a:lnTo>
                  <a:pt x="19953" y="33958"/>
                </a:lnTo>
                <a:lnTo>
                  <a:pt x="42366" y="21028"/>
                </a:lnTo>
                <a:lnTo>
                  <a:pt x="70822" y="16444"/>
                </a:lnTo>
                <a:lnTo>
                  <a:pt x="99245" y="21028"/>
                </a:lnTo>
                <a:lnTo>
                  <a:pt x="120304" y="33218"/>
                </a:lnTo>
                <a:lnTo>
                  <a:pt x="70822" y="33218"/>
                </a:lnTo>
                <a:lnTo>
                  <a:pt x="50004" y="36723"/>
                </a:lnTo>
                <a:lnTo>
                  <a:pt x="33616" y="46456"/>
                </a:lnTo>
                <a:lnTo>
                  <a:pt x="22921" y="61247"/>
                </a:lnTo>
                <a:lnTo>
                  <a:pt x="19185" y="79922"/>
                </a:lnTo>
                <a:lnTo>
                  <a:pt x="22921" y="98501"/>
                </a:lnTo>
                <a:lnTo>
                  <a:pt x="33616" y="113195"/>
                </a:lnTo>
                <a:lnTo>
                  <a:pt x="50004" y="122874"/>
                </a:lnTo>
                <a:lnTo>
                  <a:pt x="70822" y="126406"/>
                </a:lnTo>
                <a:lnTo>
                  <a:pt x="119814" y="126406"/>
                </a:lnTo>
                <a:lnTo>
                  <a:pt x="99245" y="138199"/>
                </a:lnTo>
                <a:lnTo>
                  <a:pt x="70822" y="142742"/>
                </a:lnTo>
                <a:close/>
              </a:path>
              <a:path w="518159" h="271779">
                <a:moveTo>
                  <a:pt x="119814" y="126406"/>
                </a:moveTo>
                <a:lnTo>
                  <a:pt x="70822" y="126406"/>
                </a:lnTo>
                <a:lnTo>
                  <a:pt x="91534" y="122874"/>
                </a:lnTo>
                <a:lnTo>
                  <a:pt x="107919" y="113195"/>
                </a:lnTo>
                <a:lnTo>
                  <a:pt x="118693" y="98501"/>
                </a:lnTo>
                <a:lnTo>
                  <a:pt x="122569" y="79922"/>
                </a:lnTo>
                <a:lnTo>
                  <a:pt x="118693" y="61247"/>
                </a:lnTo>
                <a:lnTo>
                  <a:pt x="107919" y="46456"/>
                </a:lnTo>
                <a:lnTo>
                  <a:pt x="91534" y="36723"/>
                </a:lnTo>
                <a:lnTo>
                  <a:pt x="70822" y="33218"/>
                </a:lnTo>
                <a:lnTo>
                  <a:pt x="120304" y="33218"/>
                </a:lnTo>
                <a:lnTo>
                  <a:pt x="121582" y="33958"/>
                </a:lnTo>
                <a:lnTo>
                  <a:pt x="136191" y="54001"/>
                </a:lnTo>
                <a:lnTo>
                  <a:pt x="141426" y="79922"/>
                </a:lnTo>
                <a:lnTo>
                  <a:pt x="136191" y="105555"/>
                </a:lnTo>
                <a:lnTo>
                  <a:pt x="121582" y="125392"/>
                </a:lnTo>
                <a:lnTo>
                  <a:pt x="119814" y="126406"/>
                </a:lnTo>
                <a:close/>
              </a:path>
              <a:path w="518159" h="271779">
                <a:moveTo>
                  <a:pt x="17431" y="269477"/>
                </a:moveTo>
                <a:lnTo>
                  <a:pt x="7345" y="254786"/>
                </a:lnTo>
                <a:lnTo>
                  <a:pt x="30669" y="242221"/>
                </a:lnTo>
                <a:lnTo>
                  <a:pt x="48649" y="225227"/>
                </a:lnTo>
                <a:lnTo>
                  <a:pt x="60256" y="205744"/>
                </a:lnTo>
                <a:lnTo>
                  <a:pt x="64464" y="185718"/>
                </a:lnTo>
                <a:lnTo>
                  <a:pt x="64464" y="168834"/>
                </a:lnTo>
                <a:lnTo>
                  <a:pt x="83211" y="168834"/>
                </a:lnTo>
                <a:lnTo>
                  <a:pt x="83211" y="185718"/>
                </a:lnTo>
                <a:lnTo>
                  <a:pt x="85849" y="204641"/>
                </a:lnTo>
                <a:lnTo>
                  <a:pt x="91209" y="216963"/>
                </a:lnTo>
                <a:lnTo>
                  <a:pt x="73454" y="216963"/>
                </a:lnTo>
                <a:lnTo>
                  <a:pt x="64315" y="233216"/>
                </a:lnTo>
                <a:lnTo>
                  <a:pt x="51715" y="247838"/>
                </a:lnTo>
                <a:lnTo>
                  <a:pt x="36005" y="260131"/>
                </a:lnTo>
                <a:lnTo>
                  <a:pt x="17431" y="269477"/>
                </a:lnTo>
                <a:close/>
              </a:path>
              <a:path w="518159" h="271779">
                <a:moveTo>
                  <a:pt x="152910" y="252265"/>
                </a:moveTo>
                <a:lnTo>
                  <a:pt x="124762" y="252265"/>
                </a:lnTo>
                <a:lnTo>
                  <a:pt x="142798" y="238090"/>
                </a:lnTo>
                <a:lnTo>
                  <a:pt x="156076" y="221006"/>
                </a:lnTo>
                <a:lnTo>
                  <a:pt x="164276" y="202915"/>
                </a:lnTo>
                <a:lnTo>
                  <a:pt x="167080" y="185718"/>
                </a:lnTo>
                <a:lnTo>
                  <a:pt x="167080" y="168834"/>
                </a:lnTo>
                <a:lnTo>
                  <a:pt x="186156" y="168834"/>
                </a:lnTo>
                <a:lnTo>
                  <a:pt x="186156" y="185718"/>
                </a:lnTo>
                <a:lnTo>
                  <a:pt x="190132" y="206685"/>
                </a:lnTo>
                <a:lnTo>
                  <a:pt x="195641" y="216086"/>
                </a:lnTo>
                <a:lnTo>
                  <a:pt x="176289" y="216086"/>
                </a:lnTo>
                <a:lnTo>
                  <a:pt x="168418" y="232697"/>
                </a:lnTo>
                <a:lnTo>
                  <a:pt x="157309" y="248167"/>
                </a:lnTo>
                <a:lnTo>
                  <a:pt x="152910" y="252265"/>
                </a:lnTo>
                <a:close/>
              </a:path>
              <a:path w="518159" h="271779">
                <a:moveTo>
                  <a:pt x="233189" y="269477"/>
                </a:moveTo>
                <a:lnTo>
                  <a:pt x="213953" y="260225"/>
                </a:lnTo>
                <a:lnTo>
                  <a:pt x="197862" y="247825"/>
                </a:lnTo>
                <a:lnTo>
                  <a:pt x="185226" y="232923"/>
                </a:lnTo>
                <a:lnTo>
                  <a:pt x="176289" y="216086"/>
                </a:lnTo>
                <a:lnTo>
                  <a:pt x="195641" y="216086"/>
                </a:lnTo>
                <a:lnTo>
                  <a:pt x="201601" y="226254"/>
                </a:lnTo>
                <a:lnTo>
                  <a:pt x="219627" y="242823"/>
                </a:lnTo>
                <a:lnTo>
                  <a:pt x="243275" y="254786"/>
                </a:lnTo>
                <a:lnTo>
                  <a:pt x="233189" y="269477"/>
                </a:lnTo>
                <a:close/>
              </a:path>
              <a:path w="518159" h="271779">
                <a:moveTo>
                  <a:pt x="125420" y="271779"/>
                </a:moveTo>
                <a:lnTo>
                  <a:pt x="107078" y="262073"/>
                </a:lnTo>
                <a:lnTo>
                  <a:pt x="92324" y="249222"/>
                </a:lnTo>
                <a:lnTo>
                  <a:pt x="81126" y="233946"/>
                </a:lnTo>
                <a:lnTo>
                  <a:pt x="73454" y="216963"/>
                </a:lnTo>
                <a:lnTo>
                  <a:pt x="91209" y="216963"/>
                </a:lnTo>
                <a:lnTo>
                  <a:pt x="93790" y="222897"/>
                </a:lnTo>
                <a:lnTo>
                  <a:pt x="106830" y="239200"/>
                </a:lnTo>
                <a:lnTo>
                  <a:pt x="124762" y="252265"/>
                </a:lnTo>
                <a:lnTo>
                  <a:pt x="152910" y="252265"/>
                </a:lnTo>
                <a:lnTo>
                  <a:pt x="142973" y="261520"/>
                </a:lnTo>
                <a:lnTo>
                  <a:pt x="125420" y="271779"/>
                </a:lnTo>
                <a:close/>
              </a:path>
              <a:path w="518159" h="271779">
                <a:moveTo>
                  <a:pt x="488304" y="101410"/>
                </a:moveTo>
                <a:lnTo>
                  <a:pt x="302367" y="101410"/>
                </a:lnTo>
                <a:lnTo>
                  <a:pt x="302367" y="9757"/>
                </a:lnTo>
                <a:lnTo>
                  <a:pt x="321662" y="9757"/>
                </a:lnTo>
                <a:lnTo>
                  <a:pt x="321662" y="85184"/>
                </a:lnTo>
                <a:lnTo>
                  <a:pt x="488304" y="85184"/>
                </a:lnTo>
                <a:lnTo>
                  <a:pt x="488304" y="101410"/>
                </a:lnTo>
                <a:close/>
              </a:path>
              <a:path w="518159" h="271779">
                <a:moveTo>
                  <a:pt x="517576" y="157432"/>
                </a:moveTo>
                <a:lnTo>
                  <a:pt x="267065" y="157432"/>
                </a:lnTo>
                <a:lnTo>
                  <a:pt x="267065" y="141207"/>
                </a:lnTo>
                <a:lnTo>
                  <a:pt x="517576" y="141207"/>
                </a:lnTo>
                <a:lnTo>
                  <a:pt x="517576" y="157432"/>
                </a:lnTo>
                <a:close/>
              </a:path>
              <a:path w="518159" h="271779">
                <a:moveTo>
                  <a:pt x="489949" y="266298"/>
                </a:moveTo>
                <a:lnTo>
                  <a:pt x="300832" y="266298"/>
                </a:lnTo>
                <a:lnTo>
                  <a:pt x="300832" y="187033"/>
                </a:lnTo>
                <a:lnTo>
                  <a:pt x="320128" y="187033"/>
                </a:lnTo>
                <a:lnTo>
                  <a:pt x="320128" y="249743"/>
                </a:lnTo>
                <a:lnTo>
                  <a:pt x="489949" y="249743"/>
                </a:lnTo>
                <a:lnTo>
                  <a:pt x="489949" y="26629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0818886" y="5876718"/>
            <a:ext cx="508000" cy="273685"/>
          </a:xfrm>
          <a:custGeom>
            <a:avLst/>
            <a:gdLst/>
            <a:ahLst/>
            <a:cxnLst/>
            <a:rect l="l" t="t" r="r" b="b"/>
            <a:pathLst>
              <a:path w="508000" h="273685">
                <a:moveTo>
                  <a:pt x="224966" y="34315"/>
                </a:moveTo>
                <a:lnTo>
                  <a:pt x="23899" y="34315"/>
                </a:lnTo>
                <a:lnTo>
                  <a:pt x="23899" y="18199"/>
                </a:lnTo>
                <a:lnTo>
                  <a:pt x="224966" y="18199"/>
                </a:lnTo>
                <a:lnTo>
                  <a:pt x="224966" y="34315"/>
                </a:lnTo>
                <a:close/>
              </a:path>
              <a:path w="508000" h="273685">
                <a:moveTo>
                  <a:pt x="23461" y="131778"/>
                </a:moveTo>
                <a:lnTo>
                  <a:pt x="15677" y="116101"/>
                </a:lnTo>
                <a:lnTo>
                  <a:pt x="49310" y="106657"/>
                </a:lnTo>
                <a:lnTo>
                  <a:pt x="80991" y="89556"/>
                </a:lnTo>
                <a:lnTo>
                  <a:pt x="104572" y="66350"/>
                </a:lnTo>
                <a:lnTo>
                  <a:pt x="113908" y="38590"/>
                </a:lnTo>
                <a:lnTo>
                  <a:pt x="113908" y="34315"/>
                </a:lnTo>
                <a:lnTo>
                  <a:pt x="135286" y="34315"/>
                </a:lnTo>
                <a:lnTo>
                  <a:pt x="135286" y="38590"/>
                </a:lnTo>
                <a:lnTo>
                  <a:pt x="144393" y="66350"/>
                </a:lnTo>
                <a:lnTo>
                  <a:pt x="124652" y="66437"/>
                </a:lnTo>
                <a:lnTo>
                  <a:pt x="107453" y="90167"/>
                </a:lnTo>
                <a:lnTo>
                  <a:pt x="82772" y="109262"/>
                </a:lnTo>
                <a:lnTo>
                  <a:pt x="53733" y="123280"/>
                </a:lnTo>
                <a:lnTo>
                  <a:pt x="23461" y="131778"/>
                </a:lnTo>
                <a:close/>
              </a:path>
              <a:path w="508000" h="273685">
                <a:moveTo>
                  <a:pt x="225953" y="131778"/>
                </a:moveTo>
                <a:lnTo>
                  <a:pt x="195432" y="123280"/>
                </a:lnTo>
                <a:lnTo>
                  <a:pt x="166299" y="109262"/>
                </a:lnTo>
                <a:lnTo>
                  <a:pt x="141667" y="90167"/>
                </a:lnTo>
                <a:lnTo>
                  <a:pt x="124652" y="66437"/>
                </a:lnTo>
                <a:lnTo>
                  <a:pt x="144481" y="66437"/>
                </a:lnTo>
                <a:lnTo>
                  <a:pt x="167930" y="89556"/>
                </a:lnTo>
                <a:lnTo>
                  <a:pt x="199730" y="106657"/>
                </a:lnTo>
                <a:lnTo>
                  <a:pt x="233627" y="116101"/>
                </a:lnTo>
                <a:lnTo>
                  <a:pt x="225953" y="131778"/>
                </a:lnTo>
                <a:close/>
              </a:path>
              <a:path w="508000" h="273685">
                <a:moveTo>
                  <a:pt x="249305" y="173987"/>
                </a:moveTo>
                <a:lnTo>
                  <a:pt x="0" y="173987"/>
                </a:lnTo>
                <a:lnTo>
                  <a:pt x="0" y="157432"/>
                </a:lnTo>
                <a:lnTo>
                  <a:pt x="249305" y="157432"/>
                </a:lnTo>
                <a:lnTo>
                  <a:pt x="249305" y="173987"/>
                </a:lnTo>
                <a:close/>
              </a:path>
              <a:path w="508000" h="273685">
                <a:moveTo>
                  <a:pt x="133861" y="273314"/>
                </a:moveTo>
                <a:lnTo>
                  <a:pt x="114675" y="273314"/>
                </a:lnTo>
                <a:lnTo>
                  <a:pt x="114675" y="173987"/>
                </a:lnTo>
                <a:lnTo>
                  <a:pt x="133861" y="173987"/>
                </a:lnTo>
                <a:lnTo>
                  <a:pt x="133861" y="273314"/>
                </a:lnTo>
                <a:close/>
              </a:path>
              <a:path w="508000" h="273685">
                <a:moveTo>
                  <a:pt x="507490" y="273643"/>
                </a:moveTo>
                <a:lnTo>
                  <a:pt x="488633" y="273643"/>
                </a:lnTo>
                <a:lnTo>
                  <a:pt x="488633" y="0"/>
                </a:lnTo>
                <a:lnTo>
                  <a:pt x="507490" y="0"/>
                </a:lnTo>
                <a:lnTo>
                  <a:pt x="507490" y="273643"/>
                </a:lnTo>
                <a:close/>
              </a:path>
              <a:path w="508000" h="273685">
                <a:moveTo>
                  <a:pt x="452235" y="258733"/>
                </a:moveTo>
                <a:lnTo>
                  <a:pt x="433707" y="258733"/>
                </a:lnTo>
                <a:lnTo>
                  <a:pt x="433707" y="116430"/>
                </a:lnTo>
                <a:lnTo>
                  <a:pt x="384263" y="116430"/>
                </a:lnTo>
                <a:lnTo>
                  <a:pt x="384263" y="100094"/>
                </a:lnTo>
                <a:lnTo>
                  <a:pt x="433707" y="100094"/>
                </a:lnTo>
                <a:lnTo>
                  <a:pt x="433707" y="7235"/>
                </a:lnTo>
                <a:lnTo>
                  <a:pt x="452235" y="7235"/>
                </a:lnTo>
                <a:lnTo>
                  <a:pt x="452235" y="258733"/>
                </a:lnTo>
                <a:close/>
              </a:path>
              <a:path w="508000" h="273685">
                <a:moveTo>
                  <a:pt x="405751" y="50102"/>
                </a:moveTo>
                <a:lnTo>
                  <a:pt x="278577" y="50102"/>
                </a:lnTo>
                <a:lnTo>
                  <a:pt x="278577" y="33657"/>
                </a:lnTo>
                <a:lnTo>
                  <a:pt x="405751" y="33657"/>
                </a:lnTo>
                <a:lnTo>
                  <a:pt x="405751" y="50102"/>
                </a:lnTo>
                <a:close/>
              </a:path>
              <a:path w="508000" h="273685">
                <a:moveTo>
                  <a:pt x="284606" y="217621"/>
                </a:moveTo>
                <a:lnTo>
                  <a:pt x="271999" y="202820"/>
                </a:lnTo>
                <a:lnTo>
                  <a:pt x="297449" y="181372"/>
                </a:lnTo>
                <a:lnTo>
                  <a:pt x="316989" y="151937"/>
                </a:lnTo>
                <a:lnTo>
                  <a:pt x="329520" y="117055"/>
                </a:lnTo>
                <a:lnTo>
                  <a:pt x="333941" y="79264"/>
                </a:lnTo>
                <a:lnTo>
                  <a:pt x="333941" y="50102"/>
                </a:lnTo>
                <a:lnTo>
                  <a:pt x="352908" y="50102"/>
                </a:lnTo>
                <a:lnTo>
                  <a:pt x="352908" y="79264"/>
                </a:lnTo>
                <a:lnTo>
                  <a:pt x="357106" y="114936"/>
                </a:lnTo>
                <a:lnTo>
                  <a:pt x="361476" y="126845"/>
                </a:lnTo>
                <a:lnTo>
                  <a:pt x="343699" y="126845"/>
                </a:lnTo>
                <a:lnTo>
                  <a:pt x="334342" y="155197"/>
                </a:lnTo>
                <a:lnTo>
                  <a:pt x="321059" y="180414"/>
                </a:lnTo>
                <a:lnTo>
                  <a:pt x="304323" y="201541"/>
                </a:lnTo>
                <a:lnTo>
                  <a:pt x="284606" y="217621"/>
                </a:lnTo>
                <a:close/>
              </a:path>
              <a:path w="508000" h="273685">
                <a:moveTo>
                  <a:pt x="401365" y="211152"/>
                </a:moveTo>
                <a:lnTo>
                  <a:pt x="382041" y="196083"/>
                </a:lnTo>
                <a:lnTo>
                  <a:pt x="365749" y="176440"/>
                </a:lnTo>
                <a:lnTo>
                  <a:pt x="352848" y="153076"/>
                </a:lnTo>
                <a:lnTo>
                  <a:pt x="343699" y="126845"/>
                </a:lnTo>
                <a:lnTo>
                  <a:pt x="361476" y="126845"/>
                </a:lnTo>
                <a:lnTo>
                  <a:pt x="369229" y="147976"/>
                </a:lnTo>
                <a:lnTo>
                  <a:pt x="388321" y="175960"/>
                </a:lnTo>
                <a:lnTo>
                  <a:pt x="413425" y="196462"/>
                </a:lnTo>
                <a:lnTo>
                  <a:pt x="401365" y="21115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1371839" y="5876718"/>
            <a:ext cx="229870" cy="273685"/>
          </a:xfrm>
          <a:custGeom>
            <a:avLst/>
            <a:gdLst/>
            <a:ahLst/>
            <a:cxnLst/>
            <a:rect l="l" t="t" r="r" b="b"/>
            <a:pathLst>
              <a:path w="229870" h="273685">
                <a:moveTo>
                  <a:pt x="229790" y="273643"/>
                </a:moveTo>
                <a:lnTo>
                  <a:pt x="210714" y="273643"/>
                </a:lnTo>
                <a:lnTo>
                  <a:pt x="210714" y="0"/>
                </a:lnTo>
                <a:lnTo>
                  <a:pt x="229790" y="0"/>
                </a:lnTo>
                <a:lnTo>
                  <a:pt x="229790" y="273643"/>
                </a:lnTo>
                <a:close/>
              </a:path>
              <a:path w="229870" h="273685">
                <a:moveTo>
                  <a:pt x="175412" y="108426"/>
                </a:moveTo>
                <a:lnTo>
                  <a:pt x="156446" y="108426"/>
                </a:lnTo>
                <a:lnTo>
                  <a:pt x="156446" y="6468"/>
                </a:lnTo>
                <a:lnTo>
                  <a:pt x="175412" y="6468"/>
                </a:lnTo>
                <a:lnTo>
                  <a:pt x="175412" y="108426"/>
                </a:lnTo>
                <a:close/>
              </a:path>
              <a:path w="229870" h="273685">
                <a:moveTo>
                  <a:pt x="58324" y="211591"/>
                </a:moveTo>
                <a:lnTo>
                  <a:pt x="34318" y="205039"/>
                </a:lnTo>
                <a:lnTo>
                  <a:pt x="15924" y="186225"/>
                </a:lnTo>
                <a:lnTo>
                  <a:pt x="4148" y="156660"/>
                </a:lnTo>
                <a:lnTo>
                  <a:pt x="0" y="117855"/>
                </a:lnTo>
                <a:lnTo>
                  <a:pt x="4148" y="79146"/>
                </a:lnTo>
                <a:lnTo>
                  <a:pt x="15924" y="49677"/>
                </a:lnTo>
                <a:lnTo>
                  <a:pt x="34318" y="30918"/>
                </a:lnTo>
                <a:lnTo>
                  <a:pt x="58324" y="24338"/>
                </a:lnTo>
                <a:lnTo>
                  <a:pt x="81207" y="30215"/>
                </a:lnTo>
                <a:lnTo>
                  <a:pt x="94237" y="42427"/>
                </a:lnTo>
                <a:lnTo>
                  <a:pt x="58324" y="42427"/>
                </a:lnTo>
                <a:lnTo>
                  <a:pt x="41854" y="47846"/>
                </a:lnTo>
                <a:lnTo>
                  <a:pt x="29258" y="63162"/>
                </a:lnTo>
                <a:lnTo>
                  <a:pt x="21246" y="86967"/>
                </a:lnTo>
                <a:lnTo>
                  <a:pt x="18527" y="117855"/>
                </a:lnTo>
                <a:lnTo>
                  <a:pt x="21246" y="148711"/>
                </a:lnTo>
                <a:lnTo>
                  <a:pt x="29258" y="172548"/>
                </a:lnTo>
                <a:lnTo>
                  <a:pt x="41854" y="187895"/>
                </a:lnTo>
                <a:lnTo>
                  <a:pt x="58324" y="193282"/>
                </a:lnTo>
                <a:lnTo>
                  <a:pt x="94324" y="193282"/>
                </a:lnTo>
                <a:lnTo>
                  <a:pt x="81486" y="205582"/>
                </a:lnTo>
                <a:lnTo>
                  <a:pt x="58324" y="211591"/>
                </a:lnTo>
                <a:close/>
              </a:path>
              <a:path w="229870" h="273685">
                <a:moveTo>
                  <a:pt x="94324" y="193282"/>
                </a:moveTo>
                <a:lnTo>
                  <a:pt x="58324" y="193282"/>
                </a:lnTo>
                <a:lnTo>
                  <a:pt x="74908" y="187895"/>
                </a:lnTo>
                <a:lnTo>
                  <a:pt x="87555" y="172548"/>
                </a:lnTo>
                <a:lnTo>
                  <a:pt x="95618" y="148711"/>
                </a:lnTo>
                <a:lnTo>
                  <a:pt x="98450" y="117855"/>
                </a:lnTo>
                <a:lnTo>
                  <a:pt x="95618" y="86967"/>
                </a:lnTo>
                <a:lnTo>
                  <a:pt x="87555" y="63162"/>
                </a:lnTo>
                <a:lnTo>
                  <a:pt x="74908" y="47846"/>
                </a:lnTo>
                <a:lnTo>
                  <a:pt x="58324" y="42427"/>
                </a:lnTo>
                <a:lnTo>
                  <a:pt x="94237" y="42427"/>
                </a:lnTo>
                <a:lnTo>
                  <a:pt x="99135" y="47018"/>
                </a:lnTo>
                <a:lnTo>
                  <a:pt x="111267" y="73503"/>
                </a:lnTo>
                <a:lnTo>
                  <a:pt x="116759" y="108426"/>
                </a:lnTo>
                <a:lnTo>
                  <a:pt x="175412" y="108426"/>
                </a:lnTo>
                <a:lnTo>
                  <a:pt x="175412" y="124981"/>
                </a:lnTo>
                <a:lnTo>
                  <a:pt x="116868" y="124981"/>
                </a:lnTo>
                <a:lnTo>
                  <a:pt x="111652" y="160961"/>
                </a:lnTo>
                <a:lnTo>
                  <a:pt x="99560" y="188267"/>
                </a:lnTo>
                <a:lnTo>
                  <a:pt x="94324" y="193282"/>
                </a:lnTo>
                <a:close/>
              </a:path>
              <a:path w="229870" h="273685">
                <a:moveTo>
                  <a:pt x="175412" y="259281"/>
                </a:moveTo>
                <a:lnTo>
                  <a:pt x="156446" y="259281"/>
                </a:lnTo>
                <a:lnTo>
                  <a:pt x="156446" y="124981"/>
                </a:lnTo>
                <a:lnTo>
                  <a:pt x="175412" y="124981"/>
                </a:lnTo>
                <a:lnTo>
                  <a:pt x="175412" y="2592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729742" y="5876718"/>
            <a:ext cx="495934" cy="273685"/>
          </a:xfrm>
          <a:custGeom>
            <a:avLst/>
            <a:gdLst/>
            <a:ahLst/>
            <a:cxnLst/>
            <a:rect l="l" t="t" r="r" b="b"/>
            <a:pathLst>
              <a:path w="495934" h="273685">
                <a:moveTo>
                  <a:pt x="222225" y="111387"/>
                </a:moveTo>
                <a:lnTo>
                  <a:pt x="203368" y="111387"/>
                </a:lnTo>
                <a:lnTo>
                  <a:pt x="203368" y="0"/>
                </a:lnTo>
                <a:lnTo>
                  <a:pt x="222225" y="0"/>
                </a:lnTo>
                <a:lnTo>
                  <a:pt x="222225" y="111387"/>
                </a:lnTo>
                <a:close/>
              </a:path>
              <a:path w="495934" h="273685">
                <a:moveTo>
                  <a:pt x="158858" y="258952"/>
                </a:moveTo>
                <a:lnTo>
                  <a:pt x="140549" y="258952"/>
                </a:lnTo>
                <a:lnTo>
                  <a:pt x="140549" y="6577"/>
                </a:lnTo>
                <a:lnTo>
                  <a:pt x="158858" y="6577"/>
                </a:lnTo>
                <a:lnTo>
                  <a:pt x="158858" y="111387"/>
                </a:lnTo>
                <a:lnTo>
                  <a:pt x="222225" y="111387"/>
                </a:lnTo>
                <a:lnTo>
                  <a:pt x="222225" y="127831"/>
                </a:lnTo>
                <a:lnTo>
                  <a:pt x="158858" y="127831"/>
                </a:lnTo>
                <a:lnTo>
                  <a:pt x="158858" y="258952"/>
                </a:lnTo>
                <a:close/>
              </a:path>
              <a:path w="495934" h="273685">
                <a:moveTo>
                  <a:pt x="222225" y="273643"/>
                </a:moveTo>
                <a:lnTo>
                  <a:pt x="203368" y="273643"/>
                </a:lnTo>
                <a:lnTo>
                  <a:pt x="203368" y="127831"/>
                </a:lnTo>
                <a:lnTo>
                  <a:pt x="222225" y="127831"/>
                </a:lnTo>
                <a:lnTo>
                  <a:pt x="222225" y="273643"/>
                </a:lnTo>
                <a:close/>
              </a:path>
              <a:path w="495934" h="273685">
                <a:moveTo>
                  <a:pt x="17212" y="204026"/>
                </a:moveTo>
                <a:lnTo>
                  <a:pt x="0" y="204026"/>
                </a:lnTo>
                <a:lnTo>
                  <a:pt x="0" y="33986"/>
                </a:lnTo>
                <a:lnTo>
                  <a:pt x="102616" y="33986"/>
                </a:lnTo>
                <a:lnTo>
                  <a:pt x="102616" y="50321"/>
                </a:lnTo>
                <a:lnTo>
                  <a:pt x="19514" y="50321"/>
                </a:lnTo>
                <a:lnTo>
                  <a:pt x="19514" y="187033"/>
                </a:lnTo>
                <a:lnTo>
                  <a:pt x="120198" y="187033"/>
                </a:lnTo>
                <a:lnTo>
                  <a:pt x="121253" y="195475"/>
                </a:lnTo>
                <a:lnTo>
                  <a:pt x="97350" y="199802"/>
                </a:lnTo>
                <a:lnTo>
                  <a:pt x="73426" y="202382"/>
                </a:lnTo>
                <a:lnTo>
                  <a:pt x="47405" y="203646"/>
                </a:lnTo>
                <a:lnTo>
                  <a:pt x="17212" y="204026"/>
                </a:lnTo>
                <a:close/>
              </a:path>
              <a:path w="495934" h="273685">
                <a:moveTo>
                  <a:pt x="120198" y="187033"/>
                </a:moveTo>
                <a:lnTo>
                  <a:pt x="19514" y="187033"/>
                </a:lnTo>
                <a:lnTo>
                  <a:pt x="48421" y="186689"/>
                </a:lnTo>
                <a:lnTo>
                  <a:pt x="73412" y="185430"/>
                </a:lnTo>
                <a:lnTo>
                  <a:pt x="96369" y="182917"/>
                </a:lnTo>
                <a:lnTo>
                  <a:pt x="119170" y="178811"/>
                </a:lnTo>
                <a:lnTo>
                  <a:pt x="120198" y="187033"/>
                </a:lnTo>
                <a:close/>
              </a:path>
              <a:path w="495934" h="273685">
                <a:moveTo>
                  <a:pt x="495759" y="116649"/>
                </a:moveTo>
                <a:lnTo>
                  <a:pt x="477012" y="116649"/>
                </a:lnTo>
                <a:lnTo>
                  <a:pt x="477012" y="0"/>
                </a:lnTo>
                <a:lnTo>
                  <a:pt x="495759" y="0"/>
                </a:lnTo>
                <a:lnTo>
                  <a:pt x="495759" y="116649"/>
                </a:lnTo>
                <a:close/>
              </a:path>
              <a:path w="495934" h="273685">
                <a:moveTo>
                  <a:pt x="436009" y="259501"/>
                </a:moveTo>
                <a:lnTo>
                  <a:pt x="417482" y="259501"/>
                </a:lnTo>
                <a:lnTo>
                  <a:pt x="417482" y="6797"/>
                </a:lnTo>
                <a:lnTo>
                  <a:pt x="436009" y="6797"/>
                </a:lnTo>
                <a:lnTo>
                  <a:pt x="436009" y="116649"/>
                </a:lnTo>
                <a:lnTo>
                  <a:pt x="495759" y="116649"/>
                </a:lnTo>
                <a:lnTo>
                  <a:pt x="495759" y="133203"/>
                </a:lnTo>
                <a:lnTo>
                  <a:pt x="436009" y="133203"/>
                </a:lnTo>
                <a:lnTo>
                  <a:pt x="436009" y="259501"/>
                </a:lnTo>
                <a:close/>
              </a:path>
              <a:path w="495934" h="273685">
                <a:moveTo>
                  <a:pt x="495759" y="273643"/>
                </a:moveTo>
                <a:lnTo>
                  <a:pt x="477012" y="273643"/>
                </a:lnTo>
                <a:lnTo>
                  <a:pt x="477012" y="133203"/>
                </a:lnTo>
                <a:lnTo>
                  <a:pt x="495759" y="133203"/>
                </a:lnTo>
                <a:lnTo>
                  <a:pt x="495759" y="273643"/>
                </a:lnTo>
                <a:close/>
              </a:path>
              <a:path w="495934" h="273685">
                <a:moveTo>
                  <a:pt x="342493" y="49115"/>
                </a:moveTo>
                <a:lnTo>
                  <a:pt x="322868" y="49115"/>
                </a:lnTo>
                <a:lnTo>
                  <a:pt x="322868" y="8441"/>
                </a:lnTo>
                <a:lnTo>
                  <a:pt x="342493" y="8441"/>
                </a:lnTo>
                <a:lnTo>
                  <a:pt x="342493" y="49115"/>
                </a:lnTo>
                <a:close/>
              </a:path>
              <a:path w="495934" h="273685">
                <a:moveTo>
                  <a:pt x="401914" y="65341"/>
                </a:moveTo>
                <a:lnTo>
                  <a:pt x="263118" y="65341"/>
                </a:lnTo>
                <a:lnTo>
                  <a:pt x="263118" y="49115"/>
                </a:lnTo>
                <a:lnTo>
                  <a:pt x="401914" y="49115"/>
                </a:lnTo>
                <a:lnTo>
                  <a:pt x="401914" y="65341"/>
                </a:lnTo>
                <a:close/>
              </a:path>
              <a:path w="495934" h="273685">
                <a:moveTo>
                  <a:pt x="332516" y="208741"/>
                </a:moveTo>
                <a:lnTo>
                  <a:pt x="309017" y="204246"/>
                </a:lnTo>
                <a:lnTo>
                  <a:pt x="290472" y="191528"/>
                </a:lnTo>
                <a:lnTo>
                  <a:pt x="278340" y="171986"/>
                </a:lnTo>
                <a:lnTo>
                  <a:pt x="274082" y="147017"/>
                </a:lnTo>
                <a:lnTo>
                  <a:pt x="278340" y="122334"/>
                </a:lnTo>
                <a:lnTo>
                  <a:pt x="290472" y="102986"/>
                </a:lnTo>
                <a:lnTo>
                  <a:pt x="309017" y="90359"/>
                </a:lnTo>
                <a:lnTo>
                  <a:pt x="332516" y="85842"/>
                </a:lnTo>
                <a:lnTo>
                  <a:pt x="356115" y="90359"/>
                </a:lnTo>
                <a:lnTo>
                  <a:pt x="373991" y="102506"/>
                </a:lnTo>
                <a:lnTo>
                  <a:pt x="332516" y="102506"/>
                </a:lnTo>
                <a:lnTo>
                  <a:pt x="316075" y="106023"/>
                </a:lnTo>
                <a:lnTo>
                  <a:pt x="303107" y="115429"/>
                </a:lnTo>
                <a:lnTo>
                  <a:pt x="294621" y="129502"/>
                </a:lnTo>
                <a:lnTo>
                  <a:pt x="291623" y="147017"/>
                </a:lnTo>
                <a:lnTo>
                  <a:pt x="294621" y="164762"/>
                </a:lnTo>
                <a:lnTo>
                  <a:pt x="303107" y="178879"/>
                </a:lnTo>
                <a:lnTo>
                  <a:pt x="316075" y="188166"/>
                </a:lnTo>
                <a:lnTo>
                  <a:pt x="332516" y="191419"/>
                </a:lnTo>
                <a:lnTo>
                  <a:pt x="374766" y="191419"/>
                </a:lnTo>
                <a:lnTo>
                  <a:pt x="356115" y="204246"/>
                </a:lnTo>
                <a:lnTo>
                  <a:pt x="332516" y="208741"/>
                </a:lnTo>
                <a:close/>
              </a:path>
              <a:path w="495934" h="273685">
                <a:moveTo>
                  <a:pt x="374766" y="191419"/>
                </a:moveTo>
                <a:lnTo>
                  <a:pt x="332516" y="191419"/>
                </a:lnTo>
                <a:lnTo>
                  <a:pt x="348994" y="188166"/>
                </a:lnTo>
                <a:lnTo>
                  <a:pt x="362048" y="178879"/>
                </a:lnTo>
                <a:lnTo>
                  <a:pt x="370643" y="164762"/>
                </a:lnTo>
                <a:lnTo>
                  <a:pt x="373738" y="147017"/>
                </a:lnTo>
                <a:lnTo>
                  <a:pt x="370643" y="129502"/>
                </a:lnTo>
                <a:lnTo>
                  <a:pt x="362048" y="115429"/>
                </a:lnTo>
                <a:lnTo>
                  <a:pt x="348994" y="106023"/>
                </a:lnTo>
                <a:lnTo>
                  <a:pt x="332516" y="102506"/>
                </a:lnTo>
                <a:lnTo>
                  <a:pt x="373991" y="102506"/>
                </a:lnTo>
                <a:lnTo>
                  <a:pt x="374697" y="102986"/>
                </a:lnTo>
                <a:lnTo>
                  <a:pt x="386908" y="122334"/>
                </a:lnTo>
                <a:lnTo>
                  <a:pt x="391389" y="147017"/>
                </a:lnTo>
                <a:lnTo>
                  <a:pt x="386908" y="171986"/>
                </a:lnTo>
                <a:lnTo>
                  <a:pt x="374766" y="19141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349615" y="5876718"/>
            <a:ext cx="495300" cy="273685"/>
          </a:xfrm>
          <a:custGeom>
            <a:avLst/>
            <a:gdLst/>
            <a:ahLst/>
            <a:cxnLst/>
            <a:rect l="l" t="t" r="r" b="b"/>
            <a:pathLst>
              <a:path w="495300" h="273685">
                <a:moveTo>
                  <a:pt x="220142" y="165655"/>
                </a:moveTo>
                <a:lnTo>
                  <a:pt x="200518" y="165655"/>
                </a:lnTo>
                <a:lnTo>
                  <a:pt x="200518" y="0"/>
                </a:lnTo>
                <a:lnTo>
                  <a:pt x="220142" y="0"/>
                </a:lnTo>
                <a:lnTo>
                  <a:pt x="220142" y="165655"/>
                </a:lnTo>
                <a:close/>
              </a:path>
              <a:path w="495300" h="273685">
                <a:moveTo>
                  <a:pt x="156665" y="36617"/>
                </a:moveTo>
                <a:lnTo>
                  <a:pt x="5152" y="36617"/>
                </a:lnTo>
                <a:lnTo>
                  <a:pt x="5152" y="20172"/>
                </a:lnTo>
                <a:lnTo>
                  <a:pt x="156665" y="20172"/>
                </a:lnTo>
                <a:lnTo>
                  <a:pt x="156665" y="36617"/>
                </a:lnTo>
                <a:close/>
              </a:path>
              <a:path w="495300" h="273685">
                <a:moveTo>
                  <a:pt x="10305" y="157871"/>
                </a:moveTo>
                <a:lnTo>
                  <a:pt x="0" y="142522"/>
                </a:lnTo>
                <a:lnTo>
                  <a:pt x="27879" y="128023"/>
                </a:lnTo>
                <a:lnTo>
                  <a:pt x="50527" y="107111"/>
                </a:lnTo>
                <a:lnTo>
                  <a:pt x="65754" y="81347"/>
                </a:lnTo>
                <a:lnTo>
                  <a:pt x="71371" y="52294"/>
                </a:lnTo>
                <a:lnTo>
                  <a:pt x="71371" y="36617"/>
                </a:lnTo>
                <a:lnTo>
                  <a:pt x="91104" y="36617"/>
                </a:lnTo>
                <a:lnTo>
                  <a:pt x="91104" y="52294"/>
                </a:lnTo>
                <a:lnTo>
                  <a:pt x="96742" y="79781"/>
                </a:lnTo>
                <a:lnTo>
                  <a:pt x="101693" y="87596"/>
                </a:lnTo>
                <a:lnTo>
                  <a:pt x="81566" y="87596"/>
                </a:lnTo>
                <a:lnTo>
                  <a:pt x="70108" y="110602"/>
                </a:lnTo>
                <a:lnTo>
                  <a:pt x="53788" y="130380"/>
                </a:lnTo>
                <a:lnTo>
                  <a:pt x="33542" y="146335"/>
                </a:lnTo>
                <a:lnTo>
                  <a:pt x="10305" y="157871"/>
                </a:lnTo>
                <a:close/>
              </a:path>
              <a:path w="495300" h="273685">
                <a:moveTo>
                  <a:pt x="152718" y="152280"/>
                </a:moveTo>
                <a:lnTo>
                  <a:pt x="129853" y="141803"/>
                </a:lnTo>
                <a:lnTo>
                  <a:pt x="109742" y="127174"/>
                </a:lnTo>
                <a:lnTo>
                  <a:pt x="93331" y="108927"/>
                </a:lnTo>
                <a:lnTo>
                  <a:pt x="81566" y="87596"/>
                </a:lnTo>
                <a:lnTo>
                  <a:pt x="101693" y="87596"/>
                </a:lnTo>
                <a:lnTo>
                  <a:pt x="112113" y="104041"/>
                </a:lnTo>
                <a:lnTo>
                  <a:pt x="134904" y="123614"/>
                </a:lnTo>
                <a:lnTo>
                  <a:pt x="162804" y="137041"/>
                </a:lnTo>
                <a:lnTo>
                  <a:pt x="152718" y="152280"/>
                </a:lnTo>
                <a:close/>
              </a:path>
              <a:path w="495300" h="273685">
                <a:moveTo>
                  <a:pt x="220142" y="273643"/>
                </a:moveTo>
                <a:lnTo>
                  <a:pt x="200518" y="273643"/>
                </a:lnTo>
                <a:lnTo>
                  <a:pt x="200518" y="197339"/>
                </a:lnTo>
                <a:lnTo>
                  <a:pt x="37275" y="197339"/>
                </a:lnTo>
                <a:lnTo>
                  <a:pt x="37275" y="181003"/>
                </a:lnTo>
                <a:lnTo>
                  <a:pt x="220142" y="181003"/>
                </a:lnTo>
                <a:lnTo>
                  <a:pt x="220142" y="273643"/>
                </a:lnTo>
                <a:close/>
              </a:path>
              <a:path w="495300" h="273685">
                <a:moveTo>
                  <a:pt x="494882" y="148333"/>
                </a:moveTo>
                <a:lnTo>
                  <a:pt x="475587" y="148333"/>
                </a:lnTo>
                <a:lnTo>
                  <a:pt x="475587" y="84746"/>
                </a:lnTo>
                <a:lnTo>
                  <a:pt x="416166" y="84746"/>
                </a:lnTo>
                <a:lnTo>
                  <a:pt x="416166" y="68082"/>
                </a:lnTo>
                <a:lnTo>
                  <a:pt x="475587" y="68082"/>
                </a:lnTo>
                <a:lnTo>
                  <a:pt x="475587" y="0"/>
                </a:lnTo>
                <a:lnTo>
                  <a:pt x="494882" y="0"/>
                </a:lnTo>
                <a:lnTo>
                  <a:pt x="494882" y="148333"/>
                </a:lnTo>
                <a:close/>
              </a:path>
              <a:path w="495300" h="273685">
                <a:moveTo>
                  <a:pt x="425485" y="34315"/>
                </a:moveTo>
                <a:lnTo>
                  <a:pt x="278467" y="34315"/>
                </a:lnTo>
                <a:lnTo>
                  <a:pt x="278467" y="17870"/>
                </a:lnTo>
                <a:lnTo>
                  <a:pt x="425485" y="17870"/>
                </a:lnTo>
                <a:lnTo>
                  <a:pt x="425485" y="34315"/>
                </a:lnTo>
                <a:close/>
              </a:path>
              <a:path w="495300" h="273685">
                <a:moveTo>
                  <a:pt x="281975" y="152608"/>
                </a:moveTo>
                <a:lnTo>
                  <a:pt x="271560" y="137150"/>
                </a:lnTo>
                <a:lnTo>
                  <a:pt x="299126" y="122549"/>
                </a:lnTo>
                <a:lnTo>
                  <a:pt x="321717" y="101410"/>
                </a:lnTo>
                <a:lnTo>
                  <a:pt x="336990" y="75420"/>
                </a:lnTo>
                <a:lnTo>
                  <a:pt x="342602" y="46265"/>
                </a:lnTo>
                <a:lnTo>
                  <a:pt x="342602" y="34315"/>
                </a:lnTo>
                <a:lnTo>
                  <a:pt x="362117" y="34315"/>
                </a:lnTo>
                <a:lnTo>
                  <a:pt x="362161" y="46265"/>
                </a:lnTo>
                <a:lnTo>
                  <a:pt x="367419" y="72695"/>
                </a:lnTo>
                <a:lnTo>
                  <a:pt x="372643" y="81347"/>
                </a:lnTo>
                <a:lnTo>
                  <a:pt x="352798" y="81347"/>
                </a:lnTo>
                <a:lnTo>
                  <a:pt x="341377" y="104584"/>
                </a:lnTo>
                <a:lnTo>
                  <a:pt x="325157" y="124666"/>
                </a:lnTo>
                <a:lnTo>
                  <a:pt x="305051" y="140903"/>
                </a:lnTo>
                <a:lnTo>
                  <a:pt x="281975" y="152608"/>
                </a:lnTo>
                <a:close/>
              </a:path>
              <a:path w="495300" h="273685">
                <a:moveTo>
                  <a:pt x="420661" y="145921"/>
                </a:moveTo>
                <a:lnTo>
                  <a:pt x="398649" y="135045"/>
                </a:lnTo>
                <a:lnTo>
                  <a:pt x="379494" y="120253"/>
                </a:lnTo>
                <a:lnTo>
                  <a:pt x="363957" y="102152"/>
                </a:lnTo>
                <a:lnTo>
                  <a:pt x="352798" y="81347"/>
                </a:lnTo>
                <a:lnTo>
                  <a:pt x="372643" y="81347"/>
                </a:lnTo>
                <a:lnTo>
                  <a:pt x="382002" y="96846"/>
                </a:lnTo>
                <a:lnTo>
                  <a:pt x="403882" y="116702"/>
                </a:lnTo>
                <a:lnTo>
                  <a:pt x="431076" y="130463"/>
                </a:lnTo>
                <a:lnTo>
                  <a:pt x="420661" y="145921"/>
                </a:lnTo>
                <a:close/>
              </a:path>
              <a:path w="495300" h="273685">
                <a:moveTo>
                  <a:pt x="494882" y="269696"/>
                </a:moveTo>
                <a:lnTo>
                  <a:pt x="321005" y="269696"/>
                </a:lnTo>
                <a:lnTo>
                  <a:pt x="321005" y="162147"/>
                </a:lnTo>
                <a:lnTo>
                  <a:pt x="340519" y="162147"/>
                </a:lnTo>
                <a:lnTo>
                  <a:pt x="340519" y="198983"/>
                </a:lnTo>
                <a:lnTo>
                  <a:pt x="494882" y="198983"/>
                </a:lnTo>
                <a:lnTo>
                  <a:pt x="494882" y="215099"/>
                </a:lnTo>
                <a:lnTo>
                  <a:pt x="340519" y="215099"/>
                </a:lnTo>
                <a:lnTo>
                  <a:pt x="340519" y="253251"/>
                </a:lnTo>
                <a:lnTo>
                  <a:pt x="494882" y="253251"/>
                </a:lnTo>
                <a:lnTo>
                  <a:pt x="494882" y="269696"/>
                </a:lnTo>
                <a:close/>
              </a:path>
              <a:path w="495300" h="273685">
                <a:moveTo>
                  <a:pt x="494882" y="198983"/>
                </a:moveTo>
                <a:lnTo>
                  <a:pt x="475587" y="198983"/>
                </a:lnTo>
                <a:lnTo>
                  <a:pt x="475587" y="162147"/>
                </a:lnTo>
                <a:lnTo>
                  <a:pt x="494882" y="162147"/>
                </a:lnTo>
                <a:lnTo>
                  <a:pt x="494882" y="198983"/>
                </a:lnTo>
                <a:close/>
              </a:path>
              <a:path w="495300" h="273685">
                <a:moveTo>
                  <a:pt x="494882" y="253251"/>
                </a:moveTo>
                <a:lnTo>
                  <a:pt x="475587" y="253251"/>
                </a:lnTo>
                <a:lnTo>
                  <a:pt x="475587" y="215099"/>
                </a:lnTo>
                <a:lnTo>
                  <a:pt x="494882" y="215099"/>
                </a:lnTo>
                <a:lnTo>
                  <a:pt x="494882" y="25325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970584" y="5877047"/>
            <a:ext cx="1073150" cy="273050"/>
          </a:xfrm>
          <a:custGeom>
            <a:avLst/>
            <a:gdLst/>
            <a:ahLst/>
            <a:cxnLst/>
            <a:rect l="l" t="t" r="r" b="b"/>
            <a:pathLst>
              <a:path w="1073150" h="273050">
                <a:moveTo>
                  <a:pt x="218498" y="149977"/>
                </a:moveTo>
                <a:lnTo>
                  <a:pt x="30587" y="149977"/>
                </a:lnTo>
                <a:lnTo>
                  <a:pt x="30587" y="23351"/>
                </a:lnTo>
                <a:lnTo>
                  <a:pt x="218498" y="23351"/>
                </a:lnTo>
                <a:lnTo>
                  <a:pt x="218498" y="39358"/>
                </a:lnTo>
                <a:lnTo>
                  <a:pt x="49444" y="39358"/>
                </a:lnTo>
                <a:lnTo>
                  <a:pt x="49444" y="134190"/>
                </a:lnTo>
                <a:lnTo>
                  <a:pt x="218498" y="134190"/>
                </a:lnTo>
                <a:lnTo>
                  <a:pt x="218498" y="149977"/>
                </a:lnTo>
                <a:close/>
              </a:path>
              <a:path w="1073150" h="273050">
                <a:moveTo>
                  <a:pt x="218498" y="134190"/>
                </a:moveTo>
                <a:lnTo>
                  <a:pt x="199531" y="134190"/>
                </a:lnTo>
                <a:lnTo>
                  <a:pt x="199531" y="39358"/>
                </a:lnTo>
                <a:lnTo>
                  <a:pt x="218498" y="39358"/>
                </a:lnTo>
                <a:lnTo>
                  <a:pt x="218498" y="134190"/>
                </a:lnTo>
                <a:close/>
              </a:path>
              <a:path w="1073150" h="273050">
                <a:moveTo>
                  <a:pt x="134081" y="220252"/>
                </a:moveTo>
                <a:lnTo>
                  <a:pt x="114785" y="220252"/>
                </a:lnTo>
                <a:lnTo>
                  <a:pt x="114785" y="149977"/>
                </a:lnTo>
                <a:lnTo>
                  <a:pt x="134081" y="149977"/>
                </a:lnTo>
                <a:lnTo>
                  <a:pt x="134081" y="220252"/>
                </a:lnTo>
                <a:close/>
              </a:path>
              <a:path w="1073150" h="273050">
                <a:moveTo>
                  <a:pt x="250511" y="237026"/>
                </a:moveTo>
                <a:lnTo>
                  <a:pt x="0" y="237026"/>
                </a:lnTo>
                <a:lnTo>
                  <a:pt x="0" y="220252"/>
                </a:lnTo>
                <a:lnTo>
                  <a:pt x="250511" y="220252"/>
                </a:lnTo>
                <a:lnTo>
                  <a:pt x="250511" y="237026"/>
                </a:lnTo>
                <a:close/>
              </a:path>
              <a:path w="1073150" h="273050">
                <a:moveTo>
                  <a:pt x="506503" y="146250"/>
                </a:moveTo>
                <a:lnTo>
                  <a:pt x="487756" y="146250"/>
                </a:lnTo>
                <a:lnTo>
                  <a:pt x="487756" y="0"/>
                </a:lnTo>
                <a:lnTo>
                  <a:pt x="506503" y="0"/>
                </a:lnTo>
                <a:lnTo>
                  <a:pt x="506503" y="146250"/>
                </a:lnTo>
                <a:close/>
              </a:path>
              <a:path w="1073150" h="273050">
                <a:moveTo>
                  <a:pt x="454537" y="143509"/>
                </a:moveTo>
                <a:lnTo>
                  <a:pt x="435571" y="143509"/>
                </a:lnTo>
                <a:lnTo>
                  <a:pt x="435571" y="77181"/>
                </a:lnTo>
                <a:lnTo>
                  <a:pt x="374725" y="77181"/>
                </a:lnTo>
                <a:lnTo>
                  <a:pt x="374725" y="61284"/>
                </a:lnTo>
                <a:lnTo>
                  <a:pt x="435571" y="61284"/>
                </a:lnTo>
                <a:lnTo>
                  <a:pt x="435571" y="5810"/>
                </a:lnTo>
                <a:lnTo>
                  <a:pt x="454537" y="5810"/>
                </a:lnTo>
                <a:lnTo>
                  <a:pt x="454537" y="143509"/>
                </a:lnTo>
                <a:close/>
              </a:path>
              <a:path w="1073150" h="273050">
                <a:moveTo>
                  <a:pt x="305327" y="130024"/>
                </a:moveTo>
                <a:lnTo>
                  <a:pt x="288553" y="130024"/>
                </a:lnTo>
                <a:lnTo>
                  <a:pt x="288553" y="16664"/>
                </a:lnTo>
                <a:lnTo>
                  <a:pt x="392266" y="16664"/>
                </a:lnTo>
                <a:lnTo>
                  <a:pt x="392266" y="32889"/>
                </a:lnTo>
                <a:lnTo>
                  <a:pt x="308178" y="32889"/>
                </a:lnTo>
                <a:lnTo>
                  <a:pt x="308178" y="113798"/>
                </a:lnTo>
                <a:lnTo>
                  <a:pt x="408237" y="113798"/>
                </a:lnTo>
                <a:lnTo>
                  <a:pt x="408930" y="122459"/>
                </a:lnTo>
                <a:lnTo>
                  <a:pt x="384201" y="126432"/>
                </a:lnTo>
                <a:lnTo>
                  <a:pt x="360006" y="128750"/>
                </a:lnTo>
                <a:lnTo>
                  <a:pt x="334373" y="129813"/>
                </a:lnTo>
                <a:lnTo>
                  <a:pt x="305327" y="130024"/>
                </a:lnTo>
                <a:close/>
              </a:path>
              <a:path w="1073150" h="273050">
                <a:moveTo>
                  <a:pt x="408237" y="113798"/>
                </a:moveTo>
                <a:lnTo>
                  <a:pt x="308178" y="113798"/>
                </a:lnTo>
                <a:lnTo>
                  <a:pt x="335663" y="113569"/>
                </a:lnTo>
                <a:lnTo>
                  <a:pt x="360239" y="112455"/>
                </a:lnTo>
                <a:lnTo>
                  <a:pt x="383644" y="110067"/>
                </a:lnTo>
                <a:lnTo>
                  <a:pt x="407615" y="106014"/>
                </a:lnTo>
                <a:lnTo>
                  <a:pt x="408237" y="113798"/>
                </a:lnTo>
                <a:close/>
              </a:path>
              <a:path w="1073150" h="273050">
                <a:moveTo>
                  <a:pt x="517686" y="269367"/>
                </a:moveTo>
                <a:lnTo>
                  <a:pt x="326925" y="269367"/>
                </a:lnTo>
                <a:lnTo>
                  <a:pt x="326925" y="204574"/>
                </a:lnTo>
                <a:lnTo>
                  <a:pt x="487537" y="204574"/>
                </a:lnTo>
                <a:lnTo>
                  <a:pt x="487537" y="175193"/>
                </a:lnTo>
                <a:lnTo>
                  <a:pt x="326157" y="175193"/>
                </a:lnTo>
                <a:lnTo>
                  <a:pt x="326157" y="159296"/>
                </a:lnTo>
                <a:lnTo>
                  <a:pt x="506503" y="159296"/>
                </a:lnTo>
                <a:lnTo>
                  <a:pt x="506503" y="219923"/>
                </a:lnTo>
                <a:lnTo>
                  <a:pt x="346220" y="219923"/>
                </a:lnTo>
                <a:lnTo>
                  <a:pt x="346220" y="253142"/>
                </a:lnTo>
                <a:lnTo>
                  <a:pt x="517686" y="253142"/>
                </a:lnTo>
                <a:lnTo>
                  <a:pt x="517686" y="269367"/>
                </a:lnTo>
                <a:close/>
              </a:path>
              <a:path w="1073150" h="273050">
                <a:moveTo>
                  <a:pt x="774008" y="169053"/>
                </a:moveTo>
                <a:lnTo>
                  <a:pt x="754383" y="169053"/>
                </a:lnTo>
                <a:lnTo>
                  <a:pt x="754383" y="0"/>
                </a:lnTo>
                <a:lnTo>
                  <a:pt x="774008" y="0"/>
                </a:lnTo>
                <a:lnTo>
                  <a:pt x="774008" y="169053"/>
                </a:lnTo>
                <a:close/>
              </a:path>
              <a:path w="1073150" h="273050">
                <a:moveTo>
                  <a:pt x="585001" y="149977"/>
                </a:moveTo>
                <a:lnTo>
                  <a:pt x="563403" y="149977"/>
                </a:lnTo>
                <a:lnTo>
                  <a:pt x="563403" y="74221"/>
                </a:lnTo>
                <a:lnTo>
                  <a:pt x="667883" y="74221"/>
                </a:lnTo>
                <a:lnTo>
                  <a:pt x="667883" y="34205"/>
                </a:lnTo>
                <a:lnTo>
                  <a:pt x="562635" y="34205"/>
                </a:lnTo>
                <a:lnTo>
                  <a:pt x="562635" y="17431"/>
                </a:lnTo>
                <a:lnTo>
                  <a:pt x="687178" y="17431"/>
                </a:lnTo>
                <a:lnTo>
                  <a:pt x="687178" y="90008"/>
                </a:lnTo>
                <a:lnTo>
                  <a:pt x="582260" y="90008"/>
                </a:lnTo>
                <a:lnTo>
                  <a:pt x="582260" y="133423"/>
                </a:lnTo>
                <a:lnTo>
                  <a:pt x="718191" y="133423"/>
                </a:lnTo>
                <a:lnTo>
                  <a:pt x="719301" y="140987"/>
                </a:lnTo>
                <a:lnTo>
                  <a:pt x="685258" y="145645"/>
                </a:lnTo>
                <a:lnTo>
                  <a:pt x="652850" y="148401"/>
                </a:lnTo>
                <a:lnTo>
                  <a:pt x="620092" y="149698"/>
                </a:lnTo>
                <a:lnTo>
                  <a:pt x="585001" y="149977"/>
                </a:lnTo>
                <a:close/>
              </a:path>
              <a:path w="1073150" h="273050">
                <a:moveTo>
                  <a:pt x="718191" y="133423"/>
                </a:moveTo>
                <a:lnTo>
                  <a:pt x="585001" y="133423"/>
                </a:lnTo>
                <a:lnTo>
                  <a:pt x="619591" y="133068"/>
                </a:lnTo>
                <a:lnTo>
                  <a:pt x="651890" y="131737"/>
                </a:lnTo>
                <a:lnTo>
                  <a:pt x="683716" y="129029"/>
                </a:lnTo>
                <a:lnTo>
                  <a:pt x="716889" y="124542"/>
                </a:lnTo>
                <a:lnTo>
                  <a:pt x="718191" y="133423"/>
                </a:lnTo>
                <a:close/>
              </a:path>
              <a:path w="1073150" h="273050">
                <a:moveTo>
                  <a:pt x="683780" y="272437"/>
                </a:moveTo>
                <a:lnTo>
                  <a:pt x="645189" y="269160"/>
                </a:lnTo>
                <a:lnTo>
                  <a:pt x="616301" y="259624"/>
                </a:lnTo>
                <a:lnTo>
                  <a:pt x="598184" y="244270"/>
                </a:lnTo>
                <a:lnTo>
                  <a:pt x="591907" y="223541"/>
                </a:lnTo>
                <a:lnTo>
                  <a:pt x="598184" y="202892"/>
                </a:lnTo>
                <a:lnTo>
                  <a:pt x="616301" y="187609"/>
                </a:lnTo>
                <a:lnTo>
                  <a:pt x="645189" y="178122"/>
                </a:lnTo>
                <a:lnTo>
                  <a:pt x="683780" y="174864"/>
                </a:lnTo>
                <a:lnTo>
                  <a:pt x="722234" y="178122"/>
                </a:lnTo>
                <a:lnTo>
                  <a:pt x="751149" y="187609"/>
                </a:lnTo>
                <a:lnTo>
                  <a:pt x="755039" y="190870"/>
                </a:lnTo>
                <a:lnTo>
                  <a:pt x="683780" y="190870"/>
                </a:lnTo>
                <a:lnTo>
                  <a:pt x="653615" y="193154"/>
                </a:lnTo>
                <a:lnTo>
                  <a:pt x="630759" y="199682"/>
                </a:lnTo>
                <a:lnTo>
                  <a:pt x="616268" y="209972"/>
                </a:lnTo>
                <a:lnTo>
                  <a:pt x="611203" y="223541"/>
                </a:lnTo>
                <a:lnTo>
                  <a:pt x="616268" y="237329"/>
                </a:lnTo>
                <a:lnTo>
                  <a:pt x="630759" y="247674"/>
                </a:lnTo>
                <a:lnTo>
                  <a:pt x="653615" y="254175"/>
                </a:lnTo>
                <a:lnTo>
                  <a:pt x="683780" y="256431"/>
                </a:lnTo>
                <a:lnTo>
                  <a:pt x="754940" y="256431"/>
                </a:lnTo>
                <a:lnTo>
                  <a:pt x="751149" y="259624"/>
                </a:lnTo>
                <a:lnTo>
                  <a:pt x="722234" y="269160"/>
                </a:lnTo>
                <a:lnTo>
                  <a:pt x="683780" y="272437"/>
                </a:lnTo>
                <a:close/>
              </a:path>
              <a:path w="1073150" h="273050">
                <a:moveTo>
                  <a:pt x="754940" y="256431"/>
                </a:moveTo>
                <a:lnTo>
                  <a:pt x="683780" y="256431"/>
                </a:lnTo>
                <a:lnTo>
                  <a:pt x="713817" y="254175"/>
                </a:lnTo>
                <a:lnTo>
                  <a:pt x="736609" y="247674"/>
                </a:lnTo>
                <a:lnTo>
                  <a:pt x="751076" y="237329"/>
                </a:lnTo>
                <a:lnTo>
                  <a:pt x="756138" y="223541"/>
                </a:lnTo>
                <a:lnTo>
                  <a:pt x="751076" y="209972"/>
                </a:lnTo>
                <a:lnTo>
                  <a:pt x="736609" y="199682"/>
                </a:lnTo>
                <a:lnTo>
                  <a:pt x="713817" y="193154"/>
                </a:lnTo>
                <a:lnTo>
                  <a:pt x="683780" y="190870"/>
                </a:lnTo>
                <a:lnTo>
                  <a:pt x="755039" y="190870"/>
                </a:lnTo>
                <a:lnTo>
                  <a:pt x="769376" y="202892"/>
                </a:lnTo>
                <a:lnTo>
                  <a:pt x="775762" y="223541"/>
                </a:lnTo>
                <a:lnTo>
                  <a:pt x="769376" y="244270"/>
                </a:lnTo>
                <a:lnTo>
                  <a:pt x="754940" y="256431"/>
                </a:lnTo>
                <a:close/>
              </a:path>
              <a:path w="1073150" h="273050">
                <a:moveTo>
                  <a:pt x="947995" y="100314"/>
                </a:moveTo>
                <a:lnTo>
                  <a:pt x="907614" y="97112"/>
                </a:lnTo>
                <a:lnTo>
                  <a:pt x="877460" y="87857"/>
                </a:lnTo>
                <a:lnTo>
                  <a:pt x="858591" y="72825"/>
                </a:lnTo>
                <a:lnTo>
                  <a:pt x="852066" y="52294"/>
                </a:lnTo>
                <a:lnTo>
                  <a:pt x="858591" y="31925"/>
                </a:lnTo>
                <a:lnTo>
                  <a:pt x="877460" y="17034"/>
                </a:lnTo>
                <a:lnTo>
                  <a:pt x="907614" y="7878"/>
                </a:lnTo>
                <a:lnTo>
                  <a:pt x="947995" y="4714"/>
                </a:lnTo>
                <a:lnTo>
                  <a:pt x="988359" y="7878"/>
                </a:lnTo>
                <a:lnTo>
                  <a:pt x="1018475" y="17034"/>
                </a:lnTo>
                <a:lnTo>
                  <a:pt x="1022167" y="19953"/>
                </a:lnTo>
                <a:lnTo>
                  <a:pt x="947995" y="19953"/>
                </a:lnTo>
                <a:lnTo>
                  <a:pt x="916364" y="22185"/>
                </a:lnTo>
                <a:lnTo>
                  <a:pt x="892535" y="28600"/>
                </a:lnTo>
                <a:lnTo>
                  <a:pt x="877523" y="38777"/>
                </a:lnTo>
                <a:lnTo>
                  <a:pt x="872348" y="52294"/>
                </a:lnTo>
                <a:lnTo>
                  <a:pt x="877523" y="66094"/>
                </a:lnTo>
                <a:lnTo>
                  <a:pt x="892535" y="76359"/>
                </a:lnTo>
                <a:lnTo>
                  <a:pt x="916364" y="82759"/>
                </a:lnTo>
                <a:lnTo>
                  <a:pt x="947995" y="84965"/>
                </a:lnTo>
                <a:lnTo>
                  <a:pt x="1022098" y="84965"/>
                </a:lnTo>
                <a:lnTo>
                  <a:pt x="1018475" y="87857"/>
                </a:lnTo>
                <a:lnTo>
                  <a:pt x="988359" y="97112"/>
                </a:lnTo>
                <a:lnTo>
                  <a:pt x="947995" y="100314"/>
                </a:lnTo>
                <a:close/>
              </a:path>
              <a:path w="1073150" h="273050">
                <a:moveTo>
                  <a:pt x="1022098" y="84965"/>
                </a:moveTo>
                <a:lnTo>
                  <a:pt x="947995" y="84965"/>
                </a:lnTo>
                <a:lnTo>
                  <a:pt x="979708" y="82759"/>
                </a:lnTo>
                <a:lnTo>
                  <a:pt x="1003620" y="76359"/>
                </a:lnTo>
                <a:lnTo>
                  <a:pt x="1018713" y="66094"/>
                </a:lnTo>
                <a:lnTo>
                  <a:pt x="1023971" y="52294"/>
                </a:lnTo>
                <a:lnTo>
                  <a:pt x="1018713" y="38777"/>
                </a:lnTo>
                <a:lnTo>
                  <a:pt x="1003620" y="28600"/>
                </a:lnTo>
                <a:lnTo>
                  <a:pt x="979708" y="22185"/>
                </a:lnTo>
                <a:lnTo>
                  <a:pt x="947995" y="19953"/>
                </a:lnTo>
                <a:lnTo>
                  <a:pt x="1022167" y="19953"/>
                </a:lnTo>
                <a:lnTo>
                  <a:pt x="1037306" y="31925"/>
                </a:lnTo>
                <a:lnTo>
                  <a:pt x="1043814" y="52294"/>
                </a:lnTo>
                <a:lnTo>
                  <a:pt x="1037306" y="72825"/>
                </a:lnTo>
                <a:lnTo>
                  <a:pt x="1022098" y="84965"/>
                </a:lnTo>
                <a:close/>
              </a:path>
              <a:path w="1073150" h="273050">
                <a:moveTo>
                  <a:pt x="1072867" y="136821"/>
                </a:moveTo>
                <a:lnTo>
                  <a:pt x="823562" y="136821"/>
                </a:lnTo>
                <a:lnTo>
                  <a:pt x="823562" y="120596"/>
                </a:lnTo>
                <a:lnTo>
                  <a:pt x="1072867" y="120596"/>
                </a:lnTo>
                <a:lnTo>
                  <a:pt x="1072867" y="136821"/>
                </a:lnTo>
                <a:close/>
              </a:path>
              <a:path w="1073150" h="273050">
                <a:moveTo>
                  <a:pt x="1048748" y="269806"/>
                </a:moveTo>
                <a:lnTo>
                  <a:pt x="855136" y="269806"/>
                </a:lnTo>
                <a:lnTo>
                  <a:pt x="855136" y="206438"/>
                </a:lnTo>
                <a:lnTo>
                  <a:pt x="1021011" y="206438"/>
                </a:lnTo>
                <a:lnTo>
                  <a:pt x="1021011" y="178372"/>
                </a:lnTo>
                <a:lnTo>
                  <a:pt x="854369" y="178372"/>
                </a:lnTo>
                <a:lnTo>
                  <a:pt x="854369" y="163024"/>
                </a:lnTo>
                <a:lnTo>
                  <a:pt x="1040196" y="163024"/>
                </a:lnTo>
                <a:lnTo>
                  <a:pt x="1040196" y="221348"/>
                </a:lnTo>
                <a:lnTo>
                  <a:pt x="874212" y="221348"/>
                </a:lnTo>
                <a:lnTo>
                  <a:pt x="874212" y="253800"/>
                </a:lnTo>
                <a:lnTo>
                  <a:pt x="1048748" y="253800"/>
                </a:lnTo>
                <a:lnTo>
                  <a:pt x="1048748" y="26980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4144358" y="5876718"/>
            <a:ext cx="1328420" cy="273685"/>
          </a:xfrm>
          <a:custGeom>
            <a:avLst/>
            <a:gdLst/>
            <a:ahLst/>
            <a:cxnLst/>
            <a:rect l="l" t="t" r="r" b="b"/>
            <a:pathLst>
              <a:path w="1328419" h="273685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1328419" h="273685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1328419" h="273685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1328419" h="273685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1328419" h="273685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1328419" h="273685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1328419" h="273685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1328419" h="273685">
                <a:moveTo>
                  <a:pt x="491593" y="105357"/>
                </a:moveTo>
                <a:lnTo>
                  <a:pt x="308726" y="105357"/>
                </a:lnTo>
                <a:lnTo>
                  <a:pt x="308726" y="5591"/>
                </a:lnTo>
                <a:lnTo>
                  <a:pt x="328240" y="5591"/>
                </a:lnTo>
                <a:lnTo>
                  <a:pt x="328240" y="39029"/>
                </a:lnTo>
                <a:lnTo>
                  <a:pt x="491593" y="39029"/>
                </a:lnTo>
                <a:lnTo>
                  <a:pt x="491593" y="54377"/>
                </a:lnTo>
                <a:lnTo>
                  <a:pt x="328240" y="54377"/>
                </a:lnTo>
                <a:lnTo>
                  <a:pt x="328240" y="89131"/>
                </a:lnTo>
                <a:lnTo>
                  <a:pt x="491593" y="89131"/>
                </a:lnTo>
                <a:lnTo>
                  <a:pt x="491593" y="105357"/>
                </a:lnTo>
                <a:close/>
              </a:path>
              <a:path w="1328419" h="273685">
                <a:moveTo>
                  <a:pt x="491593" y="39029"/>
                </a:moveTo>
                <a:lnTo>
                  <a:pt x="472079" y="39029"/>
                </a:lnTo>
                <a:lnTo>
                  <a:pt x="472079" y="5591"/>
                </a:lnTo>
                <a:lnTo>
                  <a:pt x="491593" y="5591"/>
                </a:lnTo>
                <a:lnTo>
                  <a:pt x="491593" y="39029"/>
                </a:lnTo>
                <a:close/>
              </a:path>
              <a:path w="1328419" h="273685">
                <a:moveTo>
                  <a:pt x="491593" y="89131"/>
                </a:moveTo>
                <a:lnTo>
                  <a:pt x="472079" y="89131"/>
                </a:lnTo>
                <a:lnTo>
                  <a:pt x="472079" y="54377"/>
                </a:lnTo>
                <a:lnTo>
                  <a:pt x="491593" y="54377"/>
                </a:lnTo>
                <a:lnTo>
                  <a:pt x="491593" y="89131"/>
                </a:lnTo>
                <a:close/>
              </a:path>
              <a:path w="1328419" h="273685">
                <a:moveTo>
                  <a:pt x="409698" y="138685"/>
                </a:moveTo>
                <a:lnTo>
                  <a:pt x="390402" y="138685"/>
                </a:lnTo>
                <a:lnTo>
                  <a:pt x="390402" y="105357"/>
                </a:lnTo>
                <a:lnTo>
                  <a:pt x="409698" y="105357"/>
                </a:lnTo>
                <a:lnTo>
                  <a:pt x="409698" y="138685"/>
                </a:lnTo>
                <a:close/>
              </a:path>
              <a:path w="1328419" h="273685">
                <a:moveTo>
                  <a:pt x="524483" y="155240"/>
                </a:moveTo>
                <a:lnTo>
                  <a:pt x="275178" y="155240"/>
                </a:lnTo>
                <a:lnTo>
                  <a:pt x="275178" y="138685"/>
                </a:lnTo>
                <a:lnTo>
                  <a:pt x="524483" y="138685"/>
                </a:lnTo>
                <a:lnTo>
                  <a:pt x="524483" y="155240"/>
                </a:lnTo>
                <a:close/>
              </a:path>
              <a:path w="1328419" h="273685">
                <a:moveTo>
                  <a:pt x="493567" y="269696"/>
                </a:moveTo>
                <a:lnTo>
                  <a:pt x="306204" y="269696"/>
                </a:lnTo>
                <a:lnTo>
                  <a:pt x="306204" y="183196"/>
                </a:lnTo>
                <a:lnTo>
                  <a:pt x="493567" y="183196"/>
                </a:lnTo>
                <a:lnTo>
                  <a:pt x="493567" y="198983"/>
                </a:lnTo>
                <a:lnTo>
                  <a:pt x="325500" y="198983"/>
                </a:lnTo>
                <a:lnTo>
                  <a:pt x="325500" y="253251"/>
                </a:lnTo>
                <a:lnTo>
                  <a:pt x="493567" y="253251"/>
                </a:lnTo>
                <a:lnTo>
                  <a:pt x="493567" y="269696"/>
                </a:lnTo>
                <a:close/>
              </a:path>
              <a:path w="1328419" h="273685">
                <a:moveTo>
                  <a:pt x="493567" y="253251"/>
                </a:moveTo>
                <a:lnTo>
                  <a:pt x="474600" y="253251"/>
                </a:lnTo>
                <a:lnTo>
                  <a:pt x="474600" y="198983"/>
                </a:lnTo>
                <a:lnTo>
                  <a:pt x="493567" y="198983"/>
                </a:lnTo>
                <a:lnTo>
                  <a:pt x="493567" y="253251"/>
                </a:lnTo>
                <a:close/>
              </a:path>
              <a:path w="1328419" h="273685">
                <a:moveTo>
                  <a:pt x="674132" y="166970"/>
                </a:moveTo>
                <a:lnTo>
                  <a:pt x="634705" y="161806"/>
                </a:lnTo>
                <a:lnTo>
                  <a:pt x="603337" y="146866"/>
                </a:lnTo>
                <a:lnTo>
                  <a:pt x="582616" y="123479"/>
                </a:lnTo>
                <a:lnTo>
                  <a:pt x="575134" y="92968"/>
                </a:lnTo>
                <a:lnTo>
                  <a:pt x="582616" y="62641"/>
                </a:lnTo>
                <a:lnTo>
                  <a:pt x="603337" y="39303"/>
                </a:lnTo>
                <a:lnTo>
                  <a:pt x="634705" y="24269"/>
                </a:lnTo>
                <a:lnTo>
                  <a:pt x="674132" y="18856"/>
                </a:lnTo>
                <a:lnTo>
                  <a:pt x="713670" y="24269"/>
                </a:lnTo>
                <a:lnTo>
                  <a:pt x="736031" y="34972"/>
                </a:lnTo>
                <a:lnTo>
                  <a:pt x="674132" y="34972"/>
                </a:lnTo>
                <a:lnTo>
                  <a:pt x="642178" y="39209"/>
                </a:lnTo>
                <a:lnTo>
                  <a:pt x="616575" y="51184"/>
                </a:lnTo>
                <a:lnTo>
                  <a:pt x="599606" y="69553"/>
                </a:lnTo>
                <a:lnTo>
                  <a:pt x="593552" y="92968"/>
                </a:lnTo>
                <a:lnTo>
                  <a:pt x="599606" y="116459"/>
                </a:lnTo>
                <a:lnTo>
                  <a:pt x="616575" y="134779"/>
                </a:lnTo>
                <a:lnTo>
                  <a:pt x="642178" y="146666"/>
                </a:lnTo>
                <a:lnTo>
                  <a:pt x="674132" y="150854"/>
                </a:lnTo>
                <a:lnTo>
                  <a:pt x="736694" y="150854"/>
                </a:lnTo>
                <a:lnTo>
                  <a:pt x="713670" y="161806"/>
                </a:lnTo>
                <a:lnTo>
                  <a:pt x="674132" y="166970"/>
                </a:lnTo>
                <a:close/>
              </a:path>
              <a:path w="1328419" h="273685">
                <a:moveTo>
                  <a:pt x="736694" y="150854"/>
                </a:moveTo>
                <a:lnTo>
                  <a:pt x="674132" y="150854"/>
                </a:lnTo>
                <a:lnTo>
                  <a:pt x="706102" y="146666"/>
                </a:lnTo>
                <a:lnTo>
                  <a:pt x="731648" y="134779"/>
                </a:lnTo>
                <a:lnTo>
                  <a:pt x="748581" y="116459"/>
                </a:lnTo>
                <a:lnTo>
                  <a:pt x="754712" y="92968"/>
                </a:lnTo>
                <a:lnTo>
                  <a:pt x="748581" y="69553"/>
                </a:lnTo>
                <a:lnTo>
                  <a:pt x="731648" y="51184"/>
                </a:lnTo>
                <a:lnTo>
                  <a:pt x="706102" y="39209"/>
                </a:lnTo>
                <a:lnTo>
                  <a:pt x="674132" y="34972"/>
                </a:lnTo>
                <a:lnTo>
                  <a:pt x="736031" y="34972"/>
                </a:lnTo>
                <a:lnTo>
                  <a:pt x="745078" y="39303"/>
                </a:lnTo>
                <a:lnTo>
                  <a:pt x="765818" y="62641"/>
                </a:lnTo>
                <a:lnTo>
                  <a:pt x="773350" y="92968"/>
                </a:lnTo>
                <a:lnTo>
                  <a:pt x="765818" y="123479"/>
                </a:lnTo>
                <a:lnTo>
                  <a:pt x="745078" y="146866"/>
                </a:lnTo>
                <a:lnTo>
                  <a:pt x="736694" y="150854"/>
                </a:lnTo>
                <a:close/>
              </a:path>
              <a:path w="1328419" h="273685">
                <a:moveTo>
                  <a:pt x="800210" y="236039"/>
                </a:moveTo>
                <a:lnTo>
                  <a:pt x="549699" y="236039"/>
                </a:lnTo>
                <a:lnTo>
                  <a:pt x="549699" y="219265"/>
                </a:lnTo>
                <a:lnTo>
                  <a:pt x="800210" y="219265"/>
                </a:lnTo>
                <a:lnTo>
                  <a:pt x="800210" y="236039"/>
                </a:lnTo>
                <a:close/>
              </a:path>
              <a:path w="1328419" h="273685">
                <a:moveTo>
                  <a:pt x="1048638" y="166751"/>
                </a:moveTo>
                <a:lnTo>
                  <a:pt x="856452" y="166751"/>
                </a:lnTo>
                <a:lnTo>
                  <a:pt x="856452" y="84855"/>
                </a:lnTo>
                <a:lnTo>
                  <a:pt x="1022984" y="84855"/>
                </a:lnTo>
                <a:lnTo>
                  <a:pt x="1022984" y="37713"/>
                </a:lnTo>
                <a:lnTo>
                  <a:pt x="855575" y="37713"/>
                </a:lnTo>
                <a:lnTo>
                  <a:pt x="855575" y="21159"/>
                </a:lnTo>
                <a:lnTo>
                  <a:pt x="1042279" y="21159"/>
                </a:lnTo>
                <a:lnTo>
                  <a:pt x="1042279" y="101081"/>
                </a:lnTo>
                <a:lnTo>
                  <a:pt x="875747" y="101081"/>
                </a:lnTo>
                <a:lnTo>
                  <a:pt x="875747" y="150306"/>
                </a:lnTo>
                <a:lnTo>
                  <a:pt x="1048638" y="150306"/>
                </a:lnTo>
                <a:lnTo>
                  <a:pt x="1048638" y="166751"/>
                </a:lnTo>
                <a:close/>
              </a:path>
              <a:path w="1328419" h="273685">
                <a:moveTo>
                  <a:pt x="958301" y="221677"/>
                </a:moveTo>
                <a:lnTo>
                  <a:pt x="939005" y="221677"/>
                </a:lnTo>
                <a:lnTo>
                  <a:pt x="939005" y="166751"/>
                </a:lnTo>
                <a:lnTo>
                  <a:pt x="958301" y="166751"/>
                </a:lnTo>
                <a:lnTo>
                  <a:pt x="958301" y="221677"/>
                </a:lnTo>
                <a:close/>
              </a:path>
              <a:path w="1328419" h="273685">
                <a:moveTo>
                  <a:pt x="1074731" y="238451"/>
                </a:moveTo>
                <a:lnTo>
                  <a:pt x="824220" y="238451"/>
                </a:lnTo>
                <a:lnTo>
                  <a:pt x="824220" y="221677"/>
                </a:lnTo>
                <a:lnTo>
                  <a:pt x="1074731" y="221677"/>
                </a:lnTo>
                <a:lnTo>
                  <a:pt x="1074731" y="238451"/>
                </a:lnTo>
                <a:close/>
              </a:path>
              <a:path w="1328419" h="273685">
                <a:moveTo>
                  <a:pt x="1327873" y="273643"/>
                </a:moveTo>
                <a:lnTo>
                  <a:pt x="1308139" y="273643"/>
                </a:lnTo>
                <a:lnTo>
                  <a:pt x="1308139" y="118842"/>
                </a:lnTo>
                <a:lnTo>
                  <a:pt x="1255406" y="118842"/>
                </a:lnTo>
                <a:lnTo>
                  <a:pt x="1255406" y="101410"/>
                </a:lnTo>
                <a:lnTo>
                  <a:pt x="1308139" y="101410"/>
                </a:lnTo>
                <a:lnTo>
                  <a:pt x="1308139" y="0"/>
                </a:lnTo>
                <a:lnTo>
                  <a:pt x="1327873" y="0"/>
                </a:lnTo>
                <a:lnTo>
                  <a:pt x="1327873" y="273643"/>
                </a:lnTo>
                <a:close/>
              </a:path>
              <a:path w="1328419" h="273685">
                <a:moveTo>
                  <a:pt x="1108827" y="209946"/>
                </a:moveTo>
                <a:lnTo>
                  <a:pt x="1095451" y="195913"/>
                </a:lnTo>
                <a:lnTo>
                  <a:pt x="1116119" y="174365"/>
                </a:lnTo>
                <a:lnTo>
                  <a:pt x="1129643" y="147442"/>
                </a:lnTo>
                <a:lnTo>
                  <a:pt x="1137062" y="118936"/>
                </a:lnTo>
                <a:lnTo>
                  <a:pt x="1139414" y="92639"/>
                </a:lnTo>
                <a:lnTo>
                  <a:pt x="1139414" y="25215"/>
                </a:lnTo>
                <a:lnTo>
                  <a:pt x="1157942" y="25215"/>
                </a:lnTo>
                <a:lnTo>
                  <a:pt x="1157942" y="92639"/>
                </a:lnTo>
                <a:lnTo>
                  <a:pt x="1159194" y="114624"/>
                </a:lnTo>
                <a:lnTo>
                  <a:pt x="1163849" y="139672"/>
                </a:lnTo>
                <a:lnTo>
                  <a:pt x="1164764" y="142193"/>
                </a:lnTo>
                <a:lnTo>
                  <a:pt x="1148404" y="142193"/>
                </a:lnTo>
                <a:lnTo>
                  <a:pt x="1142343" y="161876"/>
                </a:lnTo>
                <a:lnTo>
                  <a:pt x="1133878" y="180346"/>
                </a:lnTo>
                <a:lnTo>
                  <a:pt x="1122781" y="196677"/>
                </a:lnTo>
                <a:lnTo>
                  <a:pt x="1108827" y="209946"/>
                </a:lnTo>
                <a:close/>
              </a:path>
              <a:path w="1328419" h="273685">
                <a:moveTo>
                  <a:pt x="1209551" y="187362"/>
                </a:moveTo>
                <a:lnTo>
                  <a:pt x="1187762" y="187362"/>
                </a:lnTo>
                <a:lnTo>
                  <a:pt x="1202110" y="165547"/>
                </a:lnTo>
                <a:lnTo>
                  <a:pt x="1211032" y="140700"/>
                </a:lnTo>
                <a:lnTo>
                  <a:pt x="1215636" y="115503"/>
                </a:lnTo>
                <a:lnTo>
                  <a:pt x="1217034" y="92639"/>
                </a:lnTo>
                <a:lnTo>
                  <a:pt x="1217034" y="25215"/>
                </a:lnTo>
                <a:lnTo>
                  <a:pt x="1235891" y="25215"/>
                </a:lnTo>
                <a:lnTo>
                  <a:pt x="1235891" y="92639"/>
                </a:lnTo>
                <a:lnTo>
                  <a:pt x="1237983" y="119630"/>
                </a:lnTo>
                <a:lnTo>
                  <a:pt x="1243835" y="142742"/>
                </a:lnTo>
                <a:lnTo>
                  <a:pt x="1226682" y="142742"/>
                </a:lnTo>
                <a:lnTo>
                  <a:pt x="1221152" y="162981"/>
                </a:lnTo>
                <a:lnTo>
                  <a:pt x="1213033" y="182059"/>
                </a:lnTo>
                <a:lnTo>
                  <a:pt x="1209551" y="187362"/>
                </a:lnTo>
                <a:close/>
              </a:path>
              <a:path w="1328419" h="273685">
                <a:moveTo>
                  <a:pt x="1187543" y="212578"/>
                </a:moveTo>
                <a:lnTo>
                  <a:pt x="1173087" y="198790"/>
                </a:lnTo>
                <a:lnTo>
                  <a:pt x="1162012" y="181702"/>
                </a:lnTo>
                <a:lnTo>
                  <a:pt x="1153918" y="162457"/>
                </a:lnTo>
                <a:lnTo>
                  <a:pt x="1148404" y="142193"/>
                </a:lnTo>
                <a:lnTo>
                  <a:pt x="1164764" y="142193"/>
                </a:lnTo>
                <a:lnTo>
                  <a:pt x="1173005" y="164884"/>
                </a:lnTo>
                <a:lnTo>
                  <a:pt x="1187762" y="187362"/>
                </a:lnTo>
                <a:lnTo>
                  <a:pt x="1209551" y="187362"/>
                </a:lnTo>
                <a:lnTo>
                  <a:pt x="1201953" y="198937"/>
                </a:lnTo>
                <a:lnTo>
                  <a:pt x="1187543" y="212578"/>
                </a:lnTo>
                <a:close/>
              </a:path>
              <a:path w="1328419" h="273685">
                <a:moveTo>
                  <a:pt x="1267136" y="210385"/>
                </a:moveTo>
                <a:lnTo>
                  <a:pt x="1252706" y="197195"/>
                </a:lnTo>
                <a:lnTo>
                  <a:pt x="1241318" y="180921"/>
                </a:lnTo>
                <a:lnTo>
                  <a:pt x="1232722" y="162457"/>
                </a:lnTo>
                <a:lnTo>
                  <a:pt x="1226682" y="142742"/>
                </a:lnTo>
                <a:lnTo>
                  <a:pt x="1243835" y="142742"/>
                </a:lnTo>
                <a:lnTo>
                  <a:pt x="1245224" y="148223"/>
                </a:lnTo>
                <a:lnTo>
                  <a:pt x="1258816" y="174843"/>
                </a:lnTo>
                <a:lnTo>
                  <a:pt x="1279963" y="195913"/>
                </a:lnTo>
                <a:lnTo>
                  <a:pt x="1267136" y="21038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5608827" y="5876718"/>
            <a:ext cx="218440" cy="273685"/>
          </a:xfrm>
          <a:custGeom>
            <a:avLst/>
            <a:gdLst/>
            <a:ahLst/>
            <a:cxnLst/>
            <a:rect l="l" t="t" r="r" b="b"/>
            <a:pathLst>
              <a:path w="218440" h="273685">
                <a:moveTo>
                  <a:pt x="218169" y="113360"/>
                </a:moveTo>
                <a:lnTo>
                  <a:pt x="198983" y="113360"/>
                </a:lnTo>
                <a:lnTo>
                  <a:pt x="198983" y="0"/>
                </a:lnTo>
                <a:lnTo>
                  <a:pt x="218169" y="0"/>
                </a:lnTo>
                <a:lnTo>
                  <a:pt x="218169" y="113360"/>
                </a:lnTo>
                <a:close/>
              </a:path>
              <a:path w="218440" h="273685">
                <a:moveTo>
                  <a:pt x="154911" y="258952"/>
                </a:moveTo>
                <a:lnTo>
                  <a:pt x="136273" y="258952"/>
                </a:lnTo>
                <a:lnTo>
                  <a:pt x="136273" y="6577"/>
                </a:lnTo>
                <a:lnTo>
                  <a:pt x="154911" y="6577"/>
                </a:lnTo>
                <a:lnTo>
                  <a:pt x="154911" y="113360"/>
                </a:lnTo>
                <a:lnTo>
                  <a:pt x="218169" y="113360"/>
                </a:lnTo>
                <a:lnTo>
                  <a:pt x="218169" y="130243"/>
                </a:lnTo>
                <a:lnTo>
                  <a:pt x="154911" y="130243"/>
                </a:lnTo>
                <a:lnTo>
                  <a:pt x="154911" y="258952"/>
                </a:lnTo>
                <a:close/>
              </a:path>
              <a:path w="218440" h="273685">
                <a:moveTo>
                  <a:pt x="218169" y="273643"/>
                </a:moveTo>
                <a:lnTo>
                  <a:pt x="198983" y="273643"/>
                </a:lnTo>
                <a:lnTo>
                  <a:pt x="198983" y="130243"/>
                </a:lnTo>
                <a:lnTo>
                  <a:pt x="218169" y="130243"/>
                </a:lnTo>
                <a:lnTo>
                  <a:pt x="218169" y="273643"/>
                </a:lnTo>
                <a:close/>
              </a:path>
              <a:path w="218440" h="273685">
                <a:moveTo>
                  <a:pt x="16773" y="201176"/>
                </a:moveTo>
                <a:lnTo>
                  <a:pt x="0" y="201176"/>
                </a:lnTo>
                <a:lnTo>
                  <a:pt x="0" y="34205"/>
                </a:lnTo>
                <a:lnTo>
                  <a:pt x="19514" y="34205"/>
                </a:lnTo>
                <a:lnTo>
                  <a:pt x="19514" y="183635"/>
                </a:lnTo>
                <a:lnTo>
                  <a:pt x="115984" y="183635"/>
                </a:lnTo>
                <a:lnTo>
                  <a:pt x="117197" y="192076"/>
                </a:lnTo>
                <a:lnTo>
                  <a:pt x="89511" y="196566"/>
                </a:lnTo>
                <a:lnTo>
                  <a:pt x="63943" y="199381"/>
                </a:lnTo>
                <a:lnTo>
                  <a:pt x="39896" y="200818"/>
                </a:lnTo>
                <a:lnTo>
                  <a:pt x="16773" y="201176"/>
                </a:lnTo>
                <a:close/>
              </a:path>
              <a:path w="218440" h="273685">
                <a:moveTo>
                  <a:pt x="115984" y="183635"/>
                </a:moveTo>
                <a:lnTo>
                  <a:pt x="19514" y="183635"/>
                </a:lnTo>
                <a:lnTo>
                  <a:pt x="41475" y="183215"/>
                </a:lnTo>
                <a:lnTo>
                  <a:pt x="64464" y="181757"/>
                </a:lnTo>
                <a:lnTo>
                  <a:pt x="88768" y="178963"/>
                </a:lnTo>
                <a:lnTo>
                  <a:pt x="114676" y="174535"/>
                </a:lnTo>
                <a:lnTo>
                  <a:pt x="115984" y="1836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5950522" y="5877047"/>
            <a:ext cx="795020" cy="272415"/>
          </a:xfrm>
          <a:custGeom>
            <a:avLst/>
            <a:gdLst/>
            <a:ahLst/>
            <a:cxnLst/>
            <a:rect l="l" t="t" r="r" b="b"/>
            <a:pathLst>
              <a:path w="795019" h="272414">
                <a:moveTo>
                  <a:pt x="220471" y="186266"/>
                </a:moveTo>
                <a:lnTo>
                  <a:pt x="200847" y="186266"/>
                </a:lnTo>
                <a:lnTo>
                  <a:pt x="200847" y="95161"/>
                </a:lnTo>
                <a:lnTo>
                  <a:pt x="136931" y="95161"/>
                </a:lnTo>
                <a:lnTo>
                  <a:pt x="136931" y="78497"/>
                </a:lnTo>
                <a:lnTo>
                  <a:pt x="200847" y="78497"/>
                </a:lnTo>
                <a:lnTo>
                  <a:pt x="200847" y="0"/>
                </a:lnTo>
                <a:lnTo>
                  <a:pt x="220471" y="0"/>
                </a:lnTo>
                <a:lnTo>
                  <a:pt x="220471" y="186266"/>
                </a:lnTo>
                <a:close/>
              </a:path>
              <a:path w="795019" h="272414">
                <a:moveTo>
                  <a:pt x="8770" y="166641"/>
                </a:moveTo>
                <a:lnTo>
                  <a:pt x="0" y="150635"/>
                </a:lnTo>
                <a:lnTo>
                  <a:pt x="45307" y="131516"/>
                </a:lnTo>
                <a:lnTo>
                  <a:pt x="80676" y="105891"/>
                </a:lnTo>
                <a:lnTo>
                  <a:pt x="104512" y="74490"/>
                </a:lnTo>
                <a:lnTo>
                  <a:pt x="115224" y="38042"/>
                </a:lnTo>
                <a:lnTo>
                  <a:pt x="13155" y="38042"/>
                </a:lnTo>
                <a:lnTo>
                  <a:pt x="13155" y="21707"/>
                </a:lnTo>
                <a:lnTo>
                  <a:pt x="136054" y="21707"/>
                </a:lnTo>
                <a:lnTo>
                  <a:pt x="126958" y="69868"/>
                </a:lnTo>
                <a:lnTo>
                  <a:pt x="101355" y="110578"/>
                </a:lnTo>
                <a:lnTo>
                  <a:pt x="61281" y="143086"/>
                </a:lnTo>
                <a:lnTo>
                  <a:pt x="8770" y="166641"/>
                </a:lnTo>
                <a:close/>
              </a:path>
              <a:path w="795019" h="272414">
                <a:moveTo>
                  <a:pt x="36836" y="272328"/>
                </a:moveTo>
                <a:lnTo>
                  <a:pt x="28723" y="256650"/>
                </a:lnTo>
                <a:lnTo>
                  <a:pt x="62530" y="246447"/>
                </a:lnTo>
                <a:lnTo>
                  <a:pt x="92872" y="228886"/>
                </a:lnTo>
                <a:lnTo>
                  <a:pt x="114766" y="204787"/>
                </a:lnTo>
                <a:lnTo>
                  <a:pt x="123227" y="174974"/>
                </a:lnTo>
                <a:lnTo>
                  <a:pt x="123227" y="161269"/>
                </a:lnTo>
                <a:lnTo>
                  <a:pt x="142632" y="161269"/>
                </a:lnTo>
                <a:lnTo>
                  <a:pt x="142632" y="174974"/>
                </a:lnTo>
                <a:lnTo>
                  <a:pt x="150943" y="204328"/>
                </a:lnTo>
                <a:lnTo>
                  <a:pt x="153868" y="207535"/>
                </a:lnTo>
                <a:lnTo>
                  <a:pt x="132875" y="207535"/>
                </a:lnTo>
                <a:lnTo>
                  <a:pt x="116666" y="231056"/>
                </a:lnTo>
                <a:lnTo>
                  <a:pt x="93653" y="249757"/>
                </a:lnTo>
                <a:lnTo>
                  <a:pt x="66242" y="263545"/>
                </a:lnTo>
                <a:lnTo>
                  <a:pt x="36836" y="272328"/>
                </a:lnTo>
                <a:close/>
              </a:path>
              <a:path w="795019" h="272414">
                <a:moveTo>
                  <a:pt x="227926" y="271670"/>
                </a:moveTo>
                <a:lnTo>
                  <a:pt x="198844" y="263036"/>
                </a:lnTo>
                <a:lnTo>
                  <a:pt x="171726" y="249387"/>
                </a:lnTo>
                <a:lnTo>
                  <a:pt x="148944" y="230845"/>
                </a:lnTo>
                <a:lnTo>
                  <a:pt x="132875" y="207535"/>
                </a:lnTo>
                <a:lnTo>
                  <a:pt x="153868" y="207535"/>
                </a:lnTo>
                <a:lnTo>
                  <a:pt x="172616" y="228091"/>
                </a:lnTo>
                <a:lnTo>
                  <a:pt x="202759" y="245522"/>
                </a:lnTo>
                <a:lnTo>
                  <a:pt x="236478" y="255883"/>
                </a:lnTo>
                <a:lnTo>
                  <a:pt x="227926" y="271670"/>
                </a:lnTo>
                <a:close/>
              </a:path>
              <a:path w="795019" h="272414">
                <a:moveTo>
                  <a:pt x="393910" y="166641"/>
                </a:moveTo>
                <a:lnTo>
                  <a:pt x="354484" y="161477"/>
                </a:lnTo>
                <a:lnTo>
                  <a:pt x="323115" y="146538"/>
                </a:lnTo>
                <a:lnTo>
                  <a:pt x="302394" y="123150"/>
                </a:lnTo>
                <a:lnTo>
                  <a:pt x="294912" y="92639"/>
                </a:lnTo>
                <a:lnTo>
                  <a:pt x="302394" y="62312"/>
                </a:lnTo>
                <a:lnTo>
                  <a:pt x="323115" y="38974"/>
                </a:lnTo>
                <a:lnTo>
                  <a:pt x="354484" y="23941"/>
                </a:lnTo>
                <a:lnTo>
                  <a:pt x="393910" y="18527"/>
                </a:lnTo>
                <a:lnTo>
                  <a:pt x="433449" y="23941"/>
                </a:lnTo>
                <a:lnTo>
                  <a:pt x="455809" y="34643"/>
                </a:lnTo>
                <a:lnTo>
                  <a:pt x="393910" y="34643"/>
                </a:lnTo>
                <a:lnTo>
                  <a:pt x="361956" y="38880"/>
                </a:lnTo>
                <a:lnTo>
                  <a:pt x="336353" y="50855"/>
                </a:lnTo>
                <a:lnTo>
                  <a:pt x="319384" y="69224"/>
                </a:lnTo>
                <a:lnTo>
                  <a:pt x="313330" y="92639"/>
                </a:lnTo>
                <a:lnTo>
                  <a:pt x="319384" y="116130"/>
                </a:lnTo>
                <a:lnTo>
                  <a:pt x="336353" y="134451"/>
                </a:lnTo>
                <a:lnTo>
                  <a:pt x="361956" y="146337"/>
                </a:lnTo>
                <a:lnTo>
                  <a:pt x="393910" y="150525"/>
                </a:lnTo>
                <a:lnTo>
                  <a:pt x="456472" y="150525"/>
                </a:lnTo>
                <a:lnTo>
                  <a:pt x="433449" y="161477"/>
                </a:lnTo>
                <a:lnTo>
                  <a:pt x="393910" y="166641"/>
                </a:lnTo>
                <a:close/>
              </a:path>
              <a:path w="795019" h="272414">
                <a:moveTo>
                  <a:pt x="456472" y="150525"/>
                </a:moveTo>
                <a:lnTo>
                  <a:pt x="393910" y="150525"/>
                </a:lnTo>
                <a:lnTo>
                  <a:pt x="425880" y="146337"/>
                </a:lnTo>
                <a:lnTo>
                  <a:pt x="451427" y="134451"/>
                </a:lnTo>
                <a:lnTo>
                  <a:pt x="468360" y="116130"/>
                </a:lnTo>
                <a:lnTo>
                  <a:pt x="474491" y="92639"/>
                </a:lnTo>
                <a:lnTo>
                  <a:pt x="468360" y="69224"/>
                </a:lnTo>
                <a:lnTo>
                  <a:pt x="451427" y="50855"/>
                </a:lnTo>
                <a:lnTo>
                  <a:pt x="425880" y="38880"/>
                </a:lnTo>
                <a:lnTo>
                  <a:pt x="393910" y="34643"/>
                </a:lnTo>
                <a:lnTo>
                  <a:pt x="455809" y="34643"/>
                </a:lnTo>
                <a:lnTo>
                  <a:pt x="464857" y="38974"/>
                </a:lnTo>
                <a:lnTo>
                  <a:pt x="485596" y="62312"/>
                </a:lnTo>
                <a:lnTo>
                  <a:pt x="493128" y="92639"/>
                </a:lnTo>
                <a:lnTo>
                  <a:pt x="485596" y="123150"/>
                </a:lnTo>
                <a:lnTo>
                  <a:pt x="464857" y="146538"/>
                </a:lnTo>
                <a:lnTo>
                  <a:pt x="456472" y="150525"/>
                </a:lnTo>
                <a:close/>
              </a:path>
              <a:path w="795019" h="272414">
                <a:moveTo>
                  <a:pt x="519988" y="235710"/>
                </a:moveTo>
                <a:lnTo>
                  <a:pt x="269477" y="235710"/>
                </a:lnTo>
                <a:lnTo>
                  <a:pt x="269477" y="218936"/>
                </a:lnTo>
                <a:lnTo>
                  <a:pt x="519988" y="218936"/>
                </a:lnTo>
                <a:lnTo>
                  <a:pt x="519988" y="235710"/>
                </a:lnTo>
                <a:close/>
              </a:path>
              <a:path w="795019" h="272414">
                <a:moveTo>
                  <a:pt x="768416" y="166422"/>
                </a:moveTo>
                <a:lnTo>
                  <a:pt x="576230" y="166422"/>
                </a:lnTo>
                <a:lnTo>
                  <a:pt x="576230" y="84526"/>
                </a:lnTo>
                <a:lnTo>
                  <a:pt x="742762" y="84526"/>
                </a:lnTo>
                <a:lnTo>
                  <a:pt x="742762" y="37384"/>
                </a:lnTo>
                <a:lnTo>
                  <a:pt x="575353" y="37384"/>
                </a:lnTo>
                <a:lnTo>
                  <a:pt x="575353" y="20830"/>
                </a:lnTo>
                <a:lnTo>
                  <a:pt x="762058" y="20830"/>
                </a:lnTo>
                <a:lnTo>
                  <a:pt x="762058" y="100752"/>
                </a:lnTo>
                <a:lnTo>
                  <a:pt x="595525" y="100752"/>
                </a:lnTo>
                <a:lnTo>
                  <a:pt x="595525" y="149977"/>
                </a:lnTo>
                <a:lnTo>
                  <a:pt x="768416" y="149977"/>
                </a:lnTo>
                <a:lnTo>
                  <a:pt x="768416" y="166422"/>
                </a:lnTo>
                <a:close/>
              </a:path>
              <a:path w="795019" h="272414">
                <a:moveTo>
                  <a:pt x="678079" y="221348"/>
                </a:moveTo>
                <a:lnTo>
                  <a:pt x="658784" y="221348"/>
                </a:lnTo>
                <a:lnTo>
                  <a:pt x="658784" y="166422"/>
                </a:lnTo>
                <a:lnTo>
                  <a:pt x="678079" y="166422"/>
                </a:lnTo>
                <a:lnTo>
                  <a:pt x="678079" y="221348"/>
                </a:lnTo>
                <a:close/>
              </a:path>
              <a:path w="795019" h="272414">
                <a:moveTo>
                  <a:pt x="794509" y="238122"/>
                </a:moveTo>
                <a:lnTo>
                  <a:pt x="543998" y="238122"/>
                </a:lnTo>
                <a:lnTo>
                  <a:pt x="543998" y="221348"/>
                </a:lnTo>
                <a:lnTo>
                  <a:pt x="794509" y="221348"/>
                </a:lnTo>
                <a:lnTo>
                  <a:pt x="794509" y="23812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7038981" y="5876835"/>
            <a:ext cx="62230" cy="200660"/>
          </a:xfrm>
          <a:custGeom>
            <a:avLst/>
            <a:gdLst/>
            <a:ahLst/>
            <a:cxnLst/>
            <a:rect l="l" t="t" r="r" b="b"/>
            <a:pathLst>
              <a:path w="62230" h="200660">
                <a:moveTo>
                  <a:pt x="61937" y="85090"/>
                </a:moveTo>
                <a:lnTo>
                  <a:pt x="19621" y="85090"/>
                </a:lnTo>
                <a:lnTo>
                  <a:pt x="19621" y="0"/>
                </a:lnTo>
                <a:lnTo>
                  <a:pt x="0" y="0"/>
                </a:lnTo>
                <a:lnTo>
                  <a:pt x="0" y="85090"/>
                </a:lnTo>
                <a:lnTo>
                  <a:pt x="0" y="101600"/>
                </a:lnTo>
                <a:lnTo>
                  <a:pt x="0" y="200660"/>
                </a:lnTo>
                <a:lnTo>
                  <a:pt x="19621" y="200660"/>
                </a:lnTo>
                <a:lnTo>
                  <a:pt x="19621" y="101600"/>
                </a:lnTo>
                <a:lnTo>
                  <a:pt x="61937" y="101600"/>
                </a:lnTo>
                <a:lnTo>
                  <a:pt x="61937" y="850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858412" y="5902235"/>
            <a:ext cx="213995" cy="241300"/>
          </a:xfrm>
          <a:custGeom>
            <a:avLst/>
            <a:gdLst/>
            <a:ahLst/>
            <a:cxnLst/>
            <a:rect l="l" t="t" r="r" b="b"/>
            <a:pathLst>
              <a:path w="213994" h="241300">
                <a:moveTo>
                  <a:pt x="124879" y="0"/>
                </a:moveTo>
                <a:lnTo>
                  <a:pt x="106019" y="0"/>
                </a:lnTo>
                <a:lnTo>
                  <a:pt x="106019" y="16510"/>
                </a:lnTo>
                <a:lnTo>
                  <a:pt x="106019" y="107950"/>
                </a:lnTo>
                <a:lnTo>
                  <a:pt x="18973" y="107950"/>
                </a:lnTo>
                <a:lnTo>
                  <a:pt x="18973" y="16510"/>
                </a:lnTo>
                <a:lnTo>
                  <a:pt x="106019" y="16510"/>
                </a:lnTo>
                <a:lnTo>
                  <a:pt x="106019" y="0"/>
                </a:lnTo>
                <a:lnTo>
                  <a:pt x="0" y="0"/>
                </a:lnTo>
                <a:lnTo>
                  <a:pt x="0" y="16510"/>
                </a:lnTo>
                <a:lnTo>
                  <a:pt x="0" y="107950"/>
                </a:lnTo>
                <a:lnTo>
                  <a:pt x="0" y="124460"/>
                </a:lnTo>
                <a:lnTo>
                  <a:pt x="124879" y="124460"/>
                </a:lnTo>
                <a:lnTo>
                  <a:pt x="124879" y="108242"/>
                </a:lnTo>
                <a:lnTo>
                  <a:pt x="124879" y="107950"/>
                </a:lnTo>
                <a:lnTo>
                  <a:pt x="124879" y="16510"/>
                </a:lnTo>
                <a:lnTo>
                  <a:pt x="124879" y="16370"/>
                </a:lnTo>
                <a:lnTo>
                  <a:pt x="124879" y="0"/>
                </a:lnTo>
                <a:close/>
              </a:path>
              <a:path w="213994" h="241300">
                <a:moveTo>
                  <a:pt x="213563" y="224790"/>
                </a:moveTo>
                <a:lnTo>
                  <a:pt x="50101" y="224790"/>
                </a:lnTo>
                <a:lnTo>
                  <a:pt x="50101" y="156210"/>
                </a:lnTo>
                <a:lnTo>
                  <a:pt x="30810" y="156210"/>
                </a:lnTo>
                <a:lnTo>
                  <a:pt x="30810" y="224790"/>
                </a:lnTo>
                <a:lnTo>
                  <a:pt x="30810" y="241300"/>
                </a:lnTo>
                <a:lnTo>
                  <a:pt x="213563" y="241300"/>
                </a:lnTo>
                <a:lnTo>
                  <a:pt x="213563" y="2247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152887" y="5903505"/>
            <a:ext cx="187960" cy="123189"/>
          </a:xfrm>
          <a:custGeom>
            <a:avLst/>
            <a:gdLst/>
            <a:ahLst/>
            <a:cxnLst/>
            <a:rect l="l" t="t" r="r" b="b"/>
            <a:pathLst>
              <a:path w="187959" h="123189">
                <a:moveTo>
                  <a:pt x="187579" y="106680"/>
                </a:moveTo>
                <a:lnTo>
                  <a:pt x="19405" y="106680"/>
                </a:lnTo>
                <a:lnTo>
                  <a:pt x="19405" y="16510"/>
                </a:lnTo>
                <a:lnTo>
                  <a:pt x="184619" y="16510"/>
                </a:lnTo>
                <a:lnTo>
                  <a:pt x="184619" y="0"/>
                </a:lnTo>
                <a:lnTo>
                  <a:pt x="0" y="0"/>
                </a:lnTo>
                <a:lnTo>
                  <a:pt x="0" y="16510"/>
                </a:lnTo>
                <a:lnTo>
                  <a:pt x="0" y="106680"/>
                </a:lnTo>
                <a:lnTo>
                  <a:pt x="0" y="123190"/>
                </a:lnTo>
                <a:lnTo>
                  <a:pt x="187579" y="123190"/>
                </a:lnTo>
                <a:lnTo>
                  <a:pt x="187579" y="10668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7120113" y="6094887"/>
            <a:ext cx="250825" cy="17145"/>
          </a:xfrm>
          <a:custGeom>
            <a:avLst/>
            <a:gdLst/>
            <a:ahLst/>
            <a:cxnLst/>
            <a:rect l="l" t="t" r="r" b="b"/>
            <a:pathLst>
              <a:path w="250825" h="17145">
                <a:moveTo>
                  <a:pt x="250511" y="16664"/>
                </a:moveTo>
                <a:lnTo>
                  <a:pt x="0" y="16664"/>
                </a:lnTo>
                <a:lnTo>
                  <a:pt x="0" y="0"/>
                </a:lnTo>
                <a:lnTo>
                  <a:pt x="250511" y="0"/>
                </a:lnTo>
                <a:lnTo>
                  <a:pt x="250511" y="1666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7394187" y="5886995"/>
            <a:ext cx="250825" cy="256540"/>
          </a:xfrm>
          <a:custGeom>
            <a:avLst/>
            <a:gdLst/>
            <a:ahLst/>
            <a:cxnLst/>
            <a:rect l="l" t="t" r="r" b="b"/>
            <a:pathLst>
              <a:path w="250825" h="256539">
                <a:moveTo>
                  <a:pt x="221246" y="74930"/>
                </a:moveTo>
                <a:lnTo>
                  <a:pt x="54597" y="74930"/>
                </a:lnTo>
                <a:lnTo>
                  <a:pt x="54597" y="0"/>
                </a:lnTo>
                <a:lnTo>
                  <a:pt x="35306" y="0"/>
                </a:lnTo>
                <a:lnTo>
                  <a:pt x="35306" y="74930"/>
                </a:lnTo>
                <a:lnTo>
                  <a:pt x="35306" y="91440"/>
                </a:lnTo>
                <a:lnTo>
                  <a:pt x="221246" y="91440"/>
                </a:lnTo>
                <a:lnTo>
                  <a:pt x="221246" y="74930"/>
                </a:lnTo>
                <a:close/>
              </a:path>
              <a:path w="250825" h="256539">
                <a:moveTo>
                  <a:pt x="222885" y="240030"/>
                </a:moveTo>
                <a:lnTo>
                  <a:pt x="53060" y="240030"/>
                </a:lnTo>
                <a:lnTo>
                  <a:pt x="53060" y="176530"/>
                </a:lnTo>
                <a:lnTo>
                  <a:pt x="33769" y="176530"/>
                </a:lnTo>
                <a:lnTo>
                  <a:pt x="33769" y="240030"/>
                </a:lnTo>
                <a:lnTo>
                  <a:pt x="33769" y="256540"/>
                </a:lnTo>
                <a:lnTo>
                  <a:pt x="222885" y="256540"/>
                </a:lnTo>
                <a:lnTo>
                  <a:pt x="222885" y="240030"/>
                </a:lnTo>
                <a:close/>
              </a:path>
              <a:path w="250825" h="256539">
                <a:moveTo>
                  <a:pt x="250507" y="131267"/>
                </a:moveTo>
                <a:lnTo>
                  <a:pt x="0" y="131267"/>
                </a:lnTo>
                <a:lnTo>
                  <a:pt x="0" y="147485"/>
                </a:lnTo>
                <a:lnTo>
                  <a:pt x="250507" y="147485"/>
                </a:lnTo>
                <a:lnTo>
                  <a:pt x="250507" y="13126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9136570" y="6266579"/>
            <a:ext cx="524510" cy="266700"/>
          </a:xfrm>
          <a:custGeom>
            <a:avLst/>
            <a:gdLst/>
            <a:ahLst/>
            <a:cxnLst/>
            <a:rect l="l" t="t" r="r" b="b"/>
            <a:pathLst>
              <a:path w="524509" h="266700">
                <a:moveTo>
                  <a:pt x="227378" y="15896"/>
                </a:moveTo>
                <a:lnTo>
                  <a:pt x="23351" y="15896"/>
                </a:lnTo>
                <a:lnTo>
                  <a:pt x="23351" y="0"/>
                </a:lnTo>
                <a:lnTo>
                  <a:pt x="227378" y="0"/>
                </a:lnTo>
                <a:lnTo>
                  <a:pt x="227378" y="15896"/>
                </a:lnTo>
                <a:close/>
              </a:path>
              <a:path w="524509" h="266700">
                <a:moveTo>
                  <a:pt x="21268" y="89460"/>
                </a:moveTo>
                <a:lnTo>
                  <a:pt x="14581" y="74331"/>
                </a:lnTo>
                <a:lnTo>
                  <a:pt x="48920" y="68052"/>
                </a:lnTo>
                <a:lnTo>
                  <a:pt x="80539" y="55803"/>
                </a:lnTo>
                <a:lnTo>
                  <a:pt x="103830" y="38193"/>
                </a:lnTo>
                <a:lnTo>
                  <a:pt x="113031" y="15896"/>
                </a:lnTo>
                <a:lnTo>
                  <a:pt x="137260" y="15896"/>
                </a:lnTo>
                <a:lnTo>
                  <a:pt x="145599" y="36507"/>
                </a:lnTo>
                <a:lnTo>
                  <a:pt x="125310" y="36507"/>
                </a:lnTo>
                <a:lnTo>
                  <a:pt x="108853" y="56945"/>
                </a:lnTo>
                <a:lnTo>
                  <a:pt x="83855" y="72645"/>
                </a:lnTo>
                <a:lnTo>
                  <a:pt x="53574" y="83514"/>
                </a:lnTo>
                <a:lnTo>
                  <a:pt x="21268" y="89460"/>
                </a:lnTo>
                <a:close/>
              </a:path>
              <a:path w="524509" h="266700">
                <a:moveTo>
                  <a:pt x="229023" y="89460"/>
                </a:moveTo>
                <a:lnTo>
                  <a:pt x="196753" y="83499"/>
                </a:lnTo>
                <a:lnTo>
                  <a:pt x="166559" y="72604"/>
                </a:lnTo>
                <a:lnTo>
                  <a:pt x="141669" y="56899"/>
                </a:lnTo>
                <a:lnTo>
                  <a:pt x="125310" y="36507"/>
                </a:lnTo>
                <a:lnTo>
                  <a:pt x="145599" y="36507"/>
                </a:lnTo>
                <a:lnTo>
                  <a:pt x="146262" y="38147"/>
                </a:lnTo>
                <a:lnTo>
                  <a:pt x="169478" y="55762"/>
                </a:lnTo>
                <a:lnTo>
                  <a:pt x="201226" y="68052"/>
                </a:lnTo>
                <a:lnTo>
                  <a:pt x="235820" y="74331"/>
                </a:lnTo>
                <a:lnTo>
                  <a:pt x="229023" y="89460"/>
                </a:lnTo>
                <a:close/>
              </a:path>
              <a:path w="524509" h="266700">
                <a:moveTo>
                  <a:pt x="134738" y="107111"/>
                </a:moveTo>
                <a:lnTo>
                  <a:pt x="115443" y="107111"/>
                </a:lnTo>
                <a:lnTo>
                  <a:pt x="115443" y="72138"/>
                </a:lnTo>
                <a:lnTo>
                  <a:pt x="134738" y="72138"/>
                </a:lnTo>
                <a:lnTo>
                  <a:pt x="134738" y="107111"/>
                </a:lnTo>
                <a:close/>
              </a:path>
              <a:path w="524509" h="266700">
                <a:moveTo>
                  <a:pt x="250511" y="123336"/>
                </a:moveTo>
                <a:lnTo>
                  <a:pt x="0" y="123336"/>
                </a:lnTo>
                <a:lnTo>
                  <a:pt x="0" y="107111"/>
                </a:lnTo>
                <a:lnTo>
                  <a:pt x="250511" y="107111"/>
                </a:lnTo>
                <a:lnTo>
                  <a:pt x="250511" y="123336"/>
                </a:lnTo>
                <a:close/>
              </a:path>
              <a:path w="524509" h="266700">
                <a:moveTo>
                  <a:pt x="134958" y="162585"/>
                </a:moveTo>
                <a:lnTo>
                  <a:pt x="115662" y="162585"/>
                </a:lnTo>
                <a:lnTo>
                  <a:pt x="115662" y="134958"/>
                </a:lnTo>
                <a:lnTo>
                  <a:pt x="134958" y="134958"/>
                </a:lnTo>
                <a:lnTo>
                  <a:pt x="134958" y="162585"/>
                </a:lnTo>
                <a:close/>
              </a:path>
              <a:path w="524509" h="266700">
                <a:moveTo>
                  <a:pt x="226720" y="178591"/>
                </a:moveTo>
                <a:lnTo>
                  <a:pt x="24009" y="178591"/>
                </a:lnTo>
                <a:lnTo>
                  <a:pt x="24009" y="162585"/>
                </a:lnTo>
                <a:lnTo>
                  <a:pt x="226720" y="162585"/>
                </a:lnTo>
                <a:lnTo>
                  <a:pt x="226720" y="178591"/>
                </a:lnTo>
                <a:close/>
              </a:path>
              <a:path w="524509" h="266700">
                <a:moveTo>
                  <a:pt x="125091" y="266298"/>
                </a:moveTo>
                <a:lnTo>
                  <a:pt x="89874" y="263939"/>
                </a:lnTo>
                <a:lnTo>
                  <a:pt x="64135" y="257048"/>
                </a:lnTo>
                <a:lnTo>
                  <a:pt x="48344" y="245654"/>
                </a:lnTo>
                <a:lnTo>
                  <a:pt x="42976" y="229790"/>
                </a:lnTo>
                <a:lnTo>
                  <a:pt x="48344" y="214196"/>
                </a:lnTo>
                <a:lnTo>
                  <a:pt x="64135" y="202971"/>
                </a:lnTo>
                <a:lnTo>
                  <a:pt x="89874" y="196165"/>
                </a:lnTo>
                <a:lnTo>
                  <a:pt x="125091" y="193830"/>
                </a:lnTo>
                <a:lnTo>
                  <a:pt x="160249" y="196165"/>
                </a:lnTo>
                <a:lnTo>
                  <a:pt x="186074" y="202971"/>
                </a:lnTo>
                <a:lnTo>
                  <a:pt x="193322" y="208083"/>
                </a:lnTo>
                <a:lnTo>
                  <a:pt x="125091" y="208083"/>
                </a:lnTo>
                <a:lnTo>
                  <a:pt x="98708" y="209594"/>
                </a:lnTo>
                <a:lnTo>
                  <a:pt x="79059" y="213756"/>
                </a:lnTo>
                <a:lnTo>
                  <a:pt x="66829" y="220509"/>
                </a:lnTo>
                <a:lnTo>
                  <a:pt x="62710" y="229790"/>
                </a:lnTo>
                <a:lnTo>
                  <a:pt x="66829" y="239342"/>
                </a:lnTo>
                <a:lnTo>
                  <a:pt x="79059" y="246345"/>
                </a:lnTo>
                <a:lnTo>
                  <a:pt x="98708" y="250634"/>
                </a:lnTo>
                <a:lnTo>
                  <a:pt x="125091" y="252045"/>
                </a:lnTo>
                <a:lnTo>
                  <a:pt x="193062" y="252045"/>
                </a:lnTo>
                <a:lnTo>
                  <a:pt x="186074" y="257048"/>
                </a:lnTo>
                <a:lnTo>
                  <a:pt x="160249" y="263939"/>
                </a:lnTo>
                <a:lnTo>
                  <a:pt x="125091" y="266298"/>
                </a:lnTo>
                <a:close/>
              </a:path>
              <a:path w="524509" h="266700">
                <a:moveTo>
                  <a:pt x="193062" y="252045"/>
                </a:moveTo>
                <a:lnTo>
                  <a:pt x="125091" y="252045"/>
                </a:lnTo>
                <a:lnTo>
                  <a:pt x="151555" y="250634"/>
                </a:lnTo>
                <a:lnTo>
                  <a:pt x="171205" y="246345"/>
                </a:lnTo>
                <a:lnTo>
                  <a:pt x="183475" y="239342"/>
                </a:lnTo>
                <a:lnTo>
                  <a:pt x="187801" y="229790"/>
                </a:lnTo>
                <a:lnTo>
                  <a:pt x="183475" y="220509"/>
                </a:lnTo>
                <a:lnTo>
                  <a:pt x="171205" y="213756"/>
                </a:lnTo>
                <a:lnTo>
                  <a:pt x="151555" y="209594"/>
                </a:lnTo>
                <a:lnTo>
                  <a:pt x="125091" y="208083"/>
                </a:lnTo>
                <a:lnTo>
                  <a:pt x="193322" y="208083"/>
                </a:lnTo>
                <a:lnTo>
                  <a:pt x="201991" y="214196"/>
                </a:lnTo>
                <a:lnTo>
                  <a:pt x="207425" y="229790"/>
                </a:lnTo>
                <a:lnTo>
                  <a:pt x="201991" y="245654"/>
                </a:lnTo>
                <a:lnTo>
                  <a:pt x="193062" y="252045"/>
                </a:lnTo>
                <a:close/>
              </a:path>
              <a:path w="524509" h="266700">
                <a:moveTo>
                  <a:pt x="399392" y="108536"/>
                </a:moveTo>
                <a:lnTo>
                  <a:pt x="359566" y="104870"/>
                </a:lnTo>
                <a:lnTo>
                  <a:pt x="329350" y="94256"/>
                </a:lnTo>
                <a:lnTo>
                  <a:pt x="310173" y="77270"/>
                </a:lnTo>
                <a:lnTo>
                  <a:pt x="303463" y="54487"/>
                </a:lnTo>
                <a:lnTo>
                  <a:pt x="310173" y="31786"/>
                </a:lnTo>
                <a:lnTo>
                  <a:pt x="329350" y="14882"/>
                </a:lnTo>
                <a:lnTo>
                  <a:pt x="359566" y="4351"/>
                </a:lnTo>
                <a:lnTo>
                  <a:pt x="399392" y="767"/>
                </a:lnTo>
                <a:lnTo>
                  <a:pt x="439108" y="4351"/>
                </a:lnTo>
                <a:lnTo>
                  <a:pt x="469297" y="14882"/>
                </a:lnTo>
                <a:lnTo>
                  <a:pt x="471568" y="16883"/>
                </a:lnTo>
                <a:lnTo>
                  <a:pt x="399392" y="16883"/>
                </a:lnTo>
                <a:lnTo>
                  <a:pt x="368191" y="19583"/>
                </a:lnTo>
                <a:lnTo>
                  <a:pt x="344247" y="27134"/>
                </a:lnTo>
                <a:lnTo>
                  <a:pt x="328936" y="38960"/>
                </a:lnTo>
                <a:lnTo>
                  <a:pt x="323636" y="54487"/>
                </a:lnTo>
                <a:lnTo>
                  <a:pt x="328936" y="70185"/>
                </a:lnTo>
                <a:lnTo>
                  <a:pt x="344247" y="82060"/>
                </a:lnTo>
                <a:lnTo>
                  <a:pt x="368191" y="89576"/>
                </a:lnTo>
                <a:lnTo>
                  <a:pt x="399392" y="92201"/>
                </a:lnTo>
                <a:lnTo>
                  <a:pt x="471619" y="92201"/>
                </a:lnTo>
                <a:lnTo>
                  <a:pt x="469297" y="94256"/>
                </a:lnTo>
                <a:lnTo>
                  <a:pt x="439108" y="104870"/>
                </a:lnTo>
                <a:lnTo>
                  <a:pt x="399392" y="108536"/>
                </a:lnTo>
                <a:close/>
              </a:path>
              <a:path w="524509" h="266700">
                <a:moveTo>
                  <a:pt x="471619" y="92201"/>
                </a:moveTo>
                <a:lnTo>
                  <a:pt x="399392" y="92201"/>
                </a:lnTo>
                <a:lnTo>
                  <a:pt x="430643" y="89576"/>
                </a:lnTo>
                <a:lnTo>
                  <a:pt x="454606" y="82060"/>
                </a:lnTo>
                <a:lnTo>
                  <a:pt x="469956" y="70185"/>
                </a:lnTo>
                <a:lnTo>
                  <a:pt x="475368" y="54487"/>
                </a:lnTo>
                <a:lnTo>
                  <a:pt x="469956" y="38960"/>
                </a:lnTo>
                <a:lnTo>
                  <a:pt x="454606" y="27134"/>
                </a:lnTo>
                <a:lnTo>
                  <a:pt x="430643" y="19583"/>
                </a:lnTo>
                <a:lnTo>
                  <a:pt x="399392" y="16883"/>
                </a:lnTo>
                <a:lnTo>
                  <a:pt x="471568" y="16883"/>
                </a:lnTo>
                <a:lnTo>
                  <a:pt x="488488" y="31786"/>
                </a:lnTo>
                <a:lnTo>
                  <a:pt x="495211" y="54487"/>
                </a:lnTo>
                <a:lnTo>
                  <a:pt x="488488" y="77270"/>
                </a:lnTo>
                <a:lnTo>
                  <a:pt x="471619" y="92201"/>
                </a:lnTo>
                <a:close/>
              </a:path>
              <a:path w="524509" h="266700">
                <a:moveTo>
                  <a:pt x="524264" y="152718"/>
                </a:moveTo>
                <a:lnTo>
                  <a:pt x="274959" y="152718"/>
                </a:lnTo>
                <a:lnTo>
                  <a:pt x="274959" y="136492"/>
                </a:lnTo>
                <a:lnTo>
                  <a:pt x="524264" y="136492"/>
                </a:lnTo>
                <a:lnTo>
                  <a:pt x="524264" y="152718"/>
                </a:lnTo>
                <a:close/>
              </a:path>
              <a:path w="524509" h="266700">
                <a:moveTo>
                  <a:pt x="496636" y="257966"/>
                </a:moveTo>
                <a:lnTo>
                  <a:pt x="307849" y="257966"/>
                </a:lnTo>
                <a:lnTo>
                  <a:pt x="307849" y="178701"/>
                </a:lnTo>
                <a:lnTo>
                  <a:pt x="327583" y="178701"/>
                </a:lnTo>
                <a:lnTo>
                  <a:pt x="327583" y="241411"/>
                </a:lnTo>
                <a:lnTo>
                  <a:pt x="496636" y="241411"/>
                </a:lnTo>
                <a:lnTo>
                  <a:pt x="496636" y="25796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766949" y="6257370"/>
            <a:ext cx="1343025" cy="274320"/>
          </a:xfrm>
          <a:custGeom>
            <a:avLst/>
            <a:gdLst/>
            <a:ahLst/>
            <a:cxnLst/>
            <a:rect l="l" t="t" r="r" b="b"/>
            <a:pathLst>
              <a:path w="1343025" h="274320">
                <a:moveTo>
                  <a:pt x="220581" y="273753"/>
                </a:moveTo>
                <a:lnTo>
                  <a:pt x="201066" y="273753"/>
                </a:lnTo>
                <a:lnTo>
                  <a:pt x="201066" y="109"/>
                </a:lnTo>
                <a:lnTo>
                  <a:pt x="220581" y="109"/>
                </a:lnTo>
                <a:lnTo>
                  <a:pt x="220581" y="273753"/>
                </a:lnTo>
                <a:close/>
              </a:path>
              <a:path w="1343025" h="274320">
                <a:moveTo>
                  <a:pt x="10744" y="220800"/>
                </a:moveTo>
                <a:lnTo>
                  <a:pt x="0" y="204574"/>
                </a:lnTo>
                <a:lnTo>
                  <a:pt x="49761" y="174151"/>
                </a:lnTo>
                <a:lnTo>
                  <a:pt x="86377" y="137068"/>
                </a:lnTo>
                <a:lnTo>
                  <a:pt x="109816" y="94188"/>
                </a:lnTo>
                <a:lnTo>
                  <a:pt x="120048" y="46374"/>
                </a:lnTo>
                <a:lnTo>
                  <a:pt x="11949" y="46374"/>
                </a:lnTo>
                <a:lnTo>
                  <a:pt x="11949" y="30258"/>
                </a:lnTo>
                <a:lnTo>
                  <a:pt x="139781" y="30258"/>
                </a:lnTo>
                <a:lnTo>
                  <a:pt x="134950" y="75534"/>
                </a:lnTo>
                <a:lnTo>
                  <a:pt x="120204" y="118136"/>
                </a:lnTo>
                <a:lnTo>
                  <a:pt x="94970" y="157155"/>
                </a:lnTo>
                <a:lnTo>
                  <a:pt x="58674" y="191680"/>
                </a:lnTo>
                <a:lnTo>
                  <a:pt x="10744" y="220800"/>
                </a:lnTo>
                <a:close/>
              </a:path>
              <a:path w="1343025" h="274320">
                <a:moveTo>
                  <a:pt x="371874" y="34863"/>
                </a:moveTo>
                <a:lnTo>
                  <a:pt x="352360" y="34863"/>
                </a:lnTo>
                <a:lnTo>
                  <a:pt x="352360" y="0"/>
                </a:lnTo>
                <a:lnTo>
                  <a:pt x="371874" y="0"/>
                </a:lnTo>
                <a:lnTo>
                  <a:pt x="371874" y="34863"/>
                </a:lnTo>
                <a:close/>
              </a:path>
              <a:path w="1343025" h="274320">
                <a:moveTo>
                  <a:pt x="445876" y="51088"/>
                </a:moveTo>
                <a:lnTo>
                  <a:pt x="277809" y="51088"/>
                </a:lnTo>
                <a:lnTo>
                  <a:pt x="277809" y="34863"/>
                </a:lnTo>
                <a:lnTo>
                  <a:pt x="445876" y="34863"/>
                </a:lnTo>
                <a:lnTo>
                  <a:pt x="445876" y="51088"/>
                </a:lnTo>
                <a:close/>
              </a:path>
              <a:path w="1343025" h="274320">
                <a:moveTo>
                  <a:pt x="492799" y="273753"/>
                </a:moveTo>
                <a:lnTo>
                  <a:pt x="473175" y="273753"/>
                </a:lnTo>
                <a:lnTo>
                  <a:pt x="473175" y="109"/>
                </a:lnTo>
                <a:lnTo>
                  <a:pt x="492799" y="109"/>
                </a:lnTo>
                <a:lnTo>
                  <a:pt x="492799" y="273753"/>
                </a:lnTo>
                <a:close/>
              </a:path>
              <a:path w="1343025" h="274320">
                <a:moveTo>
                  <a:pt x="275068" y="219156"/>
                </a:moveTo>
                <a:lnTo>
                  <a:pt x="271779" y="202053"/>
                </a:lnTo>
                <a:lnTo>
                  <a:pt x="331105" y="201344"/>
                </a:lnTo>
                <a:lnTo>
                  <a:pt x="352360" y="200737"/>
                </a:lnTo>
                <a:lnTo>
                  <a:pt x="352360" y="168615"/>
                </a:lnTo>
                <a:lnTo>
                  <a:pt x="329352" y="163601"/>
                </a:lnTo>
                <a:lnTo>
                  <a:pt x="311782" y="153253"/>
                </a:lnTo>
                <a:lnTo>
                  <a:pt x="300604" y="138197"/>
                </a:lnTo>
                <a:lnTo>
                  <a:pt x="296776" y="119061"/>
                </a:lnTo>
                <a:lnTo>
                  <a:pt x="301320" y="98087"/>
                </a:lnTo>
                <a:lnTo>
                  <a:pt x="314468" y="82087"/>
                </a:lnTo>
                <a:lnTo>
                  <a:pt x="334995" y="71884"/>
                </a:lnTo>
                <a:lnTo>
                  <a:pt x="361678" y="68301"/>
                </a:lnTo>
                <a:lnTo>
                  <a:pt x="388417" y="71884"/>
                </a:lnTo>
                <a:lnTo>
                  <a:pt x="409081" y="82087"/>
                </a:lnTo>
                <a:lnTo>
                  <a:pt x="410656" y="83978"/>
                </a:lnTo>
                <a:lnTo>
                  <a:pt x="361678" y="83978"/>
                </a:lnTo>
                <a:lnTo>
                  <a:pt x="342756" y="86546"/>
                </a:lnTo>
                <a:lnTo>
                  <a:pt x="327966" y="93749"/>
                </a:lnTo>
                <a:lnTo>
                  <a:pt x="318356" y="104838"/>
                </a:lnTo>
                <a:lnTo>
                  <a:pt x="314975" y="119061"/>
                </a:lnTo>
                <a:lnTo>
                  <a:pt x="318356" y="133022"/>
                </a:lnTo>
                <a:lnTo>
                  <a:pt x="327966" y="143838"/>
                </a:lnTo>
                <a:lnTo>
                  <a:pt x="342756" y="150789"/>
                </a:lnTo>
                <a:lnTo>
                  <a:pt x="361678" y="153157"/>
                </a:lnTo>
                <a:lnTo>
                  <a:pt x="411871" y="153157"/>
                </a:lnTo>
                <a:lnTo>
                  <a:pt x="394661" y="163431"/>
                </a:lnTo>
                <a:lnTo>
                  <a:pt x="371984" y="168615"/>
                </a:lnTo>
                <a:lnTo>
                  <a:pt x="371984" y="200080"/>
                </a:lnTo>
                <a:lnTo>
                  <a:pt x="454881" y="200080"/>
                </a:lnTo>
                <a:lnTo>
                  <a:pt x="455853" y="208521"/>
                </a:lnTo>
                <a:lnTo>
                  <a:pt x="408827" y="214253"/>
                </a:lnTo>
                <a:lnTo>
                  <a:pt x="361596" y="217456"/>
                </a:lnTo>
                <a:lnTo>
                  <a:pt x="316297" y="218851"/>
                </a:lnTo>
                <a:lnTo>
                  <a:pt x="275068" y="219156"/>
                </a:lnTo>
                <a:close/>
              </a:path>
              <a:path w="1343025" h="274320">
                <a:moveTo>
                  <a:pt x="411871" y="153157"/>
                </a:moveTo>
                <a:lnTo>
                  <a:pt x="361678" y="153157"/>
                </a:lnTo>
                <a:lnTo>
                  <a:pt x="380695" y="150789"/>
                </a:lnTo>
                <a:lnTo>
                  <a:pt x="395486" y="143838"/>
                </a:lnTo>
                <a:lnTo>
                  <a:pt x="405078" y="133022"/>
                </a:lnTo>
                <a:lnTo>
                  <a:pt x="408492" y="119061"/>
                </a:lnTo>
                <a:lnTo>
                  <a:pt x="405078" y="104838"/>
                </a:lnTo>
                <a:lnTo>
                  <a:pt x="395486" y="93749"/>
                </a:lnTo>
                <a:lnTo>
                  <a:pt x="380695" y="86546"/>
                </a:lnTo>
                <a:lnTo>
                  <a:pt x="361678" y="83978"/>
                </a:lnTo>
                <a:lnTo>
                  <a:pt x="410656" y="83978"/>
                </a:lnTo>
                <a:lnTo>
                  <a:pt x="422406" y="98087"/>
                </a:lnTo>
                <a:lnTo>
                  <a:pt x="427129" y="119061"/>
                </a:lnTo>
                <a:lnTo>
                  <a:pt x="423200" y="138058"/>
                </a:lnTo>
                <a:lnTo>
                  <a:pt x="412055" y="153047"/>
                </a:lnTo>
                <a:lnTo>
                  <a:pt x="411871" y="153157"/>
                </a:lnTo>
                <a:close/>
              </a:path>
              <a:path w="1343025" h="274320">
                <a:moveTo>
                  <a:pt x="454881" y="200080"/>
                </a:moveTo>
                <a:lnTo>
                  <a:pt x="371984" y="200080"/>
                </a:lnTo>
                <a:lnTo>
                  <a:pt x="392816" y="198956"/>
                </a:lnTo>
                <a:lnTo>
                  <a:pt x="413576" y="197503"/>
                </a:lnTo>
                <a:lnTo>
                  <a:pt x="434069" y="195639"/>
                </a:lnTo>
                <a:lnTo>
                  <a:pt x="454099" y="193282"/>
                </a:lnTo>
                <a:lnTo>
                  <a:pt x="454881" y="200080"/>
                </a:lnTo>
                <a:close/>
              </a:path>
              <a:path w="1343025" h="274320">
                <a:moveTo>
                  <a:pt x="770171" y="40016"/>
                </a:moveTo>
                <a:lnTo>
                  <a:pt x="750546" y="40016"/>
                </a:lnTo>
                <a:lnTo>
                  <a:pt x="750546" y="109"/>
                </a:lnTo>
                <a:lnTo>
                  <a:pt x="770171" y="109"/>
                </a:lnTo>
                <a:lnTo>
                  <a:pt x="770171" y="40016"/>
                </a:lnTo>
                <a:close/>
              </a:path>
              <a:path w="1343025" h="274320">
                <a:moveTo>
                  <a:pt x="619645" y="143509"/>
                </a:moveTo>
                <a:lnTo>
                  <a:pt x="591556" y="138877"/>
                </a:lnTo>
                <a:lnTo>
                  <a:pt x="569419" y="125858"/>
                </a:lnTo>
                <a:lnTo>
                  <a:pt x="554908" y="105768"/>
                </a:lnTo>
                <a:lnTo>
                  <a:pt x="549699" y="79922"/>
                </a:lnTo>
                <a:lnTo>
                  <a:pt x="554908" y="53942"/>
                </a:lnTo>
                <a:lnTo>
                  <a:pt x="569419" y="33657"/>
                </a:lnTo>
                <a:lnTo>
                  <a:pt x="591556" y="20443"/>
                </a:lnTo>
                <a:lnTo>
                  <a:pt x="619645" y="15677"/>
                </a:lnTo>
                <a:lnTo>
                  <a:pt x="636521" y="17399"/>
                </a:lnTo>
                <a:lnTo>
                  <a:pt x="651712" y="22214"/>
                </a:lnTo>
                <a:lnTo>
                  <a:pt x="664848" y="29845"/>
                </a:lnTo>
                <a:lnTo>
                  <a:pt x="667591" y="32451"/>
                </a:lnTo>
                <a:lnTo>
                  <a:pt x="619645" y="32451"/>
                </a:lnTo>
                <a:lnTo>
                  <a:pt x="599189" y="36045"/>
                </a:lnTo>
                <a:lnTo>
                  <a:pt x="582959" y="45990"/>
                </a:lnTo>
                <a:lnTo>
                  <a:pt x="572299" y="61034"/>
                </a:lnTo>
                <a:lnTo>
                  <a:pt x="568556" y="79922"/>
                </a:lnTo>
                <a:lnTo>
                  <a:pt x="572299" y="98633"/>
                </a:lnTo>
                <a:lnTo>
                  <a:pt x="582959" y="113511"/>
                </a:lnTo>
                <a:lnTo>
                  <a:pt x="599189" y="123352"/>
                </a:lnTo>
                <a:lnTo>
                  <a:pt x="619645" y="126954"/>
                </a:lnTo>
                <a:lnTo>
                  <a:pt x="667733" y="126954"/>
                </a:lnTo>
                <a:lnTo>
                  <a:pt x="665618" y="129032"/>
                </a:lnTo>
                <a:lnTo>
                  <a:pt x="652343" y="136890"/>
                </a:lnTo>
                <a:lnTo>
                  <a:pt x="636888" y="141808"/>
                </a:lnTo>
                <a:lnTo>
                  <a:pt x="619645" y="143509"/>
                </a:lnTo>
                <a:close/>
              </a:path>
              <a:path w="1343025" h="274320">
                <a:moveTo>
                  <a:pt x="667733" y="126954"/>
                </a:moveTo>
                <a:lnTo>
                  <a:pt x="619645" y="126954"/>
                </a:lnTo>
                <a:lnTo>
                  <a:pt x="639851" y="123352"/>
                </a:lnTo>
                <a:lnTo>
                  <a:pt x="655988" y="113511"/>
                </a:lnTo>
                <a:lnTo>
                  <a:pt x="666698" y="98633"/>
                </a:lnTo>
                <a:lnTo>
                  <a:pt x="670624" y="79922"/>
                </a:lnTo>
                <a:lnTo>
                  <a:pt x="666698" y="61034"/>
                </a:lnTo>
                <a:lnTo>
                  <a:pt x="655988" y="45990"/>
                </a:lnTo>
                <a:lnTo>
                  <a:pt x="639851" y="36045"/>
                </a:lnTo>
                <a:lnTo>
                  <a:pt x="619645" y="32451"/>
                </a:lnTo>
                <a:lnTo>
                  <a:pt x="667591" y="32451"/>
                </a:lnTo>
                <a:lnTo>
                  <a:pt x="675557" y="40016"/>
                </a:lnTo>
                <a:lnTo>
                  <a:pt x="770171" y="40016"/>
                </a:lnTo>
                <a:lnTo>
                  <a:pt x="770171" y="56351"/>
                </a:lnTo>
                <a:lnTo>
                  <a:pt x="685095" y="56351"/>
                </a:lnTo>
                <a:lnTo>
                  <a:pt x="687946" y="63477"/>
                </a:lnTo>
                <a:lnTo>
                  <a:pt x="689481" y="71480"/>
                </a:lnTo>
                <a:lnTo>
                  <a:pt x="689481" y="87815"/>
                </a:lnTo>
                <a:lnTo>
                  <a:pt x="688055" y="95270"/>
                </a:lnTo>
                <a:lnTo>
                  <a:pt x="685644" y="101958"/>
                </a:lnTo>
                <a:lnTo>
                  <a:pt x="770171" y="101958"/>
                </a:lnTo>
                <a:lnTo>
                  <a:pt x="770171" y="118513"/>
                </a:lnTo>
                <a:lnTo>
                  <a:pt x="676325" y="118513"/>
                </a:lnTo>
                <a:lnTo>
                  <a:pt x="667733" y="126954"/>
                </a:lnTo>
                <a:close/>
              </a:path>
              <a:path w="1343025" h="274320">
                <a:moveTo>
                  <a:pt x="770171" y="101958"/>
                </a:moveTo>
                <a:lnTo>
                  <a:pt x="750546" y="101958"/>
                </a:lnTo>
                <a:lnTo>
                  <a:pt x="750546" y="56351"/>
                </a:lnTo>
                <a:lnTo>
                  <a:pt x="770171" y="56351"/>
                </a:lnTo>
                <a:lnTo>
                  <a:pt x="770171" y="101958"/>
                </a:lnTo>
                <a:close/>
              </a:path>
              <a:path w="1343025" h="274320">
                <a:moveTo>
                  <a:pt x="770171" y="157323"/>
                </a:moveTo>
                <a:lnTo>
                  <a:pt x="750546" y="157323"/>
                </a:lnTo>
                <a:lnTo>
                  <a:pt x="750546" y="118513"/>
                </a:lnTo>
                <a:lnTo>
                  <a:pt x="770171" y="118513"/>
                </a:lnTo>
                <a:lnTo>
                  <a:pt x="770171" y="157323"/>
                </a:lnTo>
                <a:close/>
              </a:path>
              <a:path w="1343025" h="274320">
                <a:moveTo>
                  <a:pt x="570200" y="270573"/>
                </a:moveTo>
                <a:lnTo>
                  <a:pt x="560443" y="255444"/>
                </a:lnTo>
                <a:lnTo>
                  <a:pt x="583687" y="243081"/>
                </a:lnTo>
                <a:lnTo>
                  <a:pt x="601596" y="226104"/>
                </a:lnTo>
                <a:lnTo>
                  <a:pt x="613154" y="206556"/>
                </a:lnTo>
                <a:lnTo>
                  <a:pt x="617342" y="186485"/>
                </a:lnTo>
                <a:lnTo>
                  <a:pt x="617342" y="165436"/>
                </a:lnTo>
                <a:lnTo>
                  <a:pt x="635980" y="165436"/>
                </a:lnTo>
                <a:lnTo>
                  <a:pt x="635980" y="186485"/>
                </a:lnTo>
                <a:lnTo>
                  <a:pt x="638602" y="205487"/>
                </a:lnTo>
                <a:lnTo>
                  <a:pt x="643989" y="217950"/>
                </a:lnTo>
                <a:lnTo>
                  <a:pt x="626113" y="217950"/>
                </a:lnTo>
                <a:lnTo>
                  <a:pt x="616976" y="234174"/>
                </a:lnTo>
                <a:lnTo>
                  <a:pt x="604406" y="248825"/>
                </a:lnTo>
                <a:lnTo>
                  <a:pt x="588711" y="261195"/>
                </a:lnTo>
                <a:lnTo>
                  <a:pt x="570200" y="270573"/>
                </a:lnTo>
                <a:close/>
              </a:path>
              <a:path w="1343025" h="274320">
                <a:moveTo>
                  <a:pt x="705679" y="253142"/>
                </a:moveTo>
                <a:lnTo>
                  <a:pt x="677531" y="253142"/>
                </a:lnTo>
                <a:lnTo>
                  <a:pt x="695627" y="238934"/>
                </a:lnTo>
                <a:lnTo>
                  <a:pt x="708831" y="221787"/>
                </a:lnTo>
                <a:lnTo>
                  <a:pt x="716937" y="203653"/>
                </a:lnTo>
                <a:lnTo>
                  <a:pt x="719739" y="186485"/>
                </a:lnTo>
                <a:lnTo>
                  <a:pt x="719739" y="165436"/>
                </a:lnTo>
                <a:lnTo>
                  <a:pt x="738706" y="165436"/>
                </a:lnTo>
                <a:lnTo>
                  <a:pt x="738706" y="186485"/>
                </a:lnTo>
                <a:lnTo>
                  <a:pt x="742733" y="207420"/>
                </a:lnTo>
                <a:lnTo>
                  <a:pt x="748336" y="216963"/>
                </a:lnTo>
                <a:lnTo>
                  <a:pt x="729058" y="216963"/>
                </a:lnTo>
                <a:lnTo>
                  <a:pt x="721182" y="233591"/>
                </a:lnTo>
                <a:lnTo>
                  <a:pt x="710037" y="249099"/>
                </a:lnTo>
                <a:lnTo>
                  <a:pt x="705679" y="253142"/>
                </a:lnTo>
                <a:close/>
              </a:path>
              <a:path w="1343025" h="274320">
                <a:moveTo>
                  <a:pt x="785738" y="270573"/>
                </a:moveTo>
                <a:lnTo>
                  <a:pt x="766568" y="261195"/>
                </a:lnTo>
                <a:lnTo>
                  <a:pt x="750533" y="248743"/>
                </a:lnTo>
                <a:lnTo>
                  <a:pt x="737930" y="233804"/>
                </a:lnTo>
                <a:lnTo>
                  <a:pt x="729058" y="216963"/>
                </a:lnTo>
                <a:lnTo>
                  <a:pt x="748336" y="216963"/>
                </a:lnTo>
                <a:lnTo>
                  <a:pt x="754233" y="227008"/>
                </a:lnTo>
                <a:lnTo>
                  <a:pt x="772331" y="243575"/>
                </a:lnTo>
                <a:lnTo>
                  <a:pt x="796154" y="255444"/>
                </a:lnTo>
                <a:lnTo>
                  <a:pt x="785738" y="270573"/>
                </a:lnTo>
                <a:close/>
              </a:path>
              <a:path w="1343025" h="274320">
                <a:moveTo>
                  <a:pt x="677860" y="272766"/>
                </a:moveTo>
                <a:lnTo>
                  <a:pt x="659707" y="263106"/>
                </a:lnTo>
                <a:lnTo>
                  <a:pt x="645038" y="250250"/>
                </a:lnTo>
                <a:lnTo>
                  <a:pt x="633844" y="234948"/>
                </a:lnTo>
                <a:lnTo>
                  <a:pt x="626113" y="217950"/>
                </a:lnTo>
                <a:lnTo>
                  <a:pt x="643989" y="217950"/>
                </a:lnTo>
                <a:lnTo>
                  <a:pt x="646518" y="223801"/>
                </a:lnTo>
                <a:lnTo>
                  <a:pt x="659553" y="240121"/>
                </a:lnTo>
                <a:lnTo>
                  <a:pt x="677531" y="253142"/>
                </a:lnTo>
                <a:lnTo>
                  <a:pt x="705679" y="253142"/>
                </a:lnTo>
                <a:lnTo>
                  <a:pt x="695603" y="262490"/>
                </a:lnTo>
                <a:lnTo>
                  <a:pt x="677860" y="272766"/>
                </a:lnTo>
                <a:close/>
              </a:path>
              <a:path w="1343025" h="274320">
                <a:moveTo>
                  <a:pt x="1029672" y="274082"/>
                </a:moveTo>
                <a:lnTo>
                  <a:pt x="1010047" y="274082"/>
                </a:lnTo>
                <a:lnTo>
                  <a:pt x="1010047" y="109"/>
                </a:lnTo>
                <a:lnTo>
                  <a:pt x="1029672" y="109"/>
                </a:lnTo>
                <a:lnTo>
                  <a:pt x="1029672" y="110509"/>
                </a:lnTo>
                <a:lnTo>
                  <a:pt x="1077033" y="110509"/>
                </a:lnTo>
                <a:lnTo>
                  <a:pt x="1077033" y="127174"/>
                </a:lnTo>
                <a:lnTo>
                  <a:pt x="1029672" y="127174"/>
                </a:lnTo>
                <a:lnTo>
                  <a:pt x="1029672" y="274082"/>
                </a:lnTo>
                <a:close/>
              </a:path>
              <a:path w="1343025" h="274320">
                <a:moveTo>
                  <a:pt x="852614" y="204794"/>
                </a:moveTo>
                <a:lnTo>
                  <a:pt x="831565" y="204794"/>
                </a:lnTo>
                <a:lnTo>
                  <a:pt x="831565" y="27298"/>
                </a:lnTo>
                <a:lnTo>
                  <a:pt x="959068" y="27298"/>
                </a:lnTo>
                <a:lnTo>
                  <a:pt x="959068" y="43524"/>
                </a:lnTo>
                <a:lnTo>
                  <a:pt x="850970" y="43524"/>
                </a:lnTo>
                <a:lnTo>
                  <a:pt x="850970" y="187910"/>
                </a:lnTo>
                <a:lnTo>
                  <a:pt x="983206" y="187910"/>
                </a:lnTo>
                <a:lnTo>
                  <a:pt x="984393" y="195365"/>
                </a:lnTo>
                <a:lnTo>
                  <a:pt x="953057" y="200122"/>
                </a:lnTo>
                <a:lnTo>
                  <a:pt x="922245" y="202998"/>
                </a:lnTo>
                <a:lnTo>
                  <a:pt x="889562" y="204415"/>
                </a:lnTo>
                <a:lnTo>
                  <a:pt x="852614" y="204794"/>
                </a:lnTo>
                <a:close/>
              </a:path>
              <a:path w="1343025" h="274320">
                <a:moveTo>
                  <a:pt x="983206" y="187910"/>
                </a:moveTo>
                <a:lnTo>
                  <a:pt x="852614" y="187910"/>
                </a:lnTo>
                <a:lnTo>
                  <a:pt x="888995" y="187527"/>
                </a:lnTo>
                <a:lnTo>
                  <a:pt x="921162" y="185992"/>
                </a:lnTo>
                <a:lnTo>
                  <a:pt x="951315" y="182977"/>
                </a:lnTo>
                <a:lnTo>
                  <a:pt x="981652" y="178153"/>
                </a:lnTo>
                <a:lnTo>
                  <a:pt x="983206" y="187910"/>
                </a:lnTo>
                <a:close/>
              </a:path>
              <a:path w="1343025" h="274320">
                <a:moveTo>
                  <a:pt x="1301232" y="181442"/>
                </a:moveTo>
                <a:lnTo>
                  <a:pt x="1281279" y="178920"/>
                </a:lnTo>
                <a:lnTo>
                  <a:pt x="1287114" y="142707"/>
                </a:lnTo>
                <a:lnTo>
                  <a:pt x="1290132" y="110811"/>
                </a:lnTo>
                <a:lnTo>
                  <a:pt x="1291300" y="82409"/>
                </a:lnTo>
                <a:lnTo>
                  <a:pt x="1291585" y="56680"/>
                </a:lnTo>
                <a:lnTo>
                  <a:pt x="1291585" y="45607"/>
                </a:lnTo>
                <a:lnTo>
                  <a:pt x="1120557" y="45607"/>
                </a:lnTo>
                <a:lnTo>
                  <a:pt x="1120557" y="29162"/>
                </a:lnTo>
                <a:lnTo>
                  <a:pt x="1311099" y="29162"/>
                </a:lnTo>
                <a:lnTo>
                  <a:pt x="1311099" y="56680"/>
                </a:lnTo>
                <a:lnTo>
                  <a:pt x="1310822" y="82726"/>
                </a:lnTo>
                <a:lnTo>
                  <a:pt x="1309701" y="111373"/>
                </a:lnTo>
                <a:lnTo>
                  <a:pt x="1306813" y="143864"/>
                </a:lnTo>
                <a:lnTo>
                  <a:pt x="1301232" y="181442"/>
                </a:lnTo>
                <a:close/>
              </a:path>
              <a:path w="1343025" h="274320">
                <a:moveTo>
                  <a:pt x="1213526" y="216524"/>
                </a:moveTo>
                <a:lnTo>
                  <a:pt x="1194121" y="216524"/>
                </a:lnTo>
                <a:lnTo>
                  <a:pt x="1194121" y="117526"/>
                </a:lnTo>
                <a:lnTo>
                  <a:pt x="1213526" y="117526"/>
                </a:lnTo>
                <a:lnTo>
                  <a:pt x="1213526" y="216524"/>
                </a:lnTo>
                <a:close/>
              </a:path>
              <a:path w="1343025" h="274320">
                <a:moveTo>
                  <a:pt x="1343002" y="233189"/>
                </a:moveTo>
                <a:lnTo>
                  <a:pt x="1093697" y="233189"/>
                </a:lnTo>
                <a:lnTo>
                  <a:pt x="1093697" y="216524"/>
                </a:lnTo>
                <a:lnTo>
                  <a:pt x="1343002" y="216524"/>
                </a:lnTo>
                <a:lnTo>
                  <a:pt x="1343002" y="23318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213327" y="6254739"/>
            <a:ext cx="1414780" cy="276860"/>
          </a:xfrm>
          <a:custGeom>
            <a:avLst/>
            <a:gdLst/>
            <a:ahLst/>
            <a:cxnLst/>
            <a:rect l="l" t="t" r="r" b="b"/>
            <a:pathLst>
              <a:path w="1414779" h="276859">
                <a:moveTo>
                  <a:pt x="229790" y="78716"/>
                </a:moveTo>
                <a:lnTo>
                  <a:pt x="211262" y="78716"/>
                </a:lnTo>
                <a:lnTo>
                  <a:pt x="211262" y="3069"/>
                </a:lnTo>
                <a:lnTo>
                  <a:pt x="229790" y="3069"/>
                </a:lnTo>
                <a:lnTo>
                  <a:pt x="229790" y="78716"/>
                </a:lnTo>
                <a:close/>
              </a:path>
              <a:path w="1414779" h="276859">
                <a:moveTo>
                  <a:pt x="170369" y="163681"/>
                </a:moveTo>
                <a:lnTo>
                  <a:pt x="151731" y="163681"/>
                </a:lnTo>
                <a:lnTo>
                  <a:pt x="151731" y="8332"/>
                </a:lnTo>
                <a:lnTo>
                  <a:pt x="170369" y="8332"/>
                </a:lnTo>
                <a:lnTo>
                  <a:pt x="170369" y="78716"/>
                </a:lnTo>
                <a:lnTo>
                  <a:pt x="229790" y="78716"/>
                </a:lnTo>
                <a:lnTo>
                  <a:pt x="229790" y="95161"/>
                </a:lnTo>
                <a:lnTo>
                  <a:pt x="170369" y="95161"/>
                </a:lnTo>
                <a:lnTo>
                  <a:pt x="170369" y="163681"/>
                </a:lnTo>
                <a:close/>
              </a:path>
              <a:path w="1414779" h="276859">
                <a:moveTo>
                  <a:pt x="229790" y="172452"/>
                </a:moveTo>
                <a:lnTo>
                  <a:pt x="211262" y="172452"/>
                </a:lnTo>
                <a:lnTo>
                  <a:pt x="211262" y="95161"/>
                </a:lnTo>
                <a:lnTo>
                  <a:pt x="229790" y="95161"/>
                </a:lnTo>
                <a:lnTo>
                  <a:pt x="229790" y="172452"/>
                </a:lnTo>
                <a:close/>
              </a:path>
              <a:path w="1414779" h="276859">
                <a:moveTo>
                  <a:pt x="10853" y="156007"/>
                </a:moveTo>
                <a:lnTo>
                  <a:pt x="0" y="140768"/>
                </a:lnTo>
                <a:lnTo>
                  <a:pt x="24177" y="125752"/>
                </a:lnTo>
                <a:lnTo>
                  <a:pt x="42948" y="105494"/>
                </a:lnTo>
                <a:lnTo>
                  <a:pt x="55100" y="82399"/>
                </a:lnTo>
                <a:lnTo>
                  <a:pt x="59421" y="58872"/>
                </a:lnTo>
                <a:lnTo>
                  <a:pt x="59421" y="20062"/>
                </a:lnTo>
                <a:lnTo>
                  <a:pt x="78168" y="20062"/>
                </a:lnTo>
                <a:lnTo>
                  <a:pt x="78168" y="58872"/>
                </a:lnTo>
                <a:lnTo>
                  <a:pt x="82310" y="81638"/>
                </a:lnTo>
                <a:lnTo>
                  <a:pt x="88449" y="92749"/>
                </a:lnTo>
                <a:lnTo>
                  <a:pt x="68959" y="92749"/>
                </a:lnTo>
                <a:lnTo>
                  <a:pt x="59525" y="112269"/>
                </a:lnTo>
                <a:lnTo>
                  <a:pt x="46443" y="129928"/>
                </a:lnTo>
                <a:lnTo>
                  <a:pt x="30092" y="144813"/>
                </a:lnTo>
                <a:lnTo>
                  <a:pt x="10853" y="156007"/>
                </a:lnTo>
                <a:close/>
              </a:path>
              <a:path w="1414779" h="276859">
                <a:moveTo>
                  <a:pt x="125639" y="148771"/>
                </a:moveTo>
                <a:lnTo>
                  <a:pt x="106700" y="139047"/>
                </a:lnTo>
                <a:lnTo>
                  <a:pt x="90721" y="126064"/>
                </a:lnTo>
                <a:lnTo>
                  <a:pt x="78031" y="110429"/>
                </a:lnTo>
                <a:lnTo>
                  <a:pt x="68959" y="92749"/>
                </a:lnTo>
                <a:lnTo>
                  <a:pt x="88449" y="92749"/>
                </a:lnTo>
                <a:lnTo>
                  <a:pt x="94037" y="102863"/>
                </a:lnTo>
                <a:lnTo>
                  <a:pt x="112301" y="120757"/>
                </a:lnTo>
                <a:lnTo>
                  <a:pt x="136054" y="133532"/>
                </a:lnTo>
                <a:lnTo>
                  <a:pt x="125639" y="148771"/>
                </a:lnTo>
                <a:close/>
              </a:path>
              <a:path w="1414779" h="276859">
                <a:moveTo>
                  <a:pt x="140439" y="275507"/>
                </a:moveTo>
                <a:lnTo>
                  <a:pt x="102296" y="272274"/>
                </a:lnTo>
                <a:lnTo>
                  <a:pt x="73659" y="262885"/>
                </a:lnTo>
                <a:lnTo>
                  <a:pt x="55691" y="247802"/>
                </a:lnTo>
                <a:lnTo>
                  <a:pt x="49554" y="227488"/>
                </a:lnTo>
                <a:lnTo>
                  <a:pt x="55691" y="207045"/>
                </a:lnTo>
                <a:lnTo>
                  <a:pt x="73659" y="191884"/>
                </a:lnTo>
                <a:lnTo>
                  <a:pt x="102296" y="182439"/>
                </a:lnTo>
                <a:lnTo>
                  <a:pt x="140439" y="179140"/>
                </a:lnTo>
                <a:lnTo>
                  <a:pt x="178384" y="182439"/>
                </a:lnTo>
                <a:lnTo>
                  <a:pt x="207027" y="191884"/>
                </a:lnTo>
                <a:lnTo>
                  <a:pt x="210528" y="194817"/>
                </a:lnTo>
                <a:lnTo>
                  <a:pt x="140439" y="194817"/>
                </a:lnTo>
                <a:lnTo>
                  <a:pt x="110674" y="197070"/>
                </a:lnTo>
                <a:lnTo>
                  <a:pt x="88062" y="203547"/>
                </a:lnTo>
                <a:lnTo>
                  <a:pt x="73714" y="213826"/>
                </a:lnTo>
                <a:lnTo>
                  <a:pt x="68739" y="227488"/>
                </a:lnTo>
                <a:lnTo>
                  <a:pt x="73714" y="241036"/>
                </a:lnTo>
                <a:lnTo>
                  <a:pt x="88062" y="251264"/>
                </a:lnTo>
                <a:lnTo>
                  <a:pt x="110674" y="257690"/>
                </a:lnTo>
                <a:lnTo>
                  <a:pt x="140439" y="259829"/>
                </a:lnTo>
                <a:lnTo>
                  <a:pt x="210694" y="259829"/>
                </a:lnTo>
                <a:lnTo>
                  <a:pt x="207027" y="262885"/>
                </a:lnTo>
                <a:lnTo>
                  <a:pt x="178384" y="272274"/>
                </a:lnTo>
                <a:lnTo>
                  <a:pt x="140439" y="275507"/>
                </a:lnTo>
                <a:close/>
              </a:path>
              <a:path w="1414779" h="276859">
                <a:moveTo>
                  <a:pt x="210694" y="259829"/>
                </a:moveTo>
                <a:lnTo>
                  <a:pt x="140439" y="259829"/>
                </a:lnTo>
                <a:lnTo>
                  <a:pt x="169972" y="257690"/>
                </a:lnTo>
                <a:lnTo>
                  <a:pt x="192515" y="251264"/>
                </a:lnTo>
                <a:lnTo>
                  <a:pt x="206918" y="241036"/>
                </a:lnTo>
                <a:lnTo>
                  <a:pt x="212029" y="227488"/>
                </a:lnTo>
                <a:lnTo>
                  <a:pt x="206918" y="213826"/>
                </a:lnTo>
                <a:lnTo>
                  <a:pt x="192515" y="203547"/>
                </a:lnTo>
                <a:lnTo>
                  <a:pt x="169972" y="197070"/>
                </a:lnTo>
                <a:lnTo>
                  <a:pt x="140439" y="194817"/>
                </a:lnTo>
                <a:lnTo>
                  <a:pt x="210528" y="194817"/>
                </a:lnTo>
                <a:lnTo>
                  <a:pt x="225125" y="207045"/>
                </a:lnTo>
                <a:lnTo>
                  <a:pt x="231435" y="227488"/>
                </a:lnTo>
                <a:lnTo>
                  <a:pt x="225125" y="247802"/>
                </a:lnTo>
                <a:lnTo>
                  <a:pt x="210694" y="259829"/>
                </a:lnTo>
                <a:close/>
              </a:path>
              <a:path w="1414779" h="276859">
                <a:moveTo>
                  <a:pt x="486002" y="163901"/>
                </a:moveTo>
                <a:lnTo>
                  <a:pt x="466378" y="163901"/>
                </a:lnTo>
                <a:lnTo>
                  <a:pt x="466378" y="2740"/>
                </a:lnTo>
                <a:lnTo>
                  <a:pt x="486002" y="2740"/>
                </a:lnTo>
                <a:lnTo>
                  <a:pt x="486002" y="74002"/>
                </a:lnTo>
                <a:lnTo>
                  <a:pt x="528320" y="74002"/>
                </a:lnTo>
                <a:lnTo>
                  <a:pt x="528320" y="90995"/>
                </a:lnTo>
                <a:lnTo>
                  <a:pt x="486002" y="90995"/>
                </a:lnTo>
                <a:lnTo>
                  <a:pt x="486002" y="163901"/>
                </a:lnTo>
                <a:close/>
              </a:path>
              <a:path w="1414779" h="276859">
                <a:moveTo>
                  <a:pt x="281756" y="159735"/>
                </a:moveTo>
                <a:lnTo>
                  <a:pt x="273534" y="144386"/>
                </a:lnTo>
                <a:lnTo>
                  <a:pt x="320306" y="126680"/>
                </a:lnTo>
                <a:lnTo>
                  <a:pt x="356306" y="102397"/>
                </a:lnTo>
                <a:lnTo>
                  <a:pt x="380220" y="72357"/>
                </a:lnTo>
                <a:lnTo>
                  <a:pt x="390731" y="37384"/>
                </a:lnTo>
                <a:lnTo>
                  <a:pt x="285484" y="37384"/>
                </a:lnTo>
                <a:lnTo>
                  <a:pt x="285484" y="20939"/>
                </a:lnTo>
                <a:lnTo>
                  <a:pt x="411342" y="20939"/>
                </a:lnTo>
                <a:lnTo>
                  <a:pt x="402333" y="68234"/>
                </a:lnTo>
                <a:lnTo>
                  <a:pt x="376602" y="107728"/>
                </a:lnTo>
                <a:lnTo>
                  <a:pt x="335844" y="138526"/>
                </a:lnTo>
                <a:lnTo>
                  <a:pt x="281756" y="159735"/>
                </a:lnTo>
                <a:close/>
              </a:path>
              <a:path w="1414779" h="276859">
                <a:moveTo>
                  <a:pt x="486002" y="276384"/>
                </a:moveTo>
                <a:lnTo>
                  <a:pt x="466378" y="276384"/>
                </a:lnTo>
                <a:lnTo>
                  <a:pt x="466378" y="193173"/>
                </a:lnTo>
                <a:lnTo>
                  <a:pt x="308506" y="193173"/>
                </a:lnTo>
                <a:lnTo>
                  <a:pt x="308506" y="176728"/>
                </a:lnTo>
                <a:lnTo>
                  <a:pt x="486002" y="176728"/>
                </a:lnTo>
                <a:lnTo>
                  <a:pt x="486002" y="276384"/>
                </a:lnTo>
                <a:close/>
              </a:path>
              <a:path w="1414779" h="276859">
                <a:moveTo>
                  <a:pt x="639817" y="32451"/>
                </a:moveTo>
                <a:lnTo>
                  <a:pt x="620412" y="32451"/>
                </a:lnTo>
                <a:lnTo>
                  <a:pt x="620412" y="0"/>
                </a:lnTo>
                <a:lnTo>
                  <a:pt x="639817" y="0"/>
                </a:lnTo>
                <a:lnTo>
                  <a:pt x="639817" y="32451"/>
                </a:lnTo>
                <a:close/>
              </a:path>
              <a:path w="1414779" h="276859">
                <a:moveTo>
                  <a:pt x="711627" y="48896"/>
                </a:moveTo>
                <a:lnTo>
                  <a:pt x="548493" y="48896"/>
                </a:lnTo>
                <a:lnTo>
                  <a:pt x="548493" y="32451"/>
                </a:lnTo>
                <a:lnTo>
                  <a:pt x="711627" y="32451"/>
                </a:lnTo>
                <a:lnTo>
                  <a:pt x="711627" y="48896"/>
                </a:lnTo>
                <a:close/>
              </a:path>
              <a:path w="1414779" h="276859">
                <a:moveTo>
                  <a:pt x="760523" y="161269"/>
                </a:moveTo>
                <a:lnTo>
                  <a:pt x="740899" y="161269"/>
                </a:lnTo>
                <a:lnTo>
                  <a:pt x="740899" y="2740"/>
                </a:lnTo>
                <a:lnTo>
                  <a:pt x="760523" y="2740"/>
                </a:lnTo>
                <a:lnTo>
                  <a:pt x="760523" y="74111"/>
                </a:lnTo>
                <a:lnTo>
                  <a:pt x="802841" y="74111"/>
                </a:lnTo>
                <a:lnTo>
                  <a:pt x="802841" y="90885"/>
                </a:lnTo>
                <a:lnTo>
                  <a:pt x="760523" y="90885"/>
                </a:lnTo>
                <a:lnTo>
                  <a:pt x="760523" y="161269"/>
                </a:lnTo>
                <a:close/>
              </a:path>
              <a:path w="1414779" h="276859">
                <a:moveTo>
                  <a:pt x="630060" y="158858"/>
                </a:moveTo>
                <a:lnTo>
                  <a:pt x="603123" y="155598"/>
                </a:lnTo>
                <a:lnTo>
                  <a:pt x="582465" y="146017"/>
                </a:lnTo>
                <a:lnTo>
                  <a:pt x="569270" y="130906"/>
                </a:lnTo>
                <a:lnTo>
                  <a:pt x="564718" y="111058"/>
                </a:lnTo>
                <a:lnTo>
                  <a:pt x="569270" y="91301"/>
                </a:lnTo>
                <a:lnTo>
                  <a:pt x="582465" y="76263"/>
                </a:lnTo>
                <a:lnTo>
                  <a:pt x="603123" y="66672"/>
                </a:lnTo>
                <a:lnTo>
                  <a:pt x="630060" y="63258"/>
                </a:lnTo>
                <a:lnTo>
                  <a:pt x="656685" y="66672"/>
                </a:lnTo>
                <a:lnTo>
                  <a:pt x="677216" y="76263"/>
                </a:lnTo>
                <a:lnTo>
                  <a:pt x="679374" y="78716"/>
                </a:lnTo>
                <a:lnTo>
                  <a:pt x="630060" y="78716"/>
                </a:lnTo>
                <a:lnTo>
                  <a:pt x="610781" y="81040"/>
                </a:lnTo>
                <a:lnTo>
                  <a:pt x="595964" y="87692"/>
                </a:lnTo>
                <a:lnTo>
                  <a:pt x="586491" y="97941"/>
                </a:lnTo>
                <a:lnTo>
                  <a:pt x="583246" y="111058"/>
                </a:lnTo>
                <a:lnTo>
                  <a:pt x="586491" y="124347"/>
                </a:lnTo>
                <a:lnTo>
                  <a:pt x="595964" y="134656"/>
                </a:lnTo>
                <a:lnTo>
                  <a:pt x="610781" y="141306"/>
                </a:lnTo>
                <a:lnTo>
                  <a:pt x="630060" y="143619"/>
                </a:lnTo>
                <a:lnTo>
                  <a:pt x="679316" y="143619"/>
                </a:lnTo>
                <a:lnTo>
                  <a:pt x="677216" y="146017"/>
                </a:lnTo>
                <a:lnTo>
                  <a:pt x="656685" y="155598"/>
                </a:lnTo>
                <a:lnTo>
                  <a:pt x="630060" y="158858"/>
                </a:lnTo>
                <a:close/>
              </a:path>
              <a:path w="1414779" h="276859">
                <a:moveTo>
                  <a:pt x="679316" y="143619"/>
                </a:moveTo>
                <a:lnTo>
                  <a:pt x="630060" y="143619"/>
                </a:lnTo>
                <a:lnTo>
                  <a:pt x="649028" y="141306"/>
                </a:lnTo>
                <a:lnTo>
                  <a:pt x="663731" y="134656"/>
                </a:lnTo>
                <a:lnTo>
                  <a:pt x="673274" y="124347"/>
                </a:lnTo>
                <a:lnTo>
                  <a:pt x="676763" y="111058"/>
                </a:lnTo>
                <a:lnTo>
                  <a:pt x="673274" y="97941"/>
                </a:lnTo>
                <a:lnTo>
                  <a:pt x="663731" y="87692"/>
                </a:lnTo>
                <a:lnTo>
                  <a:pt x="649028" y="81040"/>
                </a:lnTo>
                <a:lnTo>
                  <a:pt x="630060" y="78716"/>
                </a:lnTo>
                <a:lnTo>
                  <a:pt x="679374" y="78716"/>
                </a:lnTo>
                <a:lnTo>
                  <a:pt x="690449" y="91301"/>
                </a:lnTo>
                <a:lnTo>
                  <a:pt x="695182" y="111058"/>
                </a:lnTo>
                <a:lnTo>
                  <a:pt x="690449" y="130906"/>
                </a:lnTo>
                <a:lnTo>
                  <a:pt x="679316" y="143619"/>
                </a:lnTo>
                <a:close/>
              </a:path>
              <a:path w="1414779" h="276859">
                <a:moveTo>
                  <a:pt x="760523" y="272437"/>
                </a:moveTo>
                <a:lnTo>
                  <a:pt x="589386" y="272437"/>
                </a:lnTo>
                <a:lnTo>
                  <a:pt x="589386" y="173658"/>
                </a:lnTo>
                <a:lnTo>
                  <a:pt x="608681" y="173658"/>
                </a:lnTo>
                <a:lnTo>
                  <a:pt x="608681" y="205780"/>
                </a:lnTo>
                <a:lnTo>
                  <a:pt x="760523" y="205780"/>
                </a:lnTo>
                <a:lnTo>
                  <a:pt x="760523" y="221568"/>
                </a:lnTo>
                <a:lnTo>
                  <a:pt x="608681" y="221568"/>
                </a:lnTo>
                <a:lnTo>
                  <a:pt x="608681" y="256212"/>
                </a:lnTo>
                <a:lnTo>
                  <a:pt x="760523" y="256212"/>
                </a:lnTo>
                <a:lnTo>
                  <a:pt x="760523" y="272437"/>
                </a:lnTo>
                <a:close/>
              </a:path>
              <a:path w="1414779" h="276859">
                <a:moveTo>
                  <a:pt x="760523" y="205780"/>
                </a:moveTo>
                <a:lnTo>
                  <a:pt x="740899" y="205780"/>
                </a:lnTo>
                <a:lnTo>
                  <a:pt x="740899" y="173658"/>
                </a:lnTo>
                <a:lnTo>
                  <a:pt x="760523" y="173658"/>
                </a:lnTo>
                <a:lnTo>
                  <a:pt x="760523" y="205780"/>
                </a:lnTo>
                <a:close/>
              </a:path>
              <a:path w="1414779" h="276859">
                <a:moveTo>
                  <a:pt x="760523" y="256212"/>
                </a:moveTo>
                <a:lnTo>
                  <a:pt x="740899" y="256212"/>
                </a:lnTo>
                <a:lnTo>
                  <a:pt x="740899" y="221568"/>
                </a:lnTo>
                <a:lnTo>
                  <a:pt x="760523" y="221568"/>
                </a:lnTo>
                <a:lnTo>
                  <a:pt x="760523" y="256212"/>
                </a:lnTo>
                <a:close/>
              </a:path>
              <a:path w="1414779" h="276859">
                <a:moveTo>
                  <a:pt x="1046007" y="276384"/>
                </a:moveTo>
                <a:lnTo>
                  <a:pt x="1026711" y="276384"/>
                </a:lnTo>
                <a:lnTo>
                  <a:pt x="1026711" y="2740"/>
                </a:lnTo>
                <a:lnTo>
                  <a:pt x="1046007" y="2740"/>
                </a:lnTo>
                <a:lnTo>
                  <a:pt x="1046007" y="276384"/>
                </a:lnTo>
                <a:close/>
              </a:path>
              <a:path w="1414779" h="276859">
                <a:moveTo>
                  <a:pt x="862481" y="204794"/>
                </a:moveTo>
                <a:lnTo>
                  <a:pt x="840774" y="204794"/>
                </a:lnTo>
                <a:lnTo>
                  <a:pt x="840774" y="30039"/>
                </a:lnTo>
                <a:lnTo>
                  <a:pt x="859960" y="30039"/>
                </a:lnTo>
                <a:lnTo>
                  <a:pt x="859960" y="187362"/>
                </a:lnTo>
                <a:lnTo>
                  <a:pt x="997482" y="187362"/>
                </a:lnTo>
                <a:lnTo>
                  <a:pt x="998097" y="191199"/>
                </a:lnTo>
                <a:lnTo>
                  <a:pt x="962585" y="197532"/>
                </a:lnTo>
                <a:lnTo>
                  <a:pt x="928604" y="201738"/>
                </a:lnTo>
                <a:lnTo>
                  <a:pt x="895465" y="204073"/>
                </a:lnTo>
                <a:lnTo>
                  <a:pt x="862481" y="204794"/>
                </a:lnTo>
                <a:close/>
              </a:path>
              <a:path w="1414779" h="276859">
                <a:moveTo>
                  <a:pt x="997482" y="187362"/>
                </a:moveTo>
                <a:lnTo>
                  <a:pt x="862481" y="187362"/>
                </a:lnTo>
                <a:lnTo>
                  <a:pt x="894621" y="186692"/>
                </a:lnTo>
                <a:lnTo>
                  <a:pt x="927274" y="184471"/>
                </a:lnTo>
                <a:lnTo>
                  <a:pt x="960750" y="180378"/>
                </a:lnTo>
                <a:lnTo>
                  <a:pt x="995356" y="174097"/>
                </a:lnTo>
                <a:lnTo>
                  <a:pt x="997482" y="187362"/>
                </a:lnTo>
                <a:close/>
              </a:path>
              <a:path w="1414779" h="276859">
                <a:moveTo>
                  <a:pt x="1307043" y="276713"/>
                </a:moveTo>
                <a:lnTo>
                  <a:pt x="1287418" y="276713"/>
                </a:lnTo>
                <a:lnTo>
                  <a:pt x="1287418" y="2740"/>
                </a:lnTo>
                <a:lnTo>
                  <a:pt x="1307043" y="2740"/>
                </a:lnTo>
                <a:lnTo>
                  <a:pt x="1307043" y="113141"/>
                </a:lnTo>
                <a:lnTo>
                  <a:pt x="1354404" y="113141"/>
                </a:lnTo>
                <a:lnTo>
                  <a:pt x="1354404" y="129805"/>
                </a:lnTo>
                <a:lnTo>
                  <a:pt x="1307043" y="129805"/>
                </a:lnTo>
                <a:lnTo>
                  <a:pt x="1307043" y="276713"/>
                </a:lnTo>
                <a:close/>
              </a:path>
              <a:path w="1414779" h="276859">
                <a:moveTo>
                  <a:pt x="1129986" y="207425"/>
                </a:moveTo>
                <a:lnTo>
                  <a:pt x="1108936" y="207425"/>
                </a:lnTo>
                <a:lnTo>
                  <a:pt x="1108936" y="29929"/>
                </a:lnTo>
                <a:lnTo>
                  <a:pt x="1236439" y="29929"/>
                </a:lnTo>
                <a:lnTo>
                  <a:pt x="1236439" y="46155"/>
                </a:lnTo>
                <a:lnTo>
                  <a:pt x="1128341" y="46155"/>
                </a:lnTo>
                <a:lnTo>
                  <a:pt x="1128341" y="190541"/>
                </a:lnTo>
                <a:lnTo>
                  <a:pt x="1260577" y="190541"/>
                </a:lnTo>
                <a:lnTo>
                  <a:pt x="1261764" y="197996"/>
                </a:lnTo>
                <a:lnTo>
                  <a:pt x="1230428" y="202754"/>
                </a:lnTo>
                <a:lnTo>
                  <a:pt x="1199616" y="205630"/>
                </a:lnTo>
                <a:lnTo>
                  <a:pt x="1166934" y="207046"/>
                </a:lnTo>
                <a:lnTo>
                  <a:pt x="1129986" y="207425"/>
                </a:lnTo>
                <a:close/>
              </a:path>
              <a:path w="1414779" h="276859">
                <a:moveTo>
                  <a:pt x="1260577" y="190541"/>
                </a:moveTo>
                <a:lnTo>
                  <a:pt x="1129986" y="190541"/>
                </a:lnTo>
                <a:lnTo>
                  <a:pt x="1166367" y="190158"/>
                </a:lnTo>
                <a:lnTo>
                  <a:pt x="1198534" y="188623"/>
                </a:lnTo>
                <a:lnTo>
                  <a:pt x="1228686" y="185608"/>
                </a:lnTo>
                <a:lnTo>
                  <a:pt x="1259024" y="180784"/>
                </a:lnTo>
                <a:lnTo>
                  <a:pt x="1260577" y="190541"/>
                </a:lnTo>
                <a:close/>
              </a:path>
              <a:path w="1414779" h="276859">
                <a:moveTo>
                  <a:pt x="1407138" y="253800"/>
                </a:moveTo>
                <a:lnTo>
                  <a:pt x="1388939" y="253800"/>
                </a:lnTo>
                <a:lnTo>
                  <a:pt x="1381264" y="246345"/>
                </a:lnTo>
                <a:lnTo>
                  <a:pt x="1381483" y="237245"/>
                </a:lnTo>
                <a:lnTo>
                  <a:pt x="1381264" y="228146"/>
                </a:lnTo>
                <a:lnTo>
                  <a:pt x="1388939" y="220690"/>
                </a:lnTo>
                <a:lnTo>
                  <a:pt x="1407138" y="220690"/>
                </a:lnTo>
                <a:lnTo>
                  <a:pt x="1414593" y="228146"/>
                </a:lnTo>
                <a:lnTo>
                  <a:pt x="1414593" y="246345"/>
                </a:lnTo>
                <a:lnTo>
                  <a:pt x="1407138" y="25380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2749851" y="6257480"/>
            <a:ext cx="772160" cy="274320"/>
          </a:xfrm>
          <a:custGeom>
            <a:avLst/>
            <a:gdLst/>
            <a:ahLst/>
            <a:cxnLst/>
            <a:rect l="l" t="t" r="r" b="b"/>
            <a:pathLst>
              <a:path w="772159" h="274320">
                <a:moveTo>
                  <a:pt x="213455" y="273972"/>
                </a:moveTo>
                <a:lnTo>
                  <a:pt x="193940" y="273972"/>
                </a:lnTo>
                <a:lnTo>
                  <a:pt x="193940" y="0"/>
                </a:lnTo>
                <a:lnTo>
                  <a:pt x="213455" y="0"/>
                </a:lnTo>
                <a:lnTo>
                  <a:pt x="213455" y="273972"/>
                </a:lnTo>
                <a:close/>
              </a:path>
              <a:path w="772159" h="274320">
                <a:moveTo>
                  <a:pt x="69068" y="210933"/>
                </a:moveTo>
                <a:lnTo>
                  <a:pt x="41163" y="204276"/>
                </a:lnTo>
                <a:lnTo>
                  <a:pt x="19322" y="185306"/>
                </a:lnTo>
                <a:lnTo>
                  <a:pt x="5087" y="155524"/>
                </a:lnTo>
                <a:lnTo>
                  <a:pt x="0" y="116430"/>
                </a:lnTo>
                <a:lnTo>
                  <a:pt x="5087" y="77395"/>
                </a:lnTo>
                <a:lnTo>
                  <a:pt x="19322" y="47621"/>
                </a:lnTo>
                <a:lnTo>
                  <a:pt x="41163" y="28598"/>
                </a:lnTo>
                <a:lnTo>
                  <a:pt x="69068" y="21816"/>
                </a:lnTo>
                <a:lnTo>
                  <a:pt x="96834" y="28598"/>
                </a:lnTo>
                <a:lnTo>
                  <a:pt x="108945" y="39138"/>
                </a:lnTo>
                <a:lnTo>
                  <a:pt x="69068" y="39138"/>
                </a:lnTo>
                <a:lnTo>
                  <a:pt x="48781" y="44879"/>
                </a:lnTo>
                <a:lnTo>
                  <a:pt x="32903" y="60722"/>
                </a:lnTo>
                <a:lnTo>
                  <a:pt x="22555" y="85097"/>
                </a:lnTo>
                <a:lnTo>
                  <a:pt x="18856" y="116430"/>
                </a:lnTo>
                <a:lnTo>
                  <a:pt x="22555" y="147793"/>
                </a:lnTo>
                <a:lnTo>
                  <a:pt x="32903" y="172219"/>
                </a:lnTo>
                <a:lnTo>
                  <a:pt x="48781" y="188073"/>
                </a:lnTo>
                <a:lnTo>
                  <a:pt x="69068" y="193721"/>
                </a:lnTo>
                <a:lnTo>
                  <a:pt x="108996" y="193721"/>
                </a:lnTo>
                <a:lnTo>
                  <a:pt x="96834" y="204276"/>
                </a:lnTo>
                <a:lnTo>
                  <a:pt x="69068" y="210933"/>
                </a:lnTo>
                <a:close/>
              </a:path>
              <a:path w="772159" h="274320">
                <a:moveTo>
                  <a:pt x="108996" y="193721"/>
                </a:moveTo>
                <a:lnTo>
                  <a:pt x="69068" y="193721"/>
                </a:lnTo>
                <a:lnTo>
                  <a:pt x="89323" y="188073"/>
                </a:lnTo>
                <a:lnTo>
                  <a:pt x="105137" y="172219"/>
                </a:lnTo>
                <a:lnTo>
                  <a:pt x="115443" y="147793"/>
                </a:lnTo>
                <a:lnTo>
                  <a:pt x="119170" y="116430"/>
                </a:lnTo>
                <a:lnTo>
                  <a:pt x="115443" y="85097"/>
                </a:lnTo>
                <a:lnTo>
                  <a:pt x="105137" y="60722"/>
                </a:lnTo>
                <a:lnTo>
                  <a:pt x="89323" y="44879"/>
                </a:lnTo>
                <a:lnTo>
                  <a:pt x="69068" y="39138"/>
                </a:lnTo>
                <a:lnTo>
                  <a:pt x="108945" y="39138"/>
                </a:lnTo>
                <a:lnTo>
                  <a:pt x="118691" y="47621"/>
                </a:lnTo>
                <a:lnTo>
                  <a:pt x="133003" y="77395"/>
                </a:lnTo>
                <a:lnTo>
                  <a:pt x="138137" y="116430"/>
                </a:lnTo>
                <a:lnTo>
                  <a:pt x="133003" y="155524"/>
                </a:lnTo>
                <a:lnTo>
                  <a:pt x="118691" y="185306"/>
                </a:lnTo>
                <a:lnTo>
                  <a:pt x="108996" y="193721"/>
                </a:lnTo>
                <a:close/>
              </a:path>
              <a:path w="772159" h="274320">
                <a:moveTo>
                  <a:pt x="489072" y="78716"/>
                </a:moveTo>
                <a:lnTo>
                  <a:pt x="469448" y="78716"/>
                </a:lnTo>
                <a:lnTo>
                  <a:pt x="469448" y="328"/>
                </a:lnTo>
                <a:lnTo>
                  <a:pt x="489072" y="328"/>
                </a:lnTo>
                <a:lnTo>
                  <a:pt x="489072" y="78716"/>
                </a:lnTo>
                <a:close/>
              </a:path>
              <a:path w="772159" h="274320">
                <a:moveTo>
                  <a:pt x="400160" y="154801"/>
                </a:moveTo>
                <a:lnTo>
                  <a:pt x="277919" y="154801"/>
                </a:lnTo>
                <a:lnTo>
                  <a:pt x="277919" y="18308"/>
                </a:lnTo>
                <a:lnTo>
                  <a:pt x="297543" y="18308"/>
                </a:lnTo>
                <a:lnTo>
                  <a:pt x="297543" y="69287"/>
                </a:lnTo>
                <a:lnTo>
                  <a:pt x="400160" y="69287"/>
                </a:lnTo>
                <a:lnTo>
                  <a:pt x="400160" y="78716"/>
                </a:lnTo>
                <a:lnTo>
                  <a:pt x="489072" y="78716"/>
                </a:lnTo>
                <a:lnTo>
                  <a:pt x="489072" y="84855"/>
                </a:lnTo>
                <a:lnTo>
                  <a:pt x="297543" y="84855"/>
                </a:lnTo>
                <a:lnTo>
                  <a:pt x="297543" y="138466"/>
                </a:lnTo>
                <a:lnTo>
                  <a:pt x="400160" y="138466"/>
                </a:lnTo>
                <a:lnTo>
                  <a:pt x="400160" y="154801"/>
                </a:lnTo>
                <a:close/>
              </a:path>
              <a:path w="772159" h="274320">
                <a:moveTo>
                  <a:pt x="400160" y="69287"/>
                </a:moveTo>
                <a:lnTo>
                  <a:pt x="380864" y="69287"/>
                </a:lnTo>
                <a:lnTo>
                  <a:pt x="380864" y="18308"/>
                </a:lnTo>
                <a:lnTo>
                  <a:pt x="400160" y="18308"/>
                </a:lnTo>
                <a:lnTo>
                  <a:pt x="400160" y="69287"/>
                </a:lnTo>
                <a:close/>
              </a:path>
              <a:path w="772159" h="274320">
                <a:moveTo>
                  <a:pt x="400160" y="138466"/>
                </a:moveTo>
                <a:lnTo>
                  <a:pt x="380864" y="138466"/>
                </a:lnTo>
                <a:lnTo>
                  <a:pt x="380864" y="84855"/>
                </a:lnTo>
                <a:lnTo>
                  <a:pt x="489072" y="84855"/>
                </a:lnTo>
                <a:lnTo>
                  <a:pt x="489072" y="95270"/>
                </a:lnTo>
                <a:lnTo>
                  <a:pt x="400160" y="95270"/>
                </a:lnTo>
                <a:lnTo>
                  <a:pt x="400160" y="138466"/>
                </a:lnTo>
                <a:close/>
              </a:path>
              <a:path w="772159" h="274320">
                <a:moveTo>
                  <a:pt x="489072" y="202820"/>
                </a:moveTo>
                <a:lnTo>
                  <a:pt x="469448" y="202820"/>
                </a:lnTo>
                <a:lnTo>
                  <a:pt x="469448" y="95270"/>
                </a:lnTo>
                <a:lnTo>
                  <a:pt x="489072" y="95270"/>
                </a:lnTo>
                <a:lnTo>
                  <a:pt x="489072" y="202820"/>
                </a:lnTo>
                <a:close/>
              </a:path>
              <a:path w="772159" h="274320">
                <a:moveTo>
                  <a:pt x="495650" y="267065"/>
                </a:moveTo>
                <a:lnTo>
                  <a:pt x="313878" y="267065"/>
                </a:lnTo>
                <a:lnTo>
                  <a:pt x="313878" y="183086"/>
                </a:lnTo>
                <a:lnTo>
                  <a:pt x="333503" y="183086"/>
                </a:lnTo>
                <a:lnTo>
                  <a:pt x="333503" y="250511"/>
                </a:lnTo>
                <a:lnTo>
                  <a:pt x="495650" y="250511"/>
                </a:lnTo>
                <a:lnTo>
                  <a:pt x="495650" y="267065"/>
                </a:lnTo>
                <a:close/>
              </a:path>
              <a:path w="772159" h="274320">
                <a:moveTo>
                  <a:pt x="771705" y="273643"/>
                </a:moveTo>
                <a:lnTo>
                  <a:pt x="752629" y="273643"/>
                </a:lnTo>
                <a:lnTo>
                  <a:pt x="752629" y="0"/>
                </a:lnTo>
                <a:lnTo>
                  <a:pt x="771705" y="0"/>
                </a:lnTo>
                <a:lnTo>
                  <a:pt x="771705" y="273643"/>
                </a:lnTo>
                <a:close/>
              </a:path>
              <a:path w="772159" h="274320">
                <a:moveTo>
                  <a:pt x="717327" y="108426"/>
                </a:moveTo>
                <a:lnTo>
                  <a:pt x="698361" y="108426"/>
                </a:lnTo>
                <a:lnTo>
                  <a:pt x="698361" y="6468"/>
                </a:lnTo>
                <a:lnTo>
                  <a:pt x="717327" y="6468"/>
                </a:lnTo>
                <a:lnTo>
                  <a:pt x="717327" y="108426"/>
                </a:lnTo>
                <a:close/>
              </a:path>
              <a:path w="772159" h="274320">
                <a:moveTo>
                  <a:pt x="600240" y="211591"/>
                </a:moveTo>
                <a:lnTo>
                  <a:pt x="576233" y="205039"/>
                </a:lnTo>
                <a:lnTo>
                  <a:pt x="557839" y="186225"/>
                </a:lnTo>
                <a:lnTo>
                  <a:pt x="546064" y="156660"/>
                </a:lnTo>
                <a:lnTo>
                  <a:pt x="541915" y="117855"/>
                </a:lnTo>
                <a:lnTo>
                  <a:pt x="546064" y="79146"/>
                </a:lnTo>
                <a:lnTo>
                  <a:pt x="557839" y="49677"/>
                </a:lnTo>
                <a:lnTo>
                  <a:pt x="576233" y="30918"/>
                </a:lnTo>
                <a:lnTo>
                  <a:pt x="600240" y="24338"/>
                </a:lnTo>
                <a:lnTo>
                  <a:pt x="623122" y="30215"/>
                </a:lnTo>
                <a:lnTo>
                  <a:pt x="636152" y="42427"/>
                </a:lnTo>
                <a:lnTo>
                  <a:pt x="600240" y="42427"/>
                </a:lnTo>
                <a:lnTo>
                  <a:pt x="583769" y="47846"/>
                </a:lnTo>
                <a:lnTo>
                  <a:pt x="571173" y="63162"/>
                </a:lnTo>
                <a:lnTo>
                  <a:pt x="563161" y="86967"/>
                </a:lnTo>
                <a:lnTo>
                  <a:pt x="560443" y="117855"/>
                </a:lnTo>
                <a:lnTo>
                  <a:pt x="563161" y="148711"/>
                </a:lnTo>
                <a:lnTo>
                  <a:pt x="571173" y="172548"/>
                </a:lnTo>
                <a:lnTo>
                  <a:pt x="583769" y="187895"/>
                </a:lnTo>
                <a:lnTo>
                  <a:pt x="600240" y="193282"/>
                </a:lnTo>
                <a:lnTo>
                  <a:pt x="636240" y="193282"/>
                </a:lnTo>
                <a:lnTo>
                  <a:pt x="623401" y="205582"/>
                </a:lnTo>
                <a:lnTo>
                  <a:pt x="600240" y="211591"/>
                </a:lnTo>
                <a:close/>
              </a:path>
              <a:path w="772159" h="274320">
                <a:moveTo>
                  <a:pt x="636240" y="193282"/>
                </a:moveTo>
                <a:lnTo>
                  <a:pt x="600240" y="193282"/>
                </a:lnTo>
                <a:lnTo>
                  <a:pt x="616823" y="187895"/>
                </a:lnTo>
                <a:lnTo>
                  <a:pt x="629470" y="172548"/>
                </a:lnTo>
                <a:lnTo>
                  <a:pt x="637534" y="148711"/>
                </a:lnTo>
                <a:lnTo>
                  <a:pt x="640365" y="117855"/>
                </a:lnTo>
                <a:lnTo>
                  <a:pt x="637534" y="86967"/>
                </a:lnTo>
                <a:lnTo>
                  <a:pt x="629470" y="63162"/>
                </a:lnTo>
                <a:lnTo>
                  <a:pt x="616823" y="47846"/>
                </a:lnTo>
                <a:lnTo>
                  <a:pt x="600240" y="42427"/>
                </a:lnTo>
                <a:lnTo>
                  <a:pt x="636152" y="42427"/>
                </a:lnTo>
                <a:lnTo>
                  <a:pt x="641050" y="47018"/>
                </a:lnTo>
                <a:lnTo>
                  <a:pt x="653182" y="73503"/>
                </a:lnTo>
                <a:lnTo>
                  <a:pt x="658674" y="108426"/>
                </a:lnTo>
                <a:lnTo>
                  <a:pt x="717327" y="108426"/>
                </a:lnTo>
                <a:lnTo>
                  <a:pt x="717327" y="124981"/>
                </a:lnTo>
                <a:lnTo>
                  <a:pt x="658784" y="124981"/>
                </a:lnTo>
                <a:lnTo>
                  <a:pt x="653567" y="160961"/>
                </a:lnTo>
                <a:lnTo>
                  <a:pt x="641475" y="188267"/>
                </a:lnTo>
                <a:lnTo>
                  <a:pt x="636240" y="193282"/>
                </a:lnTo>
                <a:close/>
              </a:path>
              <a:path w="772159" h="274320">
                <a:moveTo>
                  <a:pt x="717327" y="259281"/>
                </a:moveTo>
                <a:lnTo>
                  <a:pt x="698361" y="259281"/>
                </a:lnTo>
                <a:lnTo>
                  <a:pt x="698361" y="124981"/>
                </a:lnTo>
                <a:lnTo>
                  <a:pt x="717327" y="124981"/>
                </a:lnTo>
                <a:lnTo>
                  <a:pt x="717327" y="25928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651828" y="6257151"/>
            <a:ext cx="1060450" cy="274320"/>
          </a:xfrm>
          <a:custGeom>
            <a:avLst/>
            <a:gdLst/>
            <a:ahLst/>
            <a:cxnLst/>
            <a:rect l="l" t="t" r="r" b="b"/>
            <a:pathLst>
              <a:path w="1060450" h="274320">
                <a:moveTo>
                  <a:pt x="200189" y="201066"/>
                </a:moveTo>
                <a:lnTo>
                  <a:pt x="180565" y="201066"/>
                </a:lnTo>
                <a:lnTo>
                  <a:pt x="180565" y="0"/>
                </a:lnTo>
                <a:lnTo>
                  <a:pt x="200189" y="0"/>
                </a:lnTo>
                <a:lnTo>
                  <a:pt x="200189" y="84965"/>
                </a:lnTo>
                <a:lnTo>
                  <a:pt x="242507" y="84965"/>
                </a:lnTo>
                <a:lnTo>
                  <a:pt x="242507" y="101629"/>
                </a:lnTo>
                <a:lnTo>
                  <a:pt x="200189" y="101629"/>
                </a:lnTo>
                <a:lnTo>
                  <a:pt x="200189" y="201066"/>
                </a:lnTo>
                <a:close/>
              </a:path>
              <a:path w="1060450" h="274320">
                <a:moveTo>
                  <a:pt x="124871" y="150087"/>
                </a:moveTo>
                <a:lnTo>
                  <a:pt x="0" y="150087"/>
                </a:lnTo>
                <a:lnTo>
                  <a:pt x="0" y="25873"/>
                </a:lnTo>
                <a:lnTo>
                  <a:pt x="124871" y="25873"/>
                </a:lnTo>
                <a:lnTo>
                  <a:pt x="124871" y="42208"/>
                </a:lnTo>
                <a:lnTo>
                  <a:pt x="18966" y="42208"/>
                </a:lnTo>
                <a:lnTo>
                  <a:pt x="18966" y="134081"/>
                </a:lnTo>
                <a:lnTo>
                  <a:pt x="124871" y="134081"/>
                </a:lnTo>
                <a:lnTo>
                  <a:pt x="124871" y="150087"/>
                </a:lnTo>
                <a:close/>
              </a:path>
              <a:path w="1060450" h="274320">
                <a:moveTo>
                  <a:pt x="124871" y="134081"/>
                </a:moveTo>
                <a:lnTo>
                  <a:pt x="106014" y="134081"/>
                </a:lnTo>
                <a:lnTo>
                  <a:pt x="106014" y="42208"/>
                </a:lnTo>
                <a:lnTo>
                  <a:pt x="124871" y="42208"/>
                </a:lnTo>
                <a:lnTo>
                  <a:pt x="124871" y="134081"/>
                </a:lnTo>
                <a:close/>
              </a:path>
              <a:path w="1060450" h="274320">
                <a:moveTo>
                  <a:pt x="213564" y="267394"/>
                </a:moveTo>
                <a:lnTo>
                  <a:pt x="30806" y="267394"/>
                </a:lnTo>
                <a:lnTo>
                  <a:pt x="30806" y="182319"/>
                </a:lnTo>
                <a:lnTo>
                  <a:pt x="50102" y="182319"/>
                </a:lnTo>
                <a:lnTo>
                  <a:pt x="50102" y="250840"/>
                </a:lnTo>
                <a:lnTo>
                  <a:pt x="213564" y="250840"/>
                </a:lnTo>
                <a:lnTo>
                  <a:pt x="213564" y="267394"/>
                </a:lnTo>
                <a:close/>
              </a:path>
              <a:path w="1060450" h="274320">
                <a:moveTo>
                  <a:pt x="481288" y="93078"/>
                </a:moveTo>
                <a:lnTo>
                  <a:pt x="295679" y="93078"/>
                </a:lnTo>
                <a:lnTo>
                  <a:pt x="295679" y="10853"/>
                </a:lnTo>
                <a:lnTo>
                  <a:pt x="478218" y="10853"/>
                </a:lnTo>
                <a:lnTo>
                  <a:pt x="478218" y="26969"/>
                </a:lnTo>
                <a:lnTo>
                  <a:pt x="315194" y="26969"/>
                </a:lnTo>
                <a:lnTo>
                  <a:pt x="315194" y="76633"/>
                </a:lnTo>
                <a:lnTo>
                  <a:pt x="481288" y="76633"/>
                </a:lnTo>
                <a:lnTo>
                  <a:pt x="481288" y="93078"/>
                </a:lnTo>
                <a:close/>
              </a:path>
              <a:path w="1060450" h="274320">
                <a:moveTo>
                  <a:pt x="511108" y="134081"/>
                </a:moveTo>
                <a:lnTo>
                  <a:pt x="261693" y="134081"/>
                </a:lnTo>
                <a:lnTo>
                  <a:pt x="261693" y="117745"/>
                </a:lnTo>
                <a:lnTo>
                  <a:pt x="511108" y="117745"/>
                </a:lnTo>
                <a:lnTo>
                  <a:pt x="511108" y="134081"/>
                </a:lnTo>
                <a:close/>
              </a:path>
              <a:path w="1060450" h="274320">
                <a:moveTo>
                  <a:pt x="486879" y="270354"/>
                </a:moveTo>
                <a:lnTo>
                  <a:pt x="293267" y="270354"/>
                </a:lnTo>
                <a:lnTo>
                  <a:pt x="293267" y="206657"/>
                </a:lnTo>
                <a:lnTo>
                  <a:pt x="459142" y="206657"/>
                </a:lnTo>
                <a:lnTo>
                  <a:pt x="459142" y="176837"/>
                </a:lnTo>
                <a:lnTo>
                  <a:pt x="292500" y="176837"/>
                </a:lnTo>
                <a:lnTo>
                  <a:pt x="292500" y="161050"/>
                </a:lnTo>
                <a:lnTo>
                  <a:pt x="478328" y="161050"/>
                </a:lnTo>
                <a:lnTo>
                  <a:pt x="478328" y="222116"/>
                </a:lnTo>
                <a:lnTo>
                  <a:pt x="312344" y="222116"/>
                </a:lnTo>
                <a:lnTo>
                  <a:pt x="312344" y="254129"/>
                </a:lnTo>
                <a:lnTo>
                  <a:pt x="486879" y="254129"/>
                </a:lnTo>
                <a:lnTo>
                  <a:pt x="486879" y="270354"/>
                </a:lnTo>
                <a:close/>
              </a:path>
              <a:path w="1060450" h="274320">
                <a:moveTo>
                  <a:pt x="761619" y="106672"/>
                </a:moveTo>
                <a:lnTo>
                  <a:pt x="742324" y="106672"/>
                </a:lnTo>
                <a:lnTo>
                  <a:pt x="742324" y="328"/>
                </a:lnTo>
                <a:lnTo>
                  <a:pt x="761619" y="328"/>
                </a:lnTo>
                <a:lnTo>
                  <a:pt x="761619" y="106672"/>
                </a:lnTo>
                <a:close/>
              </a:path>
              <a:path w="1060450" h="274320">
                <a:moveTo>
                  <a:pt x="609120" y="211262"/>
                </a:moveTo>
                <a:lnTo>
                  <a:pt x="581638" y="204605"/>
                </a:lnTo>
                <a:lnTo>
                  <a:pt x="560210" y="185635"/>
                </a:lnTo>
                <a:lnTo>
                  <a:pt x="546326" y="155853"/>
                </a:lnTo>
                <a:lnTo>
                  <a:pt x="541476" y="116759"/>
                </a:lnTo>
                <a:lnTo>
                  <a:pt x="546326" y="77724"/>
                </a:lnTo>
                <a:lnTo>
                  <a:pt x="560210" y="47950"/>
                </a:lnTo>
                <a:lnTo>
                  <a:pt x="581638" y="28927"/>
                </a:lnTo>
                <a:lnTo>
                  <a:pt x="609120" y="22145"/>
                </a:lnTo>
                <a:lnTo>
                  <a:pt x="634899" y="28168"/>
                </a:lnTo>
                <a:lnTo>
                  <a:pt x="648664" y="39467"/>
                </a:lnTo>
                <a:lnTo>
                  <a:pt x="609120" y="39467"/>
                </a:lnTo>
                <a:lnTo>
                  <a:pt x="589191" y="45208"/>
                </a:lnTo>
                <a:lnTo>
                  <a:pt x="573681" y="61051"/>
                </a:lnTo>
                <a:lnTo>
                  <a:pt x="563639" y="85426"/>
                </a:lnTo>
                <a:lnTo>
                  <a:pt x="560114" y="116759"/>
                </a:lnTo>
                <a:lnTo>
                  <a:pt x="563639" y="148122"/>
                </a:lnTo>
                <a:lnTo>
                  <a:pt x="573681" y="172548"/>
                </a:lnTo>
                <a:lnTo>
                  <a:pt x="589191" y="188402"/>
                </a:lnTo>
                <a:lnTo>
                  <a:pt x="609120" y="194050"/>
                </a:lnTo>
                <a:lnTo>
                  <a:pt x="648508" y="194050"/>
                </a:lnTo>
                <a:lnTo>
                  <a:pt x="635488" y="205073"/>
                </a:lnTo>
                <a:lnTo>
                  <a:pt x="609120" y="211262"/>
                </a:lnTo>
                <a:close/>
              </a:path>
              <a:path w="1060450" h="274320">
                <a:moveTo>
                  <a:pt x="648508" y="194050"/>
                </a:moveTo>
                <a:lnTo>
                  <a:pt x="609120" y="194050"/>
                </a:lnTo>
                <a:lnTo>
                  <a:pt x="628958" y="188402"/>
                </a:lnTo>
                <a:lnTo>
                  <a:pt x="644490" y="172548"/>
                </a:lnTo>
                <a:lnTo>
                  <a:pt x="654616" y="148122"/>
                </a:lnTo>
                <a:lnTo>
                  <a:pt x="658235" y="116759"/>
                </a:lnTo>
                <a:lnTo>
                  <a:pt x="654616" y="85426"/>
                </a:lnTo>
                <a:lnTo>
                  <a:pt x="644490" y="61051"/>
                </a:lnTo>
                <a:lnTo>
                  <a:pt x="628958" y="45208"/>
                </a:lnTo>
                <a:lnTo>
                  <a:pt x="609120" y="39467"/>
                </a:lnTo>
                <a:lnTo>
                  <a:pt x="648664" y="39467"/>
                </a:lnTo>
                <a:lnTo>
                  <a:pt x="655508" y="45086"/>
                </a:lnTo>
                <a:lnTo>
                  <a:pt x="669725" y="71665"/>
                </a:lnTo>
                <a:lnTo>
                  <a:pt x="676325" y="106672"/>
                </a:lnTo>
                <a:lnTo>
                  <a:pt x="761619" y="106672"/>
                </a:lnTo>
                <a:lnTo>
                  <a:pt x="761619" y="123008"/>
                </a:lnTo>
                <a:lnTo>
                  <a:pt x="676544" y="123008"/>
                </a:lnTo>
                <a:lnTo>
                  <a:pt x="670465" y="159599"/>
                </a:lnTo>
                <a:lnTo>
                  <a:pt x="656358" y="187403"/>
                </a:lnTo>
                <a:lnTo>
                  <a:pt x="648508" y="194050"/>
                </a:lnTo>
                <a:close/>
              </a:path>
              <a:path w="1060450" h="274320">
                <a:moveTo>
                  <a:pt x="761619" y="274301"/>
                </a:moveTo>
                <a:lnTo>
                  <a:pt x="742324" y="274301"/>
                </a:lnTo>
                <a:lnTo>
                  <a:pt x="742324" y="123008"/>
                </a:lnTo>
                <a:lnTo>
                  <a:pt x="761619" y="123008"/>
                </a:lnTo>
                <a:lnTo>
                  <a:pt x="761619" y="274301"/>
                </a:lnTo>
                <a:close/>
              </a:path>
              <a:path w="1060450" h="274320">
                <a:moveTo>
                  <a:pt x="1027150" y="120267"/>
                </a:moveTo>
                <a:lnTo>
                  <a:pt x="844282" y="120267"/>
                </a:lnTo>
                <a:lnTo>
                  <a:pt x="844282" y="11511"/>
                </a:lnTo>
                <a:lnTo>
                  <a:pt x="863797" y="11511"/>
                </a:lnTo>
                <a:lnTo>
                  <a:pt x="863797" y="48786"/>
                </a:lnTo>
                <a:lnTo>
                  <a:pt x="1027150" y="48786"/>
                </a:lnTo>
                <a:lnTo>
                  <a:pt x="1027150" y="64683"/>
                </a:lnTo>
                <a:lnTo>
                  <a:pt x="863797" y="64683"/>
                </a:lnTo>
                <a:lnTo>
                  <a:pt x="863797" y="104151"/>
                </a:lnTo>
                <a:lnTo>
                  <a:pt x="1027150" y="104151"/>
                </a:lnTo>
                <a:lnTo>
                  <a:pt x="1027150" y="120267"/>
                </a:lnTo>
                <a:close/>
              </a:path>
              <a:path w="1060450" h="274320">
                <a:moveTo>
                  <a:pt x="1027150" y="48786"/>
                </a:moveTo>
                <a:lnTo>
                  <a:pt x="1007635" y="48786"/>
                </a:lnTo>
                <a:lnTo>
                  <a:pt x="1007635" y="11511"/>
                </a:lnTo>
                <a:lnTo>
                  <a:pt x="1027150" y="11511"/>
                </a:lnTo>
                <a:lnTo>
                  <a:pt x="1027150" y="48786"/>
                </a:lnTo>
                <a:close/>
              </a:path>
              <a:path w="1060450" h="274320">
                <a:moveTo>
                  <a:pt x="1027150" y="104151"/>
                </a:moveTo>
                <a:lnTo>
                  <a:pt x="1007635" y="104151"/>
                </a:lnTo>
                <a:lnTo>
                  <a:pt x="1007635" y="64683"/>
                </a:lnTo>
                <a:lnTo>
                  <a:pt x="1027150" y="64683"/>
                </a:lnTo>
                <a:lnTo>
                  <a:pt x="1027150" y="104151"/>
                </a:lnTo>
                <a:close/>
              </a:path>
              <a:path w="1060450" h="274320">
                <a:moveTo>
                  <a:pt x="945254" y="151403"/>
                </a:moveTo>
                <a:lnTo>
                  <a:pt x="925959" y="151403"/>
                </a:lnTo>
                <a:lnTo>
                  <a:pt x="925959" y="120267"/>
                </a:lnTo>
                <a:lnTo>
                  <a:pt x="945254" y="120267"/>
                </a:lnTo>
                <a:lnTo>
                  <a:pt x="945254" y="151403"/>
                </a:lnTo>
                <a:close/>
              </a:path>
              <a:path w="1060450" h="274320">
                <a:moveTo>
                  <a:pt x="1060040" y="167957"/>
                </a:moveTo>
                <a:lnTo>
                  <a:pt x="810735" y="167957"/>
                </a:lnTo>
                <a:lnTo>
                  <a:pt x="810735" y="151403"/>
                </a:lnTo>
                <a:lnTo>
                  <a:pt x="1060040" y="151403"/>
                </a:lnTo>
                <a:lnTo>
                  <a:pt x="1060040" y="167957"/>
                </a:lnTo>
                <a:close/>
              </a:path>
              <a:path w="1060450" h="274320">
                <a:moveTo>
                  <a:pt x="1032412" y="267394"/>
                </a:moveTo>
                <a:lnTo>
                  <a:pt x="843625" y="267394"/>
                </a:lnTo>
                <a:lnTo>
                  <a:pt x="843625" y="191747"/>
                </a:lnTo>
                <a:lnTo>
                  <a:pt x="863358" y="191747"/>
                </a:lnTo>
                <a:lnTo>
                  <a:pt x="863358" y="250840"/>
                </a:lnTo>
                <a:lnTo>
                  <a:pt x="1032412" y="250840"/>
                </a:lnTo>
                <a:lnTo>
                  <a:pt x="1032412" y="26739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4813670" y="6255068"/>
            <a:ext cx="798830" cy="275590"/>
          </a:xfrm>
          <a:custGeom>
            <a:avLst/>
            <a:gdLst/>
            <a:ahLst/>
            <a:cxnLst/>
            <a:rect l="l" t="t" r="r" b="b"/>
            <a:pathLst>
              <a:path w="798830" h="275590">
                <a:moveTo>
                  <a:pt x="218498" y="152718"/>
                </a:moveTo>
                <a:lnTo>
                  <a:pt x="30587" y="152718"/>
                </a:lnTo>
                <a:lnTo>
                  <a:pt x="30587" y="26092"/>
                </a:lnTo>
                <a:lnTo>
                  <a:pt x="218498" y="26092"/>
                </a:lnTo>
                <a:lnTo>
                  <a:pt x="218498" y="42099"/>
                </a:lnTo>
                <a:lnTo>
                  <a:pt x="49444" y="42099"/>
                </a:lnTo>
                <a:lnTo>
                  <a:pt x="49444" y="136931"/>
                </a:lnTo>
                <a:lnTo>
                  <a:pt x="218498" y="136931"/>
                </a:lnTo>
                <a:lnTo>
                  <a:pt x="218498" y="152718"/>
                </a:lnTo>
                <a:close/>
              </a:path>
              <a:path w="798830" h="275590">
                <a:moveTo>
                  <a:pt x="218498" y="136931"/>
                </a:moveTo>
                <a:lnTo>
                  <a:pt x="199531" y="136931"/>
                </a:lnTo>
                <a:lnTo>
                  <a:pt x="199531" y="42099"/>
                </a:lnTo>
                <a:lnTo>
                  <a:pt x="218498" y="42099"/>
                </a:lnTo>
                <a:lnTo>
                  <a:pt x="218498" y="136931"/>
                </a:lnTo>
                <a:close/>
              </a:path>
              <a:path w="798830" h="275590">
                <a:moveTo>
                  <a:pt x="134081" y="222993"/>
                </a:moveTo>
                <a:lnTo>
                  <a:pt x="114785" y="222993"/>
                </a:lnTo>
                <a:lnTo>
                  <a:pt x="114785" y="152718"/>
                </a:lnTo>
                <a:lnTo>
                  <a:pt x="134081" y="152718"/>
                </a:lnTo>
                <a:lnTo>
                  <a:pt x="134081" y="222993"/>
                </a:lnTo>
                <a:close/>
              </a:path>
              <a:path w="798830" h="275590">
                <a:moveTo>
                  <a:pt x="250511" y="239767"/>
                </a:moveTo>
                <a:lnTo>
                  <a:pt x="0" y="239767"/>
                </a:lnTo>
                <a:lnTo>
                  <a:pt x="0" y="222993"/>
                </a:lnTo>
                <a:lnTo>
                  <a:pt x="250511" y="222993"/>
                </a:lnTo>
                <a:lnTo>
                  <a:pt x="250511" y="239767"/>
                </a:lnTo>
                <a:close/>
              </a:path>
              <a:path w="798830" h="275590">
                <a:moveTo>
                  <a:pt x="362994" y="34863"/>
                </a:moveTo>
                <a:lnTo>
                  <a:pt x="343699" y="34863"/>
                </a:lnTo>
                <a:lnTo>
                  <a:pt x="343699" y="0"/>
                </a:lnTo>
                <a:lnTo>
                  <a:pt x="362994" y="0"/>
                </a:lnTo>
                <a:lnTo>
                  <a:pt x="362994" y="34863"/>
                </a:lnTo>
                <a:close/>
              </a:path>
              <a:path w="798830" h="275590">
                <a:moveTo>
                  <a:pt x="500035" y="180126"/>
                </a:moveTo>
                <a:lnTo>
                  <a:pt x="480411" y="180126"/>
                </a:lnTo>
                <a:lnTo>
                  <a:pt x="480411" y="139343"/>
                </a:lnTo>
                <a:lnTo>
                  <a:pt x="429212" y="139343"/>
                </a:lnTo>
                <a:lnTo>
                  <a:pt x="429212" y="122898"/>
                </a:lnTo>
                <a:lnTo>
                  <a:pt x="480411" y="122898"/>
                </a:lnTo>
                <a:lnTo>
                  <a:pt x="480411" y="86609"/>
                </a:lnTo>
                <a:lnTo>
                  <a:pt x="429212" y="86609"/>
                </a:lnTo>
                <a:lnTo>
                  <a:pt x="429212" y="70055"/>
                </a:lnTo>
                <a:lnTo>
                  <a:pt x="480411" y="70055"/>
                </a:lnTo>
                <a:lnTo>
                  <a:pt x="480411" y="2411"/>
                </a:lnTo>
                <a:lnTo>
                  <a:pt x="500035" y="2411"/>
                </a:lnTo>
                <a:lnTo>
                  <a:pt x="500035" y="180126"/>
                </a:lnTo>
                <a:close/>
              </a:path>
              <a:path w="798830" h="275590">
                <a:moveTo>
                  <a:pt x="430528" y="50979"/>
                </a:moveTo>
                <a:lnTo>
                  <a:pt x="274630" y="50979"/>
                </a:lnTo>
                <a:lnTo>
                  <a:pt x="274630" y="34863"/>
                </a:lnTo>
                <a:lnTo>
                  <a:pt x="430528" y="34863"/>
                </a:lnTo>
                <a:lnTo>
                  <a:pt x="430528" y="50979"/>
                </a:lnTo>
                <a:close/>
              </a:path>
              <a:path w="798830" h="275590">
                <a:moveTo>
                  <a:pt x="353127" y="167628"/>
                </a:moveTo>
                <a:lnTo>
                  <a:pt x="328072" y="164050"/>
                </a:lnTo>
                <a:lnTo>
                  <a:pt x="308671" y="153883"/>
                </a:lnTo>
                <a:lnTo>
                  <a:pt x="296176" y="137981"/>
                </a:lnTo>
                <a:lnTo>
                  <a:pt x="291842" y="117197"/>
                </a:lnTo>
                <a:lnTo>
                  <a:pt x="296176" y="96350"/>
                </a:lnTo>
                <a:lnTo>
                  <a:pt x="308671" y="80415"/>
                </a:lnTo>
                <a:lnTo>
                  <a:pt x="328072" y="70236"/>
                </a:lnTo>
                <a:lnTo>
                  <a:pt x="353127" y="66656"/>
                </a:lnTo>
                <a:lnTo>
                  <a:pt x="378096" y="70236"/>
                </a:lnTo>
                <a:lnTo>
                  <a:pt x="397556" y="80415"/>
                </a:lnTo>
                <a:lnTo>
                  <a:pt x="398733" y="81895"/>
                </a:lnTo>
                <a:lnTo>
                  <a:pt x="353127" y="81895"/>
                </a:lnTo>
                <a:lnTo>
                  <a:pt x="335437" y="84574"/>
                </a:lnTo>
                <a:lnTo>
                  <a:pt x="321868" y="91817"/>
                </a:lnTo>
                <a:lnTo>
                  <a:pt x="313212" y="102924"/>
                </a:lnTo>
                <a:lnTo>
                  <a:pt x="310261" y="117197"/>
                </a:lnTo>
                <a:lnTo>
                  <a:pt x="313212" y="131436"/>
                </a:lnTo>
                <a:lnTo>
                  <a:pt x="321868" y="142550"/>
                </a:lnTo>
                <a:lnTo>
                  <a:pt x="335437" y="149758"/>
                </a:lnTo>
                <a:lnTo>
                  <a:pt x="353127" y="152280"/>
                </a:lnTo>
                <a:lnTo>
                  <a:pt x="398834" y="152280"/>
                </a:lnTo>
                <a:lnTo>
                  <a:pt x="397556" y="153883"/>
                </a:lnTo>
                <a:lnTo>
                  <a:pt x="378096" y="164050"/>
                </a:lnTo>
                <a:lnTo>
                  <a:pt x="353127" y="167628"/>
                </a:lnTo>
                <a:close/>
              </a:path>
              <a:path w="798830" h="275590">
                <a:moveTo>
                  <a:pt x="398834" y="152280"/>
                </a:moveTo>
                <a:lnTo>
                  <a:pt x="353127" y="152280"/>
                </a:lnTo>
                <a:lnTo>
                  <a:pt x="370685" y="149758"/>
                </a:lnTo>
                <a:lnTo>
                  <a:pt x="384318" y="142550"/>
                </a:lnTo>
                <a:lnTo>
                  <a:pt x="393181" y="131436"/>
                </a:lnTo>
                <a:lnTo>
                  <a:pt x="396432" y="117197"/>
                </a:lnTo>
                <a:lnTo>
                  <a:pt x="393181" y="102924"/>
                </a:lnTo>
                <a:lnTo>
                  <a:pt x="384318" y="91817"/>
                </a:lnTo>
                <a:lnTo>
                  <a:pt x="370685" y="84574"/>
                </a:lnTo>
                <a:lnTo>
                  <a:pt x="353127" y="81895"/>
                </a:lnTo>
                <a:lnTo>
                  <a:pt x="398733" y="81895"/>
                </a:lnTo>
                <a:lnTo>
                  <a:pt x="410232" y="96350"/>
                </a:lnTo>
                <a:lnTo>
                  <a:pt x="414850" y="117197"/>
                </a:lnTo>
                <a:lnTo>
                  <a:pt x="410232" y="137981"/>
                </a:lnTo>
                <a:lnTo>
                  <a:pt x="398834" y="152280"/>
                </a:lnTo>
                <a:close/>
              </a:path>
              <a:path w="798830" h="275590">
                <a:moveTo>
                  <a:pt x="410794" y="275178"/>
                </a:moveTo>
                <a:lnTo>
                  <a:pt x="372508" y="272067"/>
                </a:lnTo>
                <a:lnTo>
                  <a:pt x="343863" y="263036"/>
                </a:lnTo>
                <a:lnTo>
                  <a:pt x="325907" y="248537"/>
                </a:lnTo>
                <a:lnTo>
                  <a:pt x="319689" y="229023"/>
                </a:lnTo>
                <a:lnTo>
                  <a:pt x="325907" y="209241"/>
                </a:lnTo>
                <a:lnTo>
                  <a:pt x="343863" y="194680"/>
                </a:lnTo>
                <a:lnTo>
                  <a:pt x="372508" y="185670"/>
                </a:lnTo>
                <a:lnTo>
                  <a:pt x="410794" y="182538"/>
                </a:lnTo>
                <a:lnTo>
                  <a:pt x="448890" y="185670"/>
                </a:lnTo>
                <a:lnTo>
                  <a:pt x="477437" y="194680"/>
                </a:lnTo>
                <a:lnTo>
                  <a:pt x="481923" y="198325"/>
                </a:lnTo>
                <a:lnTo>
                  <a:pt x="410794" y="198325"/>
                </a:lnTo>
                <a:lnTo>
                  <a:pt x="381268" y="200393"/>
                </a:lnTo>
                <a:lnTo>
                  <a:pt x="358855" y="206397"/>
                </a:lnTo>
                <a:lnTo>
                  <a:pt x="344624" y="216040"/>
                </a:lnTo>
                <a:lnTo>
                  <a:pt x="339642" y="229023"/>
                </a:lnTo>
                <a:lnTo>
                  <a:pt x="344624" y="241817"/>
                </a:lnTo>
                <a:lnTo>
                  <a:pt x="358855" y="251456"/>
                </a:lnTo>
                <a:lnTo>
                  <a:pt x="381268" y="257498"/>
                </a:lnTo>
                <a:lnTo>
                  <a:pt x="410794" y="259501"/>
                </a:lnTo>
                <a:lnTo>
                  <a:pt x="481807" y="259501"/>
                </a:lnTo>
                <a:lnTo>
                  <a:pt x="477437" y="263036"/>
                </a:lnTo>
                <a:lnTo>
                  <a:pt x="448890" y="272067"/>
                </a:lnTo>
                <a:lnTo>
                  <a:pt x="410794" y="275178"/>
                </a:lnTo>
                <a:close/>
              </a:path>
              <a:path w="798830" h="275590">
                <a:moveTo>
                  <a:pt x="481807" y="259501"/>
                </a:moveTo>
                <a:lnTo>
                  <a:pt x="410794" y="259501"/>
                </a:lnTo>
                <a:lnTo>
                  <a:pt x="439985" y="257498"/>
                </a:lnTo>
                <a:lnTo>
                  <a:pt x="462198" y="251456"/>
                </a:lnTo>
                <a:lnTo>
                  <a:pt x="476332" y="241817"/>
                </a:lnTo>
                <a:lnTo>
                  <a:pt x="481288" y="229023"/>
                </a:lnTo>
                <a:lnTo>
                  <a:pt x="476332" y="216040"/>
                </a:lnTo>
                <a:lnTo>
                  <a:pt x="462198" y="206397"/>
                </a:lnTo>
                <a:lnTo>
                  <a:pt x="439985" y="200393"/>
                </a:lnTo>
                <a:lnTo>
                  <a:pt x="410794" y="198325"/>
                </a:lnTo>
                <a:lnTo>
                  <a:pt x="481923" y="198325"/>
                </a:lnTo>
                <a:lnTo>
                  <a:pt x="495357" y="209241"/>
                </a:lnTo>
                <a:lnTo>
                  <a:pt x="501570" y="229023"/>
                </a:lnTo>
                <a:lnTo>
                  <a:pt x="495357" y="248537"/>
                </a:lnTo>
                <a:lnTo>
                  <a:pt x="481807" y="259501"/>
                </a:lnTo>
                <a:close/>
              </a:path>
              <a:path w="798830" h="275590">
                <a:moveTo>
                  <a:pt x="673474" y="120048"/>
                </a:moveTo>
                <a:lnTo>
                  <a:pt x="633648" y="116382"/>
                </a:lnTo>
                <a:lnTo>
                  <a:pt x="603433" y="105768"/>
                </a:lnTo>
                <a:lnTo>
                  <a:pt x="584255" y="88782"/>
                </a:lnTo>
                <a:lnTo>
                  <a:pt x="577546" y="65999"/>
                </a:lnTo>
                <a:lnTo>
                  <a:pt x="584255" y="43298"/>
                </a:lnTo>
                <a:lnTo>
                  <a:pt x="603433" y="26394"/>
                </a:lnTo>
                <a:lnTo>
                  <a:pt x="633648" y="15862"/>
                </a:lnTo>
                <a:lnTo>
                  <a:pt x="673474" y="12278"/>
                </a:lnTo>
                <a:lnTo>
                  <a:pt x="713191" y="15862"/>
                </a:lnTo>
                <a:lnTo>
                  <a:pt x="743379" y="26394"/>
                </a:lnTo>
                <a:lnTo>
                  <a:pt x="745650" y="28394"/>
                </a:lnTo>
                <a:lnTo>
                  <a:pt x="673474" y="28394"/>
                </a:lnTo>
                <a:lnTo>
                  <a:pt x="642273" y="31094"/>
                </a:lnTo>
                <a:lnTo>
                  <a:pt x="618329" y="38645"/>
                </a:lnTo>
                <a:lnTo>
                  <a:pt x="603018" y="50472"/>
                </a:lnTo>
                <a:lnTo>
                  <a:pt x="597718" y="65999"/>
                </a:lnTo>
                <a:lnTo>
                  <a:pt x="603018" y="81697"/>
                </a:lnTo>
                <a:lnTo>
                  <a:pt x="618329" y="93571"/>
                </a:lnTo>
                <a:lnTo>
                  <a:pt x="642273" y="101088"/>
                </a:lnTo>
                <a:lnTo>
                  <a:pt x="673474" y="103712"/>
                </a:lnTo>
                <a:lnTo>
                  <a:pt x="745701" y="103712"/>
                </a:lnTo>
                <a:lnTo>
                  <a:pt x="743379" y="105768"/>
                </a:lnTo>
                <a:lnTo>
                  <a:pt x="713191" y="116382"/>
                </a:lnTo>
                <a:lnTo>
                  <a:pt x="673474" y="120048"/>
                </a:lnTo>
                <a:close/>
              </a:path>
              <a:path w="798830" h="275590">
                <a:moveTo>
                  <a:pt x="745701" y="103712"/>
                </a:moveTo>
                <a:lnTo>
                  <a:pt x="673474" y="103712"/>
                </a:lnTo>
                <a:lnTo>
                  <a:pt x="704725" y="101088"/>
                </a:lnTo>
                <a:lnTo>
                  <a:pt x="728688" y="93571"/>
                </a:lnTo>
                <a:lnTo>
                  <a:pt x="744038" y="81697"/>
                </a:lnTo>
                <a:lnTo>
                  <a:pt x="749450" y="65999"/>
                </a:lnTo>
                <a:lnTo>
                  <a:pt x="744038" y="50472"/>
                </a:lnTo>
                <a:lnTo>
                  <a:pt x="728688" y="38645"/>
                </a:lnTo>
                <a:lnTo>
                  <a:pt x="704725" y="31094"/>
                </a:lnTo>
                <a:lnTo>
                  <a:pt x="673474" y="28394"/>
                </a:lnTo>
                <a:lnTo>
                  <a:pt x="745650" y="28394"/>
                </a:lnTo>
                <a:lnTo>
                  <a:pt x="762570" y="43298"/>
                </a:lnTo>
                <a:lnTo>
                  <a:pt x="769293" y="65999"/>
                </a:lnTo>
                <a:lnTo>
                  <a:pt x="762570" y="88782"/>
                </a:lnTo>
                <a:lnTo>
                  <a:pt x="745701" y="103712"/>
                </a:lnTo>
                <a:close/>
              </a:path>
              <a:path w="798830" h="275590">
                <a:moveTo>
                  <a:pt x="798346" y="164230"/>
                </a:moveTo>
                <a:lnTo>
                  <a:pt x="549041" y="164230"/>
                </a:lnTo>
                <a:lnTo>
                  <a:pt x="549041" y="148004"/>
                </a:lnTo>
                <a:lnTo>
                  <a:pt x="798346" y="148004"/>
                </a:lnTo>
                <a:lnTo>
                  <a:pt x="798346" y="164230"/>
                </a:lnTo>
                <a:close/>
              </a:path>
              <a:path w="798830" h="275590">
                <a:moveTo>
                  <a:pt x="770719" y="269477"/>
                </a:moveTo>
                <a:lnTo>
                  <a:pt x="581931" y="269477"/>
                </a:lnTo>
                <a:lnTo>
                  <a:pt x="581931" y="190213"/>
                </a:lnTo>
                <a:lnTo>
                  <a:pt x="601665" y="190213"/>
                </a:lnTo>
                <a:lnTo>
                  <a:pt x="601665" y="252923"/>
                </a:lnTo>
                <a:lnTo>
                  <a:pt x="770719" y="252923"/>
                </a:lnTo>
                <a:lnTo>
                  <a:pt x="770719" y="26947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713783" y="6257809"/>
            <a:ext cx="1079500" cy="269875"/>
          </a:xfrm>
          <a:custGeom>
            <a:avLst/>
            <a:gdLst/>
            <a:ahLst/>
            <a:cxnLst/>
            <a:rect l="l" t="t" r="r" b="b"/>
            <a:pathLst>
              <a:path w="1079500" h="269875">
                <a:moveTo>
                  <a:pt x="216415" y="93736"/>
                </a:moveTo>
                <a:lnTo>
                  <a:pt x="33547" y="93736"/>
                </a:lnTo>
                <a:lnTo>
                  <a:pt x="33547" y="4056"/>
                </a:lnTo>
                <a:lnTo>
                  <a:pt x="53062" y="4056"/>
                </a:lnTo>
                <a:lnTo>
                  <a:pt x="53062" y="32670"/>
                </a:lnTo>
                <a:lnTo>
                  <a:pt x="216415" y="32670"/>
                </a:lnTo>
                <a:lnTo>
                  <a:pt x="216415" y="48128"/>
                </a:lnTo>
                <a:lnTo>
                  <a:pt x="53062" y="48128"/>
                </a:lnTo>
                <a:lnTo>
                  <a:pt x="53062" y="78058"/>
                </a:lnTo>
                <a:lnTo>
                  <a:pt x="216415" y="78058"/>
                </a:lnTo>
                <a:lnTo>
                  <a:pt x="216415" y="93736"/>
                </a:lnTo>
                <a:close/>
              </a:path>
              <a:path w="1079500" h="269875">
                <a:moveTo>
                  <a:pt x="216415" y="32670"/>
                </a:moveTo>
                <a:lnTo>
                  <a:pt x="196900" y="32670"/>
                </a:lnTo>
                <a:lnTo>
                  <a:pt x="196900" y="4056"/>
                </a:lnTo>
                <a:lnTo>
                  <a:pt x="216415" y="4056"/>
                </a:lnTo>
                <a:lnTo>
                  <a:pt x="216415" y="32670"/>
                </a:lnTo>
                <a:close/>
              </a:path>
              <a:path w="1079500" h="269875">
                <a:moveTo>
                  <a:pt x="216415" y="78058"/>
                </a:moveTo>
                <a:lnTo>
                  <a:pt x="196900" y="78058"/>
                </a:lnTo>
                <a:lnTo>
                  <a:pt x="196900" y="48128"/>
                </a:lnTo>
                <a:lnTo>
                  <a:pt x="216415" y="48128"/>
                </a:lnTo>
                <a:lnTo>
                  <a:pt x="216415" y="78058"/>
                </a:lnTo>
                <a:close/>
              </a:path>
              <a:path w="1079500" h="269875">
                <a:moveTo>
                  <a:pt x="249305" y="135506"/>
                </a:moveTo>
                <a:lnTo>
                  <a:pt x="0" y="135506"/>
                </a:lnTo>
                <a:lnTo>
                  <a:pt x="0" y="118951"/>
                </a:lnTo>
                <a:lnTo>
                  <a:pt x="249305" y="118951"/>
                </a:lnTo>
                <a:lnTo>
                  <a:pt x="249305" y="135506"/>
                </a:lnTo>
                <a:close/>
              </a:path>
              <a:path w="1079500" h="269875">
                <a:moveTo>
                  <a:pt x="134081" y="165326"/>
                </a:moveTo>
                <a:lnTo>
                  <a:pt x="114675" y="165326"/>
                </a:lnTo>
                <a:lnTo>
                  <a:pt x="114675" y="135506"/>
                </a:lnTo>
                <a:lnTo>
                  <a:pt x="134081" y="135506"/>
                </a:lnTo>
                <a:lnTo>
                  <a:pt x="134081" y="165326"/>
                </a:lnTo>
                <a:close/>
              </a:path>
              <a:path w="1079500" h="269875">
                <a:moveTo>
                  <a:pt x="225185" y="269806"/>
                </a:moveTo>
                <a:lnTo>
                  <a:pt x="31574" y="269806"/>
                </a:lnTo>
                <a:lnTo>
                  <a:pt x="31574" y="208302"/>
                </a:lnTo>
                <a:lnTo>
                  <a:pt x="197448" y="208302"/>
                </a:lnTo>
                <a:lnTo>
                  <a:pt x="197448" y="180784"/>
                </a:lnTo>
                <a:lnTo>
                  <a:pt x="30806" y="180784"/>
                </a:lnTo>
                <a:lnTo>
                  <a:pt x="30806" y="165326"/>
                </a:lnTo>
                <a:lnTo>
                  <a:pt x="216634" y="165326"/>
                </a:lnTo>
                <a:lnTo>
                  <a:pt x="216634" y="223322"/>
                </a:lnTo>
                <a:lnTo>
                  <a:pt x="50650" y="223322"/>
                </a:lnTo>
                <a:lnTo>
                  <a:pt x="50650" y="253800"/>
                </a:lnTo>
                <a:lnTo>
                  <a:pt x="225185" y="253800"/>
                </a:lnTo>
                <a:lnTo>
                  <a:pt x="225185" y="269806"/>
                </a:lnTo>
                <a:close/>
              </a:path>
              <a:path w="1079500" h="269875">
                <a:moveTo>
                  <a:pt x="486331" y="209508"/>
                </a:moveTo>
                <a:lnTo>
                  <a:pt x="466816" y="209508"/>
                </a:lnTo>
                <a:lnTo>
                  <a:pt x="466816" y="0"/>
                </a:lnTo>
                <a:lnTo>
                  <a:pt x="486331" y="0"/>
                </a:lnTo>
                <a:lnTo>
                  <a:pt x="486331" y="94832"/>
                </a:lnTo>
                <a:lnTo>
                  <a:pt x="529088" y="94832"/>
                </a:lnTo>
                <a:lnTo>
                  <a:pt x="529088" y="111606"/>
                </a:lnTo>
                <a:lnTo>
                  <a:pt x="486331" y="111606"/>
                </a:lnTo>
                <a:lnTo>
                  <a:pt x="486331" y="209508"/>
                </a:lnTo>
                <a:close/>
              </a:path>
              <a:path w="1079500" h="269875">
                <a:moveTo>
                  <a:pt x="449383" y="150227"/>
                </a:moveTo>
                <a:lnTo>
                  <a:pt x="291661" y="150227"/>
                </a:lnTo>
                <a:lnTo>
                  <a:pt x="310014" y="150114"/>
                </a:lnTo>
                <a:lnTo>
                  <a:pt x="329313" y="149796"/>
                </a:lnTo>
                <a:lnTo>
                  <a:pt x="349290" y="149210"/>
                </a:lnTo>
                <a:lnTo>
                  <a:pt x="349290" y="119499"/>
                </a:lnTo>
                <a:lnTo>
                  <a:pt x="325327" y="114078"/>
                </a:lnTo>
                <a:lnTo>
                  <a:pt x="306821" y="102931"/>
                </a:lnTo>
                <a:lnTo>
                  <a:pt x="294914" y="86830"/>
                </a:lnTo>
                <a:lnTo>
                  <a:pt x="290746" y="66547"/>
                </a:lnTo>
                <a:lnTo>
                  <a:pt x="295625" y="44588"/>
                </a:lnTo>
                <a:lnTo>
                  <a:pt x="309466" y="27696"/>
                </a:lnTo>
                <a:lnTo>
                  <a:pt x="330830" y="16826"/>
                </a:lnTo>
                <a:lnTo>
                  <a:pt x="358280" y="12936"/>
                </a:lnTo>
                <a:lnTo>
                  <a:pt x="385671" y="16826"/>
                </a:lnTo>
                <a:lnTo>
                  <a:pt x="407039" y="27696"/>
                </a:lnTo>
                <a:lnTo>
                  <a:pt x="407615" y="28394"/>
                </a:lnTo>
                <a:lnTo>
                  <a:pt x="358280" y="28394"/>
                </a:lnTo>
                <a:lnTo>
                  <a:pt x="338381" y="31257"/>
                </a:lnTo>
                <a:lnTo>
                  <a:pt x="322841" y="39125"/>
                </a:lnTo>
                <a:lnTo>
                  <a:pt x="312768" y="51166"/>
                </a:lnTo>
                <a:lnTo>
                  <a:pt x="309274" y="66547"/>
                </a:lnTo>
                <a:lnTo>
                  <a:pt x="312768" y="81801"/>
                </a:lnTo>
                <a:lnTo>
                  <a:pt x="322841" y="93777"/>
                </a:lnTo>
                <a:lnTo>
                  <a:pt x="338381" y="101621"/>
                </a:lnTo>
                <a:lnTo>
                  <a:pt x="358280" y="104480"/>
                </a:lnTo>
                <a:lnTo>
                  <a:pt x="406982" y="104480"/>
                </a:lnTo>
                <a:lnTo>
                  <a:pt x="392192" y="113677"/>
                </a:lnTo>
                <a:lnTo>
                  <a:pt x="368914" y="119280"/>
                </a:lnTo>
                <a:lnTo>
                  <a:pt x="368914" y="148333"/>
                </a:lnTo>
                <a:lnTo>
                  <a:pt x="449188" y="148333"/>
                </a:lnTo>
                <a:lnTo>
                  <a:pt x="449383" y="150227"/>
                </a:lnTo>
                <a:close/>
              </a:path>
              <a:path w="1079500" h="269875">
                <a:moveTo>
                  <a:pt x="406982" y="104480"/>
                </a:moveTo>
                <a:lnTo>
                  <a:pt x="358280" y="104480"/>
                </a:lnTo>
                <a:lnTo>
                  <a:pt x="378195" y="101621"/>
                </a:lnTo>
                <a:lnTo>
                  <a:pt x="393691" y="93777"/>
                </a:lnTo>
                <a:lnTo>
                  <a:pt x="403760" y="81801"/>
                </a:lnTo>
                <a:lnTo>
                  <a:pt x="407395" y="66547"/>
                </a:lnTo>
                <a:lnTo>
                  <a:pt x="403760" y="51166"/>
                </a:lnTo>
                <a:lnTo>
                  <a:pt x="393691" y="39125"/>
                </a:lnTo>
                <a:lnTo>
                  <a:pt x="378195" y="31257"/>
                </a:lnTo>
                <a:lnTo>
                  <a:pt x="358280" y="28394"/>
                </a:lnTo>
                <a:lnTo>
                  <a:pt x="407615" y="28394"/>
                </a:lnTo>
                <a:lnTo>
                  <a:pt x="420966" y="44588"/>
                </a:lnTo>
                <a:lnTo>
                  <a:pt x="426033" y="66547"/>
                </a:lnTo>
                <a:lnTo>
                  <a:pt x="421810" y="86519"/>
                </a:lnTo>
                <a:lnTo>
                  <a:pt x="410177" y="102493"/>
                </a:lnTo>
                <a:lnTo>
                  <a:pt x="406982" y="104480"/>
                </a:lnTo>
                <a:close/>
              </a:path>
              <a:path w="1079500" h="269875">
                <a:moveTo>
                  <a:pt x="449188" y="148333"/>
                </a:moveTo>
                <a:lnTo>
                  <a:pt x="368914" y="148333"/>
                </a:lnTo>
                <a:lnTo>
                  <a:pt x="389119" y="147072"/>
                </a:lnTo>
                <a:lnTo>
                  <a:pt x="409273" y="145400"/>
                </a:lnTo>
                <a:lnTo>
                  <a:pt x="429118" y="143276"/>
                </a:lnTo>
                <a:lnTo>
                  <a:pt x="448398" y="140658"/>
                </a:lnTo>
                <a:lnTo>
                  <a:pt x="449188" y="148333"/>
                </a:lnTo>
                <a:close/>
              </a:path>
              <a:path w="1079500" h="269875">
                <a:moveTo>
                  <a:pt x="277042" y="166970"/>
                </a:moveTo>
                <a:lnTo>
                  <a:pt x="274520" y="150197"/>
                </a:lnTo>
                <a:lnTo>
                  <a:pt x="449383" y="150227"/>
                </a:lnTo>
                <a:lnTo>
                  <a:pt x="449933" y="155569"/>
                </a:lnTo>
                <a:lnTo>
                  <a:pt x="404911" y="161790"/>
                </a:lnTo>
                <a:lnTo>
                  <a:pt x="359458" y="165216"/>
                </a:lnTo>
                <a:lnTo>
                  <a:pt x="316020" y="166669"/>
                </a:lnTo>
                <a:lnTo>
                  <a:pt x="277042" y="166970"/>
                </a:lnTo>
                <a:close/>
              </a:path>
              <a:path w="1079500" h="269875">
                <a:moveTo>
                  <a:pt x="496527" y="266517"/>
                </a:moveTo>
                <a:lnTo>
                  <a:pt x="315742" y="266517"/>
                </a:lnTo>
                <a:lnTo>
                  <a:pt x="315742" y="191199"/>
                </a:lnTo>
                <a:lnTo>
                  <a:pt x="335257" y="191199"/>
                </a:lnTo>
                <a:lnTo>
                  <a:pt x="335257" y="249743"/>
                </a:lnTo>
                <a:lnTo>
                  <a:pt x="496527" y="249743"/>
                </a:lnTo>
                <a:lnTo>
                  <a:pt x="496527" y="266517"/>
                </a:lnTo>
                <a:close/>
              </a:path>
              <a:path w="1079500" h="269875">
                <a:moveTo>
                  <a:pt x="774556" y="200847"/>
                </a:moveTo>
                <a:lnTo>
                  <a:pt x="754932" y="200847"/>
                </a:lnTo>
                <a:lnTo>
                  <a:pt x="754932" y="93407"/>
                </a:lnTo>
                <a:lnTo>
                  <a:pt x="694743" y="93407"/>
                </a:lnTo>
                <a:lnTo>
                  <a:pt x="694743" y="77071"/>
                </a:lnTo>
                <a:lnTo>
                  <a:pt x="754932" y="77071"/>
                </a:lnTo>
                <a:lnTo>
                  <a:pt x="754932" y="0"/>
                </a:lnTo>
                <a:lnTo>
                  <a:pt x="774556" y="0"/>
                </a:lnTo>
                <a:lnTo>
                  <a:pt x="774556" y="200847"/>
                </a:lnTo>
                <a:close/>
              </a:path>
              <a:path w="1079500" h="269875">
                <a:moveTo>
                  <a:pt x="704829" y="39906"/>
                </a:moveTo>
                <a:lnTo>
                  <a:pt x="557812" y="39906"/>
                </a:lnTo>
                <a:lnTo>
                  <a:pt x="557812" y="23461"/>
                </a:lnTo>
                <a:lnTo>
                  <a:pt x="704829" y="23461"/>
                </a:lnTo>
                <a:lnTo>
                  <a:pt x="704829" y="39906"/>
                </a:lnTo>
                <a:close/>
              </a:path>
              <a:path w="1079500" h="269875">
                <a:moveTo>
                  <a:pt x="561320" y="164230"/>
                </a:moveTo>
                <a:lnTo>
                  <a:pt x="550905" y="148114"/>
                </a:lnTo>
                <a:lnTo>
                  <a:pt x="578471" y="133758"/>
                </a:lnTo>
                <a:lnTo>
                  <a:pt x="601062" y="112702"/>
                </a:lnTo>
                <a:lnTo>
                  <a:pt x="616335" y="86630"/>
                </a:lnTo>
                <a:lnTo>
                  <a:pt x="621947" y="57228"/>
                </a:lnTo>
                <a:lnTo>
                  <a:pt x="621947" y="39906"/>
                </a:lnTo>
                <a:lnTo>
                  <a:pt x="641462" y="39906"/>
                </a:lnTo>
                <a:lnTo>
                  <a:pt x="641462" y="57228"/>
                </a:lnTo>
                <a:lnTo>
                  <a:pt x="646763" y="83816"/>
                </a:lnTo>
                <a:lnTo>
                  <a:pt x="652096" y="92639"/>
                </a:lnTo>
                <a:lnTo>
                  <a:pt x="632143" y="92639"/>
                </a:lnTo>
                <a:lnTo>
                  <a:pt x="620722" y="115989"/>
                </a:lnTo>
                <a:lnTo>
                  <a:pt x="604502" y="136122"/>
                </a:lnTo>
                <a:lnTo>
                  <a:pt x="584396" y="152411"/>
                </a:lnTo>
                <a:lnTo>
                  <a:pt x="561320" y="164230"/>
                </a:lnTo>
                <a:close/>
              </a:path>
              <a:path w="1079500" h="269875">
                <a:moveTo>
                  <a:pt x="700005" y="157432"/>
                </a:moveTo>
                <a:lnTo>
                  <a:pt x="677993" y="146645"/>
                </a:lnTo>
                <a:lnTo>
                  <a:pt x="658838" y="131819"/>
                </a:lnTo>
                <a:lnTo>
                  <a:pt x="643301" y="113601"/>
                </a:lnTo>
                <a:lnTo>
                  <a:pt x="632143" y="92639"/>
                </a:lnTo>
                <a:lnTo>
                  <a:pt x="652096" y="92639"/>
                </a:lnTo>
                <a:lnTo>
                  <a:pt x="661346" y="107947"/>
                </a:lnTo>
                <a:lnTo>
                  <a:pt x="683226" y="127823"/>
                </a:lnTo>
                <a:lnTo>
                  <a:pt x="710421" y="141645"/>
                </a:lnTo>
                <a:lnTo>
                  <a:pt x="700005" y="157432"/>
                </a:lnTo>
                <a:close/>
              </a:path>
              <a:path w="1079500" h="269875">
                <a:moveTo>
                  <a:pt x="782669" y="266736"/>
                </a:moveTo>
                <a:lnTo>
                  <a:pt x="600788" y="266736"/>
                </a:lnTo>
                <a:lnTo>
                  <a:pt x="600788" y="182538"/>
                </a:lnTo>
                <a:lnTo>
                  <a:pt x="620302" y="182538"/>
                </a:lnTo>
                <a:lnTo>
                  <a:pt x="620302" y="250182"/>
                </a:lnTo>
                <a:lnTo>
                  <a:pt x="782669" y="250182"/>
                </a:lnTo>
                <a:lnTo>
                  <a:pt x="782669" y="266736"/>
                </a:lnTo>
                <a:close/>
              </a:path>
              <a:path w="1079500" h="269875">
                <a:moveTo>
                  <a:pt x="915873" y="34972"/>
                </a:moveTo>
                <a:lnTo>
                  <a:pt x="896468" y="34972"/>
                </a:lnTo>
                <a:lnTo>
                  <a:pt x="896468" y="0"/>
                </a:lnTo>
                <a:lnTo>
                  <a:pt x="915873" y="0"/>
                </a:lnTo>
                <a:lnTo>
                  <a:pt x="915873" y="34972"/>
                </a:lnTo>
                <a:close/>
              </a:path>
              <a:path w="1079500" h="269875">
                <a:moveTo>
                  <a:pt x="987682" y="51308"/>
                </a:moveTo>
                <a:lnTo>
                  <a:pt x="824548" y="51308"/>
                </a:lnTo>
                <a:lnTo>
                  <a:pt x="824548" y="34972"/>
                </a:lnTo>
                <a:lnTo>
                  <a:pt x="987682" y="34972"/>
                </a:lnTo>
                <a:lnTo>
                  <a:pt x="987682" y="51308"/>
                </a:lnTo>
                <a:close/>
              </a:path>
              <a:path w="1079500" h="269875">
                <a:moveTo>
                  <a:pt x="1036578" y="205232"/>
                </a:moveTo>
                <a:lnTo>
                  <a:pt x="1016954" y="205232"/>
                </a:lnTo>
                <a:lnTo>
                  <a:pt x="1016954" y="0"/>
                </a:lnTo>
                <a:lnTo>
                  <a:pt x="1036578" y="0"/>
                </a:lnTo>
                <a:lnTo>
                  <a:pt x="1036578" y="92091"/>
                </a:lnTo>
                <a:lnTo>
                  <a:pt x="1078897" y="92091"/>
                </a:lnTo>
                <a:lnTo>
                  <a:pt x="1078897" y="108865"/>
                </a:lnTo>
                <a:lnTo>
                  <a:pt x="1036578" y="108865"/>
                </a:lnTo>
                <a:lnTo>
                  <a:pt x="1036578" y="205232"/>
                </a:lnTo>
                <a:close/>
              </a:path>
              <a:path w="1079500" h="269875">
                <a:moveTo>
                  <a:pt x="906115" y="168615"/>
                </a:moveTo>
                <a:lnTo>
                  <a:pt x="879271" y="165089"/>
                </a:lnTo>
                <a:lnTo>
                  <a:pt x="858603" y="155048"/>
                </a:lnTo>
                <a:lnTo>
                  <a:pt x="845356" y="139292"/>
                </a:lnTo>
                <a:lnTo>
                  <a:pt x="840774" y="118622"/>
                </a:lnTo>
                <a:lnTo>
                  <a:pt x="845356" y="97729"/>
                </a:lnTo>
                <a:lnTo>
                  <a:pt x="858603" y="81799"/>
                </a:lnTo>
                <a:lnTo>
                  <a:pt x="879271" y="71646"/>
                </a:lnTo>
                <a:lnTo>
                  <a:pt x="906115" y="68082"/>
                </a:lnTo>
                <a:lnTo>
                  <a:pt x="932602" y="71646"/>
                </a:lnTo>
                <a:lnTo>
                  <a:pt x="953148" y="81799"/>
                </a:lnTo>
                <a:lnTo>
                  <a:pt x="954785" y="83759"/>
                </a:lnTo>
                <a:lnTo>
                  <a:pt x="906115" y="83759"/>
                </a:lnTo>
                <a:lnTo>
                  <a:pt x="886837" y="86277"/>
                </a:lnTo>
                <a:lnTo>
                  <a:pt x="872019" y="93379"/>
                </a:lnTo>
                <a:lnTo>
                  <a:pt x="862546" y="104387"/>
                </a:lnTo>
                <a:lnTo>
                  <a:pt x="859302" y="118622"/>
                </a:lnTo>
                <a:lnTo>
                  <a:pt x="862546" y="132630"/>
                </a:lnTo>
                <a:lnTo>
                  <a:pt x="872019" y="143440"/>
                </a:lnTo>
                <a:lnTo>
                  <a:pt x="886837" y="150366"/>
                </a:lnTo>
                <a:lnTo>
                  <a:pt x="906115" y="152718"/>
                </a:lnTo>
                <a:lnTo>
                  <a:pt x="955116" y="152718"/>
                </a:lnTo>
                <a:lnTo>
                  <a:pt x="953148" y="155048"/>
                </a:lnTo>
                <a:lnTo>
                  <a:pt x="932602" y="165089"/>
                </a:lnTo>
                <a:lnTo>
                  <a:pt x="906115" y="168615"/>
                </a:lnTo>
                <a:close/>
              </a:path>
              <a:path w="1079500" h="269875">
                <a:moveTo>
                  <a:pt x="955116" y="152718"/>
                </a:moveTo>
                <a:lnTo>
                  <a:pt x="906115" y="152718"/>
                </a:lnTo>
                <a:lnTo>
                  <a:pt x="925083" y="150366"/>
                </a:lnTo>
                <a:lnTo>
                  <a:pt x="939786" y="143440"/>
                </a:lnTo>
                <a:lnTo>
                  <a:pt x="949329" y="132630"/>
                </a:lnTo>
                <a:lnTo>
                  <a:pt x="952819" y="118622"/>
                </a:lnTo>
                <a:lnTo>
                  <a:pt x="949329" y="104387"/>
                </a:lnTo>
                <a:lnTo>
                  <a:pt x="939786" y="93379"/>
                </a:lnTo>
                <a:lnTo>
                  <a:pt x="925083" y="86277"/>
                </a:lnTo>
                <a:lnTo>
                  <a:pt x="906115" y="83759"/>
                </a:lnTo>
                <a:lnTo>
                  <a:pt x="954785" y="83759"/>
                </a:lnTo>
                <a:lnTo>
                  <a:pt x="966458" y="97729"/>
                </a:lnTo>
                <a:lnTo>
                  <a:pt x="971237" y="118622"/>
                </a:lnTo>
                <a:lnTo>
                  <a:pt x="966458" y="139292"/>
                </a:lnTo>
                <a:lnTo>
                  <a:pt x="955116" y="152718"/>
                </a:lnTo>
                <a:close/>
              </a:path>
              <a:path w="1079500" h="269875">
                <a:moveTo>
                  <a:pt x="1049954" y="266736"/>
                </a:moveTo>
                <a:lnTo>
                  <a:pt x="867196" y="266736"/>
                </a:lnTo>
                <a:lnTo>
                  <a:pt x="867196" y="188349"/>
                </a:lnTo>
                <a:lnTo>
                  <a:pt x="886491" y="188349"/>
                </a:lnTo>
                <a:lnTo>
                  <a:pt x="886491" y="250182"/>
                </a:lnTo>
                <a:lnTo>
                  <a:pt x="1049954" y="250182"/>
                </a:lnTo>
                <a:lnTo>
                  <a:pt x="1049954" y="2667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888454" y="6255068"/>
            <a:ext cx="774065" cy="276860"/>
          </a:xfrm>
          <a:custGeom>
            <a:avLst/>
            <a:gdLst/>
            <a:ahLst/>
            <a:cxnLst/>
            <a:rect l="l" t="t" r="r" b="b"/>
            <a:pathLst>
              <a:path w="774065" h="276859">
                <a:moveTo>
                  <a:pt x="218498" y="152718"/>
                </a:moveTo>
                <a:lnTo>
                  <a:pt x="30587" y="152718"/>
                </a:lnTo>
                <a:lnTo>
                  <a:pt x="30587" y="26092"/>
                </a:lnTo>
                <a:lnTo>
                  <a:pt x="218498" y="26092"/>
                </a:lnTo>
                <a:lnTo>
                  <a:pt x="218498" y="42099"/>
                </a:lnTo>
                <a:lnTo>
                  <a:pt x="49444" y="42099"/>
                </a:lnTo>
                <a:lnTo>
                  <a:pt x="49444" y="136931"/>
                </a:lnTo>
                <a:lnTo>
                  <a:pt x="218498" y="136931"/>
                </a:lnTo>
                <a:lnTo>
                  <a:pt x="218498" y="152718"/>
                </a:lnTo>
                <a:close/>
              </a:path>
              <a:path w="774065" h="276859">
                <a:moveTo>
                  <a:pt x="218498" y="136931"/>
                </a:moveTo>
                <a:lnTo>
                  <a:pt x="199531" y="136931"/>
                </a:lnTo>
                <a:lnTo>
                  <a:pt x="199531" y="42099"/>
                </a:lnTo>
                <a:lnTo>
                  <a:pt x="218498" y="42099"/>
                </a:lnTo>
                <a:lnTo>
                  <a:pt x="218498" y="136931"/>
                </a:lnTo>
                <a:close/>
              </a:path>
              <a:path w="774065" h="276859">
                <a:moveTo>
                  <a:pt x="134081" y="222993"/>
                </a:moveTo>
                <a:lnTo>
                  <a:pt x="114785" y="222993"/>
                </a:lnTo>
                <a:lnTo>
                  <a:pt x="114785" y="152718"/>
                </a:lnTo>
                <a:lnTo>
                  <a:pt x="134081" y="152718"/>
                </a:lnTo>
                <a:lnTo>
                  <a:pt x="134081" y="222993"/>
                </a:lnTo>
                <a:close/>
              </a:path>
              <a:path w="774065" h="276859">
                <a:moveTo>
                  <a:pt x="250511" y="239767"/>
                </a:moveTo>
                <a:lnTo>
                  <a:pt x="0" y="239767"/>
                </a:lnTo>
                <a:lnTo>
                  <a:pt x="0" y="222993"/>
                </a:lnTo>
                <a:lnTo>
                  <a:pt x="250511" y="222993"/>
                </a:lnTo>
                <a:lnTo>
                  <a:pt x="250511" y="239767"/>
                </a:lnTo>
                <a:close/>
              </a:path>
              <a:path w="774065" h="276859">
                <a:moveTo>
                  <a:pt x="362994" y="34863"/>
                </a:moveTo>
                <a:lnTo>
                  <a:pt x="343699" y="34863"/>
                </a:lnTo>
                <a:lnTo>
                  <a:pt x="343699" y="0"/>
                </a:lnTo>
                <a:lnTo>
                  <a:pt x="362994" y="0"/>
                </a:lnTo>
                <a:lnTo>
                  <a:pt x="362994" y="34863"/>
                </a:lnTo>
                <a:close/>
              </a:path>
              <a:path w="774065" h="276859">
                <a:moveTo>
                  <a:pt x="500035" y="180126"/>
                </a:moveTo>
                <a:lnTo>
                  <a:pt x="480411" y="180126"/>
                </a:lnTo>
                <a:lnTo>
                  <a:pt x="480411" y="139343"/>
                </a:lnTo>
                <a:lnTo>
                  <a:pt x="429212" y="139343"/>
                </a:lnTo>
                <a:lnTo>
                  <a:pt x="429212" y="122898"/>
                </a:lnTo>
                <a:lnTo>
                  <a:pt x="480411" y="122898"/>
                </a:lnTo>
                <a:lnTo>
                  <a:pt x="480411" y="86609"/>
                </a:lnTo>
                <a:lnTo>
                  <a:pt x="429212" y="86609"/>
                </a:lnTo>
                <a:lnTo>
                  <a:pt x="429212" y="70055"/>
                </a:lnTo>
                <a:lnTo>
                  <a:pt x="480411" y="70055"/>
                </a:lnTo>
                <a:lnTo>
                  <a:pt x="480411" y="2411"/>
                </a:lnTo>
                <a:lnTo>
                  <a:pt x="500035" y="2411"/>
                </a:lnTo>
                <a:lnTo>
                  <a:pt x="500035" y="180126"/>
                </a:lnTo>
                <a:close/>
              </a:path>
              <a:path w="774065" h="276859">
                <a:moveTo>
                  <a:pt x="430528" y="50979"/>
                </a:moveTo>
                <a:lnTo>
                  <a:pt x="274630" y="50979"/>
                </a:lnTo>
                <a:lnTo>
                  <a:pt x="274630" y="34863"/>
                </a:lnTo>
                <a:lnTo>
                  <a:pt x="430528" y="34863"/>
                </a:lnTo>
                <a:lnTo>
                  <a:pt x="430528" y="50979"/>
                </a:lnTo>
                <a:close/>
              </a:path>
              <a:path w="774065" h="276859">
                <a:moveTo>
                  <a:pt x="353127" y="167628"/>
                </a:moveTo>
                <a:lnTo>
                  <a:pt x="328072" y="164050"/>
                </a:lnTo>
                <a:lnTo>
                  <a:pt x="308671" y="153883"/>
                </a:lnTo>
                <a:lnTo>
                  <a:pt x="296176" y="137981"/>
                </a:lnTo>
                <a:lnTo>
                  <a:pt x="291842" y="117197"/>
                </a:lnTo>
                <a:lnTo>
                  <a:pt x="296176" y="96350"/>
                </a:lnTo>
                <a:lnTo>
                  <a:pt x="308671" y="80415"/>
                </a:lnTo>
                <a:lnTo>
                  <a:pt x="328072" y="70236"/>
                </a:lnTo>
                <a:lnTo>
                  <a:pt x="353127" y="66656"/>
                </a:lnTo>
                <a:lnTo>
                  <a:pt x="378096" y="70236"/>
                </a:lnTo>
                <a:lnTo>
                  <a:pt x="397556" y="80415"/>
                </a:lnTo>
                <a:lnTo>
                  <a:pt x="398733" y="81895"/>
                </a:lnTo>
                <a:lnTo>
                  <a:pt x="353127" y="81895"/>
                </a:lnTo>
                <a:lnTo>
                  <a:pt x="335437" y="84574"/>
                </a:lnTo>
                <a:lnTo>
                  <a:pt x="321868" y="91817"/>
                </a:lnTo>
                <a:lnTo>
                  <a:pt x="313212" y="102924"/>
                </a:lnTo>
                <a:lnTo>
                  <a:pt x="310261" y="117197"/>
                </a:lnTo>
                <a:lnTo>
                  <a:pt x="313212" y="131436"/>
                </a:lnTo>
                <a:lnTo>
                  <a:pt x="321868" y="142550"/>
                </a:lnTo>
                <a:lnTo>
                  <a:pt x="335437" y="149758"/>
                </a:lnTo>
                <a:lnTo>
                  <a:pt x="353127" y="152280"/>
                </a:lnTo>
                <a:lnTo>
                  <a:pt x="398834" y="152280"/>
                </a:lnTo>
                <a:lnTo>
                  <a:pt x="397556" y="153883"/>
                </a:lnTo>
                <a:lnTo>
                  <a:pt x="378096" y="164050"/>
                </a:lnTo>
                <a:lnTo>
                  <a:pt x="353127" y="167628"/>
                </a:lnTo>
                <a:close/>
              </a:path>
              <a:path w="774065" h="276859">
                <a:moveTo>
                  <a:pt x="398834" y="152280"/>
                </a:moveTo>
                <a:lnTo>
                  <a:pt x="353127" y="152280"/>
                </a:lnTo>
                <a:lnTo>
                  <a:pt x="370685" y="149758"/>
                </a:lnTo>
                <a:lnTo>
                  <a:pt x="384318" y="142550"/>
                </a:lnTo>
                <a:lnTo>
                  <a:pt x="393181" y="131436"/>
                </a:lnTo>
                <a:lnTo>
                  <a:pt x="396432" y="117197"/>
                </a:lnTo>
                <a:lnTo>
                  <a:pt x="393181" y="102924"/>
                </a:lnTo>
                <a:lnTo>
                  <a:pt x="384318" y="91817"/>
                </a:lnTo>
                <a:lnTo>
                  <a:pt x="370685" y="84574"/>
                </a:lnTo>
                <a:lnTo>
                  <a:pt x="353127" y="81895"/>
                </a:lnTo>
                <a:lnTo>
                  <a:pt x="398733" y="81895"/>
                </a:lnTo>
                <a:lnTo>
                  <a:pt x="410232" y="96350"/>
                </a:lnTo>
                <a:lnTo>
                  <a:pt x="414850" y="117197"/>
                </a:lnTo>
                <a:lnTo>
                  <a:pt x="410232" y="137981"/>
                </a:lnTo>
                <a:lnTo>
                  <a:pt x="398834" y="152280"/>
                </a:lnTo>
                <a:close/>
              </a:path>
              <a:path w="774065" h="276859">
                <a:moveTo>
                  <a:pt x="410794" y="275178"/>
                </a:moveTo>
                <a:lnTo>
                  <a:pt x="372508" y="272067"/>
                </a:lnTo>
                <a:lnTo>
                  <a:pt x="343863" y="263036"/>
                </a:lnTo>
                <a:lnTo>
                  <a:pt x="325907" y="248537"/>
                </a:lnTo>
                <a:lnTo>
                  <a:pt x="319689" y="229023"/>
                </a:lnTo>
                <a:lnTo>
                  <a:pt x="325907" y="209241"/>
                </a:lnTo>
                <a:lnTo>
                  <a:pt x="343863" y="194680"/>
                </a:lnTo>
                <a:lnTo>
                  <a:pt x="372508" y="185670"/>
                </a:lnTo>
                <a:lnTo>
                  <a:pt x="410794" y="182538"/>
                </a:lnTo>
                <a:lnTo>
                  <a:pt x="448890" y="185670"/>
                </a:lnTo>
                <a:lnTo>
                  <a:pt x="477437" y="194680"/>
                </a:lnTo>
                <a:lnTo>
                  <a:pt x="481923" y="198325"/>
                </a:lnTo>
                <a:lnTo>
                  <a:pt x="410794" y="198325"/>
                </a:lnTo>
                <a:lnTo>
                  <a:pt x="381268" y="200393"/>
                </a:lnTo>
                <a:lnTo>
                  <a:pt x="358855" y="206397"/>
                </a:lnTo>
                <a:lnTo>
                  <a:pt x="344624" y="216040"/>
                </a:lnTo>
                <a:lnTo>
                  <a:pt x="339642" y="229023"/>
                </a:lnTo>
                <a:lnTo>
                  <a:pt x="344624" y="241817"/>
                </a:lnTo>
                <a:lnTo>
                  <a:pt x="358855" y="251456"/>
                </a:lnTo>
                <a:lnTo>
                  <a:pt x="381268" y="257498"/>
                </a:lnTo>
                <a:lnTo>
                  <a:pt x="410794" y="259501"/>
                </a:lnTo>
                <a:lnTo>
                  <a:pt x="481807" y="259501"/>
                </a:lnTo>
                <a:lnTo>
                  <a:pt x="477437" y="263036"/>
                </a:lnTo>
                <a:lnTo>
                  <a:pt x="448890" y="272067"/>
                </a:lnTo>
                <a:lnTo>
                  <a:pt x="410794" y="275178"/>
                </a:lnTo>
                <a:close/>
              </a:path>
              <a:path w="774065" h="276859">
                <a:moveTo>
                  <a:pt x="481807" y="259501"/>
                </a:moveTo>
                <a:lnTo>
                  <a:pt x="410794" y="259501"/>
                </a:lnTo>
                <a:lnTo>
                  <a:pt x="439985" y="257498"/>
                </a:lnTo>
                <a:lnTo>
                  <a:pt x="462198" y="251456"/>
                </a:lnTo>
                <a:lnTo>
                  <a:pt x="476332" y="241817"/>
                </a:lnTo>
                <a:lnTo>
                  <a:pt x="481288" y="229023"/>
                </a:lnTo>
                <a:lnTo>
                  <a:pt x="476332" y="216040"/>
                </a:lnTo>
                <a:lnTo>
                  <a:pt x="462198" y="206397"/>
                </a:lnTo>
                <a:lnTo>
                  <a:pt x="439985" y="200393"/>
                </a:lnTo>
                <a:lnTo>
                  <a:pt x="410794" y="198325"/>
                </a:lnTo>
                <a:lnTo>
                  <a:pt x="481923" y="198325"/>
                </a:lnTo>
                <a:lnTo>
                  <a:pt x="495357" y="209241"/>
                </a:lnTo>
                <a:lnTo>
                  <a:pt x="501570" y="229023"/>
                </a:lnTo>
                <a:lnTo>
                  <a:pt x="495357" y="248537"/>
                </a:lnTo>
                <a:lnTo>
                  <a:pt x="481807" y="259501"/>
                </a:lnTo>
                <a:close/>
              </a:path>
              <a:path w="774065" h="276859">
                <a:moveTo>
                  <a:pt x="773459" y="276384"/>
                </a:moveTo>
                <a:lnTo>
                  <a:pt x="753945" y="276384"/>
                </a:lnTo>
                <a:lnTo>
                  <a:pt x="753945" y="2411"/>
                </a:lnTo>
                <a:lnTo>
                  <a:pt x="773459" y="2411"/>
                </a:lnTo>
                <a:lnTo>
                  <a:pt x="773459" y="276384"/>
                </a:lnTo>
                <a:close/>
              </a:path>
              <a:path w="774065" h="276859">
                <a:moveTo>
                  <a:pt x="629073" y="213345"/>
                </a:moveTo>
                <a:lnTo>
                  <a:pt x="601168" y="206688"/>
                </a:lnTo>
                <a:lnTo>
                  <a:pt x="579327" y="187718"/>
                </a:lnTo>
                <a:lnTo>
                  <a:pt x="565092" y="157936"/>
                </a:lnTo>
                <a:lnTo>
                  <a:pt x="560004" y="118842"/>
                </a:lnTo>
                <a:lnTo>
                  <a:pt x="565092" y="79807"/>
                </a:lnTo>
                <a:lnTo>
                  <a:pt x="579327" y="50033"/>
                </a:lnTo>
                <a:lnTo>
                  <a:pt x="601168" y="31010"/>
                </a:lnTo>
                <a:lnTo>
                  <a:pt x="629073" y="24228"/>
                </a:lnTo>
                <a:lnTo>
                  <a:pt x="656839" y="31010"/>
                </a:lnTo>
                <a:lnTo>
                  <a:pt x="668949" y="41550"/>
                </a:lnTo>
                <a:lnTo>
                  <a:pt x="629073" y="41550"/>
                </a:lnTo>
                <a:lnTo>
                  <a:pt x="608786" y="47291"/>
                </a:lnTo>
                <a:lnTo>
                  <a:pt x="592908" y="63134"/>
                </a:lnTo>
                <a:lnTo>
                  <a:pt x="582560" y="87509"/>
                </a:lnTo>
                <a:lnTo>
                  <a:pt x="578861" y="118842"/>
                </a:lnTo>
                <a:lnTo>
                  <a:pt x="582560" y="150205"/>
                </a:lnTo>
                <a:lnTo>
                  <a:pt x="592908" y="174631"/>
                </a:lnTo>
                <a:lnTo>
                  <a:pt x="608786" y="190485"/>
                </a:lnTo>
                <a:lnTo>
                  <a:pt x="629073" y="196133"/>
                </a:lnTo>
                <a:lnTo>
                  <a:pt x="669001" y="196133"/>
                </a:lnTo>
                <a:lnTo>
                  <a:pt x="656839" y="206688"/>
                </a:lnTo>
                <a:lnTo>
                  <a:pt x="629073" y="213345"/>
                </a:lnTo>
                <a:close/>
              </a:path>
              <a:path w="774065" h="276859">
                <a:moveTo>
                  <a:pt x="669001" y="196133"/>
                </a:moveTo>
                <a:lnTo>
                  <a:pt x="629073" y="196133"/>
                </a:lnTo>
                <a:lnTo>
                  <a:pt x="649328" y="190485"/>
                </a:lnTo>
                <a:lnTo>
                  <a:pt x="665142" y="174631"/>
                </a:lnTo>
                <a:lnTo>
                  <a:pt x="675448" y="150205"/>
                </a:lnTo>
                <a:lnTo>
                  <a:pt x="679175" y="118842"/>
                </a:lnTo>
                <a:lnTo>
                  <a:pt x="675448" y="87509"/>
                </a:lnTo>
                <a:lnTo>
                  <a:pt x="665142" y="63134"/>
                </a:lnTo>
                <a:lnTo>
                  <a:pt x="649328" y="47291"/>
                </a:lnTo>
                <a:lnTo>
                  <a:pt x="629073" y="41550"/>
                </a:lnTo>
                <a:lnTo>
                  <a:pt x="668949" y="41550"/>
                </a:lnTo>
                <a:lnTo>
                  <a:pt x="678696" y="50033"/>
                </a:lnTo>
                <a:lnTo>
                  <a:pt x="693008" y="79807"/>
                </a:lnTo>
                <a:lnTo>
                  <a:pt x="698142" y="118842"/>
                </a:lnTo>
                <a:lnTo>
                  <a:pt x="693008" y="157936"/>
                </a:lnTo>
                <a:lnTo>
                  <a:pt x="678696" y="187718"/>
                </a:lnTo>
                <a:lnTo>
                  <a:pt x="669001" y="19613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137777" y="6637913"/>
            <a:ext cx="529590" cy="274320"/>
          </a:xfrm>
          <a:custGeom>
            <a:avLst/>
            <a:gdLst/>
            <a:ahLst/>
            <a:cxnLst/>
            <a:rect l="l" t="t" r="r" b="b"/>
            <a:pathLst>
              <a:path w="529590" h="274320">
                <a:moveTo>
                  <a:pt x="223651" y="273972"/>
                </a:moveTo>
                <a:lnTo>
                  <a:pt x="204136" y="273972"/>
                </a:lnTo>
                <a:lnTo>
                  <a:pt x="204136" y="328"/>
                </a:lnTo>
                <a:lnTo>
                  <a:pt x="223651" y="328"/>
                </a:lnTo>
                <a:lnTo>
                  <a:pt x="223651" y="273972"/>
                </a:lnTo>
                <a:close/>
              </a:path>
              <a:path w="529590" h="274320">
                <a:moveTo>
                  <a:pt x="162037" y="45607"/>
                </a:moveTo>
                <a:lnTo>
                  <a:pt x="8222" y="45607"/>
                </a:lnTo>
                <a:lnTo>
                  <a:pt x="8222" y="28943"/>
                </a:lnTo>
                <a:lnTo>
                  <a:pt x="162037" y="28943"/>
                </a:lnTo>
                <a:lnTo>
                  <a:pt x="162037" y="45607"/>
                </a:lnTo>
                <a:close/>
              </a:path>
              <a:path w="529590" h="274320">
                <a:moveTo>
                  <a:pt x="11730" y="220800"/>
                </a:moveTo>
                <a:lnTo>
                  <a:pt x="0" y="205232"/>
                </a:lnTo>
                <a:lnTo>
                  <a:pt x="27319" y="185850"/>
                </a:lnTo>
                <a:lnTo>
                  <a:pt x="51308" y="157391"/>
                </a:lnTo>
                <a:lnTo>
                  <a:pt x="68390" y="123444"/>
                </a:lnTo>
                <a:lnTo>
                  <a:pt x="74988" y="87596"/>
                </a:lnTo>
                <a:lnTo>
                  <a:pt x="74988" y="45607"/>
                </a:lnTo>
                <a:lnTo>
                  <a:pt x="94503" y="45607"/>
                </a:lnTo>
                <a:lnTo>
                  <a:pt x="94503" y="87596"/>
                </a:lnTo>
                <a:lnTo>
                  <a:pt x="100946" y="122353"/>
                </a:lnTo>
                <a:lnTo>
                  <a:pt x="103751" y="127612"/>
                </a:lnTo>
                <a:lnTo>
                  <a:pt x="84965" y="127612"/>
                </a:lnTo>
                <a:lnTo>
                  <a:pt x="72458" y="157235"/>
                </a:lnTo>
                <a:lnTo>
                  <a:pt x="55049" y="183621"/>
                </a:lnTo>
                <a:lnTo>
                  <a:pt x="34289" y="205299"/>
                </a:lnTo>
                <a:lnTo>
                  <a:pt x="11730" y="220800"/>
                </a:lnTo>
                <a:close/>
              </a:path>
              <a:path w="529590" h="274320">
                <a:moveTo>
                  <a:pt x="159186" y="214113"/>
                </a:moveTo>
                <a:lnTo>
                  <a:pt x="136057" y="199841"/>
                </a:lnTo>
                <a:lnTo>
                  <a:pt x="115004" y="179948"/>
                </a:lnTo>
                <a:lnTo>
                  <a:pt x="97487" y="155512"/>
                </a:lnTo>
                <a:lnTo>
                  <a:pt x="84965" y="127612"/>
                </a:lnTo>
                <a:lnTo>
                  <a:pt x="103751" y="127612"/>
                </a:lnTo>
                <a:lnTo>
                  <a:pt x="118006" y="154335"/>
                </a:lnTo>
                <a:lnTo>
                  <a:pt x="142281" y="180685"/>
                </a:lnTo>
                <a:lnTo>
                  <a:pt x="170369" y="198545"/>
                </a:lnTo>
                <a:lnTo>
                  <a:pt x="159186" y="214113"/>
                </a:lnTo>
                <a:close/>
              </a:path>
              <a:path w="529590" h="274320">
                <a:moveTo>
                  <a:pt x="486770" y="201066"/>
                </a:moveTo>
                <a:lnTo>
                  <a:pt x="467145" y="201066"/>
                </a:lnTo>
                <a:lnTo>
                  <a:pt x="467145" y="0"/>
                </a:lnTo>
                <a:lnTo>
                  <a:pt x="486770" y="0"/>
                </a:lnTo>
                <a:lnTo>
                  <a:pt x="486770" y="84965"/>
                </a:lnTo>
                <a:lnTo>
                  <a:pt x="529088" y="84965"/>
                </a:lnTo>
                <a:lnTo>
                  <a:pt x="529088" y="101629"/>
                </a:lnTo>
                <a:lnTo>
                  <a:pt x="486770" y="101629"/>
                </a:lnTo>
                <a:lnTo>
                  <a:pt x="486770" y="201066"/>
                </a:lnTo>
                <a:close/>
              </a:path>
              <a:path w="529590" h="274320">
                <a:moveTo>
                  <a:pt x="411452" y="150087"/>
                </a:moveTo>
                <a:lnTo>
                  <a:pt x="286580" y="150087"/>
                </a:lnTo>
                <a:lnTo>
                  <a:pt x="286580" y="25873"/>
                </a:lnTo>
                <a:lnTo>
                  <a:pt x="411452" y="25873"/>
                </a:lnTo>
                <a:lnTo>
                  <a:pt x="411452" y="42208"/>
                </a:lnTo>
                <a:lnTo>
                  <a:pt x="305546" y="42208"/>
                </a:lnTo>
                <a:lnTo>
                  <a:pt x="305546" y="134081"/>
                </a:lnTo>
                <a:lnTo>
                  <a:pt x="411452" y="134081"/>
                </a:lnTo>
                <a:lnTo>
                  <a:pt x="411452" y="150087"/>
                </a:lnTo>
                <a:close/>
              </a:path>
              <a:path w="529590" h="274320">
                <a:moveTo>
                  <a:pt x="411452" y="134081"/>
                </a:moveTo>
                <a:lnTo>
                  <a:pt x="392595" y="134081"/>
                </a:lnTo>
                <a:lnTo>
                  <a:pt x="392595" y="42208"/>
                </a:lnTo>
                <a:lnTo>
                  <a:pt x="411452" y="42208"/>
                </a:lnTo>
                <a:lnTo>
                  <a:pt x="411452" y="134081"/>
                </a:lnTo>
                <a:close/>
              </a:path>
              <a:path w="529590" h="274320">
                <a:moveTo>
                  <a:pt x="500145" y="267394"/>
                </a:moveTo>
                <a:lnTo>
                  <a:pt x="317387" y="267394"/>
                </a:lnTo>
                <a:lnTo>
                  <a:pt x="317387" y="182319"/>
                </a:lnTo>
                <a:lnTo>
                  <a:pt x="336682" y="182319"/>
                </a:lnTo>
                <a:lnTo>
                  <a:pt x="336682" y="250840"/>
                </a:lnTo>
                <a:lnTo>
                  <a:pt x="500145" y="250840"/>
                </a:lnTo>
                <a:lnTo>
                  <a:pt x="500145" y="26739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9762563" y="6636378"/>
            <a:ext cx="525145" cy="276225"/>
          </a:xfrm>
          <a:custGeom>
            <a:avLst/>
            <a:gdLst/>
            <a:ahLst/>
            <a:cxnLst/>
            <a:rect l="l" t="t" r="r" b="b"/>
            <a:pathLst>
              <a:path w="525145" h="276225">
                <a:moveTo>
                  <a:pt x="134300" y="36617"/>
                </a:moveTo>
                <a:lnTo>
                  <a:pt x="115004" y="36617"/>
                </a:lnTo>
                <a:lnTo>
                  <a:pt x="115004" y="1534"/>
                </a:lnTo>
                <a:lnTo>
                  <a:pt x="134300" y="1534"/>
                </a:lnTo>
                <a:lnTo>
                  <a:pt x="134300" y="36617"/>
                </a:lnTo>
                <a:close/>
              </a:path>
              <a:path w="525145" h="276225">
                <a:moveTo>
                  <a:pt x="224747" y="52952"/>
                </a:moveTo>
                <a:lnTo>
                  <a:pt x="24777" y="52952"/>
                </a:lnTo>
                <a:lnTo>
                  <a:pt x="24777" y="36617"/>
                </a:lnTo>
                <a:lnTo>
                  <a:pt x="224747" y="36617"/>
                </a:lnTo>
                <a:lnTo>
                  <a:pt x="224747" y="52952"/>
                </a:lnTo>
                <a:close/>
              </a:path>
              <a:path w="525145" h="276225">
                <a:moveTo>
                  <a:pt x="24009" y="144496"/>
                </a:moveTo>
                <a:lnTo>
                  <a:pt x="16664" y="128380"/>
                </a:lnTo>
                <a:lnTo>
                  <a:pt x="50838" y="119530"/>
                </a:lnTo>
                <a:lnTo>
                  <a:pt x="82526" y="103466"/>
                </a:lnTo>
                <a:lnTo>
                  <a:pt x="105867" y="81604"/>
                </a:lnTo>
                <a:lnTo>
                  <a:pt x="115004" y="55364"/>
                </a:lnTo>
                <a:lnTo>
                  <a:pt x="115004" y="52952"/>
                </a:lnTo>
                <a:lnTo>
                  <a:pt x="134300" y="52952"/>
                </a:lnTo>
                <a:lnTo>
                  <a:pt x="134300" y="55364"/>
                </a:lnTo>
                <a:lnTo>
                  <a:pt x="143310" y="81512"/>
                </a:lnTo>
                <a:lnTo>
                  <a:pt x="146275" y="84307"/>
                </a:lnTo>
                <a:lnTo>
                  <a:pt x="124762" y="84307"/>
                </a:lnTo>
                <a:lnTo>
                  <a:pt x="107524" y="106261"/>
                </a:lnTo>
                <a:lnTo>
                  <a:pt x="83142" y="123857"/>
                </a:lnTo>
                <a:lnTo>
                  <a:pt x="54383" y="136725"/>
                </a:lnTo>
                <a:lnTo>
                  <a:pt x="24009" y="144496"/>
                </a:lnTo>
                <a:close/>
              </a:path>
              <a:path w="525145" h="276225">
                <a:moveTo>
                  <a:pt x="224966" y="144496"/>
                </a:moveTo>
                <a:lnTo>
                  <a:pt x="194725" y="136679"/>
                </a:lnTo>
                <a:lnTo>
                  <a:pt x="166148" y="123734"/>
                </a:lnTo>
                <a:lnTo>
                  <a:pt x="141930" y="106122"/>
                </a:lnTo>
                <a:lnTo>
                  <a:pt x="124762" y="84307"/>
                </a:lnTo>
                <a:lnTo>
                  <a:pt x="146275" y="84307"/>
                </a:lnTo>
                <a:lnTo>
                  <a:pt x="166504" y="103383"/>
                </a:lnTo>
                <a:lnTo>
                  <a:pt x="198127" y="119499"/>
                </a:lnTo>
                <a:lnTo>
                  <a:pt x="232421" y="128380"/>
                </a:lnTo>
                <a:lnTo>
                  <a:pt x="224966" y="144496"/>
                </a:lnTo>
                <a:close/>
              </a:path>
              <a:path w="525145" h="276225">
                <a:moveTo>
                  <a:pt x="249305" y="184402"/>
                </a:moveTo>
                <a:lnTo>
                  <a:pt x="0" y="184402"/>
                </a:lnTo>
                <a:lnTo>
                  <a:pt x="0" y="167847"/>
                </a:lnTo>
                <a:lnTo>
                  <a:pt x="249305" y="167847"/>
                </a:lnTo>
                <a:lnTo>
                  <a:pt x="249305" y="184402"/>
                </a:lnTo>
                <a:close/>
              </a:path>
              <a:path w="525145" h="276225">
                <a:moveTo>
                  <a:pt x="134300" y="275836"/>
                </a:moveTo>
                <a:lnTo>
                  <a:pt x="115004" y="275836"/>
                </a:lnTo>
                <a:lnTo>
                  <a:pt x="115004" y="184402"/>
                </a:lnTo>
                <a:lnTo>
                  <a:pt x="134300" y="184402"/>
                </a:lnTo>
                <a:lnTo>
                  <a:pt x="134300" y="275836"/>
                </a:lnTo>
                <a:close/>
              </a:path>
              <a:path w="525145" h="276225">
                <a:moveTo>
                  <a:pt x="408601" y="34095"/>
                </a:moveTo>
                <a:lnTo>
                  <a:pt x="389306" y="34095"/>
                </a:lnTo>
                <a:lnTo>
                  <a:pt x="389306" y="0"/>
                </a:lnTo>
                <a:lnTo>
                  <a:pt x="408601" y="0"/>
                </a:lnTo>
                <a:lnTo>
                  <a:pt x="408601" y="34095"/>
                </a:lnTo>
                <a:close/>
              </a:path>
              <a:path w="525145" h="276225">
                <a:moveTo>
                  <a:pt x="508806" y="50650"/>
                </a:moveTo>
                <a:lnTo>
                  <a:pt x="288005" y="50650"/>
                </a:lnTo>
                <a:lnTo>
                  <a:pt x="288005" y="34095"/>
                </a:lnTo>
                <a:lnTo>
                  <a:pt x="508806" y="34095"/>
                </a:lnTo>
                <a:lnTo>
                  <a:pt x="508806" y="50650"/>
                </a:lnTo>
                <a:close/>
              </a:path>
              <a:path w="525145" h="276225">
                <a:moveTo>
                  <a:pt x="398954" y="158309"/>
                </a:moveTo>
                <a:lnTo>
                  <a:pt x="362064" y="155262"/>
                </a:lnTo>
                <a:lnTo>
                  <a:pt x="334476" y="146510"/>
                </a:lnTo>
                <a:lnTo>
                  <a:pt x="317227" y="132393"/>
                </a:lnTo>
                <a:lnTo>
                  <a:pt x="311357" y="113250"/>
                </a:lnTo>
                <a:lnTo>
                  <a:pt x="317227" y="93981"/>
                </a:lnTo>
                <a:lnTo>
                  <a:pt x="334476" y="79799"/>
                </a:lnTo>
                <a:lnTo>
                  <a:pt x="362064" y="71023"/>
                </a:lnTo>
                <a:lnTo>
                  <a:pt x="398954" y="67972"/>
                </a:lnTo>
                <a:lnTo>
                  <a:pt x="435722" y="71023"/>
                </a:lnTo>
                <a:lnTo>
                  <a:pt x="463281" y="79799"/>
                </a:lnTo>
                <a:lnTo>
                  <a:pt x="467582" y="83320"/>
                </a:lnTo>
                <a:lnTo>
                  <a:pt x="398954" y="83320"/>
                </a:lnTo>
                <a:lnTo>
                  <a:pt x="370691" y="85392"/>
                </a:lnTo>
                <a:lnTo>
                  <a:pt x="349468" y="91337"/>
                </a:lnTo>
                <a:lnTo>
                  <a:pt x="336160" y="100757"/>
                </a:lnTo>
                <a:lnTo>
                  <a:pt x="331639" y="113250"/>
                </a:lnTo>
                <a:lnTo>
                  <a:pt x="336160" y="125678"/>
                </a:lnTo>
                <a:lnTo>
                  <a:pt x="349468" y="135054"/>
                </a:lnTo>
                <a:lnTo>
                  <a:pt x="370691" y="140955"/>
                </a:lnTo>
                <a:lnTo>
                  <a:pt x="398954" y="142961"/>
                </a:lnTo>
                <a:lnTo>
                  <a:pt x="467636" y="142961"/>
                </a:lnTo>
                <a:lnTo>
                  <a:pt x="463281" y="146510"/>
                </a:lnTo>
                <a:lnTo>
                  <a:pt x="435722" y="155262"/>
                </a:lnTo>
                <a:lnTo>
                  <a:pt x="398954" y="158309"/>
                </a:lnTo>
                <a:close/>
              </a:path>
              <a:path w="525145" h="276225">
                <a:moveTo>
                  <a:pt x="467636" y="142961"/>
                </a:moveTo>
                <a:lnTo>
                  <a:pt x="398954" y="142961"/>
                </a:lnTo>
                <a:lnTo>
                  <a:pt x="427143" y="140955"/>
                </a:lnTo>
                <a:lnTo>
                  <a:pt x="448343" y="135054"/>
                </a:lnTo>
                <a:lnTo>
                  <a:pt x="461732" y="125678"/>
                </a:lnTo>
                <a:lnTo>
                  <a:pt x="466487" y="113250"/>
                </a:lnTo>
                <a:lnTo>
                  <a:pt x="461732" y="100757"/>
                </a:lnTo>
                <a:lnTo>
                  <a:pt x="448343" y="91337"/>
                </a:lnTo>
                <a:lnTo>
                  <a:pt x="427143" y="85392"/>
                </a:lnTo>
                <a:lnTo>
                  <a:pt x="398954" y="83320"/>
                </a:lnTo>
                <a:lnTo>
                  <a:pt x="467582" y="83320"/>
                </a:lnTo>
                <a:lnTo>
                  <a:pt x="480603" y="93981"/>
                </a:lnTo>
                <a:lnTo>
                  <a:pt x="486660" y="113250"/>
                </a:lnTo>
                <a:lnTo>
                  <a:pt x="480603" y="132393"/>
                </a:lnTo>
                <a:lnTo>
                  <a:pt x="467636" y="142961"/>
                </a:lnTo>
                <a:close/>
              </a:path>
              <a:path w="525145" h="276225">
                <a:moveTo>
                  <a:pt x="525031" y="195694"/>
                </a:moveTo>
                <a:lnTo>
                  <a:pt x="274520" y="195694"/>
                </a:lnTo>
                <a:lnTo>
                  <a:pt x="274520" y="179140"/>
                </a:lnTo>
                <a:lnTo>
                  <a:pt x="525031" y="179140"/>
                </a:lnTo>
                <a:lnTo>
                  <a:pt x="525031" y="195694"/>
                </a:lnTo>
                <a:close/>
              </a:path>
              <a:path w="525145" h="276225">
                <a:moveTo>
                  <a:pt x="408601" y="275836"/>
                </a:moveTo>
                <a:lnTo>
                  <a:pt x="389306" y="275836"/>
                </a:lnTo>
                <a:lnTo>
                  <a:pt x="389306" y="195694"/>
                </a:lnTo>
                <a:lnTo>
                  <a:pt x="408601" y="195694"/>
                </a:lnTo>
                <a:lnTo>
                  <a:pt x="408601" y="27583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0388356" y="6638242"/>
            <a:ext cx="772160" cy="274320"/>
          </a:xfrm>
          <a:custGeom>
            <a:avLst/>
            <a:gdLst/>
            <a:ahLst/>
            <a:cxnLst/>
            <a:rect l="l" t="t" r="r" b="b"/>
            <a:pathLst>
              <a:path w="772159" h="274320">
                <a:moveTo>
                  <a:pt x="218498" y="150306"/>
                </a:moveTo>
                <a:lnTo>
                  <a:pt x="30587" y="150306"/>
                </a:lnTo>
                <a:lnTo>
                  <a:pt x="30587" y="23680"/>
                </a:lnTo>
                <a:lnTo>
                  <a:pt x="218498" y="23680"/>
                </a:lnTo>
                <a:lnTo>
                  <a:pt x="218498" y="39687"/>
                </a:lnTo>
                <a:lnTo>
                  <a:pt x="49444" y="39687"/>
                </a:lnTo>
                <a:lnTo>
                  <a:pt x="49444" y="134519"/>
                </a:lnTo>
                <a:lnTo>
                  <a:pt x="218498" y="134519"/>
                </a:lnTo>
                <a:lnTo>
                  <a:pt x="218498" y="150306"/>
                </a:lnTo>
                <a:close/>
              </a:path>
              <a:path w="772159" h="274320">
                <a:moveTo>
                  <a:pt x="218498" y="134519"/>
                </a:moveTo>
                <a:lnTo>
                  <a:pt x="199531" y="134519"/>
                </a:lnTo>
                <a:lnTo>
                  <a:pt x="199531" y="39687"/>
                </a:lnTo>
                <a:lnTo>
                  <a:pt x="218498" y="39687"/>
                </a:lnTo>
                <a:lnTo>
                  <a:pt x="218498" y="134519"/>
                </a:lnTo>
                <a:close/>
              </a:path>
              <a:path w="772159" h="274320">
                <a:moveTo>
                  <a:pt x="134081" y="220581"/>
                </a:moveTo>
                <a:lnTo>
                  <a:pt x="114785" y="220581"/>
                </a:lnTo>
                <a:lnTo>
                  <a:pt x="114785" y="150306"/>
                </a:lnTo>
                <a:lnTo>
                  <a:pt x="134081" y="150306"/>
                </a:lnTo>
                <a:lnTo>
                  <a:pt x="134081" y="220581"/>
                </a:lnTo>
                <a:close/>
              </a:path>
              <a:path w="772159" h="274320">
                <a:moveTo>
                  <a:pt x="250511" y="237355"/>
                </a:moveTo>
                <a:lnTo>
                  <a:pt x="0" y="237355"/>
                </a:lnTo>
                <a:lnTo>
                  <a:pt x="0" y="220581"/>
                </a:lnTo>
                <a:lnTo>
                  <a:pt x="250511" y="220581"/>
                </a:lnTo>
                <a:lnTo>
                  <a:pt x="250511" y="237355"/>
                </a:lnTo>
                <a:close/>
              </a:path>
              <a:path w="772159" h="274320">
                <a:moveTo>
                  <a:pt x="506503" y="146579"/>
                </a:moveTo>
                <a:lnTo>
                  <a:pt x="487756" y="146579"/>
                </a:lnTo>
                <a:lnTo>
                  <a:pt x="487756" y="328"/>
                </a:lnTo>
                <a:lnTo>
                  <a:pt x="506503" y="328"/>
                </a:lnTo>
                <a:lnTo>
                  <a:pt x="506503" y="146579"/>
                </a:lnTo>
                <a:close/>
              </a:path>
              <a:path w="772159" h="274320">
                <a:moveTo>
                  <a:pt x="454537" y="143838"/>
                </a:moveTo>
                <a:lnTo>
                  <a:pt x="435571" y="143838"/>
                </a:lnTo>
                <a:lnTo>
                  <a:pt x="435571" y="77510"/>
                </a:lnTo>
                <a:lnTo>
                  <a:pt x="374725" y="77510"/>
                </a:lnTo>
                <a:lnTo>
                  <a:pt x="374725" y="61613"/>
                </a:lnTo>
                <a:lnTo>
                  <a:pt x="435571" y="61613"/>
                </a:lnTo>
                <a:lnTo>
                  <a:pt x="435571" y="6139"/>
                </a:lnTo>
                <a:lnTo>
                  <a:pt x="454537" y="6139"/>
                </a:lnTo>
                <a:lnTo>
                  <a:pt x="454537" y="143838"/>
                </a:lnTo>
                <a:close/>
              </a:path>
              <a:path w="772159" h="274320">
                <a:moveTo>
                  <a:pt x="305327" y="130353"/>
                </a:moveTo>
                <a:lnTo>
                  <a:pt x="288553" y="130353"/>
                </a:lnTo>
                <a:lnTo>
                  <a:pt x="288553" y="16993"/>
                </a:lnTo>
                <a:lnTo>
                  <a:pt x="392266" y="16993"/>
                </a:lnTo>
                <a:lnTo>
                  <a:pt x="392266" y="33218"/>
                </a:lnTo>
                <a:lnTo>
                  <a:pt x="308178" y="33218"/>
                </a:lnTo>
                <a:lnTo>
                  <a:pt x="308178" y="114127"/>
                </a:lnTo>
                <a:lnTo>
                  <a:pt x="408237" y="114127"/>
                </a:lnTo>
                <a:lnTo>
                  <a:pt x="408930" y="122788"/>
                </a:lnTo>
                <a:lnTo>
                  <a:pt x="384201" y="126761"/>
                </a:lnTo>
                <a:lnTo>
                  <a:pt x="360006" y="129079"/>
                </a:lnTo>
                <a:lnTo>
                  <a:pt x="334373" y="130142"/>
                </a:lnTo>
                <a:lnTo>
                  <a:pt x="305327" y="130353"/>
                </a:lnTo>
                <a:close/>
              </a:path>
              <a:path w="772159" h="274320">
                <a:moveTo>
                  <a:pt x="408237" y="114127"/>
                </a:moveTo>
                <a:lnTo>
                  <a:pt x="308178" y="114127"/>
                </a:lnTo>
                <a:lnTo>
                  <a:pt x="335663" y="113898"/>
                </a:lnTo>
                <a:lnTo>
                  <a:pt x="360239" y="112784"/>
                </a:lnTo>
                <a:lnTo>
                  <a:pt x="383644" y="110396"/>
                </a:lnTo>
                <a:lnTo>
                  <a:pt x="407615" y="106343"/>
                </a:lnTo>
                <a:lnTo>
                  <a:pt x="408237" y="114127"/>
                </a:lnTo>
                <a:close/>
              </a:path>
              <a:path w="772159" h="274320">
                <a:moveTo>
                  <a:pt x="517686" y="269696"/>
                </a:moveTo>
                <a:lnTo>
                  <a:pt x="326925" y="269696"/>
                </a:lnTo>
                <a:lnTo>
                  <a:pt x="326925" y="204903"/>
                </a:lnTo>
                <a:lnTo>
                  <a:pt x="487537" y="204903"/>
                </a:lnTo>
                <a:lnTo>
                  <a:pt x="487537" y="175522"/>
                </a:lnTo>
                <a:lnTo>
                  <a:pt x="326157" y="175522"/>
                </a:lnTo>
                <a:lnTo>
                  <a:pt x="326157" y="159625"/>
                </a:lnTo>
                <a:lnTo>
                  <a:pt x="506503" y="159625"/>
                </a:lnTo>
                <a:lnTo>
                  <a:pt x="506503" y="220252"/>
                </a:lnTo>
                <a:lnTo>
                  <a:pt x="346220" y="220252"/>
                </a:lnTo>
                <a:lnTo>
                  <a:pt x="346220" y="253471"/>
                </a:lnTo>
                <a:lnTo>
                  <a:pt x="517686" y="253471"/>
                </a:lnTo>
                <a:lnTo>
                  <a:pt x="517686" y="269696"/>
                </a:lnTo>
                <a:close/>
              </a:path>
              <a:path w="772159" h="274320">
                <a:moveTo>
                  <a:pt x="771705" y="273972"/>
                </a:moveTo>
                <a:lnTo>
                  <a:pt x="752081" y="273972"/>
                </a:lnTo>
                <a:lnTo>
                  <a:pt x="752081" y="0"/>
                </a:lnTo>
                <a:lnTo>
                  <a:pt x="771705" y="0"/>
                </a:lnTo>
                <a:lnTo>
                  <a:pt x="771705" y="273972"/>
                </a:lnTo>
                <a:close/>
              </a:path>
              <a:path w="772159" h="274320">
                <a:moveTo>
                  <a:pt x="638830" y="147127"/>
                </a:moveTo>
                <a:lnTo>
                  <a:pt x="609180" y="142546"/>
                </a:lnTo>
                <a:lnTo>
                  <a:pt x="585974" y="129640"/>
                </a:lnTo>
                <a:lnTo>
                  <a:pt x="570887" y="109663"/>
                </a:lnTo>
                <a:lnTo>
                  <a:pt x="565596" y="83869"/>
                </a:lnTo>
                <a:lnTo>
                  <a:pt x="570887" y="58074"/>
                </a:lnTo>
                <a:lnTo>
                  <a:pt x="585974" y="38097"/>
                </a:lnTo>
                <a:lnTo>
                  <a:pt x="609180" y="25191"/>
                </a:lnTo>
                <a:lnTo>
                  <a:pt x="638830" y="20610"/>
                </a:lnTo>
                <a:lnTo>
                  <a:pt x="668292" y="25191"/>
                </a:lnTo>
                <a:lnTo>
                  <a:pt x="690841" y="37823"/>
                </a:lnTo>
                <a:lnTo>
                  <a:pt x="638830" y="37823"/>
                </a:lnTo>
                <a:lnTo>
                  <a:pt x="617034" y="41287"/>
                </a:lnTo>
                <a:lnTo>
                  <a:pt x="599883" y="50814"/>
                </a:lnTo>
                <a:lnTo>
                  <a:pt x="588694" y="65358"/>
                </a:lnTo>
                <a:lnTo>
                  <a:pt x="584781" y="83869"/>
                </a:lnTo>
                <a:lnTo>
                  <a:pt x="588694" y="102349"/>
                </a:lnTo>
                <a:lnTo>
                  <a:pt x="599883" y="116923"/>
                </a:lnTo>
                <a:lnTo>
                  <a:pt x="617034" y="126482"/>
                </a:lnTo>
                <a:lnTo>
                  <a:pt x="638830" y="129914"/>
                </a:lnTo>
                <a:lnTo>
                  <a:pt x="690841" y="129914"/>
                </a:lnTo>
                <a:lnTo>
                  <a:pt x="668292" y="142546"/>
                </a:lnTo>
                <a:lnTo>
                  <a:pt x="638830" y="147127"/>
                </a:lnTo>
                <a:close/>
              </a:path>
              <a:path w="772159" h="274320">
                <a:moveTo>
                  <a:pt x="690841" y="129914"/>
                </a:moveTo>
                <a:lnTo>
                  <a:pt x="638830" y="129914"/>
                </a:lnTo>
                <a:lnTo>
                  <a:pt x="660361" y="126482"/>
                </a:lnTo>
                <a:lnTo>
                  <a:pt x="677380" y="116923"/>
                </a:lnTo>
                <a:lnTo>
                  <a:pt x="688581" y="102349"/>
                </a:lnTo>
                <a:lnTo>
                  <a:pt x="692660" y="83869"/>
                </a:lnTo>
                <a:lnTo>
                  <a:pt x="688581" y="65358"/>
                </a:lnTo>
                <a:lnTo>
                  <a:pt x="677380" y="50814"/>
                </a:lnTo>
                <a:lnTo>
                  <a:pt x="660361" y="41287"/>
                </a:lnTo>
                <a:lnTo>
                  <a:pt x="638830" y="37823"/>
                </a:lnTo>
                <a:lnTo>
                  <a:pt x="690841" y="37823"/>
                </a:lnTo>
                <a:lnTo>
                  <a:pt x="691331" y="38097"/>
                </a:lnTo>
                <a:lnTo>
                  <a:pt x="706373" y="58074"/>
                </a:lnTo>
                <a:lnTo>
                  <a:pt x="711846" y="83869"/>
                </a:lnTo>
                <a:lnTo>
                  <a:pt x="706373" y="109663"/>
                </a:lnTo>
                <a:lnTo>
                  <a:pt x="691331" y="129640"/>
                </a:lnTo>
                <a:lnTo>
                  <a:pt x="690841" y="129914"/>
                </a:lnTo>
                <a:close/>
              </a:path>
              <a:path w="772159" h="274320">
                <a:moveTo>
                  <a:pt x="553646" y="212249"/>
                </a:moveTo>
                <a:lnTo>
                  <a:pt x="550685" y="195036"/>
                </a:lnTo>
                <a:lnTo>
                  <a:pt x="592110" y="194966"/>
                </a:lnTo>
                <a:lnTo>
                  <a:pt x="638118" y="193899"/>
                </a:lnTo>
                <a:lnTo>
                  <a:pt x="686017" y="191043"/>
                </a:lnTo>
                <a:lnTo>
                  <a:pt x="733115" y="185608"/>
                </a:lnTo>
                <a:lnTo>
                  <a:pt x="734869" y="200299"/>
                </a:lnTo>
                <a:lnTo>
                  <a:pt x="686819" y="207161"/>
                </a:lnTo>
                <a:lnTo>
                  <a:pt x="639159" y="210714"/>
                </a:lnTo>
                <a:lnTo>
                  <a:pt x="594049" y="212047"/>
                </a:lnTo>
                <a:lnTo>
                  <a:pt x="553646" y="21224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1288469" y="6638242"/>
            <a:ext cx="798830" cy="273685"/>
          </a:xfrm>
          <a:custGeom>
            <a:avLst/>
            <a:gdLst/>
            <a:ahLst/>
            <a:cxnLst/>
            <a:rect l="l" t="t" r="r" b="b"/>
            <a:pathLst>
              <a:path w="798829" h="273684">
                <a:moveTo>
                  <a:pt x="218936" y="159186"/>
                </a:moveTo>
                <a:lnTo>
                  <a:pt x="30587" y="159186"/>
                </a:lnTo>
                <a:lnTo>
                  <a:pt x="30587" y="20062"/>
                </a:lnTo>
                <a:lnTo>
                  <a:pt x="50102" y="20062"/>
                </a:lnTo>
                <a:lnTo>
                  <a:pt x="50102" y="71590"/>
                </a:lnTo>
                <a:lnTo>
                  <a:pt x="218936" y="71590"/>
                </a:lnTo>
                <a:lnTo>
                  <a:pt x="218936" y="88035"/>
                </a:lnTo>
                <a:lnTo>
                  <a:pt x="50102" y="88035"/>
                </a:lnTo>
                <a:lnTo>
                  <a:pt x="50102" y="142742"/>
                </a:lnTo>
                <a:lnTo>
                  <a:pt x="218936" y="142742"/>
                </a:lnTo>
                <a:lnTo>
                  <a:pt x="218936" y="159186"/>
                </a:lnTo>
                <a:close/>
              </a:path>
              <a:path w="798829" h="273684">
                <a:moveTo>
                  <a:pt x="218936" y="71590"/>
                </a:moveTo>
                <a:lnTo>
                  <a:pt x="199641" y="71590"/>
                </a:lnTo>
                <a:lnTo>
                  <a:pt x="199641" y="20062"/>
                </a:lnTo>
                <a:lnTo>
                  <a:pt x="218936" y="20062"/>
                </a:lnTo>
                <a:lnTo>
                  <a:pt x="218936" y="71590"/>
                </a:lnTo>
                <a:close/>
              </a:path>
              <a:path w="798829" h="273684">
                <a:moveTo>
                  <a:pt x="218936" y="142742"/>
                </a:moveTo>
                <a:lnTo>
                  <a:pt x="199641" y="142742"/>
                </a:lnTo>
                <a:lnTo>
                  <a:pt x="199641" y="88035"/>
                </a:lnTo>
                <a:lnTo>
                  <a:pt x="218936" y="88035"/>
                </a:lnTo>
                <a:lnTo>
                  <a:pt x="218936" y="142742"/>
                </a:lnTo>
                <a:close/>
              </a:path>
              <a:path w="798829" h="273684">
                <a:moveTo>
                  <a:pt x="134081" y="220800"/>
                </a:moveTo>
                <a:lnTo>
                  <a:pt x="114785" y="220800"/>
                </a:lnTo>
                <a:lnTo>
                  <a:pt x="114785" y="159186"/>
                </a:lnTo>
                <a:lnTo>
                  <a:pt x="134081" y="159186"/>
                </a:lnTo>
                <a:lnTo>
                  <a:pt x="134081" y="220800"/>
                </a:lnTo>
                <a:close/>
              </a:path>
              <a:path w="798829" h="273684">
                <a:moveTo>
                  <a:pt x="250511" y="237574"/>
                </a:moveTo>
                <a:lnTo>
                  <a:pt x="0" y="237574"/>
                </a:lnTo>
                <a:lnTo>
                  <a:pt x="0" y="220800"/>
                </a:lnTo>
                <a:lnTo>
                  <a:pt x="250511" y="220800"/>
                </a:lnTo>
                <a:lnTo>
                  <a:pt x="250511" y="237574"/>
                </a:lnTo>
                <a:close/>
              </a:path>
              <a:path w="798829" h="273684">
                <a:moveTo>
                  <a:pt x="500035" y="163243"/>
                </a:moveTo>
                <a:lnTo>
                  <a:pt x="480411" y="163243"/>
                </a:lnTo>
                <a:lnTo>
                  <a:pt x="480411" y="89350"/>
                </a:lnTo>
                <a:lnTo>
                  <a:pt x="421099" y="89350"/>
                </a:lnTo>
                <a:lnTo>
                  <a:pt x="421099" y="72905"/>
                </a:lnTo>
                <a:lnTo>
                  <a:pt x="480411" y="72905"/>
                </a:lnTo>
                <a:lnTo>
                  <a:pt x="480411" y="0"/>
                </a:lnTo>
                <a:lnTo>
                  <a:pt x="500035" y="0"/>
                </a:lnTo>
                <a:lnTo>
                  <a:pt x="500035" y="163243"/>
                </a:lnTo>
                <a:close/>
              </a:path>
              <a:path w="798829" h="273684">
                <a:moveTo>
                  <a:pt x="430309" y="37713"/>
                </a:moveTo>
                <a:lnTo>
                  <a:pt x="283291" y="37713"/>
                </a:lnTo>
                <a:lnTo>
                  <a:pt x="283291" y="21268"/>
                </a:lnTo>
                <a:lnTo>
                  <a:pt x="430309" y="21268"/>
                </a:lnTo>
                <a:lnTo>
                  <a:pt x="430309" y="37713"/>
                </a:lnTo>
                <a:close/>
              </a:path>
              <a:path w="798829" h="273684">
                <a:moveTo>
                  <a:pt x="286799" y="159735"/>
                </a:moveTo>
                <a:lnTo>
                  <a:pt x="276494" y="144057"/>
                </a:lnTo>
                <a:lnTo>
                  <a:pt x="304135" y="129221"/>
                </a:lnTo>
                <a:lnTo>
                  <a:pt x="326678" y="107755"/>
                </a:lnTo>
                <a:lnTo>
                  <a:pt x="341862" y="81417"/>
                </a:lnTo>
                <a:lnTo>
                  <a:pt x="347426" y="51965"/>
                </a:lnTo>
                <a:lnTo>
                  <a:pt x="347426" y="37713"/>
                </a:lnTo>
                <a:lnTo>
                  <a:pt x="366941" y="37713"/>
                </a:lnTo>
                <a:lnTo>
                  <a:pt x="366984" y="51965"/>
                </a:lnTo>
                <a:lnTo>
                  <a:pt x="372243" y="78456"/>
                </a:lnTo>
                <a:lnTo>
                  <a:pt x="377579" y="87267"/>
                </a:lnTo>
                <a:lnTo>
                  <a:pt x="357732" y="87267"/>
                </a:lnTo>
                <a:lnTo>
                  <a:pt x="346294" y="110862"/>
                </a:lnTo>
                <a:lnTo>
                  <a:pt x="330036" y="131230"/>
                </a:lnTo>
                <a:lnTo>
                  <a:pt x="309892" y="147733"/>
                </a:lnTo>
                <a:lnTo>
                  <a:pt x="286799" y="159735"/>
                </a:lnTo>
                <a:close/>
              </a:path>
              <a:path w="798829" h="273684">
                <a:moveTo>
                  <a:pt x="425485" y="151841"/>
                </a:moveTo>
                <a:lnTo>
                  <a:pt x="403490" y="141058"/>
                </a:lnTo>
                <a:lnTo>
                  <a:pt x="384372" y="126255"/>
                </a:lnTo>
                <a:lnTo>
                  <a:pt x="368873" y="108103"/>
                </a:lnTo>
                <a:lnTo>
                  <a:pt x="357732" y="87267"/>
                </a:lnTo>
                <a:lnTo>
                  <a:pt x="377579" y="87267"/>
                </a:lnTo>
                <a:lnTo>
                  <a:pt x="386825" y="102534"/>
                </a:lnTo>
                <a:lnTo>
                  <a:pt x="408706" y="122295"/>
                </a:lnTo>
                <a:lnTo>
                  <a:pt x="435900" y="136054"/>
                </a:lnTo>
                <a:lnTo>
                  <a:pt x="425485" y="151841"/>
                </a:lnTo>
                <a:close/>
              </a:path>
              <a:path w="798829" h="273684">
                <a:moveTo>
                  <a:pt x="410136" y="273205"/>
                </a:moveTo>
                <a:lnTo>
                  <a:pt x="372056" y="269720"/>
                </a:lnTo>
                <a:lnTo>
                  <a:pt x="343452" y="259884"/>
                </a:lnTo>
                <a:lnTo>
                  <a:pt x="325496" y="244128"/>
                </a:lnTo>
                <a:lnTo>
                  <a:pt x="319360" y="222883"/>
                </a:lnTo>
                <a:lnTo>
                  <a:pt x="325496" y="201498"/>
                </a:lnTo>
                <a:lnTo>
                  <a:pt x="343452" y="185663"/>
                </a:lnTo>
                <a:lnTo>
                  <a:pt x="372056" y="175830"/>
                </a:lnTo>
                <a:lnTo>
                  <a:pt x="410136" y="172452"/>
                </a:lnTo>
                <a:lnTo>
                  <a:pt x="448093" y="175830"/>
                </a:lnTo>
                <a:lnTo>
                  <a:pt x="476656" y="185663"/>
                </a:lnTo>
                <a:lnTo>
                  <a:pt x="479459" y="188130"/>
                </a:lnTo>
                <a:lnTo>
                  <a:pt x="410136" y="188130"/>
                </a:lnTo>
                <a:lnTo>
                  <a:pt x="380482" y="190538"/>
                </a:lnTo>
                <a:lnTo>
                  <a:pt x="357910" y="197448"/>
                </a:lnTo>
                <a:lnTo>
                  <a:pt x="343580" y="208388"/>
                </a:lnTo>
                <a:lnTo>
                  <a:pt x="338655" y="222883"/>
                </a:lnTo>
                <a:lnTo>
                  <a:pt x="343580" y="237185"/>
                </a:lnTo>
                <a:lnTo>
                  <a:pt x="357910" y="248003"/>
                </a:lnTo>
                <a:lnTo>
                  <a:pt x="380482" y="254812"/>
                </a:lnTo>
                <a:lnTo>
                  <a:pt x="410136" y="257089"/>
                </a:lnTo>
                <a:lnTo>
                  <a:pt x="479849" y="257089"/>
                </a:lnTo>
                <a:lnTo>
                  <a:pt x="476656" y="259884"/>
                </a:lnTo>
                <a:lnTo>
                  <a:pt x="448093" y="269720"/>
                </a:lnTo>
                <a:lnTo>
                  <a:pt x="410136" y="273205"/>
                </a:lnTo>
                <a:close/>
              </a:path>
              <a:path w="798829" h="273684">
                <a:moveTo>
                  <a:pt x="479849" y="257089"/>
                </a:moveTo>
                <a:lnTo>
                  <a:pt x="410136" y="257089"/>
                </a:lnTo>
                <a:lnTo>
                  <a:pt x="439713" y="254812"/>
                </a:lnTo>
                <a:lnTo>
                  <a:pt x="462239" y="248003"/>
                </a:lnTo>
                <a:lnTo>
                  <a:pt x="476584" y="237185"/>
                </a:lnTo>
                <a:lnTo>
                  <a:pt x="481617" y="222883"/>
                </a:lnTo>
                <a:lnTo>
                  <a:pt x="476584" y="208388"/>
                </a:lnTo>
                <a:lnTo>
                  <a:pt x="462239" y="197448"/>
                </a:lnTo>
                <a:lnTo>
                  <a:pt x="439713" y="190538"/>
                </a:lnTo>
                <a:lnTo>
                  <a:pt x="410136" y="188130"/>
                </a:lnTo>
                <a:lnTo>
                  <a:pt x="479459" y="188130"/>
                </a:lnTo>
                <a:lnTo>
                  <a:pt x="494653" y="201498"/>
                </a:lnTo>
                <a:lnTo>
                  <a:pt x="500912" y="222883"/>
                </a:lnTo>
                <a:lnTo>
                  <a:pt x="494653" y="244128"/>
                </a:lnTo>
                <a:lnTo>
                  <a:pt x="479849" y="257089"/>
                </a:lnTo>
                <a:close/>
              </a:path>
              <a:path w="798829" h="273684">
                <a:moveTo>
                  <a:pt x="673474" y="100642"/>
                </a:moveTo>
                <a:lnTo>
                  <a:pt x="633093" y="97441"/>
                </a:lnTo>
                <a:lnTo>
                  <a:pt x="602939" y="88185"/>
                </a:lnTo>
                <a:lnTo>
                  <a:pt x="584070" y="73154"/>
                </a:lnTo>
                <a:lnTo>
                  <a:pt x="577546" y="52623"/>
                </a:lnTo>
                <a:lnTo>
                  <a:pt x="584070" y="32254"/>
                </a:lnTo>
                <a:lnTo>
                  <a:pt x="602939" y="17363"/>
                </a:lnTo>
                <a:lnTo>
                  <a:pt x="633093" y="8207"/>
                </a:lnTo>
                <a:lnTo>
                  <a:pt x="673474" y="5043"/>
                </a:lnTo>
                <a:lnTo>
                  <a:pt x="713838" y="8207"/>
                </a:lnTo>
                <a:lnTo>
                  <a:pt x="743955" y="17363"/>
                </a:lnTo>
                <a:lnTo>
                  <a:pt x="747646" y="20282"/>
                </a:lnTo>
                <a:lnTo>
                  <a:pt x="673474" y="20282"/>
                </a:lnTo>
                <a:lnTo>
                  <a:pt x="641844" y="22514"/>
                </a:lnTo>
                <a:lnTo>
                  <a:pt x="618014" y="28929"/>
                </a:lnTo>
                <a:lnTo>
                  <a:pt x="603003" y="39106"/>
                </a:lnTo>
                <a:lnTo>
                  <a:pt x="597828" y="52623"/>
                </a:lnTo>
                <a:lnTo>
                  <a:pt x="603003" y="66423"/>
                </a:lnTo>
                <a:lnTo>
                  <a:pt x="618014" y="76688"/>
                </a:lnTo>
                <a:lnTo>
                  <a:pt x="641844" y="83088"/>
                </a:lnTo>
                <a:lnTo>
                  <a:pt x="673474" y="85294"/>
                </a:lnTo>
                <a:lnTo>
                  <a:pt x="747577" y="85294"/>
                </a:lnTo>
                <a:lnTo>
                  <a:pt x="743955" y="88185"/>
                </a:lnTo>
                <a:lnTo>
                  <a:pt x="713838" y="97441"/>
                </a:lnTo>
                <a:lnTo>
                  <a:pt x="673474" y="100642"/>
                </a:lnTo>
                <a:close/>
              </a:path>
              <a:path w="798829" h="273684">
                <a:moveTo>
                  <a:pt x="747577" y="85294"/>
                </a:moveTo>
                <a:lnTo>
                  <a:pt x="673474" y="85294"/>
                </a:lnTo>
                <a:lnTo>
                  <a:pt x="705187" y="83088"/>
                </a:lnTo>
                <a:lnTo>
                  <a:pt x="729099" y="76688"/>
                </a:lnTo>
                <a:lnTo>
                  <a:pt x="744193" y="66423"/>
                </a:lnTo>
                <a:lnTo>
                  <a:pt x="749450" y="52623"/>
                </a:lnTo>
                <a:lnTo>
                  <a:pt x="744193" y="39106"/>
                </a:lnTo>
                <a:lnTo>
                  <a:pt x="729099" y="28929"/>
                </a:lnTo>
                <a:lnTo>
                  <a:pt x="705187" y="22514"/>
                </a:lnTo>
                <a:lnTo>
                  <a:pt x="673474" y="20282"/>
                </a:lnTo>
                <a:lnTo>
                  <a:pt x="747646" y="20282"/>
                </a:lnTo>
                <a:lnTo>
                  <a:pt x="762786" y="32254"/>
                </a:lnTo>
                <a:lnTo>
                  <a:pt x="769293" y="52623"/>
                </a:lnTo>
                <a:lnTo>
                  <a:pt x="762786" y="73154"/>
                </a:lnTo>
                <a:lnTo>
                  <a:pt x="747577" y="85294"/>
                </a:lnTo>
                <a:close/>
              </a:path>
              <a:path w="798829" h="273684">
                <a:moveTo>
                  <a:pt x="798346" y="137150"/>
                </a:moveTo>
                <a:lnTo>
                  <a:pt x="549041" y="137150"/>
                </a:lnTo>
                <a:lnTo>
                  <a:pt x="549041" y="120925"/>
                </a:lnTo>
                <a:lnTo>
                  <a:pt x="798346" y="120925"/>
                </a:lnTo>
                <a:lnTo>
                  <a:pt x="798346" y="137150"/>
                </a:lnTo>
                <a:close/>
              </a:path>
              <a:path w="798829" h="273684">
                <a:moveTo>
                  <a:pt x="774227" y="270135"/>
                </a:moveTo>
                <a:lnTo>
                  <a:pt x="580615" y="270135"/>
                </a:lnTo>
                <a:lnTo>
                  <a:pt x="580615" y="206767"/>
                </a:lnTo>
                <a:lnTo>
                  <a:pt x="746490" y="206767"/>
                </a:lnTo>
                <a:lnTo>
                  <a:pt x="746490" y="178701"/>
                </a:lnTo>
                <a:lnTo>
                  <a:pt x="579848" y="178701"/>
                </a:lnTo>
                <a:lnTo>
                  <a:pt x="579848" y="163352"/>
                </a:lnTo>
                <a:lnTo>
                  <a:pt x="765676" y="163352"/>
                </a:lnTo>
                <a:lnTo>
                  <a:pt x="765676" y="221677"/>
                </a:lnTo>
                <a:lnTo>
                  <a:pt x="599691" y="221677"/>
                </a:lnTo>
                <a:lnTo>
                  <a:pt x="599691" y="254129"/>
                </a:lnTo>
                <a:lnTo>
                  <a:pt x="774227" y="254129"/>
                </a:lnTo>
                <a:lnTo>
                  <a:pt x="774227" y="270135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187923" y="6638242"/>
            <a:ext cx="501015" cy="274320"/>
          </a:xfrm>
          <a:custGeom>
            <a:avLst/>
            <a:gdLst/>
            <a:ahLst/>
            <a:cxnLst/>
            <a:rect l="l" t="t" r="r" b="b"/>
            <a:pathLst>
              <a:path w="501015" h="274320">
                <a:moveTo>
                  <a:pt x="232640" y="116649"/>
                </a:moveTo>
                <a:lnTo>
                  <a:pt x="213893" y="116649"/>
                </a:lnTo>
                <a:lnTo>
                  <a:pt x="213893" y="0"/>
                </a:lnTo>
                <a:lnTo>
                  <a:pt x="232640" y="0"/>
                </a:lnTo>
                <a:lnTo>
                  <a:pt x="232640" y="116649"/>
                </a:lnTo>
                <a:close/>
              </a:path>
              <a:path w="501015" h="274320">
                <a:moveTo>
                  <a:pt x="172891" y="259501"/>
                </a:moveTo>
                <a:lnTo>
                  <a:pt x="154363" y="259501"/>
                </a:lnTo>
                <a:lnTo>
                  <a:pt x="154363" y="6797"/>
                </a:lnTo>
                <a:lnTo>
                  <a:pt x="172891" y="6797"/>
                </a:lnTo>
                <a:lnTo>
                  <a:pt x="172891" y="116649"/>
                </a:lnTo>
                <a:lnTo>
                  <a:pt x="232640" y="116649"/>
                </a:lnTo>
                <a:lnTo>
                  <a:pt x="232640" y="133203"/>
                </a:lnTo>
                <a:lnTo>
                  <a:pt x="172891" y="133203"/>
                </a:lnTo>
                <a:lnTo>
                  <a:pt x="172891" y="259501"/>
                </a:lnTo>
                <a:close/>
              </a:path>
              <a:path w="501015" h="274320">
                <a:moveTo>
                  <a:pt x="232640" y="273643"/>
                </a:moveTo>
                <a:lnTo>
                  <a:pt x="213893" y="273643"/>
                </a:lnTo>
                <a:lnTo>
                  <a:pt x="213893" y="133203"/>
                </a:lnTo>
                <a:lnTo>
                  <a:pt x="232640" y="133203"/>
                </a:lnTo>
                <a:lnTo>
                  <a:pt x="232640" y="273643"/>
                </a:lnTo>
                <a:close/>
              </a:path>
              <a:path w="501015" h="274320">
                <a:moveTo>
                  <a:pt x="79374" y="49115"/>
                </a:moveTo>
                <a:lnTo>
                  <a:pt x="59749" y="49115"/>
                </a:lnTo>
                <a:lnTo>
                  <a:pt x="59749" y="8441"/>
                </a:lnTo>
                <a:lnTo>
                  <a:pt x="79374" y="8441"/>
                </a:lnTo>
                <a:lnTo>
                  <a:pt x="79374" y="49115"/>
                </a:lnTo>
                <a:close/>
              </a:path>
              <a:path w="501015" h="274320">
                <a:moveTo>
                  <a:pt x="138795" y="65341"/>
                </a:moveTo>
                <a:lnTo>
                  <a:pt x="0" y="65341"/>
                </a:lnTo>
                <a:lnTo>
                  <a:pt x="0" y="49115"/>
                </a:lnTo>
                <a:lnTo>
                  <a:pt x="138795" y="49115"/>
                </a:lnTo>
                <a:lnTo>
                  <a:pt x="138795" y="65341"/>
                </a:lnTo>
                <a:close/>
              </a:path>
              <a:path w="501015" h="274320">
                <a:moveTo>
                  <a:pt x="69397" y="208741"/>
                </a:moveTo>
                <a:lnTo>
                  <a:pt x="45898" y="204246"/>
                </a:lnTo>
                <a:lnTo>
                  <a:pt x="27353" y="191528"/>
                </a:lnTo>
                <a:lnTo>
                  <a:pt x="15221" y="171986"/>
                </a:lnTo>
                <a:lnTo>
                  <a:pt x="10963" y="147017"/>
                </a:lnTo>
                <a:lnTo>
                  <a:pt x="15221" y="122334"/>
                </a:lnTo>
                <a:lnTo>
                  <a:pt x="27353" y="102986"/>
                </a:lnTo>
                <a:lnTo>
                  <a:pt x="45898" y="90359"/>
                </a:lnTo>
                <a:lnTo>
                  <a:pt x="69397" y="85842"/>
                </a:lnTo>
                <a:lnTo>
                  <a:pt x="92996" y="90359"/>
                </a:lnTo>
                <a:lnTo>
                  <a:pt x="110872" y="102506"/>
                </a:lnTo>
                <a:lnTo>
                  <a:pt x="69397" y="102506"/>
                </a:lnTo>
                <a:lnTo>
                  <a:pt x="52956" y="106023"/>
                </a:lnTo>
                <a:lnTo>
                  <a:pt x="39988" y="115429"/>
                </a:lnTo>
                <a:lnTo>
                  <a:pt x="31502" y="129502"/>
                </a:lnTo>
                <a:lnTo>
                  <a:pt x="28504" y="147017"/>
                </a:lnTo>
                <a:lnTo>
                  <a:pt x="31502" y="164762"/>
                </a:lnTo>
                <a:lnTo>
                  <a:pt x="39988" y="178879"/>
                </a:lnTo>
                <a:lnTo>
                  <a:pt x="52956" y="188166"/>
                </a:lnTo>
                <a:lnTo>
                  <a:pt x="69397" y="191419"/>
                </a:lnTo>
                <a:lnTo>
                  <a:pt x="111647" y="191419"/>
                </a:lnTo>
                <a:lnTo>
                  <a:pt x="92996" y="204246"/>
                </a:lnTo>
                <a:lnTo>
                  <a:pt x="69397" y="208741"/>
                </a:lnTo>
                <a:close/>
              </a:path>
              <a:path w="501015" h="274320">
                <a:moveTo>
                  <a:pt x="111647" y="191419"/>
                </a:moveTo>
                <a:lnTo>
                  <a:pt x="69397" y="191419"/>
                </a:lnTo>
                <a:lnTo>
                  <a:pt x="85875" y="188166"/>
                </a:lnTo>
                <a:lnTo>
                  <a:pt x="98929" y="178879"/>
                </a:lnTo>
                <a:lnTo>
                  <a:pt x="107524" y="164762"/>
                </a:lnTo>
                <a:lnTo>
                  <a:pt x="110619" y="147017"/>
                </a:lnTo>
                <a:lnTo>
                  <a:pt x="107524" y="129502"/>
                </a:lnTo>
                <a:lnTo>
                  <a:pt x="98929" y="115429"/>
                </a:lnTo>
                <a:lnTo>
                  <a:pt x="85875" y="106023"/>
                </a:lnTo>
                <a:lnTo>
                  <a:pt x="69397" y="102506"/>
                </a:lnTo>
                <a:lnTo>
                  <a:pt x="110872" y="102506"/>
                </a:lnTo>
                <a:lnTo>
                  <a:pt x="111578" y="102986"/>
                </a:lnTo>
                <a:lnTo>
                  <a:pt x="123789" y="122334"/>
                </a:lnTo>
                <a:lnTo>
                  <a:pt x="128270" y="147017"/>
                </a:lnTo>
                <a:lnTo>
                  <a:pt x="123789" y="171986"/>
                </a:lnTo>
                <a:lnTo>
                  <a:pt x="111647" y="191419"/>
                </a:lnTo>
                <a:close/>
              </a:path>
              <a:path w="501015" h="274320">
                <a:moveTo>
                  <a:pt x="500583" y="273972"/>
                </a:moveTo>
                <a:lnTo>
                  <a:pt x="481288" y="273972"/>
                </a:lnTo>
                <a:lnTo>
                  <a:pt x="481288" y="111935"/>
                </a:lnTo>
                <a:lnTo>
                  <a:pt x="412658" y="111935"/>
                </a:lnTo>
                <a:lnTo>
                  <a:pt x="412658" y="95709"/>
                </a:lnTo>
                <a:lnTo>
                  <a:pt x="481288" y="95709"/>
                </a:lnTo>
                <a:lnTo>
                  <a:pt x="481288" y="0"/>
                </a:lnTo>
                <a:lnTo>
                  <a:pt x="500583" y="0"/>
                </a:lnTo>
                <a:lnTo>
                  <a:pt x="500583" y="273972"/>
                </a:lnTo>
                <a:close/>
              </a:path>
              <a:path w="501015" h="274320">
                <a:moveTo>
                  <a:pt x="288773" y="214770"/>
                </a:moveTo>
                <a:lnTo>
                  <a:pt x="276165" y="199093"/>
                </a:lnTo>
                <a:lnTo>
                  <a:pt x="303578" y="178951"/>
                </a:lnTo>
                <a:lnTo>
                  <a:pt x="326911" y="149703"/>
                </a:lnTo>
                <a:lnTo>
                  <a:pt x="343152" y="114699"/>
                </a:lnTo>
                <a:lnTo>
                  <a:pt x="349290" y="77291"/>
                </a:lnTo>
                <a:lnTo>
                  <a:pt x="349290" y="24557"/>
                </a:lnTo>
                <a:lnTo>
                  <a:pt x="369024" y="24557"/>
                </a:lnTo>
                <a:lnTo>
                  <a:pt x="369024" y="77291"/>
                </a:lnTo>
                <a:lnTo>
                  <a:pt x="375105" y="113552"/>
                </a:lnTo>
                <a:lnTo>
                  <a:pt x="377788" y="119061"/>
                </a:lnTo>
                <a:lnTo>
                  <a:pt x="359376" y="119061"/>
                </a:lnTo>
                <a:lnTo>
                  <a:pt x="347681" y="149402"/>
                </a:lnTo>
                <a:lnTo>
                  <a:pt x="331187" y="176371"/>
                </a:lnTo>
                <a:lnTo>
                  <a:pt x="311136" y="198613"/>
                </a:lnTo>
                <a:lnTo>
                  <a:pt x="288773" y="214770"/>
                </a:lnTo>
                <a:close/>
              </a:path>
              <a:path w="501015" h="274320">
                <a:moveTo>
                  <a:pt x="430528" y="209727"/>
                </a:moveTo>
                <a:lnTo>
                  <a:pt x="408079" y="194389"/>
                </a:lnTo>
                <a:lnTo>
                  <a:pt x="387922" y="173356"/>
                </a:lnTo>
                <a:lnTo>
                  <a:pt x="371280" y="147843"/>
                </a:lnTo>
                <a:lnTo>
                  <a:pt x="359376" y="119061"/>
                </a:lnTo>
                <a:lnTo>
                  <a:pt x="377788" y="119061"/>
                </a:lnTo>
                <a:lnTo>
                  <a:pt x="391444" y="147099"/>
                </a:lnTo>
                <a:lnTo>
                  <a:pt x="414936" y="174850"/>
                </a:lnTo>
                <a:lnTo>
                  <a:pt x="442478" y="193721"/>
                </a:lnTo>
                <a:lnTo>
                  <a:pt x="430528" y="2097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2814374" y="6638242"/>
            <a:ext cx="500380" cy="274320"/>
          </a:xfrm>
          <a:custGeom>
            <a:avLst/>
            <a:gdLst/>
            <a:ahLst/>
            <a:cxnLst/>
            <a:rect l="l" t="t" r="r" b="b"/>
            <a:pathLst>
              <a:path w="500380" h="274320">
                <a:moveTo>
                  <a:pt x="226940" y="27188"/>
                </a:moveTo>
                <a:lnTo>
                  <a:pt x="22913" y="27188"/>
                </a:lnTo>
                <a:lnTo>
                  <a:pt x="22913" y="10634"/>
                </a:lnTo>
                <a:lnTo>
                  <a:pt x="226940" y="10634"/>
                </a:lnTo>
                <a:lnTo>
                  <a:pt x="226940" y="27188"/>
                </a:lnTo>
                <a:close/>
              </a:path>
              <a:path w="500380" h="274320">
                <a:moveTo>
                  <a:pt x="22474" y="107440"/>
                </a:moveTo>
                <a:lnTo>
                  <a:pt x="15019" y="91762"/>
                </a:lnTo>
                <a:lnTo>
                  <a:pt x="49213" y="84504"/>
                </a:lnTo>
                <a:lnTo>
                  <a:pt x="80621" y="70863"/>
                </a:lnTo>
                <a:lnTo>
                  <a:pt x="103621" y="51693"/>
                </a:lnTo>
                <a:lnTo>
                  <a:pt x="112592" y="27846"/>
                </a:lnTo>
                <a:lnTo>
                  <a:pt x="112592" y="27188"/>
                </a:lnTo>
                <a:lnTo>
                  <a:pt x="136821" y="27188"/>
                </a:lnTo>
                <a:lnTo>
                  <a:pt x="136821" y="27846"/>
                </a:lnTo>
                <a:lnTo>
                  <a:pt x="145304" y="50650"/>
                </a:lnTo>
                <a:lnTo>
                  <a:pt x="124762" y="50650"/>
                </a:lnTo>
                <a:lnTo>
                  <a:pt x="108332" y="72042"/>
                </a:lnTo>
                <a:lnTo>
                  <a:pt x="83773" y="88747"/>
                </a:lnTo>
                <a:lnTo>
                  <a:pt x="54136" y="100601"/>
                </a:lnTo>
                <a:lnTo>
                  <a:pt x="22474" y="107440"/>
                </a:lnTo>
                <a:close/>
              </a:path>
              <a:path w="500380" h="274320">
                <a:moveTo>
                  <a:pt x="227049" y="107440"/>
                </a:moveTo>
                <a:lnTo>
                  <a:pt x="195310" y="100601"/>
                </a:lnTo>
                <a:lnTo>
                  <a:pt x="165627" y="88747"/>
                </a:lnTo>
                <a:lnTo>
                  <a:pt x="141083" y="72042"/>
                </a:lnTo>
                <a:lnTo>
                  <a:pt x="124762" y="50650"/>
                </a:lnTo>
                <a:lnTo>
                  <a:pt x="145304" y="50650"/>
                </a:lnTo>
                <a:lnTo>
                  <a:pt x="145640" y="51554"/>
                </a:lnTo>
                <a:lnTo>
                  <a:pt x="168642" y="70740"/>
                </a:lnTo>
                <a:lnTo>
                  <a:pt x="200155" y="84458"/>
                </a:lnTo>
                <a:lnTo>
                  <a:pt x="234504" y="91762"/>
                </a:lnTo>
                <a:lnTo>
                  <a:pt x="227049" y="107440"/>
                </a:lnTo>
                <a:close/>
              </a:path>
              <a:path w="500380" h="274320">
                <a:moveTo>
                  <a:pt x="134300" y="134300"/>
                </a:moveTo>
                <a:lnTo>
                  <a:pt x="115004" y="134300"/>
                </a:lnTo>
                <a:lnTo>
                  <a:pt x="115004" y="94284"/>
                </a:lnTo>
                <a:lnTo>
                  <a:pt x="134300" y="94284"/>
                </a:lnTo>
                <a:lnTo>
                  <a:pt x="134300" y="134300"/>
                </a:lnTo>
                <a:close/>
              </a:path>
              <a:path w="500380" h="274320">
                <a:moveTo>
                  <a:pt x="249305" y="150745"/>
                </a:moveTo>
                <a:lnTo>
                  <a:pt x="0" y="150745"/>
                </a:lnTo>
                <a:lnTo>
                  <a:pt x="0" y="134300"/>
                </a:lnTo>
                <a:lnTo>
                  <a:pt x="249305" y="134300"/>
                </a:lnTo>
                <a:lnTo>
                  <a:pt x="249305" y="150745"/>
                </a:lnTo>
                <a:close/>
              </a:path>
              <a:path w="500380" h="274320">
                <a:moveTo>
                  <a:pt x="218388" y="269696"/>
                </a:moveTo>
                <a:lnTo>
                  <a:pt x="31026" y="269696"/>
                </a:lnTo>
                <a:lnTo>
                  <a:pt x="31026" y="182209"/>
                </a:lnTo>
                <a:lnTo>
                  <a:pt x="218388" y="182209"/>
                </a:lnTo>
                <a:lnTo>
                  <a:pt x="218388" y="198325"/>
                </a:lnTo>
                <a:lnTo>
                  <a:pt x="50321" y="198325"/>
                </a:lnTo>
                <a:lnTo>
                  <a:pt x="50321" y="253251"/>
                </a:lnTo>
                <a:lnTo>
                  <a:pt x="218388" y="253251"/>
                </a:lnTo>
                <a:lnTo>
                  <a:pt x="218388" y="269696"/>
                </a:lnTo>
                <a:close/>
              </a:path>
              <a:path w="500380" h="274320">
                <a:moveTo>
                  <a:pt x="218388" y="253251"/>
                </a:moveTo>
                <a:lnTo>
                  <a:pt x="199422" y="253251"/>
                </a:lnTo>
                <a:lnTo>
                  <a:pt x="199422" y="198325"/>
                </a:lnTo>
                <a:lnTo>
                  <a:pt x="218388" y="198325"/>
                </a:lnTo>
                <a:lnTo>
                  <a:pt x="218388" y="253251"/>
                </a:lnTo>
                <a:close/>
              </a:path>
              <a:path w="500380" h="274320">
                <a:moveTo>
                  <a:pt x="500145" y="273972"/>
                </a:moveTo>
                <a:lnTo>
                  <a:pt x="480630" y="273972"/>
                </a:lnTo>
                <a:lnTo>
                  <a:pt x="480630" y="117745"/>
                </a:lnTo>
                <a:lnTo>
                  <a:pt x="396980" y="117745"/>
                </a:lnTo>
                <a:lnTo>
                  <a:pt x="396980" y="100971"/>
                </a:lnTo>
                <a:lnTo>
                  <a:pt x="480630" y="100971"/>
                </a:lnTo>
                <a:lnTo>
                  <a:pt x="480630" y="0"/>
                </a:lnTo>
                <a:lnTo>
                  <a:pt x="500145" y="0"/>
                </a:lnTo>
                <a:lnTo>
                  <a:pt x="500145" y="273972"/>
                </a:lnTo>
                <a:close/>
              </a:path>
              <a:path w="500380" h="274320">
                <a:moveTo>
                  <a:pt x="309274" y="205671"/>
                </a:moveTo>
                <a:lnTo>
                  <a:pt x="288553" y="205671"/>
                </a:lnTo>
                <a:lnTo>
                  <a:pt x="288553" y="26750"/>
                </a:lnTo>
                <a:lnTo>
                  <a:pt x="414302" y="26750"/>
                </a:lnTo>
                <a:lnTo>
                  <a:pt x="414302" y="43414"/>
                </a:lnTo>
                <a:lnTo>
                  <a:pt x="308178" y="43414"/>
                </a:lnTo>
                <a:lnTo>
                  <a:pt x="308178" y="188787"/>
                </a:lnTo>
                <a:lnTo>
                  <a:pt x="435760" y="188787"/>
                </a:lnTo>
                <a:lnTo>
                  <a:pt x="436887" y="196133"/>
                </a:lnTo>
                <a:lnTo>
                  <a:pt x="407018" y="200876"/>
                </a:lnTo>
                <a:lnTo>
                  <a:pt x="377520" y="203821"/>
                </a:lnTo>
                <a:lnTo>
                  <a:pt x="345802" y="205306"/>
                </a:lnTo>
                <a:lnTo>
                  <a:pt x="309274" y="205671"/>
                </a:lnTo>
                <a:close/>
              </a:path>
              <a:path w="500380" h="274320">
                <a:moveTo>
                  <a:pt x="435760" y="188787"/>
                </a:moveTo>
                <a:lnTo>
                  <a:pt x="309274" y="188787"/>
                </a:lnTo>
                <a:lnTo>
                  <a:pt x="345100" y="188429"/>
                </a:lnTo>
                <a:lnTo>
                  <a:pt x="376342" y="187074"/>
                </a:lnTo>
                <a:lnTo>
                  <a:pt x="405323" y="184301"/>
                </a:lnTo>
                <a:lnTo>
                  <a:pt x="434365" y="179688"/>
                </a:lnTo>
                <a:lnTo>
                  <a:pt x="435760" y="188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440167" y="6638242"/>
            <a:ext cx="800100" cy="273050"/>
          </a:xfrm>
          <a:custGeom>
            <a:avLst/>
            <a:gdLst/>
            <a:ahLst/>
            <a:cxnLst/>
            <a:rect l="l" t="t" r="r" b="b"/>
            <a:pathLst>
              <a:path w="800100" h="273050">
                <a:moveTo>
                  <a:pt x="211810" y="209837"/>
                </a:moveTo>
                <a:lnTo>
                  <a:pt x="192296" y="209837"/>
                </a:lnTo>
                <a:lnTo>
                  <a:pt x="192296" y="328"/>
                </a:lnTo>
                <a:lnTo>
                  <a:pt x="211810" y="328"/>
                </a:lnTo>
                <a:lnTo>
                  <a:pt x="211810" y="95161"/>
                </a:lnTo>
                <a:lnTo>
                  <a:pt x="254567" y="95161"/>
                </a:lnTo>
                <a:lnTo>
                  <a:pt x="254567" y="111935"/>
                </a:lnTo>
                <a:lnTo>
                  <a:pt x="211810" y="111935"/>
                </a:lnTo>
                <a:lnTo>
                  <a:pt x="211810" y="209837"/>
                </a:lnTo>
                <a:close/>
              </a:path>
              <a:path w="800100" h="273050">
                <a:moveTo>
                  <a:pt x="174862" y="150556"/>
                </a:moveTo>
                <a:lnTo>
                  <a:pt x="17140" y="150556"/>
                </a:lnTo>
                <a:lnTo>
                  <a:pt x="35493" y="150443"/>
                </a:lnTo>
                <a:lnTo>
                  <a:pt x="54792" y="150125"/>
                </a:lnTo>
                <a:lnTo>
                  <a:pt x="74769" y="149539"/>
                </a:lnTo>
                <a:lnTo>
                  <a:pt x="74769" y="119828"/>
                </a:lnTo>
                <a:lnTo>
                  <a:pt x="50806" y="114407"/>
                </a:lnTo>
                <a:lnTo>
                  <a:pt x="32300" y="103260"/>
                </a:lnTo>
                <a:lnTo>
                  <a:pt x="20393" y="87159"/>
                </a:lnTo>
                <a:lnTo>
                  <a:pt x="16225" y="66876"/>
                </a:lnTo>
                <a:lnTo>
                  <a:pt x="21104" y="44916"/>
                </a:lnTo>
                <a:lnTo>
                  <a:pt x="34945" y="28024"/>
                </a:lnTo>
                <a:lnTo>
                  <a:pt x="56310" y="17155"/>
                </a:lnTo>
                <a:lnTo>
                  <a:pt x="83759" y="13265"/>
                </a:lnTo>
                <a:lnTo>
                  <a:pt x="111150" y="17155"/>
                </a:lnTo>
                <a:lnTo>
                  <a:pt x="132518" y="28024"/>
                </a:lnTo>
                <a:lnTo>
                  <a:pt x="133094" y="28723"/>
                </a:lnTo>
                <a:lnTo>
                  <a:pt x="83759" y="28723"/>
                </a:lnTo>
                <a:lnTo>
                  <a:pt x="63861" y="31586"/>
                </a:lnTo>
                <a:lnTo>
                  <a:pt x="48320" y="39454"/>
                </a:lnTo>
                <a:lnTo>
                  <a:pt x="38248" y="51494"/>
                </a:lnTo>
                <a:lnTo>
                  <a:pt x="34753" y="66876"/>
                </a:lnTo>
                <a:lnTo>
                  <a:pt x="38248" y="82130"/>
                </a:lnTo>
                <a:lnTo>
                  <a:pt x="48320" y="94106"/>
                </a:lnTo>
                <a:lnTo>
                  <a:pt x="63861" y="101950"/>
                </a:lnTo>
                <a:lnTo>
                  <a:pt x="83759" y="104809"/>
                </a:lnTo>
                <a:lnTo>
                  <a:pt x="132461" y="104809"/>
                </a:lnTo>
                <a:lnTo>
                  <a:pt x="117672" y="114006"/>
                </a:lnTo>
                <a:lnTo>
                  <a:pt x="94393" y="119609"/>
                </a:lnTo>
                <a:lnTo>
                  <a:pt x="94393" y="148662"/>
                </a:lnTo>
                <a:lnTo>
                  <a:pt x="174667" y="148662"/>
                </a:lnTo>
                <a:lnTo>
                  <a:pt x="174862" y="150556"/>
                </a:lnTo>
                <a:close/>
              </a:path>
              <a:path w="800100" h="273050">
                <a:moveTo>
                  <a:pt x="132461" y="104809"/>
                </a:moveTo>
                <a:lnTo>
                  <a:pt x="83759" y="104809"/>
                </a:lnTo>
                <a:lnTo>
                  <a:pt x="103675" y="101950"/>
                </a:lnTo>
                <a:lnTo>
                  <a:pt x="119170" y="94106"/>
                </a:lnTo>
                <a:lnTo>
                  <a:pt x="129240" y="82130"/>
                </a:lnTo>
                <a:lnTo>
                  <a:pt x="132875" y="66876"/>
                </a:lnTo>
                <a:lnTo>
                  <a:pt x="129240" y="51494"/>
                </a:lnTo>
                <a:lnTo>
                  <a:pt x="119170" y="39454"/>
                </a:lnTo>
                <a:lnTo>
                  <a:pt x="103675" y="31586"/>
                </a:lnTo>
                <a:lnTo>
                  <a:pt x="83759" y="28723"/>
                </a:lnTo>
                <a:lnTo>
                  <a:pt x="133094" y="28723"/>
                </a:lnTo>
                <a:lnTo>
                  <a:pt x="146445" y="44916"/>
                </a:lnTo>
                <a:lnTo>
                  <a:pt x="151512" y="66876"/>
                </a:lnTo>
                <a:lnTo>
                  <a:pt x="147290" y="86848"/>
                </a:lnTo>
                <a:lnTo>
                  <a:pt x="135656" y="102821"/>
                </a:lnTo>
                <a:lnTo>
                  <a:pt x="132461" y="104809"/>
                </a:lnTo>
                <a:close/>
              </a:path>
              <a:path w="800100" h="273050">
                <a:moveTo>
                  <a:pt x="174667" y="148662"/>
                </a:moveTo>
                <a:lnTo>
                  <a:pt x="94393" y="148662"/>
                </a:lnTo>
                <a:lnTo>
                  <a:pt x="114598" y="147401"/>
                </a:lnTo>
                <a:lnTo>
                  <a:pt x="134752" y="145729"/>
                </a:lnTo>
                <a:lnTo>
                  <a:pt x="154597" y="143605"/>
                </a:lnTo>
                <a:lnTo>
                  <a:pt x="173877" y="140987"/>
                </a:lnTo>
                <a:lnTo>
                  <a:pt x="174667" y="148662"/>
                </a:lnTo>
                <a:close/>
              </a:path>
              <a:path w="800100" h="273050">
                <a:moveTo>
                  <a:pt x="2521" y="167299"/>
                </a:moveTo>
                <a:lnTo>
                  <a:pt x="0" y="150525"/>
                </a:lnTo>
                <a:lnTo>
                  <a:pt x="174862" y="150556"/>
                </a:lnTo>
                <a:lnTo>
                  <a:pt x="175412" y="155897"/>
                </a:lnTo>
                <a:lnTo>
                  <a:pt x="130391" y="162119"/>
                </a:lnTo>
                <a:lnTo>
                  <a:pt x="84938" y="165545"/>
                </a:lnTo>
                <a:lnTo>
                  <a:pt x="41499" y="166998"/>
                </a:lnTo>
                <a:lnTo>
                  <a:pt x="2521" y="167299"/>
                </a:lnTo>
                <a:close/>
              </a:path>
              <a:path w="800100" h="273050">
                <a:moveTo>
                  <a:pt x="222006" y="266846"/>
                </a:moveTo>
                <a:lnTo>
                  <a:pt x="41221" y="266846"/>
                </a:lnTo>
                <a:lnTo>
                  <a:pt x="41221" y="191528"/>
                </a:lnTo>
                <a:lnTo>
                  <a:pt x="60736" y="191528"/>
                </a:lnTo>
                <a:lnTo>
                  <a:pt x="60736" y="250072"/>
                </a:lnTo>
                <a:lnTo>
                  <a:pt x="222006" y="250072"/>
                </a:lnTo>
                <a:lnTo>
                  <a:pt x="222006" y="266846"/>
                </a:lnTo>
                <a:close/>
              </a:path>
              <a:path w="800100" h="273050">
                <a:moveTo>
                  <a:pt x="500035" y="162695"/>
                </a:moveTo>
                <a:lnTo>
                  <a:pt x="480411" y="162695"/>
                </a:lnTo>
                <a:lnTo>
                  <a:pt x="480411" y="77620"/>
                </a:lnTo>
                <a:lnTo>
                  <a:pt x="416495" y="77620"/>
                </a:lnTo>
                <a:lnTo>
                  <a:pt x="416495" y="61175"/>
                </a:lnTo>
                <a:lnTo>
                  <a:pt x="480411" y="61175"/>
                </a:lnTo>
                <a:lnTo>
                  <a:pt x="480411" y="0"/>
                </a:lnTo>
                <a:lnTo>
                  <a:pt x="500035" y="0"/>
                </a:lnTo>
                <a:lnTo>
                  <a:pt x="500035" y="162695"/>
                </a:lnTo>
                <a:close/>
              </a:path>
              <a:path w="800100" h="273050">
                <a:moveTo>
                  <a:pt x="285703" y="156336"/>
                </a:moveTo>
                <a:lnTo>
                  <a:pt x="275068" y="140220"/>
                </a:lnTo>
                <a:lnTo>
                  <a:pt x="303254" y="125437"/>
                </a:lnTo>
                <a:lnTo>
                  <a:pt x="325828" y="103849"/>
                </a:lnTo>
                <a:lnTo>
                  <a:pt x="340838" y="76794"/>
                </a:lnTo>
                <a:lnTo>
                  <a:pt x="346330" y="45607"/>
                </a:lnTo>
                <a:lnTo>
                  <a:pt x="346330" y="16006"/>
                </a:lnTo>
                <a:lnTo>
                  <a:pt x="365516" y="16006"/>
                </a:lnTo>
                <a:lnTo>
                  <a:pt x="365617" y="45607"/>
                </a:lnTo>
                <a:lnTo>
                  <a:pt x="370797" y="73609"/>
                </a:lnTo>
                <a:lnTo>
                  <a:pt x="376311" y="82992"/>
                </a:lnTo>
                <a:lnTo>
                  <a:pt x="356416" y="82992"/>
                </a:lnTo>
                <a:lnTo>
                  <a:pt x="345182" y="107078"/>
                </a:lnTo>
                <a:lnTo>
                  <a:pt x="329117" y="127681"/>
                </a:lnTo>
                <a:lnTo>
                  <a:pt x="309024" y="144275"/>
                </a:lnTo>
                <a:lnTo>
                  <a:pt x="285703" y="156336"/>
                </a:lnTo>
                <a:close/>
              </a:path>
              <a:path w="800100" h="273050">
                <a:moveTo>
                  <a:pt x="423950" y="148114"/>
                </a:moveTo>
                <a:lnTo>
                  <a:pt x="402189" y="137229"/>
                </a:lnTo>
                <a:lnTo>
                  <a:pt x="383153" y="122459"/>
                </a:lnTo>
                <a:lnTo>
                  <a:pt x="367631" y="104236"/>
                </a:lnTo>
                <a:lnTo>
                  <a:pt x="356416" y="82992"/>
                </a:lnTo>
                <a:lnTo>
                  <a:pt x="376311" y="82992"/>
                </a:lnTo>
                <a:lnTo>
                  <a:pt x="385565" y="98738"/>
                </a:lnTo>
                <a:lnTo>
                  <a:pt x="407712" y="118953"/>
                </a:lnTo>
                <a:lnTo>
                  <a:pt x="435132" y="132765"/>
                </a:lnTo>
                <a:lnTo>
                  <a:pt x="423950" y="148114"/>
                </a:lnTo>
                <a:close/>
              </a:path>
              <a:path w="800100" h="273050">
                <a:moveTo>
                  <a:pt x="410136" y="272766"/>
                </a:moveTo>
                <a:lnTo>
                  <a:pt x="372056" y="269400"/>
                </a:lnTo>
                <a:lnTo>
                  <a:pt x="343452" y="259569"/>
                </a:lnTo>
                <a:lnTo>
                  <a:pt x="325496" y="243674"/>
                </a:lnTo>
                <a:lnTo>
                  <a:pt x="319360" y="222116"/>
                </a:lnTo>
                <a:lnTo>
                  <a:pt x="325496" y="200362"/>
                </a:lnTo>
                <a:lnTo>
                  <a:pt x="343452" y="184251"/>
                </a:lnTo>
                <a:lnTo>
                  <a:pt x="372056" y="174246"/>
                </a:lnTo>
                <a:lnTo>
                  <a:pt x="410136" y="170808"/>
                </a:lnTo>
                <a:lnTo>
                  <a:pt x="448093" y="174246"/>
                </a:lnTo>
                <a:lnTo>
                  <a:pt x="476656" y="184251"/>
                </a:lnTo>
                <a:lnTo>
                  <a:pt x="479396" y="186704"/>
                </a:lnTo>
                <a:lnTo>
                  <a:pt x="410136" y="186704"/>
                </a:lnTo>
                <a:lnTo>
                  <a:pt x="380482" y="189154"/>
                </a:lnTo>
                <a:lnTo>
                  <a:pt x="357910" y="196188"/>
                </a:lnTo>
                <a:lnTo>
                  <a:pt x="343580" y="207332"/>
                </a:lnTo>
                <a:lnTo>
                  <a:pt x="338655" y="222116"/>
                </a:lnTo>
                <a:lnTo>
                  <a:pt x="343580" y="236502"/>
                </a:lnTo>
                <a:lnTo>
                  <a:pt x="357910" y="247414"/>
                </a:lnTo>
                <a:lnTo>
                  <a:pt x="380482" y="254338"/>
                </a:lnTo>
                <a:lnTo>
                  <a:pt x="410136" y="256760"/>
                </a:lnTo>
                <a:lnTo>
                  <a:pt x="479837" y="256760"/>
                </a:lnTo>
                <a:lnTo>
                  <a:pt x="476656" y="259569"/>
                </a:lnTo>
                <a:lnTo>
                  <a:pt x="448093" y="269400"/>
                </a:lnTo>
                <a:lnTo>
                  <a:pt x="410136" y="272766"/>
                </a:lnTo>
                <a:close/>
              </a:path>
              <a:path w="800100" h="273050">
                <a:moveTo>
                  <a:pt x="479837" y="256760"/>
                </a:moveTo>
                <a:lnTo>
                  <a:pt x="410136" y="256760"/>
                </a:lnTo>
                <a:lnTo>
                  <a:pt x="439713" y="254338"/>
                </a:lnTo>
                <a:lnTo>
                  <a:pt x="462239" y="247414"/>
                </a:lnTo>
                <a:lnTo>
                  <a:pt x="476584" y="236502"/>
                </a:lnTo>
                <a:lnTo>
                  <a:pt x="481617" y="222116"/>
                </a:lnTo>
                <a:lnTo>
                  <a:pt x="476584" y="207332"/>
                </a:lnTo>
                <a:lnTo>
                  <a:pt x="462239" y="196188"/>
                </a:lnTo>
                <a:lnTo>
                  <a:pt x="439713" y="189154"/>
                </a:lnTo>
                <a:lnTo>
                  <a:pt x="410136" y="186704"/>
                </a:lnTo>
                <a:lnTo>
                  <a:pt x="479396" y="186704"/>
                </a:lnTo>
                <a:lnTo>
                  <a:pt x="494653" y="200362"/>
                </a:lnTo>
                <a:lnTo>
                  <a:pt x="500912" y="222116"/>
                </a:lnTo>
                <a:lnTo>
                  <a:pt x="494653" y="243674"/>
                </a:lnTo>
                <a:lnTo>
                  <a:pt x="479837" y="256760"/>
                </a:lnTo>
                <a:close/>
              </a:path>
              <a:path w="800100" h="273050">
                <a:moveTo>
                  <a:pt x="769403" y="146250"/>
                </a:moveTo>
                <a:lnTo>
                  <a:pt x="581821" y="146250"/>
                </a:lnTo>
                <a:lnTo>
                  <a:pt x="581821" y="23132"/>
                </a:lnTo>
                <a:lnTo>
                  <a:pt x="766443" y="23132"/>
                </a:lnTo>
                <a:lnTo>
                  <a:pt x="766443" y="39577"/>
                </a:lnTo>
                <a:lnTo>
                  <a:pt x="601445" y="39577"/>
                </a:lnTo>
                <a:lnTo>
                  <a:pt x="601445" y="130024"/>
                </a:lnTo>
                <a:lnTo>
                  <a:pt x="769403" y="130024"/>
                </a:lnTo>
                <a:lnTo>
                  <a:pt x="769403" y="146250"/>
                </a:lnTo>
                <a:close/>
              </a:path>
              <a:path w="800100" h="273050">
                <a:moveTo>
                  <a:pt x="683122" y="221129"/>
                </a:moveTo>
                <a:lnTo>
                  <a:pt x="663827" y="221129"/>
                </a:lnTo>
                <a:lnTo>
                  <a:pt x="663827" y="146250"/>
                </a:lnTo>
                <a:lnTo>
                  <a:pt x="683122" y="146250"/>
                </a:lnTo>
                <a:lnTo>
                  <a:pt x="683122" y="221129"/>
                </a:lnTo>
                <a:close/>
              </a:path>
              <a:path w="800100" h="273050">
                <a:moveTo>
                  <a:pt x="799552" y="237903"/>
                </a:moveTo>
                <a:lnTo>
                  <a:pt x="549041" y="237903"/>
                </a:lnTo>
                <a:lnTo>
                  <a:pt x="549041" y="221129"/>
                </a:lnTo>
                <a:lnTo>
                  <a:pt x="799552" y="221129"/>
                </a:lnTo>
                <a:lnTo>
                  <a:pt x="799552" y="23790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4263396" y="6647726"/>
            <a:ext cx="250825" cy="260350"/>
          </a:xfrm>
          <a:custGeom>
            <a:avLst/>
            <a:gdLst/>
            <a:ahLst/>
            <a:cxnLst/>
            <a:rect l="l" t="t" r="r" b="b"/>
            <a:pathLst>
              <a:path w="250825" h="260350">
                <a:moveTo>
                  <a:pt x="222554" y="81280"/>
                </a:moveTo>
                <a:lnTo>
                  <a:pt x="52400" y="81280"/>
                </a:lnTo>
                <a:lnTo>
                  <a:pt x="52400" y="54610"/>
                </a:lnTo>
                <a:lnTo>
                  <a:pt x="217728" y="54610"/>
                </a:lnTo>
                <a:lnTo>
                  <a:pt x="217728" y="39370"/>
                </a:lnTo>
                <a:lnTo>
                  <a:pt x="217728" y="13970"/>
                </a:lnTo>
                <a:lnTo>
                  <a:pt x="217728" y="0"/>
                </a:lnTo>
                <a:lnTo>
                  <a:pt x="32118" y="0"/>
                </a:lnTo>
                <a:lnTo>
                  <a:pt x="32118" y="13970"/>
                </a:lnTo>
                <a:lnTo>
                  <a:pt x="198221" y="13970"/>
                </a:lnTo>
                <a:lnTo>
                  <a:pt x="198221" y="39370"/>
                </a:lnTo>
                <a:lnTo>
                  <a:pt x="33108" y="39370"/>
                </a:lnTo>
                <a:lnTo>
                  <a:pt x="33108" y="54610"/>
                </a:lnTo>
                <a:lnTo>
                  <a:pt x="33108" y="81280"/>
                </a:lnTo>
                <a:lnTo>
                  <a:pt x="33108" y="95250"/>
                </a:lnTo>
                <a:lnTo>
                  <a:pt x="222554" y="95250"/>
                </a:lnTo>
                <a:lnTo>
                  <a:pt x="222554" y="81280"/>
                </a:lnTo>
                <a:close/>
              </a:path>
              <a:path w="250825" h="260350">
                <a:moveTo>
                  <a:pt x="227926" y="245110"/>
                </a:moveTo>
                <a:lnTo>
                  <a:pt x="50761" y="245110"/>
                </a:lnTo>
                <a:lnTo>
                  <a:pt x="50761" y="215900"/>
                </a:lnTo>
                <a:lnTo>
                  <a:pt x="218719" y="215900"/>
                </a:lnTo>
                <a:lnTo>
                  <a:pt x="218719" y="200660"/>
                </a:lnTo>
                <a:lnTo>
                  <a:pt x="218719" y="175260"/>
                </a:lnTo>
                <a:lnTo>
                  <a:pt x="218719" y="160020"/>
                </a:lnTo>
                <a:lnTo>
                  <a:pt x="30695" y="160020"/>
                </a:lnTo>
                <a:lnTo>
                  <a:pt x="30695" y="175260"/>
                </a:lnTo>
                <a:lnTo>
                  <a:pt x="199313" y="175260"/>
                </a:lnTo>
                <a:lnTo>
                  <a:pt x="199313" y="200660"/>
                </a:lnTo>
                <a:lnTo>
                  <a:pt x="31356" y="200660"/>
                </a:lnTo>
                <a:lnTo>
                  <a:pt x="31356" y="215900"/>
                </a:lnTo>
                <a:lnTo>
                  <a:pt x="31356" y="245110"/>
                </a:lnTo>
                <a:lnTo>
                  <a:pt x="31356" y="260350"/>
                </a:lnTo>
                <a:lnTo>
                  <a:pt x="227926" y="260350"/>
                </a:lnTo>
                <a:lnTo>
                  <a:pt x="227926" y="245110"/>
                </a:lnTo>
                <a:close/>
              </a:path>
              <a:path w="250825" h="260350">
                <a:moveTo>
                  <a:pt x="250507" y="119126"/>
                </a:moveTo>
                <a:lnTo>
                  <a:pt x="0" y="119126"/>
                </a:lnTo>
                <a:lnTo>
                  <a:pt x="0" y="134912"/>
                </a:lnTo>
                <a:lnTo>
                  <a:pt x="250507" y="134912"/>
                </a:lnTo>
                <a:lnTo>
                  <a:pt x="250507" y="119126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4614836" y="6638242"/>
            <a:ext cx="1073150" cy="274320"/>
          </a:xfrm>
          <a:custGeom>
            <a:avLst/>
            <a:gdLst/>
            <a:ahLst/>
            <a:cxnLst/>
            <a:rect l="l" t="t" r="r" b="b"/>
            <a:pathLst>
              <a:path w="1073150" h="274320">
                <a:moveTo>
                  <a:pt x="221019" y="89241"/>
                </a:moveTo>
                <a:lnTo>
                  <a:pt x="34972" y="89241"/>
                </a:lnTo>
                <a:lnTo>
                  <a:pt x="34972" y="6358"/>
                </a:lnTo>
                <a:lnTo>
                  <a:pt x="54268" y="6358"/>
                </a:lnTo>
                <a:lnTo>
                  <a:pt x="54268" y="73125"/>
                </a:lnTo>
                <a:lnTo>
                  <a:pt x="221019" y="73125"/>
                </a:lnTo>
                <a:lnTo>
                  <a:pt x="221019" y="89241"/>
                </a:lnTo>
                <a:close/>
              </a:path>
              <a:path w="1073150" h="274320">
                <a:moveTo>
                  <a:pt x="134300" y="127612"/>
                </a:moveTo>
                <a:lnTo>
                  <a:pt x="115004" y="127612"/>
                </a:lnTo>
                <a:lnTo>
                  <a:pt x="115004" y="89241"/>
                </a:lnTo>
                <a:lnTo>
                  <a:pt x="134300" y="89241"/>
                </a:lnTo>
                <a:lnTo>
                  <a:pt x="134300" y="127612"/>
                </a:lnTo>
                <a:close/>
              </a:path>
              <a:path w="1073150" h="274320">
                <a:moveTo>
                  <a:pt x="249305" y="143947"/>
                </a:moveTo>
                <a:lnTo>
                  <a:pt x="0" y="143947"/>
                </a:lnTo>
                <a:lnTo>
                  <a:pt x="0" y="127612"/>
                </a:lnTo>
                <a:lnTo>
                  <a:pt x="249305" y="127612"/>
                </a:lnTo>
                <a:lnTo>
                  <a:pt x="249305" y="143947"/>
                </a:lnTo>
                <a:close/>
              </a:path>
              <a:path w="1073150" h="274320">
                <a:moveTo>
                  <a:pt x="221348" y="190213"/>
                </a:moveTo>
                <a:lnTo>
                  <a:pt x="28285" y="190213"/>
                </a:lnTo>
                <a:lnTo>
                  <a:pt x="28285" y="174316"/>
                </a:lnTo>
                <a:lnTo>
                  <a:pt x="221348" y="174316"/>
                </a:lnTo>
                <a:lnTo>
                  <a:pt x="221348" y="190213"/>
                </a:lnTo>
                <a:close/>
              </a:path>
              <a:path w="1073150" h="274320">
                <a:moveTo>
                  <a:pt x="91433" y="253251"/>
                </a:moveTo>
                <a:lnTo>
                  <a:pt x="72028" y="253251"/>
                </a:lnTo>
                <a:lnTo>
                  <a:pt x="72028" y="190213"/>
                </a:lnTo>
                <a:lnTo>
                  <a:pt x="91433" y="190213"/>
                </a:lnTo>
                <a:lnTo>
                  <a:pt x="91433" y="253251"/>
                </a:lnTo>
                <a:close/>
              </a:path>
              <a:path w="1073150" h="274320">
                <a:moveTo>
                  <a:pt x="177605" y="253251"/>
                </a:moveTo>
                <a:lnTo>
                  <a:pt x="158200" y="253251"/>
                </a:lnTo>
                <a:lnTo>
                  <a:pt x="158200" y="190213"/>
                </a:lnTo>
                <a:lnTo>
                  <a:pt x="177605" y="190213"/>
                </a:lnTo>
                <a:lnTo>
                  <a:pt x="177605" y="253251"/>
                </a:lnTo>
                <a:close/>
              </a:path>
              <a:path w="1073150" h="274320">
                <a:moveTo>
                  <a:pt x="223651" y="269696"/>
                </a:moveTo>
                <a:lnTo>
                  <a:pt x="25873" y="269696"/>
                </a:lnTo>
                <a:lnTo>
                  <a:pt x="25873" y="253251"/>
                </a:lnTo>
                <a:lnTo>
                  <a:pt x="223651" y="253251"/>
                </a:lnTo>
                <a:lnTo>
                  <a:pt x="223651" y="269696"/>
                </a:lnTo>
                <a:close/>
              </a:path>
              <a:path w="1073150" h="274320">
                <a:moveTo>
                  <a:pt x="499925" y="62819"/>
                </a:moveTo>
                <a:lnTo>
                  <a:pt x="480630" y="62819"/>
                </a:lnTo>
                <a:lnTo>
                  <a:pt x="480630" y="0"/>
                </a:lnTo>
                <a:lnTo>
                  <a:pt x="499925" y="0"/>
                </a:lnTo>
                <a:lnTo>
                  <a:pt x="499925" y="62819"/>
                </a:lnTo>
                <a:close/>
              </a:path>
              <a:path w="1073150" h="274320">
                <a:moveTo>
                  <a:pt x="347426" y="210933"/>
                </a:moveTo>
                <a:lnTo>
                  <a:pt x="319944" y="204276"/>
                </a:lnTo>
                <a:lnTo>
                  <a:pt x="298516" y="185306"/>
                </a:lnTo>
                <a:lnTo>
                  <a:pt x="284632" y="155524"/>
                </a:lnTo>
                <a:lnTo>
                  <a:pt x="279783" y="116430"/>
                </a:lnTo>
                <a:lnTo>
                  <a:pt x="284632" y="77395"/>
                </a:lnTo>
                <a:lnTo>
                  <a:pt x="298516" y="47621"/>
                </a:lnTo>
                <a:lnTo>
                  <a:pt x="319944" y="28598"/>
                </a:lnTo>
                <a:lnTo>
                  <a:pt x="347426" y="21816"/>
                </a:lnTo>
                <a:lnTo>
                  <a:pt x="365433" y="24631"/>
                </a:lnTo>
                <a:lnTo>
                  <a:pt x="381220" y="32656"/>
                </a:lnTo>
                <a:lnTo>
                  <a:pt x="387874" y="39138"/>
                </a:lnTo>
                <a:lnTo>
                  <a:pt x="347426" y="39138"/>
                </a:lnTo>
                <a:lnTo>
                  <a:pt x="327497" y="44879"/>
                </a:lnTo>
                <a:lnTo>
                  <a:pt x="311987" y="60722"/>
                </a:lnTo>
                <a:lnTo>
                  <a:pt x="301946" y="85097"/>
                </a:lnTo>
                <a:lnTo>
                  <a:pt x="298420" y="116430"/>
                </a:lnTo>
                <a:lnTo>
                  <a:pt x="301946" y="147793"/>
                </a:lnTo>
                <a:lnTo>
                  <a:pt x="311987" y="172219"/>
                </a:lnTo>
                <a:lnTo>
                  <a:pt x="327497" y="188073"/>
                </a:lnTo>
                <a:lnTo>
                  <a:pt x="347426" y="193721"/>
                </a:lnTo>
                <a:lnTo>
                  <a:pt x="387875" y="193721"/>
                </a:lnTo>
                <a:lnTo>
                  <a:pt x="382522" y="199257"/>
                </a:lnTo>
                <a:lnTo>
                  <a:pt x="366182" y="207942"/>
                </a:lnTo>
                <a:lnTo>
                  <a:pt x="347426" y="210933"/>
                </a:lnTo>
                <a:close/>
              </a:path>
              <a:path w="1073150" h="274320">
                <a:moveTo>
                  <a:pt x="387875" y="193721"/>
                </a:moveTo>
                <a:lnTo>
                  <a:pt x="347426" y="193721"/>
                </a:lnTo>
                <a:lnTo>
                  <a:pt x="367265" y="188073"/>
                </a:lnTo>
                <a:lnTo>
                  <a:pt x="382796" y="172219"/>
                </a:lnTo>
                <a:lnTo>
                  <a:pt x="392922" y="147793"/>
                </a:lnTo>
                <a:lnTo>
                  <a:pt x="396542" y="116430"/>
                </a:lnTo>
                <a:lnTo>
                  <a:pt x="392922" y="85097"/>
                </a:lnTo>
                <a:lnTo>
                  <a:pt x="382796" y="60722"/>
                </a:lnTo>
                <a:lnTo>
                  <a:pt x="367265" y="44879"/>
                </a:lnTo>
                <a:lnTo>
                  <a:pt x="347426" y="39138"/>
                </a:lnTo>
                <a:lnTo>
                  <a:pt x="387874" y="39138"/>
                </a:lnTo>
                <a:lnTo>
                  <a:pt x="394417" y="45513"/>
                </a:lnTo>
                <a:lnTo>
                  <a:pt x="404654" y="62819"/>
                </a:lnTo>
                <a:lnTo>
                  <a:pt x="499925" y="62819"/>
                </a:lnTo>
                <a:lnTo>
                  <a:pt x="499925" y="79483"/>
                </a:lnTo>
                <a:lnTo>
                  <a:pt x="410465" y="79483"/>
                </a:lnTo>
                <a:lnTo>
                  <a:pt x="412370" y="88031"/>
                </a:lnTo>
                <a:lnTo>
                  <a:pt x="413781" y="97052"/>
                </a:lnTo>
                <a:lnTo>
                  <a:pt x="414658" y="106525"/>
                </a:lnTo>
                <a:lnTo>
                  <a:pt x="414960" y="116430"/>
                </a:lnTo>
                <a:lnTo>
                  <a:pt x="414718" y="125372"/>
                </a:lnTo>
                <a:lnTo>
                  <a:pt x="414014" y="133943"/>
                </a:lnTo>
                <a:lnTo>
                  <a:pt x="412879" y="142145"/>
                </a:lnTo>
                <a:lnTo>
                  <a:pt x="411342" y="149977"/>
                </a:lnTo>
                <a:lnTo>
                  <a:pt x="499925" y="149977"/>
                </a:lnTo>
                <a:lnTo>
                  <a:pt x="499925" y="166532"/>
                </a:lnTo>
                <a:lnTo>
                  <a:pt x="406189" y="166532"/>
                </a:lnTo>
                <a:lnTo>
                  <a:pt x="396005" y="185310"/>
                </a:lnTo>
                <a:lnTo>
                  <a:pt x="387875" y="193721"/>
                </a:lnTo>
                <a:close/>
              </a:path>
              <a:path w="1073150" h="274320">
                <a:moveTo>
                  <a:pt x="499925" y="149977"/>
                </a:moveTo>
                <a:lnTo>
                  <a:pt x="480630" y="149977"/>
                </a:lnTo>
                <a:lnTo>
                  <a:pt x="480630" y="79483"/>
                </a:lnTo>
                <a:lnTo>
                  <a:pt x="499925" y="79483"/>
                </a:lnTo>
                <a:lnTo>
                  <a:pt x="499925" y="149977"/>
                </a:lnTo>
                <a:close/>
              </a:path>
              <a:path w="1073150" h="274320">
                <a:moveTo>
                  <a:pt x="499925" y="273972"/>
                </a:moveTo>
                <a:lnTo>
                  <a:pt x="480630" y="273972"/>
                </a:lnTo>
                <a:lnTo>
                  <a:pt x="480630" y="166532"/>
                </a:lnTo>
                <a:lnTo>
                  <a:pt x="499925" y="166532"/>
                </a:lnTo>
                <a:lnTo>
                  <a:pt x="499925" y="273972"/>
                </a:lnTo>
                <a:close/>
              </a:path>
              <a:path w="1073150" h="274320">
                <a:moveTo>
                  <a:pt x="767978" y="159186"/>
                </a:moveTo>
                <a:lnTo>
                  <a:pt x="579629" y="159186"/>
                </a:lnTo>
                <a:lnTo>
                  <a:pt x="579629" y="20062"/>
                </a:lnTo>
                <a:lnTo>
                  <a:pt x="599143" y="20062"/>
                </a:lnTo>
                <a:lnTo>
                  <a:pt x="599143" y="71590"/>
                </a:lnTo>
                <a:lnTo>
                  <a:pt x="767978" y="71590"/>
                </a:lnTo>
                <a:lnTo>
                  <a:pt x="767978" y="88035"/>
                </a:lnTo>
                <a:lnTo>
                  <a:pt x="599143" y="88035"/>
                </a:lnTo>
                <a:lnTo>
                  <a:pt x="599143" y="142742"/>
                </a:lnTo>
                <a:lnTo>
                  <a:pt x="767978" y="142742"/>
                </a:lnTo>
                <a:lnTo>
                  <a:pt x="767978" y="159186"/>
                </a:lnTo>
                <a:close/>
              </a:path>
              <a:path w="1073150" h="274320">
                <a:moveTo>
                  <a:pt x="767978" y="71590"/>
                </a:moveTo>
                <a:lnTo>
                  <a:pt x="748682" y="71590"/>
                </a:lnTo>
                <a:lnTo>
                  <a:pt x="748682" y="20062"/>
                </a:lnTo>
                <a:lnTo>
                  <a:pt x="767978" y="20062"/>
                </a:lnTo>
                <a:lnTo>
                  <a:pt x="767978" y="71590"/>
                </a:lnTo>
                <a:close/>
              </a:path>
              <a:path w="1073150" h="274320">
                <a:moveTo>
                  <a:pt x="767978" y="142742"/>
                </a:moveTo>
                <a:lnTo>
                  <a:pt x="748682" y="142742"/>
                </a:lnTo>
                <a:lnTo>
                  <a:pt x="748682" y="88035"/>
                </a:lnTo>
                <a:lnTo>
                  <a:pt x="767978" y="88035"/>
                </a:lnTo>
                <a:lnTo>
                  <a:pt x="767978" y="142742"/>
                </a:lnTo>
                <a:close/>
              </a:path>
              <a:path w="1073150" h="274320">
                <a:moveTo>
                  <a:pt x="683122" y="220800"/>
                </a:moveTo>
                <a:lnTo>
                  <a:pt x="663827" y="220800"/>
                </a:lnTo>
                <a:lnTo>
                  <a:pt x="663827" y="159186"/>
                </a:lnTo>
                <a:lnTo>
                  <a:pt x="683122" y="159186"/>
                </a:lnTo>
                <a:lnTo>
                  <a:pt x="683122" y="220800"/>
                </a:lnTo>
                <a:close/>
              </a:path>
              <a:path w="1073150" h="274320">
                <a:moveTo>
                  <a:pt x="799552" y="237574"/>
                </a:moveTo>
                <a:lnTo>
                  <a:pt x="549041" y="237574"/>
                </a:lnTo>
                <a:lnTo>
                  <a:pt x="549041" y="220800"/>
                </a:lnTo>
                <a:lnTo>
                  <a:pt x="799552" y="220800"/>
                </a:lnTo>
                <a:lnTo>
                  <a:pt x="799552" y="237574"/>
                </a:lnTo>
                <a:close/>
              </a:path>
              <a:path w="1073150" h="274320">
                <a:moveTo>
                  <a:pt x="1031097" y="181332"/>
                </a:moveTo>
                <a:lnTo>
                  <a:pt x="1011144" y="178811"/>
                </a:lnTo>
                <a:lnTo>
                  <a:pt x="1016978" y="142598"/>
                </a:lnTo>
                <a:lnTo>
                  <a:pt x="1019996" y="110701"/>
                </a:lnTo>
                <a:lnTo>
                  <a:pt x="1021165" y="82300"/>
                </a:lnTo>
                <a:lnTo>
                  <a:pt x="1021449" y="56570"/>
                </a:lnTo>
                <a:lnTo>
                  <a:pt x="1021449" y="45497"/>
                </a:lnTo>
                <a:lnTo>
                  <a:pt x="850422" y="45497"/>
                </a:lnTo>
                <a:lnTo>
                  <a:pt x="850422" y="29052"/>
                </a:lnTo>
                <a:lnTo>
                  <a:pt x="1040964" y="29052"/>
                </a:lnTo>
                <a:lnTo>
                  <a:pt x="1040964" y="56570"/>
                </a:lnTo>
                <a:lnTo>
                  <a:pt x="1040686" y="82616"/>
                </a:lnTo>
                <a:lnTo>
                  <a:pt x="1039566" y="111263"/>
                </a:lnTo>
                <a:lnTo>
                  <a:pt x="1036678" y="143754"/>
                </a:lnTo>
                <a:lnTo>
                  <a:pt x="1031097" y="181332"/>
                </a:lnTo>
                <a:close/>
              </a:path>
              <a:path w="1073150" h="274320">
                <a:moveTo>
                  <a:pt x="943390" y="216415"/>
                </a:moveTo>
                <a:lnTo>
                  <a:pt x="923985" y="216415"/>
                </a:lnTo>
                <a:lnTo>
                  <a:pt x="923985" y="117416"/>
                </a:lnTo>
                <a:lnTo>
                  <a:pt x="943390" y="117416"/>
                </a:lnTo>
                <a:lnTo>
                  <a:pt x="943390" y="216415"/>
                </a:lnTo>
                <a:close/>
              </a:path>
              <a:path w="1073150" h="274320">
                <a:moveTo>
                  <a:pt x="1072867" y="233079"/>
                </a:moveTo>
                <a:lnTo>
                  <a:pt x="823562" y="233079"/>
                </a:lnTo>
                <a:lnTo>
                  <a:pt x="823562" y="216415"/>
                </a:lnTo>
                <a:lnTo>
                  <a:pt x="1072867" y="216415"/>
                </a:lnTo>
                <a:lnTo>
                  <a:pt x="1072867" y="23307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792468" y="6638242"/>
            <a:ext cx="796290" cy="274320"/>
          </a:xfrm>
          <a:custGeom>
            <a:avLst/>
            <a:gdLst/>
            <a:ahLst/>
            <a:cxnLst/>
            <a:rect l="l" t="t" r="r" b="b"/>
            <a:pathLst>
              <a:path w="796290" h="274320">
                <a:moveTo>
                  <a:pt x="222006" y="152280"/>
                </a:moveTo>
                <a:lnTo>
                  <a:pt x="202382" y="152280"/>
                </a:lnTo>
                <a:lnTo>
                  <a:pt x="202382" y="328"/>
                </a:lnTo>
                <a:lnTo>
                  <a:pt x="222006" y="328"/>
                </a:lnTo>
                <a:lnTo>
                  <a:pt x="222006" y="152280"/>
                </a:lnTo>
                <a:close/>
              </a:path>
              <a:path w="796290" h="274320">
                <a:moveTo>
                  <a:pt x="10086" y="146030"/>
                </a:moveTo>
                <a:lnTo>
                  <a:pt x="0" y="130353"/>
                </a:lnTo>
                <a:lnTo>
                  <a:pt x="27884" y="115580"/>
                </a:lnTo>
                <a:lnTo>
                  <a:pt x="50650" y="94065"/>
                </a:lnTo>
                <a:lnTo>
                  <a:pt x="66016" y="67451"/>
                </a:lnTo>
                <a:lnTo>
                  <a:pt x="71699" y="37384"/>
                </a:lnTo>
                <a:lnTo>
                  <a:pt x="71699" y="10415"/>
                </a:lnTo>
                <a:lnTo>
                  <a:pt x="91324" y="10415"/>
                </a:lnTo>
                <a:lnTo>
                  <a:pt x="91324" y="37384"/>
                </a:lnTo>
                <a:lnTo>
                  <a:pt x="96918" y="66060"/>
                </a:lnTo>
                <a:lnTo>
                  <a:pt x="101801" y="74002"/>
                </a:lnTo>
                <a:lnTo>
                  <a:pt x="81786" y="74002"/>
                </a:lnTo>
                <a:lnTo>
                  <a:pt x="70120" y="97621"/>
                </a:lnTo>
                <a:lnTo>
                  <a:pt x="53665" y="117910"/>
                </a:lnTo>
                <a:lnTo>
                  <a:pt x="33345" y="134252"/>
                </a:lnTo>
                <a:lnTo>
                  <a:pt x="10086" y="146030"/>
                </a:lnTo>
                <a:close/>
              </a:path>
              <a:path w="796290" h="274320">
                <a:moveTo>
                  <a:pt x="153376" y="140768"/>
                </a:moveTo>
                <a:lnTo>
                  <a:pt x="130303" y="129873"/>
                </a:lnTo>
                <a:lnTo>
                  <a:pt x="110057" y="114785"/>
                </a:lnTo>
                <a:lnTo>
                  <a:pt x="93573" y="95997"/>
                </a:lnTo>
                <a:lnTo>
                  <a:pt x="81786" y="74002"/>
                </a:lnTo>
                <a:lnTo>
                  <a:pt x="101801" y="74002"/>
                </a:lnTo>
                <a:lnTo>
                  <a:pt x="112401" y="91241"/>
                </a:lnTo>
                <a:lnTo>
                  <a:pt x="135324" y="111448"/>
                </a:lnTo>
                <a:lnTo>
                  <a:pt x="163243" y="125200"/>
                </a:lnTo>
                <a:lnTo>
                  <a:pt x="153376" y="140768"/>
                </a:lnTo>
                <a:close/>
              </a:path>
              <a:path w="796290" h="274320">
                <a:moveTo>
                  <a:pt x="223870" y="186266"/>
                </a:moveTo>
                <a:lnTo>
                  <a:pt x="41112" y="186266"/>
                </a:lnTo>
                <a:lnTo>
                  <a:pt x="41112" y="169821"/>
                </a:lnTo>
                <a:lnTo>
                  <a:pt x="223870" y="169821"/>
                </a:lnTo>
                <a:lnTo>
                  <a:pt x="223870" y="186266"/>
                </a:lnTo>
                <a:close/>
              </a:path>
              <a:path w="796290" h="274320">
                <a:moveTo>
                  <a:pt x="100533" y="253251"/>
                </a:moveTo>
                <a:lnTo>
                  <a:pt x="81128" y="253251"/>
                </a:lnTo>
                <a:lnTo>
                  <a:pt x="81128" y="186266"/>
                </a:lnTo>
                <a:lnTo>
                  <a:pt x="100533" y="186266"/>
                </a:lnTo>
                <a:lnTo>
                  <a:pt x="100533" y="253251"/>
                </a:lnTo>
                <a:close/>
              </a:path>
              <a:path w="796290" h="274320">
                <a:moveTo>
                  <a:pt x="184183" y="253251"/>
                </a:moveTo>
                <a:lnTo>
                  <a:pt x="164778" y="253251"/>
                </a:lnTo>
                <a:lnTo>
                  <a:pt x="164778" y="186266"/>
                </a:lnTo>
                <a:lnTo>
                  <a:pt x="184183" y="186266"/>
                </a:lnTo>
                <a:lnTo>
                  <a:pt x="184183" y="253251"/>
                </a:lnTo>
                <a:close/>
              </a:path>
              <a:path w="796290" h="274320">
                <a:moveTo>
                  <a:pt x="226720" y="269696"/>
                </a:moveTo>
                <a:lnTo>
                  <a:pt x="38481" y="269696"/>
                </a:lnTo>
                <a:lnTo>
                  <a:pt x="38481" y="253251"/>
                </a:lnTo>
                <a:lnTo>
                  <a:pt x="226720" y="253251"/>
                </a:lnTo>
                <a:lnTo>
                  <a:pt x="226720" y="269696"/>
                </a:lnTo>
                <a:close/>
              </a:path>
              <a:path w="796290" h="274320">
                <a:moveTo>
                  <a:pt x="482055" y="273972"/>
                </a:moveTo>
                <a:lnTo>
                  <a:pt x="462431" y="273972"/>
                </a:lnTo>
                <a:lnTo>
                  <a:pt x="462431" y="0"/>
                </a:lnTo>
                <a:lnTo>
                  <a:pt x="482055" y="0"/>
                </a:lnTo>
                <a:lnTo>
                  <a:pt x="482055" y="110400"/>
                </a:lnTo>
                <a:lnTo>
                  <a:pt x="529417" y="110400"/>
                </a:lnTo>
                <a:lnTo>
                  <a:pt x="529417" y="127064"/>
                </a:lnTo>
                <a:lnTo>
                  <a:pt x="482055" y="127064"/>
                </a:lnTo>
                <a:lnTo>
                  <a:pt x="482055" y="273972"/>
                </a:lnTo>
                <a:close/>
              </a:path>
              <a:path w="796290" h="274320">
                <a:moveTo>
                  <a:pt x="304998" y="204684"/>
                </a:moveTo>
                <a:lnTo>
                  <a:pt x="283949" y="204684"/>
                </a:lnTo>
                <a:lnTo>
                  <a:pt x="283949" y="27188"/>
                </a:lnTo>
                <a:lnTo>
                  <a:pt x="411452" y="27188"/>
                </a:lnTo>
                <a:lnTo>
                  <a:pt x="411452" y="43414"/>
                </a:lnTo>
                <a:lnTo>
                  <a:pt x="303354" y="43414"/>
                </a:lnTo>
                <a:lnTo>
                  <a:pt x="303354" y="187801"/>
                </a:lnTo>
                <a:lnTo>
                  <a:pt x="435590" y="187801"/>
                </a:lnTo>
                <a:lnTo>
                  <a:pt x="436777" y="195256"/>
                </a:lnTo>
                <a:lnTo>
                  <a:pt x="405441" y="200013"/>
                </a:lnTo>
                <a:lnTo>
                  <a:pt x="374629" y="202889"/>
                </a:lnTo>
                <a:lnTo>
                  <a:pt x="341946" y="204306"/>
                </a:lnTo>
                <a:lnTo>
                  <a:pt x="304998" y="204684"/>
                </a:lnTo>
                <a:close/>
              </a:path>
              <a:path w="796290" h="274320">
                <a:moveTo>
                  <a:pt x="435590" y="187801"/>
                </a:moveTo>
                <a:lnTo>
                  <a:pt x="304998" y="187801"/>
                </a:lnTo>
                <a:lnTo>
                  <a:pt x="341379" y="187417"/>
                </a:lnTo>
                <a:lnTo>
                  <a:pt x="373546" y="185882"/>
                </a:lnTo>
                <a:lnTo>
                  <a:pt x="403699" y="182867"/>
                </a:lnTo>
                <a:lnTo>
                  <a:pt x="434036" y="178043"/>
                </a:lnTo>
                <a:lnTo>
                  <a:pt x="435590" y="187801"/>
                </a:lnTo>
                <a:close/>
              </a:path>
              <a:path w="796290" h="274320">
                <a:moveTo>
                  <a:pt x="766882" y="101739"/>
                </a:moveTo>
                <a:lnTo>
                  <a:pt x="580944" y="101739"/>
                </a:lnTo>
                <a:lnTo>
                  <a:pt x="580944" y="10086"/>
                </a:lnTo>
                <a:lnTo>
                  <a:pt x="600240" y="10086"/>
                </a:lnTo>
                <a:lnTo>
                  <a:pt x="600240" y="85513"/>
                </a:lnTo>
                <a:lnTo>
                  <a:pt x="766882" y="85513"/>
                </a:lnTo>
                <a:lnTo>
                  <a:pt x="766882" y="101739"/>
                </a:lnTo>
                <a:close/>
              </a:path>
              <a:path w="796290" h="274320">
                <a:moveTo>
                  <a:pt x="796154" y="157761"/>
                </a:moveTo>
                <a:lnTo>
                  <a:pt x="545642" y="157761"/>
                </a:lnTo>
                <a:lnTo>
                  <a:pt x="545642" y="141536"/>
                </a:lnTo>
                <a:lnTo>
                  <a:pt x="796154" y="141536"/>
                </a:lnTo>
                <a:lnTo>
                  <a:pt x="796154" y="157761"/>
                </a:lnTo>
                <a:close/>
              </a:path>
              <a:path w="796290" h="274320">
                <a:moveTo>
                  <a:pt x="768526" y="266627"/>
                </a:moveTo>
                <a:lnTo>
                  <a:pt x="579409" y="266627"/>
                </a:lnTo>
                <a:lnTo>
                  <a:pt x="579409" y="187362"/>
                </a:lnTo>
                <a:lnTo>
                  <a:pt x="598705" y="187362"/>
                </a:lnTo>
                <a:lnTo>
                  <a:pt x="598705" y="250072"/>
                </a:lnTo>
                <a:lnTo>
                  <a:pt x="768526" y="250072"/>
                </a:lnTo>
                <a:lnTo>
                  <a:pt x="768526" y="26662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691393" y="6638242"/>
            <a:ext cx="772160" cy="274320"/>
          </a:xfrm>
          <a:custGeom>
            <a:avLst/>
            <a:gdLst/>
            <a:ahLst/>
            <a:cxnLst/>
            <a:rect l="l" t="t" r="r" b="b"/>
            <a:pathLst>
              <a:path w="772159" h="274320">
                <a:moveTo>
                  <a:pt x="229790" y="75975"/>
                </a:moveTo>
                <a:lnTo>
                  <a:pt x="211262" y="75975"/>
                </a:lnTo>
                <a:lnTo>
                  <a:pt x="211262" y="328"/>
                </a:lnTo>
                <a:lnTo>
                  <a:pt x="229790" y="328"/>
                </a:lnTo>
                <a:lnTo>
                  <a:pt x="229790" y="75975"/>
                </a:lnTo>
                <a:close/>
              </a:path>
              <a:path w="772159" h="274320">
                <a:moveTo>
                  <a:pt x="170369" y="160941"/>
                </a:moveTo>
                <a:lnTo>
                  <a:pt x="151731" y="160941"/>
                </a:lnTo>
                <a:lnTo>
                  <a:pt x="151731" y="5591"/>
                </a:lnTo>
                <a:lnTo>
                  <a:pt x="170369" y="5591"/>
                </a:lnTo>
                <a:lnTo>
                  <a:pt x="170369" y="75975"/>
                </a:lnTo>
                <a:lnTo>
                  <a:pt x="229790" y="75975"/>
                </a:lnTo>
                <a:lnTo>
                  <a:pt x="229790" y="92420"/>
                </a:lnTo>
                <a:lnTo>
                  <a:pt x="170369" y="92420"/>
                </a:lnTo>
                <a:lnTo>
                  <a:pt x="170369" y="160941"/>
                </a:lnTo>
                <a:close/>
              </a:path>
              <a:path w="772159" h="274320">
                <a:moveTo>
                  <a:pt x="229790" y="169711"/>
                </a:moveTo>
                <a:lnTo>
                  <a:pt x="211262" y="169711"/>
                </a:lnTo>
                <a:lnTo>
                  <a:pt x="211262" y="92420"/>
                </a:lnTo>
                <a:lnTo>
                  <a:pt x="229790" y="92420"/>
                </a:lnTo>
                <a:lnTo>
                  <a:pt x="229790" y="169711"/>
                </a:lnTo>
                <a:close/>
              </a:path>
              <a:path w="772159" h="274320">
                <a:moveTo>
                  <a:pt x="10853" y="153266"/>
                </a:moveTo>
                <a:lnTo>
                  <a:pt x="0" y="138027"/>
                </a:lnTo>
                <a:lnTo>
                  <a:pt x="24177" y="123011"/>
                </a:lnTo>
                <a:lnTo>
                  <a:pt x="42948" y="102753"/>
                </a:lnTo>
                <a:lnTo>
                  <a:pt x="55100" y="79658"/>
                </a:lnTo>
                <a:lnTo>
                  <a:pt x="59421" y="56132"/>
                </a:lnTo>
                <a:lnTo>
                  <a:pt x="59421" y="17321"/>
                </a:lnTo>
                <a:lnTo>
                  <a:pt x="78168" y="17321"/>
                </a:lnTo>
                <a:lnTo>
                  <a:pt x="78168" y="56132"/>
                </a:lnTo>
                <a:lnTo>
                  <a:pt x="82310" y="78897"/>
                </a:lnTo>
                <a:lnTo>
                  <a:pt x="88449" y="90008"/>
                </a:lnTo>
                <a:lnTo>
                  <a:pt x="68959" y="90008"/>
                </a:lnTo>
                <a:lnTo>
                  <a:pt x="59525" y="109528"/>
                </a:lnTo>
                <a:lnTo>
                  <a:pt x="46443" y="127187"/>
                </a:lnTo>
                <a:lnTo>
                  <a:pt x="30092" y="142072"/>
                </a:lnTo>
                <a:lnTo>
                  <a:pt x="10853" y="153266"/>
                </a:lnTo>
                <a:close/>
              </a:path>
              <a:path w="772159" h="274320">
                <a:moveTo>
                  <a:pt x="125639" y="146030"/>
                </a:moveTo>
                <a:lnTo>
                  <a:pt x="106700" y="136306"/>
                </a:lnTo>
                <a:lnTo>
                  <a:pt x="90721" y="123323"/>
                </a:lnTo>
                <a:lnTo>
                  <a:pt x="78031" y="107688"/>
                </a:lnTo>
                <a:lnTo>
                  <a:pt x="68959" y="90008"/>
                </a:lnTo>
                <a:lnTo>
                  <a:pt x="88449" y="90008"/>
                </a:lnTo>
                <a:lnTo>
                  <a:pt x="94037" y="100122"/>
                </a:lnTo>
                <a:lnTo>
                  <a:pt x="112301" y="118016"/>
                </a:lnTo>
                <a:lnTo>
                  <a:pt x="136054" y="130792"/>
                </a:lnTo>
                <a:lnTo>
                  <a:pt x="125639" y="146030"/>
                </a:lnTo>
                <a:close/>
              </a:path>
              <a:path w="772159" h="274320">
                <a:moveTo>
                  <a:pt x="140439" y="272766"/>
                </a:moveTo>
                <a:lnTo>
                  <a:pt x="102296" y="269534"/>
                </a:lnTo>
                <a:lnTo>
                  <a:pt x="73659" y="260145"/>
                </a:lnTo>
                <a:lnTo>
                  <a:pt x="55691" y="245062"/>
                </a:lnTo>
                <a:lnTo>
                  <a:pt x="49554" y="224747"/>
                </a:lnTo>
                <a:lnTo>
                  <a:pt x="55691" y="204304"/>
                </a:lnTo>
                <a:lnTo>
                  <a:pt x="73659" y="189144"/>
                </a:lnTo>
                <a:lnTo>
                  <a:pt x="102296" y="179698"/>
                </a:lnTo>
                <a:lnTo>
                  <a:pt x="140439" y="176399"/>
                </a:lnTo>
                <a:lnTo>
                  <a:pt x="178384" y="179698"/>
                </a:lnTo>
                <a:lnTo>
                  <a:pt x="207027" y="189144"/>
                </a:lnTo>
                <a:lnTo>
                  <a:pt x="210528" y="192076"/>
                </a:lnTo>
                <a:lnTo>
                  <a:pt x="140439" y="192076"/>
                </a:lnTo>
                <a:lnTo>
                  <a:pt x="110674" y="194329"/>
                </a:lnTo>
                <a:lnTo>
                  <a:pt x="88062" y="200806"/>
                </a:lnTo>
                <a:lnTo>
                  <a:pt x="73714" y="211086"/>
                </a:lnTo>
                <a:lnTo>
                  <a:pt x="68739" y="224747"/>
                </a:lnTo>
                <a:lnTo>
                  <a:pt x="73714" y="238295"/>
                </a:lnTo>
                <a:lnTo>
                  <a:pt x="88062" y="248524"/>
                </a:lnTo>
                <a:lnTo>
                  <a:pt x="110674" y="254949"/>
                </a:lnTo>
                <a:lnTo>
                  <a:pt x="140439" y="257089"/>
                </a:lnTo>
                <a:lnTo>
                  <a:pt x="210694" y="257089"/>
                </a:lnTo>
                <a:lnTo>
                  <a:pt x="207027" y="260145"/>
                </a:lnTo>
                <a:lnTo>
                  <a:pt x="178384" y="269534"/>
                </a:lnTo>
                <a:lnTo>
                  <a:pt x="140439" y="272766"/>
                </a:lnTo>
                <a:close/>
              </a:path>
              <a:path w="772159" h="274320">
                <a:moveTo>
                  <a:pt x="210694" y="257089"/>
                </a:moveTo>
                <a:lnTo>
                  <a:pt x="140439" y="257089"/>
                </a:lnTo>
                <a:lnTo>
                  <a:pt x="169972" y="254949"/>
                </a:lnTo>
                <a:lnTo>
                  <a:pt x="192515" y="248524"/>
                </a:lnTo>
                <a:lnTo>
                  <a:pt x="206918" y="238295"/>
                </a:lnTo>
                <a:lnTo>
                  <a:pt x="212029" y="224747"/>
                </a:lnTo>
                <a:lnTo>
                  <a:pt x="206918" y="211086"/>
                </a:lnTo>
                <a:lnTo>
                  <a:pt x="192515" y="200806"/>
                </a:lnTo>
                <a:lnTo>
                  <a:pt x="169972" y="194329"/>
                </a:lnTo>
                <a:lnTo>
                  <a:pt x="140439" y="192076"/>
                </a:lnTo>
                <a:lnTo>
                  <a:pt x="210528" y="192076"/>
                </a:lnTo>
                <a:lnTo>
                  <a:pt x="225125" y="204304"/>
                </a:lnTo>
                <a:lnTo>
                  <a:pt x="231435" y="224747"/>
                </a:lnTo>
                <a:lnTo>
                  <a:pt x="225125" y="245062"/>
                </a:lnTo>
                <a:lnTo>
                  <a:pt x="210694" y="257089"/>
                </a:lnTo>
                <a:close/>
              </a:path>
              <a:path w="772159" h="274320">
                <a:moveTo>
                  <a:pt x="486002" y="161160"/>
                </a:moveTo>
                <a:lnTo>
                  <a:pt x="466378" y="161160"/>
                </a:lnTo>
                <a:lnTo>
                  <a:pt x="466378" y="0"/>
                </a:lnTo>
                <a:lnTo>
                  <a:pt x="486002" y="0"/>
                </a:lnTo>
                <a:lnTo>
                  <a:pt x="486002" y="71261"/>
                </a:lnTo>
                <a:lnTo>
                  <a:pt x="528320" y="71261"/>
                </a:lnTo>
                <a:lnTo>
                  <a:pt x="528320" y="88254"/>
                </a:lnTo>
                <a:lnTo>
                  <a:pt x="486002" y="88254"/>
                </a:lnTo>
                <a:lnTo>
                  <a:pt x="486002" y="161160"/>
                </a:lnTo>
                <a:close/>
              </a:path>
              <a:path w="772159" h="274320">
                <a:moveTo>
                  <a:pt x="281756" y="156994"/>
                </a:moveTo>
                <a:lnTo>
                  <a:pt x="273534" y="141645"/>
                </a:lnTo>
                <a:lnTo>
                  <a:pt x="320306" y="123939"/>
                </a:lnTo>
                <a:lnTo>
                  <a:pt x="356306" y="99656"/>
                </a:lnTo>
                <a:lnTo>
                  <a:pt x="380220" y="69616"/>
                </a:lnTo>
                <a:lnTo>
                  <a:pt x="390731" y="34643"/>
                </a:lnTo>
                <a:lnTo>
                  <a:pt x="285484" y="34643"/>
                </a:lnTo>
                <a:lnTo>
                  <a:pt x="285484" y="18199"/>
                </a:lnTo>
                <a:lnTo>
                  <a:pt x="411342" y="18199"/>
                </a:lnTo>
                <a:lnTo>
                  <a:pt x="402333" y="65493"/>
                </a:lnTo>
                <a:lnTo>
                  <a:pt x="376602" y="104987"/>
                </a:lnTo>
                <a:lnTo>
                  <a:pt x="335844" y="135785"/>
                </a:lnTo>
                <a:lnTo>
                  <a:pt x="281756" y="156994"/>
                </a:lnTo>
                <a:close/>
              </a:path>
              <a:path w="772159" h="274320">
                <a:moveTo>
                  <a:pt x="486002" y="273643"/>
                </a:moveTo>
                <a:lnTo>
                  <a:pt x="466378" y="273643"/>
                </a:lnTo>
                <a:lnTo>
                  <a:pt x="466378" y="190432"/>
                </a:lnTo>
                <a:lnTo>
                  <a:pt x="308506" y="190432"/>
                </a:lnTo>
                <a:lnTo>
                  <a:pt x="308506" y="173987"/>
                </a:lnTo>
                <a:lnTo>
                  <a:pt x="486002" y="173987"/>
                </a:lnTo>
                <a:lnTo>
                  <a:pt x="486002" y="273643"/>
                </a:lnTo>
                <a:close/>
              </a:path>
              <a:path w="772159" h="274320">
                <a:moveTo>
                  <a:pt x="771925" y="273972"/>
                </a:moveTo>
                <a:lnTo>
                  <a:pt x="752410" y="273972"/>
                </a:lnTo>
                <a:lnTo>
                  <a:pt x="752410" y="0"/>
                </a:lnTo>
                <a:lnTo>
                  <a:pt x="771925" y="0"/>
                </a:lnTo>
                <a:lnTo>
                  <a:pt x="771925" y="273972"/>
                </a:lnTo>
                <a:close/>
              </a:path>
              <a:path w="772159" h="274320">
                <a:moveTo>
                  <a:pt x="627538" y="210933"/>
                </a:moveTo>
                <a:lnTo>
                  <a:pt x="599633" y="204276"/>
                </a:lnTo>
                <a:lnTo>
                  <a:pt x="577792" y="185306"/>
                </a:lnTo>
                <a:lnTo>
                  <a:pt x="563557" y="155524"/>
                </a:lnTo>
                <a:lnTo>
                  <a:pt x="558469" y="116430"/>
                </a:lnTo>
                <a:lnTo>
                  <a:pt x="563557" y="77395"/>
                </a:lnTo>
                <a:lnTo>
                  <a:pt x="577792" y="47621"/>
                </a:lnTo>
                <a:lnTo>
                  <a:pt x="599633" y="28598"/>
                </a:lnTo>
                <a:lnTo>
                  <a:pt x="627538" y="21816"/>
                </a:lnTo>
                <a:lnTo>
                  <a:pt x="655304" y="28598"/>
                </a:lnTo>
                <a:lnTo>
                  <a:pt x="667414" y="39138"/>
                </a:lnTo>
                <a:lnTo>
                  <a:pt x="627538" y="39138"/>
                </a:lnTo>
                <a:lnTo>
                  <a:pt x="607251" y="44879"/>
                </a:lnTo>
                <a:lnTo>
                  <a:pt x="591373" y="60722"/>
                </a:lnTo>
                <a:lnTo>
                  <a:pt x="581025" y="85097"/>
                </a:lnTo>
                <a:lnTo>
                  <a:pt x="577326" y="116430"/>
                </a:lnTo>
                <a:lnTo>
                  <a:pt x="581025" y="147793"/>
                </a:lnTo>
                <a:lnTo>
                  <a:pt x="591373" y="172219"/>
                </a:lnTo>
                <a:lnTo>
                  <a:pt x="607251" y="188073"/>
                </a:lnTo>
                <a:lnTo>
                  <a:pt x="627538" y="193721"/>
                </a:lnTo>
                <a:lnTo>
                  <a:pt x="667466" y="193721"/>
                </a:lnTo>
                <a:lnTo>
                  <a:pt x="655304" y="204276"/>
                </a:lnTo>
                <a:lnTo>
                  <a:pt x="627538" y="210933"/>
                </a:lnTo>
                <a:close/>
              </a:path>
              <a:path w="772159" h="274320">
                <a:moveTo>
                  <a:pt x="667466" y="193721"/>
                </a:moveTo>
                <a:lnTo>
                  <a:pt x="627538" y="193721"/>
                </a:lnTo>
                <a:lnTo>
                  <a:pt x="647793" y="188073"/>
                </a:lnTo>
                <a:lnTo>
                  <a:pt x="663607" y="172219"/>
                </a:lnTo>
                <a:lnTo>
                  <a:pt x="673913" y="147793"/>
                </a:lnTo>
                <a:lnTo>
                  <a:pt x="677640" y="116430"/>
                </a:lnTo>
                <a:lnTo>
                  <a:pt x="673913" y="85097"/>
                </a:lnTo>
                <a:lnTo>
                  <a:pt x="663607" y="60722"/>
                </a:lnTo>
                <a:lnTo>
                  <a:pt x="647793" y="44879"/>
                </a:lnTo>
                <a:lnTo>
                  <a:pt x="627538" y="39138"/>
                </a:lnTo>
                <a:lnTo>
                  <a:pt x="667414" y="39138"/>
                </a:lnTo>
                <a:lnTo>
                  <a:pt x="677161" y="47621"/>
                </a:lnTo>
                <a:lnTo>
                  <a:pt x="691473" y="77395"/>
                </a:lnTo>
                <a:lnTo>
                  <a:pt x="696607" y="116430"/>
                </a:lnTo>
                <a:lnTo>
                  <a:pt x="691473" y="155524"/>
                </a:lnTo>
                <a:lnTo>
                  <a:pt x="677161" y="185306"/>
                </a:lnTo>
                <a:lnTo>
                  <a:pt x="667466" y="193721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137009" y="7019004"/>
            <a:ext cx="1416685" cy="274320"/>
          </a:xfrm>
          <a:custGeom>
            <a:avLst/>
            <a:gdLst/>
            <a:ahLst/>
            <a:cxnLst/>
            <a:rect l="l" t="t" r="r" b="b"/>
            <a:pathLst>
              <a:path w="1416684" h="274320">
                <a:moveTo>
                  <a:pt x="219594" y="92749"/>
                </a:moveTo>
                <a:lnTo>
                  <a:pt x="33986" y="92749"/>
                </a:lnTo>
                <a:lnTo>
                  <a:pt x="33986" y="10524"/>
                </a:lnTo>
                <a:lnTo>
                  <a:pt x="216524" y="10524"/>
                </a:lnTo>
                <a:lnTo>
                  <a:pt x="216524" y="26640"/>
                </a:lnTo>
                <a:lnTo>
                  <a:pt x="53500" y="26640"/>
                </a:lnTo>
                <a:lnTo>
                  <a:pt x="53500" y="76304"/>
                </a:lnTo>
                <a:lnTo>
                  <a:pt x="219594" y="76304"/>
                </a:lnTo>
                <a:lnTo>
                  <a:pt x="219594" y="92749"/>
                </a:lnTo>
                <a:close/>
              </a:path>
              <a:path w="1416684" h="274320">
                <a:moveTo>
                  <a:pt x="249414" y="133752"/>
                </a:moveTo>
                <a:lnTo>
                  <a:pt x="0" y="133752"/>
                </a:lnTo>
                <a:lnTo>
                  <a:pt x="0" y="117416"/>
                </a:lnTo>
                <a:lnTo>
                  <a:pt x="249414" y="117416"/>
                </a:lnTo>
                <a:lnTo>
                  <a:pt x="249414" y="133752"/>
                </a:lnTo>
                <a:close/>
              </a:path>
              <a:path w="1416684" h="274320">
                <a:moveTo>
                  <a:pt x="225185" y="270025"/>
                </a:moveTo>
                <a:lnTo>
                  <a:pt x="31574" y="270025"/>
                </a:lnTo>
                <a:lnTo>
                  <a:pt x="31574" y="206329"/>
                </a:lnTo>
                <a:lnTo>
                  <a:pt x="197448" y="206329"/>
                </a:lnTo>
                <a:lnTo>
                  <a:pt x="197448" y="176508"/>
                </a:lnTo>
                <a:lnTo>
                  <a:pt x="30806" y="176508"/>
                </a:lnTo>
                <a:lnTo>
                  <a:pt x="30806" y="160721"/>
                </a:lnTo>
                <a:lnTo>
                  <a:pt x="216634" y="160721"/>
                </a:lnTo>
                <a:lnTo>
                  <a:pt x="216634" y="221787"/>
                </a:lnTo>
                <a:lnTo>
                  <a:pt x="50650" y="221787"/>
                </a:lnTo>
                <a:lnTo>
                  <a:pt x="50650" y="253800"/>
                </a:lnTo>
                <a:lnTo>
                  <a:pt x="225185" y="253800"/>
                </a:lnTo>
                <a:lnTo>
                  <a:pt x="225185" y="270025"/>
                </a:lnTo>
                <a:close/>
              </a:path>
              <a:path w="1416684" h="274320">
                <a:moveTo>
                  <a:pt x="500035" y="70493"/>
                </a:moveTo>
                <a:lnTo>
                  <a:pt x="480411" y="70493"/>
                </a:lnTo>
                <a:lnTo>
                  <a:pt x="480411" y="0"/>
                </a:lnTo>
                <a:lnTo>
                  <a:pt x="500035" y="0"/>
                </a:lnTo>
                <a:lnTo>
                  <a:pt x="500035" y="70493"/>
                </a:lnTo>
                <a:close/>
              </a:path>
              <a:path w="1416684" h="274320">
                <a:moveTo>
                  <a:pt x="349509" y="143070"/>
                </a:moveTo>
                <a:lnTo>
                  <a:pt x="321421" y="138444"/>
                </a:lnTo>
                <a:lnTo>
                  <a:pt x="299284" y="125461"/>
                </a:lnTo>
                <a:lnTo>
                  <a:pt x="284773" y="105468"/>
                </a:lnTo>
                <a:lnTo>
                  <a:pt x="279563" y="79812"/>
                </a:lnTo>
                <a:lnTo>
                  <a:pt x="284773" y="53980"/>
                </a:lnTo>
                <a:lnTo>
                  <a:pt x="299284" y="33821"/>
                </a:lnTo>
                <a:lnTo>
                  <a:pt x="321421" y="20734"/>
                </a:lnTo>
                <a:lnTo>
                  <a:pt x="349509" y="16116"/>
                </a:lnTo>
                <a:lnTo>
                  <a:pt x="375057" y="19987"/>
                </a:lnTo>
                <a:lnTo>
                  <a:pt x="396021" y="31053"/>
                </a:lnTo>
                <a:lnTo>
                  <a:pt x="397623" y="32889"/>
                </a:lnTo>
                <a:lnTo>
                  <a:pt x="349509" y="32889"/>
                </a:lnTo>
                <a:lnTo>
                  <a:pt x="329054" y="36336"/>
                </a:lnTo>
                <a:lnTo>
                  <a:pt x="312823" y="46155"/>
                </a:lnTo>
                <a:lnTo>
                  <a:pt x="302163" y="61072"/>
                </a:lnTo>
                <a:lnTo>
                  <a:pt x="298420" y="79812"/>
                </a:lnTo>
                <a:lnTo>
                  <a:pt x="302163" y="98321"/>
                </a:lnTo>
                <a:lnTo>
                  <a:pt x="312823" y="113182"/>
                </a:lnTo>
                <a:lnTo>
                  <a:pt x="329054" y="123088"/>
                </a:lnTo>
                <a:lnTo>
                  <a:pt x="349509" y="126735"/>
                </a:lnTo>
                <a:lnTo>
                  <a:pt x="397505" y="126735"/>
                </a:lnTo>
                <a:lnTo>
                  <a:pt x="396788" y="127585"/>
                </a:lnTo>
                <a:lnTo>
                  <a:pt x="375554" y="139017"/>
                </a:lnTo>
                <a:lnTo>
                  <a:pt x="349509" y="143070"/>
                </a:lnTo>
                <a:close/>
              </a:path>
              <a:path w="1416684" h="274320">
                <a:moveTo>
                  <a:pt x="397505" y="126735"/>
                </a:moveTo>
                <a:lnTo>
                  <a:pt x="349509" y="126735"/>
                </a:lnTo>
                <a:lnTo>
                  <a:pt x="369716" y="123088"/>
                </a:lnTo>
                <a:lnTo>
                  <a:pt x="385852" y="113182"/>
                </a:lnTo>
                <a:lnTo>
                  <a:pt x="396562" y="98321"/>
                </a:lnTo>
                <a:lnTo>
                  <a:pt x="400488" y="79812"/>
                </a:lnTo>
                <a:lnTo>
                  <a:pt x="396562" y="61072"/>
                </a:lnTo>
                <a:lnTo>
                  <a:pt x="385852" y="46155"/>
                </a:lnTo>
                <a:lnTo>
                  <a:pt x="369716" y="36336"/>
                </a:lnTo>
                <a:lnTo>
                  <a:pt x="349509" y="32889"/>
                </a:lnTo>
                <a:lnTo>
                  <a:pt x="397623" y="32889"/>
                </a:lnTo>
                <a:lnTo>
                  <a:pt x="411023" y="48245"/>
                </a:lnTo>
                <a:lnTo>
                  <a:pt x="418687" y="70493"/>
                </a:lnTo>
                <a:lnTo>
                  <a:pt x="500035" y="70493"/>
                </a:lnTo>
                <a:lnTo>
                  <a:pt x="500035" y="86938"/>
                </a:lnTo>
                <a:lnTo>
                  <a:pt x="418907" y="86938"/>
                </a:lnTo>
                <a:lnTo>
                  <a:pt x="411733" y="109862"/>
                </a:lnTo>
                <a:lnTo>
                  <a:pt x="397505" y="126735"/>
                </a:lnTo>
                <a:close/>
              </a:path>
              <a:path w="1416684" h="274320">
                <a:moveTo>
                  <a:pt x="500035" y="157213"/>
                </a:moveTo>
                <a:lnTo>
                  <a:pt x="480411" y="157213"/>
                </a:lnTo>
                <a:lnTo>
                  <a:pt x="480411" y="86938"/>
                </a:lnTo>
                <a:lnTo>
                  <a:pt x="500035" y="86938"/>
                </a:lnTo>
                <a:lnTo>
                  <a:pt x="500035" y="157213"/>
                </a:lnTo>
                <a:close/>
              </a:path>
              <a:path w="1416684" h="274320">
                <a:moveTo>
                  <a:pt x="300065" y="270245"/>
                </a:moveTo>
                <a:lnTo>
                  <a:pt x="290307" y="255115"/>
                </a:lnTo>
                <a:lnTo>
                  <a:pt x="313551" y="242749"/>
                </a:lnTo>
                <a:lnTo>
                  <a:pt x="331461" y="225747"/>
                </a:lnTo>
                <a:lnTo>
                  <a:pt x="343019" y="206135"/>
                </a:lnTo>
                <a:lnTo>
                  <a:pt x="347207" y="185937"/>
                </a:lnTo>
                <a:lnTo>
                  <a:pt x="347207" y="167628"/>
                </a:lnTo>
                <a:lnTo>
                  <a:pt x="365844" y="167628"/>
                </a:lnTo>
                <a:lnTo>
                  <a:pt x="365844" y="185937"/>
                </a:lnTo>
                <a:lnTo>
                  <a:pt x="368467" y="205003"/>
                </a:lnTo>
                <a:lnTo>
                  <a:pt x="373817" y="217402"/>
                </a:lnTo>
                <a:lnTo>
                  <a:pt x="355977" y="217402"/>
                </a:lnTo>
                <a:lnTo>
                  <a:pt x="346840" y="233675"/>
                </a:lnTo>
                <a:lnTo>
                  <a:pt x="334270" y="248345"/>
                </a:lnTo>
                <a:lnTo>
                  <a:pt x="318576" y="260754"/>
                </a:lnTo>
                <a:lnTo>
                  <a:pt x="300065" y="270245"/>
                </a:lnTo>
                <a:close/>
              </a:path>
              <a:path w="1416684" h="274320">
                <a:moveTo>
                  <a:pt x="435491" y="252703"/>
                </a:moveTo>
                <a:lnTo>
                  <a:pt x="407395" y="252703"/>
                </a:lnTo>
                <a:lnTo>
                  <a:pt x="425492" y="238494"/>
                </a:lnTo>
                <a:lnTo>
                  <a:pt x="438695" y="221335"/>
                </a:lnTo>
                <a:lnTo>
                  <a:pt x="446801" y="203168"/>
                </a:lnTo>
                <a:lnTo>
                  <a:pt x="449604" y="185937"/>
                </a:lnTo>
                <a:lnTo>
                  <a:pt x="449604" y="167628"/>
                </a:lnTo>
                <a:lnTo>
                  <a:pt x="468570" y="167628"/>
                </a:lnTo>
                <a:lnTo>
                  <a:pt x="468570" y="185937"/>
                </a:lnTo>
                <a:lnTo>
                  <a:pt x="472598" y="206998"/>
                </a:lnTo>
                <a:lnTo>
                  <a:pt x="478172" y="216524"/>
                </a:lnTo>
                <a:lnTo>
                  <a:pt x="458813" y="216524"/>
                </a:lnTo>
                <a:lnTo>
                  <a:pt x="450985" y="233153"/>
                </a:lnTo>
                <a:lnTo>
                  <a:pt x="439847" y="248661"/>
                </a:lnTo>
                <a:lnTo>
                  <a:pt x="435491" y="252703"/>
                </a:lnTo>
                <a:close/>
              </a:path>
              <a:path w="1416684" h="274320">
                <a:moveTo>
                  <a:pt x="515603" y="270245"/>
                </a:moveTo>
                <a:lnTo>
                  <a:pt x="496431" y="260864"/>
                </a:lnTo>
                <a:lnTo>
                  <a:pt x="480383" y="248400"/>
                </a:lnTo>
                <a:lnTo>
                  <a:pt x="467748" y="233428"/>
                </a:lnTo>
                <a:lnTo>
                  <a:pt x="458813" y="216524"/>
                </a:lnTo>
                <a:lnTo>
                  <a:pt x="478172" y="216524"/>
                </a:lnTo>
                <a:lnTo>
                  <a:pt x="484097" y="226652"/>
                </a:lnTo>
                <a:lnTo>
                  <a:pt x="502195" y="243242"/>
                </a:lnTo>
                <a:lnTo>
                  <a:pt x="526018" y="255115"/>
                </a:lnTo>
                <a:lnTo>
                  <a:pt x="515603" y="270245"/>
                </a:lnTo>
                <a:close/>
              </a:path>
              <a:path w="1416684" h="274320">
                <a:moveTo>
                  <a:pt x="407724" y="272328"/>
                </a:moveTo>
                <a:lnTo>
                  <a:pt x="389571" y="262620"/>
                </a:lnTo>
                <a:lnTo>
                  <a:pt x="374903" y="249757"/>
                </a:lnTo>
                <a:lnTo>
                  <a:pt x="363708" y="234448"/>
                </a:lnTo>
                <a:lnTo>
                  <a:pt x="355977" y="217402"/>
                </a:lnTo>
                <a:lnTo>
                  <a:pt x="373817" y="217402"/>
                </a:lnTo>
                <a:lnTo>
                  <a:pt x="376383" y="223349"/>
                </a:lnTo>
                <a:lnTo>
                  <a:pt x="389417" y="239681"/>
                </a:lnTo>
                <a:lnTo>
                  <a:pt x="407395" y="252703"/>
                </a:lnTo>
                <a:lnTo>
                  <a:pt x="435491" y="252703"/>
                </a:lnTo>
                <a:lnTo>
                  <a:pt x="425420" y="262051"/>
                </a:lnTo>
                <a:lnTo>
                  <a:pt x="407724" y="272328"/>
                </a:lnTo>
                <a:close/>
              </a:path>
              <a:path w="1416684" h="274320">
                <a:moveTo>
                  <a:pt x="571406" y="104699"/>
                </a:moveTo>
                <a:lnTo>
                  <a:pt x="563951" y="89021"/>
                </a:lnTo>
                <a:lnTo>
                  <a:pt x="598348" y="80268"/>
                </a:lnTo>
                <a:lnTo>
                  <a:pt x="630526" y="64546"/>
                </a:lnTo>
                <a:lnTo>
                  <a:pt x="654357" y="43109"/>
                </a:lnTo>
                <a:lnTo>
                  <a:pt x="663717" y="17212"/>
                </a:lnTo>
                <a:lnTo>
                  <a:pt x="663717" y="3069"/>
                </a:lnTo>
                <a:lnTo>
                  <a:pt x="683670" y="3069"/>
                </a:lnTo>
                <a:lnTo>
                  <a:pt x="683670" y="17212"/>
                </a:lnTo>
                <a:lnTo>
                  <a:pt x="693076" y="42708"/>
                </a:lnTo>
                <a:lnTo>
                  <a:pt x="694835" y="44291"/>
                </a:lnTo>
                <a:lnTo>
                  <a:pt x="673803" y="44291"/>
                </a:lnTo>
                <a:lnTo>
                  <a:pt x="656339" y="66480"/>
                </a:lnTo>
                <a:lnTo>
                  <a:pt x="631362" y="84239"/>
                </a:lnTo>
                <a:lnTo>
                  <a:pt x="602006" y="97126"/>
                </a:lnTo>
                <a:lnTo>
                  <a:pt x="571406" y="104699"/>
                </a:lnTo>
                <a:close/>
              </a:path>
              <a:path w="1416684" h="274320">
                <a:moveTo>
                  <a:pt x="775981" y="104699"/>
                </a:moveTo>
                <a:lnTo>
                  <a:pt x="745462" y="97064"/>
                </a:lnTo>
                <a:lnTo>
                  <a:pt x="716176" y="84074"/>
                </a:lnTo>
                <a:lnTo>
                  <a:pt x="691249" y="66295"/>
                </a:lnTo>
                <a:lnTo>
                  <a:pt x="673803" y="44291"/>
                </a:lnTo>
                <a:lnTo>
                  <a:pt x="694835" y="44291"/>
                </a:lnTo>
                <a:lnTo>
                  <a:pt x="717067" y="64299"/>
                </a:lnTo>
                <a:lnTo>
                  <a:pt x="749301" y="80299"/>
                </a:lnTo>
                <a:lnTo>
                  <a:pt x="783436" y="89021"/>
                </a:lnTo>
                <a:lnTo>
                  <a:pt x="775981" y="104699"/>
                </a:lnTo>
                <a:close/>
              </a:path>
              <a:path w="1416684" h="274320">
                <a:moveTo>
                  <a:pt x="798346" y="143180"/>
                </a:moveTo>
                <a:lnTo>
                  <a:pt x="549041" y="143180"/>
                </a:lnTo>
                <a:lnTo>
                  <a:pt x="549041" y="126406"/>
                </a:lnTo>
                <a:lnTo>
                  <a:pt x="798346" y="126406"/>
                </a:lnTo>
                <a:lnTo>
                  <a:pt x="798346" y="143180"/>
                </a:lnTo>
                <a:close/>
              </a:path>
              <a:path w="1416684" h="274320">
                <a:moveTo>
                  <a:pt x="765347" y="269696"/>
                </a:moveTo>
                <a:lnTo>
                  <a:pt x="581602" y="269696"/>
                </a:lnTo>
                <a:lnTo>
                  <a:pt x="581602" y="164120"/>
                </a:lnTo>
                <a:lnTo>
                  <a:pt x="601007" y="164120"/>
                </a:lnTo>
                <a:lnTo>
                  <a:pt x="601007" y="198874"/>
                </a:lnTo>
                <a:lnTo>
                  <a:pt x="765347" y="198874"/>
                </a:lnTo>
                <a:lnTo>
                  <a:pt x="765347" y="214880"/>
                </a:lnTo>
                <a:lnTo>
                  <a:pt x="601007" y="214880"/>
                </a:lnTo>
                <a:lnTo>
                  <a:pt x="601007" y="253471"/>
                </a:lnTo>
                <a:lnTo>
                  <a:pt x="765347" y="253471"/>
                </a:lnTo>
                <a:lnTo>
                  <a:pt x="765347" y="269696"/>
                </a:lnTo>
                <a:close/>
              </a:path>
              <a:path w="1416684" h="274320">
                <a:moveTo>
                  <a:pt x="765347" y="198874"/>
                </a:moveTo>
                <a:lnTo>
                  <a:pt x="745613" y="198874"/>
                </a:lnTo>
                <a:lnTo>
                  <a:pt x="745613" y="164120"/>
                </a:lnTo>
                <a:lnTo>
                  <a:pt x="765347" y="164120"/>
                </a:lnTo>
                <a:lnTo>
                  <a:pt x="765347" y="198874"/>
                </a:lnTo>
                <a:close/>
              </a:path>
              <a:path w="1416684" h="274320">
                <a:moveTo>
                  <a:pt x="765347" y="253471"/>
                </a:moveTo>
                <a:lnTo>
                  <a:pt x="745613" y="253471"/>
                </a:lnTo>
                <a:lnTo>
                  <a:pt x="745613" y="214880"/>
                </a:lnTo>
                <a:lnTo>
                  <a:pt x="765347" y="214880"/>
                </a:lnTo>
                <a:lnTo>
                  <a:pt x="765347" y="253471"/>
                </a:lnTo>
                <a:close/>
              </a:path>
              <a:path w="1416684" h="274320">
                <a:moveTo>
                  <a:pt x="1047542" y="273643"/>
                </a:moveTo>
                <a:lnTo>
                  <a:pt x="1028246" y="273643"/>
                </a:lnTo>
                <a:lnTo>
                  <a:pt x="1028246" y="0"/>
                </a:lnTo>
                <a:lnTo>
                  <a:pt x="1047542" y="0"/>
                </a:lnTo>
                <a:lnTo>
                  <a:pt x="1047542" y="273643"/>
                </a:lnTo>
                <a:close/>
              </a:path>
              <a:path w="1416684" h="274320">
                <a:moveTo>
                  <a:pt x="864016" y="202053"/>
                </a:moveTo>
                <a:lnTo>
                  <a:pt x="842309" y="202053"/>
                </a:lnTo>
                <a:lnTo>
                  <a:pt x="842309" y="27298"/>
                </a:lnTo>
                <a:lnTo>
                  <a:pt x="861495" y="27298"/>
                </a:lnTo>
                <a:lnTo>
                  <a:pt x="861495" y="184621"/>
                </a:lnTo>
                <a:lnTo>
                  <a:pt x="999017" y="184621"/>
                </a:lnTo>
                <a:lnTo>
                  <a:pt x="999632" y="188458"/>
                </a:lnTo>
                <a:lnTo>
                  <a:pt x="964120" y="194791"/>
                </a:lnTo>
                <a:lnTo>
                  <a:pt x="930139" y="198997"/>
                </a:lnTo>
                <a:lnTo>
                  <a:pt x="897000" y="201332"/>
                </a:lnTo>
                <a:lnTo>
                  <a:pt x="864016" y="202053"/>
                </a:lnTo>
                <a:close/>
              </a:path>
              <a:path w="1416684" h="274320">
                <a:moveTo>
                  <a:pt x="999017" y="184621"/>
                </a:moveTo>
                <a:lnTo>
                  <a:pt x="864016" y="184621"/>
                </a:lnTo>
                <a:lnTo>
                  <a:pt x="896156" y="183951"/>
                </a:lnTo>
                <a:lnTo>
                  <a:pt x="928809" y="181730"/>
                </a:lnTo>
                <a:lnTo>
                  <a:pt x="962285" y="177637"/>
                </a:lnTo>
                <a:lnTo>
                  <a:pt x="996891" y="171356"/>
                </a:lnTo>
                <a:lnTo>
                  <a:pt x="999017" y="184621"/>
                </a:lnTo>
                <a:close/>
              </a:path>
              <a:path w="1416684" h="274320">
                <a:moveTo>
                  <a:pt x="1308578" y="273972"/>
                </a:moveTo>
                <a:lnTo>
                  <a:pt x="1288953" y="273972"/>
                </a:lnTo>
                <a:lnTo>
                  <a:pt x="1288953" y="0"/>
                </a:lnTo>
                <a:lnTo>
                  <a:pt x="1308578" y="0"/>
                </a:lnTo>
                <a:lnTo>
                  <a:pt x="1308578" y="110400"/>
                </a:lnTo>
                <a:lnTo>
                  <a:pt x="1355939" y="110400"/>
                </a:lnTo>
                <a:lnTo>
                  <a:pt x="1355939" y="127064"/>
                </a:lnTo>
                <a:lnTo>
                  <a:pt x="1308578" y="127064"/>
                </a:lnTo>
                <a:lnTo>
                  <a:pt x="1308578" y="273972"/>
                </a:lnTo>
                <a:close/>
              </a:path>
              <a:path w="1416684" h="274320">
                <a:moveTo>
                  <a:pt x="1131520" y="204684"/>
                </a:moveTo>
                <a:lnTo>
                  <a:pt x="1110471" y="204684"/>
                </a:lnTo>
                <a:lnTo>
                  <a:pt x="1110471" y="27188"/>
                </a:lnTo>
                <a:lnTo>
                  <a:pt x="1237974" y="27188"/>
                </a:lnTo>
                <a:lnTo>
                  <a:pt x="1237974" y="43414"/>
                </a:lnTo>
                <a:lnTo>
                  <a:pt x="1129876" y="43414"/>
                </a:lnTo>
                <a:lnTo>
                  <a:pt x="1129876" y="187801"/>
                </a:lnTo>
                <a:lnTo>
                  <a:pt x="1262112" y="187801"/>
                </a:lnTo>
                <a:lnTo>
                  <a:pt x="1263299" y="195256"/>
                </a:lnTo>
                <a:lnTo>
                  <a:pt x="1231963" y="200013"/>
                </a:lnTo>
                <a:lnTo>
                  <a:pt x="1201151" y="202889"/>
                </a:lnTo>
                <a:lnTo>
                  <a:pt x="1168468" y="204306"/>
                </a:lnTo>
                <a:lnTo>
                  <a:pt x="1131520" y="204684"/>
                </a:lnTo>
                <a:close/>
              </a:path>
              <a:path w="1416684" h="274320">
                <a:moveTo>
                  <a:pt x="1262112" y="187801"/>
                </a:moveTo>
                <a:lnTo>
                  <a:pt x="1131520" y="187801"/>
                </a:lnTo>
                <a:lnTo>
                  <a:pt x="1167901" y="187417"/>
                </a:lnTo>
                <a:lnTo>
                  <a:pt x="1200068" y="185882"/>
                </a:lnTo>
                <a:lnTo>
                  <a:pt x="1230221" y="182867"/>
                </a:lnTo>
                <a:lnTo>
                  <a:pt x="1260558" y="178043"/>
                </a:lnTo>
                <a:lnTo>
                  <a:pt x="1262112" y="187801"/>
                </a:lnTo>
                <a:close/>
              </a:path>
              <a:path w="1416684" h="274320">
                <a:moveTo>
                  <a:pt x="1408672" y="251059"/>
                </a:moveTo>
                <a:lnTo>
                  <a:pt x="1390473" y="251059"/>
                </a:lnTo>
                <a:lnTo>
                  <a:pt x="1382799" y="243604"/>
                </a:lnTo>
                <a:lnTo>
                  <a:pt x="1383018" y="234504"/>
                </a:lnTo>
                <a:lnTo>
                  <a:pt x="1382799" y="225405"/>
                </a:lnTo>
                <a:lnTo>
                  <a:pt x="1390473" y="217950"/>
                </a:lnTo>
                <a:lnTo>
                  <a:pt x="1408672" y="217950"/>
                </a:lnTo>
                <a:lnTo>
                  <a:pt x="1416127" y="225405"/>
                </a:lnTo>
                <a:lnTo>
                  <a:pt x="1416127" y="243604"/>
                </a:lnTo>
                <a:lnTo>
                  <a:pt x="1408672" y="25105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7968" y="1353319"/>
            <a:ext cx="1624330" cy="407034"/>
          </a:xfrm>
          <a:custGeom>
            <a:avLst/>
            <a:gdLst/>
            <a:ahLst/>
            <a:cxnLst/>
            <a:rect l="l" t="t" r="r" b="b"/>
            <a:pathLst>
              <a:path w="1624329" h="407035">
                <a:moveTo>
                  <a:pt x="82410" y="406557"/>
                </a:moveTo>
                <a:lnTo>
                  <a:pt x="0" y="406557"/>
                </a:lnTo>
                <a:lnTo>
                  <a:pt x="130208" y="0"/>
                </a:lnTo>
                <a:lnTo>
                  <a:pt x="225804" y="0"/>
                </a:lnTo>
                <a:lnTo>
                  <a:pt x="245594" y="61533"/>
                </a:lnTo>
                <a:lnTo>
                  <a:pt x="175259" y="61533"/>
                </a:lnTo>
                <a:lnTo>
                  <a:pt x="167146" y="95132"/>
                </a:lnTo>
                <a:lnTo>
                  <a:pt x="158571" y="128834"/>
                </a:lnTo>
                <a:lnTo>
                  <a:pt x="149686" y="162125"/>
                </a:lnTo>
                <a:lnTo>
                  <a:pt x="140646" y="194488"/>
                </a:lnTo>
                <a:lnTo>
                  <a:pt x="128560" y="238989"/>
                </a:lnTo>
                <a:lnTo>
                  <a:pt x="302668" y="238989"/>
                </a:lnTo>
                <a:lnTo>
                  <a:pt x="322988" y="302171"/>
                </a:lnTo>
                <a:lnTo>
                  <a:pt x="110979" y="302171"/>
                </a:lnTo>
                <a:lnTo>
                  <a:pt x="82410" y="406557"/>
                </a:lnTo>
                <a:close/>
              </a:path>
              <a:path w="1624329" h="407035">
                <a:moveTo>
                  <a:pt x="302668" y="238989"/>
                </a:moveTo>
                <a:lnTo>
                  <a:pt x="225254" y="238989"/>
                </a:lnTo>
                <a:lnTo>
                  <a:pt x="213167" y="194488"/>
                </a:lnTo>
                <a:lnTo>
                  <a:pt x="203956" y="162047"/>
                </a:lnTo>
                <a:lnTo>
                  <a:pt x="195106" y="128628"/>
                </a:lnTo>
                <a:lnTo>
                  <a:pt x="186358" y="94900"/>
                </a:lnTo>
                <a:lnTo>
                  <a:pt x="177456" y="61533"/>
                </a:lnTo>
                <a:lnTo>
                  <a:pt x="245594" y="61533"/>
                </a:lnTo>
                <a:lnTo>
                  <a:pt x="302668" y="238989"/>
                </a:lnTo>
                <a:close/>
              </a:path>
              <a:path w="1624329" h="407035">
                <a:moveTo>
                  <a:pt x="356561" y="406557"/>
                </a:moveTo>
                <a:lnTo>
                  <a:pt x="271404" y="406557"/>
                </a:lnTo>
                <a:lnTo>
                  <a:pt x="242835" y="302171"/>
                </a:lnTo>
                <a:lnTo>
                  <a:pt x="322988" y="302171"/>
                </a:lnTo>
                <a:lnTo>
                  <a:pt x="356561" y="406557"/>
                </a:lnTo>
                <a:close/>
              </a:path>
              <a:path w="1624329" h="407035">
                <a:moveTo>
                  <a:pt x="458201" y="406557"/>
                </a:moveTo>
                <a:lnTo>
                  <a:pt x="376889" y="406557"/>
                </a:lnTo>
                <a:lnTo>
                  <a:pt x="376889" y="0"/>
                </a:lnTo>
                <a:lnTo>
                  <a:pt x="518635" y="0"/>
                </a:lnTo>
                <a:lnTo>
                  <a:pt x="567220" y="3832"/>
                </a:lnTo>
                <a:lnTo>
                  <a:pt x="609185" y="16420"/>
                </a:lnTo>
                <a:lnTo>
                  <a:pt x="642132" y="39398"/>
                </a:lnTo>
                <a:lnTo>
                  <a:pt x="657434" y="64280"/>
                </a:lnTo>
                <a:lnTo>
                  <a:pt x="458201" y="64280"/>
                </a:lnTo>
                <a:lnTo>
                  <a:pt x="458201" y="188444"/>
                </a:lnTo>
                <a:lnTo>
                  <a:pt x="654506" y="188444"/>
                </a:lnTo>
                <a:lnTo>
                  <a:pt x="650148" y="197647"/>
                </a:lnTo>
                <a:lnTo>
                  <a:pt x="625708" y="222731"/>
                </a:lnTo>
                <a:lnTo>
                  <a:pt x="593903" y="240088"/>
                </a:lnTo>
                <a:lnTo>
                  <a:pt x="601118" y="252724"/>
                </a:lnTo>
                <a:lnTo>
                  <a:pt x="458201" y="252724"/>
                </a:lnTo>
                <a:lnTo>
                  <a:pt x="458201" y="406557"/>
                </a:lnTo>
                <a:close/>
              </a:path>
              <a:path w="1624329" h="407035">
                <a:moveTo>
                  <a:pt x="654506" y="188444"/>
                </a:moveTo>
                <a:lnTo>
                  <a:pt x="510943" y="188444"/>
                </a:lnTo>
                <a:lnTo>
                  <a:pt x="545581" y="184332"/>
                </a:lnTo>
                <a:lnTo>
                  <a:pt x="570897" y="172031"/>
                </a:lnTo>
                <a:lnTo>
                  <a:pt x="586426" y="151592"/>
                </a:lnTo>
                <a:lnTo>
                  <a:pt x="591705" y="123066"/>
                </a:lnTo>
                <a:lnTo>
                  <a:pt x="586426" y="95338"/>
                </a:lnTo>
                <a:lnTo>
                  <a:pt x="570897" y="77190"/>
                </a:lnTo>
                <a:lnTo>
                  <a:pt x="545581" y="67284"/>
                </a:lnTo>
                <a:lnTo>
                  <a:pt x="510943" y="64280"/>
                </a:lnTo>
                <a:lnTo>
                  <a:pt x="657434" y="64280"/>
                </a:lnTo>
                <a:lnTo>
                  <a:pt x="663660" y="74402"/>
                </a:lnTo>
                <a:lnTo>
                  <a:pt x="671369" y="123066"/>
                </a:lnTo>
                <a:lnTo>
                  <a:pt x="665832" y="164528"/>
                </a:lnTo>
                <a:lnTo>
                  <a:pt x="654506" y="188444"/>
                </a:lnTo>
                <a:close/>
              </a:path>
              <a:path w="1624329" h="407035">
                <a:moveTo>
                  <a:pt x="688950" y="406557"/>
                </a:moveTo>
                <a:lnTo>
                  <a:pt x="598298" y="406557"/>
                </a:lnTo>
                <a:lnTo>
                  <a:pt x="514789" y="252724"/>
                </a:lnTo>
                <a:lnTo>
                  <a:pt x="601118" y="252724"/>
                </a:lnTo>
                <a:lnTo>
                  <a:pt x="688950" y="406557"/>
                </a:lnTo>
                <a:close/>
              </a:path>
              <a:path w="1624329" h="407035">
                <a:moveTo>
                  <a:pt x="805423" y="406557"/>
                </a:moveTo>
                <a:lnTo>
                  <a:pt x="724111" y="406557"/>
                </a:lnTo>
                <a:lnTo>
                  <a:pt x="724111" y="0"/>
                </a:lnTo>
                <a:lnTo>
                  <a:pt x="805423" y="0"/>
                </a:lnTo>
                <a:lnTo>
                  <a:pt x="805423" y="406557"/>
                </a:lnTo>
                <a:close/>
              </a:path>
              <a:path w="1624329" h="407035">
                <a:moveTo>
                  <a:pt x="951014" y="406557"/>
                </a:moveTo>
                <a:lnTo>
                  <a:pt x="877944" y="406557"/>
                </a:lnTo>
                <a:lnTo>
                  <a:pt x="877944" y="0"/>
                </a:lnTo>
                <a:lnTo>
                  <a:pt x="968046" y="0"/>
                </a:lnTo>
                <a:lnTo>
                  <a:pt x="1005659" y="103287"/>
                </a:lnTo>
                <a:lnTo>
                  <a:pt x="940576" y="103287"/>
                </a:lnTo>
                <a:lnTo>
                  <a:pt x="943829" y="134964"/>
                </a:lnTo>
                <a:lnTo>
                  <a:pt x="947237" y="170039"/>
                </a:lnTo>
                <a:lnTo>
                  <a:pt x="949924" y="205115"/>
                </a:lnTo>
                <a:lnTo>
                  <a:pt x="951014" y="236792"/>
                </a:lnTo>
                <a:lnTo>
                  <a:pt x="951014" y="406557"/>
                </a:lnTo>
                <a:close/>
              </a:path>
              <a:path w="1624329" h="407035">
                <a:moveTo>
                  <a:pt x="1122124" y="268657"/>
                </a:moveTo>
                <a:lnTo>
                  <a:pt x="1064741" y="268657"/>
                </a:lnTo>
                <a:lnTo>
                  <a:pt x="1071076" y="248810"/>
                </a:lnTo>
                <a:lnTo>
                  <a:pt x="1077102" y="228963"/>
                </a:lnTo>
                <a:lnTo>
                  <a:pt x="1083128" y="209322"/>
                </a:lnTo>
                <a:lnTo>
                  <a:pt x="1089464" y="190093"/>
                </a:lnTo>
                <a:lnTo>
                  <a:pt x="1157040" y="0"/>
                </a:lnTo>
                <a:lnTo>
                  <a:pt x="1247142" y="0"/>
                </a:lnTo>
                <a:lnTo>
                  <a:pt x="1247142" y="103287"/>
                </a:lnTo>
                <a:lnTo>
                  <a:pt x="1180664" y="103287"/>
                </a:lnTo>
                <a:lnTo>
                  <a:pt x="1147700" y="198883"/>
                </a:lnTo>
                <a:lnTo>
                  <a:pt x="1122124" y="268657"/>
                </a:lnTo>
                <a:close/>
              </a:path>
              <a:path w="1624329" h="407035">
                <a:moveTo>
                  <a:pt x="1085068" y="369747"/>
                </a:moveTo>
                <a:lnTo>
                  <a:pt x="1038369" y="369747"/>
                </a:lnTo>
                <a:lnTo>
                  <a:pt x="975188" y="198883"/>
                </a:lnTo>
                <a:lnTo>
                  <a:pt x="942773" y="103287"/>
                </a:lnTo>
                <a:lnTo>
                  <a:pt x="1005659" y="103287"/>
                </a:lnTo>
                <a:lnTo>
                  <a:pt x="1037271" y="190093"/>
                </a:lnTo>
                <a:lnTo>
                  <a:pt x="1043683" y="209322"/>
                </a:lnTo>
                <a:lnTo>
                  <a:pt x="1049838" y="228963"/>
                </a:lnTo>
                <a:lnTo>
                  <a:pt x="1055890" y="248810"/>
                </a:lnTo>
                <a:lnTo>
                  <a:pt x="1061994" y="268657"/>
                </a:lnTo>
                <a:lnTo>
                  <a:pt x="1122124" y="268657"/>
                </a:lnTo>
                <a:lnTo>
                  <a:pt x="1085068" y="369747"/>
                </a:lnTo>
                <a:close/>
              </a:path>
              <a:path w="1624329" h="407035">
                <a:moveTo>
                  <a:pt x="1247142" y="406557"/>
                </a:moveTo>
                <a:lnTo>
                  <a:pt x="1172973" y="406557"/>
                </a:lnTo>
                <a:lnTo>
                  <a:pt x="1172973" y="236792"/>
                </a:lnTo>
                <a:lnTo>
                  <a:pt x="1173977" y="205115"/>
                </a:lnTo>
                <a:lnTo>
                  <a:pt x="1176475" y="170039"/>
                </a:lnTo>
                <a:lnTo>
                  <a:pt x="1179694" y="134964"/>
                </a:lnTo>
                <a:lnTo>
                  <a:pt x="1182862" y="103287"/>
                </a:lnTo>
                <a:lnTo>
                  <a:pt x="1247142" y="103287"/>
                </a:lnTo>
                <a:lnTo>
                  <a:pt x="1247142" y="406557"/>
                </a:lnTo>
                <a:close/>
              </a:path>
              <a:path w="1624329" h="407035">
                <a:moveTo>
                  <a:pt x="1349880" y="406557"/>
                </a:moveTo>
                <a:lnTo>
                  <a:pt x="1267470" y="406557"/>
                </a:lnTo>
                <a:lnTo>
                  <a:pt x="1397678" y="0"/>
                </a:lnTo>
                <a:lnTo>
                  <a:pt x="1493274" y="0"/>
                </a:lnTo>
                <a:lnTo>
                  <a:pt x="1513065" y="61533"/>
                </a:lnTo>
                <a:lnTo>
                  <a:pt x="1442729" y="61533"/>
                </a:lnTo>
                <a:lnTo>
                  <a:pt x="1434617" y="95132"/>
                </a:lnTo>
                <a:lnTo>
                  <a:pt x="1426041" y="128834"/>
                </a:lnTo>
                <a:lnTo>
                  <a:pt x="1417156" y="162125"/>
                </a:lnTo>
                <a:lnTo>
                  <a:pt x="1408117" y="194488"/>
                </a:lnTo>
                <a:lnTo>
                  <a:pt x="1396030" y="238989"/>
                </a:lnTo>
                <a:lnTo>
                  <a:pt x="1570138" y="238989"/>
                </a:lnTo>
                <a:lnTo>
                  <a:pt x="1590459" y="302171"/>
                </a:lnTo>
                <a:lnTo>
                  <a:pt x="1378449" y="302171"/>
                </a:lnTo>
                <a:lnTo>
                  <a:pt x="1349880" y="406557"/>
                </a:lnTo>
                <a:close/>
              </a:path>
              <a:path w="1624329" h="407035">
                <a:moveTo>
                  <a:pt x="1570138" y="238989"/>
                </a:moveTo>
                <a:lnTo>
                  <a:pt x="1492725" y="238989"/>
                </a:lnTo>
                <a:lnTo>
                  <a:pt x="1480638" y="194488"/>
                </a:lnTo>
                <a:lnTo>
                  <a:pt x="1471427" y="162047"/>
                </a:lnTo>
                <a:lnTo>
                  <a:pt x="1462576" y="128628"/>
                </a:lnTo>
                <a:lnTo>
                  <a:pt x="1453829" y="94900"/>
                </a:lnTo>
                <a:lnTo>
                  <a:pt x="1444927" y="61533"/>
                </a:lnTo>
                <a:lnTo>
                  <a:pt x="1513065" y="61533"/>
                </a:lnTo>
                <a:lnTo>
                  <a:pt x="1570138" y="238989"/>
                </a:lnTo>
                <a:close/>
              </a:path>
              <a:path w="1624329" h="407035">
                <a:moveTo>
                  <a:pt x="1624032" y="406557"/>
                </a:moveTo>
                <a:lnTo>
                  <a:pt x="1538875" y="406557"/>
                </a:lnTo>
                <a:lnTo>
                  <a:pt x="1510306" y="302171"/>
                </a:lnTo>
                <a:lnTo>
                  <a:pt x="1590459" y="302171"/>
                </a:lnTo>
                <a:lnTo>
                  <a:pt x="1624032" y="406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81890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4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4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4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4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4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4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4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4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4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1136" y="1301675"/>
            <a:ext cx="937894" cy="506095"/>
          </a:xfrm>
          <a:custGeom>
            <a:avLst/>
            <a:gdLst/>
            <a:ahLst/>
            <a:cxnLst/>
            <a:rect l="l" t="t" r="r" b="b"/>
            <a:pathLst>
              <a:path w="937895" h="506094">
                <a:moveTo>
                  <a:pt x="425786" y="300522"/>
                </a:moveTo>
                <a:lnTo>
                  <a:pt x="353265" y="300522"/>
                </a:lnTo>
                <a:lnTo>
                  <a:pt x="353265" y="178555"/>
                </a:lnTo>
                <a:lnTo>
                  <a:pt x="278546" y="178555"/>
                </a:lnTo>
                <a:lnTo>
                  <a:pt x="278546" y="120319"/>
                </a:lnTo>
                <a:lnTo>
                  <a:pt x="353265" y="120319"/>
                </a:lnTo>
                <a:lnTo>
                  <a:pt x="353265" y="0"/>
                </a:lnTo>
                <a:lnTo>
                  <a:pt x="425786" y="0"/>
                </a:lnTo>
                <a:lnTo>
                  <a:pt x="425786" y="300522"/>
                </a:lnTo>
                <a:close/>
              </a:path>
              <a:path w="937895" h="506094">
                <a:moveTo>
                  <a:pt x="291732" y="85157"/>
                </a:moveTo>
                <a:lnTo>
                  <a:pt x="19778" y="85157"/>
                </a:lnTo>
                <a:lnTo>
                  <a:pt x="19778" y="27470"/>
                </a:lnTo>
                <a:lnTo>
                  <a:pt x="291732" y="27470"/>
                </a:lnTo>
                <a:lnTo>
                  <a:pt x="291732" y="85157"/>
                </a:lnTo>
                <a:close/>
              </a:path>
              <a:path w="937895" h="506094">
                <a:moveTo>
                  <a:pt x="36809" y="296677"/>
                </a:moveTo>
                <a:lnTo>
                  <a:pt x="0" y="239539"/>
                </a:lnTo>
                <a:lnTo>
                  <a:pt x="52776" y="212635"/>
                </a:lnTo>
                <a:lnTo>
                  <a:pt x="89689" y="175533"/>
                </a:lnTo>
                <a:lnTo>
                  <a:pt x="111562" y="131839"/>
                </a:lnTo>
                <a:lnTo>
                  <a:pt x="119220" y="85157"/>
                </a:lnTo>
                <a:lnTo>
                  <a:pt x="193389" y="85157"/>
                </a:lnTo>
                <a:lnTo>
                  <a:pt x="200737" y="128448"/>
                </a:lnTo>
                <a:lnTo>
                  <a:pt x="221683" y="169421"/>
                </a:lnTo>
                <a:lnTo>
                  <a:pt x="239743" y="187346"/>
                </a:lnTo>
                <a:lnTo>
                  <a:pt x="157678" y="187346"/>
                </a:lnTo>
                <a:lnTo>
                  <a:pt x="137556" y="222585"/>
                </a:lnTo>
                <a:lnTo>
                  <a:pt x="110841" y="253343"/>
                </a:lnTo>
                <a:lnTo>
                  <a:pt x="77328" y="278435"/>
                </a:lnTo>
                <a:lnTo>
                  <a:pt x="36809" y="296677"/>
                </a:lnTo>
                <a:close/>
              </a:path>
              <a:path w="937895" h="506094">
                <a:moveTo>
                  <a:pt x="272503" y="286787"/>
                </a:moveTo>
                <a:lnTo>
                  <a:pt x="234165" y="269936"/>
                </a:lnTo>
                <a:lnTo>
                  <a:pt x="202317" y="247162"/>
                </a:lnTo>
                <a:lnTo>
                  <a:pt x="176855" y="219340"/>
                </a:lnTo>
                <a:lnTo>
                  <a:pt x="157678" y="187346"/>
                </a:lnTo>
                <a:lnTo>
                  <a:pt x="239743" y="187346"/>
                </a:lnTo>
                <a:lnTo>
                  <a:pt x="257051" y="204523"/>
                </a:lnTo>
                <a:lnTo>
                  <a:pt x="307665" y="230199"/>
                </a:lnTo>
                <a:lnTo>
                  <a:pt x="272503" y="286787"/>
                </a:lnTo>
                <a:close/>
              </a:path>
              <a:path w="937895" h="506094">
                <a:moveTo>
                  <a:pt x="425786" y="505999"/>
                </a:moveTo>
                <a:lnTo>
                  <a:pt x="353265" y="505999"/>
                </a:lnTo>
                <a:lnTo>
                  <a:pt x="353265" y="380735"/>
                </a:lnTo>
                <a:lnTo>
                  <a:pt x="80762" y="380735"/>
                </a:lnTo>
                <a:lnTo>
                  <a:pt x="80762" y="323048"/>
                </a:lnTo>
                <a:lnTo>
                  <a:pt x="425786" y="323048"/>
                </a:lnTo>
                <a:lnTo>
                  <a:pt x="425786" y="505999"/>
                </a:lnTo>
                <a:close/>
              </a:path>
              <a:path w="937895" h="506094">
                <a:moveTo>
                  <a:pt x="708179" y="505999"/>
                </a:moveTo>
                <a:lnTo>
                  <a:pt x="647969" y="502043"/>
                </a:lnTo>
                <a:lnTo>
                  <a:pt x="599256" y="490440"/>
                </a:lnTo>
                <a:lnTo>
                  <a:pt x="563123" y="471584"/>
                </a:lnTo>
                <a:lnTo>
                  <a:pt x="532919" y="413699"/>
                </a:lnTo>
                <a:lnTo>
                  <a:pt x="540651" y="381583"/>
                </a:lnTo>
                <a:lnTo>
                  <a:pt x="563123" y="356008"/>
                </a:lnTo>
                <a:lnTo>
                  <a:pt x="599256" y="337315"/>
                </a:lnTo>
                <a:lnTo>
                  <a:pt x="647969" y="325848"/>
                </a:lnTo>
                <a:lnTo>
                  <a:pt x="708179" y="321949"/>
                </a:lnTo>
                <a:lnTo>
                  <a:pt x="768446" y="325848"/>
                </a:lnTo>
                <a:lnTo>
                  <a:pt x="817294" y="337315"/>
                </a:lnTo>
                <a:lnTo>
                  <a:pt x="853590" y="356008"/>
                </a:lnTo>
                <a:lnTo>
                  <a:pt x="872049" y="376889"/>
                </a:lnTo>
                <a:lnTo>
                  <a:pt x="708179" y="376889"/>
                </a:lnTo>
                <a:lnTo>
                  <a:pt x="663703" y="379010"/>
                </a:lnTo>
                <a:lnTo>
                  <a:pt x="631743" y="385611"/>
                </a:lnTo>
                <a:lnTo>
                  <a:pt x="612454" y="397054"/>
                </a:lnTo>
                <a:lnTo>
                  <a:pt x="605990" y="413699"/>
                </a:lnTo>
                <a:lnTo>
                  <a:pt x="612454" y="430430"/>
                </a:lnTo>
                <a:lnTo>
                  <a:pt x="631743" y="442062"/>
                </a:lnTo>
                <a:lnTo>
                  <a:pt x="663703" y="448852"/>
                </a:lnTo>
                <a:lnTo>
                  <a:pt x="708179" y="451059"/>
                </a:lnTo>
                <a:lnTo>
                  <a:pt x="871639" y="451059"/>
                </a:lnTo>
                <a:lnTo>
                  <a:pt x="853590" y="471584"/>
                </a:lnTo>
                <a:lnTo>
                  <a:pt x="817294" y="490440"/>
                </a:lnTo>
                <a:lnTo>
                  <a:pt x="768446" y="502043"/>
                </a:lnTo>
                <a:lnTo>
                  <a:pt x="708179" y="505999"/>
                </a:lnTo>
                <a:close/>
              </a:path>
              <a:path w="937895" h="506094">
                <a:moveTo>
                  <a:pt x="871639" y="451059"/>
                </a:moveTo>
                <a:lnTo>
                  <a:pt x="708179" y="451059"/>
                </a:lnTo>
                <a:lnTo>
                  <a:pt x="752655" y="448852"/>
                </a:lnTo>
                <a:lnTo>
                  <a:pt x="784614" y="442062"/>
                </a:lnTo>
                <a:lnTo>
                  <a:pt x="803903" y="430430"/>
                </a:lnTo>
                <a:lnTo>
                  <a:pt x="810367" y="413699"/>
                </a:lnTo>
                <a:lnTo>
                  <a:pt x="803903" y="397054"/>
                </a:lnTo>
                <a:lnTo>
                  <a:pt x="784614" y="385611"/>
                </a:lnTo>
                <a:lnTo>
                  <a:pt x="752655" y="379010"/>
                </a:lnTo>
                <a:lnTo>
                  <a:pt x="708179" y="376889"/>
                </a:lnTo>
                <a:lnTo>
                  <a:pt x="872049" y="376889"/>
                </a:lnTo>
                <a:lnTo>
                  <a:pt x="876199" y="381583"/>
                </a:lnTo>
                <a:lnTo>
                  <a:pt x="883987" y="413699"/>
                </a:lnTo>
                <a:lnTo>
                  <a:pt x="876199" y="445872"/>
                </a:lnTo>
                <a:lnTo>
                  <a:pt x="871639" y="451059"/>
                </a:lnTo>
                <a:close/>
              </a:path>
              <a:path w="937895" h="506094">
                <a:moveTo>
                  <a:pt x="655986" y="239539"/>
                </a:moveTo>
                <a:lnTo>
                  <a:pt x="583464" y="239539"/>
                </a:lnTo>
                <a:lnTo>
                  <a:pt x="583464" y="178555"/>
                </a:lnTo>
                <a:lnTo>
                  <a:pt x="559239" y="164571"/>
                </a:lnTo>
                <a:lnTo>
                  <a:pt x="541298" y="147445"/>
                </a:lnTo>
                <a:lnTo>
                  <a:pt x="530155" y="127332"/>
                </a:lnTo>
                <a:lnTo>
                  <a:pt x="526327" y="104386"/>
                </a:lnTo>
                <a:lnTo>
                  <a:pt x="534647" y="71066"/>
                </a:lnTo>
                <a:lnTo>
                  <a:pt x="558605" y="44048"/>
                </a:lnTo>
                <a:lnTo>
                  <a:pt x="596698" y="23967"/>
                </a:lnTo>
                <a:lnTo>
                  <a:pt x="647424" y="11453"/>
                </a:lnTo>
                <a:lnTo>
                  <a:pt x="709278" y="7142"/>
                </a:lnTo>
                <a:lnTo>
                  <a:pt x="771399" y="11453"/>
                </a:lnTo>
                <a:lnTo>
                  <a:pt x="822287" y="23967"/>
                </a:lnTo>
                <a:lnTo>
                  <a:pt x="860464" y="44048"/>
                </a:lnTo>
                <a:lnTo>
                  <a:pt x="876476" y="62082"/>
                </a:lnTo>
                <a:lnTo>
                  <a:pt x="709278" y="62082"/>
                </a:lnTo>
                <a:lnTo>
                  <a:pt x="663394" y="64674"/>
                </a:lnTo>
                <a:lnTo>
                  <a:pt x="629408" y="72521"/>
                </a:lnTo>
                <a:lnTo>
                  <a:pt x="608299" y="85723"/>
                </a:lnTo>
                <a:lnTo>
                  <a:pt x="601045" y="104386"/>
                </a:lnTo>
                <a:lnTo>
                  <a:pt x="608299" y="122499"/>
                </a:lnTo>
                <a:lnTo>
                  <a:pt x="629408" y="135564"/>
                </a:lnTo>
                <a:lnTo>
                  <a:pt x="663394" y="143479"/>
                </a:lnTo>
                <a:lnTo>
                  <a:pt x="709278" y="146140"/>
                </a:lnTo>
                <a:lnTo>
                  <a:pt x="878403" y="146140"/>
                </a:lnTo>
                <a:lnTo>
                  <a:pt x="877395" y="147926"/>
                </a:lnTo>
                <a:lnTo>
                  <a:pt x="858938" y="165112"/>
                </a:lnTo>
                <a:lnTo>
                  <a:pt x="833992" y="179105"/>
                </a:lnTo>
                <a:lnTo>
                  <a:pt x="833992" y="197235"/>
                </a:lnTo>
                <a:lnTo>
                  <a:pt x="655986" y="197235"/>
                </a:lnTo>
                <a:lnTo>
                  <a:pt x="655986" y="239539"/>
                </a:lnTo>
                <a:close/>
              </a:path>
              <a:path w="937895" h="506094">
                <a:moveTo>
                  <a:pt x="878403" y="146140"/>
                </a:moveTo>
                <a:lnTo>
                  <a:pt x="709278" y="146140"/>
                </a:lnTo>
                <a:lnTo>
                  <a:pt x="755479" y="143479"/>
                </a:lnTo>
                <a:lnTo>
                  <a:pt x="789628" y="135564"/>
                </a:lnTo>
                <a:lnTo>
                  <a:pt x="810797" y="122499"/>
                </a:lnTo>
                <a:lnTo>
                  <a:pt x="818059" y="104386"/>
                </a:lnTo>
                <a:lnTo>
                  <a:pt x="810797" y="85723"/>
                </a:lnTo>
                <a:lnTo>
                  <a:pt x="789628" y="72521"/>
                </a:lnTo>
                <a:lnTo>
                  <a:pt x="755479" y="64674"/>
                </a:lnTo>
                <a:lnTo>
                  <a:pt x="709278" y="62082"/>
                </a:lnTo>
                <a:lnTo>
                  <a:pt x="876476" y="62082"/>
                </a:lnTo>
                <a:lnTo>
                  <a:pt x="884453" y="71066"/>
                </a:lnTo>
                <a:lnTo>
                  <a:pt x="892778" y="104386"/>
                </a:lnTo>
                <a:lnTo>
                  <a:pt x="888846" y="127650"/>
                </a:lnTo>
                <a:lnTo>
                  <a:pt x="878403" y="146140"/>
                </a:lnTo>
                <a:close/>
              </a:path>
              <a:path w="937895" h="506094">
                <a:moveTo>
                  <a:pt x="709278" y="200531"/>
                </a:moveTo>
                <a:lnTo>
                  <a:pt x="695156" y="200325"/>
                </a:lnTo>
                <a:lnTo>
                  <a:pt x="681601" y="199707"/>
                </a:lnTo>
                <a:lnTo>
                  <a:pt x="668562" y="198677"/>
                </a:lnTo>
                <a:lnTo>
                  <a:pt x="655986" y="197235"/>
                </a:lnTo>
                <a:lnTo>
                  <a:pt x="833992" y="197235"/>
                </a:lnTo>
                <a:lnTo>
                  <a:pt x="833992" y="197784"/>
                </a:lnTo>
                <a:lnTo>
                  <a:pt x="761471" y="197784"/>
                </a:lnTo>
                <a:lnTo>
                  <a:pt x="749221" y="198909"/>
                </a:lnTo>
                <a:lnTo>
                  <a:pt x="736404" y="199776"/>
                </a:lnTo>
                <a:lnTo>
                  <a:pt x="723073" y="200334"/>
                </a:lnTo>
                <a:lnTo>
                  <a:pt x="709278" y="200531"/>
                </a:lnTo>
                <a:close/>
              </a:path>
              <a:path w="937895" h="506094">
                <a:moveTo>
                  <a:pt x="833992" y="239539"/>
                </a:moveTo>
                <a:lnTo>
                  <a:pt x="761471" y="239539"/>
                </a:lnTo>
                <a:lnTo>
                  <a:pt x="761471" y="197784"/>
                </a:lnTo>
                <a:lnTo>
                  <a:pt x="833992" y="197784"/>
                </a:lnTo>
                <a:lnTo>
                  <a:pt x="833992" y="239539"/>
                </a:lnTo>
                <a:close/>
              </a:path>
              <a:path w="937895" h="506094">
                <a:moveTo>
                  <a:pt x="937829" y="296677"/>
                </a:moveTo>
                <a:lnTo>
                  <a:pt x="480726" y="296677"/>
                </a:lnTo>
                <a:lnTo>
                  <a:pt x="480726" y="239539"/>
                </a:lnTo>
                <a:lnTo>
                  <a:pt x="937829" y="239539"/>
                </a:lnTo>
                <a:lnTo>
                  <a:pt x="937829" y="29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63117" y="1332877"/>
            <a:ext cx="977900" cy="743585"/>
          </a:xfrm>
          <a:custGeom>
            <a:avLst/>
            <a:gdLst/>
            <a:ahLst/>
            <a:cxnLst/>
            <a:rect l="l" t="t" r="r" b="b"/>
            <a:pathLst>
              <a:path w="977900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7900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7900" h="743585">
                <a:moveTo>
                  <a:pt x="569296" y="111132"/>
                </a:moveTo>
                <a:lnTo>
                  <a:pt x="542624" y="77052"/>
                </a:lnTo>
                <a:lnTo>
                  <a:pt x="596600" y="33077"/>
                </a:lnTo>
                <a:lnTo>
                  <a:pt x="635481" y="10495"/>
                </a:lnTo>
                <a:lnTo>
                  <a:pt x="678067" y="2176"/>
                </a:lnTo>
                <a:lnTo>
                  <a:pt x="743157" y="987"/>
                </a:lnTo>
                <a:lnTo>
                  <a:pt x="798542" y="1775"/>
                </a:lnTo>
                <a:lnTo>
                  <a:pt x="832464" y="7285"/>
                </a:lnTo>
                <a:lnTo>
                  <a:pt x="858839" y="22241"/>
                </a:lnTo>
                <a:lnTo>
                  <a:pt x="884918" y="45440"/>
                </a:lnTo>
                <a:lnTo>
                  <a:pt x="742169" y="45440"/>
                </a:lnTo>
                <a:lnTo>
                  <a:pt x="688624" y="46467"/>
                </a:lnTo>
                <a:lnTo>
                  <a:pt x="652769" y="53652"/>
                </a:lnTo>
                <a:lnTo>
                  <a:pt x="618395" y="73154"/>
                </a:lnTo>
                <a:lnTo>
                  <a:pt x="569296" y="111132"/>
                </a:lnTo>
                <a:close/>
              </a:path>
              <a:path w="977900" h="743585">
                <a:moveTo>
                  <a:pt x="977770" y="733476"/>
                </a:moveTo>
                <a:lnTo>
                  <a:pt x="525830" y="733476"/>
                </a:lnTo>
                <a:lnTo>
                  <a:pt x="525830" y="690010"/>
                </a:lnTo>
                <a:lnTo>
                  <a:pt x="765306" y="440240"/>
                </a:lnTo>
                <a:lnTo>
                  <a:pt x="792919" y="410450"/>
                </a:lnTo>
                <a:lnTo>
                  <a:pt x="831569" y="361057"/>
                </a:lnTo>
                <a:lnTo>
                  <a:pt x="862007" y="317098"/>
                </a:lnTo>
                <a:lnTo>
                  <a:pt x="879479" y="276103"/>
                </a:lnTo>
                <a:lnTo>
                  <a:pt x="892877" y="235107"/>
                </a:lnTo>
                <a:lnTo>
                  <a:pt x="894791" y="191148"/>
                </a:lnTo>
                <a:lnTo>
                  <a:pt x="894127" y="153108"/>
                </a:lnTo>
                <a:lnTo>
                  <a:pt x="876871" y="110368"/>
                </a:lnTo>
                <a:lnTo>
                  <a:pt x="826699" y="62527"/>
                </a:lnTo>
                <a:lnTo>
                  <a:pt x="781953" y="46073"/>
                </a:lnTo>
                <a:lnTo>
                  <a:pt x="742169" y="45440"/>
                </a:lnTo>
                <a:lnTo>
                  <a:pt x="884918" y="45440"/>
                </a:lnTo>
                <a:lnTo>
                  <a:pt x="922848" y="81875"/>
                </a:lnTo>
                <a:lnTo>
                  <a:pt x="944820" y="138259"/>
                </a:lnTo>
                <a:lnTo>
                  <a:pt x="945665" y="190160"/>
                </a:lnTo>
                <a:lnTo>
                  <a:pt x="945098" y="232610"/>
                </a:lnTo>
                <a:lnTo>
                  <a:pt x="930350" y="288894"/>
                </a:lnTo>
                <a:lnTo>
                  <a:pt x="909362" y="328705"/>
                </a:lnTo>
                <a:lnTo>
                  <a:pt x="886869" y="368933"/>
                </a:lnTo>
                <a:lnTo>
                  <a:pt x="832993" y="436053"/>
                </a:lnTo>
                <a:lnTo>
                  <a:pt x="591522" y="684083"/>
                </a:lnTo>
                <a:lnTo>
                  <a:pt x="591522" y="686059"/>
                </a:lnTo>
                <a:lnTo>
                  <a:pt x="977770" y="686059"/>
                </a:lnTo>
                <a:lnTo>
                  <a:pt x="977770" y="7334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16961" y="2091514"/>
            <a:ext cx="1477645" cy="386080"/>
          </a:xfrm>
          <a:custGeom>
            <a:avLst/>
            <a:gdLst/>
            <a:ahLst/>
            <a:cxnLst/>
            <a:rect l="l" t="t" r="r" b="b"/>
            <a:pathLst>
              <a:path w="1477645" h="386080">
                <a:moveTo>
                  <a:pt x="312956" y="231455"/>
                </a:moveTo>
                <a:lnTo>
                  <a:pt x="285482" y="231455"/>
                </a:lnTo>
                <a:lnTo>
                  <a:pt x="285482" y="128006"/>
                </a:lnTo>
                <a:lnTo>
                  <a:pt x="202447" y="128006"/>
                </a:lnTo>
                <a:lnTo>
                  <a:pt x="202447" y="104984"/>
                </a:lnTo>
                <a:lnTo>
                  <a:pt x="285482" y="104984"/>
                </a:lnTo>
                <a:lnTo>
                  <a:pt x="285482" y="2916"/>
                </a:lnTo>
                <a:lnTo>
                  <a:pt x="312956" y="2916"/>
                </a:lnTo>
                <a:lnTo>
                  <a:pt x="312956" y="231455"/>
                </a:lnTo>
                <a:close/>
              </a:path>
              <a:path w="1477645" h="386080">
                <a:moveTo>
                  <a:pt x="215339" y="55715"/>
                </a:moveTo>
                <a:lnTo>
                  <a:pt x="9516" y="55715"/>
                </a:lnTo>
                <a:lnTo>
                  <a:pt x="9516" y="32692"/>
                </a:lnTo>
                <a:lnTo>
                  <a:pt x="215339" y="32692"/>
                </a:lnTo>
                <a:lnTo>
                  <a:pt x="215339" y="55715"/>
                </a:lnTo>
                <a:close/>
              </a:path>
              <a:path w="1477645" h="386080">
                <a:moveTo>
                  <a:pt x="14427" y="226544"/>
                </a:moveTo>
                <a:lnTo>
                  <a:pt x="0" y="204596"/>
                </a:lnTo>
                <a:lnTo>
                  <a:pt x="38697" y="183825"/>
                </a:lnTo>
                <a:lnTo>
                  <a:pt x="70257" y="153773"/>
                </a:lnTo>
                <a:lnTo>
                  <a:pt x="91515" y="116900"/>
                </a:lnTo>
                <a:lnTo>
                  <a:pt x="99305" y="75668"/>
                </a:lnTo>
                <a:lnTo>
                  <a:pt x="99305" y="55715"/>
                </a:lnTo>
                <a:lnTo>
                  <a:pt x="126625" y="55715"/>
                </a:lnTo>
                <a:lnTo>
                  <a:pt x="126686" y="75668"/>
                </a:lnTo>
                <a:lnTo>
                  <a:pt x="134047" y="112754"/>
                </a:lnTo>
                <a:lnTo>
                  <a:pt x="141519" y="125090"/>
                </a:lnTo>
                <a:lnTo>
                  <a:pt x="113732" y="125090"/>
                </a:lnTo>
                <a:lnTo>
                  <a:pt x="97719" y="158123"/>
                </a:lnTo>
                <a:lnTo>
                  <a:pt x="74958" y="186638"/>
                </a:lnTo>
                <a:lnTo>
                  <a:pt x="46757" y="209742"/>
                </a:lnTo>
                <a:lnTo>
                  <a:pt x="14427" y="226544"/>
                </a:lnTo>
                <a:close/>
              </a:path>
              <a:path w="1477645" h="386080">
                <a:moveTo>
                  <a:pt x="208586" y="215493"/>
                </a:moveTo>
                <a:lnTo>
                  <a:pt x="177793" y="200396"/>
                </a:lnTo>
                <a:lnTo>
                  <a:pt x="151029" y="179673"/>
                </a:lnTo>
                <a:lnTo>
                  <a:pt x="129330" y="154260"/>
                </a:lnTo>
                <a:lnTo>
                  <a:pt x="113732" y="125090"/>
                </a:lnTo>
                <a:lnTo>
                  <a:pt x="141519" y="125090"/>
                </a:lnTo>
                <a:lnTo>
                  <a:pt x="154463" y="146463"/>
                </a:lnTo>
                <a:lnTo>
                  <a:pt x="185096" y="174129"/>
                </a:lnTo>
                <a:lnTo>
                  <a:pt x="223167" y="193391"/>
                </a:lnTo>
                <a:lnTo>
                  <a:pt x="208586" y="215493"/>
                </a:lnTo>
                <a:close/>
              </a:path>
              <a:path w="1477645" h="386080">
                <a:moveTo>
                  <a:pt x="187098" y="385401"/>
                </a:moveTo>
                <a:lnTo>
                  <a:pt x="133786" y="380523"/>
                </a:lnTo>
                <a:lnTo>
                  <a:pt x="93741" y="366753"/>
                </a:lnTo>
                <a:lnTo>
                  <a:pt x="68603" y="344694"/>
                </a:lnTo>
                <a:lnTo>
                  <a:pt x="60012" y="314952"/>
                </a:lnTo>
                <a:lnTo>
                  <a:pt x="68603" y="285012"/>
                </a:lnTo>
                <a:lnTo>
                  <a:pt x="93741" y="262843"/>
                </a:lnTo>
                <a:lnTo>
                  <a:pt x="133786" y="249077"/>
                </a:lnTo>
                <a:lnTo>
                  <a:pt x="187098" y="244348"/>
                </a:lnTo>
                <a:lnTo>
                  <a:pt x="240238" y="249077"/>
                </a:lnTo>
                <a:lnTo>
                  <a:pt x="280225" y="262843"/>
                </a:lnTo>
                <a:lnTo>
                  <a:pt x="284150" y="266297"/>
                </a:lnTo>
                <a:lnTo>
                  <a:pt x="187098" y="266297"/>
                </a:lnTo>
                <a:lnTo>
                  <a:pt x="145583" y="269669"/>
                </a:lnTo>
                <a:lnTo>
                  <a:pt x="113982" y="279343"/>
                </a:lnTo>
                <a:lnTo>
                  <a:pt x="93921" y="294658"/>
                </a:lnTo>
                <a:lnTo>
                  <a:pt x="87026" y="314952"/>
                </a:lnTo>
                <a:lnTo>
                  <a:pt x="93921" y="334974"/>
                </a:lnTo>
                <a:lnTo>
                  <a:pt x="113982" y="350119"/>
                </a:lnTo>
                <a:lnTo>
                  <a:pt x="145583" y="359652"/>
                </a:lnTo>
                <a:lnTo>
                  <a:pt x="187098" y="362839"/>
                </a:lnTo>
                <a:lnTo>
                  <a:pt x="284696" y="362839"/>
                </a:lnTo>
                <a:lnTo>
                  <a:pt x="280225" y="366753"/>
                </a:lnTo>
                <a:lnTo>
                  <a:pt x="240238" y="380523"/>
                </a:lnTo>
                <a:lnTo>
                  <a:pt x="187098" y="385401"/>
                </a:lnTo>
                <a:close/>
              </a:path>
              <a:path w="1477645" h="386080">
                <a:moveTo>
                  <a:pt x="284696" y="362839"/>
                </a:moveTo>
                <a:lnTo>
                  <a:pt x="187098" y="362839"/>
                </a:lnTo>
                <a:lnTo>
                  <a:pt x="228506" y="359652"/>
                </a:lnTo>
                <a:lnTo>
                  <a:pt x="260042" y="350119"/>
                </a:lnTo>
                <a:lnTo>
                  <a:pt x="280125" y="334974"/>
                </a:lnTo>
                <a:lnTo>
                  <a:pt x="287171" y="314952"/>
                </a:lnTo>
                <a:lnTo>
                  <a:pt x="280125" y="294658"/>
                </a:lnTo>
                <a:lnTo>
                  <a:pt x="260042" y="279343"/>
                </a:lnTo>
                <a:lnTo>
                  <a:pt x="228506" y="269669"/>
                </a:lnTo>
                <a:lnTo>
                  <a:pt x="187098" y="266297"/>
                </a:lnTo>
                <a:lnTo>
                  <a:pt x="284150" y="266297"/>
                </a:lnTo>
                <a:lnTo>
                  <a:pt x="305421" y="285012"/>
                </a:lnTo>
                <a:lnTo>
                  <a:pt x="314184" y="314952"/>
                </a:lnTo>
                <a:lnTo>
                  <a:pt x="305421" y="344694"/>
                </a:lnTo>
                <a:lnTo>
                  <a:pt x="284696" y="362839"/>
                </a:lnTo>
                <a:close/>
              </a:path>
              <a:path w="1477645" h="386080">
                <a:moveTo>
                  <a:pt x="515403" y="40213"/>
                </a:moveTo>
                <a:lnTo>
                  <a:pt x="488083" y="40213"/>
                </a:lnTo>
                <a:lnTo>
                  <a:pt x="488083" y="0"/>
                </a:lnTo>
                <a:lnTo>
                  <a:pt x="515403" y="0"/>
                </a:lnTo>
                <a:lnTo>
                  <a:pt x="515403" y="40213"/>
                </a:lnTo>
                <a:close/>
              </a:path>
              <a:path w="1477645" h="386080">
                <a:moveTo>
                  <a:pt x="612867" y="61854"/>
                </a:moveTo>
                <a:lnTo>
                  <a:pt x="390159" y="61854"/>
                </a:lnTo>
                <a:lnTo>
                  <a:pt x="390159" y="40213"/>
                </a:lnTo>
                <a:lnTo>
                  <a:pt x="612867" y="40213"/>
                </a:lnTo>
                <a:lnTo>
                  <a:pt x="612867" y="61854"/>
                </a:lnTo>
                <a:close/>
              </a:path>
              <a:path w="1477645" h="386080">
                <a:moveTo>
                  <a:pt x="678098" y="258469"/>
                </a:moveTo>
                <a:lnTo>
                  <a:pt x="650778" y="258469"/>
                </a:lnTo>
                <a:lnTo>
                  <a:pt x="650778" y="3376"/>
                </a:lnTo>
                <a:lnTo>
                  <a:pt x="678098" y="3376"/>
                </a:lnTo>
                <a:lnTo>
                  <a:pt x="678098" y="121099"/>
                </a:lnTo>
                <a:lnTo>
                  <a:pt x="737957" y="121099"/>
                </a:lnTo>
                <a:lnTo>
                  <a:pt x="737957" y="144429"/>
                </a:lnTo>
                <a:lnTo>
                  <a:pt x="678098" y="144429"/>
                </a:lnTo>
                <a:lnTo>
                  <a:pt x="678098" y="258469"/>
                </a:lnTo>
                <a:close/>
              </a:path>
              <a:path w="1477645" h="386080">
                <a:moveTo>
                  <a:pt x="384020" y="246037"/>
                </a:moveTo>
                <a:lnTo>
                  <a:pt x="380490" y="222860"/>
                </a:lnTo>
                <a:lnTo>
                  <a:pt x="459314" y="222342"/>
                </a:lnTo>
                <a:lnTo>
                  <a:pt x="488083" y="221632"/>
                </a:lnTo>
                <a:lnTo>
                  <a:pt x="488083" y="191242"/>
                </a:lnTo>
                <a:lnTo>
                  <a:pt x="457017" y="185614"/>
                </a:lnTo>
                <a:lnTo>
                  <a:pt x="433289" y="173956"/>
                </a:lnTo>
                <a:lnTo>
                  <a:pt x="418194" y="156859"/>
                </a:lnTo>
                <a:lnTo>
                  <a:pt x="413029" y="134913"/>
                </a:lnTo>
                <a:lnTo>
                  <a:pt x="419199" y="111327"/>
                </a:lnTo>
                <a:lnTo>
                  <a:pt x="437068" y="93568"/>
                </a:lnTo>
                <a:lnTo>
                  <a:pt x="464981" y="82400"/>
                </a:lnTo>
                <a:lnTo>
                  <a:pt x="501283" y="78584"/>
                </a:lnTo>
                <a:lnTo>
                  <a:pt x="537546" y="82400"/>
                </a:lnTo>
                <a:lnTo>
                  <a:pt x="565420" y="93568"/>
                </a:lnTo>
                <a:lnTo>
                  <a:pt x="570287" y="98384"/>
                </a:lnTo>
                <a:lnTo>
                  <a:pt x="501283" y="98384"/>
                </a:lnTo>
                <a:lnTo>
                  <a:pt x="475466" y="100962"/>
                </a:lnTo>
                <a:lnTo>
                  <a:pt x="455794" y="108303"/>
                </a:lnTo>
                <a:lnTo>
                  <a:pt x="443287" y="119816"/>
                </a:lnTo>
                <a:lnTo>
                  <a:pt x="438968" y="134913"/>
                </a:lnTo>
                <a:lnTo>
                  <a:pt x="443287" y="149842"/>
                </a:lnTo>
                <a:lnTo>
                  <a:pt x="455794" y="161562"/>
                </a:lnTo>
                <a:lnTo>
                  <a:pt x="475466" y="169167"/>
                </a:lnTo>
                <a:lnTo>
                  <a:pt x="501283" y="171750"/>
                </a:lnTo>
                <a:lnTo>
                  <a:pt x="571274" y="171750"/>
                </a:lnTo>
                <a:lnTo>
                  <a:pt x="569488" y="173783"/>
                </a:lnTo>
                <a:lnTo>
                  <a:pt x="546093" y="185463"/>
                </a:lnTo>
                <a:lnTo>
                  <a:pt x="515403" y="191242"/>
                </a:lnTo>
                <a:lnTo>
                  <a:pt x="515403" y="220558"/>
                </a:lnTo>
                <a:lnTo>
                  <a:pt x="626305" y="220558"/>
                </a:lnTo>
                <a:lnTo>
                  <a:pt x="627448" y="230688"/>
                </a:lnTo>
                <a:lnTo>
                  <a:pt x="576523" y="238075"/>
                </a:lnTo>
                <a:lnTo>
                  <a:pt x="525052" y="242633"/>
                </a:lnTo>
                <a:lnTo>
                  <a:pt x="474702" y="245032"/>
                </a:lnTo>
                <a:lnTo>
                  <a:pt x="427136" y="245943"/>
                </a:lnTo>
                <a:lnTo>
                  <a:pt x="384020" y="246037"/>
                </a:lnTo>
                <a:close/>
              </a:path>
              <a:path w="1477645" h="386080">
                <a:moveTo>
                  <a:pt x="571274" y="171750"/>
                </a:moveTo>
                <a:lnTo>
                  <a:pt x="501283" y="171750"/>
                </a:lnTo>
                <a:lnTo>
                  <a:pt x="527037" y="169167"/>
                </a:lnTo>
                <a:lnTo>
                  <a:pt x="546734" y="161562"/>
                </a:lnTo>
                <a:lnTo>
                  <a:pt x="559322" y="149842"/>
                </a:lnTo>
                <a:lnTo>
                  <a:pt x="563751" y="134913"/>
                </a:lnTo>
                <a:lnTo>
                  <a:pt x="559322" y="119816"/>
                </a:lnTo>
                <a:lnTo>
                  <a:pt x="546734" y="108303"/>
                </a:lnTo>
                <a:lnTo>
                  <a:pt x="527037" y="100962"/>
                </a:lnTo>
                <a:lnTo>
                  <a:pt x="501283" y="98384"/>
                </a:lnTo>
                <a:lnTo>
                  <a:pt x="570287" y="98384"/>
                </a:lnTo>
                <a:lnTo>
                  <a:pt x="583366" y="111327"/>
                </a:lnTo>
                <a:lnTo>
                  <a:pt x="589844" y="134913"/>
                </a:lnTo>
                <a:lnTo>
                  <a:pt x="584450" y="156751"/>
                </a:lnTo>
                <a:lnTo>
                  <a:pt x="571274" y="171750"/>
                </a:lnTo>
                <a:close/>
              </a:path>
              <a:path w="1477645" h="386080">
                <a:moveTo>
                  <a:pt x="626305" y="220558"/>
                </a:moveTo>
                <a:lnTo>
                  <a:pt x="515403" y="220558"/>
                </a:lnTo>
                <a:lnTo>
                  <a:pt x="543321" y="218930"/>
                </a:lnTo>
                <a:lnTo>
                  <a:pt x="571138" y="216740"/>
                </a:lnTo>
                <a:lnTo>
                  <a:pt x="598523" y="213889"/>
                </a:lnTo>
                <a:lnTo>
                  <a:pt x="625145" y="210274"/>
                </a:lnTo>
                <a:lnTo>
                  <a:pt x="626305" y="220558"/>
                </a:lnTo>
                <a:close/>
              </a:path>
              <a:path w="1477645" h="386080">
                <a:moveTo>
                  <a:pt x="678098" y="386015"/>
                </a:moveTo>
                <a:lnTo>
                  <a:pt x="650778" y="386015"/>
                </a:lnTo>
                <a:lnTo>
                  <a:pt x="650778" y="301598"/>
                </a:lnTo>
                <a:lnTo>
                  <a:pt x="427303" y="301598"/>
                </a:lnTo>
                <a:lnTo>
                  <a:pt x="427303" y="278882"/>
                </a:lnTo>
                <a:lnTo>
                  <a:pt x="678098" y="278882"/>
                </a:lnTo>
                <a:lnTo>
                  <a:pt x="678098" y="386015"/>
                </a:lnTo>
                <a:close/>
              </a:path>
              <a:path w="1477645" h="386080">
                <a:moveTo>
                  <a:pt x="1074397" y="207665"/>
                </a:moveTo>
                <a:lnTo>
                  <a:pt x="811784" y="207665"/>
                </a:lnTo>
                <a:lnTo>
                  <a:pt x="811784" y="35301"/>
                </a:lnTo>
                <a:lnTo>
                  <a:pt x="1070253" y="35301"/>
                </a:lnTo>
                <a:lnTo>
                  <a:pt x="1070253" y="58324"/>
                </a:lnTo>
                <a:lnTo>
                  <a:pt x="839258" y="58324"/>
                </a:lnTo>
                <a:lnTo>
                  <a:pt x="839258" y="184949"/>
                </a:lnTo>
                <a:lnTo>
                  <a:pt x="1074397" y="184949"/>
                </a:lnTo>
                <a:lnTo>
                  <a:pt x="1074397" y="207665"/>
                </a:lnTo>
                <a:close/>
              </a:path>
              <a:path w="1477645" h="386080">
                <a:moveTo>
                  <a:pt x="953604" y="312496"/>
                </a:moveTo>
                <a:lnTo>
                  <a:pt x="926591" y="312496"/>
                </a:lnTo>
                <a:lnTo>
                  <a:pt x="926591" y="207665"/>
                </a:lnTo>
                <a:lnTo>
                  <a:pt x="953604" y="207665"/>
                </a:lnTo>
                <a:lnTo>
                  <a:pt x="953604" y="312496"/>
                </a:lnTo>
                <a:close/>
              </a:path>
              <a:path w="1477645" h="386080">
                <a:moveTo>
                  <a:pt x="1116606" y="335979"/>
                </a:moveTo>
                <a:lnTo>
                  <a:pt x="765892" y="335979"/>
                </a:lnTo>
                <a:lnTo>
                  <a:pt x="765892" y="312496"/>
                </a:lnTo>
                <a:lnTo>
                  <a:pt x="1116606" y="312496"/>
                </a:lnTo>
                <a:lnTo>
                  <a:pt x="1116606" y="335979"/>
                </a:lnTo>
                <a:close/>
              </a:path>
              <a:path w="1477645" h="386080">
                <a:moveTo>
                  <a:pt x="1477296" y="386015"/>
                </a:moveTo>
                <a:lnTo>
                  <a:pt x="1450590" y="386015"/>
                </a:lnTo>
                <a:lnTo>
                  <a:pt x="1450590" y="2916"/>
                </a:lnTo>
                <a:lnTo>
                  <a:pt x="1477296" y="2916"/>
                </a:lnTo>
                <a:lnTo>
                  <a:pt x="1477296" y="386015"/>
                </a:lnTo>
                <a:close/>
              </a:path>
              <a:path w="1477645" h="386080">
                <a:moveTo>
                  <a:pt x="1401168" y="154713"/>
                </a:moveTo>
                <a:lnTo>
                  <a:pt x="1374615" y="154713"/>
                </a:lnTo>
                <a:lnTo>
                  <a:pt x="1374615" y="11971"/>
                </a:lnTo>
                <a:lnTo>
                  <a:pt x="1401168" y="11971"/>
                </a:lnTo>
                <a:lnTo>
                  <a:pt x="1401168" y="154713"/>
                </a:lnTo>
                <a:close/>
              </a:path>
              <a:path w="1477645" h="386080">
                <a:moveTo>
                  <a:pt x="1237245" y="299143"/>
                </a:moveTo>
                <a:lnTo>
                  <a:pt x="1203637" y="289969"/>
                </a:lnTo>
                <a:lnTo>
                  <a:pt x="1177885" y="263630"/>
                </a:lnTo>
                <a:lnTo>
                  <a:pt x="1161399" y="222239"/>
                </a:lnTo>
                <a:lnTo>
                  <a:pt x="1155591" y="167913"/>
                </a:lnTo>
                <a:lnTo>
                  <a:pt x="1161399" y="113720"/>
                </a:lnTo>
                <a:lnTo>
                  <a:pt x="1177885" y="72464"/>
                </a:lnTo>
                <a:lnTo>
                  <a:pt x="1203637" y="46201"/>
                </a:lnTo>
                <a:lnTo>
                  <a:pt x="1237245" y="36989"/>
                </a:lnTo>
                <a:lnTo>
                  <a:pt x="1269280" y="45218"/>
                </a:lnTo>
                <a:lnTo>
                  <a:pt x="1287522" y="62315"/>
                </a:lnTo>
                <a:lnTo>
                  <a:pt x="1237245" y="62315"/>
                </a:lnTo>
                <a:lnTo>
                  <a:pt x="1214186" y="69900"/>
                </a:lnTo>
                <a:lnTo>
                  <a:pt x="1196552" y="91342"/>
                </a:lnTo>
                <a:lnTo>
                  <a:pt x="1185336" y="124670"/>
                </a:lnTo>
                <a:lnTo>
                  <a:pt x="1181530" y="167913"/>
                </a:lnTo>
                <a:lnTo>
                  <a:pt x="1185336" y="211111"/>
                </a:lnTo>
                <a:lnTo>
                  <a:pt x="1196552" y="244483"/>
                </a:lnTo>
                <a:lnTo>
                  <a:pt x="1214186" y="265968"/>
                </a:lnTo>
                <a:lnTo>
                  <a:pt x="1237245" y="273510"/>
                </a:lnTo>
                <a:lnTo>
                  <a:pt x="1287645" y="273510"/>
                </a:lnTo>
                <a:lnTo>
                  <a:pt x="1269671" y="290730"/>
                </a:lnTo>
                <a:lnTo>
                  <a:pt x="1237245" y="299143"/>
                </a:lnTo>
                <a:close/>
              </a:path>
              <a:path w="1477645" h="386080">
                <a:moveTo>
                  <a:pt x="1287645" y="273510"/>
                </a:moveTo>
                <a:lnTo>
                  <a:pt x="1237245" y="273510"/>
                </a:lnTo>
                <a:lnTo>
                  <a:pt x="1260462" y="265968"/>
                </a:lnTo>
                <a:lnTo>
                  <a:pt x="1278168" y="244483"/>
                </a:lnTo>
                <a:lnTo>
                  <a:pt x="1289457" y="211111"/>
                </a:lnTo>
                <a:lnTo>
                  <a:pt x="1293421" y="167913"/>
                </a:lnTo>
                <a:lnTo>
                  <a:pt x="1289457" y="124670"/>
                </a:lnTo>
                <a:lnTo>
                  <a:pt x="1278168" y="91342"/>
                </a:lnTo>
                <a:lnTo>
                  <a:pt x="1260462" y="69900"/>
                </a:lnTo>
                <a:lnTo>
                  <a:pt x="1237245" y="62315"/>
                </a:lnTo>
                <a:lnTo>
                  <a:pt x="1287522" y="62315"/>
                </a:lnTo>
                <a:lnTo>
                  <a:pt x="1294380" y="68742"/>
                </a:lnTo>
                <a:lnTo>
                  <a:pt x="1311364" y="105820"/>
                </a:lnTo>
                <a:lnTo>
                  <a:pt x="1319053" y="154713"/>
                </a:lnTo>
                <a:lnTo>
                  <a:pt x="1401168" y="154713"/>
                </a:lnTo>
                <a:lnTo>
                  <a:pt x="1401168" y="177889"/>
                </a:lnTo>
                <a:lnTo>
                  <a:pt x="1319206" y="177889"/>
                </a:lnTo>
                <a:lnTo>
                  <a:pt x="1311904" y="228261"/>
                </a:lnTo>
                <a:lnTo>
                  <a:pt x="1294975" y="266488"/>
                </a:lnTo>
                <a:lnTo>
                  <a:pt x="1287645" y="273510"/>
                </a:lnTo>
                <a:close/>
              </a:path>
              <a:path w="1477645" h="386080">
                <a:moveTo>
                  <a:pt x="1401168" y="365909"/>
                </a:moveTo>
                <a:lnTo>
                  <a:pt x="1374615" y="365909"/>
                </a:lnTo>
                <a:lnTo>
                  <a:pt x="1374615" y="177889"/>
                </a:lnTo>
                <a:lnTo>
                  <a:pt x="1401168" y="177889"/>
                </a:lnTo>
                <a:lnTo>
                  <a:pt x="1401168" y="36590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8166" y="2094430"/>
            <a:ext cx="1118235" cy="378460"/>
          </a:xfrm>
          <a:custGeom>
            <a:avLst/>
            <a:gdLst/>
            <a:ahLst/>
            <a:cxnLst/>
            <a:rect l="l" t="t" r="r" b="b"/>
            <a:pathLst>
              <a:path w="1118235" h="378460">
                <a:moveTo>
                  <a:pt x="188019" y="63696"/>
                </a:moveTo>
                <a:lnTo>
                  <a:pt x="161313" y="63696"/>
                </a:lnTo>
                <a:lnTo>
                  <a:pt x="161313" y="9209"/>
                </a:lnTo>
                <a:lnTo>
                  <a:pt x="188019" y="9209"/>
                </a:lnTo>
                <a:lnTo>
                  <a:pt x="188019" y="63696"/>
                </a:lnTo>
                <a:close/>
              </a:path>
              <a:path w="1118235" h="378460">
                <a:moveTo>
                  <a:pt x="315872" y="86872"/>
                </a:moveTo>
                <a:lnTo>
                  <a:pt x="33459" y="86872"/>
                </a:lnTo>
                <a:lnTo>
                  <a:pt x="33459" y="63696"/>
                </a:lnTo>
                <a:lnTo>
                  <a:pt x="315872" y="63696"/>
                </a:lnTo>
                <a:lnTo>
                  <a:pt x="315872" y="86872"/>
                </a:lnTo>
                <a:close/>
              </a:path>
              <a:path w="1118235" h="378460">
                <a:moveTo>
                  <a:pt x="33459" y="231302"/>
                </a:moveTo>
                <a:lnTo>
                  <a:pt x="22101" y="209661"/>
                </a:lnTo>
                <a:lnTo>
                  <a:pt x="72469" y="194801"/>
                </a:lnTo>
                <a:lnTo>
                  <a:pt x="116994" y="169064"/>
                </a:lnTo>
                <a:lnTo>
                  <a:pt x="148799" y="133426"/>
                </a:lnTo>
                <a:lnTo>
                  <a:pt x="161006" y="88868"/>
                </a:lnTo>
                <a:lnTo>
                  <a:pt x="161006" y="86872"/>
                </a:lnTo>
                <a:lnTo>
                  <a:pt x="188480" y="86872"/>
                </a:lnTo>
                <a:lnTo>
                  <a:pt x="188480" y="88868"/>
                </a:lnTo>
                <a:lnTo>
                  <a:pt x="200595" y="133426"/>
                </a:lnTo>
                <a:lnTo>
                  <a:pt x="203697" y="136908"/>
                </a:lnTo>
                <a:lnTo>
                  <a:pt x="174819" y="136908"/>
                </a:lnTo>
                <a:lnTo>
                  <a:pt x="151027" y="171817"/>
                </a:lnTo>
                <a:lnTo>
                  <a:pt x="117205" y="199185"/>
                </a:lnTo>
                <a:lnTo>
                  <a:pt x="76850" y="219014"/>
                </a:lnTo>
                <a:lnTo>
                  <a:pt x="33459" y="231302"/>
                </a:lnTo>
                <a:close/>
              </a:path>
              <a:path w="1118235" h="378460">
                <a:moveTo>
                  <a:pt x="315872" y="231302"/>
                </a:moveTo>
                <a:lnTo>
                  <a:pt x="272573" y="219014"/>
                </a:lnTo>
                <a:lnTo>
                  <a:pt x="232280" y="199185"/>
                </a:lnTo>
                <a:lnTo>
                  <a:pt x="198521" y="171817"/>
                </a:lnTo>
                <a:lnTo>
                  <a:pt x="174819" y="136908"/>
                </a:lnTo>
                <a:lnTo>
                  <a:pt x="203697" y="136908"/>
                </a:lnTo>
                <a:lnTo>
                  <a:pt x="232338" y="169064"/>
                </a:lnTo>
                <a:lnTo>
                  <a:pt x="276801" y="194801"/>
                </a:lnTo>
                <a:lnTo>
                  <a:pt x="327077" y="209661"/>
                </a:lnTo>
                <a:lnTo>
                  <a:pt x="315872" y="231302"/>
                </a:lnTo>
                <a:close/>
              </a:path>
              <a:path w="1118235" h="378460">
                <a:moveTo>
                  <a:pt x="188019" y="309580"/>
                </a:moveTo>
                <a:lnTo>
                  <a:pt x="161313" y="309580"/>
                </a:lnTo>
                <a:lnTo>
                  <a:pt x="161313" y="217642"/>
                </a:lnTo>
                <a:lnTo>
                  <a:pt x="188019" y="217642"/>
                </a:lnTo>
                <a:lnTo>
                  <a:pt x="188019" y="309580"/>
                </a:lnTo>
                <a:close/>
              </a:path>
              <a:path w="1118235" h="378460">
                <a:moveTo>
                  <a:pt x="350714" y="333063"/>
                </a:moveTo>
                <a:lnTo>
                  <a:pt x="0" y="333063"/>
                </a:lnTo>
                <a:lnTo>
                  <a:pt x="0" y="309580"/>
                </a:lnTo>
                <a:lnTo>
                  <a:pt x="350714" y="309580"/>
                </a:lnTo>
                <a:lnTo>
                  <a:pt x="350714" y="333063"/>
                </a:lnTo>
                <a:close/>
              </a:path>
              <a:path w="1118235" h="378460">
                <a:moveTo>
                  <a:pt x="700046" y="225163"/>
                </a:moveTo>
                <a:lnTo>
                  <a:pt x="672572" y="225163"/>
                </a:lnTo>
                <a:lnTo>
                  <a:pt x="672572" y="121713"/>
                </a:lnTo>
                <a:lnTo>
                  <a:pt x="589383" y="121713"/>
                </a:lnTo>
                <a:lnTo>
                  <a:pt x="589383" y="98537"/>
                </a:lnTo>
                <a:lnTo>
                  <a:pt x="672572" y="98537"/>
                </a:lnTo>
                <a:lnTo>
                  <a:pt x="672572" y="0"/>
                </a:lnTo>
                <a:lnTo>
                  <a:pt x="700046" y="0"/>
                </a:lnTo>
                <a:lnTo>
                  <a:pt x="700046" y="225163"/>
                </a:lnTo>
                <a:close/>
              </a:path>
              <a:path w="1118235" h="378460">
                <a:moveTo>
                  <a:pt x="602430" y="49882"/>
                </a:moveTo>
                <a:lnTo>
                  <a:pt x="396606" y="49882"/>
                </a:lnTo>
                <a:lnTo>
                  <a:pt x="396606" y="26399"/>
                </a:lnTo>
                <a:lnTo>
                  <a:pt x="602430" y="26399"/>
                </a:lnTo>
                <a:lnTo>
                  <a:pt x="602430" y="49882"/>
                </a:lnTo>
                <a:close/>
              </a:path>
              <a:path w="1118235" h="378460">
                <a:moveTo>
                  <a:pt x="401517" y="219791"/>
                </a:moveTo>
                <a:lnTo>
                  <a:pt x="386936" y="198149"/>
                </a:lnTo>
                <a:lnTo>
                  <a:pt x="425528" y="177853"/>
                </a:lnTo>
                <a:lnTo>
                  <a:pt x="457156" y="148132"/>
                </a:lnTo>
                <a:lnTo>
                  <a:pt x="478538" y="111533"/>
                </a:lnTo>
                <a:lnTo>
                  <a:pt x="486395" y="70603"/>
                </a:lnTo>
                <a:lnTo>
                  <a:pt x="486395" y="49882"/>
                </a:lnTo>
                <a:lnTo>
                  <a:pt x="513715" y="49882"/>
                </a:lnTo>
                <a:lnTo>
                  <a:pt x="513746" y="70603"/>
                </a:lnTo>
                <a:lnTo>
                  <a:pt x="521138" y="107698"/>
                </a:lnTo>
                <a:lnTo>
                  <a:pt x="528597" y="120025"/>
                </a:lnTo>
                <a:lnTo>
                  <a:pt x="500669" y="120025"/>
                </a:lnTo>
                <a:lnTo>
                  <a:pt x="484680" y="152686"/>
                </a:lnTo>
                <a:lnTo>
                  <a:pt x="461971" y="180786"/>
                </a:lnTo>
                <a:lnTo>
                  <a:pt x="433824" y="203447"/>
                </a:lnTo>
                <a:lnTo>
                  <a:pt x="401517" y="219791"/>
                </a:lnTo>
                <a:close/>
              </a:path>
              <a:path w="1118235" h="378460">
                <a:moveTo>
                  <a:pt x="595676" y="210735"/>
                </a:moveTo>
                <a:lnTo>
                  <a:pt x="564859" y="195547"/>
                </a:lnTo>
                <a:lnTo>
                  <a:pt x="538042" y="174762"/>
                </a:lnTo>
                <a:lnTo>
                  <a:pt x="516291" y="149286"/>
                </a:lnTo>
                <a:lnTo>
                  <a:pt x="500669" y="120025"/>
                </a:lnTo>
                <a:lnTo>
                  <a:pt x="528597" y="120025"/>
                </a:lnTo>
                <a:lnTo>
                  <a:pt x="541553" y="141436"/>
                </a:lnTo>
                <a:lnTo>
                  <a:pt x="572186" y="169303"/>
                </a:lnTo>
                <a:lnTo>
                  <a:pt x="610257" y="188940"/>
                </a:lnTo>
                <a:lnTo>
                  <a:pt x="595676" y="210735"/>
                </a:lnTo>
                <a:close/>
              </a:path>
              <a:path w="1118235" h="378460">
                <a:moveTo>
                  <a:pt x="700046" y="377574"/>
                </a:moveTo>
                <a:lnTo>
                  <a:pt x="451860" y="377574"/>
                </a:lnTo>
                <a:lnTo>
                  <a:pt x="451860" y="244962"/>
                </a:lnTo>
                <a:lnTo>
                  <a:pt x="700046" y="244962"/>
                </a:lnTo>
                <a:lnTo>
                  <a:pt x="700046" y="267218"/>
                </a:lnTo>
                <a:lnTo>
                  <a:pt x="479181" y="267218"/>
                </a:lnTo>
                <a:lnTo>
                  <a:pt x="479181" y="354551"/>
                </a:lnTo>
                <a:lnTo>
                  <a:pt x="700046" y="354551"/>
                </a:lnTo>
                <a:lnTo>
                  <a:pt x="700046" y="377574"/>
                </a:lnTo>
                <a:close/>
              </a:path>
              <a:path w="1118235" h="378460">
                <a:moveTo>
                  <a:pt x="700046" y="354551"/>
                </a:moveTo>
                <a:lnTo>
                  <a:pt x="673186" y="354551"/>
                </a:lnTo>
                <a:lnTo>
                  <a:pt x="673186" y="267218"/>
                </a:lnTo>
                <a:lnTo>
                  <a:pt x="700046" y="267218"/>
                </a:lnTo>
                <a:lnTo>
                  <a:pt x="700046" y="354551"/>
                </a:lnTo>
                <a:close/>
              </a:path>
              <a:path w="1118235" h="378460">
                <a:moveTo>
                  <a:pt x="942860" y="140899"/>
                </a:moveTo>
                <a:lnTo>
                  <a:pt x="886327" y="136417"/>
                </a:lnTo>
                <a:lnTo>
                  <a:pt x="844112" y="123459"/>
                </a:lnTo>
                <a:lnTo>
                  <a:pt x="817695" y="102415"/>
                </a:lnTo>
                <a:lnTo>
                  <a:pt x="808560" y="73672"/>
                </a:lnTo>
                <a:lnTo>
                  <a:pt x="817695" y="45155"/>
                </a:lnTo>
                <a:lnTo>
                  <a:pt x="844112" y="24308"/>
                </a:lnTo>
                <a:lnTo>
                  <a:pt x="886327" y="11489"/>
                </a:lnTo>
                <a:lnTo>
                  <a:pt x="942860" y="7060"/>
                </a:lnTo>
                <a:lnTo>
                  <a:pt x="999369" y="11489"/>
                </a:lnTo>
                <a:lnTo>
                  <a:pt x="1041532" y="24308"/>
                </a:lnTo>
                <a:lnTo>
                  <a:pt x="1046700" y="28394"/>
                </a:lnTo>
                <a:lnTo>
                  <a:pt x="942860" y="28394"/>
                </a:lnTo>
                <a:lnTo>
                  <a:pt x="898577" y="31519"/>
                </a:lnTo>
                <a:lnTo>
                  <a:pt x="865216" y="40500"/>
                </a:lnTo>
                <a:lnTo>
                  <a:pt x="844200" y="54748"/>
                </a:lnTo>
                <a:lnTo>
                  <a:pt x="836955" y="73672"/>
                </a:lnTo>
                <a:lnTo>
                  <a:pt x="844200" y="92992"/>
                </a:lnTo>
                <a:lnTo>
                  <a:pt x="865216" y="107363"/>
                </a:lnTo>
                <a:lnTo>
                  <a:pt x="898577" y="116322"/>
                </a:lnTo>
                <a:lnTo>
                  <a:pt x="942860" y="119411"/>
                </a:lnTo>
                <a:lnTo>
                  <a:pt x="1046604" y="119411"/>
                </a:lnTo>
                <a:lnTo>
                  <a:pt x="1041532" y="123459"/>
                </a:lnTo>
                <a:lnTo>
                  <a:pt x="999369" y="136417"/>
                </a:lnTo>
                <a:lnTo>
                  <a:pt x="942860" y="140899"/>
                </a:lnTo>
                <a:close/>
              </a:path>
              <a:path w="1118235" h="378460">
                <a:moveTo>
                  <a:pt x="1046604" y="119411"/>
                </a:moveTo>
                <a:lnTo>
                  <a:pt x="942860" y="119411"/>
                </a:lnTo>
                <a:lnTo>
                  <a:pt x="987258" y="116322"/>
                </a:lnTo>
                <a:lnTo>
                  <a:pt x="1020735" y="107363"/>
                </a:lnTo>
                <a:lnTo>
                  <a:pt x="1041865" y="92992"/>
                </a:lnTo>
                <a:lnTo>
                  <a:pt x="1049226" y="73672"/>
                </a:lnTo>
                <a:lnTo>
                  <a:pt x="1041865" y="54748"/>
                </a:lnTo>
                <a:lnTo>
                  <a:pt x="1020735" y="40500"/>
                </a:lnTo>
                <a:lnTo>
                  <a:pt x="987258" y="31519"/>
                </a:lnTo>
                <a:lnTo>
                  <a:pt x="942860" y="28394"/>
                </a:lnTo>
                <a:lnTo>
                  <a:pt x="1046700" y="28394"/>
                </a:lnTo>
                <a:lnTo>
                  <a:pt x="1067896" y="45155"/>
                </a:lnTo>
                <a:lnTo>
                  <a:pt x="1077006" y="73672"/>
                </a:lnTo>
                <a:lnTo>
                  <a:pt x="1067896" y="102415"/>
                </a:lnTo>
                <a:lnTo>
                  <a:pt x="1046604" y="119411"/>
                </a:lnTo>
                <a:close/>
              </a:path>
              <a:path w="1118235" h="378460">
                <a:moveTo>
                  <a:pt x="1117680" y="192010"/>
                </a:moveTo>
                <a:lnTo>
                  <a:pt x="768654" y="192010"/>
                </a:lnTo>
                <a:lnTo>
                  <a:pt x="768654" y="169294"/>
                </a:lnTo>
                <a:lnTo>
                  <a:pt x="1117680" y="169294"/>
                </a:lnTo>
                <a:lnTo>
                  <a:pt x="1117680" y="192010"/>
                </a:lnTo>
                <a:close/>
              </a:path>
              <a:path w="1118235" h="378460">
                <a:moveTo>
                  <a:pt x="1083913" y="378187"/>
                </a:moveTo>
                <a:lnTo>
                  <a:pt x="812858" y="378187"/>
                </a:lnTo>
                <a:lnTo>
                  <a:pt x="812858" y="289473"/>
                </a:lnTo>
                <a:lnTo>
                  <a:pt x="1045081" y="289473"/>
                </a:lnTo>
                <a:lnTo>
                  <a:pt x="1045081" y="250181"/>
                </a:lnTo>
                <a:lnTo>
                  <a:pt x="811784" y="250181"/>
                </a:lnTo>
                <a:lnTo>
                  <a:pt x="811784" y="228693"/>
                </a:lnTo>
                <a:lnTo>
                  <a:pt x="1071941" y="228693"/>
                </a:lnTo>
                <a:lnTo>
                  <a:pt x="1071941" y="310347"/>
                </a:lnTo>
                <a:lnTo>
                  <a:pt x="839565" y="310347"/>
                </a:lnTo>
                <a:lnTo>
                  <a:pt x="839565" y="355779"/>
                </a:lnTo>
                <a:lnTo>
                  <a:pt x="1083913" y="355779"/>
                </a:lnTo>
                <a:lnTo>
                  <a:pt x="1083913" y="3781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36253" y="2093356"/>
            <a:ext cx="716915" cy="382905"/>
          </a:xfrm>
          <a:custGeom>
            <a:avLst/>
            <a:gdLst/>
            <a:ahLst/>
            <a:cxnLst/>
            <a:rect l="l" t="t" r="r" b="b"/>
            <a:pathLst>
              <a:path w="716914" h="382905">
                <a:moveTo>
                  <a:pt x="280264" y="221172"/>
                </a:moveTo>
                <a:lnTo>
                  <a:pt x="252790" y="221172"/>
                </a:lnTo>
                <a:lnTo>
                  <a:pt x="252790" y="1074"/>
                </a:lnTo>
                <a:lnTo>
                  <a:pt x="280264" y="1074"/>
                </a:lnTo>
                <a:lnTo>
                  <a:pt x="280264" y="96081"/>
                </a:lnTo>
                <a:lnTo>
                  <a:pt x="339509" y="96081"/>
                </a:lnTo>
                <a:lnTo>
                  <a:pt x="339509" y="119565"/>
                </a:lnTo>
                <a:lnTo>
                  <a:pt x="280264" y="119565"/>
                </a:lnTo>
                <a:lnTo>
                  <a:pt x="280264" y="221172"/>
                </a:lnTo>
                <a:close/>
              </a:path>
              <a:path w="716914" h="382905">
                <a:moveTo>
                  <a:pt x="174819" y="190014"/>
                </a:moveTo>
                <a:lnTo>
                  <a:pt x="0" y="190014"/>
                </a:lnTo>
                <a:lnTo>
                  <a:pt x="0" y="27780"/>
                </a:lnTo>
                <a:lnTo>
                  <a:pt x="174819" y="27780"/>
                </a:lnTo>
                <a:lnTo>
                  <a:pt x="174819" y="50496"/>
                </a:lnTo>
                <a:lnTo>
                  <a:pt x="26552" y="50496"/>
                </a:lnTo>
                <a:lnTo>
                  <a:pt x="26552" y="167299"/>
                </a:lnTo>
                <a:lnTo>
                  <a:pt x="174819" y="167299"/>
                </a:lnTo>
                <a:lnTo>
                  <a:pt x="174819" y="190014"/>
                </a:lnTo>
                <a:close/>
              </a:path>
              <a:path w="716914" h="382905">
                <a:moveTo>
                  <a:pt x="174819" y="167299"/>
                </a:moveTo>
                <a:lnTo>
                  <a:pt x="148420" y="167299"/>
                </a:lnTo>
                <a:lnTo>
                  <a:pt x="148420" y="50496"/>
                </a:lnTo>
                <a:lnTo>
                  <a:pt x="174819" y="50496"/>
                </a:lnTo>
                <a:lnTo>
                  <a:pt x="174819" y="167299"/>
                </a:lnTo>
                <a:close/>
              </a:path>
              <a:path w="716914" h="382905">
                <a:moveTo>
                  <a:pt x="287478" y="267831"/>
                </a:moveTo>
                <a:lnTo>
                  <a:pt x="36683" y="267831"/>
                </a:lnTo>
                <a:lnTo>
                  <a:pt x="36683" y="245116"/>
                </a:lnTo>
                <a:lnTo>
                  <a:pt x="287478" y="245116"/>
                </a:lnTo>
                <a:lnTo>
                  <a:pt x="287478" y="267831"/>
                </a:lnTo>
                <a:close/>
              </a:path>
              <a:path w="716914" h="382905">
                <a:moveTo>
                  <a:pt x="32999" y="382332"/>
                </a:moveTo>
                <a:lnTo>
                  <a:pt x="22255" y="361151"/>
                </a:lnTo>
                <a:lnTo>
                  <a:pt x="67044" y="348642"/>
                </a:lnTo>
                <a:lnTo>
                  <a:pt x="107056" y="327844"/>
                </a:lnTo>
                <a:lnTo>
                  <a:pt x="136131" y="300370"/>
                </a:lnTo>
                <a:lnTo>
                  <a:pt x="148113" y="267831"/>
                </a:lnTo>
                <a:lnTo>
                  <a:pt x="175894" y="267831"/>
                </a:lnTo>
                <a:lnTo>
                  <a:pt x="187705" y="300109"/>
                </a:lnTo>
                <a:lnTo>
                  <a:pt x="191579" y="303747"/>
                </a:lnTo>
                <a:lnTo>
                  <a:pt x="161773" y="303747"/>
                </a:lnTo>
                <a:lnTo>
                  <a:pt x="140184" y="331761"/>
                </a:lnTo>
                <a:lnTo>
                  <a:pt x="109473" y="354608"/>
                </a:lnTo>
                <a:lnTo>
                  <a:pt x="72718" y="371672"/>
                </a:lnTo>
                <a:lnTo>
                  <a:pt x="32999" y="382332"/>
                </a:lnTo>
                <a:close/>
              </a:path>
              <a:path w="716914" h="382905">
                <a:moveTo>
                  <a:pt x="291008" y="382792"/>
                </a:moveTo>
                <a:lnTo>
                  <a:pt x="251325" y="371844"/>
                </a:lnTo>
                <a:lnTo>
                  <a:pt x="214476" y="354608"/>
                </a:lnTo>
                <a:lnTo>
                  <a:pt x="183585" y="331703"/>
                </a:lnTo>
                <a:lnTo>
                  <a:pt x="161773" y="303747"/>
                </a:lnTo>
                <a:lnTo>
                  <a:pt x="191579" y="303747"/>
                </a:lnTo>
                <a:lnTo>
                  <a:pt x="216970" y="327595"/>
                </a:lnTo>
                <a:lnTo>
                  <a:pt x="257200" y="348490"/>
                </a:lnTo>
                <a:lnTo>
                  <a:pt x="301905" y="360997"/>
                </a:lnTo>
                <a:lnTo>
                  <a:pt x="291008" y="382792"/>
                </a:lnTo>
                <a:close/>
              </a:path>
              <a:path w="716914" h="382905">
                <a:moveTo>
                  <a:pt x="554389" y="43743"/>
                </a:moveTo>
                <a:lnTo>
                  <a:pt x="527375" y="43743"/>
                </a:lnTo>
                <a:lnTo>
                  <a:pt x="527375" y="0"/>
                </a:lnTo>
                <a:lnTo>
                  <a:pt x="554389" y="0"/>
                </a:lnTo>
                <a:lnTo>
                  <a:pt x="554389" y="43743"/>
                </a:lnTo>
                <a:close/>
              </a:path>
              <a:path w="716914" h="382905">
                <a:moveTo>
                  <a:pt x="679172" y="65998"/>
                </a:moveTo>
                <a:lnTo>
                  <a:pt x="403206" y="65998"/>
                </a:lnTo>
                <a:lnTo>
                  <a:pt x="403206" y="43743"/>
                </a:lnTo>
                <a:lnTo>
                  <a:pt x="679172" y="43743"/>
                </a:lnTo>
                <a:lnTo>
                  <a:pt x="679172" y="65998"/>
                </a:lnTo>
                <a:close/>
              </a:path>
              <a:path w="716914" h="382905">
                <a:moveTo>
                  <a:pt x="399215" y="178810"/>
                </a:moveTo>
                <a:lnTo>
                  <a:pt x="389852" y="157476"/>
                </a:lnTo>
                <a:lnTo>
                  <a:pt x="439164" y="147024"/>
                </a:lnTo>
                <a:lnTo>
                  <a:pt x="482634" y="127968"/>
                </a:lnTo>
                <a:lnTo>
                  <a:pt x="513787" y="100796"/>
                </a:lnTo>
                <a:lnTo>
                  <a:pt x="526147" y="65998"/>
                </a:lnTo>
                <a:lnTo>
                  <a:pt x="555617" y="65998"/>
                </a:lnTo>
                <a:lnTo>
                  <a:pt x="567783" y="100796"/>
                </a:lnTo>
                <a:lnTo>
                  <a:pt x="570288" y="102988"/>
                </a:lnTo>
                <a:lnTo>
                  <a:pt x="540882" y="102988"/>
                </a:lnTo>
                <a:lnTo>
                  <a:pt x="517667" y="132016"/>
                </a:lnTo>
                <a:lnTo>
                  <a:pt x="483977" y="154252"/>
                </a:lnTo>
                <a:lnTo>
                  <a:pt x="443323" y="169812"/>
                </a:lnTo>
                <a:lnTo>
                  <a:pt x="399215" y="178810"/>
                </a:lnTo>
                <a:close/>
              </a:path>
              <a:path w="716914" h="382905">
                <a:moveTo>
                  <a:pt x="682549" y="178810"/>
                </a:moveTo>
                <a:lnTo>
                  <a:pt x="638441" y="169812"/>
                </a:lnTo>
                <a:lnTo>
                  <a:pt x="597787" y="154252"/>
                </a:lnTo>
                <a:lnTo>
                  <a:pt x="564097" y="132016"/>
                </a:lnTo>
                <a:lnTo>
                  <a:pt x="540882" y="102988"/>
                </a:lnTo>
                <a:lnTo>
                  <a:pt x="570288" y="102988"/>
                </a:lnTo>
                <a:lnTo>
                  <a:pt x="598842" y="127968"/>
                </a:lnTo>
                <a:lnTo>
                  <a:pt x="642362" y="147024"/>
                </a:lnTo>
                <a:lnTo>
                  <a:pt x="691912" y="157476"/>
                </a:lnTo>
                <a:lnTo>
                  <a:pt x="682549" y="178810"/>
                </a:lnTo>
                <a:close/>
              </a:path>
              <a:path w="716914" h="382905">
                <a:moveTo>
                  <a:pt x="716469" y="227618"/>
                </a:moveTo>
                <a:lnTo>
                  <a:pt x="365755" y="227618"/>
                </a:lnTo>
                <a:lnTo>
                  <a:pt x="365755" y="205056"/>
                </a:lnTo>
                <a:lnTo>
                  <a:pt x="716469" y="205056"/>
                </a:lnTo>
                <a:lnTo>
                  <a:pt x="716469" y="227618"/>
                </a:lnTo>
                <a:close/>
              </a:path>
              <a:path w="716914" h="382905">
                <a:moveTo>
                  <a:pt x="556537" y="308659"/>
                </a:moveTo>
                <a:lnTo>
                  <a:pt x="529371" y="308659"/>
                </a:lnTo>
                <a:lnTo>
                  <a:pt x="529371" y="227618"/>
                </a:lnTo>
                <a:lnTo>
                  <a:pt x="556537" y="227618"/>
                </a:lnTo>
                <a:lnTo>
                  <a:pt x="556537" y="308659"/>
                </a:lnTo>
                <a:close/>
              </a:path>
              <a:path w="716914" h="382905">
                <a:moveTo>
                  <a:pt x="677330" y="374964"/>
                </a:moveTo>
                <a:lnTo>
                  <a:pt x="412108" y="374964"/>
                </a:lnTo>
                <a:lnTo>
                  <a:pt x="412108" y="269673"/>
                </a:lnTo>
                <a:lnTo>
                  <a:pt x="439428" y="269673"/>
                </a:lnTo>
                <a:lnTo>
                  <a:pt x="439428" y="351788"/>
                </a:lnTo>
                <a:lnTo>
                  <a:pt x="677330" y="351788"/>
                </a:lnTo>
                <a:lnTo>
                  <a:pt x="677330" y="374964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4081" y="2094430"/>
            <a:ext cx="744220" cy="383540"/>
          </a:xfrm>
          <a:custGeom>
            <a:avLst/>
            <a:gdLst/>
            <a:ahLst/>
            <a:cxnLst/>
            <a:rect l="l" t="t" r="r" b="b"/>
            <a:pathLst>
              <a:path w="744220" h="383539">
                <a:moveTo>
                  <a:pt x="314951" y="48040"/>
                </a:moveTo>
                <a:lnTo>
                  <a:pt x="33459" y="48040"/>
                </a:lnTo>
                <a:lnTo>
                  <a:pt x="33459" y="25478"/>
                </a:lnTo>
                <a:lnTo>
                  <a:pt x="314951" y="25478"/>
                </a:lnTo>
                <a:lnTo>
                  <a:pt x="314951" y="48040"/>
                </a:lnTo>
                <a:close/>
              </a:path>
              <a:path w="744220" h="383539">
                <a:moveTo>
                  <a:pt x="32845" y="184489"/>
                </a:moveTo>
                <a:lnTo>
                  <a:pt x="21948" y="162541"/>
                </a:lnTo>
                <a:lnTo>
                  <a:pt x="69034" y="149319"/>
                </a:lnTo>
                <a:lnTo>
                  <a:pt x="113387" y="125378"/>
                </a:lnTo>
                <a:lnTo>
                  <a:pt x="146401" y="92889"/>
                </a:lnTo>
                <a:lnTo>
                  <a:pt x="159471" y="54026"/>
                </a:lnTo>
                <a:lnTo>
                  <a:pt x="159471" y="48040"/>
                </a:lnTo>
                <a:lnTo>
                  <a:pt x="189400" y="48040"/>
                </a:lnTo>
                <a:lnTo>
                  <a:pt x="189400" y="54026"/>
                </a:lnTo>
                <a:lnTo>
                  <a:pt x="202149" y="92889"/>
                </a:lnTo>
                <a:lnTo>
                  <a:pt x="174512" y="93012"/>
                </a:lnTo>
                <a:lnTo>
                  <a:pt x="150434" y="126234"/>
                </a:lnTo>
                <a:lnTo>
                  <a:pt x="115881" y="152967"/>
                </a:lnTo>
                <a:lnTo>
                  <a:pt x="75227" y="172591"/>
                </a:lnTo>
                <a:lnTo>
                  <a:pt x="32845" y="184489"/>
                </a:lnTo>
                <a:close/>
              </a:path>
              <a:path w="744220" h="383539">
                <a:moveTo>
                  <a:pt x="316333" y="184489"/>
                </a:moveTo>
                <a:lnTo>
                  <a:pt x="273604" y="172591"/>
                </a:lnTo>
                <a:lnTo>
                  <a:pt x="232818" y="152967"/>
                </a:lnTo>
                <a:lnTo>
                  <a:pt x="198334" y="126234"/>
                </a:lnTo>
                <a:lnTo>
                  <a:pt x="174512" y="93012"/>
                </a:lnTo>
                <a:lnTo>
                  <a:pt x="202273" y="93012"/>
                </a:lnTo>
                <a:lnTo>
                  <a:pt x="235101" y="125378"/>
                </a:lnTo>
                <a:lnTo>
                  <a:pt x="279621" y="149319"/>
                </a:lnTo>
                <a:lnTo>
                  <a:pt x="327077" y="162541"/>
                </a:lnTo>
                <a:lnTo>
                  <a:pt x="316333" y="184489"/>
                </a:lnTo>
                <a:close/>
              </a:path>
              <a:path w="744220" h="383539">
                <a:moveTo>
                  <a:pt x="349025" y="243581"/>
                </a:moveTo>
                <a:lnTo>
                  <a:pt x="0" y="243581"/>
                </a:lnTo>
                <a:lnTo>
                  <a:pt x="0" y="220405"/>
                </a:lnTo>
                <a:lnTo>
                  <a:pt x="349025" y="220405"/>
                </a:lnTo>
                <a:lnTo>
                  <a:pt x="349025" y="243581"/>
                </a:lnTo>
                <a:close/>
              </a:path>
              <a:path w="744220" h="383539">
                <a:moveTo>
                  <a:pt x="187405" y="382639"/>
                </a:moveTo>
                <a:lnTo>
                  <a:pt x="160545" y="382639"/>
                </a:lnTo>
                <a:lnTo>
                  <a:pt x="160545" y="243581"/>
                </a:lnTo>
                <a:lnTo>
                  <a:pt x="187405" y="243581"/>
                </a:lnTo>
                <a:lnTo>
                  <a:pt x="187405" y="382639"/>
                </a:lnTo>
                <a:close/>
              </a:path>
              <a:path w="744220" h="383539">
                <a:moveTo>
                  <a:pt x="679019" y="382946"/>
                </a:moveTo>
                <a:lnTo>
                  <a:pt x="651545" y="382946"/>
                </a:lnTo>
                <a:lnTo>
                  <a:pt x="651545" y="0"/>
                </a:lnTo>
                <a:lnTo>
                  <a:pt x="679019" y="0"/>
                </a:lnTo>
                <a:lnTo>
                  <a:pt x="679019" y="158703"/>
                </a:lnTo>
                <a:lnTo>
                  <a:pt x="743636" y="158703"/>
                </a:lnTo>
                <a:lnTo>
                  <a:pt x="743636" y="182033"/>
                </a:lnTo>
                <a:lnTo>
                  <a:pt x="679019" y="182033"/>
                </a:lnTo>
                <a:lnTo>
                  <a:pt x="679019" y="382946"/>
                </a:lnTo>
                <a:close/>
              </a:path>
              <a:path w="744220" h="383539">
                <a:moveTo>
                  <a:pt x="404127" y="307738"/>
                </a:moveTo>
                <a:lnTo>
                  <a:pt x="388778" y="286250"/>
                </a:lnTo>
                <a:lnTo>
                  <a:pt x="435872" y="258750"/>
                </a:lnTo>
                <a:lnTo>
                  <a:pt x="475185" y="226999"/>
                </a:lnTo>
                <a:lnTo>
                  <a:pt x="506636" y="191377"/>
                </a:lnTo>
                <a:lnTo>
                  <a:pt x="530144" y="152263"/>
                </a:lnTo>
                <a:lnTo>
                  <a:pt x="545628" y="110036"/>
                </a:lnTo>
                <a:lnTo>
                  <a:pt x="553007" y="65077"/>
                </a:lnTo>
                <a:lnTo>
                  <a:pt x="405661" y="65077"/>
                </a:lnTo>
                <a:lnTo>
                  <a:pt x="405661" y="41748"/>
                </a:lnTo>
                <a:lnTo>
                  <a:pt x="580942" y="41748"/>
                </a:lnTo>
                <a:lnTo>
                  <a:pt x="577543" y="86832"/>
                </a:lnTo>
                <a:lnTo>
                  <a:pt x="567394" y="130431"/>
                </a:lnTo>
                <a:lnTo>
                  <a:pt x="550173" y="172019"/>
                </a:lnTo>
                <a:lnTo>
                  <a:pt x="525558" y="211070"/>
                </a:lnTo>
                <a:lnTo>
                  <a:pt x="493227" y="247058"/>
                </a:lnTo>
                <a:lnTo>
                  <a:pt x="452857" y="279456"/>
                </a:lnTo>
                <a:lnTo>
                  <a:pt x="404127" y="307738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75238" y="2092742"/>
            <a:ext cx="728345" cy="384810"/>
          </a:xfrm>
          <a:custGeom>
            <a:avLst/>
            <a:gdLst/>
            <a:ahLst/>
            <a:cxnLst/>
            <a:rect l="l" t="t" r="r" b="b"/>
            <a:pathLst>
              <a:path w="728345" h="384810">
                <a:moveTo>
                  <a:pt x="321705" y="384787"/>
                </a:moveTo>
                <a:lnTo>
                  <a:pt x="294998" y="384787"/>
                </a:lnTo>
                <a:lnTo>
                  <a:pt x="294998" y="1688"/>
                </a:lnTo>
                <a:lnTo>
                  <a:pt x="321705" y="1688"/>
                </a:lnTo>
                <a:lnTo>
                  <a:pt x="321705" y="384787"/>
                </a:lnTo>
                <a:close/>
              </a:path>
              <a:path w="728345" h="384810">
                <a:moveTo>
                  <a:pt x="246037" y="97309"/>
                </a:moveTo>
                <a:lnTo>
                  <a:pt x="219637" y="97309"/>
                </a:lnTo>
                <a:lnTo>
                  <a:pt x="219637" y="10743"/>
                </a:lnTo>
                <a:lnTo>
                  <a:pt x="246037" y="10743"/>
                </a:lnTo>
                <a:lnTo>
                  <a:pt x="246037" y="97309"/>
                </a:lnTo>
                <a:close/>
              </a:path>
              <a:path w="728345" h="384810">
                <a:moveTo>
                  <a:pt x="81654" y="297915"/>
                </a:moveTo>
                <a:lnTo>
                  <a:pt x="48045" y="288741"/>
                </a:lnTo>
                <a:lnTo>
                  <a:pt x="22288" y="262388"/>
                </a:lnTo>
                <a:lnTo>
                  <a:pt x="5808" y="221011"/>
                </a:lnTo>
                <a:lnTo>
                  <a:pt x="0" y="166685"/>
                </a:lnTo>
                <a:lnTo>
                  <a:pt x="5808" y="112492"/>
                </a:lnTo>
                <a:lnTo>
                  <a:pt x="22293" y="71236"/>
                </a:lnTo>
                <a:lnTo>
                  <a:pt x="48045" y="44973"/>
                </a:lnTo>
                <a:lnTo>
                  <a:pt x="81654" y="35762"/>
                </a:lnTo>
                <a:lnTo>
                  <a:pt x="104986" y="39918"/>
                </a:lnTo>
                <a:lnTo>
                  <a:pt x="124994" y="51973"/>
                </a:lnTo>
                <a:lnTo>
                  <a:pt x="132674" y="61087"/>
                </a:lnTo>
                <a:lnTo>
                  <a:pt x="81654" y="61087"/>
                </a:lnTo>
                <a:lnTo>
                  <a:pt x="58374" y="68672"/>
                </a:lnTo>
                <a:lnTo>
                  <a:pt x="40692" y="90115"/>
                </a:lnTo>
                <a:lnTo>
                  <a:pt x="29485" y="123443"/>
                </a:lnTo>
                <a:lnTo>
                  <a:pt x="25632" y="166685"/>
                </a:lnTo>
                <a:lnTo>
                  <a:pt x="29485" y="209884"/>
                </a:lnTo>
                <a:lnTo>
                  <a:pt x="40692" y="243255"/>
                </a:lnTo>
                <a:lnTo>
                  <a:pt x="58374" y="264740"/>
                </a:lnTo>
                <a:lnTo>
                  <a:pt x="81654" y="272283"/>
                </a:lnTo>
                <a:lnTo>
                  <a:pt x="132927" y="272283"/>
                </a:lnTo>
                <a:lnTo>
                  <a:pt x="124937" y="281760"/>
                </a:lnTo>
                <a:lnTo>
                  <a:pt x="104921" y="293823"/>
                </a:lnTo>
                <a:lnTo>
                  <a:pt x="81654" y="297915"/>
                </a:lnTo>
                <a:close/>
              </a:path>
              <a:path w="728345" h="384810">
                <a:moveTo>
                  <a:pt x="132927" y="272283"/>
                </a:moveTo>
                <a:lnTo>
                  <a:pt x="81654" y="272283"/>
                </a:lnTo>
                <a:lnTo>
                  <a:pt x="104919" y="264740"/>
                </a:lnTo>
                <a:lnTo>
                  <a:pt x="122730" y="243255"/>
                </a:lnTo>
                <a:lnTo>
                  <a:pt x="134124" y="209884"/>
                </a:lnTo>
                <a:lnTo>
                  <a:pt x="138136" y="166685"/>
                </a:lnTo>
                <a:lnTo>
                  <a:pt x="134124" y="123443"/>
                </a:lnTo>
                <a:lnTo>
                  <a:pt x="122730" y="90115"/>
                </a:lnTo>
                <a:lnTo>
                  <a:pt x="104919" y="68672"/>
                </a:lnTo>
                <a:lnTo>
                  <a:pt x="81654" y="61087"/>
                </a:lnTo>
                <a:lnTo>
                  <a:pt x="132674" y="61087"/>
                </a:lnTo>
                <a:lnTo>
                  <a:pt x="141290" y="71310"/>
                </a:lnTo>
                <a:lnTo>
                  <a:pt x="153485" y="97309"/>
                </a:lnTo>
                <a:lnTo>
                  <a:pt x="246037" y="97309"/>
                </a:lnTo>
                <a:lnTo>
                  <a:pt x="246037" y="120486"/>
                </a:lnTo>
                <a:lnTo>
                  <a:pt x="159624" y="120486"/>
                </a:lnTo>
                <a:lnTo>
                  <a:pt x="161373" y="131244"/>
                </a:lnTo>
                <a:lnTo>
                  <a:pt x="162675" y="142549"/>
                </a:lnTo>
                <a:lnTo>
                  <a:pt x="163488" y="154372"/>
                </a:lnTo>
                <a:lnTo>
                  <a:pt x="163768" y="166685"/>
                </a:lnTo>
                <a:lnTo>
                  <a:pt x="163488" y="178999"/>
                </a:lnTo>
                <a:lnTo>
                  <a:pt x="162675" y="190839"/>
                </a:lnTo>
                <a:lnTo>
                  <a:pt x="161373" y="202190"/>
                </a:lnTo>
                <a:lnTo>
                  <a:pt x="159624" y="213037"/>
                </a:lnTo>
                <a:lnTo>
                  <a:pt x="246037" y="213037"/>
                </a:lnTo>
                <a:lnTo>
                  <a:pt x="246037" y="236367"/>
                </a:lnTo>
                <a:lnTo>
                  <a:pt x="153485" y="236367"/>
                </a:lnTo>
                <a:lnTo>
                  <a:pt x="141256" y="262402"/>
                </a:lnTo>
                <a:lnTo>
                  <a:pt x="132927" y="272283"/>
                </a:lnTo>
                <a:close/>
              </a:path>
              <a:path w="728345" h="384810">
                <a:moveTo>
                  <a:pt x="246037" y="213037"/>
                </a:moveTo>
                <a:lnTo>
                  <a:pt x="219637" y="213037"/>
                </a:lnTo>
                <a:lnTo>
                  <a:pt x="219637" y="120486"/>
                </a:lnTo>
                <a:lnTo>
                  <a:pt x="246037" y="120486"/>
                </a:lnTo>
                <a:lnTo>
                  <a:pt x="246037" y="213037"/>
                </a:lnTo>
                <a:close/>
              </a:path>
              <a:path w="728345" h="384810">
                <a:moveTo>
                  <a:pt x="246037" y="364681"/>
                </a:moveTo>
                <a:lnTo>
                  <a:pt x="219637" y="364681"/>
                </a:lnTo>
                <a:lnTo>
                  <a:pt x="219637" y="236367"/>
                </a:lnTo>
                <a:lnTo>
                  <a:pt x="246037" y="236367"/>
                </a:lnTo>
                <a:lnTo>
                  <a:pt x="246037" y="364681"/>
                </a:lnTo>
                <a:close/>
              </a:path>
              <a:path w="728345" h="384810">
                <a:moveTo>
                  <a:pt x="566974" y="41287"/>
                </a:moveTo>
                <a:lnTo>
                  <a:pt x="539961" y="41287"/>
                </a:lnTo>
                <a:lnTo>
                  <a:pt x="539961" y="0"/>
                </a:lnTo>
                <a:lnTo>
                  <a:pt x="566974" y="0"/>
                </a:lnTo>
                <a:lnTo>
                  <a:pt x="566974" y="41287"/>
                </a:lnTo>
                <a:close/>
              </a:path>
              <a:path w="728345" h="384810">
                <a:moveTo>
                  <a:pt x="691758" y="63696"/>
                </a:moveTo>
                <a:lnTo>
                  <a:pt x="415791" y="63696"/>
                </a:lnTo>
                <a:lnTo>
                  <a:pt x="415791" y="41287"/>
                </a:lnTo>
                <a:lnTo>
                  <a:pt x="691758" y="41287"/>
                </a:lnTo>
                <a:lnTo>
                  <a:pt x="691758" y="63696"/>
                </a:lnTo>
                <a:close/>
              </a:path>
              <a:path w="728345" h="384810">
                <a:moveTo>
                  <a:pt x="410880" y="172671"/>
                </a:moveTo>
                <a:lnTo>
                  <a:pt x="401824" y="150722"/>
                </a:lnTo>
                <a:lnTo>
                  <a:pt x="451232" y="141139"/>
                </a:lnTo>
                <a:lnTo>
                  <a:pt x="494913" y="123095"/>
                </a:lnTo>
                <a:lnTo>
                  <a:pt x="526277" y="97108"/>
                </a:lnTo>
                <a:lnTo>
                  <a:pt x="538733" y="63696"/>
                </a:lnTo>
                <a:lnTo>
                  <a:pt x="568202" y="63696"/>
                </a:lnTo>
                <a:lnTo>
                  <a:pt x="580445" y="97108"/>
                </a:lnTo>
                <a:lnTo>
                  <a:pt x="583087" y="99305"/>
                </a:lnTo>
                <a:lnTo>
                  <a:pt x="553468" y="99305"/>
                </a:lnTo>
                <a:lnTo>
                  <a:pt x="530066" y="127388"/>
                </a:lnTo>
                <a:lnTo>
                  <a:pt x="496103" y="148880"/>
                </a:lnTo>
                <a:lnTo>
                  <a:pt x="455175" y="163927"/>
                </a:lnTo>
                <a:lnTo>
                  <a:pt x="410880" y="172671"/>
                </a:lnTo>
                <a:close/>
              </a:path>
              <a:path w="728345" h="384810">
                <a:moveTo>
                  <a:pt x="696056" y="172671"/>
                </a:moveTo>
                <a:lnTo>
                  <a:pt x="651480" y="163927"/>
                </a:lnTo>
                <a:lnTo>
                  <a:pt x="610545" y="148880"/>
                </a:lnTo>
                <a:lnTo>
                  <a:pt x="576718" y="127388"/>
                </a:lnTo>
                <a:lnTo>
                  <a:pt x="553468" y="99305"/>
                </a:lnTo>
                <a:lnTo>
                  <a:pt x="583087" y="99305"/>
                </a:lnTo>
                <a:lnTo>
                  <a:pt x="611696" y="123095"/>
                </a:lnTo>
                <a:lnTo>
                  <a:pt x="655466" y="141139"/>
                </a:lnTo>
                <a:lnTo>
                  <a:pt x="705265" y="150722"/>
                </a:lnTo>
                <a:lnTo>
                  <a:pt x="696056" y="172671"/>
                </a:lnTo>
                <a:close/>
              </a:path>
              <a:path w="728345" h="384810">
                <a:moveTo>
                  <a:pt x="727981" y="218870"/>
                </a:moveTo>
                <a:lnTo>
                  <a:pt x="378955" y="218870"/>
                </a:lnTo>
                <a:lnTo>
                  <a:pt x="378955" y="196307"/>
                </a:lnTo>
                <a:lnTo>
                  <a:pt x="727981" y="196307"/>
                </a:lnTo>
                <a:lnTo>
                  <a:pt x="727981" y="218870"/>
                </a:lnTo>
                <a:close/>
              </a:path>
              <a:path w="728345" h="384810">
                <a:moveTo>
                  <a:pt x="684391" y="384787"/>
                </a:moveTo>
                <a:lnTo>
                  <a:pt x="656763" y="384787"/>
                </a:lnTo>
                <a:lnTo>
                  <a:pt x="656763" y="286864"/>
                </a:lnTo>
                <a:lnTo>
                  <a:pt x="417787" y="286864"/>
                </a:lnTo>
                <a:lnTo>
                  <a:pt x="417787" y="264148"/>
                </a:lnTo>
                <a:lnTo>
                  <a:pt x="684391" y="264148"/>
                </a:lnTo>
                <a:lnTo>
                  <a:pt x="684391" y="384787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758666" y="3490522"/>
            <a:ext cx="11625580" cy="448945"/>
            <a:chOff x="758666" y="3490522"/>
            <a:chExt cx="11625580" cy="448945"/>
          </a:xfrm>
        </p:grpSpPr>
        <p:sp>
          <p:nvSpPr>
            <p:cNvPr id="13" name="object 13"/>
            <p:cNvSpPr/>
            <p:nvPr/>
          </p:nvSpPr>
          <p:spPr>
            <a:xfrm>
              <a:off x="758666" y="3490522"/>
              <a:ext cx="11625580" cy="448945"/>
            </a:xfrm>
            <a:custGeom>
              <a:avLst/>
              <a:gdLst/>
              <a:ahLst/>
              <a:cxnLst/>
              <a:rect l="l" t="t" r="r" b="b"/>
              <a:pathLst>
                <a:path w="11625580" h="448945">
                  <a:moveTo>
                    <a:pt x="11625395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1625395" y="0"/>
                  </a:lnTo>
                  <a:lnTo>
                    <a:pt x="11625395" y="448351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4311" y="3541966"/>
              <a:ext cx="11597640" cy="342900"/>
            </a:xfrm>
            <a:custGeom>
              <a:avLst/>
              <a:gdLst/>
              <a:ahLst/>
              <a:cxnLst/>
              <a:rect l="l" t="t" r="r" b="b"/>
              <a:pathLst>
                <a:path w="11597640" h="342900">
                  <a:moveTo>
                    <a:pt x="221805" y="228523"/>
                  </a:moveTo>
                  <a:lnTo>
                    <a:pt x="184099" y="203809"/>
                  </a:lnTo>
                  <a:lnTo>
                    <a:pt x="161137" y="173393"/>
                  </a:lnTo>
                  <a:lnTo>
                    <a:pt x="141439" y="125831"/>
                  </a:lnTo>
                  <a:lnTo>
                    <a:pt x="136296" y="79730"/>
                  </a:lnTo>
                  <a:lnTo>
                    <a:pt x="136296" y="29083"/>
                  </a:lnTo>
                  <a:lnTo>
                    <a:pt x="88150" y="29083"/>
                  </a:lnTo>
                  <a:lnTo>
                    <a:pt x="88150" y="79730"/>
                  </a:lnTo>
                  <a:lnTo>
                    <a:pt x="82588" y="128282"/>
                  </a:lnTo>
                  <a:lnTo>
                    <a:pt x="66179" y="172834"/>
                  </a:lnTo>
                  <a:lnTo>
                    <a:pt x="38722" y="209753"/>
                  </a:lnTo>
                  <a:lnTo>
                    <a:pt x="0" y="235356"/>
                  </a:lnTo>
                  <a:lnTo>
                    <a:pt x="28689" y="274828"/>
                  </a:lnTo>
                  <a:lnTo>
                    <a:pt x="57124" y="257467"/>
                  </a:lnTo>
                  <a:lnTo>
                    <a:pt x="80556" y="234175"/>
                  </a:lnTo>
                  <a:lnTo>
                    <a:pt x="99098" y="205854"/>
                  </a:lnTo>
                  <a:lnTo>
                    <a:pt x="112877" y="173393"/>
                  </a:lnTo>
                  <a:lnTo>
                    <a:pt x="126580" y="203123"/>
                  </a:lnTo>
                  <a:lnTo>
                    <a:pt x="144602" y="229044"/>
                  </a:lnTo>
                  <a:lnTo>
                    <a:pt x="166992" y="250431"/>
                  </a:lnTo>
                  <a:lnTo>
                    <a:pt x="193789" y="266534"/>
                  </a:lnTo>
                  <a:lnTo>
                    <a:pt x="221805" y="228523"/>
                  </a:lnTo>
                  <a:close/>
                </a:path>
                <a:path w="11597640" h="342900">
                  <a:moveTo>
                    <a:pt x="287858" y="2895"/>
                  </a:moveTo>
                  <a:lnTo>
                    <a:pt x="239839" y="2895"/>
                  </a:lnTo>
                  <a:lnTo>
                    <a:pt x="239839" y="342582"/>
                  </a:lnTo>
                  <a:lnTo>
                    <a:pt x="287858" y="342582"/>
                  </a:lnTo>
                  <a:lnTo>
                    <a:pt x="287858" y="2895"/>
                  </a:lnTo>
                  <a:close/>
                </a:path>
                <a:path w="11597640" h="342900">
                  <a:moveTo>
                    <a:pt x="545198" y="10655"/>
                  </a:moveTo>
                  <a:lnTo>
                    <a:pt x="500329" y="10655"/>
                  </a:lnTo>
                  <a:lnTo>
                    <a:pt x="500329" y="92354"/>
                  </a:lnTo>
                  <a:lnTo>
                    <a:pt x="466394" y="92354"/>
                  </a:lnTo>
                  <a:lnTo>
                    <a:pt x="467779" y="80416"/>
                  </a:lnTo>
                  <a:lnTo>
                    <a:pt x="468757" y="68262"/>
                  </a:lnTo>
                  <a:lnTo>
                    <a:pt x="469353" y="55892"/>
                  </a:lnTo>
                  <a:lnTo>
                    <a:pt x="469544" y="43281"/>
                  </a:lnTo>
                  <a:lnTo>
                    <a:pt x="336943" y="43281"/>
                  </a:lnTo>
                  <a:lnTo>
                    <a:pt x="336943" y="81445"/>
                  </a:lnTo>
                  <a:lnTo>
                    <a:pt x="422579" y="81445"/>
                  </a:lnTo>
                  <a:lnTo>
                    <a:pt x="412978" y="128193"/>
                  </a:lnTo>
                  <a:lnTo>
                    <a:pt x="393153" y="169316"/>
                  </a:lnTo>
                  <a:lnTo>
                    <a:pt x="361721" y="205613"/>
                  </a:lnTo>
                  <a:lnTo>
                    <a:pt x="317334" y="237858"/>
                  </a:lnTo>
                  <a:lnTo>
                    <a:pt x="345097" y="271145"/>
                  </a:lnTo>
                  <a:lnTo>
                    <a:pt x="387235" y="241312"/>
                  </a:lnTo>
                  <a:lnTo>
                    <a:pt x="419557" y="207937"/>
                  </a:lnTo>
                  <a:lnTo>
                    <a:pt x="443001" y="171094"/>
                  </a:lnTo>
                  <a:lnTo>
                    <a:pt x="458495" y="130898"/>
                  </a:lnTo>
                  <a:lnTo>
                    <a:pt x="500329" y="130898"/>
                  </a:lnTo>
                  <a:lnTo>
                    <a:pt x="500329" y="176682"/>
                  </a:lnTo>
                  <a:lnTo>
                    <a:pt x="452310" y="176682"/>
                  </a:lnTo>
                  <a:lnTo>
                    <a:pt x="452310" y="215099"/>
                  </a:lnTo>
                  <a:lnTo>
                    <a:pt x="500329" y="215099"/>
                  </a:lnTo>
                  <a:lnTo>
                    <a:pt x="500329" y="326656"/>
                  </a:lnTo>
                  <a:lnTo>
                    <a:pt x="545198" y="326656"/>
                  </a:lnTo>
                  <a:lnTo>
                    <a:pt x="545198" y="130898"/>
                  </a:lnTo>
                  <a:lnTo>
                    <a:pt x="545198" y="92354"/>
                  </a:lnTo>
                  <a:lnTo>
                    <a:pt x="545198" y="10655"/>
                  </a:lnTo>
                  <a:close/>
                </a:path>
                <a:path w="11597640" h="342900">
                  <a:moveTo>
                    <a:pt x="615835" y="2895"/>
                  </a:moveTo>
                  <a:lnTo>
                    <a:pt x="571106" y="2895"/>
                  </a:lnTo>
                  <a:lnTo>
                    <a:pt x="571106" y="341795"/>
                  </a:lnTo>
                  <a:lnTo>
                    <a:pt x="615835" y="341795"/>
                  </a:lnTo>
                  <a:lnTo>
                    <a:pt x="615835" y="2895"/>
                  </a:lnTo>
                  <a:close/>
                </a:path>
                <a:path w="11597640" h="342900">
                  <a:moveTo>
                    <a:pt x="925677" y="2895"/>
                  </a:moveTo>
                  <a:lnTo>
                    <a:pt x="878446" y="2895"/>
                  </a:lnTo>
                  <a:lnTo>
                    <a:pt x="878446" y="37896"/>
                  </a:lnTo>
                  <a:lnTo>
                    <a:pt x="878446" y="74472"/>
                  </a:lnTo>
                  <a:lnTo>
                    <a:pt x="878446" y="106438"/>
                  </a:lnTo>
                  <a:lnTo>
                    <a:pt x="822667" y="106438"/>
                  </a:lnTo>
                  <a:lnTo>
                    <a:pt x="823722" y="101307"/>
                  </a:lnTo>
                  <a:lnTo>
                    <a:pt x="824382" y="96037"/>
                  </a:lnTo>
                  <a:lnTo>
                    <a:pt x="824382" y="84988"/>
                  </a:lnTo>
                  <a:lnTo>
                    <a:pt x="823722" y="79590"/>
                  </a:lnTo>
                  <a:lnTo>
                    <a:pt x="822667" y="74472"/>
                  </a:lnTo>
                  <a:lnTo>
                    <a:pt x="878446" y="74472"/>
                  </a:lnTo>
                  <a:lnTo>
                    <a:pt x="878446" y="37896"/>
                  </a:lnTo>
                  <a:lnTo>
                    <a:pt x="802411" y="37896"/>
                  </a:lnTo>
                  <a:lnTo>
                    <a:pt x="788885" y="27228"/>
                  </a:lnTo>
                  <a:lnTo>
                    <a:pt x="779246" y="22466"/>
                  </a:lnTo>
                  <a:lnTo>
                    <a:pt x="779246" y="90512"/>
                  </a:lnTo>
                  <a:lnTo>
                    <a:pt x="775804" y="107505"/>
                  </a:lnTo>
                  <a:lnTo>
                    <a:pt x="766546" y="120116"/>
                  </a:lnTo>
                  <a:lnTo>
                    <a:pt x="752513" y="128003"/>
                  </a:lnTo>
                  <a:lnTo>
                    <a:pt x="734783" y="130771"/>
                  </a:lnTo>
                  <a:lnTo>
                    <a:pt x="716584" y="128003"/>
                  </a:lnTo>
                  <a:lnTo>
                    <a:pt x="702310" y="120116"/>
                  </a:lnTo>
                  <a:lnTo>
                    <a:pt x="692988" y="107505"/>
                  </a:lnTo>
                  <a:lnTo>
                    <a:pt x="689660" y="90512"/>
                  </a:lnTo>
                  <a:lnTo>
                    <a:pt x="692988" y="73914"/>
                  </a:lnTo>
                  <a:lnTo>
                    <a:pt x="702310" y="61493"/>
                  </a:lnTo>
                  <a:lnTo>
                    <a:pt x="716584" y="53682"/>
                  </a:lnTo>
                  <a:lnTo>
                    <a:pt x="734783" y="50914"/>
                  </a:lnTo>
                  <a:lnTo>
                    <a:pt x="752513" y="53682"/>
                  </a:lnTo>
                  <a:lnTo>
                    <a:pt x="766546" y="61493"/>
                  </a:lnTo>
                  <a:lnTo>
                    <a:pt x="775804" y="73914"/>
                  </a:lnTo>
                  <a:lnTo>
                    <a:pt x="779246" y="90512"/>
                  </a:lnTo>
                  <a:lnTo>
                    <a:pt x="779246" y="22466"/>
                  </a:lnTo>
                  <a:lnTo>
                    <a:pt x="772833" y="19291"/>
                  </a:lnTo>
                  <a:lnTo>
                    <a:pt x="754672" y="14338"/>
                  </a:lnTo>
                  <a:lnTo>
                    <a:pt x="734783" y="12636"/>
                  </a:lnTo>
                  <a:lnTo>
                    <a:pt x="698906" y="18364"/>
                  </a:lnTo>
                  <a:lnTo>
                    <a:pt x="670293" y="34404"/>
                  </a:lnTo>
                  <a:lnTo>
                    <a:pt x="651383" y="59029"/>
                  </a:lnTo>
                  <a:lnTo>
                    <a:pt x="644664" y="90512"/>
                  </a:lnTo>
                  <a:lnTo>
                    <a:pt x="651383" y="122301"/>
                  </a:lnTo>
                  <a:lnTo>
                    <a:pt x="670293" y="147091"/>
                  </a:lnTo>
                  <a:lnTo>
                    <a:pt x="698906" y="163182"/>
                  </a:lnTo>
                  <a:lnTo>
                    <a:pt x="734783" y="168922"/>
                  </a:lnTo>
                  <a:lnTo>
                    <a:pt x="754824" y="167195"/>
                  </a:lnTo>
                  <a:lnTo>
                    <a:pt x="773074" y="162166"/>
                  </a:lnTo>
                  <a:lnTo>
                    <a:pt x="789139" y="154101"/>
                  </a:lnTo>
                  <a:lnTo>
                    <a:pt x="802665" y="143268"/>
                  </a:lnTo>
                  <a:lnTo>
                    <a:pt x="878446" y="143268"/>
                  </a:lnTo>
                  <a:lnTo>
                    <a:pt x="878446" y="172872"/>
                  </a:lnTo>
                  <a:lnTo>
                    <a:pt x="925677" y="172872"/>
                  </a:lnTo>
                  <a:lnTo>
                    <a:pt x="925677" y="143268"/>
                  </a:lnTo>
                  <a:lnTo>
                    <a:pt x="925677" y="130771"/>
                  </a:lnTo>
                  <a:lnTo>
                    <a:pt x="925677" y="106438"/>
                  </a:lnTo>
                  <a:lnTo>
                    <a:pt x="925677" y="74472"/>
                  </a:lnTo>
                  <a:lnTo>
                    <a:pt x="925677" y="50914"/>
                  </a:lnTo>
                  <a:lnTo>
                    <a:pt x="925677" y="37896"/>
                  </a:lnTo>
                  <a:lnTo>
                    <a:pt x="925677" y="2895"/>
                  </a:lnTo>
                  <a:close/>
                </a:path>
                <a:path w="11597640" h="342900">
                  <a:moveTo>
                    <a:pt x="935672" y="300609"/>
                  </a:moveTo>
                  <a:lnTo>
                    <a:pt x="748334" y="300609"/>
                  </a:lnTo>
                  <a:lnTo>
                    <a:pt x="748334" y="278638"/>
                  </a:lnTo>
                  <a:lnTo>
                    <a:pt x="925677" y="278638"/>
                  </a:lnTo>
                  <a:lnTo>
                    <a:pt x="925677" y="187210"/>
                  </a:lnTo>
                  <a:lnTo>
                    <a:pt x="700316" y="187210"/>
                  </a:lnTo>
                  <a:lnTo>
                    <a:pt x="700316" y="223647"/>
                  </a:lnTo>
                  <a:lnTo>
                    <a:pt x="878446" y="223647"/>
                  </a:lnTo>
                  <a:lnTo>
                    <a:pt x="878446" y="243916"/>
                  </a:lnTo>
                  <a:lnTo>
                    <a:pt x="700709" y="243916"/>
                  </a:lnTo>
                  <a:lnTo>
                    <a:pt x="700709" y="337972"/>
                  </a:lnTo>
                  <a:lnTo>
                    <a:pt x="935672" y="337972"/>
                  </a:lnTo>
                  <a:lnTo>
                    <a:pt x="935672" y="300609"/>
                  </a:lnTo>
                  <a:close/>
                </a:path>
                <a:path w="11597640" h="342900">
                  <a:moveTo>
                    <a:pt x="1242326" y="232206"/>
                  </a:moveTo>
                  <a:lnTo>
                    <a:pt x="1205865" y="207251"/>
                  </a:lnTo>
                  <a:lnTo>
                    <a:pt x="1182573" y="176949"/>
                  </a:lnTo>
                  <a:lnTo>
                    <a:pt x="1164463" y="134861"/>
                  </a:lnTo>
                  <a:lnTo>
                    <a:pt x="1159446" y="95250"/>
                  </a:lnTo>
                  <a:lnTo>
                    <a:pt x="1159446" y="74472"/>
                  </a:lnTo>
                  <a:lnTo>
                    <a:pt x="1227594" y="74472"/>
                  </a:lnTo>
                  <a:lnTo>
                    <a:pt x="1227594" y="35661"/>
                  </a:lnTo>
                  <a:lnTo>
                    <a:pt x="1039990" y="35661"/>
                  </a:lnTo>
                  <a:lnTo>
                    <a:pt x="1039990" y="74472"/>
                  </a:lnTo>
                  <a:lnTo>
                    <a:pt x="1111694" y="74472"/>
                  </a:lnTo>
                  <a:lnTo>
                    <a:pt x="1111694" y="95250"/>
                  </a:lnTo>
                  <a:lnTo>
                    <a:pt x="1106220" y="137909"/>
                  </a:lnTo>
                  <a:lnTo>
                    <a:pt x="1090193" y="179082"/>
                  </a:lnTo>
                  <a:lnTo>
                    <a:pt x="1063637" y="214693"/>
                  </a:lnTo>
                  <a:lnTo>
                    <a:pt x="1026566" y="240626"/>
                  </a:lnTo>
                  <a:lnTo>
                    <a:pt x="1054201" y="278117"/>
                  </a:lnTo>
                  <a:lnTo>
                    <a:pt x="1081303" y="260845"/>
                  </a:lnTo>
                  <a:lnTo>
                    <a:pt x="1104125" y="237451"/>
                  </a:lnTo>
                  <a:lnTo>
                    <a:pt x="1122502" y="209092"/>
                  </a:lnTo>
                  <a:lnTo>
                    <a:pt x="1136294" y="176949"/>
                  </a:lnTo>
                  <a:lnTo>
                    <a:pt x="1149743" y="206108"/>
                  </a:lnTo>
                  <a:lnTo>
                    <a:pt x="1167549" y="231927"/>
                  </a:lnTo>
                  <a:lnTo>
                    <a:pt x="1189621" y="253377"/>
                  </a:lnTo>
                  <a:lnTo>
                    <a:pt x="1215885" y="269430"/>
                  </a:lnTo>
                  <a:lnTo>
                    <a:pt x="1242326" y="232206"/>
                  </a:lnTo>
                  <a:close/>
                </a:path>
                <a:path w="11597640" h="342900">
                  <a:moveTo>
                    <a:pt x="1351521" y="132346"/>
                  </a:moveTo>
                  <a:lnTo>
                    <a:pt x="1301521" y="132346"/>
                  </a:lnTo>
                  <a:lnTo>
                    <a:pt x="1301521" y="2895"/>
                  </a:lnTo>
                  <a:lnTo>
                    <a:pt x="1254036" y="2895"/>
                  </a:lnTo>
                  <a:lnTo>
                    <a:pt x="1254036" y="341795"/>
                  </a:lnTo>
                  <a:lnTo>
                    <a:pt x="1301521" y="341795"/>
                  </a:lnTo>
                  <a:lnTo>
                    <a:pt x="1301521" y="171945"/>
                  </a:lnTo>
                  <a:lnTo>
                    <a:pt x="1351521" y="171945"/>
                  </a:lnTo>
                  <a:lnTo>
                    <a:pt x="1351521" y="132346"/>
                  </a:lnTo>
                  <a:close/>
                </a:path>
                <a:path w="11597640" h="342900">
                  <a:moveTo>
                    <a:pt x="1662137" y="265087"/>
                  </a:moveTo>
                  <a:lnTo>
                    <a:pt x="1586496" y="265087"/>
                  </a:lnTo>
                  <a:lnTo>
                    <a:pt x="1586496" y="213131"/>
                  </a:lnTo>
                  <a:lnTo>
                    <a:pt x="1634388" y="213131"/>
                  </a:lnTo>
                  <a:lnTo>
                    <a:pt x="1634388" y="174840"/>
                  </a:lnTo>
                  <a:lnTo>
                    <a:pt x="1539786" y="174840"/>
                  </a:lnTo>
                  <a:lnTo>
                    <a:pt x="1539786" y="213131"/>
                  </a:lnTo>
                  <a:lnTo>
                    <a:pt x="1539786" y="265087"/>
                  </a:lnTo>
                  <a:lnTo>
                    <a:pt x="1477962" y="265087"/>
                  </a:lnTo>
                  <a:lnTo>
                    <a:pt x="1477962" y="213131"/>
                  </a:lnTo>
                  <a:lnTo>
                    <a:pt x="1539786" y="213131"/>
                  </a:lnTo>
                  <a:lnTo>
                    <a:pt x="1539786" y="174840"/>
                  </a:lnTo>
                  <a:lnTo>
                    <a:pt x="1435468" y="174840"/>
                  </a:lnTo>
                  <a:lnTo>
                    <a:pt x="1435468" y="137223"/>
                  </a:lnTo>
                  <a:lnTo>
                    <a:pt x="1626489" y="137223"/>
                  </a:lnTo>
                  <a:lnTo>
                    <a:pt x="1626489" y="25006"/>
                  </a:lnTo>
                  <a:lnTo>
                    <a:pt x="1387576" y="25006"/>
                  </a:lnTo>
                  <a:lnTo>
                    <a:pt x="1387576" y="63157"/>
                  </a:lnTo>
                  <a:lnTo>
                    <a:pt x="1579524" y="63157"/>
                  </a:lnTo>
                  <a:lnTo>
                    <a:pt x="1579524" y="99466"/>
                  </a:lnTo>
                  <a:lnTo>
                    <a:pt x="1388110" y="99466"/>
                  </a:lnTo>
                  <a:lnTo>
                    <a:pt x="1388110" y="213131"/>
                  </a:lnTo>
                  <a:lnTo>
                    <a:pt x="1431785" y="213131"/>
                  </a:lnTo>
                  <a:lnTo>
                    <a:pt x="1431785" y="265087"/>
                  </a:lnTo>
                  <a:lnTo>
                    <a:pt x="1352448" y="265087"/>
                  </a:lnTo>
                  <a:lnTo>
                    <a:pt x="1352448" y="303898"/>
                  </a:lnTo>
                  <a:lnTo>
                    <a:pt x="1662137" y="303898"/>
                  </a:lnTo>
                  <a:lnTo>
                    <a:pt x="1662137" y="265087"/>
                  </a:lnTo>
                  <a:close/>
                </a:path>
                <a:path w="11597640" h="342900">
                  <a:moveTo>
                    <a:pt x="1948167" y="106832"/>
                  </a:moveTo>
                  <a:lnTo>
                    <a:pt x="1755825" y="106832"/>
                  </a:lnTo>
                  <a:lnTo>
                    <a:pt x="1755825" y="88671"/>
                  </a:lnTo>
                  <a:lnTo>
                    <a:pt x="1942376" y="88671"/>
                  </a:lnTo>
                  <a:lnTo>
                    <a:pt x="1942376" y="9220"/>
                  </a:lnTo>
                  <a:lnTo>
                    <a:pt x="1708073" y="9220"/>
                  </a:lnTo>
                  <a:lnTo>
                    <a:pt x="1708073" y="41440"/>
                  </a:lnTo>
                  <a:lnTo>
                    <a:pt x="1894751" y="41440"/>
                  </a:lnTo>
                  <a:lnTo>
                    <a:pt x="1894751" y="58547"/>
                  </a:lnTo>
                  <a:lnTo>
                    <a:pt x="1708594" y="58547"/>
                  </a:lnTo>
                  <a:lnTo>
                    <a:pt x="1708594" y="138925"/>
                  </a:lnTo>
                  <a:lnTo>
                    <a:pt x="1948167" y="138925"/>
                  </a:lnTo>
                  <a:lnTo>
                    <a:pt x="1948167" y="106832"/>
                  </a:lnTo>
                  <a:close/>
                </a:path>
                <a:path w="11597640" h="342900">
                  <a:moveTo>
                    <a:pt x="1952637" y="306273"/>
                  </a:moveTo>
                  <a:lnTo>
                    <a:pt x="1752930" y="306273"/>
                  </a:lnTo>
                  <a:lnTo>
                    <a:pt x="1752930" y="286931"/>
                  </a:lnTo>
                  <a:lnTo>
                    <a:pt x="1942769" y="286931"/>
                  </a:lnTo>
                  <a:lnTo>
                    <a:pt x="1942769" y="206946"/>
                  </a:lnTo>
                  <a:lnTo>
                    <a:pt x="1705444" y="206946"/>
                  </a:lnTo>
                  <a:lnTo>
                    <a:pt x="1705444" y="239839"/>
                  </a:lnTo>
                  <a:lnTo>
                    <a:pt x="1895665" y="239839"/>
                  </a:lnTo>
                  <a:lnTo>
                    <a:pt x="1895665" y="256806"/>
                  </a:lnTo>
                  <a:lnTo>
                    <a:pt x="1705698" y="256806"/>
                  </a:lnTo>
                  <a:lnTo>
                    <a:pt x="1705698" y="338632"/>
                  </a:lnTo>
                  <a:lnTo>
                    <a:pt x="1952637" y="338632"/>
                  </a:lnTo>
                  <a:lnTo>
                    <a:pt x="1952637" y="306273"/>
                  </a:lnTo>
                  <a:close/>
                </a:path>
                <a:path w="11597640" h="342900">
                  <a:moveTo>
                    <a:pt x="1979739" y="154851"/>
                  </a:moveTo>
                  <a:lnTo>
                    <a:pt x="1670050" y="154851"/>
                  </a:lnTo>
                  <a:lnTo>
                    <a:pt x="1670050" y="190106"/>
                  </a:lnTo>
                  <a:lnTo>
                    <a:pt x="1979739" y="190106"/>
                  </a:lnTo>
                  <a:lnTo>
                    <a:pt x="1979739" y="154851"/>
                  </a:lnTo>
                  <a:close/>
                </a:path>
                <a:path w="11597640" h="342900">
                  <a:moveTo>
                    <a:pt x="2241385" y="37630"/>
                  </a:moveTo>
                  <a:lnTo>
                    <a:pt x="2080094" y="37630"/>
                  </a:lnTo>
                  <a:lnTo>
                    <a:pt x="2080094" y="76441"/>
                  </a:lnTo>
                  <a:lnTo>
                    <a:pt x="2192972" y="76441"/>
                  </a:lnTo>
                  <a:lnTo>
                    <a:pt x="2183498" y="119227"/>
                  </a:lnTo>
                  <a:lnTo>
                    <a:pt x="2165705" y="157200"/>
                  </a:lnTo>
                  <a:lnTo>
                    <a:pt x="2139454" y="190766"/>
                  </a:lnTo>
                  <a:lnTo>
                    <a:pt x="2104605" y="220294"/>
                  </a:lnTo>
                  <a:lnTo>
                    <a:pt x="2061019" y="246151"/>
                  </a:lnTo>
                  <a:lnTo>
                    <a:pt x="2087727" y="282460"/>
                  </a:lnTo>
                  <a:lnTo>
                    <a:pt x="2138603" y="251942"/>
                  </a:lnTo>
                  <a:lnTo>
                    <a:pt x="2178088" y="216649"/>
                  </a:lnTo>
                  <a:lnTo>
                    <a:pt x="2207133" y="177063"/>
                  </a:lnTo>
                  <a:lnTo>
                    <a:pt x="2226729" y="133705"/>
                  </a:lnTo>
                  <a:lnTo>
                    <a:pt x="2237816" y="87058"/>
                  </a:lnTo>
                  <a:lnTo>
                    <a:pt x="2241385" y="37630"/>
                  </a:lnTo>
                  <a:close/>
                </a:path>
                <a:path w="11597640" h="342900">
                  <a:moveTo>
                    <a:pt x="2585694" y="157353"/>
                  </a:moveTo>
                  <a:lnTo>
                    <a:pt x="2550757" y="141490"/>
                  </a:lnTo>
                  <a:lnTo>
                    <a:pt x="2512276" y="92710"/>
                  </a:lnTo>
                  <a:lnTo>
                    <a:pt x="2507551" y="63677"/>
                  </a:lnTo>
                  <a:lnTo>
                    <a:pt x="2575166" y="63677"/>
                  </a:lnTo>
                  <a:lnTo>
                    <a:pt x="2575166" y="25793"/>
                  </a:lnTo>
                  <a:lnTo>
                    <a:pt x="2390457" y="25793"/>
                  </a:lnTo>
                  <a:lnTo>
                    <a:pt x="2390457" y="63677"/>
                  </a:lnTo>
                  <a:lnTo>
                    <a:pt x="2459659" y="63677"/>
                  </a:lnTo>
                  <a:lnTo>
                    <a:pt x="2454491" y="95669"/>
                  </a:lnTo>
                  <a:lnTo>
                    <a:pt x="2439428" y="125450"/>
                  </a:lnTo>
                  <a:lnTo>
                    <a:pt x="2413965" y="150482"/>
                  </a:lnTo>
                  <a:lnTo>
                    <a:pt x="2379649" y="167246"/>
                  </a:lnTo>
                  <a:lnTo>
                    <a:pt x="2379649" y="132740"/>
                  </a:lnTo>
                  <a:lnTo>
                    <a:pt x="2331770" y="132740"/>
                  </a:lnTo>
                  <a:lnTo>
                    <a:pt x="2331770" y="2895"/>
                  </a:lnTo>
                  <a:lnTo>
                    <a:pt x="2284272" y="2895"/>
                  </a:lnTo>
                  <a:lnTo>
                    <a:pt x="2284272" y="341007"/>
                  </a:lnTo>
                  <a:lnTo>
                    <a:pt x="2331770" y="341007"/>
                  </a:lnTo>
                  <a:lnTo>
                    <a:pt x="2331770" y="171945"/>
                  </a:lnTo>
                  <a:lnTo>
                    <a:pt x="2379649" y="171945"/>
                  </a:lnTo>
                  <a:lnTo>
                    <a:pt x="2379649" y="171526"/>
                  </a:lnTo>
                  <a:lnTo>
                    <a:pt x="2401646" y="205765"/>
                  </a:lnTo>
                  <a:lnTo>
                    <a:pt x="2429599" y="193319"/>
                  </a:lnTo>
                  <a:lnTo>
                    <a:pt x="2452713" y="176339"/>
                  </a:lnTo>
                  <a:lnTo>
                    <a:pt x="2471051" y="155498"/>
                  </a:lnTo>
                  <a:lnTo>
                    <a:pt x="2484653" y="131432"/>
                  </a:lnTo>
                  <a:lnTo>
                    <a:pt x="2497963" y="151892"/>
                  </a:lnTo>
                  <a:lnTo>
                    <a:pt x="2515438" y="169545"/>
                  </a:lnTo>
                  <a:lnTo>
                    <a:pt x="2537155" y="183896"/>
                  </a:lnTo>
                  <a:lnTo>
                    <a:pt x="2563190" y="194449"/>
                  </a:lnTo>
                  <a:lnTo>
                    <a:pt x="2585694" y="157353"/>
                  </a:lnTo>
                  <a:close/>
                </a:path>
                <a:path w="11597640" h="342900">
                  <a:moveTo>
                    <a:pt x="2654490" y="275882"/>
                  </a:moveTo>
                  <a:lnTo>
                    <a:pt x="2646565" y="248234"/>
                  </a:lnTo>
                  <a:lnTo>
                    <a:pt x="2645854" y="247599"/>
                  </a:lnTo>
                  <a:lnTo>
                    <a:pt x="2623820" y="227711"/>
                  </a:lnTo>
                  <a:lnTo>
                    <a:pt x="2607665" y="221996"/>
                  </a:lnTo>
                  <a:lnTo>
                    <a:pt x="2607665" y="275882"/>
                  </a:lnTo>
                  <a:lnTo>
                    <a:pt x="2603309" y="288556"/>
                  </a:lnTo>
                  <a:lnTo>
                    <a:pt x="2590444" y="297586"/>
                  </a:lnTo>
                  <a:lnTo>
                    <a:pt x="2569311" y="302971"/>
                  </a:lnTo>
                  <a:lnTo>
                    <a:pt x="2540177" y="304698"/>
                  </a:lnTo>
                  <a:lnTo>
                    <a:pt x="2510764" y="302971"/>
                  </a:lnTo>
                  <a:lnTo>
                    <a:pt x="2489289" y="297586"/>
                  </a:lnTo>
                  <a:lnTo>
                    <a:pt x="2476157" y="288556"/>
                  </a:lnTo>
                  <a:lnTo>
                    <a:pt x="2471763" y="275882"/>
                  </a:lnTo>
                  <a:lnTo>
                    <a:pt x="2476157" y="263398"/>
                  </a:lnTo>
                  <a:lnTo>
                    <a:pt x="2489289" y="254533"/>
                  </a:lnTo>
                  <a:lnTo>
                    <a:pt x="2510764" y="249275"/>
                  </a:lnTo>
                  <a:lnTo>
                    <a:pt x="2540177" y="247599"/>
                  </a:lnTo>
                  <a:lnTo>
                    <a:pt x="2569311" y="249275"/>
                  </a:lnTo>
                  <a:lnTo>
                    <a:pt x="2590444" y="254533"/>
                  </a:lnTo>
                  <a:lnTo>
                    <a:pt x="2603309" y="263398"/>
                  </a:lnTo>
                  <a:lnTo>
                    <a:pt x="2607665" y="275882"/>
                  </a:lnTo>
                  <a:lnTo>
                    <a:pt x="2607665" y="221996"/>
                  </a:lnTo>
                  <a:lnTo>
                    <a:pt x="2587841" y="214960"/>
                  </a:lnTo>
                  <a:lnTo>
                    <a:pt x="2540177" y="210629"/>
                  </a:lnTo>
                  <a:lnTo>
                    <a:pt x="2491854" y="214960"/>
                  </a:lnTo>
                  <a:lnTo>
                    <a:pt x="2455329" y="227711"/>
                  </a:lnTo>
                  <a:lnTo>
                    <a:pt x="2432266" y="248234"/>
                  </a:lnTo>
                  <a:lnTo>
                    <a:pt x="2424265" y="275882"/>
                  </a:lnTo>
                  <a:lnTo>
                    <a:pt x="2432266" y="303606"/>
                  </a:lnTo>
                  <a:lnTo>
                    <a:pt x="2455329" y="324307"/>
                  </a:lnTo>
                  <a:lnTo>
                    <a:pt x="2491854" y="337248"/>
                  </a:lnTo>
                  <a:lnTo>
                    <a:pt x="2540177" y="341655"/>
                  </a:lnTo>
                  <a:lnTo>
                    <a:pt x="2587841" y="337248"/>
                  </a:lnTo>
                  <a:lnTo>
                    <a:pt x="2623820" y="324307"/>
                  </a:lnTo>
                  <a:lnTo>
                    <a:pt x="2645372" y="304698"/>
                  </a:lnTo>
                  <a:lnTo>
                    <a:pt x="2646565" y="303606"/>
                  </a:lnTo>
                  <a:lnTo>
                    <a:pt x="2654490" y="275882"/>
                  </a:lnTo>
                  <a:close/>
                </a:path>
                <a:path w="11597640" h="342900">
                  <a:moveTo>
                    <a:pt x="2696857" y="81699"/>
                  </a:moveTo>
                  <a:lnTo>
                    <a:pt x="2651341" y="81699"/>
                  </a:lnTo>
                  <a:lnTo>
                    <a:pt x="2651341" y="2895"/>
                  </a:lnTo>
                  <a:lnTo>
                    <a:pt x="2603716" y="2895"/>
                  </a:lnTo>
                  <a:lnTo>
                    <a:pt x="2603716" y="204050"/>
                  </a:lnTo>
                  <a:lnTo>
                    <a:pt x="2651341" y="204050"/>
                  </a:lnTo>
                  <a:lnTo>
                    <a:pt x="2651341" y="120383"/>
                  </a:lnTo>
                  <a:lnTo>
                    <a:pt x="2696857" y="120383"/>
                  </a:lnTo>
                  <a:lnTo>
                    <a:pt x="2696857" y="81699"/>
                  </a:lnTo>
                  <a:close/>
                </a:path>
                <a:path w="11597640" h="342900">
                  <a:moveTo>
                    <a:pt x="2980804" y="136956"/>
                  </a:moveTo>
                  <a:lnTo>
                    <a:pt x="2933941" y="112623"/>
                  </a:lnTo>
                  <a:lnTo>
                    <a:pt x="2907842" y="80949"/>
                  </a:lnTo>
                  <a:lnTo>
                    <a:pt x="2901480" y="56184"/>
                  </a:lnTo>
                  <a:lnTo>
                    <a:pt x="2968574" y="56184"/>
                  </a:lnTo>
                  <a:lnTo>
                    <a:pt x="2968574" y="18948"/>
                  </a:lnTo>
                  <a:lnTo>
                    <a:pt x="2784132" y="18948"/>
                  </a:lnTo>
                  <a:lnTo>
                    <a:pt x="2784132" y="56184"/>
                  </a:lnTo>
                  <a:lnTo>
                    <a:pt x="2852801" y="56184"/>
                  </a:lnTo>
                  <a:lnTo>
                    <a:pt x="2846362" y="83197"/>
                  </a:lnTo>
                  <a:lnTo>
                    <a:pt x="2830868" y="108115"/>
                  </a:lnTo>
                  <a:lnTo>
                    <a:pt x="2805849" y="129032"/>
                  </a:lnTo>
                  <a:lnTo>
                    <a:pt x="2770848" y="144056"/>
                  </a:lnTo>
                  <a:lnTo>
                    <a:pt x="2794000" y="181165"/>
                  </a:lnTo>
                  <a:lnTo>
                    <a:pt x="2822397" y="170116"/>
                  </a:lnTo>
                  <a:lnTo>
                    <a:pt x="2845841" y="154584"/>
                  </a:lnTo>
                  <a:lnTo>
                    <a:pt x="2864383" y="135204"/>
                  </a:lnTo>
                  <a:lnTo>
                    <a:pt x="2878061" y="112623"/>
                  </a:lnTo>
                  <a:lnTo>
                    <a:pt x="2891675" y="132600"/>
                  </a:lnTo>
                  <a:lnTo>
                    <a:pt x="2909633" y="149783"/>
                  </a:lnTo>
                  <a:lnTo>
                    <a:pt x="2931934" y="163601"/>
                  </a:lnTo>
                  <a:lnTo>
                    <a:pt x="2958579" y="173532"/>
                  </a:lnTo>
                  <a:lnTo>
                    <a:pt x="2980804" y="136956"/>
                  </a:lnTo>
                  <a:close/>
                </a:path>
                <a:path w="11597640" h="342900">
                  <a:moveTo>
                    <a:pt x="3055404" y="302323"/>
                  </a:moveTo>
                  <a:lnTo>
                    <a:pt x="2868320" y="302323"/>
                  </a:lnTo>
                  <a:lnTo>
                    <a:pt x="2868320" y="279171"/>
                  </a:lnTo>
                  <a:lnTo>
                    <a:pt x="3045663" y="279171"/>
                  </a:lnTo>
                  <a:lnTo>
                    <a:pt x="3045663" y="189712"/>
                  </a:lnTo>
                  <a:lnTo>
                    <a:pt x="2820962" y="189712"/>
                  </a:lnTo>
                  <a:lnTo>
                    <a:pt x="2820962" y="225628"/>
                  </a:lnTo>
                  <a:lnTo>
                    <a:pt x="2998305" y="225628"/>
                  </a:lnTo>
                  <a:lnTo>
                    <a:pt x="2998305" y="245884"/>
                  </a:lnTo>
                  <a:lnTo>
                    <a:pt x="2821495" y="245884"/>
                  </a:lnTo>
                  <a:lnTo>
                    <a:pt x="2821495" y="338366"/>
                  </a:lnTo>
                  <a:lnTo>
                    <a:pt x="3055404" y="338366"/>
                  </a:lnTo>
                  <a:lnTo>
                    <a:pt x="3055404" y="302323"/>
                  </a:lnTo>
                  <a:close/>
                </a:path>
                <a:path w="11597640" h="342900">
                  <a:moveTo>
                    <a:pt x="3091180" y="69989"/>
                  </a:moveTo>
                  <a:lnTo>
                    <a:pt x="3045663" y="69989"/>
                  </a:lnTo>
                  <a:lnTo>
                    <a:pt x="3045663" y="2895"/>
                  </a:lnTo>
                  <a:lnTo>
                    <a:pt x="2998038" y="2895"/>
                  </a:lnTo>
                  <a:lnTo>
                    <a:pt x="2998038" y="176682"/>
                  </a:lnTo>
                  <a:lnTo>
                    <a:pt x="3045663" y="176682"/>
                  </a:lnTo>
                  <a:lnTo>
                    <a:pt x="3045663" y="108140"/>
                  </a:lnTo>
                  <a:lnTo>
                    <a:pt x="3091180" y="108140"/>
                  </a:lnTo>
                  <a:lnTo>
                    <a:pt x="3091180" y="69989"/>
                  </a:lnTo>
                  <a:close/>
                </a:path>
                <a:path w="11597640" h="342900">
                  <a:moveTo>
                    <a:pt x="3395586" y="8166"/>
                  </a:moveTo>
                  <a:lnTo>
                    <a:pt x="3350857" y="8166"/>
                  </a:lnTo>
                  <a:lnTo>
                    <a:pt x="3350857" y="78155"/>
                  </a:lnTo>
                  <a:lnTo>
                    <a:pt x="3350857" y="116166"/>
                  </a:lnTo>
                  <a:lnTo>
                    <a:pt x="3350857" y="182740"/>
                  </a:lnTo>
                  <a:lnTo>
                    <a:pt x="3320592" y="182740"/>
                  </a:lnTo>
                  <a:lnTo>
                    <a:pt x="3321481" y="174879"/>
                  </a:lnTo>
                  <a:lnTo>
                    <a:pt x="3322142" y="166700"/>
                  </a:lnTo>
                  <a:lnTo>
                    <a:pt x="3322548" y="158267"/>
                  </a:lnTo>
                  <a:lnTo>
                    <a:pt x="3322701" y="149580"/>
                  </a:lnTo>
                  <a:lnTo>
                    <a:pt x="3322548" y="140830"/>
                  </a:lnTo>
                  <a:lnTo>
                    <a:pt x="3322129" y="132334"/>
                  </a:lnTo>
                  <a:lnTo>
                    <a:pt x="3321418" y="124117"/>
                  </a:lnTo>
                  <a:lnTo>
                    <a:pt x="3320465" y="116166"/>
                  </a:lnTo>
                  <a:lnTo>
                    <a:pt x="3350857" y="116166"/>
                  </a:lnTo>
                  <a:lnTo>
                    <a:pt x="3350857" y="78155"/>
                  </a:lnTo>
                  <a:lnTo>
                    <a:pt x="3311118" y="78155"/>
                  </a:lnTo>
                  <a:lnTo>
                    <a:pt x="3307981" y="72097"/>
                  </a:lnTo>
                  <a:lnTo>
                    <a:pt x="3299904" y="56489"/>
                  </a:lnTo>
                  <a:lnTo>
                    <a:pt x="3285401" y="40513"/>
                  </a:lnTo>
                  <a:lnTo>
                    <a:pt x="3279546" y="37198"/>
                  </a:lnTo>
                  <a:lnTo>
                    <a:pt x="3279546" y="149580"/>
                  </a:lnTo>
                  <a:lnTo>
                    <a:pt x="3277311" y="183769"/>
                  </a:lnTo>
                  <a:lnTo>
                    <a:pt x="3271050" y="208026"/>
                  </a:lnTo>
                  <a:lnTo>
                    <a:pt x="3261106" y="222478"/>
                  </a:lnTo>
                  <a:lnTo>
                    <a:pt x="3247847" y="227203"/>
                  </a:lnTo>
                  <a:lnTo>
                    <a:pt x="3234728" y="222478"/>
                  </a:lnTo>
                  <a:lnTo>
                    <a:pt x="3225127" y="208026"/>
                  </a:lnTo>
                  <a:lnTo>
                    <a:pt x="3219259" y="183769"/>
                  </a:lnTo>
                  <a:lnTo>
                    <a:pt x="3217316" y="149580"/>
                  </a:lnTo>
                  <a:lnTo>
                    <a:pt x="3219259" y="115646"/>
                  </a:lnTo>
                  <a:lnTo>
                    <a:pt x="3225127" y="91401"/>
                  </a:lnTo>
                  <a:lnTo>
                    <a:pt x="3234728" y="76885"/>
                  </a:lnTo>
                  <a:lnTo>
                    <a:pt x="3247847" y="72097"/>
                  </a:lnTo>
                  <a:lnTo>
                    <a:pt x="3261042" y="76885"/>
                  </a:lnTo>
                  <a:lnTo>
                    <a:pt x="3270999" y="91401"/>
                  </a:lnTo>
                  <a:lnTo>
                    <a:pt x="3277298" y="115646"/>
                  </a:lnTo>
                  <a:lnTo>
                    <a:pt x="3279546" y="149580"/>
                  </a:lnTo>
                  <a:lnTo>
                    <a:pt x="3279546" y="37198"/>
                  </a:lnTo>
                  <a:lnTo>
                    <a:pt x="3267938" y="30619"/>
                  </a:lnTo>
                  <a:lnTo>
                    <a:pt x="3247847" y="27241"/>
                  </a:lnTo>
                  <a:lnTo>
                    <a:pt x="3217519" y="35712"/>
                  </a:lnTo>
                  <a:lnTo>
                    <a:pt x="3194304" y="60045"/>
                  </a:lnTo>
                  <a:lnTo>
                    <a:pt x="3179470" y="98552"/>
                  </a:lnTo>
                  <a:lnTo>
                    <a:pt x="3174301" y="149580"/>
                  </a:lnTo>
                  <a:lnTo>
                    <a:pt x="3179470" y="201041"/>
                  </a:lnTo>
                  <a:lnTo>
                    <a:pt x="3194304" y="239814"/>
                  </a:lnTo>
                  <a:lnTo>
                    <a:pt x="3217519" y="264274"/>
                  </a:lnTo>
                  <a:lnTo>
                    <a:pt x="3247847" y="272719"/>
                  </a:lnTo>
                  <a:lnTo>
                    <a:pt x="3268014" y="269367"/>
                  </a:lnTo>
                  <a:lnTo>
                    <a:pt x="3285515" y="259384"/>
                  </a:lnTo>
                  <a:lnTo>
                    <a:pt x="3300031" y="243217"/>
                  </a:lnTo>
                  <a:lnTo>
                    <a:pt x="3308223" y="227203"/>
                  </a:lnTo>
                  <a:lnTo>
                    <a:pt x="3311258" y="221284"/>
                  </a:lnTo>
                  <a:lnTo>
                    <a:pt x="3350857" y="221284"/>
                  </a:lnTo>
                  <a:lnTo>
                    <a:pt x="3350857" y="326136"/>
                  </a:lnTo>
                  <a:lnTo>
                    <a:pt x="3395586" y="326136"/>
                  </a:lnTo>
                  <a:lnTo>
                    <a:pt x="3395586" y="221284"/>
                  </a:lnTo>
                  <a:lnTo>
                    <a:pt x="3395586" y="182740"/>
                  </a:lnTo>
                  <a:lnTo>
                    <a:pt x="3395586" y="116166"/>
                  </a:lnTo>
                  <a:lnTo>
                    <a:pt x="3395586" y="78155"/>
                  </a:lnTo>
                  <a:lnTo>
                    <a:pt x="3395586" y="8166"/>
                  </a:lnTo>
                  <a:close/>
                </a:path>
                <a:path w="11597640" h="342900">
                  <a:moveTo>
                    <a:pt x="3464776" y="2895"/>
                  </a:moveTo>
                  <a:lnTo>
                    <a:pt x="3419398" y="2895"/>
                  </a:lnTo>
                  <a:lnTo>
                    <a:pt x="3419398" y="341795"/>
                  </a:lnTo>
                  <a:lnTo>
                    <a:pt x="3464776" y="341795"/>
                  </a:lnTo>
                  <a:lnTo>
                    <a:pt x="3464776" y="2895"/>
                  </a:lnTo>
                  <a:close/>
                </a:path>
                <a:path w="11597640" h="342900">
                  <a:moveTo>
                    <a:pt x="3760673" y="234569"/>
                  </a:moveTo>
                  <a:lnTo>
                    <a:pt x="3523602" y="234569"/>
                  </a:lnTo>
                  <a:lnTo>
                    <a:pt x="3523602" y="271805"/>
                  </a:lnTo>
                  <a:lnTo>
                    <a:pt x="3713175" y="271805"/>
                  </a:lnTo>
                  <a:lnTo>
                    <a:pt x="3713175" y="341795"/>
                  </a:lnTo>
                  <a:lnTo>
                    <a:pt x="3760673" y="341795"/>
                  </a:lnTo>
                  <a:lnTo>
                    <a:pt x="3760673" y="234569"/>
                  </a:lnTo>
                  <a:close/>
                </a:path>
                <a:path w="11597640" h="342900">
                  <a:moveTo>
                    <a:pt x="3784346" y="122618"/>
                  </a:moveTo>
                  <a:lnTo>
                    <a:pt x="3736086" y="116116"/>
                  </a:lnTo>
                  <a:lnTo>
                    <a:pt x="3680193" y="89166"/>
                  </a:lnTo>
                  <a:lnTo>
                    <a:pt x="3670554" y="71577"/>
                  </a:lnTo>
                  <a:lnTo>
                    <a:pt x="3768306" y="71577"/>
                  </a:lnTo>
                  <a:lnTo>
                    <a:pt x="3768306" y="34861"/>
                  </a:lnTo>
                  <a:lnTo>
                    <a:pt x="3666871" y="34861"/>
                  </a:lnTo>
                  <a:lnTo>
                    <a:pt x="3666871" y="4089"/>
                  </a:lnTo>
                  <a:lnTo>
                    <a:pt x="3619766" y="4089"/>
                  </a:lnTo>
                  <a:lnTo>
                    <a:pt x="3619766" y="34861"/>
                  </a:lnTo>
                  <a:lnTo>
                    <a:pt x="3518992" y="34861"/>
                  </a:lnTo>
                  <a:lnTo>
                    <a:pt x="3518992" y="71577"/>
                  </a:lnTo>
                  <a:lnTo>
                    <a:pt x="3615956" y="71577"/>
                  </a:lnTo>
                  <a:lnTo>
                    <a:pt x="3606177" y="89166"/>
                  </a:lnTo>
                  <a:lnTo>
                    <a:pt x="3584651" y="104495"/>
                  </a:lnTo>
                  <a:lnTo>
                    <a:pt x="3550386" y="116116"/>
                  </a:lnTo>
                  <a:lnTo>
                    <a:pt x="3502418" y="122618"/>
                  </a:lnTo>
                  <a:lnTo>
                    <a:pt x="3516757" y="158534"/>
                  </a:lnTo>
                  <a:lnTo>
                    <a:pt x="3559733" y="152628"/>
                  </a:lnTo>
                  <a:lnTo>
                    <a:pt x="3595332" y="142087"/>
                  </a:lnTo>
                  <a:lnTo>
                    <a:pt x="3623284" y="127304"/>
                  </a:lnTo>
                  <a:lnTo>
                    <a:pt x="3643325" y="108673"/>
                  </a:lnTo>
                  <a:lnTo>
                    <a:pt x="3663264" y="127304"/>
                  </a:lnTo>
                  <a:lnTo>
                    <a:pt x="3691140" y="142087"/>
                  </a:lnTo>
                  <a:lnTo>
                    <a:pt x="3726713" y="152628"/>
                  </a:lnTo>
                  <a:lnTo>
                    <a:pt x="3769741" y="158534"/>
                  </a:lnTo>
                  <a:lnTo>
                    <a:pt x="3784346" y="122618"/>
                  </a:lnTo>
                  <a:close/>
                </a:path>
                <a:path w="11597640" h="342900">
                  <a:moveTo>
                    <a:pt x="3798290" y="170903"/>
                  </a:moveTo>
                  <a:lnTo>
                    <a:pt x="3489401" y="170903"/>
                  </a:lnTo>
                  <a:lnTo>
                    <a:pt x="3489401" y="208788"/>
                  </a:lnTo>
                  <a:lnTo>
                    <a:pt x="3798290" y="208788"/>
                  </a:lnTo>
                  <a:lnTo>
                    <a:pt x="3798290" y="170903"/>
                  </a:lnTo>
                  <a:close/>
                </a:path>
                <a:path w="11597640" h="342900">
                  <a:moveTo>
                    <a:pt x="3991178" y="128143"/>
                  </a:moveTo>
                  <a:lnTo>
                    <a:pt x="3985476" y="106045"/>
                  </a:lnTo>
                  <a:lnTo>
                    <a:pt x="3985260" y="105219"/>
                  </a:lnTo>
                  <a:lnTo>
                    <a:pt x="3968483" y="87769"/>
                  </a:lnTo>
                  <a:lnTo>
                    <a:pt x="3946182" y="78346"/>
                  </a:lnTo>
                  <a:lnTo>
                    <a:pt x="3946182" y="128143"/>
                  </a:lnTo>
                  <a:lnTo>
                    <a:pt x="3943439" y="137579"/>
                  </a:lnTo>
                  <a:lnTo>
                    <a:pt x="3935768" y="144246"/>
                  </a:lnTo>
                  <a:lnTo>
                    <a:pt x="3923741" y="148209"/>
                  </a:lnTo>
                  <a:lnTo>
                    <a:pt x="3907904" y="149580"/>
                  </a:lnTo>
                  <a:lnTo>
                    <a:pt x="3892042" y="148209"/>
                  </a:lnTo>
                  <a:lnTo>
                    <a:pt x="3880116" y="144246"/>
                  </a:lnTo>
                  <a:lnTo>
                    <a:pt x="3872623" y="137579"/>
                  </a:lnTo>
                  <a:lnTo>
                    <a:pt x="3870007" y="128143"/>
                  </a:lnTo>
                  <a:lnTo>
                    <a:pt x="3872623" y="118694"/>
                  </a:lnTo>
                  <a:lnTo>
                    <a:pt x="3880116" y="111760"/>
                  </a:lnTo>
                  <a:lnTo>
                    <a:pt x="3892042" y="107492"/>
                  </a:lnTo>
                  <a:lnTo>
                    <a:pt x="3907904" y="106045"/>
                  </a:lnTo>
                  <a:lnTo>
                    <a:pt x="3923741" y="107492"/>
                  </a:lnTo>
                  <a:lnTo>
                    <a:pt x="3935768" y="111760"/>
                  </a:lnTo>
                  <a:lnTo>
                    <a:pt x="3943439" y="118694"/>
                  </a:lnTo>
                  <a:lnTo>
                    <a:pt x="3946182" y="128143"/>
                  </a:lnTo>
                  <a:lnTo>
                    <a:pt x="3946182" y="78346"/>
                  </a:lnTo>
                  <a:lnTo>
                    <a:pt x="3942219" y="76657"/>
                  </a:lnTo>
                  <a:lnTo>
                    <a:pt x="3907904" y="72758"/>
                  </a:lnTo>
                  <a:lnTo>
                    <a:pt x="3873373" y="76657"/>
                  </a:lnTo>
                  <a:lnTo>
                    <a:pt x="3846817" y="87769"/>
                  </a:lnTo>
                  <a:lnTo>
                    <a:pt x="3829786" y="105219"/>
                  </a:lnTo>
                  <a:lnTo>
                    <a:pt x="3823830" y="128143"/>
                  </a:lnTo>
                  <a:lnTo>
                    <a:pt x="3829786" y="151371"/>
                  </a:lnTo>
                  <a:lnTo>
                    <a:pt x="3846817" y="168757"/>
                  </a:lnTo>
                  <a:lnTo>
                    <a:pt x="3873373" y="179679"/>
                  </a:lnTo>
                  <a:lnTo>
                    <a:pt x="3907904" y="183527"/>
                  </a:lnTo>
                  <a:lnTo>
                    <a:pt x="3942219" y="179679"/>
                  </a:lnTo>
                  <a:lnTo>
                    <a:pt x="3968483" y="168757"/>
                  </a:lnTo>
                  <a:lnTo>
                    <a:pt x="3985260" y="151371"/>
                  </a:lnTo>
                  <a:lnTo>
                    <a:pt x="3985717" y="149580"/>
                  </a:lnTo>
                  <a:lnTo>
                    <a:pt x="3991178" y="128143"/>
                  </a:lnTo>
                  <a:close/>
                </a:path>
                <a:path w="11597640" h="342900">
                  <a:moveTo>
                    <a:pt x="4008272" y="28295"/>
                  </a:moveTo>
                  <a:lnTo>
                    <a:pt x="3931577" y="28295"/>
                  </a:lnTo>
                  <a:lnTo>
                    <a:pt x="3931577" y="660"/>
                  </a:lnTo>
                  <a:lnTo>
                    <a:pt x="3884218" y="660"/>
                  </a:lnTo>
                  <a:lnTo>
                    <a:pt x="3884218" y="28295"/>
                  </a:lnTo>
                  <a:lnTo>
                    <a:pt x="3807256" y="28295"/>
                  </a:lnTo>
                  <a:lnTo>
                    <a:pt x="3807256" y="64465"/>
                  </a:lnTo>
                  <a:lnTo>
                    <a:pt x="4008272" y="64465"/>
                  </a:lnTo>
                  <a:lnTo>
                    <a:pt x="4008272" y="28295"/>
                  </a:lnTo>
                  <a:close/>
                </a:path>
                <a:path w="11597640" h="342900">
                  <a:moveTo>
                    <a:pt x="4085767" y="304431"/>
                  </a:moveTo>
                  <a:lnTo>
                    <a:pt x="3898684" y="304431"/>
                  </a:lnTo>
                  <a:lnTo>
                    <a:pt x="3898684" y="284962"/>
                  </a:lnTo>
                  <a:lnTo>
                    <a:pt x="4076027" y="284962"/>
                  </a:lnTo>
                  <a:lnTo>
                    <a:pt x="4076027" y="199580"/>
                  </a:lnTo>
                  <a:lnTo>
                    <a:pt x="3851325" y="199580"/>
                  </a:lnTo>
                  <a:lnTo>
                    <a:pt x="3851325" y="233654"/>
                  </a:lnTo>
                  <a:lnTo>
                    <a:pt x="4028668" y="233654"/>
                  </a:lnTo>
                  <a:lnTo>
                    <a:pt x="4028668" y="252730"/>
                  </a:lnTo>
                  <a:lnTo>
                    <a:pt x="3851859" y="252730"/>
                  </a:lnTo>
                  <a:lnTo>
                    <a:pt x="3851859" y="339420"/>
                  </a:lnTo>
                  <a:lnTo>
                    <a:pt x="4085767" y="339420"/>
                  </a:lnTo>
                  <a:lnTo>
                    <a:pt x="4085767" y="304431"/>
                  </a:lnTo>
                  <a:close/>
                </a:path>
                <a:path w="11597640" h="342900">
                  <a:moveTo>
                    <a:pt x="4121810" y="75907"/>
                  </a:moveTo>
                  <a:lnTo>
                    <a:pt x="4076027" y="75907"/>
                  </a:lnTo>
                  <a:lnTo>
                    <a:pt x="4076027" y="2501"/>
                  </a:lnTo>
                  <a:lnTo>
                    <a:pt x="4028402" y="2501"/>
                  </a:lnTo>
                  <a:lnTo>
                    <a:pt x="4028402" y="185889"/>
                  </a:lnTo>
                  <a:lnTo>
                    <a:pt x="4076027" y="185889"/>
                  </a:lnTo>
                  <a:lnTo>
                    <a:pt x="4076027" y="113931"/>
                  </a:lnTo>
                  <a:lnTo>
                    <a:pt x="4121810" y="113931"/>
                  </a:lnTo>
                  <a:lnTo>
                    <a:pt x="4121810" y="75907"/>
                  </a:lnTo>
                  <a:close/>
                </a:path>
                <a:path w="11597640" h="342900">
                  <a:moveTo>
                    <a:pt x="4499495" y="123278"/>
                  </a:moveTo>
                  <a:lnTo>
                    <a:pt x="4448327" y="110185"/>
                  </a:lnTo>
                  <a:lnTo>
                    <a:pt x="4413237" y="88938"/>
                  </a:lnTo>
                  <a:lnTo>
                    <a:pt x="4411307" y="87769"/>
                  </a:lnTo>
                  <a:lnTo>
                    <a:pt x="4388815" y="59651"/>
                  </a:lnTo>
                  <a:lnTo>
                    <a:pt x="4381220" y="29476"/>
                  </a:lnTo>
                  <a:lnTo>
                    <a:pt x="4381220" y="13030"/>
                  </a:lnTo>
                  <a:lnTo>
                    <a:pt x="4331360" y="13030"/>
                  </a:lnTo>
                  <a:lnTo>
                    <a:pt x="4331360" y="29476"/>
                  </a:lnTo>
                  <a:lnTo>
                    <a:pt x="4323740" y="59651"/>
                  </a:lnTo>
                  <a:lnTo>
                    <a:pt x="4301299" y="87769"/>
                  </a:lnTo>
                  <a:lnTo>
                    <a:pt x="4264469" y="110185"/>
                  </a:lnTo>
                  <a:lnTo>
                    <a:pt x="4213618" y="123278"/>
                  </a:lnTo>
                  <a:lnTo>
                    <a:pt x="4232300" y="161556"/>
                  </a:lnTo>
                  <a:lnTo>
                    <a:pt x="4273308" y="151815"/>
                  </a:lnTo>
                  <a:lnTo>
                    <a:pt x="4307979" y="135851"/>
                  </a:lnTo>
                  <a:lnTo>
                    <a:pt x="4335792" y="114579"/>
                  </a:lnTo>
                  <a:lnTo>
                    <a:pt x="4356227" y="88938"/>
                  </a:lnTo>
                  <a:lnTo>
                    <a:pt x="4376712" y="114579"/>
                  </a:lnTo>
                  <a:lnTo>
                    <a:pt x="4404677" y="135851"/>
                  </a:lnTo>
                  <a:lnTo>
                    <a:pt x="4439590" y="151815"/>
                  </a:lnTo>
                  <a:lnTo>
                    <a:pt x="4480941" y="161556"/>
                  </a:lnTo>
                  <a:lnTo>
                    <a:pt x="4499495" y="123278"/>
                  </a:lnTo>
                  <a:close/>
                </a:path>
                <a:path w="11597640" h="342900">
                  <a:moveTo>
                    <a:pt x="4510544" y="187210"/>
                  </a:moveTo>
                  <a:lnTo>
                    <a:pt x="4201655" y="187210"/>
                  </a:lnTo>
                  <a:lnTo>
                    <a:pt x="4201655" y="225894"/>
                  </a:lnTo>
                  <a:lnTo>
                    <a:pt x="4331627" y="225894"/>
                  </a:lnTo>
                  <a:lnTo>
                    <a:pt x="4331627" y="341795"/>
                  </a:lnTo>
                  <a:lnTo>
                    <a:pt x="4378591" y="341795"/>
                  </a:lnTo>
                  <a:lnTo>
                    <a:pt x="4378591" y="225894"/>
                  </a:lnTo>
                  <a:lnTo>
                    <a:pt x="4510544" y="225894"/>
                  </a:lnTo>
                  <a:lnTo>
                    <a:pt x="4510544" y="187210"/>
                  </a:lnTo>
                  <a:close/>
                </a:path>
                <a:path w="11597640" h="342900">
                  <a:moveTo>
                    <a:pt x="4786274" y="101968"/>
                  </a:moveTo>
                  <a:lnTo>
                    <a:pt x="4779238" y="69037"/>
                  </a:lnTo>
                  <a:lnTo>
                    <a:pt x="4772723" y="60388"/>
                  </a:lnTo>
                  <a:lnTo>
                    <a:pt x="4759820" y="43281"/>
                  </a:lnTo>
                  <a:lnTo>
                    <a:pt x="4739437" y="31635"/>
                  </a:lnTo>
                  <a:lnTo>
                    <a:pt x="4739437" y="101968"/>
                  </a:lnTo>
                  <a:lnTo>
                    <a:pt x="4736020" y="119278"/>
                  </a:lnTo>
                  <a:lnTo>
                    <a:pt x="4726533" y="132372"/>
                  </a:lnTo>
                  <a:lnTo>
                    <a:pt x="4712081" y="140639"/>
                  </a:lnTo>
                  <a:lnTo>
                    <a:pt x="4693793" y="143535"/>
                  </a:lnTo>
                  <a:lnTo>
                    <a:pt x="4675098" y="140639"/>
                  </a:lnTo>
                  <a:lnTo>
                    <a:pt x="4660443" y="132372"/>
                  </a:lnTo>
                  <a:lnTo>
                    <a:pt x="4650905" y="119278"/>
                  </a:lnTo>
                  <a:lnTo>
                    <a:pt x="4647616" y="101968"/>
                  </a:lnTo>
                  <a:lnTo>
                    <a:pt x="4650905" y="84480"/>
                  </a:lnTo>
                  <a:lnTo>
                    <a:pt x="4660443" y="71412"/>
                  </a:lnTo>
                  <a:lnTo>
                    <a:pt x="4675098" y="63220"/>
                  </a:lnTo>
                  <a:lnTo>
                    <a:pt x="4693793" y="60388"/>
                  </a:lnTo>
                  <a:lnTo>
                    <a:pt x="4712081" y="63220"/>
                  </a:lnTo>
                  <a:lnTo>
                    <a:pt x="4726533" y="71412"/>
                  </a:lnTo>
                  <a:lnTo>
                    <a:pt x="4736020" y="84480"/>
                  </a:lnTo>
                  <a:lnTo>
                    <a:pt x="4739437" y="101968"/>
                  </a:lnTo>
                  <a:lnTo>
                    <a:pt x="4739437" y="31635"/>
                  </a:lnTo>
                  <a:lnTo>
                    <a:pt x="4730496" y="26517"/>
                  </a:lnTo>
                  <a:lnTo>
                    <a:pt x="4693793" y="20523"/>
                  </a:lnTo>
                  <a:lnTo>
                    <a:pt x="4656988" y="26517"/>
                  </a:lnTo>
                  <a:lnTo>
                    <a:pt x="4627600" y="43281"/>
                  </a:lnTo>
                  <a:lnTo>
                    <a:pt x="4608157" y="69037"/>
                  </a:lnTo>
                  <a:lnTo>
                    <a:pt x="4601172" y="101968"/>
                  </a:lnTo>
                  <a:lnTo>
                    <a:pt x="4608157" y="134543"/>
                  </a:lnTo>
                  <a:lnTo>
                    <a:pt x="4627600" y="160172"/>
                  </a:lnTo>
                  <a:lnTo>
                    <a:pt x="4656988" y="176923"/>
                  </a:lnTo>
                  <a:lnTo>
                    <a:pt x="4693793" y="182867"/>
                  </a:lnTo>
                  <a:lnTo>
                    <a:pt x="4730496" y="176923"/>
                  </a:lnTo>
                  <a:lnTo>
                    <a:pt x="4759820" y="160172"/>
                  </a:lnTo>
                  <a:lnTo>
                    <a:pt x="4772431" y="143535"/>
                  </a:lnTo>
                  <a:lnTo>
                    <a:pt x="4779238" y="134543"/>
                  </a:lnTo>
                  <a:lnTo>
                    <a:pt x="4786274" y="101968"/>
                  </a:lnTo>
                  <a:close/>
                </a:path>
                <a:path w="11597640" h="342900">
                  <a:moveTo>
                    <a:pt x="4879416" y="3429"/>
                  </a:moveTo>
                  <a:lnTo>
                    <a:pt x="4831791" y="3429"/>
                  </a:lnTo>
                  <a:lnTo>
                    <a:pt x="4831791" y="194703"/>
                  </a:lnTo>
                  <a:lnTo>
                    <a:pt x="4879416" y="194703"/>
                  </a:lnTo>
                  <a:lnTo>
                    <a:pt x="4879416" y="3429"/>
                  </a:lnTo>
                  <a:close/>
                </a:path>
                <a:path w="11597640" h="342900">
                  <a:moveTo>
                    <a:pt x="4908753" y="302323"/>
                  </a:moveTo>
                  <a:lnTo>
                    <a:pt x="4869967" y="279044"/>
                  </a:lnTo>
                  <a:lnTo>
                    <a:pt x="4848707" y="246087"/>
                  </a:lnTo>
                  <a:lnTo>
                    <a:pt x="4845215" y="220230"/>
                  </a:lnTo>
                  <a:lnTo>
                    <a:pt x="4845215" y="208661"/>
                  </a:lnTo>
                  <a:lnTo>
                    <a:pt x="4798504" y="208661"/>
                  </a:lnTo>
                  <a:lnTo>
                    <a:pt x="4798504" y="220230"/>
                  </a:lnTo>
                  <a:lnTo>
                    <a:pt x="4796079" y="239687"/>
                  </a:lnTo>
                  <a:lnTo>
                    <a:pt x="4788776" y="259334"/>
                  </a:lnTo>
                  <a:lnTo>
                    <a:pt x="4776241" y="277952"/>
                  </a:lnTo>
                  <a:lnTo>
                    <a:pt x="4758118" y="294297"/>
                  </a:lnTo>
                  <a:lnTo>
                    <a:pt x="4742116" y="280225"/>
                  </a:lnTo>
                  <a:lnTo>
                    <a:pt x="4740440" y="278752"/>
                  </a:lnTo>
                  <a:lnTo>
                    <a:pt x="4728337" y="260565"/>
                  </a:lnTo>
                  <a:lnTo>
                    <a:pt x="4721403" y="240741"/>
                  </a:lnTo>
                  <a:lnTo>
                    <a:pt x="4719180" y="220230"/>
                  </a:lnTo>
                  <a:lnTo>
                    <a:pt x="4719180" y="208661"/>
                  </a:lnTo>
                  <a:lnTo>
                    <a:pt x="4673003" y="208661"/>
                  </a:lnTo>
                  <a:lnTo>
                    <a:pt x="4673003" y="220230"/>
                  </a:lnTo>
                  <a:lnTo>
                    <a:pt x="4669193" y="244881"/>
                  </a:lnTo>
                  <a:lnTo>
                    <a:pt x="4657737" y="267931"/>
                  </a:lnTo>
                  <a:lnTo>
                    <a:pt x="4638002" y="287667"/>
                  </a:lnTo>
                  <a:lnTo>
                    <a:pt x="4609325" y="302323"/>
                  </a:lnTo>
                  <a:lnTo>
                    <a:pt x="4632617" y="336664"/>
                  </a:lnTo>
                  <a:lnTo>
                    <a:pt x="4654004" y="326847"/>
                  </a:lnTo>
                  <a:lnTo>
                    <a:pt x="4671682" y="313867"/>
                  </a:lnTo>
                  <a:lnTo>
                    <a:pt x="4685817" y="298183"/>
                  </a:lnTo>
                  <a:lnTo>
                    <a:pt x="4696549" y="280225"/>
                  </a:lnTo>
                  <a:lnTo>
                    <a:pt x="4706544" y="298894"/>
                  </a:lnTo>
                  <a:lnTo>
                    <a:pt x="4720133" y="315429"/>
                  </a:lnTo>
                  <a:lnTo>
                    <a:pt x="4737620" y="329234"/>
                  </a:lnTo>
                  <a:lnTo>
                    <a:pt x="4759299" y="339686"/>
                  </a:lnTo>
                  <a:lnTo>
                    <a:pt x="4780051" y="328891"/>
                  </a:lnTo>
                  <a:lnTo>
                    <a:pt x="4797031" y="314744"/>
                  </a:lnTo>
                  <a:lnTo>
                    <a:pt x="4810404" y="297891"/>
                  </a:lnTo>
                  <a:lnTo>
                    <a:pt x="4812296" y="294297"/>
                  </a:lnTo>
                  <a:lnTo>
                    <a:pt x="4820348" y="279044"/>
                  </a:lnTo>
                  <a:lnTo>
                    <a:pt x="4831004" y="297573"/>
                  </a:lnTo>
                  <a:lnTo>
                    <a:pt x="4845342" y="313626"/>
                  </a:lnTo>
                  <a:lnTo>
                    <a:pt x="4863528" y="326783"/>
                  </a:lnTo>
                  <a:lnTo>
                    <a:pt x="4885728" y="336664"/>
                  </a:lnTo>
                  <a:lnTo>
                    <a:pt x="4908753" y="302323"/>
                  </a:lnTo>
                  <a:close/>
                </a:path>
                <a:path w="11597640" h="342900">
                  <a:moveTo>
                    <a:pt x="5188991" y="95516"/>
                  </a:moveTo>
                  <a:lnTo>
                    <a:pt x="4999672" y="95516"/>
                  </a:lnTo>
                  <a:lnTo>
                    <a:pt x="4999672" y="14998"/>
                  </a:lnTo>
                  <a:lnTo>
                    <a:pt x="4952454" y="14998"/>
                  </a:lnTo>
                  <a:lnTo>
                    <a:pt x="4952454" y="132740"/>
                  </a:lnTo>
                  <a:lnTo>
                    <a:pt x="5188991" y="132740"/>
                  </a:lnTo>
                  <a:lnTo>
                    <a:pt x="5188991" y="95516"/>
                  </a:lnTo>
                  <a:close/>
                </a:path>
                <a:path w="11597640" h="342900">
                  <a:moveTo>
                    <a:pt x="5191087" y="296138"/>
                  </a:moveTo>
                  <a:lnTo>
                    <a:pt x="4996777" y="296138"/>
                  </a:lnTo>
                  <a:lnTo>
                    <a:pt x="4996777" y="233908"/>
                  </a:lnTo>
                  <a:lnTo>
                    <a:pt x="4949291" y="233908"/>
                  </a:lnTo>
                  <a:lnTo>
                    <a:pt x="4949291" y="334289"/>
                  </a:lnTo>
                  <a:lnTo>
                    <a:pt x="5191087" y="334289"/>
                  </a:lnTo>
                  <a:lnTo>
                    <a:pt x="5191087" y="296138"/>
                  </a:lnTo>
                  <a:close/>
                </a:path>
                <a:path w="11597640" h="342900">
                  <a:moveTo>
                    <a:pt x="5223319" y="168922"/>
                  </a:moveTo>
                  <a:lnTo>
                    <a:pt x="4913642" y="168922"/>
                  </a:lnTo>
                  <a:lnTo>
                    <a:pt x="4913642" y="206159"/>
                  </a:lnTo>
                  <a:lnTo>
                    <a:pt x="5223319" y="206159"/>
                  </a:lnTo>
                  <a:lnTo>
                    <a:pt x="5223319" y="168922"/>
                  </a:lnTo>
                  <a:close/>
                </a:path>
                <a:path w="11597640" h="342900">
                  <a:moveTo>
                    <a:pt x="5618048" y="263385"/>
                  </a:moveTo>
                  <a:lnTo>
                    <a:pt x="5485968" y="263385"/>
                  </a:lnTo>
                  <a:lnTo>
                    <a:pt x="5485968" y="193916"/>
                  </a:lnTo>
                  <a:lnTo>
                    <a:pt x="5583580" y="193916"/>
                  </a:lnTo>
                  <a:lnTo>
                    <a:pt x="5583580" y="156692"/>
                  </a:lnTo>
                  <a:lnTo>
                    <a:pt x="5583580" y="66052"/>
                  </a:lnTo>
                  <a:lnTo>
                    <a:pt x="5583580" y="28028"/>
                  </a:lnTo>
                  <a:lnTo>
                    <a:pt x="5536743" y="28028"/>
                  </a:lnTo>
                  <a:lnTo>
                    <a:pt x="5536743" y="66052"/>
                  </a:lnTo>
                  <a:lnTo>
                    <a:pt x="5536743" y="156692"/>
                  </a:lnTo>
                  <a:lnTo>
                    <a:pt x="5387949" y="156692"/>
                  </a:lnTo>
                  <a:lnTo>
                    <a:pt x="5387949" y="66052"/>
                  </a:lnTo>
                  <a:lnTo>
                    <a:pt x="5536743" y="66052"/>
                  </a:lnTo>
                  <a:lnTo>
                    <a:pt x="5536743" y="28028"/>
                  </a:lnTo>
                  <a:lnTo>
                    <a:pt x="5341124" y="28028"/>
                  </a:lnTo>
                  <a:lnTo>
                    <a:pt x="5341124" y="193916"/>
                  </a:lnTo>
                  <a:lnTo>
                    <a:pt x="5438991" y="193916"/>
                  </a:lnTo>
                  <a:lnTo>
                    <a:pt x="5438991" y="263385"/>
                  </a:lnTo>
                  <a:lnTo>
                    <a:pt x="5308358" y="263385"/>
                  </a:lnTo>
                  <a:lnTo>
                    <a:pt x="5308358" y="302056"/>
                  </a:lnTo>
                  <a:lnTo>
                    <a:pt x="5618048" y="302056"/>
                  </a:lnTo>
                  <a:lnTo>
                    <a:pt x="5618048" y="263385"/>
                  </a:lnTo>
                  <a:close/>
                </a:path>
                <a:path w="11597640" h="342900">
                  <a:moveTo>
                    <a:pt x="5803290" y="146824"/>
                  </a:moveTo>
                  <a:lnTo>
                    <a:pt x="5797181" y="120980"/>
                  </a:lnTo>
                  <a:lnTo>
                    <a:pt x="5795137" y="118541"/>
                  </a:lnTo>
                  <a:lnTo>
                    <a:pt x="5780481" y="100939"/>
                  </a:lnTo>
                  <a:lnTo>
                    <a:pt x="5759221" y="90055"/>
                  </a:lnTo>
                  <a:lnTo>
                    <a:pt x="5759221" y="146824"/>
                  </a:lnTo>
                  <a:lnTo>
                    <a:pt x="5756491" y="158813"/>
                  </a:lnTo>
                  <a:lnTo>
                    <a:pt x="5749023" y="167513"/>
                  </a:lnTo>
                  <a:lnTo>
                    <a:pt x="5737618" y="172796"/>
                  </a:lnTo>
                  <a:lnTo>
                    <a:pt x="5723052" y="174586"/>
                  </a:lnTo>
                  <a:lnTo>
                    <a:pt x="5708497" y="172796"/>
                  </a:lnTo>
                  <a:lnTo>
                    <a:pt x="5697398" y="167513"/>
                  </a:lnTo>
                  <a:lnTo>
                    <a:pt x="5690336" y="158813"/>
                  </a:lnTo>
                  <a:lnTo>
                    <a:pt x="5687923" y="146824"/>
                  </a:lnTo>
                  <a:lnTo>
                    <a:pt x="5690336" y="134759"/>
                  </a:lnTo>
                  <a:lnTo>
                    <a:pt x="5697398" y="125920"/>
                  </a:lnTo>
                  <a:lnTo>
                    <a:pt x="5708497" y="120459"/>
                  </a:lnTo>
                  <a:lnTo>
                    <a:pt x="5723052" y="118541"/>
                  </a:lnTo>
                  <a:lnTo>
                    <a:pt x="5737618" y="120459"/>
                  </a:lnTo>
                  <a:lnTo>
                    <a:pt x="5749023" y="125920"/>
                  </a:lnTo>
                  <a:lnTo>
                    <a:pt x="5756491" y="134759"/>
                  </a:lnTo>
                  <a:lnTo>
                    <a:pt x="5759221" y="146824"/>
                  </a:lnTo>
                  <a:lnTo>
                    <a:pt x="5759221" y="90055"/>
                  </a:lnTo>
                  <a:lnTo>
                    <a:pt x="5755144" y="87960"/>
                  </a:lnTo>
                  <a:lnTo>
                    <a:pt x="5723052" y="83286"/>
                  </a:lnTo>
                  <a:lnTo>
                    <a:pt x="5690857" y="87960"/>
                  </a:lnTo>
                  <a:lnTo>
                    <a:pt x="5665724" y="100939"/>
                  </a:lnTo>
                  <a:lnTo>
                    <a:pt x="5649417" y="120980"/>
                  </a:lnTo>
                  <a:lnTo>
                    <a:pt x="5643715" y="146824"/>
                  </a:lnTo>
                  <a:lnTo>
                    <a:pt x="5649417" y="172593"/>
                  </a:lnTo>
                  <a:lnTo>
                    <a:pt x="5665724" y="192468"/>
                  </a:lnTo>
                  <a:lnTo>
                    <a:pt x="5690857" y="205244"/>
                  </a:lnTo>
                  <a:lnTo>
                    <a:pt x="5723052" y="209702"/>
                  </a:lnTo>
                  <a:lnTo>
                    <a:pt x="5755144" y="205244"/>
                  </a:lnTo>
                  <a:lnTo>
                    <a:pt x="5780481" y="192468"/>
                  </a:lnTo>
                  <a:lnTo>
                    <a:pt x="5795505" y="174586"/>
                  </a:lnTo>
                  <a:lnTo>
                    <a:pt x="5797181" y="172593"/>
                  </a:lnTo>
                  <a:lnTo>
                    <a:pt x="5803290" y="146824"/>
                  </a:lnTo>
                  <a:close/>
                </a:path>
                <a:path w="11597640" h="342900">
                  <a:moveTo>
                    <a:pt x="5815139" y="34340"/>
                  </a:moveTo>
                  <a:lnTo>
                    <a:pt x="5747118" y="34340"/>
                  </a:lnTo>
                  <a:lnTo>
                    <a:pt x="5747118" y="0"/>
                  </a:lnTo>
                  <a:lnTo>
                    <a:pt x="5699887" y="0"/>
                  </a:lnTo>
                  <a:lnTo>
                    <a:pt x="5699887" y="34340"/>
                  </a:lnTo>
                  <a:lnTo>
                    <a:pt x="5627014" y="34340"/>
                  </a:lnTo>
                  <a:lnTo>
                    <a:pt x="5627014" y="71831"/>
                  </a:lnTo>
                  <a:lnTo>
                    <a:pt x="5815139" y="71831"/>
                  </a:lnTo>
                  <a:lnTo>
                    <a:pt x="5815139" y="34340"/>
                  </a:lnTo>
                  <a:close/>
                </a:path>
                <a:path w="11597640" h="342900">
                  <a:moveTo>
                    <a:pt x="5911697" y="2895"/>
                  </a:moveTo>
                  <a:lnTo>
                    <a:pt x="5864339" y="2895"/>
                  </a:lnTo>
                  <a:lnTo>
                    <a:pt x="5864339" y="77355"/>
                  </a:lnTo>
                  <a:lnTo>
                    <a:pt x="5818949" y="77355"/>
                  </a:lnTo>
                  <a:lnTo>
                    <a:pt x="5818949" y="115379"/>
                  </a:lnTo>
                  <a:lnTo>
                    <a:pt x="5864339" y="115379"/>
                  </a:lnTo>
                  <a:lnTo>
                    <a:pt x="5864339" y="145110"/>
                  </a:lnTo>
                  <a:lnTo>
                    <a:pt x="5818162" y="145110"/>
                  </a:lnTo>
                  <a:lnTo>
                    <a:pt x="5818162" y="183007"/>
                  </a:lnTo>
                  <a:lnTo>
                    <a:pt x="5864339" y="183007"/>
                  </a:lnTo>
                  <a:lnTo>
                    <a:pt x="5864339" y="218922"/>
                  </a:lnTo>
                  <a:lnTo>
                    <a:pt x="5911697" y="218922"/>
                  </a:lnTo>
                  <a:lnTo>
                    <a:pt x="5911697" y="2895"/>
                  </a:lnTo>
                  <a:close/>
                </a:path>
                <a:path w="11597640" h="342900">
                  <a:moveTo>
                    <a:pt x="5913412" y="282460"/>
                  </a:moveTo>
                  <a:lnTo>
                    <a:pt x="5905741" y="258914"/>
                  </a:lnTo>
                  <a:lnTo>
                    <a:pt x="5905220" y="257327"/>
                  </a:lnTo>
                  <a:lnTo>
                    <a:pt x="5881954" y="238594"/>
                  </a:lnTo>
                  <a:lnTo>
                    <a:pt x="5862625" y="232448"/>
                  </a:lnTo>
                  <a:lnTo>
                    <a:pt x="5862625" y="282460"/>
                  </a:lnTo>
                  <a:lnTo>
                    <a:pt x="5858230" y="292684"/>
                  </a:lnTo>
                  <a:lnTo>
                    <a:pt x="5845505" y="300037"/>
                  </a:lnTo>
                  <a:lnTo>
                    <a:pt x="5824867" y="304457"/>
                  </a:lnTo>
                  <a:lnTo>
                    <a:pt x="5796712" y="305879"/>
                  </a:lnTo>
                  <a:lnTo>
                    <a:pt x="5767971" y="304457"/>
                  </a:lnTo>
                  <a:lnTo>
                    <a:pt x="5746953" y="300037"/>
                  </a:lnTo>
                  <a:lnTo>
                    <a:pt x="5734075" y="292684"/>
                  </a:lnTo>
                  <a:lnTo>
                    <a:pt x="5729757" y="282460"/>
                  </a:lnTo>
                  <a:lnTo>
                    <a:pt x="5734075" y="272021"/>
                  </a:lnTo>
                  <a:lnTo>
                    <a:pt x="5746953" y="264718"/>
                  </a:lnTo>
                  <a:lnTo>
                    <a:pt x="5767971" y="260388"/>
                  </a:lnTo>
                  <a:lnTo>
                    <a:pt x="5796712" y="258914"/>
                  </a:lnTo>
                  <a:lnTo>
                    <a:pt x="5824867" y="260388"/>
                  </a:lnTo>
                  <a:lnTo>
                    <a:pt x="5845505" y="264718"/>
                  </a:lnTo>
                  <a:lnTo>
                    <a:pt x="5858230" y="272021"/>
                  </a:lnTo>
                  <a:lnTo>
                    <a:pt x="5862625" y="282460"/>
                  </a:lnTo>
                  <a:lnTo>
                    <a:pt x="5862625" y="232448"/>
                  </a:lnTo>
                  <a:lnTo>
                    <a:pt x="5845238" y="226898"/>
                  </a:lnTo>
                  <a:lnTo>
                    <a:pt x="5796712" y="222859"/>
                  </a:lnTo>
                  <a:lnTo>
                    <a:pt x="5747918" y="226898"/>
                  </a:lnTo>
                  <a:lnTo>
                    <a:pt x="5711101" y="238594"/>
                  </a:lnTo>
                  <a:lnTo>
                    <a:pt x="5687860" y="257327"/>
                  </a:lnTo>
                  <a:lnTo>
                    <a:pt x="5679757" y="282460"/>
                  </a:lnTo>
                  <a:lnTo>
                    <a:pt x="5687860" y="307327"/>
                  </a:lnTo>
                  <a:lnTo>
                    <a:pt x="5711101" y="325970"/>
                  </a:lnTo>
                  <a:lnTo>
                    <a:pt x="5747918" y="337667"/>
                  </a:lnTo>
                  <a:lnTo>
                    <a:pt x="5796712" y="341655"/>
                  </a:lnTo>
                  <a:lnTo>
                    <a:pt x="5845238" y="337667"/>
                  </a:lnTo>
                  <a:lnTo>
                    <a:pt x="5881954" y="325970"/>
                  </a:lnTo>
                  <a:lnTo>
                    <a:pt x="5905220" y="307327"/>
                  </a:lnTo>
                  <a:lnTo>
                    <a:pt x="5905703" y="305879"/>
                  </a:lnTo>
                  <a:lnTo>
                    <a:pt x="5913412" y="282460"/>
                  </a:lnTo>
                  <a:close/>
                </a:path>
                <a:path w="11597640" h="342900">
                  <a:moveTo>
                    <a:pt x="6134570" y="110248"/>
                  </a:moveTo>
                  <a:lnTo>
                    <a:pt x="6127432" y="75984"/>
                  </a:lnTo>
                  <a:lnTo>
                    <a:pt x="6120308" y="66179"/>
                  </a:lnTo>
                  <a:lnTo>
                    <a:pt x="6107823" y="48958"/>
                  </a:lnTo>
                  <a:lnTo>
                    <a:pt x="6087745" y="36842"/>
                  </a:lnTo>
                  <a:lnTo>
                    <a:pt x="6087745" y="110248"/>
                  </a:lnTo>
                  <a:lnTo>
                    <a:pt x="6084214" y="129146"/>
                  </a:lnTo>
                  <a:lnTo>
                    <a:pt x="6074537" y="143154"/>
                  </a:lnTo>
                  <a:lnTo>
                    <a:pt x="6060046" y="151853"/>
                  </a:lnTo>
                  <a:lnTo>
                    <a:pt x="6042088" y="154851"/>
                  </a:lnTo>
                  <a:lnTo>
                    <a:pt x="6023686" y="151853"/>
                  </a:lnTo>
                  <a:lnTo>
                    <a:pt x="6008979" y="143154"/>
                  </a:lnTo>
                  <a:lnTo>
                    <a:pt x="5999302" y="129146"/>
                  </a:lnTo>
                  <a:lnTo>
                    <a:pt x="5995911" y="110248"/>
                  </a:lnTo>
                  <a:lnTo>
                    <a:pt x="5999302" y="91770"/>
                  </a:lnTo>
                  <a:lnTo>
                    <a:pt x="6008979" y="77901"/>
                  </a:lnTo>
                  <a:lnTo>
                    <a:pt x="6023686" y="69202"/>
                  </a:lnTo>
                  <a:lnTo>
                    <a:pt x="6042088" y="66179"/>
                  </a:lnTo>
                  <a:lnTo>
                    <a:pt x="6060046" y="69202"/>
                  </a:lnTo>
                  <a:lnTo>
                    <a:pt x="6074537" y="77901"/>
                  </a:lnTo>
                  <a:lnTo>
                    <a:pt x="6084214" y="91770"/>
                  </a:lnTo>
                  <a:lnTo>
                    <a:pt x="6087745" y="110248"/>
                  </a:lnTo>
                  <a:lnTo>
                    <a:pt x="6087745" y="36842"/>
                  </a:lnTo>
                  <a:lnTo>
                    <a:pt x="6078461" y="31229"/>
                  </a:lnTo>
                  <a:lnTo>
                    <a:pt x="6042088" y="24866"/>
                  </a:lnTo>
                  <a:lnTo>
                    <a:pt x="6005677" y="31229"/>
                  </a:lnTo>
                  <a:lnTo>
                    <a:pt x="5976239" y="48958"/>
                  </a:lnTo>
                  <a:lnTo>
                    <a:pt x="5956579" y="75984"/>
                  </a:lnTo>
                  <a:lnTo>
                    <a:pt x="5949467" y="110248"/>
                  </a:lnTo>
                  <a:lnTo>
                    <a:pt x="5956579" y="144932"/>
                  </a:lnTo>
                  <a:lnTo>
                    <a:pt x="5976239" y="172097"/>
                  </a:lnTo>
                  <a:lnTo>
                    <a:pt x="6005677" y="189814"/>
                  </a:lnTo>
                  <a:lnTo>
                    <a:pt x="6042088" y="196151"/>
                  </a:lnTo>
                  <a:lnTo>
                    <a:pt x="6078461" y="189814"/>
                  </a:lnTo>
                  <a:lnTo>
                    <a:pt x="6107823" y="172097"/>
                  </a:lnTo>
                  <a:lnTo>
                    <a:pt x="6120269" y="154851"/>
                  </a:lnTo>
                  <a:lnTo>
                    <a:pt x="6127432" y="144932"/>
                  </a:lnTo>
                  <a:lnTo>
                    <a:pt x="6134570" y="110248"/>
                  </a:lnTo>
                  <a:close/>
                </a:path>
                <a:path w="11597640" h="342900">
                  <a:moveTo>
                    <a:pt x="6227711" y="3429"/>
                  </a:moveTo>
                  <a:lnTo>
                    <a:pt x="6180086" y="3429"/>
                  </a:lnTo>
                  <a:lnTo>
                    <a:pt x="6180086" y="246811"/>
                  </a:lnTo>
                  <a:lnTo>
                    <a:pt x="6227711" y="246811"/>
                  </a:lnTo>
                  <a:lnTo>
                    <a:pt x="6227711" y="3429"/>
                  </a:lnTo>
                  <a:close/>
                </a:path>
                <a:path w="11597640" h="342900">
                  <a:moveTo>
                    <a:pt x="6236665" y="297586"/>
                  </a:moveTo>
                  <a:lnTo>
                    <a:pt x="6048794" y="297586"/>
                  </a:lnTo>
                  <a:lnTo>
                    <a:pt x="6048794" y="222199"/>
                  </a:lnTo>
                  <a:lnTo>
                    <a:pt x="6000775" y="222199"/>
                  </a:lnTo>
                  <a:lnTo>
                    <a:pt x="6000775" y="335876"/>
                  </a:lnTo>
                  <a:lnTo>
                    <a:pt x="6236665" y="335876"/>
                  </a:lnTo>
                  <a:lnTo>
                    <a:pt x="6236665" y="297586"/>
                  </a:lnTo>
                  <a:close/>
                </a:path>
                <a:path w="11597640" h="342900">
                  <a:moveTo>
                    <a:pt x="6594348" y="307454"/>
                  </a:moveTo>
                  <a:lnTo>
                    <a:pt x="6572885" y="245364"/>
                  </a:lnTo>
                  <a:lnTo>
                    <a:pt x="6557734" y="201549"/>
                  </a:lnTo>
                  <a:lnTo>
                    <a:pt x="6522225" y="98806"/>
                  </a:lnTo>
                  <a:lnTo>
                    <a:pt x="6501206" y="38023"/>
                  </a:lnTo>
                  <a:lnTo>
                    <a:pt x="6499758" y="38023"/>
                  </a:lnTo>
                  <a:lnTo>
                    <a:pt x="6499758" y="201549"/>
                  </a:lnTo>
                  <a:lnTo>
                    <a:pt x="6430556" y="201549"/>
                  </a:lnTo>
                  <a:lnTo>
                    <a:pt x="6464109" y="98806"/>
                  </a:lnTo>
                  <a:lnTo>
                    <a:pt x="6466218" y="98806"/>
                  </a:lnTo>
                  <a:lnTo>
                    <a:pt x="6499758" y="201549"/>
                  </a:lnTo>
                  <a:lnTo>
                    <a:pt x="6499758" y="38023"/>
                  </a:lnTo>
                  <a:lnTo>
                    <a:pt x="6429248" y="38023"/>
                  </a:lnTo>
                  <a:lnTo>
                    <a:pt x="6336106" y="307454"/>
                  </a:lnTo>
                  <a:lnTo>
                    <a:pt x="6396088" y="307454"/>
                  </a:lnTo>
                  <a:lnTo>
                    <a:pt x="6416357" y="245364"/>
                  </a:lnTo>
                  <a:lnTo>
                    <a:pt x="6514097" y="245364"/>
                  </a:lnTo>
                  <a:lnTo>
                    <a:pt x="6534366" y="307454"/>
                  </a:lnTo>
                  <a:lnTo>
                    <a:pt x="6594348" y="307454"/>
                  </a:lnTo>
                  <a:close/>
                </a:path>
                <a:path w="11597640" h="342900">
                  <a:moveTo>
                    <a:pt x="6733819" y="104203"/>
                  </a:moveTo>
                  <a:lnTo>
                    <a:pt x="6728955" y="103276"/>
                  </a:lnTo>
                  <a:lnTo>
                    <a:pt x="6721843" y="102489"/>
                  </a:lnTo>
                  <a:lnTo>
                    <a:pt x="6716192" y="102489"/>
                  </a:lnTo>
                  <a:lnTo>
                    <a:pt x="6700075" y="104927"/>
                  </a:lnTo>
                  <a:lnTo>
                    <a:pt x="6686131" y="112179"/>
                  </a:lnTo>
                  <a:lnTo>
                    <a:pt x="6675044" y="124079"/>
                  </a:lnTo>
                  <a:lnTo>
                    <a:pt x="6667513" y="140512"/>
                  </a:lnTo>
                  <a:lnTo>
                    <a:pt x="6665404" y="140512"/>
                  </a:lnTo>
                  <a:lnTo>
                    <a:pt x="6665404" y="105384"/>
                  </a:lnTo>
                  <a:lnTo>
                    <a:pt x="6612001" y="105384"/>
                  </a:lnTo>
                  <a:lnTo>
                    <a:pt x="6612001" y="307454"/>
                  </a:lnTo>
                  <a:lnTo>
                    <a:pt x="6667119" y="307454"/>
                  </a:lnTo>
                  <a:lnTo>
                    <a:pt x="6667119" y="192608"/>
                  </a:lnTo>
                  <a:lnTo>
                    <a:pt x="6670370" y="175514"/>
                  </a:lnTo>
                  <a:lnTo>
                    <a:pt x="6679374" y="162166"/>
                  </a:lnTo>
                  <a:lnTo>
                    <a:pt x="6693040" y="153479"/>
                  </a:lnTo>
                  <a:lnTo>
                    <a:pt x="6710273" y="150380"/>
                  </a:lnTo>
                  <a:lnTo>
                    <a:pt x="6718033" y="150380"/>
                  </a:lnTo>
                  <a:lnTo>
                    <a:pt x="6728688" y="151828"/>
                  </a:lnTo>
                  <a:lnTo>
                    <a:pt x="6733819" y="153403"/>
                  </a:lnTo>
                  <a:lnTo>
                    <a:pt x="6733819" y="150380"/>
                  </a:lnTo>
                  <a:lnTo>
                    <a:pt x="6733819" y="140512"/>
                  </a:lnTo>
                  <a:lnTo>
                    <a:pt x="6733819" y="104203"/>
                  </a:lnTo>
                  <a:close/>
                </a:path>
                <a:path w="11597640" h="342900">
                  <a:moveTo>
                    <a:pt x="6804342" y="105384"/>
                  </a:moveTo>
                  <a:lnTo>
                    <a:pt x="6749224" y="105384"/>
                  </a:lnTo>
                  <a:lnTo>
                    <a:pt x="6749224" y="307454"/>
                  </a:lnTo>
                  <a:lnTo>
                    <a:pt x="6804342" y="307454"/>
                  </a:lnTo>
                  <a:lnTo>
                    <a:pt x="6804342" y="105384"/>
                  </a:lnTo>
                  <a:close/>
                </a:path>
                <a:path w="11597640" h="342900">
                  <a:moveTo>
                    <a:pt x="6806844" y="50914"/>
                  </a:moveTo>
                  <a:lnTo>
                    <a:pt x="6804469" y="40043"/>
                  </a:lnTo>
                  <a:lnTo>
                    <a:pt x="6798018" y="31140"/>
                  </a:lnTo>
                  <a:lnTo>
                    <a:pt x="6788480" y="25107"/>
                  </a:lnTo>
                  <a:lnTo>
                    <a:pt x="6776847" y="22898"/>
                  </a:lnTo>
                  <a:lnTo>
                    <a:pt x="6765226" y="25107"/>
                  </a:lnTo>
                  <a:lnTo>
                    <a:pt x="6755689" y="31140"/>
                  </a:lnTo>
                  <a:lnTo>
                    <a:pt x="6749237" y="40043"/>
                  </a:lnTo>
                  <a:lnTo>
                    <a:pt x="6746862" y="50914"/>
                  </a:lnTo>
                  <a:lnTo>
                    <a:pt x="6749237" y="61849"/>
                  </a:lnTo>
                  <a:lnTo>
                    <a:pt x="6755689" y="70751"/>
                  </a:lnTo>
                  <a:lnTo>
                    <a:pt x="6765226" y="76746"/>
                  </a:lnTo>
                  <a:lnTo>
                    <a:pt x="6776847" y="78943"/>
                  </a:lnTo>
                  <a:lnTo>
                    <a:pt x="6788480" y="76746"/>
                  </a:lnTo>
                  <a:lnTo>
                    <a:pt x="6798018" y="70751"/>
                  </a:lnTo>
                  <a:lnTo>
                    <a:pt x="6804469" y="61849"/>
                  </a:lnTo>
                  <a:lnTo>
                    <a:pt x="6806844" y="50914"/>
                  </a:lnTo>
                  <a:close/>
                </a:path>
                <a:path w="11597640" h="342900">
                  <a:moveTo>
                    <a:pt x="7128523" y="171551"/>
                  </a:moveTo>
                  <a:lnTo>
                    <a:pt x="7110679" y="120675"/>
                  </a:lnTo>
                  <a:lnTo>
                    <a:pt x="7064718" y="102755"/>
                  </a:lnTo>
                  <a:lnTo>
                    <a:pt x="7043902" y="105460"/>
                  </a:lnTo>
                  <a:lnTo>
                    <a:pt x="7026338" y="113144"/>
                  </a:lnTo>
                  <a:lnTo>
                    <a:pt x="7012762" y="125171"/>
                  </a:lnTo>
                  <a:lnTo>
                    <a:pt x="7003936" y="140906"/>
                  </a:lnTo>
                  <a:lnTo>
                    <a:pt x="7001827" y="140906"/>
                  </a:lnTo>
                  <a:lnTo>
                    <a:pt x="6994309" y="125056"/>
                  </a:lnTo>
                  <a:lnTo>
                    <a:pt x="6982244" y="113042"/>
                  </a:lnTo>
                  <a:lnTo>
                    <a:pt x="6966255" y="105422"/>
                  </a:lnTo>
                  <a:lnTo>
                    <a:pt x="6946976" y="102755"/>
                  </a:lnTo>
                  <a:lnTo>
                    <a:pt x="6927875" y="105384"/>
                  </a:lnTo>
                  <a:lnTo>
                    <a:pt x="6911759" y="112941"/>
                  </a:lnTo>
                  <a:lnTo>
                    <a:pt x="6899186" y="124955"/>
                  </a:lnTo>
                  <a:lnTo>
                    <a:pt x="6890664" y="140906"/>
                  </a:lnTo>
                  <a:lnTo>
                    <a:pt x="6888302" y="140906"/>
                  </a:lnTo>
                  <a:lnTo>
                    <a:pt x="6888302" y="105384"/>
                  </a:lnTo>
                  <a:lnTo>
                    <a:pt x="6835800" y="105384"/>
                  </a:lnTo>
                  <a:lnTo>
                    <a:pt x="6835800" y="307454"/>
                  </a:lnTo>
                  <a:lnTo>
                    <a:pt x="6890931" y="307454"/>
                  </a:lnTo>
                  <a:lnTo>
                    <a:pt x="6890931" y="186029"/>
                  </a:lnTo>
                  <a:lnTo>
                    <a:pt x="6893484" y="170522"/>
                  </a:lnTo>
                  <a:lnTo>
                    <a:pt x="6900519" y="158610"/>
                  </a:lnTo>
                  <a:lnTo>
                    <a:pt x="6911073" y="150964"/>
                  </a:lnTo>
                  <a:lnTo>
                    <a:pt x="6924218" y="148272"/>
                  </a:lnTo>
                  <a:lnTo>
                    <a:pt x="6936981" y="150571"/>
                  </a:lnTo>
                  <a:lnTo>
                    <a:pt x="6946874" y="157137"/>
                  </a:lnTo>
                  <a:lnTo>
                    <a:pt x="6953263" y="167424"/>
                  </a:lnTo>
                  <a:lnTo>
                    <a:pt x="6955523" y="180898"/>
                  </a:lnTo>
                  <a:lnTo>
                    <a:pt x="6955523" y="307454"/>
                  </a:lnTo>
                  <a:lnTo>
                    <a:pt x="7008800" y="307454"/>
                  </a:lnTo>
                  <a:lnTo>
                    <a:pt x="7008800" y="183794"/>
                  </a:lnTo>
                  <a:lnTo>
                    <a:pt x="7011035" y="169303"/>
                  </a:lnTo>
                  <a:lnTo>
                    <a:pt x="7017499" y="158089"/>
                  </a:lnTo>
                  <a:lnTo>
                    <a:pt x="7027837" y="150837"/>
                  </a:lnTo>
                  <a:lnTo>
                    <a:pt x="7041693" y="148272"/>
                  </a:lnTo>
                  <a:lnTo>
                    <a:pt x="7054304" y="150368"/>
                  </a:lnTo>
                  <a:lnTo>
                    <a:pt x="7064349" y="156705"/>
                  </a:lnTo>
                  <a:lnTo>
                    <a:pt x="7071004" y="167309"/>
                  </a:lnTo>
                  <a:lnTo>
                    <a:pt x="7073405" y="182206"/>
                  </a:lnTo>
                  <a:lnTo>
                    <a:pt x="7073405" y="307454"/>
                  </a:lnTo>
                  <a:lnTo>
                    <a:pt x="7128523" y="307454"/>
                  </a:lnTo>
                  <a:lnTo>
                    <a:pt x="7128523" y="171551"/>
                  </a:lnTo>
                  <a:close/>
                </a:path>
                <a:path w="11597640" h="342900">
                  <a:moveTo>
                    <a:pt x="7329957" y="171297"/>
                  </a:moveTo>
                  <a:lnTo>
                    <a:pt x="7323480" y="143141"/>
                  </a:lnTo>
                  <a:lnTo>
                    <a:pt x="7322769" y="140042"/>
                  </a:lnTo>
                  <a:lnTo>
                    <a:pt x="7303656" y="118770"/>
                  </a:lnTo>
                  <a:lnTo>
                    <a:pt x="7276287" y="106616"/>
                  </a:lnTo>
                  <a:lnTo>
                    <a:pt x="7275360" y="106514"/>
                  </a:lnTo>
                  <a:lnTo>
                    <a:pt x="7275360" y="220497"/>
                  </a:lnTo>
                  <a:lnTo>
                    <a:pt x="7275360" y="235229"/>
                  </a:lnTo>
                  <a:lnTo>
                    <a:pt x="7272287" y="250126"/>
                  </a:lnTo>
                  <a:lnTo>
                    <a:pt x="7263511" y="262102"/>
                  </a:lnTo>
                  <a:lnTo>
                    <a:pt x="7250011" y="270078"/>
                  </a:lnTo>
                  <a:lnTo>
                    <a:pt x="7232726" y="272986"/>
                  </a:lnTo>
                  <a:lnTo>
                    <a:pt x="7220585" y="271487"/>
                  </a:lnTo>
                  <a:lnTo>
                    <a:pt x="7211060" y="267017"/>
                  </a:lnTo>
                  <a:lnTo>
                    <a:pt x="7204837" y="259613"/>
                  </a:lnTo>
                  <a:lnTo>
                    <a:pt x="7202602" y="249301"/>
                  </a:lnTo>
                  <a:lnTo>
                    <a:pt x="7204799" y="238887"/>
                  </a:lnTo>
                  <a:lnTo>
                    <a:pt x="7243242" y="222377"/>
                  </a:lnTo>
                  <a:lnTo>
                    <a:pt x="7275360" y="220497"/>
                  </a:lnTo>
                  <a:lnTo>
                    <a:pt x="7275360" y="106514"/>
                  </a:lnTo>
                  <a:lnTo>
                    <a:pt x="7208456" y="107619"/>
                  </a:lnTo>
                  <a:lnTo>
                    <a:pt x="7164387" y="140881"/>
                  </a:lnTo>
                  <a:lnTo>
                    <a:pt x="7156958" y="165506"/>
                  </a:lnTo>
                  <a:lnTo>
                    <a:pt x="7209180" y="165506"/>
                  </a:lnTo>
                  <a:lnTo>
                    <a:pt x="7213079" y="156184"/>
                  </a:lnTo>
                  <a:lnTo>
                    <a:pt x="7220115" y="149136"/>
                  </a:lnTo>
                  <a:lnTo>
                    <a:pt x="7230148" y="144691"/>
                  </a:lnTo>
                  <a:lnTo>
                    <a:pt x="7242988" y="143141"/>
                  </a:lnTo>
                  <a:lnTo>
                    <a:pt x="7256589" y="144932"/>
                  </a:lnTo>
                  <a:lnTo>
                    <a:pt x="7266635" y="150139"/>
                  </a:lnTo>
                  <a:lnTo>
                    <a:pt x="7272883" y="158572"/>
                  </a:lnTo>
                  <a:lnTo>
                    <a:pt x="7275093" y="169976"/>
                  </a:lnTo>
                  <a:lnTo>
                    <a:pt x="7275093" y="186296"/>
                  </a:lnTo>
                  <a:lnTo>
                    <a:pt x="7237666" y="187934"/>
                  </a:lnTo>
                  <a:lnTo>
                    <a:pt x="7224966" y="188658"/>
                  </a:lnTo>
                  <a:lnTo>
                    <a:pt x="7196861" y="193090"/>
                  </a:lnTo>
                  <a:lnTo>
                    <a:pt x="7172858" y="203809"/>
                  </a:lnTo>
                  <a:lnTo>
                    <a:pt x="7156132" y="222529"/>
                  </a:lnTo>
                  <a:lnTo>
                    <a:pt x="7149846" y="251015"/>
                  </a:lnTo>
                  <a:lnTo>
                    <a:pt x="7154939" y="277253"/>
                  </a:lnTo>
                  <a:lnTo>
                    <a:pt x="7169010" y="296087"/>
                  </a:lnTo>
                  <a:lnTo>
                    <a:pt x="7190295" y="307454"/>
                  </a:lnTo>
                  <a:lnTo>
                    <a:pt x="7217080" y="311264"/>
                  </a:lnTo>
                  <a:lnTo>
                    <a:pt x="7237590" y="308927"/>
                  </a:lnTo>
                  <a:lnTo>
                    <a:pt x="7254202" y="302361"/>
                  </a:lnTo>
                  <a:lnTo>
                    <a:pt x="7267029" y="292290"/>
                  </a:lnTo>
                  <a:lnTo>
                    <a:pt x="7276147" y="279438"/>
                  </a:lnTo>
                  <a:lnTo>
                    <a:pt x="7277722" y="279438"/>
                  </a:lnTo>
                  <a:lnTo>
                    <a:pt x="7277722" y="307454"/>
                  </a:lnTo>
                  <a:lnTo>
                    <a:pt x="7329957" y="307454"/>
                  </a:lnTo>
                  <a:lnTo>
                    <a:pt x="7329957" y="279438"/>
                  </a:lnTo>
                  <a:lnTo>
                    <a:pt x="7329957" y="272986"/>
                  </a:lnTo>
                  <a:lnTo>
                    <a:pt x="7329957" y="220497"/>
                  </a:lnTo>
                  <a:lnTo>
                    <a:pt x="7329957" y="171297"/>
                  </a:lnTo>
                  <a:close/>
                </a:path>
                <a:path w="11597640" h="342900">
                  <a:moveTo>
                    <a:pt x="7734909" y="263385"/>
                  </a:moveTo>
                  <a:lnTo>
                    <a:pt x="7602829" y="263385"/>
                  </a:lnTo>
                  <a:lnTo>
                    <a:pt x="7602829" y="193916"/>
                  </a:lnTo>
                  <a:lnTo>
                    <a:pt x="7700442" y="193916"/>
                  </a:lnTo>
                  <a:lnTo>
                    <a:pt x="7700442" y="156692"/>
                  </a:lnTo>
                  <a:lnTo>
                    <a:pt x="7700442" y="66052"/>
                  </a:lnTo>
                  <a:lnTo>
                    <a:pt x="7700442" y="28028"/>
                  </a:lnTo>
                  <a:lnTo>
                    <a:pt x="7653604" y="28028"/>
                  </a:lnTo>
                  <a:lnTo>
                    <a:pt x="7653604" y="66052"/>
                  </a:lnTo>
                  <a:lnTo>
                    <a:pt x="7653604" y="156692"/>
                  </a:lnTo>
                  <a:lnTo>
                    <a:pt x="7504824" y="156692"/>
                  </a:lnTo>
                  <a:lnTo>
                    <a:pt x="7504824" y="66052"/>
                  </a:lnTo>
                  <a:lnTo>
                    <a:pt x="7653604" y="66052"/>
                  </a:lnTo>
                  <a:lnTo>
                    <a:pt x="7653604" y="28028"/>
                  </a:lnTo>
                  <a:lnTo>
                    <a:pt x="7457986" y="28028"/>
                  </a:lnTo>
                  <a:lnTo>
                    <a:pt x="7457986" y="193916"/>
                  </a:lnTo>
                  <a:lnTo>
                    <a:pt x="7555865" y="193916"/>
                  </a:lnTo>
                  <a:lnTo>
                    <a:pt x="7555865" y="263385"/>
                  </a:lnTo>
                  <a:lnTo>
                    <a:pt x="7425220" y="263385"/>
                  </a:lnTo>
                  <a:lnTo>
                    <a:pt x="7425220" y="302056"/>
                  </a:lnTo>
                  <a:lnTo>
                    <a:pt x="7734909" y="302056"/>
                  </a:lnTo>
                  <a:lnTo>
                    <a:pt x="7734909" y="263385"/>
                  </a:lnTo>
                  <a:close/>
                </a:path>
                <a:path w="11597640" h="342900">
                  <a:moveTo>
                    <a:pt x="7902397" y="165239"/>
                  </a:moveTo>
                  <a:lnTo>
                    <a:pt x="7900009" y="134327"/>
                  </a:lnTo>
                  <a:lnTo>
                    <a:pt x="7899501" y="127876"/>
                  </a:lnTo>
                  <a:lnTo>
                    <a:pt x="7877099" y="130962"/>
                  </a:lnTo>
                  <a:lnTo>
                    <a:pt x="7854861" y="132880"/>
                  </a:lnTo>
                  <a:lnTo>
                    <a:pt x="7831264" y="133908"/>
                  </a:lnTo>
                  <a:lnTo>
                    <a:pt x="7804785" y="134327"/>
                  </a:lnTo>
                  <a:lnTo>
                    <a:pt x="7804785" y="56578"/>
                  </a:lnTo>
                  <a:lnTo>
                    <a:pt x="7889773" y="56578"/>
                  </a:lnTo>
                  <a:lnTo>
                    <a:pt x="7889773" y="19469"/>
                  </a:lnTo>
                  <a:lnTo>
                    <a:pt x="7757554" y="19469"/>
                  </a:lnTo>
                  <a:lnTo>
                    <a:pt x="7757554" y="171945"/>
                  </a:lnTo>
                  <a:lnTo>
                    <a:pt x="7780972" y="171945"/>
                  </a:lnTo>
                  <a:lnTo>
                    <a:pt x="7817231" y="171716"/>
                  </a:lnTo>
                  <a:lnTo>
                    <a:pt x="7847800" y="170764"/>
                  </a:lnTo>
                  <a:lnTo>
                    <a:pt x="7875321" y="168732"/>
                  </a:lnTo>
                  <a:lnTo>
                    <a:pt x="7902397" y="165239"/>
                  </a:lnTo>
                  <a:close/>
                </a:path>
                <a:path w="11597640" h="342900">
                  <a:moveTo>
                    <a:pt x="7967789" y="9220"/>
                  </a:moveTo>
                  <a:lnTo>
                    <a:pt x="7923060" y="9220"/>
                  </a:lnTo>
                  <a:lnTo>
                    <a:pt x="7923060" y="74066"/>
                  </a:lnTo>
                  <a:lnTo>
                    <a:pt x="7870164" y="74066"/>
                  </a:lnTo>
                  <a:lnTo>
                    <a:pt x="7870164" y="109855"/>
                  </a:lnTo>
                  <a:lnTo>
                    <a:pt x="7923060" y="109855"/>
                  </a:lnTo>
                  <a:lnTo>
                    <a:pt x="7923060" y="179057"/>
                  </a:lnTo>
                  <a:lnTo>
                    <a:pt x="7967789" y="179057"/>
                  </a:lnTo>
                  <a:lnTo>
                    <a:pt x="7967789" y="9220"/>
                  </a:lnTo>
                  <a:close/>
                </a:path>
                <a:path w="11597640" h="342900">
                  <a:moveTo>
                    <a:pt x="8036065" y="3429"/>
                  </a:moveTo>
                  <a:lnTo>
                    <a:pt x="7990941" y="3429"/>
                  </a:lnTo>
                  <a:lnTo>
                    <a:pt x="7990941" y="180365"/>
                  </a:lnTo>
                  <a:lnTo>
                    <a:pt x="8036065" y="180365"/>
                  </a:lnTo>
                  <a:lnTo>
                    <a:pt x="8036065" y="3429"/>
                  </a:lnTo>
                  <a:close/>
                </a:path>
                <a:path w="11597640" h="342900">
                  <a:moveTo>
                    <a:pt x="8046186" y="300609"/>
                  </a:moveTo>
                  <a:lnTo>
                    <a:pt x="7849908" y="300609"/>
                  </a:lnTo>
                  <a:lnTo>
                    <a:pt x="7849908" y="281279"/>
                  </a:lnTo>
                  <a:lnTo>
                    <a:pt x="8036065" y="281279"/>
                  </a:lnTo>
                  <a:lnTo>
                    <a:pt x="8036065" y="191427"/>
                  </a:lnTo>
                  <a:lnTo>
                    <a:pt x="7802283" y="191427"/>
                  </a:lnTo>
                  <a:lnTo>
                    <a:pt x="7802283" y="228384"/>
                  </a:lnTo>
                  <a:lnTo>
                    <a:pt x="7989354" y="228384"/>
                  </a:lnTo>
                  <a:lnTo>
                    <a:pt x="7989354" y="246278"/>
                  </a:lnTo>
                  <a:lnTo>
                    <a:pt x="7802677" y="246278"/>
                  </a:lnTo>
                  <a:lnTo>
                    <a:pt x="7802677" y="337972"/>
                  </a:lnTo>
                  <a:lnTo>
                    <a:pt x="8046186" y="337972"/>
                  </a:lnTo>
                  <a:lnTo>
                    <a:pt x="8046186" y="300609"/>
                  </a:lnTo>
                  <a:close/>
                </a:path>
                <a:path w="11597640" h="342900">
                  <a:moveTo>
                    <a:pt x="8370887" y="265087"/>
                  </a:moveTo>
                  <a:lnTo>
                    <a:pt x="8238807" y="265087"/>
                  </a:lnTo>
                  <a:lnTo>
                    <a:pt x="8238807" y="213918"/>
                  </a:lnTo>
                  <a:lnTo>
                    <a:pt x="8343138" y="213918"/>
                  </a:lnTo>
                  <a:lnTo>
                    <a:pt x="8343138" y="175374"/>
                  </a:lnTo>
                  <a:lnTo>
                    <a:pt x="8144218" y="175374"/>
                  </a:lnTo>
                  <a:lnTo>
                    <a:pt x="8144218" y="137223"/>
                  </a:lnTo>
                  <a:lnTo>
                    <a:pt x="8335238" y="137223"/>
                  </a:lnTo>
                  <a:lnTo>
                    <a:pt x="8335238" y="25006"/>
                  </a:lnTo>
                  <a:lnTo>
                    <a:pt x="8096326" y="25006"/>
                  </a:lnTo>
                  <a:lnTo>
                    <a:pt x="8096326" y="63157"/>
                  </a:lnTo>
                  <a:lnTo>
                    <a:pt x="8288274" y="63157"/>
                  </a:lnTo>
                  <a:lnTo>
                    <a:pt x="8288274" y="99987"/>
                  </a:lnTo>
                  <a:lnTo>
                    <a:pt x="8096859" y="99987"/>
                  </a:lnTo>
                  <a:lnTo>
                    <a:pt x="8096859" y="213918"/>
                  </a:lnTo>
                  <a:lnTo>
                    <a:pt x="8191843" y="213918"/>
                  </a:lnTo>
                  <a:lnTo>
                    <a:pt x="8191843" y="265087"/>
                  </a:lnTo>
                  <a:lnTo>
                    <a:pt x="8061211" y="265087"/>
                  </a:lnTo>
                  <a:lnTo>
                    <a:pt x="8061211" y="303898"/>
                  </a:lnTo>
                  <a:lnTo>
                    <a:pt x="8370887" y="303898"/>
                  </a:lnTo>
                  <a:lnTo>
                    <a:pt x="8370887" y="265087"/>
                  </a:lnTo>
                  <a:close/>
                </a:path>
                <a:path w="11597640" h="342900">
                  <a:moveTo>
                    <a:pt x="8740813" y="3429"/>
                  </a:moveTo>
                  <a:lnTo>
                    <a:pt x="8693455" y="3429"/>
                  </a:lnTo>
                  <a:lnTo>
                    <a:pt x="8693455" y="92748"/>
                  </a:lnTo>
                  <a:lnTo>
                    <a:pt x="8630437" y="92748"/>
                  </a:lnTo>
                  <a:lnTo>
                    <a:pt x="8630437" y="68148"/>
                  </a:lnTo>
                  <a:lnTo>
                    <a:pt x="8630437" y="30530"/>
                  </a:lnTo>
                  <a:lnTo>
                    <a:pt x="8583866" y="30530"/>
                  </a:lnTo>
                  <a:lnTo>
                    <a:pt x="8583866" y="68148"/>
                  </a:lnTo>
                  <a:lnTo>
                    <a:pt x="8583866" y="156425"/>
                  </a:lnTo>
                  <a:lnTo>
                    <a:pt x="8516645" y="156425"/>
                  </a:lnTo>
                  <a:lnTo>
                    <a:pt x="8516645" y="68148"/>
                  </a:lnTo>
                  <a:lnTo>
                    <a:pt x="8583866" y="68148"/>
                  </a:lnTo>
                  <a:lnTo>
                    <a:pt x="8583866" y="30530"/>
                  </a:lnTo>
                  <a:lnTo>
                    <a:pt x="8469541" y="30530"/>
                  </a:lnTo>
                  <a:lnTo>
                    <a:pt x="8469541" y="193789"/>
                  </a:lnTo>
                  <a:lnTo>
                    <a:pt x="8630437" y="193789"/>
                  </a:lnTo>
                  <a:lnTo>
                    <a:pt x="8630437" y="156425"/>
                  </a:lnTo>
                  <a:lnTo>
                    <a:pt x="8630437" y="130378"/>
                  </a:lnTo>
                  <a:lnTo>
                    <a:pt x="8693455" y="130378"/>
                  </a:lnTo>
                  <a:lnTo>
                    <a:pt x="8693455" y="249707"/>
                  </a:lnTo>
                  <a:lnTo>
                    <a:pt x="8740813" y="249707"/>
                  </a:lnTo>
                  <a:lnTo>
                    <a:pt x="8740813" y="130378"/>
                  </a:lnTo>
                  <a:lnTo>
                    <a:pt x="8740813" y="92748"/>
                  </a:lnTo>
                  <a:lnTo>
                    <a:pt x="8740813" y="3429"/>
                  </a:lnTo>
                  <a:close/>
                </a:path>
                <a:path w="11597640" h="342900">
                  <a:moveTo>
                    <a:pt x="8748839" y="297586"/>
                  </a:moveTo>
                  <a:lnTo>
                    <a:pt x="8563483" y="297586"/>
                  </a:lnTo>
                  <a:lnTo>
                    <a:pt x="8563483" y="226415"/>
                  </a:lnTo>
                  <a:lnTo>
                    <a:pt x="8516112" y="226415"/>
                  </a:lnTo>
                  <a:lnTo>
                    <a:pt x="8516112" y="335876"/>
                  </a:lnTo>
                  <a:lnTo>
                    <a:pt x="8748839" y="335876"/>
                  </a:lnTo>
                  <a:lnTo>
                    <a:pt x="8748839" y="297586"/>
                  </a:lnTo>
                  <a:close/>
                </a:path>
                <a:path w="11597640" h="342900">
                  <a:moveTo>
                    <a:pt x="8985796" y="234315"/>
                  </a:moveTo>
                  <a:lnTo>
                    <a:pt x="8948483" y="209435"/>
                  </a:lnTo>
                  <a:lnTo>
                    <a:pt x="8922563" y="174840"/>
                  </a:lnTo>
                  <a:lnTo>
                    <a:pt x="8922106" y="174231"/>
                  </a:lnTo>
                  <a:lnTo>
                    <a:pt x="8906446" y="132499"/>
                  </a:lnTo>
                  <a:lnTo>
                    <a:pt x="8901328" y="88011"/>
                  </a:lnTo>
                  <a:lnTo>
                    <a:pt x="8901328" y="73939"/>
                  </a:lnTo>
                  <a:lnTo>
                    <a:pt x="8971712" y="73939"/>
                  </a:lnTo>
                  <a:lnTo>
                    <a:pt x="8971712" y="35661"/>
                  </a:lnTo>
                  <a:lnTo>
                    <a:pt x="8782406" y="35661"/>
                  </a:lnTo>
                  <a:lnTo>
                    <a:pt x="8782406" y="73939"/>
                  </a:lnTo>
                  <a:lnTo>
                    <a:pt x="8852789" y="73939"/>
                  </a:lnTo>
                  <a:lnTo>
                    <a:pt x="8852789" y="88011"/>
                  </a:lnTo>
                  <a:lnTo>
                    <a:pt x="8847430" y="134708"/>
                  </a:lnTo>
                  <a:lnTo>
                    <a:pt x="8831643" y="178333"/>
                  </a:lnTo>
                  <a:lnTo>
                    <a:pt x="8805240" y="215150"/>
                  </a:lnTo>
                  <a:lnTo>
                    <a:pt x="8768067" y="241414"/>
                  </a:lnTo>
                  <a:lnTo>
                    <a:pt x="8796350" y="278904"/>
                  </a:lnTo>
                  <a:lnTo>
                    <a:pt x="8823604" y="260858"/>
                  </a:lnTo>
                  <a:lnTo>
                    <a:pt x="8846198" y="236791"/>
                  </a:lnTo>
                  <a:lnTo>
                    <a:pt x="8864117" y="207772"/>
                  </a:lnTo>
                  <a:lnTo>
                    <a:pt x="8877389" y="174840"/>
                  </a:lnTo>
                  <a:lnTo>
                    <a:pt x="8890597" y="205625"/>
                  </a:lnTo>
                  <a:lnTo>
                    <a:pt x="8908377" y="232664"/>
                  </a:lnTo>
                  <a:lnTo>
                    <a:pt x="8930780" y="255066"/>
                  </a:lnTo>
                  <a:lnTo>
                    <a:pt x="8957907" y="271932"/>
                  </a:lnTo>
                  <a:lnTo>
                    <a:pt x="8985796" y="234315"/>
                  </a:lnTo>
                  <a:close/>
                </a:path>
                <a:path w="11597640" h="342900">
                  <a:moveTo>
                    <a:pt x="9059596" y="2895"/>
                  </a:moveTo>
                  <a:lnTo>
                    <a:pt x="9011844" y="2895"/>
                  </a:lnTo>
                  <a:lnTo>
                    <a:pt x="9011844" y="121170"/>
                  </a:lnTo>
                  <a:lnTo>
                    <a:pt x="8951189" y="121170"/>
                  </a:lnTo>
                  <a:lnTo>
                    <a:pt x="8951189" y="159715"/>
                  </a:lnTo>
                  <a:lnTo>
                    <a:pt x="9011844" y="159715"/>
                  </a:lnTo>
                  <a:lnTo>
                    <a:pt x="9011844" y="342582"/>
                  </a:lnTo>
                  <a:lnTo>
                    <a:pt x="9059596" y="342582"/>
                  </a:lnTo>
                  <a:lnTo>
                    <a:pt x="9059596" y="2895"/>
                  </a:lnTo>
                  <a:close/>
                </a:path>
                <a:path w="11597640" h="342900">
                  <a:moveTo>
                    <a:pt x="9436951" y="13817"/>
                  </a:moveTo>
                  <a:lnTo>
                    <a:pt x="9389986" y="13817"/>
                  </a:lnTo>
                  <a:lnTo>
                    <a:pt x="9389986" y="49212"/>
                  </a:lnTo>
                  <a:lnTo>
                    <a:pt x="9389986" y="84467"/>
                  </a:lnTo>
                  <a:lnTo>
                    <a:pt x="9389986" y="115646"/>
                  </a:lnTo>
                  <a:lnTo>
                    <a:pt x="9253957" y="115646"/>
                  </a:lnTo>
                  <a:lnTo>
                    <a:pt x="9253957" y="84467"/>
                  </a:lnTo>
                  <a:lnTo>
                    <a:pt x="9389986" y="84467"/>
                  </a:lnTo>
                  <a:lnTo>
                    <a:pt x="9389986" y="49212"/>
                  </a:lnTo>
                  <a:lnTo>
                    <a:pt x="9253957" y="49212"/>
                  </a:lnTo>
                  <a:lnTo>
                    <a:pt x="9253957" y="13817"/>
                  </a:lnTo>
                  <a:lnTo>
                    <a:pt x="9207259" y="13817"/>
                  </a:lnTo>
                  <a:lnTo>
                    <a:pt x="9207259" y="153009"/>
                  </a:lnTo>
                  <a:lnTo>
                    <a:pt x="9436951" y="153009"/>
                  </a:lnTo>
                  <a:lnTo>
                    <a:pt x="9436951" y="115646"/>
                  </a:lnTo>
                  <a:lnTo>
                    <a:pt x="9436951" y="84467"/>
                  </a:lnTo>
                  <a:lnTo>
                    <a:pt x="9436951" y="49212"/>
                  </a:lnTo>
                  <a:lnTo>
                    <a:pt x="9436951" y="13817"/>
                  </a:lnTo>
                  <a:close/>
                </a:path>
                <a:path w="11597640" h="342900">
                  <a:moveTo>
                    <a:pt x="9443009" y="297586"/>
                  </a:moveTo>
                  <a:lnTo>
                    <a:pt x="9250794" y="297586"/>
                  </a:lnTo>
                  <a:lnTo>
                    <a:pt x="9250794" y="242074"/>
                  </a:lnTo>
                  <a:lnTo>
                    <a:pt x="9203703" y="242074"/>
                  </a:lnTo>
                  <a:lnTo>
                    <a:pt x="9203703" y="335876"/>
                  </a:lnTo>
                  <a:lnTo>
                    <a:pt x="9443009" y="335876"/>
                  </a:lnTo>
                  <a:lnTo>
                    <a:pt x="9443009" y="297586"/>
                  </a:lnTo>
                  <a:close/>
                </a:path>
                <a:path w="11597640" h="342900">
                  <a:moveTo>
                    <a:pt x="9477083" y="176682"/>
                  </a:moveTo>
                  <a:lnTo>
                    <a:pt x="9167393" y="176682"/>
                  </a:lnTo>
                  <a:lnTo>
                    <a:pt x="9167393" y="214045"/>
                  </a:lnTo>
                  <a:lnTo>
                    <a:pt x="9302763" y="214045"/>
                  </a:lnTo>
                  <a:lnTo>
                    <a:pt x="9302763" y="268643"/>
                  </a:lnTo>
                  <a:lnTo>
                    <a:pt x="9349727" y="268643"/>
                  </a:lnTo>
                  <a:lnTo>
                    <a:pt x="9349727" y="214045"/>
                  </a:lnTo>
                  <a:lnTo>
                    <a:pt x="9477083" y="214045"/>
                  </a:lnTo>
                  <a:lnTo>
                    <a:pt x="9477083" y="176682"/>
                  </a:lnTo>
                  <a:close/>
                </a:path>
                <a:path w="11597640" h="342900">
                  <a:moveTo>
                    <a:pt x="9689554" y="156032"/>
                  </a:moveTo>
                  <a:lnTo>
                    <a:pt x="9654845" y="139166"/>
                  </a:lnTo>
                  <a:lnTo>
                    <a:pt x="9641954" y="126428"/>
                  </a:lnTo>
                  <a:lnTo>
                    <a:pt x="9630829" y="115443"/>
                  </a:lnTo>
                  <a:lnTo>
                    <a:pt x="9616910" y="86995"/>
                  </a:lnTo>
                  <a:lnTo>
                    <a:pt x="9612465" y="55918"/>
                  </a:lnTo>
                  <a:lnTo>
                    <a:pt x="9612465" y="20523"/>
                  </a:lnTo>
                  <a:lnTo>
                    <a:pt x="9564446" y="20523"/>
                  </a:lnTo>
                  <a:lnTo>
                    <a:pt x="9564446" y="53022"/>
                  </a:lnTo>
                  <a:lnTo>
                    <a:pt x="9559722" y="86982"/>
                  </a:lnTo>
                  <a:lnTo>
                    <a:pt x="9545180" y="117894"/>
                  </a:lnTo>
                  <a:lnTo>
                    <a:pt x="9519971" y="143510"/>
                  </a:lnTo>
                  <a:lnTo>
                    <a:pt x="9483280" y="161556"/>
                  </a:lnTo>
                  <a:lnTo>
                    <a:pt x="9508934" y="199707"/>
                  </a:lnTo>
                  <a:lnTo>
                    <a:pt x="9535503" y="187172"/>
                  </a:lnTo>
                  <a:lnTo>
                    <a:pt x="9557639" y="170421"/>
                  </a:lnTo>
                  <a:lnTo>
                    <a:pt x="9575381" y="149999"/>
                  </a:lnTo>
                  <a:lnTo>
                    <a:pt x="9588779" y="126428"/>
                  </a:lnTo>
                  <a:lnTo>
                    <a:pt x="9601479" y="148132"/>
                  </a:lnTo>
                  <a:lnTo>
                    <a:pt x="9618269" y="166903"/>
                  </a:lnTo>
                  <a:lnTo>
                    <a:pt x="9639236" y="182245"/>
                  </a:lnTo>
                  <a:lnTo>
                    <a:pt x="9664433" y="193662"/>
                  </a:lnTo>
                  <a:lnTo>
                    <a:pt x="9689554" y="156032"/>
                  </a:lnTo>
                  <a:close/>
                </a:path>
                <a:path w="11597640" h="342900">
                  <a:moveTo>
                    <a:pt x="9771126" y="219964"/>
                  </a:moveTo>
                  <a:lnTo>
                    <a:pt x="9538398" y="219964"/>
                  </a:lnTo>
                  <a:lnTo>
                    <a:pt x="9538398" y="257467"/>
                  </a:lnTo>
                  <a:lnTo>
                    <a:pt x="9723768" y="257467"/>
                  </a:lnTo>
                  <a:lnTo>
                    <a:pt x="9723768" y="341795"/>
                  </a:lnTo>
                  <a:lnTo>
                    <a:pt x="9771126" y="341795"/>
                  </a:lnTo>
                  <a:lnTo>
                    <a:pt x="9771126" y="219964"/>
                  </a:lnTo>
                  <a:close/>
                </a:path>
                <a:path w="11597640" h="342900">
                  <a:moveTo>
                    <a:pt x="9771126" y="2895"/>
                  </a:moveTo>
                  <a:lnTo>
                    <a:pt x="9723768" y="2895"/>
                  </a:lnTo>
                  <a:lnTo>
                    <a:pt x="9723768" y="66179"/>
                  </a:lnTo>
                  <a:lnTo>
                    <a:pt x="9660217" y="66179"/>
                  </a:lnTo>
                  <a:lnTo>
                    <a:pt x="9660217" y="104990"/>
                  </a:lnTo>
                  <a:lnTo>
                    <a:pt x="9723768" y="104990"/>
                  </a:lnTo>
                  <a:lnTo>
                    <a:pt x="9723768" y="204711"/>
                  </a:lnTo>
                  <a:lnTo>
                    <a:pt x="9771126" y="204711"/>
                  </a:lnTo>
                  <a:lnTo>
                    <a:pt x="9771126" y="2895"/>
                  </a:lnTo>
                  <a:close/>
                </a:path>
                <a:path w="11597640" h="342900">
                  <a:moveTo>
                    <a:pt x="10062312" y="23558"/>
                  </a:moveTo>
                  <a:lnTo>
                    <a:pt x="10015347" y="23558"/>
                  </a:lnTo>
                  <a:lnTo>
                    <a:pt x="10015347" y="60515"/>
                  </a:lnTo>
                  <a:lnTo>
                    <a:pt x="10015347" y="128930"/>
                  </a:lnTo>
                  <a:lnTo>
                    <a:pt x="9943655" y="128930"/>
                  </a:lnTo>
                  <a:lnTo>
                    <a:pt x="9943655" y="60515"/>
                  </a:lnTo>
                  <a:lnTo>
                    <a:pt x="10015347" y="60515"/>
                  </a:lnTo>
                  <a:lnTo>
                    <a:pt x="10015347" y="23558"/>
                  </a:lnTo>
                  <a:lnTo>
                    <a:pt x="9896945" y="23558"/>
                  </a:lnTo>
                  <a:lnTo>
                    <a:pt x="9896945" y="166027"/>
                  </a:lnTo>
                  <a:lnTo>
                    <a:pt x="10062312" y="166027"/>
                  </a:lnTo>
                  <a:lnTo>
                    <a:pt x="10062312" y="128930"/>
                  </a:lnTo>
                  <a:lnTo>
                    <a:pt x="10062312" y="60515"/>
                  </a:lnTo>
                  <a:lnTo>
                    <a:pt x="10062312" y="23558"/>
                  </a:lnTo>
                  <a:close/>
                </a:path>
                <a:path w="11597640" h="342900">
                  <a:moveTo>
                    <a:pt x="10162692" y="2895"/>
                  </a:moveTo>
                  <a:lnTo>
                    <a:pt x="10115601" y="2895"/>
                  </a:lnTo>
                  <a:lnTo>
                    <a:pt x="10115601" y="195110"/>
                  </a:lnTo>
                  <a:lnTo>
                    <a:pt x="10162692" y="195110"/>
                  </a:lnTo>
                  <a:lnTo>
                    <a:pt x="10162692" y="2895"/>
                  </a:lnTo>
                  <a:close/>
                </a:path>
                <a:path w="11597640" h="342900">
                  <a:moveTo>
                    <a:pt x="10181907" y="305092"/>
                  </a:moveTo>
                  <a:lnTo>
                    <a:pt x="10137343" y="296849"/>
                  </a:lnTo>
                  <a:lnTo>
                    <a:pt x="10083521" y="266547"/>
                  </a:lnTo>
                  <a:lnTo>
                    <a:pt x="10073894" y="248907"/>
                  </a:lnTo>
                  <a:lnTo>
                    <a:pt x="10168750" y="248907"/>
                  </a:lnTo>
                  <a:lnTo>
                    <a:pt x="10168750" y="213791"/>
                  </a:lnTo>
                  <a:lnTo>
                    <a:pt x="10072446" y="213791"/>
                  </a:lnTo>
                  <a:lnTo>
                    <a:pt x="10072446" y="185762"/>
                  </a:lnTo>
                  <a:lnTo>
                    <a:pt x="10024821" y="185762"/>
                  </a:lnTo>
                  <a:lnTo>
                    <a:pt x="10024821" y="213791"/>
                  </a:lnTo>
                  <a:lnTo>
                    <a:pt x="9928657" y="213791"/>
                  </a:lnTo>
                  <a:lnTo>
                    <a:pt x="9928657" y="248907"/>
                  </a:lnTo>
                  <a:lnTo>
                    <a:pt x="10023246" y="248907"/>
                  </a:lnTo>
                  <a:lnTo>
                    <a:pt x="10013671" y="266954"/>
                  </a:lnTo>
                  <a:lnTo>
                    <a:pt x="9992538" y="283857"/>
                  </a:lnTo>
                  <a:lnTo>
                    <a:pt x="9959696" y="297332"/>
                  </a:lnTo>
                  <a:lnTo>
                    <a:pt x="9914966" y="305092"/>
                  </a:lnTo>
                  <a:lnTo>
                    <a:pt x="9931159" y="341007"/>
                  </a:lnTo>
                  <a:lnTo>
                    <a:pt x="9970541" y="334276"/>
                  </a:lnTo>
                  <a:lnTo>
                    <a:pt x="10003472" y="322859"/>
                  </a:lnTo>
                  <a:lnTo>
                    <a:pt x="10029647" y="307428"/>
                  </a:lnTo>
                  <a:lnTo>
                    <a:pt x="10048761" y="288645"/>
                  </a:lnTo>
                  <a:lnTo>
                    <a:pt x="10067912" y="307352"/>
                  </a:lnTo>
                  <a:lnTo>
                    <a:pt x="10094011" y="322859"/>
                  </a:lnTo>
                  <a:lnTo>
                    <a:pt x="10126777" y="334352"/>
                  </a:lnTo>
                  <a:lnTo>
                    <a:pt x="10165982" y="341007"/>
                  </a:lnTo>
                  <a:lnTo>
                    <a:pt x="10181907" y="305092"/>
                  </a:lnTo>
                  <a:close/>
                </a:path>
                <a:path w="11597640" h="342900">
                  <a:moveTo>
                    <a:pt x="10498404" y="8166"/>
                  </a:moveTo>
                  <a:lnTo>
                    <a:pt x="10453675" y="8166"/>
                  </a:lnTo>
                  <a:lnTo>
                    <a:pt x="10453675" y="78155"/>
                  </a:lnTo>
                  <a:lnTo>
                    <a:pt x="10453675" y="116166"/>
                  </a:lnTo>
                  <a:lnTo>
                    <a:pt x="10453675" y="182740"/>
                  </a:lnTo>
                  <a:lnTo>
                    <a:pt x="10423411" y="182740"/>
                  </a:lnTo>
                  <a:lnTo>
                    <a:pt x="10424300" y="174879"/>
                  </a:lnTo>
                  <a:lnTo>
                    <a:pt x="10424960" y="166700"/>
                  </a:lnTo>
                  <a:lnTo>
                    <a:pt x="10425379" y="158267"/>
                  </a:lnTo>
                  <a:lnTo>
                    <a:pt x="10425519" y="149580"/>
                  </a:lnTo>
                  <a:lnTo>
                    <a:pt x="10425379" y="140830"/>
                  </a:lnTo>
                  <a:lnTo>
                    <a:pt x="10424947" y="132334"/>
                  </a:lnTo>
                  <a:lnTo>
                    <a:pt x="10424249" y="124117"/>
                  </a:lnTo>
                  <a:lnTo>
                    <a:pt x="10423284" y="116166"/>
                  </a:lnTo>
                  <a:lnTo>
                    <a:pt x="10453675" y="116166"/>
                  </a:lnTo>
                  <a:lnTo>
                    <a:pt x="10453675" y="78155"/>
                  </a:lnTo>
                  <a:lnTo>
                    <a:pt x="10413949" y="78155"/>
                  </a:lnTo>
                  <a:lnTo>
                    <a:pt x="10410812" y="72097"/>
                  </a:lnTo>
                  <a:lnTo>
                    <a:pt x="10402722" y="56489"/>
                  </a:lnTo>
                  <a:lnTo>
                    <a:pt x="10388219" y="40513"/>
                  </a:lnTo>
                  <a:lnTo>
                    <a:pt x="10382364" y="37198"/>
                  </a:lnTo>
                  <a:lnTo>
                    <a:pt x="10382364" y="149580"/>
                  </a:lnTo>
                  <a:lnTo>
                    <a:pt x="10380129" y="183769"/>
                  </a:lnTo>
                  <a:lnTo>
                    <a:pt x="10373868" y="208026"/>
                  </a:lnTo>
                  <a:lnTo>
                    <a:pt x="10363924" y="222478"/>
                  </a:lnTo>
                  <a:lnTo>
                    <a:pt x="10350665" y="227203"/>
                  </a:lnTo>
                  <a:lnTo>
                    <a:pt x="10337546" y="222478"/>
                  </a:lnTo>
                  <a:lnTo>
                    <a:pt x="10327957" y="208026"/>
                  </a:lnTo>
                  <a:lnTo>
                    <a:pt x="10322077" y="183769"/>
                  </a:lnTo>
                  <a:lnTo>
                    <a:pt x="10320147" y="149580"/>
                  </a:lnTo>
                  <a:lnTo>
                    <a:pt x="10322077" y="115646"/>
                  </a:lnTo>
                  <a:lnTo>
                    <a:pt x="10327957" y="91401"/>
                  </a:lnTo>
                  <a:lnTo>
                    <a:pt x="10337546" y="76885"/>
                  </a:lnTo>
                  <a:lnTo>
                    <a:pt x="10350665" y="72097"/>
                  </a:lnTo>
                  <a:lnTo>
                    <a:pt x="10363873" y="76885"/>
                  </a:lnTo>
                  <a:lnTo>
                    <a:pt x="10373817" y="91401"/>
                  </a:lnTo>
                  <a:lnTo>
                    <a:pt x="10380116" y="115646"/>
                  </a:lnTo>
                  <a:lnTo>
                    <a:pt x="10382364" y="149580"/>
                  </a:lnTo>
                  <a:lnTo>
                    <a:pt x="10382364" y="37198"/>
                  </a:lnTo>
                  <a:lnTo>
                    <a:pt x="10370769" y="30619"/>
                  </a:lnTo>
                  <a:lnTo>
                    <a:pt x="10350665" y="27241"/>
                  </a:lnTo>
                  <a:lnTo>
                    <a:pt x="10320337" y="35712"/>
                  </a:lnTo>
                  <a:lnTo>
                    <a:pt x="10297122" y="60045"/>
                  </a:lnTo>
                  <a:lnTo>
                    <a:pt x="10282288" y="98552"/>
                  </a:lnTo>
                  <a:lnTo>
                    <a:pt x="10277119" y="149580"/>
                  </a:lnTo>
                  <a:lnTo>
                    <a:pt x="10282288" y="201041"/>
                  </a:lnTo>
                  <a:lnTo>
                    <a:pt x="10297122" y="239814"/>
                  </a:lnTo>
                  <a:lnTo>
                    <a:pt x="10320337" y="264274"/>
                  </a:lnTo>
                  <a:lnTo>
                    <a:pt x="10350665" y="272719"/>
                  </a:lnTo>
                  <a:lnTo>
                    <a:pt x="10370845" y="269367"/>
                  </a:lnTo>
                  <a:lnTo>
                    <a:pt x="10388333" y="259384"/>
                  </a:lnTo>
                  <a:lnTo>
                    <a:pt x="10402849" y="243217"/>
                  </a:lnTo>
                  <a:lnTo>
                    <a:pt x="10411041" y="227203"/>
                  </a:lnTo>
                  <a:lnTo>
                    <a:pt x="10414076" y="221284"/>
                  </a:lnTo>
                  <a:lnTo>
                    <a:pt x="10453675" y="221284"/>
                  </a:lnTo>
                  <a:lnTo>
                    <a:pt x="10453675" y="326136"/>
                  </a:lnTo>
                  <a:lnTo>
                    <a:pt x="10498404" y="326136"/>
                  </a:lnTo>
                  <a:lnTo>
                    <a:pt x="10498404" y="221284"/>
                  </a:lnTo>
                  <a:lnTo>
                    <a:pt x="10498404" y="182740"/>
                  </a:lnTo>
                  <a:lnTo>
                    <a:pt x="10498404" y="116166"/>
                  </a:lnTo>
                  <a:lnTo>
                    <a:pt x="10498404" y="78155"/>
                  </a:lnTo>
                  <a:lnTo>
                    <a:pt x="10498404" y="8166"/>
                  </a:lnTo>
                  <a:close/>
                </a:path>
                <a:path w="11597640" h="342900">
                  <a:moveTo>
                    <a:pt x="10567607" y="2895"/>
                  </a:moveTo>
                  <a:lnTo>
                    <a:pt x="10522217" y="2895"/>
                  </a:lnTo>
                  <a:lnTo>
                    <a:pt x="10522217" y="341795"/>
                  </a:lnTo>
                  <a:lnTo>
                    <a:pt x="10567607" y="341795"/>
                  </a:lnTo>
                  <a:lnTo>
                    <a:pt x="10567607" y="2895"/>
                  </a:lnTo>
                  <a:close/>
                </a:path>
                <a:path w="11597640" h="342900">
                  <a:moveTo>
                    <a:pt x="10863491" y="234569"/>
                  </a:moveTo>
                  <a:lnTo>
                    <a:pt x="10626420" y="234569"/>
                  </a:lnTo>
                  <a:lnTo>
                    <a:pt x="10626420" y="271805"/>
                  </a:lnTo>
                  <a:lnTo>
                    <a:pt x="10815993" y="271805"/>
                  </a:lnTo>
                  <a:lnTo>
                    <a:pt x="10815993" y="341795"/>
                  </a:lnTo>
                  <a:lnTo>
                    <a:pt x="10863491" y="341795"/>
                  </a:lnTo>
                  <a:lnTo>
                    <a:pt x="10863491" y="234569"/>
                  </a:lnTo>
                  <a:close/>
                </a:path>
                <a:path w="11597640" h="342900">
                  <a:moveTo>
                    <a:pt x="10887177" y="122618"/>
                  </a:moveTo>
                  <a:lnTo>
                    <a:pt x="10838904" y="116116"/>
                  </a:lnTo>
                  <a:lnTo>
                    <a:pt x="10783011" y="89166"/>
                  </a:lnTo>
                  <a:lnTo>
                    <a:pt x="10773372" y="71577"/>
                  </a:lnTo>
                  <a:lnTo>
                    <a:pt x="10871124" y="71577"/>
                  </a:lnTo>
                  <a:lnTo>
                    <a:pt x="10871124" y="34861"/>
                  </a:lnTo>
                  <a:lnTo>
                    <a:pt x="10769689" y="34861"/>
                  </a:lnTo>
                  <a:lnTo>
                    <a:pt x="10769689" y="4089"/>
                  </a:lnTo>
                  <a:lnTo>
                    <a:pt x="10722597" y="4089"/>
                  </a:lnTo>
                  <a:lnTo>
                    <a:pt x="10722597" y="34861"/>
                  </a:lnTo>
                  <a:lnTo>
                    <a:pt x="10621823" y="34861"/>
                  </a:lnTo>
                  <a:lnTo>
                    <a:pt x="10621823" y="71577"/>
                  </a:lnTo>
                  <a:lnTo>
                    <a:pt x="10718775" y="71577"/>
                  </a:lnTo>
                  <a:lnTo>
                    <a:pt x="10708996" y="89166"/>
                  </a:lnTo>
                  <a:lnTo>
                    <a:pt x="10687469" y="104495"/>
                  </a:lnTo>
                  <a:lnTo>
                    <a:pt x="10653217" y="116116"/>
                  </a:lnTo>
                  <a:lnTo>
                    <a:pt x="10605249" y="122618"/>
                  </a:lnTo>
                  <a:lnTo>
                    <a:pt x="10619588" y="158534"/>
                  </a:lnTo>
                  <a:lnTo>
                    <a:pt x="10662552" y="152628"/>
                  </a:lnTo>
                  <a:lnTo>
                    <a:pt x="10698150" y="142087"/>
                  </a:lnTo>
                  <a:lnTo>
                    <a:pt x="10726103" y="127304"/>
                  </a:lnTo>
                  <a:lnTo>
                    <a:pt x="10746143" y="108673"/>
                  </a:lnTo>
                  <a:lnTo>
                    <a:pt x="10766082" y="127304"/>
                  </a:lnTo>
                  <a:lnTo>
                    <a:pt x="10793959" y="142087"/>
                  </a:lnTo>
                  <a:lnTo>
                    <a:pt x="10829544" y="152628"/>
                  </a:lnTo>
                  <a:lnTo>
                    <a:pt x="10872572" y="158534"/>
                  </a:lnTo>
                  <a:lnTo>
                    <a:pt x="10887177" y="122618"/>
                  </a:lnTo>
                  <a:close/>
                </a:path>
                <a:path w="11597640" h="342900">
                  <a:moveTo>
                    <a:pt x="10901121" y="170903"/>
                  </a:moveTo>
                  <a:lnTo>
                    <a:pt x="10592219" y="170903"/>
                  </a:lnTo>
                  <a:lnTo>
                    <a:pt x="10592219" y="208788"/>
                  </a:lnTo>
                  <a:lnTo>
                    <a:pt x="10901121" y="208788"/>
                  </a:lnTo>
                  <a:lnTo>
                    <a:pt x="10901121" y="170903"/>
                  </a:lnTo>
                  <a:close/>
                </a:path>
                <a:path w="11597640" h="342900">
                  <a:moveTo>
                    <a:pt x="11199279" y="168529"/>
                  </a:moveTo>
                  <a:lnTo>
                    <a:pt x="11163160" y="151777"/>
                  </a:lnTo>
                  <a:lnTo>
                    <a:pt x="11123181" y="100139"/>
                  </a:lnTo>
                  <a:lnTo>
                    <a:pt x="11118367" y="69989"/>
                  </a:lnTo>
                  <a:lnTo>
                    <a:pt x="11118367" y="65252"/>
                  </a:lnTo>
                  <a:lnTo>
                    <a:pt x="11186516" y="65252"/>
                  </a:lnTo>
                  <a:lnTo>
                    <a:pt x="11186516" y="27368"/>
                  </a:lnTo>
                  <a:lnTo>
                    <a:pt x="11000359" y="27368"/>
                  </a:lnTo>
                  <a:lnTo>
                    <a:pt x="11000359" y="65252"/>
                  </a:lnTo>
                  <a:lnTo>
                    <a:pt x="11070349" y="65252"/>
                  </a:lnTo>
                  <a:lnTo>
                    <a:pt x="11070349" y="69989"/>
                  </a:lnTo>
                  <a:lnTo>
                    <a:pt x="11065269" y="101930"/>
                  </a:lnTo>
                  <a:lnTo>
                    <a:pt x="11050118" y="131737"/>
                  </a:lnTo>
                  <a:lnTo>
                    <a:pt x="11024464" y="156883"/>
                  </a:lnTo>
                  <a:lnTo>
                    <a:pt x="10987862" y="174840"/>
                  </a:lnTo>
                  <a:lnTo>
                    <a:pt x="11012335" y="212077"/>
                  </a:lnTo>
                  <a:lnTo>
                    <a:pt x="11039932" y="199796"/>
                  </a:lnTo>
                  <a:lnTo>
                    <a:pt x="11062945" y="183095"/>
                  </a:lnTo>
                  <a:lnTo>
                    <a:pt x="11081372" y="162610"/>
                  </a:lnTo>
                  <a:lnTo>
                    <a:pt x="11095215" y="138925"/>
                  </a:lnTo>
                  <a:lnTo>
                    <a:pt x="11108779" y="160566"/>
                  </a:lnTo>
                  <a:lnTo>
                    <a:pt x="11126610" y="179298"/>
                  </a:lnTo>
                  <a:lnTo>
                    <a:pt x="11148695" y="194564"/>
                  </a:lnTo>
                  <a:lnTo>
                    <a:pt x="11175073" y="205765"/>
                  </a:lnTo>
                  <a:lnTo>
                    <a:pt x="11199279" y="168529"/>
                  </a:lnTo>
                  <a:close/>
                </a:path>
                <a:path w="11597640" h="342900">
                  <a:moveTo>
                    <a:pt x="11269917" y="3429"/>
                  </a:moveTo>
                  <a:lnTo>
                    <a:pt x="11222292" y="3429"/>
                  </a:lnTo>
                  <a:lnTo>
                    <a:pt x="11222292" y="248259"/>
                  </a:lnTo>
                  <a:lnTo>
                    <a:pt x="11269917" y="248259"/>
                  </a:lnTo>
                  <a:lnTo>
                    <a:pt x="11269917" y="3429"/>
                  </a:lnTo>
                  <a:close/>
                </a:path>
                <a:path w="11597640" h="342900">
                  <a:moveTo>
                    <a:pt x="11278870" y="297586"/>
                  </a:moveTo>
                  <a:lnTo>
                    <a:pt x="11090999" y="297586"/>
                  </a:lnTo>
                  <a:lnTo>
                    <a:pt x="11090999" y="225894"/>
                  </a:lnTo>
                  <a:lnTo>
                    <a:pt x="11042980" y="225894"/>
                  </a:lnTo>
                  <a:lnTo>
                    <a:pt x="11042980" y="335876"/>
                  </a:lnTo>
                  <a:lnTo>
                    <a:pt x="11278870" y="335876"/>
                  </a:lnTo>
                  <a:lnTo>
                    <a:pt x="11278870" y="297586"/>
                  </a:lnTo>
                  <a:close/>
                </a:path>
                <a:path w="11597640" h="342900">
                  <a:moveTo>
                    <a:pt x="11460302" y="145376"/>
                  </a:moveTo>
                  <a:lnTo>
                    <a:pt x="11454740" y="121081"/>
                  </a:lnTo>
                  <a:lnTo>
                    <a:pt x="11454155" y="120383"/>
                  </a:lnTo>
                  <a:lnTo>
                    <a:pt x="11439398" y="102400"/>
                  </a:lnTo>
                  <a:lnTo>
                    <a:pt x="11417414" y="91147"/>
                  </a:lnTo>
                  <a:lnTo>
                    <a:pt x="11417414" y="145376"/>
                  </a:lnTo>
                  <a:lnTo>
                    <a:pt x="11415090" y="155829"/>
                  </a:lnTo>
                  <a:lnTo>
                    <a:pt x="11408728" y="163677"/>
                  </a:lnTo>
                  <a:lnTo>
                    <a:pt x="11398910" y="168592"/>
                  </a:lnTo>
                  <a:lnTo>
                    <a:pt x="11386236" y="170243"/>
                  </a:lnTo>
                  <a:lnTo>
                    <a:pt x="11373637" y="168592"/>
                  </a:lnTo>
                  <a:lnTo>
                    <a:pt x="11363871" y="163677"/>
                  </a:lnTo>
                  <a:lnTo>
                    <a:pt x="11357559" y="155829"/>
                  </a:lnTo>
                  <a:lnTo>
                    <a:pt x="11355324" y="145376"/>
                  </a:lnTo>
                  <a:lnTo>
                    <a:pt x="11357559" y="134721"/>
                  </a:lnTo>
                  <a:lnTo>
                    <a:pt x="11363871" y="126809"/>
                  </a:lnTo>
                  <a:lnTo>
                    <a:pt x="11373637" y="121932"/>
                  </a:lnTo>
                  <a:lnTo>
                    <a:pt x="11386236" y="120383"/>
                  </a:lnTo>
                  <a:lnTo>
                    <a:pt x="11398910" y="121932"/>
                  </a:lnTo>
                  <a:lnTo>
                    <a:pt x="11408728" y="126809"/>
                  </a:lnTo>
                  <a:lnTo>
                    <a:pt x="11415090" y="134721"/>
                  </a:lnTo>
                  <a:lnTo>
                    <a:pt x="11417414" y="145376"/>
                  </a:lnTo>
                  <a:lnTo>
                    <a:pt x="11417414" y="91147"/>
                  </a:lnTo>
                  <a:lnTo>
                    <a:pt x="11415992" y="90411"/>
                  </a:lnTo>
                  <a:lnTo>
                    <a:pt x="11386236" y="86169"/>
                  </a:lnTo>
                  <a:lnTo>
                    <a:pt x="11356912" y="90411"/>
                  </a:lnTo>
                  <a:lnTo>
                    <a:pt x="11333709" y="102400"/>
                  </a:lnTo>
                  <a:lnTo>
                    <a:pt x="11318443" y="121081"/>
                  </a:lnTo>
                  <a:lnTo>
                    <a:pt x="11312957" y="145376"/>
                  </a:lnTo>
                  <a:lnTo>
                    <a:pt x="11318443" y="169291"/>
                  </a:lnTo>
                  <a:lnTo>
                    <a:pt x="11333709" y="187769"/>
                  </a:lnTo>
                  <a:lnTo>
                    <a:pt x="11356912" y="199694"/>
                  </a:lnTo>
                  <a:lnTo>
                    <a:pt x="11386236" y="203923"/>
                  </a:lnTo>
                  <a:lnTo>
                    <a:pt x="11415992" y="199694"/>
                  </a:lnTo>
                  <a:lnTo>
                    <a:pt x="11439398" y="187769"/>
                  </a:lnTo>
                  <a:lnTo>
                    <a:pt x="11453952" y="170243"/>
                  </a:lnTo>
                  <a:lnTo>
                    <a:pt x="11454740" y="169291"/>
                  </a:lnTo>
                  <a:lnTo>
                    <a:pt x="11460302" y="145376"/>
                  </a:lnTo>
                  <a:close/>
                </a:path>
                <a:path w="11597640" h="342900">
                  <a:moveTo>
                    <a:pt x="11468989" y="37896"/>
                  </a:moveTo>
                  <a:lnTo>
                    <a:pt x="11409515" y="37896"/>
                  </a:lnTo>
                  <a:lnTo>
                    <a:pt x="11409515" y="6057"/>
                  </a:lnTo>
                  <a:lnTo>
                    <a:pt x="11362423" y="6057"/>
                  </a:lnTo>
                  <a:lnTo>
                    <a:pt x="11362423" y="37896"/>
                  </a:lnTo>
                  <a:lnTo>
                    <a:pt x="11302695" y="37896"/>
                  </a:lnTo>
                  <a:lnTo>
                    <a:pt x="11302695" y="74726"/>
                  </a:lnTo>
                  <a:lnTo>
                    <a:pt x="11468989" y="74726"/>
                  </a:lnTo>
                  <a:lnTo>
                    <a:pt x="11468989" y="37896"/>
                  </a:lnTo>
                  <a:close/>
                </a:path>
                <a:path w="11597640" h="342900">
                  <a:moveTo>
                    <a:pt x="11595405" y="2895"/>
                  </a:moveTo>
                  <a:lnTo>
                    <a:pt x="11550421" y="2895"/>
                  </a:lnTo>
                  <a:lnTo>
                    <a:pt x="11550421" y="86969"/>
                  </a:lnTo>
                  <a:lnTo>
                    <a:pt x="11523180" y="86969"/>
                  </a:lnTo>
                  <a:lnTo>
                    <a:pt x="11523180" y="9347"/>
                  </a:lnTo>
                  <a:lnTo>
                    <a:pt x="11478844" y="9347"/>
                  </a:lnTo>
                  <a:lnTo>
                    <a:pt x="11478844" y="204317"/>
                  </a:lnTo>
                  <a:lnTo>
                    <a:pt x="11523180" y="204317"/>
                  </a:lnTo>
                  <a:lnTo>
                    <a:pt x="11523180" y="125641"/>
                  </a:lnTo>
                  <a:lnTo>
                    <a:pt x="11550421" y="125641"/>
                  </a:lnTo>
                  <a:lnTo>
                    <a:pt x="11550421" y="215366"/>
                  </a:lnTo>
                  <a:lnTo>
                    <a:pt x="11595405" y="215366"/>
                  </a:lnTo>
                  <a:lnTo>
                    <a:pt x="11595405" y="125641"/>
                  </a:lnTo>
                  <a:lnTo>
                    <a:pt x="11595405" y="86969"/>
                  </a:lnTo>
                  <a:lnTo>
                    <a:pt x="11595405" y="2895"/>
                  </a:lnTo>
                  <a:close/>
                </a:path>
                <a:path w="11597640" h="342900">
                  <a:moveTo>
                    <a:pt x="11597119" y="280225"/>
                  </a:moveTo>
                  <a:lnTo>
                    <a:pt x="11589042" y="254177"/>
                  </a:lnTo>
                  <a:lnTo>
                    <a:pt x="11565814" y="234734"/>
                  </a:lnTo>
                  <a:lnTo>
                    <a:pt x="11549367" y="229400"/>
                  </a:lnTo>
                  <a:lnTo>
                    <a:pt x="11549367" y="280225"/>
                  </a:lnTo>
                  <a:lnTo>
                    <a:pt x="11544910" y="291465"/>
                  </a:lnTo>
                  <a:lnTo>
                    <a:pt x="11531765" y="299516"/>
                  </a:lnTo>
                  <a:lnTo>
                    <a:pt x="11509997" y="304330"/>
                  </a:lnTo>
                  <a:lnTo>
                    <a:pt x="11479644" y="305879"/>
                  </a:lnTo>
                  <a:lnTo>
                    <a:pt x="11449355" y="304330"/>
                  </a:lnTo>
                  <a:lnTo>
                    <a:pt x="11427511" y="299516"/>
                  </a:lnTo>
                  <a:lnTo>
                    <a:pt x="11414303" y="291465"/>
                  </a:lnTo>
                  <a:lnTo>
                    <a:pt x="11409909" y="280225"/>
                  </a:lnTo>
                  <a:lnTo>
                    <a:pt x="11414303" y="268643"/>
                  </a:lnTo>
                  <a:lnTo>
                    <a:pt x="11427511" y="260489"/>
                  </a:lnTo>
                  <a:lnTo>
                    <a:pt x="11449355" y="255689"/>
                  </a:lnTo>
                  <a:lnTo>
                    <a:pt x="11479644" y="254177"/>
                  </a:lnTo>
                  <a:lnTo>
                    <a:pt x="11509997" y="255689"/>
                  </a:lnTo>
                  <a:lnTo>
                    <a:pt x="11531765" y="260489"/>
                  </a:lnTo>
                  <a:lnTo>
                    <a:pt x="11544910" y="268643"/>
                  </a:lnTo>
                  <a:lnTo>
                    <a:pt x="11549367" y="280225"/>
                  </a:lnTo>
                  <a:lnTo>
                    <a:pt x="11549367" y="229400"/>
                  </a:lnTo>
                  <a:lnTo>
                    <a:pt x="11528895" y="222758"/>
                  </a:lnTo>
                  <a:lnTo>
                    <a:pt x="11479644" y="218655"/>
                  </a:lnTo>
                  <a:lnTo>
                    <a:pt x="11430559" y="222758"/>
                  </a:lnTo>
                  <a:lnTo>
                    <a:pt x="11393665" y="234734"/>
                  </a:lnTo>
                  <a:lnTo>
                    <a:pt x="11370488" y="254063"/>
                  </a:lnTo>
                  <a:lnTo>
                    <a:pt x="11362550" y="280225"/>
                  </a:lnTo>
                  <a:lnTo>
                    <a:pt x="11370488" y="306374"/>
                  </a:lnTo>
                  <a:lnTo>
                    <a:pt x="11393665" y="325691"/>
                  </a:lnTo>
                  <a:lnTo>
                    <a:pt x="11430559" y="337629"/>
                  </a:lnTo>
                  <a:lnTo>
                    <a:pt x="11479644" y="341655"/>
                  </a:lnTo>
                  <a:lnTo>
                    <a:pt x="11528895" y="337629"/>
                  </a:lnTo>
                  <a:lnTo>
                    <a:pt x="11565814" y="325691"/>
                  </a:lnTo>
                  <a:lnTo>
                    <a:pt x="11589017" y="306374"/>
                  </a:lnTo>
                  <a:lnTo>
                    <a:pt x="11589169" y="305879"/>
                  </a:lnTo>
                  <a:lnTo>
                    <a:pt x="11597119" y="28022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016" y="4465585"/>
            <a:ext cx="14795966" cy="532747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884" cy="701516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772841" y="9404454"/>
            <a:ext cx="9525000" cy="20955"/>
          </a:xfrm>
          <a:custGeom>
            <a:avLst/>
            <a:gdLst/>
            <a:ahLst/>
            <a:cxnLst/>
            <a:rect l="l" t="t" r="r" b="b"/>
            <a:pathLst>
              <a:path w="9525000" h="20954">
                <a:moveTo>
                  <a:pt x="9524999" y="20732"/>
                </a:moveTo>
                <a:lnTo>
                  <a:pt x="0" y="20732"/>
                </a:lnTo>
                <a:lnTo>
                  <a:pt x="0" y="0"/>
                </a:lnTo>
                <a:lnTo>
                  <a:pt x="9524999" y="0"/>
                </a:lnTo>
                <a:lnTo>
                  <a:pt x="9524999" y="20732"/>
                </a:lnTo>
                <a:close/>
              </a:path>
            </a:pathLst>
          </a:custGeom>
          <a:solidFill>
            <a:srgbClr val="414141">
              <a:alpha val="3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917669"/>
            <a:ext cx="6592570" cy="6369685"/>
          </a:xfrm>
          <a:custGeom>
            <a:avLst/>
            <a:gdLst/>
            <a:ahLst/>
            <a:cxnLst/>
            <a:rect l="l" t="t" r="r" b="b"/>
            <a:pathLst>
              <a:path w="6592570" h="6369684">
                <a:moveTo>
                  <a:pt x="1898824" y="6369330"/>
                </a:moveTo>
                <a:lnTo>
                  <a:pt x="6592023" y="6369330"/>
                </a:lnTo>
                <a:lnTo>
                  <a:pt x="0" y="0"/>
                </a:lnTo>
                <a:lnTo>
                  <a:pt x="0" y="4534652"/>
                </a:lnTo>
                <a:lnTo>
                  <a:pt x="1898824" y="6369330"/>
                </a:lnTo>
                <a:close/>
              </a:path>
            </a:pathLst>
          </a:custGeom>
          <a:solidFill>
            <a:srgbClr val="0079A9">
              <a:alpha val="12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275985" y="7689629"/>
            <a:ext cx="426720" cy="238125"/>
          </a:xfrm>
          <a:custGeom>
            <a:avLst/>
            <a:gdLst/>
            <a:ahLst/>
            <a:cxnLst/>
            <a:rect l="l" t="t" r="r" b="b"/>
            <a:pathLst>
              <a:path w="426719" h="238125">
                <a:moveTo>
                  <a:pt x="87629" y="207960"/>
                </a:moveTo>
                <a:lnTo>
                  <a:pt x="51116" y="207960"/>
                </a:lnTo>
                <a:lnTo>
                  <a:pt x="51116" y="45402"/>
                </a:lnTo>
                <a:lnTo>
                  <a:pt x="9207" y="45402"/>
                </a:lnTo>
                <a:lnTo>
                  <a:pt x="9207" y="22224"/>
                </a:lnTo>
                <a:lnTo>
                  <a:pt x="24511" y="18866"/>
                </a:lnTo>
                <a:lnTo>
                  <a:pt x="37821" y="14882"/>
                </a:lnTo>
                <a:lnTo>
                  <a:pt x="49524" y="10125"/>
                </a:lnTo>
                <a:lnTo>
                  <a:pt x="60006" y="4444"/>
                </a:lnTo>
                <a:lnTo>
                  <a:pt x="87629" y="4444"/>
                </a:lnTo>
                <a:lnTo>
                  <a:pt x="87629" y="207960"/>
                </a:lnTo>
                <a:close/>
              </a:path>
              <a:path w="426719" h="238125">
                <a:moveTo>
                  <a:pt x="133348" y="238122"/>
                </a:moveTo>
                <a:lnTo>
                  <a:pt x="0" y="238122"/>
                </a:lnTo>
                <a:lnTo>
                  <a:pt x="0" y="207960"/>
                </a:lnTo>
                <a:lnTo>
                  <a:pt x="133348" y="207960"/>
                </a:lnTo>
                <a:lnTo>
                  <a:pt x="133348" y="238122"/>
                </a:lnTo>
                <a:close/>
              </a:path>
              <a:path w="426719" h="238125">
                <a:moveTo>
                  <a:pt x="404490" y="26352"/>
                </a:moveTo>
                <a:lnTo>
                  <a:pt x="187958" y="26352"/>
                </a:lnTo>
                <a:lnTo>
                  <a:pt x="187958" y="0"/>
                </a:lnTo>
                <a:lnTo>
                  <a:pt x="404490" y="0"/>
                </a:lnTo>
                <a:lnTo>
                  <a:pt x="404490" y="26352"/>
                </a:lnTo>
                <a:close/>
              </a:path>
              <a:path w="426719" h="238125">
                <a:moveTo>
                  <a:pt x="191450" y="144778"/>
                </a:moveTo>
                <a:lnTo>
                  <a:pt x="177798" y="118743"/>
                </a:lnTo>
                <a:lnTo>
                  <a:pt x="217197" y="106728"/>
                </a:lnTo>
                <a:lnTo>
                  <a:pt x="249393" y="85724"/>
                </a:lnTo>
                <a:lnTo>
                  <a:pt x="271112" y="58290"/>
                </a:lnTo>
                <a:lnTo>
                  <a:pt x="279079" y="26987"/>
                </a:lnTo>
                <a:lnTo>
                  <a:pt x="279079" y="26352"/>
                </a:lnTo>
                <a:lnTo>
                  <a:pt x="313369" y="26352"/>
                </a:lnTo>
                <a:lnTo>
                  <a:pt x="313369" y="26987"/>
                </a:lnTo>
                <a:lnTo>
                  <a:pt x="321401" y="58141"/>
                </a:lnTo>
                <a:lnTo>
                  <a:pt x="332415" y="71754"/>
                </a:lnTo>
                <a:lnTo>
                  <a:pt x="296224" y="71754"/>
                </a:lnTo>
                <a:lnTo>
                  <a:pt x="278603" y="97451"/>
                </a:lnTo>
                <a:lnTo>
                  <a:pt x="254314" y="118743"/>
                </a:lnTo>
                <a:lnTo>
                  <a:pt x="224787" y="134797"/>
                </a:lnTo>
                <a:lnTo>
                  <a:pt x="191450" y="144778"/>
                </a:lnTo>
                <a:close/>
              </a:path>
              <a:path w="426719" h="238125">
                <a:moveTo>
                  <a:pt x="402585" y="143826"/>
                </a:moveTo>
                <a:lnTo>
                  <a:pt x="368643" y="133948"/>
                </a:lnTo>
                <a:lnTo>
                  <a:pt x="338689" y="118148"/>
                </a:lnTo>
                <a:lnTo>
                  <a:pt x="314093" y="97168"/>
                </a:lnTo>
                <a:lnTo>
                  <a:pt x="296224" y="71754"/>
                </a:lnTo>
                <a:lnTo>
                  <a:pt x="332415" y="71754"/>
                </a:lnTo>
                <a:lnTo>
                  <a:pt x="343333" y="85247"/>
                </a:lnTo>
                <a:lnTo>
                  <a:pt x="375921" y="105924"/>
                </a:lnTo>
                <a:lnTo>
                  <a:pt x="415920" y="117791"/>
                </a:lnTo>
                <a:lnTo>
                  <a:pt x="402585" y="143826"/>
                </a:lnTo>
                <a:close/>
              </a:path>
              <a:path w="426719" h="238125">
                <a:moveTo>
                  <a:pt x="313051" y="200657"/>
                </a:moveTo>
                <a:lnTo>
                  <a:pt x="280032" y="200657"/>
                </a:lnTo>
                <a:lnTo>
                  <a:pt x="280032" y="133666"/>
                </a:lnTo>
                <a:lnTo>
                  <a:pt x="313051" y="133666"/>
                </a:lnTo>
                <a:lnTo>
                  <a:pt x="313051" y="200657"/>
                </a:lnTo>
                <a:close/>
              </a:path>
              <a:path w="426719" h="238125">
                <a:moveTo>
                  <a:pt x="426398" y="227327"/>
                </a:moveTo>
                <a:lnTo>
                  <a:pt x="166685" y="227327"/>
                </a:lnTo>
                <a:lnTo>
                  <a:pt x="166685" y="200657"/>
                </a:lnTo>
                <a:lnTo>
                  <a:pt x="426398" y="200657"/>
                </a:lnTo>
                <a:lnTo>
                  <a:pt x="426398" y="227327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833458" y="7665182"/>
            <a:ext cx="720090" cy="309245"/>
          </a:xfrm>
          <a:custGeom>
            <a:avLst/>
            <a:gdLst/>
            <a:ahLst/>
            <a:cxnLst/>
            <a:rect l="l" t="t" r="r" b="b"/>
            <a:pathLst>
              <a:path w="720090" h="309245">
                <a:moveTo>
                  <a:pt x="23812" y="155573"/>
                </a:moveTo>
                <a:lnTo>
                  <a:pt x="0" y="155573"/>
                </a:lnTo>
                <a:lnTo>
                  <a:pt x="0" y="16827"/>
                </a:lnTo>
                <a:lnTo>
                  <a:pt x="137158" y="16827"/>
                </a:lnTo>
                <a:lnTo>
                  <a:pt x="137158" y="43179"/>
                </a:lnTo>
                <a:lnTo>
                  <a:pt x="32384" y="43179"/>
                </a:lnTo>
                <a:lnTo>
                  <a:pt x="32384" y="72706"/>
                </a:lnTo>
                <a:lnTo>
                  <a:pt x="128903" y="72706"/>
                </a:lnTo>
                <a:lnTo>
                  <a:pt x="128903" y="98424"/>
                </a:lnTo>
                <a:lnTo>
                  <a:pt x="32384" y="98424"/>
                </a:lnTo>
                <a:lnTo>
                  <a:pt x="32384" y="129538"/>
                </a:lnTo>
                <a:lnTo>
                  <a:pt x="159360" y="129538"/>
                </a:lnTo>
                <a:lnTo>
                  <a:pt x="161605" y="147953"/>
                </a:lnTo>
                <a:lnTo>
                  <a:pt x="131458" y="151956"/>
                </a:lnTo>
                <a:lnTo>
                  <a:pt x="100448" y="154263"/>
                </a:lnTo>
                <a:lnTo>
                  <a:pt x="65568" y="155320"/>
                </a:lnTo>
                <a:lnTo>
                  <a:pt x="23812" y="155573"/>
                </a:lnTo>
                <a:close/>
              </a:path>
              <a:path w="720090" h="309245">
                <a:moveTo>
                  <a:pt x="159360" y="129538"/>
                </a:moveTo>
                <a:lnTo>
                  <a:pt x="32384" y="129538"/>
                </a:lnTo>
                <a:lnTo>
                  <a:pt x="70027" y="129241"/>
                </a:lnTo>
                <a:lnTo>
                  <a:pt x="101837" y="128109"/>
                </a:lnTo>
                <a:lnTo>
                  <a:pt x="130431" y="125788"/>
                </a:lnTo>
                <a:lnTo>
                  <a:pt x="158430" y="121918"/>
                </a:lnTo>
                <a:lnTo>
                  <a:pt x="159360" y="129538"/>
                </a:lnTo>
                <a:close/>
              </a:path>
              <a:path w="720090" h="309245">
                <a:moveTo>
                  <a:pt x="220025" y="283524"/>
                </a:moveTo>
                <a:lnTo>
                  <a:pt x="32384" y="283524"/>
                </a:lnTo>
                <a:lnTo>
                  <a:pt x="32384" y="184465"/>
                </a:lnTo>
                <a:lnTo>
                  <a:pt x="220025" y="184465"/>
                </a:lnTo>
                <a:lnTo>
                  <a:pt x="220025" y="210500"/>
                </a:lnTo>
                <a:lnTo>
                  <a:pt x="64451" y="210500"/>
                </a:lnTo>
                <a:lnTo>
                  <a:pt x="64451" y="257489"/>
                </a:lnTo>
                <a:lnTo>
                  <a:pt x="220025" y="257489"/>
                </a:lnTo>
                <a:lnTo>
                  <a:pt x="220025" y="283524"/>
                </a:lnTo>
                <a:close/>
              </a:path>
              <a:path w="720090" h="309245">
                <a:moveTo>
                  <a:pt x="220025" y="257489"/>
                </a:moveTo>
                <a:lnTo>
                  <a:pt x="187958" y="257489"/>
                </a:lnTo>
                <a:lnTo>
                  <a:pt x="187958" y="210500"/>
                </a:lnTo>
                <a:lnTo>
                  <a:pt x="220025" y="210500"/>
                </a:lnTo>
                <a:lnTo>
                  <a:pt x="220025" y="257489"/>
                </a:lnTo>
                <a:close/>
              </a:path>
              <a:path w="720090" h="309245">
                <a:moveTo>
                  <a:pt x="220025" y="171130"/>
                </a:moveTo>
                <a:lnTo>
                  <a:pt x="187323" y="171130"/>
                </a:lnTo>
                <a:lnTo>
                  <a:pt x="187323" y="317"/>
                </a:lnTo>
                <a:lnTo>
                  <a:pt x="220025" y="317"/>
                </a:lnTo>
                <a:lnTo>
                  <a:pt x="220025" y="171130"/>
                </a:lnTo>
                <a:close/>
              </a:path>
              <a:path w="720090" h="309245">
                <a:moveTo>
                  <a:pt x="510217" y="218120"/>
                </a:moveTo>
                <a:lnTo>
                  <a:pt x="477515" y="218120"/>
                </a:lnTo>
                <a:lnTo>
                  <a:pt x="477515" y="191450"/>
                </a:lnTo>
                <a:lnTo>
                  <a:pt x="421318" y="191450"/>
                </a:lnTo>
                <a:lnTo>
                  <a:pt x="421318" y="168590"/>
                </a:lnTo>
                <a:lnTo>
                  <a:pt x="477515" y="168590"/>
                </a:lnTo>
                <a:lnTo>
                  <a:pt x="477515" y="0"/>
                </a:lnTo>
                <a:lnTo>
                  <a:pt x="510217" y="0"/>
                </a:lnTo>
                <a:lnTo>
                  <a:pt x="510217" y="218120"/>
                </a:lnTo>
                <a:close/>
              </a:path>
              <a:path w="720090" h="309245">
                <a:moveTo>
                  <a:pt x="364168" y="112076"/>
                </a:moveTo>
                <a:lnTo>
                  <a:pt x="335241" y="108474"/>
                </a:lnTo>
                <a:lnTo>
                  <a:pt x="312774" y="98265"/>
                </a:lnTo>
                <a:lnTo>
                  <a:pt x="298223" y="82340"/>
                </a:lnTo>
                <a:lnTo>
                  <a:pt x="293049" y="61594"/>
                </a:lnTo>
                <a:lnTo>
                  <a:pt x="298223" y="40847"/>
                </a:lnTo>
                <a:lnTo>
                  <a:pt x="312774" y="24923"/>
                </a:lnTo>
                <a:lnTo>
                  <a:pt x="335241" y="14713"/>
                </a:lnTo>
                <a:lnTo>
                  <a:pt x="364168" y="11112"/>
                </a:lnTo>
                <a:lnTo>
                  <a:pt x="392912" y="14713"/>
                </a:lnTo>
                <a:lnTo>
                  <a:pt x="415285" y="24923"/>
                </a:lnTo>
                <a:lnTo>
                  <a:pt x="424691" y="35242"/>
                </a:lnTo>
                <a:lnTo>
                  <a:pt x="364168" y="35242"/>
                </a:lnTo>
                <a:lnTo>
                  <a:pt x="347872" y="37082"/>
                </a:lnTo>
                <a:lnTo>
                  <a:pt x="335236" y="42346"/>
                </a:lnTo>
                <a:lnTo>
                  <a:pt x="327066" y="50645"/>
                </a:lnTo>
                <a:lnTo>
                  <a:pt x="324164" y="61594"/>
                </a:lnTo>
                <a:lnTo>
                  <a:pt x="327066" y="72543"/>
                </a:lnTo>
                <a:lnTo>
                  <a:pt x="335236" y="80842"/>
                </a:lnTo>
                <a:lnTo>
                  <a:pt x="347872" y="86106"/>
                </a:lnTo>
                <a:lnTo>
                  <a:pt x="364168" y="87946"/>
                </a:lnTo>
                <a:lnTo>
                  <a:pt x="424691" y="87946"/>
                </a:lnTo>
                <a:lnTo>
                  <a:pt x="415285" y="98265"/>
                </a:lnTo>
                <a:lnTo>
                  <a:pt x="392912" y="108474"/>
                </a:lnTo>
                <a:lnTo>
                  <a:pt x="364168" y="112076"/>
                </a:lnTo>
                <a:close/>
              </a:path>
              <a:path w="720090" h="309245">
                <a:moveTo>
                  <a:pt x="424691" y="87946"/>
                </a:moveTo>
                <a:lnTo>
                  <a:pt x="364168" y="87946"/>
                </a:lnTo>
                <a:lnTo>
                  <a:pt x="380281" y="86106"/>
                </a:lnTo>
                <a:lnTo>
                  <a:pt x="392822" y="80842"/>
                </a:lnTo>
                <a:lnTo>
                  <a:pt x="400958" y="72543"/>
                </a:lnTo>
                <a:lnTo>
                  <a:pt x="403855" y="61594"/>
                </a:lnTo>
                <a:lnTo>
                  <a:pt x="400958" y="50645"/>
                </a:lnTo>
                <a:lnTo>
                  <a:pt x="392822" y="42346"/>
                </a:lnTo>
                <a:lnTo>
                  <a:pt x="380281" y="37082"/>
                </a:lnTo>
                <a:lnTo>
                  <a:pt x="364168" y="35242"/>
                </a:lnTo>
                <a:lnTo>
                  <a:pt x="424691" y="35242"/>
                </a:lnTo>
                <a:lnTo>
                  <a:pt x="429801" y="40847"/>
                </a:lnTo>
                <a:lnTo>
                  <a:pt x="434970" y="61594"/>
                </a:lnTo>
                <a:lnTo>
                  <a:pt x="429801" y="82340"/>
                </a:lnTo>
                <a:lnTo>
                  <a:pt x="424691" y="87946"/>
                </a:lnTo>
                <a:close/>
              </a:path>
              <a:path w="720090" h="309245">
                <a:moveTo>
                  <a:pt x="275269" y="157160"/>
                </a:moveTo>
                <a:lnTo>
                  <a:pt x="271142" y="130491"/>
                </a:lnTo>
                <a:lnTo>
                  <a:pt x="313572" y="130089"/>
                </a:lnTo>
                <a:lnTo>
                  <a:pt x="360081" y="128943"/>
                </a:lnTo>
                <a:lnTo>
                  <a:pt x="408077" y="126428"/>
                </a:lnTo>
                <a:lnTo>
                  <a:pt x="454972" y="121918"/>
                </a:lnTo>
                <a:lnTo>
                  <a:pt x="457512" y="145413"/>
                </a:lnTo>
                <a:lnTo>
                  <a:pt x="439261" y="148266"/>
                </a:lnTo>
                <a:lnTo>
                  <a:pt x="420802" y="150612"/>
                </a:lnTo>
                <a:lnTo>
                  <a:pt x="402283" y="152423"/>
                </a:lnTo>
                <a:lnTo>
                  <a:pt x="383853" y="153668"/>
                </a:lnTo>
                <a:lnTo>
                  <a:pt x="383853" y="155573"/>
                </a:lnTo>
                <a:lnTo>
                  <a:pt x="351151" y="155573"/>
                </a:lnTo>
                <a:lnTo>
                  <a:pt x="330945" y="156357"/>
                </a:lnTo>
                <a:lnTo>
                  <a:pt x="311424" y="156843"/>
                </a:lnTo>
                <a:lnTo>
                  <a:pt x="275269" y="157160"/>
                </a:lnTo>
                <a:close/>
              </a:path>
              <a:path w="720090" h="309245">
                <a:moveTo>
                  <a:pt x="383853" y="208912"/>
                </a:moveTo>
                <a:lnTo>
                  <a:pt x="351151" y="208912"/>
                </a:lnTo>
                <a:lnTo>
                  <a:pt x="351151" y="155573"/>
                </a:lnTo>
                <a:lnTo>
                  <a:pt x="383853" y="155573"/>
                </a:lnTo>
                <a:lnTo>
                  <a:pt x="383853" y="208912"/>
                </a:lnTo>
                <a:close/>
              </a:path>
              <a:path w="720090" h="309245">
                <a:moveTo>
                  <a:pt x="516884" y="281619"/>
                </a:moveTo>
                <a:lnTo>
                  <a:pt x="309876" y="281619"/>
                </a:lnTo>
                <a:lnTo>
                  <a:pt x="309876" y="196848"/>
                </a:lnTo>
                <a:lnTo>
                  <a:pt x="342579" y="196848"/>
                </a:lnTo>
                <a:lnTo>
                  <a:pt x="342579" y="254949"/>
                </a:lnTo>
                <a:lnTo>
                  <a:pt x="516884" y="254949"/>
                </a:lnTo>
                <a:lnTo>
                  <a:pt x="516884" y="281619"/>
                </a:lnTo>
                <a:close/>
              </a:path>
              <a:path w="720090" h="309245">
                <a:moveTo>
                  <a:pt x="719765" y="308924"/>
                </a:moveTo>
                <a:lnTo>
                  <a:pt x="549587" y="308924"/>
                </a:lnTo>
                <a:lnTo>
                  <a:pt x="549587" y="286382"/>
                </a:lnTo>
                <a:lnTo>
                  <a:pt x="719765" y="286382"/>
                </a:lnTo>
                <a:lnTo>
                  <a:pt x="719765" y="30892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67094" y="8223776"/>
            <a:ext cx="814705" cy="287020"/>
          </a:xfrm>
          <a:custGeom>
            <a:avLst/>
            <a:gdLst/>
            <a:ahLst/>
            <a:cxnLst/>
            <a:rect l="l" t="t" r="r" b="b"/>
            <a:pathLst>
              <a:path w="814705" h="287020">
                <a:moveTo>
                  <a:pt x="12382" y="165733"/>
                </a:moveTo>
                <a:lnTo>
                  <a:pt x="0" y="140016"/>
                </a:lnTo>
                <a:lnTo>
                  <a:pt x="45387" y="123868"/>
                </a:lnTo>
                <a:lnTo>
                  <a:pt x="79731" y="101797"/>
                </a:lnTo>
                <a:lnTo>
                  <a:pt x="102467" y="74785"/>
                </a:lnTo>
                <a:lnTo>
                  <a:pt x="113028" y="43814"/>
                </a:lnTo>
                <a:lnTo>
                  <a:pt x="15557" y="43814"/>
                </a:lnTo>
                <a:lnTo>
                  <a:pt x="15557" y="17462"/>
                </a:lnTo>
                <a:lnTo>
                  <a:pt x="147953" y="17462"/>
                </a:lnTo>
                <a:lnTo>
                  <a:pt x="142022" y="59552"/>
                </a:lnTo>
                <a:lnTo>
                  <a:pt x="124738" y="95713"/>
                </a:lnTo>
                <a:lnTo>
                  <a:pt x="96861" y="125657"/>
                </a:lnTo>
                <a:lnTo>
                  <a:pt x="59156" y="149093"/>
                </a:lnTo>
                <a:lnTo>
                  <a:pt x="12382" y="165733"/>
                </a:lnTo>
                <a:close/>
              </a:path>
              <a:path w="814705" h="287020">
                <a:moveTo>
                  <a:pt x="233995" y="283524"/>
                </a:moveTo>
                <a:lnTo>
                  <a:pt x="46672" y="283524"/>
                </a:lnTo>
                <a:lnTo>
                  <a:pt x="46672" y="174305"/>
                </a:lnTo>
                <a:lnTo>
                  <a:pt x="233995" y="174305"/>
                </a:lnTo>
                <a:lnTo>
                  <a:pt x="233995" y="200340"/>
                </a:lnTo>
                <a:lnTo>
                  <a:pt x="79056" y="200340"/>
                </a:lnTo>
                <a:lnTo>
                  <a:pt x="79056" y="257172"/>
                </a:lnTo>
                <a:lnTo>
                  <a:pt x="233995" y="257172"/>
                </a:lnTo>
                <a:lnTo>
                  <a:pt x="233995" y="283524"/>
                </a:lnTo>
                <a:close/>
              </a:path>
              <a:path w="814705" h="287020">
                <a:moveTo>
                  <a:pt x="233995" y="257172"/>
                </a:moveTo>
                <a:lnTo>
                  <a:pt x="201927" y="257172"/>
                </a:lnTo>
                <a:lnTo>
                  <a:pt x="201927" y="200340"/>
                </a:lnTo>
                <a:lnTo>
                  <a:pt x="233995" y="200340"/>
                </a:lnTo>
                <a:lnTo>
                  <a:pt x="233995" y="257172"/>
                </a:lnTo>
                <a:close/>
              </a:path>
              <a:path w="814705" h="287020">
                <a:moveTo>
                  <a:pt x="233995" y="161288"/>
                </a:moveTo>
                <a:lnTo>
                  <a:pt x="201292" y="161288"/>
                </a:lnTo>
                <a:lnTo>
                  <a:pt x="201292" y="0"/>
                </a:lnTo>
                <a:lnTo>
                  <a:pt x="233995" y="0"/>
                </a:lnTo>
                <a:lnTo>
                  <a:pt x="233995" y="161288"/>
                </a:lnTo>
                <a:close/>
              </a:path>
              <a:path w="814705" h="287020">
                <a:moveTo>
                  <a:pt x="522917" y="205420"/>
                </a:moveTo>
                <a:lnTo>
                  <a:pt x="490215" y="205420"/>
                </a:lnTo>
                <a:lnTo>
                  <a:pt x="490215" y="634"/>
                </a:lnTo>
                <a:lnTo>
                  <a:pt x="522917" y="634"/>
                </a:lnTo>
                <a:lnTo>
                  <a:pt x="522917" y="205420"/>
                </a:lnTo>
                <a:close/>
              </a:path>
              <a:path w="814705" h="287020">
                <a:moveTo>
                  <a:pt x="437193" y="160018"/>
                </a:moveTo>
                <a:lnTo>
                  <a:pt x="301304" y="160018"/>
                </a:lnTo>
                <a:lnTo>
                  <a:pt x="301304" y="24129"/>
                </a:lnTo>
                <a:lnTo>
                  <a:pt x="437193" y="24129"/>
                </a:lnTo>
                <a:lnTo>
                  <a:pt x="437193" y="50481"/>
                </a:lnTo>
                <a:lnTo>
                  <a:pt x="333371" y="50481"/>
                </a:lnTo>
                <a:lnTo>
                  <a:pt x="333371" y="133666"/>
                </a:lnTo>
                <a:lnTo>
                  <a:pt x="437193" y="133666"/>
                </a:lnTo>
                <a:lnTo>
                  <a:pt x="437193" y="160018"/>
                </a:lnTo>
                <a:close/>
              </a:path>
              <a:path w="814705" h="287020">
                <a:moveTo>
                  <a:pt x="437193" y="133666"/>
                </a:moveTo>
                <a:lnTo>
                  <a:pt x="405443" y="133666"/>
                </a:lnTo>
                <a:lnTo>
                  <a:pt x="405443" y="50481"/>
                </a:lnTo>
                <a:lnTo>
                  <a:pt x="437193" y="50481"/>
                </a:lnTo>
                <a:lnTo>
                  <a:pt x="437193" y="133666"/>
                </a:lnTo>
                <a:close/>
              </a:path>
              <a:path w="814705" h="287020">
                <a:moveTo>
                  <a:pt x="531172" y="279079"/>
                </a:moveTo>
                <a:lnTo>
                  <a:pt x="335594" y="279079"/>
                </a:lnTo>
                <a:lnTo>
                  <a:pt x="335594" y="186688"/>
                </a:lnTo>
                <a:lnTo>
                  <a:pt x="368613" y="186688"/>
                </a:lnTo>
                <a:lnTo>
                  <a:pt x="368613" y="252727"/>
                </a:lnTo>
                <a:lnTo>
                  <a:pt x="531172" y="252727"/>
                </a:lnTo>
                <a:lnTo>
                  <a:pt x="531172" y="279079"/>
                </a:lnTo>
                <a:close/>
              </a:path>
              <a:path w="814705" h="287020">
                <a:moveTo>
                  <a:pt x="813109" y="169225"/>
                </a:moveTo>
                <a:lnTo>
                  <a:pt x="780407" y="169225"/>
                </a:lnTo>
                <a:lnTo>
                  <a:pt x="780407" y="84136"/>
                </a:lnTo>
                <a:lnTo>
                  <a:pt x="722305" y="84136"/>
                </a:lnTo>
                <a:lnTo>
                  <a:pt x="722305" y="57466"/>
                </a:lnTo>
                <a:lnTo>
                  <a:pt x="780407" y="57466"/>
                </a:lnTo>
                <a:lnTo>
                  <a:pt x="780407" y="0"/>
                </a:lnTo>
                <a:lnTo>
                  <a:pt x="813109" y="0"/>
                </a:lnTo>
                <a:lnTo>
                  <a:pt x="813109" y="169225"/>
                </a:lnTo>
                <a:close/>
              </a:path>
              <a:path w="814705" h="287020">
                <a:moveTo>
                  <a:pt x="591496" y="166368"/>
                </a:moveTo>
                <a:lnTo>
                  <a:pt x="574351" y="140016"/>
                </a:lnTo>
                <a:lnTo>
                  <a:pt x="604886" y="124314"/>
                </a:lnTo>
                <a:lnTo>
                  <a:pt x="627175" y="101797"/>
                </a:lnTo>
                <a:lnTo>
                  <a:pt x="640832" y="74338"/>
                </a:lnTo>
                <a:lnTo>
                  <a:pt x="645471" y="43814"/>
                </a:lnTo>
                <a:lnTo>
                  <a:pt x="645471" y="15557"/>
                </a:lnTo>
                <a:lnTo>
                  <a:pt x="678490" y="15557"/>
                </a:lnTo>
                <a:lnTo>
                  <a:pt x="678490" y="42227"/>
                </a:lnTo>
                <a:lnTo>
                  <a:pt x="682891" y="71000"/>
                </a:lnTo>
                <a:lnTo>
                  <a:pt x="695833" y="96677"/>
                </a:lnTo>
                <a:lnTo>
                  <a:pt x="696314" y="97154"/>
                </a:lnTo>
                <a:lnTo>
                  <a:pt x="662933" y="97154"/>
                </a:lnTo>
                <a:lnTo>
                  <a:pt x="651280" y="119621"/>
                </a:lnTo>
                <a:lnTo>
                  <a:pt x="635430" y="139023"/>
                </a:lnTo>
                <a:lnTo>
                  <a:pt x="615472" y="154794"/>
                </a:lnTo>
                <a:lnTo>
                  <a:pt x="591496" y="166368"/>
                </a:lnTo>
                <a:close/>
              </a:path>
              <a:path w="814705" h="287020">
                <a:moveTo>
                  <a:pt x="728337" y="157795"/>
                </a:moveTo>
                <a:lnTo>
                  <a:pt x="706867" y="147561"/>
                </a:lnTo>
                <a:lnTo>
                  <a:pt x="688730" y="133785"/>
                </a:lnTo>
                <a:lnTo>
                  <a:pt x="674045" y="116853"/>
                </a:lnTo>
                <a:lnTo>
                  <a:pt x="662933" y="97154"/>
                </a:lnTo>
                <a:lnTo>
                  <a:pt x="696314" y="97154"/>
                </a:lnTo>
                <a:lnTo>
                  <a:pt x="716932" y="117592"/>
                </a:lnTo>
                <a:lnTo>
                  <a:pt x="745800" y="132078"/>
                </a:lnTo>
                <a:lnTo>
                  <a:pt x="728337" y="157795"/>
                </a:lnTo>
                <a:close/>
              </a:path>
              <a:path w="814705" h="287020">
                <a:moveTo>
                  <a:pt x="717542" y="287017"/>
                </a:moveTo>
                <a:lnTo>
                  <a:pt x="677280" y="283301"/>
                </a:lnTo>
                <a:lnTo>
                  <a:pt x="646899" y="272531"/>
                </a:lnTo>
                <a:lnTo>
                  <a:pt x="627711" y="255272"/>
                </a:lnTo>
                <a:lnTo>
                  <a:pt x="621023" y="232090"/>
                </a:lnTo>
                <a:lnTo>
                  <a:pt x="627711" y="208907"/>
                </a:lnTo>
                <a:lnTo>
                  <a:pt x="646899" y="191649"/>
                </a:lnTo>
                <a:lnTo>
                  <a:pt x="677280" y="180878"/>
                </a:lnTo>
                <a:lnTo>
                  <a:pt x="717542" y="177163"/>
                </a:lnTo>
                <a:lnTo>
                  <a:pt x="757988" y="180878"/>
                </a:lnTo>
                <a:lnTo>
                  <a:pt x="788463" y="191649"/>
                </a:lnTo>
                <a:lnTo>
                  <a:pt x="800973" y="202880"/>
                </a:lnTo>
                <a:lnTo>
                  <a:pt x="717542" y="202880"/>
                </a:lnTo>
                <a:lnTo>
                  <a:pt x="690426" y="204810"/>
                </a:lnTo>
                <a:lnTo>
                  <a:pt x="670394" y="210460"/>
                </a:lnTo>
                <a:lnTo>
                  <a:pt x="657982" y="219623"/>
                </a:lnTo>
                <a:lnTo>
                  <a:pt x="653725" y="232090"/>
                </a:lnTo>
                <a:lnTo>
                  <a:pt x="657982" y="244556"/>
                </a:lnTo>
                <a:lnTo>
                  <a:pt x="670394" y="253719"/>
                </a:lnTo>
                <a:lnTo>
                  <a:pt x="690426" y="259370"/>
                </a:lnTo>
                <a:lnTo>
                  <a:pt x="717542" y="261299"/>
                </a:lnTo>
                <a:lnTo>
                  <a:pt x="800973" y="261299"/>
                </a:lnTo>
                <a:lnTo>
                  <a:pt x="788463" y="272531"/>
                </a:lnTo>
                <a:lnTo>
                  <a:pt x="757988" y="283301"/>
                </a:lnTo>
                <a:lnTo>
                  <a:pt x="717542" y="287017"/>
                </a:lnTo>
                <a:close/>
              </a:path>
              <a:path w="814705" h="287020">
                <a:moveTo>
                  <a:pt x="800973" y="261299"/>
                </a:moveTo>
                <a:lnTo>
                  <a:pt x="717542" y="261299"/>
                </a:lnTo>
                <a:lnTo>
                  <a:pt x="744708" y="259370"/>
                </a:lnTo>
                <a:lnTo>
                  <a:pt x="764849" y="253719"/>
                </a:lnTo>
                <a:lnTo>
                  <a:pt x="777371" y="244556"/>
                </a:lnTo>
                <a:lnTo>
                  <a:pt x="781677" y="232090"/>
                </a:lnTo>
                <a:lnTo>
                  <a:pt x="777371" y="219623"/>
                </a:lnTo>
                <a:lnTo>
                  <a:pt x="764849" y="210460"/>
                </a:lnTo>
                <a:lnTo>
                  <a:pt x="744708" y="204810"/>
                </a:lnTo>
                <a:lnTo>
                  <a:pt x="717542" y="202880"/>
                </a:lnTo>
                <a:lnTo>
                  <a:pt x="800973" y="202880"/>
                </a:lnTo>
                <a:lnTo>
                  <a:pt x="807687" y="208907"/>
                </a:lnTo>
                <a:lnTo>
                  <a:pt x="814379" y="232090"/>
                </a:lnTo>
                <a:lnTo>
                  <a:pt x="807687" y="255272"/>
                </a:lnTo>
                <a:lnTo>
                  <a:pt x="800973" y="261299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218058" y="8223776"/>
            <a:ext cx="821690" cy="287655"/>
          </a:xfrm>
          <a:custGeom>
            <a:avLst/>
            <a:gdLst/>
            <a:ahLst/>
            <a:cxnLst/>
            <a:rect l="l" t="t" r="r" b="b"/>
            <a:pathLst>
              <a:path w="821690" h="287654">
                <a:moveTo>
                  <a:pt x="235265" y="210182"/>
                </a:moveTo>
                <a:lnTo>
                  <a:pt x="202562" y="210182"/>
                </a:lnTo>
                <a:lnTo>
                  <a:pt x="202562" y="634"/>
                </a:lnTo>
                <a:lnTo>
                  <a:pt x="235265" y="634"/>
                </a:lnTo>
                <a:lnTo>
                  <a:pt x="235265" y="210182"/>
                </a:lnTo>
                <a:close/>
              </a:path>
              <a:path w="821690" h="287654">
                <a:moveTo>
                  <a:pt x="16827" y="170495"/>
                </a:moveTo>
                <a:lnTo>
                  <a:pt x="0" y="144143"/>
                </a:lnTo>
                <a:lnTo>
                  <a:pt x="29983" y="127544"/>
                </a:lnTo>
                <a:lnTo>
                  <a:pt x="51990" y="103980"/>
                </a:lnTo>
                <a:lnTo>
                  <a:pt x="65543" y="75653"/>
                </a:lnTo>
                <a:lnTo>
                  <a:pt x="70166" y="44767"/>
                </a:lnTo>
                <a:lnTo>
                  <a:pt x="70166" y="16192"/>
                </a:lnTo>
                <a:lnTo>
                  <a:pt x="103503" y="16192"/>
                </a:lnTo>
                <a:lnTo>
                  <a:pt x="103503" y="44767"/>
                </a:lnTo>
                <a:lnTo>
                  <a:pt x="108112" y="74502"/>
                </a:lnTo>
                <a:lnTo>
                  <a:pt x="120689" y="99694"/>
                </a:lnTo>
                <a:lnTo>
                  <a:pt x="87311" y="99694"/>
                </a:lnTo>
                <a:lnTo>
                  <a:pt x="75539" y="122499"/>
                </a:lnTo>
                <a:lnTo>
                  <a:pt x="59808" y="142357"/>
                </a:lnTo>
                <a:lnTo>
                  <a:pt x="40207" y="158584"/>
                </a:lnTo>
                <a:lnTo>
                  <a:pt x="16827" y="170495"/>
                </a:lnTo>
                <a:close/>
              </a:path>
              <a:path w="821690" h="287654">
                <a:moveTo>
                  <a:pt x="155890" y="165098"/>
                </a:moveTo>
                <a:lnTo>
                  <a:pt x="133120" y="153985"/>
                </a:lnTo>
                <a:lnTo>
                  <a:pt x="113981" y="139063"/>
                </a:lnTo>
                <a:lnTo>
                  <a:pt x="98652" y="120807"/>
                </a:lnTo>
                <a:lnTo>
                  <a:pt x="87311" y="99694"/>
                </a:lnTo>
                <a:lnTo>
                  <a:pt x="120689" y="99694"/>
                </a:lnTo>
                <a:lnTo>
                  <a:pt x="121561" y="101440"/>
                </a:lnTo>
                <a:lnTo>
                  <a:pt x="143285" y="123615"/>
                </a:lnTo>
                <a:lnTo>
                  <a:pt x="172718" y="139063"/>
                </a:lnTo>
                <a:lnTo>
                  <a:pt x="155890" y="165098"/>
                </a:lnTo>
                <a:close/>
              </a:path>
              <a:path w="821690" h="287654">
                <a:moveTo>
                  <a:pt x="243520" y="281619"/>
                </a:moveTo>
                <a:lnTo>
                  <a:pt x="47942" y="281619"/>
                </a:lnTo>
                <a:lnTo>
                  <a:pt x="47942" y="190498"/>
                </a:lnTo>
                <a:lnTo>
                  <a:pt x="80961" y="190498"/>
                </a:lnTo>
                <a:lnTo>
                  <a:pt x="80961" y="254949"/>
                </a:lnTo>
                <a:lnTo>
                  <a:pt x="243520" y="254949"/>
                </a:lnTo>
                <a:lnTo>
                  <a:pt x="243520" y="281619"/>
                </a:lnTo>
                <a:close/>
              </a:path>
              <a:path w="821690" h="287654">
                <a:moveTo>
                  <a:pt x="322894" y="216850"/>
                </a:moveTo>
                <a:lnTo>
                  <a:pt x="299399" y="216850"/>
                </a:lnTo>
                <a:lnTo>
                  <a:pt x="299399" y="27304"/>
                </a:lnTo>
                <a:lnTo>
                  <a:pt x="432748" y="27304"/>
                </a:lnTo>
                <a:lnTo>
                  <a:pt x="432748" y="53974"/>
                </a:lnTo>
                <a:lnTo>
                  <a:pt x="332101" y="53974"/>
                </a:lnTo>
                <a:lnTo>
                  <a:pt x="332101" y="189545"/>
                </a:lnTo>
                <a:lnTo>
                  <a:pt x="454577" y="189545"/>
                </a:lnTo>
                <a:lnTo>
                  <a:pt x="456877" y="207325"/>
                </a:lnTo>
                <a:lnTo>
                  <a:pt x="424870" y="212162"/>
                </a:lnTo>
                <a:lnTo>
                  <a:pt x="392981" y="215064"/>
                </a:lnTo>
                <a:lnTo>
                  <a:pt x="359545" y="216478"/>
                </a:lnTo>
                <a:lnTo>
                  <a:pt x="322894" y="216850"/>
                </a:lnTo>
                <a:close/>
              </a:path>
              <a:path w="821690" h="287654">
                <a:moveTo>
                  <a:pt x="454577" y="189545"/>
                </a:moveTo>
                <a:lnTo>
                  <a:pt x="332101" y="189545"/>
                </a:lnTo>
                <a:lnTo>
                  <a:pt x="364982" y="188955"/>
                </a:lnTo>
                <a:lnTo>
                  <a:pt x="395124" y="187442"/>
                </a:lnTo>
                <a:lnTo>
                  <a:pt x="424076" y="184678"/>
                </a:lnTo>
                <a:lnTo>
                  <a:pt x="453385" y="180338"/>
                </a:lnTo>
                <a:lnTo>
                  <a:pt x="454577" y="189545"/>
                </a:lnTo>
                <a:close/>
              </a:path>
              <a:path w="821690" h="287654">
                <a:moveTo>
                  <a:pt x="509899" y="287334"/>
                </a:moveTo>
                <a:lnTo>
                  <a:pt x="477197" y="287334"/>
                </a:lnTo>
                <a:lnTo>
                  <a:pt x="477197" y="0"/>
                </a:lnTo>
                <a:lnTo>
                  <a:pt x="509899" y="0"/>
                </a:lnTo>
                <a:lnTo>
                  <a:pt x="509899" y="110488"/>
                </a:lnTo>
                <a:lnTo>
                  <a:pt x="554666" y="110488"/>
                </a:lnTo>
                <a:lnTo>
                  <a:pt x="554666" y="137476"/>
                </a:lnTo>
                <a:lnTo>
                  <a:pt x="509899" y="137476"/>
                </a:lnTo>
                <a:lnTo>
                  <a:pt x="509899" y="287334"/>
                </a:lnTo>
                <a:close/>
              </a:path>
              <a:path w="821690" h="287654">
                <a:moveTo>
                  <a:pt x="767389" y="161923"/>
                </a:moveTo>
                <a:lnTo>
                  <a:pt x="736592" y="161923"/>
                </a:lnTo>
                <a:lnTo>
                  <a:pt x="736592" y="121601"/>
                </a:lnTo>
                <a:lnTo>
                  <a:pt x="701033" y="121601"/>
                </a:lnTo>
                <a:lnTo>
                  <a:pt x="701033" y="95249"/>
                </a:lnTo>
                <a:lnTo>
                  <a:pt x="736592" y="95249"/>
                </a:lnTo>
                <a:lnTo>
                  <a:pt x="736592" y="6032"/>
                </a:lnTo>
                <a:lnTo>
                  <a:pt x="767389" y="6032"/>
                </a:lnTo>
                <a:lnTo>
                  <a:pt x="767389" y="161923"/>
                </a:lnTo>
                <a:close/>
              </a:path>
              <a:path w="821690" h="287654">
                <a:moveTo>
                  <a:pt x="661663" y="46989"/>
                </a:moveTo>
                <a:lnTo>
                  <a:pt x="629278" y="46989"/>
                </a:lnTo>
                <a:lnTo>
                  <a:pt x="629278" y="7619"/>
                </a:lnTo>
                <a:lnTo>
                  <a:pt x="661663" y="7619"/>
                </a:lnTo>
                <a:lnTo>
                  <a:pt x="661663" y="46989"/>
                </a:lnTo>
                <a:close/>
              </a:path>
              <a:path w="821690" h="287654">
                <a:moveTo>
                  <a:pt x="715002" y="73341"/>
                </a:moveTo>
                <a:lnTo>
                  <a:pt x="576256" y="73341"/>
                </a:lnTo>
                <a:lnTo>
                  <a:pt x="576256" y="46989"/>
                </a:lnTo>
                <a:lnTo>
                  <a:pt x="715002" y="46989"/>
                </a:lnTo>
                <a:lnTo>
                  <a:pt x="715002" y="73341"/>
                </a:lnTo>
                <a:close/>
              </a:path>
              <a:path w="821690" h="287654">
                <a:moveTo>
                  <a:pt x="645153" y="224470"/>
                </a:moveTo>
                <a:lnTo>
                  <a:pt x="620860" y="219539"/>
                </a:lnTo>
                <a:lnTo>
                  <a:pt x="601775" y="205737"/>
                </a:lnTo>
                <a:lnTo>
                  <a:pt x="589298" y="184554"/>
                </a:lnTo>
                <a:lnTo>
                  <a:pt x="584829" y="157478"/>
                </a:lnTo>
                <a:lnTo>
                  <a:pt x="589298" y="129851"/>
                </a:lnTo>
                <a:lnTo>
                  <a:pt x="601775" y="108385"/>
                </a:lnTo>
                <a:lnTo>
                  <a:pt x="620860" y="94480"/>
                </a:lnTo>
                <a:lnTo>
                  <a:pt x="645153" y="89534"/>
                </a:lnTo>
                <a:lnTo>
                  <a:pt x="669496" y="94480"/>
                </a:lnTo>
                <a:lnTo>
                  <a:pt x="688690" y="108385"/>
                </a:lnTo>
                <a:lnTo>
                  <a:pt x="693832" y="117156"/>
                </a:lnTo>
                <a:lnTo>
                  <a:pt x="645153" y="117156"/>
                </a:lnTo>
                <a:lnTo>
                  <a:pt x="632289" y="120018"/>
                </a:lnTo>
                <a:lnTo>
                  <a:pt x="622254" y="128149"/>
                </a:lnTo>
                <a:lnTo>
                  <a:pt x="615730" y="140864"/>
                </a:lnTo>
                <a:lnTo>
                  <a:pt x="613403" y="157478"/>
                </a:lnTo>
                <a:lnTo>
                  <a:pt x="615730" y="173859"/>
                </a:lnTo>
                <a:lnTo>
                  <a:pt x="622254" y="186370"/>
                </a:lnTo>
                <a:lnTo>
                  <a:pt x="632289" y="194357"/>
                </a:lnTo>
                <a:lnTo>
                  <a:pt x="645153" y="197165"/>
                </a:lnTo>
                <a:lnTo>
                  <a:pt x="694699" y="197165"/>
                </a:lnTo>
                <a:lnTo>
                  <a:pt x="690873" y="203485"/>
                </a:lnTo>
                <a:lnTo>
                  <a:pt x="678331" y="214945"/>
                </a:lnTo>
                <a:lnTo>
                  <a:pt x="662933" y="222118"/>
                </a:lnTo>
                <a:lnTo>
                  <a:pt x="645153" y="224470"/>
                </a:lnTo>
                <a:close/>
              </a:path>
              <a:path w="821690" h="287654">
                <a:moveTo>
                  <a:pt x="694699" y="197165"/>
                </a:moveTo>
                <a:lnTo>
                  <a:pt x="645153" y="197165"/>
                </a:lnTo>
                <a:lnTo>
                  <a:pt x="658017" y="194357"/>
                </a:lnTo>
                <a:lnTo>
                  <a:pt x="668053" y="186370"/>
                </a:lnTo>
                <a:lnTo>
                  <a:pt x="674576" y="173859"/>
                </a:lnTo>
                <a:lnTo>
                  <a:pt x="676903" y="157478"/>
                </a:lnTo>
                <a:lnTo>
                  <a:pt x="674576" y="140864"/>
                </a:lnTo>
                <a:lnTo>
                  <a:pt x="668053" y="128149"/>
                </a:lnTo>
                <a:lnTo>
                  <a:pt x="658017" y="120018"/>
                </a:lnTo>
                <a:lnTo>
                  <a:pt x="645153" y="117156"/>
                </a:lnTo>
                <a:lnTo>
                  <a:pt x="693832" y="117156"/>
                </a:lnTo>
                <a:lnTo>
                  <a:pt x="701276" y="129851"/>
                </a:lnTo>
                <a:lnTo>
                  <a:pt x="705795" y="157478"/>
                </a:lnTo>
                <a:lnTo>
                  <a:pt x="705795" y="161923"/>
                </a:lnTo>
                <a:lnTo>
                  <a:pt x="767389" y="161923"/>
                </a:lnTo>
                <a:lnTo>
                  <a:pt x="767389" y="188275"/>
                </a:lnTo>
                <a:lnTo>
                  <a:pt x="700080" y="188275"/>
                </a:lnTo>
                <a:lnTo>
                  <a:pt x="694699" y="197165"/>
                </a:lnTo>
                <a:close/>
              </a:path>
              <a:path w="821690" h="287654">
                <a:moveTo>
                  <a:pt x="767389" y="273682"/>
                </a:moveTo>
                <a:lnTo>
                  <a:pt x="736592" y="273682"/>
                </a:lnTo>
                <a:lnTo>
                  <a:pt x="736592" y="188275"/>
                </a:lnTo>
                <a:lnTo>
                  <a:pt x="767389" y="188275"/>
                </a:lnTo>
                <a:lnTo>
                  <a:pt x="767389" y="273682"/>
                </a:lnTo>
                <a:close/>
              </a:path>
              <a:path w="821690" h="287654">
                <a:moveTo>
                  <a:pt x="821681" y="287334"/>
                </a:moveTo>
                <a:lnTo>
                  <a:pt x="790567" y="287334"/>
                </a:lnTo>
                <a:lnTo>
                  <a:pt x="790567" y="317"/>
                </a:lnTo>
                <a:lnTo>
                  <a:pt x="821681" y="317"/>
                </a:lnTo>
                <a:lnTo>
                  <a:pt x="821681" y="287334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269635" y="8782360"/>
            <a:ext cx="832485" cy="287655"/>
          </a:xfrm>
          <a:custGeom>
            <a:avLst/>
            <a:gdLst/>
            <a:ahLst/>
            <a:cxnLst/>
            <a:rect l="l" t="t" r="r" b="b"/>
            <a:pathLst>
              <a:path w="832484" h="287654">
                <a:moveTo>
                  <a:pt x="233360" y="61911"/>
                </a:moveTo>
                <a:lnTo>
                  <a:pt x="200340" y="61911"/>
                </a:lnTo>
                <a:lnTo>
                  <a:pt x="200340" y="0"/>
                </a:lnTo>
                <a:lnTo>
                  <a:pt x="233360" y="0"/>
                </a:lnTo>
                <a:lnTo>
                  <a:pt x="233360" y="61911"/>
                </a:lnTo>
                <a:close/>
              </a:path>
              <a:path w="832484" h="287654">
                <a:moveTo>
                  <a:pt x="72389" y="223517"/>
                </a:moveTo>
                <a:lnTo>
                  <a:pt x="43263" y="216443"/>
                </a:lnTo>
                <a:lnTo>
                  <a:pt x="20359" y="196213"/>
                </a:lnTo>
                <a:lnTo>
                  <a:pt x="5372" y="164314"/>
                </a:lnTo>
                <a:lnTo>
                  <a:pt x="0" y="122236"/>
                </a:lnTo>
                <a:lnTo>
                  <a:pt x="5372" y="80475"/>
                </a:lnTo>
                <a:lnTo>
                  <a:pt x="20359" y="48656"/>
                </a:lnTo>
                <a:lnTo>
                  <a:pt x="43263" y="28386"/>
                </a:lnTo>
                <a:lnTo>
                  <a:pt x="72389" y="21272"/>
                </a:lnTo>
                <a:lnTo>
                  <a:pt x="90967" y="24005"/>
                </a:lnTo>
                <a:lnTo>
                  <a:pt x="107432" y="31948"/>
                </a:lnTo>
                <a:lnTo>
                  <a:pt x="121457" y="44712"/>
                </a:lnTo>
                <a:lnTo>
                  <a:pt x="125441" y="50799"/>
                </a:lnTo>
                <a:lnTo>
                  <a:pt x="72389" y="50799"/>
                </a:lnTo>
                <a:lnTo>
                  <a:pt x="55576" y="55710"/>
                </a:lnTo>
                <a:lnTo>
                  <a:pt x="42425" y="69849"/>
                </a:lnTo>
                <a:lnTo>
                  <a:pt x="33858" y="92322"/>
                </a:lnTo>
                <a:lnTo>
                  <a:pt x="30797" y="122236"/>
                </a:lnTo>
                <a:lnTo>
                  <a:pt x="33858" y="152517"/>
                </a:lnTo>
                <a:lnTo>
                  <a:pt x="42425" y="175178"/>
                </a:lnTo>
                <a:lnTo>
                  <a:pt x="55576" y="189386"/>
                </a:lnTo>
                <a:lnTo>
                  <a:pt x="72389" y="194308"/>
                </a:lnTo>
                <a:lnTo>
                  <a:pt x="125316" y="194308"/>
                </a:lnTo>
                <a:lnTo>
                  <a:pt x="123377" y="197666"/>
                </a:lnTo>
                <a:lnTo>
                  <a:pt x="109060" y="211730"/>
                </a:lnTo>
                <a:lnTo>
                  <a:pt x="91885" y="220496"/>
                </a:lnTo>
                <a:lnTo>
                  <a:pt x="72389" y="223517"/>
                </a:lnTo>
                <a:close/>
              </a:path>
              <a:path w="832484" h="287654">
                <a:moveTo>
                  <a:pt x="125316" y="194308"/>
                </a:moveTo>
                <a:lnTo>
                  <a:pt x="72389" y="194308"/>
                </a:lnTo>
                <a:lnTo>
                  <a:pt x="89335" y="189386"/>
                </a:lnTo>
                <a:lnTo>
                  <a:pt x="102472" y="175178"/>
                </a:lnTo>
                <a:lnTo>
                  <a:pt x="110965" y="152517"/>
                </a:lnTo>
                <a:lnTo>
                  <a:pt x="113981" y="122236"/>
                </a:lnTo>
                <a:lnTo>
                  <a:pt x="110965" y="92322"/>
                </a:lnTo>
                <a:lnTo>
                  <a:pt x="102472" y="69849"/>
                </a:lnTo>
                <a:lnTo>
                  <a:pt x="89335" y="55710"/>
                </a:lnTo>
                <a:lnTo>
                  <a:pt x="72389" y="50799"/>
                </a:lnTo>
                <a:lnTo>
                  <a:pt x="125441" y="50799"/>
                </a:lnTo>
                <a:lnTo>
                  <a:pt x="132713" y="61911"/>
                </a:lnTo>
                <a:lnTo>
                  <a:pt x="233360" y="61911"/>
                </a:lnTo>
                <a:lnTo>
                  <a:pt x="233360" y="88899"/>
                </a:lnTo>
                <a:lnTo>
                  <a:pt x="141603" y="88899"/>
                </a:lnTo>
                <a:lnTo>
                  <a:pt x="143086" y="96831"/>
                </a:lnTo>
                <a:lnTo>
                  <a:pt x="144183" y="104972"/>
                </a:lnTo>
                <a:lnTo>
                  <a:pt x="144862" y="113410"/>
                </a:lnTo>
                <a:lnTo>
                  <a:pt x="145096" y="122236"/>
                </a:lnTo>
                <a:lnTo>
                  <a:pt x="144922" y="130109"/>
                </a:lnTo>
                <a:lnTo>
                  <a:pt x="144421" y="137595"/>
                </a:lnTo>
                <a:lnTo>
                  <a:pt x="143622" y="144783"/>
                </a:lnTo>
                <a:lnTo>
                  <a:pt x="142556" y="151763"/>
                </a:lnTo>
                <a:lnTo>
                  <a:pt x="233360" y="151763"/>
                </a:lnTo>
                <a:lnTo>
                  <a:pt x="233360" y="178750"/>
                </a:lnTo>
                <a:lnTo>
                  <a:pt x="134301" y="178750"/>
                </a:lnTo>
                <a:lnTo>
                  <a:pt x="125316" y="194308"/>
                </a:lnTo>
                <a:close/>
              </a:path>
              <a:path w="832484" h="287654">
                <a:moveTo>
                  <a:pt x="233360" y="151763"/>
                </a:moveTo>
                <a:lnTo>
                  <a:pt x="200340" y="151763"/>
                </a:lnTo>
                <a:lnTo>
                  <a:pt x="200340" y="88899"/>
                </a:lnTo>
                <a:lnTo>
                  <a:pt x="233360" y="88899"/>
                </a:lnTo>
                <a:lnTo>
                  <a:pt x="233360" y="151763"/>
                </a:lnTo>
                <a:close/>
              </a:path>
              <a:path w="832484" h="287654">
                <a:moveTo>
                  <a:pt x="233360" y="287652"/>
                </a:moveTo>
                <a:lnTo>
                  <a:pt x="200340" y="287652"/>
                </a:lnTo>
                <a:lnTo>
                  <a:pt x="200340" y="178750"/>
                </a:lnTo>
                <a:lnTo>
                  <a:pt x="233360" y="178750"/>
                </a:lnTo>
                <a:lnTo>
                  <a:pt x="233360" y="287652"/>
                </a:lnTo>
                <a:close/>
              </a:path>
              <a:path w="832484" h="287654">
                <a:moveTo>
                  <a:pt x="500692" y="141603"/>
                </a:moveTo>
                <a:lnTo>
                  <a:pt x="467672" y="141603"/>
                </a:lnTo>
                <a:lnTo>
                  <a:pt x="472544" y="112086"/>
                </a:lnTo>
                <a:lnTo>
                  <a:pt x="475213" y="86200"/>
                </a:lnTo>
                <a:lnTo>
                  <a:pt x="476334" y="63648"/>
                </a:lnTo>
                <a:lnTo>
                  <a:pt x="476562" y="44132"/>
                </a:lnTo>
                <a:lnTo>
                  <a:pt x="315909" y="44132"/>
                </a:lnTo>
                <a:lnTo>
                  <a:pt x="315909" y="17462"/>
                </a:lnTo>
                <a:lnTo>
                  <a:pt x="508947" y="17462"/>
                </a:lnTo>
                <a:lnTo>
                  <a:pt x="508905" y="44132"/>
                </a:lnTo>
                <a:lnTo>
                  <a:pt x="508818" y="57843"/>
                </a:lnTo>
                <a:lnTo>
                  <a:pt x="507915" y="81676"/>
                </a:lnTo>
                <a:lnTo>
                  <a:pt x="505464" y="109437"/>
                </a:lnTo>
                <a:lnTo>
                  <a:pt x="500692" y="141603"/>
                </a:lnTo>
                <a:close/>
              </a:path>
              <a:path w="832484" h="287654">
                <a:moveTo>
                  <a:pt x="543554" y="168590"/>
                </a:moveTo>
                <a:lnTo>
                  <a:pt x="284159" y="168590"/>
                </a:lnTo>
                <a:lnTo>
                  <a:pt x="284159" y="141603"/>
                </a:lnTo>
                <a:lnTo>
                  <a:pt x="543554" y="141603"/>
                </a:lnTo>
                <a:lnTo>
                  <a:pt x="543554" y="168590"/>
                </a:lnTo>
                <a:close/>
              </a:path>
              <a:path w="832484" h="287654">
                <a:moveTo>
                  <a:pt x="379726" y="287334"/>
                </a:moveTo>
                <a:lnTo>
                  <a:pt x="347341" y="287334"/>
                </a:lnTo>
                <a:lnTo>
                  <a:pt x="347341" y="168590"/>
                </a:lnTo>
                <a:lnTo>
                  <a:pt x="379726" y="168590"/>
                </a:lnTo>
                <a:lnTo>
                  <a:pt x="379726" y="287334"/>
                </a:lnTo>
                <a:close/>
              </a:path>
              <a:path w="832484" h="287654">
                <a:moveTo>
                  <a:pt x="478467" y="287334"/>
                </a:moveTo>
                <a:lnTo>
                  <a:pt x="445765" y="287334"/>
                </a:lnTo>
                <a:lnTo>
                  <a:pt x="445765" y="168590"/>
                </a:lnTo>
                <a:lnTo>
                  <a:pt x="478467" y="168590"/>
                </a:lnTo>
                <a:lnTo>
                  <a:pt x="478467" y="287334"/>
                </a:lnTo>
                <a:close/>
              </a:path>
              <a:path w="832484" h="287654">
                <a:moveTo>
                  <a:pt x="701985" y="287334"/>
                </a:moveTo>
                <a:lnTo>
                  <a:pt x="660705" y="283837"/>
                </a:lnTo>
                <a:lnTo>
                  <a:pt x="629635" y="273642"/>
                </a:lnTo>
                <a:lnTo>
                  <a:pt x="610055" y="257197"/>
                </a:lnTo>
                <a:lnTo>
                  <a:pt x="603243" y="234947"/>
                </a:lnTo>
                <a:lnTo>
                  <a:pt x="610055" y="212881"/>
                </a:lnTo>
                <a:lnTo>
                  <a:pt x="629635" y="196530"/>
                </a:lnTo>
                <a:lnTo>
                  <a:pt x="660705" y="186370"/>
                </a:lnTo>
                <a:lnTo>
                  <a:pt x="701985" y="182878"/>
                </a:lnTo>
                <a:lnTo>
                  <a:pt x="743398" y="186370"/>
                </a:lnTo>
                <a:lnTo>
                  <a:pt x="774454" y="196530"/>
                </a:lnTo>
                <a:lnTo>
                  <a:pt x="788089" y="207960"/>
                </a:lnTo>
                <a:lnTo>
                  <a:pt x="701985" y="207960"/>
                </a:lnTo>
                <a:lnTo>
                  <a:pt x="674085" y="209721"/>
                </a:lnTo>
                <a:lnTo>
                  <a:pt x="653567" y="214905"/>
                </a:lnTo>
                <a:lnTo>
                  <a:pt x="640907" y="223363"/>
                </a:lnTo>
                <a:lnTo>
                  <a:pt x="636581" y="234947"/>
                </a:lnTo>
                <a:lnTo>
                  <a:pt x="640907" y="246665"/>
                </a:lnTo>
                <a:lnTo>
                  <a:pt x="653567" y="255108"/>
                </a:lnTo>
                <a:lnTo>
                  <a:pt x="674085" y="260218"/>
                </a:lnTo>
                <a:lnTo>
                  <a:pt x="701985" y="261934"/>
                </a:lnTo>
                <a:lnTo>
                  <a:pt x="788340" y="261934"/>
                </a:lnTo>
                <a:lnTo>
                  <a:pt x="774454" y="273642"/>
                </a:lnTo>
                <a:lnTo>
                  <a:pt x="743398" y="283837"/>
                </a:lnTo>
                <a:lnTo>
                  <a:pt x="701985" y="287334"/>
                </a:lnTo>
                <a:close/>
              </a:path>
              <a:path w="832484" h="287654">
                <a:moveTo>
                  <a:pt x="788340" y="261934"/>
                </a:moveTo>
                <a:lnTo>
                  <a:pt x="701985" y="261934"/>
                </a:lnTo>
                <a:lnTo>
                  <a:pt x="729935" y="260218"/>
                </a:lnTo>
                <a:lnTo>
                  <a:pt x="750562" y="255108"/>
                </a:lnTo>
                <a:lnTo>
                  <a:pt x="763331" y="246665"/>
                </a:lnTo>
                <a:lnTo>
                  <a:pt x="767707" y="234947"/>
                </a:lnTo>
                <a:lnTo>
                  <a:pt x="763331" y="223363"/>
                </a:lnTo>
                <a:lnTo>
                  <a:pt x="750562" y="214905"/>
                </a:lnTo>
                <a:lnTo>
                  <a:pt x="729935" y="209721"/>
                </a:lnTo>
                <a:lnTo>
                  <a:pt x="701985" y="207960"/>
                </a:lnTo>
                <a:lnTo>
                  <a:pt x="788089" y="207960"/>
                </a:lnTo>
                <a:lnTo>
                  <a:pt x="793960" y="212881"/>
                </a:lnTo>
                <a:lnTo>
                  <a:pt x="800727" y="234947"/>
                </a:lnTo>
                <a:lnTo>
                  <a:pt x="793960" y="257197"/>
                </a:lnTo>
                <a:lnTo>
                  <a:pt x="788340" y="261934"/>
                </a:lnTo>
                <a:close/>
              </a:path>
              <a:path w="832484" h="287654">
                <a:moveTo>
                  <a:pt x="802631" y="110171"/>
                </a:moveTo>
                <a:lnTo>
                  <a:pt x="605466" y="110171"/>
                </a:lnTo>
                <a:lnTo>
                  <a:pt x="605466" y="13017"/>
                </a:lnTo>
                <a:lnTo>
                  <a:pt x="800727" y="13017"/>
                </a:lnTo>
                <a:lnTo>
                  <a:pt x="800727" y="39052"/>
                </a:lnTo>
                <a:lnTo>
                  <a:pt x="637851" y="39052"/>
                </a:lnTo>
                <a:lnTo>
                  <a:pt x="637851" y="83819"/>
                </a:lnTo>
                <a:lnTo>
                  <a:pt x="802631" y="83819"/>
                </a:lnTo>
                <a:lnTo>
                  <a:pt x="802631" y="110171"/>
                </a:lnTo>
                <a:close/>
              </a:path>
              <a:path w="832484" h="287654">
                <a:moveTo>
                  <a:pt x="719130" y="138746"/>
                </a:moveTo>
                <a:lnTo>
                  <a:pt x="686428" y="138746"/>
                </a:lnTo>
                <a:lnTo>
                  <a:pt x="686428" y="110171"/>
                </a:lnTo>
                <a:lnTo>
                  <a:pt x="719130" y="110171"/>
                </a:lnTo>
                <a:lnTo>
                  <a:pt x="719130" y="138746"/>
                </a:lnTo>
                <a:close/>
              </a:path>
              <a:path w="832484" h="287654">
                <a:moveTo>
                  <a:pt x="832476" y="165415"/>
                </a:moveTo>
                <a:lnTo>
                  <a:pt x="573399" y="165415"/>
                </a:lnTo>
                <a:lnTo>
                  <a:pt x="573399" y="138746"/>
                </a:lnTo>
                <a:lnTo>
                  <a:pt x="832476" y="138746"/>
                </a:lnTo>
                <a:lnTo>
                  <a:pt x="832476" y="16541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217106" y="8782360"/>
            <a:ext cx="836930" cy="287655"/>
          </a:xfrm>
          <a:custGeom>
            <a:avLst/>
            <a:gdLst/>
            <a:ahLst/>
            <a:cxnLst/>
            <a:rect l="l" t="t" r="r" b="b"/>
            <a:pathLst>
              <a:path w="836930" h="287654">
                <a:moveTo>
                  <a:pt x="234947" y="42862"/>
                </a:moveTo>
                <a:lnTo>
                  <a:pt x="23812" y="42862"/>
                </a:lnTo>
                <a:lnTo>
                  <a:pt x="23812" y="16509"/>
                </a:lnTo>
                <a:lnTo>
                  <a:pt x="234947" y="16509"/>
                </a:lnTo>
                <a:lnTo>
                  <a:pt x="234947" y="42862"/>
                </a:lnTo>
                <a:close/>
              </a:path>
              <a:path w="836930" h="287654">
                <a:moveTo>
                  <a:pt x="26034" y="140651"/>
                </a:moveTo>
                <a:lnTo>
                  <a:pt x="14287" y="114933"/>
                </a:lnTo>
                <a:lnTo>
                  <a:pt x="52188" y="105279"/>
                </a:lnTo>
                <a:lnTo>
                  <a:pt x="82469" y="88660"/>
                </a:lnTo>
                <a:lnTo>
                  <a:pt x="102868" y="67160"/>
                </a:lnTo>
                <a:lnTo>
                  <a:pt x="111123" y="42862"/>
                </a:lnTo>
                <a:lnTo>
                  <a:pt x="148271" y="42862"/>
                </a:lnTo>
                <a:lnTo>
                  <a:pt x="156525" y="67160"/>
                </a:lnTo>
                <a:lnTo>
                  <a:pt x="167210" y="78421"/>
                </a:lnTo>
                <a:lnTo>
                  <a:pt x="129538" y="78421"/>
                </a:lnTo>
                <a:lnTo>
                  <a:pt x="112651" y="100557"/>
                </a:lnTo>
                <a:lnTo>
                  <a:pt x="88978" y="118823"/>
                </a:lnTo>
                <a:lnTo>
                  <a:pt x="59709" y="132445"/>
                </a:lnTo>
                <a:lnTo>
                  <a:pt x="26034" y="140651"/>
                </a:lnTo>
                <a:close/>
              </a:path>
              <a:path w="836930" h="287654">
                <a:moveTo>
                  <a:pt x="233360" y="140651"/>
                </a:moveTo>
                <a:lnTo>
                  <a:pt x="199636" y="132445"/>
                </a:lnTo>
                <a:lnTo>
                  <a:pt x="170257" y="118823"/>
                </a:lnTo>
                <a:lnTo>
                  <a:pt x="146475" y="100557"/>
                </a:lnTo>
                <a:lnTo>
                  <a:pt x="129538" y="78421"/>
                </a:lnTo>
                <a:lnTo>
                  <a:pt x="167210" y="78421"/>
                </a:lnTo>
                <a:lnTo>
                  <a:pt x="176925" y="88660"/>
                </a:lnTo>
                <a:lnTo>
                  <a:pt x="207206" y="105279"/>
                </a:lnTo>
                <a:lnTo>
                  <a:pt x="245107" y="114933"/>
                </a:lnTo>
                <a:lnTo>
                  <a:pt x="233360" y="140651"/>
                </a:lnTo>
                <a:close/>
              </a:path>
              <a:path w="836930" h="287654">
                <a:moveTo>
                  <a:pt x="259077" y="187958"/>
                </a:moveTo>
                <a:lnTo>
                  <a:pt x="0" y="187958"/>
                </a:lnTo>
                <a:lnTo>
                  <a:pt x="0" y="161605"/>
                </a:lnTo>
                <a:lnTo>
                  <a:pt x="259394" y="161605"/>
                </a:lnTo>
                <a:lnTo>
                  <a:pt x="259077" y="187958"/>
                </a:lnTo>
                <a:close/>
              </a:path>
              <a:path w="836930" h="287654">
                <a:moveTo>
                  <a:pt x="145096" y="287334"/>
                </a:moveTo>
                <a:lnTo>
                  <a:pt x="112393" y="287334"/>
                </a:lnTo>
                <a:lnTo>
                  <a:pt x="112393" y="187958"/>
                </a:lnTo>
                <a:lnTo>
                  <a:pt x="145096" y="187958"/>
                </a:lnTo>
                <a:lnTo>
                  <a:pt x="145096" y="287334"/>
                </a:lnTo>
                <a:close/>
              </a:path>
              <a:path w="836930" h="287654">
                <a:moveTo>
                  <a:pt x="323846" y="216850"/>
                </a:moveTo>
                <a:lnTo>
                  <a:pt x="300352" y="216850"/>
                </a:lnTo>
                <a:lnTo>
                  <a:pt x="300352" y="27304"/>
                </a:lnTo>
                <a:lnTo>
                  <a:pt x="433700" y="27304"/>
                </a:lnTo>
                <a:lnTo>
                  <a:pt x="433700" y="53974"/>
                </a:lnTo>
                <a:lnTo>
                  <a:pt x="333054" y="53974"/>
                </a:lnTo>
                <a:lnTo>
                  <a:pt x="333054" y="189545"/>
                </a:lnTo>
                <a:lnTo>
                  <a:pt x="455529" y="189545"/>
                </a:lnTo>
                <a:lnTo>
                  <a:pt x="457830" y="207325"/>
                </a:lnTo>
                <a:lnTo>
                  <a:pt x="425822" y="212162"/>
                </a:lnTo>
                <a:lnTo>
                  <a:pt x="393934" y="215064"/>
                </a:lnTo>
                <a:lnTo>
                  <a:pt x="360497" y="216478"/>
                </a:lnTo>
                <a:lnTo>
                  <a:pt x="323846" y="216850"/>
                </a:lnTo>
                <a:close/>
              </a:path>
              <a:path w="836930" h="287654">
                <a:moveTo>
                  <a:pt x="455529" y="189545"/>
                </a:moveTo>
                <a:lnTo>
                  <a:pt x="333054" y="189545"/>
                </a:lnTo>
                <a:lnTo>
                  <a:pt x="365934" y="188955"/>
                </a:lnTo>
                <a:lnTo>
                  <a:pt x="396077" y="187442"/>
                </a:lnTo>
                <a:lnTo>
                  <a:pt x="425029" y="184678"/>
                </a:lnTo>
                <a:lnTo>
                  <a:pt x="454337" y="180338"/>
                </a:lnTo>
                <a:lnTo>
                  <a:pt x="455529" y="189545"/>
                </a:lnTo>
                <a:close/>
              </a:path>
              <a:path w="836930" h="287654">
                <a:moveTo>
                  <a:pt x="510852" y="287334"/>
                </a:moveTo>
                <a:lnTo>
                  <a:pt x="478150" y="287334"/>
                </a:lnTo>
                <a:lnTo>
                  <a:pt x="478150" y="0"/>
                </a:lnTo>
                <a:lnTo>
                  <a:pt x="510852" y="0"/>
                </a:lnTo>
                <a:lnTo>
                  <a:pt x="510852" y="110488"/>
                </a:lnTo>
                <a:lnTo>
                  <a:pt x="555619" y="110488"/>
                </a:lnTo>
                <a:lnTo>
                  <a:pt x="555619" y="137476"/>
                </a:lnTo>
                <a:lnTo>
                  <a:pt x="510852" y="137476"/>
                </a:lnTo>
                <a:lnTo>
                  <a:pt x="510852" y="287334"/>
                </a:lnTo>
                <a:close/>
              </a:path>
              <a:path w="836930" h="287654">
                <a:moveTo>
                  <a:pt x="707382" y="125728"/>
                </a:moveTo>
                <a:lnTo>
                  <a:pt x="665289" y="121735"/>
                </a:lnTo>
                <a:lnTo>
                  <a:pt x="633049" y="110211"/>
                </a:lnTo>
                <a:lnTo>
                  <a:pt x="612416" y="91840"/>
                </a:lnTo>
                <a:lnTo>
                  <a:pt x="605148" y="67309"/>
                </a:lnTo>
                <a:lnTo>
                  <a:pt x="612416" y="42961"/>
                </a:lnTo>
                <a:lnTo>
                  <a:pt x="633049" y="24685"/>
                </a:lnTo>
                <a:lnTo>
                  <a:pt x="665289" y="13195"/>
                </a:lnTo>
                <a:lnTo>
                  <a:pt x="707382" y="9207"/>
                </a:lnTo>
                <a:lnTo>
                  <a:pt x="749476" y="13195"/>
                </a:lnTo>
                <a:lnTo>
                  <a:pt x="781716" y="24685"/>
                </a:lnTo>
                <a:lnTo>
                  <a:pt x="793993" y="35559"/>
                </a:lnTo>
                <a:lnTo>
                  <a:pt x="707382" y="35559"/>
                </a:lnTo>
                <a:lnTo>
                  <a:pt x="678852" y="37707"/>
                </a:lnTo>
                <a:lnTo>
                  <a:pt x="657258" y="43933"/>
                </a:lnTo>
                <a:lnTo>
                  <a:pt x="643580" y="53909"/>
                </a:lnTo>
                <a:lnTo>
                  <a:pt x="638803" y="67309"/>
                </a:lnTo>
                <a:lnTo>
                  <a:pt x="643580" y="80892"/>
                </a:lnTo>
                <a:lnTo>
                  <a:pt x="657258" y="90962"/>
                </a:lnTo>
                <a:lnTo>
                  <a:pt x="678852" y="97223"/>
                </a:lnTo>
                <a:lnTo>
                  <a:pt x="707382" y="99376"/>
                </a:lnTo>
                <a:lnTo>
                  <a:pt x="793885" y="99376"/>
                </a:lnTo>
                <a:lnTo>
                  <a:pt x="781716" y="110211"/>
                </a:lnTo>
                <a:lnTo>
                  <a:pt x="749476" y="121735"/>
                </a:lnTo>
                <a:lnTo>
                  <a:pt x="707382" y="125728"/>
                </a:lnTo>
                <a:close/>
              </a:path>
              <a:path w="836930" h="287654">
                <a:moveTo>
                  <a:pt x="793885" y="99376"/>
                </a:moveTo>
                <a:lnTo>
                  <a:pt x="707382" y="99376"/>
                </a:lnTo>
                <a:lnTo>
                  <a:pt x="735729" y="97223"/>
                </a:lnTo>
                <a:lnTo>
                  <a:pt x="757229" y="90962"/>
                </a:lnTo>
                <a:lnTo>
                  <a:pt x="770872" y="80892"/>
                </a:lnTo>
                <a:lnTo>
                  <a:pt x="775644" y="67309"/>
                </a:lnTo>
                <a:lnTo>
                  <a:pt x="770872" y="53909"/>
                </a:lnTo>
                <a:lnTo>
                  <a:pt x="757229" y="43933"/>
                </a:lnTo>
                <a:lnTo>
                  <a:pt x="735729" y="37707"/>
                </a:lnTo>
                <a:lnTo>
                  <a:pt x="707382" y="35559"/>
                </a:lnTo>
                <a:lnTo>
                  <a:pt x="793993" y="35559"/>
                </a:lnTo>
                <a:lnTo>
                  <a:pt x="802349" y="42961"/>
                </a:lnTo>
                <a:lnTo>
                  <a:pt x="809616" y="67309"/>
                </a:lnTo>
                <a:lnTo>
                  <a:pt x="802349" y="91840"/>
                </a:lnTo>
                <a:lnTo>
                  <a:pt x="793885" y="99376"/>
                </a:lnTo>
                <a:close/>
              </a:path>
              <a:path w="836930" h="287654">
                <a:moveTo>
                  <a:pt x="808029" y="281619"/>
                </a:moveTo>
                <a:lnTo>
                  <a:pt x="610228" y="281619"/>
                </a:lnTo>
                <a:lnTo>
                  <a:pt x="610228" y="198118"/>
                </a:lnTo>
                <a:lnTo>
                  <a:pt x="643248" y="198118"/>
                </a:lnTo>
                <a:lnTo>
                  <a:pt x="643248" y="254949"/>
                </a:lnTo>
                <a:lnTo>
                  <a:pt x="808029" y="254949"/>
                </a:lnTo>
                <a:lnTo>
                  <a:pt x="808029" y="281619"/>
                </a:lnTo>
                <a:close/>
              </a:path>
              <a:path w="836930" h="287654">
                <a:moveTo>
                  <a:pt x="836921" y="175575"/>
                </a:moveTo>
                <a:lnTo>
                  <a:pt x="577526" y="175575"/>
                </a:lnTo>
                <a:lnTo>
                  <a:pt x="577526" y="148906"/>
                </a:lnTo>
                <a:lnTo>
                  <a:pt x="836921" y="148906"/>
                </a:lnTo>
                <a:lnTo>
                  <a:pt x="836921" y="17557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0822" y="2094430"/>
            <a:ext cx="1122680" cy="383540"/>
          </a:xfrm>
          <a:custGeom>
            <a:avLst/>
            <a:gdLst/>
            <a:ahLst/>
            <a:cxnLst/>
            <a:rect l="l" t="t" r="r" b="b"/>
            <a:pathLst>
              <a:path w="1122679" h="383539">
                <a:moveTo>
                  <a:pt x="330454" y="155787"/>
                </a:moveTo>
                <a:lnTo>
                  <a:pt x="303747" y="155787"/>
                </a:lnTo>
                <a:lnTo>
                  <a:pt x="303747" y="0"/>
                </a:lnTo>
                <a:lnTo>
                  <a:pt x="330454" y="0"/>
                </a:lnTo>
                <a:lnTo>
                  <a:pt x="330454" y="155787"/>
                </a:lnTo>
                <a:close/>
              </a:path>
              <a:path w="1122679" h="383539">
                <a:moveTo>
                  <a:pt x="244655" y="362992"/>
                </a:moveTo>
                <a:lnTo>
                  <a:pt x="217949" y="362992"/>
                </a:lnTo>
                <a:lnTo>
                  <a:pt x="217949" y="9055"/>
                </a:lnTo>
                <a:lnTo>
                  <a:pt x="244655" y="9055"/>
                </a:lnTo>
                <a:lnTo>
                  <a:pt x="244655" y="155787"/>
                </a:lnTo>
                <a:lnTo>
                  <a:pt x="330454" y="155787"/>
                </a:lnTo>
                <a:lnTo>
                  <a:pt x="330454" y="178963"/>
                </a:lnTo>
                <a:lnTo>
                  <a:pt x="244655" y="178963"/>
                </a:lnTo>
                <a:lnTo>
                  <a:pt x="244655" y="362992"/>
                </a:lnTo>
                <a:close/>
              </a:path>
              <a:path w="1122679" h="383539">
                <a:moveTo>
                  <a:pt x="330454" y="383099"/>
                </a:moveTo>
                <a:lnTo>
                  <a:pt x="303747" y="383099"/>
                </a:lnTo>
                <a:lnTo>
                  <a:pt x="303747" y="178963"/>
                </a:lnTo>
                <a:lnTo>
                  <a:pt x="330454" y="178963"/>
                </a:lnTo>
                <a:lnTo>
                  <a:pt x="330454" y="383099"/>
                </a:lnTo>
                <a:close/>
              </a:path>
              <a:path w="1122679" h="383539">
                <a:moveTo>
                  <a:pt x="18264" y="297761"/>
                </a:moveTo>
                <a:lnTo>
                  <a:pt x="0" y="277655"/>
                </a:lnTo>
                <a:lnTo>
                  <a:pt x="35766" y="248830"/>
                </a:lnTo>
                <a:lnTo>
                  <a:pt x="63734" y="209373"/>
                </a:lnTo>
                <a:lnTo>
                  <a:pt x="81975" y="163152"/>
                </a:lnTo>
                <a:lnTo>
                  <a:pt x="88561" y="114039"/>
                </a:lnTo>
                <a:lnTo>
                  <a:pt x="88561" y="36989"/>
                </a:lnTo>
                <a:lnTo>
                  <a:pt x="114807" y="36989"/>
                </a:lnTo>
                <a:lnTo>
                  <a:pt x="114807" y="112504"/>
                </a:lnTo>
                <a:lnTo>
                  <a:pt x="120900" y="158869"/>
                </a:lnTo>
                <a:lnTo>
                  <a:pt x="128106" y="177122"/>
                </a:lnTo>
                <a:lnTo>
                  <a:pt x="101914" y="177122"/>
                </a:lnTo>
                <a:lnTo>
                  <a:pt x="88369" y="214728"/>
                </a:lnTo>
                <a:lnTo>
                  <a:pt x="69413" y="248320"/>
                </a:lnTo>
                <a:lnTo>
                  <a:pt x="45796" y="276472"/>
                </a:lnTo>
                <a:lnTo>
                  <a:pt x="18264" y="297761"/>
                </a:lnTo>
                <a:close/>
              </a:path>
              <a:path w="1122679" h="383539">
                <a:moveTo>
                  <a:pt x="182494" y="288859"/>
                </a:moveTo>
                <a:lnTo>
                  <a:pt x="155852" y="268896"/>
                </a:lnTo>
                <a:lnTo>
                  <a:pt x="133167" y="242775"/>
                </a:lnTo>
                <a:lnTo>
                  <a:pt x="115001" y="211761"/>
                </a:lnTo>
                <a:lnTo>
                  <a:pt x="101914" y="177122"/>
                </a:lnTo>
                <a:lnTo>
                  <a:pt x="128106" y="177122"/>
                </a:lnTo>
                <a:lnTo>
                  <a:pt x="138232" y="202773"/>
                </a:lnTo>
                <a:lnTo>
                  <a:pt x="165032" y="240259"/>
                </a:lnTo>
                <a:lnTo>
                  <a:pt x="199530" y="267371"/>
                </a:lnTo>
                <a:lnTo>
                  <a:pt x="182494" y="288859"/>
                </a:lnTo>
                <a:close/>
              </a:path>
              <a:path w="1122679" h="383539">
                <a:moveTo>
                  <a:pt x="701888" y="233451"/>
                </a:moveTo>
                <a:lnTo>
                  <a:pt x="432828" y="233451"/>
                </a:lnTo>
                <a:lnTo>
                  <a:pt x="432828" y="118797"/>
                </a:lnTo>
                <a:lnTo>
                  <a:pt x="665973" y="118797"/>
                </a:lnTo>
                <a:lnTo>
                  <a:pt x="665973" y="52798"/>
                </a:lnTo>
                <a:lnTo>
                  <a:pt x="431600" y="52798"/>
                </a:lnTo>
                <a:lnTo>
                  <a:pt x="431600" y="29622"/>
                </a:lnTo>
                <a:lnTo>
                  <a:pt x="692986" y="29622"/>
                </a:lnTo>
                <a:lnTo>
                  <a:pt x="692986" y="141513"/>
                </a:lnTo>
                <a:lnTo>
                  <a:pt x="459842" y="141513"/>
                </a:lnTo>
                <a:lnTo>
                  <a:pt x="459842" y="210428"/>
                </a:lnTo>
                <a:lnTo>
                  <a:pt x="701888" y="210428"/>
                </a:lnTo>
                <a:lnTo>
                  <a:pt x="701888" y="233451"/>
                </a:lnTo>
                <a:close/>
              </a:path>
              <a:path w="1122679" h="383539">
                <a:moveTo>
                  <a:pt x="575416" y="310347"/>
                </a:moveTo>
                <a:lnTo>
                  <a:pt x="548403" y="310347"/>
                </a:lnTo>
                <a:lnTo>
                  <a:pt x="548403" y="233451"/>
                </a:lnTo>
                <a:lnTo>
                  <a:pt x="575416" y="233451"/>
                </a:lnTo>
                <a:lnTo>
                  <a:pt x="575416" y="310347"/>
                </a:lnTo>
                <a:close/>
              </a:path>
              <a:path w="1122679" h="383539">
                <a:moveTo>
                  <a:pt x="738418" y="333830"/>
                </a:moveTo>
                <a:lnTo>
                  <a:pt x="387704" y="333830"/>
                </a:lnTo>
                <a:lnTo>
                  <a:pt x="387704" y="310347"/>
                </a:lnTo>
                <a:lnTo>
                  <a:pt x="738418" y="310347"/>
                </a:lnTo>
                <a:lnTo>
                  <a:pt x="738418" y="333830"/>
                </a:lnTo>
                <a:close/>
              </a:path>
              <a:path w="1122679" h="383539">
                <a:moveTo>
                  <a:pt x="946237" y="162541"/>
                </a:moveTo>
                <a:lnTo>
                  <a:pt x="891028" y="157365"/>
                </a:lnTo>
                <a:lnTo>
                  <a:pt x="848754" y="142319"/>
                </a:lnTo>
                <a:lnTo>
                  <a:pt x="821763" y="118466"/>
                </a:lnTo>
                <a:lnTo>
                  <a:pt x="812398" y="86872"/>
                </a:lnTo>
                <a:lnTo>
                  <a:pt x="821763" y="55096"/>
                </a:lnTo>
                <a:lnTo>
                  <a:pt x="848754" y="31119"/>
                </a:lnTo>
                <a:lnTo>
                  <a:pt x="891028" y="15948"/>
                </a:lnTo>
                <a:lnTo>
                  <a:pt x="946237" y="10590"/>
                </a:lnTo>
                <a:lnTo>
                  <a:pt x="1001532" y="15948"/>
                </a:lnTo>
                <a:lnTo>
                  <a:pt x="1043719" y="31119"/>
                </a:lnTo>
                <a:lnTo>
                  <a:pt x="1046346" y="33459"/>
                </a:lnTo>
                <a:lnTo>
                  <a:pt x="946237" y="33459"/>
                </a:lnTo>
                <a:lnTo>
                  <a:pt x="903371" y="37316"/>
                </a:lnTo>
                <a:lnTo>
                  <a:pt x="870146" y="48079"/>
                </a:lnTo>
                <a:lnTo>
                  <a:pt x="848721" y="64885"/>
                </a:lnTo>
                <a:lnTo>
                  <a:pt x="841253" y="86872"/>
                </a:lnTo>
                <a:lnTo>
                  <a:pt x="848721" y="108590"/>
                </a:lnTo>
                <a:lnTo>
                  <a:pt x="870146" y="125244"/>
                </a:lnTo>
                <a:lnTo>
                  <a:pt x="903371" y="135911"/>
                </a:lnTo>
                <a:lnTo>
                  <a:pt x="946237" y="139671"/>
                </a:lnTo>
                <a:lnTo>
                  <a:pt x="1046706" y="139671"/>
                </a:lnTo>
                <a:lnTo>
                  <a:pt x="1043719" y="142319"/>
                </a:lnTo>
                <a:lnTo>
                  <a:pt x="1001532" y="157365"/>
                </a:lnTo>
                <a:lnTo>
                  <a:pt x="946237" y="162541"/>
                </a:lnTo>
                <a:close/>
              </a:path>
              <a:path w="1122679" h="383539">
                <a:moveTo>
                  <a:pt x="1046706" y="139671"/>
                </a:moveTo>
                <a:lnTo>
                  <a:pt x="946237" y="139671"/>
                </a:lnTo>
                <a:lnTo>
                  <a:pt x="989237" y="135911"/>
                </a:lnTo>
                <a:lnTo>
                  <a:pt x="1022481" y="125244"/>
                </a:lnTo>
                <a:lnTo>
                  <a:pt x="1043926" y="108590"/>
                </a:lnTo>
                <a:lnTo>
                  <a:pt x="1051528" y="86872"/>
                </a:lnTo>
                <a:lnTo>
                  <a:pt x="1043926" y="64885"/>
                </a:lnTo>
                <a:lnTo>
                  <a:pt x="1022481" y="48079"/>
                </a:lnTo>
                <a:lnTo>
                  <a:pt x="989237" y="37316"/>
                </a:lnTo>
                <a:lnTo>
                  <a:pt x="946237" y="33459"/>
                </a:lnTo>
                <a:lnTo>
                  <a:pt x="1046346" y="33459"/>
                </a:lnTo>
                <a:lnTo>
                  <a:pt x="1070625" y="55096"/>
                </a:lnTo>
                <a:lnTo>
                  <a:pt x="1080076" y="86872"/>
                </a:lnTo>
                <a:lnTo>
                  <a:pt x="1070625" y="118466"/>
                </a:lnTo>
                <a:lnTo>
                  <a:pt x="1046706" y="139671"/>
                </a:lnTo>
                <a:close/>
              </a:path>
              <a:path w="1122679" h="383539">
                <a:moveTo>
                  <a:pt x="1122131" y="220558"/>
                </a:moveTo>
                <a:lnTo>
                  <a:pt x="771417" y="220558"/>
                </a:lnTo>
                <a:lnTo>
                  <a:pt x="771417" y="197228"/>
                </a:lnTo>
                <a:lnTo>
                  <a:pt x="1122131" y="197228"/>
                </a:lnTo>
                <a:lnTo>
                  <a:pt x="1122131" y="220558"/>
                </a:lnTo>
                <a:close/>
              </a:path>
              <a:path w="1122679" h="383539">
                <a:moveTo>
                  <a:pt x="963427" y="302673"/>
                </a:moveTo>
                <a:lnTo>
                  <a:pt x="935800" y="302673"/>
                </a:lnTo>
                <a:lnTo>
                  <a:pt x="935800" y="220558"/>
                </a:lnTo>
                <a:lnTo>
                  <a:pt x="963427" y="220558"/>
                </a:lnTo>
                <a:lnTo>
                  <a:pt x="963427" y="302673"/>
                </a:lnTo>
                <a:close/>
              </a:path>
              <a:path w="1122679" h="383539">
                <a:moveTo>
                  <a:pt x="1082992" y="373890"/>
                </a:moveTo>
                <a:lnTo>
                  <a:pt x="817923" y="373890"/>
                </a:lnTo>
                <a:lnTo>
                  <a:pt x="817923" y="262920"/>
                </a:lnTo>
                <a:lnTo>
                  <a:pt x="845090" y="262920"/>
                </a:lnTo>
                <a:lnTo>
                  <a:pt x="845090" y="350100"/>
                </a:lnTo>
                <a:lnTo>
                  <a:pt x="1082992" y="350100"/>
                </a:lnTo>
                <a:lnTo>
                  <a:pt x="1082992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2996" y="2094430"/>
            <a:ext cx="736600" cy="384175"/>
          </a:xfrm>
          <a:custGeom>
            <a:avLst/>
            <a:gdLst/>
            <a:ahLst/>
            <a:cxnLst/>
            <a:rect l="l" t="t" r="r" b="b"/>
            <a:pathLst>
              <a:path w="736600" h="384175">
                <a:moveTo>
                  <a:pt x="315258" y="383559"/>
                </a:moveTo>
                <a:lnTo>
                  <a:pt x="287938" y="383559"/>
                </a:lnTo>
                <a:lnTo>
                  <a:pt x="287938" y="0"/>
                </a:lnTo>
                <a:lnTo>
                  <a:pt x="315258" y="0"/>
                </a:lnTo>
                <a:lnTo>
                  <a:pt x="315258" y="383559"/>
                </a:lnTo>
                <a:close/>
              </a:path>
              <a:path w="736600" h="384175">
                <a:moveTo>
                  <a:pt x="17497" y="301752"/>
                </a:moveTo>
                <a:lnTo>
                  <a:pt x="0" y="279036"/>
                </a:lnTo>
                <a:lnTo>
                  <a:pt x="39124" y="251588"/>
                </a:lnTo>
                <a:lnTo>
                  <a:pt x="72982" y="210946"/>
                </a:lnTo>
                <a:lnTo>
                  <a:pt x="96825" y="161641"/>
                </a:lnTo>
                <a:lnTo>
                  <a:pt x="105904" y="108207"/>
                </a:lnTo>
                <a:lnTo>
                  <a:pt x="105904" y="34380"/>
                </a:lnTo>
                <a:lnTo>
                  <a:pt x="133071" y="34380"/>
                </a:lnTo>
                <a:lnTo>
                  <a:pt x="133071" y="108207"/>
                </a:lnTo>
                <a:lnTo>
                  <a:pt x="141957" y="159867"/>
                </a:lnTo>
                <a:lnTo>
                  <a:pt x="146684" y="169294"/>
                </a:lnTo>
                <a:lnTo>
                  <a:pt x="119718" y="169294"/>
                </a:lnTo>
                <a:lnTo>
                  <a:pt x="102451" y="211790"/>
                </a:lnTo>
                <a:lnTo>
                  <a:pt x="78392" y="249221"/>
                </a:lnTo>
                <a:lnTo>
                  <a:pt x="49441" y="279803"/>
                </a:lnTo>
                <a:lnTo>
                  <a:pt x="17497" y="301752"/>
                </a:lnTo>
                <a:close/>
              </a:path>
              <a:path w="736600" h="384175">
                <a:moveTo>
                  <a:pt x="221786" y="294845"/>
                </a:moveTo>
                <a:lnTo>
                  <a:pt x="190341" y="274105"/>
                </a:lnTo>
                <a:lnTo>
                  <a:pt x="161543" y="245192"/>
                </a:lnTo>
                <a:lnTo>
                  <a:pt x="137350" y="209718"/>
                </a:lnTo>
                <a:lnTo>
                  <a:pt x="119718" y="169294"/>
                </a:lnTo>
                <a:lnTo>
                  <a:pt x="146684" y="169294"/>
                </a:lnTo>
                <a:lnTo>
                  <a:pt x="165821" y="207454"/>
                </a:lnTo>
                <a:lnTo>
                  <a:pt x="199787" y="246667"/>
                </a:lnTo>
                <a:lnTo>
                  <a:pt x="238976" y="273203"/>
                </a:lnTo>
                <a:lnTo>
                  <a:pt x="221786" y="294845"/>
                </a:lnTo>
                <a:close/>
              </a:path>
              <a:path w="736600" h="384175">
                <a:moveTo>
                  <a:pt x="693907" y="204749"/>
                </a:moveTo>
                <a:lnTo>
                  <a:pt x="431293" y="204749"/>
                </a:lnTo>
                <a:lnTo>
                  <a:pt x="431293" y="32385"/>
                </a:lnTo>
                <a:lnTo>
                  <a:pt x="689763" y="32385"/>
                </a:lnTo>
                <a:lnTo>
                  <a:pt x="689763" y="55408"/>
                </a:lnTo>
                <a:lnTo>
                  <a:pt x="458767" y="55408"/>
                </a:lnTo>
                <a:lnTo>
                  <a:pt x="458767" y="182033"/>
                </a:lnTo>
                <a:lnTo>
                  <a:pt x="693907" y="182033"/>
                </a:lnTo>
                <a:lnTo>
                  <a:pt x="693907" y="204749"/>
                </a:lnTo>
                <a:close/>
              </a:path>
              <a:path w="736600" h="384175">
                <a:moveTo>
                  <a:pt x="573114" y="309580"/>
                </a:moveTo>
                <a:lnTo>
                  <a:pt x="546100" y="309580"/>
                </a:lnTo>
                <a:lnTo>
                  <a:pt x="546100" y="204749"/>
                </a:lnTo>
                <a:lnTo>
                  <a:pt x="573114" y="204749"/>
                </a:lnTo>
                <a:lnTo>
                  <a:pt x="573114" y="309580"/>
                </a:lnTo>
                <a:close/>
              </a:path>
              <a:path w="736600" h="384175">
                <a:moveTo>
                  <a:pt x="736115" y="333063"/>
                </a:moveTo>
                <a:lnTo>
                  <a:pt x="385401" y="333063"/>
                </a:lnTo>
                <a:lnTo>
                  <a:pt x="385401" y="309580"/>
                </a:lnTo>
                <a:lnTo>
                  <a:pt x="736115" y="309580"/>
                </a:lnTo>
                <a:lnTo>
                  <a:pt x="736115" y="33306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7154000" y="4385871"/>
            <a:ext cx="3977640" cy="448945"/>
            <a:chOff x="7154000" y="4385871"/>
            <a:chExt cx="3977640" cy="448945"/>
          </a:xfrm>
        </p:grpSpPr>
        <p:sp>
          <p:nvSpPr>
            <p:cNvPr id="12" name="object 12"/>
            <p:cNvSpPr/>
            <p:nvPr/>
          </p:nvSpPr>
          <p:spPr>
            <a:xfrm>
              <a:off x="7154000" y="4385871"/>
              <a:ext cx="3969385" cy="448945"/>
            </a:xfrm>
            <a:custGeom>
              <a:avLst/>
              <a:gdLst/>
              <a:ahLst/>
              <a:cxnLst/>
              <a:rect l="l" t="t" r="r" b="b"/>
              <a:pathLst>
                <a:path w="3969384" h="448945">
                  <a:moveTo>
                    <a:pt x="3969096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69096" y="0"/>
                  </a:lnTo>
                  <a:lnTo>
                    <a:pt x="3969096" y="448351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64121" y="4437316"/>
              <a:ext cx="3967479" cy="342900"/>
            </a:xfrm>
            <a:custGeom>
              <a:avLst/>
              <a:gdLst/>
              <a:ahLst/>
              <a:cxnLst/>
              <a:rect l="l" t="t" r="r" b="b"/>
              <a:pathLst>
                <a:path w="3967479" h="342900">
                  <a:moveTo>
                    <a:pt x="268122" y="121564"/>
                  </a:moveTo>
                  <a:lnTo>
                    <a:pt x="261950" y="104063"/>
                  </a:lnTo>
                  <a:lnTo>
                    <a:pt x="260654" y="100406"/>
                  </a:lnTo>
                  <a:lnTo>
                    <a:pt x="238734" y="85051"/>
                  </a:lnTo>
                  <a:lnTo>
                    <a:pt x="217335" y="79463"/>
                  </a:lnTo>
                  <a:lnTo>
                    <a:pt x="217335" y="121564"/>
                  </a:lnTo>
                  <a:lnTo>
                    <a:pt x="213499" y="128828"/>
                  </a:lnTo>
                  <a:lnTo>
                    <a:pt x="201942" y="133781"/>
                  </a:lnTo>
                  <a:lnTo>
                    <a:pt x="182295" y="136639"/>
                  </a:lnTo>
                  <a:lnTo>
                    <a:pt x="154190" y="137617"/>
                  </a:lnTo>
                  <a:lnTo>
                    <a:pt x="126288" y="136639"/>
                  </a:lnTo>
                  <a:lnTo>
                    <a:pt x="106603" y="133781"/>
                  </a:lnTo>
                  <a:lnTo>
                    <a:pt x="94945" y="128828"/>
                  </a:lnTo>
                  <a:lnTo>
                    <a:pt x="91173" y="121564"/>
                  </a:lnTo>
                  <a:lnTo>
                    <a:pt x="94945" y="113741"/>
                  </a:lnTo>
                  <a:lnTo>
                    <a:pt x="106603" y="108331"/>
                  </a:lnTo>
                  <a:lnTo>
                    <a:pt x="126288" y="105156"/>
                  </a:lnTo>
                  <a:lnTo>
                    <a:pt x="154190" y="104063"/>
                  </a:lnTo>
                  <a:lnTo>
                    <a:pt x="182295" y="105156"/>
                  </a:lnTo>
                  <a:lnTo>
                    <a:pt x="201942" y="108331"/>
                  </a:lnTo>
                  <a:lnTo>
                    <a:pt x="213499" y="113741"/>
                  </a:lnTo>
                  <a:lnTo>
                    <a:pt x="217335" y="121564"/>
                  </a:lnTo>
                  <a:lnTo>
                    <a:pt x="217335" y="79463"/>
                  </a:lnTo>
                  <a:lnTo>
                    <a:pt x="203009" y="75717"/>
                  </a:lnTo>
                  <a:lnTo>
                    <a:pt x="154190" y="72618"/>
                  </a:lnTo>
                  <a:lnTo>
                    <a:pt x="105625" y="75717"/>
                  </a:lnTo>
                  <a:lnTo>
                    <a:pt x="69862" y="85051"/>
                  </a:lnTo>
                  <a:lnTo>
                    <a:pt x="47815" y="100406"/>
                  </a:lnTo>
                  <a:lnTo>
                    <a:pt x="40386" y="121564"/>
                  </a:lnTo>
                  <a:lnTo>
                    <a:pt x="47815" y="142608"/>
                  </a:lnTo>
                  <a:lnTo>
                    <a:pt x="69862" y="157746"/>
                  </a:lnTo>
                  <a:lnTo>
                    <a:pt x="105625" y="166852"/>
                  </a:lnTo>
                  <a:lnTo>
                    <a:pt x="154190" y="169849"/>
                  </a:lnTo>
                  <a:lnTo>
                    <a:pt x="203009" y="166852"/>
                  </a:lnTo>
                  <a:lnTo>
                    <a:pt x="238734" y="157746"/>
                  </a:lnTo>
                  <a:lnTo>
                    <a:pt x="260654" y="142608"/>
                  </a:lnTo>
                  <a:lnTo>
                    <a:pt x="262432" y="137617"/>
                  </a:lnTo>
                  <a:lnTo>
                    <a:pt x="268122" y="121564"/>
                  </a:lnTo>
                  <a:close/>
                </a:path>
                <a:path w="3967479" h="342900">
                  <a:moveTo>
                    <a:pt x="271805" y="289293"/>
                  </a:moveTo>
                  <a:lnTo>
                    <a:pt x="265226" y="270357"/>
                  </a:lnTo>
                  <a:lnTo>
                    <a:pt x="263817" y="266293"/>
                  </a:lnTo>
                  <a:lnTo>
                    <a:pt x="240868" y="249796"/>
                  </a:lnTo>
                  <a:lnTo>
                    <a:pt x="223786" y="245211"/>
                  </a:lnTo>
                  <a:lnTo>
                    <a:pt x="223786" y="289293"/>
                  </a:lnTo>
                  <a:lnTo>
                    <a:pt x="219506" y="297599"/>
                  </a:lnTo>
                  <a:lnTo>
                    <a:pt x="206641" y="303403"/>
                  </a:lnTo>
                  <a:lnTo>
                    <a:pt x="184861" y="306806"/>
                  </a:lnTo>
                  <a:lnTo>
                    <a:pt x="153797" y="307848"/>
                  </a:lnTo>
                  <a:lnTo>
                    <a:pt x="122656" y="306806"/>
                  </a:lnTo>
                  <a:lnTo>
                    <a:pt x="100863" y="303403"/>
                  </a:lnTo>
                  <a:lnTo>
                    <a:pt x="88061" y="297599"/>
                  </a:lnTo>
                  <a:lnTo>
                    <a:pt x="83934" y="289293"/>
                  </a:lnTo>
                  <a:lnTo>
                    <a:pt x="88061" y="281012"/>
                  </a:lnTo>
                  <a:lnTo>
                    <a:pt x="100863" y="275094"/>
                  </a:lnTo>
                  <a:lnTo>
                    <a:pt x="122656" y="271538"/>
                  </a:lnTo>
                  <a:lnTo>
                    <a:pt x="153797" y="270357"/>
                  </a:lnTo>
                  <a:lnTo>
                    <a:pt x="184861" y="271538"/>
                  </a:lnTo>
                  <a:lnTo>
                    <a:pt x="206641" y="275094"/>
                  </a:lnTo>
                  <a:lnTo>
                    <a:pt x="219506" y="281012"/>
                  </a:lnTo>
                  <a:lnTo>
                    <a:pt x="223786" y="289293"/>
                  </a:lnTo>
                  <a:lnTo>
                    <a:pt x="223786" y="245211"/>
                  </a:lnTo>
                  <a:lnTo>
                    <a:pt x="203885" y="239864"/>
                  </a:lnTo>
                  <a:lnTo>
                    <a:pt x="153797" y="236550"/>
                  </a:lnTo>
                  <a:lnTo>
                    <a:pt x="103251" y="239864"/>
                  </a:lnTo>
                  <a:lnTo>
                    <a:pt x="66065" y="249796"/>
                  </a:lnTo>
                  <a:lnTo>
                    <a:pt x="43103" y="266293"/>
                  </a:lnTo>
                  <a:lnTo>
                    <a:pt x="35255" y="289293"/>
                  </a:lnTo>
                  <a:lnTo>
                    <a:pt x="43103" y="312254"/>
                  </a:lnTo>
                  <a:lnTo>
                    <a:pt x="66065" y="328764"/>
                  </a:lnTo>
                  <a:lnTo>
                    <a:pt x="103251" y="338772"/>
                  </a:lnTo>
                  <a:lnTo>
                    <a:pt x="153797" y="342188"/>
                  </a:lnTo>
                  <a:lnTo>
                    <a:pt x="203885" y="338772"/>
                  </a:lnTo>
                  <a:lnTo>
                    <a:pt x="240868" y="328764"/>
                  </a:lnTo>
                  <a:lnTo>
                    <a:pt x="263817" y="312254"/>
                  </a:lnTo>
                  <a:lnTo>
                    <a:pt x="265341" y="307848"/>
                  </a:lnTo>
                  <a:lnTo>
                    <a:pt x="271805" y="289293"/>
                  </a:lnTo>
                  <a:close/>
                </a:path>
                <a:path w="3967479" h="342900">
                  <a:moveTo>
                    <a:pt x="292722" y="28028"/>
                  </a:moveTo>
                  <a:lnTo>
                    <a:pt x="178003" y="28028"/>
                  </a:lnTo>
                  <a:lnTo>
                    <a:pt x="178003" y="0"/>
                  </a:lnTo>
                  <a:lnTo>
                    <a:pt x="130378" y="0"/>
                  </a:lnTo>
                  <a:lnTo>
                    <a:pt x="130378" y="28028"/>
                  </a:lnTo>
                  <a:lnTo>
                    <a:pt x="14732" y="28028"/>
                  </a:lnTo>
                  <a:lnTo>
                    <a:pt x="14732" y="63550"/>
                  </a:lnTo>
                  <a:lnTo>
                    <a:pt x="292722" y="63550"/>
                  </a:lnTo>
                  <a:lnTo>
                    <a:pt x="292722" y="28028"/>
                  </a:lnTo>
                  <a:close/>
                </a:path>
                <a:path w="3967479" h="342900">
                  <a:moveTo>
                    <a:pt x="308902" y="184848"/>
                  </a:moveTo>
                  <a:lnTo>
                    <a:pt x="0" y="184848"/>
                  </a:lnTo>
                  <a:lnTo>
                    <a:pt x="0" y="220891"/>
                  </a:lnTo>
                  <a:lnTo>
                    <a:pt x="308902" y="220891"/>
                  </a:lnTo>
                  <a:lnTo>
                    <a:pt x="308902" y="184848"/>
                  </a:lnTo>
                  <a:close/>
                </a:path>
                <a:path w="3967479" h="342900">
                  <a:moveTo>
                    <a:pt x="498360" y="33820"/>
                  </a:moveTo>
                  <a:lnTo>
                    <a:pt x="452310" y="33820"/>
                  </a:lnTo>
                  <a:lnTo>
                    <a:pt x="452310" y="70777"/>
                  </a:lnTo>
                  <a:lnTo>
                    <a:pt x="452310" y="223393"/>
                  </a:lnTo>
                  <a:lnTo>
                    <a:pt x="382066" y="223393"/>
                  </a:lnTo>
                  <a:lnTo>
                    <a:pt x="382066" y="70777"/>
                  </a:lnTo>
                  <a:lnTo>
                    <a:pt x="452310" y="70777"/>
                  </a:lnTo>
                  <a:lnTo>
                    <a:pt x="452310" y="33820"/>
                  </a:lnTo>
                  <a:lnTo>
                    <a:pt x="334835" y="33820"/>
                  </a:lnTo>
                  <a:lnTo>
                    <a:pt x="334835" y="261010"/>
                  </a:lnTo>
                  <a:lnTo>
                    <a:pt x="498360" y="261010"/>
                  </a:lnTo>
                  <a:lnTo>
                    <a:pt x="498360" y="223393"/>
                  </a:lnTo>
                  <a:lnTo>
                    <a:pt x="498360" y="70777"/>
                  </a:lnTo>
                  <a:lnTo>
                    <a:pt x="498360" y="33820"/>
                  </a:lnTo>
                  <a:close/>
                </a:path>
                <a:path w="3967479" h="342900">
                  <a:moveTo>
                    <a:pt x="601370" y="2895"/>
                  </a:moveTo>
                  <a:lnTo>
                    <a:pt x="553351" y="2895"/>
                  </a:lnTo>
                  <a:lnTo>
                    <a:pt x="553351" y="342582"/>
                  </a:lnTo>
                  <a:lnTo>
                    <a:pt x="601370" y="342582"/>
                  </a:lnTo>
                  <a:lnTo>
                    <a:pt x="601370" y="2895"/>
                  </a:lnTo>
                  <a:close/>
                </a:path>
                <a:path w="3967479" h="342900">
                  <a:moveTo>
                    <a:pt x="945667" y="265087"/>
                  </a:moveTo>
                  <a:lnTo>
                    <a:pt x="813587" y="265087"/>
                  </a:lnTo>
                  <a:lnTo>
                    <a:pt x="813587" y="213918"/>
                  </a:lnTo>
                  <a:lnTo>
                    <a:pt x="917917" y="213918"/>
                  </a:lnTo>
                  <a:lnTo>
                    <a:pt x="917917" y="175374"/>
                  </a:lnTo>
                  <a:lnTo>
                    <a:pt x="718997" y="175374"/>
                  </a:lnTo>
                  <a:lnTo>
                    <a:pt x="718997" y="137223"/>
                  </a:lnTo>
                  <a:lnTo>
                    <a:pt x="910018" y="137223"/>
                  </a:lnTo>
                  <a:lnTo>
                    <a:pt x="910018" y="25006"/>
                  </a:lnTo>
                  <a:lnTo>
                    <a:pt x="671106" y="25006"/>
                  </a:lnTo>
                  <a:lnTo>
                    <a:pt x="671106" y="63157"/>
                  </a:lnTo>
                  <a:lnTo>
                    <a:pt x="863053" y="63157"/>
                  </a:lnTo>
                  <a:lnTo>
                    <a:pt x="863053" y="99987"/>
                  </a:lnTo>
                  <a:lnTo>
                    <a:pt x="671639" y="99987"/>
                  </a:lnTo>
                  <a:lnTo>
                    <a:pt x="671639" y="213918"/>
                  </a:lnTo>
                  <a:lnTo>
                    <a:pt x="766622" y="213918"/>
                  </a:lnTo>
                  <a:lnTo>
                    <a:pt x="766622" y="265087"/>
                  </a:lnTo>
                  <a:lnTo>
                    <a:pt x="635977" y="265087"/>
                  </a:lnTo>
                  <a:lnTo>
                    <a:pt x="635977" y="303898"/>
                  </a:lnTo>
                  <a:lnTo>
                    <a:pt x="945667" y="303898"/>
                  </a:lnTo>
                  <a:lnTo>
                    <a:pt x="945667" y="265087"/>
                  </a:lnTo>
                  <a:close/>
                </a:path>
                <a:path w="3967479" h="342900">
                  <a:moveTo>
                    <a:pt x="1229194" y="297319"/>
                  </a:moveTo>
                  <a:lnTo>
                    <a:pt x="1038301" y="297319"/>
                  </a:lnTo>
                  <a:lnTo>
                    <a:pt x="1038301" y="234442"/>
                  </a:lnTo>
                  <a:lnTo>
                    <a:pt x="990409" y="234442"/>
                  </a:lnTo>
                  <a:lnTo>
                    <a:pt x="990409" y="335876"/>
                  </a:lnTo>
                  <a:lnTo>
                    <a:pt x="1229194" y="335876"/>
                  </a:lnTo>
                  <a:lnTo>
                    <a:pt x="1229194" y="297319"/>
                  </a:lnTo>
                  <a:close/>
                </a:path>
                <a:path w="3967479" h="342900">
                  <a:moveTo>
                    <a:pt x="1230642" y="79857"/>
                  </a:moveTo>
                  <a:lnTo>
                    <a:pt x="1221790" y="50749"/>
                  </a:lnTo>
                  <a:lnTo>
                    <a:pt x="1217676" y="47104"/>
                  </a:lnTo>
                  <a:lnTo>
                    <a:pt x="1196924" y="28651"/>
                  </a:lnTo>
                  <a:lnTo>
                    <a:pt x="1179728" y="22402"/>
                  </a:lnTo>
                  <a:lnTo>
                    <a:pt x="1179728" y="79857"/>
                  </a:lnTo>
                  <a:lnTo>
                    <a:pt x="1174699" y="93535"/>
                  </a:lnTo>
                  <a:lnTo>
                    <a:pt x="1160373" y="103479"/>
                  </a:lnTo>
                  <a:lnTo>
                    <a:pt x="1137818" y="109575"/>
                  </a:lnTo>
                  <a:lnTo>
                    <a:pt x="1108163" y="111696"/>
                  </a:lnTo>
                  <a:lnTo>
                    <a:pt x="1078611" y="109575"/>
                  </a:lnTo>
                  <a:lnTo>
                    <a:pt x="1056081" y="103479"/>
                  </a:lnTo>
                  <a:lnTo>
                    <a:pt x="1041768" y="93535"/>
                  </a:lnTo>
                  <a:lnTo>
                    <a:pt x="1036853" y="79857"/>
                  </a:lnTo>
                  <a:lnTo>
                    <a:pt x="1041768" y="65620"/>
                  </a:lnTo>
                  <a:lnTo>
                    <a:pt x="1056081" y="55346"/>
                  </a:lnTo>
                  <a:lnTo>
                    <a:pt x="1078611" y="49136"/>
                  </a:lnTo>
                  <a:lnTo>
                    <a:pt x="1108163" y="47104"/>
                  </a:lnTo>
                  <a:lnTo>
                    <a:pt x="1137818" y="49136"/>
                  </a:lnTo>
                  <a:lnTo>
                    <a:pt x="1160373" y="55346"/>
                  </a:lnTo>
                  <a:lnTo>
                    <a:pt x="1174699" y="65620"/>
                  </a:lnTo>
                  <a:lnTo>
                    <a:pt x="1179728" y="79857"/>
                  </a:lnTo>
                  <a:lnTo>
                    <a:pt x="1179728" y="22402"/>
                  </a:lnTo>
                  <a:lnTo>
                    <a:pt x="1158303" y="14592"/>
                  </a:lnTo>
                  <a:lnTo>
                    <a:pt x="1108163" y="9613"/>
                  </a:lnTo>
                  <a:lnTo>
                    <a:pt x="1057960" y="14592"/>
                  </a:lnTo>
                  <a:lnTo>
                    <a:pt x="1019225" y="28651"/>
                  </a:lnTo>
                  <a:lnTo>
                    <a:pt x="994308" y="50749"/>
                  </a:lnTo>
                  <a:lnTo>
                    <a:pt x="985545" y="79857"/>
                  </a:lnTo>
                  <a:lnTo>
                    <a:pt x="994308" y="108902"/>
                  </a:lnTo>
                  <a:lnTo>
                    <a:pt x="1019225" y="130860"/>
                  </a:lnTo>
                  <a:lnTo>
                    <a:pt x="1057960" y="144741"/>
                  </a:lnTo>
                  <a:lnTo>
                    <a:pt x="1108163" y="149580"/>
                  </a:lnTo>
                  <a:lnTo>
                    <a:pt x="1158303" y="144741"/>
                  </a:lnTo>
                  <a:lnTo>
                    <a:pt x="1196924" y="130860"/>
                  </a:lnTo>
                  <a:lnTo>
                    <a:pt x="1218628" y="111696"/>
                  </a:lnTo>
                  <a:lnTo>
                    <a:pt x="1221790" y="108902"/>
                  </a:lnTo>
                  <a:lnTo>
                    <a:pt x="1230642" y="79857"/>
                  </a:lnTo>
                  <a:close/>
                </a:path>
                <a:path w="3967479" h="342900">
                  <a:moveTo>
                    <a:pt x="1263269" y="168135"/>
                  </a:moveTo>
                  <a:lnTo>
                    <a:pt x="953579" y="168135"/>
                  </a:lnTo>
                  <a:lnTo>
                    <a:pt x="953579" y="205765"/>
                  </a:lnTo>
                  <a:lnTo>
                    <a:pt x="1087107" y="205765"/>
                  </a:lnTo>
                  <a:lnTo>
                    <a:pt x="1087107" y="264693"/>
                  </a:lnTo>
                  <a:lnTo>
                    <a:pt x="1135265" y="264693"/>
                  </a:lnTo>
                  <a:lnTo>
                    <a:pt x="1135265" y="205765"/>
                  </a:lnTo>
                  <a:lnTo>
                    <a:pt x="1263269" y="205765"/>
                  </a:lnTo>
                  <a:lnTo>
                    <a:pt x="1263269" y="168135"/>
                  </a:lnTo>
                  <a:close/>
                </a:path>
                <a:path w="3967479" h="342900">
                  <a:moveTo>
                    <a:pt x="1633258" y="3429"/>
                  </a:moveTo>
                  <a:lnTo>
                    <a:pt x="1585899" y="3429"/>
                  </a:lnTo>
                  <a:lnTo>
                    <a:pt x="1585899" y="59994"/>
                  </a:lnTo>
                  <a:lnTo>
                    <a:pt x="1585899" y="98145"/>
                  </a:lnTo>
                  <a:lnTo>
                    <a:pt x="1585899" y="132486"/>
                  </a:lnTo>
                  <a:lnTo>
                    <a:pt x="1523542" y="132486"/>
                  </a:lnTo>
                  <a:lnTo>
                    <a:pt x="1523542" y="113538"/>
                  </a:lnTo>
                  <a:lnTo>
                    <a:pt x="1523542" y="98145"/>
                  </a:lnTo>
                  <a:lnTo>
                    <a:pt x="1585899" y="98145"/>
                  </a:lnTo>
                  <a:lnTo>
                    <a:pt x="1585899" y="59994"/>
                  </a:lnTo>
                  <a:lnTo>
                    <a:pt x="1523542" y="59994"/>
                  </a:lnTo>
                  <a:lnTo>
                    <a:pt x="1523542" y="25527"/>
                  </a:lnTo>
                  <a:lnTo>
                    <a:pt x="1476578" y="25527"/>
                  </a:lnTo>
                  <a:lnTo>
                    <a:pt x="1476578" y="77495"/>
                  </a:lnTo>
                  <a:lnTo>
                    <a:pt x="1476578" y="113538"/>
                  </a:lnTo>
                  <a:lnTo>
                    <a:pt x="1476578" y="162344"/>
                  </a:lnTo>
                  <a:lnTo>
                    <a:pt x="1409877" y="162344"/>
                  </a:lnTo>
                  <a:lnTo>
                    <a:pt x="1409877" y="113538"/>
                  </a:lnTo>
                  <a:lnTo>
                    <a:pt x="1476578" y="113538"/>
                  </a:lnTo>
                  <a:lnTo>
                    <a:pt x="1476578" y="77495"/>
                  </a:lnTo>
                  <a:lnTo>
                    <a:pt x="1409877" y="77495"/>
                  </a:lnTo>
                  <a:lnTo>
                    <a:pt x="1409877" y="25527"/>
                  </a:lnTo>
                  <a:lnTo>
                    <a:pt x="1362252" y="25527"/>
                  </a:lnTo>
                  <a:lnTo>
                    <a:pt x="1362252" y="199707"/>
                  </a:lnTo>
                  <a:lnTo>
                    <a:pt x="1523542" y="199707"/>
                  </a:lnTo>
                  <a:lnTo>
                    <a:pt x="1523542" y="170497"/>
                  </a:lnTo>
                  <a:lnTo>
                    <a:pt x="1585899" y="170497"/>
                  </a:lnTo>
                  <a:lnTo>
                    <a:pt x="1585899" y="253123"/>
                  </a:lnTo>
                  <a:lnTo>
                    <a:pt x="1633258" y="253123"/>
                  </a:lnTo>
                  <a:lnTo>
                    <a:pt x="1633258" y="170497"/>
                  </a:lnTo>
                  <a:lnTo>
                    <a:pt x="1633258" y="162344"/>
                  </a:lnTo>
                  <a:lnTo>
                    <a:pt x="1633258" y="132486"/>
                  </a:lnTo>
                  <a:lnTo>
                    <a:pt x="1633258" y="98145"/>
                  </a:lnTo>
                  <a:lnTo>
                    <a:pt x="1633258" y="77495"/>
                  </a:lnTo>
                  <a:lnTo>
                    <a:pt x="1633258" y="59994"/>
                  </a:lnTo>
                  <a:lnTo>
                    <a:pt x="1633258" y="3429"/>
                  </a:lnTo>
                  <a:close/>
                </a:path>
                <a:path w="3967479" h="342900">
                  <a:moveTo>
                    <a:pt x="1640497" y="297586"/>
                  </a:moveTo>
                  <a:lnTo>
                    <a:pt x="1455788" y="297586"/>
                  </a:lnTo>
                  <a:lnTo>
                    <a:pt x="1455788" y="228257"/>
                  </a:lnTo>
                  <a:lnTo>
                    <a:pt x="1407769" y="228257"/>
                  </a:lnTo>
                  <a:lnTo>
                    <a:pt x="1407769" y="335876"/>
                  </a:lnTo>
                  <a:lnTo>
                    <a:pt x="1640497" y="335876"/>
                  </a:lnTo>
                  <a:lnTo>
                    <a:pt x="1640497" y="297586"/>
                  </a:lnTo>
                  <a:close/>
                </a:path>
                <a:path w="3967479" h="342900">
                  <a:moveTo>
                    <a:pt x="1963750" y="123278"/>
                  </a:moveTo>
                  <a:lnTo>
                    <a:pt x="1912581" y="110185"/>
                  </a:lnTo>
                  <a:lnTo>
                    <a:pt x="1877491" y="88938"/>
                  </a:lnTo>
                  <a:lnTo>
                    <a:pt x="1875561" y="87769"/>
                  </a:lnTo>
                  <a:lnTo>
                    <a:pt x="1853069" y="59651"/>
                  </a:lnTo>
                  <a:lnTo>
                    <a:pt x="1845475" y="29476"/>
                  </a:lnTo>
                  <a:lnTo>
                    <a:pt x="1845475" y="13030"/>
                  </a:lnTo>
                  <a:lnTo>
                    <a:pt x="1795614" y="13030"/>
                  </a:lnTo>
                  <a:lnTo>
                    <a:pt x="1795614" y="29476"/>
                  </a:lnTo>
                  <a:lnTo>
                    <a:pt x="1787994" y="59651"/>
                  </a:lnTo>
                  <a:lnTo>
                    <a:pt x="1765554" y="87769"/>
                  </a:lnTo>
                  <a:lnTo>
                    <a:pt x="1728724" y="110185"/>
                  </a:lnTo>
                  <a:lnTo>
                    <a:pt x="1677873" y="123278"/>
                  </a:lnTo>
                  <a:lnTo>
                    <a:pt x="1696554" y="161556"/>
                  </a:lnTo>
                  <a:lnTo>
                    <a:pt x="1737563" y="151815"/>
                  </a:lnTo>
                  <a:lnTo>
                    <a:pt x="1772234" y="135851"/>
                  </a:lnTo>
                  <a:lnTo>
                    <a:pt x="1800047" y="114579"/>
                  </a:lnTo>
                  <a:lnTo>
                    <a:pt x="1820481" y="88938"/>
                  </a:lnTo>
                  <a:lnTo>
                    <a:pt x="1840966" y="114579"/>
                  </a:lnTo>
                  <a:lnTo>
                    <a:pt x="1868932" y="135851"/>
                  </a:lnTo>
                  <a:lnTo>
                    <a:pt x="1903844" y="151815"/>
                  </a:lnTo>
                  <a:lnTo>
                    <a:pt x="1945195" y="161556"/>
                  </a:lnTo>
                  <a:lnTo>
                    <a:pt x="1963750" y="123278"/>
                  </a:lnTo>
                  <a:close/>
                </a:path>
                <a:path w="3967479" h="342900">
                  <a:moveTo>
                    <a:pt x="1974799" y="187210"/>
                  </a:moveTo>
                  <a:lnTo>
                    <a:pt x="1665909" y="187210"/>
                  </a:lnTo>
                  <a:lnTo>
                    <a:pt x="1665909" y="225894"/>
                  </a:lnTo>
                  <a:lnTo>
                    <a:pt x="1795881" y="225894"/>
                  </a:lnTo>
                  <a:lnTo>
                    <a:pt x="1795881" y="341795"/>
                  </a:lnTo>
                  <a:lnTo>
                    <a:pt x="1842846" y="341795"/>
                  </a:lnTo>
                  <a:lnTo>
                    <a:pt x="1842846" y="225894"/>
                  </a:lnTo>
                  <a:lnTo>
                    <a:pt x="1974799" y="225894"/>
                  </a:lnTo>
                  <a:lnTo>
                    <a:pt x="1974799" y="187210"/>
                  </a:lnTo>
                  <a:close/>
                </a:path>
                <a:path w="3967479" h="342900">
                  <a:moveTo>
                    <a:pt x="2261616" y="106832"/>
                  </a:moveTo>
                  <a:lnTo>
                    <a:pt x="2069274" y="106832"/>
                  </a:lnTo>
                  <a:lnTo>
                    <a:pt x="2069274" y="88671"/>
                  </a:lnTo>
                  <a:lnTo>
                    <a:pt x="2255824" y="88671"/>
                  </a:lnTo>
                  <a:lnTo>
                    <a:pt x="2255824" y="9207"/>
                  </a:lnTo>
                  <a:lnTo>
                    <a:pt x="2021522" y="9207"/>
                  </a:lnTo>
                  <a:lnTo>
                    <a:pt x="2021522" y="41440"/>
                  </a:lnTo>
                  <a:lnTo>
                    <a:pt x="2208199" y="41440"/>
                  </a:lnTo>
                  <a:lnTo>
                    <a:pt x="2208199" y="58547"/>
                  </a:lnTo>
                  <a:lnTo>
                    <a:pt x="2022043" y="58547"/>
                  </a:lnTo>
                  <a:lnTo>
                    <a:pt x="2022043" y="138925"/>
                  </a:lnTo>
                  <a:lnTo>
                    <a:pt x="2261616" y="138925"/>
                  </a:lnTo>
                  <a:lnTo>
                    <a:pt x="2261616" y="106832"/>
                  </a:lnTo>
                  <a:close/>
                </a:path>
                <a:path w="3967479" h="342900">
                  <a:moveTo>
                    <a:pt x="2266086" y="306273"/>
                  </a:moveTo>
                  <a:lnTo>
                    <a:pt x="2066378" y="306273"/>
                  </a:lnTo>
                  <a:lnTo>
                    <a:pt x="2066378" y="286931"/>
                  </a:lnTo>
                  <a:lnTo>
                    <a:pt x="2256218" y="286931"/>
                  </a:lnTo>
                  <a:lnTo>
                    <a:pt x="2256218" y="206946"/>
                  </a:lnTo>
                  <a:lnTo>
                    <a:pt x="2018893" y="206946"/>
                  </a:lnTo>
                  <a:lnTo>
                    <a:pt x="2018893" y="239839"/>
                  </a:lnTo>
                  <a:lnTo>
                    <a:pt x="2209127" y="239839"/>
                  </a:lnTo>
                  <a:lnTo>
                    <a:pt x="2209127" y="256806"/>
                  </a:lnTo>
                  <a:lnTo>
                    <a:pt x="2019147" y="256806"/>
                  </a:lnTo>
                  <a:lnTo>
                    <a:pt x="2019147" y="338632"/>
                  </a:lnTo>
                  <a:lnTo>
                    <a:pt x="2266086" y="338632"/>
                  </a:lnTo>
                  <a:lnTo>
                    <a:pt x="2266086" y="306273"/>
                  </a:lnTo>
                  <a:close/>
                </a:path>
                <a:path w="3967479" h="342900">
                  <a:moveTo>
                    <a:pt x="2293188" y="154851"/>
                  </a:moveTo>
                  <a:lnTo>
                    <a:pt x="1983498" y="154851"/>
                  </a:lnTo>
                  <a:lnTo>
                    <a:pt x="1983498" y="190106"/>
                  </a:lnTo>
                  <a:lnTo>
                    <a:pt x="2293188" y="190106"/>
                  </a:lnTo>
                  <a:lnTo>
                    <a:pt x="2293188" y="154851"/>
                  </a:lnTo>
                  <a:close/>
                </a:path>
                <a:path w="3967479" h="342900">
                  <a:moveTo>
                    <a:pt x="2582341" y="166560"/>
                  </a:moveTo>
                  <a:lnTo>
                    <a:pt x="2547429" y="148653"/>
                  </a:lnTo>
                  <a:lnTo>
                    <a:pt x="2509355" y="93586"/>
                  </a:lnTo>
                  <a:lnTo>
                    <a:pt x="2504859" y="61175"/>
                  </a:lnTo>
                  <a:lnTo>
                    <a:pt x="2504859" y="23812"/>
                  </a:lnTo>
                  <a:lnTo>
                    <a:pt x="2456967" y="23812"/>
                  </a:lnTo>
                  <a:lnTo>
                    <a:pt x="2452205" y="96380"/>
                  </a:lnTo>
                  <a:lnTo>
                    <a:pt x="2412492" y="155473"/>
                  </a:lnTo>
                  <a:lnTo>
                    <a:pt x="2376068" y="174180"/>
                  </a:lnTo>
                  <a:lnTo>
                    <a:pt x="2401582" y="211543"/>
                  </a:lnTo>
                  <a:lnTo>
                    <a:pt x="2428608" y="198424"/>
                  </a:lnTo>
                  <a:lnTo>
                    <a:pt x="2450922" y="180746"/>
                  </a:lnTo>
                  <a:lnTo>
                    <a:pt x="2468588" y="159105"/>
                  </a:lnTo>
                  <a:lnTo>
                    <a:pt x="2481707" y="134061"/>
                  </a:lnTo>
                  <a:lnTo>
                    <a:pt x="2494419" y="156273"/>
                  </a:lnTo>
                  <a:lnTo>
                    <a:pt x="2511094" y="175602"/>
                  </a:lnTo>
                  <a:lnTo>
                    <a:pt x="2531783" y="191528"/>
                  </a:lnTo>
                  <a:lnTo>
                    <a:pt x="2556560" y="203530"/>
                  </a:lnTo>
                  <a:lnTo>
                    <a:pt x="2582341" y="166560"/>
                  </a:lnTo>
                  <a:close/>
                </a:path>
                <a:path w="3967479" h="342900">
                  <a:moveTo>
                    <a:pt x="2663520" y="3429"/>
                  </a:moveTo>
                  <a:lnTo>
                    <a:pt x="2616149" y="3429"/>
                  </a:lnTo>
                  <a:lnTo>
                    <a:pt x="2616149" y="75387"/>
                  </a:lnTo>
                  <a:lnTo>
                    <a:pt x="2552738" y="75387"/>
                  </a:lnTo>
                  <a:lnTo>
                    <a:pt x="2552738" y="113804"/>
                  </a:lnTo>
                  <a:lnTo>
                    <a:pt x="2616149" y="113804"/>
                  </a:lnTo>
                  <a:lnTo>
                    <a:pt x="2616149" y="253644"/>
                  </a:lnTo>
                  <a:lnTo>
                    <a:pt x="2663520" y="253644"/>
                  </a:lnTo>
                  <a:lnTo>
                    <a:pt x="2663520" y="3429"/>
                  </a:lnTo>
                  <a:close/>
                </a:path>
                <a:path w="3967479" h="342900">
                  <a:moveTo>
                    <a:pt x="2670746" y="297586"/>
                  </a:moveTo>
                  <a:lnTo>
                    <a:pt x="2486050" y="297586"/>
                  </a:lnTo>
                  <a:lnTo>
                    <a:pt x="2486050" y="227330"/>
                  </a:lnTo>
                  <a:lnTo>
                    <a:pt x="2438031" y="227330"/>
                  </a:lnTo>
                  <a:lnTo>
                    <a:pt x="2438031" y="335876"/>
                  </a:lnTo>
                  <a:lnTo>
                    <a:pt x="2670746" y="335876"/>
                  </a:lnTo>
                  <a:lnTo>
                    <a:pt x="2670746" y="297586"/>
                  </a:lnTo>
                  <a:close/>
                </a:path>
                <a:path w="3967479" h="342900">
                  <a:moveTo>
                    <a:pt x="2854820" y="188531"/>
                  </a:moveTo>
                  <a:lnTo>
                    <a:pt x="2851124" y="157873"/>
                  </a:lnTo>
                  <a:lnTo>
                    <a:pt x="2850210" y="150241"/>
                  </a:lnTo>
                  <a:lnTo>
                    <a:pt x="2827109" y="153695"/>
                  </a:lnTo>
                  <a:lnTo>
                    <a:pt x="2804134" y="155930"/>
                  </a:lnTo>
                  <a:lnTo>
                    <a:pt x="2780017" y="157238"/>
                  </a:lnTo>
                  <a:lnTo>
                    <a:pt x="2753512" y="157873"/>
                  </a:lnTo>
                  <a:lnTo>
                    <a:pt x="2753512" y="127749"/>
                  </a:lnTo>
                  <a:lnTo>
                    <a:pt x="2838500" y="127749"/>
                  </a:lnTo>
                  <a:lnTo>
                    <a:pt x="2838500" y="91694"/>
                  </a:lnTo>
                  <a:lnTo>
                    <a:pt x="2753512" y="91694"/>
                  </a:lnTo>
                  <a:lnTo>
                    <a:pt x="2753512" y="63677"/>
                  </a:lnTo>
                  <a:lnTo>
                    <a:pt x="2841790" y="63677"/>
                  </a:lnTo>
                  <a:lnTo>
                    <a:pt x="2841790" y="25654"/>
                  </a:lnTo>
                  <a:lnTo>
                    <a:pt x="2707868" y="25654"/>
                  </a:lnTo>
                  <a:lnTo>
                    <a:pt x="2707868" y="196684"/>
                  </a:lnTo>
                  <a:lnTo>
                    <a:pt x="2730893" y="196684"/>
                  </a:lnTo>
                  <a:lnTo>
                    <a:pt x="2766326" y="196392"/>
                  </a:lnTo>
                  <a:lnTo>
                    <a:pt x="2797238" y="195224"/>
                  </a:lnTo>
                  <a:lnTo>
                    <a:pt x="2825966" y="192747"/>
                  </a:lnTo>
                  <a:lnTo>
                    <a:pt x="2854820" y="188531"/>
                  </a:lnTo>
                  <a:close/>
                </a:path>
                <a:path w="3967479" h="342900">
                  <a:moveTo>
                    <a:pt x="2987027" y="223913"/>
                  </a:moveTo>
                  <a:lnTo>
                    <a:pt x="2752991" y="223913"/>
                  </a:lnTo>
                  <a:lnTo>
                    <a:pt x="2752991" y="261937"/>
                  </a:lnTo>
                  <a:lnTo>
                    <a:pt x="2939796" y="261937"/>
                  </a:lnTo>
                  <a:lnTo>
                    <a:pt x="2939796" y="341795"/>
                  </a:lnTo>
                  <a:lnTo>
                    <a:pt x="2987027" y="341795"/>
                  </a:lnTo>
                  <a:lnTo>
                    <a:pt x="2987027" y="223913"/>
                  </a:lnTo>
                  <a:close/>
                </a:path>
                <a:path w="3967479" h="342900">
                  <a:moveTo>
                    <a:pt x="2987027" y="3429"/>
                  </a:moveTo>
                  <a:lnTo>
                    <a:pt x="2942044" y="3429"/>
                  </a:lnTo>
                  <a:lnTo>
                    <a:pt x="2942044" y="86042"/>
                  </a:lnTo>
                  <a:lnTo>
                    <a:pt x="2912567" y="86042"/>
                  </a:lnTo>
                  <a:lnTo>
                    <a:pt x="2912567" y="9347"/>
                  </a:lnTo>
                  <a:lnTo>
                    <a:pt x="2868371" y="9347"/>
                  </a:lnTo>
                  <a:lnTo>
                    <a:pt x="2868371" y="207467"/>
                  </a:lnTo>
                  <a:lnTo>
                    <a:pt x="2912567" y="207467"/>
                  </a:lnTo>
                  <a:lnTo>
                    <a:pt x="2912567" y="124193"/>
                  </a:lnTo>
                  <a:lnTo>
                    <a:pt x="2942044" y="124193"/>
                  </a:lnTo>
                  <a:lnTo>
                    <a:pt x="2942044" y="209842"/>
                  </a:lnTo>
                  <a:lnTo>
                    <a:pt x="2987027" y="209842"/>
                  </a:lnTo>
                  <a:lnTo>
                    <a:pt x="2987027" y="124193"/>
                  </a:lnTo>
                  <a:lnTo>
                    <a:pt x="2987027" y="86042"/>
                  </a:lnTo>
                  <a:lnTo>
                    <a:pt x="2987027" y="3429"/>
                  </a:lnTo>
                  <a:close/>
                </a:path>
                <a:path w="3967479" h="342900">
                  <a:moveTo>
                    <a:pt x="3170567" y="187871"/>
                  </a:moveTo>
                  <a:lnTo>
                    <a:pt x="3164992" y="155587"/>
                  </a:lnTo>
                  <a:lnTo>
                    <a:pt x="3159823" y="147091"/>
                  </a:lnTo>
                  <a:lnTo>
                    <a:pt x="3149587" y="130251"/>
                  </a:lnTo>
                  <a:lnTo>
                    <a:pt x="3128861" y="115633"/>
                  </a:lnTo>
                  <a:lnTo>
                    <a:pt x="3128861" y="187871"/>
                  </a:lnTo>
                  <a:lnTo>
                    <a:pt x="3126397" y="205168"/>
                  </a:lnTo>
                  <a:lnTo>
                    <a:pt x="3119653" y="217957"/>
                  </a:lnTo>
                  <a:lnTo>
                    <a:pt x="3109366" y="225869"/>
                  </a:lnTo>
                  <a:lnTo>
                    <a:pt x="3096234" y="228523"/>
                  </a:lnTo>
                  <a:lnTo>
                    <a:pt x="3082810" y="225869"/>
                  </a:lnTo>
                  <a:lnTo>
                    <a:pt x="3072396" y="217957"/>
                  </a:lnTo>
                  <a:lnTo>
                    <a:pt x="3065678" y="205168"/>
                  </a:lnTo>
                  <a:lnTo>
                    <a:pt x="3063354" y="187871"/>
                  </a:lnTo>
                  <a:lnTo>
                    <a:pt x="3065678" y="170789"/>
                  </a:lnTo>
                  <a:lnTo>
                    <a:pt x="3072396" y="157949"/>
                  </a:lnTo>
                  <a:lnTo>
                    <a:pt x="3082810" y="149885"/>
                  </a:lnTo>
                  <a:lnTo>
                    <a:pt x="3096234" y="147091"/>
                  </a:lnTo>
                  <a:lnTo>
                    <a:pt x="3109366" y="149885"/>
                  </a:lnTo>
                  <a:lnTo>
                    <a:pt x="3119653" y="157949"/>
                  </a:lnTo>
                  <a:lnTo>
                    <a:pt x="3126397" y="170789"/>
                  </a:lnTo>
                  <a:lnTo>
                    <a:pt x="3128861" y="187871"/>
                  </a:lnTo>
                  <a:lnTo>
                    <a:pt x="3128861" y="115633"/>
                  </a:lnTo>
                  <a:lnTo>
                    <a:pt x="3126092" y="113677"/>
                  </a:lnTo>
                  <a:lnTo>
                    <a:pt x="3096234" y="107746"/>
                  </a:lnTo>
                  <a:lnTo>
                    <a:pt x="3066364" y="113677"/>
                  </a:lnTo>
                  <a:lnTo>
                    <a:pt x="3042716" y="130251"/>
                  </a:lnTo>
                  <a:lnTo>
                    <a:pt x="3027172" y="155587"/>
                  </a:lnTo>
                  <a:lnTo>
                    <a:pt x="3021647" y="187871"/>
                  </a:lnTo>
                  <a:lnTo>
                    <a:pt x="3027172" y="220548"/>
                  </a:lnTo>
                  <a:lnTo>
                    <a:pt x="3042716" y="246126"/>
                  </a:lnTo>
                  <a:lnTo>
                    <a:pt x="3066364" y="262813"/>
                  </a:lnTo>
                  <a:lnTo>
                    <a:pt x="3096234" y="268770"/>
                  </a:lnTo>
                  <a:lnTo>
                    <a:pt x="3126092" y="262813"/>
                  </a:lnTo>
                  <a:lnTo>
                    <a:pt x="3149587" y="246126"/>
                  </a:lnTo>
                  <a:lnTo>
                    <a:pt x="3160191" y="228523"/>
                  </a:lnTo>
                  <a:lnTo>
                    <a:pt x="3164992" y="220548"/>
                  </a:lnTo>
                  <a:lnTo>
                    <a:pt x="3170567" y="187871"/>
                  </a:lnTo>
                  <a:close/>
                </a:path>
                <a:path w="3967479" h="342900">
                  <a:moveTo>
                    <a:pt x="3177413" y="54737"/>
                  </a:moveTo>
                  <a:lnTo>
                    <a:pt x="3119399" y="54737"/>
                  </a:lnTo>
                  <a:lnTo>
                    <a:pt x="3119399" y="12496"/>
                  </a:lnTo>
                  <a:lnTo>
                    <a:pt x="3072688" y="12496"/>
                  </a:lnTo>
                  <a:lnTo>
                    <a:pt x="3072688" y="54737"/>
                  </a:lnTo>
                  <a:lnTo>
                    <a:pt x="3013494" y="54737"/>
                  </a:lnTo>
                  <a:lnTo>
                    <a:pt x="3013494" y="92494"/>
                  </a:lnTo>
                  <a:lnTo>
                    <a:pt x="3177413" y="92494"/>
                  </a:lnTo>
                  <a:lnTo>
                    <a:pt x="3177413" y="54737"/>
                  </a:lnTo>
                  <a:close/>
                </a:path>
                <a:path w="3967479" h="342900">
                  <a:moveTo>
                    <a:pt x="3306991" y="2895"/>
                  </a:moveTo>
                  <a:lnTo>
                    <a:pt x="3261868" y="2895"/>
                  </a:lnTo>
                  <a:lnTo>
                    <a:pt x="3261868" y="140906"/>
                  </a:lnTo>
                  <a:lnTo>
                    <a:pt x="3234372" y="140906"/>
                  </a:lnTo>
                  <a:lnTo>
                    <a:pt x="3234372" y="9613"/>
                  </a:lnTo>
                  <a:lnTo>
                    <a:pt x="3189909" y="9613"/>
                  </a:lnTo>
                  <a:lnTo>
                    <a:pt x="3189909" y="327190"/>
                  </a:lnTo>
                  <a:lnTo>
                    <a:pt x="3234372" y="327190"/>
                  </a:lnTo>
                  <a:lnTo>
                    <a:pt x="3234372" y="178790"/>
                  </a:lnTo>
                  <a:lnTo>
                    <a:pt x="3261868" y="178790"/>
                  </a:lnTo>
                  <a:lnTo>
                    <a:pt x="3261868" y="341795"/>
                  </a:lnTo>
                  <a:lnTo>
                    <a:pt x="3306991" y="341795"/>
                  </a:lnTo>
                  <a:lnTo>
                    <a:pt x="3306991" y="178790"/>
                  </a:lnTo>
                  <a:lnTo>
                    <a:pt x="3306991" y="140906"/>
                  </a:lnTo>
                  <a:lnTo>
                    <a:pt x="3306991" y="2895"/>
                  </a:lnTo>
                  <a:close/>
                </a:path>
                <a:path w="3967479" h="342900">
                  <a:moveTo>
                    <a:pt x="3641826" y="263779"/>
                  </a:moveTo>
                  <a:lnTo>
                    <a:pt x="3509746" y="263779"/>
                  </a:lnTo>
                  <a:lnTo>
                    <a:pt x="3509746" y="201028"/>
                  </a:lnTo>
                  <a:lnTo>
                    <a:pt x="3607485" y="201028"/>
                  </a:lnTo>
                  <a:lnTo>
                    <a:pt x="3607485" y="163131"/>
                  </a:lnTo>
                  <a:lnTo>
                    <a:pt x="3607485" y="114985"/>
                  </a:lnTo>
                  <a:lnTo>
                    <a:pt x="3607485" y="77355"/>
                  </a:lnTo>
                  <a:lnTo>
                    <a:pt x="3607485" y="24599"/>
                  </a:lnTo>
                  <a:lnTo>
                    <a:pt x="3560127" y="24599"/>
                  </a:lnTo>
                  <a:lnTo>
                    <a:pt x="3560127" y="77355"/>
                  </a:lnTo>
                  <a:lnTo>
                    <a:pt x="3560127" y="114985"/>
                  </a:lnTo>
                  <a:lnTo>
                    <a:pt x="3560127" y="163131"/>
                  </a:lnTo>
                  <a:lnTo>
                    <a:pt x="3412515" y="163131"/>
                  </a:lnTo>
                  <a:lnTo>
                    <a:pt x="3412515" y="114985"/>
                  </a:lnTo>
                  <a:lnTo>
                    <a:pt x="3560127" y="114985"/>
                  </a:lnTo>
                  <a:lnTo>
                    <a:pt x="3560127" y="77355"/>
                  </a:lnTo>
                  <a:lnTo>
                    <a:pt x="3412515" y="77355"/>
                  </a:lnTo>
                  <a:lnTo>
                    <a:pt x="3412515" y="24599"/>
                  </a:lnTo>
                  <a:lnTo>
                    <a:pt x="3364890" y="24599"/>
                  </a:lnTo>
                  <a:lnTo>
                    <a:pt x="3364890" y="201028"/>
                  </a:lnTo>
                  <a:lnTo>
                    <a:pt x="3462769" y="201028"/>
                  </a:lnTo>
                  <a:lnTo>
                    <a:pt x="3462769" y="263779"/>
                  </a:lnTo>
                  <a:lnTo>
                    <a:pt x="3332137" y="263779"/>
                  </a:lnTo>
                  <a:lnTo>
                    <a:pt x="3332137" y="302323"/>
                  </a:lnTo>
                  <a:lnTo>
                    <a:pt x="3641826" y="302323"/>
                  </a:lnTo>
                  <a:lnTo>
                    <a:pt x="3641826" y="263779"/>
                  </a:lnTo>
                  <a:close/>
                </a:path>
                <a:path w="3967479" h="342900">
                  <a:moveTo>
                    <a:pt x="3857993" y="232206"/>
                  </a:moveTo>
                  <a:lnTo>
                    <a:pt x="3821519" y="207251"/>
                  </a:lnTo>
                  <a:lnTo>
                    <a:pt x="3798239" y="176949"/>
                  </a:lnTo>
                  <a:lnTo>
                    <a:pt x="3795585" y="173494"/>
                  </a:lnTo>
                  <a:lnTo>
                    <a:pt x="3780117" y="134861"/>
                  </a:lnTo>
                  <a:lnTo>
                    <a:pt x="3775113" y="95250"/>
                  </a:lnTo>
                  <a:lnTo>
                    <a:pt x="3775113" y="74460"/>
                  </a:lnTo>
                  <a:lnTo>
                    <a:pt x="3843248" y="74460"/>
                  </a:lnTo>
                  <a:lnTo>
                    <a:pt x="3843248" y="35661"/>
                  </a:lnTo>
                  <a:lnTo>
                    <a:pt x="3655657" y="35661"/>
                  </a:lnTo>
                  <a:lnTo>
                    <a:pt x="3655657" y="74460"/>
                  </a:lnTo>
                  <a:lnTo>
                    <a:pt x="3727348" y="74460"/>
                  </a:lnTo>
                  <a:lnTo>
                    <a:pt x="3727348" y="95250"/>
                  </a:lnTo>
                  <a:lnTo>
                    <a:pt x="3721874" y="137909"/>
                  </a:lnTo>
                  <a:lnTo>
                    <a:pt x="3705860" y="179082"/>
                  </a:lnTo>
                  <a:lnTo>
                    <a:pt x="3679304" y="214693"/>
                  </a:lnTo>
                  <a:lnTo>
                    <a:pt x="3642233" y="240626"/>
                  </a:lnTo>
                  <a:lnTo>
                    <a:pt x="3669868" y="278117"/>
                  </a:lnTo>
                  <a:lnTo>
                    <a:pt x="3696970" y="260845"/>
                  </a:lnTo>
                  <a:lnTo>
                    <a:pt x="3719792" y="237451"/>
                  </a:lnTo>
                  <a:lnTo>
                    <a:pt x="3738168" y="209092"/>
                  </a:lnTo>
                  <a:lnTo>
                    <a:pt x="3751948" y="176949"/>
                  </a:lnTo>
                  <a:lnTo>
                    <a:pt x="3765410" y="206108"/>
                  </a:lnTo>
                  <a:lnTo>
                    <a:pt x="3783215" y="231927"/>
                  </a:lnTo>
                  <a:lnTo>
                    <a:pt x="3805288" y="253377"/>
                  </a:lnTo>
                  <a:lnTo>
                    <a:pt x="3831552" y="269430"/>
                  </a:lnTo>
                  <a:lnTo>
                    <a:pt x="3857993" y="232206"/>
                  </a:lnTo>
                  <a:close/>
                </a:path>
                <a:path w="3967479" h="342900">
                  <a:moveTo>
                    <a:pt x="3967188" y="132346"/>
                  </a:moveTo>
                  <a:lnTo>
                    <a:pt x="3917188" y="132346"/>
                  </a:lnTo>
                  <a:lnTo>
                    <a:pt x="3917188" y="2895"/>
                  </a:lnTo>
                  <a:lnTo>
                    <a:pt x="3869702" y="2895"/>
                  </a:lnTo>
                  <a:lnTo>
                    <a:pt x="3869702" y="341795"/>
                  </a:lnTo>
                  <a:lnTo>
                    <a:pt x="3917188" y="341795"/>
                  </a:lnTo>
                  <a:lnTo>
                    <a:pt x="3917188" y="171945"/>
                  </a:lnTo>
                  <a:lnTo>
                    <a:pt x="3967188" y="171945"/>
                  </a:lnTo>
                  <a:lnTo>
                    <a:pt x="3967188" y="1323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451597" y="3754409"/>
            <a:ext cx="951865" cy="339725"/>
          </a:xfrm>
          <a:custGeom>
            <a:avLst/>
            <a:gdLst/>
            <a:ahLst/>
            <a:cxnLst/>
            <a:rect l="l" t="t" r="r" b="b"/>
            <a:pathLst>
              <a:path w="951865" h="339725">
                <a:moveTo>
                  <a:pt x="153922" y="163789"/>
                </a:moveTo>
                <a:lnTo>
                  <a:pt x="104068" y="158483"/>
                </a:lnTo>
                <a:lnTo>
                  <a:pt x="65203" y="143348"/>
                </a:lnTo>
                <a:lnTo>
                  <a:pt x="39979" y="119554"/>
                </a:lnTo>
                <a:lnTo>
                  <a:pt x="31047" y="88275"/>
                </a:lnTo>
                <a:lnTo>
                  <a:pt x="39979" y="56456"/>
                </a:lnTo>
                <a:lnTo>
                  <a:pt x="65203" y="32248"/>
                </a:lnTo>
                <a:lnTo>
                  <a:pt x="104068" y="16845"/>
                </a:lnTo>
                <a:lnTo>
                  <a:pt x="153922" y="11445"/>
                </a:lnTo>
                <a:lnTo>
                  <a:pt x="203916" y="16845"/>
                </a:lnTo>
                <a:lnTo>
                  <a:pt x="242970" y="32248"/>
                </a:lnTo>
                <a:lnTo>
                  <a:pt x="260906" y="49334"/>
                </a:lnTo>
                <a:lnTo>
                  <a:pt x="153922" y="49334"/>
                </a:lnTo>
                <a:lnTo>
                  <a:pt x="123185" y="51977"/>
                </a:lnTo>
                <a:lnTo>
                  <a:pt x="99835" y="59529"/>
                </a:lnTo>
                <a:lnTo>
                  <a:pt x="85045" y="71719"/>
                </a:lnTo>
                <a:lnTo>
                  <a:pt x="79986" y="88275"/>
                </a:lnTo>
                <a:lnTo>
                  <a:pt x="85045" y="104483"/>
                </a:lnTo>
                <a:lnTo>
                  <a:pt x="99835" y="116411"/>
                </a:lnTo>
                <a:lnTo>
                  <a:pt x="123185" y="123777"/>
                </a:lnTo>
                <a:lnTo>
                  <a:pt x="153922" y="126295"/>
                </a:lnTo>
                <a:lnTo>
                  <a:pt x="261184" y="126295"/>
                </a:lnTo>
                <a:lnTo>
                  <a:pt x="242970" y="143348"/>
                </a:lnTo>
                <a:lnTo>
                  <a:pt x="203916" y="158483"/>
                </a:lnTo>
                <a:lnTo>
                  <a:pt x="153922" y="163789"/>
                </a:lnTo>
                <a:close/>
              </a:path>
              <a:path w="951865" h="339725">
                <a:moveTo>
                  <a:pt x="261184" y="126295"/>
                </a:moveTo>
                <a:lnTo>
                  <a:pt x="153922" y="126295"/>
                </a:lnTo>
                <a:lnTo>
                  <a:pt x="184871" y="123777"/>
                </a:lnTo>
                <a:lnTo>
                  <a:pt x="208321" y="116411"/>
                </a:lnTo>
                <a:lnTo>
                  <a:pt x="223187" y="104483"/>
                </a:lnTo>
                <a:lnTo>
                  <a:pt x="228383" y="88275"/>
                </a:lnTo>
                <a:lnTo>
                  <a:pt x="223187" y="71719"/>
                </a:lnTo>
                <a:lnTo>
                  <a:pt x="208321" y="59529"/>
                </a:lnTo>
                <a:lnTo>
                  <a:pt x="184871" y="51977"/>
                </a:lnTo>
                <a:lnTo>
                  <a:pt x="153922" y="49334"/>
                </a:lnTo>
                <a:lnTo>
                  <a:pt x="260906" y="49334"/>
                </a:lnTo>
                <a:lnTo>
                  <a:pt x="268383" y="56456"/>
                </a:lnTo>
                <a:lnTo>
                  <a:pt x="277454" y="88275"/>
                </a:lnTo>
                <a:lnTo>
                  <a:pt x="268383" y="119554"/>
                </a:lnTo>
                <a:lnTo>
                  <a:pt x="261184" y="126295"/>
                </a:lnTo>
                <a:close/>
              </a:path>
              <a:path w="951865" h="339725">
                <a:moveTo>
                  <a:pt x="309686" y="228252"/>
                </a:moveTo>
                <a:lnTo>
                  <a:pt x="0" y="228252"/>
                </a:lnTo>
                <a:lnTo>
                  <a:pt x="0" y="189442"/>
                </a:lnTo>
                <a:lnTo>
                  <a:pt x="309686" y="189442"/>
                </a:lnTo>
                <a:lnTo>
                  <a:pt x="309686" y="228252"/>
                </a:lnTo>
                <a:close/>
              </a:path>
              <a:path w="951865" h="339725">
                <a:moveTo>
                  <a:pt x="177339" y="339155"/>
                </a:moveTo>
                <a:lnTo>
                  <a:pt x="130373" y="339155"/>
                </a:lnTo>
                <a:lnTo>
                  <a:pt x="130373" y="228252"/>
                </a:lnTo>
                <a:lnTo>
                  <a:pt x="177339" y="228252"/>
                </a:lnTo>
                <a:lnTo>
                  <a:pt x="177339" y="339155"/>
                </a:lnTo>
                <a:close/>
              </a:path>
              <a:path w="951865" h="339725">
                <a:moveTo>
                  <a:pt x="602022" y="339681"/>
                </a:moveTo>
                <a:lnTo>
                  <a:pt x="554793" y="339681"/>
                </a:lnTo>
                <a:lnTo>
                  <a:pt x="554793" y="0"/>
                </a:lnTo>
                <a:lnTo>
                  <a:pt x="602022" y="0"/>
                </a:lnTo>
                <a:lnTo>
                  <a:pt x="602022" y="339681"/>
                </a:lnTo>
                <a:close/>
              </a:path>
              <a:path w="951865" h="339725">
                <a:moveTo>
                  <a:pt x="366929" y="260352"/>
                </a:moveTo>
                <a:lnTo>
                  <a:pt x="336539" y="260352"/>
                </a:lnTo>
                <a:lnTo>
                  <a:pt x="336539" y="121690"/>
                </a:lnTo>
                <a:lnTo>
                  <a:pt x="448758" y="121690"/>
                </a:lnTo>
                <a:lnTo>
                  <a:pt x="448758" y="66831"/>
                </a:lnTo>
                <a:lnTo>
                  <a:pt x="336276" y="66831"/>
                </a:lnTo>
                <a:lnTo>
                  <a:pt x="336276" y="28547"/>
                </a:lnTo>
                <a:lnTo>
                  <a:pt x="497171" y="28547"/>
                </a:lnTo>
                <a:lnTo>
                  <a:pt x="497171" y="159053"/>
                </a:lnTo>
                <a:lnTo>
                  <a:pt x="385479" y="159053"/>
                </a:lnTo>
                <a:lnTo>
                  <a:pt x="385479" y="221279"/>
                </a:lnTo>
                <a:lnTo>
                  <a:pt x="531798" y="221279"/>
                </a:lnTo>
                <a:lnTo>
                  <a:pt x="534665" y="248380"/>
                </a:lnTo>
                <a:lnTo>
                  <a:pt x="493748" y="254413"/>
                </a:lnTo>
                <a:lnTo>
                  <a:pt x="453214" y="258066"/>
                </a:lnTo>
                <a:lnTo>
                  <a:pt x="411472" y="259869"/>
                </a:lnTo>
                <a:lnTo>
                  <a:pt x="366929" y="260352"/>
                </a:lnTo>
                <a:close/>
              </a:path>
              <a:path w="951865" h="339725">
                <a:moveTo>
                  <a:pt x="531798" y="221279"/>
                </a:moveTo>
                <a:lnTo>
                  <a:pt x="385479" y="221279"/>
                </a:lnTo>
                <a:lnTo>
                  <a:pt x="423063" y="220490"/>
                </a:lnTo>
                <a:lnTo>
                  <a:pt x="458921" y="218516"/>
                </a:lnTo>
                <a:lnTo>
                  <a:pt x="494334" y="215063"/>
                </a:lnTo>
                <a:lnTo>
                  <a:pt x="530587" y="209834"/>
                </a:lnTo>
                <a:lnTo>
                  <a:pt x="531798" y="221279"/>
                </a:lnTo>
                <a:close/>
              </a:path>
              <a:path w="951865" h="339725">
                <a:moveTo>
                  <a:pt x="903436" y="338102"/>
                </a:moveTo>
                <a:lnTo>
                  <a:pt x="855944" y="338102"/>
                </a:lnTo>
                <a:lnTo>
                  <a:pt x="855944" y="0"/>
                </a:lnTo>
                <a:lnTo>
                  <a:pt x="903436" y="0"/>
                </a:lnTo>
                <a:lnTo>
                  <a:pt x="903436" y="129847"/>
                </a:lnTo>
                <a:lnTo>
                  <a:pt x="951323" y="129847"/>
                </a:lnTo>
                <a:lnTo>
                  <a:pt x="951323" y="169051"/>
                </a:lnTo>
                <a:lnTo>
                  <a:pt x="903436" y="169051"/>
                </a:lnTo>
                <a:lnTo>
                  <a:pt x="903436" y="338102"/>
                </a:lnTo>
                <a:close/>
              </a:path>
              <a:path w="951865" h="339725">
                <a:moveTo>
                  <a:pt x="659397" y="279559"/>
                </a:moveTo>
                <a:lnTo>
                  <a:pt x="632691" y="243249"/>
                </a:lnTo>
                <a:lnTo>
                  <a:pt x="676270" y="217390"/>
                </a:lnTo>
                <a:lnTo>
                  <a:pt x="711116" y="187869"/>
                </a:lnTo>
                <a:lnTo>
                  <a:pt x="737368" y="154306"/>
                </a:lnTo>
                <a:lnTo>
                  <a:pt x="755164" y="116323"/>
                </a:lnTo>
                <a:lnTo>
                  <a:pt x="764643" y="73540"/>
                </a:lnTo>
                <a:lnTo>
                  <a:pt x="651767" y="73540"/>
                </a:lnTo>
                <a:lnTo>
                  <a:pt x="651767" y="34731"/>
                </a:lnTo>
                <a:lnTo>
                  <a:pt x="813056" y="34731"/>
                </a:lnTo>
                <a:lnTo>
                  <a:pt x="809485" y="84157"/>
                </a:lnTo>
                <a:lnTo>
                  <a:pt x="798390" y="130802"/>
                </a:lnTo>
                <a:lnTo>
                  <a:pt x="778802" y="174165"/>
                </a:lnTo>
                <a:lnTo>
                  <a:pt x="749753" y="213746"/>
                </a:lnTo>
                <a:lnTo>
                  <a:pt x="710274" y="249045"/>
                </a:lnTo>
                <a:lnTo>
                  <a:pt x="659397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81978" y="3754409"/>
            <a:ext cx="945515" cy="339090"/>
          </a:xfrm>
          <a:custGeom>
            <a:avLst/>
            <a:gdLst/>
            <a:ahLst/>
            <a:cxnLst/>
            <a:rect l="l" t="t" r="r" b="b"/>
            <a:pathLst>
              <a:path w="945515" h="339089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945515" h="339089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945515" h="339089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945515" h="339089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945515" h="339089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945515" h="339089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945515" h="339089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  <a:path w="945515" h="339089">
                <a:moveTo>
                  <a:pt x="913698" y="136030"/>
                </a:moveTo>
                <a:lnTo>
                  <a:pt x="674132" y="136030"/>
                </a:lnTo>
                <a:lnTo>
                  <a:pt x="674132" y="55648"/>
                </a:lnTo>
                <a:lnTo>
                  <a:pt x="860285" y="55648"/>
                </a:lnTo>
                <a:lnTo>
                  <a:pt x="860285" y="38546"/>
                </a:lnTo>
                <a:lnTo>
                  <a:pt x="673605" y="38546"/>
                </a:lnTo>
                <a:lnTo>
                  <a:pt x="673605" y="6314"/>
                </a:lnTo>
                <a:lnTo>
                  <a:pt x="907909" y="6314"/>
                </a:lnTo>
                <a:lnTo>
                  <a:pt x="907909" y="85775"/>
                </a:lnTo>
                <a:lnTo>
                  <a:pt x="721361" y="85775"/>
                </a:lnTo>
                <a:lnTo>
                  <a:pt x="721361" y="103930"/>
                </a:lnTo>
                <a:lnTo>
                  <a:pt x="913698" y="103930"/>
                </a:lnTo>
                <a:lnTo>
                  <a:pt x="913698" y="136030"/>
                </a:lnTo>
                <a:close/>
              </a:path>
              <a:path w="945515" h="339089">
                <a:moveTo>
                  <a:pt x="945272" y="187206"/>
                </a:moveTo>
                <a:lnTo>
                  <a:pt x="635585" y="187206"/>
                </a:lnTo>
                <a:lnTo>
                  <a:pt x="635585" y="151948"/>
                </a:lnTo>
                <a:lnTo>
                  <a:pt x="945272" y="151948"/>
                </a:lnTo>
                <a:lnTo>
                  <a:pt x="945272" y="187206"/>
                </a:lnTo>
                <a:close/>
              </a:path>
              <a:path w="945515" h="339089">
                <a:moveTo>
                  <a:pt x="918171" y="335734"/>
                </a:moveTo>
                <a:lnTo>
                  <a:pt x="671237" y="335734"/>
                </a:lnTo>
                <a:lnTo>
                  <a:pt x="671237" y="253905"/>
                </a:lnTo>
                <a:lnTo>
                  <a:pt x="861206" y="253905"/>
                </a:lnTo>
                <a:lnTo>
                  <a:pt x="861206" y="236935"/>
                </a:lnTo>
                <a:lnTo>
                  <a:pt x="670974" y="236935"/>
                </a:lnTo>
                <a:lnTo>
                  <a:pt x="670974" y="204045"/>
                </a:lnTo>
                <a:lnTo>
                  <a:pt x="908304" y="204045"/>
                </a:lnTo>
                <a:lnTo>
                  <a:pt x="908304" y="284032"/>
                </a:lnTo>
                <a:lnTo>
                  <a:pt x="718467" y="284032"/>
                </a:lnTo>
                <a:lnTo>
                  <a:pt x="718467" y="303371"/>
                </a:lnTo>
                <a:lnTo>
                  <a:pt x="918171" y="303371"/>
                </a:lnTo>
                <a:lnTo>
                  <a:pt x="918171" y="3357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15115" y="3754409"/>
            <a:ext cx="1578610" cy="339090"/>
          </a:xfrm>
          <a:custGeom>
            <a:avLst/>
            <a:gdLst/>
            <a:ahLst/>
            <a:cxnLst/>
            <a:rect l="l" t="t" r="r" b="b"/>
            <a:pathLst>
              <a:path w="1578609" h="339089">
                <a:moveTo>
                  <a:pt x="290478" y="338892"/>
                </a:moveTo>
                <a:lnTo>
                  <a:pt x="245091" y="338892"/>
                </a:lnTo>
                <a:lnTo>
                  <a:pt x="245091" y="0"/>
                </a:lnTo>
                <a:lnTo>
                  <a:pt x="290478" y="0"/>
                </a:lnTo>
                <a:lnTo>
                  <a:pt x="290478" y="338892"/>
                </a:lnTo>
                <a:close/>
              </a:path>
              <a:path w="1578609" h="339089">
                <a:moveTo>
                  <a:pt x="221279" y="75250"/>
                </a:moveTo>
                <a:lnTo>
                  <a:pt x="176550" y="75250"/>
                </a:lnTo>
                <a:lnTo>
                  <a:pt x="176550" y="5262"/>
                </a:lnTo>
                <a:lnTo>
                  <a:pt x="221279" y="5262"/>
                </a:lnTo>
                <a:lnTo>
                  <a:pt x="221279" y="75250"/>
                </a:lnTo>
                <a:close/>
              </a:path>
              <a:path w="1578609" h="339089">
                <a:moveTo>
                  <a:pt x="73540" y="269824"/>
                </a:moveTo>
                <a:lnTo>
                  <a:pt x="43216" y="261369"/>
                </a:lnTo>
                <a:lnTo>
                  <a:pt x="19996" y="236918"/>
                </a:lnTo>
                <a:lnTo>
                  <a:pt x="5163" y="198135"/>
                </a:lnTo>
                <a:lnTo>
                  <a:pt x="0" y="146686"/>
                </a:lnTo>
                <a:lnTo>
                  <a:pt x="5163" y="95656"/>
                </a:lnTo>
                <a:lnTo>
                  <a:pt x="19996" y="57145"/>
                </a:lnTo>
                <a:lnTo>
                  <a:pt x="43216" y="32817"/>
                </a:lnTo>
                <a:lnTo>
                  <a:pt x="73540" y="24338"/>
                </a:lnTo>
                <a:lnTo>
                  <a:pt x="93640" y="27723"/>
                </a:lnTo>
                <a:lnTo>
                  <a:pt x="111100" y="37608"/>
                </a:lnTo>
                <a:lnTo>
                  <a:pt x="125600" y="53587"/>
                </a:lnTo>
                <a:lnTo>
                  <a:pt x="133685" y="69199"/>
                </a:lnTo>
                <a:lnTo>
                  <a:pt x="73540" y="69199"/>
                </a:lnTo>
                <a:lnTo>
                  <a:pt x="60428" y="73980"/>
                </a:lnTo>
                <a:lnTo>
                  <a:pt x="50830" y="88505"/>
                </a:lnTo>
                <a:lnTo>
                  <a:pt x="44957" y="112748"/>
                </a:lnTo>
                <a:lnTo>
                  <a:pt x="43019" y="146686"/>
                </a:lnTo>
                <a:lnTo>
                  <a:pt x="44957" y="180866"/>
                </a:lnTo>
                <a:lnTo>
                  <a:pt x="50830" y="205131"/>
                </a:lnTo>
                <a:lnTo>
                  <a:pt x="60428" y="219577"/>
                </a:lnTo>
                <a:lnTo>
                  <a:pt x="73540" y="224305"/>
                </a:lnTo>
                <a:lnTo>
                  <a:pt x="133922" y="224305"/>
                </a:lnTo>
                <a:lnTo>
                  <a:pt x="125729" y="240316"/>
                </a:lnTo>
                <a:lnTo>
                  <a:pt x="111215" y="256487"/>
                </a:lnTo>
                <a:lnTo>
                  <a:pt x="93716" y="266467"/>
                </a:lnTo>
                <a:lnTo>
                  <a:pt x="73540" y="269824"/>
                </a:lnTo>
                <a:close/>
              </a:path>
              <a:path w="1578609" h="339089">
                <a:moveTo>
                  <a:pt x="133922" y="224305"/>
                </a:moveTo>
                <a:lnTo>
                  <a:pt x="73540" y="224305"/>
                </a:lnTo>
                <a:lnTo>
                  <a:pt x="86801" y="219577"/>
                </a:lnTo>
                <a:lnTo>
                  <a:pt x="96744" y="205131"/>
                </a:lnTo>
                <a:lnTo>
                  <a:pt x="103011" y="180866"/>
                </a:lnTo>
                <a:lnTo>
                  <a:pt x="105245" y="146686"/>
                </a:lnTo>
                <a:lnTo>
                  <a:pt x="102993" y="112748"/>
                </a:lnTo>
                <a:lnTo>
                  <a:pt x="96694" y="88505"/>
                </a:lnTo>
                <a:lnTo>
                  <a:pt x="86745" y="73980"/>
                </a:lnTo>
                <a:lnTo>
                  <a:pt x="73540" y="69199"/>
                </a:lnTo>
                <a:lnTo>
                  <a:pt x="133685" y="69199"/>
                </a:lnTo>
                <a:lnTo>
                  <a:pt x="136819" y="75250"/>
                </a:lnTo>
                <a:lnTo>
                  <a:pt x="221279" y="75250"/>
                </a:lnTo>
                <a:lnTo>
                  <a:pt x="221279" y="113270"/>
                </a:lnTo>
                <a:lnTo>
                  <a:pt x="146160" y="113270"/>
                </a:lnTo>
                <a:lnTo>
                  <a:pt x="147120" y="121211"/>
                </a:lnTo>
                <a:lnTo>
                  <a:pt x="147821" y="129436"/>
                </a:lnTo>
                <a:lnTo>
                  <a:pt x="148250" y="137931"/>
                </a:lnTo>
                <a:lnTo>
                  <a:pt x="148396" y="146686"/>
                </a:lnTo>
                <a:lnTo>
                  <a:pt x="148252" y="155363"/>
                </a:lnTo>
                <a:lnTo>
                  <a:pt x="147837" y="163805"/>
                </a:lnTo>
                <a:lnTo>
                  <a:pt x="147175" y="171976"/>
                </a:lnTo>
                <a:lnTo>
                  <a:pt x="146291" y="179839"/>
                </a:lnTo>
                <a:lnTo>
                  <a:pt x="221279" y="179839"/>
                </a:lnTo>
                <a:lnTo>
                  <a:pt x="221279" y="218385"/>
                </a:lnTo>
                <a:lnTo>
                  <a:pt x="136951" y="218385"/>
                </a:lnTo>
                <a:lnTo>
                  <a:pt x="133922" y="224305"/>
                </a:lnTo>
                <a:close/>
              </a:path>
              <a:path w="1578609" h="339089">
                <a:moveTo>
                  <a:pt x="221279" y="179839"/>
                </a:moveTo>
                <a:lnTo>
                  <a:pt x="176550" y="179839"/>
                </a:lnTo>
                <a:lnTo>
                  <a:pt x="176550" y="113270"/>
                </a:lnTo>
                <a:lnTo>
                  <a:pt x="221279" y="113270"/>
                </a:lnTo>
                <a:lnTo>
                  <a:pt x="221279" y="179839"/>
                </a:lnTo>
                <a:close/>
              </a:path>
              <a:path w="1578609" h="339089">
                <a:moveTo>
                  <a:pt x="221279" y="323236"/>
                </a:moveTo>
                <a:lnTo>
                  <a:pt x="176550" y="323236"/>
                </a:lnTo>
                <a:lnTo>
                  <a:pt x="176550" y="218385"/>
                </a:lnTo>
                <a:lnTo>
                  <a:pt x="221279" y="218385"/>
                </a:lnTo>
                <a:lnTo>
                  <a:pt x="221279" y="323236"/>
                </a:lnTo>
                <a:close/>
              </a:path>
              <a:path w="1578609" h="339089">
                <a:moveTo>
                  <a:pt x="492567" y="31968"/>
                </a:moveTo>
                <a:lnTo>
                  <a:pt x="445469" y="31968"/>
                </a:lnTo>
                <a:lnTo>
                  <a:pt x="445469" y="1184"/>
                </a:lnTo>
                <a:lnTo>
                  <a:pt x="492567" y="1184"/>
                </a:lnTo>
                <a:lnTo>
                  <a:pt x="492567" y="31968"/>
                </a:lnTo>
                <a:close/>
              </a:path>
              <a:path w="1578609" h="339089">
                <a:moveTo>
                  <a:pt x="593997" y="68673"/>
                </a:moveTo>
                <a:lnTo>
                  <a:pt x="344696" y="68673"/>
                </a:lnTo>
                <a:lnTo>
                  <a:pt x="344696" y="31968"/>
                </a:lnTo>
                <a:lnTo>
                  <a:pt x="593997" y="31968"/>
                </a:lnTo>
                <a:lnTo>
                  <a:pt x="593997" y="68673"/>
                </a:lnTo>
                <a:close/>
              </a:path>
              <a:path w="1578609" h="339089">
                <a:moveTo>
                  <a:pt x="342459" y="155632"/>
                </a:moveTo>
                <a:lnTo>
                  <a:pt x="328120" y="119717"/>
                </a:lnTo>
                <a:lnTo>
                  <a:pt x="376089" y="113221"/>
                </a:lnTo>
                <a:lnTo>
                  <a:pt x="410343" y="101595"/>
                </a:lnTo>
                <a:lnTo>
                  <a:pt x="431869" y="86268"/>
                </a:lnTo>
                <a:lnTo>
                  <a:pt x="441654" y="68673"/>
                </a:lnTo>
                <a:lnTo>
                  <a:pt x="496250" y="68673"/>
                </a:lnTo>
                <a:lnTo>
                  <a:pt x="505891" y="86268"/>
                </a:lnTo>
                <a:lnTo>
                  <a:pt x="527396" y="101595"/>
                </a:lnTo>
                <a:lnTo>
                  <a:pt x="539749" y="105772"/>
                </a:lnTo>
                <a:lnTo>
                  <a:pt x="469018" y="105772"/>
                </a:lnTo>
                <a:lnTo>
                  <a:pt x="448984" y="124404"/>
                </a:lnTo>
                <a:lnTo>
                  <a:pt x="421032" y="139187"/>
                </a:lnTo>
                <a:lnTo>
                  <a:pt x="385434" y="149728"/>
                </a:lnTo>
                <a:lnTo>
                  <a:pt x="342459" y="155632"/>
                </a:lnTo>
                <a:close/>
              </a:path>
              <a:path w="1578609" h="339089">
                <a:moveTo>
                  <a:pt x="595444" y="155632"/>
                </a:moveTo>
                <a:lnTo>
                  <a:pt x="552417" y="149728"/>
                </a:lnTo>
                <a:lnTo>
                  <a:pt x="516839" y="139187"/>
                </a:lnTo>
                <a:lnTo>
                  <a:pt x="488957" y="124404"/>
                </a:lnTo>
                <a:lnTo>
                  <a:pt x="469018" y="105772"/>
                </a:lnTo>
                <a:lnTo>
                  <a:pt x="539749" y="105772"/>
                </a:lnTo>
                <a:lnTo>
                  <a:pt x="561778" y="113221"/>
                </a:lnTo>
                <a:lnTo>
                  <a:pt x="610047" y="119717"/>
                </a:lnTo>
                <a:lnTo>
                  <a:pt x="595444" y="155632"/>
                </a:lnTo>
                <a:close/>
              </a:path>
              <a:path w="1578609" h="339089">
                <a:moveTo>
                  <a:pt x="623992" y="205887"/>
                </a:moveTo>
                <a:lnTo>
                  <a:pt x="315095" y="205887"/>
                </a:lnTo>
                <a:lnTo>
                  <a:pt x="315095" y="167998"/>
                </a:lnTo>
                <a:lnTo>
                  <a:pt x="623992" y="167998"/>
                </a:lnTo>
                <a:lnTo>
                  <a:pt x="623992" y="205887"/>
                </a:lnTo>
                <a:close/>
              </a:path>
              <a:path w="1578609" h="339089">
                <a:moveTo>
                  <a:pt x="586367" y="338892"/>
                </a:moveTo>
                <a:lnTo>
                  <a:pt x="538875" y="338892"/>
                </a:lnTo>
                <a:lnTo>
                  <a:pt x="538875" y="268903"/>
                </a:lnTo>
                <a:lnTo>
                  <a:pt x="349300" y="268903"/>
                </a:lnTo>
                <a:lnTo>
                  <a:pt x="349300" y="231672"/>
                </a:lnTo>
                <a:lnTo>
                  <a:pt x="586367" y="231672"/>
                </a:lnTo>
                <a:lnTo>
                  <a:pt x="586367" y="338892"/>
                </a:lnTo>
                <a:close/>
              </a:path>
              <a:path w="1578609" h="339089">
                <a:moveTo>
                  <a:pt x="925933" y="138003"/>
                </a:moveTo>
                <a:lnTo>
                  <a:pt x="880808" y="138003"/>
                </a:lnTo>
                <a:lnTo>
                  <a:pt x="880808" y="0"/>
                </a:lnTo>
                <a:lnTo>
                  <a:pt x="925933" y="0"/>
                </a:lnTo>
                <a:lnTo>
                  <a:pt x="925933" y="138003"/>
                </a:lnTo>
                <a:close/>
              </a:path>
              <a:path w="1578609" h="339089">
                <a:moveTo>
                  <a:pt x="853313" y="324289"/>
                </a:moveTo>
                <a:lnTo>
                  <a:pt x="808847" y="324289"/>
                </a:lnTo>
                <a:lnTo>
                  <a:pt x="808847" y="6709"/>
                </a:lnTo>
                <a:lnTo>
                  <a:pt x="853313" y="6709"/>
                </a:lnTo>
                <a:lnTo>
                  <a:pt x="853313" y="138003"/>
                </a:lnTo>
                <a:lnTo>
                  <a:pt x="925933" y="138003"/>
                </a:lnTo>
                <a:lnTo>
                  <a:pt x="925933" y="175892"/>
                </a:lnTo>
                <a:lnTo>
                  <a:pt x="853313" y="175892"/>
                </a:lnTo>
                <a:lnTo>
                  <a:pt x="853313" y="324289"/>
                </a:lnTo>
                <a:close/>
              </a:path>
              <a:path w="1578609" h="339089">
                <a:moveTo>
                  <a:pt x="925933" y="338892"/>
                </a:moveTo>
                <a:lnTo>
                  <a:pt x="880808" y="338892"/>
                </a:lnTo>
                <a:lnTo>
                  <a:pt x="880808" y="175892"/>
                </a:lnTo>
                <a:lnTo>
                  <a:pt x="925933" y="175892"/>
                </a:lnTo>
                <a:lnTo>
                  <a:pt x="925933" y="338892"/>
                </a:lnTo>
                <a:close/>
              </a:path>
              <a:path w="1578609" h="339089">
                <a:moveTo>
                  <a:pt x="738332" y="51833"/>
                </a:moveTo>
                <a:lnTo>
                  <a:pt x="691629" y="51833"/>
                </a:lnTo>
                <a:lnTo>
                  <a:pt x="691629" y="9603"/>
                </a:lnTo>
                <a:lnTo>
                  <a:pt x="738332" y="9603"/>
                </a:lnTo>
                <a:lnTo>
                  <a:pt x="738332" y="51833"/>
                </a:lnTo>
                <a:close/>
              </a:path>
              <a:path w="1578609" h="339089">
                <a:moveTo>
                  <a:pt x="796349" y="89590"/>
                </a:moveTo>
                <a:lnTo>
                  <a:pt x="632428" y="89590"/>
                </a:lnTo>
                <a:lnTo>
                  <a:pt x="632428" y="51833"/>
                </a:lnTo>
                <a:lnTo>
                  <a:pt x="796349" y="51833"/>
                </a:lnTo>
                <a:lnTo>
                  <a:pt x="796349" y="89590"/>
                </a:lnTo>
                <a:close/>
              </a:path>
              <a:path w="1578609" h="339089">
                <a:moveTo>
                  <a:pt x="715178" y="265877"/>
                </a:moveTo>
                <a:lnTo>
                  <a:pt x="685300" y="259914"/>
                </a:lnTo>
                <a:lnTo>
                  <a:pt x="661650" y="243233"/>
                </a:lnTo>
                <a:lnTo>
                  <a:pt x="646116" y="217647"/>
                </a:lnTo>
                <a:lnTo>
                  <a:pt x="640584" y="184969"/>
                </a:lnTo>
                <a:lnTo>
                  <a:pt x="646116" y="152693"/>
                </a:lnTo>
                <a:lnTo>
                  <a:pt x="661650" y="127347"/>
                </a:lnTo>
                <a:lnTo>
                  <a:pt x="685300" y="110783"/>
                </a:lnTo>
                <a:lnTo>
                  <a:pt x="715178" y="104851"/>
                </a:lnTo>
                <a:lnTo>
                  <a:pt x="745033" y="110783"/>
                </a:lnTo>
                <a:lnTo>
                  <a:pt x="768524" y="127347"/>
                </a:lnTo>
                <a:lnTo>
                  <a:pt x="778756" y="144187"/>
                </a:lnTo>
                <a:lnTo>
                  <a:pt x="715178" y="144187"/>
                </a:lnTo>
                <a:lnTo>
                  <a:pt x="701750" y="146988"/>
                </a:lnTo>
                <a:lnTo>
                  <a:pt x="691333" y="155056"/>
                </a:lnTo>
                <a:lnTo>
                  <a:pt x="684615" y="167885"/>
                </a:lnTo>
                <a:lnTo>
                  <a:pt x="682288" y="184969"/>
                </a:lnTo>
                <a:lnTo>
                  <a:pt x="684615" y="202273"/>
                </a:lnTo>
                <a:lnTo>
                  <a:pt x="691333" y="215063"/>
                </a:lnTo>
                <a:lnTo>
                  <a:pt x="701750" y="222969"/>
                </a:lnTo>
                <a:lnTo>
                  <a:pt x="715178" y="225621"/>
                </a:lnTo>
                <a:lnTo>
                  <a:pt x="779125" y="225621"/>
                </a:lnTo>
                <a:lnTo>
                  <a:pt x="768524" y="243233"/>
                </a:lnTo>
                <a:lnTo>
                  <a:pt x="745033" y="259914"/>
                </a:lnTo>
                <a:lnTo>
                  <a:pt x="715178" y="265877"/>
                </a:lnTo>
                <a:close/>
              </a:path>
              <a:path w="1578609" h="339089">
                <a:moveTo>
                  <a:pt x="779125" y="225621"/>
                </a:moveTo>
                <a:lnTo>
                  <a:pt x="715178" y="225621"/>
                </a:lnTo>
                <a:lnTo>
                  <a:pt x="728305" y="222969"/>
                </a:lnTo>
                <a:lnTo>
                  <a:pt x="738595" y="215063"/>
                </a:lnTo>
                <a:lnTo>
                  <a:pt x="745333" y="202273"/>
                </a:lnTo>
                <a:lnTo>
                  <a:pt x="747804" y="184969"/>
                </a:lnTo>
                <a:lnTo>
                  <a:pt x="745333" y="167885"/>
                </a:lnTo>
                <a:lnTo>
                  <a:pt x="738595" y="155056"/>
                </a:lnTo>
                <a:lnTo>
                  <a:pt x="728305" y="146988"/>
                </a:lnTo>
                <a:lnTo>
                  <a:pt x="715178" y="144187"/>
                </a:lnTo>
                <a:lnTo>
                  <a:pt x="778756" y="144187"/>
                </a:lnTo>
                <a:lnTo>
                  <a:pt x="783925" y="152693"/>
                </a:lnTo>
                <a:lnTo>
                  <a:pt x="789508" y="184969"/>
                </a:lnTo>
                <a:lnTo>
                  <a:pt x="783925" y="217647"/>
                </a:lnTo>
                <a:lnTo>
                  <a:pt x="779125" y="225621"/>
                </a:lnTo>
                <a:close/>
              </a:path>
              <a:path w="1578609" h="339089">
                <a:moveTo>
                  <a:pt x="1226426" y="198125"/>
                </a:moveTo>
                <a:lnTo>
                  <a:pt x="983834" y="198125"/>
                </a:lnTo>
                <a:lnTo>
                  <a:pt x="983834" y="21706"/>
                </a:lnTo>
                <a:lnTo>
                  <a:pt x="1031458" y="21706"/>
                </a:lnTo>
                <a:lnTo>
                  <a:pt x="1031458" y="74461"/>
                </a:lnTo>
                <a:lnTo>
                  <a:pt x="1226426" y="74461"/>
                </a:lnTo>
                <a:lnTo>
                  <a:pt x="1226426" y="112086"/>
                </a:lnTo>
                <a:lnTo>
                  <a:pt x="1031458" y="112086"/>
                </a:lnTo>
                <a:lnTo>
                  <a:pt x="1031458" y="160237"/>
                </a:lnTo>
                <a:lnTo>
                  <a:pt x="1226426" y="160237"/>
                </a:lnTo>
                <a:lnTo>
                  <a:pt x="1226426" y="198125"/>
                </a:lnTo>
                <a:close/>
              </a:path>
              <a:path w="1578609" h="339089">
                <a:moveTo>
                  <a:pt x="1226426" y="74461"/>
                </a:moveTo>
                <a:lnTo>
                  <a:pt x="1179065" y="74461"/>
                </a:lnTo>
                <a:lnTo>
                  <a:pt x="1179065" y="21706"/>
                </a:lnTo>
                <a:lnTo>
                  <a:pt x="1226426" y="21706"/>
                </a:lnTo>
                <a:lnTo>
                  <a:pt x="1226426" y="74461"/>
                </a:lnTo>
                <a:close/>
              </a:path>
              <a:path w="1578609" h="339089">
                <a:moveTo>
                  <a:pt x="1226426" y="160237"/>
                </a:moveTo>
                <a:lnTo>
                  <a:pt x="1179065" y="160237"/>
                </a:lnTo>
                <a:lnTo>
                  <a:pt x="1179065" y="112086"/>
                </a:lnTo>
                <a:lnTo>
                  <a:pt x="1226426" y="112086"/>
                </a:lnTo>
                <a:lnTo>
                  <a:pt x="1226426" y="160237"/>
                </a:lnTo>
                <a:close/>
              </a:path>
              <a:path w="1578609" h="339089">
                <a:moveTo>
                  <a:pt x="1128679" y="260878"/>
                </a:moveTo>
                <a:lnTo>
                  <a:pt x="1081713" y="260878"/>
                </a:lnTo>
                <a:lnTo>
                  <a:pt x="1081713" y="198125"/>
                </a:lnTo>
                <a:lnTo>
                  <a:pt x="1128679" y="198125"/>
                </a:lnTo>
                <a:lnTo>
                  <a:pt x="1128679" y="260878"/>
                </a:lnTo>
                <a:close/>
              </a:path>
              <a:path w="1578609" h="339089">
                <a:moveTo>
                  <a:pt x="1260762" y="299424"/>
                </a:moveTo>
                <a:lnTo>
                  <a:pt x="951076" y="299424"/>
                </a:lnTo>
                <a:lnTo>
                  <a:pt x="951076" y="260878"/>
                </a:lnTo>
                <a:lnTo>
                  <a:pt x="1260762" y="260878"/>
                </a:lnTo>
                <a:lnTo>
                  <a:pt x="1260762" y="299424"/>
                </a:lnTo>
                <a:close/>
              </a:path>
              <a:path w="1578609" h="339089">
                <a:moveTo>
                  <a:pt x="1544021" y="129847"/>
                </a:moveTo>
                <a:lnTo>
                  <a:pt x="1307481" y="129847"/>
                </a:lnTo>
                <a:lnTo>
                  <a:pt x="1307481" y="12103"/>
                </a:lnTo>
                <a:lnTo>
                  <a:pt x="1354710" y="12103"/>
                </a:lnTo>
                <a:lnTo>
                  <a:pt x="1354710" y="92616"/>
                </a:lnTo>
                <a:lnTo>
                  <a:pt x="1544021" y="92616"/>
                </a:lnTo>
                <a:lnTo>
                  <a:pt x="1544021" y="129847"/>
                </a:lnTo>
                <a:close/>
              </a:path>
              <a:path w="1578609" h="339089">
                <a:moveTo>
                  <a:pt x="1578358" y="203256"/>
                </a:moveTo>
                <a:lnTo>
                  <a:pt x="1268672" y="203256"/>
                </a:lnTo>
                <a:lnTo>
                  <a:pt x="1268672" y="166025"/>
                </a:lnTo>
                <a:lnTo>
                  <a:pt x="1578358" y="166025"/>
                </a:lnTo>
                <a:lnTo>
                  <a:pt x="1578358" y="203256"/>
                </a:lnTo>
                <a:close/>
              </a:path>
              <a:path w="1578609" h="339089">
                <a:moveTo>
                  <a:pt x="1546126" y="331393"/>
                </a:moveTo>
                <a:lnTo>
                  <a:pt x="1304324" y="331393"/>
                </a:lnTo>
                <a:lnTo>
                  <a:pt x="1304324" y="231014"/>
                </a:lnTo>
                <a:lnTo>
                  <a:pt x="1351816" y="231014"/>
                </a:lnTo>
                <a:lnTo>
                  <a:pt x="1351816" y="293241"/>
                </a:lnTo>
                <a:lnTo>
                  <a:pt x="1546126" y="293241"/>
                </a:lnTo>
                <a:lnTo>
                  <a:pt x="1546126" y="3313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178324" y="3754409"/>
            <a:ext cx="929640" cy="339090"/>
          </a:xfrm>
          <a:custGeom>
            <a:avLst/>
            <a:gdLst/>
            <a:ahLst/>
            <a:cxnLst/>
            <a:rect l="l" t="t" r="r" b="b"/>
            <a:pathLst>
              <a:path w="929640" h="339089">
                <a:moveTo>
                  <a:pt x="269692" y="132873"/>
                </a:moveTo>
                <a:lnTo>
                  <a:pt x="38151" y="132873"/>
                </a:lnTo>
                <a:lnTo>
                  <a:pt x="38151" y="13550"/>
                </a:lnTo>
                <a:lnTo>
                  <a:pt x="269692" y="13550"/>
                </a:lnTo>
                <a:lnTo>
                  <a:pt x="269692" y="50518"/>
                </a:lnTo>
                <a:lnTo>
                  <a:pt x="84591" y="50518"/>
                </a:lnTo>
                <a:lnTo>
                  <a:pt x="84591" y="95642"/>
                </a:lnTo>
                <a:lnTo>
                  <a:pt x="269692" y="95642"/>
                </a:lnTo>
                <a:lnTo>
                  <a:pt x="269692" y="132873"/>
                </a:lnTo>
                <a:close/>
              </a:path>
              <a:path w="929640" h="339089">
                <a:moveTo>
                  <a:pt x="269692" y="95642"/>
                </a:moveTo>
                <a:lnTo>
                  <a:pt x="222989" y="95642"/>
                </a:lnTo>
                <a:lnTo>
                  <a:pt x="222989" y="50518"/>
                </a:lnTo>
                <a:lnTo>
                  <a:pt x="269692" y="50518"/>
                </a:lnTo>
                <a:lnTo>
                  <a:pt x="269692" y="95642"/>
                </a:lnTo>
                <a:close/>
              </a:path>
              <a:path w="929640" h="339089">
                <a:moveTo>
                  <a:pt x="177734" y="165104"/>
                </a:moveTo>
                <a:lnTo>
                  <a:pt x="130110" y="165104"/>
                </a:lnTo>
                <a:lnTo>
                  <a:pt x="130110" y="132873"/>
                </a:lnTo>
                <a:lnTo>
                  <a:pt x="177734" y="132873"/>
                </a:lnTo>
                <a:lnTo>
                  <a:pt x="177734" y="165104"/>
                </a:lnTo>
                <a:close/>
              </a:path>
              <a:path w="929640" h="339089">
                <a:moveTo>
                  <a:pt x="308896" y="203124"/>
                </a:moveTo>
                <a:lnTo>
                  <a:pt x="0" y="203124"/>
                </a:lnTo>
                <a:lnTo>
                  <a:pt x="0" y="165104"/>
                </a:lnTo>
                <a:lnTo>
                  <a:pt x="308896" y="165104"/>
                </a:lnTo>
                <a:lnTo>
                  <a:pt x="308896" y="203124"/>
                </a:lnTo>
                <a:close/>
              </a:path>
              <a:path w="929640" h="339089">
                <a:moveTo>
                  <a:pt x="271271" y="338892"/>
                </a:moveTo>
                <a:lnTo>
                  <a:pt x="223779" y="338892"/>
                </a:lnTo>
                <a:lnTo>
                  <a:pt x="223779" y="265483"/>
                </a:lnTo>
                <a:lnTo>
                  <a:pt x="34204" y="265483"/>
                </a:lnTo>
                <a:lnTo>
                  <a:pt x="34204" y="228252"/>
                </a:lnTo>
                <a:lnTo>
                  <a:pt x="271271" y="228252"/>
                </a:lnTo>
                <a:lnTo>
                  <a:pt x="271271" y="338892"/>
                </a:lnTo>
                <a:close/>
              </a:path>
              <a:path w="929640" h="339089">
                <a:moveTo>
                  <a:pt x="603338" y="201940"/>
                </a:moveTo>
                <a:lnTo>
                  <a:pt x="555977" y="201940"/>
                </a:lnTo>
                <a:lnTo>
                  <a:pt x="555977" y="120375"/>
                </a:lnTo>
                <a:lnTo>
                  <a:pt x="503486" y="120375"/>
                </a:lnTo>
                <a:lnTo>
                  <a:pt x="503486" y="81565"/>
                </a:lnTo>
                <a:lnTo>
                  <a:pt x="555977" y="81565"/>
                </a:lnTo>
                <a:lnTo>
                  <a:pt x="555977" y="0"/>
                </a:lnTo>
                <a:lnTo>
                  <a:pt x="603338" y="0"/>
                </a:lnTo>
                <a:lnTo>
                  <a:pt x="603338" y="201940"/>
                </a:lnTo>
                <a:close/>
              </a:path>
              <a:path w="929640" h="339089">
                <a:moveTo>
                  <a:pt x="513221" y="56832"/>
                </a:moveTo>
                <a:lnTo>
                  <a:pt x="329567" y="56832"/>
                </a:lnTo>
                <a:lnTo>
                  <a:pt x="329567" y="19075"/>
                </a:lnTo>
                <a:lnTo>
                  <a:pt x="513221" y="19075"/>
                </a:lnTo>
                <a:lnTo>
                  <a:pt x="513221" y="56832"/>
                </a:lnTo>
                <a:close/>
              </a:path>
              <a:path w="929640" h="339089">
                <a:moveTo>
                  <a:pt x="340355" y="198914"/>
                </a:moveTo>
                <a:lnTo>
                  <a:pt x="316016" y="161421"/>
                </a:lnTo>
                <a:lnTo>
                  <a:pt x="352236" y="143451"/>
                </a:lnTo>
                <a:lnTo>
                  <a:pt x="377552" y="118204"/>
                </a:lnTo>
                <a:lnTo>
                  <a:pt x="392459" y="88418"/>
                </a:lnTo>
                <a:lnTo>
                  <a:pt x="397450" y="56832"/>
                </a:lnTo>
                <a:lnTo>
                  <a:pt x="445732" y="56832"/>
                </a:lnTo>
                <a:lnTo>
                  <a:pt x="450501" y="86492"/>
                </a:lnTo>
                <a:lnTo>
                  <a:pt x="464742" y="114339"/>
                </a:lnTo>
                <a:lnTo>
                  <a:pt x="475731" y="125111"/>
                </a:lnTo>
                <a:lnTo>
                  <a:pt x="422183" y="125111"/>
                </a:lnTo>
                <a:lnTo>
                  <a:pt x="408732" y="149093"/>
                </a:lnTo>
                <a:lnTo>
                  <a:pt x="390642" y="169857"/>
                </a:lnTo>
                <a:lnTo>
                  <a:pt x="367866" y="186698"/>
                </a:lnTo>
                <a:lnTo>
                  <a:pt x="340355" y="198914"/>
                </a:lnTo>
                <a:close/>
              </a:path>
              <a:path w="929640" h="339089">
                <a:moveTo>
                  <a:pt x="500197" y="191942"/>
                </a:moveTo>
                <a:lnTo>
                  <a:pt x="474262" y="180796"/>
                </a:lnTo>
                <a:lnTo>
                  <a:pt x="452655" y="165532"/>
                </a:lnTo>
                <a:lnTo>
                  <a:pt x="435316" y="146764"/>
                </a:lnTo>
                <a:lnTo>
                  <a:pt x="422183" y="125111"/>
                </a:lnTo>
                <a:lnTo>
                  <a:pt x="475731" y="125111"/>
                </a:lnTo>
                <a:lnTo>
                  <a:pt x="488949" y="138067"/>
                </a:lnTo>
                <a:lnTo>
                  <a:pt x="523614" y="155369"/>
                </a:lnTo>
                <a:lnTo>
                  <a:pt x="500197" y="191942"/>
                </a:lnTo>
                <a:close/>
              </a:path>
              <a:path w="929640" h="339089">
                <a:moveTo>
                  <a:pt x="603338" y="338892"/>
                </a:moveTo>
                <a:lnTo>
                  <a:pt x="555977" y="338892"/>
                </a:lnTo>
                <a:lnTo>
                  <a:pt x="555977" y="254826"/>
                </a:lnTo>
                <a:lnTo>
                  <a:pt x="370613" y="254826"/>
                </a:lnTo>
                <a:lnTo>
                  <a:pt x="370613" y="216806"/>
                </a:lnTo>
                <a:lnTo>
                  <a:pt x="603338" y="216806"/>
                </a:lnTo>
                <a:lnTo>
                  <a:pt x="603338" y="338892"/>
                </a:lnTo>
                <a:close/>
              </a:path>
              <a:path w="929640" h="339089">
                <a:moveTo>
                  <a:pt x="929353" y="338892"/>
                </a:moveTo>
                <a:lnTo>
                  <a:pt x="883966" y="338892"/>
                </a:lnTo>
                <a:lnTo>
                  <a:pt x="883966" y="0"/>
                </a:lnTo>
                <a:lnTo>
                  <a:pt x="929353" y="0"/>
                </a:lnTo>
                <a:lnTo>
                  <a:pt x="929353" y="338892"/>
                </a:lnTo>
                <a:close/>
              </a:path>
              <a:path w="929640" h="339089">
                <a:moveTo>
                  <a:pt x="858838" y="125374"/>
                </a:moveTo>
                <a:lnTo>
                  <a:pt x="813977" y="125374"/>
                </a:lnTo>
                <a:lnTo>
                  <a:pt x="813977" y="5262"/>
                </a:lnTo>
                <a:lnTo>
                  <a:pt x="858838" y="5262"/>
                </a:lnTo>
                <a:lnTo>
                  <a:pt x="858838" y="125374"/>
                </a:lnTo>
                <a:close/>
              </a:path>
              <a:path w="929640" h="339089">
                <a:moveTo>
                  <a:pt x="712415" y="269824"/>
                </a:moveTo>
                <a:lnTo>
                  <a:pt x="682091" y="261369"/>
                </a:lnTo>
                <a:lnTo>
                  <a:pt x="658871" y="236918"/>
                </a:lnTo>
                <a:lnTo>
                  <a:pt x="644038" y="198135"/>
                </a:lnTo>
                <a:lnTo>
                  <a:pt x="638874" y="146686"/>
                </a:lnTo>
                <a:lnTo>
                  <a:pt x="644038" y="95656"/>
                </a:lnTo>
                <a:lnTo>
                  <a:pt x="658871" y="57145"/>
                </a:lnTo>
                <a:lnTo>
                  <a:pt x="682091" y="32817"/>
                </a:lnTo>
                <a:lnTo>
                  <a:pt x="712415" y="24338"/>
                </a:lnTo>
                <a:lnTo>
                  <a:pt x="740451" y="31263"/>
                </a:lnTo>
                <a:lnTo>
                  <a:pt x="762752" y="51225"/>
                </a:lnTo>
                <a:lnTo>
                  <a:pt x="771585" y="69199"/>
                </a:lnTo>
                <a:lnTo>
                  <a:pt x="712415" y="69199"/>
                </a:lnTo>
                <a:lnTo>
                  <a:pt x="699720" y="73980"/>
                </a:lnTo>
                <a:lnTo>
                  <a:pt x="690280" y="88505"/>
                </a:lnTo>
                <a:lnTo>
                  <a:pt x="684442" y="112748"/>
                </a:lnTo>
                <a:lnTo>
                  <a:pt x="682551" y="146686"/>
                </a:lnTo>
                <a:lnTo>
                  <a:pt x="684442" y="180866"/>
                </a:lnTo>
                <a:lnTo>
                  <a:pt x="690280" y="205131"/>
                </a:lnTo>
                <a:lnTo>
                  <a:pt x="699720" y="219577"/>
                </a:lnTo>
                <a:lnTo>
                  <a:pt x="712415" y="224305"/>
                </a:lnTo>
                <a:lnTo>
                  <a:pt x="771714" y="224305"/>
                </a:lnTo>
                <a:lnTo>
                  <a:pt x="763739" y="241506"/>
                </a:lnTo>
                <a:lnTo>
                  <a:pt x="741105" y="262572"/>
                </a:lnTo>
                <a:lnTo>
                  <a:pt x="712415" y="269824"/>
                </a:lnTo>
                <a:close/>
              </a:path>
              <a:path w="929640" h="339089">
                <a:moveTo>
                  <a:pt x="771714" y="224305"/>
                </a:moveTo>
                <a:lnTo>
                  <a:pt x="712415" y="224305"/>
                </a:lnTo>
                <a:lnTo>
                  <a:pt x="725556" y="219577"/>
                </a:lnTo>
                <a:lnTo>
                  <a:pt x="735355" y="205131"/>
                </a:lnTo>
                <a:lnTo>
                  <a:pt x="741479" y="180866"/>
                </a:lnTo>
                <a:lnTo>
                  <a:pt x="743594" y="146686"/>
                </a:lnTo>
                <a:lnTo>
                  <a:pt x="741479" y="112748"/>
                </a:lnTo>
                <a:lnTo>
                  <a:pt x="735355" y="88505"/>
                </a:lnTo>
                <a:lnTo>
                  <a:pt x="725556" y="73980"/>
                </a:lnTo>
                <a:lnTo>
                  <a:pt x="712415" y="69199"/>
                </a:lnTo>
                <a:lnTo>
                  <a:pt x="771585" y="69199"/>
                </a:lnTo>
                <a:lnTo>
                  <a:pt x="778368" y="83002"/>
                </a:lnTo>
                <a:lnTo>
                  <a:pt x="786350" y="125374"/>
                </a:lnTo>
                <a:lnTo>
                  <a:pt x="858838" y="125374"/>
                </a:lnTo>
                <a:lnTo>
                  <a:pt x="858838" y="163262"/>
                </a:lnTo>
                <a:lnTo>
                  <a:pt x="786745" y="163262"/>
                </a:lnTo>
                <a:lnTo>
                  <a:pt x="779293" y="207959"/>
                </a:lnTo>
                <a:lnTo>
                  <a:pt x="771714" y="224305"/>
                </a:lnTo>
                <a:close/>
              </a:path>
              <a:path w="929640" h="339089">
                <a:moveTo>
                  <a:pt x="858838" y="323236"/>
                </a:moveTo>
                <a:lnTo>
                  <a:pt x="813977" y="323236"/>
                </a:lnTo>
                <a:lnTo>
                  <a:pt x="813977" y="163262"/>
                </a:lnTo>
                <a:lnTo>
                  <a:pt x="858838" y="163262"/>
                </a:lnTo>
                <a:lnTo>
                  <a:pt x="858838" y="323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18566" y="3754409"/>
            <a:ext cx="601980" cy="339090"/>
          </a:xfrm>
          <a:custGeom>
            <a:avLst/>
            <a:gdLst/>
            <a:ahLst/>
            <a:cxnLst/>
            <a:rect l="l" t="t" r="r" b="b"/>
            <a:pathLst>
              <a:path w="601979" h="339089">
                <a:moveTo>
                  <a:pt x="258642" y="189969"/>
                </a:moveTo>
                <a:lnTo>
                  <a:pt x="211018" y="189969"/>
                </a:lnTo>
                <a:lnTo>
                  <a:pt x="211018" y="0"/>
                </a:lnTo>
                <a:lnTo>
                  <a:pt x="258642" y="0"/>
                </a:lnTo>
                <a:lnTo>
                  <a:pt x="258642" y="73672"/>
                </a:lnTo>
                <a:lnTo>
                  <a:pt x="304160" y="73672"/>
                </a:lnTo>
                <a:lnTo>
                  <a:pt x="304160" y="112613"/>
                </a:lnTo>
                <a:lnTo>
                  <a:pt x="258642" y="112613"/>
                </a:lnTo>
                <a:lnTo>
                  <a:pt x="258642" y="189969"/>
                </a:lnTo>
                <a:close/>
              </a:path>
              <a:path w="601979" h="339089">
                <a:moveTo>
                  <a:pt x="529271" y="130768"/>
                </a:moveTo>
                <a:lnTo>
                  <a:pt x="484805" y="130768"/>
                </a:lnTo>
                <a:lnTo>
                  <a:pt x="484805" y="7761"/>
                </a:lnTo>
                <a:lnTo>
                  <a:pt x="529271" y="7761"/>
                </a:lnTo>
                <a:lnTo>
                  <a:pt x="529271" y="130768"/>
                </a:lnTo>
                <a:close/>
              </a:path>
              <a:path w="601979" h="339089">
                <a:moveTo>
                  <a:pt x="162605" y="170630"/>
                </a:moveTo>
                <a:lnTo>
                  <a:pt x="0" y="170630"/>
                </a:lnTo>
                <a:lnTo>
                  <a:pt x="0" y="22101"/>
                </a:lnTo>
                <a:lnTo>
                  <a:pt x="162605" y="22101"/>
                </a:lnTo>
                <a:lnTo>
                  <a:pt x="162605" y="59727"/>
                </a:lnTo>
                <a:lnTo>
                  <a:pt x="46966" y="59727"/>
                </a:lnTo>
                <a:lnTo>
                  <a:pt x="46966" y="133004"/>
                </a:lnTo>
                <a:lnTo>
                  <a:pt x="162605" y="133004"/>
                </a:lnTo>
                <a:lnTo>
                  <a:pt x="162605" y="170630"/>
                </a:lnTo>
                <a:close/>
              </a:path>
              <a:path w="601979" h="339089">
                <a:moveTo>
                  <a:pt x="330619" y="268245"/>
                </a:moveTo>
                <a:lnTo>
                  <a:pt x="303782" y="234961"/>
                </a:lnTo>
                <a:lnTo>
                  <a:pt x="348158" y="202713"/>
                </a:lnTo>
                <a:lnTo>
                  <a:pt x="379559" y="166420"/>
                </a:lnTo>
                <a:lnTo>
                  <a:pt x="399317" y="125292"/>
                </a:lnTo>
                <a:lnTo>
                  <a:pt x="408764" y="78539"/>
                </a:lnTo>
                <a:lnTo>
                  <a:pt x="322463" y="78539"/>
                </a:lnTo>
                <a:lnTo>
                  <a:pt x="322463" y="40388"/>
                </a:lnTo>
                <a:lnTo>
                  <a:pt x="455994" y="40388"/>
                </a:lnTo>
                <a:lnTo>
                  <a:pt x="455256" y="64185"/>
                </a:lnTo>
                <a:lnTo>
                  <a:pt x="453149" y="87206"/>
                </a:lnTo>
                <a:lnTo>
                  <a:pt x="449537" y="109412"/>
                </a:lnTo>
                <a:lnTo>
                  <a:pt x="444285" y="130768"/>
                </a:lnTo>
                <a:lnTo>
                  <a:pt x="529271" y="130768"/>
                </a:lnTo>
                <a:lnTo>
                  <a:pt x="529271" y="168393"/>
                </a:lnTo>
                <a:lnTo>
                  <a:pt x="429550" y="168393"/>
                </a:lnTo>
                <a:lnTo>
                  <a:pt x="412705" y="196427"/>
                </a:lnTo>
                <a:lnTo>
                  <a:pt x="390889" y="222463"/>
                </a:lnTo>
                <a:lnTo>
                  <a:pt x="363671" y="246427"/>
                </a:lnTo>
                <a:lnTo>
                  <a:pt x="330619" y="268245"/>
                </a:lnTo>
                <a:close/>
              </a:path>
              <a:path w="601979" h="339089">
                <a:moveTo>
                  <a:pt x="162605" y="133004"/>
                </a:moveTo>
                <a:lnTo>
                  <a:pt x="115770" y="133004"/>
                </a:lnTo>
                <a:lnTo>
                  <a:pt x="115770" y="59727"/>
                </a:lnTo>
                <a:lnTo>
                  <a:pt x="162605" y="59727"/>
                </a:lnTo>
                <a:lnTo>
                  <a:pt x="162605" y="133004"/>
                </a:lnTo>
                <a:close/>
              </a:path>
              <a:path w="601979" h="339089">
                <a:moveTo>
                  <a:pt x="529271" y="323762"/>
                </a:moveTo>
                <a:lnTo>
                  <a:pt x="484805" y="323762"/>
                </a:lnTo>
                <a:lnTo>
                  <a:pt x="484805" y="168393"/>
                </a:lnTo>
                <a:lnTo>
                  <a:pt x="529271" y="168393"/>
                </a:lnTo>
                <a:lnTo>
                  <a:pt x="529271" y="323762"/>
                </a:lnTo>
                <a:close/>
              </a:path>
              <a:path w="601979" h="339089">
                <a:moveTo>
                  <a:pt x="262720" y="243381"/>
                </a:moveTo>
                <a:lnTo>
                  <a:pt x="34599" y="243381"/>
                </a:lnTo>
                <a:lnTo>
                  <a:pt x="34599" y="205887"/>
                </a:lnTo>
                <a:lnTo>
                  <a:pt x="262720" y="205887"/>
                </a:lnTo>
                <a:lnTo>
                  <a:pt x="262720" y="243381"/>
                </a:lnTo>
                <a:close/>
              </a:path>
              <a:path w="601979" h="339089">
                <a:moveTo>
                  <a:pt x="37099" y="337313"/>
                </a:moveTo>
                <a:lnTo>
                  <a:pt x="19996" y="301398"/>
                </a:lnTo>
                <a:lnTo>
                  <a:pt x="60547" y="292851"/>
                </a:lnTo>
                <a:lnTo>
                  <a:pt x="90823" y="279395"/>
                </a:lnTo>
                <a:lnTo>
                  <a:pt x="111110" y="262436"/>
                </a:lnTo>
                <a:lnTo>
                  <a:pt x="121690" y="243381"/>
                </a:lnTo>
                <a:lnTo>
                  <a:pt x="176023" y="243381"/>
                </a:lnTo>
                <a:lnTo>
                  <a:pt x="186712" y="262165"/>
                </a:lnTo>
                <a:lnTo>
                  <a:pt x="207170" y="279197"/>
                </a:lnTo>
                <a:lnTo>
                  <a:pt x="209128" y="280085"/>
                </a:lnTo>
                <a:lnTo>
                  <a:pt x="148528" y="280085"/>
                </a:lnTo>
                <a:lnTo>
                  <a:pt x="130581" y="300331"/>
                </a:lnTo>
                <a:lnTo>
                  <a:pt x="105887" y="317037"/>
                </a:lnTo>
                <a:lnTo>
                  <a:pt x="74656" y="329574"/>
                </a:lnTo>
                <a:lnTo>
                  <a:pt x="37099" y="337313"/>
                </a:lnTo>
                <a:close/>
              </a:path>
              <a:path w="601979" h="339089">
                <a:moveTo>
                  <a:pt x="260615" y="338102"/>
                </a:moveTo>
                <a:lnTo>
                  <a:pt x="222991" y="330129"/>
                </a:lnTo>
                <a:lnTo>
                  <a:pt x="191597" y="317333"/>
                </a:lnTo>
                <a:lnTo>
                  <a:pt x="166689" y="300417"/>
                </a:lnTo>
                <a:lnTo>
                  <a:pt x="148528" y="280085"/>
                </a:lnTo>
                <a:lnTo>
                  <a:pt x="209128" y="280085"/>
                </a:lnTo>
                <a:lnTo>
                  <a:pt x="237444" y="292925"/>
                </a:lnTo>
                <a:lnTo>
                  <a:pt x="277586" y="301792"/>
                </a:lnTo>
                <a:lnTo>
                  <a:pt x="260615" y="338102"/>
                </a:lnTo>
                <a:close/>
              </a:path>
              <a:path w="601979" h="339089">
                <a:moveTo>
                  <a:pt x="601365" y="338892"/>
                </a:moveTo>
                <a:lnTo>
                  <a:pt x="556635" y="338892"/>
                </a:lnTo>
                <a:lnTo>
                  <a:pt x="556635" y="0"/>
                </a:lnTo>
                <a:lnTo>
                  <a:pt x="601365" y="0"/>
                </a:lnTo>
                <a:lnTo>
                  <a:pt x="601365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0822" y="2094430"/>
            <a:ext cx="1122680" cy="383540"/>
          </a:xfrm>
          <a:custGeom>
            <a:avLst/>
            <a:gdLst/>
            <a:ahLst/>
            <a:cxnLst/>
            <a:rect l="l" t="t" r="r" b="b"/>
            <a:pathLst>
              <a:path w="1122679" h="383539">
                <a:moveTo>
                  <a:pt x="330454" y="155787"/>
                </a:moveTo>
                <a:lnTo>
                  <a:pt x="303747" y="155787"/>
                </a:lnTo>
                <a:lnTo>
                  <a:pt x="303747" y="0"/>
                </a:lnTo>
                <a:lnTo>
                  <a:pt x="330454" y="0"/>
                </a:lnTo>
                <a:lnTo>
                  <a:pt x="330454" y="155787"/>
                </a:lnTo>
                <a:close/>
              </a:path>
              <a:path w="1122679" h="383539">
                <a:moveTo>
                  <a:pt x="244655" y="362992"/>
                </a:moveTo>
                <a:lnTo>
                  <a:pt x="217949" y="362992"/>
                </a:lnTo>
                <a:lnTo>
                  <a:pt x="217949" y="9055"/>
                </a:lnTo>
                <a:lnTo>
                  <a:pt x="244655" y="9055"/>
                </a:lnTo>
                <a:lnTo>
                  <a:pt x="244655" y="155787"/>
                </a:lnTo>
                <a:lnTo>
                  <a:pt x="330454" y="155787"/>
                </a:lnTo>
                <a:lnTo>
                  <a:pt x="330454" y="178963"/>
                </a:lnTo>
                <a:lnTo>
                  <a:pt x="244655" y="178963"/>
                </a:lnTo>
                <a:lnTo>
                  <a:pt x="244655" y="362992"/>
                </a:lnTo>
                <a:close/>
              </a:path>
              <a:path w="1122679" h="383539">
                <a:moveTo>
                  <a:pt x="330454" y="383099"/>
                </a:moveTo>
                <a:lnTo>
                  <a:pt x="303747" y="383099"/>
                </a:lnTo>
                <a:lnTo>
                  <a:pt x="303747" y="178963"/>
                </a:lnTo>
                <a:lnTo>
                  <a:pt x="330454" y="178963"/>
                </a:lnTo>
                <a:lnTo>
                  <a:pt x="330454" y="383099"/>
                </a:lnTo>
                <a:close/>
              </a:path>
              <a:path w="1122679" h="383539">
                <a:moveTo>
                  <a:pt x="18264" y="297761"/>
                </a:moveTo>
                <a:lnTo>
                  <a:pt x="0" y="277655"/>
                </a:lnTo>
                <a:lnTo>
                  <a:pt x="35766" y="248830"/>
                </a:lnTo>
                <a:lnTo>
                  <a:pt x="63734" y="209373"/>
                </a:lnTo>
                <a:lnTo>
                  <a:pt x="81975" y="163152"/>
                </a:lnTo>
                <a:lnTo>
                  <a:pt x="88561" y="114039"/>
                </a:lnTo>
                <a:lnTo>
                  <a:pt x="88561" y="36989"/>
                </a:lnTo>
                <a:lnTo>
                  <a:pt x="114807" y="36989"/>
                </a:lnTo>
                <a:lnTo>
                  <a:pt x="114807" y="112504"/>
                </a:lnTo>
                <a:lnTo>
                  <a:pt x="120900" y="158869"/>
                </a:lnTo>
                <a:lnTo>
                  <a:pt x="128106" y="177122"/>
                </a:lnTo>
                <a:lnTo>
                  <a:pt x="101914" y="177122"/>
                </a:lnTo>
                <a:lnTo>
                  <a:pt x="88369" y="214728"/>
                </a:lnTo>
                <a:lnTo>
                  <a:pt x="69413" y="248320"/>
                </a:lnTo>
                <a:lnTo>
                  <a:pt x="45796" y="276472"/>
                </a:lnTo>
                <a:lnTo>
                  <a:pt x="18264" y="297761"/>
                </a:lnTo>
                <a:close/>
              </a:path>
              <a:path w="1122679" h="383539">
                <a:moveTo>
                  <a:pt x="182494" y="288859"/>
                </a:moveTo>
                <a:lnTo>
                  <a:pt x="155852" y="268896"/>
                </a:lnTo>
                <a:lnTo>
                  <a:pt x="133167" y="242775"/>
                </a:lnTo>
                <a:lnTo>
                  <a:pt x="115001" y="211761"/>
                </a:lnTo>
                <a:lnTo>
                  <a:pt x="101914" y="177122"/>
                </a:lnTo>
                <a:lnTo>
                  <a:pt x="128106" y="177122"/>
                </a:lnTo>
                <a:lnTo>
                  <a:pt x="138232" y="202773"/>
                </a:lnTo>
                <a:lnTo>
                  <a:pt x="165032" y="240259"/>
                </a:lnTo>
                <a:lnTo>
                  <a:pt x="199530" y="267371"/>
                </a:lnTo>
                <a:lnTo>
                  <a:pt x="182494" y="288859"/>
                </a:lnTo>
                <a:close/>
              </a:path>
              <a:path w="1122679" h="383539">
                <a:moveTo>
                  <a:pt x="701888" y="233451"/>
                </a:moveTo>
                <a:lnTo>
                  <a:pt x="432828" y="233451"/>
                </a:lnTo>
                <a:lnTo>
                  <a:pt x="432828" y="118797"/>
                </a:lnTo>
                <a:lnTo>
                  <a:pt x="665973" y="118797"/>
                </a:lnTo>
                <a:lnTo>
                  <a:pt x="665973" y="52798"/>
                </a:lnTo>
                <a:lnTo>
                  <a:pt x="431600" y="52798"/>
                </a:lnTo>
                <a:lnTo>
                  <a:pt x="431600" y="29622"/>
                </a:lnTo>
                <a:lnTo>
                  <a:pt x="692986" y="29622"/>
                </a:lnTo>
                <a:lnTo>
                  <a:pt x="692986" y="141513"/>
                </a:lnTo>
                <a:lnTo>
                  <a:pt x="459842" y="141513"/>
                </a:lnTo>
                <a:lnTo>
                  <a:pt x="459842" y="210428"/>
                </a:lnTo>
                <a:lnTo>
                  <a:pt x="701888" y="210428"/>
                </a:lnTo>
                <a:lnTo>
                  <a:pt x="701888" y="233451"/>
                </a:lnTo>
                <a:close/>
              </a:path>
              <a:path w="1122679" h="383539">
                <a:moveTo>
                  <a:pt x="575416" y="310347"/>
                </a:moveTo>
                <a:lnTo>
                  <a:pt x="548403" y="310347"/>
                </a:lnTo>
                <a:lnTo>
                  <a:pt x="548403" y="233451"/>
                </a:lnTo>
                <a:lnTo>
                  <a:pt x="575416" y="233451"/>
                </a:lnTo>
                <a:lnTo>
                  <a:pt x="575416" y="310347"/>
                </a:lnTo>
                <a:close/>
              </a:path>
              <a:path w="1122679" h="383539">
                <a:moveTo>
                  <a:pt x="738418" y="333830"/>
                </a:moveTo>
                <a:lnTo>
                  <a:pt x="387704" y="333830"/>
                </a:lnTo>
                <a:lnTo>
                  <a:pt x="387704" y="310347"/>
                </a:lnTo>
                <a:lnTo>
                  <a:pt x="738418" y="310347"/>
                </a:lnTo>
                <a:lnTo>
                  <a:pt x="738418" y="333830"/>
                </a:lnTo>
                <a:close/>
              </a:path>
              <a:path w="1122679" h="383539">
                <a:moveTo>
                  <a:pt x="946237" y="162541"/>
                </a:moveTo>
                <a:lnTo>
                  <a:pt x="891028" y="157365"/>
                </a:lnTo>
                <a:lnTo>
                  <a:pt x="848754" y="142319"/>
                </a:lnTo>
                <a:lnTo>
                  <a:pt x="821763" y="118466"/>
                </a:lnTo>
                <a:lnTo>
                  <a:pt x="812398" y="86872"/>
                </a:lnTo>
                <a:lnTo>
                  <a:pt x="821763" y="55096"/>
                </a:lnTo>
                <a:lnTo>
                  <a:pt x="848754" y="31119"/>
                </a:lnTo>
                <a:lnTo>
                  <a:pt x="891028" y="15948"/>
                </a:lnTo>
                <a:lnTo>
                  <a:pt x="946237" y="10590"/>
                </a:lnTo>
                <a:lnTo>
                  <a:pt x="1001532" y="15948"/>
                </a:lnTo>
                <a:lnTo>
                  <a:pt x="1043719" y="31119"/>
                </a:lnTo>
                <a:lnTo>
                  <a:pt x="1046346" y="33459"/>
                </a:lnTo>
                <a:lnTo>
                  <a:pt x="946237" y="33459"/>
                </a:lnTo>
                <a:lnTo>
                  <a:pt x="903371" y="37316"/>
                </a:lnTo>
                <a:lnTo>
                  <a:pt x="870146" y="48079"/>
                </a:lnTo>
                <a:lnTo>
                  <a:pt x="848721" y="64885"/>
                </a:lnTo>
                <a:lnTo>
                  <a:pt x="841253" y="86872"/>
                </a:lnTo>
                <a:lnTo>
                  <a:pt x="848721" y="108590"/>
                </a:lnTo>
                <a:lnTo>
                  <a:pt x="870146" y="125244"/>
                </a:lnTo>
                <a:lnTo>
                  <a:pt x="903371" y="135911"/>
                </a:lnTo>
                <a:lnTo>
                  <a:pt x="946237" y="139671"/>
                </a:lnTo>
                <a:lnTo>
                  <a:pt x="1046706" y="139671"/>
                </a:lnTo>
                <a:lnTo>
                  <a:pt x="1043719" y="142319"/>
                </a:lnTo>
                <a:lnTo>
                  <a:pt x="1001532" y="157365"/>
                </a:lnTo>
                <a:lnTo>
                  <a:pt x="946237" y="162541"/>
                </a:lnTo>
                <a:close/>
              </a:path>
              <a:path w="1122679" h="383539">
                <a:moveTo>
                  <a:pt x="1046706" y="139671"/>
                </a:moveTo>
                <a:lnTo>
                  <a:pt x="946237" y="139671"/>
                </a:lnTo>
                <a:lnTo>
                  <a:pt x="989237" y="135911"/>
                </a:lnTo>
                <a:lnTo>
                  <a:pt x="1022481" y="125244"/>
                </a:lnTo>
                <a:lnTo>
                  <a:pt x="1043926" y="108590"/>
                </a:lnTo>
                <a:lnTo>
                  <a:pt x="1051528" y="86872"/>
                </a:lnTo>
                <a:lnTo>
                  <a:pt x="1043926" y="64885"/>
                </a:lnTo>
                <a:lnTo>
                  <a:pt x="1022481" y="48079"/>
                </a:lnTo>
                <a:lnTo>
                  <a:pt x="989237" y="37316"/>
                </a:lnTo>
                <a:lnTo>
                  <a:pt x="946237" y="33459"/>
                </a:lnTo>
                <a:lnTo>
                  <a:pt x="1046346" y="33459"/>
                </a:lnTo>
                <a:lnTo>
                  <a:pt x="1070625" y="55096"/>
                </a:lnTo>
                <a:lnTo>
                  <a:pt x="1080076" y="86872"/>
                </a:lnTo>
                <a:lnTo>
                  <a:pt x="1070625" y="118466"/>
                </a:lnTo>
                <a:lnTo>
                  <a:pt x="1046706" y="139671"/>
                </a:lnTo>
                <a:close/>
              </a:path>
              <a:path w="1122679" h="383539">
                <a:moveTo>
                  <a:pt x="1122131" y="220558"/>
                </a:moveTo>
                <a:lnTo>
                  <a:pt x="771417" y="220558"/>
                </a:lnTo>
                <a:lnTo>
                  <a:pt x="771417" y="197228"/>
                </a:lnTo>
                <a:lnTo>
                  <a:pt x="1122131" y="197228"/>
                </a:lnTo>
                <a:lnTo>
                  <a:pt x="1122131" y="220558"/>
                </a:lnTo>
                <a:close/>
              </a:path>
              <a:path w="1122679" h="383539">
                <a:moveTo>
                  <a:pt x="963427" y="302673"/>
                </a:moveTo>
                <a:lnTo>
                  <a:pt x="935800" y="302673"/>
                </a:lnTo>
                <a:lnTo>
                  <a:pt x="935800" y="220558"/>
                </a:lnTo>
                <a:lnTo>
                  <a:pt x="963427" y="220558"/>
                </a:lnTo>
                <a:lnTo>
                  <a:pt x="963427" y="302673"/>
                </a:lnTo>
                <a:close/>
              </a:path>
              <a:path w="1122679" h="383539">
                <a:moveTo>
                  <a:pt x="1082992" y="373890"/>
                </a:moveTo>
                <a:lnTo>
                  <a:pt x="817923" y="373890"/>
                </a:lnTo>
                <a:lnTo>
                  <a:pt x="817923" y="262920"/>
                </a:lnTo>
                <a:lnTo>
                  <a:pt x="845090" y="262920"/>
                </a:lnTo>
                <a:lnTo>
                  <a:pt x="845090" y="350100"/>
                </a:lnTo>
                <a:lnTo>
                  <a:pt x="1082992" y="350100"/>
                </a:lnTo>
                <a:lnTo>
                  <a:pt x="1082992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2996" y="2094430"/>
            <a:ext cx="736600" cy="384175"/>
          </a:xfrm>
          <a:custGeom>
            <a:avLst/>
            <a:gdLst/>
            <a:ahLst/>
            <a:cxnLst/>
            <a:rect l="l" t="t" r="r" b="b"/>
            <a:pathLst>
              <a:path w="736600" h="384175">
                <a:moveTo>
                  <a:pt x="315258" y="383559"/>
                </a:moveTo>
                <a:lnTo>
                  <a:pt x="287938" y="383559"/>
                </a:lnTo>
                <a:lnTo>
                  <a:pt x="287938" y="0"/>
                </a:lnTo>
                <a:lnTo>
                  <a:pt x="315258" y="0"/>
                </a:lnTo>
                <a:lnTo>
                  <a:pt x="315258" y="383559"/>
                </a:lnTo>
                <a:close/>
              </a:path>
              <a:path w="736600" h="384175">
                <a:moveTo>
                  <a:pt x="17497" y="301752"/>
                </a:moveTo>
                <a:lnTo>
                  <a:pt x="0" y="279036"/>
                </a:lnTo>
                <a:lnTo>
                  <a:pt x="39124" y="251588"/>
                </a:lnTo>
                <a:lnTo>
                  <a:pt x="72982" y="210946"/>
                </a:lnTo>
                <a:lnTo>
                  <a:pt x="96825" y="161641"/>
                </a:lnTo>
                <a:lnTo>
                  <a:pt x="105904" y="108207"/>
                </a:lnTo>
                <a:lnTo>
                  <a:pt x="105904" y="34380"/>
                </a:lnTo>
                <a:lnTo>
                  <a:pt x="133071" y="34380"/>
                </a:lnTo>
                <a:lnTo>
                  <a:pt x="133071" y="108207"/>
                </a:lnTo>
                <a:lnTo>
                  <a:pt x="141957" y="159867"/>
                </a:lnTo>
                <a:lnTo>
                  <a:pt x="146684" y="169294"/>
                </a:lnTo>
                <a:lnTo>
                  <a:pt x="119718" y="169294"/>
                </a:lnTo>
                <a:lnTo>
                  <a:pt x="102451" y="211790"/>
                </a:lnTo>
                <a:lnTo>
                  <a:pt x="78392" y="249221"/>
                </a:lnTo>
                <a:lnTo>
                  <a:pt x="49441" y="279803"/>
                </a:lnTo>
                <a:lnTo>
                  <a:pt x="17497" y="301752"/>
                </a:lnTo>
                <a:close/>
              </a:path>
              <a:path w="736600" h="384175">
                <a:moveTo>
                  <a:pt x="221786" y="294845"/>
                </a:moveTo>
                <a:lnTo>
                  <a:pt x="190341" y="274105"/>
                </a:lnTo>
                <a:lnTo>
                  <a:pt x="161543" y="245192"/>
                </a:lnTo>
                <a:lnTo>
                  <a:pt x="137350" y="209718"/>
                </a:lnTo>
                <a:lnTo>
                  <a:pt x="119718" y="169294"/>
                </a:lnTo>
                <a:lnTo>
                  <a:pt x="146684" y="169294"/>
                </a:lnTo>
                <a:lnTo>
                  <a:pt x="165821" y="207454"/>
                </a:lnTo>
                <a:lnTo>
                  <a:pt x="199787" y="246667"/>
                </a:lnTo>
                <a:lnTo>
                  <a:pt x="238976" y="273203"/>
                </a:lnTo>
                <a:lnTo>
                  <a:pt x="221786" y="294845"/>
                </a:lnTo>
                <a:close/>
              </a:path>
              <a:path w="736600" h="384175">
                <a:moveTo>
                  <a:pt x="693907" y="204749"/>
                </a:moveTo>
                <a:lnTo>
                  <a:pt x="431293" y="204749"/>
                </a:lnTo>
                <a:lnTo>
                  <a:pt x="431293" y="32385"/>
                </a:lnTo>
                <a:lnTo>
                  <a:pt x="689763" y="32385"/>
                </a:lnTo>
                <a:lnTo>
                  <a:pt x="689763" y="55408"/>
                </a:lnTo>
                <a:lnTo>
                  <a:pt x="458767" y="55408"/>
                </a:lnTo>
                <a:lnTo>
                  <a:pt x="458767" y="182033"/>
                </a:lnTo>
                <a:lnTo>
                  <a:pt x="693907" y="182033"/>
                </a:lnTo>
                <a:lnTo>
                  <a:pt x="693907" y="204749"/>
                </a:lnTo>
                <a:close/>
              </a:path>
              <a:path w="736600" h="384175">
                <a:moveTo>
                  <a:pt x="573114" y="309580"/>
                </a:moveTo>
                <a:lnTo>
                  <a:pt x="546100" y="309580"/>
                </a:lnTo>
                <a:lnTo>
                  <a:pt x="546100" y="204749"/>
                </a:lnTo>
                <a:lnTo>
                  <a:pt x="573114" y="204749"/>
                </a:lnTo>
                <a:lnTo>
                  <a:pt x="573114" y="309580"/>
                </a:lnTo>
                <a:close/>
              </a:path>
              <a:path w="736600" h="384175">
                <a:moveTo>
                  <a:pt x="736115" y="333063"/>
                </a:moveTo>
                <a:lnTo>
                  <a:pt x="385401" y="333063"/>
                </a:lnTo>
                <a:lnTo>
                  <a:pt x="385401" y="309580"/>
                </a:lnTo>
                <a:lnTo>
                  <a:pt x="736115" y="309580"/>
                </a:lnTo>
                <a:lnTo>
                  <a:pt x="736115" y="33306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7154000" y="4385871"/>
            <a:ext cx="3977640" cy="448945"/>
            <a:chOff x="7154000" y="4385871"/>
            <a:chExt cx="3977640" cy="448945"/>
          </a:xfrm>
        </p:grpSpPr>
        <p:sp>
          <p:nvSpPr>
            <p:cNvPr id="12" name="object 12"/>
            <p:cNvSpPr/>
            <p:nvPr/>
          </p:nvSpPr>
          <p:spPr>
            <a:xfrm>
              <a:off x="7154000" y="4385871"/>
              <a:ext cx="3969385" cy="448945"/>
            </a:xfrm>
            <a:custGeom>
              <a:avLst/>
              <a:gdLst/>
              <a:ahLst/>
              <a:cxnLst/>
              <a:rect l="l" t="t" r="r" b="b"/>
              <a:pathLst>
                <a:path w="3969384" h="448945">
                  <a:moveTo>
                    <a:pt x="3969096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69096" y="0"/>
                  </a:lnTo>
                  <a:lnTo>
                    <a:pt x="3969096" y="448351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64121" y="4437316"/>
              <a:ext cx="3967479" cy="342900"/>
            </a:xfrm>
            <a:custGeom>
              <a:avLst/>
              <a:gdLst/>
              <a:ahLst/>
              <a:cxnLst/>
              <a:rect l="l" t="t" r="r" b="b"/>
              <a:pathLst>
                <a:path w="3967479" h="342900">
                  <a:moveTo>
                    <a:pt x="268122" y="121564"/>
                  </a:moveTo>
                  <a:lnTo>
                    <a:pt x="261950" y="104063"/>
                  </a:lnTo>
                  <a:lnTo>
                    <a:pt x="260654" y="100406"/>
                  </a:lnTo>
                  <a:lnTo>
                    <a:pt x="238734" y="85051"/>
                  </a:lnTo>
                  <a:lnTo>
                    <a:pt x="217335" y="79463"/>
                  </a:lnTo>
                  <a:lnTo>
                    <a:pt x="217335" y="121564"/>
                  </a:lnTo>
                  <a:lnTo>
                    <a:pt x="213499" y="128828"/>
                  </a:lnTo>
                  <a:lnTo>
                    <a:pt x="201942" y="133781"/>
                  </a:lnTo>
                  <a:lnTo>
                    <a:pt x="182295" y="136639"/>
                  </a:lnTo>
                  <a:lnTo>
                    <a:pt x="154190" y="137617"/>
                  </a:lnTo>
                  <a:lnTo>
                    <a:pt x="126288" y="136639"/>
                  </a:lnTo>
                  <a:lnTo>
                    <a:pt x="106603" y="133781"/>
                  </a:lnTo>
                  <a:lnTo>
                    <a:pt x="94945" y="128828"/>
                  </a:lnTo>
                  <a:lnTo>
                    <a:pt x="91173" y="121564"/>
                  </a:lnTo>
                  <a:lnTo>
                    <a:pt x="94945" y="113741"/>
                  </a:lnTo>
                  <a:lnTo>
                    <a:pt x="106603" y="108331"/>
                  </a:lnTo>
                  <a:lnTo>
                    <a:pt x="126288" y="105156"/>
                  </a:lnTo>
                  <a:lnTo>
                    <a:pt x="154190" y="104063"/>
                  </a:lnTo>
                  <a:lnTo>
                    <a:pt x="182295" y="105156"/>
                  </a:lnTo>
                  <a:lnTo>
                    <a:pt x="201942" y="108331"/>
                  </a:lnTo>
                  <a:lnTo>
                    <a:pt x="213499" y="113741"/>
                  </a:lnTo>
                  <a:lnTo>
                    <a:pt x="217335" y="121564"/>
                  </a:lnTo>
                  <a:lnTo>
                    <a:pt x="217335" y="79463"/>
                  </a:lnTo>
                  <a:lnTo>
                    <a:pt x="203009" y="75717"/>
                  </a:lnTo>
                  <a:lnTo>
                    <a:pt x="154190" y="72618"/>
                  </a:lnTo>
                  <a:lnTo>
                    <a:pt x="105625" y="75717"/>
                  </a:lnTo>
                  <a:lnTo>
                    <a:pt x="69862" y="85051"/>
                  </a:lnTo>
                  <a:lnTo>
                    <a:pt x="47815" y="100406"/>
                  </a:lnTo>
                  <a:lnTo>
                    <a:pt x="40386" y="121564"/>
                  </a:lnTo>
                  <a:lnTo>
                    <a:pt x="47815" y="142608"/>
                  </a:lnTo>
                  <a:lnTo>
                    <a:pt x="69862" y="157746"/>
                  </a:lnTo>
                  <a:lnTo>
                    <a:pt x="105625" y="166852"/>
                  </a:lnTo>
                  <a:lnTo>
                    <a:pt x="154190" y="169849"/>
                  </a:lnTo>
                  <a:lnTo>
                    <a:pt x="203009" y="166852"/>
                  </a:lnTo>
                  <a:lnTo>
                    <a:pt x="238734" y="157746"/>
                  </a:lnTo>
                  <a:lnTo>
                    <a:pt x="260654" y="142608"/>
                  </a:lnTo>
                  <a:lnTo>
                    <a:pt x="262432" y="137617"/>
                  </a:lnTo>
                  <a:lnTo>
                    <a:pt x="268122" y="121564"/>
                  </a:lnTo>
                  <a:close/>
                </a:path>
                <a:path w="3967479" h="342900">
                  <a:moveTo>
                    <a:pt x="271805" y="289293"/>
                  </a:moveTo>
                  <a:lnTo>
                    <a:pt x="265226" y="270357"/>
                  </a:lnTo>
                  <a:lnTo>
                    <a:pt x="263817" y="266293"/>
                  </a:lnTo>
                  <a:lnTo>
                    <a:pt x="240868" y="249796"/>
                  </a:lnTo>
                  <a:lnTo>
                    <a:pt x="223786" y="245211"/>
                  </a:lnTo>
                  <a:lnTo>
                    <a:pt x="223786" y="289293"/>
                  </a:lnTo>
                  <a:lnTo>
                    <a:pt x="219506" y="297599"/>
                  </a:lnTo>
                  <a:lnTo>
                    <a:pt x="206641" y="303403"/>
                  </a:lnTo>
                  <a:lnTo>
                    <a:pt x="184861" y="306806"/>
                  </a:lnTo>
                  <a:lnTo>
                    <a:pt x="153797" y="307848"/>
                  </a:lnTo>
                  <a:lnTo>
                    <a:pt x="122656" y="306806"/>
                  </a:lnTo>
                  <a:lnTo>
                    <a:pt x="100863" y="303403"/>
                  </a:lnTo>
                  <a:lnTo>
                    <a:pt x="88061" y="297599"/>
                  </a:lnTo>
                  <a:lnTo>
                    <a:pt x="83934" y="289293"/>
                  </a:lnTo>
                  <a:lnTo>
                    <a:pt x="88061" y="281012"/>
                  </a:lnTo>
                  <a:lnTo>
                    <a:pt x="100863" y="275094"/>
                  </a:lnTo>
                  <a:lnTo>
                    <a:pt x="122656" y="271538"/>
                  </a:lnTo>
                  <a:lnTo>
                    <a:pt x="153797" y="270357"/>
                  </a:lnTo>
                  <a:lnTo>
                    <a:pt x="184861" y="271538"/>
                  </a:lnTo>
                  <a:lnTo>
                    <a:pt x="206641" y="275094"/>
                  </a:lnTo>
                  <a:lnTo>
                    <a:pt x="219506" y="281012"/>
                  </a:lnTo>
                  <a:lnTo>
                    <a:pt x="223786" y="289293"/>
                  </a:lnTo>
                  <a:lnTo>
                    <a:pt x="223786" y="245211"/>
                  </a:lnTo>
                  <a:lnTo>
                    <a:pt x="203885" y="239864"/>
                  </a:lnTo>
                  <a:lnTo>
                    <a:pt x="153797" y="236550"/>
                  </a:lnTo>
                  <a:lnTo>
                    <a:pt x="103251" y="239864"/>
                  </a:lnTo>
                  <a:lnTo>
                    <a:pt x="66065" y="249796"/>
                  </a:lnTo>
                  <a:lnTo>
                    <a:pt x="43103" y="266293"/>
                  </a:lnTo>
                  <a:lnTo>
                    <a:pt x="35255" y="289293"/>
                  </a:lnTo>
                  <a:lnTo>
                    <a:pt x="43103" y="312254"/>
                  </a:lnTo>
                  <a:lnTo>
                    <a:pt x="66065" y="328764"/>
                  </a:lnTo>
                  <a:lnTo>
                    <a:pt x="103251" y="338772"/>
                  </a:lnTo>
                  <a:lnTo>
                    <a:pt x="153797" y="342188"/>
                  </a:lnTo>
                  <a:lnTo>
                    <a:pt x="203885" y="338772"/>
                  </a:lnTo>
                  <a:lnTo>
                    <a:pt x="240868" y="328764"/>
                  </a:lnTo>
                  <a:lnTo>
                    <a:pt x="263817" y="312254"/>
                  </a:lnTo>
                  <a:lnTo>
                    <a:pt x="265341" y="307848"/>
                  </a:lnTo>
                  <a:lnTo>
                    <a:pt x="271805" y="289293"/>
                  </a:lnTo>
                  <a:close/>
                </a:path>
                <a:path w="3967479" h="342900">
                  <a:moveTo>
                    <a:pt x="292722" y="28028"/>
                  </a:moveTo>
                  <a:lnTo>
                    <a:pt x="178003" y="28028"/>
                  </a:lnTo>
                  <a:lnTo>
                    <a:pt x="178003" y="0"/>
                  </a:lnTo>
                  <a:lnTo>
                    <a:pt x="130378" y="0"/>
                  </a:lnTo>
                  <a:lnTo>
                    <a:pt x="130378" y="28028"/>
                  </a:lnTo>
                  <a:lnTo>
                    <a:pt x="14732" y="28028"/>
                  </a:lnTo>
                  <a:lnTo>
                    <a:pt x="14732" y="63550"/>
                  </a:lnTo>
                  <a:lnTo>
                    <a:pt x="292722" y="63550"/>
                  </a:lnTo>
                  <a:lnTo>
                    <a:pt x="292722" y="28028"/>
                  </a:lnTo>
                  <a:close/>
                </a:path>
                <a:path w="3967479" h="342900">
                  <a:moveTo>
                    <a:pt x="308902" y="184848"/>
                  </a:moveTo>
                  <a:lnTo>
                    <a:pt x="0" y="184848"/>
                  </a:lnTo>
                  <a:lnTo>
                    <a:pt x="0" y="220891"/>
                  </a:lnTo>
                  <a:lnTo>
                    <a:pt x="308902" y="220891"/>
                  </a:lnTo>
                  <a:lnTo>
                    <a:pt x="308902" y="184848"/>
                  </a:lnTo>
                  <a:close/>
                </a:path>
                <a:path w="3967479" h="342900">
                  <a:moveTo>
                    <a:pt x="498360" y="33820"/>
                  </a:moveTo>
                  <a:lnTo>
                    <a:pt x="452310" y="33820"/>
                  </a:lnTo>
                  <a:lnTo>
                    <a:pt x="452310" y="70777"/>
                  </a:lnTo>
                  <a:lnTo>
                    <a:pt x="452310" y="223393"/>
                  </a:lnTo>
                  <a:lnTo>
                    <a:pt x="382066" y="223393"/>
                  </a:lnTo>
                  <a:lnTo>
                    <a:pt x="382066" y="70777"/>
                  </a:lnTo>
                  <a:lnTo>
                    <a:pt x="452310" y="70777"/>
                  </a:lnTo>
                  <a:lnTo>
                    <a:pt x="452310" y="33820"/>
                  </a:lnTo>
                  <a:lnTo>
                    <a:pt x="334835" y="33820"/>
                  </a:lnTo>
                  <a:lnTo>
                    <a:pt x="334835" y="261010"/>
                  </a:lnTo>
                  <a:lnTo>
                    <a:pt x="498360" y="261010"/>
                  </a:lnTo>
                  <a:lnTo>
                    <a:pt x="498360" y="223393"/>
                  </a:lnTo>
                  <a:lnTo>
                    <a:pt x="498360" y="70777"/>
                  </a:lnTo>
                  <a:lnTo>
                    <a:pt x="498360" y="33820"/>
                  </a:lnTo>
                  <a:close/>
                </a:path>
                <a:path w="3967479" h="342900">
                  <a:moveTo>
                    <a:pt x="601370" y="2895"/>
                  </a:moveTo>
                  <a:lnTo>
                    <a:pt x="553351" y="2895"/>
                  </a:lnTo>
                  <a:lnTo>
                    <a:pt x="553351" y="342582"/>
                  </a:lnTo>
                  <a:lnTo>
                    <a:pt x="601370" y="342582"/>
                  </a:lnTo>
                  <a:lnTo>
                    <a:pt x="601370" y="2895"/>
                  </a:lnTo>
                  <a:close/>
                </a:path>
                <a:path w="3967479" h="342900">
                  <a:moveTo>
                    <a:pt x="945667" y="265087"/>
                  </a:moveTo>
                  <a:lnTo>
                    <a:pt x="813587" y="265087"/>
                  </a:lnTo>
                  <a:lnTo>
                    <a:pt x="813587" y="213918"/>
                  </a:lnTo>
                  <a:lnTo>
                    <a:pt x="917917" y="213918"/>
                  </a:lnTo>
                  <a:lnTo>
                    <a:pt x="917917" y="175374"/>
                  </a:lnTo>
                  <a:lnTo>
                    <a:pt x="718997" y="175374"/>
                  </a:lnTo>
                  <a:lnTo>
                    <a:pt x="718997" y="137223"/>
                  </a:lnTo>
                  <a:lnTo>
                    <a:pt x="910018" y="137223"/>
                  </a:lnTo>
                  <a:lnTo>
                    <a:pt x="910018" y="25006"/>
                  </a:lnTo>
                  <a:lnTo>
                    <a:pt x="671106" y="25006"/>
                  </a:lnTo>
                  <a:lnTo>
                    <a:pt x="671106" y="63157"/>
                  </a:lnTo>
                  <a:lnTo>
                    <a:pt x="863053" y="63157"/>
                  </a:lnTo>
                  <a:lnTo>
                    <a:pt x="863053" y="99987"/>
                  </a:lnTo>
                  <a:lnTo>
                    <a:pt x="671639" y="99987"/>
                  </a:lnTo>
                  <a:lnTo>
                    <a:pt x="671639" y="213918"/>
                  </a:lnTo>
                  <a:lnTo>
                    <a:pt x="766622" y="213918"/>
                  </a:lnTo>
                  <a:lnTo>
                    <a:pt x="766622" y="265087"/>
                  </a:lnTo>
                  <a:lnTo>
                    <a:pt x="635977" y="265087"/>
                  </a:lnTo>
                  <a:lnTo>
                    <a:pt x="635977" y="303898"/>
                  </a:lnTo>
                  <a:lnTo>
                    <a:pt x="945667" y="303898"/>
                  </a:lnTo>
                  <a:lnTo>
                    <a:pt x="945667" y="265087"/>
                  </a:lnTo>
                  <a:close/>
                </a:path>
                <a:path w="3967479" h="342900">
                  <a:moveTo>
                    <a:pt x="1229194" y="297319"/>
                  </a:moveTo>
                  <a:lnTo>
                    <a:pt x="1038301" y="297319"/>
                  </a:lnTo>
                  <a:lnTo>
                    <a:pt x="1038301" y="234442"/>
                  </a:lnTo>
                  <a:lnTo>
                    <a:pt x="990409" y="234442"/>
                  </a:lnTo>
                  <a:lnTo>
                    <a:pt x="990409" y="335876"/>
                  </a:lnTo>
                  <a:lnTo>
                    <a:pt x="1229194" y="335876"/>
                  </a:lnTo>
                  <a:lnTo>
                    <a:pt x="1229194" y="297319"/>
                  </a:lnTo>
                  <a:close/>
                </a:path>
                <a:path w="3967479" h="342900">
                  <a:moveTo>
                    <a:pt x="1230642" y="79857"/>
                  </a:moveTo>
                  <a:lnTo>
                    <a:pt x="1221790" y="50749"/>
                  </a:lnTo>
                  <a:lnTo>
                    <a:pt x="1217676" y="47104"/>
                  </a:lnTo>
                  <a:lnTo>
                    <a:pt x="1196924" y="28651"/>
                  </a:lnTo>
                  <a:lnTo>
                    <a:pt x="1179728" y="22402"/>
                  </a:lnTo>
                  <a:lnTo>
                    <a:pt x="1179728" y="79857"/>
                  </a:lnTo>
                  <a:lnTo>
                    <a:pt x="1174699" y="93535"/>
                  </a:lnTo>
                  <a:lnTo>
                    <a:pt x="1160373" y="103479"/>
                  </a:lnTo>
                  <a:lnTo>
                    <a:pt x="1137818" y="109575"/>
                  </a:lnTo>
                  <a:lnTo>
                    <a:pt x="1108163" y="111696"/>
                  </a:lnTo>
                  <a:lnTo>
                    <a:pt x="1078611" y="109575"/>
                  </a:lnTo>
                  <a:lnTo>
                    <a:pt x="1056081" y="103479"/>
                  </a:lnTo>
                  <a:lnTo>
                    <a:pt x="1041768" y="93535"/>
                  </a:lnTo>
                  <a:lnTo>
                    <a:pt x="1036853" y="79857"/>
                  </a:lnTo>
                  <a:lnTo>
                    <a:pt x="1041768" y="65620"/>
                  </a:lnTo>
                  <a:lnTo>
                    <a:pt x="1056081" y="55346"/>
                  </a:lnTo>
                  <a:lnTo>
                    <a:pt x="1078611" y="49136"/>
                  </a:lnTo>
                  <a:lnTo>
                    <a:pt x="1108163" y="47104"/>
                  </a:lnTo>
                  <a:lnTo>
                    <a:pt x="1137818" y="49136"/>
                  </a:lnTo>
                  <a:lnTo>
                    <a:pt x="1160373" y="55346"/>
                  </a:lnTo>
                  <a:lnTo>
                    <a:pt x="1174699" y="65620"/>
                  </a:lnTo>
                  <a:lnTo>
                    <a:pt x="1179728" y="79857"/>
                  </a:lnTo>
                  <a:lnTo>
                    <a:pt x="1179728" y="22402"/>
                  </a:lnTo>
                  <a:lnTo>
                    <a:pt x="1158303" y="14592"/>
                  </a:lnTo>
                  <a:lnTo>
                    <a:pt x="1108163" y="9613"/>
                  </a:lnTo>
                  <a:lnTo>
                    <a:pt x="1057960" y="14592"/>
                  </a:lnTo>
                  <a:lnTo>
                    <a:pt x="1019225" y="28651"/>
                  </a:lnTo>
                  <a:lnTo>
                    <a:pt x="994308" y="50749"/>
                  </a:lnTo>
                  <a:lnTo>
                    <a:pt x="985545" y="79857"/>
                  </a:lnTo>
                  <a:lnTo>
                    <a:pt x="994308" y="108902"/>
                  </a:lnTo>
                  <a:lnTo>
                    <a:pt x="1019225" y="130860"/>
                  </a:lnTo>
                  <a:lnTo>
                    <a:pt x="1057960" y="144741"/>
                  </a:lnTo>
                  <a:lnTo>
                    <a:pt x="1108163" y="149580"/>
                  </a:lnTo>
                  <a:lnTo>
                    <a:pt x="1158303" y="144741"/>
                  </a:lnTo>
                  <a:lnTo>
                    <a:pt x="1196924" y="130860"/>
                  </a:lnTo>
                  <a:lnTo>
                    <a:pt x="1218628" y="111696"/>
                  </a:lnTo>
                  <a:lnTo>
                    <a:pt x="1221790" y="108902"/>
                  </a:lnTo>
                  <a:lnTo>
                    <a:pt x="1230642" y="79857"/>
                  </a:lnTo>
                  <a:close/>
                </a:path>
                <a:path w="3967479" h="342900">
                  <a:moveTo>
                    <a:pt x="1263269" y="168135"/>
                  </a:moveTo>
                  <a:lnTo>
                    <a:pt x="953579" y="168135"/>
                  </a:lnTo>
                  <a:lnTo>
                    <a:pt x="953579" y="205765"/>
                  </a:lnTo>
                  <a:lnTo>
                    <a:pt x="1087107" y="205765"/>
                  </a:lnTo>
                  <a:lnTo>
                    <a:pt x="1087107" y="264693"/>
                  </a:lnTo>
                  <a:lnTo>
                    <a:pt x="1135265" y="264693"/>
                  </a:lnTo>
                  <a:lnTo>
                    <a:pt x="1135265" y="205765"/>
                  </a:lnTo>
                  <a:lnTo>
                    <a:pt x="1263269" y="205765"/>
                  </a:lnTo>
                  <a:lnTo>
                    <a:pt x="1263269" y="168135"/>
                  </a:lnTo>
                  <a:close/>
                </a:path>
                <a:path w="3967479" h="342900">
                  <a:moveTo>
                    <a:pt x="1633258" y="3429"/>
                  </a:moveTo>
                  <a:lnTo>
                    <a:pt x="1585899" y="3429"/>
                  </a:lnTo>
                  <a:lnTo>
                    <a:pt x="1585899" y="59994"/>
                  </a:lnTo>
                  <a:lnTo>
                    <a:pt x="1585899" y="98145"/>
                  </a:lnTo>
                  <a:lnTo>
                    <a:pt x="1585899" y="132486"/>
                  </a:lnTo>
                  <a:lnTo>
                    <a:pt x="1523542" y="132486"/>
                  </a:lnTo>
                  <a:lnTo>
                    <a:pt x="1523542" y="113538"/>
                  </a:lnTo>
                  <a:lnTo>
                    <a:pt x="1523542" y="98145"/>
                  </a:lnTo>
                  <a:lnTo>
                    <a:pt x="1585899" y="98145"/>
                  </a:lnTo>
                  <a:lnTo>
                    <a:pt x="1585899" y="59994"/>
                  </a:lnTo>
                  <a:lnTo>
                    <a:pt x="1523542" y="59994"/>
                  </a:lnTo>
                  <a:lnTo>
                    <a:pt x="1523542" y="25527"/>
                  </a:lnTo>
                  <a:lnTo>
                    <a:pt x="1476578" y="25527"/>
                  </a:lnTo>
                  <a:lnTo>
                    <a:pt x="1476578" y="77495"/>
                  </a:lnTo>
                  <a:lnTo>
                    <a:pt x="1476578" y="113538"/>
                  </a:lnTo>
                  <a:lnTo>
                    <a:pt x="1476578" y="162344"/>
                  </a:lnTo>
                  <a:lnTo>
                    <a:pt x="1409877" y="162344"/>
                  </a:lnTo>
                  <a:lnTo>
                    <a:pt x="1409877" y="113538"/>
                  </a:lnTo>
                  <a:lnTo>
                    <a:pt x="1476578" y="113538"/>
                  </a:lnTo>
                  <a:lnTo>
                    <a:pt x="1476578" y="77495"/>
                  </a:lnTo>
                  <a:lnTo>
                    <a:pt x="1409877" y="77495"/>
                  </a:lnTo>
                  <a:lnTo>
                    <a:pt x="1409877" y="25527"/>
                  </a:lnTo>
                  <a:lnTo>
                    <a:pt x="1362252" y="25527"/>
                  </a:lnTo>
                  <a:lnTo>
                    <a:pt x="1362252" y="199707"/>
                  </a:lnTo>
                  <a:lnTo>
                    <a:pt x="1523542" y="199707"/>
                  </a:lnTo>
                  <a:lnTo>
                    <a:pt x="1523542" y="170497"/>
                  </a:lnTo>
                  <a:lnTo>
                    <a:pt x="1585899" y="170497"/>
                  </a:lnTo>
                  <a:lnTo>
                    <a:pt x="1585899" y="253123"/>
                  </a:lnTo>
                  <a:lnTo>
                    <a:pt x="1633258" y="253123"/>
                  </a:lnTo>
                  <a:lnTo>
                    <a:pt x="1633258" y="170497"/>
                  </a:lnTo>
                  <a:lnTo>
                    <a:pt x="1633258" y="162344"/>
                  </a:lnTo>
                  <a:lnTo>
                    <a:pt x="1633258" y="132486"/>
                  </a:lnTo>
                  <a:lnTo>
                    <a:pt x="1633258" y="98145"/>
                  </a:lnTo>
                  <a:lnTo>
                    <a:pt x="1633258" y="77495"/>
                  </a:lnTo>
                  <a:lnTo>
                    <a:pt x="1633258" y="59994"/>
                  </a:lnTo>
                  <a:lnTo>
                    <a:pt x="1633258" y="3429"/>
                  </a:lnTo>
                  <a:close/>
                </a:path>
                <a:path w="3967479" h="342900">
                  <a:moveTo>
                    <a:pt x="1640497" y="297586"/>
                  </a:moveTo>
                  <a:lnTo>
                    <a:pt x="1455788" y="297586"/>
                  </a:lnTo>
                  <a:lnTo>
                    <a:pt x="1455788" y="228257"/>
                  </a:lnTo>
                  <a:lnTo>
                    <a:pt x="1407769" y="228257"/>
                  </a:lnTo>
                  <a:lnTo>
                    <a:pt x="1407769" y="335876"/>
                  </a:lnTo>
                  <a:lnTo>
                    <a:pt x="1640497" y="335876"/>
                  </a:lnTo>
                  <a:lnTo>
                    <a:pt x="1640497" y="297586"/>
                  </a:lnTo>
                  <a:close/>
                </a:path>
                <a:path w="3967479" h="342900">
                  <a:moveTo>
                    <a:pt x="1963750" y="123278"/>
                  </a:moveTo>
                  <a:lnTo>
                    <a:pt x="1912581" y="110185"/>
                  </a:lnTo>
                  <a:lnTo>
                    <a:pt x="1877491" y="88938"/>
                  </a:lnTo>
                  <a:lnTo>
                    <a:pt x="1875561" y="87769"/>
                  </a:lnTo>
                  <a:lnTo>
                    <a:pt x="1853069" y="59651"/>
                  </a:lnTo>
                  <a:lnTo>
                    <a:pt x="1845475" y="29476"/>
                  </a:lnTo>
                  <a:lnTo>
                    <a:pt x="1845475" y="13030"/>
                  </a:lnTo>
                  <a:lnTo>
                    <a:pt x="1795614" y="13030"/>
                  </a:lnTo>
                  <a:lnTo>
                    <a:pt x="1795614" y="29476"/>
                  </a:lnTo>
                  <a:lnTo>
                    <a:pt x="1787994" y="59651"/>
                  </a:lnTo>
                  <a:lnTo>
                    <a:pt x="1765554" y="87769"/>
                  </a:lnTo>
                  <a:lnTo>
                    <a:pt x="1728724" y="110185"/>
                  </a:lnTo>
                  <a:lnTo>
                    <a:pt x="1677873" y="123278"/>
                  </a:lnTo>
                  <a:lnTo>
                    <a:pt x="1696554" y="161556"/>
                  </a:lnTo>
                  <a:lnTo>
                    <a:pt x="1737563" y="151815"/>
                  </a:lnTo>
                  <a:lnTo>
                    <a:pt x="1772234" y="135851"/>
                  </a:lnTo>
                  <a:lnTo>
                    <a:pt x="1800047" y="114579"/>
                  </a:lnTo>
                  <a:lnTo>
                    <a:pt x="1820481" y="88938"/>
                  </a:lnTo>
                  <a:lnTo>
                    <a:pt x="1840966" y="114579"/>
                  </a:lnTo>
                  <a:lnTo>
                    <a:pt x="1868932" y="135851"/>
                  </a:lnTo>
                  <a:lnTo>
                    <a:pt x="1903844" y="151815"/>
                  </a:lnTo>
                  <a:lnTo>
                    <a:pt x="1945195" y="161556"/>
                  </a:lnTo>
                  <a:lnTo>
                    <a:pt x="1963750" y="123278"/>
                  </a:lnTo>
                  <a:close/>
                </a:path>
                <a:path w="3967479" h="342900">
                  <a:moveTo>
                    <a:pt x="1974799" y="187210"/>
                  </a:moveTo>
                  <a:lnTo>
                    <a:pt x="1665909" y="187210"/>
                  </a:lnTo>
                  <a:lnTo>
                    <a:pt x="1665909" y="225894"/>
                  </a:lnTo>
                  <a:lnTo>
                    <a:pt x="1795881" y="225894"/>
                  </a:lnTo>
                  <a:lnTo>
                    <a:pt x="1795881" y="341795"/>
                  </a:lnTo>
                  <a:lnTo>
                    <a:pt x="1842846" y="341795"/>
                  </a:lnTo>
                  <a:lnTo>
                    <a:pt x="1842846" y="225894"/>
                  </a:lnTo>
                  <a:lnTo>
                    <a:pt x="1974799" y="225894"/>
                  </a:lnTo>
                  <a:lnTo>
                    <a:pt x="1974799" y="187210"/>
                  </a:lnTo>
                  <a:close/>
                </a:path>
                <a:path w="3967479" h="342900">
                  <a:moveTo>
                    <a:pt x="2261616" y="106832"/>
                  </a:moveTo>
                  <a:lnTo>
                    <a:pt x="2069274" y="106832"/>
                  </a:lnTo>
                  <a:lnTo>
                    <a:pt x="2069274" y="88671"/>
                  </a:lnTo>
                  <a:lnTo>
                    <a:pt x="2255824" y="88671"/>
                  </a:lnTo>
                  <a:lnTo>
                    <a:pt x="2255824" y="9207"/>
                  </a:lnTo>
                  <a:lnTo>
                    <a:pt x="2021522" y="9207"/>
                  </a:lnTo>
                  <a:lnTo>
                    <a:pt x="2021522" y="41440"/>
                  </a:lnTo>
                  <a:lnTo>
                    <a:pt x="2208199" y="41440"/>
                  </a:lnTo>
                  <a:lnTo>
                    <a:pt x="2208199" y="58547"/>
                  </a:lnTo>
                  <a:lnTo>
                    <a:pt x="2022043" y="58547"/>
                  </a:lnTo>
                  <a:lnTo>
                    <a:pt x="2022043" y="138925"/>
                  </a:lnTo>
                  <a:lnTo>
                    <a:pt x="2261616" y="138925"/>
                  </a:lnTo>
                  <a:lnTo>
                    <a:pt x="2261616" y="106832"/>
                  </a:lnTo>
                  <a:close/>
                </a:path>
                <a:path w="3967479" h="342900">
                  <a:moveTo>
                    <a:pt x="2266086" y="306273"/>
                  </a:moveTo>
                  <a:lnTo>
                    <a:pt x="2066378" y="306273"/>
                  </a:lnTo>
                  <a:lnTo>
                    <a:pt x="2066378" y="286931"/>
                  </a:lnTo>
                  <a:lnTo>
                    <a:pt x="2256218" y="286931"/>
                  </a:lnTo>
                  <a:lnTo>
                    <a:pt x="2256218" y="206946"/>
                  </a:lnTo>
                  <a:lnTo>
                    <a:pt x="2018893" y="206946"/>
                  </a:lnTo>
                  <a:lnTo>
                    <a:pt x="2018893" y="239839"/>
                  </a:lnTo>
                  <a:lnTo>
                    <a:pt x="2209127" y="239839"/>
                  </a:lnTo>
                  <a:lnTo>
                    <a:pt x="2209127" y="256806"/>
                  </a:lnTo>
                  <a:lnTo>
                    <a:pt x="2019147" y="256806"/>
                  </a:lnTo>
                  <a:lnTo>
                    <a:pt x="2019147" y="338632"/>
                  </a:lnTo>
                  <a:lnTo>
                    <a:pt x="2266086" y="338632"/>
                  </a:lnTo>
                  <a:lnTo>
                    <a:pt x="2266086" y="306273"/>
                  </a:lnTo>
                  <a:close/>
                </a:path>
                <a:path w="3967479" h="342900">
                  <a:moveTo>
                    <a:pt x="2293188" y="154851"/>
                  </a:moveTo>
                  <a:lnTo>
                    <a:pt x="1983498" y="154851"/>
                  </a:lnTo>
                  <a:lnTo>
                    <a:pt x="1983498" y="190106"/>
                  </a:lnTo>
                  <a:lnTo>
                    <a:pt x="2293188" y="190106"/>
                  </a:lnTo>
                  <a:lnTo>
                    <a:pt x="2293188" y="154851"/>
                  </a:lnTo>
                  <a:close/>
                </a:path>
                <a:path w="3967479" h="342900">
                  <a:moveTo>
                    <a:pt x="2582341" y="166560"/>
                  </a:moveTo>
                  <a:lnTo>
                    <a:pt x="2547429" y="148653"/>
                  </a:lnTo>
                  <a:lnTo>
                    <a:pt x="2509355" y="93586"/>
                  </a:lnTo>
                  <a:lnTo>
                    <a:pt x="2504859" y="61175"/>
                  </a:lnTo>
                  <a:lnTo>
                    <a:pt x="2504859" y="23812"/>
                  </a:lnTo>
                  <a:lnTo>
                    <a:pt x="2456967" y="23812"/>
                  </a:lnTo>
                  <a:lnTo>
                    <a:pt x="2452205" y="96380"/>
                  </a:lnTo>
                  <a:lnTo>
                    <a:pt x="2412492" y="155473"/>
                  </a:lnTo>
                  <a:lnTo>
                    <a:pt x="2376068" y="174180"/>
                  </a:lnTo>
                  <a:lnTo>
                    <a:pt x="2401582" y="211543"/>
                  </a:lnTo>
                  <a:lnTo>
                    <a:pt x="2428608" y="198424"/>
                  </a:lnTo>
                  <a:lnTo>
                    <a:pt x="2450922" y="180746"/>
                  </a:lnTo>
                  <a:lnTo>
                    <a:pt x="2468588" y="159105"/>
                  </a:lnTo>
                  <a:lnTo>
                    <a:pt x="2481707" y="134061"/>
                  </a:lnTo>
                  <a:lnTo>
                    <a:pt x="2494419" y="156273"/>
                  </a:lnTo>
                  <a:lnTo>
                    <a:pt x="2511094" y="175602"/>
                  </a:lnTo>
                  <a:lnTo>
                    <a:pt x="2531783" y="191528"/>
                  </a:lnTo>
                  <a:lnTo>
                    <a:pt x="2556560" y="203530"/>
                  </a:lnTo>
                  <a:lnTo>
                    <a:pt x="2582341" y="166560"/>
                  </a:lnTo>
                  <a:close/>
                </a:path>
                <a:path w="3967479" h="342900">
                  <a:moveTo>
                    <a:pt x="2663520" y="3429"/>
                  </a:moveTo>
                  <a:lnTo>
                    <a:pt x="2616149" y="3429"/>
                  </a:lnTo>
                  <a:lnTo>
                    <a:pt x="2616149" y="75387"/>
                  </a:lnTo>
                  <a:lnTo>
                    <a:pt x="2552738" y="75387"/>
                  </a:lnTo>
                  <a:lnTo>
                    <a:pt x="2552738" y="113804"/>
                  </a:lnTo>
                  <a:lnTo>
                    <a:pt x="2616149" y="113804"/>
                  </a:lnTo>
                  <a:lnTo>
                    <a:pt x="2616149" y="253644"/>
                  </a:lnTo>
                  <a:lnTo>
                    <a:pt x="2663520" y="253644"/>
                  </a:lnTo>
                  <a:lnTo>
                    <a:pt x="2663520" y="3429"/>
                  </a:lnTo>
                  <a:close/>
                </a:path>
                <a:path w="3967479" h="342900">
                  <a:moveTo>
                    <a:pt x="2670746" y="297586"/>
                  </a:moveTo>
                  <a:lnTo>
                    <a:pt x="2486050" y="297586"/>
                  </a:lnTo>
                  <a:lnTo>
                    <a:pt x="2486050" y="227330"/>
                  </a:lnTo>
                  <a:lnTo>
                    <a:pt x="2438031" y="227330"/>
                  </a:lnTo>
                  <a:lnTo>
                    <a:pt x="2438031" y="335876"/>
                  </a:lnTo>
                  <a:lnTo>
                    <a:pt x="2670746" y="335876"/>
                  </a:lnTo>
                  <a:lnTo>
                    <a:pt x="2670746" y="297586"/>
                  </a:lnTo>
                  <a:close/>
                </a:path>
                <a:path w="3967479" h="342900">
                  <a:moveTo>
                    <a:pt x="2854820" y="188531"/>
                  </a:moveTo>
                  <a:lnTo>
                    <a:pt x="2851124" y="157873"/>
                  </a:lnTo>
                  <a:lnTo>
                    <a:pt x="2850210" y="150241"/>
                  </a:lnTo>
                  <a:lnTo>
                    <a:pt x="2827109" y="153695"/>
                  </a:lnTo>
                  <a:lnTo>
                    <a:pt x="2804134" y="155930"/>
                  </a:lnTo>
                  <a:lnTo>
                    <a:pt x="2780017" y="157238"/>
                  </a:lnTo>
                  <a:lnTo>
                    <a:pt x="2753512" y="157873"/>
                  </a:lnTo>
                  <a:lnTo>
                    <a:pt x="2753512" y="127749"/>
                  </a:lnTo>
                  <a:lnTo>
                    <a:pt x="2838500" y="127749"/>
                  </a:lnTo>
                  <a:lnTo>
                    <a:pt x="2838500" y="91694"/>
                  </a:lnTo>
                  <a:lnTo>
                    <a:pt x="2753512" y="91694"/>
                  </a:lnTo>
                  <a:lnTo>
                    <a:pt x="2753512" y="63677"/>
                  </a:lnTo>
                  <a:lnTo>
                    <a:pt x="2841790" y="63677"/>
                  </a:lnTo>
                  <a:lnTo>
                    <a:pt x="2841790" y="25654"/>
                  </a:lnTo>
                  <a:lnTo>
                    <a:pt x="2707868" y="25654"/>
                  </a:lnTo>
                  <a:lnTo>
                    <a:pt x="2707868" y="196684"/>
                  </a:lnTo>
                  <a:lnTo>
                    <a:pt x="2730893" y="196684"/>
                  </a:lnTo>
                  <a:lnTo>
                    <a:pt x="2766326" y="196392"/>
                  </a:lnTo>
                  <a:lnTo>
                    <a:pt x="2797238" y="195224"/>
                  </a:lnTo>
                  <a:lnTo>
                    <a:pt x="2825966" y="192747"/>
                  </a:lnTo>
                  <a:lnTo>
                    <a:pt x="2854820" y="188531"/>
                  </a:lnTo>
                  <a:close/>
                </a:path>
                <a:path w="3967479" h="342900">
                  <a:moveTo>
                    <a:pt x="2987027" y="223913"/>
                  </a:moveTo>
                  <a:lnTo>
                    <a:pt x="2752991" y="223913"/>
                  </a:lnTo>
                  <a:lnTo>
                    <a:pt x="2752991" y="261937"/>
                  </a:lnTo>
                  <a:lnTo>
                    <a:pt x="2939796" y="261937"/>
                  </a:lnTo>
                  <a:lnTo>
                    <a:pt x="2939796" y="341795"/>
                  </a:lnTo>
                  <a:lnTo>
                    <a:pt x="2987027" y="341795"/>
                  </a:lnTo>
                  <a:lnTo>
                    <a:pt x="2987027" y="223913"/>
                  </a:lnTo>
                  <a:close/>
                </a:path>
                <a:path w="3967479" h="342900">
                  <a:moveTo>
                    <a:pt x="2987027" y="3429"/>
                  </a:moveTo>
                  <a:lnTo>
                    <a:pt x="2942044" y="3429"/>
                  </a:lnTo>
                  <a:lnTo>
                    <a:pt x="2942044" y="86042"/>
                  </a:lnTo>
                  <a:lnTo>
                    <a:pt x="2912567" y="86042"/>
                  </a:lnTo>
                  <a:lnTo>
                    <a:pt x="2912567" y="9347"/>
                  </a:lnTo>
                  <a:lnTo>
                    <a:pt x="2868371" y="9347"/>
                  </a:lnTo>
                  <a:lnTo>
                    <a:pt x="2868371" y="207467"/>
                  </a:lnTo>
                  <a:lnTo>
                    <a:pt x="2912567" y="207467"/>
                  </a:lnTo>
                  <a:lnTo>
                    <a:pt x="2912567" y="124193"/>
                  </a:lnTo>
                  <a:lnTo>
                    <a:pt x="2942044" y="124193"/>
                  </a:lnTo>
                  <a:lnTo>
                    <a:pt x="2942044" y="209842"/>
                  </a:lnTo>
                  <a:lnTo>
                    <a:pt x="2987027" y="209842"/>
                  </a:lnTo>
                  <a:lnTo>
                    <a:pt x="2987027" y="124193"/>
                  </a:lnTo>
                  <a:lnTo>
                    <a:pt x="2987027" y="86042"/>
                  </a:lnTo>
                  <a:lnTo>
                    <a:pt x="2987027" y="3429"/>
                  </a:lnTo>
                  <a:close/>
                </a:path>
                <a:path w="3967479" h="342900">
                  <a:moveTo>
                    <a:pt x="3170567" y="187871"/>
                  </a:moveTo>
                  <a:lnTo>
                    <a:pt x="3164992" y="155587"/>
                  </a:lnTo>
                  <a:lnTo>
                    <a:pt x="3159823" y="147091"/>
                  </a:lnTo>
                  <a:lnTo>
                    <a:pt x="3149587" y="130251"/>
                  </a:lnTo>
                  <a:lnTo>
                    <a:pt x="3128861" y="115633"/>
                  </a:lnTo>
                  <a:lnTo>
                    <a:pt x="3128861" y="187871"/>
                  </a:lnTo>
                  <a:lnTo>
                    <a:pt x="3126397" y="205168"/>
                  </a:lnTo>
                  <a:lnTo>
                    <a:pt x="3119653" y="217957"/>
                  </a:lnTo>
                  <a:lnTo>
                    <a:pt x="3109366" y="225869"/>
                  </a:lnTo>
                  <a:lnTo>
                    <a:pt x="3096234" y="228523"/>
                  </a:lnTo>
                  <a:lnTo>
                    <a:pt x="3082810" y="225869"/>
                  </a:lnTo>
                  <a:lnTo>
                    <a:pt x="3072396" y="217957"/>
                  </a:lnTo>
                  <a:lnTo>
                    <a:pt x="3065678" y="205168"/>
                  </a:lnTo>
                  <a:lnTo>
                    <a:pt x="3063354" y="187871"/>
                  </a:lnTo>
                  <a:lnTo>
                    <a:pt x="3065678" y="170789"/>
                  </a:lnTo>
                  <a:lnTo>
                    <a:pt x="3072396" y="157949"/>
                  </a:lnTo>
                  <a:lnTo>
                    <a:pt x="3082810" y="149885"/>
                  </a:lnTo>
                  <a:lnTo>
                    <a:pt x="3096234" y="147091"/>
                  </a:lnTo>
                  <a:lnTo>
                    <a:pt x="3109366" y="149885"/>
                  </a:lnTo>
                  <a:lnTo>
                    <a:pt x="3119653" y="157949"/>
                  </a:lnTo>
                  <a:lnTo>
                    <a:pt x="3126397" y="170789"/>
                  </a:lnTo>
                  <a:lnTo>
                    <a:pt x="3128861" y="187871"/>
                  </a:lnTo>
                  <a:lnTo>
                    <a:pt x="3128861" y="115633"/>
                  </a:lnTo>
                  <a:lnTo>
                    <a:pt x="3126092" y="113677"/>
                  </a:lnTo>
                  <a:lnTo>
                    <a:pt x="3096234" y="107746"/>
                  </a:lnTo>
                  <a:lnTo>
                    <a:pt x="3066364" y="113677"/>
                  </a:lnTo>
                  <a:lnTo>
                    <a:pt x="3042716" y="130251"/>
                  </a:lnTo>
                  <a:lnTo>
                    <a:pt x="3027172" y="155587"/>
                  </a:lnTo>
                  <a:lnTo>
                    <a:pt x="3021647" y="187871"/>
                  </a:lnTo>
                  <a:lnTo>
                    <a:pt x="3027172" y="220548"/>
                  </a:lnTo>
                  <a:lnTo>
                    <a:pt x="3042716" y="246126"/>
                  </a:lnTo>
                  <a:lnTo>
                    <a:pt x="3066364" y="262813"/>
                  </a:lnTo>
                  <a:lnTo>
                    <a:pt x="3096234" y="268770"/>
                  </a:lnTo>
                  <a:lnTo>
                    <a:pt x="3126092" y="262813"/>
                  </a:lnTo>
                  <a:lnTo>
                    <a:pt x="3149587" y="246126"/>
                  </a:lnTo>
                  <a:lnTo>
                    <a:pt x="3160191" y="228523"/>
                  </a:lnTo>
                  <a:lnTo>
                    <a:pt x="3164992" y="220548"/>
                  </a:lnTo>
                  <a:lnTo>
                    <a:pt x="3170567" y="187871"/>
                  </a:lnTo>
                  <a:close/>
                </a:path>
                <a:path w="3967479" h="342900">
                  <a:moveTo>
                    <a:pt x="3177413" y="54737"/>
                  </a:moveTo>
                  <a:lnTo>
                    <a:pt x="3119399" y="54737"/>
                  </a:lnTo>
                  <a:lnTo>
                    <a:pt x="3119399" y="12496"/>
                  </a:lnTo>
                  <a:lnTo>
                    <a:pt x="3072688" y="12496"/>
                  </a:lnTo>
                  <a:lnTo>
                    <a:pt x="3072688" y="54737"/>
                  </a:lnTo>
                  <a:lnTo>
                    <a:pt x="3013494" y="54737"/>
                  </a:lnTo>
                  <a:lnTo>
                    <a:pt x="3013494" y="92494"/>
                  </a:lnTo>
                  <a:lnTo>
                    <a:pt x="3177413" y="92494"/>
                  </a:lnTo>
                  <a:lnTo>
                    <a:pt x="3177413" y="54737"/>
                  </a:lnTo>
                  <a:close/>
                </a:path>
                <a:path w="3967479" h="342900">
                  <a:moveTo>
                    <a:pt x="3306991" y="2895"/>
                  </a:moveTo>
                  <a:lnTo>
                    <a:pt x="3261868" y="2895"/>
                  </a:lnTo>
                  <a:lnTo>
                    <a:pt x="3261868" y="140906"/>
                  </a:lnTo>
                  <a:lnTo>
                    <a:pt x="3234372" y="140906"/>
                  </a:lnTo>
                  <a:lnTo>
                    <a:pt x="3234372" y="9613"/>
                  </a:lnTo>
                  <a:lnTo>
                    <a:pt x="3189909" y="9613"/>
                  </a:lnTo>
                  <a:lnTo>
                    <a:pt x="3189909" y="327190"/>
                  </a:lnTo>
                  <a:lnTo>
                    <a:pt x="3234372" y="327190"/>
                  </a:lnTo>
                  <a:lnTo>
                    <a:pt x="3234372" y="178790"/>
                  </a:lnTo>
                  <a:lnTo>
                    <a:pt x="3261868" y="178790"/>
                  </a:lnTo>
                  <a:lnTo>
                    <a:pt x="3261868" y="341795"/>
                  </a:lnTo>
                  <a:lnTo>
                    <a:pt x="3306991" y="341795"/>
                  </a:lnTo>
                  <a:lnTo>
                    <a:pt x="3306991" y="178790"/>
                  </a:lnTo>
                  <a:lnTo>
                    <a:pt x="3306991" y="140906"/>
                  </a:lnTo>
                  <a:lnTo>
                    <a:pt x="3306991" y="2895"/>
                  </a:lnTo>
                  <a:close/>
                </a:path>
                <a:path w="3967479" h="342900">
                  <a:moveTo>
                    <a:pt x="3641826" y="263779"/>
                  </a:moveTo>
                  <a:lnTo>
                    <a:pt x="3509746" y="263779"/>
                  </a:lnTo>
                  <a:lnTo>
                    <a:pt x="3509746" y="201028"/>
                  </a:lnTo>
                  <a:lnTo>
                    <a:pt x="3607485" y="201028"/>
                  </a:lnTo>
                  <a:lnTo>
                    <a:pt x="3607485" y="163131"/>
                  </a:lnTo>
                  <a:lnTo>
                    <a:pt x="3607485" y="114985"/>
                  </a:lnTo>
                  <a:lnTo>
                    <a:pt x="3607485" y="77355"/>
                  </a:lnTo>
                  <a:lnTo>
                    <a:pt x="3607485" y="24599"/>
                  </a:lnTo>
                  <a:lnTo>
                    <a:pt x="3560127" y="24599"/>
                  </a:lnTo>
                  <a:lnTo>
                    <a:pt x="3560127" y="77355"/>
                  </a:lnTo>
                  <a:lnTo>
                    <a:pt x="3560127" y="114985"/>
                  </a:lnTo>
                  <a:lnTo>
                    <a:pt x="3560127" y="163131"/>
                  </a:lnTo>
                  <a:lnTo>
                    <a:pt x="3412515" y="163131"/>
                  </a:lnTo>
                  <a:lnTo>
                    <a:pt x="3412515" y="114985"/>
                  </a:lnTo>
                  <a:lnTo>
                    <a:pt x="3560127" y="114985"/>
                  </a:lnTo>
                  <a:lnTo>
                    <a:pt x="3560127" y="77355"/>
                  </a:lnTo>
                  <a:lnTo>
                    <a:pt x="3412515" y="77355"/>
                  </a:lnTo>
                  <a:lnTo>
                    <a:pt x="3412515" y="24599"/>
                  </a:lnTo>
                  <a:lnTo>
                    <a:pt x="3364890" y="24599"/>
                  </a:lnTo>
                  <a:lnTo>
                    <a:pt x="3364890" y="201028"/>
                  </a:lnTo>
                  <a:lnTo>
                    <a:pt x="3462769" y="201028"/>
                  </a:lnTo>
                  <a:lnTo>
                    <a:pt x="3462769" y="263779"/>
                  </a:lnTo>
                  <a:lnTo>
                    <a:pt x="3332137" y="263779"/>
                  </a:lnTo>
                  <a:lnTo>
                    <a:pt x="3332137" y="302323"/>
                  </a:lnTo>
                  <a:lnTo>
                    <a:pt x="3641826" y="302323"/>
                  </a:lnTo>
                  <a:lnTo>
                    <a:pt x="3641826" y="263779"/>
                  </a:lnTo>
                  <a:close/>
                </a:path>
                <a:path w="3967479" h="342900">
                  <a:moveTo>
                    <a:pt x="3857993" y="232206"/>
                  </a:moveTo>
                  <a:lnTo>
                    <a:pt x="3821519" y="207251"/>
                  </a:lnTo>
                  <a:lnTo>
                    <a:pt x="3798239" y="176949"/>
                  </a:lnTo>
                  <a:lnTo>
                    <a:pt x="3795585" y="173494"/>
                  </a:lnTo>
                  <a:lnTo>
                    <a:pt x="3780117" y="134861"/>
                  </a:lnTo>
                  <a:lnTo>
                    <a:pt x="3775113" y="95250"/>
                  </a:lnTo>
                  <a:lnTo>
                    <a:pt x="3775113" y="74460"/>
                  </a:lnTo>
                  <a:lnTo>
                    <a:pt x="3843248" y="74460"/>
                  </a:lnTo>
                  <a:lnTo>
                    <a:pt x="3843248" y="35661"/>
                  </a:lnTo>
                  <a:lnTo>
                    <a:pt x="3655657" y="35661"/>
                  </a:lnTo>
                  <a:lnTo>
                    <a:pt x="3655657" y="74460"/>
                  </a:lnTo>
                  <a:lnTo>
                    <a:pt x="3727348" y="74460"/>
                  </a:lnTo>
                  <a:lnTo>
                    <a:pt x="3727348" y="95250"/>
                  </a:lnTo>
                  <a:lnTo>
                    <a:pt x="3721874" y="137909"/>
                  </a:lnTo>
                  <a:lnTo>
                    <a:pt x="3705860" y="179082"/>
                  </a:lnTo>
                  <a:lnTo>
                    <a:pt x="3679304" y="214693"/>
                  </a:lnTo>
                  <a:lnTo>
                    <a:pt x="3642233" y="240626"/>
                  </a:lnTo>
                  <a:lnTo>
                    <a:pt x="3669868" y="278117"/>
                  </a:lnTo>
                  <a:lnTo>
                    <a:pt x="3696970" y="260845"/>
                  </a:lnTo>
                  <a:lnTo>
                    <a:pt x="3719792" y="237451"/>
                  </a:lnTo>
                  <a:lnTo>
                    <a:pt x="3738168" y="209092"/>
                  </a:lnTo>
                  <a:lnTo>
                    <a:pt x="3751948" y="176949"/>
                  </a:lnTo>
                  <a:lnTo>
                    <a:pt x="3765410" y="206108"/>
                  </a:lnTo>
                  <a:lnTo>
                    <a:pt x="3783215" y="231927"/>
                  </a:lnTo>
                  <a:lnTo>
                    <a:pt x="3805288" y="253377"/>
                  </a:lnTo>
                  <a:lnTo>
                    <a:pt x="3831552" y="269430"/>
                  </a:lnTo>
                  <a:lnTo>
                    <a:pt x="3857993" y="232206"/>
                  </a:lnTo>
                  <a:close/>
                </a:path>
                <a:path w="3967479" h="342900">
                  <a:moveTo>
                    <a:pt x="3967188" y="132346"/>
                  </a:moveTo>
                  <a:lnTo>
                    <a:pt x="3917188" y="132346"/>
                  </a:lnTo>
                  <a:lnTo>
                    <a:pt x="3917188" y="2895"/>
                  </a:lnTo>
                  <a:lnTo>
                    <a:pt x="3869702" y="2895"/>
                  </a:lnTo>
                  <a:lnTo>
                    <a:pt x="3869702" y="341795"/>
                  </a:lnTo>
                  <a:lnTo>
                    <a:pt x="3917188" y="341795"/>
                  </a:lnTo>
                  <a:lnTo>
                    <a:pt x="3917188" y="171945"/>
                  </a:lnTo>
                  <a:lnTo>
                    <a:pt x="3967188" y="171945"/>
                  </a:lnTo>
                  <a:lnTo>
                    <a:pt x="3967188" y="1323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451597" y="3754409"/>
            <a:ext cx="951865" cy="339725"/>
          </a:xfrm>
          <a:custGeom>
            <a:avLst/>
            <a:gdLst/>
            <a:ahLst/>
            <a:cxnLst/>
            <a:rect l="l" t="t" r="r" b="b"/>
            <a:pathLst>
              <a:path w="951865" h="339725">
                <a:moveTo>
                  <a:pt x="153922" y="163789"/>
                </a:moveTo>
                <a:lnTo>
                  <a:pt x="104068" y="158483"/>
                </a:lnTo>
                <a:lnTo>
                  <a:pt x="65203" y="143348"/>
                </a:lnTo>
                <a:lnTo>
                  <a:pt x="39979" y="119554"/>
                </a:lnTo>
                <a:lnTo>
                  <a:pt x="31047" y="88275"/>
                </a:lnTo>
                <a:lnTo>
                  <a:pt x="39979" y="56456"/>
                </a:lnTo>
                <a:lnTo>
                  <a:pt x="65203" y="32248"/>
                </a:lnTo>
                <a:lnTo>
                  <a:pt x="104068" y="16845"/>
                </a:lnTo>
                <a:lnTo>
                  <a:pt x="153922" y="11445"/>
                </a:lnTo>
                <a:lnTo>
                  <a:pt x="203916" y="16845"/>
                </a:lnTo>
                <a:lnTo>
                  <a:pt x="242970" y="32248"/>
                </a:lnTo>
                <a:lnTo>
                  <a:pt x="260906" y="49334"/>
                </a:lnTo>
                <a:lnTo>
                  <a:pt x="153922" y="49334"/>
                </a:lnTo>
                <a:lnTo>
                  <a:pt x="123185" y="51977"/>
                </a:lnTo>
                <a:lnTo>
                  <a:pt x="99835" y="59529"/>
                </a:lnTo>
                <a:lnTo>
                  <a:pt x="85045" y="71719"/>
                </a:lnTo>
                <a:lnTo>
                  <a:pt x="79986" y="88275"/>
                </a:lnTo>
                <a:lnTo>
                  <a:pt x="85045" y="104483"/>
                </a:lnTo>
                <a:lnTo>
                  <a:pt x="99835" y="116411"/>
                </a:lnTo>
                <a:lnTo>
                  <a:pt x="123185" y="123777"/>
                </a:lnTo>
                <a:lnTo>
                  <a:pt x="153922" y="126295"/>
                </a:lnTo>
                <a:lnTo>
                  <a:pt x="261184" y="126295"/>
                </a:lnTo>
                <a:lnTo>
                  <a:pt x="242970" y="143348"/>
                </a:lnTo>
                <a:lnTo>
                  <a:pt x="203916" y="158483"/>
                </a:lnTo>
                <a:lnTo>
                  <a:pt x="153922" y="163789"/>
                </a:lnTo>
                <a:close/>
              </a:path>
              <a:path w="951865" h="339725">
                <a:moveTo>
                  <a:pt x="261184" y="126295"/>
                </a:moveTo>
                <a:lnTo>
                  <a:pt x="153922" y="126295"/>
                </a:lnTo>
                <a:lnTo>
                  <a:pt x="184871" y="123777"/>
                </a:lnTo>
                <a:lnTo>
                  <a:pt x="208321" y="116411"/>
                </a:lnTo>
                <a:lnTo>
                  <a:pt x="223187" y="104483"/>
                </a:lnTo>
                <a:lnTo>
                  <a:pt x="228383" y="88275"/>
                </a:lnTo>
                <a:lnTo>
                  <a:pt x="223187" y="71719"/>
                </a:lnTo>
                <a:lnTo>
                  <a:pt x="208321" y="59529"/>
                </a:lnTo>
                <a:lnTo>
                  <a:pt x="184871" y="51977"/>
                </a:lnTo>
                <a:lnTo>
                  <a:pt x="153922" y="49334"/>
                </a:lnTo>
                <a:lnTo>
                  <a:pt x="260906" y="49334"/>
                </a:lnTo>
                <a:lnTo>
                  <a:pt x="268383" y="56456"/>
                </a:lnTo>
                <a:lnTo>
                  <a:pt x="277454" y="88275"/>
                </a:lnTo>
                <a:lnTo>
                  <a:pt x="268383" y="119554"/>
                </a:lnTo>
                <a:lnTo>
                  <a:pt x="261184" y="126295"/>
                </a:lnTo>
                <a:close/>
              </a:path>
              <a:path w="951865" h="339725">
                <a:moveTo>
                  <a:pt x="309686" y="228252"/>
                </a:moveTo>
                <a:lnTo>
                  <a:pt x="0" y="228252"/>
                </a:lnTo>
                <a:lnTo>
                  <a:pt x="0" y="189442"/>
                </a:lnTo>
                <a:lnTo>
                  <a:pt x="309686" y="189442"/>
                </a:lnTo>
                <a:lnTo>
                  <a:pt x="309686" y="228252"/>
                </a:lnTo>
                <a:close/>
              </a:path>
              <a:path w="951865" h="339725">
                <a:moveTo>
                  <a:pt x="177339" y="339155"/>
                </a:moveTo>
                <a:lnTo>
                  <a:pt x="130373" y="339155"/>
                </a:lnTo>
                <a:lnTo>
                  <a:pt x="130373" y="228252"/>
                </a:lnTo>
                <a:lnTo>
                  <a:pt x="177339" y="228252"/>
                </a:lnTo>
                <a:lnTo>
                  <a:pt x="177339" y="339155"/>
                </a:lnTo>
                <a:close/>
              </a:path>
              <a:path w="951865" h="339725">
                <a:moveTo>
                  <a:pt x="602022" y="339681"/>
                </a:moveTo>
                <a:lnTo>
                  <a:pt x="554793" y="339681"/>
                </a:lnTo>
                <a:lnTo>
                  <a:pt x="554793" y="0"/>
                </a:lnTo>
                <a:lnTo>
                  <a:pt x="602022" y="0"/>
                </a:lnTo>
                <a:lnTo>
                  <a:pt x="602022" y="339681"/>
                </a:lnTo>
                <a:close/>
              </a:path>
              <a:path w="951865" h="339725">
                <a:moveTo>
                  <a:pt x="366929" y="260352"/>
                </a:moveTo>
                <a:lnTo>
                  <a:pt x="336539" y="260352"/>
                </a:lnTo>
                <a:lnTo>
                  <a:pt x="336539" y="121690"/>
                </a:lnTo>
                <a:lnTo>
                  <a:pt x="448758" y="121690"/>
                </a:lnTo>
                <a:lnTo>
                  <a:pt x="448758" y="66831"/>
                </a:lnTo>
                <a:lnTo>
                  <a:pt x="336276" y="66831"/>
                </a:lnTo>
                <a:lnTo>
                  <a:pt x="336276" y="28547"/>
                </a:lnTo>
                <a:lnTo>
                  <a:pt x="497171" y="28547"/>
                </a:lnTo>
                <a:lnTo>
                  <a:pt x="497171" y="159053"/>
                </a:lnTo>
                <a:lnTo>
                  <a:pt x="385479" y="159053"/>
                </a:lnTo>
                <a:lnTo>
                  <a:pt x="385479" y="221279"/>
                </a:lnTo>
                <a:lnTo>
                  <a:pt x="531798" y="221279"/>
                </a:lnTo>
                <a:lnTo>
                  <a:pt x="534665" y="248380"/>
                </a:lnTo>
                <a:lnTo>
                  <a:pt x="493748" y="254413"/>
                </a:lnTo>
                <a:lnTo>
                  <a:pt x="453214" y="258066"/>
                </a:lnTo>
                <a:lnTo>
                  <a:pt x="411472" y="259869"/>
                </a:lnTo>
                <a:lnTo>
                  <a:pt x="366929" y="260352"/>
                </a:lnTo>
                <a:close/>
              </a:path>
              <a:path w="951865" h="339725">
                <a:moveTo>
                  <a:pt x="531798" y="221279"/>
                </a:moveTo>
                <a:lnTo>
                  <a:pt x="385479" y="221279"/>
                </a:lnTo>
                <a:lnTo>
                  <a:pt x="423063" y="220490"/>
                </a:lnTo>
                <a:lnTo>
                  <a:pt x="458921" y="218516"/>
                </a:lnTo>
                <a:lnTo>
                  <a:pt x="494334" y="215063"/>
                </a:lnTo>
                <a:lnTo>
                  <a:pt x="530587" y="209834"/>
                </a:lnTo>
                <a:lnTo>
                  <a:pt x="531798" y="221279"/>
                </a:lnTo>
                <a:close/>
              </a:path>
              <a:path w="951865" h="339725">
                <a:moveTo>
                  <a:pt x="903436" y="338102"/>
                </a:moveTo>
                <a:lnTo>
                  <a:pt x="855944" y="338102"/>
                </a:lnTo>
                <a:lnTo>
                  <a:pt x="855944" y="0"/>
                </a:lnTo>
                <a:lnTo>
                  <a:pt x="903436" y="0"/>
                </a:lnTo>
                <a:lnTo>
                  <a:pt x="903436" y="129847"/>
                </a:lnTo>
                <a:lnTo>
                  <a:pt x="951323" y="129847"/>
                </a:lnTo>
                <a:lnTo>
                  <a:pt x="951323" y="169051"/>
                </a:lnTo>
                <a:lnTo>
                  <a:pt x="903436" y="169051"/>
                </a:lnTo>
                <a:lnTo>
                  <a:pt x="903436" y="338102"/>
                </a:lnTo>
                <a:close/>
              </a:path>
              <a:path w="951865" h="339725">
                <a:moveTo>
                  <a:pt x="659397" y="279559"/>
                </a:moveTo>
                <a:lnTo>
                  <a:pt x="632691" y="243249"/>
                </a:lnTo>
                <a:lnTo>
                  <a:pt x="676270" y="217390"/>
                </a:lnTo>
                <a:lnTo>
                  <a:pt x="711116" y="187869"/>
                </a:lnTo>
                <a:lnTo>
                  <a:pt x="737368" y="154306"/>
                </a:lnTo>
                <a:lnTo>
                  <a:pt x="755164" y="116323"/>
                </a:lnTo>
                <a:lnTo>
                  <a:pt x="764643" y="73540"/>
                </a:lnTo>
                <a:lnTo>
                  <a:pt x="651767" y="73540"/>
                </a:lnTo>
                <a:lnTo>
                  <a:pt x="651767" y="34731"/>
                </a:lnTo>
                <a:lnTo>
                  <a:pt x="813056" y="34731"/>
                </a:lnTo>
                <a:lnTo>
                  <a:pt x="809485" y="84157"/>
                </a:lnTo>
                <a:lnTo>
                  <a:pt x="798390" y="130802"/>
                </a:lnTo>
                <a:lnTo>
                  <a:pt x="778802" y="174165"/>
                </a:lnTo>
                <a:lnTo>
                  <a:pt x="749753" y="213746"/>
                </a:lnTo>
                <a:lnTo>
                  <a:pt x="710274" y="249045"/>
                </a:lnTo>
                <a:lnTo>
                  <a:pt x="659397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81978" y="3754409"/>
            <a:ext cx="945515" cy="339090"/>
          </a:xfrm>
          <a:custGeom>
            <a:avLst/>
            <a:gdLst/>
            <a:ahLst/>
            <a:cxnLst/>
            <a:rect l="l" t="t" r="r" b="b"/>
            <a:pathLst>
              <a:path w="945515" h="339089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945515" h="339089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945515" h="339089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945515" h="339089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945515" h="339089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945515" h="339089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945515" h="339089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  <a:path w="945515" h="339089">
                <a:moveTo>
                  <a:pt x="913698" y="136030"/>
                </a:moveTo>
                <a:lnTo>
                  <a:pt x="674132" y="136030"/>
                </a:lnTo>
                <a:lnTo>
                  <a:pt x="674132" y="55648"/>
                </a:lnTo>
                <a:lnTo>
                  <a:pt x="860285" y="55648"/>
                </a:lnTo>
                <a:lnTo>
                  <a:pt x="860285" y="38546"/>
                </a:lnTo>
                <a:lnTo>
                  <a:pt x="673605" y="38546"/>
                </a:lnTo>
                <a:lnTo>
                  <a:pt x="673605" y="6314"/>
                </a:lnTo>
                <a:lnTo>
                  <a:pt x="907909" y="6314"/>
                </a:lnTo>
                <a:lnTo>
                  <a:pt x="907909" y="85775"/>
                </a:lnTo>
                <a:lnTo>
                  <a:pt x="721361" y="85775"/>
                </a:lnTo>
                <a:lnTo>
                  <a:pt x="721361" y="103930"/>
                </a:lnTo>
                <a:lnTo>
                  <a:pt x="913698" y="103930"/>
                </a:lnTo>
                <a:lnTo>
                  <a:pt x="913698" y="136030"/>
                </a:lnTo>
                <a:close/>
              </a:path>
              <a:path w="945515" h="339089">
                <a:moveTo>
                  <a:pt x="945272" y="187206"/>
                </a:moveTo>
                <a:lnTo>
                  <a:pt x="635585" y="187206"/>
                </a:lnTo>
                <a:lnTo>
                  <a:pt x="635585" y="151948"/>
                </a:lnTo>
                <a:lnTo>
                  <a:pt x="945272" y="151948"/>
                </a:lnTo>
                <a:lnTo>
                  <a:pt x="945272" y="187206"/>
                </a:lnTo>
                <a:close/>
              </a:path>
              <a:path w="945515" h="339089">
                <a:moveTo>
                  <a:pt x="918171" y="335734"/>
                </a:moveTo>
                <a:lnTo>
                  <a:pt x="671237" y="335734"/>
                </a:lnTo>
                <a:lnTo>
                  <a:pt x="671237" y="253905"/>
                </a:lnTo>
                <a:lnTo>
                  <a:pt x="861206" y="253905"/>
                </a:lnTo>
                <a:lnTo>
                  <a:pt x="861206" y="236935"/>
                </a:lnTo>
                <a:lnTo>
                  <a:pt x="670974" y="236935"/>
                </a:lnTo>
                <a:lnTo>
                  <a:pt x="670974" y="204045"/>
                </a:lnTo>
                <a:lnTo>
                  <a:pt x="908304" y="204045"/>
                </a:lnTo>
                <a:lnTo>
                  <a:pt x="908304" y="284032"/>
                </a:lnTo>
                <a:lnTo>
                  <a:pt x="718467" y="284032"/>
                </a:lnTo>
                <a:lnTo>
                  <a:pt x="718467" y="303371"/>
                </a:lnTo>
                <a:lnTo>
                  <a:pt x="918171" y="303371"/>
                </a:lnTo>
                <a:lnTo>
                  <a:pt x="918171" y="3357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15115" y="3754409"/>
            <a:ext cx="1578610" cy="339090"/>
          </a:xfrm>
          <a:custGeom>
            <a:avLst/>
            <a:gdLst/>
            <a:ahLst/>
            <a:cxnLst/>
            <a:rect l="l" t="t" r="r" b="b"/>
            <a:pathLst>
              <a:path w="1578609" h="339089">
                <a:moveTo>
                  <a:pt x="290478" y="338892"/>
                </a:moveTo>
                <a:lnTo>
                  <a:pt x="245091" y="338892"/>
                </a:lnTo>
                <a:lnTo>
                  <a:pt x="245091" y="0"/>
                </a:lnTo>
                <a:lnTo>
                  <a:pt x="290478" y="0"/>
                </a:lnTo>
                <a:lnTo>
                  <a:pt x="290478" y="338892"/>
                </a:lnTo>
                <a:close/>
              </a:path>
              <a:path w="1578609" h="339089">
                <a:moveTo>
                  <a:pt x="221279" y="75250"/>
                </a:moveTo>
                <a:lnTo>
                  <a:pt x="176550" y="75250"/>
                </a:lnTo>
                <a:lnTo>
                  <a:pt x="176550" y="5262"/>
                </a:lnTo>
                <a:lnTo>
                  <a:pt x="221279" y="5262"/>
                </a:lnTo>
                <a:lnTo>
                  <a:pt x="221279" y="75250"/>
                </a:lnTo>
                <a:close/>
              </a:path>
              <a:path w="1578609" h="339089">
                <a:moveTo>
                  <a:pt x="73540" y="269824"/>
                </a:moveTo>
                <a:lnTo>
                  <a:pt x="43216" y="261369"/>
                </a:lnTo>
                <a:lnTo>
                  <a:pt x="19996" y="236918"/>
                </a:lnTo>
                <a:lnTo>
                  <a:pt x="5163" y="198135"/>
                </a:lnTo>
                <a:lnTo>
                  <a:pt x="0" y="146686"/>
                </a:lnTo>
                <a:lnTo>
                  <a:pt x="5163" y="95656"/>
                </a:lnTo>
                <a:lnTo>
                  <a:pt x="19996" y="57145"/>
                </a:lnTo>
                <a:lnTo>
                  <a:pt x="43216" y="32817"/>
                </a:lnTo>
                <a:lnTo>
                  <a:pt x="73540" y="24338"/>
                </a:lnTo>
                <a:lnTo>
                  <a:pt x="93640" y="27723"/>
                </a:lnTo>
                <a:lnTo>
                  <a:pt x="111100" y="37608"/>
                </a:lnTo>
                <a:lnTo>
                  <a:pt x="125600" y="53587"/>
                </a:lnTo>
                <a:lnTo>
                  <a:pt x="133685" y="69199"/>
                </a:lnTo>
                <a:lnTo>
                  <a:pt x="73540" y="69199"/>
                </a:lnTo>
                <a:lnTo>
                  <a:pt x="60428" y="73980"/>
                </a:lnTo>
                <a:lnTo>
                  <a:pt x="50830" y="88505"/>
                </a:lnTo>
                <a:lnTo>
                  <a:pt x="44957" y="112748"/>
                </a:lnTo>
                <a:lnTo>
                  <a:pt x="43019" y="146686"/>
                </a:lnTo>
                <a:lnTo>
                  <a:pt x="44957" y="180866"/>
                </a:lnTo>
                <a:lnTo>
                  <a:pt x="50830" y="205131"/>
                </a:lnTo>
                <a:lnTo>
                  <a:pt x="60428" y="219577"/>
                </a:lnTo>
                <a:lnTo>
                  <a:pt x="73540" y="224305"/>
                </a:lnTo>
                <a:lnTo>
                  <a:pt x="133922" y="224305"/>
                </a:lnTo>
                <a:lnTo>
                  <a:pt x="125729" y="240316"/>
                </a:lnTo>
                <a:lnTo>
                  <a:pt x="111215" y="256487"/>
                </a:lnTo>
                <a:lnTo>
                  <a:pt x="93716" y="266467"/>
                </a:lnTo>
                <a:lnTo>
                  <a:pt x="73540" y="269824"/>
                </a:lnTo>
                <a:close/>
              </a:path>
              <a:path w="1578609" h="339089">
                <a:moveTo>
                  <a:pt x="133922" y="224305"/>
                </a:moveTo>
                <a:lnTo>
                  <a:pt x="73540" y="224305"/>
                </a:lnTo>
                <a:lnTo>
                  <a:pt x="86801" y="219577"/>
                </a:lnTo>
                <a:lnTo>
                  <a:pt x="96744" y="205131"/>
                </a:lnTo>
                <a:lnTo>
                  <a:pt x="103011" y="180866"/>
                </a:lnTo>
                <a:lnTo>
                  <a:pt x="105245" y="146686"/>
                </a:lnTo>
                <a:lnTo>
                  <a:pt x="102993" y="112748"/>
                </a:lnTo>
                <a:lnTo>
                  <a:pt x="96694" y="88505"/>
                </a:lnTo>
                <a:lnTo>
                  <a:pt x="86745" y="73980"/>
                </a:lnTo>
                <a:lnTo>
                  <a:pt x="73540" y="69199"/>
                </a:lnTo>
                <a:lnTo>
                  <a:pt x="133685" y="69199"/>
                </a:lnTo>
                <a:lnTo>
                  <a:pt x="136819" y="75250"/>
                </a:lnTo>
                <a:lnTo>
                  <a:pt x="221279" y="75250"/>
                </a:lnTo>
                <a:lnTo>
                  <a:pt x="221279" y="113270"/>
                </a:lnTo>
                <a:lnTo>
                  <a:pt x="146160" y="113270"/>
                </a:lnTo>
                <a:lnTo>
                  <a:pt x="147120" y="121211"/>
                </a:lnTo>
                <a:lnTo>
                  <a:pt x="147821" y="129436"/>
                </a:lnTo>
                <a:lnTo>
                  <a:pt x="148250" y="137931"/>
                </a:lnTo>
                <a:lnTo>
                  <a:pt x="148396" y="146686"/>
                </a:lnTo>
                <a:lnTo>
                  <a:pt x="148252" y="155363"/>
                </a:lnTo>
                <a:lnTo>
                  <a:pt x="147837" y="163805"/>
                </a:lnTo>
                <a:lnTo>
                  <a:pt x="147175" y="171976"/>
                </a:lnTo>
                <a:lnTo>
                  <a:pt x="146291" y="179839"/>
                </a:lnTo>
                <a:lnTo>
                  <a:pt x="221279" y="179839"/>
                </a:lnTo>
                <a:lnTo>
                  <a:pt x="221279" y="218385"/>
                </a:lnTo>
                <a:lnTo>
                  <a:pt x="136951" y="218385"/>
                </a:lnTo>
                <a:lnTo>
                  <a:pt x="133922" y="224305"/>
                </a:lnTo>
                <a:close/>
              </a:path>
              <a:path w="1578609" h="339089">
                <a:moveTo>
                  <a:pt x="221279" y="179839"/>
                </a:moveTo>
                <a:lnTo>
                  <a:pt x="176550" y="179839"/>
                </a:lnTo>
                <a:lnTo>
                  <a:pt x="176550" y="113270"/>
                </a:lnTo>
                <a:lnTo>
                  <a:pt x="221279" y="113270"/>
                </a:lnTo>
                <a:lnTo>
                  <a:pt x="221279" y="179839"/>
                </a:lnTo>
                <a:close/>
              </a:path>
              <a:path w="1578609" h="339089">
                <a:moveTo>
                  <a:pt x="221279" y="323236"/>
                </a:moveTo>
                <a:lnTo>
                  <a:pt x="176550" y="323236"/>
                </a:lnTo>
                <a:lnTo>
                  <a:pt x="176550" y="218385"/>
                </a:lnTo>
                <a:lnTo>
                  <a:pt x="221279" y="218385"/>
                </a:lnTo>
                <a:lnTo>
                  <a:pt x="221279" y="323236"/>
                </a:lnTo>
                <a:close/>
              </a:path>
              <a:path w="1578609" h="339089">
                <a:moveTo>
                  <a:pt x="492567" y="31968"/>
                </a:moveTo>
                <a:lnTo>
                  <a:pt x="445469" y="31968"/>
                </a:lnTo>
                <a:lnTo>
                  <a:pt x="445469" y="1184"/>
                </a:lnTo>
                <a:lnTo>
                  <a:pt x="492567" y="1184"/>
                </a:lnTo>
                <a:lnTo>
                  <a:pt x="492567" y="31968"/>
                </a:lnTo>
                <a:close/>
              </a:path>
              <a:path w="1578609" h="339089">
                <a:moveTo>
                  <a:pt x="593997" y="68673"/>
                </a:moveTo>
                <a:lnTo>
                  <a:pt x="344696" y="68673"/>
                </a:lnTo>
                <a:lnTo>
                  <a:pt x="344696" y="31968"/>
                </a:lnTo>
                <a:lnTo>
                  <a:pt x="593997" y="31968"/>
                </a:lnTo>
                <a:lnTo>
                  <a:pt x="593997" y="68673"/>
                </a:lnTo>
                <a:close/>
              </a:path>
              <a:path w="1578609" h="339089">
                <a:moveTo>
                  <a:pt x="342459" y="155632"/>
                </a:moveTo>
                <a:lnTo>
                  <a:pt x="328120" y="119717"/>
                </a:lnTo>
                <a:lnTo>
                  <a:pt x="376089" y="113221"/>
                </a:lnTo>
                <a:lnTo>
                  <a:pt x="410343" y="101595"/>
                </a:lnTo>
                <a:lnTo>
                  <a:pt x="431869" y="86268"/>
                </a:lnTo>
                <a:lnTo>
                  <a:pt x="441654" y="68673"/>
                </a:lnTo>
                <a:lnTo>
                  <a:pt x="496250" y="68673"/>
                </a:lnTo>
                <a:lnTo>
                  <a:pt x="505891" y="86268"/>
                </a:lnTo>
                <a:lnTo>
                  <a:pt x="527396" y="101595"/>
                </a:lnTo>
                <a:lnTo>
                  <a:pt x="539749" y="105772"/>
                </a:lnTo>
                <a:lnTo>
                  <a:pt x="469018" y="105772"/>
                </a:lnTo>
                <a:lnTo>
                  <a:pt x="448984" y="124404"/>
                </a:lnTo>
                <a:lnTo>
                  <a:pt x="421032" y="139187"/>
                </a:lnTo>
                <a:lnTo>
                  <a:pt x="385434" y="149728"/>
                </a:lnTo>
                <a:lnTo>
                  <a:pt x="342459" y="155632"/>
                </a:lnTo>
                <a:close/>
              </a:path>
              <a:path w="1578609" h="339089">
                <a:moveTo>
                  <a:pt x="595444" y="155632"/>
                </a:moveTo>
                <a:lnTo>
                  <a:pt x="552417" y="149728"/>
                </a:lnTo>
                <a:lnTo>
                  <a:pt x="516839" y="139187"/>
                </a:lnTo>
                <a:lnTo>
                  <a:pt x="488957" y="124404"/>
                </a:lnTo>
                <a:lnTo>
                  <a:pt x="469018" y="105772"/>
                </a:lnTo>
                <a:lnTo>
                  <a:pt x="539749" y="105772"/>
                </a:lnTo>
                <a:lnTo>
                  <a:pt x="561778" y="113221"/>
                </a:lnTo>
                <a:lnTo>
                  <a:pt x="610047" y="119717"/>
                </a:lnTo>
                <a:lnTo>
                  <a:pt x="595444" y="155632"/>
                </a:lnTo>
                <a:close/>
              </a:path>
              <a:path w="1578609" h="339089">
                <a:moveTo>
                  <a:pt x="623992" y="205887"/>
                </a:moveTo>
                <a:lnTo>
                  <a:pt x="315095" y="205887"/>
                </a:lnTo>
                <a:lnTo>
                  <a:pt x="315095" y="167998"/>
                </a:lnTo>
                <a:lnTo>
                  <a:pt x="623992" y="167998"/>
                </a:lnTo>
                <a:lnTo>
                  <a:pt x="623992" y="205887"/>
                </a:lnTo>
                <a:close/>
              </a:path>
              <a:path w="1578609" h="339089">
                <a:moveTo>
                  <a:pt x="586367" y="338892"/>
                </a:moveTo>
                <a:lnTo>
                  <a:pt x="538875" y="338892"/>
                </a:lnTo>
                <a:lnTo>
                  <a:pt x="538875" y="268903"/>
                </a:lnTo>
                <a:lnTo>
                  <a:pt x="349300" y="268903"/>
                </a:lnTo>
                <a:lnTo>
                  <a:pt x="349300" y="231672"/>
                </a:lnTo>
                <a:lnTo>
                  <a:pt x="586367" y="231672"/>
                </a:lnTo>
                <a:lnTo>
                  <a:pt x="586367" y="338892"/>
                </a:lnTo>
                <a:close/>
              </a:path>
              <a:path w="1578609" h="339089">
                <a:moveTo>
                  <a:pt x="925933" y="138003"/>
                </a:moveTo>
                <a:lnTo>
                  <a:pt x="880808" y="138003"/>
                </a:lnTo>
                <a:lnTo>
                  <a:pt x="880808" y="0"/>
                </a:lnTo>
                <a:lnTo>
                  <a:pt x="925933" y="0"/>
                </a:lnTo>
                <a:lnTo>
                  <a:pt x="925933" y="138003"/>
                </a:lnTo>
                <a:close/>
              </a:path>
              <a:path w="1578609" h="339089">
                <a:moveTo>
                  <a:pt x="853313" y="324289"/>
                </a:moveTo>
                <a:lnTo>
                  <a:pt x="808847" y="324289"/>
                </a:lnTo>
                <a:lnTo>
                  <a:pt x="808847" y="6709"/>
                </a:lnTo>
                <a:lnTo>
                  <a:pt x="853313" y="6709"/>
                </a:lnTo>
                <a:lnTo>
                  <a:pt x="853313" y="138003"/>
                </a:lnTo>
                <a:lnTo>
                  <a:pt x="925933" y="138003"/>
                </a:lnTo>
                <a:lnTo>
                  <a:pt x="925933" y="175892"/>
                </a:lnTo>
                <a:lnTo>
                  <a:pt x="853313" y="175892"/>
                </a:lnTo>
                <a:lnTo>
                  <a:pt x="853313" y="324289"/>
                </a:lnTo>
                <a:close/>
              </a:path>
              <a:path w="1578609" h="339089">
                <a:moveTo>
                  <a:pt x="925933" y="338892"/>
                </a:moveTo>
                <a:lnTo>
                  <a:pt x="880808" y="338892"/>
                </a:lnTo>
                <a:lnTo>
                  <a:pt x="880808" y="175892"/>
                </a:lnTo>
                <a:lnTo>
                  <a:pt x="925933" y="175892"/>
                </a:lnTo>
                <a:lnTo>
                  <a:pt x="925933" y="338892"/>
                </a:lnTo>
                <a:close/>
              </a:path>
              <a:path w="1578609" h="339089">
                <a:moveTo>
                  <a:pt x="738332" y="51833"/>
                </a:moveTo>
                <a:lnTo>
                  <a:pt x="691629" y="51833"/>
                </a:lnTo>
                <a:lnTo>
                  <a:pt x="691629" y="9603"/>
                </a:lnTo>
                <a:lnTo>
                  <a:pt x="738332" y="9603"/>
                </a:lnTo>
                <a:lnTo>
                  <a:pt x="738332" y="51833"/>
                </a:lnTo>
                <a:close/>
              </a:path>
              <a:path w="1578609" h="339089">
                <a:moveTo>
                  <a:pt x="796349" y="89590"/>
                </a:moveTo>
                <a:lnTo>
                  <a:pt x="632428" y="89590"/>
                </a:lnTo>
                <a:lnTo>
                  <a:pt x="632428" y="51833"/>
                </a:lnTo>
                <a:lnTo>
                  <a:pt x="796349" y="51833"/>
                </a:lnTo>
                <a:lnTo>
                  <a:pt x="796349" y="89590"/>
                </a:lnTo>
                <a:close/>
              </a:path>
              <a:path w="1578609" h="339089">
                <a:moveTo>
                  <a:pt x="715178" y="265877"/>
                </a:moveTo>
                <a:lnTo>
                  <a:pt x="685300" y="259914"/>
                </a:lnTo>
                <a:lnTo>
                  <a:pt x="661650" y="243233"/>
                </a:lnTo>
                <a:lnTo>
                  <a:pt x="646116" y="217647"/>
                </a:lnTo>
                <a:lnTo>
                  <a:pt x="640584" y="184969"/>
                </a:lnTo>
                <a:lnTo>
                  <a:pt x="646116" y="152693"/>
                </a:lnTo>
                <a:lnTo>
                  <a:pt x="661650" y="127347"/>
                </a:lnTo>
                <a:lnTo>
                  <a:pt x="685300" y="110783"/>
                </a:lnTo>
                <a:lnTo>
                  <a:pt x="715178" y="104851"/>
                </a:lnTo>
                <a:lnTo>
                  <a:pt x="745033" y="110783"/>
                </a:lnTo>
                <a:lnTo>
                  <a:pt x="768524" y="127347"/>
                </a:lnTo>
                <a:lnTo>
                  <a:pt x="778756" y="144187"/>
                </a:lnTo>
                <a:lnTo>
                  <a:pt x="715178" y="144187"/>
                </a:lnTo>
                <a:lnTo>
                  <a:pt x="701750" y="146988"/>
                </a:lnTo>
                <a:lnTo>
                  <a:pt x="691333" y="155056"/>
                </a:lnTo>
                <a:lnTo>
                  <a:pt x="684615" y="167885"/>
                </a:lnTo>
                <a:lnTo>
                  <a:pt x="682288" y="184969"/>
                </a:lnTo>
                <a:lnTo>
                  <a:pt x="684615" y="202273"/>
                </a:lnTo>
                <a:lnTo>
                  <a:pt x="691333" y="215063"/>
                </a:lnTo>
                <a:lnTo>
                  <a:pt x="701750" y="222969"/>
                </a:lnTo>
                <a:lnTo>
                  <a:pt x="715178" y="225621"/>
                </a:lnTo>
                <a:lnTo>
                  <a:pt x="779125" y="225621"/>
                </a:lnTo>
                <a:lnTo>
                  <a:pt x="768524" y="243233"/>
                </a:lnTo>
                <a:lnTo>
                  <a:pt x="745033" y="259914"/>
                </a:lnTo>
                <a:lnTo>
                  <a:pt x="715178" y="265877"/>
                </a:lnTo>
                <a:close/>
              </a:path>
              <a:path w="1578609" h="339089">
                <a:moveTo>
                  <a:pt x="779125" y="225621"/>
                </a:moveTo>
                <a:lnTo>
                  <a:pt x="715178" y="225621"/>
                </a:lnTo>
                <a:lnTo>
                  <a:pt x="728305" y="222969"/>
                </a:lnTo>
                <a:lnTo>
                  <a:pt x="738595" y="215063"/>
                </a:lnTo>
                <a:lnTo>
                  <a:pt x="745333" y="202273"/>
                </a:lnTo>
                <a:lnTo>
                  <a:pt x="747804" y="184969"/>
                </a:lnTo>
                <a:lnTo>
                  <a:pt x="745333" y="167885"/>
                </a:lnTo>
                <a:lnTo>
                  <a:pt x="738595" y="155056"/>
                </a:lnTo>
                <a:lnTo>
                  <a:pt x="728305" y="146988"/>
                </a:lnTo>
                <a:lnTo>
                  <a:pt x="715178" y="144187"/>
                </a:lnTo>
                <a:lnTo>
                  <a:pt x="778756" y="144187"/>
                </a:lnTo>
                <a:lnTo>
                  <a:pt x="783925" y="152693"/>
                </a:lnTo>
                <a:lnTo>
                  <a:pt x="789508" y="184969"/>
                </a:lnTo>
                <a:lnTo>
                  <a:pt x="783925" y="217647"/>
                </a:lnTo>
                <a:lnTo>
                  <a:pt x="779125" y="225621"/>
                </a:lnTo>
                <a:close/>
              </a:path>
              <a:path w="1578609" h="339089">
                <a:moveTo>
                  <a:pt x="1226426" y="198125"/>
                </a:moveTo>
                <a:lnTo>
                  <a:pt x="983834" y="198125"/>
                </a:lnTo>
                <a:lnTo>
                  <a:pt x="983834" y="21706"/>
                </a:lnTo>
                <a:lnTo>
                  <a:pt x="1031458" y="21706"/>
                </a:lnTo>
                <a:lnTo>
                  <a:pt x="1031458" y="74461"/>
                </a:lnTo>
                <a:lnTo>
                  <a:pt x="1226426" y="74461"/>
                </a:lnTo>
                <a:lnTo>
                  <a:pt x="1226426" y="112086"/>
                </a:lnTo>
                <a:lnTo>
                  <a:pt x="1031458" y="112086"/>
                </a:lnTo>
                <a:lnTo>
                  <a:pt x="1031458" y="160237"/>
                </a:lnTo>
                <a:lnTo>
                  <a:pt x="1226426" y="160237"/>
                </a:lnTo>
                <a:lnTo>
                  <a:pt x="1226426" y="198125"/>
                </a:lnTo>
                <a:close/>
              </a:path>
              <a:path w="1578609" h="339089">
                <a:moveTo>
                  <a:pt x="1226426" y="74461"/>
                </a:moveTo>
                <a:lnTo>
                  <a:pt x="1179065" y="74461"/>
                </a:lnTo>
                <a:lnTo>
                  <a:pt x="1179065" y="21706"/>
                </a:lnTo>
                <a:lnTo>
                  <a:pt x="1226426" y="21706"/>
                </a:lnTo>
                <a:lnTo>
                  <a:pt x="1226426" y="74461"/>
                </a:lnTo>
                <a:close/>
              </a:path>
              <a:path w="1578609" h="339089">
                <a:moveTo>
                  <a:pt x="1226426" y="160237"/>
                </a:moveTo>
                <a:lnTo>
                  <a:pt x="1179065" y="160237"/>
                </a:lnTo>
                <a:lnTo>
                  <a:pt x="1179065" y="112086"/>
                </a:lnTo>
                <a:lnTo>
                  <a:pt x="1226426" y="112086"/>
                </a:lnTo>
                <a:lnTo>
                  <a:pt x="1226426" y="160237"/>
                </a:lnTo>
                <a:close/>
              </a:path>
              <a:path w="1578609" h="339089">
                <a:moveTo>
                  <a:pt x="1128679" y="260878"/>
                </a:moveTo>
                <a:lnTo>
                  <a:pt x="1081713" y="260878"/>
                </a:lnTo>
                <a:lnTo>
                  <a:pt x="1081713" y="198125"/>
                </a:lnTo>
                <a:lnTo>
                  <a:pt x="1128679" y="198125"/>
                </a:lnTo>
                <a:lnTo>
                  <a:pt x="1128679" y="260878"/>
                </a:lnTo>
                <a:close/>
              </a:path>
              <a:path w="1578609" h="339089">
                <a:moveTo>
                  <a:pt x="1260762" y="299424"/>
                </a:moveTo>
                <a:lnTo>
                  <a:pt x="951076" y="299424"/>
                </a:lnTo>
                <a:lnTo>
                  <a:pt x="951076" y="260878"/>
                </a:lnTo>
                <a:lnTo>
                  <a:pt x="1260762" y="260878"/>
                </a:lnTo>
                <a:lnTo>
                  <a:pt x="1260762" y="299424"/>
                </a:lnTo>
                <a:close/>
              </a:path>
              <a:path w="1578609" h="339089">
                <a:moveTo>
                  <a:pt x="1544021" y="129847"/>
                </a:moveTo>
                <a:lnTo>
                  <a:pt x="1307481" y="129847"/>
                </a:lnTo>
                <a:lnTo>
                  <a:pt x="1307481" y="12103"/>
                </a:lnTo>
                <a:lnTo>
                  <a:pt x="1354710" y="12103"/>
                </a:lnTo>
                <a:lnTo>
                  <a:pt x="1354710" y="92616"/>
                </a:lnTo>
                <a:lnTo>
                  <a:pt x="1544021" y="92616"/>
                </a:lnTo>
                <a:lnTo>
                  <a:pt x="1544021" y="129847"/>
                </a:lnTo>
                <a:close/>
              </a:path>
              <a:path w="1578609" h="339089">
                <a:moveTo>
                  <a:pt x="1578358" y="203256"/>
                </a:moveTo>
                <a:lnTo>
                  <a:pt x="1268672" y="203256"/>
                </a:lnTo>
                <a:lnTo>
                  <a:pt x="1268672" y="166025"/>
                </a:lnTo>
                <a:lnTo>
                  <a:pt x="1578358" y="166025"/>
                </a:lnTo>
                <a:lnTo>
                  <a:pt x="1578358" y="203256"/>
                </a:lnTo>
                <a:close/>
              </a:path>
              <a:path w="1578609" h="339089">
                <a:moveTo>
                  <a:pt x="1546126" y="331393"/>
                </a:moveTo>
                <a:lnTo>
                  <a:pt x="1304324" y="331393"/>
                </a:lnTo>
                <a:lnTo>
                  <a:pt x="1304324" y="231014"/>
                </a:lnTo>
                <a:lnTo>
                  <a:pt x="1351816" y="231014"/>
                </a:lnTo>
                <a:lnTo>
                  <a:pt x="1351816" y="293241"/>
                </a:lnTo>
                <a:lnTo>
                  <a:pt x="1546126" y="293241"/>
                </a:lnTo>
                <a:lnTo>
                  <a:pt x="1546126" y="3313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178324" y="3754409"/>
            <a:ext cx="929640" cy="339090"/>
          </a:xfrm>
          <a:custGeom>
            <a:avLst/>
            <a:gdLst/>
            <a:ahLst/>
            <a:cxnLst/>
            <a:rect l="l" t="t" r="r" b="b"/>
            <a:pathLst>
              <a:path w="929640" h="339089">
                <a:moveTo>
                  <a:pt x="269692" y="132873"/>
                </a:moveTo>
                <a:lnTo>
                  <a:pt x="38151" y="132873"/>
                </a:lnTo>
                <a:lnTo>
                  <a:pt x="38151" y="13550"/>
                </a:lnTo>
                <a:lnTo>
                  <a:pt x="269692" y="13550"/>
                </a:lnTo>
                <a:lnTo>
                  <a:pt x="269692" y="50518"/>
                </a:lnTo>
                <a:lnTo>
                  <a:pt x="84591" y="50518"/>
                </a:lnTo>
                <a:lnTo>
                  <a:pt x="84591" y="95642"/>
                </a:lnTo>
                <a:lnTo>
                  <a:pt x="269692" y="95642"/>
                </a:lnTo>
                <a:lnTo>
                  <a:pt x="269692" y="132873"/>
                </a:lnTo>
                <a:close/>
              </a:path>
              <a:path w="929640" h="339089">
                <a:moveTo>
                  <a:pt x="269692" y="95642"/>
                </a:moveTo>
                <a:lnTo>
                  <a:pt x="222989" y="95642"/>
                </a:lnTo>
                <a:lnTo>
                  <a:pt x="222989" y="50518"/>
                </a:lnTo>
                <a:lnTo>
                  <a:pt x="269692" y="50518"/>
                </a:lnTo>
                <a:lnTo>
                  <a:pt x="269692" y="95642"/>
                </a:lnTo>
                <a:close/>
              </a:path>
              <a:path w="929640" h="339089">
                <a:moveTo>
                  <a:pt x="177734" y="165104"/>
                </a:moveTo>
                <a:lnTo>
                  <a:pt x="130110" y="165104"/>
                </a:lnTo>
                <a:lnTo>
                  <a:pt x="130110" y="132873"/>
                </a:lnTo>
                <a:lnTo>
                  <a:pt x="177734" y="132873"/>
                </a:lnTo>
                <a:lnTo>
                  <a:pt x="177734" y="165104"/>
                </a:lnTo>
                <a:close/>
              </a:path>
              <a:path w="929640" h="339089">
                <a:moveTo>
                  <a:pt x="308896" y="203124"/>
                </a:moveTo>
                <a:lnTo>
                  <a:pt x="0" y="203124"/>
                </a:lnTo>
                <a:lnTo>
                  <a:pt x="0" y="165104"/>
                </a:lnTo>
                <a:lnTo>
                  <a:pt x="308896" y="165104"/>
                </a:lnTo>
                <a:lnTo>
                  <a:pt x="308896" y="203124"/>
                </a:lnTo>
                <a:close/>
              </a:path>
              <a:path w="929640" h="339089">
                <a:moveTo>
                  <a:pt x="271271" y="338892"/>
                </a:moveTo>
                <a:lnTo>
                  <a:pt x="223779" y="338892"/>
                </a:lnTo>
                <a:lnTo>
                  <a:pt x="223779" y="265483"/>
                </a:lnTo>
                <a:lnTo>
                  <a:pt x="34204" y="265483"/>
                </a:lnTo>
                <a:lnTo>
                  <a:pt x="34204" y="228252"/>
                </a:lnTo>
                <a:lnTo>
                  <a:pt x="271271" y="228252"/>
                </a:lnTo>
                <a:lnTo>
                  <a:pt x="271271" y="338892"/>
                </a:lnTo>
                <a:close/>
              </a:path>
              <a:path w="929640" h="339089">
                <a:moveTo>
                  <a:pt x="603338" y="201940"/>
                </a:moveTo>
                <a:lnTo>
                  <a:pt x="555977" y="201940"/>
                </a:lnTo>
                <a:lnTo>
                  <a:pt x="555977" y="120375"/>
                </a:lnTo>
                <a:lnTo>
                  <a:pt x="503486" y="120375"/>
                </a:lnTo>
                <a:lnTo>
                  <a:pt x="503486" y="81565"/>
                </a:lnTo>
                <a:lnTo>
                  <a:pt x="555977" y="81565"/>
                </a:lnTo>
                <a:lnTo>
                  <a:pt x="555977" y="0"/>
                </a:lnTo>
                <a:lnTo>
                  <a:pt x="603338" y="0"/>
                </a:lnTo>
                <a:lnTo>
                  <a:pt x="603338" y="201940"/>
                </a:lnTo>
                <a:close/>
              </a:path>
              <a:path w="929640" h="339089">
                <a:moveTo>
                  <a:pt x="513221" y="56832"/>
                </a:moveTo>
                <a:lnTo>
                  <a:pt x="329567" y="56832"/>
                </a:lnTo>
                <a:lnTo>
                  <a:pt x="329567" y="19075"/>
                </a:lnTo>
                <a:lnTo>
                  <a:pt x="513221" y="19075"/>
                </a:lnTo>
                <a:lnTo>
                  <a:pt x="513221" y="56832"/>
                </a:lnTo>
                <a:close/>
              </a:path>
              <a:path w="929640" h="339089">
                <a:moveTo>
                  <a:pt x="340355" y="198914"/>
                </a:moveTo>
                <a:lnTo>
                  <a:pt x="316016" y="161421"/>
                </a:lnTo>
                <a:lnTo>
                  <a:pt x="352236" y="143451"/>
                </a:lnTo>
                <a:lnTo>
                  <a:pt x="377552" y="118204"/>
                </a:lnTo>
                <a:lnTo>
                  <a:pt x="392459" y="88418"/>
                </a:lnTo>
                <a:lnTo>
                  <a:pt x="397450" y="56832"/>
                </a:lnTo>
                <a:lnTo>
                  <a:pt x="445732" y="56832"/>
                </a:lnTo>
                <a:lnTo>
                  <a:pt x="450501" y="86492"/>
                </a:lnTo>
                <a:lnTo>
                  <a:pt x="464742" y="114339"/>
                </a:lnTo>
                <a:lnTo>
                  <a:pt x="475731" y="125111"/>
                </a:lnTo>
                <a:lnTo>
                  <a:pt x="422183" y="125111"/>
                </a:lnTo>
                <a:lnTo>
                  <a:pt x="408732" y="149093"/>
                </a:lnTo>
                <a:lnTo>
                  <a:pt x="390642" y="169857"/>
                </a:lnTo>
                <a:lnTo>
                  <a:pt x="367866" y="186698"/>
                </a:lnTo>
                <a:lnTo>
                  <a:pt x="340355" y="198914"/>
                </a:lnTo>
                <a:close/>
              </a:path>
              <a:path w="929640" h="339089">
                <a:moveTo>
                  <a:pt x="500197" y="191942"/>
                </a:moveTo>
                <a:lnTo>
                  <a:pt x="474262" y="180796"/>
                </a:lnTo>
                <a:lnTo>
                  <a:pt x="452655" y="165532"/>
                </a:lnTo>
                <a:lnTo>
                  <a:pt x="435316" y="146764"/>
                </a:lnTo>
                <a:lnTo>
                  <a:pt x="422183" y="125111"/>
                </a:lnTo>
                <a:lnTo>
                  <a:pt x="475731" y="125111"/>
                </a:lnTo>
                <a:lnTo>
                  <a:pt x="488949" y="138067"/>
                </a:lnTo>
                <a:lnTo>
                  <a:pt x="523614" y="155369"/>
                </a:lnTo>
                <a:lnTo>
                  <a:pt x="500197" y="191942"/>
                </a:lnTo>
                <a:close/>
              </a:path>
              <a:path w="929640" h="339089">
                <a:moveTo>
                  <a:pt x="603338" y="338892"/>
                </a:moveTo>
                <a:lnTo>
                  <a:pt x="555977" y="338892"/>
                </a:lnTo>
                <a:lnTo>
                  <a:pt x="555977" y="254826"/>
                </a:lnTo>
                <a:lnTo>
                  <a:pt x="370613" y="254826"/>
                </a:lnTo>
                <a:lnTo>
                  <a:pt x="370613" y="216806"/>
                </a:lnTo>
                <a:lnTo>
                  <a:pt x="603338" y="216806"/>
                </a:lnTo>
                <a:lnTo>
                  <a:pt x="603338" y="338892"/>
                </a:lnTo>
                <a:close/>
              </a:path>
              <a:path w="929640" h="339089">
                <a:moveTo>
                  <a:pt x="929353" y="338892"/>
                </a:moveTo>
                <a:lnTo>
                  <a:pt x="883966" y="338892"/>
                </a:lnTo>
                <a:lnTo>
                  <a:pt x="883966" y="0"/>
                </a:lnTo>
                <a:lnTo>
                  <a:pt x="929353" y="0"/>
                </a:lnTo>
                <a:lnTo>
                  <a:pt x="929353" y="338892"/>
                </a:lnTo>
                <a:close/>
              </a:path>
              <a:path w="929640" h="339089">
                <a:moveTo>
                  <a:pt x="858838" y="125374"/>
                </a:moveTo>
                <a:lnTo>
                  <a:pt x="813977" y="125374"/>
                </a:lnTo>
                <a:lnTo>
                  <a:pt x="813977" y="5262"/>
                </a:lnTo>
                <a:lnTo>
                  <a:pt x="858838" y="5262"/>
                </a:lnTo>
                <a:lnTo>
                  <a:pt x="858838" y="125374"/>
                </a:lnTo>
                <a:close/>
              </a:path>
              <a:path w="929640" h="339089">
                <a:moveTo>
                  <a:pt x="712415" y="269824"/>
                </a:moveTo>
                <a:lnTo>
                  <a:pt x="682091" y="261369"/>
                </a:lnTo>
                <a:lnTo>
                  <a:pt x="658871" y="236918"/>
                </a:lnTo>
                <a:lnTo>
                  <a:pt x="644038" y="198135"/>
                </a:lnTo>
                <a:lnTo>
                  <a:pt x="638874" y="146686"/>
                </a:lnTo>
                <a:lnTo>
                  <a:pt x="644038" y="95656"/>
                </a:lnTo>
                <a:lnTo>
                  <a:pt x="658871" y="57145"/>
                </a:lnTo>
                <a:lnTo>
                  <a:pt x="682091" y="32817"/>
                </a:lnTo>
                <a:lnTo>
                  <a:pt x="712415" y="24338"/>
                </a:lnTo>
                <a:lnTo>
                  <a:pt x="740451" y="31263"/>
                </a:lnTo>
                <a:lnTo>
                  <a:pt x="762752" y="51225"/>
                </a:lnTo>
                <a:lnTo>
                  <a:pt x="771585" y="69199"/>
                </a:lnTo>
                <a:lnTo>
                  <a:pt x="712415" y="69199"/>
                </a:lnTo>
                <a:lnTo>
                  <a:pt x="699720" y="73980"/>
                </a:lnTo>
                <a:lnTo>
                  <a:pt x="690280" y="88505"/>
                </a:lnTo>
                <a:lnTo>
                  <a:pt x="684442" y="112748"/>
                </a:lnTo>
                <a:lnTo>
                  <a:pt x="682551" y="146686"/>
                </a:lnTo>
                <a:lnTo>
                  <a:pt x="684442" y="180866"/>
                </a:lnTo>
                <a:lnTo>
                  <a:pt x="690280" y="205131"/>
                </a:lnTo>
                <a:lnTo>
                  <a:pt x="699720" y="219577"/>
                </a:lnTo>
                <a:lnTo>
                  <a:pt x="712415" y="224305"/>
                </a:lnTo>
                <a:lnTo>
                  <a:pt x="771714" y="224305"/>
                </a:lnTo>
                <a:lnTo>
                  <a:pt x="763739" y="241506"/>
                </a:lnTo>
                <a:lnTo>
                  <a:pt x="741105" y="262572"/>
                </a:lnTo>
                <a:lnTo>
                  <a:pt x="712415" y="269824"/>
                </a:lnTo>
                <a:close/>
              </a:path>
              <a:path w="929640" h="339089">
                <a:moveTo>
                  <a:pt x="771714" y="224305"/>
                </a:moveTo>
                <a:lnTo>
                  <a:pt x="712415" y="224305"/>
                </a:lnTo>
                <a:lnTo>
                  <a:pt x="725556" y="219577"/>
                </a:lnTo>
                <a:lnTo>
                  <a:pt x="735355" y="205131"/>
                </a:lnTo>
                <a:lnTo>
                  <a:pt x="741479" y="180866"/>
                </a:lnTo>
                <a:lnTo>
                  <a:pt x="743594" y="146686"/>
                </a:lnTo>
                <a:lnTo>
                  <a:pt x="741479" y="112748"/>
                </a:lnTo>
                <a:lnTo>
                  <a:pt x="735355" y="88505"/>
                </a:lnTo>
                <a:lnTo>
                  <a:pt x="725556" y="73980"/>
                </a:lnTo>
                <a:lnTo>
                  <a:pt x="712415" y="69199"/>
                </a:lnTo>
                <a:lnTo>
                  <a:pt x="771585" y="69199"/>
                </a:lnTo>
                <a:lnTo>
                  <a:pt x="778368" y="83002"/>
                </a:lnTo>
                <a:lnTo>
                  <a:pt x="786350" y="125374"/>
                </a:lnTo>
                <a:lnTo>
                  <a:pt x="858838" y="125374"/>
                </a:lnTo>
                <a:lnTo>
                  <a:pt x="858838" y="163262"/>
                </a:lnTo>
                <a:lnTo>
                  <a:pt x="786745" y="163262"/>
                </a:lnTo>
                <a:lnTo>
                  <a:pt x="779293" y="207959"/>
                </a:lnTo>
                <a:lnTo>
                  <a:pt x="771714" y="224305"/>
                </a:lnTo>
                <a:close/>
              </a:path>
              <a:path w="929640" h="339089">
                <a:moveTo>
                  <a:pt x="858838" y="323236"/>
                </a:moveTo>
                <a:lnTo>
                  <a:pt x="813977" y="323236"/>
                </a:lnTo>
                <a:lnTo>
                  <a:pt x="813977" y="163262"/>
                </a:lnTo>
                <a:lnTo>
                  <a:pt x="858838" y="163262"/>
                </a:lnTo>
                <a:lnTo>
                  <a:pt x="858838" y="323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18566" y="3754409"/>
            <a:ext cx="601980" cy="339090"/>
          </a:xfrm>
          <a:custGeom>
            <a:avLst/>
            <a:gdLst/>
            <a:ahLst/>
            <a:cxnLst/>
            <a:rect l="l" t="t" r="r" b="b"/>
            <a:pathLst>
              <a:path w="601979" h="339089">
                <a:moveTo>
                  <a:pt x="258642" y="189969"/>
                </a:moveTo>
                <a:lnTo>
                  <a:pt x="211018" y="189969"/>
                </a:lnTo>
                <a:lnTo>
                  <a:pt x="211018" y="0"/>
                </a:lnTo>
                <a:lnTo>
                  <a:pt x="258642" y="0"/>
                </a:lnTo>
                <a:lnTo>
                  <a:pt x="258642" y="73672"/>
                </a:lnTo>
                <a:lnTo>
                  <a:pt x="304160" y="73672"/>
                </a:lnTo>
                <a:lnTo>
                  <a:pt x="304160" y="112613"/>
                </a:lnTo>
                <a:lnTo>
                  <a:pt x="258642" y="112613"/>
                </a:lnTo>
                <a:lnTo>
                  <a:pt x="258642" y="189969"/>
                </a:lnTo>
                <a:close/>
              </a:path>
              <a:path w="601979" h="339089">
                <a:moveTo>
                  <a:pt x="529271" y="130768"/>
                </a:moveTo>
                <a:lnTo>
                  <a:pt x="484805" y="130768"/>
                </a:lnTo>
                <a:lnTo>
                  <a:pt x="484805" y="7761"/>
                </a:lnTo>
                <a:lnTo>
                  <a:pt x="529271" y="7761"/>
                </a:lnTo>
                <a:lnTo>
                  <a:pt x="529271" y="130768"/>
                </a:lnTo>
                <a:close/>
              </a:path>
              <a:path w="601979" h="339089">
                <a:moveTo>
                  <a:pt x="162605" y="170630"/>
                </a:moveTo>
                <a:lnTo>
                  <a:pt x="0" y="170630"/>
                </a:lnTo>
                <a:lnTo>
                  <a:pt x="0" y="22101"/>
                </a:lnTo>
                <a:lnTo>
                  <a:pt x="162605" y="22101"/>
                </a:lnTo>
                <a:lnTo>
                  <a:pt x="162605" y="59727"/>
                </a:lnTo>
                <a:lnTo>
                  <a:pt x="46966" y="59727"/>
                </a:lnTo>
                <a:lnTo>
                  <a:pt x="46966" y="133004"/>
                </a:lnTo>
                <a:lnTo>
                  <a:pt x="162605" y="133004"/>
                </a:lnTo>
                <a:lnTo>
                  <a:pt x="162605" y="170630"/>
                </a:lnTo>
                <a:close/>
              </a:path>
              <a:path w="601979" h="339089">
                <a:moveTo>
                  <a:pt x="330619" y="268245"/>
                </a:moveTo>
                <a:lnTo>
                  <a:pt x="303782" y="234961"/>
                </a:lnTo>
                <a:lnTo>
                  <a:pt x="348158" y="202713"/>
                </a:lnTo>
                <a:lnTo>
                  <a:pt x="379559" y="166420"/>
                </a:lnTo>
                <a:lnTo>
                  <a:pt x="399317" y="125292"/>
                </a:lnTo>
                <a:lnTo>
                  <a:pt x="408764" y="78539"/>
                </a:lnTo>
                <a:lnTo>
                  <a:pt x="322463" y="78539"/>
                </a:lnTo>
                <a:lnTo>
                  <a:pt x="322463" y="40388"/>
                </a:lnTo>
                <a:lnTo>
                  <a:pt x="455994" y="40388"/>
                </a:lnTo>
                <a:lnTo>
                  <a:pt x="455256" y="64185"/>
                </a:lnTo>
                <a:lnTo>
                  <a:pt x="453149" y="87206"/>
                </a:lnTo>
                <a:lnTo>
                  <a:pt x="449537" y="109412"/>
                </a:lnTo>
                <a:lnTo>
                  <a:pt x="444285" y="130768"/>
                </a:lnTo>
                <a:lnTo>
                  <a:pt x="529271" y="130768"/>
                </a:lnTo>
                <a:lnTo>
                  <a:pt x="529271" y="168393"/>
                </a:lnTo>
                <a:lnTo>
                  <a:pt x="429550" y="168393"/>
                </a:lnTo>
                <a:lnTo>
                  <a:pt x="412705" y="196427"/>
                </a:lnTo>
                <a:lnTo>
                  <a:pt x="390889" y="222463"/>
                </a:lnTo>
                <a:lnTo>
                  <a:pt x="363671" y="246427"/>
                </a:lnTo>
                <a:lnTo>
                  <a:pt x="330619" y="268245"/>
                </a:lnTo>
                <a:close/>
              </a:path>
              <a:path w="601979" h="339089">
                <a:moveTo>
                  <a:pt x="162605" y="133004"/>
                </a:moveTo>
                <a:lnTo>
                  <a:pt x="115770" y="133004"/>
                </a:lnTo>
                <a:lnTo>
                  <a:pt x="115770" y="59727"/>
                </a:lnTo>
                <a:lnTo>
                  <a:pt x="162605" y="59727"/>
                </a:lnTo>
                <a:lnTo>
                  <a:pt x="162605" y="133004"/>
                </a:lnTo>
                <a:close/>
              </a:path>
              <a:path w="601979" h="339089">
                <a:moveTo>
                  <a:pt x="529271" y="323762"/>
                </a:moveTo>
                <a:lnTo>
                  <a:pt x="484805" y="323762"/>
                </a:lnTo>
                <a:lnTo>
                  <a:pt x="484805" y="168393"/>
                </a:lnTo>
                <a:lnTo>
                  <a:pt x="529271" y="168393"/>
                </a:lnTo>
                <a:lnTo>
                  <a:pt x="529271" y="323762"/>
                </a:lnTo>
                <a:close/>
              </a:path>
              <a:path w="601979" h="339089">
                <a:moveTo>
                  <a:pt x="262720" y="243381"/>
                </a:moveTo>
                <a:lnTo>
                  <a:pt x="34599" y="243381"/>
                </a:lnTo>
                <a:lnTo>
                  <a:pt x="34599" y="205887"/>
                </a:lnTo>
                <a:lnTo>
                  <a:pt x="262720" y="205887"/>
                </a:lnTo>
                <a:lnTo>
                  <a:pt x="262720" y="243381"/>
                </a:lnTo>
                <a:close/>
              </a:path>
              <a:path w="601979" h="339089">
                <a:moveTo>
                  <a:pt x="37099" y="337313"/>
                </a:moveTo>
                <a:lnTo>
                  <a:pt x="19996" y="301398"/>
                </a:lnTo>
                <a:lnTo>
                  <a:pt x="60547" y="292851"/>
                </a:lnTo>
                <a:lnTo>
                  <a:pt x="90823" y="279395"/>
                </a:lnTo>
                <a:lnTo>
                  <a:pt x="111110" y="262436"/>
                </a:lnTo>
                <a:lnTo>
                  <a:pt x="121690" y="243381"/>
                </a:lnTo>
                <a:lnTo>
                  <a:pt x="176023" y="243381"/>
                </a:lnTo>
                <a:lnTo>
                  <a:pt x="186712" y="262165"/>
                </a:lnTo>
                <a:lnTo>
                  <a:pt x="207170" y="279197"/>
                </a:lnTo>
                <a:lnTo>
                  <a:pt x="209128" y="280085"/>
                </a:lnTo>
                <a:lnTo>
                  <a:pt x="148528" y="280085"/>
                </a:lnTo>
                <a:lnTo>
                  <a:pt x="130581" y="300331"/>
                </a:lnTo>
                <a:lnTo>
                  <a:pt x="105887" y="317037"/>
                </a:lnTo>
                <a:lnTo>
                  <a:pt x="74656" y="329574"/>
                </a:lnTo>
                <a:lnTo>
                  <a:pt x="37099" y="337313"/>
                </a:lnTo>
                <a:close/>
              </a:path>
              <a:path w="601979" h="339089">
                <a:moveTo>
                  <a:pt x="260615" y="338102"/>
                </a:moveTo>
                <a:lnTo>
                  <a:pt x="222991" y="330129"/>
                </a:lnTo>
                <a:lnTo>
                  <a:pt x="191597" y="317333"/>
                </a:lnTo>
                <a:lnTo>
                  <a:pt x="166689" y="300417"/>
                </a:lnTo>
                <a:lnTo>
                  <a:pt x="148528" y="280085"/>
                </a:lnTo>
                <a:lnTo>
                  <a:pt x="209128" y="280085"/>
                </a:lnTo>
                <a:lnTo>
                  <a:pt x="237444" y="292925"/>
                </a:lnTo>
                <a:lnTo>
                  <a:pt x="277586" y="301792"/>
                </a:lnTo>
                <a:lnTo>
                  <a:pt x="260615" y="338102"/>
                </a:lnTo>
                <a:close/>
              </a:path>
              <a:path w="601979" h="339089">
                <a:moveTo>
                  <a:pt x="601365" y="338892"/>
                </a:moveTo>
                <a:lnTo>
                  <a:pt x="556635" y="338892"/>
                </a:lnTo>
                <a:lnTo>
                  <a:pt x="556635" y="0"/>
                </a:lnTo>
                <a:lnTo>
                  <a:pt x="601365" y="0"/>
                </a:lnTo>
                <a:lnTo>
                  <a:pt x="601365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6793991" y="5143500"/>
            <a:ext cx="5187950" cy="4895850"/>
            <a:chOff x="6793991" y="5143500"/>
            <a:chExt cx="5187950" cy="48958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3991" y="5143500"/>
              <a:ext cx="4700016" cy="48958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4107" y="6497740"/>
              <a:ext cx="2057772" cy="72135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2191773" y="6432839"/>
            <a:ext cx="955040" cy="448945"/>
            <a:chOff x="12191773" y="6432839"/>
            <a:chExt cx="955040" cy="448945"/>
          </a:xfrm>
        </p:grpSpPr>
        <p:sp>
          <p:nvSpPr>
            <p:cNvPr id="23" name="object 23"/>
            <p:cNvSpPr/>
            <p:nvPr/>
          </p:nvSpPr>
          <p:spPr>
            <a:xfrm>
              <a:off x="12191773" y="6432839"/>
              <a:ext cx="954405" cy="448945"/>
            </a:xfrm>
            <a:custGeom>
              <a:avLst/>
              <a:gdLst/>
              <a:ahLst/>
              <a:cxnLst/>
              <a:rect l="l" t="t" r="r" b="b"/>
              <a:pathLst>
                <a:path w="954405" h="448945">
                  <a:moveTo>
                    <a:pt x="953785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953785" y="0"/>
                  </a:lnTo>
                  <a:lnTo>
                    <a:pt x="953785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199404" y="6487176"/>
              <a:ext cx="947419" cy="339090"/>
            </a:xfrm>
            <a:custGeom>
              <a:avLst/>
              <a:gdLst/>
              <a:ahLst/>
              <a:cxnLst/>
              <a:rect l="l" t="t" r="r" b="b"/>
              <a:pathLst>
                <a:path w="947419" h="339090">
                  <a:moveTo>
                    <a:pt x="285874" y="338892"/>
                  </a:moveTo>
                  <a:lnTo>
                    <a:pt x="237855" y="338892"/>
                  </a:lnTo>
                  <a:lnTo>
                    <a:pt x="237855" y="0"/>
                  </a:lnTo>
                  <a:lnTo>
                    <a:pt x="285874" y="0"/>
                  </a:lnTo>
                  <a:lnTo>
                    <a:pt x="285874" y="338892"/>
                  </a:lnTo>
                  <a:close/>
                </a:path>
                <a:path w="947419" h="339090">
                  <a:moveTo>
                    <a:pt x="204440" y="71567"/>
                  </a:moveTo>
                  <a:lnTo>
                    <a:pt x="13287" y="71567"/>
                  </a:lnTo>
                  <a:lnTo>
                    <a:pt x="13287" y="32757"/>
                  </a:lnTo>
                  <a:lnTo>
                    <a:pt x="204440" y="32757"/>
                  </a:lnTo>
                  <a:lnTo>
                    <a:pt x="204440" y="71567"/>
                  </a:lnTo>
                  <a:close/>
                </a:path>
                <a:path w="947419" h="339090">
                  <a:moveTo>
                    <a:pt x="26969" y="274955"/>
                  </a:moveTo>
                  <a:lnTo>
                    <a:pt x="0" y="237724"/>
                  </a:lnTo>
                  <a:lnTo>
                    <a:pt x="36945" y="212494"/>
                  </a:lnTo>
                  <a:lnTo>
                    <a:pt x="63591" y="177175"/>
                  </a:lnTo>
                  <a:lnTo>
                    <a:pt x="79754" y="135787"/>
                  </a:lnTo>
                  <a:lnTo>
                    <a:pt x="85249" y="92353"/>
                  </a:lnTo>
                  <a:lnTo>
                    <a:pt x="85249" y="71567"/>
                  </a:lnTo>
                  <a:lnTo>
                    <a:pt x="133530" y="71567"/>
                  </a:lnTo>
                  <a:lnTo>
                    <a:pt x="133530" y="92353"/>
                  </a:lnTo>
                  <a:lnTo>
                    <a:pt x="138836" y="133584"/>
                  </a:lnTo>
                  <a:lnTo>
                    <a:pt x="154760" y="172570"/>
                  </a:lnTo>
                  <a:lnTo>
                    <a:pt x="156686" y="174971"/>
                  </a:lnTo>
                  <a:lnTo>
                    <a:pt x="110245" y="174971"/>
                  </a:lnTo>
                  <a:lnTo>
                    <a:pt x="96419" y="206837"/>
                  </a:lnTo>
                  <a:lnTo>
                    <a:pt x="77882" y="234830"/>
                  </a:lnTo>
                  <a:lnTo>
                    <a:pt x="54707" y="257889"/>
                  </a:lnTo>
                  <a:lnTo>
                    <a:pt x="26969" y="274955"/>
                  </a:lnTo>
                  <a:close/>
                </a:path>
                <a:path w="947419" h="339090">
                  <a:moveTo>
                    <a:pt x="192994" y="266535"/>
                  </a:moveTo>
                  <a:lnTo>
                    <a:pt x="165338" y="250896"/>
                  </a:lnTo>
                  <a:lnTo>
                    <a:pt x="142345" y="229830"/>
                  </a:lnTo>
                  <a:lnTo>
                    <a:pt x="123988" y="204226"/>
                  </a:lnTo>
                  <a:lnTo>
                    <a:pt x="110245" y="174971"/>
                  </a:lnTo>
                  <a:lnTo>
                    <a:pt x="156686" y="174971"/>
                  </a:lnTo>
                  <a:lnTo>
                    <a:pt x="181317" y="205686"/>
                  </a:lnTo>
                  <a:lnTo>
                    <a:pt x="218516" y="229304"/>
                  </a:lnTo>
                  <a:lnTo>
                    <a:pt x="192994" y="266535"/>
                  </a:lnTo>
                  <a:close/>
                </a:path>
                <a:path w="947419" h="339090">
                  <a:moveTo>
                    <a:pt x="603864" y="338892"/>
                  </a:moveTo>
                  <a:lnTo>
                    <a:pt x="555846" y="338892"/>
                  </a:lnTo>
                  <a:lnTo>
                    <a:pt x="555846" y="0"/>
                  </a:lnTo>
                  <a:lnTo>
                    <a:pt x="603864" y="0"/>
                  </a:lnTo>
                  <a:lnTo>
                    <a:pt x="603864" y="338892"/>
                  </a:lnTo>
                  <a:close/>
                </a:path>
                <a:path w="947419" h="339090">
                  <a:moveTo>
                    <a:pt x="522430" y="71567"/>
                  </a:moveTo>
                  <a:lnTo>
                    <a:pt x="331277" y="71567"/>
                  </a:lnTo>
                  <a:lnTo>
                    <a:pt x="331277" y="32757"/>
                  </a:lnTo>
                  <a:lnTo>
                    <a:pt x="522430" y="32757"/>
                  </a:lnTo>
                  <a:lnTo>
                    <a:pt x="522430" y="71567"/>
                  </a:lnTo>
                  <a:close/>
                </a:path>
                <a:path w="947419" h="339090">
                  <a:moveTo>
                    <a:pt x="344959" y="274955"/>
                  </a:moveTo>
                  <a:lnTo>
                    <a:pt x="317990" y="237724"/>
                  </a:lnTo>
                  <a:lnTo>
                    <a:pt x="354935" y="212494"/>
                  </a:lnTo>
                  <a:lnTo>
                    <a:pt x="381581" y="177175"/>
                  </a:lnTo>
                  <a:lnTo>
                    <a:pt x="397744" y="135787"/>
                  </a:lnTo>
                  <a:lnTo>
                    <a:pt x="403239" y="92353"/>
                  </a:lnTo>
                  <a:lnTo>
                    <a:pt x="403239" y="71567"/>
                  </a:lnTo>
                  <a:lnTo>
                    <a:pt x="451521" y="71567"/>
                  </a:lnTo>
                  <a:lnTo>
                    <a:pt x="451521" y="92353"/>
                  </a:lnTo>
                  <a:lnTo>
                    <a:pt x="456826" y="133584"/>
                  </a:lnTo>
                  <a:lnTo>
                    <a:pt x="472751" y="172570"/>
                  </a:lnTo>
                  <a:lnTo>
                    <a:pt x="474676" y="174971"/>
                  </a:lnTo>
                  <a:lnTo>
                    <a:pt x="428235" y="174971"/>
                  </a:lnTo>
                  <a:lnTo>
                    <a:pt x="414409" y="206837"/>
                  </a:lnTo>
                  <a:lnTo>
                    <a:pt x="395872" y="234830"/>
                  </a:lnTo>
                  <a:lnTo>
                    <a:pt x="372697" y="257889"/>
                  </a:lnTo>
                  <a:lnTo>
                    <a:pt x="344959" y="274955"/>
                  </a:lnTo>
                  <a:close/>
                </a:path>
                <a:path w="947419" h="339090">
                  <a:moveTo>
                    <a:pt x="510985" y="266535"/>
                  </a:moveTo>
                  <a:lnTo>
                    <a:pt x="483329" y="250896"/>
                  </a:lnTo>
                  <a:lnTo>
                    <a:pt x="460335" y="229830"/>
                  </a:lnTo>
                  <a:lnTo>
                    <a:pt x="441979" y="204226"/>
                  </a:lnTo>
                  <a:lnTo>
                    <a:pt x="428235" y="174971"/>
                  </a:lnTo>
                  <a:lnTo>
                    <a:pt x="474676" y="174971"/>
                  </a:lnTo>
                  <a:lnTo>
                    <a:pt x="499307" y="205686"/>
                  </a:lnTo>
                  <a:lnTo>
                    <a:pt x="536507" y="229304"/>
                  </a:lnTo>
                  <a:lnTo>
                    <a:pt x="510985" y="266535"/>
                  </a:lnTo>
                  <a:close/>
                </a:path>
                <a:path w="947419" h="339090">
                  <a:moveTo>
                    <a:pt x="792665" y="118927"/>
                  </a:moveTo>
                  <a:lnTo>
                    <a:pt x="740418" y="115155"/>
                  </a:lnTo>
                  <a:lnTo>
                    <a:pt x="701676" y="104045"/>
                  </a:lnTo>
                  <a:lnTo>
                    <a:pt x="677612" y="85904"/>
                  </a:lnTo>
                  <a:lnTo>
                    <a:pt x="669396" y="61042"/>
                  </a:lnTo>
                  <a:lnTo>
                    <a:pt x="677612" y="36254"/>
                  </a:lnTo>
                  <a:lnTo>
                    <a:pt x="701676" y="18138"/>
                  </a:lnTo>
                  <a:lnTo>
                    <a:pt x="740418" y="7003"/>
                  </a:lnTo>
                  <a:lnTo>
                    <a:pt x="792665" y="3157"/>
                  </a:lnTo>
                  <a:lnTo>
                    <a:pt x="844799" y="7003"/>
                  </a:lnTo>
                  <a:lnTo>
                    <a:pt x="883440" y="18138"/>
                  </a:lnTo>
                  <a:lnTo>
                    <a:pt x="907478" y="36254"/>
                  </a:lnTo>
                  <a:lnTo>
                    <a:pt x="908115" y="38151"/>
                  </a:lnTo>
                  <a:lnTo>
                    <a:pt x="792665" y="38151"/>
                  </a:lnTo>
                  <a:lnTo>
                    <a:pt x="760213" y="39637"/>
                  </a:lnTo>
                  <a:lnTo>
                    <a:pt x="737197" y="43923"/>
                  </a:lnTo>
                  <a:lnTo>
                    <a:pt x="723529" y="51046"/>
                  </a:lnTo>
                  <a:lnTo>
                    <a:pt x="719124" y="61042"/>
                  </a:lnTo>
                  <a:lnTo>
                    <a:pt x="723529" y="71598"/>
                  </a:lnTo>
                  <a:lnTo>
                    <a:pt x="737197" y="78786"/>
                  </a:lnTo>
                  <a:lnTo>
                    <a:pt x="760213" y="82891"/>
                  </a:lnTo>
                  <a:lnTo>
                    <a:pt x="792665" y="84196"/>
                  </a:lnTo>
                  <a:lnTo>
                    <a:pt x="908050" y="84196"/>
                  </a:lnTo>
                  <a:lnTo>
                    <a:pt x="907478" y="85904"/>
                  </a:lnTo>
                  <a:lnTo>
                    <a:pt x="883440" y="104045"/>
                  </a:lnTo>
                  <a:lnTo>
                    <a:pt x="844799" y="115155"/>
                  </a:lnTo>
                  <a:lnTo>
                    <a:pt x="792665" y="118927"/>
                  </a:lnTo>
                  <a:close/>
                </a:path>
                <a:path w="947419" h="339090">
                  <a:moveTo>
                    <a:pt x="908050" y="84196"/>
                  </a:moveTo>
                  <a:lnTo>
                    <a:pt x="792665" y="84196"/>
                  </a:lnTo>
                  <a:lnTo>
                    <a:pt x="825460" y="82891"/>
                  </a:lnTo>
                  <a:lnTo>
                    <a:pt x="848610" y="78786"/>
                  </a:lnTo>
                  <a:lnTo>
                    <a:pt x="862337" y="71598"/>
                  </a:lnTo>
                  <a:lnTo>
                    <a:pt x="866863" y="61042"/>
                  </a:lnTo>
                  <a:lnTo>
                    <a:pt x="862337" y="51046"/>
                  </a:lnTo>
                  <a:lnTo>
                    <a:pt x="848610" y="43923"/>
                  </a:lnTo>
                  <a:lnTo>
                    <a:pt x="825460" y="39637"/>
                  </a:lnTo>
                  <a:lnTo>
                    <a:pt x="792665" y="38151"/>
                  </a:lnTo>
                  <a:lnTo>
                    <a:pt x="908115" y="38151"/>
                  </a:lnTo>
                  <a:lnTo>
                    <a:pt x="915803" y="61042"/>
                  </a:lnTo>
                  <a:lnTo>
                    <a:pt x="908050" y="84196"/>
                  </a:lnTo>
                  <a:close/>
                </a:path>
                <a:path w="947419" h="339090">
                  <a:moveTo>
                    <a:pt x="947377" y="170235"/>
                  </a:moveTo>
                  <a:lnTo>
                    <a:pt x="638480" y="170235"/>
                  </a:lnTo>
                  <a:lnTo>
                    <a:pt x="638480" y="133004"/>
                  </a:lnTo>
                  <a:lnTo>
                    <a:pt x="947377" y="133004"/>
                  </a:lnTo>
                  <a:lnTo>
                    <a:pt x="947377" y="170235"/>
                  </a:lnTo>
                  <a:close/>
                </a:path>
                <a:path w="947419" h="339090">
                  <a:moveTo>
                    <a:pt x="763065" y="193915"/>
                  </a:moveTo>
                  <a:lnTo>
                    <a:pt x="716098" y="193915"/>
                  </a:lnTo>
                  <a:lnTo>
                    <a:pt x="716098" y="170235"/>
                  </a:lnTo>
                  <a:lnTo>
                    <a:pt x="763065" y="170235"/>
                  </a:lnTo>
                  <a:lnTo>
                    <a:pt x="763065" y="193915"/>
                  </a:lnTo>
                  <a:close/>
                </a:path>
                <a:path w="947419" h="339090">
                  <a:moveTo>
                    <a:pt x="870021" y="193915"/>
                  </a:moveTo>
                  <a:lnTo>
                    <a:pt x="822660" y="193915"/>
                  </a:lnTo>
                  <a:lnTo>
                    <a:pt x="822660" y="170235"/>
                  </a:lnTo>
                  <a:lnTo>
                    <a:pt x="870021" y="170235"/>
                  </a:lnTo>
                  <a:lnTo>
                    <a:pt x="870021" y="193915"/>
                  </a:lnTo>
                  <a:close/>
                </a:path>
                <a:path w="947419" h="339090">
                  <a:moveTo>
                    <a:pt x="918434" y="336524"/>
                  </a:moveTo>
                  <a:lnTo>
                    <a:pt x="674395" y="336524"/>
                  </a:lnTo>
                  <a:lnTo>
                    <a:pt x="674395" y="247196"/>
                  </a:lnTo>
                  <a:lnTo>
                    <a:pt x="862785" y="247196"/>
                  </a:lnTo>
                  <a:lnTo>
                    <a:pt x="862785" y="228778"/>
                  </a:lnTo>
                  <a:lnTo>
                    <a:pt x="674132" y="228778"/>
                  </a:lnTo>
                  <a:lnTo>
                    <a:pt x="674132" y="193915"/>
                  </a:lnTo>
                  <a:lnTo>
                    <a:pt x="909620" y="193915"/>
                  </a:lnTo>
                  <a:lnTo>
                    <a:pt x="909620" y="280349"/>
                  </a:lnTo>
                  <a:lnTo>
                    <a:pt x="720966" y="280349"/>
                  </a:lnTo>
                  <a:lnTo>
                    <a:pt x="720966" y="300740"/>
                  </a:lnTo>
                  <a:lnTo>
                    <a:pt x="918434" y="300740"/>
                  </a:lnTo>
                  <a:lnTo>
                    <a:pt x="918434" y="3365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5835" y="8482424"/>
            <a:ext cx="2126854" cy="34736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980944" y="8435455"/>
            <a:ext cx="1668145" cy="448945"/>
            <a:chOff x="3980944" y="8435455"/>
            <a:chExt cx="1668145" cy="448945"/>
          </a:xfrm>
        </p:grpSpPr>
        <p:sp>
          <p:nvSpPr>
            <p:cNvPr id="27" name="object 27"/>
            <p:cNvSpPr/>
            <p:nvPr/>
          </p:nvSpPr>
          <p:spPr>
            <a:xfrm>
              <a:off x="3980944" y="8435455"/>
              <a:ext cx="1666875" cy="448945"/>
            </a:xfrm>
            <a:custGeom>
              <a:avLst/>
              <a:gdLst/>
              <a:ahLst/>
              <a:cxnLst/>
              <a:rect l="l" t="t" r="r" b="b"/>
              <a:pathLst>
                <a:path w="1666875" h="448945">
                  <a:moveTo>
                    <a:pt x="1666617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666617" y="0"/>
                  </a:lnTo>
                  <a:lnTo>
                    <a:pt x="1666617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95280" y="8489670"/>
              <a:ext cx="1653539" cy="340995"/>
            </a:xfrm>
            <a:custGeom>
              <a:avLst/>
              <a:gdLst/>
              <a:ahLst/>
              <a:cxnLst/>
              <a:rect l="l" t="t" r="r" b="b"/>
              <a:pathLst>
                <a:path w="1653539" h="340995">
                  <a:moveTo>
                    <a:pt x="281139" y="660"/>
                  </a:moveTo>
                  <a:lnTo>
                    <a:pt x="233781" y="660"/>
                  </a:lnTo>
                  <a:lnTo>
                    <a:pt x="233781" y="89585"/>
                  </a:lnTo>
                  <a:lnTo>
                    <a:pt x="177990" y="89585"/>
                  </a:lnTo>
                  <a:lnTo>
                    <a:pt x="167322" y="62484"/>
                  </a:lnTo>
                  <a:lnTo>
                    <a:pt x="166979" y="61620"/>
                  </a:lnTo>
                  <a:lnTo>
                    <a:pt x="147421" y="39979"/>
                  </a:lnTo>
                  <a:lnTo>
                    <a:pt x="134581" y="33147"/>
                  </a:lnTo>
                  <a:lnTo>
                    <a:pt x="134581" y="107086"/>
                  </a:lnTo>
                  <a:lnTo>
                    <a:pt x="131038" y="126022"/>
                  </a:lnTo>
                  <a:lnTo>
                    <a:pt x="121627" y="140347"/>
                  </a:lnTo>
                  <a:lnTo>
                    <a:pt x="107569" y="149428"/>
                  </a:lnTo>
                  <a:lnTo>
                    <a:pt x="90119" y="152603"/>
                  </a:lnTo>
                  <a:lnTo>
                    <a:pt x="72301" y="149428"/>
                  </a:lnTo>
                  <a:lnTo>
                    <a:pt x="57988" y="140347"/>
                  </a:lnTo>
                  <a:lnTo>
                    <a:pt x="48450" y="126022"/>
                  </a:lnTo>
                  <a:lnTo>
                    <a:pt x="44996" y="107086"/>
                  </a:lnTo>
                  <a:lnTo>
                    <a:pt x="48450" y="88188"/>
                  </a:lnTo>
                  <a:lnTo>
                    <a:pt x="57988" y="74180"/>
                  </a:lnTo>
                  <a:lnTo>
                    <a:pt x="72301" y="65481"/>
                  </a:lnTo>
                  <a:lnTo>
                    <a:pt x="90119" y="62484"/>
                  </a:lnTo>
                  <a:lnTo>
                    <a:pt x="107569" y="65481"/>
                  </a:lnTo>
                  <a:lnTo>
                    <a:pt x="121627" y="74180"/>
                  </a:lnTo>
                  <a:lnTo>
                    <a:pt x="131038" y="88188"/>
                  </a:lnTo>
                  <a:lnTo>
                    <a:pt x="134581" y="107086"/>
                  </a:lnTo>
                  <a:lnTo>
                    <a:pt x="134581" y="33147"/>
                  </a:lnTo>
                  <a:lnTo>
                    <a:pt x="121183" y="25996"/>
                  </a:lnTo>
                  <a:lnTo>
                    <a:pt x="90119" y="21043"/>
                  </a:lnTo>
                  <a:lnTo>
                    <a:pt x="54356" y="27406"/>
                  </a:lnTo>
                  <a:lnTo>
                    <a:pt x="25717" y="45173"/>
                  </a:lnTo>
                  <a:lnTo>
                    <a:pt x="6756" y="72390"/>
                  </a:lnTo>
                  <a:lnTo>
                    <a:pt x="0" y="107086"/>
                  </a:lnTo>
                  <a:lnTo>
                    <a:pt x="6756" y="141757"/>
                  </a:lnTo>
                  <a:lnTo>
                    <a:pt x="25717" y="169164"/>
                  </a:lnTo>
                  <a:lnTo>
                    <a:pt x="54356" y="187172"/>
                  </a:lnTo>
                  <a:lnTo>
                    <a:pt x="90119" y="193649"/>
                  </a:lnTo>
                  <a:lnTo>
                    <a:pt x="120294" y="188887"/>
                  </a:lnTo>
                  <a:lnTo>
                    <a:pt x="145999" y="175488"/>
                  </a:lnTo>
                  <a:lnTo>
                    <a:pt x="165519" y="154800"/>
                  </a:lnTo>
                  <a:lnTo>
                    <a:pt x="166484" y="152603"/>
                  </a:lnTo>
                  <a:lnTo>
                    <a:pt x="177203" y="128130"/>
                  </a:lnTo>
                  <a:lnTo>
                    <a:pt x="233781" y="128130"/>
                  </a:lnTo>
                  <a:lnTo>
                    <a:pt x="233781" y="248246"/>
                  </a:lnTo>
                  <a:lnTo>
                    <a:pt x="281139" y="248246"/>
                  </a:lnTo>
                  <a:lnTo>
                    <a:pt x="281139" y="128130"/>
                  </a:lnTo>
                  <a:lnTo>
                    <a:pt x="281139" y="89585"/>
                  </a:lnTo>
                  <a:lnTo>
                    <a:pt x="281139" y="660"/>
                  </a:lnTo>
                  <a:close/>
                </a:path>
                <a:path w="1653539" h="340995">
                  <a:moveTo>
                    <a:pt x="289166" y="294817"/>
                  </a:moveTo>
                  <a:lnTo>
                    <a:pt x="103797" y="294817"/>
                  </a:lnTo>
                  <a:lnTo>
                    <a:pt x="103797" y="223380"/>
                  </a:lnTo>
                  <a:lnTo>
                    <a:pt x="56438" y="223380"/>
                  </a:lnTo>
                  <a:lnTo>
                    <a:pt x="56438" y="333095"/>
                  </a:lnTo>
                  <a:lnTo>
                    <a:pt x="289166" y="333095"/>
                  </a:lnTo>
                  <a:lnTo>
                    <a:pt x="289166" y="294817"/>
                  </a:lnTo>
                  <a:close/>
                </a:path>
                <a:path w="1653539" h="340995">
                  <a:moveTo>
                    <a:pt x="593077" y="302844"/>
                  </a:moveTo>
                  <a:lnTo>
                    <a:pt x="399948" y="302844"/>
                  </a:lnTo>
                  <a:lnTo>
                    <a:pt x="399948" y="242722"/>
                  </a:lnTo>
                  <a:lnTo>
                    <a:pt x="352450" y="242722"/>
                  </a:lnTo>
                  <a:lnTo>
                    <a:pt x="352450" y="340728"/>
                  </a:lnTo>
                  <a:lnTo>
                    <a:pt x="593077" y="340728"/>
                  </a:lnTo>
                  <a:lnTo>
                    <a:pt x="593077" y="302844"/>
                  </a:lnTo>
                  <a:close/>
                </a:path>
                <a:path w="1653539" h="340995">
                  <a:moveTo>
                    <a:pt x="623074" y="187464"/>
                  </a:moveTo>
                  <a:lnTo>
                    <a:pt x="491782" y="187464"/>
                  </a:lnTo>
                  <a:lnTo>
                    <a:pt x="491782" y="161417"/>
                  </a:lnTo>
                  <a:lnTo>
                    <a:pt x="591896" y="161417"/>
                  </a:lnTo>
                  <a:lnTo>
                    <a:pt x="591896" y="125501"/>
                  </a:lnTo>
                  <a:lnTo>
                    <a:pt x="399161" y="125501"/>
                  </a:lnTo>
                  <a:lnTo>
                    <a:pt x="399161" y="101561"/>
                  </a:lnTo>
                  <a:lnTo>
                    <a:pt x="585711" y="101561"/>
                  </a:lnTo>
                  <a:lnTo>
                    <a:pt x="585711" y="7759"/>
                  </a:lnTo>
                  <a:lnTo>
                    <a:pt x="351409" y="7759"/>
                  </a:lnTo>
                  <a:lnTo>
                    <a:pt x="351409" y="44335"/>
                  </a:lnTo>
                  <a:lnTo>
                    <a:pt x="538086" y="44335"/>
                  </a:lnTo>
                  <a:lnTo>
                    <a:pt x="538086" y="68148"/>
                  </a:lnTo>
                  <a:lnTo>
                    <a:pt x="351929" y="68148"/>
                  </a:lnTo>
                  <a:lnTo>
                    <a:pt x="351929" y="161417"/>
                  </a:lnTo>
                  <a:lnTo>
                    <a:pt x="444804" y="161417"/>
                  </a:lnTo>
                  <a:lnTo>
                    <a:pt x="444804" y="187464"/>
                  </a:lnTo>
                  <a:lnTo>
                    <a:pt x="313385" y="187464"/>
                  </a:lnTo>
                  <a:lnTo>
                    <a:pt x="313385" y="225488"/>
                  </a:lnTo>
                  <a:lnTo>
                    <a:pt x="623074" y="225488"/>
                  </a:lnTo>
                  <a:lnTo>
                    <a:pt x="623074" y="187464"/>
                  </a:lnTo>
                  <a:close/>
                </a:path>
                <a:path w="1653539" h="340995">
                  <a:moveTo>
                    <a:pt x="1017536" y="262191"/>
                  </a:moveTo>
                  <a:lnTo>
                    <a:pt x="886244" y="262191"/>
                  </a:lnTo>
                  <a:lnTo>
                    <a:pt x="886244" y="184569"/>
                  </a:lnTo>
                  <a:lnTo>
                    <a:pt x="983856" y="184569"/>
                  </a:lnTo>
                  <a:lnTo>
                    <a:pt x="983856" y="146418"/>
                  </a:lnTo>
                  <a:lnTo>
                    <a:pt x="790867" y="146418"/>
                  </a:lnTo>
                  <a:lnTo>
                    <a:pt x="790867" y="26314"/>
                  </a:lnTo>
                  <a:lnTo>
                    <a:pt x="742454" y="26314"/>
                  </a:lnTo>
                  <a:lnTo>
                    <a:pt x="742454" y="184569"/>
                  </a:lnTo>
                  <a:lnTo>
                    <a:pt x="838479" y="184569"/>
                  </a:lnTo>
                  <a:lnTo>
                    <a:pt x="838479" y="262191"/>
                  </a:lnTo>
                  <a:lnTo>
                    <a:pt x="707847" y="262191"/>
                  </a:lnTo>
                  <a:lnTo>
                    <a:pt x="707847" y="300342"/>
                  </a:lnTo>
                  <a:lnTo>
                    <a:pt x="1017536" y="300342"/>
                  </a:lnTo>
                  <a:lnTo>
                    <a:pt x="1017536" y="262191"/>
                  </a:lnTo>
                  <a:close/>
                </a:path>
                <a:path w="1653539" h="340995">
                  <a:moveTo>
                    <a:pt x="1321574" y="100507"/>
                  </a:moveTo>
                  <a:lnTo>
                    <a:pt x="1276489" y="95999"/>
                  </a:lnTo>
                  <a:lnTo>
                    <a:pt x="1256741" y="90906"/>
                  </a:lnTo>
                  <a:lnTo>
                    <a:pt x="1243291" y="87439"/>
                  </a:lnTo>
                  <a:lnTo>
                    <a:pt x="1221105" y="75730"/>
                  </a:lnTo>
                  <a:lnTo>
                    <a:pt x="1209103" y="61823"/>
                  </a:lnTo>
                  <a:lnTo>
                    <a:pt x="1304747" y="61823"/>
                  </a:lnTo>
                  <a:lnTo>
                    <a:pt x="1304747" y="26708"/>
                  </a:lnTo>
                  <a:lnTo>
                    <a:pt x="1203312" y="26708"/>
                  </a:lnTo>
                  <a:lnTo>
                    <a:pt x="1203312" y="0"/>
                  </a:lnTo>
                  <a:lnTo>
                    <a:pt x="1156208" y="0"/>
                  </a:lnTo>
                  <a:lnTo>
                    <a:pt x="1156208" y="26708"/>
                  </a:lnTo>
                  <a:lnTo>
                    <a:pt x="1055433" y="26708"/>
                  </a:lnTo>
                  <a:lnTo>
                    <a:pt x="1055433" y="61823"/>
                  </a:lnTo>
                  <a:lnTo>
                    <a:pt x="1150289" y="61823"/>
                  </a:lnTo>
                  <a:lnTo>
                    <a:pt x="1138174" y="75730"/>
                  </a:lnTo>
                  <a:lnTo>
                    <a:pt x="1116050" y="87439"/>
                  </a:lnTo>
                  <a:lnTo>
                    <a:pt x="1083132" y="95999"/>
                  </a:lnTo>
                  <a:lnTo>
                    <a:pt x="1038606" y="100507"/>
                  </a:lnTo>
                  <a:lnTo>
                    <a:pt x="1051623" y="135496"/>
                  </a:lnTo>
                  <a:lnTo>
                    <a:pt x="1095349" y="130721"/>
                  </a:lnTo>
                  <a:lnTo>
                    <a:pt x="1131430" y="121488"/>
                  </a:lnTo>
                  <a:lnTo>
                    <a:pt x="1159649" y="108115"/>
                  </a:lnTo>
                  <a:lnTo>
                    <a:pt x="1179766" y="90906"/>
                  </a:lnTo>
                  <a:lnTo>
                    <a:pt x="1199959" y="108115"/>
                  </a:lnTo>
                  <a:lnTo>
                    <a:pt x="1228204" y="121488"/>
                  </a:lnTo>
                  <a:lnTo>
                    <a:pt x="1264196" y="130721"/>
                  </a:lnTo>
                  <a:lnTo>
                    <a:pt x="1307630" y="135496"/>
                  </a:lnTo>
                  <a:lnTo>
                    <a:pt x="1321574" y="100507"/>
                  </a:lnTo>
                  <a:close/>
                </a:path>
                <a:path w="1653539" h="340995">
                  <a:moveTo>
                    <a:pt x="1333944" y="144576"/>
                  </a:moveTo>
                  <a:lnTo>
                    <a:pt x="1026502" y="144576"/>
                  </a:lnTo>
                  <a:lnTo>
                    <a:pt x="1026502" y="179184"/>
                  </a:lnTo>
                  <a:lnTo>
                    <a:pt x="1156474" y="179184"/>
                  </a:lnTo>
                  <a:lnTo>
                    <a:pt x="1156474" y="200494"/>
                  </a:lnTo>
                  <a:lnTo>
                    <a:pt x="1061491" y="200494"/>
                  </a:lnTo>
                  <a:lnTo>
                    <a:pt x="1061491" y="234429"/>
                  </a:lnTo>
                  <a:lnTo>
                    <a:pt x="1250149" y="234429"/>
                  </a:lnTo>
                  <a:lnTo>
                    <a:pt x="1250149" y="251269"/>
                  </a:lnTo>
                  <a:lnTo>
                    <a:pt x="1061758" y="251269"/>
                  </a:lnTo>
                  <a:lnTo>
                    <a:pt x="1061758" y="336651"/>
                  </a:lnTo>
                  <a:lnTo>
                    <a:pt x="1305788" y="336651"/>
                  </a:lnTo>
                  <a:lnTo>
                    <a:pt x="1305788" y="301663"/>
                  </a:lnTo>
                  <a:lnTo>
                    <a:pt x="1108329" y="301663"/>
                  </a:lnTo>
                  <a:lnTo>
                    <a:pt x="1108329" y="283108"/>
                  </a:lnTo>
                  <a:lnTo>
                    <a:pt x="1296974" y="283108"/>
                  </a:lnTo>
                  <a:lnTo>
                    <a:pt x="1296974" y="200494"/>
                  </a:lnTo>
                  <a:lnTo>
                    <a:pt x="1203439" y="200494"/>
                  </a:lnTo>
                  <a:lnTo>
                    <a:pt x="1203439" y="179184"/>
                  </a:lnTo>
                  <a:lnTo>
                    <a:pt x="1333944" y="179184"/>
                  </a:lnTo>
                  <a:lnTo>
                    <a:pt x="1333944" y="144576"/>
                  </a:lnTo>
                  <a:close/>
                </a:path>
                <a:path w="1653539" h="340995">
                  <a:moveTo>
                    <a:pt x="1653514" y="261670"/>
                  </a:moveTo>
                  <a:lnTo>
                    <a:pt x="1521434" y="261670"/>
                  </a:lnTo>
                  <a:lnTo>
                    <a:pt x="1521434" y="189445"/>
                  </a:lnTo>
                  <a:lnTo>
                    <a:pt x="1619707" y="189445"/>
                  </a:lnTo>
                  <a:lnTo>
                    <a:pt x="1619707" y="151942"/>
                  </a:lnTo>
                  <a:lnTo>
                    <a:pt x="1427759" y="151942"/>
                  </a:lnTo>
                  <a:lnTo>
                    <a:pt x="1427759" y="61963"/>
                  </a:lnTo>
                  <a:lnTo>
                    <a:pt x="1617332" y="61963"/>
                  </a:lnTo>
                  <a:lnTo>
                    <a:pt x="1617332" y="24206"/>
                  </a:lnTo>
                  <a:lnTo>
                    <a:pt x="1380274" y="24206"/>
                  </a:lnTo>
                  <a:lnTo>
                    <a:pt x="1380274" y="189445"/>
                  </a:lnTo>
                  <a:lnTo>
                    <a:pt x="1474470" y="189445"/>
                  </a:lnTo>
                  <a:lnTo>
                    <a:pt x="1474470" y="261670"/>
                  </a:lnTo>
                  <a:lnTo>
                    <a:pt x="1343825" y="261670"/>
                  </a:lnTo>
                  <a:lnTo>
                    <a:pt x="1343825" y="300342"/>
                  </a:lnTo>
                  <a:lnTo>
                    <a:pt x="1653514" y="300342"/>
                  </a:lnTo>
                  <a:lnTo>
                    <a:pt x="1653514" y="26167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5562" y="8926295"/>
            <a:ext cx="2058159" cy="64560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2496002" y="9462697"/>
            <a:ext cx="636270" cy="448945"/>
            <a:chOff x="12496002" y="9462697"/>
            <a:chExt cx="636270" cy="448945"/>
          </a:xfrm>
        </p:grpSpPr>
        <p:sp>
          <p:nvSpPr>
            <p:cNvPr id="31" name="object 31"/>
            <p:cNvSpPr/>
            <p:nvPr/>
          </p:nvSpPr>
          <p:spPr>
            <a:xfrm>
              <a:off x="12496002" y="9462697"/>
              <a:ext cx="636270" cy="448945"/>
            </a:xfrm>
            <a:custGeom>
              <a:avLst/>
              <a:gdLst/>
              <a:ahLst/>
              <a:cxnLst/>
              <a:rect l="l" t="t" r="r" b="b"/>
              <a:pathLst>
                <a:path w="636269" h="448945">
                  <a:moveTo>
                    <a:pt x="63586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635860" y="0"/>
                  </a:lnTo>
                  <a:lnTo>
                    <a:pt x="63586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504816" y="9517034"/>
              <a:ext cx="603250" cy="339725"/>
            </a:xfrm>
            <a:custGeom>
              <a:avLst/>
              <a:gdLst/>
              <a:ahLst/>
              <a:cxnLst/>
              <a:rect l="l" t="t" r="r" b="b"/>
              <a:pathLst>
                <a:path w="603250" h="339725">
                  <a:moveTo>
                    <a:pt x="284690" y="191547"/>
                  </a:moveTo>
                  <a:lnTo>
                    <a:pt x="237066" y="191547"/>
                  </a:lnTo>
                  <a:lnTo>
                    <a:pt x="237066" y="526"/>
                  </a:lnTo>
                  <a:lnTo>
                    <a:pt x="284690" y="526"/>
                  </a:lnTo>
                  <a:lnTo>
                    <a:pt x="284690" y="191547"/>
                  </a:lnTo>
                  <a:close/>
                </a:path>
                <a:path w="603250" h="339725">
                  <a:moveTo>
                    <a:pt x="23285" y="185627"/>
                  </a:moveTo>
                  <a:lnTo>
                    <a:pt x="0" y="148265"/>
                  </a:lnTo>
                  <a:lnTo>
                    <a:pt x="36723" y="130897"/>
                  </a:lnTo>
                  <a:lnTo>
                    <a:pt x="62111" y="106314"/>
                  </a:lnTo>
                  <a:lnTo>
                    <a:pt x="76868" y="77020"/>
                  </a:lnTo>
                  <a:lnTo>
                    <a:pt x="81697" y="45518"/>
                  </a:lnTo>
                  <a:lnTo>
                    <a:pt x="81697" y="12761"/>
                  </a:lnTo>
                  <a:lnTo>
                    <a:pt x="130899" y="12761"/>
                  </a:lnTo>
                  <a:lnTo>
                    <a:pt x="130899" y="45518"/>
                  </a:lnTo>
                  <a:lnTo>
                    <a:pt x="135526" y="75752"/>
                  </a:lnTo>
                  <a:lnTo>
                    <a:pt x="150057" y="103371"/>
                  </a:lnTo>
                  <a:lnTo>
                    <a:pt x="161434" y="113928"/>
                  </a:lnTo>
                  <a:lnTo>
                    <a:pt x="106561" y="113928"/>
                  </a:lnTo>
                  <a:lnTo>
                    <a:pt x="92735" y="137230"/>
                  </a:lnTo>
                  <a:lnTo>
                    <a:pt x="74297" y="157375"/>
                  </a:lnTo>
                  <a:lnTo>
                    <a:pt x="51171" y="173721"/>
                  </a:lnTo>
                  <a:lnTo>
                    <a:pt x="23285" y="185627"/>
                  </a:lnTo>
                  <a:close/>
                </a:path>
                <a:path w="603250" h="339725">
                  <a:moveTo>
                    <a:pt x="187337" y="179312"/>
                  </a:moveTo>
                  <a:lnTo>
                    <a:pt x="160489" y="168486"/>
                  </a:lnTo>
                  <a:lnTo>
                    <a:pt x="138118" y="153675"/>
                  </a:lnTo>
                  <a:lnTo>
                    <a:pt x="120163" y="135337"/>
                  </a:lnTo>
                  <a:lnTo>
                    <a:pt x="106561" y="113928"/>
                  </a:lnTo>
                  <a:lnTo>
                    <a:pt x="161434" y="113928"/>
                  </a:lnTo>
                  <a:lnTo>
                    <a:pt x="174874" y="126402"/>
                  </a:lnTo>
                  <a:lnTo>
                    <a:pt x="210360" y="142871"/>
                  </a:lnTo>
                  <a:lnTo>
                    <a:pt x="187337" y="179312"/>
                  </a:lnTo>
                  <a:close/>
                </a:path>
                <a:path w="603250" h="339725">
                  <a:moveTo>
                    <a:pt x="284690" y="335076"/>
                  </a:moveTo>
                  <a:lnTo>
                    <a:pt x="57753" y="335076"/>
                  </a:lnTo>
                  <a:lnTo>
                    <a:pt x="57753" y="207071"/>
                  </a:lnTo>
                  <a:lnTo>
                    <a:pt x="284690" y="207071"/>
                  </a:lnTo>
                  <a:lnTo>
                    <a:pt x="284690" y="244696"/>
                  </a:lnTo>
                  <a:lnTo>
                    <a:pt x="104588" y="244696"/>
                  </a:lnTo>
                  <a:lnTo>
                    <a:pt x="104588" y="297056"/>
                  </a:lnTo>
                  <a:lnTo>
                    <a:pt x="284690" y="297056"/>
                  </a:lnTo>
                  <a:lnTo>
                    <a:pt x="284690" y="335076"/>
                  </a:lnTo>
                  <a:close/>
                </a:path>
                <a:path w="603250" h="339725">
                  <a:moveTo>
                    <a:pt x="284690" y="297056"/>
                  </a:moveTo>
                  <a:lnTo>
                    <a:pt x="238119" y="297056"/>
                  </a:lnTo>
                  <a:lnTo>
                    <a:pt x="238119" y="244696"/>
                  </a:lnTo>
                  <a:lnTo>
                    <a:pt x="284690" y="244696"/>
                  </a:lnTo>
                  <a:lnTo>
                    <a:pt x="284690" y="297056"/>
                  </a:lnTo>
                  <a:close/>
                </a:path>
                <a:path w="603250" h="339725">
                  <a:moveTo>
                    <a:pt x="602943" y="339681"/>
                  </a:moveTo>
                  <a:lnTo>
                    <a:pt x="555714" y="339681"/>
                  </a:lnTo>
                  <a:lnTo>
                    <a:pt x="555714" y="0"/>
                  </a:lnTo>
                  <a:lnTo>
                    <a:pt x="602943" y="0"/>
                  </a:lnTo>
                  <a:lnTo>
                    <a:pt x="602943" y="339681"/>
                  </a:lnTo>
                  <a:close/>
                </a:path>
                <a:path w="603250" h="339725">
                  <a:moveTo>
                    <a:pt x="367850" y="260352"/>
                  </a:moveTo>
                  <a:lnTo>
                    <a:pt x="337460" y="260352"/>
                  </a:lnTo>
                  <a:lnTo>
                    <a:pt x="337460" y="121690"/>
                  </a:lnTo>
                  <a:lnTo>
                    <a:pt x="449679" y="121690"/>
                  </a:lnTo>
                  <a:lnTo>
                    <a:pt x="449679" y="66831"/>
                  </a:lnTo>
                  <a:lnTo>
                    <a:pt x="337197" y="66831"/>
                  </a:lnTo>
                  <a:lnTo>
                    <a:pt x="337197" y="28547"/>
                  </a:lnTo>
                  <a:lnTo>
                    <a:pt x="498092" y="28547"/>
                  </a:lnTo>
                  <a:lnTo>
                    <a:pt x="498092" y="159053"/>
                  </a:lnTo>
                  <a:lnTo>
                    <a:pt x="386400" y="159053"/>
                  </a:lnTo>
                  <a:lnTo>
                    <a:pt x="386400" y="221279"/>
                  </a:lnTo>
                  <a:lnTo>
                    <a:pt x="532719" y="221279"/>
                  </a:lnTo>
                  <a:lnTo>
                    <a:pt x="535586" y="248380"/>
                  </a:lnTo>
                  <a:lnTo>
                    <a:pt x="494669" y="254413"/>
                  </a:lnTo>
                  <a:lnTo>
                    <a:pt x="454135" y="258066"/>
                  </a:lnTo>
                  <a:lnTo>
                    <a:pt x="412393" y="259869"/>
                  </a:lnTo>
                  <a:lnTo>
                    <a:pt x="367850" y="260352"/>
                  </a:lnTo>
                  <a:close/>
                </a:path>
                <a:path w="603250" h="339725">
                  <a:moveTo>
                    <a:pt x="532719" y="221279"/>
                  </a:moveTo>
                  <a:lnTo>
                    <a:pt x="386400" y="221279"/>
                  </a:lnTo>
                  <a:lnTo>
                    <a:pt x="423984" y="220490"/>
                  </a:lnTo>
                  <a:lnTo>
                    <a:pt x="459842" y="218516"/>
                  </a:lnTo>
                  <a:lnTo>
                    <a:pt x="495255" y="215063"/>
                  </a:lnTo>
                  <a:lnTo>
                    <a:pt x="531508" y="209834"/>
                  </a:lnTo>
                  <a:lnTo>
                    <a:pt x="532719" y="2212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0822" y="2094430"/>
            <a:ext cx="1122680" cy="383540"/>
          </a:xfrm>
          <a:custGeom>
            <a:avLst/>
            <a:gdLst/>
            <a:ahLst/>
            <a:cxnLst/>
            <a:rect l="l" t="t" r="r" b="b"/>
            <a:pathLst>
              <a:path w="1122679" h="383539">
                <a:moveTo>
                  <a:pt x="330454" y="155787"/>
                </a:moveTo>
                <a:lnTo>
                  <a:pt x="303747" y="155787"/>
                </a:lnTo>
                <a:lnTo>
                  <a:pt x="303747" y="0"/>
                </a:lnTo>
                <a:lnTo>
                  <a:pt x="330454" y="0"/>
                </a:lnTo>
                <a:lnTo>
                  <a:pt x="330454" y="155787"/>
                </a:lnTo>
                <a:close/>
              </a:path>
              <a:path w="1122679" h="383539">
                <a:moveTo>
                  <a:pt x="244655" y="362992"/>
                </a:moveTo>
                <a:lnTo>
                  <a:pt x="217949" y="362992"/>
                </a:lnTo>
                <a:lnTo>
                  <a:pt x="217949" y="9055"/>
                </a:lnTo>
                <a:lnTo>
                  <a:pt x="244655" y="9055"/>
                </a:lnTo>
                <a:lnTo>
                  <a:pt x="244655" y="155787"/>
                </a:lnTo>
                <a:lnTo>
                  <a:pt x="330454" y="155787"/>
                </a:lnTo>
                <a:lnTo>
                  <a:pt x="330454" y="178963"/>
                </a:lnTo>
                <a:lnTo>
                  <a:pt x="244655" y="178963"/>
                </a:lnTo>
                <a:lnTo>
                  <a:pt x="244655" y="362992"/>
                </a:lnTo>
                <a:close/>
              </a:path>
              <a:path w="1122679" h="383539">
                <a:moveTo>
                  <a:pt x="330454" y="383099"/>
                </a:moveTo>
                <a:lnTo>
                  <a:pt x="303747" y="383099"/>
                </a:lnTo>
                <a:lnTo>
                  <a:pt x="303747" y="178963"/>
                </a:lnTo>
                <a:lnTo>
                  <a:pt x="330454" y="178963"/>
                </a:lnTo>
                <a:lnTo>
                  <a:pt x="330454" y="383099"/>
                </a:lnTo>
                <a:close/>
              </a:path>
              <a:path w="1122679" h="383539">
                <a:moveTo>
                  <a:pt x="18264" y="297761"/>
                </a:moveTo>
                <a:lnTo>
                  <a:pt x="0" y="277655"/>
                </a:lnTo>
                <a:lnTo>
                  <a:pt x="35766" y="248830"/>
                </a:lnTo>
                <a:lnTo>
                  <a:pt x="63734" y="209373"/>
                </a:lnTo>
                <a:lnTo>
                  <a:pt x="81975" y="163152"/>
                </a:lnTo>
                <a:lnTo>
                  <a:pt x="88561" y="114039"/>
                </a:lnTo>
                <a:lnTo>
                  <a:pt x="88561" y="36989"/>
                </a:lnTo>
                <a:lnTo>
                  <a:pt x="114807" y="36989"/>
                </a:lnTo>
                <a:lnTo>
                  <a:pt x="114807" y="112504"/>
                </a:lnTo>
                <a:lnTo>
                  <a:pt x="120900" y="158869"/>
                </a:lnTo>
                <a:lnTo>
                  <a:pt x="128106" y="177122"/>
                </a:lnTo>
                <a:lnTo>
                  <a:pt x="101914" y="177122"/>
                </a:lnTo>
                <a:lnTo>
                  <a:pt x="88369" y="214728"/>
                </a:lnTo>
                <a:lnTo>
                  <a:pt x="69413" y="248320"/>
                </a:lnTo>
                <a:lnTo>
                  <a:pt x="45796" y="276472"/>
                </a:lnTo>
                <a:lnTo>
                  <a:pt x="18264" y="297761"/>
                </a:lnTo>
                <a:close/>
              </a:path>
              <a:path w="1122679" h="383539">
                <a:moveTo>
                  <a:pt x="182494" y="288859"/>
                </a:moveTo>
                <a:lnTo>
                  <a:pt x="155852" y="268896"/>
                </a:lnTo>
                <a:lnTo>
                  <a:pt x="133167" y="242775"/>
                </a:lnTo>
                <a:lnTo>
                  <a:pt x="115001" y="211761"/>
                </a:lnTo>
                <a:lnTo>
                  <a:pt x="101914" y="177122"/>
                </a:lnTo>
                <a:lnTo>
                  <a:pt x="128106" y="177122"/>
                </a:lnTo>
                <a:lnTo>
                  <a:pt x="138232" y="202773"/>
                </a:lnTo>
                <a:lnTo>
                  <a:pt x="165032" y="240259"/>
                </a:lnTo>
                <a:lnTo>
                  <a:pt x="199530" y="267371"/>
                </a:lnTo>
                <a:lnTo>
                  <a:pt x="182494" y="288859"/>
                </a:lnTo>
                <a:close/>
              </a:path>
              <a:path w="1122679" h="383539">
                <a:moveTo>
                  <a:pt x="701888" y="233451"/>
                </a:moveTo>
                <a:lnTo>
                  <a:pt x="432828" y="233451"/>
                </a:lnTo>
                <a:lnTo>
                  <a:pt x="432828" y="118797"/>
                </a:lnTo>
                <a:lnTo>
                  <a:pt x="665973" y="118797"/>
                </a:lnTo>
                <a:lnTo>
                  <a:pt x="665973" y="52798"/>
                </a:lnTo>
                <a:lnTo>
                  <a:pt x="431600" y="52798"/>
                </a:lnTo>
                <a:lnTo>
                  <a:pt x="431600" y="29622"/>
                </a:lnTo>
                <a:lnTo>
                  <a:pt x="692986" y="29622"/>
                </a:lnTo>
                <a:lnTo>
                  <a:pt x="692986" y="141513"/>
                </a:lnTo>
                <a:lnTo>
                  <a:pt x="459842" y="141513"/>
                </a:lnTo>
                <a:lnTo>
                  <a:pt x="459842" y="210428"/>
                </a:lnTo>
                <a:lnTo>
                  <a:pt x="701888" y="210428"/>
                </a:lnTo>
                <a:lnTo>
                  <a:pt x="701888" y="233451"/>
                </a:lnTo>
                <a:close/>
              </a:path>
              <a:path w="1122679" h="383539">
                <a:moveTo>
                  <a:pt x="575416" y="310347"/>
                </a:moveTo>
                <a:lnTo>
                  <a:pt x="548403" y="310347"/>
                </a:lnTo>
                <a:lnTo>
                  <a:pt x="548403" y="233451"/>
                </a:lnTo>
                <a:lnTo>
                  <a:pt x="575416" y="233451"/>
                </a:lnTo>
                <a:lnTo>
                  <a:pt x="575416" y="310347"/>
                </a:lnTo>
                <a:close/>
              </a:path>
              <a:path w="1122679" h="383539">
                <a:moveTo>
                  <a:pt x="738418" y="333830"/>
                </a:moveTo>
                <a:lnTo>
                  <a:pt x="387704" y="333830"/>
                </a:lnTo>
                <a:lnTo>
                  <a:pt x="387704" y="310347"/>
                </a:lnTo>
                <a:lnTo>
                  <a:pt x="738418" y="310347"/>
                </a:lnTo>
                <a:lnTo>
                  <a:pt x="738418" y="333830"/>
                </a:lnTo>
                <a:close/>
              </a:path>
              <a:path w="1122679" h="383539">
                <a:moveTo>
                  <a:pt x="946237" y="162541"/>
                </a:moveTo>
                <a:lnTo>
                  <a:pt x="891028" y="157365"/>
                </a:lnTo>
                <a:lnTo>
                  <a:pt x="848754" y="142319"/>
                </a:lnTo>
                <a:lnTo>
                  <a:pt x="821763" y="118466"/>
                </a:lnTo>
                <a:lnTo>
                  <a:pt x="812398" y="86872"/>
                </a:lnTo>
                <a:lnTo>
                  <a:pt x="821763" y="55096"/>
                </a:lnTo>
                <a:lnTo>
                  <a:pt x="848754" y="31119"/>
                </a:lnTo>
                <a:lnTo>
                  <a:pt x="891028" y="15948"/>
                </a:lnTo>
                <a:lnTo>
                  <a:pt x="946237" y="10590"/>
                </a:lnTo>
                <a:lnTo>
                  <a:pt x="1001532" y="15948"/>
                </a:lnTo>
                <a:lnTo>
                  <a:pt x="1043719" y="31119"/>
                </a:lnTo>
                <a:lnTo>
                  <a:pt x="1046346" y="33459"/>
                </a:lnTo>
                <a:lnTo>
                  <a:pt x="946237" y="33459"/>
                </a:lnTo>
                <a:lnTo>
                  <a:pt x="903371" y="37316"/>
                </a:lnTo>
                <a:lnTo>
                  <a:pt x="870146" y="48079"/>
                </a:lnTo>
                <a:lnTo>
                  <a:pt x="848721" y="64885"/>
                </a:lnTo>
                <a:lnTo>
                  <a:pt x="841253" y="86872"/>
                </a:lnTo>
                <a:lnTo>
                  <a:pt x="848721" y="108590"/>
                </a:lnTo>
                <a:lnTo>
                  <a:pt x="870146" y="125244"/>
                </a:lnTo>
                <a:lnTo>
                  <a:pt x="903371" y="135911"/>
                </a:lnTo>
                <a:lnTo>
                  <a:pt x="946237" y="139671"/>
                </a:lnTo>
                <a:lnTo>
                  <a:pt x="1046706" y="139671"/>
                </a:lnTo>
                <a:lnTo>
                  <a:pt x="1043719" y="142319"/>
                </a:lnTo>
                <a:lnTo>
                  <a:pt x="1001532" y="157365"/>
                </a:lnTo>
                <a:lnTo>
                  <a:pt x="946237" y="162541"/>
                </a:lnTo>
                <a:close/>
              </a:path>
              <a:path w="1122679" h="383539">
                <a:moveTo>
                  <a:pt x="1046706" y="139671"/>
                </a:moveTo>
                <a:lnTo>
                  <a:pt x="946237" y="139671"/>
                </a:lnTo>
                <a:lnTo>
                  <a:pt x="989237" y="135911"/>
                </a:lnTo>
                <a:lnTo>
                  <a:pt x="1022481" y="125244"/>
                </a:lnTo>
                <a:lnTo>
                  <a:pt x="1043926" y="108590"/>
                </a:lnTo>
                <a:lnTo>
                  <a:pt x="1051528" y="86872"/>
                </a:lnTo>
                <a:lnTo>
                  <a:pt x="1043926" y="64885"/>
                </a:lnTo>
                <a:lnTo>
                  <a:pt x="1022481" y="48079"/>
                </a:lnTo>
                <a:lnTo>
                  <a:pt x="989237" y="37316"/>
                </a:lnTo>
                <a:lnTo>
                  <a:pt x="946237" y="33459"/>
                </a:lnTo>
                <a:lnTo>
                  <a:pt x="1046346" y="33459"/>
                </a:lnTo>
                <a:lnTo>
                  <a:pt x="1070625" y="55096"/>
                </a:lnTo>
                <a:lnTo>
                  <a:pt x="1080076" y="86872"/>
                </a:lnTo>
                <a:lnTo>
                  <a:pt x="1070625" y="118466"/>
                </a:lnTo>
                <a:lnTo>
                  <a:pt x="1046706" y="139671"/>
                </a:lnTo>
                <a:close/>
              </a:path>
              <a:path w="1122679" h="383539">
                <a:moveTo>
                  <a:pt x="1122131" y="220558"/>
                </a:moveTo>
                <a:lnTo>
                  <a:pt x="771417" y="220558"/>
                </a:lnTo>
                <a:lnTo>
                  <a:pt x="771417" y="197228"/>
                </a:lnTo>
                <a:lnTo>
                  <a:pt x="1122131" y="197228"/>
                </a:lnTo>
                <a:lnTo>
                  <a:pt x="1122131" y="220558"/>
                </a:lnTo>
                <a:close/>
              </a:path>
              <a:path w="1122679" h="383539">
                <a:moveTo>
                  <a:pt x="963427" y="302673"/>
                </a:moveTo>
                <a:lnTo>
                  <a:pt x="935800" y="302673"/>
                </a:lnTo>
                <a:lnTo>
                  <a:pt x="935800" y="220558"/>
                </a:lnTo>
                <a:lnTo>
                  <a:pt x="963427" y="220558"/>
                </a:lnTo>
                <a:lnTo>
                  <a:pt x="963427" y="302673"/>
                </a:lnTo>
                <a:close/>
              </a:path>
              <a:path w="1122679" h="383539">
                <a:moveTo>
                  <a:pt x="1082992" y="373890"/>
                </a:moveTo>
                <a:lnTo>
                  <a:pt x="817923" y="373890"/>
                </a:lnTo>
                <a:lnTo>
                  <a:pt x="817923" y="262920"/>
                </a:lnTo>
                <a:lnTo>
                  <a:pt x="845090" y="262920"/>
                </a:lnTo>
                <a:lnTo>
                  <a:pt x="845090" y="350100"/>
                </a:lnTo>
                <a:lnTo>
                  <a:pt x="1082992" y="350100"/>
                </a:lnTo>
                <a:lnTo>
                  <a:pt x="1082992" y="3738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72996" y="2094430"/>
            <a:ext cx="736600" cy="384175"/>
          </a:xfrm>
          <a:custGeom>
            <a:avLst/>
            <a:gdLst/>
            <a:ahLst/>
            <a:cxnLst/>
            <a:rect l="l" t="t" r="r" b="b"/>
            <a:pathLst>
              <a:path w="736600" h="384175">
                <a:moveTo>
                  <a:pt x="315258" y="383559"/>
                </a:moveTo>
                <a:lnTo>
                  <a:pt x="287938" y="383559"/>
                </a:lnTo>
                <a:lnTo>
                  <a:pt x="287938" y="0"/>
                </a:lnTo>
                <a:lnTo>
                  <a:pt x="315258" y="0"/>
                </a:lnTo>
                <a:lnTo>
                  <a:pt x="315258" y="383559"/>
                </a:lnTo>
                <a:close/>
              </a:path>
              <a:path w="736600" h="384175">
                <a:moveTo>
                  <a:pt x="17497" y="301752"/>
                </a:moveTo>
                <a:lnTo>
                  <a:pt x="0" y="279036"/>
                </a:lnTo>
                <a:lnTo>
                  <a:pt x="39124" y="251588"/>
                </a:lnTo>
                <a:lnTo>
                  <a:pt x="72982" y="210946"/>
                </a:lnTo>
                <a:lnTo>
                  <a:pt x="96825" y="161641"/>
                </a:lnTo>
                <a:lnTo>
                  <a:pt x="105904" y="108207"/>
                </a:lnTo>
                <a:lnTo>
                  <a:pt x="105904" y="34380"/>
                </a:lnTo>
                <a:lnTo>
                  <a:pt x="133071" y="34380"/>
                </a:lnTo>
                <a:lnTo>
                  <a:pt x="133071" y="108207"/>
                </a:lnTo>
                <a:lnTo>
                  <a:pt x="141957" y="159867"/>
                </a:lnTo>
                <a:lnTo>
                  <a:pt x="146684" y="169294"/>
                </a:lnTo>
                <a:lnTo>
                  <a:pt x="119718" y="169294"/>
                </a:lnTo>
                <a:lnTo>
                  <a:pt x="102451" y="211790"/>
                </a:lnTo>
                <a:lnTo>
                  <a:pt x="78392" y="249221"/>
                </a:lnTo>
                <a:lnTo>
                  <a:pt x="49441" y="279803"/>
                </a:lnTo>
                <a:lnTo>
                  <a:pt x="17497" y="301752"/>
                </a:lnTo>
                <a:close/>
              </a:path>
              <a:path w="736600" h="384175">
                <a:moveTo>
                  <a:pt x="221786" y="294845"/>
                </a:moveTo>
                <a:lnTo>
                  <a:pt x="190341" y="274105"/>
                </a:lnTo>
                <a:lnTo>
                  <a:pt x="161543" y="245192"/>
                </a:lnTo>
                <a:lnTo>
                  <a:pt x="137350" y="209718"/>
                </a:lnTo>
                <a:lnTo>
                  <a:pt x="119718" y="169294"/>
                </a:lnTo>
                <a:lnTo>
                  <a:pt x="146684" y="169294"/>
                </a:lnTo>
                <a:lnTo>
                  <a:pt x="165821" y="207454"/>
                </a:lnTo>
                <a:lnTo>
                  <a:pt x="199787" y="246667"/>
                </a:lnTo>
                <a:lnTo>
                  <a:pt x="238976" y="273203"/>
                </a:lnTo>
                <a:lnTo>
                  <a:pt x="221786" y="294845"/>
                </a:lnTo>
                <a:close/>
              </a:path>
              <a:path w="736600" h="384175">
                <a:moveTo>
                  <a:pt x="693907" y="204749"/>
                </a:moveTo>
                <a:lnTo>
                  <a:pt x="431293" y="204749"/>
                </a:lnTo>
                <a:lnTo>
                  <a:pt x="431293" y="32385"/>
                </a:lnTo>
                <a:lnTo>
                  <a:pt x="689763" y="32385"/>
                </a:lnTo>
                <a:lnTo>
                  <a:pt x="689763" y="55408"/>
                </a:lnTo>
                <a:lnTo>
                  <a:pt x="458767" y="55408"/>
                </a:lnTo>
                <a:lnTo>
                  <a:pt x="458767" y="182033"/>
                </a:lnTo>
                <a:lnTo>
                  <a:pt x="693907" y="182033"/>
                </a:lnTo>
                <a:lnTo>
                  <a:pt x="693907" y="204749"/>
                </a:lnTo>
                <a:close/>
              </a:path>
              <a:path w="736600" h="384175">
                <a:moveTo>
                  <a:pt x="573114" y="309580"/>
                </a:moveTo>
                <a:lnTo>
                  <a:pt x="546100" y="309580"/>
                </a:lnTo>
                <a:lnTo>
                  <a:pt x="546100" y="204749"/>
                </a:lnTo>
                <a:lnTo>
                  <a:pt x="573114" y="204749"/>
                </a:lnTo>
                <a:lnTo>
                  <a:pt x="573114" y="309580"/>
                </a:lnTo>
                <a:close/>
              </a:path>
              <a:path w="736600" h="384175">
                <a:moveTo>
                  <a:pt x="736115" y="333063"/>
                </a:moveTo>
                <a:lnTo>
                  <a:pt x="385401" y="333063"/>
                </a:lnTo>
                <a:lnTo>
                  <a:pt x="385401" y="309580"/>
                </a:lnTo>
                <a:lnTo>
                  <a:pt x="736115" y="309580"/>
                </a:lnTo>
                <a:lnTo>
                  <a:pt x="736115" y="33306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7154000" y="4385871"/>
            <a:ext cx="3977640" cy="448945"/>
            <a:chOff x="7154000" y="4385871"/>
            <a:chExt cx="3977640" cy="448945"/>
          </a:xfrm>
        </p:grpSpPr>
        <p:sp>
          <p:nvSpPr>
            <p:cNvPr id="12" name="object 12"/>
            <p:cNvSpPr/>
            <p:nvPr/>
          </p:nvSpPr>
          <p:spPr>
            <a:xfrm>
              <a:off x="7154000" y="4385871"/>
              <a:ext cx="3969385" cy="448945"/>
            </a:xfrm>
            <a:custGeom>
              <a:avLst/>
              <a:gdLst/>
              <a:ahLst/>
              <a:cxnLst/>
              <a:rect l="l" t="t" r="r" b="b"/>
              <a:pathLst>
                <a:path w="3969384" h="448945">
                  <a:moveTo>
                    <a:pt x="3969096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3969096" y="0"/>
                  </a:lnTo>
                  <a:lnTo>
                    <a:pt x="3969096" y="448351"/>
                  </a:lnTo>
                  <a:close/>
                </a:path>
              </a:pathLst>
            </a:custGeom>
            <a:solidFill>
              <a:srgbClr val="DDE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64121" y="4437316"/>
              <a:ext cx="3967479" cy="342900"/>
            </a:xfrm>
            <a:custGeom>
              <a:avLst/>
              <a:gdLst/>
              <a:ahLst/>
              <a:cxnLst/>
              <a:rect l="l" t="t" r="r" b="b"/>
              <a:pathLst>
                <a:path w="3967479" h="342900">
                  <a:moveTo>
                    <a:pt x="268122" y="121564"/>
                  </a:moveTo>
                  <a:lnTo>
                    <a:pt x="261950" y="104063"/>
                  </a:lnTo>
                  <a:lnTo>
                    <a:pt x="260654" y="100406"/>
                  </a:lnTo>
                  <a:lnTo>
                    <a:pt x="238734" y="85051"/>
                  </a:lnTo>
                  <a:lnTo>
                    <a:pt x="217335" y="79463"/>
                  </a:lnTo>
                  <a:lnTo>
                    <a:pt x="217335" y="121564"/>
                  </a:lnTo>
                  <a:lnTo>
                    <a:pt x="213499" y="128828"/>
                  </a:lnTo>
                  <a:lnTo>
                    <a:pt x="201942" y="133781"/>
                  </a:lnTo>
                  <a:lnTo>
                    <a:pt x="182295" y="136639"/>
                  </a:lnTo>
                  <a:lnTo>
                    <a:pt x="154190" y="137617"/>
                  </a:lnTo>
                  <a:lnTo>
                    <a:pt x="126288" y="136639"/>
                  </a:lnTo>
                  <a:lnTo>
                    <a:pt x="106603" y="133781"/>
                  </a:lnTo>
                  <a:lnTo>
                    <a:pt x="94945" y="128828"/>
                  </a:lnTo>
                  <a:lnTo>
                    <a:pt x="91173" y="121564"/>
                  </a:lnTo>
                  <a:lnTo>
                    <a:pt x="94945" y="113741"/>
                  </a:lnTo>
                  <a:lnTo>
                    <a:pt x="106603" y="108331"/>
                  </a:lnTo>
                  <a:lnTo>
                    <a:pt x="126288" y="105156"/>
                  </a:lnTo>
                  <a:lnTo>
                    <a:pt x="154190" y="104063"/>
                  </a:lnTo>
                  <a:lnTo>
                    <a:pt x="182295" y="105156"/>
                  </a:lnTo>
                  <a:lnTo>
                    <a:pt x="201942" y="108331"/>
                  </a:lnTo>
                  <a:lnTo>
                    <a:pt x="213499" y="113741"/>
                  </a:lnTo>
                  <a:lnTo>
                    <a:pt x="217335" y="121564"/>
                  </a:lnTo>
                  <a:lnTo>
                    <a:pt x="217335" y="79463"/>
                  </a:lnTo>
                  <a:lnTo>
                    <a:pt x="203009" y="75717"/>
                  </a:lnTo>
                  <a:lnTo>
                    <a:pt x="154190" y="72618"/>
                  </a:lnTo>
                  <a:lnTo>
                    <a:pt x="105625" y="75717"/>
                  </a:lnTo>
                  <a:lnTo>
                    <a:pt x="69862" y="85051"/>
                  </a:lnTo>
                  <a:lnTo>
                    <a:pt x="47815" y="100406"/>
                  </a:lnTo>
                  <a:lnTo>
                    <a:pt x="40386" y="121564"/>
                  </a:lnTo>
                  <a:lnTo>
                    <a:pt x="47815" y="142608"/>
                  </a:lnTo>
                  <a:lnTo>
                    <a:pt x="69862" y="157746"/>
                  </a:lnTo>
                  <a:lnTo>
                    <a:pt x="105625" y="166852"/>
                  </a:lnTo>
                  <a:lnTo>
                    <a:pt x="154190" y="169849"/>
                  </a:lnTo>
                  <a:lnTo>
                    <a:pt x="203009" y="166852"/>
                  </a:lnTo>
                  <a:lnTo>
                    <a:pt x="238734" y="157746"/>
                  </a:lnTo>
                  <a:lnTo>
                    <a:pt x="260654" y="142608"/>
                  </a:lnTo>
                  <a:lnTo>
                    <a:pt x="262432" y="137617"/>
                  </a:lnTo>
                  <a:lnTo>
                    <a:pt x="268122" y="121564"/>
                  </a:lnTo>
                  <a:close/>
                </a:path>
                <a:path w="3967479" h="342900">
                  <a:moveTo>
                    <a:pt x="271805" y="289293"/>
                  </a:moveTo>
                  <a:lnTo>
                    <a:pt x="265226" y="270357"/>
                  </a:lnTo>
                  <a:lnTo>
                    <a:pt x="263817" y="266293"/>
                  </a:lnTo>
                  <a:lnTo>
                    <a:pt x="240868" y="249796"/>
                  </a:lnTo>
                  <a:lnTo>
                    <a:pt x="223786" y="245211"/>
                  </a:lnTo>
                  <a:lnTo>
                    <a:pt x="223786" y="289293"/>
                  </a:lnTo>
                  <a:lnTo>
                    <a:pt x="219506" y="297599"/>
                  </a:lnTo>
                  <a:lnTo>
                    <a:pt x="206641" y="303403"/>
                  </a:lnTo>
                  <a:lnTo>
                    <a:pt x="184861" y="306806"/>
                  </a:lnTo>
                  <a:lnTo>
                    <a:pt x="153797" y="307848"/>
                  </a:lnTo>
                  <a:lnTo>
                    <a:pt x="122656" y="306806"/>
                  </a:lnTo>
                  <a:lnTo>
                    <a:pt x="100863" y="303403"/>
                  </a:lnTo>
                  <a:lnTo>
                    <a:pt x="88061" y="297599"/>
                  </a:lnTo>
                  <a:lnTo>
                    <a:pt x="83934" y="289293"/>
                  </a:lnTo>
                  <a:lnTo>
                    <a:pt x="88061" y="281012"/>
                  </a:lnTo>
                  <a:lnTo>
                    <a:pt x="100863" y="275094"/>
                  </a:lnTo>
                  <a:lnTo>
                    <a:pt x="122656" y="271538"/>
                  </a:lnTo>
                  <a:lnTo>
                    <a:pt x="153797" y="270357"/>
                  </a:lnTo>
                  <a:lnTo>
                    <a:pt x="184861" y="271538"/>
                  </a:lnTo>
                  <a:lnTo>
                    <a:pt x="206641" y="275094"/>
                  </a:lnTo>
                  <a:lnTo>
                    <a:pt x="219506" y="281012"/>
                  </a:lnTo>
                  <a:lnTo>
                    <a:pt x="223786" y="289293"/>
                  </a:lnTo>
                  <a:lnTo>
                    <a:pt x="223786" y="245211"/>
                  </a:lnTo>
                  <a:lnTo>
                    <a:pt x="203885" y="239864"/>
                  </a:lnTo>
                  <a:lnTo>
                    <a:pt x="153797" y="236550"/>
                  </a:lnTo>
                  <a:lnTo>
                    <a:pt x="103251" y="239864"/>
                  </a:lnTo>
                  <a:lnTo>
                    <a:pt x="66065" y="249796"/>
                  </a:lnTo>
                  <a:lnTo>
                    <a:pt x="43103" y="266293"/>
                  </a:lnTo>
                  <a:lnTo>
                    <a:pt x="35255" y="289293"/>
                  </a:lnTo>
                  <a:lnTo>
                    <a:pt x="43103" y="312254"/>
                  </a:lnTo>
                  <a:lnTo>
                    <a:pt x="66065" y="328764"/>
                  </a:lnTo>
                  <a:lnTo>
                    <a:pt x="103251" y="338772"/>
                  </a:lnTo>
                  <a:lnTo>
                    <a:pt x="153797" y="342188"/>
                  </a:lnTo>
                  <a:lnTo>
                    <a:pt x="203885" y="338772"/>
                  </a:lnTo>
                  <a:lnTo>
                    <a:pt x="240868" y="328764"/>
                  </a:lnTo>
                  <a:lnTo>
                    <a:pt x="263817" y="312254"/>
                  </a:lnTo>
                  <a:lnTo>
                    <a:pt x="265341" y="307848"/>
                  </a:lnTo>
                  <a:lnTo>
                    <a:pt x="271805" y="289293"/>
                  </a:lnTo>
                  <a:close/>
                </a:path>
                <a:path w="3967479" h="342900">
                  <a:moveTo>
                    <a:pt x="292722" y="28028"/>
                  </a:moveTo>
                  <a:lnTo>
                    <a:pt x="178003" y="28028"/>
                  </a:lnTo>
                  <a:lnTo>
                    <a:pt x="178003" y="0"/>
                  </a:lnTo>
                  <a:lnTo>
                    <a:pt x="130378" y="0"/>
                  </a:lnTo>
                  <a:lnTo>
                    <a:pt x="130378" y="28028"/>
                  </a:lnTo>
                  <a:lnTo>
                    <a:pt x="14732" y="28028"/>
                  </a:lnTo>
                  <a:lnTo>
                    <a:pt x="14732" y="63550"/>
                  </a:lnTo>
                  <a:lnTo>
                    <a:pt x="292722" y="63550"/>
                  </a:lnTo>
                  <a:lnTo>
                    <a:pt x="292722" y="28028"/>
                  </a:lnTo>
                  <a:close/>
                </a:path>
                <a:path w="3967479" h="342900">
                  <a:moveTo>
                    <a:pt x="308902" y="184848"/>
                  </a:moveTo>
                  <a:lnTo>
                    <a:pt x="0" y="184848"/>
                  </a:lnTo>
                  <a:lnTo>
                    <a:pt x="0" y="220891"/>
                  </a:lnTo>
                  <a:lnTo>
                    <a:pt x="308902" y="220891"/>
                  </a:lnTo>
                  <a:lnTo>
                    <a:pt x="308902" y="184848"/>
                  </a:lnTo>
                  <a:close/>
                </a:path>
                <a:path w="3967479" h="342900">
                  <a:moveTo>
                    <a:pt x="498360" y="33820"/>
                  </a:moveTo>
                  <a:lnTo>
                    <a:pt x="452310" y="33820"/>
                  </a:lnTo>
                  <a:lnTo>
                    <a:pt x="452310" y="70777"/>
                  </a:lnTo>
                  <a:lnTo>
                    <a:pt x="452310" y="223393"/>
                  </a:lnTo>
                  <a:lnTo>
                    <a:pt x="382066" y="223393"/>
                  </a:lnTo>
                  <a:lnTo>
                    <a:pt x="382066" y="70777"/>
                  </a:lnTo>
                  <a:lnTo>
                    <a:pt x="452310" y="70777"/>
                  </a:lnTo>
                  <a:lnTo>
                    <a:pt x="452310" y="33820"/>
                  </a:lnTo>
                  <a:lnTo>
                    <a:pt x="334835" y="33820"/>
                  </a:lnTo>
                  <a:lnTo>
                    <a:pt x="334835" y="261010"/>
                  </a:lnTo>
                  <a:lnTo>
                    <a:pt x="498360" y="261010"/>
                  </a:lnTo>
                  <a:lnTo>
                    <a:pt x="498360" y="223393"/>
                  </a:lnTo>
                  <a:lnTo>
                    <a:pt x="498360" y="70777"/>
                  </a:lnTo>
                  <a:lnTo>
                    <a:pt x="498360" y="33820"/>
                  </a:lnTo>
                  <a:close/>
                </a:path>
                <a:path w="3967479" h="342900">
                  <a:moveTo>
                    <a:pt x="601370" y="2895"/>
                  </a:moveTo>
                  <a:lnTo>
                    <a:pt x="553351" y="2895"/>
                  </a:lnTo>
                  <a:lnTo>
                    <a:pt x="553351" y="342582"/>
                  </a:lnTo>
                  <a:lnTo>
                    <a:pt x="601370" y="342582"/>
                  </a:lnTo>
                  <a:lnTo>
                    <a:pt x="601370" y="2895"/>
                  </a:lnTo>
                  <a:close/>
                </a:path>
                <a:path w="3967479" h="342900">
                  <a:moveTo>
                    <a:pt x="945667" y="265087"/>
                  </a:moveTo>
                  <a:lnTo>
                    <a:pt x="813587" y="265087"/>
                  </a:lnTo>
                  <a:lnTo>
                    <a:pt x="813587" y="213918"/>
                  </a:lnTo>
                  <a:lnTo>
                    <a:pt x="917917" y="213918"/>
                  </a:lnTo>
                  <a:lnTo>
                    <a:pt x="917917" y="175374"/>
                  </a:lnTo>
                  <a:lnTo>
                    <a:pt x="718997" y="175374"/>
                  </a:lnTo>
                  <a:lnTo>
                    <a:pt x="718997" y="137223"/>
                  </a:lnTo>
                  <a:lnTo>
                    <a:pt x="910018" y="137223"/>
                  </a:lnTo>
                  <a:lnTo>
                    <a:pt x="910018" y="25006"/>
                  </a:lnTo>
                  <a:lnTo>
                    <a:pt x="671106" y="25006"/>
                  </a:lnTo>
                  <a:lnTo>
                    <a:pt x="671106" y="63157"/>
                  </a:lnTo>
                  <a:lnTo>
                    <a:pt x="863053" y="63157"/>
                  </a:lnTo>
                  <a:lnTo>
                    <a:pt x="863053" y="99987"/>
                  </a:lnTo>
                  <a:lnTo>
                    <a:pt x="671639" y="99987"/>
                  </a:lnTo>
                  <a:lnTo>
                    <a:pt x="671639" y="213918"/>
                  </a:lnTo>
                  <a:lnTo>
                    <a:pt x="766622" y="213918"/>
                  </a:lnTo>
                  <a:lnTo>
                    <a:pt x="766622" y="265087"/>
                  </a:lnTo>
                  <a:lnTo>
                    <a:pt x="635977" y="265087"/>
                  </a:lnTo>
                  <a:lnTo>
                    <a:pt x="635977" y="303898"/>
                  </a:lnTo>
                  <a:lnTo>
                    <a:pt x="945667" y="303898"/>
                  </a:lnTo>
                  <a:lnTo>
                    <a:pt x="945667" y="265087"/>
                  </a:lnTo>
                  <a:close/>
                </a:path>
                <a:path w="3967479" h="342900">
                  <a:moveTo>
                    <a:pt x="1229194" y="297319"/>
                  </a:moveTo>
                  <a:lnTo>
                    <a:pt x="1038301" y="297319"/>
                  </a:lnTo>
                  <a:lnTo>
                    <a:pt x="1038301" y="234442"/>
                  </a:lnTo>
                  <a:lnTo>
                    <a:pt x="990409" y="234442"/>
                  </a:lnTo>
                  <a:lnTo>
                    <a:pt x="990409" y="335876"/>
                  </a:lnTo>
                  <a:lnTo>
                    <a:pt x="1229194" y="335876"/>
                  </a:lnTo>
                  <a:lnTo>
                    <a:pt x="1229194" y="297319"/>
                  </a:lnTo>
                  <a:close/>
                </a:path>
                <a:path w="3967479" h="342900">
                  <a:moveTo>
                    <a:pt x="1230642" y="79857"/>
                  </a:moveTo>
                  <a:lnTo>
                    <a:pt x="1221790" y="50749"/>
                  </a:lnTo>
                  <a:lnTo>
                    <a:pt x="1217676" y="47104"/>
                  </a:lnTo>
                  <a:lnTo>
                    <a:pt x="1196924" y="28651"/>
                  </a:lnTo>
                  <a:lnTo>
                    <a:pt x="1179728" y="22402"/>
                  </a:lnTo>
                  <a:lnTo>
                    <a:pt x="1179728" y="79857"/>
                  </a:lnTo>
                  <a:lnTo>
                    <a:pt x="1174699" y="93535"/>
                  </a:lnTo>
                  <a:lnTo>
                    <a:pt x="1160373" y="103479"/>
                  </a:lnTo>
                  <a:lnTo>
                    <a:pt x="1137818" y="109575"/>
                  </a:lnTo>
                  <a:lnTo>
                    <a:pt x="1108163" y="111696"/>
                  </a:lnTo>
                  <a:lnTo>
                    <a:pt x="1078611" y="109575"/>
                  </a:lnTo>
                  <a:lnTo>
                    <a:pt x="1056081" y="103479"/>
                  </a:lnTo>
                  <a:lnTo>
                    <a:pt x="1041768" y="93535"/>
                  </a:lnTo>
                  <a:lnTo>
                    <a:pt x="1036853" y="79857"/>
                  </a:lnTo>
                  <a:lnTo>
                    <a:pt x="1041768" y="65620"/>
                  </a:lnTo>
                  <a:lnTo>
                    <a:pt x="1056081" y="55346"/>
                  </a:lnTo>
                  <a:lnTo>
                    <a:pt x="1078611" y="49136"/>
                  </a:lnTo>
                  <a:lnTo>
                    <a:pt x="1108163" y="47104"/>
                  </a:lnTo>
                  <a:lnTo>
                    <a:pt x="1137818" y="49136"/>
                  </a:lnTo>
                  <a:lnTo>
                    <a:pt x="1160373" y="55346"/>
                  </a:lnTo>
                  <a:lnTo>
                    <a:pt x="1174699" y="65620"/>
                  </a:lnTo>
                  <a:lnTo>
                    <a:pt x="1179728" y="79857"/>
                  </a:lnTo>
                  <a:lnTo>
                    <a:pt x="1179728" y="22402"/>
                  </a:lnTo>
                  <a:lnTo>
                    <a:pt x="1158303" y="14592"/>
                  </a:lnTo>
                  <a:lnTo>
                    <a:pt x="1108163" y="9613"/>
                  </a:lnTo>
                  <a:lnTo>
                    <a:pt x="1057960" y="14592"/>
                  </a:lnTo>
                  <a:lnTo>
                    <a:pt x="1019225" y="28651"/>
                  </a:lnTo>
                  <a:lnTo>
                    <a:pt x="994308" y="50749"/>
                  </a:lnTo>
                  <a:lnTo>
                    <a:pt x="985545" y="79857"/>
                  </a:lnTo>
                  <a:lnTo>
                    <a:pt x="994308" y="108902"/>
                  </a:lnTo>
                  <a:lnTo>
                    <a:pt x="1019225" y="130860"/>
                  </a:lnTo>
                  <a:lnTo>
                    <a:pt x="1057960" y="144741"/>
                  </a:lnTo>
                  <a:lnTo>
                    <a:pt x="1108163" y="149580"/>
                  </a:lnTo>
                  <a:lnTo>
                    <a:pt x="1158303" y="144741"/>
                  </a:lnTo>
                  <a:lnTo>
                    <a:pt x="1196924" y="130860"/>
                  </a:lnTo>
                  <a:lnTo>
                    <a:pt x="1218628" y="111696"/>
                  </a:lnTo>
                  <a:lnTo>
                    <a:pt x="1221790" y="108902"/>
                  </a:lnTo>
                  <a:lnTo>
                    <a:pt x="1230642" y="79857"/>
                  </a:lnTo>
                  <a:close/>
                </a:path>
                <a:path w="3967479" h="342900">
                  <a:moveTo>
                    <a:pt x="1263269" y="168135"/>
                  </a:moveTo>
                  <a:lnTo>
                    <a:pt x="953579" y="168135"/>
                  </a:lnTo>
                  <a:lnTo>
                    <a:pt x="953579" y="205765"/>
                  </a:lnTo>
                  <a:lnTo>
                    <a:pt x="1087107" y="205765"/>
                  </a:lnTo>
                  <a:lnTo>
                    <a:pt x="1087107" y="264693"/>
                  </a:lnTo>
                  <a:lnTo>
                    <a:pt x="1135265" y="264693"/>
                  </a:lnTo>
                  <a:lnTo>
                    <a:pt x="1135265" y="205765"/>
                  </a:lnTo>
                  <a:lnTo>
                    <a:pt x="1263269" y="205765"/>
                  </a:lnTo>
                  <a:lnTo>
                    <a:pt x="1263269" y="168135"/>
                  </a:lnTo>
                  <a:close/>
                </a:path>
                <a:path w="3967479" h="342900">
                  <a:moveTo>
                    <a:pt x="1633258" y="3429"/>
                  </a:moveTo>
                  <a:lnTo>
                    <a:pt x="1585899" y="3429"/>
                  </a:lnTo>
                  <a:lnTo>
                    <a:pt x="1585899" y="59994"/>
                  </a:lnTo>
                  <a:lnTo>
                    <a:pt x="1585899" y="98145"/>
                  </a:lnTo>
                  <a:lnTo>
                    <a:pt x="1585899" y="132486"/>
                  </a:lnTo>
                  <a:lnTo>
                    <a:pt x="1523542" y="132486"/>
                  </a:lnTo>
                  <a:lnTo>
                    <a:pt x="1523542" y="113538"/>
                  </a:lnTo>
                  <a:lnTo>
                    <a:pt x="1523542" y="98145"/>
                  </a:lnTo>
                  <a:lnTo>
                    <a:pt x="1585899" y="98145"/>
                  </a:lnTo>
                  <a:lnTo>
                    <a:pt x="1585899" y="59994"/>
                  </a:lnTo>
                  <a:lnTo>
                    <a:pt x="1523542" y="59994"/>
                  </a:lnTo>
                  <a:lnTo>
                    <a:pt x="1523542" y="25527"/>
                  </a:lnTo>
                  <a:lnTo>
                    <a:pt x="1476578" y="25527"/>
                  </a:lnTo>
                  <a:lnTo>
                    <a:pt x="1476578" y="77495"/>
                  </a:lnTo>
                  <a:lnTo>
                    <a:pt x="1476578" y="113538"/>
                  </a:lnTo>
                  <a:lnTo>
                    <a:pt x="1476578" y="162344"/>
                  </a:lnTo>
                  <a:lnTo>
                    <a:pt x="1409877" y="162344"/>
                  </a:lnTo>
                  <a:lnTo>
                    <a:pt x="1409877" y="113538"/>
                  </a:lnTo>
                  <a:lnTo>
                    <a:pt x="1476578" y="113538"/>
                  </a:lnTo>
                  <a:lnTo>
                    <a:pt x="1476578" y="77495"/>
                  </a:lnTo>
                  <a:lnTo>
                    <a:pt x="1409877" y="77495"/>
                  </a:lnTo>
                  <a:lnTo>
                    <a:pt x="1409877" y="25527"/>
                  </a:lnTo>
                  <a:lnTo>
                    <a:pt x="1362252" y="25527"/>
                  </a:lnTo>
                  <a:lnTo>
                    <a:pt x="1362252" y="199707"/>
                  </a:lnTo>
                  <a:lnTo>
                    <a:pt x="1523542" y="199707"/>
                  </a:lnTo>
                  <a:lnTo>
                    <a:pt x="1523542" y="170497"/>
                  </a:lnTo>
                  <a:lnTo>
                    <a:pt x="1585899" y="170497"/>
                  </a:lnTo>
                  <a:lnTo>
                    <a:pt x="1585899" y="253123"/>
                  </a:lnTo>
                  <a:lnTo>
                    <a:pt x="1633258" y="253123"/>
                  </a:lnTo>
                  <a:lnTo>
                    <a:pt x="1633258" y="170497"/>
                  </a:lnTo>
                  <a:lnTo>
                    <a:pt x="1633258" y="162344"/>
                  </a:lnTo>
                  <a:lnTo>
                    <a:pt x="1633258" y="132486"/>
                  </a:lnTo>
                  <a:lnTo>
                    <a:pt x="1633258" y="98145"/>
                  </a:lnTo>
                  <a:lnTo>
                    <a:pt x="1633258" y="77495"/>
                  </a:lnTo>
                  <a:lnTo>
                    <a:pt x="1633258" y="59994"/>
                  </a:lnTo>
                  <a:lnTo>
                    <a:pt x="1633258" y="3429"/>
                  </a:lnTo>
                  <a:close/>
                </a:path>
                <a:path w="3967479" h="342900">
                  <a:moveTo>
                    <a:pt x="1640497" y="297586"/>
                  </a:moveTo>
                  <a:lnTo>
                    <a:pt x="1455788" y="297586"/>
                  </a:lnTo>
                  <a:lnTo>
                    <a:pt x="1455788" y="228257"/>
                  </a:lnTo>
                  <a:lnTo>
                    <a:pt x="1407769" y="228257"/>
                  </a:lnTo>
                  <a:lnTo>
                    <a:pt x="1407769" y="335876"/>
                  </a:lnTo>
                  <a:lnTo>
                    <a:pt x="1640497" y="335876"/>
                  </a:lnTo>
                  <a:lnTo>
                    <a:pt x="1640497" y="297586"/>
                  </a:lnTo>
                  <a:close/>
                </a:path>
                <a:path w="3967479" h="342900">
                  <a:moveTo>
                    <a:pt x="1963750" y="123278"/>
                  </a:moveTo>
                  <a:lnTo>
                    <a:pt x="1912581" y="110185"/>
                  </a:lnTo>
                  <a:lnTo>
                    <a:pt x="1877491" y="88938"/>
                  </a:lnTo>
                  <a:lnTo>
                    <a:pt x="1875561" y="87769"/>
                  </a:lnTo>
                  <a:lnTo>
                    <a:pt x="1853069" y="59651"/>
                  </a:lnTo>
                  <a:lnTo>
                    <a:pt x="1845475" y="29476"/>
                  </a:lnTo>
                  <a:lnTo>
                    <a:pt x="1845475" y="13030"/>
                  </a:lnTo>
                  <a:lnTo>
                    <a:pt x="1795614" y="13030"/>
                  </a:lnTo>
                  <a:lnTo>
                    <a:pt x="1795614" y="29476"/>
                  </a:lnTo>
                  <a:lnTo>
                    <a:pt x="1787994" y="59651"/>
                  </a:lnTo>
                  <a:lnTo>
                    <a:pt x="1765554" y="87769"/>
                  </a:lnTo>
                  <a:lnTo>
                    <a:pt x="1728724" y="110185"/>
                  </a:lnTo>
                  <a:lnTo>
                    <a:pt x="1677873" y="123278"/>
                  </a:lnTo>
                  <a:lnTo>
                    <a:pt x="1696554" y="161556"/>
                  </a:lnTo>
                  <a:lnTo>
                    <a:pt x="1737563" y="151815"/>
                  </a:lnTo>
                  <a:lnTo>
                    <a:pt x="1772234" y="135851"/>
                  </a:lnTo>
                  <a:lnTo>
                    <a:pt x="1800047" y="114579"/>
                  </a:lnTo>
                  <a:lnTo>
                    <a:pt x="1820481" y="88938"/>
                  </a:lnTo>
                  <a:lnTo>
                    <a:pt x="1840966" y="114579"/>
                  </a:lnTo>
                  <a:lnTo>
                    <a:pt x="1868932" y="135851"/>
                  </a:lnTo>
                  <a:lnTo>
                    <a:pt x="1903844" y="151815"/>
                  </a:lnTo>
                  <a:lnTo>
                    <a:pt x="1945195" y="161556"/>
                  </a:lnTo>
                  <a:lnTo>
                    <a:pt x="1963750" y="123278"/>
                  </a:lnTo>
                  <a:close/>
                </a:path>
                <a:path w="3967479" h="342900">
                  <a:moveTo>
                    <a:pt x="1974799" y="187210"/>
                  </a:moveTo>
                  <a:lnTo>
                    <a:pt x="1665909" y="187210"/>
                  </a:lnTo>
                  <a:lnTo>
                    <a:pt x="1665909" y="225894"/>
                  </a:lnTo>
                  <a:lnTo>
                    <a:pt x="1795881" y="225894"/>
                  </a:lnTo>
                  <a:lnTo>
                    <a:pt x="1795881" y="341795"/>
                  </a:lnTo>
                  <a:lnTo>
                    <a:pt x="1842846" y="341795"/>
                  </a:lnTo>
                  <a:lnTo>
                    <a:pt x="1842846" y="225894"/>
                  </a:lnTo>
                  <a:lnTo>
                    <a:pt x="1974799" y="225894"/>
                  </a:lnTo>
                  <a:lnTo>
                    <a:pt x="1974799" y="187210"/>
                  </a:lnTo>
                  <a:close/>
                </a:path>
                <a:path w="3967479" h="342900">
                  <a:moveTo>
                    <a:pt x="2261616" y="106832"/>
                  </a:moveTo>
                  <a:lnTo>
                    <a:pt x="2069274" y="106832"/>
                  </a:lnTo>
                  <a:lnTo>
                    <a:pt x="2069274" y="88671"/>
                  </a:lnTo>
                  <a:lnTo>
                    <a:pt x="2255824" y="88671"/>
                  </a:lnTo>
                  <a:lnTo>
                    <a:pt x="2255824" y="9207"/>
                  </a:lnTo>
                  <a:lnTo>
                    <a:pt x="2021522" y="9207"/>
                  </a:lnTo>
                  <a:lnTo>
                    <a:pt x="2021522" y="41440"/>
                  </a:lnTo>
                  <a:lnTo>
                    <a:pt x="2208199" y="41440"/>
                  </a:lnTo>
                  <a:lnTo>
                    <a:pt x="2208199" y="58547"/>
                  </a:lnTo>
                  <a:lnTo>
                    <a:pt x="2022043" y="58547"/>
                  </a:lnTo>
                  <a:lnTo>
                    <a:pt x="2022043" y="138925"/>
                  </a:lnTo>
                  <a:lnTo>
                    <a:pt x="2261616" y="138925"/>
                  </a:lnTo>
                  <a:lnTo>
                    <a:pt x="2261616" y="106832"/>
                  </a:lnTo>
                  <a:close/>
                </a:path>
                <a:path w="3967479" h="342900">
                  <a:moveTo>
                    <a:pt x="2266086" y="306273"/>
                  </a:moveTo>
                  <a:lnTo>
                    <a:pt x="2066378" y="306273"/>
                  </a:lnTo>
                  <a:lnTo>
                    <a:pt x="2066378" y="286931"/>
                  </a:lnTo>
                  <a:lnTo>
                    <a:pt x="2256218" y="286931"/>
                  </a:lnTo>
                  <a:lnTo>
                    <a:pt x="2256218" y="206946"/>
                  </a:lnTo>
                  <a:lnTo>
                    <a:pt x="2018893" y="206946"/>
                  </a:lnTo>
                  <a:lnTo>
                    <a:pt x="2018893" y="239839"/>
                  </a:lnTo>
                  <a:lnTo>
                    <a:pt x="2209127" y="239839"/>
                  </a:lnTo>
                  <a:lnTo>
                    <a:pt x="2209127" y="256806"/>
                  </a:lnTo>
                  <a:lnTo>
                    <a:pt x="2019147" y="256806"/>
                  </a:lnTo>
                  <a:lnTo>
                    <a:pt x="2019147" y="338632"/>
                  </a:lnTo>
                  <a:lnTo>
                    <a:pt x="2266086" y="338632"/>
                  </a:lnTo>
                  <a:lnTo>
                    <a:pt x="2266086" y="306273"/>
                  </a:lnTo>
                  <a:close/>
                </a:path>
                <a:path w="3967479" h="342900">
                  <a:moveTo>
                    <a:pt x="2293188" y="154851"/>
                  </a:moveTo>
                  <a:lnTo>
                    <a:pt x="1983498" y="154851"/>
                  </a:lnTo>
                  <a:lnTo>
                    <a:pt x="1983498" y="190106"/>
                  </a:lnTo>
                  <a:lnTo>
                    <a:pt x="2293188" y="190106"/>
                  </a:lnTo>
                  <a:lnTo>
                    <a:pt x="2293188" y="154851"/>
                  </a:lnTo>
                  <a:close/>
                </a:path>
                <a:path w="3967479" h="342900">
                  <a:moveTo>
                    <a:pt x="2582341" y="166560"/>
                  </a:moveTo>
                  <a:lnTo>
                    <a:pt x="2547429" y="148653"/>
                  </a:lnTo>
                  <a:lnTo>
                    <a:pt x="2509355" y="93586"/>
                  </a:lnTo>
                  <a:lnTo>
                    <a:pt x="2504859" y="61175"/>
                  </a:lnTo>
                  <a:lnTo>
                    <a:pt x="2504859" y="23812"/>
                  </a:lnTo>
                  <a:lnTo>
                    <a:pt x="2456967" y="23812"/>
                  </a:lnTo>
                  <a:lnTo>
                    <a:pt x="2452205" y="96380"/>
                  </a:lnTo>
                  <a:lnTo>
                    <a:pt x="2412492" y="155473"/>
                  </a:lnTo>
                  <a:lnTo>
                    <a:pt x="2376068" y="174180"/>
                  </a:lnTo>
                  <a:lnTo>
                    <a:pt x="2401582" y="211543"/>
                  </a:lnTo>
                  <a:lnTo>
                    <a:pt x="2428608" y="198424"/>
                  </a:lnTo>
                  <a:lnTo>
                    <a:pt x="2450922" y="180746"/>
                  </a:lnTo>
                  <a:lnTo>
                    <a:pt x="2468588" y="159105"/>
                  </a:lnTo>
                  <a:lnTo>
                    <a:pt x="2481707" y="134061"/>
                  </a:lnTo>
                  <a:lnTo>
                    <a:pt x="2494419" y="156273"/>
                  </a:lnTo>
                  <a:lnTo>
                    <a:pt x="2511094" y="175602"/>
                  </a:lnTo>
                  <a:lnTo>
                    <a:pt x="2531783" y="191528"/>
                  </a:lnTo>
                  <a:lnTo>
                    <a:pt x="2556560" y="203530"/>
                  </a:lnTo>
                  <a:lnTo>
                    <a:pt x="2582341" y="166560"/>
                  </a:lnTo>
                  <a:close/>
                </a:path>
                <a:path w="3967479" h="342900">
                  <a:moveTo>
                    <a:pt x="2663520" y="3429"/>
                  </a:moveTo>
                  <a:lnTo>
                    <a:pt x="2616149" y="3429"/>
                  </a:lnTo>
                  <a:lnTo>
                    <a:pt x="2616149" y="75387"/>
                  </a:lnTo>
                  <a:lnTo>
                    <a:pt x="2552738" y="75387"/>
                  </a:lnTo>
                  <a:lnTo>
                    <a:pt x="2552738" y="113804"/>
                  </a:lnTo>
                  <a:lnTo>
                    <a:pt x="2616149" y="113804"/>
                  </a:lnTo>
                  <a:lnTo>
                    <a:pt x="2616149" y="253644"/>
                  </a:lnTo>
                  <a:lnTo>
                    <a:pt x="2663520" y="253644"/>
                  </a:lnTo>
                  <a:lnTo>
                    <a:pt x="2663520" y="3429"/>
                  </a:lnTo>
                  <a:close/>
                </a:path>
                <a:path w="3967479" h="342900">
                  <a:moveTo>
                    <a:pt x="2670746" y="297586"/>
                  </a:moveTo>
                  <a:lnTo>
                    <a:pt x="2486050" y="297586"/>
                  </a:lnTo>
                  <a:lnTo>
                    <a:pt x="2486050" y="227330"/>
                  </a:lnTo>
                  <a:lnTo>
                    <a:pt x="2438031" y="227330"/>
                  </a:lnTo>
                  <a:lnTo>
                    <a:pt x="2438031" y="335876"/>
                  </a:lnTo>
                  <a:lnTo>
                    <a:pt x="2670746" y="335876"/>
                  </a:lnTo>
                  <a:lnTo>
                    <a:pt x="2670746" y="297586"/>
                  </a:lnTo>
                  <a:close/>
                </a:path>
                <a:path w="3967479" h="342900">
                  <a:moveTo>
                    <a:pt x="2854820" y="188531"/>
                  </a:moveTo>
                  <a:lnTo>
                    <a:pt x="2851124" y="157873"/>
                  </a:lnTo>
                  <a:lnTo>
                    <a:pt x="2850210" y="150241"/>
                  </a:lnTo>
                  <a:lnTo>
                    <a:pt x="2827109" y="153695"/>
                  </a:lnTo>
                  <a:lnTo>
                    <a:pt x="2804134" y="155930"/>
                  </a:lnTo>
                  <a:lnTo>
                    <a:pt x="2780017" y="157238"/>
                  </a:lnTo>
                  <a:lnTo>
                    <a:pt x="2753512" y="157873"/>
                  </a:lnTo>
                  <a:lnTo>
                    <a:pt x="2753512" y="127749"/>
                  </a:lnTo>
                  <a:lnTo>
                    <a:pt x="2838500" y="127749"/>
                  </a:lnTo>
                  <a:lnTo>
                    <a:pt x="2838500" y="91694"/>
                  </a:lnTo>
                  <a:lnTo>
                    <a:pt x="2753512" y="91694"/>
                  </a:lnTo>
                  <a:lnTo>
                    <a:pt x="2753512" y="63677"/>
                  </a:lnTo>
                  <a:lnTo>
                    <a:pt x="2841790" y="63677"/>
                  </a:lnTo>
                  <a:lnTo>
                    <a:pt x="2841790" y="25654"/>
                  </a:lnTo>
                  <a:lnTo>
                    <a:pt x="2707868" y="25654"/>
                  </a:lnTo>
                  <a:lnTo>
                    <a:pt x="2707868" y="196684"/>
                  </a:lnTo>
                  <a:lnTo>
                    <a:pt x="2730893" y="196684"/>
                  </a:lnTo>
                  <a:lnTo>
                    <a:pt x="2766326" y="196392"/>
                  </a:lnTo>
                  <a:lnTo>
                    <a:pt x="2797238" y="195224"/>
                  </a:lnTo>
                  <a:lnTo>
                    <a:pt x="2825966" y="192747"/>
                  </a:lnTo>
                  <a:lnTo>
                    <a:pt x="2854820" y="188531"/>
                  </a:lnTo>
                  <a:close/>
                </a:path>
                <a:path w="3967479" h="342900">
                  <a:moveTo>
                    <a:pt x="2987027" y="223913"/>
                  </a:moveTo>
                  <a:lnTo>
                    <a:pt x="2752991" y="223913"/>
                  </a:lnTo>
                  <a:lnTo>
                    <a:pt x="2752991" y="261937"/>
                  </a:lnTo>
                  <a:lnTo>
                    <a:pt x="2939796" y="261937"/>
                  </a:lnTo>
                  <a:lnTo>
                    <a:pt x="2939796" y="341795"/>
                  </a:lnTo>
                  <a:lnTo>
                    <a:pt x="2987027" y="341795"/>
                  </a:lnTo>
                  <a:lnTo>
                    <a:pt x="2987027" y="223913"/>
                  </a:lnTo>
                  <a:close/>
                </a:path>
                <a:path w="3967479" h="342900">
                  <a:moveTo>
                    <a:pt x="2987027" y="3429"/>
                  </a:moveTo>
                  <a:lnTo>
                    <a:pt x="2942044" y="3429"/>
                  </a:lnTo>
                  <a:lnTo>
                    <a:pt x="2942044" y="86042"/>
                  </a:lnTo>
                  <a:lnTo>
                    <a:pt x="2912567" y="86042"/>
                  </a:lnTo>
                  <a:lnTo>
                    <a:pt x="2912567" y="9347"/>
                  </a:lnTo>
                  <a:lnTo>
                    <a:pt x="2868371" y="9347"/>
                  </a:lnTo>
                  <a:lnTo>
                    <a:pt x="2868371" y="207467"/>
                  </a:lnTo>
                  <a:lnTo>
                    <a:pt x="2912567" y="207467"/>
                  </a:lnTo>
                  <a:lnTo>
                    <a:pt x="2912567" y="124193"/>
                  </a:lnTo>
                  <a:lnTo>
                    <a:pt x="2942044" y="124193"/>
                  </a:lnTo>
                  <a:lnTo>
                    <a:pt x="2942044" y="209842"/>
                  </a:lnTo>
                  <a:lnTo>
                    <a:pt x="2987027" y="209842"/>
                  </a:lnTo>
                  <a:lnTo>
                    <a:pt x="2987027" y="124193"/>
                  </a:lnTo>
                  <a:lnTo>
                    <a:pt x="2987027" y="86042"/>
                  </a:lnTo>
                  <a:lnTo>
                    <a:pt x="2987027" y="3429"/>
                  </a:lnTo>
                  <a:close/>
                </a:path>
                <a:path w="3967479" h="342900">
                  <a:moveTo>
                    <a:pt x="3170567" y="187871"/>
                  </a:moveTo>
                  <a:lnTo>
                    <a:pt x="3164992" y="155587"/>
                  </a:lnTo>
                  <a:lnTo>
                    <a:pt x="3159823" y="147091"/>
                  </a:lnTo>
                  <a:lnTo>
                    <a:pt x="3149587" y="130251"/>
                  </a:lnTo>
                  <a:lnTo>
                    <a:pt x="3128861" y="115633"/>
                  </a:lnTo>
                  <a:lnTo>
                    <a:pt x="3128861" y="187871"/>
                  </a:lnTo>
                  <a:lnTo>
                    <a:pt x="3126397" y="205168"/>
                  </a:lnTo>
                  <a:lnTo>
                    <a:pt x="3119653" y="217957"/>
                  </a:lnTo>
                  <a:lnTo>
                    <a:pt x="3109366" y="225869"/>
                  </a:lnTo>
                  <a:lnTo>
                    <a:pt x="3096234" y="228523"/>
                  </a:lnTo>
                  <a:lnTo>
                    <a:pt x="3082810" y="225869"/>
                  </a:lnTo>
                  <a:lnTo>
                    <a:pt x="3072396" y="217957"/>
                  </a:lnTo>
                  <a:lnTo>
                    <a:pt x="3065678" y="205168"/>
                  </a:lnTo>
                  <a:lnTo>
                    <a:pt x="3063354" y="187871"/>
                  </a:lnTo>
                  <a:lnTo>
                    <a:pt x="3065678" y="170789"/>
                  </a:lnTo>
                  <a:lnTo>
                    <a:pt x="3072396" y="157949"/>
                  </a:lnTo>
                  <a:lnTo>
                    <a:pt x="3082810" y="149885"/>
                  </a:lnTo>
                  <a:lnTo>
                    <a:pt x="3096234" y="147091"/>
                  </a:lnTo>
                  <a:lnTo>
                    <a:pt x="3109366" y="149885"/>
                  </a:lnTo>
                  <a:lnTo>
                    <a:pt x="3119653" y="157949"/>
                  </a:lnTo>
                  <a:lnTo>
                    <a:pt x="3126397" y="170789"/>
                  </a:lnTo>
                  <a:lnTo>
                    <a:pt x="3128861" y="187871"/>
                  </a:lnTo>
                  <a:lnTo>
                    <a:pt x="3128861" y="115633"/>
                  </a:lnTo>
                  <a:lnTo>
                    <a:pt x="3126092" y="113677"/>
                  </a:lnTo>
                  <a:lnTo>
                    <a:pt x="3096234" y="107746"/>
                  </a:lnTo>
                  <a:lnTo>
                    <a:pt x="3066364" y="113677"/>
                  </a:lnTo>
                  <a:lnTo>
                    <a:pt x="3042716" y="130251"/>
                  </a:lnTo>
                  <a:lnTo>
                    <a:pt x="3027172" y="155587"/>
                  </a:lnTo>
                  <a:lnTo>
                    <a:pt x="3021647" y="187871"/>
                  </a:lnTo>
                  <a:lnTo>
                    <a:pt x="3027172" y="220548"/>
                  </a:lnTo>
                  <a:lnTo>
                    <a:pt x="3042716" y="246126"/>
                  </a:lnTo>
                  <a:lnTo>
                    <a:pt x="3066364" y="262813"/>
                  </a:lnTo>
                  <a:lnTo>
                    <a:pt x="3096234" y="268770"/>
                  </a:lnTo>
                  <a:lnTo>
                    <a:pt x="3126092" y="262813"/>
                  </a:lnTo>
                  <a:lnTo>
                    <a:pt x="3149587" y="246126"/>
                  </a:lnTo>
                  <a:lnTo>
                    <a:pt x="3160191" y="228523"/>
                  </a:lnTo>
                  <a:lnTo>
                    <a:pt x="3164992" y="220548"/>
                  </a:lnTo>
                  <a:lnTo>
                    <a:pt x="3170567" y="187871"/>
                  </a:lnTo>
                  <a:close/>
                </a:path>
                <a:path w="3967479" h="342900">
                  <a:moveTo>
                    <a:pt x="3177413" y="54737"/>
                  </a:moveTo>
                  <a:lnTo>
                    <a:pt x="3119399" y="54737"/>
                  </a:lnTo>
                  <a:lnTo>
                    <a:pt x="3119399" y="12496"/>
                  </a:lnTo>
                  <a:lnTo>
                    <a:pt x="3072688" y="12496"/>
                  </a:lnTo>
                  <a:lnTo>
                    <a:pt x="3072688" y="54737"/>
                  </a:lnTo>
                  <a:lnTo>
                    <a:pt x="3013494" y="54737"/>
                  </a:lnTo>
                  <a:lnTo>
                    <a:pt x="3013494" y="92494"/>
                  </a:lnTo>
                  <a:lnTo>
                    <a:pt x="3177413" y="92494"/>
                  </a:lnTo>
                  <a:lnTo>
                    <a:pt x="3177413" y="54737"/>
                  </a:lnTo>
                  <a:close/>
                </a:path>
                <a:path w="3967479" h="342900">
                  <a:moveTo>
                    <a:pt x="3306991" y="2895"/>
                  </a:moveTo>
                  <a:lnTo>
                    <a:pt x="3261868" y="2895"/>
                  </a:lnTo>
                  <a:lnTo>
                    <a:pt x="3261868" y="140906"/>
                  </a:lnTo>
                  <a:lnTo>
                    <a:pt x="3234372" y="140906"/>
                  </a:lnTo>
                  <a:lnTo>
                    <a:pt x="3234372" y="9613"/>
                  </a:lnTo>
                  <a:lnTo>
                    <a:pt x="3189909" y="9613"/>
                  </a:lnTo>
                  <a:lnTo>
                    <a:pt x="3189909" y="327190"/>
                  </a:lnTo>
                  <a:lnTo>
                    <a:pt x="3234372" y="327190"/>
                  </a:lnTo>
                  <a:lnTo>
                    <a:pt x="3234372" y="178790"/>
                  </a:lnTo>
                  <a:lnTo>
                    <a:pt x="3261868" y="178790"/>
                  </a:lnTo>
                  <a:lnTo>
                    <a:pt x="3261868" y="341795"/>
                  </a:lnTo>
                  <a:lnTo>
                    <a:pt x="3306991" y="341795"/>
                  </a:lnTo>
                  <a:lnTo>
                    <a:pt x="3306991" y="178790"/>
                  </a:lnTo>
                  <a:lnTo>
                    <a:pt x="3306991" y="140906"/>
                  </a:lnTo>
                  <a:lnTo>
                    <a:pt x="3306991" y="2895"/>
                  </a:lnTo>
                  <a:close/>
                </a:path>
                <a:path w="3967479" h="342900">
                  <a:moveTo>
                    <a:pt x="3641826" y="263779"/>
                  </a:moveTo>
                  <a:lnTo>
                    <a:pt x="3509746" y="263779"/>
                  </a:lnTo>
                  <a:lnTo>
                    <a:pt x="3509746" y="201028"/>
                  </a:lnTo>
                  <a:lnTo>
                    <a:pt x="3607485" y="201028"/>
                  </a:lnTo>
                  <a:lnTo>
                    <a:pt x="3607485" y="163131"/>
                  </a:lnTo>
                  <a:lnTo>
                    <a:pt x="3607485" y="114985"/>
                  </a:lnTo>
                  <a:lnTo>
                    <a:pt x="3607485" y="77355"/>
                  </a:lnTo>
                  <a:lnTo>
                    <a:pt x="3607485" y="24599"/>
                  </a:lnTo>
                  <a:lnTo>
                    <a:pt x="3560127" y="24599"/>
                  </a:lnTo>
                  <a:lnTo>
                    <a:pt x="3560127" y="77355"/>
                  </a:lnTo>
                  <a:lnTo>
                    <a:pt x="3560127" y="114985"/>
                  </a:lnTo>
                  <a:lnTo>
                    <a:pt x="3560127" y="163131"/>
                  </a:lnTo>
                  <a:lnTo>
                    <a:pt x="3412515" y="163131"/>
                  </a:lnTo>
                  <a:lnTo>
                    <a:pt x="3412515" y="114985"/>
                  </a:lnTo>
                  <a:lnTo>
                    <a:pt x="3560127" y="114985"/>
                  </a:lnTo>
                  <a:lnTo>
                    <a:pt x="3560127" y="77355"/>
                  </a:lnTo>
                  <a:lnTo>
                    <a:pt x="3412515" y="77355"/>
                  </a:lnTo>
                  <a:lnTo>
                    <a:pt x="3412515" y="24599"/>
                  </a:lnTo>
                  <a:lnTo>
                    <a:pt x="3364890" y="24599"/>
                  </a:lnTo>
                  <a:lnTo>
                    <a:pt x="3364890" y="201028"/>
                  </a:lnTo>
                  <a:lnTo>
                    <a:pt x="3462769" y="201028"/>
                  </a:lnTo>
                  <a:lnTo>
                    <a:pt x="3462769" y="263779"/>
                  </a:lnTo>
                  <a:lnTo>
                    <a:pt x="3332137" y="263779"/>
                  </a:lnTo>
                  <a:lnTo>
                    <a:pt x="3332137" y="302323"/>
                  </a:lnTo>
                  <a:lnTo>
                    <a:pt x="3641826" y="302323"/>
                  </a:lnTo>
                  <a:lnTo>
                    <a:pt x="3641826" y="263779"/>
                  </a:lnTo>
                  <a:close/>
                </a:path>
                <a:path w="3967479" h="342900">
                  <a:moveTo>
                    <a:pt x="3857993" y="232206"/>
                  </a:moveTo>
                  <a:lnTo>
                    <a:pt x="3821519" y="207251"/>
                  </a:lnTo>
                  <a:lnTo>
                    <a:pt x="3798239" y="176949"/>
                  </a:lnTo>
                  <a:lnTo>
                    <a:pt x="3795585" y="173494"/>
                  </a:lnTo>
                  <a:lnTo>
                    <a:pt x="3780117" y="134861"/>
                  </a:lnTo>
                  <a:lnTo>
                    <a:pt x="3775113" y="95250"/>
                  </a:lnTo>
                  <a:lnTo>
                    <a:pt x="3775113" y="74460"/>
                  </a:lnTo>
                  <a:lnTo>
                    <a:pt x="3843248" y="74460"/>
                  </a:lnTo>
                  <a:lnTo>
                    <a:pt x="3843248" y="35661"/>
                  </a:lnTo>
                  <a:lnTo>
                    <a:pt x="3655657" y="35661"/>
                  </a:lnTo>
                  <a:lnTo>
                    <a:pt x="3655657" y="74460"/>
                  </a:lnTo>
                  <a:lnTo>
                    <a:pt x="3727348" y="74460"/>
                  </a:lnTo>
                  <a:lnTo>
                    <a:pt x="3727348" y="95250"/>
                  </a:lnTo>
                  <a:lnTo>
                    <a:pt x="3721874" y="137909"/>
                  </a:lnTo>
                  <a:lnTo>
                    <a:pt x="3705860" y="179082"/>
                  </a:lnTo>
                  <a:lnTo>
                    <a:pt x="3679304" y="214693"/>
                  </a:lnTo>
                  <a:lnTo>
                    <a:pt x="3642233" y="240626"/>
                  </a:lnTo>
                  <a:lnTo>
                    <a:pt x="3669868" y="278117"/>
                  </a:lnTo>
                  <a:lnTo>
                    <a:pt x="3696970" y="260845"/>
                  </a:lnTo>
                  <a:lnTo>
                    <a:pt x="3719792" y="237451"/>
                  </a:lnTo>
                  <a:lnTo>
                    <a:pt x="3738168" y="209092"/>
                  </a:lnTo>
                  <a:lnTo>
                    <a:pt x="3751948" y="176949"/>
                  </a:lnTo>
                  <a:lnTo>
                    <a:pt x="3765410" y="206108"/>
                  </a:lnTo>
                  <a:lnTo>
                    <a:pt x="3783215" y="231927"/>
                  </a:lnTo>
                  <a:lnTo>
                    <a:pt x="3805288" y="253377"/>
                  </a:lnTo>
                  <a:lnTo>
                    <a:pt x="3831552" y="269430"/>
                  </a:lnTo>
                  <a:lnTo>
                    <a:pt x="3857993" y="232206"/>
                  </a:lnTo>
                  <a:close/>
                </a:path>
                <a:path w="3967479" h="342900">
                  <a:moveTo>
                    <a:pt x="3967188" y="132346"/>
                  </a:moveTo>
                  <a:lnTo>
                    <a:pt x="3917188" y="132346"/>
                  </a:lnTo>
                  <a:lnTo>
                    <a:pt x="3917188" y="2895"/>
                  </a:lnTo>
                  <a:lnTo>
                    <a:pt x="3869702" y="2895"/>
                  </a:lnTo>
                  <a:lnTo>
                    <a:pt x="3869702" y="341795"/>
                  </a:lnTo>
                  <a:lnTo>
                    <a:pt x="3917188" y="341795"/>
                  </a:lnTo>
                  <a:lnTo>
                    <a:pt x="3917188" y="171945"/>
                  </a:lnTo>
                  <a:lnTo>
                    <a:pt x="3967188" y="171945"/>
                  </a:lnTo>
                  <a:lnTo>
                    <a:pt x="3967188" y="13234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6451597" y="3754409"/>
            <a:ext cx="951865" cy="339725"/>
          </a:xfrm>
          <a:custGeom>
            <a:avLst/>
            <a:gdLst/>
            <a:ahLst/>
            <a:cxnLst/>
            <a:rect l="l" t="t" r="r" b="b"/>
            <a:pathLst>
              <a:path w="951865" h="339725">
                <a:moveTo>
                  <a:pt x="153922" y="163789"/>
                </a:moveTo>
                <a:lnTo>
                  <a:pt x="104068" y="158483"/>
                </a:lnTo>
                <a:lnTo>
                  <a:pt x="65203" y="143348"/>
                </a:lnTo>
                <a:lnTo>
                  <a:pt x="39979" y="119554"/>
                </a:lnTo>
                <a:lnTo>
                  <a:pt x="31047" y="88275"/>
                </a:lnTo>
                <a:lnTo>
                  <a:pt x="39979" y="56456"/>
                </a:lnTo>
                <a:lnTo>
                  <a:pt x="65203" y="32248"/>
                </a:lnTo>
                <a:lnTo>
                  <a:pt x="104068" y="16845"/>
                </a:lnTo>
                <a:lnTo>
                  <a:pt x="153922" y="11445"/>
                </a:lnTo>
                <a:lnTo>
                  <a:pt x="203916" y="16845"/>
                </a:lnTo>
                <a:lnTo>
                  <a:pt x="242970" y="32248"/>
                </a:lnTo>
                <a:lnTo>
                  <a:pt x="260906" y="49334"/>
                </a:lnTo>
                <a:lnTo>
                  <a:pt x="153922" y="49334"/>
                </a:lnTo>
                <a:lnTo>
                  <a:pt x="123185" y="51977"/>
                </a:lnTo>
                <a:lnTo>
                  <a:pt x="99835" y="59529"/>
                </a:lnTo>
                <a:lnTo>
                  <a:pt x="85045" y="71719"/>
                </a:lnTo>
                <a:lnTo>
                  <a:pt x="79986" y="88275"/>
                </a:lnTo>
                <a:lnTo>
                  <a:pt x="85045" y="104483"/>
                </a:lnTo>
                <a:lnTo>
                  <a:pt x="99835" y="116411"/>
                </a:lnTo>
                <a:lnTo>
                  <a:pt x="123185" y="123777"/>
                </a:lnTo>
                <a:lnTo>
                  <a:pt x="153922" y="126295"/>
                </a:lnTo>
                <a:lnTo>
                  <a:pt x="261184" y="126295"/>
                </a:lnTo>
                <a:lnTo>
                  <a:pt x="242970" y="143348"/>
                </a:lnTo>
                <a:lnTo>
                  <a:pt x="203916" y="158483"/>
                </a:lnTo>
                <a:lnTo>
                  <a:pt x="153922" y="163789"/>
                </a:lnTo>
                <a:close/>
              </a:path>
              <a:path w="951865" h="339725">
                <a:moveTo>
                  <a:pt x="261184" y="126295"/>
                </a:moveTo>
                <a:lnTo>
                  <a:pt x="153922" y="126295"/>
                </a:lnTo>
                <a:lnTo>
                  <a:pt x="184871" y="123777"/>
                </a:lnTo>
                <a:lnTo>
                  <a:pt x="208321" y="116411"/>
                </a:lnTo>
                <a:lnTo>
                  <a:pt x="223187" y="104483"/>
                </a:lnTo>
                <a:lnTo>
                  <a:pt x="228383" y="88275"/>
                </a:lnTo>
                <a:lnTo>
                  <a:pt x="223187" y="71719"/>
                </a:lnTo>
                <a:lnTo>
                  <a:pt x="208321" y="59529"/>
                </a:lnTo>
                <a:lnTo>
                  <a:pt x="184871" y="51977"/>
                </a:lnTo>
                <a:lnTo>
                  <a:pt x="153922" y="49334"/>
                </a:lnTo>
                <a:lnTo>
                  <a:pt x="260906" y="49334"/>
                </a:lnTo>
                <a:lnTo>
                  <a:pt x="268383" y="56456"/>
                </a:lnTo>
                <a:lnTo>
                  <a:pt x="277454" y="88275"/>
                </a:lnTo>
                <a:lnTo>
                  <a:pt x="268383" y="119554"/>
                </a:lnTo>
                <a:lnTo>
                  <a:pt x="261184" y="126295"/>
                </a:lnTo>
                <a:close/>
              </a:path>
              <a:path w="951865" h="339725">
                <a:moveTo>
                  <a:pt x="309686" y="228252"/>
                </a:moveTo>
                <a:lnTo>
                  <a:pt x="0" y="228252"/>
                </a:lnTo>
                <a:lnTo>
                  <a:pt x="0" y="189442"/>
                </a:lnTo>
                <a:lnTo>
                  <a:pt x="309686" y="189442"/>
                </a:lnTo>
                <a:lnTo>
                  <a:pt x="309686" y="228252"/>
                </a:lnTo>
                <a:close/>
              </a:path>
              <a:path w="951865" h="339725">
                <a:moveTo>
                  <a:pt x="177339" y="339155"/>
                </a:moveTo>
                <a:lnTo>
                  <a:pt x="130373" y="339155"/>
                </a:lnTo>
                <a:lnTo>
                  <a:pt x="130373" y="228252"/>
                </a:lnTo>
                <a:lnTo>
                  <a:pt x="177339" y="228252"/>
                </a:lnTo>
                <a:lnTo>
                  <a:pt x="177339" y="339155"/>
                </a:lnTo>
                <a:close/>
              </a:path>
              <a:path w="951865" h="339725">
                <a:moveTo>
                  <a:pt x="602022" y="339681"/>
                </a:moveTo>
                <a:lnTo>
                  <a:pt x="554793" y="339681"/>
                </a:lnTo>
                <a:lnTo>
                  <a:pt x="554793" y="0"/>
                </a:lnTo>
                <a:lnTo>
                  <a:pt x="602022" y="0"/>
                </a:lnTo>
                <a:lnTo>
                  <a:pt x="602022" y="339681"/>
                </a:lnTo>
                <a:close/>
              </a:path>
              <a:path w="951865" h="339725">
                <a:moveTo>
                  <a:pt x="366929" y="260352"/>
                </a:moveTo>
                <a:lnTo>
                  <a:pt x="336539" y="260352"/>
                </a:lnTo>
                <a:lnTo>
                  <a:pt x="336539" y="121690"/>
                </a:lnTo>
                <a:lnTo>
                  <a:pt x="448758" y="121690"/>
                </a:lnTo>
                <a:lnTo>
                  <a:pt x="448758" y="66831"/>
                </a:lnTo>
                <a:lnTo>
                  <a:pt x="336276" y="66831"/>
                </a:lnTo>
                <a:lnTo>
                  <a:pt x="336276" y="28547"/>
                </a:lnTo>
                <a:lnTo>
                  <a:pt x="497171" y="28547"/>
                </a:lnTo>
                <a:lnTo>
                  <a:pt x="497171" y="159053"/>
                </a:lnTo>
                <a:lnTo>
                  <a:pt x="385479" y="159053"/>
                </a:lnTo>
                <a:lnTo>
                  <a:pt x="385479" y="221279"/>
                </a:lnTo>
                <a:lnTo>
                  <a:pt x="531798" y="221279"/>
                </a:lnTo>
                <a:lnTo>
                  <a:pt x="534665" y="248380"/>
                </a:lnTo>
                <a:lnTo>
                  <a:pt x="493748" y="254413"/>
                </a:lnTo>
                <a:lnTo>
                  <a:pt x="453214" y="258066"/>
                </a:lnTo>
                <a:lnTo>
                  <a:pt x="411472" y="259869"/>
                </a:lnTo>
                <a:lnTo>
                  <a:pt x="366929" y="260352"/>
                </a:lnTo>
                <a:close/>
              </a:path>
              <a:path w="951865" h="339725">
                <a:moveTo>
                  <a:pt x="531798" y="221279"/>
                </a:moveTo>
                <a:lnTo>
                  <a:pt x="385479" y="221279"/>
                </a:lnTo>
                <a:lnTo>
                  <a:pt x="423063" y="220490"/>
                </a:lnTo>
                <a:lnTo>
                  <a:pt x="458921" y="218516"/>
                </a:lnTo>
                <a:lnTo>
                  <a:pt x="494334" y="215063"/>
                </a:lnTo>
                <a:lnTo>
                  <a:pt x="530587" y="209834"/>
                </a:lnTo>
                <a:lnTo>
                  <a:pt x="531798" y="221279"/>
                </a:lnTo>
                <a:close/>
              </a:path>
              <a:path w="951865" h="339725">
                <a:moveTo>
                  <a:pt x="903436" y="338102"/>
                </a:moveTo>
                <a:lnTo>
                  <a:pt x="855944" y="338102"/>
                </a:lnTo>
                <a:lnTo>
                  <a:pt x="855944" y="0"/>
                </a:lnTo>
                <a:lnTo>
                  <a:pt x="903436" y="0"/>
                </a:lnTo>
                <a:lnTo>
                  <a:pt x="903436" y="129847"/>
                </a:lnTo>
                <a:lnTo>
                  <a:pt x="951323" y="129847"/>
                </a:lnTo>
                <a:lnTo>
                  <a:pt x="951323" y="169051"/>
                </a:lnTo>
                <a:lnTo>
                  <a:pt x="903436" y="169051"/>
                </a:lnTo>
                <a:lnTo>
                  <a:pt x="903436" y="338102"/>
                </a:lnTo>
                <a:close/>
              </a:path>
              <a:path w="951865" h="339725">
                <a:moveTo>
                  <a:pt x="659397" y="279559"/>
                </a:moveTo>
                <a:lnTo>
                  <a:pt x="632691" y="243249"/>
                </a:lnTo>
                <a:lnTo>
                  <a:pt x="676270" y="217390"/>
                </a:lnTo>
                <a:lnTo>
                  <a:pt x="711116" y="187869"/>
                </a:lnTo>
                <a:lnTo>
                  <a:pt x="737368" y="154306"/>
                </a:lnTo>
                <a:lnTo>
                  <a:pt x="755164" y="116323"/>
                </a:lnTo>
                <a:lnTo>
                  <a:pt x="764643" y="73540"/>
                </a:lnTo>
                <a:lnTo>
                  <a:pt x="651767" y="73540"/>
                </a:lnTo>
                <a:lnTo>
                  <a:pt x="651767" y="34731"/>
                </a:lnTo>
                <a:lnTo>
                  <a:pt x="813056" y="34731"/>
                </a:lnTo>
                <a:lnTo>
                  <a:pt x="809485" y="84157"/>
                </a:lnTo>
                <a:lnTo>
                  <a:pt x="798390" y="130802"/>
                </a:lnTo>
                <a:lnTo>
                  <a:pt x="778802" y="174165"/>
                </a:lnTo>
                <a:lnTo>
                  <a:pt x="749753" y="213746"/>
                </a:lnTo>
                <a:lnTo>
                  <a:pt x="710274" y="249045"/>
                </a:lnTo>
                <a:lnTo>
                  <a:pt x="659397" y="2795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81978" y="3754409"/>
            <a:ext cx="945515" cy="339090"/>
          </a:xfrm>
          <a:custGeom>
            <a:avLst/>
            <a:gdLst/>
            <a:ahLst/>
            <a:cxnLst/>
            <a:rect l="l" t="t" r="r" b="b"/>
            <a:pathLst>
              <a:path w="945515" h="339089">
                <a:moveTo>
                  <a:pt x="281138" y="55122"/>
                </a:moveTo>
                <a:lnTo>
                  <a:pt x="27890" y="55122"/>
                </a:lnTo>
                <a:lnTo>
                  <a:pt x="27890" y="18023"/>
                </a:lnTo>
                <a:lnTo>
                  <a:pt x="281138" y="18023"/>
                </a:lnTo>
                <a:lnTo>
                  <a:pt x="281138" y="55122"/>
                </a:lnTo>
                <a:close/>
              </a:path>
              <a:path w="945515" h="339089">
                <a:moveTo>
                  <a:pt x="32626" y="167341"/>
                </a:moveTo>
                <a:lnTo>
                  <a:pt x="15129" y="130110"/>
                </a:lnTo>
                <a:lnTo>
                  <a:pt x="60939" y="119559"/>
                </a:lnTo>
                <a:lnTo>
                  <a:pt x="94885" y="101940"/>
                </a:lnTo>
                <a:lnTo>
                  <a:pt x="116843" y="79660"/>
                </a:lnTo>
                <a:lnTo>
                  <a:pt x="126689" y="55122"/>
                </a:lnTo>
                <a:lnTo>
                  <a:pt x="182470" y="55122"/>
                </a:lnTo>
                <a:lnTo>
                  <a:pt x="192004" y="79660"/>
                </a:lnTo>
                <a:lnTo>
                  <a:pt x="211154" y="99194"/>
                </a:lnTo>
                <a:lnTo>
                  <a:pt x="154448" y="99194"/>
                </a:lnTo>
                <a:lnTo>
                  <a:pt x="135043" y="123365"/>
                </a:lnTo>
                <a:lnTo>
                  <a:pt x="107942" y="143282"/>
                </a:lnTo>
                <a:lnTo>
                  <a:pt x="73639" y="158191"/>
                </a:lnTo>
                <a:lnTo>
                  <a:pt x="32626" y="167341"/>
                </a:lnTo>
                <a:close/>
              </a:path>
              <a:path w="945515" h="339089">
                <a:moveTo>
                  <a:pt x="276928" y="167341"/>
                </a:moveTo>
                <a:lnTo>
                  <a:pt x="235590" y="158191"/>
                </a:lnTo>
                <a:lnTo>
                  <a:pt x="201085" y="143282"/>
                </a:lnTo>
                <a:lnTo>
                  <a:pt x="173882" y="123365"/>
                </a:lnTo>
                <a:lnTo>
                  <a:pt x="154448" y="99194"/>
                </a:lnTo>
                <a:lnTo>
                  <a:pt x="211154" y="99194"/>
                </a:lnTo>
                <a:lnTo>
                  <a:pt x="213846" y="101940"/>
                </a:lnTo>
                <a:lnTo>
                  <a:pt x="247924" y="119559"/>
                </a:lnTo>
                <a:lnTo>
                  <a:pt x="294162" y="130110"/>
                </a:lnTo>
                <a:lnTo>
                  <a:pt x="276928" y="167341"/>
                </a:lnTo>
                <a:close/>
              </a:path>
              <a:path w="945515" h="339089">
                <a:moveTo>
                  <a:pt x="308896" y="224963"/>
                </a:moveTo>
                <a:lnTo>
                  <a:pt x="0" y="224963"/>
                </a:lnTo>
                <a:lnTo>
                  <a:pt x="0" y="186943"/>
                </a:lnTo>
                <a:lnTo>
                  <a:pt x="308896" y="186943"/>
                </a:lnTo>
                <a:lnTo>
                  <a:pt x="308896" y="224963"/>
                </a:lnTo>
                <a:close/>
              </a:path>
              <a:path w="945515" h="339089">
                <a:moveTo>
                  <a:pt x="176944" y="338892"/>
                </a:moveTo>
                <a:lnTo>
                  <a:pt x="129978" y="338892"/>
                </a:lnTo>
                <a:lnTo>
                  <a:pt x="129978" y="224963"/>
                </a:lnTo>
                <a:lnTo>
                  <a:pt x="176944" y="224963"/>
                </a:lnTo>
                <a:lnTo>
                  <a:pt x="176944" y="338892"/>
                </a:lnTo>
                <a:close/>
              </a:path>
              <a:path w="945515" h="339089">
                <a:moveTo>
                  <a:pt x="585051" y="338102"/>
                </a:moveTo>
                <a:lnTo>
                  <a:pt x="537559" y="338102"/>
                </a:lnTo>
                <a:lnTo>
                  <a:pt x="537559" y="0"/>
                </a:lnTo>
                <a:lnTo>
                  <a:pt x="585051" y="0"/>
                </a:lnTo>
                <a:lnTo>
                  <a:pt x="585051" y="129847"/>
                </a:lnTo>
                <a:lnTo>
                  <a:pt x="632938" y="129847"/>
                </a:lnTo>
                <a:lnTo>
                  <a:pt x="632938" y="169051"/>
                </a:lnTo>
                <a:lnTo>
                  <a:pt x="585051" y="169051"/>
                </a:lnTo>
                <a:lnTo>
                  <a:pt x="585051" y="338102"/>
                </a:lnTo>
                <a:close/>
              </a:path>
              <a:path w="945515" h="339089">
                <a:moveTo>
                  <a:pt x="341012" y="279559"/>
                </a:moveTo>
                <a:lnTo>
                  <a:pt x="314306" y="243249"/>
                </a:lnTo>
                <a:lnTo>
                  <a:pt x="357885" y="217390"/>
                </a:lnTo>
                <a:lnTo>
                  <a:pt x="392731" y="187869"/>
                </a:lnTo>
                <a:lnTo>
                  <a:pt x="418983" y="154306"/>
                </a:lnTo>
                <a:lnTo>
                  <a:pt x="436779" y="116323"/>
                </a:lnTo>
                <a:lnTo>
                  <a:pt x="446258" y="73540"/>
                </a:lnTo>
                <a:lnTo>
                  <a:pt x="333382" y="73540"/>
                </a:lnTo>
                <a:lnTo>
                  <a:pt x="333382" y="34731"/>
                </a:lnTo>
                <a:lnTo>
                  <a:pt x="494671" y="34731"/>
                </a:lnTo>
                <a:lnTo>
                  <a:pt x="491101" y="84157"/>
                </a:lnTo>
                <a:lnTo>
                  <a:pt x="480005" y="130802"/>
                </a:lnTo>
                <a:lnTo>
                  <a:pt x="460417" y="174165"/>
                </a:lnTo>
                <a:lnTo>
                  <a:pt x="431368" y="213746"/>
                </a:lnTo>
                <a:lnTo>
                  <a:pt x="391889" y="249045"/>
                </a:lnTo>
                <a:lnTo>
                  <a:pt x="341012" y="279559"/>
                </a:lnTo>
                <a:close/>
              </a:path>
              <a:path w="945515" h="339089">
                <a:moveTo>
                  <a:pt x="913698" y="136030"/>
                </a:moveTo>
                <a:lnTo>
                  <a:pt x="674132" y="136030"/>
                </a:lnTo>
                <a:lnTo>
                  <a:pt x="674132" y="55648"/>
                </a:lnTo>
                <a:lnTo>
                  <a:pt x="860285" y="55648"/>
                </a:lnTo>
                <a:lnTo>
                  <a:pt x="860285" y="38546"/>
                </a:lnTo>
                <a:lnTo>
                  <a:pt x="673605" y="38546"/>
                </a:lnTo>
                <a:lnTo>
                  <a:pt x="673605" y="6314"/>
                </a:lnTo>
                <a:lnTo>
                  <a:pt x="907909" y="6314"/>
                </a:lnTo>
                <a:lnTo>
                  <a:pt x="907909" y="85775"/>
                </a:lnTo>
                <a:lnTo>
                  <a:pt x="721361" y="85775"/>
                </a:lnTo>
                <a:lnTo>
                  <a:pt x="721361" y="103930"/>
                </a:lnTo>
                <a:lnTo>
                  <a:pt x="913698" y="103930"/>
                </a:lnTo>
                <a:lnTo>
                  <a:pt x="913698" y="136030"/>
                </a:lnTo>
                <a:close/>
              </a:path>
              <a:path w="945515" h="339089">
                <a:moveTo>
                  <a:pt x="945272" y="187206"/>
                </a:moveTo>
                <a:lnTo>
                  <a:pt x="635585" y="187206"/>
                </a:lnTo>
                <a:lnTo>
                  <a:pt x="635585" y="151948"/>
                </a:lnTo>
                <a:lnTo>
                  <a:pt x="945272" y="151948"/>
                </a:lnTo>
                <a:lnTo>
                  <a:pt x="945272" y="187206"/>
                </a:lnTo>
                <a:close/>
              </a:path>
              <a:path w="945515" h="339089">
                <a:moveTo>
                  <a:pt x="918171" y="335734"/>
                </a:moveTo>
                <a:lnTo>
                  <a:pt x="671237" y="335734"/>
                </a:lnTo>
                <a:lnTo>
                  <a:pt x="671237" y="253905"/>
                </a:lnTo>
                <a:lnTo>
                  <a:pt x="861206" y="253905"/>
                </a:lnTo>
                <a:lnTo>
                  <a:pt x="861206" y="236935"/>
                </a:lnTo>
                <a:lnTo>
                  <a:pt x="670974" y="236935"/>
                </a:lnTo>
                <a:lnTo>
                  <a:pt x="670974" y="204045"/>
                </a:lnTo>
                <a:lnTo>
                  <a:pt x="908304" y="204045"/>
                </a:lnTo>
                <a:lnTo>
                  <a:pt x="908304" y="284032"/>
                </a:lnTo>
                <a:lnTo>
                  <a:pt x="718467" y="284032"/>
                </a:lnTo>
                <a:lnTo>
                  <a:pt x="718467" y="303371"/>
                </a:lnTo>
                <a:lnTo>
                  <a:pt x="918171" y="303371"/>
                </a:lnTo>
                <a:lnTo>
                  <a:pt x="918171" y="33573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15115" y="3754409"/>
            <a:ext cx="1578610" cy="339090"/>
          </a:xfrm>
          <a:custGeom>
            <a:avLst/>
            <a:gdLst/>
            <a:ahLst/>
            <a:cxnLst/>
            <a:rect l="l" t="t" r="r" b="b"/>
            <a:pathLst>
              <a:path w="1578609" h="339089">
                <a:moveTo>
                  <a:pt x="290478" y="338892"/>
                </a:moveTo>
                <a:lnTo>
                  <a:pt x="245091" y="338892"/>
                </a:lnTo>
                <a:lnTo>
                  <a:pt x="245091" y="0"/>
                </a:lnTo>
                <a:lnTo>
                  <a:pt x="290478" y="0"/>
                </a:lnTo>
                <a:lnTo>
                  <a:pt x="290478" y="338892"/>
                </a:lnTo>
                <a:close/>
              </a:path>
              <a:path w="1578609" h="339089">
                <a:moveTo>
                  <a:pt x="221279" y="75250"/>
                </a:moveTo>
                <a:lnTo>
                  <a:pt x="176550" y="75250"/>
                </a:lnTo>
                <a:lnTo>
                  <a:pt x="176550" y="5262"/>
                </a:lnTo>
                <a:lnTo>
                  <a:pt x="221279" y="5262"/>
                </a:lnTo>
                <a:lnTo>
                  <a:pt x="221279" y="75250"/>
                </a:lnTo>
                <a:close/>
              </a:path>
              <a:path w="1578609" h="339089">
                <a:moveTo>
                  <a:pt x="73540" y="269824"/>
                </a:moveTo>
                <a:lnTo>
                  <a:pt x="43216" y="261369"/>
                </a:lnTo>
                <a:lnTo>
                  <a:pt x="19996" y="236918"/>
                </a:lnTo>
                <a:lnTo>
                  <a:pt x="5163" y="198135"/>
                </a:lnTo>
                <a:lnTo>
                  <a:pt x="0" y="146686"/>
                </a:lnTo>
                <a:lnTo>
                  <a:pt x="5163" y="95656"/>
                </a:lnTo>
                <a:lnTo>
                  <a:pt x="19996" y="57145"/>
                </a:lnTo>
                <a:lnTo>
                  <a:pt x="43216" y="32817"/>
                </a:lnTo>
                <a:lnTo>
                  <a:pt x="73540" y="24338"/>
                </a:lnTo>
                <a:lnTo>
                  <a:pt x="93640" y="27723"/>
                </a:lnTo>
                <a:lnTo>
                  <a:pt x="111100" y="37608"/>
                </a:lnTo>
                <a:lnTo>
                  <a:pt x="125600" y="53587"/>
                </a:lnTo>
                <a:lnTo>
                  <a:pt x="133685" y="69199"/>
                </a:lnTo>
                <a:lnTo>
                  <a:pt x="73540" y="69199"/>
                </a:lnTo>
                <a:lnTo>
                  <a:pt x="60428" y="73980"/>
                </a:lnTo>
                <a:lnTo>
                  <a:pt x="50830" y="88505"/>
                </a:lnTo>
                <a:lnTo>
                  <a:pt x="44957" y="112748"/>
                </a:lnTo>
                <a:lnTo>
                  <a:pt x="43019" y="146686"/>
                </a:lnTo>
                <a:lnTo>
                  <a:pt x="44957" y="180866"/>
                </a:lnTo>
                <a:lnTo>
                  <a:pt x="50830" y="205131"/>
                </a:lnTo>
                <a:lnTo>
                  <a:pt x="60428" y="219577"/>
                </a:lnTo>
                <a:lnTo>
                  <a:pt x="73540" y="224305"/>
                </a:lnTo>
                <a:lnTo>
                  <a:pt x="133922" y="224305"/>
                </a:lnTo>
                <a:lnTo>
                  <a:pt x="125729" y="240316"/>
                </a:lnTo>
                <a:lnTo>
                  <a:pt x="111215" y="256487"/>
                </a:lnTo>
                <a:lnTo>
                  <a:pt x="93716" y="266467"/>
                </a:lnTo>
                <a:lnTo>
                  <a:pt x="73540" y="269824"/>
                </a:lnTo>
                <a:close/>
              </a:path>
              <a:path w="1578609" h="339089">
                <a:moveTo>
                  <a:pt x="133922" y="224305"/>
                </a:moveTo>
                <a:lnTo>
                  <a:pt x="73540" y="224305"/>
                </a:lnTo>
                <a:lnTo>
                  <a:pt x="86801" y="219577"/>
                </a:lnTo>
                <a:lnTo>
                  <a:pt x="96744" y="205131"/>
                </a:lnTo>
                <a:lnTo>
                  <a:pt x="103011" y="180866"/>
                </a:lnTo>
                <a:lnTo>
                  <a:pt x="105245" y="146686"/>
                </a:lnTo>
                <a:lnTo>
                  <a:pt x="102993" y="112748"/>
                </a:lnTo>
                <a:lnTo>
                  <a:pt x="96694" y="88505"/>
                </a:lnTo>
                <a:lnTo>
                  <a:pt x="86745" y="73980"/>
                </a:lnTo>
                <a:lnTo>
                  <a:pt x="73540" y="69199"/>
                </a:lnTo>
                <a:lnTo>
                  <a:pt x="133685" y="69199"/>
                </a:lnTo>
                <a:lnTo>
                  <a:pt x="136819" y="75250"/>
                </a:lnTo>
                <a:lnTo>
                  <a:pt x="221279" y="75250"/>
                </a:lnTo>
                <a:lnTo>
                  <a:pt x="221279" y="113270"/>
                </a:lnTo>
                <a:lnTo>
                  <a:pt x="146160" y="113270"/>
                </a:lnTo>
                <a:lnTo>
                  <a:pt x="147120" y="121211"/>
                </a:lnTo>
                <a:lnTo>
                  <a:pt x="147821" y="129436"/>
                </a:lnTo>
                <a:lnTo>
                  <a:pt x="148250" y="137931"/>
                </a:lnTo>
                <a:lnTo>
                  <a:pt x="148396" y="146686"/>
                </a:lnTo>
                <a:lnTo>
                  <a:pt x="148252" y="155363"/>
                </a:lnTo>
                <a:lnTo>
                  <a:pt x="147837" y="163805"/>
                </a:lnTo>
                <a:lnTo>
                  <a:pt x="147175" y="171976"/>
                </a:lnTo>
                <a:lnTo>
                  <a:pt x="146291" y="179839"/>
                </a:lnTo>
                <a:lnTo>
                  <a:pt x="221279" y="179839"/>
                </a:lnTo>
                <a:lnTo>
                  <a:pt x="221279" y="218385"/>
                </a:lnTo>
                <a:lnTo>
                  <a:pt x="136951" y="218385"/>
                </a:lnTo>
                <a:lnTo>
                  <a:pt x="133922" y="224305"/>
                </a:lnTo>
                <a:close/>
              </a:path>
              <a:path w="1578609" h="339089">
                <a:moveTo>
                  <a:pt x="221279" y="179839"/>
                </a:moveTo>
                <a:lnTo>
                  <a:pt x="176550" y="179839"/>
                </a:lnTo>
                <a:lnTo>
                  <a:pt x="176550" y="113270"/>
                </a:lnTo>
                <a:lnTo>
                  <a:pt x="221279" y="113270"/>
                </a:lnTo>
                <a:lnTo>
                  <a:pt x="221279" y="179839"/>
                </a:lnTo>
                <a:close/>
              </a:path>
              <a:path w="1578609" h="339089">
                <a:moveTo>
                  <a:pt x="221279" y="323236"/>
                </a:moveTo>
                <a:lnTo>
                  <a:pt x="176550" y="323236"/>
                </a:lnTo>
                <a:lnTo>
                  <a:pt x="176550" y="218385"/>
                </a:lnTo>
                <a:lnTo>
                  <a:pt x="221279" y="218385"/>
                </a:lnTo>
                <a:lnTo>
                  <a:pt x="221279" y="323236"/>
                </a:lnTo>
                <a:close/>
              </a:path>
              <a:path w="1578609" h="339089">
                <a:moveTo>
                  <a:pt x="492567" y="31968"/>
                </a:moveTo>
                <a:lnTo>
                  <a:pt x="445469" y="31968"/>
                </a:lnTo>
                <a:lnTo>
                  <a:pt x="445469" y="1184"/>
                </a:lnTo>
                <a:lnTo>
                  <a:pt x="492567" y="1184"/>
                </a:lnTo>
                <a:lnTo>
                  <a:pt x="492567" y="31968"/>
                </a:lnTo>
                <a:close/>
              </a:path>
              <a:path w="1578609" h="339089">
                <a:moveTo>
                  <a:pt x="593997" y="68673"/>
                </a:moveTo>
                <a:lnTo>
                  <a:pt x="344696" y="68673"/>
                </a:lnTo>
                <a:lnTo>
                  <a:pt x="344696" y="31968"/>
                </a:lnTo>
                <a:lnTo>
                  <a:pt x="593997" y="31968"/>
                </a:lnTo>
                <a:lnTo>
                  <a:pt x="593997" y="68673"/>
                </a:lnTo>
                <a:close/>
              </a:path>
              <a:path w="1578609" h="339089">
                <a:moveTo>
                  <a:pt x="342459" y="155632"/>
                </a:moveTo>
                <a:lnTo>
                  <a:pt x="328120" y="119717"/>
                </a:lnTo>
                <a:lnTo>
                  <a:pt x="376089" y="113221"/>
                </a:lnTo>
                <a:lnTo>
                  <a:pt x="410343" y="101595"/>
                </a:lnTo>
                <a:lnTo>
                  <a:pt x="431869" y="86268"/>
                </a:lnTo>
                <a:lnTo>
                  <a:pt x="441654" y="68673"/>
                </a:lnTo>
                <a:lnTo>
                  <a:pt x="496250" y="68673"/>
                </a:lnTo>
                <a:lnTo>
                  <a:pt x="505891" y="86268"/>
                </a:lnTo>
                <a:lnTo>
                  <a:pt x="527396" y="101595"/>
                </a:lnTo>
                <a:lnTo>
                  <a:pt x="539749" y="105772"/>
                </a:lnTo>
                <a:lnTo>
                  <a:pt x="469018" y="105772"/>
                </a:lnTo>
                <a:lnTo>
                  <a:pt x="448984" y="124404"/>
                </a:lnTo>
                <a:lnTo>
                  <a:pt x="421032" y="139187"/>
                </a:lnTo>
                <a:lnTo>
                  <a:pt x="385434" y="149728"/>
                </a:lnTo>
                <a:lnTo>
                  <a:pt x="342459" y="155632"/>
                </a:lnTo>
                <a:close/>
              </a:path>
              <a:path w="1578609" h="339089">
                <a:moveTo>
                  <a:pt x="595444" y="155632"/>
                </a:moveTo>
                <a:lnTo>
                  <a:pt x="552417" y="149728"/>
                </a:lnTo>
                <a:lnTo>
                  <a:pt x="516839" y="139187"/>
                </a:lnTo>
                <a:lnTo>
                  <a:pt x="488957" y="124404"/>
                </a:lnTo>
                <a:lnTo>
                  <a:pt x="469018" y="105772"/>
                </a:lnTo>
                <a:lnTo>
                  <a:pt x="539749" y="105772"/>
                </a:lnTo>
                <a:lnTo>
                  <a:pt x="561778" y="113221"/>
                </a:lnTo>
                <a:lnTo>
                  <a:pt x="610047" y="119717"/>
                </a:lnTo>
                <a:lnTo>
                  <a:pt x="595444" y="155632"/>
                </a:lnTo>
                <a:close/>
              </a:path>
              <a:path w="1578609" h="339089">
                <a:moveTo>
                  <a:pt x="623992" y="205887"/>
                </a:moveTo>
                <a:lnTo>
                  <a:pt x="315095" y="205887"/>
                </a:lnTo>
                <a:lnTo>
                  <a:pt x="315095" y="167998"/>
                </a:lnTo>
                <a:lnTo>
                  <a:pt x="623992" y="167998"/>
                </a:lnTo>
                <a:lnTo>
                  <a:pt x="623992" y="205887"/>
                </a:lnTo>
                <a:close/>
              </a:path>
              <a:path w="1578609" h="339089">
                <a:moveTo>
                  <a:pt x="586367" y="338892"/>
                </a:moveTo>
                <a:lnTo>
                  <a:pt x="538875" y="338892"/>
                </a:lnTo>
                <a:lnTo>
                  <a:pt x="538875" y="268903"/>
                </a:lnTo>
                <a:lnTo>
                  <a:pt x="349300" y="268903"/>
                </a:lnTo>
                <a:lnTo>
                  <a:pt x="349300" y="231672"/>
                </a:lnTo>
                <a:lnTo>
                  <a:pt x="586367" y="231672"/>
                </a:lnTo>
                <a:lnTo>
                  <a:pt x="586367" y="338892"/>
                </a:lnTo>
                <a:close/>
              </a:path>
              <a:path w="1578609" h="339089">
                <a:moveTo>
                  <a:pt x="925933" y="138003"/>
                </a:moveTo>
                <a:lnTo>
                  <a:pt x="880808" y="138003"/>
                </a:lnTo>
                <a:lnTo>
                  <a:pt x="880808" y="0"/>
                </a:lnTo>
                <a:lnTo>
                  <a:pt x="925933" y="0"/>
                </a:lnTo>
                <a:lnTo>
                  <a:pt x="925933" y="138003"/>
                </a:lnTo>
                <a:close/>
              </a:path>
              <a:path w="1578609" h="339089">
                <a:moveTo>
                  <a:pt x="853313" y="324289"/>
                </a:moveTo>
                <a:lnTo>
                  <a:pt x="808847" y="324289"/>
                </a:lnTo>
                <a:lnTo>
                  <a:pt x="808847" y="6709"/>
                </a:lnTo>
                <a:lnTo>
                  <a:pt x="853313" y="6709"/>
                </a:lnTo>
                <a:lnTo>
                  <a:pt x="853313" y="138003"/>
                </a:lnTo>
                <a:lnTo>
                  <a:pt x="925933" y="138003"/>
                </a:lnTo>
                <a:lnTo>
                  <a:pt x="925933" y="175892"/>
                </a:lnTo>
                <a:lnTo>
                  <a:pt x="853313" y="175892"/>
                </a:lnTo>
                <a:lnTo>
                  <a:pt x="853313" y="324289"/>
                </a:lnTo>
                <a:close/>
              </a:path>
              <a:path w="1578609" h="339089">
                <a:moveTo>
                  <a:pt x="925933" y="338892"/>
                </a:moveTo>
                <a:lnTo>
                  <a:pt x="880808" y="338892"/>
                </a:lnTo>
                <a:lnTo>
                  <a:pt x="880808" y="175892"/>
                </a:lnTo>
                <a:lnTo>
                  <a:pt x="925933" y="175892"/>
                </a:lnTo>
                <a:lnTo>
                  <a:pt x="925933" y="338892"/>
                </a:lnTo>
                <a:close/>
              </a:path>
              <a:path w="1578609" h="339089">
                <a:moveTo>
                  <a:pt x="738332" y="51833"/>
                </a:moveTo>
                <a:lnTo>
                  <a:pt x="691629" y="51833"/>
                </a:lnTo>
                <a:lnTo>
                  <a:pt x="691629" y="9603"/>
                </a:lnTo>
                <a:lnTo>
                  <a:pt x="738332" y="9603"/>
                </a:lnTo>
                <a:lnTo>
                  <a:pt x="738332" y="51833"/>
                </a:lnTo>
                <a:close/>
              </a:path>
              <a:path w="1578609" h="339089">
                <a:moveTo>
                  <a:pt x="796349" y="89590"/>
                </a:moveTo>
                <a:lnTo>
                  <a:pt x="632428" y="89590"/>
                </a:lnTo>
                <a:lnTo>
                  <a:pt x="632428" y="51833"/>
                </a:lnTo>
                <a:lnTo>
                  <a:pt x="796349" y="51833"/>
                </a:lnTo>
                <a:lnTo>
                  <a:pt x="796349" y="89590"/>
                </a:lnTo>
                <a:close/>
              </a:path>
              <a:path w="1578609" h="339089">
                <a:moveTo>
                  <a:pt x="715178" y="265877"/>
                </a:moveTo>
                <a:lnTo>
                  <a:pt x="685300" y="259914"/>
                </a:lnTo>
                <a:lnTo>
                  <a:pt x="661650" y="243233"/>
                </a:lnTo>
                <a:lnTo>
                  <a:pt x="646116" y="217647"/>
                </a:lnTo>
                <a:lnTo>
                  <a:pt x="640584" y="184969"/>
                </a:lnTo>
                <a:lnTo>
                  <a:pt x="646116" y="152693"/>
                </a:lnTo>
                <a:lnTo>
                  <a:pt x="661650" y="127347"/>
                </a:lnTo>
                <a:lnTo>
                  <a:pt x="685300" y="110783"/>
                </a:lnTo>
                <a:lnTo>
                  <a:pt x="715178" y="104851"/>
                </a:lnTo>
                <a:lnTo>
                  <a:pt x="745033" y="110783"/>
                </a:lnTo>
                <a:lnTo>
                  <a:pt x="768524" y="127347"/>
                </a:lnTo>
                <a:lnTo>
                  <a:pt x="778756" y="144187"/>
                </a:lnTo>
                <a:lnTo>
                  <a:pt x="715178" y="144187"/>
                </a:lnTo>
                <a:lnTo>
                  <a:pt x="701750" y="146988"/>
                </a:lnTo>
                <a:lnTo>
                  <a:pt x="691333" y="155056"/>
                </a:lnTo>
                <a:lnTo>
                  <a:pt x="684615" y="167885"/>
                </a:lnTo>
                <a:lnTo>
                  <a:pt x="682288" y="184969"/>
                </a:lnTo>
                <a:lnTo>
                  <a:pt x="684615" y="202273"/>
                </a:lnTo>
                <a:lnTo>
                  <a:pt x="691333" y="215063"/>
                </a:lnTo>
                <a:lnTo>
                  <a:pt x="701750" y="222969"/>
                </a:lnTo>
                <a:lnTo>
                  <a:pt x="715178" y="225621"/>
                </a:lnTo>
                <a:lnTo>
                  <a:pt x="779125" y="225621"/>
                </a:lnTo>
                <a:lnTo>
                  <a:pt x="768524" y="243233"/>
                </a:lnTo>
                <a:lnTo>
                  <a:pt x="745033" y="259914"/>
                </a:lnTo>
                <a:lnTo>
                  <a:pt x="715178" y="265877"/>
                </a:lnTo>
                <a:close/>
              </a:path>
              <a:path w="1578609" h="339089">
                <a:moveTo>
                  <a:pt x="779125" y="225621"/>
                </a:moveTo>
                <a:lnTo>
                  <a:pt x="715178" y="225621"/>
                </a:lnTo>
                <a:lnTo>
                  <a:pt x="728305" y="222969"/>
                </a:lnTo>
                <a:lnTo>
                  <a:pt x="738595" y="215063"/>
                </a:lnTo>
                <a:lnTo>
                  <a:pt x="745333" y="202273"/>
                </a:lnTo>
                <a:lnTo>
                  <a:pt x="747804" y="184969"/>
                </a:lnTo>
                <a:lnTo>
                  <a:pt x="745333" y="167885"/>
                </a:lnTo>
                <a:lnTo>
                  <a:pt x="738595" y="155056"/>
                </a:lnTo>
                <a:lnTo>
                  <a:pt x="728305" y="146988"/>
                </a:lnTo>
                <a:lnTo>
                  <a:pt x="715178" y="144187"/>
                </a:lnTo>
                <a:lnTo>
                  <a:pt x="778756" y="144187"/>
                </a:lnTo>
                <a:lnTo>
                  <a:pt x="783925" y="152693"/>
                </a:lnTo>
                <a:lnTo>
                  <a:pt x="789508" y="184969"/>
                </a:lnTo>
                <a:lnTo>
                  <a:pt x="783925" y="217647"/>
                </a:lnTo>
                <a:lnTo>
                  <a:pt x="779125" y="225621"/>
                </a:lnTo>
                <a:close/>
              </a:path>
              <a:path w="1578609" h="339089">
                <a:moveTo>
                  <a:pt x="1226426" y="198125"/>
                </a:moveTo>
                <a:lnTo>
                  <a:pt x="983834" y="198125"/>
                </a:lnTo>
                <a:lnTo>
                  <a:pt x="983834" y="21706"/>
                </a:lnTo>
                <a:lnTo>
                  <a:pt x="1031458" y="21706"/>
                </a:lnTo>
                <a:lnTo>
                  <a:pt x="1031458" y="74461"/>
                </a:lnTo>
                <a:lnTo>
                  <a:pt x="1226426" y="74461"/>
                </a:lnTo>
                <a:lnTo>
                  <a:pt x="1226426" y="112086"/>
                </a:lnTo>
                <a:lnTo>
                  <a:pt x="1031458" y="112086"/>
                </a:lnTo>
                <a:lnTo>
                  <a:pt x="1031458" y="160237"/>
                </a:lnTo>
                <a:lnTo>
                  <a:pt x="1226426" y="160237"/>
                </a:lnTo>
                <a:lnTo>
                  <a:pt x="1226426" y="198125"/>
                </a:lnTo>
                <a:close/>
              </a:path>
              <a:path w="1578609" h="339089">
                <a:moveTo>
                  <a:pt x="1226426" y="74461"/>
                </a:moveTo>
                <a:lnTo>
                  <a:pt x="1179065" y="74461"/>
                </a:lnTo>
                <a:lnTo>
                  <a:pt x="1179065" y="21706"/>
                </a:lnTo>
                <a:lnTo>
                  <a:pt x="1226426" y="21706"/>
                </a:lnTo>
                <a:lnTo>
                  <a:pt x="1226426" y="74461"/>
                </a:lnTo>
                <a:close/>
              </a:path>
              <a:path w="1578609" h="339089">
                <a:moveTo>
                  <a:pt x="1226426" y="160237"/>
                </a:moveTo>
                <a:lnTo>
                  <a:pt x="1179065" y="160237"/>
                </a:lnTo>
                <a:lnTo>
                  <a:pt x="1179065" y="112086"/>
                </a:lnTo>
                <a:lnTo>
                  <a:pt x="1226426" y="112086"/>
                </a:lnTo>
                <a:lnTo>
                  <a:pt x="1226426" y="160237"/>
                </a:lnTo>
                <a:close/>
              </a:path>
              <a:path w="1578609" h="339089">
                <a:moveTo>
                  <a:pt x="1128679" y="260878"/>
                </a:moveTo>
                <a:lnTo>
                  <a:pt x="1081713" y="260878"/>
                </a:lnTo>
                <a:lnTo>
                  <a:pt x="1081713" y="198125"/>
                </a:lnTo>
                <a:lnTo>
                  <a:pt x="1128679" y="198125"/>
                </a:lnTo>
                <a:lnTo>
                  <a:pt x="1128679" y="260878"/>
                </a:lnTo>
                <a:close/>
              </a:path>
              <a:path w="1578609" h="339089">
                <a:moveTo>
                  <a:pt x="1260762" y="299424"/>
                </a:moveTo>
                <a:lnTo>
                  <a:pt x="951076" y="299424"/>
                </a:lnTo>
                <a:lnTo>
                  <a:pt x="951076" y="260878"/>
                </a:lnTo>
                <a:lnTo>
                  <a:pt x="1260762" y="260878"/>
                </a:lnTo>
                <a:lnTo>
                  <a:pt x="1260762" y="299424"/>
                </a:lnTo>
                <a:close/>
              </a:path>
              <a:path w="1578609" h="339089">
                <a:moveTo>
                  <a:pt x="1544021" y="129847"/>
                </a:moveTo>
                <a:lnTo>
                  <a:pt x="1307481" y="129847"/>
                </a:lnTo>
                <a:lnTo>
                  <a:pt x="1307481" y="12103"/>
                </a:lnTo>
                <a:lnTo>
                  <a:pt x="1354710" y="12103"/>
                </a:lnTo>
                <a:lnTo>
                  <a:pt x="1354710" y="92616"/>
                </a:lnTo>
                <a:lnTo>
                  <a:pt x="1544021" y="92616"/>
                </a:lnTo>
                <a:lnTo>
                  <a:pt x="1544021" y="129847"/>
                </a:lnTo>
                <a:close/>
              </a:path>
              <a:path w="1578609" h="339089">
                <a:moveTo>
                  <a:pt x="1578358" y="203256"/>
                </a:moveTo>
                <a:lnTo>
                  <a:pt x="1268672" y="203256"/>
                </a:lnTo>
                <a:lnTo>
                  <a:pt x="1268672" y="166025"/>
                </a:lnTo>
                <a:lnTo>
                  <a:pt x="1578358" y="166025"/>
                </a:lnTo>
                <a:lnTo>
                  <a:pt x="1578358" y="203256"/>
                </a:lnTo>
                <a:close/>
              </a:path>
              <a:path w="1578609" h="339089">
                <a:moveTo>
                  <a:pt x="1546126" y="331393"/>
                </a:moveTo>
                <a:lnTo>
                  <a:pt x="1304324" y="331393"/>
                </a:lnTo>
                <a:lnTo>
                  <a:pt x="1304324" y="231014"/>
                </a:lnTo>
                <a:lnTo>
                  <a:pt x="1351816" y="231014"/>
                </a:lnTo>
                <a:lnTo>
                  <a:pt x="1351816" y="293241"/>
                </a:lnTo>
                <a:lnTo>
                  <a:pt x="1546126" y="293241"/>
                </a:lnTo>
                <a:lnTo>
                  <a:pt x="1546126" y="331393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178324" y="3754409"/>
            <a:ext cx="929640" cy="339090"/>
          </a:xfrm>
          <a:custGeom>
            <a:avLst/>
            <a:gdLst/>
            <a:ahLst/>
            <a:cxnLst/>
            <a:rect l="l" t="t" r="r" b="b"/>
            <a:pathLst>
              <a:path w="929640" h="339089">
                <a:moveTo>
                  <a:pt x="269692" y="132873"/>
                </a:moveTo>
                <a:lnTo>
                  <a:pt x="38151" y="132873"/>
                </a:lnTo>
                <a:lnTo>
                  <a:pt x="38151" y="13550"/>
                </a:lnTo>
                <a:lnTo>
                  <a:pt x="269692" y="13550"/>
                </a:lnTo>
                <a:lnTo>
                  <a:pt x="269692" y="50518"/>
                </a:lnTo>
                <a:lnTo>
                  <a:pt x="84591" y="50518"/>
                </a:lnTo>
                <a:lnTo>
                  <a:pt x="84591" y="95642"/>
                </a:lnTo>
                <a:lnTo>
                  <a:pt x="269692" y="95642"/>
                </a:lnTo>
                <a:lnTo>
                  <a:pt x="269692" y="132873"/>
                </a:lnTo>
                <a:close/>
              </a:path>
              <a:path w="929640" h="339089">
                <a:moveTo>
                  <a:pt x="269692" y="95642"/>
                </a:moveTo>
                <a:lnTo>
                  <a:pt x="222989" y="95642"/>
                </a:lnTo>
                <a:lnTo>
                  <a:pt x="222989" y="50518"/>
                </a:lnTo>
                <a:lnTo>
                  <a:pt x="269692" y="50518"/>
                </a:lnTo>
                <a:lnTo>
                  <a:pt x="269692" y="95642"/>
                </a:lnTo>
                <a:close/>
              </a:path>
              <a:path w="929640" h="339089">
                <a:moveTo>
                  <a:pt x="177734" y="165104"/>
                </a:moveTo>
                <a:lnTo>
                  <a:pt x="130110" y="165104"/>
                </a:lnTo>
                <a:lnTo>
                  <a:pt x="130110" y="132873"/>
                </a:lnTo>
                <a:lnTo>
                  <a:pt x="177734" y="132873"/>
                </a:lnTo>
                <a:lnTo>
                  <a:pt x="177734" y="165104"/>
                </a:lnTo>
                <a:close/>
              </a:path>
              <a:path w="929640" h="339089">
                <a:moveTo>
                  <a:pt x="308896" y="203124"/>
                </a:moveTo>
                <a:lnTo>
                  <a:pt x="0" y="203124"/>
                </a:lnTo>
                <a:lnTo>
                  <a:pt x="0" y="165104"/>
                </a:lnTo>
                <a:lnTo>
                  <a:pt x="308896" y="165104"/>
                </a:lnTo>
                <a:lnTo>
                  <a:pt x="308896" y="203124"/>
                </a:lnTo>
                <a:close/>
              </a:path>
              <a:path w="929640" h="339089">
                <a:moveTo>
                  <a:pt x="271271" y="338892"/>
                </a:moveTo>
                <a:lnTo>
                  <a:pt x="223779" y="338892"/>
                </a:lnTo>
                <a:lnTo>
                  <a:pt x="223779" y="265483"/>
                </a:lnTo>
                <a:lnTo>
                  <a:pt x="34204" y="265483"/>
                </a:lnTo>
                <a:lnTo>
                  <a:pt x="34204" y="228252"/>
                </a:lnTo>
                <a:lnTo>
                  <a:pt x="271271" y="228252"/>
                </a:lnTo>
                <a:lnTo>
                  <a:pt x="271271" y="338892"/>
                </a:lnTo>
                <a:close/>
              </a:path>
              <a:path w="929640" h="339089">
                <a:moveTo>
                  <a:pt x="603338" y="201940"/>
                </a:moveTo>
                <a:lnTo>
                  <a:pt x="555977" y="201940"/>
                </a:lnTo>
                <a:lnTo>
                  <a:pt x="555977" y="120375"/>
                </a:lnTo>
                <a:lnTo>
                  <a:pt x="503486" y="120375"/>
                </a:lnTo>
                <a:lnTo>
                  <a:pt x="503486" y="81565"/>
                </a:lnTo>
                <a:lnTo>
                  <a:pt x="555977" y="81565"/>
                </a:lnTo>
                <a:lnTo>
                  <a:pt x="555977" y="0"/>
                </a:lnTo>
                <a:lnTo>
                  <a:pt x="603338" y="0"/>
                </a:lnTo>
                <a:lnTo>
                  <a:pt x="603338" y="201940"/>
                </a:lnTo>
                <a:close/>
              </a:path>
              <a:path w="929640" h="339089">
                <a:moveTo>
                  <a:pt x="513221" y="56832"/>
                </a:moveTo>
                <a:lnTo>
                  <a:pt x="329567" y="56832"/>
                </a:lnTo>
                <a:lnTo>
                  <a:pt x="329567" y="19075"/>
                </a:lnTo>
                <a:lnTo>
                  <a:pt x="513221" y="19075"/>
                </a:lnTo>
                <a:lnTo>
                  <a:pt x="513221" y="56832"/>
                </a:lnTo>
                <a:close/>
              </a:path>
              <a:path w="929640" h="339089">
                <a:moveTo>
                  <a:pt x="340355" y="198914"/>
                </a:moveTo>
                <a:lnTo>
                  <a:pt x="316016" y="161421"/>
                </a:lnTo>
                <a:lnTo>
                  <a:pt x="352236" y="143451"/>
                </a:lnTo>
                <a:lnTo>
                  <a:pt x="377552" y="118204"/>
                </a:lnTo>
                <a:lnTo>
                  <a:pt x="392459" y="88418"/>
                </a:lnTo>
                <a:lnTo>
                  <a:pt x="397450" y="56832"/>
                </a:lnTo>
                <a:lnTo>
                  <a:pt x="445732" y="56832"/>
                </a:lnTo>
                <a:lnTo>
                  <a:pt x="450501" y="86492"/>
                </a:lnTo>
                <a:lnTo>
                  <a:pt x="464742" y="114339"/>
                </a:lnTo>
                <a:lnTo>
                  <a:pt x="475731" y="125111"/>
                </a:lnTo>
                <a:lnTo>
                  <a:pt x="422183" y="125111"/>
                </a:lnTo>
                <a:lnTo>
                  <a:pt x="408732" y="149093"/>
                </a:lnTo>
                <a:lnTo>
                  <a:pt x="390642" y="169857"/>
                </a:lnTo>
                <a:lnTo>
                  <a:pt x="367866" y="186698"/>
                </a:lnTo>
                <a:lnTo>
                  <a:pt x="340355" y="198914"/>
                </a:lnTo>
                <a:close/>
              </a:path>
              <a:path w="929640" h="339089">
                <a:moveTo>
                  <a:pt x="500197" y="191942"/>
                </a:moveTo>
                <a:lnTo>
                  <a:pt x="474262" y="180796"/>
                </a:lnTo>
                <a:lnTo>
                  <a:pt x="452655" y="165532"/>
                </a:lnTo>
                <a:lnTo>
                  <a:pt x="435316" y="146764"/>
                </a:lnTo>
                <a:lnTo>
                  <a:pt x="422183" y="125111"/>
                </a:lnTo>
                <a:lnTo>
                  <a:pt x="475731" y="125111"/>
                </a:lnTo>
                <a:lnTo>
                  <a:pt x="488949" y="138067"/>
                </a:lnTo>
                <a:lnTo>
                  <a:pt x="523614" y="155369"/>
                </a:lnTo>
                <a:lnTo>
                  <a:pt x="500197" y="191942"/>
                </a:lnTo>
                <a:close/>
              </a:path>
              <a:path w="929640" h="339089">
                <a:moveTo>
                  <a:pt x="603338" y="338892"/>
                </a:moveTo>
                <a:lnTo>
                  <a:pt x="555977" y="338892"/>
                </a:lnTo>
                <a:lnTo>
                  <a:pt x="555977" y="254826"/>
                </a:lnTo>
                <a:lnTo>
                  <a:pt x="370613" y="254826"/>
                </a:lnTo>
                <a:lnTo>
                  <a:pt x="370613" y="216806"/>
                </a:lnTo>
                <a:lnTo>
                  <a:pt x="603338" y="216806"/>
                </a:lnTo>
                <a:lnTo>
                  <a:pt x="603338" y="338892"/>
                </a:lnTo>
                <a:close/>
              </a:path>
              <a:path w="929640" h="339089">
                <a:moveTo>
                  <a:pt x="929353" y="338892"/>
                </a:moveTo>
                <a:lnTo>
                  <a:pt x="883966" y="338892"/>
                </a:lnTo>
                <a:lnTo>
                  <a:pt x="883966" y="0"/>
                </a:lnTo>
                <a:lnTo>
                  <a:pt x="929353" y="0"/>
                </a:lnTo>
                <a:lnTo>
                  <a:pt x="929353" y="338892"/>
                </a:lnTo>
                <a:close/>
              </a:path>
              <a:path w="929640" h="339089">
                <a:moveTo>
                  <a:pt x="858838" y="125374"/>
                </a:moveTo>
                <a:lnTo>
                  <a:pt x="813977" y="125374"/>
                </a:lnTo>
                <a:lnTo>
                  <a:pt x="813977" y="5262"/>
                </a:lnTo>
                <a:lnTo>
                  <a:pt x="858838" y="5262"/>
                </a:lnTo>
                <a:lnTo>
                  <a:pt x="858838" y="125374"/>
                </a:lnTo>
                <a:close/>
              </a:path>
              <a:path w="929640" h="339089">
                <a:moveTo>
                  <a:pt x="712415" y="269824"/>
                </a:moveTo>
                <a:lnTo>
                  <a:pt x="682091" y="261369"/>
                </a:lnTo>
                <a:lnTo>
                  <a:pt x="658871" y="236918"/>
                </a:lnTo>
                <a:lnTo>
                  <a:pt x="644038" y="198135"/>
                </a:lnTo>
                <a:lnTo>
                  <a:pt x="638874" y="146686"/>
                </a:lnTo>
                <a:lnTo>
                  <a:pt x="644038" y="95656"/>
                </a:lnTo>
                <a:lnTo>
                  <a:pt x="658871" y="57145"/>
                </a:lnTo>
                <a:lnTo>
                  <a:pt x="682091" y="32817"/>
                </a:lnTo>
                <a:lnTo>
                  <a:pt x="712415" y="24338"/>
                </a:lnTo>
                <a:lnTo>
                  <a:pt x="740451" y="31263"/>
                </a:lnTo>
                <a:lnTo>
                  <a:pt x="762752" y="51225"/>
                </a:lnTo>
                <a:lnTo>
                  <a:pt x="771585" y="69199"/>
                </a:lnTo>
                <a:lnTo>
                  <a:pt x="712415" y="69199"/>
                </a:lnTo>
                <a:lnTo>
                  <a:pt x="699720" y="73980"/>
                </a:lnTo>
                <a:lnTo>
                  <a:pt x="690280" y="88505"/>
                </a:lnTo>
                <a:lnTo>
                  <a:pt x="684442" y="112748"/>
                </a:lnTo>
                <a:lnTo>
                  <a:pt x="682551" y="146686"/>
                </a:lnTo>
                <a:lnTo>
                  <a:pt x="684442" y="180866"/>
                </a:lnTo>
                <a:lnTo>
                  <a:pt x="690280" y="205131"/>
                </a:lnTo>
                <a:lnTo>
                  <a:pt x="699720" y="219577"/>
                </a:lnTo>
                <a:lnTo>
                  <a:pt x="712415" y="224305"/>
                </a:lnTo>
                <a:lnTo>
                  <a:pt x="771714" y="224305"/>
                </a:lnTo>
                <a:lnTo>
                  <a:pt x="763739" y="241506"/>
                </a:lnTo>
                <a:lnTo>
                  <a:pt x="741105" y="262572"/>
                </a:lnTo>
                <a:lnTo>
                  <a:pt x="712415" y="269824"/>
                </a:lnTo>
                <a:close/>
              </a:path>
              <a:path w="929640" h="339089">
                <a:moveTo>
                  <a:pt x="771714" y="224305"/>
                </a:moveTo>
                <a:lnTo>
                  <a:pt x="712415" y="224305"/>
                </a:lnTo>
                <a:lnTo>
                  <a:pt x="725556" y="219577"/>
                </a:lnTo>
                <a:lnTo>
                  <a:pt x="735355" y="205131"/>
                </a:lnTo>
                <a:lnTo>
                  <a:pt x="741479" y="180866"/>
                </a:lnTo>
                <a:lnTo>
                  <a:pt x="743594" y="146686"/>
                </a:lnTo>
                <a:lnTo>
                  <a:pt x="741479" y="112748"/>
                </a:lnTo>
                <a:lnTo>
                  <a:pt x="735355" y="88505"/>
                </a:lnTo>
                <a:lnTo>
                  <a:pt x="725556" y="73980"/>
                </a:lnTo>
                <a:lnTo>
                  <a:pt x="712415" y="69199"/>
                </a:lnTo>
                <a:lnTo>
                  <a:pt x="771585" y="69199"/>
                </a:lnTo>
                <a:lnTo>
                  <a:pt x="778368" y="83002"/>
                </a:lnTo>
                <a:lnTo>
                  <a:pt x="786350" y="125374"/>
                </a:lnTo>
                <a:lnTo>
                  <a:pt x="858838" y="125374"/>
                </a:lnTo>
                <a:lnTo>
                  <a:pt x="858838" y="163262"/>
                </a:lnTo>
                <a:lnTo>
                  <a:pt x="786745" y="163262"/>
                </a:lnTo>
                <a:lnTo>
                  <a:pt x="779293" y="207959"/>
                </a:lnTo>
                <a:lnTo>
                  <a:pt x="771714" y="224305"/>
                </a:lnTo>
                <a:close/>
              </a:path>
              <a:path w="929640" h="339089">
                <a:moveTo>
                  <a:pt x="858838" y="323236"/>
                </a:moveTo>
                <a:lnTo>
                  <a:pt x="813977" y="323236"/>
                </a:lnTo>
                <a:lnTo>
                  <a:pt x="813977" y="163262"/>
                </a:lnTo>
                <a:lnTo>
                  <a:pt x="858838" y="163262"/>
                </a:lnTo>
                <a:lnTo>
                  <a:pt x="858838" y="323236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18566" y="3754409"/>
            <a:ext cx="601980" cy="339090"/>
          </a:xfrm>
          <a:custGeom>
            <a:avLst/>
            <a:gdLst/>
            <a:ahLst/>
            <a:cxnLst/>
            <a:rect l="l" t="t" r="r" b="b"/>
            <a:pathLst>
              <a:path w="601979" h="339089">
                <a:moveTo>
                  <a:pt x="258642" y="189969"/>
                </a:moveTo>
                <a:lnTo>
                  <a:pt x="211018" y="189969"/>
                </a:lnTo>
                <a:lnTo>
                  <a:pt x="211018" y="0"/>
                </a:lnTo>
                <a:lnTo>
                  <a:pt x="258642" y="0"/>
                </a:lnTo>
                <a:lnTo>
                  <a:pt x="258642" y="73672"/>
                </a:lnTo>
                <a:lnTo>
                  <a:pt x="304160" y="73672"/>
                </a:lnTo>
                <a:lnTo>
                  <a:pt x="304160" y="112613"/>
                </a:lnTo>
                <a:lnTo>
                  <a:pt x="258642" y="112613"/>
                </a:lnTo>
                <a:lnTo>
                  <a:pt x="258642" y="189969"/>
                </a:lnTo>
                <a:close/>
              </a:path>
              <a:path w="601979" h="339089">
                <a:moveTo>
                  <a:pt x="529271" y="130768"/>
                </a:moveTo>
                <a:lnTo>
                  <a:pt x="484805" y="130768"/>
                </a:lnTo>
                <a:lnTo>
                  <a:pt x="484805" y="7761"/>
                </a:lnTo>
                <a:lnTo>
                  <a:pt x="529271" y="7761"/>
                </a:lnTo>
                <a:lnTo>
                  <a:pt x="529271" y="130768"/>
                </a:lnTo>
                <a:close/>
              </a:path>
              <a:path w="601979" h="339089">
                <a:moveTo>
                  <a:pt x="162605" y="170630"/>
                </a:moveTo>
                <a:lnTo>
                  <a:pt x="0" y="170630"/>
                </a:lnTo>
                <a:lnTo>
                  <a:pt x="0" y="22101"/>
                </a:lnTo>
                <a:lnTo>
                  <a:pt x="162605" y="22101"/>
                </a:lnTo>
                <a:lnTo>
                  <a:pt x="162605" y="59727"/>
                </a:lnTo>
                <a:lnTo>
                  <a:pt x="46966" y="59727"/>
                </a:lnTo>
                <a:lnTo>
                  <a:pt x="46966" y="133004"/>
                </a:lnTo>
                <a:lnTo>
                  <a:pt x="162605" y="133004"/>
                </a:lnTo>
                <a:lnTo>
                  <a:pt x="162605" y="170630"/>
                </a:lnTo>
                <a:close/>
              </a:path>
              <a:path w="601979" h="339089">
                <a:moveTo>
                  <a:pt x="330619" y="268245"/>
                </a:moveTo>
                <a:lnTo>
                  <a:pt x="303782" y="234961"/>
                </a:lnTo>
                <a:lnTo>
                  <a:pt x="348158" y="202713"/>
                </a:lnTo>
                <a:lnTo>
                  <a:pt x="379559" y="166420"/>
                </a:lnTo>
                <a:lnTo>
                  <a:pt x="399317" y="125292"/>
                </a:lnTo>
                <a:lnTo>
                  <a:pt x="408764" y="78539"/>
                </a:lnTo>
                <a:lnTo>
                  <a:pt x="322463" y="78539"/>
                </a:lnTo>
                <a:lnTo>
                  <a:pt x="322463" y="40388"/>
                </a:lnTo>
                <a:lnTo>
                  <a:pt x="455994" y="40388"/>
                </a:lnTo>
                <a:lnTo>
                  <a:pt x="455256" y="64185"/>
                </a:lnTo>
                <a:lnTo>
                  <a:pt x="453149" y="87206"/>
                </a:lnTo>
                <a:lnTo>
                  <a:pt x="449537" y="109412"/>
                </a:lnTo>
                <a:lnTo>
                  <a:pt x="444285" y="130768"/>
                </a:lnTo>
                <a:lnTo>
                  <a:pt x="529271" y="130768"/>
                </a:lnTo>
                <a:lnTo>
                  <a:pt x="529271" y="168393"/>
                </a:lnTo>
                <a:lnTo>
                  <a:pt x="429550" y="168393"/>
                </a:lnTo>
                <a:lnTo>
                  <a:pt x="412705" y="196427"/>
                </a:lnTo>
                <a:lnTo>
                  <a:pt x="390889" y="222463"/>
                </a:lnTo>
                <a:lnTo>
                  <a:pt x="363671" y="246427"/>
                </a:lnTo>
                <a:lnTo>
                  <a:pt x="330619" y="268245"/>
                </a:lnTo>
                <a:close/>
              </a:path>
              <a:path w="601979" h="339089">
                <a:moveTo>
                  <a:pt x="162605" y="133004"/>
                </a:moveTo>
                <a:lnTo>
                  <a:pt x="115770" y="133004"/>
                </a:lnTo>
                <a:lnTo>
                  <a:pt x="115770" y="59727"/>
                </a:lnTo>
                <a:lnTo>
                  <a:pt x="162605" y="59727"/>
                </a:lnTo>
                <a:lnTo>
                  <a:pt x="162605" y="133004"/>
                </a:lnTo>
                <a:close/>
              </a:path>
              <a:path w="601979" h="339089">
                <a:moveTo>
                  <a:pt x="529271" y="323762"/>
                </a:moveTo>
                <a:lnTo>
                  <a:pt x="484805" y="323762"/>
                </a:lnTo>
                <a:lnTo>
                  <a:pt x="484805" y="168393"/>
                </a:lnTo>
                <a:lnTo>
                  <a:pt x="529271" y="168393"/>
                </a:lnTo>
                <a:lnTo>
                  <a:pt x="529271" y="323762"/>
                </a:lnTo>
                <a:close/>
              </a:path>
              <a:path w="601979" h="339089">
                <a:moveTo>
                  <a:pt x="262720" y="243381"/>
                </a:moveTo>
                <a:lnTo>
                  <a:pt x="34599" y="243381"/>
                </a:lnTo>
                <a:lnTo>
                  <a:pt x="34599" y="205887"/>
                </a:lnTo>
                <a:lnTo>
                  <a:pt x="262720" y="205887"/>
                </a:lnTo>
                <a:lnTo>
                  <a:pt x="262720" y="243381"/>
                </a:lnTo>
                <a:close/>
              </a:path>
              <a:path w="601979" h="339089">
                <a:moveTo>
                  <a:pt x="37099" y="337313"/>
                </a:moveTo>
                <a:lnTo>
                  <a:pt x="19996" y="301398"/>
                </a:lnTo>
                <a:lnTo>
                  <a:pt x="60547" y="292851"/>
                </a:lnTo>
                <a:lnTo>
                  <a:pt x="90823" y="279395"/>
                </a:lnTo>
                <a:lnTo>
                  <a:pt x="111110" y="262436"/>
                </a:lnTo>
                <a:lnTo>
                  <a:pt x="121690" y="243381"/>
                </a:lnTo>
                <a:lnTo>
                  <a:pt x="176023" y="243381"/>
                </a:lnTo>
                <a:lnTo>
                  <a:pt x="186712" y="262165"/>
                </a:lnTo>
                <a:lnTo>
                  <a:pt x="207170" y="279197"/>
                </a:lnTo>
                <a:lnTo>
                  <a:pt x="209128" y="280085"/>
                </a:lnTo>
                <a:lnTo>
                  <a:pt x="148528" y="280085"/>
                </a:lnTo>
                <a:lnTo>
                  <a:pt x="130581" y="300331"/>
                </a:lnTo>
                <a:lnTo>
                  <a:pt x="105887" y="317037"/>
                </a:lnTo>
                <a:lnTo>
                  <a:pt x="74656" y="329574"/>
                </a:lnTo>
                <a:lnTo>
                  <a:pt x="37099" y="337313"/>
                </a:lnTo>
                <a:close/>
              </a:path>
              <a:path w="601979" h="339089">
                <a:moveTo>
                  <a:pt x="260615" y="338102"/>
                </a:moveTo>
                <a:lnTo>
                  <a:pt x="222991" y="330129"/>
                </a:lnTo>
                <a:lnTo>
                  <a:pt x="191597" y="317333"/>
                </a:lnTo>
                <a:lnTo>
                  <a:pt x="166689" y="300417"/>
                </a:lnTo>
                <a:lnTo>
                  <a:pt x="148528" y="280085"/>
                </a:lnTo>
                <a:lnTo>
                  <a:pt x="209128" y="280085"/>
                </a:lnTo>
                <a:lnTo>
                  <a:pt x="237444" y="292925"/>
                </a:lnTo>
                <a:lnTo>
                  <a:pt x="277586" y="301792"/>
                </a:lnTo>
                <a:lnTo>
                  <a:pt x="260615" y="338102"/>
                </a:lnTo>
                <a:close/>
              </a:path>
              <a:path w="601979" h="339089">
                <a:moveTo>
                  <a:pt x="601365" y="338892"/>
                </a:moveTo>
                <a:lnTo>
                  <a:pt x="556635" y="338892"/>
                </a:lnTo>
                <a:lnTo>
                  <a:pt x="556635" y="0"/>
                </a:lnTo>
                <a:lnTo>
                  <a:pt x="601365" y="0"/>
                </a:lnTo>
                <a:lnTo>
                  <a:pt x="601365" y="33889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6793991" y="5143500"/>
            <a:ext cx="5187950" cy="4895850"/>
            <a:chOff x="6793991" y="5143500"/>
            <a:chExt cx="5187950" cy="48958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3991" y="5143500"/>
              <a:ext cx="4700016" cy="48958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4107" y="6497740"/>
              <a:ext cx="2057772" cy="72135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2191773" y="6432839"/>
            <a:ext cx="955040" cy="448945"/>
            <a:chOff x="12191773" y="6432839"/>
            <a:chExt cx="955040" cy="448945"/>
          </a:xfrm>
        </p:grpSpPr>
        <p:sp>
          <p:nvSpPr>
            <p:cNvPr id="23" name="object 23"/>
            <p:cNvSpPr/>
            <p:nvPr/>
          </p:nvSpPr>
          <p:spPr>
            <a:xfrm>
              <a:off x="12191773" y="6432839"/>
              <a:ext cx="954405" cy="448945"/>
            </a:xfrm>
            <a:custGeom>
              <a:avLst/>
              <a:gdLst/>
              <a:ahLst/>
              <a:cxnLst/>
              <a:rect l="l" t="t" r="r" b="b"/>
              <a:pathLst>
                <a:path w="954405" h="448945">
                  <a:moveTo>
                    <a:pt x="953785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953785" y="0"/>
                  </a:lnTo>
                  <a:lnTo>
                    <a:pt x="953785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199404" y="6487176"/>
              <a:ext cx="947419" cy="339090"/>
            </a:xfrm>
            <a:custGeom>
              <a:avLst/>
              <a:gdLst/>
              <a:ahLst/>
              <a:cxnLst/>
              <a:rect l="l" t="t" r="r" b="b"/>
              <a:pathLst>
                <a:path w="947419" h="339090">
                  <a:moveTo>
                    <a:pt x="285874" y="338892"/>
                  </a:moveTo>
                  <a:lnTo>
                    <a:pt x="237855" y="338892"/>
                  </a:lnTo>
                  <a:lnTo>
                    <a:pt x="237855" y="0"/>
                  </a:lnTo>
                  <a:lnTo>
                    <a:pt x="285874" y="0"/>
                  </a:lnTo>
                  <a:lnTo>
                    <a:pt x="285874" y="338892"/>
                  </a:lnTo>
                  <a:close/>
                </a:path>
                <a:path w="947419" h="339090">
                  <a:moveTo>
                    <a:pt x="204440" y="71567"/>
                  </a:moveTo>
                  <a:lnTo>
                    <a:pt x="13287" y="71567"/>
                  </a:lnTo>
                  <a:lnTo>
                    <a:pt x="13287" y="32757"/>
                  </a:lnTo>
                  <a:lnTo>
                    <a:pt x="204440" y="32757"/>
                  </a:lnTo>
                  <a:lnTo>
                    <a:pt x="204440" y="71567"/>
                  </a:lnTo>
                  <a:close/>
                </a:path>
                <a:path w="947419" h="339090">
                  <a:moveTo>
                    <a:pt x="26969" y="274955"/>
                  </a:moveTo>
                  <a:lnTo>
                    <a:pt x="0" y="237724"/>
                  </a:lnTo>
                  <a:lnTo>
                    <a:pt x="36945" y="212494"/>
                  </a:lnTo>
                  <a:lnTo>
                    <a:pt x="63591" y="177175"/>
                  </a:lnTo>
                  <a:lnTo>
                    <a:pt x="79754" y="135787"/>
                  </a:lnTo>
                  <a:lnTo>
                    <a:pt x="85249" y="92353"/>
                  </a:lnTo>
                  <a:lnTo>
                    <a:pt x="85249" y="71567"/>
                  </a:lnTo>
                  <a:lnTo>
                    <a:pt x="133530" y="71567"/>
                  </a:lnTo>
                  <a:lnTo>
                    <a:pt x="133530" y="92353"/>
                  </a:lnTo>
                  <a:lnTo>
                    <a:pt x="138836" y="133584"/>
                  </a:lnTo>
                  <a:lnTo>
                    <a:pt x="154760" y="172570"/>
                  </a:lnTo>
                  <a:lnTo>
                    <a:pt x="156686" y="174971"/>
                  </a:lnTo>
                  <a:lnTo>
                    <a:pt x="110245" y="174971"/>
                  </a:lnTo>
                  <a:lnTo>
                    <a:pt x="96419" y="206837"/>
                  </a:lnTo>
                  <a:lnTo>
                    <a:pt x="77882" y="234830"/>
                  </a:lnTo>
                  <a:lnTo>
                    <a:pt x="54707" y="257889"/>
                  </a:lnTo>
                  <a:lnTo>
                    <a:pt x="26969" y="274955"/>
                  </a:lnTo>
                  <a:close/>
                </a:path>
                <a:path w="947419" h="339090">
                  <a:moveTo>
                    <a:pt x="192994" y="266535"/>
                  </a:moveTo>
                  <a:lnTo>
                    <a:pt x="165338" y="250896"/>
                  </a:lnTo>
                  <a:lnTo>
                    <a:pt x="142345" y="229830"/>
                  </a:lnTo>
                  <a:lnTo>
                    <a:pt x="123988" y="204226"/>
                  </a:lnTo>
                  <a:lnTo>
                    <a:pt x="110245" y="174971"/>
                  </a:lnTo>
                  <a:lnTo>
                    <a:pt x="156686" y="174971"/>
                  </a:lnTo>
                  <a:lnTo>
                    <a:pt x="181317" y="205686"/>
                  </a:lnTo>
                  <a:lnTo>
                    <a:pt x="218516" y="229304"/>
                  </a:lnTo>
                  <a:lnTo>
                    <a:pt x="192994" y="266535"/>
                  </a:lnTo>
                  <a:close/>
                </a:path>
                <a:path w="947419" h="339090">
                  <a:moveTo>
                    <a:pt x="603864" y="338892"/>
                  </a:moveTo>
                  <a:lnTo>
                    <a:pt x="555846" y="338892"/>
                  </a:lnTo>
                  <a:lnTo>
                    <a:pt x="555846" y="0"/>
                  </a:lnTo>
                  <a:lnTo>
                    <a:pt x="603864" y="0"/>
                  </a:lnTo>
                  <a:lnTo>
                    <a:pt x="603864" y="338892"/>
                  </a:lnTo>
                  <a:close/>
                </a:path>
                <a:path w="947419" h="339090">
                  <a:moveTo>
                    <a:pt x="522430" y="71567"/>
                  </a:moveTo>
                  <a:lnTo>
                    <a:pt x="331277" y="71567"/>
                  </a:lnTo>
                  <a:lnTo>
                    <a:pt x="331277" y="32757"/>
                  </a:lnTo>
                  <a:lnTo>
                    <a:pt x="522430" y="32757"/>
                  </a:lnTo>
                  <a:lnTo>
                    <a:pt x="522430" y="71567"/>
                  </a:lnTo>
                  <a:close/>
                </a:path>
                <a:path w="947419" h="339090">
                  <a:moveTo>
                    <a:pt x="344959" y="274955"/>
                  </a:moveTo>
                  <a:lnTo>
                    <a:pt x="317990" y="237724"/>
                  </a:lnTo>
                  <a:lnTo>
                    <a:pt x="354935" y="212494"/>
                  </a:lnTo>
                  <a:lnTo>
                    <a:pt x="381581" y="177175"/>
                  </a:lnTo>
                  <a:lnTo>
                    <a:pt x="397744" y="135787"/>
                  </a:lnTo>
                  <a:lnTo>
                    <a:pt x="403239" y="92353"/>
                  </a:lnTo>
                  <a:lnTo>
                    <a:pt x="403239" y="71567"/>
                  </a:lnTo>
                  <a:lnTo>
                    <a:pt x="451521" y="71567"/>
                  </a:lnTo>
                  <a:lnTo>
                    <a:pt x="451521" y="92353"/>
                  </a:lnTo>
                  <a:lnTo>
                    <a:pt x="456826" y="133584"/>
                  </a:lnTo>
                  <a:lnTo>
                    <a:pt x="472751" y="172570"/>
                  </a:lnTo>
                  <a:lnTo>
                    <a:pt x="474676" y="174971"/>
                  </a:lnTo>
                  <a:lnTo>
                    <a:pt x="428235" y="174971"/>
                  </a:lnTo>
                  <a:lnTo>
                    <a:pt x="414409" y="206837"/>
                  </a:lnTo>
                  <a:lnTo>
                    <a:pt x="395872" y="234830"/>
                  </a:lnTo>
                  <a:lnTo>
                    <a:pt x="372697" y="257889"/>
                  </a:lnTo>
                  <a:lnTo>
                    <a:pt x="344959" y="274955"/>
                  </a:lnTo>
                  <a:close/>
                </a:path>
                <a:path w="947419" h="339090">
                  <a:moveTo>
                    <a:pt x="510985" y="266535"/>
                  </a:moveTo>
                  <a:lnTo>
                    <a:pt x="483329" y="250896"/>
                  </a:lnTo>
                  <a:lnTo>
                    <a:pt x="460335" y="229830"/>
                  </a:lnTo>
                  <a:lnTo>
                    <a:pt x="441979" y="204226"/>
                  </a:lnTo>
                  <a:lnTo>
                    <a:pt x="428235" y="174971"/>
                  </a:lnTo>
                  <a:lnTo>
                    <a:pt x="474676" y="174971"/>
                  </a:lnTo>
                  <a:lnTo>
                    <a:pt x="499307" y="205686"/>
                  </a:lnTo>
                  <a:lnTo>
                    <a:pt x="536507" y="229304"/>
                  </a:lnTo>
                  <a:lnTo>
                    <a:pt x="510985" y="266535"/>
                  </a:lnTo>
                  <a:close/>
                </a:path>
                <a:path w="947419" h="339090">
                  <a:moveTo>
                    <a:pt x="792665" y="118927"/>
                  </a:moveTo>
                  <a:lnTo>
                    <a:pt x="740418" y="115155"/>
                  </a:lnTo>
                  <a:lnTo>
                    <a:pt x="701676" y="104045"/>
                  </a:lnTo>
                  <a:lnTo>
                    <a:pt x="677612" y="85904"/>
                  </a:lnTo>
                  <a:lnTo>
                    <a:pt x="669396" y="61042"/>
                  </a:lnTo>
                  <a:lnTo>
                    <a:pt x="677612" y="36254"/>
                  </a:lnTo>
                  <a:lnTo>
                    <a:pt x="701676" y="18138"/>
                  </a:lnTo>
                  <a:lnTo>
                    <a:pt x="740418" y="7003"/>
                  </a:lnTo>
                  <a:lnTo>
                    <a:pt x="792665" y="3157"/>
                  </a:lnTo>
                  <a:lnTo>
                    <a:pt x="844799" y="7003"/>
                  </a:lnTo>
                  <a:lnTo>
                    <a:pt x="883440" y="18138"/>
                  </a:lnTo>
                  <a:lnTo>
                    <a:pt x="907478" y="36254"/>
                  </a:lnTo>
                  <a:lnTo>
                    <a:pt x="908115" y="38151"/>
                  </a:lnTo>
                  <a:lnTo>
                    <a:pt x="792665" y="38151"/>
                  </a:lnTo>
                  <a:lnTo>
                    <a:pt x="760213" y="39637"/>
                  </a:lnTo>
                  <a:lnTo>
                    <a:pt x="737197" y="43923"/>
                  </a:lnTo>
                  <a:lnTo>
                    <a:pt x="723529" y="51046"/>
                  </a:lnTo>
                  <a:lnTo>
                    <a:pt x="719124" y="61042"/>
                  </a:lnTo>
                  <a:lnTo>
                    <a:pt x="723529" y="71598"/>
                  </a:lnTo>
                  <a:lnTo>
                    <a:pt x="737197" y="78786"/>
                  </a:lnTo>
                  <a:lnTo>
                    <a:pt x="760213" y="82891"/>
                  </a:lnTo>
                  <a:lnTo>
                    <a:pt x="792665" y="84196"/>
                  </a:lnTo>
                  <a:lnTo>
                    <a:pt x="908050" y="84196"/>
                  </a:lnTo>
                  <a:lnTo>
                    <a:pt x="907478" y="85904"/>
                  </a:lnTo>
                  <a:lnTo>
                    <a:pt x="883440" y="104045"/>
                  </a:lnTo>
                  <a:lnTo>
                    <a:pt x="844799" y="115155"/>
                  </a:lnTo>
                  <a:lnTo>
                    <a:pt x="792665" y="118927"/>
                  </a:lnTo>
                  <a:close/>
                </a:path>
                <a:path w="947419" h="339090">
                  <a:moveTo>
                    <a:pt x="908050" y="84196"/>
                  </a:moveTo>
                  <a:lnTo>
                    <a:pt x="792665" y="84196"/>
                  </a:lnTo>
                  <a:lnTo>
                    <a:pt x="825460" y="82891"/>
                  </a:lnTo>
                  <a:lnTo>
                    <a:pt x="848610" y="78786"/>
                  </a:lnTo>
                  <a:lnTo>
                    <a:pt x="862337" y="71598"/>
                  </a:lnTo>
                  <a:lnTo>
                    <a:pt x="866863" y="61042"/>
                  </a:lnTo>
                  <a:lnTo>
                    <a:pt x="862337" y="51046"/>
                  </a:lnTo>
                  <a:lnTo>
                    <a:pt x="848610" y="43923"/>
                  </a:lnTo>
                  <a:lnTo>
                    <a:pt x="825460" y="39637"/>
                  </a:lnTo>
                  <a:lnTo>
                    <a:pt x="792665" y="38151"/>
                  </a:lnTo>
                  <a:lnTo>
                    <a:pt x="908115" y="38151"/>
                  </a:lnTo>
                  <a:lnTo>
                    <a:pt x="915803" y="61042"/>
                  </a:lnTo>
                  <a:lnTo>
                    <a:pt x="908050" y="84196"/>
                  </a:lnTo>
                  <a:close/>
                </a:path>
                <a:path w="947419" h="339090">
                  <a:moveTo>
                    <a:pt x="947377" y="170235"/>
                  </a:moveTo>
                  <a:lnTo>
                    <a:pt x="638480" y="170235"/>
                  </a:lnTo>
                  <a:lnTo>
                    <a:pt x="638480" y="133004"/>
                  </a:lnTo>
                  <a:lnTo>
                    <a:pt x="947377" y="133004"/>
                  </a:lnTo>
                  <a:lnTo>
                    <a:pt x="947377" y="170235"/>
                  </a:lnTo>
                  <a:close/>
                </a:path>
                <a:path w="947419" h="339090">
                  <a:moveTo>
                    <a:pt x="763065" y="193915"/>
                  </a:moveTo>
                  <a:lnTo>
                    <a:pt x="716098" y="193915"/>
                  </a:lnTo>
                  <a:lnTo>
                    <a:pt x="716098" y="170235"/>
                  </a:lnTo>
                  <a:lnTo>
                    <a:pt x="763065" y="170235"/>
                  </a:lnTo>
                  <a:lnTo>
                    <a:pt x="763065" y="193915"/>
                  </a:lnTo>
                  <a:close/>
                </a:path>
                <a:path w="947419" h="339090">
                  <a:moveTo>
                    <a:pt x="870021" y="193915"/>
                  </a:moveTo>
                  <a:lnTo>
                    <a:pt x="822660" y="193915"/>
                  </a:lnTo>
                  <a:lnTo>
                    <a:pt x="822660" y="170235"/>
                  </a:lnTo>
                  <a:lnTo>
                    <a:pt x="870021" y="170235"/>
                  </a:lnTo>
                  <a:lnTo>
                    <a:pt x="870021" y="193915"/>
                  </a:lnTo>
                  <a:close/>
                </a:path>
                <a:path w="947419" h="339090">
                  <a:moveTo>
                    <a:pt x="918434" y="336524"/>
                  </a:moveTo>
                  <a:lnTo>
                    <a:pt x="674395" y="336524"/>
                  </a:lnTo>
                  <a:lnTo>
                    <a:pt x="674395" y="247196"/>
                  </a:lnTo>
                  <a:lnTo>
                    <a:pt x="862785" y="247196"/>
                  </a:lnTo>
                  <a:lnTo>
                    <a:pt x="862785" y="228778"/>
                  </a:lnTo>
                  <a:lnTo>
                    <a:pt x="674132" y="228778"/>
                  </a:lnTo>
                  <a:lnTo>
                    <a:pt x="674132" y="193915"/>
                  </a:lnTo>
                  <a:lnTo>
                    <a:pt x="909620" y="193915"/>
                  </a:lnTo>
                  <a:lnTo>
                    <a:pt x="909620" y="280349"/>
                  </a:lnTo>
                  <a:lnTo>
                    <a:pt x="720966" y="280349"/>
                  </a:lnTo>
                  <a:lnTo>
                    <a:pt x="720966" y="300740"/>
                  </a:lnTo>
                  <a:lnTo>
                    <a:pt x="918434" y="300740"/>
                  </a:lnTo>
                  <a:lnTo>
                    <a:pt x="918434" y="3365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5835" y="8482424"/>
            <a:ext cx="2126854" cy="34736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980944" y="8435455"/>
            <a:ext cx="1668145" cy="448945"/>
            <a:chOff x="3980944" y="8435455"/>
            <a:chExt cx="1668145" cy="448945"/>
          </a:xfrm>
        </p:grpSpPr>
        <p:sp>
          <p:nvSpPr>
            <p:cNvPr id="27" name="object 27"/>
            <p:cNvSpPr/>
            <p:nvPr/>
          </p:nvSpPr>
          <p:spPr>
            <a:xfrm>
              <a:off x="3980944" y="8435455"/>
              <a:ext cx="1666875" cy="448945"/>
            </a:xfrm>
            <a:custGeom>
              <a:avLst/>
              <a:gdLst/>
              <a:ahLst/>
              <a:cxnLst/>
              <a:rect l="l" t="t" r="r" b="b"/>
              <a:pathLst>
                <a:path w="1666875" h="448945">
                  <a:moveTo>
                    <a:pt x="1666617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1666617" y="0"/>
                  </a:lnTo>
                  <a:lnTo>
                    <a:pt x="1666617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95280" y="8489670"/>
              <a:ext cx="1653539" cy="340995"/>
            </a:xfrm>
            <a:custGeom>
              <a:avLst/>
              <a:gdLst/>
              <a:ahLst/>
              <a:cxnLst/>
              <a:rect l="l" t="t" r="r" b="b"/>
              <a:pathLst>
                <a:path w="1653539" h="340995">
                  <a:moveTo>
                    <a:pt x="281139" y="660"/>
                  </a:moveTo>
                  <a:lnTo>
                    <a:pt x="233781" y="660"/>
                  </a:lnTo>
                  <a:lnTo>
                    <a:pt x="233781" y="89585"/>
                  </a:lnTo>
                  <a:lnTo>
                    <a:pt x="177990" y="89585"/>
                  </a:lnTo>
                  <a:lnTo>
                    <a:pt x="167322" y="62484"/>
                  </a:lnTo>
                  <a:lnTo>
                    <a:pt x="166979" y="61620"/>
                  </a:lnTo>
                  <a:lnTo>
                    <a:pt x="147421" y="39979"/>
                  </a:lnTo>
                  <a:lnTo>
                    <a:pt x="134581" y="33147"/>
                  </a:lnTo>
                  <a:lnTo>
                    <a:pt x="134581" y="107086"/>
                  </a:lnTo>
                  <a:lnTo>
                    <a:pt x="131038" y="126022"/>
                  </a:lnTo>
                  <a:lnTo>
                    <a:pt x="121627" y="140347"/>
                  </a:lnTo>
                  <a:lnTo>
                    <a:pt x="107569" y="149428"/>
                  </a:lnTo>
                  <a:lnTo>
                    <a:pt x="90119" y="152603"/>
                  </a:lnTo>
                  <a:lnTo>
                    <a:pt x="72301" y="149428"/>
                  </a:lnTo>
                  <a:lnTo>
                    <a:pt x="57988" y="140347"/>
                  </a:lnTo>
                  <a:lnTo>
                    <a:pt x="48450" y="126022"/>
                  </a:lnTo>
                  <a:lnTo>
                    <a:pt x="44996" y="107086"/>
                  </a:lnTo>
                  <a:lnTo>
                    <a:pt x="48450" y="88188"/>
                  </a:lnTo>
                  <a:lnTo>
                    <a:pt x="57988" y="74180"/>
                  </a:lnTo>
                  <a:lnTo>
                    <a:pt x="72301" y="65481"/>
                  </a:lnTo>
                  <a:lnTo>
                    <a:pt x="90119" y="62484"/>
                  </a:lnTo>
                  <a:lnTo>
                    <a:pt x="107569" y="65481"/>
                  </a:lnTo>
                  <a:lnTo>
                    <a:pt x="121627" y="74180"/>
                  </a:lnTo>
                  <a:lnTo>
                    <a:pt x="131038" y="88188"/>
                  </a:lnTo>
                  <a:lnTo>
                    <a:pt x="134581" y="107086"/>
                  </a:lnTo>
                  <a:lnTo>
                    <a:pt x="134581" y="33147"/>
                  </a:lnTo>
                  <a:lnTo>
                    <a:pt x="121183" y="25996"/>
                  </a:lnTo>
                  <a:lnTo>
                    <a:pt x="90119" y="21043"/>
                  </a:lnTo>
                  <a:lnTo>
                    <a:pt x="54356" y="27406"/>
                  </a:lnTo>
                  <a:lnTo>
                    <a:pt x="25717" y="45173"/>
                  </a:lnTo>
                  <a:lnTo>
                    <a:pt x="6756" y="72390"/>
                  </a:lnTo>
                  <a:lnTo>
                    <a:pt x="0" y="107086"/>
                  </a:lnTo>
                  <a:lnTo>
                    <a:pt x="6756" y="141757"/>
                  </a:lnTo>
                  <a:lnTo>
                    <a:pt x="25717" y="169164"/>
                  </a:lnTo>
                  <a:lnTo>
                    <a:pt x="54356" y="187172"/>
                  </a:lnTo>
                  <a:lnTo>
                    <a:pt x="90119" y="193649"/>
                  </a:lnTo>
                  <a:lnTo>
                    <a:pt x="120294" y="188887"/>
                  </a:lnTo>
                  <a:lnTo>
                    <a:pt x="145999" y="175488"/>
                  </a:lnTo>
                  <a:lnTo>
                    <a:pt x="165519" y="154800"/>
                  </a:lnTo>
                  <a:lnTo>
                    <a:pt x="166484" y="152603"/>
                  </a:lnTo>
                  <a:lnTo>
                    <a:pt x="177203" y="128130"/>
                  </a:lnTo>
                  <a:lnTo>
                    <a:pt x="233781" y="128130"/>
                  </a:lnTo>
                  <a:lnTo>
                    <a:pt x="233781" y="248246"/>
                  </a:lnTo>
                  <a:lnTo>
                    <a:pt x="281139" y="248246"/>
                  </a:lnTo>
                  <a:lnTo>
                    <a:pt x="281139" y="128130"/>
                  </a:lnTo>
                  <a:lnTo>
                    <a:pt x="281139" y="89585"/>
                  </a:lnTo>
                  <a:lnTo>
                    <a:pt x="281139" y="660"/>
                  </a:lnTo>
                  <a:close/>
                </a:path>
                <a:path w="1653539" h="340995">
                  <a:moveTo>
                    <a:pt x="289166" y="294817"/>
                  </a:moveTo>
                  <a:lnTo>
                    <a:pt x="103797" y="294817"/>
                  </a:lnTo>
                  <a:lnTo>
                    <a:pt x="103797" y="223380"/>
                  </a:lnTo>
                  <a:lnTo>
                    <a:pt x="56438" y="223380"/>
                  </a:lnTo>
                  <a:lnTo>
                    <a:pt x="56438" y="333095"/>
                  </a:lnTo>
                  <a:lnTo>
                    <a:pt x="289166" y="333095"/>
                  </a:lnTo>
                  <a:lnTo>
                    <a:pt x="289166" y="294817"/>
                  </a:lnTo>
                  <a:close/>
                </a:path>
                <a:path w="1653539" h="340995">
                  <a:moveTo>
                    <a:pt x="593077" y="302844"/>
                  </a:moveTo>
                  <a:lnTo>
                    <a:pt x="399948" y="302844"/>
                  </a:lnTo>
                  <a:lnTo>
                    <a:pt x="399948" y="242722"/>
                  </a:lnTo>
                  <a:lnTo>
                    <a:pt x="352450" y="242722"/>
                  </a:lnTo>
                  <a:lnTo>
                    <a:pt x="352450" y="340728"/>
                  </a:lnTo>
                  <a:lnTo>
                    <a:pt x="593077" y="340728"/>
                  </a:lnTo>
                  <a:lnTo>
                    <a:pt x="593077" y="302844"/>
                  </a:lnTo>
                  <a:close/>
                </a:path>
                <a:path w="1653539" h="340995">
                  <a:moveTo>
                    <a:pt x="623074" y="187464"/>
                  </a:moveTo>
                  <a:lnTo>
                    <a:pt x="491782" y="187464"/>
                  </a:lnTo>
                  <a:lnTo>
                    <a:pt x="491782" y="161417"/>
                  </a:lnTo>
                  <a:lnTo>
                    <a:pt x="591896" y="161417"/>
                  </a:lnTo>
                  <a:lnTo>
                    <a:pt x="591896" y="125501"/>
                  </a:lnTo>
                  <a:lnTo>
                    <a:pt x="399161" y="125501"/>
                  </a:lnTo>
                  <a:lnTo>
                    <a:pt x="399161" y="101561"/>
                  </a:lnTo>
                  <a:lnTo>
                    <a:pt x="585711" y="101561"/>
                  </a:lnTo>
                  <a:lnTo>
                    <a:pt x="585711" y="7759"/>
                  </a:lnTo>
                  <a:lnTo>
                    <a:pt x="351409" y="7759"/>
                  </a:lnTo>
                  <a:lnTo>
                    <a:pt x="351409" y="44335"/>
                  </a:lnTo>
                  <a:lnTo>
                    <a:pt x="538086" y="44335"/>
                  </a:lnTo>
                  <a:lnTo>
                    <a:pt x="538086" y="68148"/>
                  </a:lnTo>
                  <a:lnTo>
                    <a:pt x="351929" y="68148"/>
                  </a:lnTo>
                  <a:lnTo>
                    <a:pt x="351929" y="161417"/>
                  </a:lnTo>
                  <a:lnTo>
                    <a:pt x="444804" y="161417"/>
                  </a:lnTo>
                  <a:lnTo>
                    <a:pt x="444804" y="187464"/>
                  </a:lnTo>
                  <a:lnTo>
                    <a:pt x="313385" y="187464"/>
                  </a:lnTo>
                  <a:lnTo>
                    <a:pt x="313385" y="225488"/>
                  </a:lnTo>
                  <a:lnTo>
                    <a:pt x="623074" y="225488"/>
                  </a:lnTo>
                  <a:lnTo>
                    <a:pt x="623074" y="187464"/>
                  </a:lnTo>
                  <a:close/>
                </a:path>
                <a:path w="1653539" h="340995">
                  <a:moveTo>
                    <a:pt x="1017536" y="262191"/>
                  </a:moveTo>
                  <a:lnTo>
                    <a:pt x="886244" y="262191"/>
                  </a:lnTo>
                  <a:lnTo>
                    <a:pt x="886244" y="184569"/>
                  </a:lnTo>
                  <a:lnTo>
                    <a:pt x="983856" y="184569"/>
                  </a:lnTo>
                  <a:lnTo>
                    <a:pt x="983856" y="146418"/>
                  </a:lnTo>
                  <a:lnTo>
                    <a:pt x="790867" y="146418"/>
                  </a:lnTo>
                  <a:lnTo>
                    <a:pt x="790867" y="26314"/>
                  </a:lnTo>
                  <a:lnTo>
                    <a:pt x="742454" y="26314"/>
                  </a:lnTo>
                  <a:lnTo>
                    <a:pt x="742454" y="184569"/>
                  </a:lnTo>
                  <a:lnTo>
                    <a:pt x="838479" y="184569"/>
                  </a:lnTo>
                  <a:lnTo>
                    <a:pt x="838479" y="262191"/>
                  </a:lnTo>
                  <a:lnTo>
                    <a:pt x="707847" y="262191"/>
                  </a:lnTo>
                  <a:lnTo>
                    <a:pt x="707847" y="300342"/>
                  </a:lnTo>
                  <a:lnTo>
                    <a:pt x="1017536" y="300342"/>
                  </a:lnTo>
                  <a:lnTo>
                    <a:pt x="1017536" y="262191"/>
                  </a:lnTo>
                  <a:close/>
                </a:path>
                <a:path w="1653539" h="340995">
                  <a:moveTo>
                    <a:pt x="1321574" y="100507"/>
                  </a:moveTo>
                  <a:lnTo>
                    <a:pt x="1276489" y="95999"/>
                  </a:lnTo>
                  <a:lnTo>
                    <a:pt x="1256741" y="90906"/>
                  </a:lnTo>
                  <a:lnTo>
                    <a:pt x="1243291" y="87439"/>
                  </a:lnTo>
                  <a:lnTo>
                    <a:pt x="1221105" y="75730"/>
                  </a:lnTo>
                  <a:lnTo>
                    <a:pt x="1209103" y="61823"/>
                  </a:lnTo>
                  <a:lnTo>
                    <a:pt x="1304747" y="61823"/>
                  </a:lnTo>
                  <a:lnTo>
                    <a:pt x="1304747" y="26708"/>
                  </a:lnTo>
                  <a:lnTo>
                    <a:pt x="1203312" y="26708"/>
                  </a:lnTo>
                  <a:lnTo>
                    <a:pt x="1203312" y="0"/>
                  </a:lnTo>
                  <a:lnTo>
                    <a:pt x="1156208" y="0"/>
                  </a:lnTo>
                  <a:lnTo>
                    <a:pt x="1156208" y="26708"/>
                  </a:lnTo>
                  <a:lnTo>
                    <a:pt x="1055433" y="26708"/>
                  </a:lnTo>
                  <a:lnTo>
                    <a:pt x="1055433" y="61823"/>
                  </a:lnTo>
                  <a:lnTo>
                    <a:pt x="1150289" y="61823"/>
                  </a:lnTo>
                  <a:lnTo>
                    <a:pt x="1138174" y="75730"/>
                  </a:lnTo>
                  <a:lnTo>
                    <a:pt x="1116050" y="87439"/>
                  </a:lnTo>
                  <a:lnTo>
                    <a:pt x="1083132" y="95999"/>
                  </a:lnTo>
                  <a:lnTo>
                    <a:pt x="1038606" y="100507"/>
                  </a:lnTo>
                  <a:lnTo>
                    <a:pt x="1051623" y="135496"/>
                  </a:lnTo>
                  <a:lnTo>
                    <a:pt x="1095349" y="130721"/>
                  </a:lnTo>
                  <a:lnTo>
                    <a:pt x="1131430" y="121488"/>
                  </a:lnTo>
                  <a:lnTo>
                    <a:pt x="1159649" y="108115"/>
                  </a:lnTo>
                  <a:lnTo>
                    <a:pt x="1179766" y="90906"/>
                  </a:lnTo>
                  <a:lnTo>
                    <a:pt x="1199959" y="108115"/>
                  </a:lnTo>
                  <a:lnTo>
                    <a:pt x="1228204" y="121488"/>
                  </a:lnTo>
                  <a:lnTo>
                    <a:pt x="1264196" y="130721"/>
                  </a:lnTo>
                  <a:lnTo>
                    <a:pt x="1307630" y="135496"/>
                  </a:lnTo>
                  <a:lnTo>
                    <a:pt x="1321574" y="100507"/>
                  </a:lnTo>
                  <a:close/>
                </a:path>
                <a:path w="1653539" h="340995">
                  <a:moveTo>
                    <a:pt x="1333944" y="144576"/>
                  </a:moveTo>
                  <a:lnTo>
                    <a:pt x="1026502" y="144576"/>
                  </a:lnTo>
                  <a:lnTo>
                    <a:pt x="1026502" y="179184"/>
                  </a:lnTo>
                  <a:lnTo>
                    <a:pt x="1156474" y="179184"/>
                  </a:lnTo>
                  <a:lnTo>
                    <a:pt x="1156474" y="200494"/>
                  </a:lnTo>
                  <a:lnTo>
                    <a:pt x="1061491" y="200494"/>
                  </a:lnTo>
                  <a:lnTo>
                    <a:pt x="1061491" y="234429"/>
                  </a:lnTo>
                  <a:lnTo>
                    <a:pt x="1250149" y="234429"/>
                  </a:lnTo>
                  <a:lnTo>
                    <a:pt x="1250149" y="251269"/>
                  </a:lnTo>
                  <a:lnTo>
                    <a:pt x="1061758" y="251269"/>
                  </a:lnTo>
                  <a:lnTo>
                    <a:pt x="1061758" y="336651"/>
                  </a:lnTo>
                  <a:lnTo>
                    <a:pt x="1305788" y="336651"/>
                  </a:lnTo>
                  <a:lnTo>
                    <a:pt x="1305788" y="301663"/>
                  </a:lnTo>
                  <a:lnTo>
                    <a:pt x="1108329" y="301663"/>
                  </a:lnTo>
                  <a:lnTo>
                    <a:pt x="1108329" y="283108"/>
                  </a:lnTo>
                  <a:lnTo>
                    <a:pt x="1296974" y="283108"/>
                  </a:lnTo>
                  <a:lnTo>
                    <a:pt x="1296974" y="200494"/>
                  </a:lnTo>
                  <a:lnTo>
                    <a:pt x="1203439" y="200494"/>
                  </a:lnTo>
                  <a:lnTo>
                    <a:pt x="1203439" y="179184"/>
                  </a:lnTo>
                  <a:lnTo>
                    <a:pt x="1333944" y="179184"/>
                  </a:lnTo>
                  <a:lnTo>
                    <a:pt x="1333944" y="144576"/>
                  </a:lnTo>
                  <a:close/>
                </a:path>
                <a:path w="1653539" h="340995">
                  <a:moveTo>
                    <a:pt x="1653514" y="261670"/>
                  </a:moveTo>
                  <a:lnTo>
                    <a:pt x="1521434" y="261670"/>
                  </a:lnTo>
                  <a:lnTo>
                    <a:pt x="1521434" y="189445"/>
                  </a:lnTo>
                  <a:lnTo>
                    <a:pt x="1619707" y="189445"/>
                  </a:lnTo>
                  <a:lnTo>
                    <a:pt x="1619707" y="151942"/>
                  </a:lnTo>
                  <a:lnTo>
                    <a:pt x="1427759" y="151942"/>
                  </a:lnTo>
                  <a:lnTo>
                    <a:pt x="1427759" y="61963"/>
                  </a:lnTo>
                  <a:lnTo>
                    <a:pt x="1617332" y="61963"/>
                  </a:lnTo>
                  <a:lnTo>
                    <a:pt x="1617332" y="24206"/>
                  </a:lnTo>
                  <a:lnTo>
                    <a:pt x="1380274" y="24206"/>
                  </a:lnTo>
                  <a:lnTo>
                    <a:pt x="1380274" y="189445"/>
                  </a:lnTo>
                  <a:lnTo>
                    <a:pt x="1474470" y="189445"/>
                  </a:lnTo>
                  <a:lnTo>
                    <a:pt x="1474470" y="261670"/>
                  </a:lnTo>
                  <a:lnTo>
                    <a:pt x="1343825" y="261670"/>
                  </a:lnTo>
                  <a:lnTo>
                    <a:pt x="1343825" y="300342"/>
                  </a:lnTo>
                  <a:lnTo>
                    <a:pt x="1653514" y="300342"/>
                  </a:lnTo>
                  <a:lnTo>
                    <a:pt x="1653514" y="26167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45562" y="8926295"/>
            <a:ext cx="2058159" cy="645604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2496002" y="9462697"/>
            <a:ext cx="636270" cy="448945"/>
            <a:chOff x="12496002" y="9462697"/>
            <a:chExt cx="636270" cy="448945"/>
          </a:xfrm>
        </p:grpSpPr>
        <p:sp>
          <p:nvSpPr>
            <p:cNvPr id="31" name="object 31"/>
            <p:cNvSpPr/>
            <p:nvPr/>
          </p:nvSpPr>
          <p:spPr>
            <a:xfrm>
              <a:off x="12496002" y="9462697"/>
              <a:ext cx="636270" cy="448945"/>
            </a:xfrm>
            <a:custGeom>
              <a:avLst/>
              <a:gdLst/>
              <a:ahLst/>
              <a:cxnLst/>
              <a:rect l="l" t="t" r="r" b="b"/>
              <a:pathLst>
                <a:path w="636269" h="448945">
                  <a:moveTo>
                    <a:pt x="635860" y="448351"/>
                  </a:moveTo>
                  <a:lnTo>
                    <a:pt x="0" y="448351"/>
                  </a:lnTo>
                  <a:lnTo>
                    <a:pt x="0" y="0"/>
                  </a:lnTo>
                  <a:lnTo>
                    <a:pt x="635860" y="0"/>
                  </a:lnTo>
                  <a:lnTo>
                    <a:pt x="635860" y="448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504816" y="9517034"/>
              <a:ext cx="603250" cy="339725"/>
            </a:xfrm>
            <a:custGeom>
              <a:avLst/>
              <a:gdLst/>
              <a:ahLst/>
              <a:cxnLst/>
              <a:rect l="l" t="t" r="r" b="b"/>
              <a:pathLst>
                <a:path w="603250" h="339725">
                  <a:moveTo>
                    <a:pt x="284690" y="191547"/>
                  </a:moveTo>
                  <a:lnTo>
                    <a:pt x="237066" y="191547"/>
                  </a:lnTo>
                  <a:lnTo>
                    <a:pt x="237066" y="526"/>
                  </a:lnTo>
                  <a:lnTo>
                    <a:pt x="284690" y="526"/>
                  </a:lnTo>
                  <a:lnTo>
                    <a:pt x="284690" y="191547"/>
                  </a:lnTo>
                  <a:close/>
                </a:path>
                <a:path w="603250" h="339725">
                  <a:moveTo>
                    <a:pt x="23285" y="185627"/>
                  </a:moveTo>
                  <a:lnTo>
                    <a:pt x="0" y="148265"/>
                  </a:lnTo>
                  <a:lnTo>
                    <a:pt x="36723" y="130897"/>
                  </a:lnTo>
                  <a:lnTo>
                    <a:pt x="62111" y="106314"/>
                  </a:lnTo>
                  <a:lnTo>
                    <a:pt x="76868" y="77020"/>
                  </a:lnTo>
                  <a:lnTo>
                    <a:pt x="81697" y="45518"/>
                  </a:lnTo>
                  <a:lnTo>
                    <a:pt x="81697" y="12761"/>
                  </a:lnTo>
                  <a:lnTo>
                    <a:pt x="130899" y="12761"/>
                  </a:lnTo>
                  <a:lnTo>
                    <a:pt x="130899" y="45518"/>
                  </a:lnTo>
                  <a:lnTo>
                    <a:pt x="135526" y="75752"/>
                  </a:lnTo>
                  <a:lnTo>
                    <a:pt x="150057" y="103371"/>
                  </a:lnTo>
                  <a:lnTo>
                    <a:pt x="161434" y="113928"/>
                  </a:lnTo>
                  <a:lnTo>
                    <a:pt x="106561" y="113928"/>
                  </a:lnTo>
                  <a:lnTo>
                    <a:pt x="92735" y="137230"/>
                  </a:lnTo>
                  <a:lnTo>
                    <a:pt x="74297" y="157375"/>
                  </a:lnTo>
                  <a:lnTo>
                    <a:pt x="51171" y="173721"/>
                  </a:lnTo>
                  <a:lnTo>
                    <a:pt x="23285" y="185627"/>
                  </a:lnTo>
                  <a:close/>
                </a:path>
                <a:path w="603250" h="339725">
                  <a:moveTo>
                    <a:pt x="187337" y="179312"/>
                  </a:moveTo>
                  <a:lnTo>
                    <a:pt x="160489" y="168486"/>
                  </a:lnTo>
                  <a:lnTo>
                    <a:pt x="138118" y="153675"/>
                  </a:lnTo>
                  <a:lnTo>
                    <a:pt x="120163" y="135337"/>
                  </a:lnTo>
                  <a:lnTo>
                    <a:pt x="106561" y="113928"/>
                  </a:lnTo>
                  <a:lnTo>
                    <a:pt x="161434" y="113928"/>
                  </a:lnTo>
                  <a:lnTo>
                    <a:pt x="174874" y="126402"/>
                  </a:lnTo>
                  <a:lnTo>
                    <a:pt x="210360" y="142871"/>
                  </a:lnTo>
                  <a:lnTo>
                    <a:pt x="187337" y="179312"/>
                  </a:lnTo>
                  <a:close/>
                </a:path>
                <a:path w="603250" h="339725">
                  <a:moveTo>
                    <a:pt x="284690" y="335076"/>
                  </a:moveTo>
                  <a:lnTo>
                    <a:pt x="57753" y="335076"/>
                  </a:lnTo>
                  <a:lnTo>
                    <a:pt x="57753" y="207071"/>
                  </a:lnTo>
                  <a:lnTo>
                    <a:pt x="284690" y="207071"/>
                  </a:lnTo>
                  <a:lnTo>
                    <a:pt x="284690" y="244696"/>
                  </a:lnTo>
                  <a:lnTo>
                    <a:pt x="104588" y="244696"/>
                  </a:lnTo>
                  <a:lnTo>
                    <a:pt x="104588" y="297056"/>
                  </a:lnTo>
                  <a:lnTo>
                    <a:pt x="284690" y="297056"/>
                  </a:lnTo>
                  <a:lnTo>
                    <a:pt x="284690" y="335076"/>
                  </a:lnTo>
                  <a:close/>
                </a:path>
                <a:path w="603250" h="339725">
                  <a:moveTo>
                    <a:pt x="284690" y="297056"/>
                  </a:moveTo>
                  <a:lnTo>
                    <a:pt x="238119" y="297056"/>
                  </a:lnTo>
                  <a:lnTo>
                    <a:pt x="238119" y="244696"/>
                  </a:lnTo>
                  <a:lnTo>
                    <a:pt x="284690" y="244696"/>
                  </a:lnTo>
                  <a:lnTo>
                    <a:pt x="284690" y="297056"/>
                  </a:lnTo>
                  <a:close/>
                </a:path>
                <a:path w="603250" h="339725">
                  <a:moveTo>
                    <a:pt x="602943" y="339681"/>
                  </a:moveTo>
                  <a:lnTo>
                    <a:pt x="555714" y="339681"/>
                  </a:lnTo>
                  <a:lnTo>
                    <a:pt x="555714" y="0"/>
                  </a:lnTo>
                  <a:lnTo>
                    <a:pt x="602943" y="0"/>
                  </a:lnTo>
                  <a:lnTo>
                    <a:pt x="602943" y="339681"/>
                  </a:lnTo>
                  <a:close/>
                </a:path>
                <a:path w="603250" h="339725">
                  <a:moveTo>
                    <a:pt x="367850" y="260352"/>
                  </a:moveTo>
                  <a:lnTo>
                    <a:pt x="337460" y="260352"/>
                  </a:lnTo>
                  <a:lnTo>
                    <a:pt x="337460" y="121690"/>
                  </a:lnTo>
                  <a:lnTo>
                    <a:pt x="449679" y="121690"/>
                  </a:lnTo>
                  <a:lnTo>
                    <a:pt x="449679" y="66831"/>
                  </a:lnTo>
                  <a:lnTo>
                    <a:pt x="337197" y="66831"/>
                  </a:lnTo>
                  <a:lnTo>
                    <a:pt x="337197" y="28547"/>
                  </a:lnTo>
                  <a:lnTo>
                    <a:pt x="498092" y="28547"/>
                  </a:lnTo>
                  <a:lnTo>
                    <a:pt x="498092" y="159053"/>
                  </a:lnTo>
                  <a:lnTo>
                    <a:pt x="386400" y="159053"/>
                  </a:lnTo>
                  <a:lnTo>
                    <a:pt x="386400" y="221279"/>
                  </a:lnTo>
                  <a:lnTo>
                    <a:pt x="532719" y="221279"/>
                  </a:lnTo>
                  <a:lnTo>
                    <a:pt x="535586" y="248380"/>
                  </a:lnTo>
                  <a:lnTo>
                    <a:pt x="494669" y="254413"/>
                  </a:lnTo>
                  <a:lnTo>
                    <a:pt x="454135" y="258066"/>
                  </a:lnTo>
                  <a:lnTo>
                    <a:pt x="412393" y="259869"/>
                  </a:lnTo>
                  <a:lnTo>
                    <a:pt x="367850" y="260352"/>
                  </a:lnTo>
                  <a:close/>
                </a:path>
                <a:path w="603250" h="339725">
                  <a:moveTo>
                    <a:pt x="532719" y="221279"/>
                  </a:moveTo>
                  <a:lnTo>
                    <a:pt x="386400" y="221279"/>
                  </a:lnTo>
                  <a:lnTo>
                    <a:pt x="423984" y="220490"/>
                  </a:lnTo>
                  <a:lnTo>
                    <a:pt x="459842" y="218516"/>
                  </a:lnTo>
                  <a:lnTo>
                    <a:pt x="495255" y="215063"/>
                  </a:lnTo>
                  <a:lnTo>
                    <a:pt x="531508" y="209834"/>
                  </a:lnTo>
                  <a:lnTo>
                    <a:pt x="532719" y="2212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3904007" y="7258894"/>
            <a:ext cx="10467975" cy="598170"/>
          </a:xfrm>
          <a:custGeom>
            <a:avLst/>
            <a:gdLst/>
            <a:ahLst/>
            <a:cxnLst/>
            <a:rect l="l" t="t" r="r" b="b"/>
            <a:pathLst>
              <a:path w="10467975" h="598170">
                <a:moveTo>
                  <a:pt x="10467736" y="597798"/>
                </a:moveTo>
                <a:lnTo>
                  <a:pt x="0" y="597798"/>
                </a:lnTo>
                <a:lnTo>
                  <a:pt x="0" y="0"/>
                </a:lnTo>
                <a:lnTo>
                  <a:pt x="10467736" y="0"/>
                </a:lnTo>
                <a:lnTo>
                  <a:pt x="10467736" y="597798"/>
                </a:lnTo>
                <a:close/>
              </a:path>
            </a:pathLst>
          </a:custGeom>
          <a:solidFill>
            <a:srgbClr val="FFCD4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4" name="object 34"/>
          <p:cNvGrpSpPr/>
          <p:nvPr/>
        </p:nvGrpSpPr>
        <p:grpSpPr>
          <a:xfrm>
            <a:off x="3051531" y="6758530"/>
            <a:ext cx="12689205" cy="3152140"/>
            <a:chOff x="3051531" y="6758530"/>
            <a:chExt cx="12689205" cy="3152140"/>
          </a:xfrm>
        </p:grpSpPr>
        <p:sp>
          <p:nvSpPr>
            <p:cNvPr id="35" name="object 35"/>
            <p:cNvSpPr/>
            <p:nvPr/>
          </p:nvSpPr>
          <p:spPr>
            <a:xfrm>
              <a:off x="6632205" y="7944457"/>
              <a:ext cx="5009515" cy="598170"/>
            </a:xfrm>
            <a:custGeom>
              <a:avLst/>
              <a:gdLst/>
              <a:ahLst/>
              <a:cxnLst/>
              <a:rect l="l" t="t" r="r" b="b"/>
              <a:pathLst>
                <a:path w="5009515" h="598170">
                  <a:moveTo>
                    <a:pt x="5009197" y="597798"/>
                  </a:moveTo>
                  <a:lnTo>
                    <a:pt x="0" y="597798"/>
                  </a:lnTo>
                  <a:lnTo>
                    <a:pt x="0" y="0"/>
                  </a:lnTo>
                  <a:lnTo>
                    <a:pt x="5009197" y="0"/>
                  </a:lnTo>
                  <a:lnTo>
                    <a:pt x="5009197" y="597798"/>
                  </a:lnTo>
                  <a:close/>
                </a:path>
              </a:pathLst>
            </a:custGeom>
            <a:solidFill>
              <a:srgbClr val="FFCD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1531" y="6758530"/>
              <a:ext cx="12688683" cy="315185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909085" y="7327481"/>
              <a:ext cx="10328275" cy="1142365"/>
            </a:xfrm>
            <a:custGeom>
              <a:avLst/>
              <a:gdLst/>
              <a:ahLst/>
              <a:cxnLst/>
              <a:rect l="l" t="t" r="r" b="b"/>
              <a:pathLst>
                <a:path w="10328275" h="1142365">
                  <a:moveTo>
                    <a:pt x="239966" y="300837"/>
                  </a:moveTo>
                  <a:lnTo>
                    <a:pt x="199809" y="268668"/>
                  </a:lnTo>
                  <a:lnTo>
                    <a:pt x="187642" y="248386"/>
                  </a:lnTo>
                  <a:lnTo>
                    <a:pt x="173570" y="224929"/>
                  </a:lnTo>
                  <a:lnTo>
                    <a:pt x="159296" y="172961"/>
                  </a:lnTo>
                  <a:lnTo>
                    <a:pt x="155067" y="116128"/>
                  </a:lnTo>
                  <a:lnTo>
                    <a:pt x="155067" y="42799"/>
                  </a:lnTo>
                  <a:lnTo>
                    <a:pt x="93497" y="42799"/>
                  </a:lnTo>
                  <a:lnTo>
                    <a:pt x="93497" y="120688"/>
                  </a:lnTo>
                  <a:lnTo>
                    <a:pt x="90208" y="166700"/>
                  </a:lnTo>
                  <a:lnTo>
                    <a:pt x="80010" y="211569"/>
                  </a:lnTo>
                  <a:lnTo>
                    <a:pt x="62115" y="253161"/>
                  </a:lnTo>
                  <a:lnTo>
                    <a:pt x="35712" y="289344"/>
                  </a:lnTo>
                  <a:lnTo>
                    <a:pt x="0" y="318020"/>
                  </a:lnTo>
                  <a:lnTo>
                    <a:pt x="39471" y="364159"/>
                  </a:lnTo>
                  <a:lnTo>
                    <a:pt x="67525" y="342861"/>
                  </a:lnTo>
                  <a:lnTo>
                    <a:pt x="90779" y="315874"/>
                  </a:lnTo>
                  <a:lnTo>
                    <a:pt x="109423" y="284086"/>
                  </a:lnTo>
                  <a:lnTo>
                    <a:pt x="123672" y="248386"/>
                  </a:lnTo>
                  <a:lnTo>
                    <a:pt x="136817" y="280250"/>
                  </a:lnTo>
                  <a:lnTo>
                    <a:pt x="154139" y="308381"/>
                  </a:lnTo>
                  <a:lnTo>
                    <a:pt x="176009" y="332155"/>
                  </a:lnTo>
                  <a:lnTo>
                    <a:pt x="202780" y="351002"/>
                  </a:lnTo>
                  <a:lnTo>
                    <a:pt x="239966" y="300837"/>
                  </a:lnTo>
                  <a:close/>
                </a:path>
                <a:path w="10328275" h="1142365">
                  <a:moveTo>
                    <a:pt x="399580" y="3860"/>
                  </a:moveTo>
                  <a:lnTo>
                    <a:pt x="339064" y="3860"/>
                  </a:lnTo>
                  <a:lnTo>
                    <a:pt x="339064" y="180149"/>
                  </a:lnTo>
                  <a:lnTo>
                    <a:pt x="300126" y="180149"/>
                  </a:lnTo>
                  <a:lnTo>
                    <a:pt x="300126" y="10883"/>
                  </a:lnTo>
                  <a:lnTo>
                    <a:pt x="240309" y="10883"/>
                  </a:lnTo>
                  <a:lnTo>
                    <a:pt x="240309" y="434848"/>
                  </a:lnTo>
                  <a:lnTo>
                    <a:pt x="300126" y="434848"/>
                  </a:lnTo>
                  <a:lnTo>
                    <a:pt x="300126" y="230847"/>
                  </a:lnTo>
                  <a:lnTo>
                    <a:pt x="339064" y="230847"/>
                  </a:lnTo>
                  <a:lnTo>
                    <a:pt x="339064" y="455714"/>
                  </a:lnTo>
                  <a:lnTo>
                    <a:pt x="399580" y="455714"/>
                  </a:lnTo>
                  <a:lnTo>
                    <a:pt x="399580" y="230847"/>
                  </a:lnTo>
                  <a:lnTo>
                    <a:pt x="399580" y="180149"/>
                  </a:lnTo>
                  <a:lnTo>
                    <a:pt x="399580" y="3860"/>
                  </a:lnTo>
                  <a:close/>
                </a:path>
                <a:path w="10328275" h="1142365">
                  <a:moveTo>
                    <a:pt x="845324" y="353453"/>
                  </a:moveTo>
                  <a:lnTo>
                    <a:pt x="669213" y="353453"/>
                  </a:lnTo>
                  <a:lnTo>
                    <a:pt x="669213" y="285216"/>
                  </a:lnTo>
                  <a:lnTo>
                    <a:pt x="808316" y="285216"/>
                  </a:lnTo>
                  <a:lnTo>
                    <a:pt x="808316" y="233819"/>
                  </a:lnTo>
                  <a:lnTo>
                    <a:pt x="543090" y="233819"/>
                  </a:lnTo>
                  <a:lnTo>
                    <a:pt x="543090" y="182956"/>
                  </a:lnTo>
                  <a:lnTo>
                    <a:pt x="797788" y="182956"/>
                  </a:lnTo>
                  <a:lnTo>
                    <a:pt x="797788" y="33337"/>
                  </a:lnTo>
                  <a:lnTo>
                    <a:pt x="479247" y="33337"/>
                  </a:lnTo>
                  <a:lnTo>
                    <a:pt x="479247" y="84201"/>
                  </a:lnTo>
                  <a:lnTo>
                    <a:pt x="735164" y="84201"/>
                  </a:lnTo>
                  <a:lnTo>
                    <a:pt x="735164" y="133311"/>
                  </a:lnTo>
                  <a:lnTo>
                    <a:pt x="479945" y="133311"/>
                  </a:lnTo>
                  <a:lnTo>
                    <a:pt x="479945" y="285216"/>
                  </a:lnTo>
                  <a:lnTo>
                    <a:pt x="606590" y="285216"/>
                  </a:lnTo>
                  <a:lnTo>
                    <a:pt x="606590" y="353453"/>
                  </a:lnTo>
                  <a:lnTo>
                    <a:pt x="432409" y="353453"/>
                  </a:lnTo>
                  <a:lnTo>
                    <a:pt x="432409" y="405206"/>
                  </a:lnTo>
                  <a:lnTo>
                    <a:pt x="845324" y="405206"/>
                  </a:lnTo>
                  <a:lnTo>
                    <a:pt x="845324" y="353453"/>
                  </a:lnTo>
                  <a:close/>
                </a:path>
                <a:path w="10328275" h="1142365">
                  <a:moveTo>
                    <a:pt x="1223352" y="396430"/>
                  </a:moveTo>
                  <a:lnTo>
                    <a:pt x="968832" y="396430"/>
                  </a:lnTo>
                  <a:lnTo>
                    <a:pt x="968832" y="312585"/>
                  </a:lnTo>
                  <a:lnTo>
                    <a:pt x="904989" y="312585"/>
                  </a:lnTo>
                  <a:lnTo>
                    <a:pt x="904989" y="447827"/>
                  </a:lnTo>
                  <a:lnTo>
                    <a:pt x="1223352" y="447827"/>
                  </a:lnTo>
                  <a:lnTo>
                    <a:pt x="1223352" y="396430"/>
                  </a:lnTo>
                  <a:close/>
                </a:path>
                <a:path w="10328275" h="1142365">
                  <a:moveTo>
                    <a:pt x="1225283" y="106476"/>
                  </a:moveTo>
                  <a:lnTo>
                    <a:pt x="1207681" y="62801"/>
                  </a:lnTo>
                  <a:lnTo>
                    <a:pt x="1161770" y="29337"/>
                  </a:lnTo>
                  <a:lnTo>
                    <a:pt x="1157401" y="28155"/>
                  </a:lnTo>
                  <a:lnTo>
                    <a:pt x="1157401" y="106476"/>
                  </a:lnTo>
                  <a:lnTo>
                    <a:pt x="1150708" y="124701"/>
                  </a:lnTo>
                  <a:lnTo>
                    <a:pt x="1131595" y="137960"/>
                  </a:lnTo>
                  <a:lnTo>
                    <a:pt x="1101534" y="146088"/>
                  </a:lnTo>
                  <a:lnTo>
                    <a:pt x="1061974" y="148932"/>
                  </a:lnTo>
                  <a:lnTo>
                    <a:pt x="1022578" y="146088"/>
                  </a:lnTo>
                  <a:lnTo>
                    <a:pt x="992530" y="137960"/>
                  </a:lnTo>
                  <a:lnTo>
                    <a:pt x="973442" y="124701"/>
                  </a:lnTo>
                  <a:lnTo>
                    <a:pt x="966901" y="106476"/>
                  </a:lnTo>
                  <a:lnTo>
                    <a:pt x="973442" y="87490"/>
                  </a:lnTo>
                  <a:lnTo>
                    <a:pt x="992530" y="73787"/>
                  </a:lnTo>
                  <a:lnTo>
                    <a:pt x="1022578" y="65506"/>
                  </a:lnTo>
                  <a:lnTo>
                    <a:pt x="1061974" y="62801"/>
                  </a:lnTo>
                  <a:lnTo>
                    <a:pt x="1101534" y="65506"/>
                  </a:lnTo>
                  <a:lnTo>
                    <a:pt x="1131595" y="73787"/>
                  </a:lnTo>
                  <a:lnTo>
                    <a:pt x="1150708" y="87490"/>
                  </a:lnTo>
                  <a:lnTo>
                    <a:pt x="1157401" y="106476"/>
                  </a:lnTo>
                  <a:lnTo>
                    <a:pt x="1157401" y="28155"/>
                  </a:lnTo>
                  <a:lnTo>
                    <a:pt x="1116596" y="17106"/>
                  </a:lnTo>
                  <a:lnTo>
                    <a:pt x="1061974" y="12814"/>
                  </a:lnTo>
                  <a:lnTo>
                    <a:pt x="1007300" y="17106"/>
                  </a:lnTo>
                  <a:lnTo>
                    <a:pt x="962025" y="29337"/>
                  </a:lnTo>
                  <a:lnTo>
                    <a:pt x="927722" y="48780"/>
                  </a:lnTo>
                  <a:lnTo>
                    <a:pt x="906018" y="74726"/>
                  </a:lnTo>
                  <a:lnTo>
                    <a:pt x="898499" y="106476"/>
                  </a:lnTo>
                  <a:lnTo>
                    <a:pt x="906018" y="138176"/>
                  </a:lnTo>
                  <a:lnTo>
                    <a:pt x="927722" y="163982"/>
                  </a:lnTo>
                  <a:lnTo>
                    <a:pt x="962025" y="183235"/>
                  </a:lnTo>
                  <a:lnTo>
                    <a:pt x="1007300" y="195287"/>
                  </a:lnTo>
                  <a:lnTo>
                    <a:pt x="1061974" y="199440"/>
                  </a:lnTo>
                  <a:lnTo>
                    <a:pt x="1116596" y="195287"/>
                  </a:lnTo>
                  <a:lnTo>
                    <a:pt x="1161770" y="183235"/>
                  </a:lnTo>
                  <a:lnTo>
                    <a:pt x="1195959" y="163982"/>
                  </a:lnTo>
                  <a:lnTo>
                    <a:pt x="1208608" y="148932"/>
                  </a:lnTo>
                  <a:lnTo>
                    <a:pt x="1217650" y="138176"/>
                  </a:lnTo>
                  <a:lnTo>
                    <a:pt x="1225283" y="106476"/>
                  </a:lnTo>
                  <a:close/>
                </a:path>
                <a:path w="10328275" h="1142365">
                  <a:moveTo>
                    <a:pt x="1268780" y="224180"/>
                  </a:moveTo>
                  <a:lnTo>
                    <a:pt x="855865" y="224180"/>
                  </a:lnTo>
                  <a:lnTo>
                    <a:pt x="855865" y="274345"/>
                  </a:lnTo>
                  <a:lnTo>
                    <a:pt x="1033907" y="274345"/>
                  </a:lnTo>
                  <a:lnTo>
                    <a:pt x="1033907" y="352933"/>
                  </a:lnTo>
                  <a:lnTo>
                    <a:pt x="1098105" y="352933"/>
                  </a:lnTo>
                  <a:lnTo>
                    <a:pt x="1098105" y="274345"/>
                  </a:lnTo>
                  <a:lnTo>
                    <a:pt x="1268780" y="274345"/>
                  </a:lnTo>
                  <a:lnTo>
                    <a:pt x="1268780" y="224180"/>
                  </a:lnTo>
                  <a:close/>
                </a:path>
                <a:path w="10328275" h="1142365">
                  <a:moveTo>
                    <a:pt x="1795081" y="351180"/>
                  </a:moveTo>
                  <a:lnTo>
                    <a:pt x="1618970" y="351180"/>
                  </a:lnTo>
                  <a:lnTo>
                    <a:pt x="1618970" y="258559"/>
                  </a:lnTo>
                  <a:lnTo>
                    <a:pt x="1749120" y="258559"/>
                  </a:lnTo>
                  <a:lnTo>
                    <a:pt x="1749120" y="208915"/>
                  </a:lnTo>
                  <a:lnTo>
                    <a:pt x="1749120" y="88061"/>
                  </a:lnTo>
                  <a:lnTo>
                    <a:pt x="1749120" y="37363"/>
                  </a:lnTo>
                  <a:lnTo>
                    <a:pt x="1686674" y="37363"/>
                  </a:lnTo>
                  <a:lnTo>
                    <a:pt x="1686674" y="88061"/>
                  </a:lnTo>
                  <a:lnTo>
                    <a:pt x="1686674" y="208915"/>
                  </a:lnTo>
                  <a:lnTo>
                    <a:pt x="1488287" y="208915"/>
                  </a:lnTo>
                  <a:lnTo>
                    <a:pt x="1488287" y="88061"/>
                  </a:lnTo>
                  <a:lnTo>
                    <a:pt x="1686674" y="88061"/>
                  </a:lnTo>
                  <a:lnTo>
                    <a:pt x="1686674" y="37363"/>
                  </a:lnTo>
                  <a:lnTo>
                    <a:pt x="1425841" y="37363"/>
                  </a:lnTo>
                  <a:lnTo>
                    <a:pt x="1425841" y="258559"/>
                  </a:lnTo>
                  <a:lnTo>
                    <a:pt x="1556346" y="258559"/>
                  </a:lnTo>
                  <a:lnTo>
                    <a:pt x="1556346" y="351180"/>
                  </a:lnTo>
                  <a:lnTo>
                    <a:pt x="1382166" y="351180"/>
                  </a:lnTo>
                  <a:lnTo>
                    <a:pt x="1382166" y="402742"/>
                  </a:lnTo>
                  <a:lnTo>
                    <a:pt x="1795081" y="402742"/>
                  </a:lnTo>
                  <a:lnTo>
                    <a:pt x="1795081" y="351180"/>
                  </a:lnTo>
                  <a:close/>
                </a:path>
                <a:path w="10328275" h="1142365">
                  <a:moveTo>
                    <a:pt x="2042083" y="195757"/>
                  </a:moveTo>
                  <a:lnTo>
                    <a:pt x="2033917" y="161315"/>
                  </a:lnTo>
                  <a:lnTo>
                    <a:pt x="2031199" y="158051"/>
                  </a:lnTo>
                  <a:lnTo>
                    <a:pt x="2011667" y="134581"/>
                  </a:lnTo>
                  <a:lnTo>
                    <a:pt x="1983320" y="120065"/>
                  </a:lnTo>
                  <a:lnTo>
                    <a:pt x="1983320" y="195757"/>
                  </a:lnTo>
                  <a:lnTo>
                    <a:pt x="1979676" y="211759"/>
                  </a:lnTo>
                  <a:lnTo>
                    <a:pt x="1969719" y="223342"/>
                  </a:lnTo>
                  <a:lnTo>
                    <a:pt x="1954504" y="230390"/>
                  </a:lnTo>
                  <a:lnTo>
                    <a:pt x="1935073" y="232778"/>
                  </a:lnTo>
                  <a:lnTo>
                    <a:pt x="1915668" y="230390"/>
                  </a:lnTo>
                  <a:lnTo>
                    <a:pt x="1900872" y="223342"/>
                  </a:lnTo>
                  <a:lnTo>
                    <a:pt x="1891461" y="211759"/>
                  </a:lnTo>
                  <a:lnTo>
                    <a:pt x="1888248" y="195757"/>
                  </a:lnTo>
                  <a:lnTo>
                    <a:pt x="1891461" y="179679"/>
                  </a:lnTo>
                  <a:lnTo>
                    <a:pt x="1900872" y="167894"/>
                  </a:lnTo>
                  <a:lnTo>
                    <a:pt x="1915668" y="160616"/>
                  </a:lnTo>
                  <a:lnTo>
                    <a:pt x="1935073" y="158051"/>
                  </a:lnTo>
                  <a:lnTo>
                    <a:pt x="1954504" y="160616"/>
                  </a:lnTo>
                  <a:lnTo>
                    <a:pt x="1969719" y="167894"/>
                  </a:lnTo>
                  <a:lnTo>
                    <a:pt x="1979676" y="179679"/>
                  </a:lnTo>
                  <a:lnTo>
                    <a:pt x="1983320" y="195757"/>
                  </a:lnTo>
                  <a:lnTo>
                    <a:pt x="1983320" y="120065"/>
                  </a:lnTo>
                  <a:lnTo>
                    <a:pt x="1977872" y="117271"/>
                  </a:lnTo>
                  <a:lnTo>
                    <a:pt x="1935073" y="111036"/>
                  </a:lnTo>
                  <a:lnTo>
                    <a:pt x="1892160" y="117271"/>
                  </a:lnTo>
                  <a:lnTo>
                    <a:pt x="1858645" y="134581"/>
                  </a:lnTo>
                  <a:lnTo>
                    <a:pt x="1836902" y="161315"/>
                  </a:lnTo>
                  <a:lnTo>
                    <a:pt x="1829308" y="195757"/>
                  </a:lnTo>
                  <a:lnTo>
                    <a:pt x="1836902" y="230124"/>
                  </a:lnTo>
                  <a:lnTo>
                    <a:pt x="1858645" y="256628"/>
                  </a:lnTo>
                  <a:lnTo>
                    <a:pt x="1892160" y="273659"/>
                  </a:lnTo>
                  <a:lnTo>
                    <a:pt x="1935073" y="279603"/>
                  </a:lnTo>
                  <a:lnTo>
                    <a:pt x="1977872" y="273659"/>
                  </a:lnTo>
                  <a:lnTo>
                    <a:pt x="2011667" y="256628"/>
                  </a:lnTo>
                  <a:lnTo>
                    <a:pt x="2031695" y="232778"/>
                  </a:lnTo>
                  <a:lnTo>
                    <a:pt x="2033917" y="230124"/>
                  </a:lnTo>
                  <a:lnTo>
                    <a:pt x="2042083" y="195757"/>
                  </a:lnTo>
                  <a:close/>
                </a:path>
                <a:path w="10328275" h="1142365">
                  <a:moveTo>
                    <a:pt x="2057869" y="45783"/>
                  </a:moveTo>
                  <a:lnTo>
                    <a:pt x="1967179" y="45783"/>
                  </a:lnTo>
                  <a:lnTo>
                    <a:pt x="1967179" y="0"/>
                  </a:lnTo>
                  <a:lnTo>
                    <a:pt x="1904212" y="0"/>
                  </a:lnTo>
                  <a:lnTo>
                    <a:pt x="1904212" y="45783"/>
                  </a:lnTo>
                  <a:lnTo>
                    <a:pt x="1807032" y="45783"/>
                  </a:lnTo>
                  <a:lnTo>
                    <a:pt x="1807032" y="95783"/>
                  </a:lnTo>
                  <a:lnTo>
                    <a:pt x="2057869" y="95783"/>
                  </a:lnTo>
                  <a:lnTo>
                    <a:pt x="2057869" y="45783"/>
                  </a:lnTo>
                  <a:close/>
                </a:path>
                <a:path w="10328275" h="1142365">
                  <a:moveTo>
                    <a:pt x="2186622" y="3860"/>
                  </a:moveTo>
                  <a:lnTo>
                    <a:pt x="2123465" y="3860"/>
                  </a:lnTo>
                  <a:lnTo>
                    <a:pt x="2123465" y="103149"/>
                  </a:lnTo>
                  <a:lnTo>
                    <a:pt x="2062949" y="103149"/>
                  </a:lnTo>
                  <a:lnTo>
                    <a:pt x="2062949" y="153835"/>
                  </a:lnTo>
                  <a:lnTo>
                    <a:pt x="2123465" y="153835"/>
                  </a:lnTo>
                  <a:lnTo>
                    <a:pt x="2123465" y="193484"/>
                  </a:lnTo>
                  <a:lnTo>
                    <a:pt x="2061895" y="193484"/>
                  </a:lnTo>
                  <a:lnTo>
                    <a:pt x="2061895" y="244005"/>
                  </a:lnTo>
                  <a:lnTo>
                    <a:pt x="2123465" y="244005"/>
                  </a:lnTo>
                  <a:lnTo>
                    <a:pt x="2123465" y="291884"/>
                  </a:lnTo>
                  <a:lnTo>
                    <a:pt x="2186622" y="291884"/>
                  </a:lnTo>
                  <a:lnTo>
                    <a:pt x="2186622" y="3860"/>
                  </a:lnTo>
                  <a:close/>
                </a:path>
                <a:path w="10328275" h="1142365">
                  <a:moveTo>
                    <a:pt x="2188895" y="376605"/>
                  </a:moveTo>
                  <a:lnTo>
                    <a:pt x="2178672" y="345211"/>
                  </a:lnTo>
                  <a:lnTo>
                    <a:pt x="2177986" y="343103"/>
                  </a:lnTo>
                  <a:lnTo>
                    <a:pt x="2146947" y="318135"/>
                  </a:lnTo>
                  <a:lnTo>
                    <a:pt x="2121192" y="309930"/>
                  </a:lnTo>
                  <a:lnTo>
                    <a:pt x="2121192" y="376605"/>
                  </a:lnTo>
                  <a:lnTo>
                    <a:pt x="2115324" y="390245"/>
                  </a:lnTo>
                  <a:lnTo>
                    <a:pt x="2098357" y="400050"/>
                  </a:lnTo>
                  <a:lnTo>
                    <a:pt x="2070849" y="405942"/>
                  </a:lnTo>
                  <a:lnTo>
                    <a:pt x="2033308" y="407835"/>
                  </a:lnTo>
                  <a:lnTo>
                    <a:pt x="1994992" y="405942"/>
                  </a:lnTo>
                  <a:lnTo>
                    <a:pt x="1966963" y="400050"/>
                  </a:lnTo>
                  <a:lnTo>
                    <a:pt x="1949780" y="390245"/>
                  </a:lnTo>
                  <a:lnTo>
                    <a:pt x="1944027" y="376605"/>
                  </a:lnTo>
                  <a:lnTo>
                    <a:pt x="1949780" y="362699"/>
                  </a:lnTo>
                  <a:lnTo>
                    <a:pt x="1966963" y="352945"/>
                  </a:lnTo>
                  <a:lnTo>
                    <a:pt x="1994992" y="347179"/>
                  </a:lnTo>
                  <a:lnTo>
                    <a:pt x="2033308" y="345211"/>
                  </a:lnTo>
                  <a:lnTo>
                    <a:pt x="2070849" y="347179"/>
                  </a:lnTo>
                  <a:lnTo>
                    <a:pt x="2098357" y="352945"/>
                  </a:lnTo>
                  <a:lnTo>
                    <a:pt x="2115324" y="362699"/>
                  </a:lnTo>
                  <a:lnTo>
                    <a:pt x="2121192" y="376605"/>
                  </a:lnTo>
                  <a:lnTo>
                    <a:pt x="2121192" y="309930"/>
                  </a:lnTo>
                  <a:lnTo>
                    <a:pt x="2098001" y="302539"/>
                  </a:lnTo>
                  <a:lnTo>
                    <a:pt x="2033308" y="297154"/>
                  </a:lnTo>
                  <a:lnTo>
                    <a:pt x="1968246" y="302539"/>
                  </a:lnTo>
                  <a:lnTo>
                    <a:pt x="1919160" y="318135"/>
                  </a:lnTo>
                  <a:lnTo>
                    <a:pt x="1888172" y="343103"/>
                  </a:lnTo>
                  <a:lnTo>
                    <a:pt x="1877364" y="376605"/>
                  </a:lnTo>
                  <a:lnTo>
                    <a:pt x="1888172" y="409765"/>
                  </a:lnTo>
                  <a:lnTo>
                    <a:pt x="1919160" y="434632"/>
                  </a:lnTo>
                  <a:lnTo>
                    <a:pt x="1968246" y="450215"/>
                  </a:lnTo>
                  <a:lnTo>
                    <a:pt x="2033308" y="455549"/>
                  </a:lnTo>
                  <a:lnTo>
                    <a:pt x="2098001" y="450215"/>
                  </a:lnTo>
                  <a:lnTo>
                    <a:pt x="2146947" y="434632"/>
                  </a:lnTo>
                  <a:lnTo>
                    <a:pt x="2177986" y="409765"/>
                  </a:lnTo>
                  <a:lnTo>
                    <a:pt x="2178621" y="407835"/>
                  </a:lnTo>
                  <a:lnTo>
                    <a:pt x="2188895" y="376605"/>
                  </a:lnTo>
                  <a:close/>
                </a:path>
                <a:path w="10328275" h="1142365">
                  <a:moveTo>
                    <a:pt x="2599906" y="87363"/>
                  </a:moveTo>
                  <a:lnTo>
                    <a:pt x="2589619" y="56832"/>
                  </a:lnTo>
                  <a:lnTo>
                    <a:pt x="2588806" y="54406"/>
                  </a:lnTo>
                  <a:lnTo>
                    <a:pt x="2556751" y="30327"/>
                  </a:lnTo>
                  <a:lnTo>
                    <a:pt x="2534653" y="24003"/>
                  </a:lnTo>
                  <a:lnTo>
                    <a:pt x="2534653" y="87363"/>
                  </a:lnTo>
                  <a:lnTo>
                    <a:pt x="2528620" y="101587"/>
                  </a:lnTo>
                  <a:lnTo>
                    <a:pt x="2510307" y="111175"/>
                  </a:lnTo>
                  <a:lnTo>
                    <a:pt x="2479446" y="116611"/>
                  </a:lnTo>
                  <a:lnTo>
                    <a:pt x="2435720" y="118402"/>
                  </a:lnTo>
                  <a:lnTo>
                    <a:pt x="2392451" y="116611"/>
                  </a:lnTo>
                  <a:lnTo>
                    <a:pt x="2361768" y="111175"/>
                  </a:lnTo>
                  <a:lnTo>
                    <a:pt x="2343543" y="101587"/>
                  </a:lnTo>
                  <a:lnTo>
                    <a:pt x="2337663" y="87363"/>
                  </a:lnTo>
                  <a:lnTo>
                    <a:pt x="2343543" y="74206"/>
                  </a:lnTo>
                  <a:lnTo>
                    <a:pt x="2361768" y="64604"/>
                  </a:lnTo>
                  <a:lnTo>
                    <a:pt x="2392451" y="58750"/>
                  </a:lnTo>
                  <a:lnTo>
                    <a:pt x="2435720" y="56832"/>
                  </a:lnTo>
                  <a:lnTo>
                    <a:pt x="2479446" y="58750"/>
                  </a:lnTo>
                  <a:lnTo>
                    <a:pt x="2510307" y="64604"/>
                  </a:lnTo>
                  <a:lnTo>
                    <a:pt x="2528620" y="74206"/>
                  </a:lnTo>
                  <a:lnTo>
                    <a:pt x="2534653" y="87363"/>
                  </a:lnTo>
                  <a:lnTo>
                    <a:pt x="2534653" y="24003"/>
                  </a:lnTo>
                  <a:lnTo>
                    <a:pt x="2505227" y="15557"/>
                  </a:lnTo>
                  <a:lnTo>
                    <a:pt x="2435720" y="10528"/>
                  </a:lnTo>
                  <a:lnTo>
                    <a:pt x="2366060" y="15557"/>
                  </a:lnTo>
                  <a:lnTo>
                    <a:pt x="2314397" y="30327"/>
                  </a:lnTo>
                  <a:lnTo>
                    <a:pt x="2282317" y="54406"/>
                  </a:lnTo>
                  <a:lnTo>
                    <a:pt x="2271357" y="87363"/>
                  </a:lnTo>
                  <a:lnTo>
                    <a:pt x="2282317" y="120789"/>
                  </a:lnTo>
                  <a:lnTo>
                    <a:pt x="2314397" y="145072"/>
                  </a:lnTo>
                  <a:lnTo>
                    <a:pt x="2366060" y="159880"/>
                  </a:lnTo>
                  <a:lnTo>
                    <a:pt x="2435720" y="164884"/>
                  </a:lnTo>
                  <a:lnTo>
                    <a:pt x="2505227" y="159880"/>
                  </a:lnTo>
                  <a:lnTo>
                    <a:pt x="2556751" y="145072"/>
                  </a:lnTo>
                  <a:lnTo>
                    <a:pt x="2588806" y="120789"/>
                  </a:lnTo>
                  <a:lnTo>
                    <a:pt x="2589593" y="118402"/>
                  </a:lnTo>
                  <a:lnTo>
                    <a:pt x="2599906" y="87363"/>
                  </a:lnTo>
                  <a:close/>
                </a:path>
                <a:path w="10328275" h="1142365">
                  <a:moveTo>
                    <a:pt x="2603411" y="404850"/>
                  </a:moveTo>
                  <a:lnTo>
                    <a:pt x="2340127" y="404850"/>
                  </a:lnTo>
                  <a:lnTo>
                    <a:pt x="2340127" y="377659"/>
                  </a:lnTo>
                  <a:lnTo>
                    <a:pt x="2591663" y="377659"/>
                  </a:lnTo>
                  <a:lnTo>
                    <a:pt x="2591663" y="262420"/>
                  </a:lnTo>
                  <a:lnTo>
                    <a:pt x="2277681" y="262420"/>
                  </a:lnTo>
                  <a:lnTo>
                    <a:pt x="2277681" y="308902"/>
                  </a:lnTo>
                  <a:lnTo>
                    <a:pt x="2529217" y="308902"/>
                  </a:lnTo>
                  <a:lnTo>
                    <a:pt x="2529217" y="333463"/>
                  </a:lnTo>
                  <a:lnTo>
                    <a:pt x="2278024" y="333463"/>
                  </a:lnTo>
                  <a:lnTo>
                    <a:pt x="2278024" y="452564"/>
                  </a:lnTo>
                  <a:lnTo>
                    <a:pt x="2603411" y="452564"/>
                  </a:lnTo>
                  <a:lnTo>
                    <a:pt x="2603411" y="404850"/>
                  </a:lnTo>
                  <a:close/>
                </a:path>
                <a:path w="10328275" h="1142365">
                  <a:moveTo>
                    <a:pt x="2642006" y="186283"/>
                  </a:moveTo>
                  <a:lnTo>
                    <a:pt x="2230145" y="186283"/>
                  </a:lnTo>
                  <a:lnTo>
                    <a:pt x="2230145" y="236461"/>
                  </a:lnTo>
                  <a:lnTo>
                    <a:pt x="2642006" y="236461"/>
                  </a:lnTo>
                  <a:lnTo>
                    <a:pt x="2642006" y="186283"/>
                  </a:lnTo>
                  <a:close/>
                </a:path>
                <a:path w="10328275" h="1142365">
                  <a:moveTo>
                    <a:pt x="2986049" y="41579"/>
                  </a:moveTo>
                  <a:lnTo>
                    <a:pt x="2923603" y="41579"/>
                  </a:lnTo>
                  <a:lnTo>
                    <a:pt x="2923603" y="91922"/>
                  </a:lnTo>
                  <a:lnTo>
                    <a:pt x="2923603" y="208572"/>
                  </a:lnTo>
                  <a:lnTo>
                    <a:pt x="2831858" y="208572"/>
                  </a:lnTo>
                  <a:lnTo>
                    <a:pt x="2831858" y="91922"/>
                  </a:lnTo>
                  <a:lnTo>
                    <a:pt x="2923603" y="91922"/>
                  </a:lnTo>
                  <a:lnTo>
                    <a:pt x="2923603" y="41579"/>
                  </a:lnTo>
                  <a:lnTo>
                    <a:pt x="2769235" y="41579"/>
                  </a:lnTo>
                  <a:lnTo>
                    <a:pt x="2769235" y="258381"/>
                  </a:lnTo>
                  <a:lnTo>
                    <a:pt x="2986049" y="258381"/>
                  </a:lnTo>
                  <a:lnTo>
                    <a:pt x="2986049" y="208572"/>
                  </a:lnTo>
                  <a:lnTo>
                    <a:pt x="2986049" y="91922"/>
                  </a:lnTo>
                  <a:lnTo>
                    <a:pt x="2986049" y="41579"/>
                  </a:lnTo>
                  <a:close/>
                </a:path>
                <a:path w="10328275" h="1142365">
                  <a:moveTo>
                    <a:pt x="3130232" y="396786"/>
                  </a:moveTo>
                  <a:lnTo>
                    <a:pt x="2884309" y="396786"/>
                  </a:lnTo>
                  <a:lnTo>
                    <a:pt x="2884309" y="301002"/>
                  </a:lnTo>
                  <a:lnTo>
                    <a:pt x="2821165" y="301002"/>
                  </a:lnTo>
                  <a:lnTo>
                    <a:pt x="2821165" y="447827"/>
                  </a:lnTo>
                  <a:lnTo>
                    <a:pt x="3130232" y="447827"/>
                  </a:lnTo>
                  <a:lnTo>
                    <a:pt x="3130232" y="396786"/>
                  </a:lnTo>
                  <a:close/>
                </a:path>
                <a:path w="10328275" h="1142365">
                  <a:moveTo>
                    <a:pt x="3149536" y="1036739"/>
                  </a:moveTo>
                  <a:lnTo>
                    <a:pt x="2973425" y="1036739"/>
                  </a:lnTo>
                  <a:lnTo>
                    <a:pt x="2973425" y="944118"/>
                  </a:lnTo>
                  <a:lnTo>
                    <a:pt x="3103575" y="944118"/>
                  </a:lnTo>
                  <a:lnTo>
                    <a:pt x="3103575" y="894473"/>
                  </a:lnTo>
                  <a:lnTo>
                    <a:pt x="3103575" y="773620"/>
                  </a:lnTo>
                  <a:lnTo>
                    <a:pt x="3103575" y="722934"/>
                  </a:lnTo>
                  <a:lnTo>
                    <a:pt x="3041129" y="722934"/>
                  </a:lnTo>
                  <a:lnTo>
                    <a:pt x="3041129" y="773620"/>
                  </a:lnTo>
                  <a:lnTo>
                    <a:pt x="3041129" y="894473"/>
                  </a:lnTo>
                  <a:lnTo>
                    <a:pt x="2842742" y="894473"/>
                  </a:lnTo>
                  <a:lnTo>
                    <a:pt x="2842742" y="773620"/>
                  </a:lnTo>
                  <a:lnTo>
                    <a:pt x="3041129" y="773620"/>
                  </a:lnTo>
                  <a:lnTo>
                    <a:pt x="3041129" y="722934"/>
                  </a:lnTo>
                  <a:lnTo>
                    <a:pt x="2780296" y="722934"/>
                  </a:lnTo>
                  <a:lnTo>
                    <a:pt x="2780296" y="944118"/>
                  </a:lnTo>
                  <a:lnTo>
                    <a:pt x="2910802" y="944118"/>
                  </a:lnTo>
                  <a:lnTo>
                    <a:pt x="2910802" y="1036739"/>
                  </a:lnTo>
                  <a:lnTo>
                    <a:pt x="2736621" y="1036739"/>
                  </a:lnTo>
                  <a:lnTo>
                    <a:pt x="2736621" y="1088313"/>
                  </a:lnTo>
                  <a:lnTo>
                    <a:pt x="3149536" y="1088313"/>
                  </a:lnTo>
                  <a:lnTo>
                    <a:pt x="3149536" y="1036739"/>
                  </a:lnTo>
                  <a:close/>
                </a:path>
                <a:path w="10328275" h="1142365">
                  <a:moveTo>
                    <a:pt x="3174784" y="134188"/>
                  </a:moveTo>
                  <a:lnTo>
                    <a:pt x="3114090" y="134188"/>
                  </a:lnTo>
                  <a:lnTo>
                    <a:pt x="3114090" y="4216"/>
                  </a:lnTo>
                  <a:lnTo>
                    <a:pt x="3050603" y="4216"/>
                  </a:lnTo>
                  <a:lnTo>
                    <a:pt x="3050603" y="333629"/>
                  </a:lnTo>
                  <a:lnTo>
                    <a:pt x="3114090" y="333629"/>
                  </a:lnTo>
                  <a:lnTo>
                    <a:pt x="3114090" y="186461"/>
                  </a:lnTo>
                  <a:lnTo>
                    <a:pt x="3174784" y="186461"/>
                  </a:lnTo>
                  <a:lnTo>
                    <a:pt x="3174784" y="134188"/>
                  </a:lnTo>
                  <a:close/>
                </a:path>
                <a:path w="10328275" h="1142365">
                  <a:moveTo>
                    <a:pt x="3396538" y="881329"/>
                  </a:moveTo>
                  <a:lnTo>
                    <a:pt x="3388372" y="846874"/>
                  </a:lnTo>
                  <a:lnTo>
                    <a:pt x="3385655" y="843610"/>
                  </a:lnTo>
                  <a:lnTo>
                    <a:pt x="3366122" y="820153"/>
                  </a:lnTo>
                  <a:lnTo>
                    <a:pt x="3337776" y="805624"/>
                  </a:lnTo>
                  <a:lnTo>
                    <a:pt x="3337776" y="881329"/>
                  </a:lnTo>
                  <a:lnTo>
                    <a:pt x="3334131" y="897318"/>
                  </a:lnTo>
                  <a:lnTo>
                    <a:pt x="3324174" y="908900"/>
                  </a:lnTo>
                  <a:lnTo>
                    <a:pt x="3308959" y="915962"/>
                  </a:lnTo>
                  <a:lnTo>
                    <a:pt x="3289528" y="918337"/>
                  </a:lnTo>
                  <a:lnTo>
                    <a:pt x="3270123" y="915962"/>
                  </a:lnTo>
                  <a:lnTo>
                    <a:pt x="3255327" y="908900"/>
                  </a:lnTo>
                  <a:lnTo>
                    <a:pt x="3245916" y="897318"/>
                  </a:lnTo>
                  <a:lnTo>
                    <a:pt x="3242703" y="881329"/>
                  </a:lnTo>
                  <a:lnTo>
                    <a:pt x="3245916" y="865238"/>
                  </a:lnTo>
                  <a:lnTo>
                    <a:pt x="3255327" y="853452"/>
                  </a:lnTo>
                  <a:lnTo>
                    <a:pt x="3270123" y="846175"/>
                  </a:lnTo>
                  <a:lnTo>
                    <a:pt x="3289528" y="843610"/>
                  </a:lnTo>
                  <a:lnTo>
                    <a:pt x="3308959" y="846175"/>
                  </a:lnTo>
                  <a:lnTo>
                    <a:pt x="3324174" y="853452"/>
                  </a:lnTo>
                  <a:lnTo>
                    <a:pt x="3334131" y="865238"/>
                  </a:lnTo>
                  <a:lnTo>
                    <a:pt x="3337776" y="881329"/>
                  </a:lnTo>
                  <a:lnTo>
                    <a:pt x="3337776" y="805624"/>
                  </a:lnTo>
                  <a:lnTo>
                    <a:pt x="3332327" y="802830"/>
                  </a:lnTo>
                  <a:lnTo>
                    <a:pt x="3289528" y="796594"/>
                  </a:lnTo>
                  <a:lnTo>
                    <a:pt x="3246615" y="802830"/>
                  </a:lnTo>
                  <a:lnTo>
                    <a:pt x="3213100" y="820153"/>
                  </a:lnTo>
                  <a:lnTo>
                    <a:pt x="3191357" y="846874"/>
                  </a:lnTo>
                  <a:lnTo>
                    <a:pt x="3183763" y="881329"/>
                  </a:lnTo>
                  <a:lnTo>
                    <a:pt x="3191357" y="915682"/>
                  </a:lnTo>
                  <a:lnTo>
                    <a:pt x="3213100" y="942187"/>
                  </a:lnTo>
                  <a:lnTo>
                    <a:pt x="3246615" y="959218"/>
                  </a:lnTo>
                  <a:lnTo>
                    <a:pt x="3289528" y="965174"/>
                  </a:lnTo>
                  <a:lnTo>
                    <a:pt x="3332327" y="959218"/>
                  </a:lnTo>
                  <a:lnTo>
                    <a:pt x="3366122" y="942187"/>
                  </a:lnTo>
                  <a:lnTo>
                    <a:pt x="3386150" y="918337"/>
                  </a:lnTo>
                  <a:lnTo>
                    <a:pt x="3388372" y="915682"/>
                  </a:lnTo>
                  <a:lnTo>
                    <a:pt x="3396538" y="881329"/>
                  </a:lnTo>
                  <a:close/>
                </a:path>
                <a:path w="10328275" h="1142365">
                  <a:moveTo>
                    <a:pt x="3412325" y="731342"/>
                  </a:moveTo>
                  <a:lnTo>
                    <a:pt x="3321634" y="731342"/>
                  </a:lnTo>
                  <a:lnTo>
                    <a:pt x="3321634" y="685571"/>
                  </a:lnTo>
                  <a:lnTo>
                    <a:pt x="3258667" y="685571"/>
                  </a:lnTo>
                  <a:lnTo>
                    <a:pt x="3258667" y="731342"/>
                  </a:lnTo>
                  <a:lnTo>
                    <a:pt x="3161487" y="731342"/>
                  </a:lnTo>
                  <a:lnTo>
                    <a:pt x="3161487" y="781342"/>
                  </a:lnTo>
                  <a:lnTo>
                    <a:pt x="3412325" y="781342"/>
                  </a:lnTo>
                  <a:lnTo>
                    <a:pt x="3412325" y="731342"/>
                  </a:lnTo>
                  <a:close/>
                </a:path>
                <a:path w="10328275" h="1142365">
                  <a:moveTo>
                    <a:pt x="3541077" y="689419"/>
                  </a:moveTo>
                  <a:lnTo>
                    <a:pt x="3477920" y="689419"/>
                  </a:lnTo>
                  <a:lnTo>
                    <a:pt x="3477920" y="788708"/>
                  </a:lnTo>
                  <a:lnTo>
                    <a:pt x="3417405" y="788708"/>
                  </a:lnTo>
                  <a:lnTo>
                    <a:pt x="3417405" y="839406"/>
                  </a:lnTo>
                  <a:lnTo>
                    <a:pt x="3477920" y="839406"/>
                  </a:lnTo>
                  <a:lnTo>
                    <a:pt x="3477920" y="879043"/>
                  </a:lnTo>
                  <a:lnTo>
                    <a:pt x="3416350" y="879043"/>
                  </a:lnTo>
                  <a:lnTo>
                    <a:pt x="3416350" y="929563"/>
                  </a:lnTo>
                  <a:lnTo>
                    <a:pt x="3477920" y="929563"/>
                  </a:lnTo>
                  <a:lnTo>
                    <a:pt x="3477920" y="977442"/>
                  </a:lnTo>
                  <a:lnTo>
                    <a:pt x="3541077" y="977442"/>
                  </a:lnTo>
                  <a:lnTo>
                    <a:pt x="3541077" y="689419"/>
                  </a:lnTo>
                  <a:close/>
                </a:path>
                <a:path w="10328275" h="1142365">
                  <a:moveTo>
                    <a:pt x="3543350" y="1062177"/>
                  </a:moveTo>
                  <a:lnTo>
                    <a:pt x="3533127" y="1030770"/>
                  </a:lnTo>
                  <a:lnTo>
                    <a:pt x="3532441" y="1028661"/>
                  </a:lnTo>
                  <a:lnTo>
                    <a:pt x="3501402" y="1003693"/>
                  </a:lnTo>
                  <a:lnTo>
                    <a:pt x="3475647" y="995489"/>
                  </a:lnTo>
                  <a:lnTo>
                    <a:pt x="3475647" y="1062177"/>
                  </a:lnTo>
                  <a:lnTo>
                    <a:pt x="3469779" y="1075804"/>
                  </a:lnTo>
                  <a:lnTo>
                    <a:pt x="3452812" y="1085608"/>
                  </a:lnTo>
                  <a:lnTo>
                    <a:pt x="3425304" y="1091501"/>
                  </a:lnTo>
                  <a:lnTo>
                    <a:pt x="3387763" y="1093393"/>
                  </a:lnTo>
                  <a:lnTo>
                    <a:pt x="3349447" y="1091501"/>
                  </a:lnTo>
                  <a:lnTo>
                    <a:pt x="3321418" y="1085608"/>
                  </a:lnTo>
                  <a:lnTo>
                    <a:pt x="3304235" y="1075804"/>
                  </a:lnTo>
                  <a:lnTo>
                    <a:pt x="3298482" y="1062177"/>
                  </a:lnTo>
                  <a:lnTo>
                    <a:pt x="3304235" y="1048258"/>
                  </a:lnTo>
                  <a:lnTo>
                    <a:pt x="3321418" y="1038517"/>
                  </a:lnTo>
                  <a:lnTo>
                    <a:pt x="3349447" y="1032738"/>
                  </a:lnTo>
                  <a:lnTo>
                    <a:pt x="3387763" y="1030770"/>
                  </a:lnTo>
                  <a:lnTo>
                    <a:pt x="3425304" y="1032738"/>
                  </a:lnTo>
                  <a:lnTo>
                    <a:pt x="3452812" y="1038517"/>
                  </a:lnTo>
                  <a:lnTo>
                    <a:pt x="3469779" y="1048258"/>
                  </a:lnTo>
                  <a:lnTo>
                    <a:pt x="3475647" y="1062177"/>
                  </a:lnTo>
                  <a:lnTo>
                    <a:pt x="3475647" y="995489"/>
                  </a:lnTo>
                  <a:lnTo>
                    <a:pt x="3452457" y="988098"/>
                  </a:lnTo>
                  <a:lnTo>
                    <a:pt x="3387763" y="982713"/>
                  </a:lnTo>
                  <a:lnTo>
                    <a:pt x="3322701" y="988098"/>
                  </a:lnTo>
                  <a:lnTo>
                    <a:pt x="3273615" y="1003693"/>
                  </a:lnTo>
                  <a:lnTo>
                    <a:pt x="3242627" y="1028661"/>
                  </a:lnTo>
                  <a:lnTo>
                    <a:pt x="3231819" y="1062177"/>
                  </a:lnTo>
                  <a:lnTo>
                    <a:pt x="3242627" y="1095324"/>
                  </a:lnTo>
                  <a:lnTo>
                    <a:pt x="3273615" y="1120190"/>
                  </a:lnTo>
                  <a:lnTo>
                    <a:pt x="3322701" y="1135773"/>
                  </a:lnTo>
                  <a:lnTo>
                    <a:pt x="3387763" y="1141107"/>
                  </a:lnTo>
                  <a:lnTo>
                    <a:pt x="3452457" y="1135773"/>
                  </a:lnTo>
                  <a:lnTo>
                    <a:pt x="3501402" y="1120190"/>
                  </a:lnTo>
                  <a:lnTo>
                    <a:pt x="3532441" y="1095324"/>
                  </a:lnTo>
                  <a:lnTo>
                    <a:pt x="3533076" y="1093393"/>
                  </a:lnTo>
                  <a:lnTo>
                    <a:pt x="3543350" y="1062177"/>
                  </a:lnTo>
                  <a:close/>
                </a:path>
                <a:path w="10328275" h="1142365">
                  <a:moveTo>
                    <a:pt x="3543350" y="105600"/>
                  </a:moveTo>
                  <a:lnTo>
                    <a:pt x="3294443" y="105600"/>
                  </a:lnTo>
                  <a:lnTo>
                    <a:pt x="3294443" y="63500"/>
                  </a:lnTo>
                  <a:lnTo>
                    <a:pt x="3539833" y="63500"/>
                  </a:lnTo>
                  <a:lnTo>
                    <a:pt x="3539833" y="13335"/>
                  </a:lnTo>
                  <a:lnTo>
                    <a:pt x="3231286" y="13335"/>
                  </a:lnTo>
                  <a:lnTo>
                    <a:pt x="3231286" y="155422"/>
                  </a:lnTo>
                  <a:lnTo>
                    <a:pt x="3543350" y="155422"/>
                  </a:lnTo>
                  <a:lnTo>
                    <a:pt x="3543350" y="105600"/>
                  </a:lnTo>
                  <a:close/>
                </a:path>
                <a:path w="10328275" h="1142365">
                  <a:moveTo>
                    <a:pt x="3553168" y="402742"/>
                  </a:moveTo>
                  <a:lnTo>
                    <a:pt x="3289871" y="402742"/>
                  </a:lnTo>
                  <a:lnTo>
                    <a:pt x="3289871" y="374510"/>
                  </a:lnTo>
                  <a:lnTo>
                    <a:pt x="3541420" y="374510"/>
                  </a:lnTo>
                  <a:lnTo>
                    <a:pt x="3541420" y="256451"/>
                  </a:lnTo>
                  <a:lnTo>
                    <a:pt x="3227425" y="256451"/>
                  </a:lnTo>
                  <a:lnTo>
                    <a:pt x="3227425" y="304342"/>
                  </a:lnTo>
                  <a:lnTo>
                    <a:pt x="3478974" y="304342"/>
                  </a:lnTo>
                  <a:lnTo>
                    <a:pt x="3478974" y="329425"/>
                  </a:lnTo>
                  <a:lnTo>
                    <a:pt x="3227781" y="329425"/>
                  </a:lnTo>
                  <a:lnTo>
                    <a:pt x="3227781" y="451688"/>
                  </a:lnTo>
                  <a:lnTo>
                    <a:pt x="3553168" y="451688"/>
                  </a:lnTo>
                  <a:lnTo>
                    <a:pt x="3553168" y="402742"/>
                  </a:lnTo>
                  <a:close/>
                </a:path>
                <a:path w="10328275" h="1142365">
                  <a:moveTo>
                    <a:pt x="3592461" y="180505"/>
                  </a:moveTo>
                  <a:lnTo>
                    <a:pt x="3179889" y="180505"/>
                  </a:lnTo>
                  <a:lnTo>
                    <a:pt x="3179889" y="230136"/>
                  </a:lnTo>
                  <a:lnTo>
                    <a:pt x="3592461" y="230136"/>
                  </a:lnTo>
                  <a:lnTo>
                    <a:pt x="3592461" y="180505"/>
                  </a:lnTo>
                  <a:close/>
                </a:path>
                <a:path w="10328275" h="1142365">
                  <a:moveTo>
                    <a:pt x="3855948" y="830630"/>
                  </a:moveTo>
                  <a:lnTo>
                    <a:pt x="3846322" y="786003"/>
                  </a:lnTo>
                  <a:lnTo>
                    <a:pt x="3837711" y="774496"/>
                  </a:lnTo>
                  <a:lnTo>
                    <a:pt x="3820083" y="750925"/>
                  </a:lnTo>
                  <a:lnTo>
                    <a:pt x="3794214" y="735977"/>
                  </a:lnTo>
                  <a:lnTo>
                    <a:pt x="3794214" y="830630"/>
                  </a:lnTo>
                  <a:lnTo>
                    <a:pt x="3789273" y="854494"/>
                  </a:lnTo>
                  <a:lnTo>
                    <a:pt x="3775862" y="872109"/>
                  </a:lnTo>
                  <a:lnTo>
                    <a:pt x="3755707" y="883018"/>
                  </a:lnTo>
                  <a:lnTo>
                    <a:pt x="3730536" y="886764"/>
                  </a:lnTo>
                  <a:lnTo>
                    <a:pt x="3705834" y="883018"/>
                  </a:lnTo>
                  <a:lnTo>
                    <a:pt x="3686022" y="872109"/>
                  </a:lnTo>
                  <a:lnTo>
                    <a:pt x="3672865" y="854494"/>
                  </a:lnTo>
                  <a:lnTo>
                    <a:pt x="3668090" y="830630"/>
                  </a:lnTo>
                  <a:lnTo>
                    <a:pt x="3672840" y="806983"/>
                  </a:lnTo>
                  <a:lnTo>
                    <a:pt x="3685959" y="789343"/>
                  </a:lnTo>
                  <a:lnTo>
                    <a:pt x="3705758" y="778306"/>
                  </a:lnTo>
                  <a:lnTo>
                    <a:pt x="3730536" y="774496"/>
                  </a:lnTo>
                  <a:lnTo>
                    <a:pt x="3755783" y="778306"/>
                  </a:lnTo>
                  <a:lnTo>
                    <a:pt x="3775926" y="789343"/>
                  </a:lnTo>
                  <a:lnTo>
                    <a:pt x="3789286" y="806983"/>
                  </a:lnTo>
                  <a:lnTo>
                    <a:pt x="3794214" y="830630"/>
                  </a:lnTo>
                  <a:lnTo>
                    <a:pt x="3794214" y="735977"/>
                  </a:lnTo>
                  <a:lnTo>
                    <a:pt x="3780421" y="727989"/>
                  </a:lnTo>
                  <a:lnTo>
                    <a:pt x="3730536" y="719772"/>
                  </a:lnTo>
                  <a:lnTo>
                    <a:pt x="3680968" y="727989"/>
                  </a:lnTo>
                  <a:lnTo>
                    <a:pt x="3641204" y="750925"/>
                  </a:lnTo>
                  <a:lnTo>
                    <a:pt x="3614801" y="786003"/>
                  </a:lnTo>
                  <a:lnTo>
                    <a:pt x="3605288" y="830630"/>
                  </a:lnTo>
                  <a:lnTo>
                    <a:pt x="3614801" y="875334"/>
                  </a:lnTo>
                  <a:lnTo>
                    <a:pt x="3641204" y="910399"/>
                  </a:lnTo>
                  <a:lnTo>
                    <a:pt x="3680968" y="933297"/>
                  </a:lnTo>
                  <a:lnTo>
                    <a:pt x="3730536" y="941489"/>
                  </a:lnTo>
                  <a:lnTo>
                    <a:pt x="3780421" y="933297"/>
                  </a:lnTo>
                  <a:lnTo>
                    <a:pt x="3820083" y="910399"/>
                  </a:lnTo>
                  <a:lnTo>
                    <a:pt x="3837775" y="886764"/>
                  </a:lnTo>
                  <a:lnTo>
                    <a:pt x="3846322" y="875334"/>
                  </a:lnTo>
                  <a:lnTo>
                    <a:pt x="3855948" y="830630"/>
                  </a:lnTo>
                  <a:close/>
                </a:path>
                <a:path w="10328275" h="1142365">
                  <a:moveTo>
                    <a:pt x="3879989" y="1029550"/>
                  </a:moveTo>
                  <a:lnTo>
                    <a:pt x="3875252" y="983932"/>
                  </a:lnTo>
                  <a:lnTo>
                    <a:pt x="3825887" y="989711"/>
                  </a:lnTo>
                  <a:lnTo>
                    <a:pt x="3775329" y="993711"/>
                  </a:lnTo>
                  <a:lnTo>
                    <a:pt x="3724833" y="996276"/>
                  </a:lnTo>
                  <a:lnTo>
                    <a:pt x="3675684" y="997724"/>
                  </a:lnTo>
                  <a:lnTo>
                    <a:pt x="3629152" y="998359"/>
                  </a:lnTo>
                  <a:lnTo>
                    <a:pt x="3586518" y="998499"/>
                  </a:lnTo>
                  <a:lnTo>
                    <a:pt x="3593719" y="1049896"/>
                  </a:lnTo>
                  <a:lnTo>
                    <a:pt x="3635451" y="1049743"/>
                  </a:lnTo>
                  <a:lnTo>
                    <a:pt x="3680879" y="1048943"/>
                  </a:lnTo>
                  <a:lnTo>
                    <a:pt x="3729024" y="1047026"/>
                  </a:lnTo>
                  <a:lnTo>
                    <a:pt x="3778910" y="1043470"/>
                  </a:lnTo>
                  <a:lnTo>
                    <a:pt x="3829558" y="1037818"/>
                  </a:lnTo>
                  <a:lnTo>
                    <a:pt x="3879989" y="1029550"/>
                  </a:lnTo>
                  <a:close/>
                </a:path>
                <a:path w="10328275" h="1142365">
                  <a:moveTo>
                    <a:pt x="3963835" y="689419"/>
                  </a:moveTo>
                  <a:lnTo>
                    <a:pt x="3900855" y="689419"/>
                  </a:lnTo>
                  <a:lnTo>
                    <a:pt x="3900855" y="1142339"/>
                  </a:lnTo>
                  <a:lnTo>
                    <a:pt x="3963835" y="1142339"/>
                  </a:lnTo>
                  <a:lnTo>
                    <a:pt x="3963835" y="689419"/>
                  </a:lnTo>
                  <a:close/>
                </a:path>
                <a:path w="10328275" h="1142365">
                  <a:moveTo>
                    <a:pt x="3984701" y="3860"/>
                  </a:moveTo>
                  <a:lnTo>
                    <a:pt x="3922077" y="3860"/>
                  </a:lnTo>
                  <a:lnTo>
                    <a:pt x="3922077" y="167170"/>
                  </a:lnTo>
                  <a:lnTo>
                    <a:pt x="3843490" y="167170"/>
                  </a:lnTo>
                  <a:lnTo>
                    <a:pt x="3830345" y="112382"/>
                  </a:lnTo>
                  <a:lnTo>
                    <a:pt x="3818636" y="92976"/>
                  </a:lnTo>
                  <a:lnTo>
                    <a:pt x="3805402" y="71018"/>
                  </a:lnTo>
                  <a:lnTo>
                    <a:pt x="3785082" y="55727"/>
                  </a:lnTo>
                  <a:lnTo>
                    <a:pt x="3785082" y="196469"/>
                  </a:lnTo>
                  <a:lnTo>
                    <a:pt x="3780917" y="241211"/>
                  </a:lnTo>
                  <a:lnTo>
                    <a:pt x="3769360" y="273799"/>
                  </a:lnTo>
                  <a:lnTo>
                    <a:pt x="3751465" y="293725"/>
                  </a:lnTo>
                  <a:lnTo>
                    <a:pt x="3728250" y="300482"/>
                  </a:lnTo>
                  <a:lnTo>
                    <a:pt x="3705161" y="293725"/>
                  </a:lnTo>
                  <a:lnTo>
                    <a:pt x="3687229" y="273799"/>
                  </a:lnTo>
                  <a:lnTo>
                    <a:pt x="3675634" y="241211"/>
                  </a:lnTo>
                  <a:lnTo>
                    <a:pt x="3671595" y="196469"/>
                  </a:lnTo>
                  <a:lnTo>
                    <a:pt x="3675634" y="152095"/>
                  </a:lnTo>
                  <a:lnTo>
                    <a:pt x="3687229" y="119659"/>
                  </a:lnTo>
                  <a:lnTo>
                    <a:pt x="3705161" y="99745"/>
                  </a:lnTo>
                  <a:lnTo>
                    <a:pt x="3728250" y="92976"/>
                  </a:lnTo>
                  <a:lnTo>
                    <a:pt x="3751465" y="99745"/>
                  </a:lnTo>
                  <a:lnTo>
                    <a:pt x="3769360" y="119659"/>
                  </a:lnTo>
                  <a:lnTo>
                    <a:pt x="3780917" y="152095"/>
                  </a:lnTo>
                  <a:lnTo>
                    <a:pt x="3785082" y="196469"/>
                  </a:lnTo>
                  <a:lnTo>
                    <a:pt x="3785082" y="55727"/>
                  </a:lnTo>
                  <a:lnTo>
                    <a:pt x="3770706" y="44894"/>
                  </a:lnTo>
                  <a:lnTo>
                    <a:pt x="3728250" y="35788"/>
                  </a:lnTo>
                  <a:lnTo>
                    <a:pt x="3689693" y="43065"/>
                  </a:lnTo>
                  <a:lnTo>
                    <a:pt x="3657257" y="64058"/>
                  </a:lnTo>
                  <a:lnTo>
                    <a:pt x="3632377" y="97472"/>
                  </a:lnTo>
                  <a:lnTo>
                    <a:pt x="3616452" y="142036"/>
                  </a:lnTo>
                  <a:lnTo>
                    <a:pt x="3610902" y="196469"/>
                  </a:lnTo>
                  <a:lnTo>
                    <a:pt x="3616452" y="251371"/>
                  </a:lnTo>
                  <a:lnTo>
                    <a:pt x="3632377" y="296164"/>
                  </a:lnTo>
                  <a:lnTo>
                    <a:pt x="3657257" y="329628"/>
                  </a:lnTo>
                  <a:lnTo>
                    <a:pt x="3689693" y="350583"/>
                  </a:lnTo>
                  <a:lnTo>
                    <a:pt x="3728250" y="357835"/>
                  </a:lnTo>
                  <a:lnTo>
                    <a:pt x="3771938" y="348157"/>
                  </a:lnTo>
                  <a:lnTo>
                    <a:pt x="3807333" y="320344"/>
                  </a:lnTo>
                  <a:lnTo>
                    <a:pt x="3818534" y="300482"/>
                  </a:lnTo>
                  <a:lnTo>
                    <a:pt x="3832174" y="276288"/>
                  </a:lnTo>
                  <a:lnTo>
                    <a:pt x="3844188" y="217868"/>
                  </a:lnTo>
                  <a:lnTo>
                    <a:pt x="3922077" y="217868"/>
                  </a:lnTo>
                  <a:lnTo>
                    <a:pt x="3922077" y="456768"/>
                  </a:lnTo>
                  <a:lnTo>
                    <a:pt x="3984701" y="456768"/>
                  </a:lnTo>
                  <a:lnTo>
                    <a:pt x="3984701" y="217868"/>
                  </a:lnTo>
                  <a:lnTo>
                    <a:pt x="3984701" y="167170"/>
                  </a:lnTo>
                  <a:lnTo>
                    <a:pt x="3984701" y="3860"/>
                  </a:lnTo>
                  <a:close/>
                </a:path>
                <a:path w="10328275" h="1142365">
                  <a:moveTo>
                    <a:pt x="4382605" y="864654"/>
                  </a:moveTo>
                  <a:lnTo>
                    <a:pt x="4336021" y="843407"/>
                  </a:lnTo>
                  <a:lnTo>
                    <a:pt x="4303865" y="813269"/>
                  </a:lnTo>
                  <a:lnTo>
                    <a:pt x="4285285" y="776947"/>
                  </a:lnTo>
                  <a:lnTo>
                    <a:pt x="4279455" y="737133"/>
                  </a:lnTo>
                  <a:lnTo>
                    <a:pt x="4279455" y="704507"/>
                  </a:lnTo>
                  <a:lnTo>
                    <a:pt x="4215257" y="704507"/>
                  </a:lnTo>
                  <a:lnTo>
                    <a:pt x="4215257" y="737133"/>
                  </a:lnTo>
                  <a:lnTo>
                    <a:pt x="4208780" y="779881"/>
                  </a:lnTo>
                  <a:lnTo>
                    <a:pt x="4189057" y="818616"/>
                  </a:lnTo>
                  <a:lnTo>
                    <a:pt x="4155287" y="850506"/>
                  </a:lnTo>
                  <a:lnTo>
                    <a:pt x="4106684" y="872731"/>
                  </a:lnTo>
                  <a:lnTo>
                    <a:pt x="4139654" y="922896"/>
                  </a:lnTo>
                  <a:lnTo>
                    <a:pt x="4175976" y="907300"/>
                  </a:lnTo>
                  <a:lnTo>
                    <a:pt x="4206049" y="885977"/>
                  </a:lnTo>
                  <a:lnTo>
                    <a:pt x="4229938" y="859650"/>
                  </a:lnTo>
                  <a:lnTo>
                    <a:pt x="4247705" y="829056"/>
                  </a:lnTo>
                  <a:lnTo>
                    <a:pt x="4265079" y="856424"/>
                  </a:lnTo>
                  <a:lnTo>
                    <a:pt x="4287774" y="879983"/>
                  </a:lnTo>
                  <a:lnTo>
                    <a:pt x="4315815" y="899185"/>
                  </a:lnTo>
                  <a:lnTo>
                    <a:pt x="4349267" y="913422"/>
                  </a:lnTo>
                  <a:lnTo>
                    <a:pt x="4382605" y="864654"/>
                  </a:lnTo>
                  <a:close/>
                </a:path>
                <a:path w="10328275" h="1142365">
                  <a:moveTo>
                    <a:pt x="4403814" y="224523"/>
                  </a:moveTo>
                  <a:lnTo>
                    <a:pt x="4357319" y="201485"/>
                  </a:lnTo>
                  <a:lnTo>
                    <a:pt x="4340326" y="184708"/>
                  </a:lnTo>
                  <a:lnTo>
                    <a:pt x="4324997" y="169583"/>
                  </a:lnTo>
                  <a:lnTo>
                    <a:pt x="4306113" y="132219"/>
                  </a:lnTo>
                  <a:lnTo>
                    <a:pt x="4299978" y="92798"/>
                  </a:lnTo>
                  <a:lnTo>
                    <a:pt x="4299978" y="85610"/>
                  </a:lnTo>
                  <a:lnTo>
                    <a:pt x="4389958" y="85610"/>
                  </a:lnTo>
                  <a:lnTo>
                    <a:pt x="4389958" y="34912"/>
                  </a:lnTo>
                  <a:lnTo>
                    <a:pt x="4145089" y="34912"/>
                  </a:lnTo>
                  <a:lnTo>
                    <a:pt x="4145089" y="85610"/>
                  </a:lnTo>
                  <a:lnTo>
                    <a:pt x="4235602" y="85610"/>
                  </a:lnTo>
                  <a:lnTo>
                    <a:pt x="4235551" y="92798"/>
                  </a:lnTo>
                  <a:lnTo>
                    <a:pt x="4229049" y="135382"/>
                  </a:lnTo>
                  <a:lnTo>
                    <a:pt x="4209199" y="175348"/>
                  </a:lnTo>
                  <a:lnTo>
                    <a:pt x="4175417" y="208902"/>
                  </a:lnTo>
                  <a:lnTo>
                    <a:pt x="4127017" y="232600"/>
                  </a:lnTo>
                  <a:lnTo>
                    <a:pt x="4159466" y="283819"/>
                  </a:lnTo>
                  <a:lnTo>
                    <a:pt x="4196130" y="267195"/>
                  </a:lnTo>
                  <a:lnTo>
                    <a:pt x="4226458" y="244525"/>
                  </a:lnTo>
                  <a:lnTo>
                    <a:pt x="4250563" y="216725"/>
                  </a:lnTo>
                  <a:lnTo>
                    <a:pt x="4268571" y="184708"/>
                  </a:lnTo>
                  <a:lnTo>
                    <a:pt x="4286085" y="213639"/>
                  </a:lnTo>
                  <a:lnTo>
                    <a:pt x="4309211" y="238848"/>
                  </a:lnTo>
                  <a:lnTo>
                    <a:pt x="4338015" y="259473"/>
                  </a:lnTo>
                  <a:lnTo>
                    <a:pt x="4372597" y="274701"/>
                  </a:lnTo>
                  <a:lnTo>
                    <a:pt x="4403814" y="224523"/>
                  </a:lnTo>
                  <a:close/>
                </a:path>
                <a:path w="10328275" h="1142365">
                  <a:moveTo>
                    <a:pt x="4490821" y="689419"/>
                  </a:moveTo>
                  <a:lnTo>
                    <a:pt x="4427677" y="689419"/>
                  </a:lnTo>
                  <a:lnTo>
                    <a:pt x="4427677" y="756958"/>
                  </a:lnTo>
                  <a:lnTo>
                    <a:pt x="4342955" y="756958"/>
                  </a:lnTo>
                  <a:lnTo>
                    <a:pt x="4342955" y="807123"/>
                  </a:lnTo>
                  <a:lnTo>
                    <a:pt x="4427677" y="807123"/>
                  </a:lnTo>
                  <a:lnTo>
                    <a:pt x="4427677" y="919568"/>
                  </a:lnTo>
                  <a:lnTo>
                    <a:pt x="4490821" y="919568"/>
                  </a:lnTo>
                  <a:lnTo>
                    <a:pt x="4490821" y="689419"/>
                  </a:lnTo>
                  <a:close/>
                </a:path>
                <a:path w="10328275" h="1142365">
                  <a:moveTo>
                    <a:pt x="4503813" y="1086383"/>
                  </a:moveTo>
                  <a:lnTo>
                    <a:pt x="4253496" y="1086383"/>
                  </a:lnTo>
                  <a:lnTo>
                    <a:pt x="4253496" y="1059014"/>
                  </a:lnTo>
                  <a:lnTo>
                    <a:pt x="4490821" y="1059014"/>
                  </a:lnTo>
                  <a:lnTo>
                    <a:pt x="4490821" y="937983"/>
                  </a:lnTo>
                  <a:lnTo>
                    <a:pt x="4190530" y="937983"/>
                  </a:lnTo>
                  <a:lnTo>
                    <a:pt x="4190530" y="986917"/>
                  </a:lnTo>
                  <a:lnTo>
                    <a:pt x="4428033" y="986917"/>
                  </a:lnTo>
                  <a:lnTo>
                    <a:pt x="4428033" y="1012710"/>
                  </a:lnTo>
                  <a:lnTo>
                    <a:pt x="4191228" y="1012710"/>
                  </a:lnTo>
                  <a:lnTo>
                    <a:pt x="4191228" y="1136192"/>
                  </a:lnTo>
                  <a:lnTo>
                    <a:pt x="4503813" y="1136192"/>
                  </a:lnTo>
                  <a:lnTo>
                    <a:pt x="4503813" y="1086383"/>
                  </a:lnTo>
                  <a:close/>
                </a:path>
                <a:path w="10328275" h="1142365">
                  <a:moveTo>
                    <a:pt x="4510113" y="4559"/>
                  </a:moveTo>
                  <a:lnTo>
                    <a:pt x="4446968" y="4559"/>
                  </a:lnTo>
                  <a:lnTo>
                    <a:pt x="4446968" y="121386"/>
                  </a:lnTo>
                  <a:lnTo>
                    <a:pt x="4373118" y="121386"/>
                  </a:lnTo>
                  <a:lnTo>
                    <a:pt x="4373118" y="172427"/>
                  </a:lnTo>
                  <a:lnTo>
                    <a:pt x="4446968" y="172427"/>
                  </a:lnTo>
                  <a:lnTo>
                    <a:pt x="4446968" y="334162"/>
                  </a:lnTo>
                  <a:lnTo>
                    <a:pt x="4510113" y="334162"/>
                  </a:lnTo>
                  <a:lnTo>
                    <a:pt x="4510113" y="4559"/>
                  </a:lnTo>
                  <a:close/>
                </a:path>
                <a:path w="10328275" h="1142365">
                  <a:moveTo>
                    <a:pt x="4520819" y="396786"/>
                  </a:moveTo>
                  <a:lnTo>
                    <a:pt x="4273664" y="396786"/>
                  </a:lnTo>
                  <a:lnTo>
                    <a:pt x="4273664" y="305396"/>
                  </a:lnTo>
                  <a:lnTo>
                    <a:pt x="4210520" y="305396"/>
                  </a:lnTo>
                  <a:lnTo>
                    <a:pt x="4210520" y="447827"/>
                  </a:lnTo>
                  <a:lnTo>
                    <a:pt x="4520819" y="447827"/>
                  </a:lnTo>
                  <a:lnTo>
                    <a:pt x="4520819" y="396786"/>
                  </a:lnTo>
                  <a:close/>
                </a:path>
                <a:path w="10328275" h="1142365">
                  <a:moveTo>
                    <a:pt x="4832362" y="315912"/>
                  </a:moveTo>
                  <a:lnTo>
                    <a:pt x="4784128" y="284861"/>
                  </a:lnTo>
                  <a:lnTo>
                    <a:pt x="4754156" y="248386"/>
                  </a:lnTo>
                  <a:lnTo>
                    <a:pt x="4729353" y="195199"/>
                  </a:lnTo>
                  <a:lnTo>
                    <a:pt x="4722558" y="145592"/>
                  </a:lnTo>
                  <a:lnTo>
                    <a:pt x="4722558" y="128054"/>
                  </a:lnTo>
                  <a:lnTo>
                    <a:pt x="4814468" y="128054"/>
                  </a:lnTo>
                  <a:lnTo>
                    <a:pt x="4814468" y="77711"/>
                  </a:lnTo>
                  <a:lnTo>
                    <a:pt x="4723079" y="77711"/>
                  </a:lnTo>
                  <a:lnTo>
                    <a:pt x="4723079" y="14211"/>
                  </a:lnTo>
                  <a:lnTo>
                    <a:pt x="4659935" y="14211"/>
                  </a:lnTo>
                  <a:lnTo>
                    <a:pt x="4659935" y="77711"/>
                  </a:lnTo>
                  <a:lnTo>
                    <a:pt x="4565916" y="77711"/>
                  </a:lnTo>
                  <a:lnTo>
                    <a:pt x="4565916" y="128054"/>
                  </a:lnTo>
                  <a:lnTo>
                    <a:pt x="4659592" y="128054"/>
                  </a:lnTo>
                  <a:lnTo>
                    <a:pt x="4659592" y="145592"/>
                  </a:lnTo>
                  <a:lnTo>
                    <a:pt x="4655248" y="186905"/>
                  </a:lnTo>
                  <a:lnTo>
                    <a:pt x="4642383" y="227863"/>
                  </a:lnTo>
                  <a:lnTo>
                    <a:pt x="4620857" y="265874"/>
                  </a:lnTo>
                  <a:lnTo>
                    <a:pt x="4590554" y="298373"/>
                  </a:lnTo>
                  <a:lnTo>
                    <a:pt x="4551362" y="322757"/>
                  </a:lnTo>
                  <a:lnTo>
                    <a:pt x="4585043" y="371348"/>
                  </a:lnTo>
                  <a:lnTo>
                    <a:pt x="4620717" y="350431"/>
                  </a:lnTo>
                  <a:lnTo>
                    <a:pt x="4650371" y="322033"/>
                  </a:lnTo>
                  <a:lnTo>
                    <a:pt x="4673981" y="287553"/>
                  </a:lnTo>
                  <a:lnTo>
                    <a:pt x="4691507" y="248386"/>
                  </a:lnTo>
                  <a:lnTo>
                    <a:pt x="4709465" y="285165"/>
                  </a:lnTo>
                  <a:lnTo>
                    <a:pt x="4733302" y="317588"/>
                  </a:lnTo>
                  <a:lnTo>
                    <a:pt x="4762995" y="344335"/>
                  </a:lnTo>
                  <a:lnTo>
                    <a:pt x="4798517" y="364159"/>
                  </a:lnTo>
                  <a:lnTo>
                    <a:pt x="4832362" y="315912"/>
                  </a:lnTo>
                  <a:close/>
                </a:path>
                <a:path w="10328275" h="1142365">
                  <a:moveTo>
                    <a:pt x="4914811" y="689419"/>
                  </a:moveTo>
                  <a:lnTo>
                    <a:pt x="4851666" y="689419"/>
                  </a:lnTo>
                  <a:lnTo>
                    <a:pt x="4851666" y="755904"/>
                  </a:lnTo>
                  <a:lnTo>
                    <a:pt x="4851666" y="805726"/>
                  </a:lnTo>
                  <a:lnTo>
                    <a:pt x="4851666" y="845362"/>
                  </a:lnTo>
                  <a:lnTo>
                    <a:pt x="4767643" y="845362"/>
                  </a:lnTo>
                  <a:lnTo>
                    <a:pt x="4767643" y="805726"/>
                  </a:lnTo>
                  <a:lnTo>
                    <a:pt x="4851666" y="805726"/>
                  </a:lnTo>
                  <a:lnTo>
                    <a:pt x="4851666" y="755904"/>
                  </a:lnTo>
                  <a:lnTo>
                    <a:pt x="4767643" y="755904"/>
                  </a:lnTo>
                  <a:lnTo>
                    <a:pt x="4767643" y="722757"/>
                  </a:lnTo>
                  <a:lnTo>
                    <a:pt x="4705553" y="722757"/>
                  </a:lnTo>
                  <a:lnTo>
                    <a:pt x="4705553" y="772744"/>
                  </a:lnTo>
                  <a:lnTo>
                    <a:pt x="4705553" y="879221"/>
                  </a:lnTo>
                  <a:lnTo>
                    <a:pt x="4615916" y="879221"/>
                  </a:lnTo>
                  <a:lnTo>
                    <a:pt x="4615916" y="772744"/>
                  </a:lnTo>
                  <a:lnTo>
                    <a:pt x="4705553" y="772744"/>
                  </a:lnTo>
                  <a:lnTo>
                    <a:pt x="4705553" y="722757"/>
                  </a:lnTo>
                  <a:lnTo>
                    <a:pt x="4553115" y="722757"/>
                  </a:lnTo>
                  <a:lnTo>
                    <a:pt x="4553115" y="929386"/>
                  </a:lnTo>
                  <a:lnTo>
                    <a:pt x="4767643" y="929386"/>
                  </a:lnTo>
                  <a:lnTo>
                    <a:pt x="4767643" y="896581"/>
                  </a:lnTo>
                  <a:lnTo>
                    <a:pt x="4851666" y="896581"/>
                  </a:lnTo>
                  <a:lnTo>
                    <a:pt x="4851666" y="954290"/>
                  </a:lnTo>
                  <a:lnTo>
                    <a:pt x="4914811" y="954290"/>
                  </a:lnTo>
                  <a:lnTo>
                    <a:pt x="4914811" y="896581"/>
                  </a:lnTo>
                  <a:lnTo>
                    <a:pt x="4914811" y="879221"/>
                  </a:lnTo>
                  <a:lnTo>
                    <a:pt x="4914811" y="845362"/>
                  </a:lnTo>
                  <a:lnTo>
                    <a:pt x="4914811" y="805726"/>
                  </a:lnTo>
                  <a:lnTo>
                    <a:pt x="4914811" y="772744"/>
                  </a:lnTo>
                  <a:lnTo>
                    <a:pt x="4914811" y="755904"/>
                  </a:lnTo>
                  <a:lnTo>
                    <a:pt x="4914811" y="689419"/>
                  </a:lnTo>
                  <a:close/>
                </a:path>
                <a:path w="10328275" h="1142365">
                  <a:moveTo>
                    <a:pt x="4916043" y="1053757"/>
                  </a:moveTo>
                  <a:lnTo>
                    <a:pt x="4905222" y="1016635"/>
                  </a:lnTo>
                  <a:lnTo>
                    <a:pt x="4902403" y="1014107"/>
                  </a:lnTo>
                  <a:lnTo>
                    <a:pt x="4874361" y="989025"/>
                  </a:lnTo>
                  <a:lnTo>
                    <a:pt x="4853241" y="981595"/>
                  </a:lnTo>
                  <a:lnTo>
                    <a:pt x="4853241" y="1053757"/>
                  </a:lnTo>
                  <a:lnTo>
                    <a:pt x="4847107" y="1070749"/>
                  </a:lnTo>
                  <a:lnTo>
                    <a:pt x="4829276" y="1083005"/>
                  </a:lnTo>
                  <a:lnTo>
                    <a:pt x="4800231" y="1090460"/>
                  </a:lnTo>
                  <a:lnTo>
                    <a:pt x="4760455" y="1093038"/>
                  </a:lnTo>
                  <a:lnTo>
                    <a:pt x="4720806" y="1090460"/>
                  </a:lnTo>
                  <a:lnTo>
                    <a:pt x="4691913" y="1083005"/>
                  </a:lnTo>
                  <a:lnTo>
                    <a:pt x="4674273" y="1070749"/>
                  </a:lnTo>
                  <a:lnTo>
                    <a:pt x="4668367" y="1053757"/>
                  </a:lnTo>
                  <a:lnTo>
                    <a:pt x="4674273" y="1036256"/>
                  </a:lnTo>
                  <a:lnTo>
                    <a:pt x="4691913" y="1023937"/>
                  </a:lnTo>
                  <a:lnTo>
                    <a:pt x="4720806" y="1016609"/>
                  </a:lnTo>
                  <a:lnTo>
                    <a:pt x="4760455" y="1014107"/>
                  </a:lnTo>
                  <a:lnTo>
                    <a:pt x="4800231" y="1016609"/>
                  </a:lnTo>
                  <a:lnTo>
                    <a:pt x="4829276" y="1023937"/>
                  </a:lnTo>
                  <a:lnTo>
                    <a:pt x="4847107" y="1036256"/>
                  </a:lnTo>
                  <a:lnTo>
                    <a:pt x="4853241" y="1053757"/>
                  </a:lnTo>
                  <a:lnTo>
                    <a:pt x="4853241" y="981595"/>
                  </a:lnTo>
                  <a:lnTo>
                    <a:pt x="4825441" y="971804"/>
                  </a:lnTo>
                  <a:lnTo>
                    <a:pt x="4760455" y="965873"/>
                  </a:lnTo>
                  <a:lnTo>
                    <a:pt x="4695647" y="971804"/>
                  </a:lnTo>
                  <a:lnTo>
                    <a:pt x="4646815" y="989025"/>
                  </a:lnTo>
                  <a:lnTo>
                    <a:pt x="4616031" y="1016635"/>
                  </a:lnTo>
                  <a:lnTo>
                    <a:pt x="4605388" y="1053757"/>
                  </a:lnTo>
                  <a:lnTo>
                    <a:pt x="4616031" y="1090955"/>
                  </a:lnTo>
                  <a:lnTo>
                    <a:pt x="4646815" y="1118412"/>
                  </a:lnTo>
                  <a:lnTo>
                    <a:pt x="4695647" y="1135380"/>
                  </a:lnTo>
                  <a:lnTo>
                    <a:pt x="4760455" y="1141107"/>
                  </a:lnTo>
                  <a:lnTo>
                    <a:pt x="4825441" y="1135380"/>
                  </a:lnTo>
                  <a:lnTo>
                    <a:pt x="4874361" y="1118412"/>
                  </a:lnTo>
                  <a:lnTo>
                    <a:pt x="4902886" y="1093038"/>
                  </a:lnTo>
                  <a:lnTo>
                    <a:pt x="4905222" y="1090955"/>
                  </a:lnTo>
                  <a:lnTo>
                    <a:pt x="4916043" y="1053757"/>
                  </a:lnTo>
                  <a:close/>
                </a:path>
                <a:path w="10328275" h="1142365">
                  <a:moveTo>
                    <a:pt x="4935156" y="3860"/>
                  </a:moveTo>
                  <a:lnTo>
                    <a:pt x="4871478" y="3860"/>
                  </a:lnTo>
                  <a:lnTo>
                    <a:pt x="4871478" y="177698"/>
                  </a:lnTo>
                  <a:lnTo>
                    <a:pt x="4789919" y="177698"/>
                  </a:lnTo>
                  <a:lnTo>
                    <a:pt x="4789919" y="228384"/>
                  </a:lnTo>
                  <a:lnTo>
                    <a:pt x="4871478" y="228384"/>
                  </a:lnTo>
                  <a:lnTo>
                    <a:pt x="4871478" y="456768"/>
                  </a:lnTo>
                  <a:lnTo>
                    <a:pt x="4935156" y="456768"/>
                  </a:lnTo>
                  <a:lnTo>
                    <a:pt x="4935156" y="3860"/>
                  </a:lnTo>
                  <a:close/>
                </a:path>
                <a:path w="10328275" h="1142365">
                  <a:moveTo>
                    <a:pt x="5266004" y="335038"/>
                  </a:moveTo>
                  <a:lnTo>
                    <a:pt x="5262181" y="298907"/>
                  </a:lnTo>
                  <a:lnTo>
                    <a:pt x="5260556" y="283641"/>
                  </a:lnTo>
                  <a:lnTo>
                    <a:pt x="5212219" y="290614"/>
                  </a:lnTo>
                  <a:lnTo>
                    <a:pt x="5165001" y="295224"/>
                  </a:lnTo>
                  <a:lnTo>
                    <a:pt x="5117198" y="297853"/>
                  </a:lnTo>
                  <a:lnTo>
                    <a:pt x="5067084" y="298907"/>
                  </a:lnTo>
                  <a:lnTo>
                    <a:pt x="5067084" y="215938"/>
                  </a:lnTo>
                  <a:lnTo>
                    <a:pt x="5216004" y="215938"/>
                  </a:lnTo>
                  <a:lnTo>
                    <a:pt x="5216004" y="41922"/>
                  </a:lnTo>
                  <a:lnTo>
                    <a:pt x="5001476" y="41922"/>
                  </a:lnTo>
                  <a:lnTo>
                    <a:pt x="5001476" y="92976"/>
                  </a:lnTo>
                  <a:lnTo>
                    <a:pt x="5151463" y="92976"/>
                  </a:lnTo>
                  <a:lnTo>
                    <a:pt x="5151463" y="166116"/>
                  </a:lnTo>
                  <a:lnTo>
                    <a:pt x="5001831" y="166116"/>
                  </a:lnTo>
                  <a:lnTo>
                    <a:pt x="5001831" y="351002"/>
                  </a:lnTo>
                  <a:lnTo>
                    <a:pt x="5042357" y="351002"/>
                  </a:lnTo>
                  <a:lnTo>
                    <a:pt x="5101742" y="350354"/>
                  </a:lnTo>
                  <a:lnTo>
                    <a:pt x="5157394" y="347954"/>
                  </a:lnTo>
                  <a:lnTo>
                    <a:pt x="5211445" y="343077"/>
                  </a:lnTo>
                  <a:lnTo>
                    <a:pt x="5266004" y="335038"/>
                  </a:lnTo>
                  <a:close/>
                </a:path>
                <a:path w="10328275" h="1142365">
                  <a:moveTo>
                    <a:pt x="5355806" y="3860"/>
                  </a:moveTo>
                  <a:lnTo>
                    <a:pt x="5292839" y="3860"/>
                  </a:lnTo>
                  <a:lnTo>
                    <a:pt x="5292839" y="456768"/>
                  </a:lnTo>
                  <a:lnTo>
                    <a:pt x="5355806" y="456768"/>
                  </a:lnTo>
                  <a:lnTo>
                    <a:pt x="5355806" y="3860"/>
                  </a:lnTo>
                  <a:close/>
                </a:path>
                <a:path w="10328275" h="1142365">
                  <a:moveTo>
                    <a:pt x="5371249" y="1038136"/>
                  </a:moveTo>
                  <a:lnTo>
                    <a:pt x="5195138" y="1038136"/>
                  </a:lnTo>
                  <a:lnTo>
                    <a:pt x="5195138" y="941844"/>
                  </a:lnTo>
                  <a:lnTo>
                    <a:pt x="5326177" y="941844"/>
                  </a:lnTo>
                  <a:lnTo>
                    <a:pt x="5326177" y="891844"/>
                  </a:lnTo>
                  <a:lnTo>
                    <a:pt x="5070246" y="891844"/>
                  </a:lnTo>
                  <a:lnTo>
                    <a:pt x="5070246" y="771867"/>
                  </a:lnTo>
                  <a:lnTo>
                    <a:pt x="5323014" y="771867"/>
                  </a:lnTo>
                  <a:lnTo>
                    <a:pt x="5323014" y="721525"/>
                  </a:lnTo>
                  <a:lnTo>
                    <a:pt x="5006924" y="721525"/>
                  </a:lnTo>
                  <a:lnTo>
                    <a:pt x="5006924" y="941844"/>
                  </a:lnTo>
                  <a:lnTo>
                    <a:pt x="5132514" y="941844"/>
                  </a:lnTo>
                  <a:lnTo>
                    <a:pt x="5132514" y="1038136"/>
                  </a:lnTo>
                  <a:lnTo>
                    <a:pt x="4958334" y="1038136"/>
                  </a:lnTo>
                  <a:lnTo>
                    <a:pt x="4958334" y="1089710"/>
                  </a:lnTo>
                  <a:lnTo>
                    <a:pt x="5371249" y="1089710"/>
                  </a:lnTo>
                  <a:lnTo>
                    <a:pt x="5371249" y="1038136"/>
                  </a:lnTo>
                  <a:close/>
                </a:path>
                <a:path w="10328275" h="1142365">
                  <a:moveTo>
                    <a:pt x="5752617" y="828001"/>
                  </a:moveTo>
                  <a:lnTo>
                    <a:pt x="5496166" y="828001"/>
                  </a:lnTo>
                  <a:lnTo>
                    <a:pt x="5496166" y="803795"/>
                  </a:lnTo>
                  <a:lnTo>
                    <a:pt x="5744896" y="803795"/>
                  </a:lnTo>
                  <a:lnTo>
                    <a:pt x="5744896" y="697839"/>
                  </a:lnTo>
                  <a:lnTo>
                    <a:pt x="5432488" y="697839"/>
                  </a:lnTo>
                  <a:lnTo>
                    <a:pt x="5432488" y="740816"/>
                  </a:lnTo>
                  <a:lnTo>
                    <a:pt x="5681396" y="740816"/>
                  </a:lnTo>
                  <a:lnTo>
                    <a:pt x="5681396" y="763625"/>
                  </a:lnTo>
                  <a:lnTo>
                    <a:pt x="5433187" y="763625"/>
                  </a:lnTo>
                  <a:lnTo>
                    <a:pt x="5433187" y="870800"/>
                  </a:lnTo>
                  <a:lnTo>
                    <a:pt x="5752617" y="870800"/>
                  </a:lnTo>
                  <a:lnTo>
                    <a:pt x="5752617" y="828001"/>
                  </a:lnTo>
                  <a:close/>
                </a:path>
                <a:path w="10328275" h="1142365">
                  <a:moveTo>
                    <a:pt x="5758573" y="1093914"/>
                  </a:moveTo>
                  <a:lnTo>
                    <a:pt x="5492305" y="1093914"/>
                  </a:lnTo>
                  <a:lnTo>
                    <a:pt x="5492305" y="1068133"/>
                  </a:lnTo>
                  <a:lnTo>
                    <a:pt x="5745429" y="1068133"/>
                  </a:lnTo>
                  <a:lnTo>
                    <a:pt x="5745429" y="961491"/>
                  </a:lnTo>
                  <a:lnTo>
                    <a:pt x="5428983" y="961491"/>
                  </a:lnTo>
                  <a:lnTo>
                    <a:pt x="5428983" y="1005344"/>
                  </a:lnTo>
                  <a:lnTo>
                    <a:pt x="5682627" y="1005344"/>
                  </a:lnTo>
                  <a:lnTo>
                    <a:pt x="5682627" y="1027963"/>
                  </a:lnTo>
                  <a:lnTo>
                    <a:pt x="5429339" y="1027963"/>
                  </a:lnTo>
                  <a:lnTo>
                    <a:pt x="5429339" y="1137069"/>
                  </a:lnTo>
                  <a:lnTo>
                    <a:pt x="5758573" y="1137069"/>
                  </a:lnTo>
                  <a:lnTo>
                    <a:pt x="5758573" y="1093914"/>
                  </a:lnTo>
                  <a:close/>
                </a:path>
                <a:path w="10328275" h="1142365">
                  <a:moveTo>
                    <a:pt x="5771908" y="142443"/>
                  </a:moveTo>
                  <a:lnTo>
                    <a:pt x="5515457" y="142443"/>
                  </a:lnTo>
                  <a:lnTo>
                    <a:pt x="5515457" y="118237"/>
                  </a:lnTo>
                  <a:lnTo>
                    <a:pt x="5764187" y="118237"/>
                  </a:lnTo>
                  <a:lnTo>
                    <a:pt x="5764187" y="12280"/>
                  </a:lnTo>
                  <a:lnTo>
                    <a:pt x="5451780" y="12280"/>
                  </a:lnTo>
                  <a:lnTo>
                    <a:pt x="5451780" y="55257"/>
                  </a:lnTo>
                  <a:lnTo>
                    <a:pt x="5700687" y="55257"/>
                  </a:lnTo>
                  <a:lnTo>
                    <a:pt x="5700687" y="78066"/>
                  </a:lnTo>
                  <a:lnTo>
                    <a:pt x="5452478" y="78066"/>
                  </a:lnTo>
                  <a:lnTo>
                    <a:pt x="5452478" y="185242"/>
                  </a:lnTo>
                  <a:lnTo>
                    <a:pt x="5771908" y="185242"/>
                  </a:lnTo>
                  <a:lnTo>
                    <a:pt x="5771908" y="142443"/>
                  </a:lnTo>
                  <a:close/>
                </a:path>
                <a:path w="10328275" h="1142365">
                  <a:moveTo>
                    <a:pt x="5777865" y="408355"/>
                  </a:moveTo>
                  <a:lnTo>
                    <a:pt x="5511597" y="408355"/>
                  </a:lnTo>
                  <a:lnTo>
                    <a:pt x="5511597" y="382574"/>
                  </a:lnTo>
                  <a:lnTo>
                    <a:pt x="5764708" y="382574"/>
                  </a:lnTo>
                  <a:lnTo>
                    <a:pt x="5764708" y="275920"/>
                  </a:lnTo>
                  <a:lnTo>
                    <a:pt x="5448274" y="275920"/>
                  </a:lnTo>
                  <a:lnTo>
                    <a:pt x="5448274" y="319773"/>
                  </a:lnTo>
                  <a:lnTo>
                    <a:pt x="5701919" y="319773"/>
                  </a:lnTo>
                  <a:lnTo>
                    <a:pt x="5701919" y="342404"/>
                  </a:lnTo>
                  <a:lnTo>
                    <a:pt x="5448617" y="342404"/>
                  </a:lnTo>
                  <a:lnTo>
                    <a:pt x="5448617" y="451510"/>
                  </a:lnTo>
                  <a:lnTo>
                    <a:pt x="5777865" y="451510"/>
                  </a:lnTo>
                  <a:lnTo>
                    <a:pt x="5777865" y="408355"/>
                  </a:lnTo>
                  <a:close/>
                </a:path>
                <a:path w="10328275" h="1142365">
                  <a:moveTo>
                    <a:pt x="5794718" y="892022"/>
                  </a:moveTo>
                  <a:lnTo>
                    <a:pt x="5381803" y="892022"/>
                  </a:lnTo>
                  <a:lnTo>
                    <a:pt x="5381803" y="939038"/>
                  </a:lnTo>
                  <a:lnTo>
                    <a:pt x="5794718" y="939038"/>
                  </a:lnTo>
                  <a:lnTo>
                    <a:pt x="5794718" y="892022"/>
                  </a:lnTo>
                  <a:close/>
                </a:path>
                <a:path w="10328275" h="1142365">
                  <a:moveTo>
                    <a:pt x="5813996" y="206463"/>
                  </a:moveTo>
                  <a:lnTo>
                    <a:pt x="5401081" y="206463"/>
                  </a:lnTo>
                  <a:lnTo>
                    <a:pt x="5401081" y="253466"/>
                  </a:lnTo>
                  <a:lnTo>
                    <a:pt x="5813996" y="253466"/>
                  </a:lnTo>
                  <a:lnTo>
                    <a:pt x="5813996" y="206463"/>
                  </a:lnTo>
                  <a:close/>
                </a:path>
                <a:path w="10328275" h="1142365">
                  <a:moveTo>
                    <a:pt x="6280366" y="1085507"/>
                  </a:moveTo>
                  <a:lnTo>
                    <a:pt x="6213881" y="1085507"/>
                  </a:lnTo>
                  <a:lnTo>
                    <a:pt x="6213881" y="1012875"/>
                  </a:lnTo>
                  <a:lnTo>
                    <a:pt x="6275629" y="1012875"/>
                  </a:lnTo>
                  <a:lnTo>
                    <a:pt x="6275629" y="963942"/>
                  </a:lnTo>
                  <a:lnTo>
                    <a:pt x="6151613" y="963942"/>
                  </a:lnTo>
                  <a:lnTo>
                    <a:pt x="6151613" y="1012875"/>
                  </a:lnTo>
                  <a:lnTo>
                    <a:pt x="6151613" y="1085507"/>
                  </a:lnTo>
                  <a:lnTo>
                    <a:pt x="6076188" y="1085507"/>
                  </a:lnTo>
                  <a:lnTo>
                    <a:pt x="6076188" y="1012875"/>
                  </a:lnTo>
                  <a:lnTo>
                    <a:pt x="6151613" y="1012875"/>
                  </a:lnTo>
                  <a:lnTo>
                    <a:pt x="6151613" y="963942"/>
                  </a:lnTo>
                  <a:lnTo>
                    <a:pt x="5951817" y="963942"/>
                  </a:lnTo>
                  <a:lnTo>
                    <a:pt x="5951817" y="1012875"/>
                  </a:lnTo>
                  <a:lnTo>
                    <a:pt x="6013564" y="1012875"/>
                  </a:lnTo>
                  <a:lnTo>
                    <a:pt x="6013564" y="1085507"/>
                  </a:lnTo>
                  <a:lnTo>
                    <a:pt x="5947969" y="1085507"/>
                  </a:lnTo>
                  <a:lnTo>
                    <a:pt x="5947969" y="1136192"/>
                  </a:lnTo>
                  <a:lnTo>
                    <a:pt x="6280366" y="1136192"/>
                  </a:lnTo>
                  <a:lnTo>
                    <a:pt x="6280366" y="1085507"/>
                  </a:lnTo>
                  <a:close/>
                </a:path>
                <a:path w="10328275" h="1142365">
                  <a:moveTo>
                    <a:pt x="6289891" y="381165"/>
                  </a:moveTo>
                  <a:lnTo>
                    <a:pt x="6280632" y="353809"/>
                  </a:lnTo>
                  <a:lnTo>
                    <a:pt x="6279172" y="349504"/>
                  </a:lnTo>
                  <a:lnTo>
                    <a:pt x="6248451" y="326174"/>
                  </a:lnTo>
                  <a:lnTo>
                    <a:pt x="6226391" y="319760"/>
                  </a:lnTo>
                  <a:lnTo>
                    <a:pt x="6226391" y="381165"/>
                  </a:lnTo>
                  <a:lnTo>
                    <a:pt x="6220612" y="393636"/>
                  </a:lnTo>
                  <a:lnTo>
                    <a:pt x="6203289" y="402247"/>
                  </a:lnTo>
                  <a:lnTo>
                    <a:pt x="6174054" y="407200"/>
                  </a:lnTo>
                  <a:lnTo>
                    <a:pt x="6132550" y="408711"/>
                  </a:lnTo>
                  <a:lnTo>
                    <a:pt x="6090424" y="407200"/>
                  </a:lnTo>
                  <a:lnTo>
                    <a:pt x="6060846" y="402247"/>
                  </a:lnTo>
                  <a:lnTo>
                    <a:pt x="6043447" y="393636"/>
                  </a:lnTo>
                  <a:lnTo>
                    <a:pt x="6037834" y="381165"/>
                  </a:lnTo>
                  <a:lnTo>
                    <a:pt x="6043447" y="368896"/>
                  </a:lnTo>
                  <a:lnTo>
                    <a:pt x="6060846" y="360387"/>
                  </a:lnTo>
                  <a:lnTo>
                    <a:pt x="6090424" y="355422"/>
                  </a:lnTo>
                  <a:lnTo>
                    <a:pt x="6132550" y="353809"/>
                  </a:lnTo>
                  <a:lnTo>
                    <a:pt x="6174054" y="355422"/>
                  </a:lnTo>
                  <a:lnTo>
                    <a:pt x="6203289" y="360387"/>
                  </a:lnTo>
                  <a:lnTo>
                    <a:pt x="6220612" y="368896"/>
                  </a:lnTo>
                  <a:lnTo>
                    <a:pt x="6226391" y="381165"/>
                  </a:lnTo>
                  <a:lnTo>
                    <a:pt x="6226391" y="319760"/>
                  </a:lnTo>
                  <a:lnTo>
                    <a:pt x="6199124" y="311810"/>
                  </a:lnTo>
                  <a:lnTo>
                    <a:pt x="6132550" y="306971"/>
                  </a:lnTo>
                  <a:lnTo>
                    <a:pt x="6065304" y="311810"/>
                  </a:lnTo>
                  <a:lnTo>
                    <a:pt x="6015710" y="326174"/>
                  </a:lnTo>
                  <a:lnTo>
                    <a:pt x="5985014" y="349504"/>
                  </a:lnTo>
                  <a:lnTo>
                    <a:pt x="5974499" y="381165"/>
                  </a:lnTo>
                  <a:lnTo>
                    <a:pt x="5985014" y="413385"/>
                  </a:lnTo>
                  <a:lnTo>
                    <a:pt x="6015710" y="436714"/>
                  </a:lnTo>
                  <a:lnTo>
                    <a:pt x="6065304" y="450850"/>
                  </a:lnTo>
                  <a:lnTo>
                    <a:pt x="6132550" y="455549"/>
                  </a:lnTo>
                  <a:lnTo>
                    <a:pt x="6199124" y="450850"/>
                  </a:lnTo>
                  <a:lnTo>
                    <a:pt x="6248451" y="436714"/>
                  </a:lnTo>
                  <a:lnTo>
                    <a:pt x="6279172" y="413385"/>
                  </a:lnTo>
                  <a:lnTo>
                    <a:pt x="6280721" y="408711"/>
                  </a:lnTo>
                  <a:lnTo>
                    <a:pt x="6289891" y="381165"/>
                  </a:lnTo>
                  <a:close/>
                </a:path>
                <a:path w="10328275" h="1142365">
                  <a:moveTo>
                    <a:pt x="6319837" y="882370"/>
                  </a:moveTo>
                  <a:lnTo>
                    <a:pt x="6145301" y="882370"/>
                  </a:lnTo>
                  <a:lnTo>
                    <a:pt x="6145301" y="842911"/>
                  </a:lnTo>
                  <a:lnTo>
                    <a:pt x="6275629" y="842911"/>
                  </a:lnTo>
                  <a:lnTo>
                    <a:pt x="6275629" y="792391"/>
                  </a:lnTo>
                  <a:lnTo>
                    <a:pt x="6023038" y="792391"/>
                  </a:lnTo>
                  <a:lnTo>
                    <a:pt x="6023038" y="698195"/>
                  </a:lnTo>
                  <a:lnTo>
                    <a:pt x="5960072" y="698195"/>
                  </a:lnTo>
                  <a:lnTo>
                    <a:pt x="5960072" y="842911"/>
                  </a:lnTo>
                  <a:lnTo>
                    <a:pt x="6081801" y="842911"/>
                  </a:lnTo>
                  <a:lnTo>
                    <a:pt x="6081801" y="882370"/>
                  </a:lnTo>
                  <a:lnTo>
                    <a:pt x="5907964" y="882370"/>
                  </a:lnTo>
                  <a:lnTo>
                    <a:pt x="5907964" y="932548"/>
                  </a:lnTo>
                  <a:lnTo>
                    <a:pt x="6319837" y="932548"/>
                  </a:lnTo>
                  <a:lnTo>
                    <a:pt x="6319837" y="882370"/>
                  </a:lnTo>
                  <a:close/>
                </a:path>
                <a:path w="10328275" h="1142365">
                  <a:moveTo>
                    <a:pt x="6339357" y="236804"/>
                  </a:moveTo>
                  <a:lnTo>
                    <a:pt x="6164300" y="236804"/>
                  </a:lnTo>
                  <a:lnTo>
                    <a:pt x="6164300" y="208915"/>
                  </a:lnTo>
                  <a:lnTo>
                    <a:pt x="6294983" y="208915"/>
                  </a:lnTo>
                  <a:lnTo>
                    <a:pt x="6294983" y="160680"/>
                  </a:lnTo>
                  <a:lnTo>
                    <a:pt x="6041339" y="160680"/>
                  </a:lnTo>
                  <a:lnTo>
                    <a:pt x="6041339" y="134899"/>
                  </a:lnTo>
                  <a:lnTo>
                    <a:pt x="6280594" y="134899"/>
                  </a:lnTo>
                  <a:lnTo>
                    <a:pt x="6280594" y="88938"/>
                  </a:lnTo>
                  <a:lnTo>
                    <a:pt x="6041339" y="88938"/>
                  </a:lnTo>
                  <a:lnTo>
                    <a:pt x="6041339" y="63855"/>
                  </a:lnTo>
                  <a:lnTo>
                    <a:pt x="6291123" y="63855"/>
                  </a:lnTo>
                  <a:lnTo>
                    <a:pt x="6291123" y="14909"/>
                  </a:lnTo>
                  <a:lnTo>
                    <a:pt x="5978195" y="14909"/>
                  </a:lnTo>
                  <a:lnTo>
                    <a:pt x="5978195" y="208915"/>
                  </a:lnTo>
                  <a:lnTo>
                    <a:pt x="6100800" y="208915"/>
                  </a:lnTo>
                  <a:lnTo>
                    <a:pt x="6100800" y="236804"/>
                  </a:lnTo>
                  <a:lnTo>
                    <a:pt x="5926442" y="236804"/>
                  </a:lnTo>
                  <a:lnTo>
                    <a:pt x="5926442" y="286448"/>
                  </a:lnTo>
                  <a:lnTo>
                    <a:pt x="6339357" y="286448"/>
                  </a:lnTo>
                  <a:lnTo>
                    <a:pt x="6339357" y="236804"/>
                  </a:lnTo>
                  <a:close/>
                </a:path>
                <a:path w="10328275" h="1142365">
                  <a:moveTo>
                    <a:pt x="6560045" y="250494"/>
                  </a:moveTo>
                  <a:lnTo>
                    <a:pt x="6552603" y="207454"/>
                  </a:lnTo>
                  <a:lnTo>
                    <a:pt x="6545707" y="196113"/>
                  </a:lnTo>
                  <a:lnTo>
                    <a:pt x="6532067" y="173659"/>
                  </a:lnTo>
                  <a:lnTo>
                    <a:pt x="6504445" y="154190"/>
                  </a:lnTo>
                  <a:lnTo>
                    <a:pt x="6504445" y="250494"/>
                  </a:lnTo>
                  <a:lnTo>
                    <a:pt x="6501143" y="273558"/>
                  </a:lnTo>
                  <a:lnTo>
                    <a:pt x="6492164" y="290614"/>
                  </a:lnTo>
                  <a:lnTo>
                    <a:pt x="6478435" y="301155"/>
                  </a:lnTo>
                  <a:lnTo>
                    <a:pt x="6460934" y="304685"/>
                  </a:lnTo>
                  <a:lnTo>
                    <a:pt x="6443040" y="301155"/>
                  </a:lnTo>
                  <a:lnTo>
                    <a:pt x="6429146" y="290614"/>
                  </a:lnTo>
                  <a:lnTo>
                    <a:pt x="6420193" y="273558"/>
                  </a:lnTo>
                  <a:lnTo>
                    <a:pt x="6417081" y="250494"/>
                  </a:lnTo>
                  <a:lnTo>
                    <a:pt x="6420193" y="227711"/>
                  </a:lnTo>
                  <a:lnTo>
                    <a:pt x="6429146" y="210604"/>
                  </a:lnTo>
                  <a:lnTo>
                    <a:pt x="6443040" y="199847"/>
                  </a:lnTo>
                  <a:lnTo>
                    <a:pt x="6460934" y="196113"/>
                  </a:lnTo>
                  <a:lnTo>
                    <a:pt x="6478435" y="199847"/>
                  </a:lnTo>
                  <a:lnTo>
                    <a:pt x="6492164" y="210604"/>
                  </a:lnTo>
                  <a:lnTo>
                    <a:pt x="6501143" y="227711"/>
                  </a:lnTo>
                  <a:lnTo>
                    <a:pt x="6504445" y="250494"/>
                  </a:lnTo>
                  <a:lnTo>
                    <a:pt x="6504445" y="154190"/>
                  </a:lnTo>
                  <a:lnTo>
                    <a:pt x="6500749" y="151574"/>
                  </a:lnTo>
                  <a:lnTo>
                    <a:pt x="6460934" y="143662"/>
                  </a:lnTo>
                  <a:lnTo>
                    <a:pt x="6421094" y="151574"/>
                  </a:lnTo>
                  <a:lnTo>
                    <a:pt x="6389573" y="173659"/>
                  </a:lnTo>
                  <a:lnTo>
                    <a:pt x="6368859" y="207454"/>
                  </a:lnTo>
                  <a:lnTo>
                    <a:pt x="6361481" y="250494"/>
                  </a:lnTo>
                  <a:lnTo>
                    <a:pt x="6368859" y="294055"/>
                  </a:lnTo>
                  <a:lnTo>
                    <a:pt x="6389573" y="328180"/>
                  </a:lnTo>
                  <a:lnTo>
                    <a:pt x="6421094" y="350418"/>
                  </a:lnTo>
                  <a:lnTo>
                    <a:pt x="6460934" y="358368"/>
                  </a:lnTo>
                  <a:lnTo>
                    <a:pt x="6500749" y="350418"/>
                  </a:lnTo>
                  <a:lnTo>
                    <a:pt x="6532067" y="328180"/>
                  </a:lnTo>
                  <a:lnTo>
                    <a:pt x="6546202" y="304685"/>
                  </a:lnTo>
                  <a:lnTo>
                    <a:pt x="6552603" y="294055"/>
                  </a:lnTo>
                  <a:lnTo>
                    <a:pt x="6560045" y="250494"/>
                  </a:lnTo>
                  <a:close/>
                </a:path>
                <a:path w="10328275" h="1142365">
                  <a:moveTo>
                    <a:pt x="6569164" y="72974"/>
                  </a:moveTo>
                  <a:lnTo>
                    <a:pt x="6491808" y="72974"/>
                  </a:lnTo>
                  <a:lnTo>
                    <a:pt x="6491808" y="16662"/>
                  </a:lnTo>
                  <a:lnTo>
                    <a:pt x="6429540" y="16662"/>
                  </a:lnTo>
                  <a:lnTo>
                    <a:pt x="6429540" y="72974"/>
                  </a:lnTo>
                  <a:lnTo>
                    <a:pt x="6350609" y="72974"/>
                  </a:lnTo>
                  <a:lnTo>
                    <a:pt x="6350609" y="123317"/>
                  </a:lnTo>
                  <a:lnTo>
                    <a:pt x="6569164" y="123317"/>
                  </a:lnTo>
                  <a:lnTo>
                    <a:pt x="6569164" y="72974"/>
                  </a:lnTo>
                  <a:close/>
                </a:path>
                <a:path w="10328275" h="1142365">
                  <a:moveTo>
                    <a:pt x="6712775" y="689419"/>
                  </a:moveTo>
                  <a:lnTo>
                    <a:pt x="6650152" y="689419"/>
                  </a:lnTo>
                  <a:lnTo>
                    <a:pt x="6650152" y="782396"/>
                  </a:lnTo>
                  <a:lnTo>
                    <a:pt x="6650152" y="833437"/>
                  </a:lnTo>
                  <a:lnTo>
                    <a:pt x="6650152" y="922375"/>
                  </a:lnTo>
                  <a:lnTo>
                    <a:pt x="6570167" y="922375"/>
                  </a:lnTo>
                  <a:lnTo>
                    <a:pt x="6571437" y="912736"/>
                  </a:lnTo>
                  <a:lnTo>
                    <a:pt x="6572377" y="902792"/>
                  </a:lnTo>
                  <a:lnTo>
                    <a:pt x="6572948" y="892543"/>
                  </a:lnTo>
                  <a:lnTo>
                    <a:pt x="6573139" y="882027"/>
                  </a:lnTo>
                  <a:lnTo>
                    <a:pt x="6572859" y="869200"/>
                  </a:lnTo>
                  <a:lnTo>
                    <a:pt x="6572009" y="856805"/>
                  </a:lnTo>
                  <a:lnTo>
                    <a:pt x="6570624" y="844880"/>
                  </a:lnTo>
                  <a:lnTo>
                    <a:pt x="6568757" y="833437"/>
                  </a:lnTo>
                  <a:lnTo>
                    <a:pt x="6650152" y="833437"/>
                  </a:lnTo>
                  <a:lnTo>
                    <a:pt x="6650152" y="782396"/>
                  </a:lnTo>
                  <a:lnTo>
                    <a:pt x="6551219" y="782396"/>
                  </a:lnTo>
                  <a:lnTo>
                    <a:pt x="6548552" y="778535"/>
                  </a:lnTo>
                  <a:lnTo>
                    <a:pt x="6533362" y="756500"/>
                  </a:lnTo>
                  <a:lnTo>
                    <a:pt x="6513157" y="739038"/>
                  </a:lnTo>
                  <a:lnTo>
                    <a:pt x="6513157" y="882027"/>
                  </a:lnTo>
                  <a:lnTo>
                    <a:pt x="6508991" y="926769"/>
                  </a:lnTo>
                  <a:lnTo>
                    <a:pt x="6497434" y="959358"/>
                  </a:lnTo>
                  <a:lnTo>
                    <a:pt x="6479527" y="979284"/>
                  </a:lnTo>
                  <a:lnTo>
                    <a:pt x="6456324" y="986040"/>
                  </a:lnTo>
                  <a:lnTo>
                    <a:pt x="6433236" y="979284"/>
                  </a:lnTo>
                  <a:lnTo>
                    <a:pt x="6415303" y="959358"/>
                  </a:lnTo>
                  <a:lnTo>
                    <a:pt x="6403708" y="926769"/>
                  </a:lnTo>
                  <a:lnTo>
                    <a:pt x="6399670" y="882027"/>
                  </a:lnTo>
                  <a:lnTo>
                    <a:pt x="6403708" y="837666"/>
                  </a:lnTo>
                  <a:lnTo>
                    <a:pt x="6415303" y="805218"/>
                  </a:lnTo>
                  <a:lnTo>
                    <a:pt x="6433236" y="785304"/>
                  </a:lnTo>
                  <a:lnTo>
                    <a:pt x="6456324" y="778535"/>
                  </a:lnTo>
                  <a:lnTo>
                    <a:pt x="6479527" y="785304"/>
                  </a:lnTo>
                  <a:lnTo>
                    <a:pt x="6497434" y="805218"/>
                  </a:lnTo>
                  <a:lnTo>
                    <a:pt x="6508991" y="837666"/>
                  </a:lnTo>
                  <a:lnTo>
                    <a:pt x="6513157" y="882027"/>
                  </a:lnTo>
                  <a:lnTo>
                    <a:pt x="6513157" y="739038"/>
                  </a:lnTo>
                  <a:lnTo>
                    <a:pt x="6511201" y="737336"/>
                  </a:lnTo>
                  <a:lnTo>
                    <a:pt x="6485331" y="725436"/>
                  </a:lnTo>
                  <a:lnTo>
                    <a:pt x="6456324" y="721347"/>
                  </a:lnTo>
                  <a:lnTo>
                    <a:pt x="6417767" y="728624"/>
                  </a:lnTo>
                  <a:lnTo>
                    <a:pt x="6385331" y="749617"/>
                  </a:lnTo>
                  <a:lnTo>
                    <a:pt x="6360452" y="783031"/>
                  </a:lnTo>
                  <a:lnTo>
                    <a:pt x="6344526" y="827595"/>
                  </a:lnTo>
                  <a:lnTo>
                    <a:pt x="6338976" y="882027"/>
                  </a:lnTo>
                  <a:lnTo>
                    <a:pt x="6344526" y="936929"/>
                  </a:lnTo>
                  <a:lnTo>
                    <a:pt x="6360452" y="981722"/>
                  </a:lnTo>
                  <a:lnTo>
                    <a:pt x="6385331" y="1015187"/>
                  </a:lnTo>
                  <a:lnTo>
                    <a:pt x="6417767" y="1036154"/>
                  </a:lnTo>
                  <a:lnTo>
                    <a:pt x="6456324" y="1043406"/>
                  </a:lnTo>
                  <a:lnTo>
                    <a:pt x="6487477" y="1038707"/>
                  </a:lnTo>
                  <a:lnTo>
                    <a:pt x="6514935" y="1025004"/>
                  </a:lnTo>
                  <a:lnTo>
                    <a:pt x="6537947" y="1002919"/>
                  </a:lnTo>
                  <a:lnTo>
                    <a:pt x="6548031" y="986040"/>
                  </a:lnTo>
                  <a:lnTo>
                    <a:pt x="6555778" y="973061"/>
                  </a:lnTo>
                  <a:lnTo>
                    <a:pt x="6650152" y="973061"/>
                  </a:lnTo>
                  <a:lnTo>
                    <a:pt x="6650152" y="1142339"/>
                  </a:lnTo>
                  <a:lnTo>
                    <a:pt x="6712775" y="1142339"/>
                  </a:lnTo>
                  <a:lnTo>
                    <a:pt x="6712775" y="973061"/>
                  </a:lnTo>
                  <a:lnTo>
                    <a:pt x="6712775" y="922375"/>
                  </a:lnTo>
                  <a:lnTo>
                    <a:pt x="6712775" y="833437"/>
                  </a:lnTo>
                  <a:lnTo>
                    <a:pt x="6712775" y="782396"/>
                  </a:lnTo>
                  <a:lnTo>
                    <a:pt x="6712775" y="689419"/>
                  </a:lnTo>
                  <a:close/>
                </a:path>
                <a:path w="10328275" h="1142365">
                  <a:moveTo>
                    <a:pt x="6741947" y="3860"/>
                  </a:moveTo>
                  <a:lnTo>
                    <a:pt x="6681775" y="3860"/>
                  </a:lnTo>
                  <a:lnTo>
                    <a:pt x="6681775" y="187871"/>
                  </a:lnTo>
                  <a:lnTo>
                    <a:pt x="6645122" y="187871"/>
                  </a:lnTo>
                  <a:lnTo>
                    <a:pt x="6645122" y="12814"/>
                  </a:lnTo>
                  <a:lnTo>
                    <a:pt x="6585826" y="12814"/>
                  </a:lnTo>
                  <a:lnTo>
                    <a:pt x="6585826" y="436245"/>
                  </a:lnTo>
                  <a:lnTo>
                    <a:pt x="6645122" y="436245"/>
                  </a:lnTo>
                  <a:lnTo>
                    <a:pt x="6645122" y="238391"/>
                  </a:lnTo>
                  <a:lnTo>
                    <a:pt x="6681775" y="238391"/>
                  </a:lnTo>
                  <a:lnTo>
                    <a:pt x="6681775" y="455714"/>
                  </a:lnTo>
                  <a:lnTo>
                    <a:pt x="6741947" y="455714"/>
                  </a:lnTo>
                  <a:lnTo>
                    <a:pt x="6741947" y="238391"/>
                  </a:lnTo>
                  <a:lnTo>
                    <a:pt x="6741947" y="187871"/>
                  </a:lnTo>
                  <a:lnTo>
                    <a:pt x="6741947" y="3860"/>
                  </a:lnTo>
                  <a:close/>
                </a:path>
                <a:path w="10328275" h="1142365">
                  <a:moveTo>
                    <a:pt x="7168858" y="1037259"/>
                  </a:moveTo>
                  <a:lnTo>
                    <a:pt x="6992747" y="1037259"/>
                  </a:lnTo>
                  <a:lnTo>
                    <a:pt x="6992747" y="953592"/>
                  </a:lnTo>
                  <a:lnTo>
                    <a:pt x="7123074" y="953592"/>
                  </a:lnTo>
                  <a:lnTo>
                    <a:pt x="7123074" y="903071"/>
                  </a:lnTo>
                  <a:lnTo>
                    <a:pt x="7123074" y="838873"/>
                  </a:lnTo>
                  <a:lnTo>
                    <a:pt x="7123074" y="788708"/>
                  </a:lnTo>
                  <a:lnTo>
                    <a:pt x="7123074" y="718362"/>
                  </a:lnTo>
                  <a:lnTo>
                    <a:pt x="7059930" y="718362"/>
                  </a:lnTo>
                  <a:lnTo>
                    <a:pt x="7059930" y="788708"/>
                  </a:lnTo>
                  <a:lnTo>
                    <a:pt x="7059930" y="838873"/>
                  </a:lnTo>
                  <a:lnTo>
                    <a:pt x="7059930" y="903071"/>
                  </a:lnTo>
                  <a:lnTo>
                    <a:pt x="6863118" y="903071"/>
                  </a:lnTo>
                  <a:lnTo>
                    <a:pt x="6863118" y="838873"/>
                  </a:lnTo>
                  <a:lnTo>
                    <a:pt x="7059930" y="838873"/>
                  </a:lnTo>
                  <a:lnTo>
                    <a:pt x="7059930" y="788708"/>
                  </a:lnTo>
                  <a:lnTo>
                    <a:pt x="6863118" y="788708"/>
                  </a:lnTo>
                  <a:lnTo>
                    <a:pt x="6863118" y="718362"/>
                  </a:lnTo>
                  <a:lnTo>
                    <a:pt x="6799618" y="718362"/>
                  </a:lnTo>
                  <a:lnTo>
                    <a:pt x="6799618" y="953592"/>
                  </a:lnTo>
                  <a:lnTo>
                    <a:pt x="6930123" y="953592"/>
                  </a:lnTo>
                  <a:lnTo>
                    <a:pt x="6930123" y="1037259"/>
                  </a:lnTo>
                  <a:lnTo>
                    <a:pt x="6755943" y="1037259"/>
                  </a:lnTo>
                  <a:lnTo>
                    <a:pt x="6755943" y="1088656"/>
                  </a:lnTo>
                  <a:lnTo>
                    <a:pt x="7168858" y="1088656"/>
                  </a:lnTo>
                  <a:lnTo>
                    <a:pt x="7168858" y="1037259"/>
                  </a:lnTo>
                  <a:close/>
                </a:path>
                <a:path w="10328275" h="1142365">
                  <a:moveTo>
                    <a:pt x="7257605" y="4559"/>
                  </a:moveTo>
                  <a:lnTo>
                    <a:pt x="7194448" y="4559"/>
                  </a:lnTo>
                  <a:lnTo>
                    <a:pt x="7194448" y="79997"/>
                  </a:lnTo>
                  <a:lnTo>
                    <a:pt x="7194448" y="130860"/>
                  </a:lnTo>
                  <a:lnTo>
                    <a:pt x="7194448" y="176644"/>
                  </a:lnTo>
                  <a:lnTo>
                    <a:pt x="7111314" y="176644"/>
                  </a:lnTo>
                  <a:lnTo>
                    <a:pt x="7111314" y="151384"/>
                  </a:lnTo>
                  <a:lnTo>
                    <a:pt x="7111314" y="130860"/>
                  </a:lnTo>
                  <a:lnTo>
                    <a:pt x="7194448" y="130860"/>
                  </a:lnTo>
                  <a:lnTo>
                    <a:pt x="7194448" y="79997"/>
                  </a:lnTo>
                  <a:lnTo>
                    <a:pt x="7111314" y="79997"/>
                  </a:lnTo>
                  <a:lnTo>
                    <a:pt x="7111314" y="34036"/>
                  </a:lnTo>
                  <a:lnTo>
                    <a:pt x="7048690" y="34036"/>
                  </a:lnTo>
                  <a:lnTo>
                    <a:pt x="7048690" y="103327"/>
                  </a:lnTo>
                  <a:lnTo>
                    <a:pt x="7048690" y="151384"/>
                  </a:lnTo>
                  <a:lnTo>
                    <a:pt x="7048690" y="216458"/>
                  </a:lnTo>
                  <a:lnTo>
                    <a:pt x="6959752" y="216458"/>
                  </a:lnTo>
                  <a:lnTo>
                    <a:pt x="6959752" y="151384"/>
                  </a:lnTo>
                  <a:lnTo>
                    <a:pt x="7048690" y="151384"/>
                  </a:lnTo>
                  <a:lnTo>
                    <a:pt x="7048690" y="103327"/>
                  </a:lnTo>
                  <a:lnTo>
                    <a:pt x="6959752" y="103327"/>
                  </a:lnTo>
                  <a:lnTo>
                    <a:pt x="6959752" y="34036"/>
                  </a:lnTo>
                  <a:lnTo>
                    <a:pt x="6896252" y="34036"/>
                  </a:lnTo>
                  <a:lnTo>
                    <a:pt x="6896252" y="266280"/>
                  </a:lnTo>
                  <a:lnTo>
                    <a:pt x="7111314" y="266280"/>
                  </a:lnTo>
                  <a:lnTo>
                    <a:pt x="7111314" y="227330"/>
                  </a:lnTo>
                  <a:lnTo>
                    <a:pt x="7194448" y="227330"/>
                  </a:lnTo>
                  <a:lnTo>
                    <a:pt x="7194448" y="337489"/>
                  </a:lnTo>
                  <a:lnTo>
                    <a:pt x="7257605" y="337489"/>
                  </a:lnTo>
                  <a:lnTo>
                    <a:pt x="7257605" y="227330"/>
                  </a:lnTo>
                  <a:lnTo>
                    <a:pt x="7257605" y="216458"/>
                  </a:lnTo>
                  <a:lnTo>
                    <a:pt x="7257605" y="176644"/>
                  </a:lnTo>
                  <a:lnTo>
                    <a:pt x="7257605" y="130860"/>
                  </a:lnTo>
                  <a:lnTo>
                    <a:pt x="7257605" y="103327"/>
                  </a:lnTo>
                  <a:lnTo>
                    <a:pt x="7257605" y="79997"/>
                  </a:lnTo>
                  <a:lnTo>
                    <a:pt x="7257605" y="4559"/>
                  </a:lnTo>
                  <a:close/>
                </a:path>
                <a:path w="10328275" h="1142365">
                  <a:moveTo>
                    <a:pt x="7267245" y="396786"/>
                  </a:moveTo>
                  <a:lnTo>
                    <a:pt x="7020979" y="396786"/>
                  </a:lnTo>
                  <a:lnTo>
                    <a:pt x="7020979" y="304342"/>
                  </a:lnTo>
                  <a:lnTo>
                    <a:pt x="6956946" y="304342"/>
                  </a:lnTo>
                  <a:lnTo>
                    <a:pt x="6956946" y="447827"/>
                  </a:lnTo>
                  <a:lnTo>
                    <a:pt x="7267245" y="447827"/>
                  </a:lnTo>
                  <a:lnTo>
                    <a:pt x="7267245" y="396786"/>
                  </a:lnTo>
                  <a:close/>
                </a:path>
                <a:path w="10328275" h="1142365">
                  <a:moveTo>
                    <a:pt x="7457072" y="995159"/>
                  </a:moveTo>
                  <a:lnTo>
                    <a:pt x="7417054" y="969657"/>
                  </a:lnTo>
                  <a:lnTo>
                    <a:pt x="7386028" y="935964"/>
                  </a:lnTo>
                  <a:lnTo>
                    <a:pt x="7377874" y="921486"/>
                  </a:lnTo>
                  <a:lnTo>
                    <a:pt x="7363942" y="896772"/>
                  </a:lnTo>
                  <a:lnTo>
                    <a:pt x="7350811" y="854735"/>
                  </a:lnTo>
                  <a:lnTo>
                    <a:pt x="7346569" y="812558"/>
                  </a:lnTo>
                  <a:lnTo>
                    <a:pt x="7346569" y="784847"/>
                  </a:lnTo>
                  <a:lnTo>
                    <a:pt x="7437437" y="784847"/>
                  </a:lnTo>
                  <a:lnTo>
                    <a:pt x="7437437" y="733107"/>
                  </a:lnTo>
                  <a:lnTo>
                    <a:pt x="7187298" y="733107"/>
                  </a:lnTo>
                  <a:lnTo>
                    <a:pt x="7187298" y="784847"/>
                  </a:lnTo>
                  <a:lnTo>
                    <a:pt x="7282891" y="784847"/>
                  </a:lnTo>
                  <a:lnTo>
                    <a:pt x="7282891" y="812558"/>
                  </a:lnTo>
                  <a:lnTo>
                    <a:pt x="7278179" y="858050"/>
                  </a:lnTo>
                  <a:lnTo>
                    <a:pt x="7264463" y="902970"/>
                  </a:lnTo>
                  <a:lnTo>
                    <a:pt x="7241756" y="944524"/>
                  </a:lnTo>
                  <a:lnTo>
                    <a:pt x="7210069" y="979932"/>
                  </a:lnTo>
                  <a:lnTo>
                    <a:pt x="7169404" y="1006386"/>
                  </a:lnTo>
                  <a:lnTo>
                    <a:pt x="7206247" y="1056386"/>
                  </a:lnTo>
                  <a:lnTo>
                    <a:pt x="7242391" y="1033360"/>
                  </a:lnTo>
                  <a:lnTo>
                    <a:pt x="7272807" y="1002157"/>
                  </a:lnTo>
                  <a:lnTo>
                    <a:pt x="7297318" y="964349"/>
                  </a:lnTo>
                  <a:lnTo>
                    <a:pt x="7315695" y="921486"/>
                  </a:lnTo>
                  <a:lnTo>
                    <a:pt x="7333640" y="960374"/>
                  </a:lnTo>
                  <a:lnTo>
                    <a:pt x="7357377" y="994791"/>
                  </a:lnTo>
                  <a:lnTo>
                    <a:pt x="7386815" y="1023391"/>
                  </a:lnTo>
                  <a:lnTo>
                    <a:pt x="7421816" y="1044803"/>
                  </a:lnTo>
                  <a:lnTo>
                    <a:pt x="7457072" y="995159"/>
                  </a:lnTo>
                  <a:close/>
                </a:path>
                <a:path w="10328275" h="1142365">
                  <a:moveTo>
                    <a:pt x="7602664" y="862025"/>
                  </a:moveTo>
                  <a:lnTo>
                    <a:pt x="7536015" y="862025"/>
                  </a:lnTo>
                  <a:lnTo>
                    <a:pt x="7536015" y="689419"/>
                  </a:lnTo>
                  <a:lnTo>
                    <a:pt x="7472693" y="689419"/>
                  </a:lnTo>
                  <a:lnTo>
                    <a:pt x="7472693" y="1141285"/>
                  </a:lnTo>
                  <a:lnTo>
                    <a:pt x="7536015" y="1141285"/>
                  </a:lnTo>
                  <a:lnTo>
                    <a:pt x="7536015" y="914831"/>
                  </a:lnTo>
                  <a:lnTo>
                    <a:pt x="7602664" y="914831"/>
                  </a:lnTo>
                  <a:lnTo>
                    <a:pt x="7602664" y="862025"/>
                  </a:lnTo>
                  <a:close/>
                </a:path>
                <a:path w="10328275" h="1142365">
                  <a:moveTo>
                    <a:pt x="7698257" y="164363"/>
                  </a:moveTo>
                  <a:lnTo>
                    <a:pt x="7642174" y="151561"/>
                  </a:lnTo>
                  <a:lnTo>
                    <a:pt x="7598118" y="130162"/>
                  </a:lnTo>
                  <a:lnTo>
                    <a:pt x="7566317" y="102666"/>
                  </a:lnTo>
                  <a:lnTo>
                    <a:pt x="7540561" y="39293"/>
                  </a:lnTo>
                  <a:lnTo>
                    <a:pt x="7540561" y="17373"/>
                  </a:lnTo>
                  <a:lnTo>
                    <a:pt x="7474077" y="17373"/>
                  </a:lnTo>
                  <a:lnTo>
                    <a:pt x="7474077" y="39293"/>
                  </a:lnTo>
                  <a:lnTo>
                    <a:pt x="7467536" y="71551"/>
                  </a:lnTo>
                  <a:lnTo>
                    <a:pt x="7448296" y="102666"/>
                  </a:lnTo>
                  <a:lnTo>
                    <a:pt x="7416622" y="130162"/>
                  </a:lnTo>
                  <a:lnTo>
                    <a:pt x="7372807" y="151561"/>
                  </a:lnTo>
                  <a:lnTo>
                    <a:pt x="7317092" y="164363"/>
                  </a:lnTo>
                  <a:lnTo>
                    <a:pt x="7341997" y="215404"/>
                  </a:lnTo>
                  <a:lnTo>
                    <a:pt x="7396670" y="202425"/>
                  </a:lnTo>
                  <a:lnTo>
                    <a:pt x="7442898" y="181140"/>
                  </a:lnTo>
                  <a:lnTo>
                    <a:pt x="7479982" y="152781"/>
                  </a:lnTo>
                  <a:lnTo>
                    <a:pt x="7507237" y="118579"/>
                  </a:lnTo>
                  <a:lnTo>
                    <a:pt x="7534542" y="152781"/>
                  </a:lnTo>
                  <a:lnTo>
                    <a:pt x="7571829" y="181140"/>
                  </a:lnTo>
                  <a:lnTo>
                    <a:pt x="7618387" y="202425"/>
                  </a:lnTo>
                  <a:lnTo>
                    <a:pt x="7673518" y="215404"/>
                  </a:lnTo>
                  <a:lnTo>
                    <a:pt x="7698257" y="164363"/>
                  </a:lnTo>
                  <a:close/>
                </a:path>
                <a:path w="10328275" h="1142365">
                  <a:moveTo>
                    <a:pt x="7706703" y="736257"/>
                  </a:moveTo>
                  <a:lnTo>
                    <a:pt x="7629880" y="736257"/>
                  </a:lnTo>
                  <a:lnTo>
                    <a:pt x="7636548" y="987971"/>
                  </a:lnTo>
                  <a:lnTo>
                    <a:pt x="7700035" y="987971"/>
                  </a:lnTo>
                  <a:lnTo>
                    <a:pt x="7706703" y="736257"/>
                  </a:lnTo>
                  <a:close/>
                </a:path>
                <a:path w="10328275" h="1142365">
                  <a:moveTo>
                    <a:pt x="7710043" y="1058316"/>
                  </a:moveTo>
                  <a:lnTo>
                    <a:pt x="7706576" y="1042225"/>
                  </a:lnTo>
                  <a:lnTo>
                    <a:pt x="7697457" y="1029068"/>
                  </a:lnTo>
                  <a:lnTo>
                    <a:pt x="7684186" y="1020178"/>
                  </a:lnTo>
                  <a:lnTo>
                    <a:pt x="7668298" y="1016914"/>
                  </a:lnTo>
                  <a:lnTo>
                    <a:pt x="7652055" y="1020178"/>
                  </a:lnTo>
                  <a:lnTo>
                    <a:pt x="7638758" y="1029068"/>
                  </a:lnTo>
                  <a:lnTo>
                    <a:pt x="7629842" y="1042225"/>
                  </a:lnTo>
                  <a:lnTo>
                    <a:pt x="7626718" y="1058316"/>
                  </a:lnTo>
                  <a:lnTo>
                    <a:pt x="7629842" y="1074496"/>
                  </a:lnTo>
                  <a:lnTo>
                    <a:pt x="7638758" y="1087716"/>
                  </a:lnTo>
                  <a:lnTo>
                    <a:pt x="7652055" y="1096619"/>
                  </a:lnTo>
                  <a:lnTo>
                    <a:pt x="7668298" y="1099883"/>
                  </a:lnTo>
                  <a:lnTo>
                    <a:pt x="7684186" y="1096619"/>
                  </a:lnTo>
                  <a:lnTo>
                    <a:pt x="7697457" y="1087716"/>
                  </a:lnTo>
                  <a:lnTo>
                    <a:pt x="7706576" y="1074496"/>
                  </a:lnTo>
                  <a:lnTo>
                    <a:pt x="7710043" y="1058316"/>
                  </a:lnTo>
                  <a:close/>
                </a:path>
                <a:path w="10328275" h="1142365">
                  <a:moveTo>
                    <a:pt x="7712989" y="249618"/>
                  </a:moveTo>
                  <a:lnTo>
                    <a:pt x="7301128" y="249618"/>
                  </a:lnTo>
                  <a:lnTo>
                    <a:pt x="7301128" y="301180"/>
                  </a:lnTo>
                  <a:lnTo>
                    <a:pt x="7474432" y="301180"/>
                  </a:lnTo>
                  <a:lnTo>
                    <a:pt x="7474432" y="455714"/>
                  </a:lnTo>
                  <a:lnTo>
                    <a:pt x="7537056" y="455714"/>
                  </a:lnTo>
                  <a:lnTo>
                    <a:pt x="7537056" y="301180"/>
                  </a:lnTo>
                  <a:lnTo>
                    <a:pt x="7712989" y="301180"/>
                  </a:lnTo>
                  <a:lnTo>
                    <a:pt x="7712989" y="249618"/>
                  </a:lnTo>
                  <a:close/>
                </a:path>
                <a:path w="10328275" h="1142365">
                  <a:moveTo>
                    <a:pt x="8088566" y="105600"/>
                  </a:moveTo>
                  <a:lnTo>
                    <a:pt x="7839659" y="105600"/>
                  </a:lnTo>
                  <a:lnTo>
                    <a:pt x="7839659" y="63500"/>
                  </a:lnTo>
                  <a:lnTo>
                    <a:pt x="8085048" y="63500"/>
                  </a:lnTo>
                  <a:lnTo>
                    <a:pt x="8085048" y="13335"/>
                  </a:lnTo>
                  <a:lnTo>
                    <a:pt x="7776502" y="13335"/>
                  </a:lnTo>
                  <a:lnTo>
                    <a:pt x="7776502" y="155422"/>
                  </a:lnTo>
                  <a:lnTo>
                    <a:pt x="8088566" y="155422"/>
                  </a:lnTo>
                  <a:lnTo>
                    <a:pt x="8088566" y="105600"/>
                  </a:lnTo>
                  <a:close/>
                </a:path>
                <a:path w="10328275" h="1142365">
                  <a:moveTo>
                    <a:pt x="8098383" y="402742"/>
                  </a:moveTo>
                  <a:lnTo>
                    <a:pt x="7835100" y="402742"/>
                  </a:lnTo>
                  <a:lnTo>
                    <a:pt x="7835100" y="374510"/>
                  </a:lnTo>
                  <a:lnTo>
                    <a:pt x="8086636" y="374510"/>
                  </a:lnTo>
                  <a:lnTo>
                    <a:pt x="8086636" y="256451"/>
                  </a:lnTo>
                  <a:lnTo>
                    <a:pt x="7772654" y="256451"/>
                  </a:lnTo>
                  <a:lnTo>
                    <a:pt x="7772654" y="304342"/>
                  </a:lnTo>
                  <a:lnTo>
                    <a:pt x="8024190" y="304342"/>
                  </a:lnTo>
                  <a:lnTo>
                    <a:pt x="8024190" y="329425"/>
                  </a:lnTo>
                  <a:lnTo>
                    <a:pt x="7772997" y="329425"/>
                  </a:lnTo>
                  <a:lnTo>
                    <a:pt x="7772997" y="451688"/>
                  </a:lnTo>
                  <a:lnTo>
                    <a:pt x="8098383" y="451688"/>
                  </a:lnTo>
                  <a:lnTo>
                    <a:pt x="8098383" y="402742"/>
                  </a:lnTo>
                  <a:close/>
                </a:path>
                <a:path w="10328275" h="1142365">
                  <a:moveTo>
                    <a:pt x="8137677" y="180505"/>
                  </a:moveTo>
                  <a:lnTo>
                    <a:pt x="7725118" y="180505"/>
                  </a:lnTo>
                  <a:lnTo>
                    <a:pt x="7725118" y="230136"/>
                  </a:lnTo>
                  <a:lnTo>
                    <a:pt x="8137677" y="230136"/>
                  </a:lnTo>
                  <a:lnTo>
                    <a:pt x="8137677" y="180505"/>
                  </a:lnTo>
                  <a:close/>
                </a:path>
                <a:path w="10328275" h="1142365">
                  <a:moveTo>
                    <a:pt x="8648954" y="218389"/>
                  </a:moveTo>
                  <a:lnTo>
                    <a:pt x="8595804" y="205270"/>
                  </a:lnTo>
                  <a:lnTo>
                    <a:pt x="8552866" y="184111"/>
                  </a:lnTo>
                  <a:lnTo>
                    <a:pt x="8527466" y="162433"/>
                  </a:lnTo>
                  <a:lnTo>
                    <a:pt x="8520659" y="156629"/>
                  </a:lnTo>
                  <a:lnTo>
                    <a:pt x="8499665" y="124561"/>
                  </a:lnTo>
                  <a:lnTo>
                    <a:pt x="8490382" y="89636"/>
                  </a:lnTo>
                  <a:lnTo>
                    <a:pt x="8627897" y="89636"/>
                  </a:lnTo>
                  <a:lnTo>
                    <a:pt x="8627897" y="38417"/>
                  </a:lnTo>
                  <a:lnTo>
                    <a:pt x="8285505" y="38417"/>
                  </a:lnTo>
                  <a:lnTo>
                    <a:pt x="8285505" y="89636"/>
                  </a:lnTo>
                  <a:lnTo>
                    <a:pt x="8422843" y="89636"/>
                  </a:lnTo>
                  <a:lnTo>
                    <a:pt x="8413623" y="124828"/>
                  </a:lnTo>
                  <a:lnTo>
                    <a:pt x="8392896" y="157378"/>
                  </a:lnTo>
                  <a:lnTo>
                    <a:pt x="8361261" y="185483"/>
                  </a:lnTo>
                  <a:lnTo>
                    <a:pt x="8319351" y="207302"/>
                  </a:lnTo>
                  <a:lnTo>
                    <a:pt x="8267789" y="221018"/>
                  </a:lnTo>
                  <a:lnTo>
                    <a:pt x="8292693" y="271018"/>
                  </a:lnTo>
                  <a:lnTo>
                    <a:pt x="8347202" y="255727"/>
                  </a:lnTo>
                  <a:lnTo>
                    <a:pt x="8393354" y="231851"/>
                  </a:lnTo>
                  <a:lnTo>
                    <a:pt x="8430260" y="200418"/>
                  </a:lnTo>
                  <a:lnTo>
                    <a:pt x="8457044" y="162433"/>
                  </a:lnTo>
                  <a:lnTo>
                    <a:pt x="8484273" y="199605"/>
                  </a:lnTo>
                  <a:lnTo>
                    <a:pt x="8521713" y="230276"/>
                  </a:lnTo>
                  <a:lnTo>
                    <a:pt x="8568525" y="253504"/>
                  </a:lnTo>
                  <a:lnTo>
                    <a:pt x="8623871" y="268376"/>
                  </a:lnTo>
                  <a:lnTo>
                    <a:pt x="8648954" y="218389"/>
                  </a:lnTo>
                  <a:close/>
                </a:path>
                <a:path w="10328275" h="1142365">
                  <a:moveTo>
                    <a:pt x="8664029" y="351701"/>
                  </a:moveTo>
                  <a:lnTo>
                    <a:pt x="8488972" y="351701"/>
                  </a:lnTo>
                  <a:lnTo>
                    <a:pt x="8488972" y="251015"/>
                  </a:lnTo>
                  <a:lnTo>
                    <a:pt x="8425472" y="251015"/>
                  </a:lnTo>
                  <a:lnTo>
                    <a:pt x="8425472" y="351701"/>
                  </a:lnTo>
                  <a:lnTo>
                    <a:pt x="8251114" y="351701"/>
                  </a:lnTo>
                  <a:lnTo>
                    <a:pt x="8251114" y="403098"/>
                  </a:lnTo>
                  <a:lnTo>
                    <a:pt x="8664029" y="403098"/>
                  </a:lnTo>
                  <a:lnTo>
                    <a:pt x="8664029" y="351701"/>
                  </a:lnTo>
                  <a:close/>
                </a:path>
                <a:path w="10328275" h="1142365">
                  <a:moveTo>
                    <a:pt x="8949271" y="210845"/>
                  </a:moveTo>
                  <a:lnTo>
                    <a:pt x="8903741" y="188366"/>
                  </a:lnTo>
                  <a:lnTo>
                    <a:pt x="8871699" y="157543"/>
                  </a:lnTo>
                  <a:lnTo>
                    <a:pt x="8852484" y="121234"/>
                  </a:lnTo>
                  <a:lnTo>
                    <a:pt x="8845423" y="82270"/>
                  </a:lnTo>
                  <a:lnTo>
                    <a:pt x="8935415" y="82270"/>
                  </a:lnTo>
                  <a:lnTo>
                    <a:pt x="8935415" y="31407"/>
                  </a:lnTo>
                  <a:lnTo>
                    <a:pt x="8690546" y="31407"/>
                  </a:lnTo>
                  <a:lnTo>
                    <a:pt x="8690546" y="82270"/>
                  </a:lnTo>
                  <a:lnTo>
                    <a:pt x="8781059" y="82270"/>
                  </a:lnTo>
                  <a:lnTo>
                    <a:pt x="8773808" y="124587"/>
                  </a:lnTo>
                  <a:lnTo>
                    <a:pt x="8753691" y="164299"/>
                  </a:lnTo>
                  <a:lnTo>
                    <a:pt x="8720023" y="197980"/>
                  </a:lnTo>
                  <a:lnTo>
                    <a:pt x="8672119" y="222250"/>
                  </a:lnTo>
                  <a:lnTo>
                    <a:pt x="8704923" y="272415"/>
                  </a:lnTo>
                  <a:lnTo>
                    <a:pt x="8741804" y="255295"/>
                  </a:lnTo>
                  <a:lnTo>
                    <a:pt x="8772258" y="232143"/>
                  </a:lnTo>
                  <a:lnTo>
                    <a:pt x="8796363" y="203822"/>
                  </a:lnTo>
                  <a:lnTo>
                    <a:pt x="8814206" y="171208"/>
                  </a:lnTo>
                  <a:lnTo>
                    <a:pt x="8831783" y="199986"/>
                  </a:lnTo>
                  <a:lnTo>
                    <a:pt x="8854884" y="225005"/>
                  </a:lnTo>
                  <a:lnTo>
                    <a:pt x="8883599" y="245503"/>
                  </a:lnTo>
                  <a:lnTo>
                    <a:pt x="8918054" y="260667"/>
                  </a:lnTo>
                  <a:lnTo>
                    <a:pt x="8949271" y="210845"/>
                  </a:lnTo>
                  <a:close/>
                </a:path>
                <a:path w="10328275" h="1142365">
                  <a:moveTo>
                    <a:pt x="9055570" y="3860"/>
                  </a:moveTo>
                  <a:lnTo>
                    <a:pt x="8992425" y="3860"/>
                  </a:lnTo>
                  <a:lnTo>
                    <a:pt x="8992425" y="114020"/>
                  </a:lnTo>
                  <a:lnTo>
                    <a:pt x="8921902" y="114020"/>
                  </a:lnTo>
                  <a:lnTo>
                    <a:pt x="8921902" y="165595"/>
                  </a:lnTo>
                  <a:lnTo>
                    <a:pt x="8992425" y="165595"/>
                  </a:lnTo>
                  <a:lnTo>
                    <a:pt x="8992425" y="272237"/>
                  </a:lnTo>
                  <a:lnTo>
                    <a:pt x="9055570" y="272237"/>
                  </a:lnTo>
                  <a:lnTo>
                    <a:pt x="9055570" y="3860"/>
                  </a:lnTo>
                  <a:close/>
                </a:path>
                <a:path w="10328275" h="1142365">
                  <a:moveTo>
                    <a:pt x="9056802" y="369239"/>
                  </a:moveTo>
                  <a:lnTo>
                    <a:pt x="9045981" y="332562"/>
                  </a:lnTo>
                  <a:lnTo>
                    <a:pt x="9043429" y="330301"/>
                  </a:lnTo>
                  <a:lnTo>
                    <a:pt x="9015120" y="305219"/>
                  </a:lnTo>
                  <a:lnTo>
                    <a:pt x="8994000" y="297853"/>
                  </a:lnTo>
                  <a:lnTo>
                    <a:pt x="8994000" y="369239"/>
                  </a:lnTo>
                  <a:lnTo>
                    <a:pt x="8987866" y="386168"/>
                  </a:lnTo>
                  <a:lnTo>
                    <a:pt x="8970035" y="398272"/>
                  </a:lnTo>
                  <a:lnTo>
                    <a:pt x="8940990" y="405498"/>
                  </a:lnTo>
                  <a:lnTo>
                    <a:pt x="8901214" y="407835"/>
                  </a:lnTo>
                  <a:lnTo>
                    <a:pt x="8861565" y="405498"/>
                  </a:lnTo>
                  <a:lnTo>
                    <a:pt x="8832672" y="398272"/>
                  </a:lnTo>
                  <a:lnTo>
                    <a:pt x="8815019" y="386168"/>
                  </a:lnTo>
                  <a:lnTo>
                    <a:pt x="8809114" y="369239"/>
                  </a:lnTo>
                  <a:lnTo>
                    <a:pt x="8815019" y="352209"/>
                  </a:lnTo>
                  <a:lnTo>
                    <a:pt x="8832672" y="340042"/>
                  </a:lnTo>
                  <a:lnTo>
                    <a:pt x="8861565" y="332740"/>
                  </a:lnTo>
                  <a:lnTo>
                    <a:pt x="8901214" y="330301"/>
                  </a:lnTo>
                  <a:lnTo>
                    <a:pt x="8940990" y="332740"/>
                  </a:lnTo>
                  <a:lnTo>
                    <a:pt x="8970035" y="340042"/>
                  </a:lnTo>
                  <a:lnTo>
                    <a:pt x="8987866" y="352209"/>
                  </a:lnTo>
                  <a:lnTo>
                    <a:pt x="8994000" y="369239"/>
                  </a:lnTo>
                  <a:lnTo>
                    <a:pt x="8994000" y="297853"/>
                  </a:lnTo>
                  <a:lnTo>
                    <a:pt x="8966200" y="288137"/>
                  </a:lnTo>
                  <a:lnTo>
                    <a:pt x="8901214" y="282244"/>
                  </a:lnTo>
                  <a:lnTo>
                    <a:pt x="8836406" y="288137"/>
                  </a:lnTo>
                  <a:lnTo>
                    <a:pt x="8787562" y="305219"/>
                  </a:lnTo>
                  <a:lnTo>
                    <a:pt x="8756790" y="332562"/>
                  </a:lnTo>
                  <a:lnTo>
                    <a:pt x="8746147" y="369239"/>
                  </a:lnTo>
                  <a:lnTo>
                    <a:pt x="8756790" y="405904"/>
                  </a:lnTo>
                  <a:lnTo>
                    <a:pt x="8787562" y="433197"/>
                  </a:lnTo>
                  <a:lnTo>
                    <a:pt x="8836406" y="450278"/>
                  </a:lnTo>
                  <a:lnTo>
                    <a:pt x="8901214" y="456247"/>
                  </a:lnTo>
                  <a:lnTo>
                    <a:pt x="8966200" y="450278"/>
                  </a:lnTo>
                  <a:lnTo>
                    <a:pt x="9015120" y="433197"/>
                  </a:lnTo>
                  <a:lnTo>
                    <a:pt x="9043797" y="407835"/>
                  </a:lnTo>
                  <a:lnTo>
                    <a:pt x="9045981" y="405904"/>
                  </a:lnTo>
                  <a:lnTo>
                    <a:pt x="9056802" y="369239"/>
                  </a:lnTo>
                  <a:close/>
                </a:path>
                <a:path w="10328275" h="1142365">
                  <a:moveTo>
                    <a:pt x="9307652" y="250494"/>
                  </a:moveTo>
                  <a:lnTo>
                    <a:pt x="9300210" y="207454"/>
                  </a:lnTo>
                  <a:lnTo>
                    <a:pt x="9293327" y="196113"/>
                  </a:lnTo>
                  <a:lnTo>
                    <a:pt x="9279674" y="173659"/>
                  </a:lnTo>
                  <a:lnTo>
                    <a:pt x="9252052" y="154190"/>
                  </a:lnTo>
                  <a:lnTo>
                    <a:pt x="9252052" y="250494"/>
                  </a:lnTo>
                  <a:lnTo>
                    <a:pt x="9248762" y="273558"/>
                  </a:lnTo>
                  <a:lnTo>
                    <a:pt x="9239771" y="290614"/>
                  </a:lnTo>
                  <a:lnTo>
                    <a:pt x="9226055" y="301155"/>
                  </a:lnTo>
                  <a:lnTo>
                    <a:pt x="9208554" y="304685"/>
                  </a:lnTo>
                  <a:lnTo>
                    <a:pt x="9190647" y="301155"/>
                  </a:lnTo>
                  <a:lnTo>
                    <a:pt x="9176753" y="290614"/>
                  </a:lnTo>
                  <a:lnTo>
                    <a:pt x="9167800" y="273558"/>
                  </a:lnTo>
                  <a:lnTo>
                    <a:pt x="9164701" y="250494"/>
                  </a:lnTo>
                  <a:lnTo>
                    <a:pt x="9167800" y="227711"/>
                  </a:lnTo>
                  <a:lnTo>
                    <a:pt x="9176753" y="210604"/>
                  </a:lnTo>
                  <a:lnTo>
                    <a:pt x="9190647" y="199847"/>
                  </a:lnTo>
                  <a:lnTo>
                    <a:pt x="9208554" y="196113"/>
                  </a:lnTo>
                  <a:lnTo>
                    <a:pt x="9226055" y="199847"/>
                  </a:lnTo>
                  <a:lnTo>
                    <a:pt x="9239771" y="210604"/>
                  </a:lnTo>
                  <a:lnTo>
                    <a:pt x="9248762" y="227711"/>
                  </a:lnTo>
                  <a:lnTo>
                    <a:pt x="9252052" y="250494"/>
                  </a:lnTo>
                  <a:lnTo>
                    <a:pt x="9252052" y="154190"/>
                  </a:lnTo>
                  <a:lnTo>
                    <a:pt x="9248356" y="151574"/>
                  </a:lnTo>
                  <a:lnTo>
                    <a:pt x="9208554" y="143662"/>
                  </a:lnTo>
                  <a:lnTo>
                    <a:pt x="9168714" y="151574"/>
                  </a:lnTo>
                  <a:lnTo>
                    <a:pt x="9137180" y="173659"/>
                  </a:lnTo>
                  <a:lnTo>
                    <a:pt x="9116466" y="207454"/>
                  </a:lnTo>
                  <a:lnTo>
                    <a:pt x="9109088" y="250494"/>
                  </a:lnTo>
                  <a:lnTo>
                    <a:pt x="9116466" y="294055"/>
                  </a:lnTo>
                  <a:lnTo>
                    <a:pt x="9137180" y="328180"/>
                  </a:lnTo>
                  <a:lnTo>
                    <a:pt x="9168714" y="350418"/>
                  </a:lnTo>
                  <a:lnTo>
                    <a:pt x="9208554" y="358368"/>
                  </a:lnTo>
                  <a:lnTo>
                    <a:pt x="9248356" y="350418"/>
                  </a:lnTo>
                  <a:lnTo>
                    <a:pt x="9279674" y="328180"/>
                  </a:lnTo>
                  <a:lnTo>
                    <a:pt x="9293809" y="304685"/>
                  </a:lnTo>
                  <a:lnTo>
                    <a:pt x="9300210" y="294055"/>
                  </a:lnTo>
                  <a:lnTo>
                    <a:pt x="9307652" y="250494"/>
                  </a:lnTo>
                  <a:close/>
                </a:path>
                <a:path w="10328275" h="1142365">
                  <a:moveTo>
                    <a:pt x="9316771" y="72974"/>
                  </a:moveTo>
                  <a:lnTo>
                    <a:pt x="9239415" y="72974"/>
                  </a:lnTo>
                  <a:lnTo>
                    <a:pt x="9239415" y="16662"/>
                  </a:lnTo>
                  <a:lnTo>
                    <a:pt x="9177147" y="16662"/>
                  </a:lnTo>
                  <a:lnTo>
                    <a:pt x="9177147" y="72974"/>
                  </a:lnTo>
                  <a:lnTo>
                    <a:pt x="9098216" y="72974"/>
                  </a:lnTo>
                  <a:lnTo>
                    <a:pt x="9098216" y="123317"/>
                  </a:lnTo>
                  <a:lnTo>
                    <a:pt x="9316771" y="123317"/>
                  </a:lnTo>
                  <a:lnTo>
                    <a:pt x="9316771" y="72974"/>
                  </a:lnTo>
                  <a:close/>
                </a:path>
                <a:path w="10328275" h="1142365">
                  <a:moveTo>
                    <a:pt x="9489554" y="3860"/>
                  </a:moveTo>
                  <a:lnTo>
                    <a:pt x="9429394" y="3860"/>
                  </a:lnTo>
                  <a:lnTo>
                    <a:pt x="9429394" y="187871"/>
                  </a:lnTo>
                  <a:lnTo>
                    <a:pt x="9392729" y="187871"/>
                  </a:lnTo>
                  <a:lnTo>
                    <a:pt x="9392729" y="12814"/>
                  </a:lnTo>
                  <a:lnTo>
                    <a:pt x="9333446" y="12814"/>
                  </a:lnTo>
                  <a:lnTo>
                    <a:pt x="9333446" y="436245"/>
                  </a:lnTo>
                  <a:lnTo>
                    <a:pt x="9392729" y="436245"/>
                  </a:lnTo>
                  <a:lnTo>
                    <a:pt x="9392729" y="238391"/>
                  </a:lnTo>
                  <a:lnTo>
                    <a:pt x="9429394" y="238391"/>
                  </a:lnTo>
                  <a:lnTo>
                    <a:pt x="9429394" y="455714"/>
                  </a:lnTo>
                  <a:lnTo>
                    <a:pt x="9489554" y="455714"/>
                  </a:lnTo>
                  <a:lnTo>
                    <a:pt x="9489554" y="238391"/>
                  </a:lnTo>
                  <a:lnTo>
                    <a:pt x="9489554" y="187871"/>
                  </a:lnTo>
                  <a:lnTo>
                    <a:pt x="9489554" y="3860"/>
                  </a:lnTo>
                  <a:close/>
                </a:path>
                <a:path w="10328275" h="1142365">
                  <a:moveTo>
                    <a:pt x="9758655" y="50177"/>
                  </a:moveTo>
                  <a:lnTo>
                    <a:pt x="9543605" y="50177"/>
                  </a:lnTo>
                  <a:lnTo>
                    <a:pt x="9543605" y="101917"/>
                  </a:lnTo>
                  <a:lnTo>
                    <a:pt x="9694100" y="101917"/>
                  </a:lnTo>
                  <a:lnTo>
                    <a:pt x="9684334" y="149910"/>
                  </a:lnTo>
                  <a:lnTo>
                    <a:pt x="9666884" y="193408"/>
                  </a:lnTo>
                  <a:lnTo>
                    <a:pt x="9641662" y="232689"/>
                  </a:lnTo>
                  <a:lnTo>
                    <a:pt x="9608528" y="268046"/>
                  </a:lnTo>
                  <a:lnTo>
                    <a:pt x="9567405" y="299783"/>
                  </a:lnTo>
                  <a:lnTo>
                    <a:pt x="9518167" y="328193"/>
                  </a:lnTo>
                  <a:lnTo>
                    <a:pt x="9553778" y="376605"/>
                  </a:lnTo>
                  <a:lnTo>
                    <a:pt x="9600755" y="350227"/>
                  </a:lnTo>
                  <a:lnTo>
                    <a:pt x="9640786" y="320916"/>
                  </a:lnTo>
                  <a:lnTo>
                    <a:pt x="9674250" y="288861"/>
                  </a:lnTo>
                  <a:lnTo>
                    <a:pt x="9701543" y="254266"/>
                  </a:lnTo>
                  <a:lnTo>
                    <a:pt x="9723031" y="217335"/>
                  </a:lnTo>
                  <a:lnTo>
                    <a:pt x="9739097" y="178269"/>
                  </a:lnTo>
                  <a:lnTo>
                    <a:pt x="9750146" y="137248"/>
                  </a:lnTo>
                  <a:lnTo>
                    <a:pt x="9756534" y="94488"/>
                  </a:lnTo>
                  <a:lnTo>
                    <a:pt x="9758655" y="50177"/>
                  </a:lnTo>
                  <a:close/>
                </a:path>
                <a:path w="10328275" h="1142365">
                  <a:moveTo>
                    <a:pt x="9943008" y="176987"/>
                  </a:moveTo>
                  <a:lnTo>
                    <a:pt x="9879165" y="176987"/>
                  </a:lnTo>
                  <a:lnTo>
                    <a:pt x="9879165" y="3860"/>
                  </a:lnTo>
                  <a:lnTo>
                    <a:pt x="9815843" y="3860"/>
                  </a:lnTo>
                  <a:lnTo>
                    <a:pt x="9815843" y="454672"/>
                  </a:lnTo>
                  <a:lnTo>
                    <a:pt x="9879165" y="454672"/>
                  </a:lnTo>
                  <a:lnTo>
                    <a:pt x="9879165" y="229260"/>
                  </a:lnTo>
                  <a:lnTo>
                    <a:pt x="9943008" y="229260"/>
                  </a:lnTo>
                  <a:lnTo>
                    <a:pt x="9943008" y="176987"/>
                  </a:lnTo>
                  <a:close/>
                </a:path>
                <a:path w="10328275" h="1142365">
                  <a:moveTo>
                    <a:pt x="10327881" y="3860"/>
                  </a:moveTo>
                  <a:lnTo>
                    <a:pt x="10265258" y="3860"/>
                  </a:lnTo>
                  <a:lnTo>
                    <a:pt x="10265258" y="106299"/>
                  </a:lnTo>
                  <a:lnTo>
                    <a:pt x="10265258" y="157175"/>
                  </a:lnTo>
                  <a:lnTo>
                    <a:pt x="10265258" y="228561"/>
                  </a:lnTo>
                  <a:lnTo>
                    <a:pt x="10179837" y="228561"/>
                  </a:lnTo>
                  <a:lnTo>
                    <a:pt x="10179837" y="157175"/>
                  </a:lnTo>
                  <a:lnTo>
                    <a:pt x="10265258" y="157175"/>
                  </a:lnTo>
                  <a:lnTo>
                    <a:pt x="10265258" y="106299"/>
                  </a:lnTo>
                  <a:lnTo>
                    <a:pt x="10179837" y="106299"/>
                  </a:lnTo>
                  <a:lnTo>
                    <a:pt x="10179837" y="93319"/>
                  </a:lnTo>
                  <a:lnTo>
                    <a:pt x="10179837" y="44208"/>
                  </a:lnTo>
                  <a:lnTo>
                    <a:pt x="10117912" y="44208"/>
                  </a:lnTo>
                  <a:lnTo>
                    <a:pt x="10117912" y="93319"/>
                  </a:lnTo>
                  <a:lnTo>
                    <a:pt x="10117912" y="296265"/>
                  </a:lnTo>
                  <a:lnTo>
                    <a:pt x="10026523" y="296265"/>
                  </a:lnTo>
                  <a:lnTo>
                    <a:pt x="10026523" y="93319"/>
                  </a:lnTo>
                  <a:lnTo>
                    <a:pt x="10117912" y="93319"/>
                  </a:lnTo>
                  <a:lnTo>
                    <a:pt x="10117912" y="44208"/>
                  </a:lnTo>
                  <a:lnTo>
                    <a:pt x="9963556" y="44208"/>
                  </a:lnTo>
                  <a:lnTo>
                    <a:pt x="9963556" y="345389"/>
                  </a:lnTo>
                  <a:lnTo>
                    <a:pt x="10179837" y="345389"/>
                  </a:lnTo>
                  <a:lnTo>
                    <a:pt x="10179837" y="296265"/>
                  </a:lnTo>
                  <a:lnTo>
                    <a:pt x="10179837" y="279082"/>
                  </a:lnTo>
                  <a:lnTo>
                    <a:pt x="10265258" y="279082"/>
                  </a:lnTo>
                  <a:lnTo>
                    <a:pt x="10265258" y="456768"/>
                  </a:lnTo>
                  <a:lnTo>
                    <a:pt x="10327881" y="456768"/>
                  </a:lnTo>
                  <a:lnTo>
                    <a:pt x="10327881" y="279082"/>
                  </a:lnTo>
                  <a:lnTo>
                    <a:pt x="10327881" y="228561"/>
                  </a:lnTo>
                  <a:lnTo>
                    <a:pt x="10327881" y="157175"/>
                  </a:lnTo>
                  <a:lnTo>
                    <a:pt x="10327881" y="106299"/>
                  </a:lnTo>
                  <a:lnTo>
                    <a:pt x="10327881" y="3860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4450" y="1300577"/>
            <a:ext cx="1423670" cy="506095"/>
          </a:xfrm>
          <a:custGeom>
            <a:avLst/>
            <a:gdLst/>
            <a:ahLst/>
            <a:cxnLst/>
            <a:rect l="l" t="t" r="r" b="b"/>
            <a:pathLst>
              <a:path w="1423670" h="506094">
                <a:moveTo>
                  <a:pt x="443367" y="197235"/>
                </a:moveTo>
                <a:lnTo>
                  <a:pt x="374692" y="197235"/>
                </a:lnTo>
                <a:lnTo>
                  <a:pt x="374692" y="0"/>
                </a:lnTo>
                <a:lnTo>
                  <a:pt x="443367" y="0"/>
                </a:lnTo>
                <a:lnTo>
                  <a:pt x="443367" y="197235"/>
                </a:lnTo>
                <a:close/>
              </a:path>
              <a:path w="1423670" h="506094">
                <a:moveTo>
                  <a:pt x="334036" y="332937"/>
                </a:moveTo>
                <a:lnTo>
                  <a:pt x="266459" y="332937"/>
                </a:lnTo>
                <a:lnTo>
                  <a:pt x="266459" y="8790"/>
                </a:lnTo>
                <a:lnTo>
                  <a:pt x="334036" y="8790"/>
                </a:lnTo>
                <a:lnTo>
                  <a:pt x="334036" y="197235"/>
                </a:lnTo>
                <a:lnTo>
                  <a:pt x="443367" y="197235"/>
                </a:lnTo>
                <a:lnTo>
                  <a:pt x="443367" y="255471"/>
                </a:lnTo>
                <a:lnTo>
                  <a:pt x="334036" y="255471"/>
                </a:lnTo>
                <a:lnTo>
                  <a:pt x="334036" y="332937"/>
                </a:lnTo>
                <a:close/>
              </a:path>
              <a:path w="1423670" h="506094">
                <a:moveTo>
                  <a:pt x="45050" y="404909"/>
                </a:moveTo>
                <a:lnTo>
                  <a:pt x="0" y="351617"/>
                </a:lnTo>
                <a:lnTo>
                  <a:pt x="39798" y="319461"/>
                </a:lnTo>
                <a:lnTo>
                  <a:pt x="68916" y="278709"/>
                </a:lnTo>
                <a:lnTo>
                  <a:pt x="88409" y="231838"/>
                </a:lnTo>
                <a:lnTo>
                  <a:pt x="99331" y="181329"/>
                </a:lnTo>
                <a:lnTo>
                  <a:pt x="102738" y="129658"/>
                </a:lnTo>
                <a:lnTo>
                  <a:pt x="102738" y="44501"/>
                </a:lnTo>
                <a:lnTo>
                  <a:pt x="173061" y="44501"/>
                </a:lnTo>
                <a:lnTo>
                  <a:pt x="173061" y="124164"/>
                </a:lnTo>
                <a:lnTo>
                  <a:pt x="176076" y="175676"/>
                </a:lnTo>
                <a:lnTo>
                  <a:pt x="185842" y="224156"/>
                </a:lnTo>
                <a:lnTo>
                  <a:pt x="203441" y="267756"/>
                </a:lnTo>
                <a:lnTo>
                  <a:pt x="209224" y="275799"/>
                </a:lnTo>
                <a:lnTo>
                  <a:pt x="137350" y="275799"/>
                </a:lnTo>
                <a:lnTo>
                  <a:pt x="121847" y="315519"/>
                </a:lnTo>
                <a:lnTo>
                  <a:pt x="101502" y="350861"/>
                </a:lnTo>
                <a:lnTo>
                  <a:pt x="76006" y="380950"/>
                </a:lnTo>
                <a:lnTo>
                  <a:pt x="45050" y="404909"/>
                </a:lnTo>
                <a:close/>
              </a:path>
              <a:path w="1423670" h="506094">
                <a:moveTo>
                  <a:pt x="443367" y="505999"/>
                </a:moveTo>
                <a:lnTo>
                  <a:pt x="374692" y="505999"/>
                </a:lnTo>
                <a:lnTo>
                  <a:pt x="374692" y="255471"/>
                </a:lnTo>
                <a:lnTo>
                  <a:pt x="443367" y="255471"/>
                </a:lnTo>
                <a:lnTo>
                  <a:pt x="443367" y="505999"/>
                </a:lnTo>
                <a:close/>
              </a:path>
              <a:path w="1423670" h="506094">
                <a:moveTo>
                  <a:pt x="224705" y="390075"/>
                </a:moveTo>
                <a:lnTo>
                  <a:pt x="195295" y="368974"/>
                </a:lnTo>
                <a:lnTo>
                  <a:pt x="171138" y="342414"/>
                </a:lnTo>
                <a:lnTo>
                  <a:pt x="151926" y="311116"/>
                </a:lnTo>
                <a:lnTo>
                  <a:pt x="137350" y="275799"/>
                </a:lnTo>
                <a:lnTo>
                  <a:pt x="209224" y="275799"/>
                </a:lnTo>
                <a:lnTo>
                  <a:pt x="229953" y="304632"/>
                </a:lnTo>
                <a:lnTo>
                  <a:pt x="266459" y="332937"/>
                </a:lnTo>
                <a:lnTo>
                  <a:pt x="334036" y="332937"/>
                </a:lnTo>
                <a:lnTo>
                  <a:pt x="334036" y="334036"/>
                </a:lnTo>
                <a:lnTo>
                  <a:pt x="266459" y="334036"/>
                </a:lnTo>
                <a:lnTo>
                  <a:pt x="224705" y="390075"/>
                </a:lnTo>
                <a:close/>
              </a:path>
              <a:path w="1423670" h="506094">
                <a:moveTo>
                  <a:pt x="334036" y="483473"/>
                </a:moveTo>
                <a:lnTo>
                  <a:pt x="266459" y="483473"/>
                </a:lnTo>
                <a:lnTo>
                  <a:pt x="266459" y="334036"/>
                </a:lnTo>
                <a:lnTo>
                  <a:pt x="334036" y="334036"/>
                </a:lnTo>
                <a:lnTo>
                  <a:pt x="334036" y="483473"/>
                </a:lnTo>
                <a:close/>
              </a:path>
              <a:path w="1423670" h="506094">
                <a:moveTo>
                  <a:pt x="905414" y="316455"/>
                </a:moveTo>
                <a:lnTo>
                  <a:pt x="540062" y="316455"/>
                </a:lnTo>
                <a:lnTo>
                  <a:pt x="540062" y="145042"/>
                </a:lnTo>
                <a:lnTo>
                  <a:pt x="822454" y="145042"/>
                </a:lnTo>
                <a:lnTo>
                  <a:pt x="822454" y="90651"/>
                </a:lnTo>
                <a:lnTo>
                  <a:pt x="539512" y="90651"/>
                </a:lnTo>
                <a:lnTo>
                  <a:pt x="539512" y="32964"/>
                </a:lnTo>
                <a:lnTo>
                  <a:pt x="893877" y="32964"/>
                </a:lnTo>
                <a:lnTo>
                  <a:pt x="893877" y="201630"/>
                </a:lnTo>
                <a:lnTo>
                  <a:pt x="612033" y="201630"/>
                </a:lnTo>
                <a:lnTo>
                  <a:pt x="612033" y="258218"/>
                </a:lnTo>
                <a:lnTo>
                  <a:pt x="905414" y="258218"/>
                </a:lnTo>
                <a:lnTo>
                  <a:pt x="905414" y="316455"/>
                </a:lnTo>
                <a:close/>
              </a:path>
              <a:path w="1423670" h="506094">
                <a:moveTo>
                  <a:pt x="752131" y="391723"/>
                </a:moveTo>
                <a:lnTo>
                  <a:pt x="679610" y="391723"/>
                </a:lnTo>
                <a:lnTo>
                  <a:pt x="679610" y="316455"/>
                </a:lnTo>
                <a:lnTo>
                  <a:pt x="752131" y="316455"/>
                </a:lnTo>
                <a:lnTo>
                  <a:pt x="752131" y="391723"/>
                </a:lnTo>
                <a:close/>
              </a:path>
              <a:path w="1423670" h="506094">
                <a:moveTo>
                  <a:pt x="945520" y="451059"/>
                </a:moveTo>
                <a:lnTo>
                  <a:pt x="487319" y="451059"/>
                </a:lnTo>
                <a:lnTo>
                  <a:pt x="487319" y="391723"/>
                </a:lnTo>
                <a:lnTo>
                  <a:pt x="945520" y="391723"/>
                </a:lnTo>
                <a:lnTo>
                  <a:pt x="945520" y="451059"/>
                </a:lnTo>
                <a:close/>
              </a:path>
              <a:path w="1423670" h="506094">
                <a:moveTo>
                  <a:pt x="1193850" y="219760"/>
                </a:moveTo>
                <a:lnTo>
                  <a:pt x="1133165" y="215018"/>
                </a:lnTo>
                <a:lnTo>
                  <a:pt x="1082845" y="201336"/>
                </a:lnTo>
                <a:lnTo>
                  <a:pt x="1044681" y="179531"/>
                </a:lnTo>
                <a:lnTo>
                  <a:pt x="1011998" y="114825"/>
                </a:lnTo>
                <a:lnTo>
                  <a:pt x="1020468" y="79439"/>
                </a:lnTo>
                <a:lnTo>
                  <a:pt x="1044681" y="50355"/>
                </a:lnTo>
                <a:lnTo>
                  <a:pt x="1082845" y="28472"/>
                </a:lnTo>
                <a:lnTo>
                  <a:pt x="1133165" y="14684"/>
                </a:lnTo>
                <a:lnTo>
                  <a:pt x="1193850" y="9889"/>
                </a:lnTo>
                <a:lnTo>
                  <a:pt x="1254746" y="14684"/>
                </a:lnTo>
                <a:lnTo>
                  <a:pt x="1305093" y="28472"/>
                </a:lnTo>
                <a:lnTo>
                  <a:pt x="1343178" y="50355"/>
                </a:lnTo>
                <a:lnTo>
                  <a:pt x="1357452" y="67576"/>
                </a:lnTo>
                <a:lnTo>
                  <a:pt x="1193850" y="67576"/>
                </a:lnTo>
                <a:lnTo>
                  <a:pt x="1151057" y="70555"/>
                </a:lnTo>
                <a:lnTo>
                  <a:pt x="1118513" y="79457"/>
                </a:lnTo>
                <a:lnTo>
                  <a:pt x="1097816" y="94231"/>
                </a:lnTo>
                <a:lnTo>
                  <a:pt x="1090563" y="114825"/>
                </a:lnTo>
                <a:lnTo>
                  <a:pt x="1097816" y="135419"/>
                </a:lnTo>
                <a:lnTo>
                  <a:pt x="1118513" y="150192"/>
                </a:lnTo>
                <a:lnTo>
                  <a:pt x="1151057" y="159094"/>
                </a:lnTo>
                <a:lnTo>
                  <a:pt x="1193850" y="162073"/>
                </a:lnTo>
                <a:lnTo>
                  <a:pt x="1357636" y="162073"/>
                </a:lnTo>
                <a:lnTo>
                  <a:pt x="1343178" y="179531"/>
                </a:lnTo>
                <a:lnTo>
                  <a:pt x="1305093" y="201336"/>
                </a:lnTo>
                <a:lnTo>
                  <a:pt x="1254746" y="215018"/>
                </a:lnTo>
                <a:lnTo>
                  <a:pt x="1193850" y="219760"/>
                </a:lnTo>
                <a:close/>
              </a:path>
              <a:path w="1423670" h="506094">
                <a:moveTo>
                  <a:pt x="1357636" y="162073"/>
                </a:moveTo>
                <a:lnTo>
                  <a:pt x="1193850" y="162073"/>
                </a:lnTo>
                <a:lnTo>
                  <a:pt x="1237193" y="159094"/>
                </a:lnTo>
                <a:lnTo>
                  <a:pt x="1269874" y="150192"/>
                </a:lnTo>
                <a:lnTo>
                  <a:pt x="1290502" y="135419"/>
                </a:lnTo>
                <a:lnTo>
                  <a:pt x="1297687" y="114825"/>
                </a:lnTo>
                <a:lnTo>
                  <a:pt x="1290502" y="94231"/>
                </a:lnTo>
                <a:lnTo>
                  <a:pt x="1269874" y="79457"/>
                </a:lnTo>
                <a:lnTo>
                  <a:pt x="1237193" y="70555"/>
                </a:lnTo>
                <a:lnTo>
                  <a:pt x="1193850" y="67576"/>
                </a:lnTo>
                <a:lnTo>
                  <a:pt x="1357452" y="67576"/>
                </a:lnTo>
                <a:lnTo>
                  <a:pt x="1367290" y="79457"/>
                </a:lnTo>
                <a:lnTo>
                  <a:pt x="1375702" y="114825"/>
                </a:lnTo>
                <a:lnTo>
                  <a:pt x="1367285" y="150421"/>
                </a:lnTo>
                <a:lnTo>
                  <a:pt x="1357636" y="162073"/>
                </a:lnTo>
                <a:close/>
              </a:path>
              <a:path w="1423670" h="506094">
                <a:moveTo>
                  <a:pt x="1423500" y="303819"/>
                </a:moveTo>
                <a:lnTo>
                  <a:pt x="965299" y="303819"/>
                </a:lnTo>
                <a:lnTo>
                  <a:pt x="965299" y="246132"/>
                </a:lnTo>
                <a:lnTo>
                  <a:pt x="1423500" y="246132"/>
                </a:lnTo>
                <a:lnTo>
                  <a:pt x="1423500" y="303819"/>
                </a:lnTo>
                <a:close/>
              </a:path>
              <a:path w="1423670" h="506094">
                <a:moveTo>
                  <a:pt x="1235605" y="390624"/>
                </a:moveTo>
                <a:lnTo>
                  <a:pt x="1161435" y="390624"/>
                </a:lnTo>
                <a:lnTo>
                  <a:pt x="1161435" y="303819"/>
                </a:lnTo>
                <a:lnTo>
                  <a:pt x="1235605" y="303819"/>
                </a:lnTo>
                <a:lnTo>
                  <a:pt x="1235605" y="390624"/>
                </a:lnTo>
                <a:close/>
              </a:path>
              <a:path w="1423670" h="506094">
                <a:moveTo>
                  <a:pt x="1373505" y="497758"/>
                </a:moveTo>
                <a:lnTo>
                  <a:pt x="1018591" y="497758"/>
                </a:lnTo>
                <a:lnTo>
                  <a:pt x="1018591" y="346123"/>
                </a:lnTo>
                <a:lnTo>
                  <a:pt x="1092211" y="346123"/>
                </a:lnTo>
                <a:lnTo>
                  <a:pt x="1092211" y="440071"/>
                </a:lnTo>
                <a:lnTo>
                  <a:pt x="1373505" y="440071"/>
                </a:lnTo>
                <a:lnTo>
                  <a:pt x="1373505" y="4977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24124" y="1300577"/>
            <a:ext cx="944880" cy="508000"/>
          </a:xfrm>
          <a:custGeom>
            <a:avLst/>
            <a:gdLst/>
            <a:ahLst/>
            <a:cxnLst/>
            <a:rect l="l" t="t" r="r" b="b"/>
            <a:pathLst>
              <a:path w="944879" h="508000">
                <a:moveTo>
                  <a:pt x="415347" y="84058"/>
                </a:moveTo>
                <a:lnTo>
                  <a:pt x="40106" y="84058"/>
                </a:lnTo>
                <a:lnTo>
                  <a:pt x="40106" y="26371"/>
                </a:lnTo>
                <a:lnTo>
                  <a:pt x="415347" y="26371"/>
                </a:lnTo>
                <a:lnTo>
                  <a:pt x="415347" y="84058"/>
                </a:lnTo>
                <a:close/>
              </a:path>
              <a:path w="944879" h="508000">
                <a:moveTo>
                  <a:pt x="47797" y="251076"/>
                </a:moveTo>
                <a:lnTo>
                  <a:pt x="21426" y="194488"/>
                </a:lnTo>
                <a:lnTo>
                  <a:pt x="89664" y="178701"/>
                </a:lnTo>
                <a:lnTo>
                  <a:pt x="139616" y="152665"/>
                </a:lnTo>
                <a:lnTo>
                  <a:pt x="171542" y="119932"/>
                </a:lnTo>
                <a:lnTo>
                  <a:pt x="185697" y="84058"/>
                </a:lnTo>
                <a:lnTo>
                  <a:pt x="271953" y="84058"/>
                </a:lnTo>
                <a:lnTo>
                  <a:pt x="286015" y="119932"/>
                </a:lnTo>
                <a:lnTo>
                  <a:pt x="314568" y="149437"/>
                </a:lnTo>
                <a:lnTo>
                  <a:pt x="228551" y="149437"/>
                </a:lnTo>
                <a:lnTo>
                  <a:pt x="199999" y="185406"/>
                </a:lnTo>
                <a:lnTo>
                  <a:pt x="160013" y="215090"/>
                </a:lnTo>
                <a:lnTo>
                  <a:pt x="109107" y="237358"/>
                </a:lnTo>
                <a:lnTo>
                  <a:pt x="47797" y="251076"/>
                </a:lnTo>
                <a:close/>
              </a:path>
              <a:path w="944879" h="508000">
                <a:moveTo>
                  <a:pt x="409304" y="251076"/>
                </a:moveTo>
                <a:lnTo>
                  <a:pt x="347994" y="237358"/>
                </a:lnTo>
                <a:lnTo>
                  <a:pt x="297089" y="215090"/>
                </a:lnTo>
                <a:lnTo>
                  <a:pt x="257102" y="185406"/>
                </a:lnTo>
                <a:lnTo>
                  <a:pt x="228551" y="149437"/>
                </a:lnTo>
                <a:lnTo>
                  <a:pt x="314568" y="149437"/>
                </a:lnTo>
                <a:lnTo>
                  <a:pt x="317691" y="152665"/>
                </a:lnTo>
                <a:lnTo>
                  <a:pt x="367292" y="178701"/>
                </a:lnTo>
                <a:lnTo>
                  <a:pt x="435126" y="194488"/>
                </a:lnTo>
                <a:lnTo>
                  <a:pt x="409304" y="251076"/>
                </a:lnTo>
                <a:close/>
              </a:path>
              <a:path w="944879" h="508000">
                <a:moveTo>
                  <a:pt x="457102" y="337882"/>
                </a:moveTo>
                <a:lnTo>
                  <a:pt x="0" y="337882"/>
                </a:lnTo>
                <a:lnTo>
                  <a:pt x="0" y="280195"/>
                </a:lnTo>
                <a:lnTo>
                  <a:pt x="457102" y="280195"/>
                </a:lnTo>
                <a:lnTo>
                  <a:pt x="457102" y="337882"/>
                </a:lnTo>
                <a:close/>
              </a:path>
              <a:path w="944879" h="508000">
                <a:moveTo>
                  <a:pt x="263163" y="507647"/>
                </a:moveTo>
                <a:lnTo>
                  <a:pt x="190642" y="507647"/>
                </a:lnTo>
                <a:lnTo>
                  <a:pt x="190642" y="337882"/>
                </a:lnTo>
                <a:lnTo>
                  <a:pt x="263163" y="337882"/>
                </a:lnTo>
                <a:lnTo>
                  <a:pt x="263163" y="507647"/>
                </a:lnTo>
                <a:close/>
              </a:path>
              <a:path w="944879" h="508000">
                <a:moveTo>
                  <a:pt x="513141" y="419193"/>
                </a:moveTo>
                <a:lnTo>
                  <a:pt x="472485" y="363704"/>
                </a:lnTo>
                <a:lnTo>
                  <a:pt x="519526" y="336557"/>
                </a:lnTo>
                <a:lnTo>
                  <a:pt x="559935" y="306777"/>
                </a:lnTo>
                <a:lnTo>
                  <a:pt x="593809" y="274153"/>
                </a:lnTo>
                <a:lnTo>
                  <a:pt x="621243" y="238472"/>
                </a:lnTo>
                <a:lnTo>
                  <a:pt x="642335" y="199524"/>
                </a:lnTo>
                <a:lnTo>
                  <a:pt x="657180" y="157096"/>
                </a:lnTo>
                <a:lnTo>
                  <a:pt x="665875" y="110979"/>
                </a:lnTo>
                <a:lnTo>
                  <a:pt x="500505" y="110979"/>
                </a:lnTo>
                <a:lnTo>
                  <a:pt x="500505" y="52193"/>
                </a:lnTo>
                <a:lnTo>
                  <a:pt x="738945" y="52193"/>
                </a:lnTo>
                <a:lnTo>
                  <a:pt x="736736" y="101912"/>
                </a:lnTo>
                <a:lnTo>
                  <a:pt x="729820" y="149849"/>
                </a:lnTo>
                <a:lnTo>
                  <a:pt x="717763" y="195810"/>
                </a:lnTo>
                <a:lnTo>
                  <a:pt x="700130" y="239601"/>
                </a:lnTo>
                <a:lnTo>
                  <a:pt x="676487" y="281027"/>
                </a:lnTo>
                <a:lnTo>
                  <a:pt x="646401" y="319894"/>
                </a:lnTo>
                <a:lnTo>
                  <a:pt x="609438" y="356007"/>
                </a:lnTo>
                <a:lnTo>
                  <a:pt x="565162" y="389171"/>
                </a:lnTo>
                <a:lnTo>
                  <a:pt x="513141" y="419193"/>
                </a:lnTo>
                <a:close/>
              </a:path>
              <a:path w="944879" h="508000">
                <a:moveTo>
                  <a:pt x="873549" y="505449"/>
                </a:moveTo>
                <a:lnTo>
                  <a:pt x="801028" y="505449"/>
                </a:lnTo>
                <a:lnTo>
                  <a:pt x="801028" y="0"/>
                </a:lnTo>
                <a:lnTo>
                  <a:pt x="873549" y="0"/>
                </a:lnTo>
                <a:lnTo>
                  <a:pt x="873549" y="193389"/>
                </a:lnTo>
                <a:lnTo>
                  <a:pt x="944422" y="193389"/>
                </a:lnTo>
                <a:lnTo>
                  <a:pt x="944422" y="253274"/>
                </a:lnTo>
                <a:lnTo>
                  <a:pt x="873549" y="253274"/>
                </a:lnTo>
                <a:lnTo>
                  <a:pt x="873549" y="505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10210" y="1300577"/>
            <a:ext cx="930910" cy="507365"/>
          </a:xfrm>
          <a:custGeom>
            <a:avLst/>
            <a:gdLst/>
            <a:ahLst/>
            <a:cxnLst/>
            <a:rect l="l" t="t" r="r" b="b"/>
            <a:pathLst>
              <a:path w="930910" h="507364">
                <a:moveTo>
                  <a:pt x="327993" y="112078"/>
                </a:moveTo>
                <a:lnTo>
                  <a:pt x="260416" y="112078"/>
                </a:lnTo>
                <a:lnTo>
                  <a:pt x="260416" y="8790"/>
                </a:lnTo>
                <a:lnTo>
                  <a:pt x="327993" y="8790"/>
                </a:lnTo>
                <a:lnTo>
                  <a:pt x="327993" y="112078"/>
                </a:lnTo>
                <a:close/>
              </a:path>
              <a:path w="930910" h="507364">
                <a:moveTo>
                  <a:pt x="109880" y="403810"/>
                </a:moveTo>
                <a:lnTo>
                  <a:pt x="72503" y="395692"/>
                </a:lnTo>
                <a:lnTo>
                  <a:pt x="42009" y="372094"/>
                </a:lnTo>
                <a:lnTo>
                  <a:pt x="19215" y="334150"/>
                </a:lnTo>
                <a:lnTo>
                  <a:pt x="4940" y="282994"/>
                </a:lnTo>
                <a:lnTo>
                  <a:pt x="0" y="219760"/>
                </a:lnTo>
                <a:lnTo>
                  <a:pt x="4940" y="156794"/>
                </a:lnTo>
                <a:lnTo>
                  <a:pt x="19215" y="105801"/>
                </a:lnTo>
                <a:lnTo>
                  <a:pt x="42009" y="67941"/>
                </a:lnTo>
                <a:lnTo>
                  <a:pt x="72503" y="44374"/>
                </a:lnTo>
                <a:lnTo>
                  <a:pt x="109880" y="36260"/>
                </a:lnTo>
                <a:lnTo>
                  <a:pt x="139058" y="41230"/>
                </a:lnTo>
                <a:lnTo>
                  <a:pt x="164477" y="55832"/>
                </a:lnTo>
                <a:lnTo>
                  <a:pt x="185672" y="79603"/>
                </a:lnTo>
                <a:lnTo>
                  <a:pt x="198270" y="104386"/>
                </a:lnTo>
                <a:lnTo>
                  <a:pt x="109880" y="104386"/>
                </a:lnTo>
                <a:lnTo>
                  <a:pt x="90788" y="111520"/>
                </a:lnTo>
                <a:lnTo>
                  <a:pt x="76641" y="133023"/>
                </a:lnTo>
                <a:lnTo>
                  <a:pt x="67851" y="169052"/>
                </a:lnTo>
                <a:lnTo>
                  <a:pt x="64829" y="219760"/>
                </a:lnTo>
                <a:lnTo>
                  <a:pt x="67851" y="270554"/>
                </a:lnTo>
                <a:lnTo>
                  <a:pt x="76641" y="306772"/>
                </a:lnTo>
                <a:lnTo>
                  <a:pt x="90788" y="328465"/>
                </a:lnTo>
                <a:lnTo>
                  <a:pt x="109880" y="335684"/>
                </a:lnTo>
                <a:lnTo>
                  <a:pt x="198282" y="335684"/>
                </a:lnTo>
                <a:lnTo>
                  <a:pt x="186212" y="359540"/>
                </a:lnTo>
                <a:lnTo>
                  <a:pt x="164957" y="383688"/>
                </a:lnTo>
                <a:lnTo>
                  <a:pt x="139376" y="398668"/>
                </a:lnTo>
                <a:lnTo>
                  <a:pt x="109880" y="403810"/>
                </a:lnTo>
                <a:close/>
              </a:path>
              <a:path w="930910" h="507364">
                <a:moveTo>
                  <a:pt x="198282" y="335684"/>
                </a:moveTo>
                <a:lnTo>
                  <a:pt x="109880" y="335684"/>
                </a:lnTo>
                <a:lnTo>
                  <a:pt x="128654" y="328465"/>
                </a:lnTo>
                <a:lnTo>
                  <a:pt x="142638" y="306772"/>
                </a:lnTo>
                <a:lnTo>
                  <a:pt x="151368" y="270554"/>
                </a:lnTo>
                <a:lnTo>
                  <a:pt x="154381" y="219760"/>
                </a:lnTo>
                <a:lnTo>
                  <a:pt x="151368" y="169052"/>
                </a:lnTo>
                <a:lnTo>
                  <a:pt x="142638" y="133023"/>
                </a:lnTo>
                <a:lnTo>
                  <a:pt x="128654" y="111520"/>
                </a:lnTo>
                <a:lnTo>
                  <a:pt x="109880" y="104386"/>
                </a:lnTo>
                <a:lnTo>
                  <a:pt x="198270" y="104386"/>
                </a:lnTo>
                <a:lnTo>
                  <a:pt x="202179" y="112078"/>
                </a:lnTo>
                <a:lnTo>
                  <a:pt x="327993" y="112078"/>
                </a:lnTo>
                <a:lnTo>
                  <a:pt x="327993" y="170314"/>
                </a:lnTo>
                <a:lnTo>
                  <a:pt x="215914" y="170314"/>
                </a:lnTo>
                <a:lnTo>
                  <a:pt x="217357" y="182058"/>
                </a:lnTo>
                <a:lnTo>
                  <a:pt x="218387" y="194213"/>
                </a:lnTo>
                <a:lnTo>
                  <a:pt x="219005" y="206781"/>
                </a:lnTo>
                <a:lnTo>
                  <a:pt x="219211" y="219760"/>
                </a:lnTo>
                <a:lnTo>
                  <a:pt x="219013" y="232414"/>
                </a:lnTo>
                <a:lnTo>
                  <a:pt x="218455" y="244758"/>
                </a:lnTo>
                <a:lnTo>
                  <a:pt x="217588" y="256690"/>
                </a:lnTo>
                <a:lnTo>
                  <a:pt x="216464" y="268108"/>
                </a:lnTo>
                <a:lnTo>
                  <a:pt x="327993" y="268108"/>
                </a:lnTo>
                <a:lnTo>
                  <a:pt x="327993" y="326894"/>
                </a:lnTo>
                <a:lnTo>
                  <a:pt x="202729" y="326894"/>
                </a:lnTo>
                <a:lnTo>
                  <a:pt x="198282" y="335684"/>
                </a:lnTo>
                <a:close/>
              </a:path>
              <a:path w="930910" h="507364">
                <a:moveTo>
                  <a:pt x="327993" y="268108"/>
                </a:moveTo>
                <a:lnTo>
                  <a:pt x="260416" y="268108"/>
                </a:lnTo>
                <a:lnTo>
                  <a:pt x="260416" y="170314"/>
                </a:lnTo>
                <a:lnTo>
                  <a:pt x="327993" y="170314"/>
                </a:lnTo>
                <a:lnTo>
                  <a:pt x="327993" y="268108"/>
                </a:lnTo>
                <a:close/>
              </a:path>
              <a:path w="930910" h="507364">
                <a:moveTo>
                  <a:pt x="327993" y="483473"/>
                </a:moveTo>
                <a:lnTo>
                  <a:pt x="260416" y="483473"/>
                </a:lnTo>
                <a:lnTo>
                  <a:pt x="260416" y="326894"/>
                </a:lnTo>
                <a:lnTo>
                  <a:pt x="327993" y="326894"/>
                </a:lnTo>
                <a:lnTo>
                  <a:pt x="327993" y="483473"/>
                </a:lnTo>
                <a:close/>
              </a:path>
              <a:path w="930910" h="507364">
                <a:moveTo>
                  <a:pt x="429632" y="505999"/>
                </a:moveTo>
                <a:lnTo>
                  <a:pt x="360957" y="505999"/>
                </a:lnTo>
                <a:lnTo>
                  <a:pt x="360957" y="0"/>
                </a:lnTo>
                <a:lnTo>
                  <a:pt x="429632" y="0"/>
                </a:lnTo>
                <a:lnTo>
                  <a:pt x="429632" y="505999"/>
                </a:lnTo>
                <a:close/>
              </a:path>
              <a:path w="930910" h="507364">
                <a:moveTo>
                  <a:pt x="737846" y="47797"/>
                </a:moveTo>
                <a:lnTo>
                  <a:pt x="665325" y="47797"/>
                </a:lnTo>
                <a:lnTo>
                  <a:pt x="665325" y="2197"/>
                </a:lnTo>
                <a:lnTo>
                  <a:pt x="737846" y="2197"/>
                </a:lnTo>
                <a:lnTo>
                  <a:pt x="737846" y="47797"/>
                </a:lnTo>
                <a:close/>
              </a:path>
              <a:path w="930910" h="507364">
                <a:moveTo>
                  <a:pt x="886734" y="103836"/>
                </a:moveTo>
                <a:lnTo>
                  <a:pt x="516987" y="103836"/>
                </a:lnTo>
                <a:lnTo>
                  <a:pt x="516987" y="47797"/>
                </a:lnTo>
                <a:lnTo>
                  <a:pt x="886734" y="47797"/>
                </a:lnTo>
                <a:lnTo>
                  <a:pt x="886734" y="103836"/>
                </a:lnTo>
                <a:close/>
              </a:path>
              <a:path w="930910" h="507364">
                <a:moveTo>
                  <a:pt x="514240" y="232397"/>
                </a:moveTo>
                <a:lnTo>
                  <a:pt x="492813" y="178555"/>
                </a:lnTo>
                <a:lnTo>
                  <a:pt x="564192" y="168812"/>
                </a:lnTo>
                <a:lnTo>
                  <a:pt x="614712" y="151703"/>
                </a:lnTo>
                <a:lnTo>
                  <a:pt x="646174" y="129341"/>
                </a:lnTo>
                <a:lnTo>
                  <a:pt x="660381" y="103836"/>
                </a:lnTo>
                <a:lnTo>
                  <a:pt x="743340" y="103836"/>
                </a:lnTo>
                <a:lnTo>
                  <a:pt x="757462" y="129341"/>
                </a:lnTo>
                <a:lnTo>
                  <a:pt x="788735" y="151703"/>
                </a:lnTo>
                <a:lnTo>
                  <a:pt x="811160" y="159326"/>
                </a:lnTo>
                <a:lnTo>
                  <a:pt x="702135" y="159326"/>
                </a:lnTo>
                <a:lnTo>
                  <a:pt x="672390" y="186736"/>
                </a:lnTo>
                <a:lnTo>
                  <a:pt x="631056" y="208429"/>
                </a:lnTo>
                <a:lnTo>
                  <a:pt x="578288" y="223838"/>
                </a:lnTo>
                <a:lnTo>
                  <a:pt x="514240" y="232397"/>
                </a:lnTo>
                <a:close/>
              </a:path>
              <a:path w="930910" h="507364">
                <a:moveTo>
                  <a:pt x="888932" y="232397"/>
                </a:moveTo>
                <a:lnTo>
                  <a:pt x="824978" y="223838"/>
                </a:lnTo>
                <a:lnTo>
                  <a:pt x="772459" y="208429"/>
                </a:lnTo>
                <a:lnTo>
                  <a:pt x="731477" y="186736"/>
                </a:lnTo>
                <a:lnTo>
                  <a:pt x="702135" y="159326"/>
                </a:lnTo>
                <a:lnTo>
                  <a:pt x="811160" y="159326"/>
                </a:lnTo>
                <a:lnTo>
                  <a:pt x="839065" y="168812"/>
                </a:lnTo>
                <a:lnTo>
                  <a:pt x="910359" y="178555"/>
                </a:lnTo>
                <a:lnTo>
                  <a:pt x="888932" y="232397"/>
                </a:lnTo>
                <a:close/>
              </a:path>
              <a:path w="930910" h="507364">
                <a:moveTo>
                  <a:pt x="875746" y="507098"/>
                </a:moveTo>
                <a:lnTo>
                  <a:pt x="803225" y="507098"/>
                </a:lnTo>
                <a:lnTo>
                  <a:pt x="803225" y="403810"/>
                </a:lnTo>
                <a:lnTo>
                  <a:pt x="524129" y="403810"/>
                </a:lnTo>
                <a:lnTo>
                  <a:pt x="524129" y="346672"/>
                </a:lnTo>
                <a:lnTo>
                  <a:pt x="875746" y="346672"/>
                </a:lnTo>
                <a:lnTo>
                  <a:pt x="875746" y="507098"/>
                </a:lnTo>
                <a:close/>
              </a:path>
              <a:path w="930910" h="507364">
                <a:moveTo>
                  <a:pt x="930687" y="309313"/>
                </a:moveTo>
                <a:lnTo>
                  <a:pt x="473584" y="309313"/>
                </a:lnTo>
                <a:lnTo>
                  <a:pt x="473584" y="251626"/>
                </a:lnTo>
                <a:lnTo>
                  <a:pt x="930687" y="251626"/>
                </a:lnTo>
                <a:lnTo>
                  <a:pt x="930687" y="309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7807" y="1301126"/>
            <a:ext cx="926465" cy="501015"/>
          </a:xfrm>
          <a:custGeom>
            <a:avLst/>
            <a:gdLst/>
            <a:ahLst/>
            <a:cxnLst/>
            <a:rect l="l" t="t" r="r" b="b"/>
            <a:pathLst>
              <a:path w="926465" h="501014">
                <a:moveTo>
                  <a:pt x="408205" y="285689"/>
                </a:moveTo>
                <a:lnTo>
                  <a:pt x="48347" y="285689"/>
                </a:lnTo>
                <a:lnTo>
                  <a:pt x="48347" y="37359"/>
                </a:lnTo>
                <a:lnTo>
                  <a:pt x="408205" y="37359"/>
                </a:lnTo>
                <a:lnTo>
                  <a:pt x="408205" y="94497"/>
                </a:lnTo>
                <a:lnTo>
                  <a:pt x="119220" y="94497"/>
                </a:lnTo>
                <a:lnTo>
                  <a:pt x="119220" y="228551"/>
                </a:lnTo>
                <a:lnTo>
                  <a:pt x="408205" y="228551"/>
                </a:lnTo>
                <a:lnTo>
                  <a:pt x="408205" y="285689"/>
                </a:lnTo>
                <a:close/>
              </a:path>
              <a:path w="926465" h="501014">
                <a:moveTo>
                  <a:pt x="408205" y="228551"/>
                </a:moveTo>
                <a:lnTo>
                  <a:pt x="337332" y="228551"/>
                </a:lnTo>
                <a:lnTo>
                  <a:pt x="337332" y="94497"/>
                </a:lnTo>
                <a:lnTo>
                  <a:pt x="408205" y="94497"/>
                </a:lnTo>
                <a:lnTo>
                  <a:pt x="408205" y="228551"/>
                </a:lnTo>
                <a:close/>
              </a:path>
              <a:path w="926465" h="501014">
                <a:moveTo>
                  <a:pt x="264811" y="388427"/>
                </a:moveTo>
                <a:lnTo>
                  <a:pt x="192290" y="388427"/>
                </a:lnTo>
                <a:lnTo>
                  <a:pt x="192290" y="285689"/>
                </a:lnTo>
                <a:lnTo>
                  <a:pt x="264811" y="285689"/>
                </a:lnTo>
                <a:lnTo>
                  <a:pt x="264811" y="388427"/>
                </a:lnTo>
                <a:close/>
              </a:path>
              <a:path w="926465" h="501014">
                <a:moveTo>
                  <a:pt x="458201" y="447213"/>
                </a:moveTo>
                <a:lnTo>
                  <a:pt x="0" y="447213"/>
                </a:lnTo>
                <a:lnTo>
                  <a:pt x="0" y="388427"/>
                </a:lnTo>
                <a:lnTo>
                  <a:pt x="458201" y="388427"/>
                </a:lnTo>
                <a:lnTo>
                  <a:pt x="458201" y="447213"/>
                </a:lnTo>
                <a:close/>
              </a:path>
              <a:path w="926465" h="501014">
                <a:moveTo>
                  <a:pt x="912007" y="264262"/>
                </a:moveTo>
                <a:lnTo>
                  <a:pt x="843332" y="264262"/>
                </a:lnTo>
                <a:lnTo>
                  <a:pt x="843332" y="0"/>
                </a:lnTo>
                <a:lnTo>
                  <a:pt x="912007" y="0"/>
                </a:lnTo>
                <a:lnTo>
                  <a:pt x="912007" y="264262"/>
                </a:lnTo>
                <a:close/>
              </a:path>
              <a:path w="926465" h="501014">
                <a:moveTo>
                  <a:pt x="810917" y="261515"/>
                </a:moveTo>
                <a:lnTo>
                  <a:pt x="743340" y="261515"/>
                </a:lnTo>
                <a:lnTo>
                  <a:pt x="743340" y="160425"/>
                </a:lnTo>
                <a:lnTo>
                  <a:pt x="666424" y="160425"/>
                </a:lnTo>
                <a:lnTo>
                  <a:pt x="666424" y="106034"/>
                </a:lnTo>
                <a:lnTo>
                  <a:pt x="743340" y="106034"/>
                </a:lnTo>
                <a:lnTo>
                  <a:pt x="743340" y="9339"/>
                </a:lnTo>
                <a:lnTo>
                  <a:pt x="810917" y="9339"/>
                </a:lnTo>
                <a:lnTo>
                  <a:pt x="810917" y="261515"/>
                </a:lnTo>
                <a:close/>
              </a:path>
              <a:path w="926465" h="501014">
                <a:moveTo>
                  <a:pt x="534018" y="252175"/>
                </a:moveTo>
                <a:lnTo>
                  <a:pt x="499406" y="252175"/>
                </a:lnTo>
                <a:lnTo>
                  <a:pt x="499406" y="24173"/>
                </a:lnTo>
                <a:lnTo>
                  <a:pt x="694993" y="24173"/>
                </a:lnTo>
                <a:lnTo>
                  <a:pt x="694993" y="81311"/>
                </a:lnTo>
                <a:lnTo>
                  <a:pt x="570828" y="81311"/>
                </a:lnTo>
                <a:lnTo>
                  <a:pt x="570828" y="195587"/>
                </a:lnTo>
                <a:lnTo>
                  <a:pt x="708485" y="195587"/>
                </a:lnTo>
                <a:lnTo>
                  <a:pt x="712574" y="242835"/>
                </a:lnTo>
                <a:lnTo>
                  <a:pt x="673008" y="248003"/>
                </a:lnTo>
                <a:lnTo>
                  <a:pt x="632567" y="250802"/>
                </a:lnTo>
                <a:lnTo>
                  <a:pt x="587491" y="251952"/>
                </a:lnTo>
                <a:lnTo>
                  <a:pt x="534018" y="252175"/>
                </a:lnTo>
                <a:close/>
              </a:path>
              <a:path w="926465" h="501014">
                <a:moveTo>
                  <a:pt x="708485" y="195587"/>
                </a:moveTo>
                <a:lnTo>
                  <a:pt x="570828" y="195587"/>
                </a:lnTo>
                <a:lnTo>
                  <a:pt x="609432" y="194891"/>
                </a:lnTo>
                <a:lnTo>
                  <a:pt x="643555" y="193320"/>
                </a:lnTo>
                <a:lnTo>
                  <a:pt x="675515" y="190410"/>
                </a:lnTo>
                <a:lnTo>
                  <a:pt x="707629" y="185697"/>
                </a:lnTo>
                <a:lnTo>
                  <a:pt x="708485" y="195587"/>
                </a:lnTo>
                <a:close/>
              </a:path>
              <a:path w="926465" h="501014">
                <a:moveTo>
                  <a:pt x="926291" y="500505"/>
                </a:moveTo>
                <a:lnTo>
                  <a:pt x="566433" y="500505"/>
                </a:lnTo>
                <a:lnTo>
                  <a:pt x="566433" y="363704"/>
                </a:lnTo>
                <a:lnTo>
                  <a:pt x="840585" y="363704"/>
                </a:lnTo>
                <a:lnTo>
                  <a:pt x="840585" y="336783"/>
                </a:lnTo>
                <a:lnTo>
                  <a:pt x="565334" y="336783"/>
                </a:lnTo>
                <a:lnTo>
                  <a:pt x="565334" y="281293"/>
                </a:lnTo>
                <a:lnTo>
                  <a:pt x="912007" y="281293"/>
                </a:lnTo>
                <a:lnTo>
                  <a:pt x="912007" y="415897"/>
                </a:lnTo>
                <a:lnTo>
                  <a:pt x="637855" y="415897"/>
                </a:lnTo>
                <a:lnTo>
                  <a:pt x="637855" y="443916"/>
                </a:lnTo>
                <a:lnTo>
                  <a:pt x="926291" y="443916"/>
                </a:lnTo>
                <a:lnTo>
                  <a:pt x="926291" y="5005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84891" y="1300577"/>
            <a:ext cx="1362710" cy="506095"/>
          </a:xfrm>
          <a:custGeom>
            <a:avLst/>
            <a:gdLst/>
            <a:ahLst/>
            <a:cxnLst/>
            <a:rect l="l" t="t" r="r" b="b"/>
            <a:pathLst>
              <a:path w="1362709" h="506094">
                <a:moveTo>
                  <a:pt x="241187" y="286238"/>
                </a:moveTo>
                <a:lnTo>
                  <a:pt x="0" y="286238"/>
                </a:lnTo>
                <a:lnTo>
                  <a:pt x="0" y="42303"/>
                </a:lnTo>
                <a:lnTo>
                  <a:pt x="241187" y="42303"/>
                </a:lnTo>
                <a:lnTo>
                  <a:pt x="241187" y="99441"/>
                </a:lnTo>
                <a:lnTo>
                  <a:pt x="70872" y="99441"/>
                </a:lnTo>
                <a:lnTo>
                  <a:pt x="70872" y="229100"/>
                </a:lnTo>
                <a:lnTo>
                  <a:pt x="241187" y="229100"/>
                </a:lnTo>
                <a:lnTo>
                  <a:pt x="241187" y="286238"/>
                </a:lnTo>
                <a:close/>
              </a:path>
              <a:path w="1362709" h="506094">
                <a:moveTo>
                  <a:pt x="241187" y="229100"/>
                </a:moveTo>
                <a:lnTo>
                  <a:pt x="169765" y="229100"/>
                </a:lnTo>
                <a:lnTo>
                  <a:pt x="169765" y="99441"/>
                </a:lnTo>
                <a:lnTo>
                  <a:pt x="241187" y="99441"/>
                </a:lnTo>
                <a:lnTo>
                  <a:pt x="241187" y="229100"/>
                </a:lnTo>
                <a:close/>
              </a:path>
              <a:path w="1362709" h="506094">
                <a:moveTo>
                  <a:pt x="383482" y="369747"/>
                </a:moveTo>
                <a:lnTo>
                  <a:pt x="310961" y="369747"/>
                </a:lnTo>
                <a:lnTo>
                  <a:pt x="310961" y="549"/>
                </a:lnTo>
                <a:lnTo>
                  <a:pt x="383482" y="549"/>
                </a:lnTo>
                <a:lnTo>
                  <a:pt x="383482" y="146690"/>
                </a:lnTo>
                <a:lnTo>
                  <a:pt x="450509" y="146690"/>
                </a:lnTo>
                <a:lnTo>
                  <a:pt x="450509" y="206025"/>
                </a:lnTo>
                <a:lnTo>
                  <a:pt x="383482" y="206025"/>
                </a:lnTo>
                <a:lnTo>
                  <a:pt x="383482" y="369747"/>
                </a:lnTo>
                <a:close/>
              </a:path>
              <a:path w="1362709" h="506094">
                <a:moveTo>
                  <a:pt x="401612" y="497758"/>
                </a:moveTo>
                <a:lnTo>
                  <a:pt x="57137" y="497758"/>
                </a:lnTo>
                <a:lnTo>
                  <a:pt x="57137" y="333487"/>
                </a:lnTo>
                <a:lnTo>
                  <a:pt x="129658" y="333487"/>
                </a:lnTo>
                <a:lnTo>
                  <a:pt x="129658" y="440071"/>
                </a:lnTo>
                <a:lnTo>
                  <a:pt x="401612" y="440071"/>
                </a:lnTo>
                <a:lnTo>
                  <a:pt x="401612" y="497758"/>
                </a:lnTo>
                <a:close/>
              </a:path>
              <a:path w="1362709" h="506094">
                <a:moveTo>
                  <a:pt x="866956" y="169765"/>
                </a:moveTo>
                <a:lnTo>
                  <a:pt x="520283" y="169765"/>
                </a:lnTo>
                <a:lnTo>
                  <a:pt x="520283" y="10438"/>
                </a:lnTo>
                <a:lnTo>
                  <a:pt x="863110" y="10438"/>
                </a:lnTo>
                <a:lnTo>
                  <a:pt x="863110" y="68125"/>
                </a:lnTo>
                <a:lnTo>
                  <a:pt x="592255" y="68125"/>
                </a:lnTo>
                <a:lnTo>
                  <a:pt x="592255" y="112627"/>
                </a:lnTo>
                <a:lnTo>
                  <a:pt x="866956" y="112627"/>
                </a:lnTo>
                <a:lnTo>
                  <a:pt x="866956" y="169765"/>
                </a:lnTo>
                <a:close/>
              </a:path>
              <a:path w="1362709" h="506094">
                <a:moveTo>
                  <a:pt x="877944" y="502153"/>
                </a:moveTo>
                <a:lnTo>
                  <a:pt x="515888" y="502153"/>
                </a:lnTo>
                <a:lnTo>
                  <a:pt x="515888" y="365352"/>
                </a:lnTo>
                <a:lnTo>
                  <a:pt x="793336" y="365352"/>
                </a:lnTo>
                <a:lnTo>
                  <a:pt x="793336" y="336783"/>
                </a:lnTo>
                <a:lnTo>
                  <a:pt x="515339" y="336783"/>
                </a:lnTo>
                <a:lnTo>
                  <a:pt x="515339" y="282392"/>
                </a:lnTo>
                <a:lnTo>
                  <a:pt x="864758" y="282392"/>
                </a:lnTo>
                <a:lnTo>
                  <a:pt x="864758" y="416446"/>
                </a:lnTo>
                <a:lnTo>
                  <a:pt x="587860" y="416446"/>
                </a:lnTo>
                <a:lnTo>
                  <a:pt x="587860" y="446663"/>
                </a:lnTo>
                <a:lnTo>
                  <a:pt x="877944" y="446663"/>
                </a:lnTo>
                <a:lnTo>
                  <a:pt x="877944" y="502153"/>
                </a:lnTo>
                <a:close/>
              </a:path>
              <a:path w="1362709" h="506094">
                <a:moveTo>
                  <a:pt x="921347" y="253823"/>
                </a:moveTo>
                <a:lnTo>
                  <a:pt x="463695" y="253823"/>
                </a:lnTo>
                <a:lnTo>
                  <a:pt x="463695" y="196685"/>
                </a:lnTo>
                <a:lnTo>
                  <a:pt x="921347" y="196685"/>
                </a:lnTo>
                <a:lnTo>
                  <a:pt x="921347" y="253823"/>
                </a:lnTo>
                <a:close/>
              </a:path>
              <a:path w="1362709" h="506094">
                <a:moveTo>
                  <a:pt x="980133" y="420841"/>
                </a:moveTo>
                <a:lnTo>
                  <a:pt x="942224" y="363704"/>
                </a:lnTo>
                <a:lnTo>
                  <a:pt x="993163" y="336008"/>
                </a:lnTo>
                <a:lnTo>
                  <a:pt x="1035635" y="305948"/>
                </a:lnTo>
                <a:lnTo>
                  <a:pt x="1070121" y="273245"/>
                </a:lnTo>
                <a:lnTo>
                  <a:pt x="1097101" y="237620"/>
                </a:lnTo>
                <a:lnTo>
                  <a:pt x="1117056" y="198795"/>
                </a:lnTo>
                <a:lnTo>
                  <a:pt x="1130465" y="156491"/>
                </a:lnTo>
                <a:lnTo>
                  <a:pt x="1137811" y="110429"/>
                </a:lnTo>
                <a:lnTo>
                  <a:pt x="969145" y="110429"/>
                </a:lnTo>
                <a:lnTo>
                  <a:pt x="969145" y="52742"/>
                </a:lnTo>
                <a:lnTo>
                  <a:pt x="1211980" y="52742"/>
                </a:lnTo>
                <a:lnTo>
                  <a:pt x="1210339" y="98353"/>
                </a:lnTo>
                <a:lnTo>
                  <a:pt x="1205115" y="142185"/>
                </a:lnTo>
                <a:lnTo>
                  <a:pt x="1195856" y="184170"/>
                </a:lnTo>
                <a:lnTo>
                  <a:pt x="1182110" y="224243"/>
                </a:lnTo>
                <a:lnTo>
                  <a:pt x="1163427" y="262339"/>
                </a:lnTo>
                <a:lnTo>
                  <a:pt x="1139354" y="298391"/>
                </a:lnTo>
                <a:lnTo>
                  <a:pt x="1109439" y="332333"/>
                </a:lnTo>
                <a:lnTo>
                  <a:pt x="1073232" y="364099"/>
                </a:lnTo>
                <a:lnTo>
                  <a:pt x="1030280" y="393624"/>
                </a:lnTo>
                <a:lnTo>
                  <a:pt x="980133" y="420841"/>
                </a:lnTo>
                <a:close/>
              </a:path>
              <a:path w="1362709" h="506094">
                <a:moveTo>
                  <a:pt x="1362517" y="505999"/>
                </a:moveTo>
                <a:lnTo>
                  <a:pt x="1289446" y="505999"/>
                </a:lnTo>
                <a:lnTo>
                  <a:pt x="1289446" y="0"/>
                </a:lnTo>
                <a:lnTo>
                  <a:pt x="1362517" y="0"/>
                </a:lnTo>
                <a:lnTo>
                  <a:pt x="1362517" y="505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3117" y="1332877"/>
            <a:ext cx="975994" cy="743585"/>
          </a:xfrm>
          <a:custGeom>
            <a:avLst/>
            <a:gdLst/>
            <a:ahLst/>
            <a:cxnLst/>
            <a:rect l="l" t="t" r="r" b="b"/>
            <a:pathLst>
              <a:path w="975994" h="743585">
                <a:moveTo>
                  <a:pt x="230662" y="743354"/>
                </a:moveTo>
                <a:lnTo>
                  <a:pt x="164352" y="741884"/>
                </a:lnTo>
                <a:lnTo>
                  <a:pt x="124345" y="731593"/>
                </a:lnTo>
                <a:lnTo>
                  <a:pt x="94524" y="703659"/>
                </a:lnTo>
                <a:lnTo>
                  <a:pt x="58776" y="649262"/>
                </a:lnTo>
                <a:lnTo>
                  <a:pt x="24796" y="591978"/>
                </a:lnTo>
                <a:lnTo>
                  <a:pt x="7347" y="543840"/>
                </a:lnTo>
                <a:lnTo>
                  <a:pt x="918" y="478708"/>
                </a:lnTo>
                <a:lnTo>
                  <a:pt x="0" y="370442"/>
                </a:lnTo>
                <a:lnTo>
                  <a:pt x="891" y="259942"/>
                </a:lnTo>
                <a:lnTo>
                  <a:pt x="7131" y="193988"/>
                </a:lnTo>
                <a:lnTo>
                  <a:pt x="24067" y="146371"/>
                </a:lnTo>
                <a:lnTo>
                  <a:pt x="57048" y="90881"/>
                </a:lnTo>
                <a:lnTo>
                  <a:pt x="91850" y="38340"/>
                </a:lnTo>
                <a:lnTo>
                  <a:pt x="121536" y="11360"/>
                </a:lnTo>
                <a:lnTo>
                  <a:pt x="162381" y="1420"/>
                </a:lnTo>
                <a:lnTo>
                  <a:pt x="230662" y="0"/>
                </a:lnTo>
                <a:lnTo>
                  <a:pt x="297557" y="1470"/>
                </a:lnTo>
                <a:lnTo>
                  <a:pt x="337967" y="11761"/>
                </a:lnTo>
                <a:lnTo>
                  <a:pt x="368188" y="39695"/>
                </a:lnTo>
                <a:lnTo>
                  <a:pt x="371366" y="44453"/>
                </a:lnTo>
                <a:lnTo>
                  <a:pt x="230662" y="44453"/>
                </a:lnTo>
                <a:lnTo>
                  <a:pt x="176037" y="45749"/>
                </a:lnTo>
                <a:lnTo>
                  <a:pt x="121057" y="79459"/>
                </a:lnTo>
                <a:lnTo>
                  <a:pt x="95327" y="127432"/>
                </a:lnTo>
                <a:lnTo>
                  <a:pt x="71055" y="177905"/>
                </a:lnTo>
                <a:lnTo>
                  <a:pt x="58591" y="220042"/>
                </a:lnTo>
                <a:lnTo>
                  <a:pt x="53999" y="276627"/>
                </a:lnTo>
                <a:lnTo>
                  <a:pt x="53343" y="370442"/>
                </a:lnTo>
                <a:lnTo>
                  <a:pt x="54030" y="468783"/>
                </a:lnTo>
                <a:lnTo>
                  <a:pt x="58838" y="527417"/>
                </a:lnTo>
                <a:lnTo>
                  <a:pt x="71889" y="569613"/>
                </a:lnTo>
                <a:lnTo>
                  <a:pt x="97302" y="618639"/>
                </a:lnTo>
                <a:lnTo>
                  <a:pt x="124113" y="665040"/>
                </a:lnTo>
                <a:lnTo>
                  <a:pt x="178290" y="697647"/>
                </a:lnTo>
                <a:lnTo>
                  <a:pt x="230662" y="698901"/>
                </a:lnTo>
                <a:lnTo>
                  <a:pt x="374818" y="698901"/>
                </a:lnTo>
                <a:lnTo>
                  <a:pt x="370863" y="704805"/>
                </a:lnTo>
                <a:lnTo>
                  <a:pt x="340776" y="731932"/>
                </a:lnTo>
                <a:lnTo>
                  <a:pt x="299529" y="741926"/>
                </a:lnTo>
                <a:lnTo>
                  <a:pt x="230662" y="743354"/>
                </a:lnTo>
                <a:close/>
              </a:path>
              <a:path w="975994" h="743585">
                <a:moveTo>
                  <a:pt x="374818" y="698901"/>
                </a:moveTo>
                <a:lnTo>
                  <a:pt x="230662" y="698901"/>
                </a:lnTo>
                <a:lnTo>
                  <a:pt x="285298" y="697604"/>
                </a:lnTo>
                <a:lnTo>
                  <a:pt x="317685" y="688529"/>
                </a:lnTo>
                <a:lnTo>
                  <a:pt x="366738" y="615922"/>
                </a:lnTo>
                <a:lnTo>
                  <a:pt x="391438" y="565411"/>
                </a:lnTo>
                <a:lnTo>
                  <a:pt x="404121" y="523003"/>
                </a:lnTo>
                <a:lnTo>
                  <a:pt x="408794" y="465684"/>
                </a:lnTo>
                <a:lnTo>
                  <a:pt x="409462" y="370442"/>
                </a:lnTo>
                <a:lnTo>
                  <a:pt x="408794" y="276627"/>
                </a:lnTo>
                <a:lnTo>
                  <a:pt x="404121" y="220042"/>
                </a:lnTo>
                <a:lnTo>
                  <a:pt x="391438" y="177905"/>
                </a:lnTo>
                <a:lnTo>
                  <a:pt x="366738" y="127432"/>
                </a:lnTo>
                <a:lnTo>
                  <a:pt x="340579" y="79459"/>
                </a:lnTo>
                <a:lnTo>
                  <a:pt x="285298" y="45749"/>
                </a:lnTo>
                <a:lnTo>
                  <a:pt x="230662" y="44453"/>
                </a:lnTo>
                <a:lnTo>
                  <a:pt x="371366" y="44453"/>
                </a:lnTo>
                <a:lnTo>
                  <a:pt x="404523" y="94092"/>
                </a:lnTo>
                <a:lnTo>
                  <a:pt x="439074" y="151337"/>
                </a:lnTo>
                <a:lnTo>
                  <a:pt x="456817" y="199205"/>
                </a:lnTo>
                <a:lnTo>
                  <a:pt x="463354" y="263604"/>
                </a:lnTo>
                <a:lnTo>
                  <a:pt x="464287" y="370442"/>
                </a:lnTo>
                <a:lnTo>
                  <a:pt x="463381" y="481806"/>
                </a:lnTo>
                <a:lnTo>
                  <a:pt x="457033" y="548254"/>
                </a:lnTo>
                <a:lnTo>
                  <a:pt x="439804" y="596180"/>
                </a:lnTo>
                <a:lnTo>
                  <a:pt x="406251" y="651978"/>
                </a:lnTo>
                <a:lnTo>
                  <a:pt x="374818" y="698901"/>
                </a:lnTo>
                <a:close/>
              </a:path>
              <a:path w="975994" h="743585">
                <a:moveTo>
                  <a:pt x="548057" y="110144"/>
                </a:moveTo>
                <a:lnTo>
                  <a:pt x="523855" y="77052"/>
                </a:lnTo>
                <a:lnTo>
                  <a:pt x="567999" y="43804"/>
                </a:lnTo>
                <a:lnTo>
                  <a:pt x="625109" y="21485"/>
                </a:lnTo>
                <a:lnTo>
                  <a:pt x="684565" y="3550"/>
                </a:lnTo>
                <a:lnTo>
                  <a:pt x="745132" y="987"/>
                </a:lnTo>
                <a:lnTo>
                  <a:pt x="803662" y="1724"/>
                </a:lnTo>
                <a:lnTo>
                  <a:pt x="839225" y="6884"/>
                </a:lnTo>
                <a:lnTo>
                  <a:pt x="866267" y="20887"/>
                </a:lnTo>
                <a:lnTo>
                  <a:pt x="893563" y="43465"/>
                </a:lnTo>
                <a:lnTo>
                  <a:pt x="746120" y="43465"/>
                </a:lnTo>
                <a:lnTo>
                  <a:pt x="714301" y="43700"/>
                </a:lnTo>
                <a:lnTo>
                  <a:pt x="674370" y="49820"/>
                </a:lnTo>
                <a:lnTo>
                  <a:pt x="621266" y="67810"/>
                </a:lnTo>
                <a:lnTo>
                  <a:pt x="580733" y="88778"/>
                </a:lnTo>
                <a:lnTo>
                  <a:pt x="548057" y="110144"/>
                </a:lnTo>
                <a:close/>
              </a:path>
              <a:path w="975994" h="743585">
                <a:moveTo>
                  <a:pt x="891125" y="699889"/>
                </a:moveTo>
                <a:lnTo>
                  <a:pt x="706606" y="699889"/>
                </a:lnTo>
                <a:lnTo>
                  <a:pt x="770569" y="699198"/>
                </a:lnTo>
                <a:lnTo>
                  <a:pt x="808972" y="694363"/>
                </a:lnTo>
                <a:lnTo>
                  <a:pt x="870589" y="655683"/>
                </a:lnTo>
                <a:lnTo>
                  <a:pt x="902285" y="628868"/>
                </a:lnTo>
                <a:lnTo>
                  <a:pt x="924558" y="578202"/>
                </a:lnTo>
                <a:lnTo>
                  <a:pt x="925414" y="530967"/>
                </a:lnTo>
                <a:lnTo>
                  <a:pt x="924538" y="488960"/>
                </a:lnTo>
                <a:lnTo>
                  <a:pt x="901764" y="444214"/>
                </a:lnTo>
                <a:lnTo>
                  <a:pt x="869354" y="420822"/>
                </a:lnTo>
                <a:lnTo>
                  <a:pt x="835246" y="398549"/>
                </a:lnTo>
                <a:lnTo>
                  <a:pt x="768327" y="382898"/>
                </a:lnTo>
                <a:lnTo>
                  <a:pt x="704631" y="382296"/>
                </a:lnTo>
                <a:lnTo>
                  <a:pt x="626591" y="382296"/>
                </a:lnTo>
                <a:lnTo>
                  <a:pt x="626591" y="334880"/>
                </a:lnTo>
                <a:lnTo>
                  <a:pt x="705618" y="334880"/>
                </a:lnTo>
                <a:lnTo>
                  <a:pt x="758410" y="334212"/>
                </a:lnTo>
                <a:lnTo>
                  <a:pt x="816300" y="316855"/>
                </a:lnTo>
                <a:lnTo>
                  <a:pt x="848115" y="292155"/>
                </a:lnTo>
                <a:lnTo>
                  <a:pt x="878526" y="266313"/>
                </a:lnTo>
                <a:lnTo>
                  <a:pt x="899896" y="219259"/>
                </a:lnTo>
                <a:lnTo>
                  <a:pt x="900718" y="176330"/>
                </a:lnTo>
                <a:lnTo>
                  <a:pt x="900051" y="140926"/>
                </a:lnTo>
                <a:lnTo>
                  <a:pt x="882694" y="101698"/>
                </a:lnTo>
                <a:lnTo>
                  <a:pt x="832213" y="58780"/>
                </a:lnTo>
                <a:lnTo>
                  <a:pt x="786765" y="44032"/>
                </a:lnTo>
                <a:lnTo>
                  <a:pt x="746120" y="43465"/>
                </a:lnTo>
                <a:lnTo>
                  <a:pt x="893563" y="43465"/>
                </a:lnTo>
                <a:lnTo>
                  <a:pt x="930647" y="76770"/>
                </a:lnTo>
                <a:lnTo>
                  <a:pt x="952719" y="130847"/>
                </a:lnTo>
                <a:lnTo>
                  <a:pt x="953568" y="181269"/>
                </a:lnTo>
                <a:lnTo>
                  <a:pt x="952908" y="220822"/>
                </a:lnTo>
                <a:lnTo>
                  <a:pt x="935752" y="266772"/>
                </a:lnTo>
                <a:lnTo>
                  <a:pt x="885812" y="321135"/>
                </a:lnTo>
                <a:lnTo>
                  <a:pt x="839761" y="345013"/>
                </a:lnTo>
                <a:lnTo>
                  <a:pt x="797982" y="353155"/>
                </a:lnTo>
                <a:lnTo>
                  <a:pt x="797982" y="356118"/>
                </a:lnTo>
                <a:lnTo>
                  <a:pt x="848949" y="363095"/>
                </a:lnTo>
                <a:lnTo>
                  <a:pt x="902725" y="385568"/>
                </a:lnTo>
                <a:lnTo>
                  <a:pt x="956624" y="438310"/>
                </a:lnTo>
                <a:lnTo>
                  <a:pt x="975084" y="486869"/>
                </a:lnTo>
                <a:lnTo>
                  <a:pt x="975794" y="530967"/>
                </a:lnTo>
                <a:lnTo>
                  <a:pt x="974718" y="590373"/>
                </a:lnTo>
                <a:lnTo>
                  <a:pt x="967182" y="626510"/>
                </a:lnTo>
                <a:lnTo>
                  <a:pt x="946726" y="654081"/>
                </a:lnTo>
                <a:lnTo>
                  <a:pt x="906892" y="687788"/>
                </a:lnTo>
                <a:lnTo>
                  <a:pt x="891125" y="699889"/>
                </a:lnTo>
                <a:close/>
              </a:path>
              <a:path w="975994" h="743585">
                <a:moveTo>
                  <a:pt x="708582" y="743354"/>
                </a:moveTo>
                <a:lnTo>
                  <a:pt x="643623" y="742714"/>
                </a:lnTo>
                <a:lnTo>
                  <a:pt x="601956" y="738230"/>
                </a:lnTo>
                <a:lnTo>
                  <a:pt x="565568" y="726059"/>
                </a:lnTo>
                <a:lnTo>
                  <a:pt x="516446" y="702359"/>
                </a:lnTo>
                <a:lnTo>
                  <a:pt x="516446" y="653460"/>
                </a:lnTo>
                <a:lnTo>
                  <a:pt x="541238" y="666217"/>
                </a:lnTo>
                <a:lnTo>
                  <a:pt x="559201" y="674020"/>
                </a:lnTo>
                <a:lnTo>
                  <a:pt x="609550" y="687541"/>
                </a:lnTo>
                <a:lnTo>
                  <a:pt x="660394" y="698345"/>
                </a:lnTo>
                <a:lnTo>
                  <a:pt x="891125" y="699889"/>
                </a:lnTo>
                <a:lnTo>
                  <a:pt x="865036" y="719912"/>
                </a:lnTo>
                <a:lnTo>
                  <a:pt x="830427" y="736408"/>
                </a:lnTo>
                <a:lnTo>
                  <a:pt x="784472" y="742486"/>
                </a:lnTo>
                <a:lnTo>
                  <a:pt x="708582" y="743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352" y="2207856"/>
            <a:ext cx="187712" cy="23575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663299" y="2094430"/>
            <a:ext cx="1075690" cy="383540"/>
          </a:xfrm>
          <a:custGeom>
            <a:avLst/>
            <a:gdLst/>
            <a:ahLst/>
            <a:cxnLst/>
            <a:rect l="l" t="t" r="r" b="b"/>
            <a:pathLst>
              <a:path w="1075689" h="383539">
                <a:moveTo>
                  <a:pt x="295612" y="72752"/>
                </a:moveTo>
                <a:lnTo>
                  <a:pt x="268138" y="72752"/>
                </a:lnTo>
                <a:lnTo>
                  <a:pt x="268138" y="460"/>
                </a:lnTo>
                <a:lnTo>
                  <a:pt x="295612" y="460"/>
                </a:lnTo>
                <a:lnTo>
                  <a:pt x="295612" y="72752"/>
                </a:lnTo>
                <a:close/>
              </a:path>
              <a:path w="1075689" h="383539">
                <a:moveTo>
                  <a:pt x="171136" y="216721"/>
                </a:moveTo>
                <a:lnTo>
                  <a:pt x="0" y="216721"/>
                </a:lnTo>
                <a:lnTo>
                  <a:pt x="0" y="25632"/>
                </a:lnTo>
                <a:lnTo>
                  <a:pt x="27473" y="25632"/>
                </a:lnTo>
                <a:lnTo>
                  <a:pt x="27473" y="97002"/>
                </a:lnTo>
                <a:lnTo>
                  <a:pt x="171136" y="97002"/>
                </a:lnTo>
                <a:lnTo>
                  <a:pt x="171136" y="118797"/>
                </a:lnTo>
                <a:lnTo>
                  <a:pt x="27473" y="118797"/>
                </a:lnTo>
                <a:lnTo>
                  <a:pt x="27473" y="193852"/>
                </a:lnTo>
                <a:lnTo>
                  <a:pt x="171136" y="193852"/>
                </a:lnTo>
                <a:lnTo>
                  <a:pt x="171136" y="216721"/>
                </a:lnTo>
                <a:close/>
              </a:path>
              <a:path w="1075689" h="383539">
                <a:moveTo>
                  <a:pt x="171136" y="97002"/>
                </a:moveTo>
                <a:lnTo>
                  <a:pt x="144122" y="97002"/>
                </a:lnTo>
                <a:lnTo>
                  <a:pt x="144122" y="25632"/>
                </a:lnTo>
                <a:lnTo>
                  <a:pt x="171136" y="25632"/>
                </a:lnTo>
                <a:lnTo>
                  <a:pt x="171136" y="72752"/>
                </a:lnTo>
                <a:lnTo>
                  <a:pt x="295612" y="72752"/>
                </a:lnTo>
                <a:lnTo>
                  <a:pt x="295612" y="95774"/>
                </a:lnTo>
                <a:lnTo>
                  <a:pt x="171136" y="95774"/>
                </a:lnTo>
                <a:lnTo>
                  <a:pt x="171136" y="97002"/>
                </a:lnTo>
                <a:close/>
              </a:path>
              <a:path w="1075689" h="383539">
                <a:moveTo>
                  <a:pt x="295612" y="155173"/>
                </a:moveTo>
                <a:lnTo>
                  <a:pt x="268138" y="155173"/>
                </a:lnTo>
                <a:lnTo>
                  <a:pt x="268138" y="95774"/>
                </a:lnTo>
                <a:lnTo>
                  <a:pt x="295612" y="95774"/>
                </a:lnTo>
                <a:lnTo>
                  <a:pt x="295612" y="155173"/>
                </a:lnTo>
                <a:close/>
              </a:path>
              <a:path w="1075689" h="383539">
                <a:moveTo>
                  <a:pt x="171136" y="193852"/>
                </a:moveTo>
                <a:lnTo>
                  <a:pt x="144122" y="193852"/>
                </a:lnTo>
                <a:lnTo>
                  <a:pt x="144122" y="118797"/>
                </a:lnTo>
                <a:lnTo>
                  <a:pt x="171136" y="118797"/>
                </a:lnTo>
                <a:lnTo>
                  <a:pt x="171136" y="155173"/>
                </a:lnTo>
                <a:lnTo>
                  <a:pt x="295612" y="155173"/>
                </a:lnTo>
                <a:lnTo>
                  <a:pt x="295612" y="178350"/>
                </a:lnTo>
                <a:lnTo>
                  <a:pt x="171136" y="178350"/>
                </a:lnTo>
                <a:lnTo>
                  <a:pt x="171136" y="193852"/>
                </a:lnTo>
                <a:close/>
              </a:path>
              <a:path w="1075689" h="383539">
                <a:moveTo>
                  <a:pt x="295612" y="283947"/>
                </a:moveTo>
                <a:lnTo>
                  <a:pt x="268138" y="283947"/>
                </a:lnTo>
                <a:lnTo>
                  <a:pt x="268138" y="178350"/>
                </a:lnTo>
                <a:lnTo>
                  <a:pt x="295612" y="178350"/>
                </a:lnTo>
                <a:lnTo>
                  <a:pt x="295612" y="283947"/>
                </a:lnTo>
                <a:close/>
              </a:path>
              <a:path w="1075689" h="383539">
                <a:moveTo>
                  <a:pt x="304821" y="373890"/>
                </a:moveTo>
                <a:lnTo>
                  <a:pt x="50343" y="373890"/>
                </a:lnTo>
                <a:lnTo>
                  <a:pt x="50343" y="256320"/>
                </a:lnTo>
                <a:lnTo>
                  <a:pt x="77817" y="256320"/>
                </a:lnTo>
                <a:lnTo>
                  <a:pt x="77817" y="350714"/>
                </a:lnTo>
                <a:lnTo>
                  <a:pt x="304821" y="350714"/>
                </a:lnTo>
                <a:lnTo>
                  <a:pt x="304821" y="373890"/>
                </a:lnTo>
                <a:close/>
              </a:path>
              <a:path w="1075689" h="383539">
                <a:moveTo>
                  <a:pt x="395378" y="171903"/>
                </a:moveTo>
                <a:lnTo>
                  <a:pt x="383713" y="149341"/>
                </a:lnTo>
                <a:lnTo>
                  <a:pt x="432454" y="136004"/>
                </a:lnTo>
                <a:lnTo>
                  <a:pt x="478030" y="111603"/>
                </a:lnTo>
                <a:lnTo>
                  <a:pt x="511749" y="78136"/>
                </a:lnTo>
                <a:lnTo>
                  <a:pt x="524920" y="37603"/>
                </a:lnTo>
                <a:lnTo>
                  <a:pt x="524920" y="14581"/>
                </a:lnTo>
                <a:lnTo>
                  <a:pt x="553007" y="14581"/>
                </a:lnTo>
                <a:lnTo>
                  <a:pt x="553007" y="37603"/>
                </a:lnTo>
                <a:lnTo>
                  <a:pt x="566159" y="77618"/>
                </a:lnTo>
                <a:lnTo>
                  <a:pt x="568063" y="79505"/>
                </a:lnTo>
                <a:lnTo>
                  <a:pt x="539194" y="79505"/>
                </a:lnTo>
                <a:lnTo>
                  <a:pt x="514629" y="113368"/>
                </a:lnTo>
                <a:lnTo>
                  <a:pt x="479545" y="140439"/>
                </a:lnTo>
                <a:lnTo>
                  <a:pt x="438332" y="160142"/>
                </a:lnTo>
                <a:lnTo>
                  <a:pt x="395378" y="171903"/>
                </a:lnTo>
                <a:close/>
              </a:path>
              <a:path w="1075689" h="383539">
                <a:moveTo>
                  <a:pt x="683009" y="171903"/>
                </a:moveTo>
                <a:lnTo>
                  <a:pt x="640077" y="160078"/>
                </a:lnTo>
                <a:lnTo>
                  <a:pt x="598899" y="140266"/>
                </a:lnTo>
                <a:lnTo>
                  <a:pt x="563823" y="113173"/>
                </a:lnTo>
                <a:lnTo>
                  <a:pt x="539194" y="79505"/>
                </a:lnTo>
                <a:lnTo>
                  <a:pt x="568063" y="79505"/>
                </a:lnTo>
                <a:lnTo>
                  <a:pt x="599974" y="111142"/>
                </a:lnTo>
                <a:lnTo>
                  <a:pt x="645645" y="135832"/>
                </a:lnTo>
                <a:lnTo>
                  <a:pt x="694367" y="149341"/>
                </a:lnTo>
                <a:lnTo>
                  <a:pt x="683009" y="171903"/>
                </a:lnTo>
                <a:close/>
              </a:path>
              <a:path w="1075689" h="383539">
                <a:moveTo>
                  <a:pt x="713246" y="241585"/>
                </a:moveTo>
                <a:lnTo>
                  <a:pt x="364220" y="241585"/>
                </a:lnTo>
                <a:lnTo>
                  <a:pt x="364220" y="218256"/>
                </a:lnTo>
                <a:lnTo>
                  <a:pt x="713246" y="218256"/>
                </a:lnTo>
                <a:lnTo>
                  <a:pt x="713246" y="241585"/>
                </a:lnTo>
                <a:close/>
              </a:path>
              <a:path w="1075689" h="383539">
                <a:moveTo>
                  <a:pt x="551626" y="383099"/>
                </a:moveTo>
                <a:lnTo>
                  <a:pt x="524766" y="383099"/>
                </a:lnTo>
                <a:lnTo>
                  <a:pt x="524766" y="241585"/>
                </a:lnTo>
                <a:lnTo>
                  <a:pt x="551626" y="241585"/>
                </a:lnTo>
                <a:lnTo>
                  <a:pt x="551626" y="383099"/>
                </a:lnTo>
                <a:close/>
              </a:path>
              <a:path w="1075689" h="383539">
                <a:moveTo>
                  <a:pt x="1075625" y="383099"/>
                </a:moveTo>
                <a:lnTo>
                  <a:pt x="1048919" y="383099"/>
                </a:lnTo>
                <a:lnTo>
                  <a:pt x="1048919" y="0"/>
                </a:lnTo>
                <a:lnTo>
                  <a:pt x="1075625" y="0"/>
                </a:lnTo>
                <a:lnTo>
                  <a:pt x="1075625" y="383099"/>
                </a:lnTo>
                <a:close/>
              </a:path>
              <a:path w="1075689" h="383539">
                <a:moveTo>
                  <a:pt x="999496" y="151797"/>
                </a:moveTo>
                <a:lnTo>
                  <a:pt x="972943" y="151797"/>
                </a:lnTo>
                <a:lnTo>
                  <a:pt x="972943" y="9055"/>
                </a:lnTo>
                <a:lnTo>
                  <a:pt x="999496" y="9055"/>
                </a:lnTo>
                <a:lnTo>
                  <a:pt x="999496" y="151797"/>
                </a:lnTo>
                <a:close/>
              </a:path>
              <a:path w="1075689" h="383539">
                <a:moveTo>
                  <a:pt x="835574" y="296226"/>
                </a:moveTo>
                <a:lnTo>
                  <a:pt x="801965" y="287053"/>
                </a:lnTo>
                <a:lnTo>
                  <a:pt x="776213" y="260714"/>
                </a:lnTo>
                <a:lnTo>
                  <a:pt x="759728" y="219323"/>
                </a:lnTo>
                <a:lnTo>
                  <a:pt x="753920" y="164996"/>
                </a:lnTo>
                <a:lnTo>
                  <a:pt x="759728" y="110804"/>
                </a:lnTo>
                <a:lnTo>
                  <a:pt x="776213" y="69548"/>
                </a:lnTo>
                <a:lnTo>
                  <a:pt x="801965" y="43285"/>
                </a:lnTo>
                <a:lnTo>
                  <a:pt x="835574" y="34073"/>
                </a:lnTo>
                <a:lnTo>
                  <a:pt x="867609" y="42302"/>
                </a:lnTo>
                <a:lnTo>
                  <a:pt x="885851" y="59398"/>
                </a:lnTo>
                <a:lnTo>
                  <a:pt x="835574" y="59398"/>
                </a:lnTo>
                <a:lnTo>
                  <a:pt x="812515" y="66984"/>
                </a:lnTo>
                <a:lnTo>
                  <a:pt x="794881" y="88426"/>
                </a:lnTo>
                <a:lnTo>
                  <a:pt x="783665" y="121754"/>
                </a:lnTo>
                <a:lnTo>
                  <a:pt x="779859" y="164996"/>
                </a:lnTo>
                <a:lnTo>
                  <a:pt x="783665" y="208195"/>
                </a:lnTo>
                <a:lnTo>
                  <a:pt x="794881" y="241566"/>
                </a:lnTo>
                <a:lnTo>
                  <a:pt x="812515" y="263052"/>
                </a:lnTo>
                <a:lnTo>
                  <a:pt x="835574" y="270594"/>
                </a:lnTo>
                <a:lnTo>
                  <a:pt x="885974" y="270594"/>
                </a:lnTo>
                <a:lnTo>
                  <a:pt x="868000" y="287813"/>
                </a:lnTo>
                <a:lnTo>
                  <a:pt x="835574" y="296226"/>
                </a:lnTo>
                <a:close/>
              </a:path>
              <a:path w="1075689" h="383539">
                <a:moveTo>
                  <a:pt x="885974" y="270594"/>
                </a:moveTo>
                <a:lnTo>
                  <a:pt x="835574" y="270594"/>
                </a:lnTo>
                <a:lnTo>
                  <a:pt x="858791" y="263052"/>
                </a:lnTo>
                <a:lnTo>
                  <a:pt x="876497" y="241566"/>
                </a:lnTo>
                <a:lnTo>
                  <a:pt x="887785" y="208195"/>
                </a:lnTo>
                <a:lnTo>
                  <a:pt x="891750" y="164996"/>
                </a:lnTo>
                <a:lnTo>
                  <a:pt x="887785" y="121754"/>
                </a:lnTo>
                <a:lnTo>
                  <a:pt x="876497" y="88426"/>
                </a:lnTo>
                <a:lnTo>
                  <a:pt x="858791" y="66984"/>
                </a:lnTo>
                <a:lnTo>
                  <a:pt x="835574" y="59398"/>
                </a:lnTo>
                <a:lnTo>
                  <a:pt x="885851" y="59398"/>
                </a:lnTo>
                <a:lnTo>
                  <a:pt x="892709" y="65826"/>
                </a:lnTo>
                <a:lnTo>
                  <a:pt x="909693" y="102904"/>
                </a:lnTo>
                <a:lnTo>
                  <a:pt x="917382" y="151797"/>
                </a:lnTo>
                <a:lnTo>
                  <a:pt x="999496" y="151797"/>
                </a:lnTo>
                <a:lnTo>
                  <a:pt x="999496" y="174973"/>
                </a:lnTo>
                <a:lnTo>
                  <a:pt x="917535" y="174973"/>
                </a:lnTo>
                <a:lnTo>
                  <a:pt x="910233" y="225345"/>
                </a:lnTo>
                <a:lnTo>
                  <a:pt x="893304" y="263572"/>
                </a:lnTo>
                <a:lnTo>
                  <a:pt x="885974" y="270594"/>
                </a:lnTo>
                <a:close/>
              </a:path>
              <a:path w="1075689" h="383539">
                <a:moveTo>
                  <a:pt x="999496" y="362992"/>
                </a:moveTo>
                <a:lnTo>
                  <a:pt x="972943" y="362992"/>
                </a:lnTo>
                <a:lnTo>
                  <a:pt x="972943" y="174973"/>
                </a:lnTo>
                <a:lnTo>
                  <a:pt x="999496" y="174973"/>
                </a:lnTo>
                <a:lnTo>
                  <a:pt x="999496" y="362992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98469" y="2089979"/>
            <a:ext cx="1131570" cy="387985"/>
          </a:xfrm>
          <a:custGeom>
            <a:avLst/>
            <a:gdLst/>
            <a:ahLst/>
            <a:cxnLst/>
            <a:rect l="l" t="t" r="r" b="b"/>
            <a:pathLst>
              <a:path w="1131570" h="387985">
                <a:moveTo>
                  <a:pt x="299296" y="387550"/>
                </a:moveTo>
                <a:lnTo>
                  <a:pt x="271822" y="387550"/>
                </a:lnTo>
                <a:lnTo>
                  <a:pt x="271822" y="4451"/>
                </a:lnTo>
                <a:lnTo>
                  <a:pt x="299296" y="4451"/>
                </a:lnTo>
                <a:lnTo>
                  <a:pt x="299296" y="162387"/>
                </a:lnTo>
                <a:lnTo>
                  <a:pt x="365602" y="162387"/>
                </a:lnTo>
                <a:lnTo>
                  <a:pt x="365602" y="186331"/>
                </a:lnTo>
                <a:lnTo>
                  <a:pt x="299296" y="186331"/>
                </a:lnTo>
                <a:lnTo>
                  <a:pt x="299296" y="387550"/>
                </a:lnTo>
                <a:close/>
              </a:path>
              <a:path w="1131570" h="387985">
                <a:moveTo>
                  <a:pt x="17497" y="304514"/>
                </a:moveTo>
                <a:lnTo>
                  <a:pt x="0" y="282720"/>
                </a:lnTo>
                <a:lnTo>
                  <a:pt x="38203" y="254485"/>
                </a:lnTo>
                <a:lnTo>
                  <a:pt x="70795" y="213632"/>
                </a:lnTo>
                <a:lnTo>
                  <a:pt x="93544" y="164807"/>
                </a:lnTo>
                <a:lnTo>
                  <a:pt x="102221" y="112658"/>
                </a:lnTo>
                <a:lnTo>
                  <a:pt x="102221" y="38831"/>
                </a:lnTo>
                <a:lnTo>
                  <a:pt x="129081" y="38831"/>
                </a:lnTo>
                <a:lnTo>
                  <a:pt x="129081" y="112658"/>
                </a:lnTo>
                <a:lnTo>
                  <a:pt x="137515" y="162704"/>
                </a:lnTo>
                <a:lnTo>
                  <a:pt x="142158" y="172210"/>
                </a:lnTo>
                <a:lnTo>
                  <a:pt x="116034" y="172210"/>
                </a:lnTo>
                <a:lnTo>
                  <a:pt x="99494" y="214143"/>
                </a:lnTo>
                <a:lnTo>
                  <a:pt x="76378" y="251428"/>
                </a:lnTo>
                <a:lnTo>
                  <a:pt x="48455" y="282180"/>
                </a:lnTo>
                <a:lnTo>
                  <a:pt x="17497" y="304514"/>
                </a:lnTo>
                <a:close/>
              </a:path>
              <a:path w="1131570" h="387985">
                <a:moveTo>
                  <a:pt x="213651" y="297147"/>
                </a:moveTo>
                <a:lnTo>
                  <a:pt x="183117" y="275899"/>
                </a:lnTo>
                <a:lnTo>
                  <a:pt x="155519" y="246881"/>
                </a:lnTo>
                <a:lnTo>
                  <a:pt x="132582" y="211761"/>
                </a:lnTo>
                <a:lnTo>
                  <a:pt x="116034" y="172210"/>
                </a:lnTo>
                <a:lnTo>
                  <a:pt x="142158" y="172210"/>
                </a:lnTo>
                <a:lnTo>
                  <a:pt x="160296" y="209354"/>
                </a:lnTo>
                <a:lnTo>
                  <a:pt x="192947" y="248291"/>
                </a:lnTo>
                <a:lnTo>
                  <a:pt x="230995" y="275199"/>
                </a:lnTo>
                <a:lnTo>
                  <a:pt x="213651" y="297147"/>
                </a:lnTo>
                <a:close/>
              </a:path>
              <a:path w="1131570" h="387985">
                <a:moveTo>
                  <a:pt x="505120" y="196614"/>
                </a:moveTo>
                <a:lnTo>
                  <a:pt x="477953" y="196614"/>
                </a:lnTo>
                <a:lnTo>
                  <a:pt x="477953" y="139825"/>
                </a:lnTo>
                <a:lnTo>
                  <a:pt x="457005" y="129625"/>
                </a:lnTo>
                <a:lnTo>
                  <a:pt x="441596" y="116591"/>
                </a:lnTo>
                <a:lnTo>
                  <a:pt x="432087" y="100823"/>
                </a:lnTo>
                <a:lnTo>
                  <a:pt x="428838" y="82421"/>
                </a:lnTo>
                <a:lnTo>
                  <a:pt x="438102" y="52619"/>
                </a:lnTo>
                <a:lnTo>
                  <a:pt x="464734" y="30601"/>
                </a:lnTo>
                <a:lnTo>
                  <a:pt x="506993" y="16957"/>
                </a:lnTo>
                <a:lnTo>
                  <a:pt x="563137" y="12278"/>
                </a:lnTo>
                <a:lnTo>
                  <a:pt x="619128" y="16957"/>
                </a:lnTo>
                <a:lnTo>
                  <a:pt x="661349" y="30601"/>
                </a:lnTo>
                <a:lnTo>
                  <a:pt x="665552" y="34073"/>
                </a:lnTo>
                <a:lnTo>
                  <a:pt x="563137" y="34073"/>
                </a:lnTo>
                <a:lnTo>
                  <a:pt x="519068" y="37440"/>
                </a:lnTo>
                <a:lnTo>
                  <a:pt x="485589" y="47081"/>
                </a:lnTo>
                <a:lnTo>
                  <a:pt x="464370" y="62305"/>
                </a:lnTo>
                <a:lnTo>
                  <a:pt x="457079" y="82421"/>
                </a:lnTo>
                <a:lnTo>
                  <a:pt x="464370" y="102643"/>
                </a:lnTo>
                <a:lnTo>
                  <a:pt x="485589" y="117800"/>
                </a:lnTo>
                <a:lnTo>
                  <a:pt x="519068" y="127316"/>
                </a:lnTo>
                <a:lnTo>
                  <a:pt x="563137" y="130616"/>
                </a:lnTo>
                <a:lnTo>
                  <a:pt x="666762" y="130616"/>
                </a:lnTo>
                <a:lnTo>
                  <a:pt x="649089" y="139364"/>
                </a:lnTo>
                <a:lnTo>
                  <a:pt x="649089" y="147038"/>
                </a:lnTo>
                <a:lnTo>
                  <a:pt x="622076" y="147038"/>
                </a:lnTo>
                <a:lnTo>
                  <a:pt x="621149" y="147192"/>
                </a:lnTo>
                <a:lnTo>
                  <a:pt x="505120" y="147192"/>
                </a:lnTo>
                <a:lnTo>
                  <a:pt x="505120" y="196614"/>
                </a:lnTo>
                <a:close/>
              </a:path>
              <a:path w="1131570" h="387985">
                <a:moveTo>
                  <a:pt x="666762" y="130616"/>
                </a:moveTo>
                <a:lnTo>
                  <a:pt x="563137" y="130616"/>
                </a:lnTo>
                <a:lnTo>
                  <a:pt x="607147" y="127316"/>
                </a:lnTo>
                <a:lnTo>
                  <a:pt x="640667" y="117800"/>
                </a:lnTo>
                <a:lnTo>
                  <a:pt x="662013" y="102643"/>
                </a:lnTo>
                <a:lnTo>
                  <a:pt x="669503" y="82421"/>
                </a:lnTo>
                <a:lnTo>
                  <a:pt x="662013" y="62305"/>
                </a:lnTo>
                <a:lnTo>
                  <a:pt x="640667" y="47081"/>
                </a:lnTo>
                <a:lnTo>
                  <a:pt x="607147" y="37440"/>
                </a:lnTo>
                <a:lnTo>
                  <a:pt x="563137" y="34073"/>
                </a:lnTo>
                <a:lnTo>
                  <a:pt x="665552" y="34073"/>
                </a:lnTo>
                <a:lnTo>
                  <a:pt x="688000" y="52619"/>
                </a:lnTo>
                <a:lnTo>
                  <a:pt x="697284" y="82421"/>
                </a:lnTo>
                <a:lnTo>
                  <a:pt x="694092" y="100621"/>
                </a:lnTo>
                <a:lnTo>
                  <a:pt x="684755" y="116245"/>
                </a:lnTo>
                <a:lnTo>
                  <a:pt x="669635" y="129193"/>
                </a:lnTo>
                <a:lnTo>
                  <a:pt x="666762" y="130616"/>
                </a:lnTo>
                <a:close/>
              </a:path>
              <a:path w="1131570" h="387985">
                <a:moveTo>
                  <a:pt x="649089" y="196614"/>
                </a:moveTo>
                <a:lnTo>
                  <a:pt x="622076" y="196614"/>
                </a:lnTo>
                <a:lnTo>
                  <a:pt x="622076" y="147038"/>
                </a:lnTo>
                <a:lnTo>
                  <a:pt x="649089" y="147038"/>
                </a:lnTo>
                <a:lnTo>
                  <a:pt x="649089" y="196614"/>
                </a:lnTo>
                <a:close/>
              </a:path>
              <a:path w="1131570" h="387985">
                <a:moveTo>
                  <a:pt x="563137" y="152104"/>
                </a:moveTo>
                <a:lnTo>
                  <a:pt x="547278" y="151787"/>
                </a:lnTo>
                <a:lnTo>
                  <a:pt x="532344" y="150856"/>
                </a:lnTo>
                <a:lnTo>
                  <a:pt x="518264" y="149319"/>
                </a:lnTo>
                <a:lnTo>
                  <a:pt x="505120" y="147192"/>
                </a:lnTo>
                <a:lnTo>
                  <a:pt x="621149" y="147192"/>
                </a:lnTo>
                <a:lnTo>
                  <a:pt x="608701" y="149254"/>
                </a:lnTo>
                <a:lnTo>
                  <a:pt x="594391" y="150837"/>
                </a:lnTo>
                <a:lnTo>
                  <a:pt x="579067" y="151789"/>
                </a:lnTo>
                <a:lnTo>
                  <a:pt x="563137" y="152104"/>
                </a:lnTo>
                <a:close/>
              </a:path>
              <a:path w="1131570" h="387985">
                <a:moveTo>
                  <a:pt x="737957" y="219330"/>
                </a:moveTo>
                <a:lnTo>
                  <a:pt x="388931" y="219330"/>
                </a:lnTo>
                <a:lnTo>
                  <a:pt x="388931" y="196614"/>
                </a:lnTo>
                <a:lnTo>
                  <a:pt x="737957" y="196614"/>
                </a:lnTo>
                <a:lnTo>
                  <a:pt x="737957" y="219330"/>
                </a:lnTo>
                <a:close/>
              </a:path>
              <a:path w="1131570" h="387985">
                <a:moveTo>
                  <a:pt x="563291" y="386476"/>
                </a:moveTo>
                <a:lnTo>
                  <a:pt x="507878" y="382029"/>
                </a:lnTo>
                <a:lnTo>
                  <a:pt x="466480" y="368978"/>
                </a:lnTo>
                <a:lnTo>
                  <a:pt x="440565" y="347754"/>
                </a:lnTo>
                <a:lnTo>
                  <a:pt x="431600" y="318789"/>
                </a:lnTo>
                <a:lnTo>
                  <a:pt x="440565" y="290116"/>
                </a:lnTo>
                <a:lnTo>
                  <a:pt x="466480" y="269098"/>
                </a:lnTo>
                <a:lnTo>
                  <a:pt x="507878" y="256195"/>
                </a:lnTo>
                <a:lnTo>
                  <a:pt x="563291" y="251869"/>
                </a:lnTo>
                <a:lnTo>
                  <a:pt x="618440" y="256195"/>
                </a:lnTo>
                <a:lnTo>
                  <a:pt x="659718" y="269098"/>
                </a:lnTo>
                <a:lnTo>
                  <a:pt x="664969" y="273357"/>
                </a:lnTo>
                <a:lnTo>
                  <a:pt x="563291" y="273357"/>
                </a:lnTo>
                <a:lnTo>
                  <a:pt x="520034" y="276592"/>
                </a:lnTo>
                <a:lnTo>
                  <a:pt x="487296" y="285655"/>
                </a:lnTo>
                <a:lnTo>
                  <a:pt x="466617" y="299927"/>
                </a:lnTo>
                <a:lnTo>
                  <a:pt x="459535" y="318789"/>
                </a:lnTo>
                <a:lnTo>
                  <a:pt x="466617" y="337998"/>
                </a:lnTo>
                <a:lnTo>
                  <a:pt x="487296" y="352402"/>
                </a:lnTo>
                <a:lnTo>
                  <a:pt x="520034" y="361395"/>
                </a:lnTo>
                <a:lnTo>
                  <a:pt x="563291" y="364374"/>
                </a:lnTo>
                <a:lnTo>
                  <a:pt x="665339" y="364374"/>
                </a:lnTo>
                <a:lnTo>
                  <a:pt x="659718" y="368978"/>
                </a:lnTo>
                <a:lnTo>
                  <a:pt x="618440" y="382029"/>
                </a:lnTo>
                <a:lnTo>
                  <a:pt x="563291" y="386476"/>
                </a:lnTo>
                <a:close/>
              </a:path>
              <a:path w="1131570" h="387985">
                <a:moveTo>
                  <a:pt x="665339" y="364374"/>
                </a:moveTo>
                <a:lnTo>
                  <a:pt x="563291" y="364374"/>
                </a:lnTo>
                <a:lnTo>
                  <a:pt x="606379" y="361395"/>
                </a:lnTo>
                <a:lnTo>
                  <a:pt x="639093" y="352402"/>
                </a:lnTo>
                <a:lnTo>
                  <a:pt x="659922" y="337998"/>
                </a:lnTo>
                <a:lnTo>
                  <a:pt x="667354" y="318789"/>
                </a:lnTo>
                <a:lnTo>
                  <a:pt x="659922" y="299927"/>
                </a:lnTo>
                <a:lnTo>
                  <a:pt x="639093" y="285655"/>
                </a:lnTo>
                <a:lnTo>
                  <a:pt x="606379" y="276592"/>
                </a:lnTo>
                <a:lnTo>
                  <a:pt x="563291" y="273357"/>
                </a:lnTo>
                <a:lnTo>
                  <a:pt x="664969" y="273357"/>
                </a:lnTo>
                <a:lnTo>
                  <a:pt x="685628" y="290116"/>
                </a:lnTo>
                <a:lnTo>
                  <a:pt x="694674" y="318789"/>
                </a:lnTo>
                <a:lnTo>
                  <a:pt x="685628" y="347754"/>
                </a:lnTo>
                <a:lnTo>
                  <a:pt x="665339" y="364374"/>
                </a:lnTo>
                <a:close/>
              </a:path>
              <a:path w="1131570" h="387985">
                <a:moveTo>
                  <a:pt x="902494" y="41287"/>
                </a:moveTo>
                <a:lnTo>
                  <a:pt x="875327" y="41287"/>
                </a:lnTo>
                <a:lnTo>
                  <a:pt x="875327" y="0"/>
                </a:lnTo>
                <a:lnTo>
                  <a:pt x="902494" y="0"/>
                </a:lnTo>
                <a:lnTo>
                  <a:pt x="902494" y="41287"/>
                </a:lnTo>
                <a:close/>
              </a:path>
              <a:path w="1131570" h="387985">
                <a:moveTo>
                  <a:pt x="1003026" y="63849"/>
                </a:moveTo>
                <a:lnTo>
                  <a:pt x="774640" y="63849"/>
                </a:lnTo>
                <a:lnTo>
                  <a:pt x="774640" y="41287"/>
                </a:lnTo>
                <a:lnTo>
                  <a:pt x="1003026" y="41287"/>
                </a:lnTo>
                <a:lnTo>
                  <a:pt x="1003026" y="63849"/>
                </a:lnTo>
                <a:close/>
              </a:path>
              <a:path w="1131570" h="387985">
                <a:moveTo>
                  <a:pt x="1071481" y="216260"/>
                </a:moveTo>
                <a:lnTo>
                  <a:pt x="1044007" y="216260"/>
                </a:lnTo>
                <a:lnTo>
                  <a:pt x="1044007" y="2762"/>
                </a:lnTo>
                <a:lnTo>
                  <a:pt x="1071481" y="2762"/>
                </a:lnTo>
                <a:lnTo>
                  <a:pt x="1071481" y="99151"/>
                </a:lnTo>
                <a:lnTo>
                  <a:pt x="1131187" y="99151"/>
                </a:lnTo>
                <a:lnTo>
                  <a:pt x="1131187" y="122481"/>
                </a:lnTo>
                <a:lnTo>
                  <a:pt x="1071481" y="122481"/>
                </a:lnTo>
                <a:lnTo>
                  <a:pt x="1071481" y="216260"/>
                </a:lnTo>
                <a:close/>
              </a:path>
              <a:path w="1131570" h="387985">
                <a:moveTo>
                  <a:pt x="888833" y="209354"/>
                </a:moveTo>
                <a:lnTo>
                  <a:pt x="850992" y="205114"/>
                </a:lnTo>
                <a:lnTo>
                  <a:pt x="822086" y="192700"/>
                </a:lnTo>
                <a:lnTo>
                  <a:pt x="803685" y="172920"/>
                </a:lnTo>
                <a:lnTo>
                  <a:pt x="797356" y="146578"/>
                </a:lnTo>
                <a:lnTo>
                  <a:pt x="803685" y="120387"/>
                </a:lnTo>
                <a:lnTo>
                  <a:pt x="822086" y="100628"/>
                </a:lnTo>
                <a:lnTo>
                  <a:pt x="850992" y="88150"/>
                </a:lnTo>
                <a:lnTo>
                  <a:pt x="888833" y="83803"/>
                </a:lnTo>
                <a:lnTo>
                  <a:pt x="926238" y="88150"/>
                </a:lnTo>
                <a:lnTo>
                  <a:pt x="954966" y="100628"/>
                </a:lnTo>
                <a:lnTo>
                  <a:pt x="958747" y="104677"/>
                </a:lnTo>
                <a:lnTo>
                  <a:pt x="888833" y="104677"/>
                </a:lnTo>
                <a:lnTo>
                  <a:pt x="861779" y="107705"/>
                </a:lnTo>
                <a:lnTo>
                  <a:pt x="841042" y="116245"/>
                </a:lnTo>
                <a:lnTo>
                  <a:pt x="827816" y="129476"/>
                </a:lnTo>
                <a:lnTo>
                  <a:pt x="823295" y="146578"/>
                </a:lnTo>
                <a:lnTo>
                  <a:pt x="827816" y="163807"/>
                </a:lnTo>
                <a:lnTo>
                  <a:pt x="841042" y="177007"/>
                </a:lnTo>
                <a:lnTo>
                  <a:pt x="861779" y="185429"/>
                </a:lnTo>
                <a:lnTo>
                  <a:pt x="888833" y="188326"/>
                </a:lnTo>
                <a:lnTo>
                  <a:pt x="959047" y="188326"/>
                </a:lnTo>
                <a:lnTo>
                  <a:pt x="954966" y="192700"/>
                </a:lnTo>
                <a:lnTo>
                  <a:pt x="926238" y="205114"/>
                </a:lnTo>
                <a:lnTo>
                  <a:pt x="888833" y="209354"/>
                </a:lnTo>
                <a:close/>
              </a:path>
              <a:path w="1131570" h="387985">
                <a:moveTo>
                  <a:pt x="959047" y="188326"/>
                </a:moveTo>
                <a:lnTo>
                  <a:pt x="888833" y="188326"/>
                </a:lnTo>
                <a:lnTo>
                  <a:pt x="915453" y="185429"/>
                </a:lnTo>
                <a:lnTo>
                  <a:pt x="936030" y="177007"/>
                </a:lnTo>
                <a:lnTo>
                  <a:pt x="949355" y="163807"/>
                </a:lnTo>
                <a:lnTo>
                  <a:pt x="954218" y="146578"/>
                </a:lnTo>
                <a:lnTo>
                  <a:pt x="949355" y="129476"/>
                </a:lnTo>
                <a:lnTo>
                  <a:pt x="936030" y="116245"/>
                </a:lnTo>
                <a:lnTo>
                  <a:pt x="915453" y="107705"/>
                </a:lnTo>
                <a:lnTo>
                  <a:pt x="888833" y="104677"/>
                </a:lnTo>
                <a:lnTo>
                  <a:pt x="958747" y="104677"/>
                </a:lnTo>
                <a:lnTo>
                  <a:pt x="973421" y="120387"/>
                </a:lnTo>
                <a:lnTo>
                  <a:pt x="980004" y="146578"/>
                </a:lnTo>
                <a:lnTo>
                  <a:pt x="973421" y="172920"/>
                </a:lnTo>
                <a:lnTo>
                  <a:pt x="959047" y="188326"/>
                </a:lnTo>
                <a:close/>
              </a:path>
              <a:path w="1131570" h="387985">
                <a:moveTo>
                  <a:pt x="1086369" y="382639"/>
                </a:moveTo>
                <a:lnTo>
                  <a:pt x="831123" y="382639"/>
                </a:lnTo>
                <a:lnTo>
                  <a:pt x="831123" y="297301"/>
                </a:lnTo>
                <a:lnTo>
                  <a:pt x="1044314" y="297301"/>
                </a:lnTo>
                <a:lnTo>
                  <a:pt x="1044314" y="258622"/>
                </a:lnTo>
                <a:lnTo>
                  <a:pt x="830202" y="258622"/>
                </a:lnTo>
                <a:lnTo>
                  <a:pt x="830202" y="237288"/>
                </a:lnTo>
                <a:lnTo>
                  <a:pt x="1071481" y="237288"/>
                </a:lnTo>
                <a:lnTo>
                  <a:pt x="1071481" y="318482"/>
                </a:lnTo>
                <a:lnTo>
                  <a:pt x="857983" y="318482"/>
                </a:lnTo>
                <a:lnTo>
                  <a:pt x="857983" y="360690"/>
                </a:lnTo>
                <a:lnTo>
                  <a:pt x="1086369" y="360690"/>
                </a:lnTo>
                <a:lnTo>
                  <a:pt x="1086369" y="382639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79165" y="2094430"/>
            <a:ext cx="1068705" cy="384175"/>
          </a:xfrm>
          <a:custGeom>
            <a:avLst/>
            <a:gdLst/>
            <a:ahLst/>
            <a:cxnLst/>
            <a:rect l="l" t="t" r="r" b="b"/>
            <a:pathLst>
              <a:path w="1068704" h="384175">
                <a:moveTo>
                  <a:pt x="310500" y="383099"/>
                </a:moveTo>
                <a:lnTo>
                  <a:pt x="283794" y="383099"/>
                </a:lnTo>
                <a:lnTo>
                  <a:pt x="283794" y="0"/>
                </a:lnTo>
                <a:lnTo>
                  <a:pt x="310500" y="0"/>
                </a:lnTo>
                <a:lnTo>
                  <a:pt x="310500" y="383099"/>
                </a:lnTo>
                <a:close/>
              </a:path>
              <a:path w="1068704" h="384175">
                <a:moveTo>
                  <a:pt x="233144" y="362072"/>
                </a:moveTo>
                <a:lnTo>
                  <a:pt x="206744" y="362072"/>
                </a:lnTo>
                <a:lnTo>
                  <a:pt x="206744" y="171750"/>
                </a:lnTo>
                <a:lnTo>
                  <a:pt x="118030" y="171750"/>
                </a:lnTo>
                <a:lnTo>
                  <a:pt x="118030" y="148266"/>
                </a:lnTo>
                <a:lnTo>
                  <a:pt x="206744" y="148266"/>
                </a:lnTo>
                <a:lnTo>
                  <a:pt x="206744" y="9976"/>
                </a:lnTo>
                <a:lnTo>
                  <a:pt x="233144" y="9976"/>
                </a:lnTo>
                <a:lnTo>
                  <a:pt x="233144" y="362072"/>
                </a:lnTo>
                <a:close/>
              </a:path>
              <a:path w="1068704" h="384175">
                <a:moveTo>
                  <a:pt x="23790" y="288245"/>
                </a:moveTo>
                <a:lnTo>
                  <a:pt x="0" y="288245"/>
                </a:lnTo>
                <a:lnTo>
                  <a:pt x="0" y="48347"/>
                </a:lnTo>
                <a:lnTo>
                  <a:pt x="143815" y="48347"/>
                </a:lnTo>
                <a:lnTo>
                  <a:pt x="143815" y="71524"/>
                </a:lnTo>
                <a:lnTo>
                  <a:pt x="26552" y="71524"/>
                </a:lnTo>
                <a:lnTo>
                  <a:pt x="26552" y="264762"/>
                </a:lnTo>
                <a:lnTo>
                  <a:pt x="166952" y="264762"/>
                </a:lnTo>
                <a:lnTo>
                  <a:pt x="168526" y="276887"/>
                </a:lnTo>
                <a:lnTo>
                  <a:pt x="136004" y="282590"/>
                </a:lnTo>
                <a:lnTo>
                  <a:pt x="103122" y="286020"/>
                </a:lnTo>
                <a:lnTo>
                  <a:pt x="66758" y="287722"/>
                </a:lnTo>
                <a:lnTo>
                  <a:pt x="23790" y="288245"/>
                </a:lnTo>
                <a:close/>
              </a:path>
              <a:path w="1068704" h="384175">
                <a:moveTo>
                  <a:pt x="166952" y="264762"/>
                </a:moveTo>
                <a:lnTo>
                  <a:pt x="26552" y="264762"/>
                </a:lnTo>
                <a:lnTo>
                  <a:pt x="67682" y="264366"/>
                </a:lnTo>
                <a:lnTo>
                  <a:pt x="102566" y="262632"/>
                </a:lnTo>
                <a:lnTo>
                  <a:pt x="134170" y="259085"/>
                </a:lnTo>
                <a:lnTo>
                  <a:pt x="165457" y="253250"/>
                </a:lnTo>
                <a:lnTo>
                  <a:pt x="166952" y="264762"/>
                </a:lnTo>
                <a:close/>
              </a:path>
              <a:path w="1068704" h="384175">
                <a:moveTo>
                  <a:pt x="682549" y="383559"/>
                </a:moveTo>
                <a:lnTo>
                  <a:pt x="655229" y="383559"/>
                </a:lnTo>
                <a:lnTo>
                  <a:pt x="655229" y="0"/>
                </a:lnTo>
                <a:lnTo>
                  <a:pt x="682549" y="0"/>
                </a:lnTo>
                <a:lnTo>
                  <a:pt x="682549" y="383559"/>
                </a:lnTo>
                <a:close/>
              </a:path>
              <a:path w="1068704" h="384175">
                <a:moveTo>
                  <a:pt x="480409" y="295305"/>
                </a:moveTo>
                <a:lnTo>
                  <a:pt x="441342" y="285986"/>
                </a:lnTo>
                <a:lnTo>
                  <a:pt x="410765" y="259428"/>
                </a:lnTo>
                <a:lnTo>
                  <a:pt x="390836" y="217733"/>
                </a:lnTo>
                <a:lnTo>
                  <a:pt x="383713" y="163001"/>
                </a:lnTo>
                <a:lnTo>
                  <a:pt x="390836" y="108353"/>
                </a:lnTo>
                <a:lnTo>
                  <a:pt x="410765" y="66670"/>
                </a:lnTo>
                <a:lnTo>
                  <a:pt x="441342" y="40038"/>
                </a:lnTo>
                <a:lnTo>
                  <a:pt x="480409" y="30543"/>
                </a:lnTo>
                <a:lnTo>
                  <a:pt x="519281" y="40038"/>
                </a:lnTo>
                <a:lnTo>
                  <a:pt x="536235" y="54794"/>
                </a:lnTo>
                <a:lnTo>
                  <a:pt x="480409" y="54794"/>
                </a:lnTo>
                <a:lnTo>
                  <a:pt x="452007" y="62830"/>
                </a:lnTo>
                <a:lnTo>
                  <a:pt x="429778" y="85011"/>
                </a:lnTo>
                <a:lnTo>
                  <a:pt x="415290" y="119135"/>
                </a:lnTo>
                <a:lnTo>
                  <a:pt x="410112" y="163001"/>
                </a:lnTo>
                <a:lnTo>
                  <a:pt x="415290" y="206910"/>
                </a:lnTo>
                <a:lnTo>
                  <a:pt x="429778" y="241106"/>
                </a:lnTo>
                <a:lnTo>
                  <a:pt x="452007" y="263301"/>
                </a:lnTo>
                <a:lnTo>
                  <a:pt x="480409" y="271208"/>
                </a:lnTo>
                <a:lnTo>
                  <a:pt x="536308" y="271208"/>
                </a:lnTo>
                <a:lnTo>
                  <a:pt x="519281" y="285986"/>
                </a:lnTo>
                <a:lnTo>
                  <a:pt x="480409" y="295305"/>
                </a:lnTo>
                <a:close/>
              </a:path>
              <a:path w="1068704" h="384175">
                <a:moveTo>
                  <a:pt x="536308" y="271208"/>
                </a:moveTo>
                <a:lnTo>
                  <a:pt x="480409" y="271208"/>
                </a:lnTo>
                <a:lnTo>
                  <a:pt x="508765" y="263301"/>
                </a:lnTo>
                <a:lnTo>
                  <a:pt x="530905" y="241106"/>
                </a:lnTo>
                <a:lnTo>
                  <a:pt x="545333" y="206910"/>
                </a:lnTo>
                <a:lnTo>
                  <a:pt x="550552" y="163001"/>
                </a:lnTo>
                <a:lnTo>
                  <a:pt x="545333" y="119135"/>
                </a:lnTo>
                <a:lnTo>
                  <a:pt x="530905" y="85011"/>
                </a:lnTo>
                <a:lnTo>
                  <a:pt x="508765" y="62830"/>
                </a:lnTo>
                <a:lnTo>
                  <a:pt x="480409" y="54794"/>
                </a:lnTo>
                <a:lnTo>
                  <a:pt x="536235" y="54794"/>
                </a:lnTo>
                <a:lnTo>
                  <a:pt x="549880" y="66670"/>
                </a:lnTo>
                <a:lnTo>
                  <a:pt x="569917" y="108353"/>
                </a:lnTo>
                <a:lnTo>
                  <a:pt x="577105" y="163001"/>
                </a:lnTo>
                <a:lnTo>
                  <a:pt x="569917" y="217733"/>
                </a:lnTo>
                <a:lnTo>
                  <a:pt x="549880" y="259428"/>
                </a:lnTo>
                <a:lnTo>
                  <a:pt x="536308" y="271208"/>
                </a:lnTo>
                <a:close/>
              </a:path>
              <a:path w="1068704" h="384175">
                <a:moveTo>
                  <a:pt x="1068258" y="383559"/>
                </a:moveTo>
                <a:lnTo>
                  <a:pt x="1041244" y="383559"/>
                </a:lnTo>
                <a:lnTo>
                  <a:pt x="1041244" y="170982"/>
                </a:lnTo>
                <a:lnTo>
                  <a:pt x="955599" y="170982"/>
                </a:lnTo>
                <a:lnTo>
                  <a:pt x="955599" y="147959"/>
                </a:lnTo>
                <a:lnTo>
                  <a:pt x="1041244" y="147959"/>
                </a:lnTo>
                <a:lnTo>
                  <a:pt x="1041244" y="0"/>
                </a:lnTo>
                <a:lnTo>
                  <a:pt x="1068258" y="0"/>
                </a:lnTo>
                <a:lnTo>
                  <a:pt x="1068258" y="383559"/>
                </a:lnTo>
                <a:close/>
              </a:path>
              <a:path w="1068704" h="384175">
                <a:moveTo>
                  <a:pt x="799198" y="289473"/>
                </a:moveTo>
                <a:lnTo>
                  <a:pt x="770496" y="289473"/>
                </a:lnTo>
                <a:lnTo>
                  <a:pt x="770496" y="36069"/>
                </a:lnTo>
                <a:lnTo>
                  <a:pt x="949153" y="36069"/>
                </a:lnTo>
                <a:lnTo>
                  <a:pt x="949153" y="59091"/>
                </a:lnTo>
                <a:lnTo>
                  <a:pt x="798123" y="59091"/>
                </a:lnTo>
                <a:lnTo>
                  <a:pt x="798123" y="144122"/>
                </a:lnTo>
                <a:lnTo>
                  <a:pt x="931042" y="144122"/>
                </a:lnTo>
                <a:lnTo>
                  <a:pt x="931042" y="166838"/>
                </a:lnTo>
                <a:lnTo>
                  <a:pt x="798123" y="166838"/>
                </a:lnTo>
                <a:lnTo>
                  <a:pt x="798123" y="265990"/>
                </a:lnTo>
                <a:lnTo>
                  <a:pt x="976030" y="265990"/>
                </a:lnTo>
                <a:lnTo>
                  <a:pt x="977701" y="276887"/>
                </a:lnTo>
                <a:lnTo>
                  <a:pt x="937097" y="282890"/>
                </a:lnTo>
                <a:lnTo>
                  <a:pt x="896335" y="286691"/>
                </a:lnTo>
                <a:lnTo>
                  <a:pt x="851630" y="288737"/>
                </a:lnTo>
                <a:lnTo>
                  <a:pt x="799198" y="289473"/>
                </a:lnTo>
                <a:close/>
              </a:path>
              <a:path w="1068704" h="384175">
                <a:moveTo>
                  <a:pt x="976030" y="265990"/>
                </a:moveTo>
                <a:lnTo>
                  <a:pt x="799198" y="265990"/>
                </a:lnTo>
                <a:lnTo>
                  <a:pt x="851057" y="265606"/>
                </a:lnTo>
                <a:lnTo>
                  <a:pt x="895088" y="263841"/>
                </a:lnTo>
                <a:lnTo>
                  <a:pt x="934917" y="260119"/>
                </a:lnTo>
                <a:lnTo>
                  <a:pt x="974171" y="253864"/>
                </a:lnTo>
                <a:lnTo>
                  <a:pt x="976030" y="265990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24866" y="2094430"/>
            <a:ext cx="699770" cy="382905"/>
          </a:xfrm>
          <a:custGeom>
            <a:avLst/>
            <a:gdLst/>
            <a:ahLst/>
            <a:cxnLst/>
            <a:rect l="l" t="t" r="r" b="b"/>
            <a:pathLst>
              <a:path w="699770" h="382905">
                <a:moveTo>
                  <a:pt x="314184" y="288399"/>
                </a:moveTo>
                <a:lnTo>
                  <a:pt x="286710" y="288399"/>
                </a:lnTo>
                <a:lnTo>
                  <a:pt x="286710" y="116955"/>
                </a:lnTo>
                <a:lnTo>
                  <a:pt x="197075" y="116955"/>
                </a:lnTo>
                <a:lnTo>
                  <a:pt x="197075" y="93472"/>
                </a:lnTo>
                <a:lnTo>
                  <a:pt x="286710" y="93472"/>
                </a:lnTo>
                <a:lnTo>
                  <a:pt x="286710" y="460"/>
                </a:lnTo>
                <a:lnTo>
                  <a:pt x="314184" y="460"/>
                </a:lnTo>
                <a:lnTo>
                  <a:pt x="314184" y="288399"/>
                </a:lnTo>
                <a:close/>
              </a:path>
              <a:path w="699770" h="382905">
                <a:moveTo>
                  <a:pt x="14427" y="230535"/>
                </a:moveTo>
                <a:lnTo>
                  <a:pt x="0" y="208126"/>
                </a:lnTo>
                <a:lnTo>
                  <a:pt x="38671" y="186563"/>
                </a:lnTo>
                <a:lnTo>
                  <a:pt x="70046" y="155116"/>
                </a:lnTo>
                <a:lnTo>
                  <a:pt x="91148" y="116329"/>
                </a:lnTo>
                <a:lnTo>
                  <a:pt x="98998" y="72752"/>
                </a:lnTo>
                <a:lnTo>
                  <a:pt x="98998" y="23329"/>
                </a:lnTo>
                <a:lnTo>
                  <a:pt x="125551" y="23329"/>
                </a:lnTo>
                <a:lnTo>
                  <a:pt x="125551" y="74286"/>
                </a:lnTo>
                <a:lnTo>
                  <a:pt x="133002" y="114149"/>
                </a:lnTo>
                <a:lnTo>
                  <a:pt x="139634" y="125704"/>
                </a:lnTo>
                <a:lnTo>
                  <a:pt x="112504" y="125704"/>
                </a:lnTo>
                <a:lnTo>
                  <a:pt x="96791" y="159739"/>
                </a:lnTo>
                <a:lnTo>
                  <a:pt x="74402" y="189170"/>
                </a:lnTo>
                <a:lnTo>
                  <a:pt x="46544" y="213076"/>
                </a:lnTo>
                <a:lnTo>
                  <a:pt x="14427" y="230535"/>
                </a:lnTo>
                <a:close/>
              </a:path>
              <a:path w="699770" h="382905">
                <a:moveTo>
                  <a:pt x="207051" y="221479"/>
                </a:moveTo>
                <a:lnTo>
                  <a:pt x="176608" y="205327"/>
                </a:lnTo>
                <a:lnTo>
                  <a:pt x="149878" y="183434"/>
                </a:lnTo>
                <a:lnTo>
                  <a:pt x="128097" y="156619"/>
                </a:lnTo>
                <a:lnTo>
                  <a:pt x="112504" y="125704"/>
                </a:lnTo>
                <a:lnTo>
                  <a:pt x="139634" y="125704"/>
                </a:lnTo>
                <a:lnTo>
                  <a:pt x="153619" y="150070"/>
                </a:lnTo>
                <a:lnTo>
                  <a:pt x="184453" y="179486"/>
                </a:lnTo>
                <a:lnTo>
                  <a:pt x="222553" y="199837"/>
                </a:lnTo>
                <a:lnTo>
                  <a:pt x="207051" y="221479"/>
                </a:lnTo>
                <a:close/>
              </a:path>
              <a:path w="699770" h="382905">
                <a:moveTo>
                  <a:pt x="323393" y="373890"/>
                </a:moveTo>
                <a:lnTo>
                  <a:pt x="68914" y="373890"/>
                </a:lnTo>
                <a:lnTo>
                  <a:pt x="68914" y="254632"/>
                </a:lnTo>
                <a:lnTo>
                  <a:pt x="96388" y="254632"/>
                </a:lnTo>
                <a:lnTo>
                  <a:pt x="96388" y="350714"/>
                </a:lnTo>
                <a:lnTo>
                  <a:pt x="323393" y="350714"/>
                </a:lnTo>
                <a:lnTo>
                  <a:pt x="323393" y="373890"/>
                </a:lnTo>
                <a:close/>
              </a:path>
              <a:path w="699770" h="382905">
                <a:moveTo>
                  <a:pt x="698511" y="228539"/>
                </a:moveTo>
                <a:lnTo>
                  <a:pt x="671038" y="228539"/>
                </a:lnTo>
                <a:lnTo>
                  <a:pt x="671038" y="125090"/>
                </a:lnTo>
                <a:lnTo>
                  <a:pt x="588002" y="125090"/>
                </a:lnTo>
                <a:lnTo>
                  <a:pt x="588002" y="102067"/>
                </a:lnTo>
                <a:lnTo>
                  <a:pt x="671038" y="102067"/>
                </a:lnTo>
                <a:lnTo>
                  <a:pt x="671038" y="0"/>
                </a:lnTo>
                <a:lnTo>
                  <a:pt x="698511" y="0"/>
                </a:lnTo>
                <a:lnTo>
                  <a:pt x="698511" y="228539"/>
                </a:lnTo>
                <a:close/>
              </a:path>
              <a:path w="699770" h="382905">
                <a:moveTo>
                  <a:pt x="600895" y="52798"/>
                </a:moveTo>
                <a:lnTo>
                  <a:pt x="395071" y="52798"/>
                </a:lnTo>
                <a:lnTo>
                  <a:pt x="395071" y="29776"/>
                </a:lnTo>
                <a:lnTo>
                  <a:pt x="600895" y="29776"/>
                </a:lnTo>
                <a:lnTo>
                  <a:pt x="600895" y="52798"/>
                </a:lnTo>
                <a:close/>
              </a:path>
              <a:path w="699770" h="382905">
                <a:moveTo>
                  <a:pt x="399982" y="223628"/>
                </a:moveTo>
                <a:lnTo>
                  <a:pt x="385555" y="201679"/>
                </a:lnTo>
                <a:lnTo>
                  <a:pt x="424252" y="180908"/>
                </a:lnTo>
                <a:lnTo>
                  <a:pt x="455813" y="150856"/>
                </a:lnTo>
                <a:lnTo>
                  <a:pt x="477070" y="113984"/>
                </a:lnTo>
                <a:lnTo>
                  <a:pt x="484860" y="72752"/>
                </a:lnTo>
                <a:lnTo>
                  <a:pt x="484860" y="52798"/>
                </a:lnTo>
                <a:lnTo>
                  <a:pt x="512180" y="52798"/>
                </a:lnTo>
                <a:lnTo>
                  <a:pt x="512241" y="72752"/>
                </a:lnTo>
                <a:lnTo>
                  <a:pt x="519603" y="109837"/>
                </a:lnTo>
                <a:lnTo>
                  <a:pt x="527074" y="122174"/>
                </a:lnTo>
                <a:lnTo>
                  <a:pt x="499287" y="122174"/>
                </a:lnTo>
                <a:lnTo>
                  <a:pt x="483275" y="155207"/>
                </a:lnTo>
                <a:lnTo>
                  <a:pt x="460513" y="183721"/>
                </a:lnTo>
                <a:lnTo>
                  <a:pt x="432313" y="206826"/>
                </a:lnTo>
                <a:lnTo>
                  <a:pt x="399982" y="223628"/>
                </a:lnTo>
                <a:close/>
              </a:path>
              <a:path w="699770" h="382905">
                <a:moveTo>
                  <a:pt x="594141" y="212577"/>
                </a:moveTo>
                <a:lnTo>
                  <a:pt x="563348" y="197480"/>
                </a:lnTo>
                <a:lnTo>
                  <a:pt x="536584" y="176757"/>
                </a:lnTo>
                <a:lnTo>
                  <a:pt x="514885" y="151343"/>
                </a:lnTo>
                <a:lnTo>
                  <a:pt x="499287" y="122174"/>
                </a:lnTo>
                <a:lnTo>
                  <a:pt x="527074" y="122174"/>
                </a:lnTo>
                <a:lnTo>
                  <a:pt x="540019" y="143547"/>
                </a:lnTo>
                <a:lnTo>
                  <a:pt x="570651" y="171212"/>
                </a:lnTo>
                <a:lnTo>
                  <a:pt x="608723" y="190475"/>
                </a:lnTo>
                <a:lnTo>
                  <a:pt x="594141" y="212577"/>
                </a:lnTo>
                <a:close/>
              </a:path>
              <a:path w="699770" h="382905">
                <a:moveTo>
                  <a:pt x="572653" y="382485"/>
                </a:moveTo>
                <a:lnTo>
                  <a:pt x="519341" y="377607"/>
                </a:lnTo>
                <a:lnTo>
                  <a:pt x="479296" y="363837"/>
                </a:lnTo>
                <a:lnTo>
                  <a:pt x="454158" y="341778"/>
                </a:lnTo>
                <a:lnTo>
                  <a:pt x="445568" y="312035"/>
                </a:lnTo>
                <a:lnTo>
                  <a:pt x="454158" y="282096"/>
                </a:lnTo>
                <a:lnTo>
                  <a:pt x="479296" y="259927"/>
                </a:lnTo>
                <a:lnTo>
                  <a:pt x="519341" y="246161"/>
                </a:lnTo>
                <a:lnTo>
                  <a:pt x="572653" y="241432"/>
                </a:lnTo>
                <a:lnTo>
                  <a:pt x="625793" y="246161"/>
                </a:lnTo>
                <a:lnTo>
                  <a:pt x="665781" y="259927"/>
                </a:lnTo>
                <a:lnTo>
                  <a:pt x="669706" y="263380"/>
                </a:lnTo>
                <a:lnTo>
                  <a:pt x="572653" y="263380"/>
                </a:lnTo>
                <a:lnTo>
                  <a:pt x="531138" y="266752"/>
                </a:lnTo>
                <a:lnTo>
                  <a:pt x="499537" y="276427"/>
                </a:lnTo>
                <a:lnTo>
                  <a:pt x="479476" y="291742"/>
                </a:lnTo>
                <a:lnTo>
                  <a:pt x="472581" y="312035"/>
                </a:lnTo>
                <a:lnTo>
                  <a:pt x="479476" y="332058"/>
                </a:lnTo>
                <a:lnTo>
                  <a:pt x="499537" y="347203"/>
                </a:lnTo>
                <a:lnTo>
                  <a:pt x="531138" y="356735"/>
                </a:lnTo>
                <a:lnTo>
                  <a:pt x="572653" y="359923"/>
                </a:lnTo>
                <a:lnTo>
                  <a:pt x="670251" y="359923"/>
                </a:lnTo>
                <a:lnTo>
                  <a:pt x="665781" y="363837"/>
                </a:lnTo>
                <a:lnTo>
                  <a:pt x="625793" y="377607"/>
                </a:lnTo>
                <a:lnTo>
                  <a:pt x="572653" y="382485"/>
                </a:lnTo>
                <a:close/>
              </a:path>
              <a:path w="699770" h="382905">
                <a:moveTo>
                  <a:pt x="670251" y="359923"/>
                </a:moveTo>
                <a:lnTo>
                  <a:pt x="572653" y="359923"/>
                </a:lnTo>
                <a:lnTo>
                  <a:pt x="614061" y="356735"/>
                </a:lnTo>
                <a:lnTo>
                  <a:pt x="645597" y="347203"/>
                </a:lnTo>
                <a:lnTo>
                  <a:pt x="665680" y="332058"/>
                </a:lnTo>
                <a:lnTo>
                  <a:pt x="672726" y="312035"/>
                </a:lnTo>
                <a:lnTo>
                  <a:pt x="665680" y="291742"/>
                </a:lnTo>
                <a:lnTo>
                  <a:pt x="645597" y="276427"/>
                </a:lnTo>
                <a:lnTo>
                  <a:pt x="614061" y="266752"/>
                </a:lnTo>
                <a:lnTo>
                  <a:pt x="572653" y="263380"/>
                </a:lnTo>
                <a:lnTo>
                  <a:pt x="669706" y="263380"/>
                </a:lnTo>
                <a:lnTo>
                  <a:pt x="690976" y="282096"/>
                </a:lnTo>
                <a:lnTo>
                  <a:pt x="699739" y="312035"/>
                </a:lnTo>
                <a:lnTo>
                  <a:pt x="690976" y="341778"/>
                </a:lnTo>
                <a:lnTo>
                  <a:pt x="670251" y="359923"/>
                </a:lnTo>
                <a:close/>
              </a:path>
            </a:pathLst>
          </a:custGeom>
          <a:solidFill>
            <a:srgbClr val="3C40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997710" cy="1997710"/>
          </a:xfrm>
          <a:custGeom>
            <a:avLst/>
            <a:gdLst/>
            <a:ahLst/>
            <a:cxnLst/>
            <a:rect l="l" t="t" r="r" b="b"/>
            <a:pathLst>
              <a:path w="1997710" h="1997710">
                <a:moveTo>
                  <a:pt x="1997528" y="0"/>
                </a:moveTo>
                <a:lnTo>
                  <a:pt x="0" y="0"/>
                </a:lnTo>
                <a:lnTo>
                  <a:pt x="0" y="1997528"/>
                </a:lnTo>
                <a:lnTo>
                  <a:pt x="1997528" y="0"/>
                </a:lnTo>
                <a:close/>
              </a:path>
            </a:pathLst>
          </a:custGeom>
          <a:solidFill>
            <a:srgbClr val="0079A9">
              <a:alpha val="53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8350883" y="4073137"/>
            <a:ext cx="1573530" cy="523240"/>
            <a:chOff x="8350883" y="4073137"/>
            <a:chExt cx="1573530" cy="523240"/>
          </a:xfrm>
        </p:grpSpPr>
        <p:sp>
          <p:nvSpPr>
            <p:cNvPr id="15" name="object 15"/>
            <p:cNvSpPr/>
            <p:nvPr/>
          </p:nvSpPr>
          <p:spPr>
            <a:xfrm>
              <a:off x="8350883" y="4073137"/>
              <a:ext cx="1573530" cy="523240"/>
            </a:xfrm>
            <a:custGeom>
              <a:avLst/>
              <a:gdLst/>
              <a:ahLst/>
              <a:cxnLst/>
              <a:rect l="l" t="t" r="r" b="b"/>
              <a:pathLst>
                <a:path w="1573529" h="523239">
                  <a:moveTo>
                    <a:pt x="1573177" y="523065"/>
                  </a:moveTo>
                  <a:lnTo>
                    <a:pt x="0" y="523065"/>
                  </a:lnTo>
                  <a:lnTo>
                    <a:pt x="0" y="0"/>
                  </a:lnTo>
                  <a:lnTo>
                    <a:pt x="1573177" y="0"/>
                  </a:lnTo>
                  <a:lnTo>
                    <a:pt x="1573177" y="523065"/>
                  </a:lnTo>
                  <a:close/>
                </a:path>
              </a:pathLst>
            </a:custGeom>
            <a:solidFill>
              <a:srgbClr val="FEE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379422" y="4136529"/>
              <a:ext cx="1519555" cy="396240"/>
            </a:xfrm>
            <a:custGeom>
              <a:avLst/>
              <a:gdLst/>
              <a:ahLst/>
              <a:cxnLst/>
              <a:rect l="l" t="t" r="r" b="b"/>
              <a:pathLst>
                <a:path w="1519554" h="396239">
                  <a:moveTo>
                    <a:pt x="316179" y="609"/>
                  </a:moveTo>
                  <a:lnTo>
                    <a:pt x="260934" y="609"/>
                  </a:lnTo>
                  <a:lnTo>
                    <a:pt x="260934" y="66611"/>
                  </a:lnTo>
                  <a:lnTo>
                    <a:pt x="260934" y="111125"/>
                  </a:lnTo>
                  <a:lnTo>
                    <a:pt x="260934" y="151180"/>
                  </a:lnTo>
                  <a:lnTo>
                    <a:pt x="188175" y="151180"/>
                  </a:lnTo>
                  <a:lnTo>
                    <a:pt x="188175" y="129082"/>
                  </a:lnTo>
                  <a:lnTo>
                    <a:pt x="188175" y="111125"/>
                  </a:lnTo>
                  <a:lnTo>
                    <a:pt x="260934" y="111125"/>
                  </a:lnTo>
                  <a:lnTo>
                    <a:pt x="260934" y="66611"/>
                  </a:lnTo>
                  <a:lnTo>
                    <a:pt x="188175" y="66611"/>
                  </a:lnTo>
                  <a:lnTo>
                    <a:pt x="188175" y="26390"/>
                  </a:lnTo>
                  <a:lnTo>
                    <a:pt x="133388" y="26390"/>
                  </a:lnTo>
                  <a:lnTo>
                    <a:pt x="133388" y="87020"/>
                  </a:lnTo>
                  <a:lnTo>
                    <a:pt x="133388" y="129082"/>
                  </a:lnTo>
                  <a:lnTo>
                    <a:pt x="133388" y="186016"/>
                  </a:lnTo>
                  <a:lnTo>
                    <a:pt x="55562" y="186016"/>
                  </a:lnTo>
                  <a:lnTo>
                    <a:pt x="55562" y="129082"/>
                  </a:lnTo>
                  <a:lnTo>
                    <a:pt x="133388" y="129082"/>
                  </a:lnTo>
                  <a:lnTo>
                    <a:pt x="133388" y="87020"/>
                  </a:lnTo>
                  <a:lnTo>
                    <a:pt x="55562" y="87020"/>
                  </a:lnTo>
                  <a:lnTo>
                    <a:pt x="55562" y="26390"/>
                  </a:lnTo>
                  <a:lnTo>
                    <a:pt x="0" y="26390"/>
                  </a:lnTo>
                  <a:lnTo>
                    <a:pt x="0" y="229616"/>
                  </a:lnTo>
                  <a:lnTo>
                    <a:pt x="188175" y="229616"/>
                  </a:lnTo>
                  <a:lnTo>
                    <a:pt x="188175" y="195541"/>
                  </a:lnTo>
                  <a:lnTo>
                    <a:pt x="260934" y="195541"/>
                  </a:lnTo>
                  <a:lnTo>
                    <a:pt x="260934" y="291922"/>
                  </a:lnTo>
                  <a:lnTo>
                    <a:pt x="316179" y="291922"/>
                  </a:lnTo>
                  <a:lnTo>
                    <a:pt x="316179" y="195541"/>
                  </a:lnTo>
                  <a:lnTo>
                    <a:pt x="316179" y="186016"/>
                  </a:lnTo>
                  <a:lnTo>
                    <a:pt x="316179" y="151180"/>
                  </a:lnTo>
                  <a:lnTo>
                    <a:pt x="316179" y="111125"/>
                  </a:lnTo>
                  <a:lnTo>
                    <a:pt x="316179" y="87020"/>
                  </a:lnTo>
                  <a:lnTo>
                    <a:pt x="316179" y="66611"/>
                  </a:lnTo>
                  <a:lnTo>
                    <a:pt x="316179" y="609"/>
                  </a:lnTo>
                  <a:close/>
                </a:path>
                <a:path w="1519554" h="396239">
                  <a:moveTo>
                    <a:pt x="324624" y="343801"/>
                  </a:moveTo>
                  <a:lnTo>
                    <a:pt x="109131" y="343801"/>
                  </a:lnTo>
                  <a:lnTo>
                    <a:pt x="109131" y="262915"/>
                  </a:lnTo>
                  <a:lnTo>
                    <a:pt x="53111" y="262915"/>
                  </a:lnTo>
                  <a:lnTo>
                    <a:pt x="53111" y="388467"/>
                  </a:lnTo>
                  <a:lnTo>
                    <a:pt x="324624" y="388467"/>
                  </a:lnTo>
                  <a:lnTo>
                    <a:pt x="324624" y="343801"/>
                  </a:lnTo>
                  <a:close/>
                </a:path>
                <a:path w="1519554" h="396239">
                  <a:moveTo>
                    <a:pt x="701751" y="140436"/>
                  </a:moveTo>
                  <a:lnTo>
                    <a:pt x="642061" y="125171"/>
                  </a:lnTo>
                  <a:lnTo>
                    <a:pt x="601116" y="100380"/>
                  </a:lnTo>
                  <a:lnTo>
                    <a:pt x="572617" y="66205"/>
                  </a:lnTo>
                  <a:lnTo>
                    <a:pt x="563778" y="31000"/>
                  </a:lnTo>
                  <a:lnTo>
                    <a:pt x="563778" y="11811"/>
                  </a:lnTo>
                  <a:lnTo>
                    <a:pt x="505599" y="11811"/>
                  </a:lnTo>
                  <a:lnTo>
                    <a:pt x="505599" y="31000"/>
                  </a:lnTo>
                  <a:lnTo>
                    <a:pt x="496697" y="66205"/>
                  </a:lnTo>
                  <a:lnTo>
                    <a:pt x="470535" y="99009"/>
                  </a:lnTo>
                  <a:lnTo>
                    <a:pt x="427558" y="125171"/>
                  </a:lnTo>
                  <a:lnTo>
                    <a:pt x="368236" y="140436"/>
                  </a:lnTo>
                  <a:lnTo>
                    <a:pt x="390029" y="185102"/>
                  </a:lnTo>
                  <a:lnTo>
                    <a:pt x="437870" y="173736"/>
                  </a:lnTo>
                  <a:lnTo>
                    <a:pt x="478320" y="155117"/>
                  </a:lnTo>
                  <a:lnTo>
                    <a:pt x="510768" y="130302"/>
                  </a:lnTo>
                  <a:lnTo>
                    <a:pt x="534606" y="100380"/>
                  </a:lnTo>
                  <a:lnTo>
                    <a:pt x="558507" y="130302"/>
                  </a:lnTo>
                  <a:lnTo>
                    <a:pt x="591134" y="155117"/>
                  </a:lnTo>
                  <a:lnTo>
                    <a:pt x="631863" y="173736"/>
                  </a:lnTo>
                  <a:lnTo>
                    <a:pt x="680110" y="185102"/>
                  </a:lnTo>
                  <a:lnTo>
                    <a:pt x="701751" y="140436"/>
                  </a:lnTo>
                  <a:close/>
                </a:path>
                <a:path w="1519554" h="396239">
                  <a:moveTo>
                    <a:pt x="714654" y="215023"/>
                  </a:moveTo>
                  <a:lnTo>
                    <a:pt x="354266" y="215023"/>
                  </a:lnTo>
                  <a:lnTo>
                    <a:pt x="354266" y="260159"/>
                  </a:lnTo>
                  <a:lnTo>
                    <a:pt x="505904" y="260159"/>
                  </a:lnTo>
                  <a:lnTo>
                    <a:pt x="505904" y="395376"/>
                  </a:lnTo>
                  <a:lnTo>
                    <a:pt x="560705" y="395376"/>
                  </a:lnTo>
                  <a:lnTo>
                    <a:pt x="560705" y="260159"/>
                  </a:lnTo>
                  <a:lnTo>
                    <a:pt x="714654" y="260159"/>
                  </a:lnTo>
                  <a:lnTo>
                    <a:pt x="714654" y="215023"/>
                  </a:lnTo>
                  <a:close/>
                </a:path>
                <a:path w="1519554" h="396239">
                  <a:moveTo>
                    <a:pt x="1052220" y="190931"/>
                  </a:moveTo>
                  <a:lnTo>
                    <a:pt x="1011478" y="170040"/>
                  </a:lnTo>
                  <a:lnTo>
                    <a:pt x="983361" y="140741"/>
                  </a:lnTo>
                  <a:lnTo>
                    <a:pt x="967066" y="105803"/>
                  </a:lnTo>
                  <a:lnTo>
                    <a:pt x="961809" y="67995"/>
                  </a:lnTo>
                  <a:lnTo>
                    <a:pt x="961809" y="24396"/>
                  </a:lnTo>
                  <a:lnTo>
                    <a:pt x="905941" y="24396"/>
                  </a:lnTo>
                  <a:lnTo>
                    <a:pt x="905878" y="67995"/>
                  </a:lnTo>
                  <a:lnTo>
                    <a:pt x="900391" y="109054"/>
                  </a:lnTo>
                  <a:lnTo>
                    <a:pt x="883386" y="146799"/>
                  </a:lnTo>
                  <a:lnTo>
                    <a:pt x="854062" y="177990"/>
                  </a:lnTo>
                  <a:lnTo>
                    <a:pt x="811555" y="199834"/>
                  </a:lnTo>
                  <a:lnTo>
                    <a:pt x="841324" y="243420"/>
                  </a:lnTo>
                  <a:lnTo>
                    <a:pt x="872858" y="228104"/>
                  </a:lnTo>
                  <a:lnTo>
                    <a:pt x="898880" y="207492"/>
                  </a:lnTo>
                  <a:lnTo>
                    <a:pt x="919505" y="182232"/>
                  </a:lnTo>
                  <a:lnTo>
                    <a:pt x="934796" y="153022"/>
                  </a:lnTo>
                  <a:lnTo>
                    <a:pt x="949629" y="178930"/>
                  </a:lnTo>
                  <a:lnTo>
                    <a:pt x="969086" y="201485"/>
                  </a:lnTo>
                  <a:lnTo>
                    <a:pt x="993228" y="220065"/>
                  </a:lnTo>
                  <a:lnTo>
                    <a:pt x="1022134" y="234061"/>
                  </a:lnTo>
                  <a:lnTo>
                    <a:pt x="1052220" y="190931"/>
                  </a:lnTo>
                  <a:close/>
                </a:path>
                <a:path w="1519554" h="396239">
                  <a:moveTo>
                    <a:pt x="1146911" y="609"/>
                  </a:moveTo>
                  <a:lnTo>
                    <a:pt x="1091666" y="609"/>
                  </a:lnTo>
                  <a:lnTo>
                    <a:pt x="1091666" y="84569"/>
                  </a:lnTo>
                  <a:lnTo>
                    <a:pt x="1017676" y="84569"/>
                  </a:lnTo>
                  <a:lnTo>
                    <a:pt x="1017676" y="129387"/>
                  </a:lnTo>
                  <a:lnTo>
                    <a:pt x="1091666" y="129387"/>
                  </a:lnTo>
                  <a:lnTo>
                    <a:pt x="1091666" y="292544"/>
                  </a:lnTo>
                  <a:lnTo>
                    <a:pt x="1146911" y="292544"/>
                  </a:lnTo>
                  <a:lnTo>
                    <a:pt x="1146911" y="609"/>
                  </a:lnTo>
                  <a:close/>
                </a:path>
                <a:path w="1519554" h="396239">
                  <a:moveTo>
                    <a:pt x="1155357" y="343801"/>
                  </a:moveTo>
                  <a:lnTo>
                    <a:pt x="939863" y="343801"/>
                  </a:lnTo>
                  <a:lnTo>
                    <a:pt x="939863" y="261835"/>
                  </a:lnTo>
                  <a:lnTo>
                    <a:pt x="883843" y="261835"/>
                  </a:lnTo>
                  <a:lnTo>
                    <a:pt x="883843" y="388467"/>
                  </a:lnTo>
                  <a:lnTo>
                    <a:pt x="1155357" y="388467"/>
                  </a:lnTo>
                  <a:lnTo>
                    <a:pt x="1155357" y="343801"/>
                  </a:lnTo>
                  <a:close/>
                </a:path>
                <a:path w="1519554" h="396239">
                  <a:moveTo>
                    <a:pt x="1424901" y="181114"/>
                  </a:moveTo>
                  <a:lnTo>
                    <a:pt x="1385062" y="161429"/>
                  </a:lnTo>
                  <a:lnTo>
                    <a:pt x="1357020" y="134467"/>
                  </a:lnTo>
                  <a:lnTo>
                    <a:pt x="1334033" y="68605"/>
                  </a:lnTo>
                  <a:lnTo>
                    <a:pt x="1412773" y="68605"/>
                  </a:lnTo>
                  <a:lnTo>
                    <a:pt x="1412773" y="24091"/>
                  </a:lnTo>
                  <a:lnTo>
                    <a:pt x="1198511" y="24091"/>
                  </a:lnTo>
                  <a:lnTo>
                    <a:pt x="1198511" y="68605"/>
                  </a:lnTo>
                  <a:lnTo>
                    <a:pt x="1277708" y="68605"/>
                  </a:lnTo>
                  <a:lnTo>
                    <a:pt x="1271358" y="105638"/>
                  </a:lnTo>
                  <a:lnTo>
                    <a:pt x="1253756" y="140373"/>
                  </a:lnTo>
                  <a:lnTo>
                    <a:pt x="1224305" y="169849"/>
                  </a:lnTo>
                  <a:lnTo>
                    <a:pt x="1182395" y="191084"/>
                  </a:lnTo>
                  <a:lnTo>
                    <a:pt x="1211097" y="234975"/>
                  </a:lnTo>
                  <a:lnTo>
                    <a:pt x="1243368" y="220002"/>
                  </a:lnTo>
                  <a:lnTo>
                    <a:pt x="1270012" y="199732"/>
                  </a:lnTo>
                  <a:lnTo>
                    <a:pt x="1291107" y="174955"/>
                  </a:lnTo>
                  <a:lnTo>
                    <a:pt x="1306715" y="146418"/>
                  </a:lnTo>
                  <a:lnTo>
                    <a:pt x="1322095" y="171602"/>
                  </a:lnTo>
                  <a:lnTo>
                    <a:pt x="1342301" y="193497"/>
                  </a:lnTo>
                  <a:lnTo>
                    <a:pt x="1367434" y="211429"/>
                  </a:lnTo>
                  <a:lnTo>
                    <a:pt x="1397571" y="224701"/>
                  </a:lnTo>
                  <a:lnTo>
                    <a:pt x="1424901" y="181114"/>
                  </a:lnTo>
                  <a:close/>
                </a:path>
                <a:path w="1519554" h="396239">
                  <a:moveTo>
                    <a:pt x="1517904" y="0"/>
                  </a:moveTo>
                  <a:lnTo>
                    <a:pt x="1462659" y="0"/>
                  </a:lnTo>
                  <a:lnTo>
                    <a:pt x="1462659" y="96380"/>
                  </a:lnTo>
                  <a:lnTo>
                    <a:pt x="1400949" y="96380"/>
                  </a:lnTo>
                  <a:lnTo>
                    <a:pt x="1400949" y="141503"/>
                  </a:lnTo>
                  <a:lnTo>
                    <a:pt x="1462659" y="141503"/>
                  </a:lnTo>
                  <a:lnTo>
                    <a:pt x="1462659" y="234823"/>
                  </a:lnTo>
                  <a:lnTo>
                    <a:pt x="1517904" y="234823"/>
                  </a:lnTo>
                  <a:lnTo>
                    <a:pt x="1517904" y="0"/>
                  </a:lnTo>
                  <a:close/>
                </a:path>
                <a:path w="1519554" h="396239">
                  <a:moveTo>
                    <a:pt x="1518983" y="319709"/>
                  </a:moveTo>
                  <a:lnTo>
                    <a:pt x="1509522" y="287604"/>
                  </a:lnTo>
                  <a:lnTo>
                    <a:pt x="1507286" y="285635"/>
                  </a:lnTo>
                  <a:lnTo>
                    <a:pt x="1482509" y="263677"/>
                  </a:lnTo>
                  <a:lnTo>
                    <a:pt x="1464030" y="257238"/>
                  </a:lnTo>
                  <a:lnTo>
                    <a:pt x="1464030" y="319709"/>
                  </a:lnTo>
                  <a:lnTo>
                    <a:pt x="1458671" y="334518"/>
                  </a:lnTo>
                  <a:lnTo>
                    <a:pt x="1443062" y="345109"/>
                  </a:lnTo>
                  <a:lnTo>
                    <a:pt x="1417650" y="351434"/>
                  </a:lnTo>
                  <a:lnTo>
                    <a:pt x="1382839" y="353466"/>
                  </a:lnTo>
                  <a:lnTo>
                    <a:pt x="1348143" y="351434"/>
                  </a:lnTo>
                  <a:lnTo>
                    <a:pt x="1322870" y="345109"/>
                  </a:lnTo>
                  <a:lnTo>
                    <a:pt x="1307426" y="334518"/>
                  </a:lnTo>
                  <a:lnTo>
                    <a:pt x="1302258" y="319709"/>
                  </a:lnTo>
                  <a:lnTo>
                    <a:pt x="1307426" y="304800"/>
                  </a:lnTo>
                  <a:lnTo>
                    <a:pt x="1322870" y="294144"/>
                  </a:lnTo>
                  <a:lnTo>
                    <a:pt x="1348143" y="287756"/>
                  </a:lnTo>
                  <a:lnTo>
                    <a:pt x="1382839" y="285635"/>
                  </a:lnTo>
                  <a:lnTo>
                    <a:pt x="1417650" y="287756"/>
                  </a:lnTo>
                  <a:lnTo>
                    <a:pt x="1443062" y="294144"/>
                  </a:lnTo>
                  <a:lnTo>
                    <a:pt x="1458671" y="304800"/>
                  </a:lnTo>
                  <a:lnTo>
                    <a:pt x="1464030" y="319709"/>
                  </a:lnTo>
                  <a:lnTo>
                    <a:pt x="1464030" y="257238"/>
                  </a:lnTo>
                  <a:lnTo>
                    <a:pt x="1439710" y="248742"/>
                  </a:lnTo>
                  <a:lnTo>
                    <a:pt x="1382839" y="243573"/>
                  </a:lnTo>
                  <a:lnTo>
                    <a:pt x="1326134" y="248742"/>
                  </a:lnTo>
                  <a:lnTo>
                    <a:pt x="1283398" y="263677"/>
                  </a:lnTo>
                  <a:lnTo>
                    <a:pt x="1256461" y="287604"/>
                  </a:lnTo>
                  <a:lnTo>
                    <a:pt x="1247165" y="319709"/>
                  </a:lnTo>
                  <a:lnTo>
                    <a:pt x="1256461" y="351777"/>
                  </a:lnTo>
                  <a:lnTo>
                    <a:pt x="1283398" y="375666"/>
                  </a:lnTo>
                  <a:lnTo>
                    <a:pt x="1326134" y="390613"/>
                  </a:lnTo>
                  <a:lnTo>
                    <a:pt x="1382839" y="395833"/>
                  </a:lnTo>
                  <a:lnTo>
                    <a:pt x="1439710" y="390613"/>
                  </a:lnTo>
                  <a:lnTo>
                    <a:pt x="1482509" y="375666"/>
                  </a:lnTo>
                  <a:lnTo>
                    <a:pt x="1507604" y="353466"/>
                  </a:lnTo>
                  <a:lnTo>
                    <a:pt x="1509522" y="351777"/>
                  </a:lnTo>
                  <a:lnTo>
                    <a:pt x="1518983" y="319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597005" y="5556069"/>
            <a:ext cx="11094085" cy="2447290"/>
            <a:chOff x="3597005" y="5556069"/>
            <a:chExt cx="11094085" cy="2447290"/>
          </a:xfrm>
        </p:grpSpPr>
        <p:sp>
          <p:nvSpPr>
            <p:cNvPr id="18" name="object 18"/>
            <p:cNvSpPr/>
            <p:nvPr/>
          </p:nvSpPr>
          <p:spPr>
            <a:xfrm>
              <a:off x="3596995" y="5556072"/>
              <a:ext cx="11094085" cy="1223645"/>
            </a:xfrm>
            <a:custGeom>
              <a:avLst/>
              <a:gdLst/>
              <a:ahLst/>
              <a:cxnLst/>
              <a:rect l="l" t="t" r="r" b="b"/>
              <a:pathLst>
                <a:path w="11094085" h="1223645">
                  <a:moveTo>
                    <a:pt x="11093717" y="0"/>
                  </a:moveTo>
                  <a:lnTo>
                    <a:pt x="8320291" y="0"/>
                  </a:lnTo>
                  <a:lnTo>
                    <a:pt x="5546864" y="0"/>
                  </a:lnTo>
                  <a:lnTo>
                    <a:pt x="2773426" y="0"/>
                  </a:lnTo>
                  <a:lnTo>
                    <a:pt x="0" y="0"/>
                  </a:lnTo>
                  <a:lnTo>
                    <a:pt x="0" y="1223619"/>
                  </a:lnTo>
                  <a:lnTo>
                    <a:pt x="2773426" y="1223619"/>
                  </a:lnTo>
                  <a:lnTo>
                    <a:pt x="5546864" y="1223619"/>
                  </a:lnTo>
                  <a:lnTo>
                    <a:pt x="8320291" y="1223619"/>
                  </a:lnTo>
                  <a:lnTo>
                    <a:pt x="11093717" y="1223619"/>
                  </a:lnTo>
                  <a:lnTo>
                    <a:pt x="11093717" y="0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96995" y="6779691"/>
              <a:ext cx="11094085" cy="1223645"/>
            </a:xfrm>
            <a:custGeom>
              <a:avLst/>
              <a:gdLst/>
              <a:ahLst/>
              <a:cxnLst/>
              <a:rect l="l" t="t" r="r" b="b"/>
              <a:pathLst>
                <a:path w="11094085" h="1223645">
                  <a:moveTo>
                    <a:pt x="11093717" y="0"/>
                  </a:moveTo>
                  <a:lnTo>
                    <a:pt x="8320291" y="0"/>
                  </a:lnTo>
                  <a:lnTo>
                    <a:pt x="5546864" y="0"/>
                  </a:lnTo>
                  <a:lnTo>
                    <a:pt x="2773426" y="0"/>
                  </a:lnTo>
                  <a:lnTo>
                    <a:pt x="0" y="0"/>
                  </a:lnTo>
                  <a:lnTo>
                    <a:pt x="0" y="1223606"/>
                  </a:lnTo>
                  <a:lnTo>
                    <a:pt x="2773426" y="1223606"/>
                  </a:lnTo>
                  <a:lnTo>
                    <a:pt x="5546864" y="1223606"/>
                  </a:lnTo>
                  <a:lnTo>
                    <a:pt x="8320291" y="1223606"/>
                  </a:lnTo>
                  <a:lnTo>
                    <a:pt x="11093717" y="1223606"/>
                  </a:lnTo>
                  <a:lnTo>
                    <a:pt x="11093717" y="0"/>
                  </a:lnTo>
                  <a:close/>
                </a:path>
              </a:pathLst>
            </a:custGeom>
            <a:solidFill>
              <a:srgbClr val="F6F7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47172" y="6008357"/>
              <a:ext cx="10111740" cy="290830"/>
            </a:xfrm>
            <a:custGeom>
              <a:avLst/>
              <a:gdLst/>
              <a:ahLst/>
              <a:cxnLst/>
              <a:rect l="l" t="t" r="r" b="b"/>
              <a:pathLst>
                <a:path w="10111740" h="290829">
                  <a:moveTo>
                    <a:pt x="267957" y="143510"/>
                  </a:moveTo>
                  <a:lnTo>
                    <a:pt x="216839" y="143510"/>
                  </a:lnTo>
                  <a:lnTo>
                    <a:pt x="218528" y="134620"/>
                  </a:lnTo>
                  <a:lnTo>
                    <a:pt x="219595" y="128384"/>
                  </a:lnTo>
                  <a:lnTo>
                    <a:pt x="224396" y="88722"/>
                  </a:lnTo>
                  <a:lnTo>
                    <a:pt x="228180" y="35102"/>
                  </a:lnTo>
                  <a:lnTo>
                    <a:pt x="228587" y="12382"/>
                  </a:lnTo>
                  <a:lnTo>
                    <a:pt x="42849" y="12382"/>
                  </a:lnTo>
                  <a:lnTo>
                    <a:pt x="42849" y="28575"/>
                  </a:lnTo>
                  <a:lnTo>
                    <a:pt x="210489" y="28575"/>
                  </a:lnTo>
                  <a:lnTo>
                    <a:pt x="210388" y="41490"/>
                  </a:lnTo>
                  <a:lnTo>
                    <a:pt x="206362" y="94195"/>
                  </a:lnTo>
                  <a:lnTo>
                    <a:pt x="200698" y="135559"/>
                  </a:lnTo>
                  <a:lnTo>
                    <a:pt x="199377" y="143510"/>
                  </a:lnTo>
                  <a:lnTo>
                    <a:pt x="0" y="143510"/>
                  </a:lnTo>
                  <a:lnTo>
                    <a:pt x="0" y="159385"/>
                  </a:lnTo>
                  <a:lnTo>
                    <a:pt x="126669" y="159385"/>
                  </a:lnTo>
                  <a:lnTo>
                    <a:pt x="126669" y="287007"/>
                  </a:lnTo>
                  <a:lnTo>
                    <a:pt x="145084" y="287007"/>
                  </a:lnTo>
                  <a:lnTo>
                    <a:pt x="145084" y="159385"/>
                  </a:lnTo>
                  <a:lnTo>
                    <a:pt x="267957" y="159385"/>
                  </a:lnTo>
                  <a:lnTo>
                    <a:pt x="267957" y="143510"/>
                  </a:lnTo>
                  <a:close/>
                </a:path>
                <a:path w="10111740" h="290829">
                  <a:moveTo>
                    <a:pt x="516559" y="271462"/>
                  </a:moveTo>
                  <a:lnTo>
                    <a:pt x="343839" y="271462"/>
                  </a:lnTo>
                  <a:lnTo>
                    <a:pt x="343839" y="230187"/>
                  </a:lnTo>
                  <a:lnTo>
                    <a:pt x="508622" y="230187"/>
                  </a:lnTo>
                  <a:lnTo>
                    <a:pt x="508622" y="160020"/>
                  </a:lnTo>
                  <a:lnTo>
                    <a:pt x="326059" y="160020"/>
                  </a:lnTo>
                  <a:lnTo>
                    <a:pt x="326059" y="175895"/>
                  </a:lnTo>
                  <a:lnTo>
                    <a:pt x="490842" y="175895"/>
                  </a:lnTo>
                  <a:lnTo>
                    <a:pt x="490842" y="214947"/>
                  </a:lnTo>
                  <a:lnTo>
                    <a:pt x="326059" y="214947"/>
                  </a:lnTo>
                  <a:lnTo>
                    <a:pt x="326059" y="287324"/>
                  </a:lnTo>
                  <a:lnTo>
                    <a:pt x="516559" y="287324"/>
                  </a:lnTo>
                  <a:lnTo>
                    <a:pt x="516559" y="271462"/>
                  </a:lnTo>
                  <a:close/>
                </a:path>
                <a:path w="10111740" h="290829">
                  <a:moveTo>
                    <a:pt x="554647" y="103822"/>
                  </a:moveTo>
                  <a:lnTo>
                    <a:pt x="500367" y="103822"/>
                  </a:lnTo>
                  <a:lnTo>
                    <a:pt x="502602" y="89700"/>
                  </a:lnTo>
                  <a:lnTo>
                    <a:pt x="503948" y="80111"/>
                  </a:lnTo>
                  <a:lnTo>
                    <a:pt x="508114" y="33629"/>
                  </a:lnTo>
                  <a:lnTo>
                    <a:pt x="508939" y="8255"/>
                  </a:lnTo>
                  <a:lnTo>
                    <a:pt x="323202" y="8255"/>
                  </a:lnTo>
                  <a:lnTo>
                    <a:pt x="323202" y="24765"/>
                  </a:lnTo>
                  <a:lnTo>
                    <a:pt x="490207" y="24765"/>
                  </a:lnTo>
                  <a:lnTo>
                    <a:pt x="489991" y="36449"/>
                  </a:lnTo>
                  <a:lnTo>
                    <a:pt x="486575" y="76073"/>
                  </a:lnTo>
                  <a:lnTo>
                    <a:pt x="482587" y="103822"/>
                  </a:lnTo>
                  <a:lnTo>
                    <a:pt x="280022" y="103822"/>
                  </a:lnTo>
                  <a:lnTo>
                    <a:pt x="280022" y="119380"/>
                  </a:lnTo>
                  <a:lnTo>
                    <a:pt x="554647" y="119380"/>
                  </a:lnTo>
                  <a:lnTo>
                    <a:pt x="554647" y="103822"/>
                  </a:lnTo>
                  <a:close/>
                </a:path>
                <a:path w="10111740" h="290829">
                  <a:moveTo>
                    <a:pt x="795312" y="13017"/>
                  </a:moveTo>
                  <a:lnTo>
                    <a:pt x="773125" y="13589"/>
                  </a:lnTo>
                  <a:lnTo>
                    <a:pt x="663232" y="13970"/>
                  </a:lnTo>
                  <a:lnTo>
                    <a:pt x="663232" y="29845"/>
                  </a:lnTo>
                  <a:lnTo>
                    <a:pt x="693077" y="29845"/>
                  </a:lnTo>
                  <a:lnTo>
                    <a:pt x="754786" y="29464"/>
                  </a:lnTo>
                  <a:lnTo>
                    <a:pt x="774357" y="28892"/>
                  </a:lnTo>
                  <a:lnTo>
                    <a:pt x="771982" y="42024"/>
                  </a:lnTo>
                  <a:lnTo>
                    <a:pt x="753249" y="80149"/>
                  </a:lnTo>
                  <a:lnTo>
                    <a:pt x="722566" y="110337"/>
                  </a:lnTo>
                  <a:lnTo>
                    <a:pt x="681469" y="132842"/>
                  </a:lnTo>
                  <a:lnTo>
                    <a:pt x="647039" y="143510"/>
                  </a:lnTo>
                  <a:lnTo>
                    <a:pt x="657199" y="158432"/>
                  </a:lnTo>
                  <a:lnTo>
                    <a:pt x="715518" y="139141"/>
                  </a:lnTo>
                  <a:lnTo>
                    <a:pt x="754202" y="105092"/>
                  </a:lnTo>
                  <a:lnTo>
                    <a:pt x="785888" y="66192"/>
                  </a:lnTo>
                  <a:lnTo>
                    <a:pt x="793445" y="28892"/>
                  </a:lnTo>
                  <a:lnTo>
                    <a:pt x="795312" y="13017"/>
                  </a:lnTo>
                  <a:close/>
                </a:path>
                <a:path w="10111740" h="290829">
                  <a:moveTo>
                    <a:pt x="876274" y="179070"/>
                  </a:moveTo>
                  <a:lnTo>
                    <a:pt x="858494" y="179070"/>
                  </a:lnTo>
                  <a:lnTo>
                    <a:pt x="858494" y="195262"/>
                  </a:lnTo>
                  <a:lnTo>
                    <a:pt x="858494" y="267970"/>
                  </a:lnTo>
                  <a:lnTo>
                    <a:pt x="718159" y="267970"/>
                  </a:lnTo>
                  <a:lnTo>
                    <a:pt x="718159" y="195262"/>
                  </a:lnTo>
                  <a:lnTo>
                    <a:pt x="858494" y="195262"/>
                  </a:lnTo>
                  <a:lnTo>
                    <a:pt x="858494" y="179070"/>
                  </a:lnTo>
                  <a:lnTo>
                    <a:pt x="700062" y="179070"/>
                  </a:lnTo>
                  <a:lnTo>
                    <a:pt x="700062" y="284149"/>
                  </a:lnTo>
                  <a:lnTo>
                    <a:pt x="876274" y="284149"/>
                  </a:lnTo>
                  <a:lnTo>
                    <a:pt x="876274" y="267970"/>
                  </a:lnTo>
                  <a:lnTo>
                    <a:pt x="876274" y="195262"/>
                  </a:lnTo>
                  <a:lnTo>
                    <a:pt x="876274" y="179070"/>
                  </a:lnTo>
                  <a:close/>
                </a:path>
                <a:path w="10111740" h="290829">
                  <a:moveTo>
                    <a:pt x="876274" y="0"/>
                  </a:moveTo>
                  <a:lnTo>
                    <a:pt x="858494" y="0"/>
                  </a:lnTo>
                  <a:lnTo>
                    <a:pt x="858494" y="82232"/>
                  </a:lnTo>
                  <a:lnTo>
                    <a:pt x="793724" y="82232"/>
                  </a:lnTo>
                  <a:lnTo>
                    <a:pt x="793724" y="98742"/>
                  </a:lnTo>
                  <a:lnTo>
                    <a:pt x="858494" y="98742"/>
                  </a:lnTo>
                  <a:lnTo>
                    <a:pt x="858494" y="160020"/>
                  </a:lnTo>
                  <a:lnTo>
                    <a:pt x="876274" y="160020"/>
                  </a:lnTo>
                  <a:lnTo>
                    <a:pt x="876274" y="0"/>
                  </a:lnTo>
                  <a:close/>
                </a:path>
                <a:path w="10111740" h="290829">
                  <a:moveTo>
                    <a:pt x="1070254" y="143510"/>
                  </a:moveTo>
                  <a:lnTo>
                    <a:pt x="1029944" y="108585"/>
                  </a:lnTo>
                  <a:lnTo>
                    <a:pt x="1011250" y="81915"/>
                  </a:lnTo>
                  <a:lnTo>
                    <a:pt x="1008418" y="75450"/>
                  </a:lnTo>
                  <a:lnTo>
                    <a:pt x="1002639" y="58420"/>
                  </a:lnTo>
                  <a:lnTo>
                    <a:pt x="1005370" y="44056"/>
                  </a:lnTo>
                  <a:lnTo>
                    <a:pt x="1006640" y="34048"/>
                  </a:lnTo>
                  <a:lnTo>
                    <a:pt x="1006792" y="23685"/>
                  </a:lnTo>
                  <a:lnTo>
                    <a:pt x="1006132" y="8255"/>
                  </a:lnTo>
                  <a:lnTo>
                    <a:pt x="988352" y="8255"/>
                  </a:lnTo>
                  <a:lnTo>
                    <a:pt x="989025" y="23456"/>
                  </a:lnTo>
                  <a:lnTo>
                    <a:pt x="988936" y="34048"/>
                  </a:lnTo>
                  <a:lnTo>
                    <a:pt x="981684" y="75768"/>
                  </a:lnTo>
                  <a:lnTo>
                    <a:pt x="964260" y="111048"/>
                  </a:lnTo>
                  <a:lnTo>
                    <a:pt x="937285" y="140030"/>
                  </a:lnTo>
                  <a:lnTo>
                    <a:pt x="919772" y="152400"/>
                  </a:lnTo>
                  <a:lnTo>
                    <a:pt x="933107" y="163830"/>
                  </a:lnTo>
                  <a:lnTo>
                    <a:pt x="970724" y="128422"/>
                  </a:lnTo>
                  <a:lnTo>
                    <a:pt x="995972" y="81915"/>
                  </a:lnTo>
                  <a:lnTo>
                    <a:pt x="1002080" y="96329"/>
                  </a:lnTo>
                  <a:lnTo>
                    <a:pt x="1030986" y="135623"/>
                  </a:lnTo>
                  <a:lnTo>
                    <a:pt x="1056919" y="156210"/>
                  </a:lnTo>
                  <a:lnTo>
                    <a:pt x="1070254" y="143510"/>
                  </a:lnTo>
                  <a:close/>
                </a:path>
                <a:path w="10111740" h="290829">
                  <a:moveTo>
                    <a:pt x="1166774" y="186372"/>
                  </a:moveTo>
                  <a:lnTo>
                    <a:pt x="979144" y="186372"/>
                  </a:lnTo>
                  <a:lnTo>
                    <a:pt x="979144" y="202247"/>
                  </a:lnTo>
                  <a:lnTo>
                    <a:pt x="1148994" y="202247"/>
                  </a:lnTo>
                  <a:lnTo>
                    <a:pt x="1148994" y="289547"/>
                  </a:lnTo>
                  <a:lnTo>
                    <a:pt x="1166774" y="289547"/>
                  </a:lnTo>
                  <a:lnTo>
                    <a:pt x="1166774" y="186372"/>
                  </a:lnTo>
                  <a:close/>
                </a:path>
                <a:path w="10111740" h="290829">
                  <a:moveTo>
                    <a:pt x="1166774" y="0"/>
                  </a:moveTo>
                  <a:lnTo>
                    <a:pt x="1149311" y="0"/>
                  </a:lnTo>
                  <a:lnTo>
                    <a:pt x="1149311" y="74930"/>
                  </a:lnTo>
                  <a:lnTo>
                    <a:pt x="1102004" y="74930"/>
                  </a:lnTo>
                  <a:lnTo>
                    <a:pt x="1102004" y="3175"/>
                  </a:lnTo>
                  <a:lnTo>
                    <a:pt x="1084859" y="3175"/>
                  </a:lnTo>
                  <a:lnTo>
                    <a:pt x="1084859" y="166687"/>
                  </a:lnTo>
                  <a:lnTo>
                    <a:pt x="1102004" y="166687"/>
                  </a:lnTo>
                  <a:lnTo>
                    <a:pt x="1102004" y="90805"/>
                  </a:lnTo>
                  <a:lnTo>
                    <a:pt x="1149311" y="90805"/>
                  </a:lnTo>
                  <a:lnTo>
                    <a:pt x="1149311" y="166687"/>
                  </a:lnTo>
                  <a:lnTo>
                    <a:pt x="1166774" y="166687"/>
                  </a:lnTo>
                  <a:lnTo>
                    <a:pt x="1166774" y="90805"/>
                  </a:lnTo>
                  <a:lnTo>
                    <a:pt x="1166774" y="74930"/>
                  </a:lnTo>
                  <a:lnTo>
                    <a:pt x="1166774" y="0"/>
                  </a:lnTo>
                  <a:close/>
                </a:path>
                <a:path w="10111740" h="290829">
                  <a:moveTo>
                    <a:pt x="1396009" y="128905"/>
                  </a:moveTo>
                  <a:lnTo>
                    <a:pt x="1326515" y="140449"/>
                  </a:lnTo>
                  <a:lnTo>
                    <a:pt x="1276311" y="141922"/>
                  </a:lnTo>
                  <a:lnTo>
                    <a:pt x="1235354" y="141922"/>
                  </a:lnTo>
                  <a:lnTo>
                    <a:pt x="1235354" y="91122"/>
                  </a:lnTo>
                  <a:lnTo>
                    <a:pt x="1342669" y="91122"/>
                  </a:lnTo>
                  <a:lnTo>
                    <a:pt x="1342669" y="12382"/>
                  </a:lnTo>
                  <a:lnTo>
                    <a:pt x="1216621" y="12382"/>
                  </a:lnTo>
                  <a:lnTo>
                    <a:pt x="1216621" y="28575"/>
                  </a:lnTo>
                  <a:lnTo>
                    <a:pt x="1324571" y="28575"/>
                  </a:lnTo>
                  <a:lnTo>
                    <a:pt x="1324571" y="75565"/>
                  </a:lnTo>
                  <a:lnTo>
                    <a:pt x="1217256" y="75565"/>
                  </a:lnTo>
                  <a:lnTo>
                    <a:pt x="1217256" y="157797"/>
                  </a:lnTo>
                  <a:lnTo>
                    <a:pt x="1272184" y="157797"/>
                  </a:lnTo>
                  <a:lnTo>
                    <a:pt x="1293241" y="157746"/>
                  </a:lnTo>
                  <a:lnTo>
                    <a:pt x="1357985" y="152679"/>
                  </a:lnTo>
                  <a:lnTo>
                    <a:pt x="1396009" y="144780"/>
                  </a:lnTo>
                  <a:lnTo>
                    <a:pt x="1396009" y="141922"/>
                  </a:lnTo>
                  <a:lnTo>
                    <a:pt x="1396009" y="128905"/>
                  </a:lnTo>
                  <a:close/>
                </a:path>
                <a:path w="10111740" h="290829">
                  <a:moveTo>
                    <a:pt x="1432521" y="224790"/>
                  </a:moveTo>
                  <a:lnTo>
                    <a:pt x="1419821" y="205422"/>
                  </a:lnTo>
                  <a:lnTo>
                    <a:pt x="1413471" y="201625"/>
                  </a:lnTo>
                  <a:lnTo>
                    <a:pt x="1413471" y="229552"/>
                  </a:lnTo>
                  <a:lnTo>
                    <a:pt x="1413471" y="244792"/>
                  </a:lnTo>
                  <a:lnTo>
                    <a:pt x="1363446" y="273672"/>
                  </a:lnTo>
                  <a:lnTo>
                    <a:pt x="1347939" y="274916"/>
                  </a:lnTo>
                  <a:lnTo>
                    <a:pt x="1329131" y="274904"/>
                  </a:lnTo>
                  <a:lnTo>
                    <a:pt x="1275359" y="258445"/>
                  </a:lnTo>
                  <a:lnTo>
                    <a:pt x="1266151" y="244792"/>
                  </a:lnTo>
                  <a:lnTo>
                    <a:pt x="1266151" y="229552"/>
                  </a:lnTo>
                  <a:lnTo>
                    <a:pt x="1315859" y="200342"/>
                  </a:lnTo>
                  <a:lnTo>
                    <a:pt x="1339811" y="199072"/>
                  </a:lnTo>
                  <a:lnTo>
                    <a:pt x="1350670" y="199110"/>
                  </a:lnTo>
                  <a:lnTo>
                    <a:pt x="1404264" y="215582"/>
                  </a:lnTo>
                  <a:lnTo>
                    <a:pt x="1413471" y="229552"/>
                  </a:lnTo>
                  <a:lnTo>
                    <a:pt x="1413471" y="201625"/>
                  </a:lnTo>
                  <a:lnTo>
                    <a:pt x="1409230" y="199072"/>
                  </a:lnTo>
                  <a:lnTo>
                    <a:pt x="1407909" y="198272"/>
                  </a:lnTo>
                  <a:lnTo>
                    <a:pt x="1400759" y="194081"/>
                  </a:lnTo>
                  <a:lnTo>
                    <a:pt x="1360868" y="183692"/>
                  </a:lnTo>
                  <a:lnTo>
                    <a:pt x="1339811" y="183197"/>
                  </a:lnTo>
                  <a:lnTo>
                    <a:pt x="1327061" y="183261"/>
                  </a:lnTo>
                  <a:lnTo>
                    <a:pt x="1284287" y="191528"/>
                  </a:lnTo>
                  <a:lnTo>
                    <a:pt x="1247101" y="224790"/>
                  </a:lnTo>
                  <a:lnTo>
                    <a:pt x="1247101" y="247967"/>
                  </a:lnTo>
                  <a:lnTo>
                    <a:pt x="1278864" y="279298"/>
                  </a:lnTo>
                  <a:lnTo>
                    <a:pt x="1318501" y="289991"/>
                  </a:lnTo>
                  <a:lnTo>
                    <a:pt x="1339811" y="290499"/>
                  </a:lnTo>
                  <a:lnTo>
                    <a:pt x="1352740" y="290436"/>
                  </a:lnTo>
                  <a:lnTo>
                    <a:pt x="1395349" y="281876"/>
                  </a:lnTo>
                  <a:lnTo>
                    <a:pt x="1432521" y="247967"/>
                  </a:lnTo>
                  <a:lnTo>
                    <a:pt x="1432521" y="224790"/>
                  </a:lnTo>
                  <a:close/>
                </a:path>
                <a:path w="10111740" h="290829">
                  <a:moveTo>
                    <a:pt x="1475066" y="44132"/>
                  </a:moveTo>
                  <a:lnTo>
                    <a:pt x="1428394" y="44132"/>
                  </a:lnTo>
                  <a:lnTo>
                    <a:pt x="1428394" y="0"/>
                  </a:lnTo>
                  <a:lnTo>
                    <a:pt x="1410614" y="0"/>
                  </a:lnTo>
                  <a:lnTo>
                    <a:pt x="1410614" y="179070"/>
                  </a:lnTo>
                  <a:lnTo>
                    <a:pt x="1428394" y="179070"/>
                  </a:lnTo>
                  <a:lnTo>
                    <a:pt x="1428394" y="122555"/>
                  </a:lnTo>
                  <a:lnTo>
                    <a:pt x="1475066" y="122555"/>
                  </a:lnTo>
                  <a:lnTo>
                    <a:pt x="1475066" y="106680"/>
                  </a:lnTo>
                  <a:lnTo>
                    <a:pt x="1428394" y="106680"/>
                  </a:lnTo>
                  <a:lnTo>
                    <a:pt x="1428394" y="60007"/>
                  </a:lnTo>
                  <a:lnTo>
                    <a:pt x="1475066" y="60007"/>
                  </a:lnTo>
                  <a:lnTo>
                    <a:pt x="1475066" y="44132"/>
                  </a:lnTo>
                  <a:close/>
                </a:path>
                <a:path w="10111740" h="290829">
                  <a:moveTo>
                    <a:pt x="3100832" y="6985"/>
                  </a:moveTo>
                  <a:lnTo>
                    <a:pt x="3082734" y="6985"/>
                  </a:lnTo>
                  <a:lnTo>
                    <a:pt x="3082734" y="59372"/>
                  </a:lnTo>
                  <a:lnTo>
                    <a:pt x="3082734" y="74930"/>
                  </a:lnTo>
                  <a:lnTo>
                    <a:pt x="3082734" y="133032"/>
                  </a:lnTo>
                  <a:lnTo>
                    <a:pt x="2987484" y="133032"/>
                  </a:lnTo>
                  <a:lnTo>
                    <a:pt x="2987484" y="74930"/>
                  </a:lnTo>
                  <a:lnTo>
                    <a:pt x="3082734" y="74930"/>
                  </a:lnTo>
                  <a:lnTo>
                    <a:pt x="3082734" y="59372"/>
                  </a:lnTo>
                  <a:lnTo>
                    <a:pt x="2987484" y="59372"/>
                  </a:lnTo>
                  <a:lnTo>
                    <a:pt x="2987484" y="6985"/>
                  </a:lnTo>
                  <a:lnTo>
                    <a:pt x="2969387" y="6985"/>
                  </a:lnTo>
                  <a:lnTo>
                    <a:pt x="2969387" y="149225"/>
                  </a:lnTo>
                  <a:lnTo>
                    <a:pt x="3100832" y="149225"/>
                  </a:lnTo>
                  <a:lnTo>
                    <a:pt x="3100832" y="133032"/>
                  </a:lnTo>
                  <a:lnTo>
                    <a:pt x="3100832" y="74930"/>
                  </a:lnTo>
                  <a:lnTo>
                    <a:pt x="3100832" y="59372"/>
                  </a:lnTo>
                  <a:lnTo>
                    <a:pt x="3100832" y="6985"/>
                  </a:lnTo>
                  <a:close/>
                </a:path>
                <a:path w="10111740" h="290829">
                  <a:moveTo>
                    <a:pt x="3189401" y="190817"/>
                  </a:moveTo>
                  <a:lnTo>
                    <a:pt x="3006852" y="190817"/>
                  </a:lnTo>
                  <a:lnTo>
                    <a:pt x="3006852" y="206692"/>
                  </a:lnTo>
                  <a:lnTo>
                    <a:pt x="3171621" y="206692"/>
                  </a:lnTo>
                  <a:lnTo>
                    <a:pt x="3171621" y="289547"/>
                  </a:lnTo>
                  <a:lnTo>
                    <a:pt x="3189401" y="289547"/>
                  </a:lnTo>
                  <a:lnTo>
                    <a:pt x="3189401" y="190817"/>
                  </a:lnTo>
                  <a:close/>
                </a:path>
                <a:path w="10111740" h="290829">
                  <a:moveTo>
                    <a:pt x="3189401" y="0"/>
                  </a:moveTo>
                  <a:lnTo>
                    <a:pt x="3171304" y="0"/>
                  </a:lnTo>
                  <a:lnTo>
                    <a:pt x="3171304" y="171767"/>
                  </a:lnTo>
                  <a:lnTo>
                    <a:pt x="3189401" y="171767"/>
                  </a:lnTo>
                  <a:lnTo>
                    <a:pt x="3189401" y="0"/>
                  </a:lnTo>
                  <a:close/>
                </a:path>
                <a:path w="10111740" h="290829">
                  <a:moveTo>
                    <a:pt x="3388474" y="24765"/>
                  </a:moveTo>
                  <a:lnTo>
                    <a:pt x="3368903" y="25336"/>
                  </a:lnTo>
                  <a:lnTo>
                    <a:pt x="3250361" y="25717"/>
                  </a:lnTo>
                  <a:lnTo>
                    <a:pt x="3250361" y="41910"/>
                  </a:lnTo>
                  <a:lnTo>
                    <a:pt x="3292589" y="41910"/>
                  </a:lnTo>
                  <a:lnTo>
                    <a:pt x="3349307" y="41529"/>
                  </a:lnTo>
                  <a:lnTo>
                    <a:pt x="3369106" y="40957"/>
                  </a:lnTo>
                  <a:lnTo>
                    <a:pt x="3368141" y="49987"/>
                  </a:lnTo>
                  <a:lnTo>
                    <a:pt x="3359251" y="90436"/>
                  </a:lnTo>
                  <a:lnTo>
                    <a:pt x="3313544" y="102146"/>
                  </a:lnTo>
                  <a:lnTo>
                    <a:pt x="3244964" y="102552"/>
                  </a:lnTo>
                  <a:lnTo>
                    <a:pt x="3244964" y="118427"/>
                  </a:lnTo>
                  <a:lnTo>
                    <a:pt x="3278619" y="118427"/>
                  </a:lnTo>
                  <a:lnTo>
                    <a:pt x="3289008" y="118402"/>
                  </a:lnTo>
                  <a:lnTo>
                    <a:pt x="3333788" y="115900"/>
                  </a:lnTo>
                  <a:lnTo>
                    <a:pt x="3350056" y="112712"/>
                  </a:lnTo>
                  <a:lnTo>
                    <a:pt x="3345865" y="121183"/>
                  </a:lnTo>
                  <a:lnTo>
                    <a:pt x="3322942" y="153517"/>
                  </a:lnTo>
                  <a:lnTo>
                    <a:pt x="3288868" y="183121"/>
                  </a:lnTo>
                  <a:lnTo>
                    <a:pt x="3251746" y="205841"/>
                  </a:lnTo>
                  <a:lnTo>
                    <a:pt x="3238614" y="212090"/>
                  </a:lnTo>
                  <a:lnTo>
                    <a:pt x="3251949" y="225425"/>
                  </a:lnTo>
                  <a:lnTo>
                    <a:pt x="3285985" y="206870"/>
                  </a:lnTo>
                  <a:lnTo>
                    <a:pt x="3327781" y="172605"/>
                  </a:lnTo>
                  <a:lnTo>
                    <a:pt x="3354819" y="138582"/>
                  </a:lnTo>
                  <a:lnTo>
                    <a:pt x="3374491" y="101688"/>
                  </a:lnTo>
                  <a:lnTo>
                    <a:pt x="3386632" y="55841"/>
                  </a:lnTo>
                  <a:lnTo>
                    <a:pt x="3387890" y="40957"/>
                  </a:lnTo>
                  <a:lnTo>
                    <a:pt x="3388474" y="24765"/>
                  </a:lnTo>
                  <a:close/>
                </a:path>
                <a:path w="10111740" h="290829">
                  <a:moveTo>
                    <a:pt x="3508806" y="120332"/>
                  </a:moveTo>
                  <a:lnTo>
                    <a:pt x="3456736" y="120332"/>
                  </a:lnTo>
                  <a:lnTo>
                    <a:pt x="3456736" y="0"/>
                  </a:lnTo>
                  <a:lnTo>
                    <a:pt x="3438956" y="0"/>
                  </a:lnTo>
                  <a:lnTo>
                    <a:pt x="3438956" y="288594"/>
                  </a:lnTo>
                  <a:lnTo>
                    <a:pt x="3456736" y="288594"/>
                  </a:lnTo>
                  <a:lnTo>
                    <a:pt x="3456736" y="136842"/>
                  </a:lnTo>
                  <a:lnTo>
                    <a:pt x="3508806" y="136842"/>
                  </a:lnTo>
                  <a:lnTo>
                    <a:pt x="3508806" y="120332"/>
                  </a:lnTo>
                  <a:close/>
                </a:path>
                <a:path w="10111740" h="290829">
                  <a:moveTo>
                    <a:pt x="3673183" y="72339"/>
                  </a:moveTo>
                  <a:lnTo>
                    <a:pt x="3658082" y="35242"/>
                  </a:lnTo>
                  <a:lnTo>
                    <a:pt x="3654526" y="31737"/>
                  </a:lnTo>
                  <a:lnTo>
                    <a:pt x="3654526" y="69532"/>
                  </a:lnTo>
                  <a:lnTo>
                    <a:pt x="3654526" y="94297"/>
                  </a:lnTo>
                  <a:lnTo>
                    <a:pt x="3646589" y="114617"/>
                  </a:lnTo>
                  <a:lnTo>
                    <a:pt x="3631984" y="128905"/>
                  </a:lnTo>
                  <a:lnTo>
                    <a:pt x="3611676" y="136842"/>
                  </a:lnTo>
                  <a:lnTo>
                    <a:pt x="3587546" y="136842"/>
                  </a:lnTo>
                  <a:lnTo>
                    <a:pt x="3567544" y="128905"/>
                  </a:lnTo>
                  <a:lnTo>
                    <a:pt x="3552939" y="114617"/>
                  </a:lnTo>
                  <a:lnTo>
                    <a:pt x="3544684" y="94297"/>
                  </a:lnTo>
                  <a:lnTo>
                    <a:pt x="3544684" y="69532"/>
                  </a:lnTo>
                  <a:lnTo>
                    <a:pt x="3552939" y="48895"/>
                  </a:lnTo>
                  <a:lnTo>
                    <a:pt x="3567544" y="33972"/>
                  </a:lnTo>
                  <a:lnTo>
                    <a:pt x="3587546" y="26035"/>
                  </a:lnTo>
                  <a:lnTo>
                    <a:pt x="3611676" y="26035"/>
                  </a:lnTo>
                  <a:lnTo>
                    <a:pt x="3631984" y="33972"/>
                  </a:lnTo>
                  <a:lnTo>
                    <a:pt x="3646589" y="48895"/>
                  </a:lnTo>
                  <a:lnTo>
                    <a:pt x="3654526" y="69532"/>
                  </a:lnTo>
                  <a:lnTo>
                    <a:pt x="3654526" y="31737"/>
                  </a:lnTo>
                  <a:lnTo>
                    <a:pt x="3652304" y="29527"/>
                  </a:lnTo>
                  <a:lnTo>
                    <a:pt x="3648621" y="26035"/>
                  </a:lnTo>
                  <a:lnTo>
                    <a:pt x="3646411" y="23939"/>
                  </a:lnTo>
                  <a:lnTo>
                    <a:pt x="3608857" y="9918"/>
                  </a:lnTo>
                  <a:lnTo>
                    <a:pt x="3599294" y="9842"/>
                  </a:lnTo>
                  <a:lnTo>
                    <a:pt x="3589896" y="9918"/>
                  </a:lnTo>
                  <a:lnTo>
                    <a:pt x="3552558" y="23939"/>
                  </a:lnTo>
                  <a:lnTo>
                    <a:pt x="3528288" y="60350"/>
                  </a:lnTo>
                  <a:lnTo>
                    <a:pt x="3526040" y="72339"/>
                  </a:lnTo>
                  <a:lnTo>
                    <a:pt x="3526040" y="91478"/>
                  </a:lnTo>
                  <a:lnTo>
                    <a:pt x="3541052" y="127825"/>
                  </a:lnTo>
                  <a:lnTo>
                    <a:pt x="3577971" y="150571"/>
                  </a:lnTo>
                  <a:lnTo>
                    <a:pt x="3599294" y="152717"/>
                  </a:lnTo>
                  <a:lnTo>
                    <a:pt x="3608857" y="152628"/>
                  </a:lnTo>
                  <a:lnTo>
                    <a:pt x="3646411" y="138747"/>
                  </a:lnTo>
                  <a:lnTo>
                    <a:pt x="3670922" y="103339"/>
                  </a:lnTo>
                  <a:lnTo>
                    <a:pt x="3673183" y="91478"/>
                  </a:lnTo>
                  <a:lnTo>
                    <a:pt x="3673183" y="72339"/>
                  </a:lnTo>
                  <a:close/>
                </a:path>
                <a:path w="10111740" h="290829">
                  <a:moveTo>
                    <a:pt x="3755809" y="0"/>
                  </a:moveTo>
                  <a:lnTo>
                    <a:pt x="3737711" y="0"/>
                  </a:lnTo>
                  <a:lnTo>
                    <a:pt x="3737711" y="211137"/>
                  </a:lnTo>
                  <a:lnTo>
                    <a:pt x="3755809" y="211137"/>
                  </a:lnTo>
                  <a:lnTo>
                    <a:pt x="3755809" y="0"/>
                  </a:lnTo>
                  <a:close/>
                </a:path>
                <a:path w="10111740" h="290829">
                  <a:moveTo>
                    <a:pt x="3760571" y="266382"/>
                  </a:moveTo>
                  <a:lnTo>
                    <a:pt x="3598024" y="266382"/>
                  </a:lnTo>
                  <a:lnTo>
                    <a:pt x="3598024" y="193357"/>
                  </a:lnTo>
                  <a:lnTo>
                    <a:pt x="3579926" y="193357"/>
                  </a:lnTo>
                  <a:lnTo>
                    <a:pt x="3579926" y="282879"/>
                  </a:lnTo>
                  <a:lnTo>
                    <a:pt x="3760571" y="282879"/>
                  </a:lnTo>
                  <a:lnTo>
                    <a:pt x="3760571" y="266382"/>
                  </a:lnTo>
                  <a:close/>
                </a:path>
                <a:path w="10111740" h="290829">
                  <a:moveTo>
                    <a:pt x="4050131" y="155257"/>
                  </a:moveTo>
                  <a:lnTo>
                    <a:pt x="4012781" y="141033"/>
                  </a:lnTo>
                  <a:lnTo>
                    <a:pt x="3975976" y="121259"/>
                  </a:lnTo>
                  <a:lnTo>
                    <a:pt x="3955834" y="106680"/>
                  </a:lnTo>
                  <a:lnTo>
                    <a:pt x="3968546" y="95516"/>
                  </a:lnTo>
                  <a:lnTo>
                    <a:pt x="3976624" y="87668"/>
                  </a:lnTo>
                  <a:lnTo>
                    <a:pt x="4001566" y="54521"/>
                  </a:lnTo>
                  <a:lnTo>
                    <a:pt x="4013936" y="23495"/>
                  </a:lnTo>
                  <a:lnTo>
                    <a:pt x="3991864" y="24053"/>
                  </a:lnTo>
                  <a:lnTo>
                    <a:pt x="3845979" y="24130"/>
                  </a:lnTo>
                  <a:lnTo>
                    <a:pt x="3845979" y="40640"/>
                  </a:lnTo>
                  <a:lnTo>
                    <a:pt x="3918686" y="40640"/>
                  </a:lnTo>
                  <a:lnTo>
                    <a:pt x="3964305" y="40373"/>
                  </a:lnTo>
                  <a:lnTo>
                    <a:pt x="3971467" y="40220"/>
                  </a:lnTo>
                  <a:lnTo>
                    <a:pt x="3978745" y="39928"/>
                  </a:lnTo>
                  <a:lnTo>
                    <a:pt x="3989489" y="39370"/>
                  </a:lnTo>
                  <a:lnTo>
                    <a:pt x="3983913" y="49745"/>
                  </a:lnTo>
                  <a:lnTo>
                    <a:pt x="3954132" y="85140"/>
                  </a:lnTo>
                  <a:lnTo>
                    <a:pt x="3912844" y="118148"/>
                  </a:lnTo>
                  <a:lnTo>
                    <a:pt x="3877564" y="137947"/>
                  </a:lnTo>
                  <a:lnTo>
                    <a:pt x="3838879" y="154406"/>
                  </a:lnTo>
                  <a:lnTo>
                    <a:pt x="3821214" y="159385"/>
                  </a:lnTo>
                  <a:lnTo>
                    <a:pt x="3833596" y="174942"/>
                  </a:lnTo>
                  <a:lnTo>
                    <a:pt x="3873576" y="159651"/>
                  </a:lnTo>
                  <a:lnTo>
                    <a:pt x="3917912" y="135712"/>
                  </a:lnTo>
                  <a:lnTo>
                    <a:pt x="3942816" y="117475"/>
                  </a:lnTo>
                  <a:lnTo>
                    <a:pt x="3948684" y="122186"/>
                  </a:lnTo>
                  <a:lnTo>
                    <a:pt x="3980878" y="143789"/>
                  </a:lnTo>
                  <a:lnTo>
                    <a:pt x="4020324" y="164528"/>
                  </a:lnTo>
                  <a:lnTo>
                    <a:pt x="4037431" y="171450"/>
                  </a:lnTo>
                  <a:lnTo>
                    <a:pt x="4050131" y="155257"/>
                  </a:lnTo>
                  <a:close/>
                </a:path>
                <a:path w="10111740" h="290829">
                  <a:moveTo>
                    <a:pt x="4068229" y="228282"/>
                  </a:moveTo>
                  <a:lnTo>
                    <a:pt x="3800259" y="228282"/>
                  </a:lnTo>
                  <a:lnTo>
                    <a:pt x="3800259" y="244157"/>
                  </a:lnTo>
                  <a:lnTo>
                    <a:pt x="4068229" y="244157"/>
                  </a:lnTo>
                  <a:lnTo>
                    <a:pt x="4068229" y="228282"/>
                  </a:lnTo>
                  <a:close/>
                </a:path>
                <a:path w="10111740" h="290829">
                  <a:moveTo>
                    <a:pt x="5679694" y="0"/>
                  </a:moveTo>
                  <a:lnTo>
                    <a:pt x="5661926" y="0"/>
                  </a:lnTo>
                  <a:lnTo>
                    <a:pt x="5661926" y="65405"/>
                  </a:lnTo>
                  <a:lnTo>
                    <a:pt x="5661926" y="81280"/>
                  </a:lnTo>
                  <a:lnTo>
                    <a:pt x="5661926" y="153670"/>
                  </a:lnTo>
                  <a:lnTo>
                    <a:pt x="5593346" y="153670"/>
                  </a:lnTo>
                  <a:lnTo>
                    <a:pt x="5594997" y="144945"/>
                  </a:lnTo>
                  <a:lnTo>
                    <a:pt x="5595848" y="138620"/>
                  </a:lnTo>
                  <a:lnTo>
                    <a:pt x="5596115" y="132410"/>
                  </a:lnTo>
                  <a:lnTo>
                    <a:pt x="5596166" y="109512"/>
                  </a:lnTo>
                  <a:lnTo>
                    <a:pt x="5593981" y="90170"/>
                  </a:lnTo>
                  <a:lnTo>
                    <a:pt x="5592076" y="81280"/>
                  </a:lnTo>
                  <a:lnTo>
                    <a:pt x="5661926" y="81280"/>
                  </a:lnTo>
                  <a:lnTo>
                    <a:pt x="5661926" y="65405"/>
                  </a:lnTo>
                  <a:lnTo>
                    <a:pt x="5586996" y="65405"/>
                  </a:lnTo>
                  <a:lnTo>
                    <a:pt x="5581408" y="51638"/>
                  </a:lnTo>
                  <a:lnTo>
                    <a:pt x="5578043" y="45466"/>
                  </a:lnTo>
                  <a:lnTo>
                    <a:pt x="5578043" y="109512"/>
                  </a:lnTo>
                  <a:lnTo>
                    <a:pt x="5578043" y="132410"/>
                  </a:lnTo>
                  <a:lnTo>
                    <a:pt x="5570702" y="171843"/>
                  </a:lnTo>
                  <a:lnTo>
                    <a:pt x="5537466" y="208280"/>
                  </a:lnTo>
                  <a:lnTo>
                    <a:pt x="5511114" y="208280"/>
                  </a:lnTo>
                  <a:lnTo>
                    <a:pt x="5479961" y="177038"/>
                  </a:lnTo>
                  <a:lnTo>
                    <a:pt x="5470588" y="139915"/>
                  </a:lnTo>
                  <a:lnTo>
                    <a:pt x="5470207" y="132410"/>
                  </a:lnTo>
                  <a:lnTo>
                    <a:pt x="5470207" y="109512"/>
                  </a:lnTo>
                  <a:lnTo>
                    <a:pt x="5477561" y="70091"/>
                  </a:lnTo>
                  <a:lnTo>
                    <a:pt x="5511114" y="33655"/>
                  </a:lnTo>
                  <a:lnTo>
                    <a:pt x="5537466" y="33655"/>
                  </a:lnTo>
                  <a:lnTo>
                    <a:pt x="5568289" y="64897"/>
                  </a:lnTo>
                  <a:lnTo>
                    <a:pt x="5577662" y="102019"/>
                  </a:lnTo>
                  <a:lnTo>
                    <a:pt x="5578043" y="109512"/>
                  </a:lnTo>
                  <a:lnTo>
                    <a:pt x="5578043" y="45466"/>
                  </a:lnTo>
                  <a:lnTo>
                    <a:pt x="5576887" y="43332"/>
                  </a:lnTo>
                  <a:lnTo>
                    <a:pt x="5571033" y="37185"/>
                  </a:lnTo>
                  <a:lnTo>
                    <a:pt x="5566410" y="33655"/>
                  </a:lnTo>
                  <a:lnTo>
                    <a:pt x="5561431" y="29845"/>
                  </a:lnTo>
                  <a:lnTo>
                    <a:pt x="5551652" y="22872"/>
                  </a:lnTo>
                  <a:lnTo>
                    <a:pt x="5544502" y="19291"/>
                  </a:lnTo>
                  <a:lnTo>
                    <a:pt x="5536501" y="17970"/>
                  </a:lnTo>
                  <a:lnTo>
                    <a:pt x="5524131" y="17780"/>
                  </a:lnTo>
                  <a:lnTo>
                    <a:pt x="5515114" y="17881"/>
                  </a:lnTo>
                  <a:lnTo>
                    <a:pt x="5478907" y="36499"/>
                  </a:lnTo>
                  <a:lnTo>
                    <a:pt x="5457685" y="76111"/>
                  </a:lnTo>
                  <a:lnTo>
                    <a:pt x="5452148" y="105981"/>
                  </a:lnTo>
                  <a:lnTo>
                    <a:pt x="5452148" y="135953"/>
                  </a:lnTo>
                  <a:lnTo>
                    <a:pt x="5460974" y="176885"/>
                  </a:lnTo>
                  <a:lnTo>
                    <a:pt x="5483250" y="210019"/>
                  </a:lnTo>
                  <a:lnTo>
                    <a:pt x="5524131" y="224155"/>
                  </a:lnTo>
                  <a:lnTo>
                    <a:pt x="5537251" y="223939"/>
                  </a:lnTo>
                  <a:lnTo>
                    <a:pt x="5573788" y="201930"/>
                  </a:lnTo>
                  <a:lnTo>
                    <a:pt x="5589219" y="169545"/>
                  </a:lnTo>
                  <a:lnTo>
                    <a:pt x="5661926" y="169545"/>
                  </a:lnTo>
                  <a:lnTo>
                    <a:pt x="5661926" y="288594"/>
                  </a:lnTo>
                  <a:lnTo>
                    <a:pt x="5679694" y="288594"/>
                  </a:lnTo>
                  <a:lnTo>
                    <a:pt x="5679694" y="169545"/>
                  </a:lnTo>
                  <a:lnTo>
                    <a:pt x="5679694" y="153670"/>
                  </a:lnTo>
                  <a:lnTo>
                    <a:pt x="5679694" y="81280"/>
                  </a:lnTo>
                  <a:lnTo>
                    <a:pt x="5679694" y="65405"/>
                  </a:lnTo>
                  <a:lnTo>
                    <a:pt x="5679694" y="0"/>
                  </a:lnTo>
                  <a:close/>
                </a:path>
                <a:path w="10111740" h="290829">
                  <a:moveTo>
                    <a:pt x="5955284" y="267970"/>
                  </a:moveTo>
                  <a:lnTo>
                    <a:pt x="5785739" y="267970"/>
                  </a:lnTo>
                  <a:lnTo>
                    <a:pt x="5785739" y="217170"/>
                  </a:lnTo>
                  <a:lnTo>
                    <a:pt x="5767324" y="217170"/>
                  </a:lnTo>
                  <a:lnTo>
                    <a:pt x="5767324" y="284149"/>
                  </a:lnTo>
                  <a:lnTo>
                    <a:pt x="5955284" y="284149"/>
                  </a:lnTo>
                  <a:lnTo>
                    <a:pt x="5955284" y="267970"/>
                  </a:lnTo>
                  <a:close/>
                </a:path>
                <a:path w="10111740" h="290829">
                  <a:moveTo>
                    <a:pt x="5995606" y="168592"/>
                  </a:moveTo>
                  <a:lnTo>
                    <a:pt x="5867019" y="168592"/>
                  </a:lnTo>
                  <a:lnTo>
                    <a:pt x="5867019" y="130492"/>
                  </a:lnTo>
                  <a:lnTo>
                    <a:pt x="5953061" y="130492"/>
                  </a:lnTo>
                  <a:lnTo>
                    <a:pt x="5953061" y="114300"/>
                  </a:lnTo>
                  <a:lnTo>
                    <a:pt x="5787644" y="114300"/>
                  </a:lnTo>
                  <a:lnTo>
                    <a:pt x="5787644" y="75882"/>
                  </a:lnTo>
                  <a:lnTo>
                    <a:pt x="5946076" y="75882"/>
                  </a:lnTo>
                  <a:lnTo>
                    <a:pt x="5946076" y="7620"/>
                  </a:lnTo>
                  <a:lnTo>
                    <a:pt x="5769229" y="7620"/>
                  </a:lnTo>
                  <a:lnTo>
                    <a:pt x="5769229" y="24130"/>
                  </a:lnTo>
                  <a:lnTo>
                    <a:pt x="5927661" y="24130"/>
                  </a:lnTo>
                  <a:lnTo>
                    <a:pt x="5927661" y="60007"/>
                  </a:lnTo>
                  <a:lnTo>
                    <a:pt x="5769229" y="60007"/>
                  </a:lnTo>
                  <a:lnTo>
                    <a:pt x="5769229" y="130492"/>
                  </a:lnTo>
                  <a:lnTo>
                    <a:pt x="5848286" y="130492"/>
                  </a:lnTo>
                  <a:lnTo>
                    <a:pt x="5848286" y="168592"/>
                  </a:lnTo>
                  <a:lnTo>
                    <a:pt x="5720969" y="168592"/>
                  </a:lnTo>
                  <a:lnTo>
                    <a:pt x="5720969" y="184467"/>
                  </a:lnTo>
                  <a:lnTo>
                    <a:pt x="5995606" y="184467"/>
                  </a:lnTo>
                  <a:lnTo>
                    <a:pt x="5995606" y="168592"/>
                  </a:lnTo>
                  <a:close/>
                </a:path>
                <a:path w="10111740" h="290829">
                  <a:moveTo>
                    <a:pt x="6257214" y="147320"/>
                  </a:moveTo>
                  <a:lnTo>
                    <a:pt x="6220625" y="133362"/>
                  </a:lnTo>
                  <a:lnTo>
                    <a:pt x="6184290" y="114833"/>
                  </a:lnTo>
                  <a:lnTo>
                    <a:pt x="6164199" y="102552"/>
                  </a:lnTo>
                  <a:lnTo>
                    <a:pt x="6176543" y="92329"/>
                  </a:lnTo>
                  <a:lnTo>
                    <a:pt x="6184417" y="85064"/>
                  </a:lnTo>
                  <a:lnTo>
                    <a:pt x="6209042" y="53746"/>
                  </a:lnTo>
                  <a:lnTo>
                    <a:pt x="6216447" y="39370"/>
                  </a:lnTo>
                  <a:lnTo>
                    <a:pt x="6217488" y="36652"/>
                  </a:lnTo>
                  <a:lnTo>
                    <a:pt x="6221019" y="23495"/>
                  </a:lnTo>
                  <a:lnTo>
                    <a:pt x="6198959" y="24053"/>
                  </a:lnTo>
                  <a:lnTo>
                    <a:pt x="6053074" y="24130"/>
                  </a:lnTo>
                  <a:lnTo>
                    <a:pt x="6053074" y="40640"/>
                  </a:lnTo>
                  <a:lnTo>
                    <a:pt x="6125781" y="40640"/>
                  </a:lnTo>
                  <a:lnTo>
                    <a:pt x="6171400" y="40373"/>
                  </a:lnTo>
                  <a:lnTo>
                    <a:pt x="6178562" y="40220"/>
                  </a:lnTo>
                  <a:lnTo>
                    <a:pt x="6185840" y="39928"/>
                  </a:lnTo>
                  <a:lnTo>
                    <a:pt x="6196571" y="39370"/>
                  </a:lnTo>
                  <a:lnTo>
                    <a:pt x="6190996" y="49720"/>
                  </a:lnTo>
                  <a:lnTo>
                    <a:pt x="6161227" y="83108"/>
                  </a:lnTo>
                  <a:lnTo>
                    <a:pt x="6119927" y="113093"/>
                  </a:lnTo>
                  <a:lnTo>
                    <a:pt x="6068873" y="138226"/>
                  </a:lnTo>
                  <a:lnTo>
                    <a:pt x="6028309" y="151447"/>
                  </a:lnTo>
                  <a:lnTo>
                    <a:pt x="6040691" y="167005"/>
                  </a:lnTo>
                  <a:lnTo>
                    <a:pt x="6080671" y="152184"/>
                  </a:lnTo>
                  <a:lnTo>
                    <a:pt x="6124968" y="130048"/>
                  </a:lnTo>
                  <a:lnTo>
                    <a:pt x="6149594" y="113347"/>
                  </a:lnTo>
                  <a:lnTo>
                    <a:pt x="6162091" y="122351"/>
                  </a:lnTo>
                  <a:lnTo>
                    <a:pt x="6210249" y="149021"/>
                  </a:lnTo>
                  <a:lnTo>
                    <a:pt x="6244514" y="163512"/>
                  </a:lnTo>
                  <a:lnTo>
                    <a:pt x="6257214" y="147320"/>
                  </a:lnTo>
                  <a:close/>
                </a:path>
                <a:path w="10111740" h="290829">
                  <a:moveTo>
                    <a:pt x="6275311" y="229552"/>
                  </a:moveTo>
                  <a:lnTo>
                    <a:pt x="6153404" y="229552"/>
                  </a:lnTo>
                  <a:lnTo>
                    <a:pt x="6153404" y="161925"/>
                  </a:lnTo>
                  <a:lnTo>
                    <a:pt x="6134354" y="161925"/>
                  </a:lnTo>
                  <a:lnTo>
                    <a:pt x="6134354" y="229552"/>
                  </a:lnTo>
                  <a:lnTo>
                    <a:pt x="6007354" y="229552"/>
                  </a:lnTo>
                  <a:lnTo>
                    <a:pt x="6007354" y="245427"/>
                  </a:lnTo>
                  <a:lnTo>
                    <a:pt x="6275311" y="245427"/>
                  </a:lnTo>
                  <a:lnTo>
                    <a:pt x="6275311" y="229552"/>
                  </a:lnTo>
                  <a:close/>
                </a:path>
                <a:path w="10111740" h="290829">
                  <a:moveTo>
                    <a:pt x="6467399" y="204152"/>
                  </a:moveTo>
                  <a:lnTo>
                    <a:pt x="6427444" y="171869"/>
                  </a:lnTo>
                  <a:lnTo>
                    <a:pt x="6400343" y="136525"/>
                  </a:lnTo>
                  <a:lnTo>
                    <a:pt x="6379451" y="90805"/>
                  </a:lnTo>
                  <a:lnTo>
                    <a:pt x="6381496" y="80797"/>
                  </a:lnTo>
                  <a:lnTo>
                    <a:pt x="6382690" y="73812"/>
                  </a:lnTo>
                  <a:lnTo>
                    <a:pt x="6383490" y="66598"/>
                  </a:lnTo>
                  <a:lnTo>
                    <a:pt x="6384379" y="55880"/>
                  </a:lnTo>
                  <a:lnTo>
                    <a:pt x="6385192" y="45110"/>
                  </a:lnTo>
                  <a:lnTo>
                    <a:pt x="6385547" y="37541"/>
                  </a:lnTo>
                  <a:lnTo>
                    <a:pt x="6385509" y="29629"/>
                  </a:lnTo>
                  <a:lnTo>
                    <a:pt x="6385166" y="17780"/>
                  </a:lnTo>
                  <a:lnTo>
                    <a:pt x="6366116" y="17780"/>
                  </a:lnTo>
                  <a:lnTo>
                    <a:pt x="6367005" y="37541"/>
                  </a:lnTo>
                  <a:lnTo>
                    <a:pt x="6366916" y="55880"/>
                  </a:lnTo>
                  <a:lnTo>
                    <a:pt x="6358318" y="103847"/>
                  </a:lnTo>
                  <a:lnTo>
                    <a:pt x="6344056" y="139852"/>
                  </a:lnTo>
                  <a:lnTo>
                    <a:pt x="6315316" y="181292"/>
                  </a:lnTo>
                  <a:lnTo>
                    <a:pt x="6279121" y="212090"/>
                  </a:lnTo>
                  <a:lnTo>
                    <a:pt x="6293409" y="224472"/>
                  </a:lnTo>
                  <a:lnTo>
                    <a:pt x="6329426" y="193395"/>
                  </a:lnTo>
                  <a:lnTo>
                    <a:pt x="6353340" y="161328"/>
                  </a:lnTo>
                  <a:lnTo>
                    <a:pt x="6372784" y="115570"/>
                  </a:lnTo>
                  <a:lnTo>
                    <a:pt x="6381001" y="135051"/>
                  </a:lnTo>
                  <a:lnTo>
                    <a:pt x="6407239" y="174142"/>
                  </a:lnTo>
                  <a:lnTo>
                    <a:pt x="6438417" y="206933"/>
                  </a:lnTo>
                  <a:lnTo>
                    <a:pt x="6453429" y="217805"/>
                  </a:lnTo>
                  <a:lnTo>
                    <a:pt x="6467399" y="204152"/>
                  </a:lnTo>
                  <a:close/>
                </a:path>
                <a:path w="10111740" h="290829">
                  <a:moveTo>
                    <a:pt x="6565506" y="110490"/>
                  </a:moveTo>
                  <a:lnTo>
                    <a:pt x="6513436" y="110490"/>
                  </a:lnTo>
                  <a:lnTo>
                    <a:pt x="6513436" y="0"/>
                  </a:lnTo>
                  <a:lnTo>
                    <a:pt x="6495656" y="0"/>
                  </a:lnTo>
                  <a:lnTo>
                    <a:pt x="6495656" y="288594"/>
                  </a:lnTo>
                  <a:lnTo>
                    <a:pt x="6513436" y="288594"/>
                  </a:lnTo>
                  <a:lnTo>
                    <a:pt x="6513436" y="127317"/>
                  </a:lnTo>
                  <a:lnTo>
                    <a:pt x="6565506" y="127317"/>
                  </a:lnTo>
                  <a:lnTo>
                    <a:pt x="6565506" y="110490"/>
                  </a:lnTo>
                  <a:close/>
                </a:path>
                <a:path w="10111740" h="290829">
                  <a:moveTo>
                    <a:pt x="6802031" y="232727"/>
                  </a:moveTo>
                  <a:lnTo>
                    <a:pt x="6789013" y="215265"/>
                  </a:lnTo>
                  <a:lnTo>
                    <a:pt x="6782981" y="212293"/>
                  </a:lnTo>
                  <a:lnTo>
                    <a:pt x="6782981" y="243840"/>
                  </a:lnTo>
                  <a:lnTo>
                    <a:pt x="6782689" y="251498"/>
                  </a:lnTo>
                  <a:lnTo>
                    <a:pt x="6742404" y="274116"/>
                  </a:lnTo>
                  <a:lnTo>
                    <a:pt x="6721526" y="275183"/>
                  </a:lnTo>
                  <a:lnTo>
                    <a:pt x="6686651" y="275120"/>
                  </a:lnTo>
                  <a:lnTo>
                    <a:pt x="6641236" y="260527"/>
                  </a:lnTo>
                  <a:lnTo>
                    <a:pt x="6633134" y="243840"/>
                  </a:lnTo>
                  <a:lnTo>
                    <a:pt x="6633426" y="235978"/>
                  </a:lnTo>
                  <a:lnTo>
                    <a:pt x="6673189" y="213233"/>
                  </a:lnTo>
                  <a:lnTo>
                    <a:pt x="6708051" y="212090"/>
                  </a:lnTo>
                  <a:lnTo>
                    <a:pt x="6729831" y="212229"/>
                  </a:lnTo>
                  <a:lnTo>
                    <a:pt x="6775018" y="226822"/>
                  </a:lnTo>
                  <a:lnTo>
                    <a:pt x="6782981" y="243840"/>
                  </a:lnTo>
                  <a:lnTo>
                    <a:pt x="6782981" y="212293"/>
                  </a:lnTo>
                  <a:lnTo>
                    <a:pt x="6736677" y="197929"/>
                  </a:lnTo>
                  <a:lnTo>
                    <a:pt x="6708051" y="196532"/>
                  </a:lnTo>
                  <a:lnTo>
                    <a:pt x="6695300" y="196583"/>
                  </a:lnTo>
                  <a:lnTo>
                    <a:pt x="6652196" y="203530"/>
                  </a:lnTo>
                  <a:lnTo>
                    <a:pt x="6614084" y="232727"/>
                  </a:lnTo>
                  <a:lnTo>
                    <a:pt x="6614084" y="253682"/>
                  </a:lnTo>
                  <a:lnTo>
                    <a:pt x="6646659" y="280962"/>
                  </a:lnTo>
                  <a:lnTo>
                    <a:pt x="6686728" y="290068"/>
                  </a:lnTo>
                  <a:lnTo>
                    <a:pt x="6708051" y="290499"/>
                  </a:lnTo>
                  <a:lnTo>
                    <a:pt x="6720992" y="290449"/>
                  </a:lnTo>
                  <a:lnTo>
                    <a:pt x="6763931" y="283184"/>
                  </a:lnTo>
                  <a:lnTo>
                    <a:pt x="6802031" y="253682"/>
                  </a:lnTo>
                  <a:lnTo>
                    <a:pt x="6802031" y="232727"/>
                  </a:lnTo>
                  <a:close/>
                </a:path>
                <a:path w="10111740" h="290829">
                  <a:moveTo>
                    <a:pt x="6845211" y="159385"/>
                  </a:moveTo>
                  <a:lnTo>
                    <a:pt x="6716623" y="159385"/>
                  </a:lnTo>
                  <a:lnTo>
                    <a:pt x="6716623" y="122237"/>
                  </a:lnTo>
                  <a:lnTo>
                    <a:pt x="6803301" y="122237"/>
                  </a:lnTo>
                  <a:lnTo>
                    <a:pt x="6803301" y="106362"/>
                  </a:lnTo>
                  <a:lnTo>
                    <a:pt x="6637261" y="106362"/>
                  </a:lnTo>
                  <a:lnTo>
                    <a:pt x="6637261" y="73977"/>
                  </a:lnTo>
                  <a:lnTo>
                    <a:pt x="6795681" y="73977"/>
                  </a:lnTo>
                  <a:lnTo>
                    <a:pt x="6795681" y="58102"/>
                  </a:lnTo>
                  <a:lnTo>
                    <a:pt x="6637261" y="58102"/>
                  </a:lnTo>
                  <a:lnTo>
                    <a:pt x="6637261" y="24447"/>
                  </a:lnTo>
                  <a:lnTo>
                    <a:pt x="6796633" y="24447"/>
                  </a:lnTo>
                  <a:lnTo>
                    <a:pt x="6796633" y="8255"/>
                  </a:lnTo>
                  <a:lnTo>
                    <a:pt x="6618846" y="8255"/>
                  </a:lnTo>
                  <a:lnTo>
                    <a:pt x="6618846" y="122237"/>
                  </a:lnTo>
                  <a:lnTo>
                    <a:pt x="6697891" y="122237"/>
                  </a:lnTo>
                  <a:lnTo>
                    <a:pt x="6697891" y="159385"/>
                  </a:lnTo>
                  <a:lnTo>
                    <a:pt x="6570586" y="159385"/>
                  </a:lnTo>
                  <a:lnTo>
                    <a:pt x="6570586" y="175260"/>
                  </a:lnTo>
                  <a:lnTo>
                    <a:pt x="6845211" y="175260"/>
                  </a:lnTo>
                  <a:lnTo>
                    <a:pt x="6845211" y="159385"/>
                  </a:lnTo>
                  <a:close/>
                </a:path>
                <a:path w="10111740" h="290829">
                  <a:moveTo>
                    <a:pt x="7044601" y="3175"/>
                  </a:moveTo>
                  <a:lnTo>
                    <a:pt x="7027456" y="3175"/>
                  </a:lnTo>
                  <a:lnTo>
                    <a:pt x="7027456" y="76517"/>
                  </a:lnTo>
                  <a:lnTo>
                    <a:pt x="6979196" y="76517"/>
                  </a:lnTo>
                  <a:lnTo>
                    <a:pt x="6985152" y="33629"/>
                  </a:lnTo>
                  <a:lnTo>
                    <a:pt x="6985546" y="25717"/>
                  </a:lnTo>
                  <a:lnTo>
                    <a:pt x="6968515" y="26289"/>
                  </a:lnTo>
                  <a:lnTo>
                    <a:pt x="6873468" y="26670"/>
                  </a:lnTo>
                  <a:lnTo>
                    <a:pt x="6873468" y="42862"/>
                  </a:lnTo>
                  <a:lnTo>
                    <a:pt x="6904266" y="42862"/>
                  </a:lnTo>
                  <a:lnTo>
                    <a:pt x="6920560" y="42837"/>
                  </a:lnTo>
                  <a:lnTo>
                    <a:pt x="6950367" y="42481"/>
                  </a:lnTo>
                  <a:lnTo>
                    <a:pt x="6965543" y="41910"/>
                  </a:lnTo>
                  <a:lnTo>
                    <a:pt x="6964515" y="56794"/>
                  </a:lnTo>
                  <a:lnTo>
                    <a:pt x="6952983" y="105918"/>
                  </a:lnTo>
                  <a:lnTo>
                    <a:pt x="6930212" y="151511"/>
                  </a:lnTo>
                  <a:lnTo>
                    <a:pt x="6895008" y="191452"/>
                  </a:lnTo>
                  <a:lnTo>
                    <a:pt x="6861721" y="214312"/>
                  </a:lnTo>
                  <a:lnTo>
                    <a:pt x="6876008" y="226695"/>
                  </a:lnTo>
                  <a:lnTo>
                    <a:pt x="6913499" y="200812"/>
                  </a:lnTo>
                  <a:lnTo>
                    <a:pt x="6939674" y="168275"/>
                  </a:lnTo>
                  <a:lnTo>
                    <a:pt x="6962343" y="133502"/>
                  </a:lnTo>
                  <a:lnTo>
                    <a:pt x="6975386" y="92075"/>
                  </a:lnTo>
                  <a:lnTo>
                    <a:pt x="7027456" y="92075"/>
                  </a:lnTo>
                  <a:lnTo>
                    <a:pt x="7027456" y="153987"/>
                  </a:lnTo>
                  <a:lnTo>
                    <a:pt x="6975703" y="153987"/>
                  </a:lnTo>
                  <a:lnTo>
                    <a:pt x="6975703" y="169545"/>
                  </a:lnTo>
                  <a:lnTo>
                    <a:pt x="7027456" y="169545"/>
                  </a:lnTo>
                  <a:lnTo>
                    <a:pt x="7027456" y="281292"/>
                  </a:lnTo>
                  <a:lnTo>
                    <a:pt x="7044601" y="281292"/>
                  </a:lnTo>
                  <a:lnTo>
                    <a:pt x="7044601" y="92075"/>
                  </a:lnTo>
                  <a:lnTo>
                    <a:pt x="7044601" y="76517"/>
                  </a:lnTo>
                  <a:lnTo>
                    <a:pt x="7044601" y="3175"/>
                  </a:lnTo>
                  <a:close/>
                </a:path>
                <a:path w="10111740" h="290829">
                  <a:moveTo>
                    <a:pt x="7100481" y="0"/>
                  </a:moveTo>
                  <a:lnTo>
                    <a:pt x="7083018" y="0"/>
                  </a:lnTo>
                  <a:lnTo>
                    <a:pt x="7083018" y="288594"/>
                  </a:lnTo>
                  <a:lnTo>
                    <a:pt x="7100481" y="288594"/>
                  </a:lnTo>
                  <a:lnTo>
                    <a:pt x="7100481" y="0"/>
                  </a:lnTo>
                  <a:close/>
                </a:path>
                <a:path w="10111740" h="290829">
                  <a:moveTo>
                    <a:pt x="8269681" y="229552"/>
                  </a:moveTo>
                  <a:lnTo>
                    <a:pt x="8144916" y="229552"/>
                  </a:lnTo>
                  <a:lnTo>
                    <a:pt x="8144916" y="173355"/>
                  </a:lnTo>
                  <a:lnTo>
                    <a:pt x="8232546" y="173355"/>
                  </a:lnTo>
                  <a:lnTo>
                    <a:pt x="8232546" y="157797"/>
                  </a:lnTo>
                  <a:lnTo>
                    <a:pt x="8067446" y="157797"/>
                  </a:lnTo>
                  <a:lnTo>
                    <a:pt x="8067446" y="102870"/>
                  </a:lnTo>
                  <a:lnTo>
                    <a:pt x="8222704" y="102870"/>
                  </a:lnTo>
                  <a:lnTo>
                    <a:pt x="8222704" y="87312"/>
                  </a:lnTo>
                  <a:lnTo>
                    <a:pt x="8067446" y="87312"/>
                  </a:lnTo>
                  <a:lnTo>
                    <a:pt x="8067446" y="38417"/>
                  </a:lnTo>
                  <a:lnTo>
                    <a:pt x="8227784" y="38417"/>
                  </a:lnTo>
                  <a:lnTo>
                    <a:pt x="8227784" y="22225"/>
                  </a:lnTo>
                  <a:lnTo>
                    <a:pt x="8049666" y="22225"/>
                  </a:lnTo>
                  <a:lnTo>
                    <a:pt x="8049666" y="173355"/>
                  </a:lnTo>
                  <a:lnTo>
                    <a:pt x="8125866" y="173355"/>
                  </a:lnTo>
                  <a:lnTo>
                    <a:pt x="8125866" y="229552"/>
                  </a:lnTo>
                  <a:lnTo>
                    <a:pt x="8001724" y="229552"/>
                  </a:lnTo>
                  <a:lnTo>
                    <a:pt x="8001724" y="245427"/>
                  </a:lnTo>
                  <a:lnTo>
                    <a:pt x="8269681" y="245427"/>
                  </a:lnTo>
                  <a:lnTo>
                    <a:pt x="8269681" y="229552"/>
                  </a:lnTo>
                  <a:close/>
                </a:path>
                <a:path w="10111740" h="290829">
                  <a:moveTo>
                    <a:pt x="8457006" y="13970"/>
                  </a:moveTo>
                  <a:lnTo>
                    <a:pt x="8291589" y="13970"/>
                  </a:lnTo>
                  <a:lnTo>
                    <a:pt x="8291589" y="29845"/>
                  </a:lnTo>
                  <a:lnTo>
                    <a:pt x="8457006" y="29845"/>
                  </a:lnTo>
                  <a:lnTo>
                    <a:pt x="8457006" y="13970"/>
                  </a:lnTo>
                  <a:close/>
                </a:path>
                <a:path w="10111740" h="290829">
                  <a:moveTo>
                    <a:pt x="8486534" y="121920"/>
                  </a:moveTo>
                  <a:lnTo>
                    <a:pt x="8448205" y="129882"/>
                  </a:lnTo>
                  <a:lnTo>
                    <a:pt x="8426209" y="131762"/>
                  </a:lnTo>
                  <a:lnTo>
                    <a:pt x="8428114" y="43180"/>
                  </a:lnTo>
                  <a:lnTo>
                    <a:pt x="8409699" y="43180"/>
                  </a:lnTo>
                  <a:lnTo>
                    <a:pt x="8407794" y="132715"/>
                  </a:lnTo>
                  <a:lnTo>
                    <a:pt x="8341754" y="132715"/>
                  </a:lnTo>
                  <a:lnTo>
                    <a:pt x="8339214" y="43180"/>
                  </a:lnTo>
                  <a:lnTo>
                    <a:pt x="8320799" y="43180"/>
                  </a:lnTo>
                  <a:lnTo>
                    <a:pt x="8323339" y="132715"/>
                  </a:lnTo>
                  <a:lnTo>
                    <a:pt x="8285239" y="132715"/>
                  </a:lnTo>
                  <a:lnTo>
                    <a:pt x="8285239" y="148590"/>
                  </a:lnTo>
                  <a:lnTo>
                    <a:pt x="8393189" y="148590"/>
                  </a:lnTo>
                  <a:lnTo>
                    <a:pt x="8408073" y="148551"/>
                  </a:lnTo>
                  <a:lnTo>
                    <a:pt x="8456905" y="144475"/>
                  </a:lnTo>
                  <a:lnTo>
                    <a:pt x="8486534" y="137160"/>
                  </a:lnTo>
                  <a:lnTo>
                    <a:pt x="8486534" y="131762"/>
                  </a:lnTo>
                  <a:lnTo>
                    <a:pt x="8486534" y="121920"/>
                  </a:lnTo>
                  <a:close/>
                </a:path>
                <a:path w="10111740" h="290829">
                  <a:moveTo>
                    <a:pt x="8523681" y="191135"/>
                  </a:moveTo>
                  <a:lnTo>
                    <a:pt x="8341119" y="191135"/>
                  </a:lnTo>
                  <a:lnTo>
                    <a:pt x="8341119" y="207010"/>
                  </a:lnTo>
                  <a:lnTo>
                    <a:pt x="8505901" y="207010"/>
                  </a:lnTo>
                  <a:lnTo>
                    <a:pt x="8505901" y="289547"/>
                  </a:lnTo>
                  <a:lnTo>
                    <a:pt x="8523681" y="289547"/>
                  </a:lnTo>
                  <a:lnTo>
                    <a:pt x="8523681" y="191135"/>
                  </a:lnTo>
                  <a:close/>
                </a:path>
                <a:path w="10111740" h="290829">
                  <a:moveTo>
                    <a:pt x="8523681" y="0"/>
                  </a:moveTo>
                  <a:lnTo>
                    <a:pt x="8505584" y="0"/>
                  </a:lnTo>
                  <a:lnTo>
                    <a:pt x="8505584" y="172085"/>
                  </a:lnTo>
                  <a:lnTo>
                    <a:pt x="8523681" y="172085"/>
                  </a:lnTo>
                  <a:lnTo>
                    <a:pt x="8523681" y="0"/>
                  </a:lnTo>
                  <a:close/>
                </a:path>
                <a:path w="10111740" h="290829">
                  <a:moveTo>
                    <a:pt x="8907208" y="229552"/>
                  </a:moveTo>
                  <a:lnTo>
                    <a:pt x="8782431" y="229552"/>
                  </a:lnTo>
                  <a:lnTo>
                    <a:pt x="8782431" y="160020"/>
                  </a:lnTo>
                  <a:lnTo>
                    <a:pt x="8863076" y="160020"/>
                  </a:lnTo>
                  <a:lnTo>
                    <a:pt x="8863076" y="143827"/>
                  </a:lnTo>
                  <a:lnTo>
                    <a:pt x="8863076" y="40640"/>
                  </a:lnTo>
                  <a:lnTo>
                    <a:pt x="8863076" y="24130"/>
                  </a:lnTo>
                  <a:lnTo>
                    <a:pt x="8844661" y="24130"/>
                  </a:lnTo>
                  <a:lnTo>
                    <a:pt x="8844661" y="40640"/>
                  </a:lnTo>
                  <a:lnTo>
                    <a:pt x="8844661" y="143827"/>
                  </a:lnTo>
                  <a:lnTo>
                    <a:pt x="8702434" y="143827"/>
                  </a:lnTo>
                  <a:lnTo>
                    <a:pt x="8702434" y="40640"/>
                  </a:lnTo>
                  <a:lnTo>
                    <a:pt x="8844661" y="40640"/>
                  </a:lnTo>
                  <a:lnTo>
                    <a:pt x="8844661" y="24130"/>
                  </a:lnTo>
                  <a:lnTo>
                    <a:pt x="8684019" y="24130"/>
                  </a:lnTo>
                  <a:lnTo>
                    <a:pt x="8684019" y="160020"/>
                  </a:lnTo>
                  <a:lnTo>
                    <a:pt x="8763381" y="160020"/>
                  </a:lnTo>
                  <a:lnTo>
                    <a:pt x="8763381" y="229552"/>
                  </a:lnTo>
                  <a:lnTo>
                    <a:pt x="8639251" y="229552"/>
                  </a:lnTo>
                  <a:lnTo>
                    <a:pt x="8639251" y="245427"/>
                  </a:lnTo>
                  <a:lnTo>
                    <a:pt x="8907208" y="245427"/>
                  </a:lnTo>
                  <a:lnTo>
                    <a:pt x="8907208" y="229552"/>
                  </a:lnTo>
                  <a:close/>
                </a:path>
                <a:path w="10111740" h="290829">
                  <a:moveTo>
                    <a:pt x="9069768" y="108902"/>
                  </a:moveTo>
                  <a:lnTo>
                    <a:pt x="9017165" y="117538"/>
                  </a:lnTo>
                  <a:lnTo>
                    <a:pt x="8979281" y="118745"/>
                  </a:lnTo>
                  <a:lnTo>
                    <a:pt x="8957373" y="118745"/>
                  </a:lnTo>
                  <a:lnTo>
                    <a:pt x="8957373" y="29527"/>
                  </a:lnTo>
                  <a:lnTo>
                    <a:pt x="9043733" y="29527"/>
                  </a:lnTo>
                  <a:lnTo>
                    <a:pt x="9043733" y="14605"/>
                  </a:lnTo>
                  <a:lnTo>
                    <a:pt x="8939911" y="14605"/>
                  </a:lnTo>
                  <a:lnTo>
                    <a:pt x="8939911" y="133667"/>
                  </a:lnTo>
                  <a:lnTo>
                    <a:pt x="8975471" y="133667"/>
                  </a:lnTo>
                  <a:lnTo>
                    <a:pt x="8991092" y="133616"/>
                  </a:lnTo>
                  <a:lnTo>
                    <a:pt x="9041435" y="129082"/>
                  </a:lnTo>
                  <a:lnTo>
                    <a:pt x="9069768" y="123190"/>
                  </a:lnTo>
                  <a:lnTo>
                    <a:pt x="9069768" y="118745"/>
                  </a:lnTo>
                  <a:lnTo>
                    <a:pt x="9069768" y="108902"/>
                  </a:lnTo>
                  <a:close/>
                </a:path>
                <a:path w="10111740" h="290829">
                  <a:moveTo>
                    <a:pt x="9108503" y="3175"/>
                  </a:moveTo>
                  <a:lnTo>
                    <a:pt x="9091358" y="3175"/>
                  </a:lnTo>
                  <a:lnTo>
                    <a:pt x="9091358" y="64135"/>
                  </a:lnTo>
                  <a:lnTo>
                    <a:pt x="9028493" y="64135"/>
                  </a:lnTo>
                  <a:lnTo>
                    <a:pt x="9028493" y="78740"/>
                  </a:lnTo>
                  <a:lnTo>
                    <a:pt x="9091358" y="78740"/>
                  </a:lnTo>
                  <a:lnTo>
                    <a:pt x="9091358" y="147955"/>
                  </a:lnTo>
                  <a:lnTo>
                    <a:pt x="9108503" y="147955"/>
                  </a:lnTo>
                  <a:lnTo>
                    <a:pt x="9108503" y="3175"/>
                  </a:lnTo>
                  <a:close/>
                </a:path>
                <a:path w="10111740" h="290829">
                  <a:moveTo>
                    <a:pt x="9168511" y="0"/>
                  </a:moveTo>
                  <a:lnTo>
                    <a:pt x="9151048" y="0"/>
                  </a:lnTo>
                  <a:lnTo>
                    <a:pt x="9151048" y="147955"/>
                  </a:lnTo>
                  <a:lnTo>
                    <a:pt x="9168511" y="147955"/>
                  </a:lnTo>
                  <a:lnTo>
                    <a:pt x="9168511" y="0"/>
                  </a:lnTo>
                  <a:close/>
                </a:path>
                <a:path w="10111740" h="290829">
                  <a:moveTo>
                    <a:pt x="9175178" y="269557"/>
                  </a:moveTo>
                  <a:lnTo>
                    <a:pt x="9003728" y="269557"/>
                  </a:lnTo>
                  <a:lnTo>
                    <a:pt x="9003728" y="232410"/>
                  </a:lnTo>
                  <a:lnTo>
                    <a:pt x="9168511" y="232410"/>
                  </a:lnTo>
                  <a:lnTo>
                    <a:pt x="9168511" y="166687"/>
                  </a:lnTo>
                  <a:lnTo>
                    <a:pt x="8985948" y="166687"/>
                  </a:lnTo>
                  <a:lnTo>
                    <a:pt x="8985948" y="182562"/>
                  </a:lnTo>
                  <a:lnTo>
                    <a:pt x="9150731" y="182562"/>
                  </a:lnTo>
                  <a:lnTo>
                    <a:pt x="9150731" y="217170"/>
                  </a:lnTo>
                  <a:lnTo>
                    <a:pt x="8985948" y="217170"/>
                  </a:lnTo>
                  <a:lnTo>
                    <a:pt x="8985948" y="285419"/>
                  </a:lnTo>
                  <a:lnTo>
                    <a:pt x="9175178" y="285419"/>
                  </a:lnTo>
                  <a:lnTo>
                    <a:pt x="9175178" y="269557"/>
                  </a:lnTo>
                  <a:close/>
                </a:path>
                <a:path w="10111740" h="290829">
                  <a:moveTo>
                    <a:pt x="9409163" y="127317"/>
                  </a:moveTo>
                  <a:lnTo>
                    <a:pt x="9371724" y="135305"/>
                  </a:lnTo>
                  <a:lnTo>
                    <a:pt x="9321521" y="141401"/>
                  </a:lnTo>
                  <a:lnTo>
                    <a:pt x="9283751" y="141922"/>
                  </a:lnTo>
                  <a:lnTo>
                    <a:pt x="9242806" y="141922"/>
                  </a:lnTo>
                  <a:lnTo>
                    <a:pt x="9242806" y="91122"/>
                  </a:lnTo>
                  <a:lnTo>
                    <a:pt x="9355823" y="91122"/>
                  </a:lnTo>
                  <a:lnTo>
                    <a:pt x="9355823" y="12382"/>
                  </a:lnTo>
                  <a:lnTo>
                    <a:pt x="9224073" y="12382"/>
                  </a:lnTo>
                  <a:lnTo>
                    <a:pt x="9224073" y="28575"/>
                  </a:lnTo>
                  <a:lnTo>
                    <a:pt x="9337726" y="28575"/>
                  </a:lnTo>
                  <a:lnTo>
                    <a:pt x="9337726" y="75565"/>
                  </a:lnTo>
                  <a:lnTo>
                    <a:pt x="9224708" y="75565"/>
                  </a:lnTo>
                  <a:lnTo>
                    <a:pt x="9224708" y="157797"/>
                  </a:lnTo>
                  <a:lnTo>
                    <a:pt x="9279306" y="157797"/>
                  </a:lnTo>
                  <a:lnTo>
                    <a:pt x="9300210" y="157734"/>
                  </a:lnTo>
                  <a:lnTo>
                    <a:pt x="9368333" y="151422"/>
                  </a:lnTo>
                  <a:lnTo>
                    <a:pt x="9409163" y="142557"/>
                  </a:lnTo>
                  <a:lnTo>
                    <a:pt x="9409163" y="141922"/>
                  </a:lnTo>
                  <a:lnTo>
                    <a:pt x="9409163" y="127317"/>
                  </a:lnTo>
                  <a:close/>
                </a:path>
                <a:path w="10111740" h="290829">
                  <a:moveTo>
                    <a:pt x="9444406" y="0"/>
                  </a:moveTo>
                  <a:lnTo>
                    <a:pt x="9426308" y="0"/>
                  </a:lnTo>
                  <a:lnTo>
                    <a:pt x="9426308" y="176212"/>
                  </a:lnTo>
                  <a:lnTo>
                    <a:pt x="9444406" y="176212"/>
                  </a:lnTo>
                  <a:lnTo>
                    <a:pt x="9444406" y="0"/>
                  </a:lnTo>
                  <a:close/>
                </a:path>
                <a:path w="10111740" h="290829">
                  <a:moveTo>
                    <a:pt x="9445358" y="224790"/>
                  </a:moveTo>
                  <a:lnTo>
                    <a:pt x="9432658" y="205422"/>
                  </a:lnTo>
                  <a:lnTo>
                    <a:pt x="9426308" y="201612"/>
                  </a:lnTo>
                  <a:lnTo>
                    <a:pt x="9426308" y="229552"/>
                  </a:lnTo>
                  <a:lnTo>
                    <a:pt x="9426308" y="244792"/>
                  </a:lnTo>
                  <a:lnTo>
                    <a:pt x="9376296" y="273672"/>
                  </a:lnTo>
                  <a:lnTo>
                    <a:pt x="9360776" y="274916"/>
                  </a:lnTo>
                  <a:lnTo>
                    <a:pt x="9341980" y="274904"/>
                  </a:lnTo>
                  <a:lnTo>
                    <a:pt x="9288196" y="258445"/>
                  </a:lnTo>
                  <a:lnTo>
                    <a:pt x="9278988" y="244792"/>
                  </a:lnTo>
                  <a:lnTo>
                    <a:pt x="9278988" y="229552"/>
                  </a:lnTo>
                  <a:lnTo>
                    <a:pt x="9328696" y="200342"/>
                  </a:lnTo>
                  <a:lnTo>
                    <a:pt x="9352648" y="199072"/>
                  </a:lnTo>
                  <a:lnTo>
                    <a:pt x="9363519" y="199110"/>
                  </a:lnTo>
                  <a:lnTo>
                    <a:pt x="9417101" y="215582"/>
                  </a:lnTo>
                  <a:lnTo>
                    <a:pt x="9426308" y="229552"/>
                  </a:lnTo>
                  <a:lnTo>
                    <a:pt x="9426308" y="201612"/>
                  </a:lnTo>
                  <a:lnTo>
                    <a:pt x="9422079" y="199072"/>
                  </a:lnTo>
                  <a:lnTo>
                    <a:pt x="9420758" y="198272"/>
                  </a:lnTo>
                  <a:lnTo>
                    <a:pt x="9413596" y="194081"/>
                  </a:lnTo>
                  <a:lnTo>
                    <a:pt x="9373705" y="183692"/>
                  </a:lnTo>
                  <a:lnTo>
                    <a:pt x="9352648" y="183197"/>
                  </a:lnTo>
                  <a:lnTo>
                    <a:pt x="9339897" y="183261"/>
                  </a:lnTo>
                  <a:lnTo>
                    <a:pt x="9297137" y="191528"/>
                  </a:lnTo>
                  <a:lnTo>
                    <a:pt x="9259951" y="224790"/>
                  </a:lnTo>
                  <a:lnTo>
                    <a:pt x="9259951" y="247967"/>
                  </a:lnTo>
                  <a:lnTo>
                    <a:pt x="9291701" y="279298"/>
                  </a:lnTo>
                  <a:lnTo>
                    <a:pt x="9331338" y="289991"/>
                  </a:lnTo>
                  <a:lnTo>
                    <a:pt x="9352648" y="290499"/>
                  </a:lnTo>
                  <a:lnTo>
                    <a:pt x="9365590" y="290436"/>
                  </a:lnTo>
                  <a:lnTo>
                    <a:pt x="9408198" y="281876"/>
                  </a:lnTo>
                  <a:lnTo>
                    <a:pt x="9445358" y="247967"/>
                  </a:lnTo>
                  <a:lnTo>
                    <a:pt x="9445358" y="224790"/>
                  </a:lnTo>
                  <a:close/>
                </a:path>
                <a:path w="10111740" h="290829">
                  <a:moveTo>
                    <a:pt x="9798723" y="0"/>
                  </a:moveTo>
                  <a:lnTo>
                    <a:pt x="9780943" y="0"/>
                  </a:lnTo>
                  <a:lnTo>
                    <a:pt x="9780943" y="55562"/>
                  </a:lnTo>
                  <a:lnTo>
                    <a:pt x="9780943" y="70802"/>
                  </a:lnTo>
                  <a:lnTo>
                    <a:pt x="9780943" y="116840"/>
                  </a:lnTo>
                  <a:lnTo>
                    <a:pt x="9706343" y="116840"/>
                  </a:lnTo>
                  <a:lnTo>
                    <a:pt x="9706343" y="78422"/>
                  </a:lnTo>
                  <a:lnTo>
                    <a:pt x="9706343" y="70802"/>
                  </a:lnTo>
                  <a:lnTo>
                    <a:pt x="9780943" y="70802"/>
                  </a:lnTo>
                  <a:lnTo>
                    <a:pt x="9780943" y="55562"/>
                  </a:lnTo>
                  <a:lnTo>
                    <a:pt x="9706343" y="55562"/>
                  </a:lnTo>
                  <a:lnTo>
                    <a:pt x="9706343" y="9207"/>
                  </a:lnTo>
                  <a:lnTo>
                    <a:pt x="9688563" y="9207"/>
                  </a:lnTo>
                  <a:lnTo>
                    <a:pt x="9688563" y="62865"/>
                  </a:lnTo>
                  <a:lnTo>
                    <a:pt x="9688563" y="78422"/>
                  </a:lnTo>
                  <a:lnTo>
                    <a:pt x="9688563" y="147320"/>
                  </a:lnTo>
                  <a:lnTo>
                    <a:pt x="9596488" y="147320"/>
                  </a:lnTo>
                  <a:lnTo>
                    <a:pt x="9596488" y="78422"/>
                  </a:lnTo>
                  <a:lnTo>
                    <a:pt x="9688563" y="78422"/>
                  </a:lnTo>
                  <a:lnTo>
                    <a:pt x="9688563" y="62865"/>
                  </a:lnTo>
                  <a:lnTo>
                    <a:pt x="9596488" y="62865"/>
                  </a:lnTo>
                  <a:lnTo>
                    <a:pt x="9596488" y="9207"/>
                  </a:lnTo>
                  <a:lnTo>
                    <a:pt x="9578708" y="9207"/>
                  </a:lnTo>
                  <a:lnTo>
                    <a:pt x="9578708" y="163195"/>
                  </a:lnTo>
                  <a:lnTo>
                    <a:pt x="9706343" y="163195"/>
                  </a:lnTo>
                  <a:lnTo>
                    <a:pt x="9706343" y="147320"/>
                  </a:lnTo>
                  <a:lnTo>
                    <a:pt x="9706343" y="132715"/>
                  </a:lnTo>
                  <a:lnTo>
                    <a:pt x="9780943" y="132715"/>
                  </a:lnTo>
                  <a:lnTo>
                    <a:pt x="9780943" y="217487"/>
                  </a:lnTo>
                  <a:lnTo>
                    <a:pt x="9798723" y="217487"/>
                  </a:lnTo>
                  <a:lnTo>
                    <a:pt x="9798723" y="55562"/>
                  </a:lnTo>
                  <a:lnTo>
                    <a:pt x="9798723" y="0"/>
                  </a:lnTo>
                  <a:close/>
                </a:path>
                <a:path w="10111740" h="290829">
                  <a:moveTo>
                    <a:pt x="9803486" y="266382"/>
                  </a:moveTo>
                  <a:lnTo>
                    <a:pt x="9645066" y="266382"/>
                  </a:lnTo>
                  <a:lnTo>
                    <a:pt x="9645066" y="202882"/>
                  </a:lnTo>
                  <a:lnTo>
                    <a:pt x="9626968" y="202882"/>
                  </a:lnTo>
                  <a:lnTo>
                    <a:pt x="9626968" y="282879"/>
                  </a:lnTo>
                  <a:lnTo>
                    <a:pt x="9803486" y="282879"/>
                  </a:lnTo>
                  <a:lnTo>
                    <a:pt x="9803486" y="266382"/>
                  </a:lnTo>
                  <a:close/>
                </a:path>
                <a:path w="10111740" h="290829">
                  <a:moveTo>
                    <a:pt x="10094316" y="110807"/>
                  </a:moveTo>
                  <a:lnTo>
                    <a:pt x="10052596" y="97155"/>
                  </a:lnTo>
                  <a:lnTo>
                    <a:pt x="10017798" y="76517"/>
                  </a:lnTo>
                  <a:lnTo>
                    <a:pt x="9990950" y="48387"/>
                  </a:lnTo>
                  <a:lnTo>
                    <a:pt x="9986366" y="40322"/>
                  </a:lnTo>
                  <a:lnTo>
                    <a:pt x="9990023" y="30518"/>
                  </a:lnTo>
                  <a:lnTo>
                    <a:pt x="9991801" y="23812"/>
                  </a:lnTo>
                  <a:lnTo>
                    <a:pt x="9992220" y="17106"/>
                  </a:lnTo>
                  <a:lnTo>
                    <a:pt x="9991763" y="7302"/>
                  </a:lnTo>
                  <a:lnTo>
                    <a:pt x="9971761" y="7302"/>
                  </a:lnTo>
                  <a:lnTo>
                    <a:pt x="9972205" y="16916"/>
                  </a:lnTo>
                  <a:lnTo>
                    <a:pt x="9971748" y="23520"/>
                  </a:lnTo>
                  <a:lnTo>
                    <a:pt x="9953346" y="61963"/>
                  </a:lnTo>
                  <a:lnTo>
                    <a:pt x="9923018" y="89230"/>
                  </a:lnTo>
                  <a:lnTo>
                    <a:pt x="9879686" y="109232"/>
                  </a:lnTo>
                  <a:lnTo>
                    <a:pt x="9864128" y="112712"/>
                  </a:lnTo>
                  <a:lnTo>
                    <a:pt x="9874288" y="128587"/>
                  </a:lnTo>
                  <a:lnTo>
                    <a:pt x="9920059" y="111620"/>
                  </a:lnTo>
                  <a:lnTo>
                    <a:pt x="9952037" y="89446"/>
                  </a:lnTo>
                  <a:lnTo>
                    <a:pt x="9977793" y="58102"/>
                  </a:lnTo>
                  <a:lnTo>
                    <a:pt x="9983102" y="65405"/>
                  </a:lnTo>
                  <a:lnTo>
                    <a:pt x="10010432" y="92113"/>
                  </a:lnTo>
                  <a:lnTo>
                    <a:pt x="10044087" y="112458"/>
                  </a:lnTo>
                  <a:lnTo>
                    <a:pt x="10084473" y="126682"/>
                  </a:lnTo>
                  <a:lnTo>
                    <a:pt x="10094316" y="110807"/>
                  </a:lnTo>
                  <a:close/>
                </a:path>
                <a:path w="10111740" h="290829">
                  <a:moveTo>
                    <a:pt x="10111143" y="166687"/>
                  </a:moveTo>
                  <a:lnTo>
                    <a:pt x="9843173" y="166687"/>
                  </a:lnTo>
                  <a:lnTo>
                    <a:pt x="9843173" y="182562"/>
                  </a:lnTo>
                  <a:lnTo>
                    <a:pt x="9969856" y="182562"/>
                  </a:lnTo>
                  <a:lnTo>
                    <a:pt x="9969856" y="287007"/>
                  </a:lnTo>
                  <a:lnTo>
                    <a:pt x="9988271" y="287007"/>
                  </a:lnTo>
                  <a:lnTo>
                    <a:pt x="9988271" y="182562"/>
                  </a:lnTo>
                  <a:lnTo>
                    <a:pt x="10111143" y="182562"/>
                  </a:lnTo>
                  <a:lnTo>
                    <a:pt x="10111143" y="166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037368" y="7242721"/>
              <a:ext cx="10008235" cy="272415"/>
            </a:xfrm>
            <a:custGeom>
              <a:avLst/>
              <a:gdLst/>
              <a:ahLst/>
              <a:cxnLst/>
              <a:rect l="l" t="t" r="r" b="b"/>
              <a:pathLst>
                <a:path w="10008235" h="272415">
                  <a:moveTo>
                    <a:pt x="169710" y="190449"/>
                  </a:moveTo>
                  <a:lnTo>
                    <a:pt x="135699" y="161582"/>
                  </a:lnTo>
                  <a:lnTo>
                    <a:pt x="109880" y="128422"/>
                  </a:lnTo>
                  <a:lnTo>
                    <a:pt x="92329" y="93205"/>
                  </a:lnTo>
                  <a:lnTo>
                    <a:pt x="89674" y="84709"/>
                  </a:lnTo>
                  <a:lnTo>
                    <a:pt x="91554" y="75831"/>
                  </a:lnTo>
                  <a:lnTo>
                    <a:pt x="92646" y="69608"/>
                  </a:lnTo>
                  <a:lnTo>
                    <a:pt x="95250" y="29425"/>
                  </a:lnTo>
                  <a:lnTo>
                    <a:pt x="94932" y="18694"/>
                  </a:lnTo>
                  <a:lnTo>
                    <a:pt x="81495" y="18694"/>
                  </a:lnTo>
                  <a:lnTo>
                    <a:pt x="82296" y="36601"/>
                  </a:lnTo>
                  <a:lnTo>
                    <a:pt x="82245" y="53301"/>
                  </a:lnTo>
                  <a:lnTo>
                    <a:pt x="74307" y="97345"/>
                  </a:lnTo>
                  <a:lnTo>
                    <a:pt x="54152" y="143027"/>
                  </a:lnTo>
                  <a:lnTo>
                    <a:pt x="24701" y="178358"/>
                  </a:lnTo>
                  <a:lnTo>
                    <a:pt x="0" y="198043"/>
                  </a:lnTo>
                  <a:lnTo>
                    <a:pt x="9931" y="207098"/>
                  </a:lnTo>
                  <a:lnTo>
                    <a:pt x="44043" y="176822"/>
                  </a:lnTo>
                  <a:lnTo>
                    <a:pt x="73113" y="135496"/>
                  </a:lnTo>
                  <a:lnTo>
                    <a:pt x="84416" y="103695"/>
                  </a:lnTo>
                  <a:lnTo>
                    <a:pt x="87757" y="112179"/>
                  </a:lnTo>
                  <a:lnTo>
                    <a:pt x="106819" y="145313"/>
                  </a:lnTo>
                  <a:lnTo>
                    <a:pt x="131000" y="174879"/>
                  </a:lnTo>
                  <a:lnTo>
                    <a:pt x="159778" y="199796"/>
                  </a:lnTo>
                  <a:lnTo>
                    <a:pt x="169710" y="190449"/>
                  </a:lnTo>
                  <a:close/>
                </a:path>
                <a:path w="10008235" h="272415">
                  <a:moveTo>
                    <a:pt x="260540" y="105448"/>
                  </a:moveTo>
                  <a:lnTo>
                    <a:pt x="212356" y="105448"/>
                  </a:lnTo>
                  <a:lnTo>
                    <a:pt x="212356" y="2336"/>
                  </a:lnTo>
                  <a:lnTo>
                    <a:pt x="199796" y="2336"/>
                  </a:lnTo>
                  <a:lnTo>
                    <a:pt x="199796" y="266966"/>
                  </a:lnTo>
                  <a:lnTo>
                    <a:pt x="212356" y="266966"/>
                  </a:lnTo>
                  <a:lnTo>
                    <a:pt x="212356" y="117716"/>
                  </a:lnTo>
                  <a:lnTo>
                    <a:pt x="260540" y="117716"/>
                  </a:lnTo>
                  <a:lnTo>
                    <a:pt x="260540" y="105448"/>
                  </a:lnTo>
                  <a:close/>
                </a:path>
                <a:path w="10008235" h="272415">
                  <a:moveTo>
                    <a:pt x="447192" y="118008"/>
                  </a:moveTo>
                  <a:lnTo>
                    <a:pt x="383616" y="128727"/>
                  </a:lnTo>
                  <a:lnTo>
                    <a:pt x="335610" y="130276"/>
                  </a:lnTo>
                  <a:lnTo>
                    <a:pt x="294716" y="130276"/>
                  </a:lnTo>
                  <a:lnTo>
                    <a:pt x="294716" y="81788"/>
                  </a:lnTo>
                  <a:lnTo>
                    <a:pt x="395490" y="81788"/>
                  </a:lnTo>
                  <a:lnTo>
                    <a:pt x="395490" y="13728"/>
                  </a:lnTo>
                  <a:lnTo>
                    <a:pt x="281571" y="13728"/>
                  </a:lnTo>
                  <a:lnTo>
                    <a:pt x="281571" y="25412"/>
                  </a:lnTo>
                  <a:lnTo>
                    <a:pt x="382930" y="25412"/>
                  </a:lnTo>
                  <a:lnTo>
                    <a:pt x="382930" y="70688"/>
                  </a:lnTo>
                  <a:lnTo>
                    <a:pt x="282155" y="70688"/>
                  </a:lnTo>
                  <a:lnTo>
                    <a:pt x="282155" y="141960"/>
                  </a:lnTo>
                  <a:lnTo>
                    <a:pt x="333857" y="141960"/>
                  </a:lnTo>
                  <a:lnTo>
                    <a:pt x="353072" y="141909"/>
                  </a:lnTo>
                  <a:lnTo>
                    <a:pt x="413181" y="136563"/>
                  </a:lnTo>
                  <a:lnTo>
                    <a:pt x="443839" y="130276"/>
                  </a:lnTo>
                  <a:lnTo>
                    <a:pt x="447192" y="129400"/>
                  </a:lnTo>
                  <a:lnTo>
                    <a:pt x="447192" y="118008"/>
                  </a:lnTo>
                  <a:close/>
                </a:path>
                <a:path w="10008235" h="272415">
                  <a:moveTo>
                    <a:pt x="474357" y="175552"/>
                  </a:moveTo>
                  <a:lnTo>
                    <a:pt x="461797" y="175552"/>
                  </a:lnTo>
                  <a:lnTo>
                    <a:pt x="461797" y="187236"/>
                  </a:lnTo>
                  <a:lnTo>
                    <a:pt x="461797" y="251193"/>
                  </a:lnTo>
                  <a:lnTo>
                    <a:pt x="330060" y="251193"/>
                  </a:lnTo>
                  <a:lnTo>
                    <a:pt x="330060" y="187236"/>
                  </a:lnTo>
                  <a:lnTo>
                    <a:pt x="461797" y="187236"/>
                  </a:lnTo>
                  <a:lnTo>
                    <a:pt x="461797" y="175552"/>
                  </a:lnTo>
                  <a:lnTo>
                    <a:pt x="317500" y="175552"/>
                  </a:lnTo>
                  <a:lnTo>
                    <a:pt x="317500" y="262877"/>
                  </a:lnTo>
                  <a:lnTo>
                    <a:pt x="474357" y="262877"/>
                  </a:lnTo>
                  <a:lnTo>
                    <a:pt x="474357" y="251193"/>
                  </a:lnTo>
                  <a:lnTo>
                    <a:pt x="474357" y="187236"/>
                  </a:lnTo>
                  <a:lnTo>
                    <a:pt x="474357" y="175552"/>
                  </a:lnTo>
                  <a:close/>
                </a:path>
                <a:path w="10008235" h="272415">
                  <a:moveTo>
                    <a:pt x="518756" y="65430"/>
                  </a:moveTo>
                  <a:lnTo>
                    <a:pt x="474357" y="65430"/>
                  </a:lnTo>
                  <a:lnTo>
                    <a:pt x="474357" y="2336"/>
                  </a:lnTo>
                  <a:lnTo>
                    <a:pt x="461797" y="2336"/>
                  </a:lnTo>
                  <a:lnTo>
                    <a:pt x="461797" y="158318"/>
                  </a:lnTo>
                  <a:lnTo>
                    <a:pt x="474357" y="158318"/>
                  </a:lnTo>
                  <a:lnTo>
                    <a:pt x="474357" y="77114"/>
                  </a:lnTo>
                  <a:lnTo>
                    <a:pt x="518756" y="77114"/>
                  </a:lnTo>
                  <a:lnTo>
                    <a:pt x="518756" y="65430"/>
                  </a:lnTo>
                  <a:close/>
                </a:path>
                <a:path w="10008235" h="272415">
                  <a:moveTo>
                    <a:pt x="736663" y="75946"/>
                  </a:moveTo>
                  <a:lnTo>
                    <a:pt x="584479" y="75946"/>
                  </a:lnTo>
                  <a:lnTo>
                    <a:pt x="584479" y="20447"/>
                  </a:lnTo>
                  <a:lnTo>
                    <a:pt x="734910" y="20447"/>
                  </a:lnTo>
                  <a:lnTo>
                    <a:pt x="734910" y="8763"/>
                  </a:lnTo>
                  <a:lnTo>
                    <a:pt x="571919" y="8763"/>
                  </a:lnTo>
                  <a:lnTo>
                    <a:pt x="571919" y="87630"/>
                  </a:lnTo>
                  <a:lnTo>
                    <a:pt x="736663" y="87630"/>
                  </a:lnTo>
                  <a:lnTo>
                    <a:pt x="736663" y="75946"/>
                  </a:lnTo>
                  <a:close/>
                </a:path>
                <a:path w="10008235" h="272415">
                  <a:moveTo>
                    <a:pt x="743077" y="254114"/>
                  </a:moveTo>
                  <a:lnTo>
                    <a:pt x="582726" y="254114"/>
                  </a:lnTo>
                  <a:lnTo>
                    <a:pt x="582726" y="220827"/>
                  </a:lnTo>
                  <a:lnTo>
                    <a:pt x="735787" y="220827"/>
                  </a:lnTo>
                  <a:lnTo>
                    <a:pt x="735787" y="159778"/>
                  </a:lnTo>
                  <a:lnTo>
                    <a:pt x="570166" y="159778"/>
                  </a:lnTo>
                  <a:lnTo>
                    <a:pt x="570166" y="171462"/>
                  </a:lnTo>
                  <a:lnTo>
                    <a:pt x="723226" y="171462"/>
                  </a:lnTo>
                  <a:lnTo>
                    <a:pt x="723226" y="209143"/>
                  </a:lnTo>
                  <a:lnTo>
                    <a:pt x="570166" y="209143"/>
                  </a:lnTo>
                  <a:lnTo>
                    <a:pt x="570166" y="265798"/>
                  </a:lnTo>
                  <a:lnTo>
                    <a:pt x="743077" y="265798"/>
                  </a:lnTo>
                  <a:lnTo>
                    <a:pt x="743077" y="254114"/>
                  </a:lnTo>
                  <a:close/>
                </a:path>
                <a:path w="10008235" h="272415">
                  <a:moveTo>
                    <a:pt x="778421" y="118300"/>
                  </a:moveTo>
                  <a:lnTo>
                    <a:pt x="527519" y="118300"/>
                  </a:lnTo>
                  <a:lnTo>
                    <a:pt x="527519" y="129692"/>
                  </a:lnTo>
                  <a:lnTo>
                    <a:pt x="778421" y="129692"/>
                  </a:lnTo>
                  <a:lnTo>
                    <a:pt x="778421" y="118300"/>
                  </a:lnTo>
                  <a:close/>
                </a:path>
                <a:path w="10008235" h="272415">
                  <a:moveTo>
                    <a:pt x="949528" y="75704"/>
                  </a:moveTo>
                  <a:lnTo>
                    <a:pt x="937031" y="42887"/>
                  </a:lnTo>
                  <a:lnTo>
                    <a:pt x="937031" y="72148"/>
                  </a:lnTo>
                  <a:lnTo>
                    <a:pt x="937031" y="83832"/>
                  </a:lnTo>
                  <a:lnTo>
                    <a:pt x="922718" y="122682"/>
                  </a:lnTo>
                  <a:lnTo>
                    <a:pt x="882700" y="136994"/>
                  </a:lnTo>
                  <a:lnTo>
                    <a:pt x="867613" y="136766"/>
                  </a:lnTo>
                  <a:lnTo>
                    <a:pt x="834186" y="114020"/>
                  </a:lnTo>
                  <a:lnTo>
                    <a:pt x="828078" y="83832"/>
                  </a:lnTo>
                  <a:lnTo>
                    <a:pt x="828078" y="72148"/>
                  </a:lnTo>
                  <a:lnTo>
                    <a:pt x="835672" y="52578"/>
                  </a:lnTo>
                  <a:lnTo>
                    <a:pt x="849693" y="38557"/>
                  </a:lnTo>
                  <a:lnTo>
                    <a:pt x="869848" y="30670"/>
                  </a:lnTo>
                  <a:lnTo>
                    <a:pt x="895261" y="30670"/>
                  </a:lnTo>
                  <a:lnTo>
                    <a:pt x="915416" y="38557"/>
                  </a:lnTo>
                  <a:lnTo>
                    <a:pt x="929436" y="52578"/>
                  </a:lnTo>
                  <a:lnTo>
                    <a:pt x="937031" y="72148"/>
                  </a:lnTo>
                  <a:lnTo>
                    <a:pt x="937031" y="42887"/>
                  </a:lnTo>
                  <a:lnTo>
                    <a:pt x="903465" y="21082"/>
                  </a:lnTo>
                  <a:lnTo>
                    <a:pt x="882700" y="18986"/>
                  </a:lnTo>
                  <a:lnTo>
                    <a:pt x="873226" y="19062"/>
                  </a:lnTo>
                  <a:lnTo>
                    <a:pt x="824572" y="46443"/>
                  </a:lnTo>
                  <a:lnTo>
                    <a:pt x="815594" y="75704"/>
                  </a:lnTo>
                  <a:lnTo>
                    <a:pt x="815594" y="92125"/>
                  </a:lnTo>
                  <a:lnTo>
                    <a:pt x="841806" y="139039"/>
                  </a:lnTo>
                  <a:lnTo>
                    <a:pt x="882700" y="148971"/>
                  </a:lnTo>
                  <a:lnTo>
                    <a:pt x="892022" y="148894"/>
                  </a:lnTo>
                  <a:lnTo>
                    <a:pt x="925347" y="136994"/>
                  </a:lnTo>
                  <a:lnTo>
                    <a:pt x="940536" y="121805"/>
                  </a:lnTo>
                  <a:lnTo>
                    <a:pt x="945070" y="109829"/>
                  </a:lnTo>
                  <a:lnTo>
                    <a:pt x="947686" y="102679"/>
                  </a:lnTo>
                  <a:lnTo>
                    <a:pt x="949032" y="97599"/>
                  </a:lnTo>
                  <a:lnTo>
                    <a:pt x="949528" y="92125"/>
                  </a:lnTo>
                  <a:lnTo>
                    <a:pt x="949528" y="75704"/>
                  </a:lnTo>
                  <a:close/>
                </a:path>
                <a:path w="10008235" h="272415">
                  <a:moveTo>
                    <a:pt x="989025" y="185191"/>
                  </a:moveTo>
                  <a:lnTo>
                    <a:pt x="946708" y="190068"/>
                  </a:lnTo>
                  <a:lnTo>
                    <a:pt x="903224" y="192430"/>
                  </a:lnTo>
                  <a:lnTo>
                    <a:pt x="796239" y="193370"/>
                  </a:lnTo>
                  <a:lnTo>
                    <a:pt x="796239" y="205054"/>
                  </a:lnTo>
                  <a:lnTo>
                    <a:pt x="852906" y="205054"/>
                  </a:lnTo>
                  <a:lnTo>
                    <a:pt x="869188" y="204990"/>
                  </a:lnTo>
                  <a:lnTo>
                    <a:pt x="911847" y="203682"/>
                  </a:lnTo>
                  <a:lnTo>
                    <a:pt x="967435" y="198793"/>
                  </a:lnTo>
                  <a:lnTo>
                    <a:pt x="989025" y="195414"/>
                  </a:lnTo>
                  <a:lnTo>
                    <a:pt x="989025" y="185191"/>
                  </a:lnTo>
                  <a:close/>
                </a:path>
                <a:path w="10008235" h="272415">
                  <a:moveTo>
                    <a:pt x="1014730" y="2336"/>
                  </a:moveTo>
                  <a:lnTo>
                    <a:pt x="1002753" y="2336"/>
                  </a:lnTo>
                  <a:lnTo>
                    <a:pt x="1002753" y="266966"/>
                  </a:lnTo>
                  <a:lnTo>
                    <a:pt x="1014730" y="266966"/>
                  </a:lnTo>
                  <a:lnTo>
                    <a:pt x="1014730" y="2336"/>
                  </a:lnTo>
                  <a:close/>
                </a:path>
                <a:path w="10008235" h="272415">
                  <a:moveTo>
                    <a:pt x="1265923" y="14605"/>
                  </a:moveTo>
                  <a:lnTo>
                    <a:pt x="1139164" y="14605"/>
                  </a:lnTo>
                  <a:lnTo>
                    <a:pt x="1139164" y="26289"/>
                  </a:lnTo>
                  <a:lnTo>
                    <a:pt x="1252194" y="26289"/>
                  </a:lnTo>
                  <a:lnTo>
                    <a:pt x="1251902" y="36804"/>
                  </a:lnTo>
                  <a:lnTo>
                    <a:pt x="1250734" y="58712"/>
                  </a:lnTo>
                  <a:lnTo>
                    <a:pt x="1248702" y="80619"/>
                  </a:lnTo>
                  <a:lnTo>
                    <a:pt x="1245781" y="101650"/>
                  </a:lnTo>
                  <a:lnTo>
                    <a:pt x="1243736" y="110705"/>
                  </a:lnTo>
                  <a:lnTo>
                    <a:pt x="1256284" y="110705"/>
                  </a:lnTo>
                  <a:lnTo>
                    <a:pt x="1263992" y="57086"/>
                  </a:lnTo>
                  <a:lnTo>
                    <a:pt x="1265923" y="26289"/>
                  </a:lnTo>
                  <a:lnTo>
                    <a:pt x="1265923" y="14605"/>
                  </a:lnTo>
                  <a:close/>
                </a:path>
                <a:path w="10008235" h="272415">
                  <a:moveTo>
                    <a:pt x="1299514" y="128816"/>
                  </a:moveTo>
                  <a:lnTo>
                    <a:pt x="1237830" y="135204"/>
                  </a:lnTo>
                  <a:lnTo>
                    <a:pt x="1197584" y="136994"/>
                  </a:lnTo>
                  <a:lnTo>
                    <a:pt x="1197584" y="75946"/>
                  </a:lnTo>
                  <a:lnTo>
                    <a:pt x="1185024" y="75946"/>
                  </a:lnTo>
                  <a:lnTo>
                    <a:pt x="1185024" y="137287"/>
                  </a:lnTo>
                  <a:lnTo>
                    <a:pt x="1178598" y="137579"/>
                  </a:lnTo>
                  <a:lnTo>
                    <a:pt x="1115504" y="137579"/>
                  </a:lnTo>
                  <a:lnTo>
                    <a:pt x="1115504" y="148971"/>
                  </a:lnTo>
                  <a:lnTo>
                    <a:pt x="1161656" y="148971"/>
                  </a:lnTo>
                  <a:lnTo>
                    <a:pt x="1177975" y="148894"/>
                  </a:lnTo>
                  <a:lnTo>
                    <a:pt x="1221295" y="147320"/>
                  </a:lnTo>
                  <a:lnTo>
                    <a:pt x="1277581" y="142659"/>
                  </a:lnTo>
                  <a:lnTo>
                    <a:pt x="1299514" y="139331"/>
                  </a:lnTo>
                  <a:lnTo>
                    <a:pt x="1299514" y="136994"/>
                  </a:lnTo>
                  <a:lnTo>
                    <a:pt x="1299514" y="128816"/>
                  </a:lnTo>
                  <a:close/>
                </a:path>
                <a:path w="10008235" h="272415">
                  <a:moveTo>
                    <a:pt x="1329601" y="250024"/>
                  </a:moveTo>
                  <a:lnTo>
                    <a:pt x="1175385" y="250024"/>
                  </a:lnTo>
                  <a:lnTo>
                    <a:pt x="1175385" y="186359"/>
                  </a:lnTo>
                  <a:lnTo>
                    <a:pt x="1162240" y="186359"/>
                  </a:lnTo>
                  <a:lnTo>
                    <a:pt x="1162240" y="261708"/>
                  </a:lnTo>
                  <a:lnTo>
                    <a:pt x="1329601" y="261708"/>
                  </a:lnTo>
                  <a:lnTo>
                    <a:pt x="1329601" y="250024"/>
                  </a:lnTo>
                  <a:close/>
                </a:path>
                <a:path w="10008235" h="272415">
                  <a:moveTo>
                    <a:pt x="1365821" y="99606"/>
                  </a:moveTo>
                  <a:lnTo>
                    <a:pt x="1324927" y="99606"/>
                  </a:lnTo>
                  <a:lnTo>
                    <a:pt x="1324927" y="2336"/>
                  </a:lnTo>
                  <a:lnTo>
                    <a:pt x="1312367" y="2336"/>
                  </a:lnTo>
                  <a:lnTo>
                    <a:pt x="1312367" y="200380"/>
                  </a:lnTo>
                  <a:lnTo>
                    <a:pt x="1324927" y="200380"/>
                  </a:lnTo>
                  <a:lnTo>
                    <a:pt x="1324927" y="111290"/>
                  </a:lnTo>
                  <a:lnTo>
                    <a:pt x="1365821" y="111290"/>
                  </a:lnTo>
                  <a:lnTo>
                    <a:pt x="1365821" y="99606"/>
                  </a:lnTo>
                  <a:close/>
                </a:path>
                <a:path w="10008235" h="272415">
                  <a:moveTo>
                    <a:pt x="1542249" y="126479"/>
                  </a:moveTo>
                  <a:lnTo>
                    <a:pt x="1508188" y="105829"/>
                  </a:lnTo>
                  <a:lnTo>
                    <a:pt x="1480566" y="77673"/>
                  </a:lnTo>
                  <a:lnTo>
                    <a:pt x="1467180" y="49657"/>
                  </a:lnTo>
                  <a:lnTo>
                    <a:pt x="1469517" y="40309"/>
                  </a:lnTo>
                  <a:lnTo>
                    <a:pt x="1471561" y="19862"/>
                  </a:lnTo>
                  <a:lnTo>
                    <a:pt x="1470977" y="9055"/>
                  </a:lnTo>
                  <a:lnTo>
                    <a:pt x="1457540" y="9055"/>
                  </a:lnTo>
                  <a:lnTo>
                    <a:pt x="1458188" y="19862"/>
                  </a:lnTo>
                  <a:lnTo>
                    <a:pt x="1458239" y="30264"/>
                  </a:lnTo>
                  <a:lnTo>
                    <a:pt x="1445475" y="73660"/>
                  </a:lnTo>
                  <a:lnTo>
                    <a:pt x="1414602" y="110705"/>
                  </a:lnTo>
                  <a:lnTo>
                    <a:pt x="1381010" y="133197"/>
                  </a:lnTo>
                  <a:lnTo>
                    <a:pt x="1390065" y="142252"/>
                  </a:lnTo>
                  <a:lnTo>
                    <a:pt x="1432280" y="111137"/>
                  </a:lnTo>
                  <a:lnTo>
                    <a:pt x="1461630" y="66598"/>
                  </a:lnTo>
                  <a:lnTo>
                    <a:pt x="1465719" y="76238"/>
                  </a:lnTo>
                  <a:lnTo>
                    <a:pt x="1494663" y="111036"/>
                  </a:lnTo>
                  <a:lnTo>
                    <a:pt x="1525930" y="133070"/>
                  </a:lnTo>
                  <a:lnTo>
                    <a:pt x="1533194" y="136410"/>
                  </a:lnTo>
                  <a:lnTo>
                    <a:pt x="1542249" y="126479"/>
                  </a:lnTo>
                  <a:close/>
                </a:path>
                <a:path w="10008235" h="272415">
                  <a:moveTo>
                    <a:pt x="1595120" y="170002"/>
                  </a:moveTo>
                  <a:lnTo>
                    <a:pt x="1582559" y="170002"/>
                  </a:lnTo>
                  <a:lnTo>
                    <a:pt x="1582559" y="181686"/>
                  </a:lnTo>
                  <a:lnTo>
                    <a:pt x="1582559" y="251193"/>
                  </a:lnTo>
                  <a:lnTo>
                    <a:pt x="1448193" y="251193"/>
                  </a:lnTo>
                  <a:lnTo>
                    <a:pt x="1448193" y="181686"/>
                  </a:lnTo>
                  <a:lnTo>
                    <a:pt x="1582559" y="181686"/>
                  </a:lnTo>
                  <a:lnTo>
                    <a:pt x="1582559" y="170002"/>
                  </a:lnTo>
                  <a:lnTo>
                    <a:pt x="1435633" y="170002"/>
                  </a:lnTo>
                  <a:lnTo>
                    <a:pt x="1435633" y="262877"/>
                  </a:lnTo>
                  <a:lnTo>
                    <a:pt x="1595120" y="262877"/>
                  </a:lnTo>
                  <a:lnTo>
                    <a:pt x="1595120" y="251193"/>
                  </a:lnTo>
                  <a:lnTo>
                    <a:pt x="1595120" y="181686"/>
                  </a:lnTo>
                  <a:lnTo>
                    <a:pt x="1595120" y="170002"/>
                  </a:lnTo>
                  <a:close/>
                </a:path>
                <a:path w="10008235" h="272415">
                  <a:moveTo>
                    <a:pt x="1595120" y="2336"/>
                  </a:moveTo>
                  <a:lnTo>
                    <a:pt x="1582559" y="2336"/>
                  </a:lnTo>
                  <a:lnTo>
                    <a:pt x="1582559" y="153060"/>
                  </a:lnTo>
                  <a:lnTo>
                    <a:pt x="1595120" y="153060"/>
                  </a:lnTo>
                  <a:lnTo>
                    <a:pt x="1595120" y="2336"/>
                  </a:lnTo>
                  <a:close/>
                </a:path>
                <a:path w="10008235" h="272415">
                  <a:moveTo>
                    <a:pt x="1882825" y="215569"/>
                  </a:moveTo>
                  <a:lnTo>
                    <a:pt x="1766570" y="215569"/>
                  </a:lnTo>
                  <a:lnTo>
                    <a:pt x="1766570" y="146050"/>
                  </a:lnTo>
                  <a:lnTo>
                    <a:pt x="1842223" y="146050"/>
                  </a:lnTo>
                  <a:lnTo>
                    <a:pt x="1842223" y="134366"/>
                  </a:lnTo>
                  <a:lnTo>
                    <a:pt x="1691220" y="134366"/>
                  </a:lnTo>
                  <a:lnTo>
                    <a:pt x="1691220" y="37680"/>
                  </a:lnTo>
                  <a:lnTo>
                    <a:pt x="1840471" y="37680"/>
                  </a:lnTo>
                  <a:lnTo>
                    <a:pt x="1840471" y="25996"/>
                  </a:lnTo>
                  <a:lnTo>
                    <a:pt x="1678660" y="25996"/>
                  </a:lnTo>
                  <a:lnTo>
                    <a:pt x="1678660" y="146050"/>
                  </a:lnTo>
                  <a:lnTo>
                    <a:pt x="1752561" y="146050"/>
                  </a:lnTo>
                  <a:lnTo>
                    <a:pt x="1752561" y="215569"/>
                  </a:lnTo>
                  <a:lnTo>
                    <a:pt x="1638058" y="215569"/>
                  </a:lnTo>
                  <a:lnTo>
                    <a:pt x="1638058" y="226656"/>
                  </a:lnTo>
                  <a:lnTo>
                    <a:pt x="1882825" y="226656"/>
                  </a:lnTo>
                  <a:lnTo>
                    <a:pt x="1882825" y="215569"/>
                  </a:lnTo>
                  <a:close/>
                </a:path>
                <a:path w="10008235" h="272415">
                  <a:moveTo>
                    <a:pt x="3261004" y="2336"/>
                  </a:moveTo>
                  <a:lnTo>
                    <a:pt x="3248444" y="2336"/>
                  </a:lnTo>
                  <a:lnTo>
                    <a:pt x="3248444" y="69811"/>
                  </a:lnTo>
                  <a:lnTo>
                    <a:pt x="3183598" y="69811"/>
                  </a:lnTo>
                  <a:lnTo>
                    <a:pt x="3182721" y="56375"/>
                  </a:lnTo>
                  <a:lnTo>
                    <a:pt x="3172206" y="34467"/>
                  </a:lnTo>
                  <a:lnTo>
                    <a:pt x="3171329" y="33705"/>
                  </a:lnTo>
                  <a:lnTo>
                    <a:pt x="3171329" y="63969"/>
                  </a:lnTo>
                  <a:lnTo>
                    <a:pt x="3171329" y="87630"/>
                  </a:lnTo>
                  <a:lnTo>
                    <a:pt x="3163443" y="106908"/>
                  </a:lnTo>
                  <a:lnTo>
                    <a:pt x="3148838" y="120929"/>
                  </a:lnTo>
                  <a:lnTo>
                    <a:pt x="3128975" y="128524"/>
                  </a:lnTo>
                  <a:lnTo>
                    <a:pt x="3105607" y="128524"/>
                  </a:lnTo>
                  <a:lnTo>
                    <a:pt x="3086036" y="120929"/>
                  </a:lnTo>
                  <a:lnTo>
                    <a:pt x="3072015" y="106908"/>
                  </a:lnTo>
                  <a:lnTo>
                    <a:pt x="3064129" y="87630"/>
                  </a:lnTo>
                  <a:lnTo>
                    <a:pt x="3064129" y="63969"/>
                  </a:lnTo>
                  <a:lnTo>
                    <a:pt x="3072015" y="44107"/>
                  </a:lnTo>
                  <a:lnTo>
                    <a:pt x="3086036" y="29794"/>
                  </a:lnTo>
                  <a:lnTo>
                    <a:pt x="3105607" y="21907"/>
                  </a:lnTo>
                  <a:lnTo>
                    <a:pt x="3128975" y="21907"/>
                  </a:lnTo>
                  <a:lnTo>
                    <a:pt x="3148838" y="29794"/>
                  </a:lnTo>
                  <a:lnTo>
                    <a:pt x="3163443" y="44107"/>
                  </a:lnTo>
                  <a:lnTo>
                    <a:pt x="3171329" y="63969"/>
                  </a:lnTo>
                  <a:lnTo>
                    <a:pt x="3171329" y="33705"/>
                  </a:lnTo>
                  <a:lnTo>
                    <a:pt x="3157982" y="21907"/>
                  </a:lnTo>
                  <a:lnTo>
                    <a:pt x="3154680" y="18986"/>
                  </a:lnTo>
                  <a:lnTo>
                    <a:pt x="3142996" y="14897"/>
                  </a:lnTo>
                  <a:lnTo>
                    <a:pt x="3136023" y="12534"/>
                  </a:lnTo>
                  <a:lnTo>
                    <a:pt x="3131020" y="11315"/>
                  </a:lnTo>
                  <a:lnTo>
                    <a:pt x="3125660" y="10871"/>
                  </a:lnTo>
                  <a:lnTo>
                    <a:pt x="3117291" y="10807"/>
                  </a:lnTo>
                  <a:lnTo>
                    <a:pt x="3108655" y="10871"/>
                  </a:lnTo>
                  <a:lnTo>
                    <a:pt x="3061208" y="37096"/>
                  </a:lnTo>
                  <a:lnTo>
                    <a:pt x="3051645" y="67144"/>
                  </a:lnTo>
                  <a:lnTo>
                    <a:pt x="3051645" y="84734"/>
                  </a:lnTo>
                  <a:lnTo>
                    <a:pt x="3078734" y="131152"/>
                  </a:lnTo>
                  <a:lnTo>
                    <a:pt x="3117291" y="139915"/>
                  </a:lnTo>
                  <a:lnTo>
                    <a:pt x="3125584" y="139852"/>
                  </a:lnTo>
                  <a:lnTo>
                    <a:pt x="3158947" y="128524"/>
                  </a:lnTo>
                  <a:lnTo>
                    <a:pt x="3172206" y="116840"/>
                  </a:lnTo>
                  <a:lnTo>
                    <a:pt x="3182721" y="95516"/>
                  </a:lnTo>
                  <a:lnTo>
                    <a:pt x="3183598" y="81788"/>
                  </a:lnTo>
                  <a:lnTo>
                    <a:pt x="3248444" y="81788"/>
                  </a:lnTo>
                  <a:lnTo>
                    <a:pt x="3248444" y="194830"/>
                  </a:lnTo>
                  <a:lnTo>
                    <a:pt x="3261004" y="194830"/>
                  </a:lnTo>
                  <a:lnTo>
                    <a:pt x="3261004" y="81788"/>
                  </a:lnTo>
                  <a:lnTo>
                    <a:pt x="3261004" y="69811"/>
                  </a:lnTo>
                  <a:lnTo>
                    <a:pt x="3261004" y="2336"/>
                  </a:lnTo>
                  <a:close/>
                </a:path>
                <a:path w="10008235" h="272415">
                  <a:moveTo>
                    <a:pt x="3265386" y="250024"/>
                  </a:moveTo>
                  <a:lnTo>
                    <a:pt x="3113786" y="250024"/>
                  </a:lnTo>
                  <a:lnTo>
                    <a:pt x="3113786" y="181686"/>
                  </a:lnTo>
                  <a:lnTo>
                    <a:pt x="3101225" y="181686"/>
                  </a:lnTo>
                  <a:lnTo>
                    <a:pt x="3101225" y="261708"/>
                  </a:lnTo>
                  <a:lnTo>
                    <a:pt x="3265386" y="261708"/>
                  </a:lnTo>
                  <a:lnTo>
                    <a:pt x="3265386" y="250024"/>
                  </a:lnTo>
                  <a:close/>
                </a:path>
                <a:path w="10008235" h="272415">
                  <a:moveTo>
                    <a:pt x="3514534" y="251485"/>
                  </a:moveTo>
                  <a:lnTo>
                    <a:pt x="3357092" y="251485"/>
                  </a:lnTo>
                  <a:lnTo>
                    <a:pt x="3357092" y="201256"/>
                  </a:lnTo>
                  <a:lnTo>
                    <a:pt x="3343948" y="201256"/>
                  </a:lnTo>
                  <a:lnTo>
                    <a:pt x="3343948" y="262877"/>
                  </a:lnTo>
                  <a:lnTo>
                    <a:pt x="3514534" y="262877"/>
                  </a:lnTo>
                  <a:lnTo>
                    <a:pt x="3514534" y="251485"/>
                  </a:lnTo>
                  <a:close/>
                </a:path>
                <a:path w="10008235" h="272415">
                  <a:moveTo>
                    <a:pt x="3551923" y="158902"/>
                  </a:moveTo>
                  <a:lnTo>
                    <a:pt x="3432454" y="158902"/>
                  </a:lnTo>
                  <a:lnTo>
                    <a:pt x="3432454" y="121221"/>
                  </a:lnTo>
                  <a:lnTo>
                    <a:pt x="3512489" y="121221"/>
                  </a:lnTo>
                  <a:lnTo>
                    <a:pt x="3512489" y="109829"/>
                  </a:lnTo>
                  <a:lnTo>
                    <a:pt x="3358845" y="109829"/>
                  </a:lnTo>
                  <a:lnTo>
                    <a:pt x="3358845" y="69519"/>
                  </a:lnTo>
                  <a:lnTo>
                    <a:pt x="3506063" y="69519"/>
                  </a:lnTo>
                  <a:lnTo>
                    <a:pt x="3506063" y="9347"/>
                  </a:lnTo>
                  <a:lnTo>
                    <a:pt x="3345700" y="9347"/>
                  </a:lnTo>
                  <a:lnTo>
                    <a:pt x="3345700" y="20739"/>
                  </a:lnTo>
                  <a:lnTo>
                    <a:pt x="3492919" y="20739"/>
                  </a:lnTo>
                  <a:lnTo>
                    <a:pt x="3492919" y="58712"/>
                  </a:lnTo>
                  <a:lnTo>
                    <a:pt x="3345700" y="58712"/>
                  </a:lnTo>
                  <a:lnTo>
                    <a:pt x="3345700" y="121221"/>
                  </a:lnTo>
                  <a:lnTo>
                    <a:pt x="3419310" y="121221"/>
                  </a:lnTo>
                  <a:lnTo>
                    <a:pt x="3419310" y="158902"/>
                  </a:lnTo>
                  <a:lnTo>
                    <a:pt x="3301022" y="158902"/>
                  </a:lnTo>
                  <a:lnTo>
                    <a:pt x="3301022" y="170294"/>
                  </a:lnTo>
                  <a:lnTo>
                    <a:pt x="3551923" y="170294"/>
                  </a:lnTo>
                  <a:lnTo>
                    <a:pt x="3551923" y="158902"/>
                  </a:lnTo>
                  <a:close/>
                </a:path>
                <a:path w="10008235" h="272415">
                  <a:moveTo>
                    <a:pt x="3874681" y="214401"/>
                  </a:moveTo>
                  <a:lnTo>
                    <a:pt x="3765156" y="214401"/>
                  </a:lnTo>
                  <a:lnTo>
                    <a:pt x="3765156" y="138455"/>
                  </a:lnTo>
                  <a:lnTo>
                    <a:pt x="3842842" y="138455"/>
                  </a:lnTo>
                  <a:lnTo>
                    <a:pt x="3842842" y="126771"/>
                  </a:lnTo>
                  <a:lnTo>
                    <a:pt x="3688918" y="126771"/>
                  </a:lnTo>
                  <a:lnTo>
                    <a:pt x="3688918" y="18986"/>
                  </a:lnTo>
                  <a:lnTo>
                    <a:pt x="3676358" y="18986"/>
                  </a:lnTo>
                  <a:lnTo>
                    <a:pt x="3676358" y="138455"/>
                  </a:lnTo>
                  <a:lnTo>
                    <a:pt x="3751135" y="138455"/>
                  </a:lnTo>
                  <a:lnTo>
                    <a:pt x="3751135" y="214401"/>
                  </a:lnTo>
                  <a:lnTo>
                    <a:pt x="3629914" y="214401"/>
                  </a:lnTo>
                  <a:lnTo>
                    <a:pt x="3629914" y="225488"/>
                  </a:lnTo>
                  <a:lnTo>
                    <a:pt x="3874681" y="225488"/>
                  </a:lnTo>
                  <a:lnTo>
                    <a:pt x="3874681" y="214401"/>
                  </a:lnTo>
                  <a:close/>
                </a:path>
                <a:path w="10008235" h="272415">
                  <a:moveTo>
                    <a:pt x="4052570" y="0"/>
                  </a:moveTo>
                  <a:lnTo>
                    <a:pt x="3962019" y="0"/>
                  </a:lnTo>
                  <a:lnTo>
                    <a:pt x="3962019" y="11391"/>
                  </a:lnTo>
                  <a:lnTo>
                    <a:pt x="4052570" y="11391"/>
                  </a:lnTo>
                  <a:lnTo>
                    <a:pt x="4052570" y="0"/>
                  </a:lnTo>
                  <a:close/>
                </a:path>
                <a:path w="10008235" h="272415">
                  <a:moveTo>
                    <a:pt x="4113619" y="99314"/>
                  </a:moveTo>
                  <a:lnTo>
                    <a:pt x="4056227" y="85902"/>
                  </a:lnTo>
                  <a:lnTo>
                    <a:pt x="4030662" y="77406"/>
                  </a:lnTo>
                  <a:lnTo>
                    <a:pt x="4041686" y="71818"/>
                  </a:lnTo>
                  <a:lnTo>
                    <a:pt x="4048785" y="67818"/>
                  </a:lnTo>
                  <a:lnTo>
                    <a:pt x="4080167" y="39966"/>
                  </a:lnTo>
                  <a:lnTo>
                    <a:pt x="4085577" y="28625"/>
                  </a:lnTo>
                  <a:lnTo>
                    <a:pt x="4082364" y="28625"/>
                  </a:lnTo>
                  <a:lnTo>
                    <a:pt x="4062653" y="29133"/>
                  </a:lnTo>
                  <a:lnTo>
                    <a:pt x="3928135" y="29210"/>
                  </a:lnTo>
                  <a:lnTo>
                    <a:pt x="3928135" y="40309"/>
                  </a:lnTo>
                  <a:lnTo>
                    <a:pt x="3986263" y="40309"/>
                  </a:lnTo>
                  <a:lnTo>
                    <a:pt x="4044315" y="39966"/>
                  </a:lnTo>
                  <a:lnTo>
                    <a:pt x="4064546" y="39433"/>
                  </a:lnTo>
                  <a:lnTo>
                    <a:pt x="4058551" y="46342"/>
                  </a:lnTo>
                  <a:lnTo>
                    <a:pt x="4021950" y="70142"/>
                  </a:lnTo>
                  <a:lnTo>
                    <a:pt x="3981462" y="85305"/>
                  </a:lnTo>
                  <a:lnTo>
                    <a:pt x="3944150" y="94170"/>
                  </a:lnTo>
                  <a:lnTo>
                    <a:pt x="3909441" y="99898"/>
                  </a:lnTo>
                  <a:lnTo>
                    <a:pt x="3914114" y="110413"/>
                  </a:lnTo>
                  <a:lnTo>
                    <a:pt x="3956100" y="102895"/>
                  </a:lnTo>
                  <a:lnTo>
                    <a:pt x="3998899" y="90563"/>
                  </a:lnTo>
                  <a:lnTo>
                    <a:pt x="4016933" y="83540"/>
                  </a:lnTo>
                  <a:lnTo>
                    <a:pt x="4026573" y="87337"/>
                  </a:lnTo>
                  <a:lnTo>
                    <a:pt x="4049064" y="95224"/>
                  </a:lnTo>
                  <a:lnTo>
                    <a:pt x="4073017" y="102235"/>
                  </a:lnTo>
                  <a:lnTo>
                    <a:pt x="4097553" y="108077"/>
                  </a:lnTo>
                  <a:lnTo>
                    <a:pt x="4108945" y="110121"/>
                  </a:lnTo>
                  <a:lnTo>
                    <a:pt x="4113619" y="99314"/>
                  </a:lnTo>
                  <a:close/>
                </a:path>
                <a:path w="10008235" h="272415">
                  <a:moveTo>
                    <a:pt x="4138447" y="125895"/>
                  </a:moveTo>
                  <a:lnTo>
                    <a:pt x="3887533" y="125895"/>
                  </a:lnTo>
                  <a:lnTo>
                    <a:pt x="3887533" y="136994"/>
                  </a:lnTo>
                  <a:lnTo>
                    <a:pt x="4005542" y="136994"/>
                  </a:lnTo>
                  <a:lnTo>
                    <a:pt x="4005542" y="171170"/>
                  </a:lnTo>
                  <a:lnTo>
                    <a:pt x="3930180" y="171170"/>
                  </a:lnTo>
                  <a:lnTo>
                    <a:pt x="3930180" y="182562"/>
                  </a:lnTo>
                  <a:lnTo>
                    <a:pt x="4083240" y="182562"/>
                  </a:lnTo>
                  <a:lnTo>
                    <a:pt x="4083240" y="211772"/>
                  </a:lnTo>
                  <a:lnTo>
                    <a:pt x="3930180" y="211772"/>
                  </a:lnTo>
                  <a:lnTo>
                    <a:pt x="3930180" y="265798"/>
                  </a:lnTo>
                  <a:lnTo>
                    <a:pt x="4103103" y="265798"/>
                  </a:lnTo>
                  <a:lnTo>
                    <a:pt x="4103103" y="254698"/>
                  </a:lnTo>
                  <a:lnTo>
                    <a:pt x="3943324" y="254698"/>
                  </a:lnTo>
                  <a:lnTo>
                    <a:pt x="3943324" y="222567"/>
                  </a:lnTo>
                  <a:lnTo>
                    <a:pt x="4095800" y="222567"/>
                  </a:lnTo>
                  <a:lnTo>
                    <a:pt x="4095800" y="171170"/>
                  </a:lnTo>
                  <a:lnTo>
                    <a:pt x="4018686" y="171170"/>
                  </a:lnTo>
                  <a:lnTo>
                    <a:pt x="4018686" y="136994"/>
                  </a:lnTo>
                  <a:lnTo>
                    <a:pt x="4138447" y="136994"/>
                  </a:lnTo>
                  <a:lnTo>
                    <a:pt x="4138447" y="125895"/>
                  </a:lnTo>
                  <a:close/>
                </a:path>
                <a:path w="10008235" h="272415">
                  <a:moveTo>
                    <a:pt x="4395775" y="215569"/>
                  </a:moveTo>
                  <a:lnTo>
                    <a:pt x="4279531" y="215569"/>
                  </a:lnTo>
                  <a:lnTo>
                    <a:pt x="4279531" y="146050"/>
                  </a:lnTo>
                  <a:lnTo>
                    <a:pt x="4355173" y="146050"/>
                  </a:lnTo>
                  <a:lnTo>
                    <a:pt x="4355173" y="134366"/>
                  </a:lnTo>
                  <a:lnTo>
                    <a:pt x="4204170" y="134366"/>
                  </a:lnTo>
                  <a:lnTo>
                    <a:pt x="4204170" y="37680"/>
                  </a:lnTo>
                  <a:lnTo>
                    <a:pt x="4353420" y="37680"/>
                  </a:lnTo>
                  <a:lnTo>
                    <a:pt x="4353420" y="25996"/>
                  </a:lnTo>
                  <a:lnTo>
                    <a:pt x="4191609" y="25996"/>
                  </a:lnTo>
                  <a:lnTo>
                    <a:pt x="4191609" y="146050"/>
                  </a:lnTo>
                  <a:lnTo>
                    <a:pt x="4265511" y="146050"/>
                  </a:lnTo>
                  <a:lnTo>
                    <a:pt x="4265511" y="215569"/>
                  </a:lnTo>
                  <a:lnTo>
                    <a:pt x="4151007" y="215569"/>
                  </a:lnTo>
                  <a:lnTo>
                    <a:pt x="4151007" y="226656"/>
                  </a:lnTo>
                  <a:lnTo>
                    <a:pt x="4395775" y="226656"/>
                  </a:lnTo>
                  <a:lnTo>
                    <a:pt x="4395775" y="215569"/>
                  </a:lnTo>
                  <a:close/>
                </a:path>
                <a:path w="10008235" h="272415">
                  <a:moveTo>
                    <a:pt x="5851360" y="118008"/>
                  </a:moveTo>
                  <a:lnTo>
                    <a:pt x="5817667" y="98869"/>
                  </a:lnTo>
                  <a:lnTo>
                    <a:pt x="5785929" y="67030"/>
                  </a:lnTo>
                  <a:lnTo>
                    <a:pt x="5776290" y="46736"/>
                  </a:lnTo>
                  <a:lnTo>
                    <a:pt x="5778627" y="37973"/>
                  </a:lnTo>
                  <a:lnTo>
                    <a:pt x="5780671" y="18986"/>
                  </a:lnTo>
                  <a:lnTo>
                    <a:pt x="5780087" y="9055"/>
                  </a:lnTo>
                  <a:lnTo>
                    <a:pt x="5766651" y="9055"/>
                  </a:lnTo>
                  <a:lnTo>
                    <a:pt x="5767413" y="20967"/>
                  </a:lnTo>
                  <a:lnTo>
                    <a:pt x="5767336" y="28829"/>
                  </a:lnTo>
                  <a:lnTo>
                    <a:pt x="5754586" y="69215"/>
                  </a:lnTo>
                  <a:lnTo>
                    <a:pt x="5723725" y="103974"/>
                  </a:lnTo>
                  <a:lnTo>
                    <a:pt x="5690120" y="125018"/>
                  </a:lnTo>
                  <a:lnTo>
                    <a:pt x="5698883" y="133781"/>
                  </a:lnTo>
                  <a:lnTo>
                    <a:pt x="5741809" y="103987"/>
                  </a:lnTo>
                  <a:lnTo>
                    <a:pt x="5770740" y="62509"/>
                  </a:lnTo>
                  <a:lnTo>
                    <a:pt x="5774829" y="71564"/>
                  </a:lnTo>
                  <a:lnTo>
                    <a:pt x="5804065" y="103974"/>
                  </a:lnTo>
                  <a:lnTo>
                    <a:pt x="5842597" y="127647"/>
                  </a:lnTo>
                  <a:lnTo>
                    <a:pt x="5851360" y="118008"/>
                  </a:lnTo>
                  <a:close/>
                </a:path>
                <a:path w="10008235" h="272415">
                  <a:moveTo>
                    <a:pt x="5904217" y="2336"/>
                  </a:moveTo>
                  <a:lnTo>
                    <a:pt x="5891657" y="2336"/>
                  </a:lnTo>
                  <a:lnTo>
                    <a:pt x="5891657" y="137871"/>
                  </a:lnTo>
                  <a:lnTo>
                    <a:pt x="5904217" y="137871"/>
                  </a:lnTo>
                  <a:lnTo>
                    <a:pt x="5904217" y="2336"/>
                  </a:lnTo>
                  <a:close/>
                </a:path>
                <a:path w="10008235" h="272415">
                  <a:moveTo>
                    <a:pt x="5910351" y="252361"/>
                  </a:moveTo>
                  <a:lnTo>
                    <a:pt x="5755259" y="252361"/>
                  </a:lnTo>
                  <a:lnTo>
                    <a:pt x="5755259" y="213233"/>
                  </a:lnTo>
                  <a:lnTo>
                    <a:pt x="5904217" y="213233"/>
                  </a:lnTo>
                  <a:lnTo>
                    <a:pt x="5904217" y="153644"/>
                  </a:lnTo>
                  <a:lnTo>
                    <a:pt x="5742698" y="153644"/>
                  </a:lnTo>
                  <a:lnTo>
                    <a:pt x="5742698" y="165328"/>
                  </a:lnTo>
                  <a:lnTo>
                    <a:pt x="5891657" y="165328"/>
                  </a:lnTo>
                  <a:lnTo>
                    <a:pt x="5891657" y="201549"/>
                  </a:lnTo>
                  <a:lnTo>
                    <a:pt x="5742698" y="201549"/>
                  </a:lnTo>
                  <a:lnTo>
                    <a:pt x="5742698" y="264045"/>
                  </a:lnTo>
                  <a:lnTo>
                    <a:pt x="5910351" y="264045"/>
                  </a:lnTo>
                  <a:lnTo>
                    <a:pt x="5910351" y="252361"/>
                  </a:lnTo>
                  <a:close/>
                </a:path>
                <a:path w="10008235" h="272415">
                  <a:moveTo>
                    <a:pt x="6118911" y="117424"/>
                  </a:moveTo>
                  <a:lnTo>
                    <a:pt x="6073635" y="92303"/>
                  </a:lnTo>
                  <a:lnTo>
                    <a:pt x="6053772" y="74777"/>
                  </a:lnTo>
                  <a:lnTo>
                    <a:pt x="6061684" y="66776"/>
                  </a:lnTo>
                  <a:lnTo>
                    <a:pt x="6066650" y="61137"/>
                  </a:lnTo>
                  <a:lnTo>
                    <a:pt x="6085560" y="25704"/>
                  </a:lnTo>
                  <a:lnTo>
                    <a:pt x="6085878" y="24460"/>
                  </a:lnTo>
                  <a:lnTo>
                    <a:pt x="6087364" y="14605"/>
                  </a:lnTo>
                  <a:lnTo>
                    <a:pt x="6071171" y="15138"/>
                  </a:lnTo>
                  <a:lnTo>
                    <a:pt x="5969647" y="15481"/>
                  </a:lnTo>
                  <a:lnTo>
                    <a:pt x="5969647" y="27165"/>
                  </a:lnTo>
                  <a:lnTo>
                    <a:pt x="6002363" y="27165"/>
                  </a:lnTo>
                  <a:lnTo>
                    <a:pt x="6019495" y="27127"/>
                  </a:lnTo>
                  <a:lnTo>
                    <a:pt x="6052680" y="26504"/>
                  </a:lnTo>
                  <a:lnTo>
                    <a:pt x="6071590" y="25704"/>
                  </a:lnTo>
                  <a:lnTo>
                    <a:pt x="6068898" y="34366"/>
                  </a:lnTo>
                  <a:lnTo>
                    <a:pt x="6045212" y="68160"/>
                  </a:lnTo>
                  <a:lnTo>
                    <a:pt x="6013234" y="93256"/>
                  </a:lnTo>
                  <a:lnTo>
                    <a:pt x="5972734" y="114757"/>
                  </a:lnTo>
                  <a:lnTo>
                    <a:pt x="5949493" y="123266"/>
                  </a:lnTo>
                  <a:lnTo>
                    <a:pt x="5957671" y="133489"/>
                  </a:lnTo>
                  <a:lnTo>
                    <a:pt x="6003239" y="112306"/>
                  </a:lnTo>
                  <a:lnTo>
                    <a:pt x="6045301" y="82664"/>
                  </a:lnTo>
                  <a:lnTo>
                    <a:pt x="6050559" y="88798"/>
                  </a:lnTo>
                  <a:lnTo>
                    <a:pt x="6065748" y="101358"/>
                  </a:lnTo>
                  <a:lnTo>
                    <a:pt x="6082982" y="113042"/>
                  </a:lnTo>
                  <a:lnTo>
                    <a:pt x="6101092" y="123850"/>
                  </a:lnTo>
                  <a:lnTo>
                    <a:pt x="6109563" y="127939"/>
                  </a:lnTo>
                  <a:lnTo>
                    <a:pt x="6118911" y="117424"/>
                  </a:lnTo>
                  <a:close/>
                </a:path>
                <a:path w="10008235" h="272415">
                  <a:moveTo>
                    <a:pt x="6164770" y="2336"/>
                  </a:moveTo>
                  <a:lnTo>
                    <a:pt x="6152210" y="2336"/>
                  </a:lnTo>
                  <a:lnTo>
                    <a:pt x="6152210" y="136994"/>
                  </a:lnTo>
                  <a:lnTo>
                    <a:pt x="6164770" y="136994"/>
                  </a:lnTo>
                  <a:lnTo>
                    <a:pt x="6164770" y="2336"/>
                  </a:lnTo>
                  <a:close/>
                </a:path>
                <a:path w="10008235" h="272415">
                  <a:moveTo>
                    <a:pt x="6170904" y="252361"/>
                  </a:moveTo>
                  <a:lnTo>
                    <a:pt x="6014923" y="252361"/>
                  </a:lnTo>
                  <a:lnTo>
                    <a:pt x="6014923" y="212940"/>
                  </a:lnTo>
                  <a:lnTo>
                    <a:pt x="6164770" y="212940"/>
                  </a:lnTo>
                  <a:lnTo>
                    <a:pt x="6164770" y="152768"/>
                  </a:lnTo>
                  <a:lnTo>
                    <a:pt x="6002363" y="152768"/>
                  </a:lnTo>
                  <a:lnTo>
                    <a:pt x="6002363" y="164452"/>
                  </a:lnTo>
                  <a:lnTo>
                    <a:pt x="6152210" y="164452"/>
                  </a:lnTo>
                  <a:lnTo>
                    <a:pt x="6152210" y="201256"/>
                  </a:lnTo>
                  <a:lnTo>
                    <a:pt x="6002363" y="201256"/>
                  </a:lnTo>
                  <a:lnTo>
                    <a:pt x="6002363" y="264045"/>
                  </a:lnTo>
                  <a:lnTo>
                    <a:pt x="6170904" y="264045"/>
                  </a:lnTo>
                  <a:lnTo>
                    <a:pt x="6170904" y="252361"/>
                  </a:lnTo>
                  <a:close/>
                </a:path>
                <a:path w="10008235" h="272415">
                  <a:moveTo>
                    <a:pt x="6375959" y="137579"/>
                  </a:moveTo>
                  <a:lnTo>
                    <a:pt x="6339446" y="115671"/>
                  </a:lnTo>
                  <a:lnTo>
                    <a:pt x="6309652" y="89674"/>
                  </a:lnTo>
                  <a:lnTo>
                    <a:pt x="6318237" y="79756"/>
                  </a:lnTo>
                  <a:lnTo>
                    <a:pt x="6323635" y="72771"/>
                  </a:lnTo>
                  <a:lnTo>
                    <a:pt x="6342621" y="35344"/>
                  </a:lnTo>
                  <a:lnTo>
                    <a:pt x="6345872" y="14605"/>
                  </a:lnTo>
                  <a:lnTo>
                    <a:pt x="6329680" y="15138"/>
                  </a:lnTo>
                  <a:lnTo>
                    <a:pt x="6228448" y="15481"/>
                  </a:lnTo>
                  <a:lnTo>
                    <a:pt x="6228448" y="27457"/>
                  </a:lnTo>
                  <a:lnTo>
                    <a:pt x="6260871" y="27457"/>
                  </a:lnTo>
                  <a:lnTo>
                    <a:pt x="6311176" y="27114"/>
                  </a:lnTo>
                  <a:lnTo>
                    <a:pt x="6330099" y="26581"/>
                  </a:lnTo>
                  <a:lnTo>
                    <a:pt x="6327572" y="36982"/>
                  </a:lnTo>
                  <a:lnTo>
                    <a:pt x="6309169" y="71310"/>
                  </a:lnTo>
                  <a:lnTo>
                    <a:pt x="6279769" y="102679"/>
                  </a:lnTo>
                  <a:lnTo>
                    <a:pt x="6241250" y="129844"/>
                  </a:lnTo>
                  <a:lnTo>
                    <a:pt x="6209462" y="145173"/>
                  </a:lnTo>
                  <a:lnTo>
                    <a:pt x="6217640" y="155397"/>
                  </a:lnTo>
                  <a:lnTo>
                    <a:pt x="6260566" y="132029"/>
                  </a:lnTo>
                  <a:lnTo>
                    <a:pt x="6301765" y="98145"/>
                  </a:lnTo>
                  <a:lnTo>
                    <a:pt x="6307607" y="104863"/>
                  </a:lnTo>
                  <a:lnTo>
                    <a:pt x="6323381" y="118884"/>
                  </a:lnTo>
                  <a:lnTo>
                    <a:pt x="6340538" y="131978"/>
                  </a:lnTo>
                  <a:lnTo>
                    <a:pt x="6358433" y="144005"/>
                  </a:lnTo>
                  <a:lnTo>
                    <a:pt x="6366611" y="148678"/>
                  </a:lnTo>
                  <a:lnTo>
                    <a:pt x="6375959" y="137579"/>
                  </a:lnTo>
                  <a:close/>
                </a:path>
                <a:path w="10008235" h="272415">
                  <a:moveTo>
                    <a:pt x="6425311" y="176136"/>
                  </a:moveTo>
                  <a:lnTo>
                    <a:pt x="6259119" y="176136"/>
                  </a:lnTo>
                  <a:lnTo>
                    <a:pt x="6259119" y="187820"/>
                  </a:lnTo>
                  <a:lnTo>
                    <a:pt x="6412751" y="187820"/>
                  </a:lnTo>
                  <a:lnTo>
                    <a:pt x="6412751" y="267843"/>
                  </a:lnTo>
                  <a:lnTo>
                    <a:pt x="6425311" y="267843"/>
                  </a:lnTo>
                  <a:lnTo>
                    <a:pt x="6425311" y="176136"/>
                  </a:lnTo>
                  <a:close/>
                </a:path>
                <a:path w="10008235" h="272415">
                  <a:moveTo>
                    <a:pt x="6425311" y="2336"/>
                  </a:moveTo>
                  <a:lnTo>
                    <a:pt x="6413043" y="2336"/>
                  </a:lnTo>
                  <a:lnTo>
                    <a:pt x="6413043" y="74777"/>
                  </a:lnTo>
                  <a:lnTo>
                    <a:pt x="6357848" y="74777"/>
                  </a:lnTo>
                  <a:lnTo>
                    <a:pt x="6357848" y="86461"/>
                  </a:lnTo>
                  <a:lnTo>
                    <a:pt x="6413043" y="86461"/>
                  </a:lnTo>
                  <a:lnTo>
                    <a:pt x="6413043" y="157734"/>
                  </a:lnTo>
                  <a:lnTo>
                    <a:pt x="6425311" y="157734"/>
                  </a:lnTo>
                  <a:lnTo>
                    <a:pt x="6425311" y="2336"/>
                  </a:lnTo>
                  <a:close/>
                </a:path>
                <a:path w="10008235" h="272415">
                  <a:moveTo>
                    <a:pt x="6706895" y="191325"/>
                  </a:moveTo>
                  <a:lnTo>
                    <a:pt x="6668770" y="157873"/>
                  </a:lnTo>
                  <a:lnTo>
                    <a:pt x="6640589" y="120053"/>
                  </a:lnTo>
                  <a:lnTo>
                    <a:pt x="6648653" y="107010"/>
                  </a:lnTo>
                  <a:lnTo>
                    <a:pt x="6653606" y="97917"/>
                  </a:lnTo>
                  <a:lnTo>
                    <a:pt x="6667017" y="60413"/>
                  </a:lnTo>
                  <a:lnTo>
                    <a:pt x="6671246" y="37096"/>
                  </a:lnTo>
                  <a:lnTo>
                    <a:pt x="6672135" y="25412"/>
                  </a:lnTo>
                  <a:lnTo>
                    <a:pt x="6655333" y="25946"/>
                  </a:lnTo>
                  <a:lnTo>
                    <a:pt x="6552666" y="26289"/>
                  </a:lnTo>
                  <a:lnTo>
                    <a:pt x="6552666" y="37973"/>
                  </a:lnTo>
                  <a:lnTo>
                    <a:pt x="6585674" y="37973"/>
                  </a:lnTo>
                  <a:lnTo>
                    <a:pt x="6619634" y="37858"/>
                  </a:lnTo>
                  <a:lnTo>
                    <a:pt x="6657530" y="37096"/>
                  </a:lnTo>
                  <a:lnTo>
                    <a:pt x="6656044" y="49606"/>
                  </a:lnTo>
                  <a:lnTo>
                    <a:pt x="6641592" y="93497"/>
                  </a:lnTo>
                  <a:lnTo>
                    <a:pt x="6614185" y="136486"/>
                  </a:lnTo>
                  <a:lnTo>
                    <a:pt x="6586842" y="164884"/>
                  </a:lnTo>
                  <a:lnTo>
                    <a:pt x="6554267" y="191071"/>
                  </a:lnTo>
                  <a:lnTo>
                    <a:pt x="6538061" y="200672"/>
                  </a:lnTo>
                  <a:lnTo>
                    <a:pt x="6547409" y="210896"/>
                  </a:lnTo>
                  <a:lnTo>
                    <a:pt x="6582118" y="186347"/>
                  </a:lnTo>
                  <a:lnTo>
                    <a:pt x="6615976" y="154127"/>
                  </a:lnTo>
                  <a:lnTo>
                    <a:pt x="6632994" y="131445"/>
                  </a:lnTo>
                  <a:lnTo>
                    <a:pt x="6640690" y="143370"/>
                  </a:lnTo>
                  <a:lnTo>
                    <a:pt x="6672389" y="180390"/>
                  </a:lnTo>
                  <a:lnTo>
                    <a:pt x="6696380" y="201256"/>
                  </a:lnTo>
                  <a:lnTo>
                    <a:pt x="6706895" y="191325"/>
                  </a:lnTo>
                  <a:close/>
                </a:path>
                <a:path w="10008235" h="272415">
                  <a:moveTo>
                    <a:pt x="6751294" y="2336"/>
                  </a:moveTo>
                  <a:lnTo>
                    <a:pt x="6738442" y="2336"/>
                  </a:lnTo>
                  <a:lnTo>
                    <a:pt x="6738442" y="266966"/>
                  </a:lnTo>
                  <a:lnTo>
                    <a:pt x="6751294" y="266966"/>
                  </a:lnTo>
                  <a:lnTo>
                    <a:pt x="6751294" y="2336"/>
                  </a:lnTo>
                  <a:close/>
                </a:path>
                <a:path w="10008235" h="272415">
                  <a:moveTo>
                    <a:pt x="6967436" y="191325"/>
                  </a:moveTo>
                  <a:lnTo>
                    <a:pt x="6929323" y="157873"/>
                  </a:lnTo>
                  <a:lnTo>
                    <a:pt x="6901142" y="120053"/>
                  </a:lnTo>
                  <a:lnTo>
                    <a:pt x="6909194" y="107010"/>
                  </a:lnTo>
                  <a:lnTo>
                    <a:pt x="6914147" y="97917"/>
                  </a:lnTo>
                  <a:lnTo>
                    <a:pt x="6927570" y="60413"/>
                  </a:lnTo>
                  <a:lnTo>
                    <a:pt x="6932676" y="25412"/>
                  </a:lnTo>
                  <a:lnTo>
                    <a:pt x="6915886" y="25946"/>
                  </a:lnTo>
                  <a:lnTo>
                    <a:pt x="6813220" y="26289"/>
                  </a:lnTo>
                  <a:lnTo>
                    <a:pt x="6813220" y="37973"/>
                  </a:lnTo>
                  <a:lnTo>
                    <a:pt x="6846227" y="37973"/>
                  </a:lnTo>
                  <a:lnTo>
                    <a:pt x="6880174" y="37858"/>
                  </a:lnTo>
                  <a:lnTo>
                    <a:pt x="6918071" y="37096"/>
                  </a:lnTo>
                  <a:lnTo>
                    <a:pt x="6916598" y="49606"/>
                  </a:lnTo>
                  <a:lnTo>
                    <a:pt x="6902132" y="93497"/>
                  </a:lnTo>
                  <a:lnTo>
                    <a:pt x="6874726" y="136486"/>
                  </a:lnTo>
                  <a:lnTo>
                    <a:pt x="6847395" y="164884"/>
                  </a:lnTo>
                  <a:lnTo>
                    <a:pt x="6814820" y="191071"/>
                  </a:lnTo>
                  <a:lnTo>
                    <a:pt x="6798615" y="200672"/>
                  </a:lnTo>
                  <a:lnTo>
                    <a:pt x="6807962" y="210896"/>
                  </a:lnTo>
                  <a:lnTo>
                    <a:pt x="6842671" y="186347"/>
                  </a:lnTo>
                  <a:lnTo>
                    <a:pt x="6876529" y="154127"/>
                  </a:lnTo>
                  <a:lnTo>
                    <a:pt x="6893547" y="131445"/>
                  </a:lnTo>
                  <a:lnTo>
                    <a:pt x="6901231" y="143370"/>
                  </a:lnTo>
                  <a:lnTo>
                    <a:pt x="6932943" y="180390"/>
                  </a:lnTo>
                  <a:lnTo>
                    <a:pt x="6956920" y="201256"/>
                  </a:lnTo>
                  <a:lnTo>
                    <a:pt x="6967436" y="191325"/>
                  </a:lnTo>
                  <a:close/>
                </a:path>
                <a:path w="10008235" h="272415">
                  <a:moveTo>
                    <a:pt x="7011835" y="2336"/>
                  </a:moveTo>
                  <a:lnTo>
                    <a:pt x="6998983" y="2336"/>
                  </a:lnTo>
                  <a:lnTo>
                    <a:pt x="6998983" y="266966"/>
                  </a:lnTo>
                  <a:lnTo>
                    <a:pt x="7011835" y="266966"/>
                  </a:lnTo>
                  <a:lnTo>
                    <a:pt x="7011835" y="2336"/>
                  </a:lnTo>
                  <a:close/>
                </a:path>
                <a:path w="10008235" h="272415">
                  <a:moveTo>
                    <a:pt x="7263625" y="49949"/>
                  </a:moveTo>
                  <a:lnTo>
                    <a:pt x="7263295" y="38087"/>
                  </a:lnTo>
                  <a:lnTo>
                    <a:pt x="7260958" y="30670"/>
                  </a:lnTo>
                  <a:lnTo>
                    <a:pt x="7254621" y="24561"/>
                  </a:lnTo>
                  <a:lnTo>
                    <a:pt x="7250773" y="22098"/>
                  </a:lnTo>
                  <a:lnTo>
                    <a:pt x="7250773" y="43522"/>
                  </a:lnTo>
                  <a:lnTo>
                    <a:pt x="7250773" y="49949"/>
                  </a:lnTo>
                  <a:lnTo>
                    <a:pt x="7221385" y="79641"/>
                  </a:lnTo>
                  <a:lnTo>
                    <a:pt x="7189952" y="83743"/>
                  </a:lnTo>
                  <a:lnTo>
                    <a:pt x="7155269" y="83680"/>
                  </a:lnTo>
                  <a:lnTo>
                    <a:pt x="7111657" y="67932"/>
                  </a:lnTo>
                  <a:lnTo>
                    <a:pt x="7104139" y="49949"/>
                  </a:lnTo>
                  <a:lnTo>
                    <a:pt x="7104139" y="43522"/>
                  </a:lnTo>
                  <a:lnTo>
                    <a:pt x="7152678" y="16192"/>
                  </a:lnTo>
                  <a:lnTo>
                    <a:pt x="7177164" y="14897"/>
                  </a:lnTo>
                  <a:lnTo>
                    <a:pt x="7188187" y="14947"/>
                  </a:lnTo>
                  <a:lnTo>
                    <a:pt x="7241718" y="30670"/>
                  </a:lnTo>
                  <a:lnTo>
                    <a:pt x="7250773" y="43522"/>
                  </a:lnTo>
                  <a:lnTo>
                    <a:pt x="7250773" y="22098"/>
                  </a:lnTo>
                  <a:lnTo>
                    <a:pt x="7202945" y="3708"/>
                  </a:lnTo>
                  <a:lnTo>
                    <a:pt x="7177456" y="3505"/>
                  </a:lnTo>
                  <a:lnTo>
                    <a:pt x="7164705" y="3556"/>
                  </a:lnTo>
                  <a:lnTo>
                    <a:pt x="7124090" y="10858"/>
                  </a:lnTo>
                  <a:lnTo>
                    <a:pt x="7091286" y="40017"/>
                  </a:lnTo>
                  <a:lnTo>
                    <a:pt x="7091286" y="49949"/>
                  </a:lnTo>
                  <a:lnTo>
                    <a:pt x="7112609" y="82511"/>
                  </a:lnTo>
                  <a:lnTo>
                    <a:pt x="7151941" y="94729"/>
                  </a:lnTo>
                  <a:lnTo>
                    <a:pt x="7177456" y="94932"/>
                  </a:lnTo>
                  <a:lnTo>
                    <a:pt x="7202945" y="94729"/>
                  </a:lnTo>
                  <a:lnTo>
                    <a:pt x="7218197" y="93357"/>
                  </a:lnTo>
                  <a:lnTo>
                    <a:pt x="7229297" y="89636"/>
                  </a:lnTo>
                  <a:lnTo>
                    <a:pt x="7239686" y="83832"/>
                  </a:lnTo>
                  <a:lnTo>
                    <a:pt x="7242302" y="82372"/>
                  </a:lnTo>
                  <a:lnTo>
                    <a:pt x="7254621" y="74803"/>
                  </a:lnTo>
                  <a:lnTo>
                    <a:pt x="7260958" y="68897"/>
                  </a:lnTo>
                  <a:lnTo>
                    <a:pt x="7263295" y="61620"/>
                  </a:lnTo>
                  <a:lnTo>
                    <a:pt x="7263625" y="49949"/>
                  </a:lnTo>
                  <a:close/>
                </a:path>
                <a:path w="10008235" h="272415">
                  <a:moveTo>
                    <a:pt x="7302767" y="114795"/>
                  </a:moveTo>
                  <a:lnTo>
                    <a:pt x="7213676" y="114795"/>
                  </a:lnTo>
                  <a:lnTo>
                    <a:pt x="7213676" y="126187"/>
                  </a:lnTo>
                  <a:lnTo>
                    <a:pt x="7213676" y="163868"/>
                  </a:lnTo>
                  <a:lnTo>
                    <a:pt x="7140359" y="163868"/>
                  </a:lnTo>
                  <a:lnTo>
                    <a:pt x="7140359" y="126187"/>
                  </a:lnTo>
                  <a:lnTo>
                    <a:pt x="7213676" y="126187"/>
                  </a:lnTo>
                  <a:lnTo>
                    <a:pt x="7213676" y="114795"/>
                  </a:lnTo>
                  <a:lnTo>
                    <a:pt x="7051853" y="114795"/>
                  </a:lnTo>
                  <a:lnTo>
                    <a:pt x="7051853" y="126187"/>
                  </a:lnTo>
                  <a:lnTo>
                    <a:pt x="7127799" y="126187"/>
                  </a:lnTo>
                  <a:lnTo>
                    <a:pt x="7127799" y="163868"/>
                  </a:lnTo>
                  <a:lnTo>
                    <a:pt x="7094499" y="163868"/>
                  </a:lnTo>
                  <a:lnTo>
                    <a:pt x="7094499" y="175260"/>
                  </a:lnTo>
                  <a:lnTo>
                    <a:pt x="7247560" y="175260"/>
                  </a:lnTo>
                  <a:lnTo>
                    <a:pt x="7247560" y="207391"/>
                  </a:lnTo>
                  <a:lnTo>
                    <a:pt x="7094499" y="207391"/>
                  </a:lnTo>
                  <a:lnTo>
                    <a:pt x="7094499" y="265798"/>
                  </a:lnTo>
                  <a:lnTo>
                    <a:pt x="7267422" y="265798"/>
                  </a:lnTo>
                  <a:lnTo>
                    <a:pt x="7267422" y="254114"/>
                  </a:lnTo>
                  <a:lnTo>
                    <a:pt x="7107060" y="254114"/>
                  </a:lnTo>
                  <a:lnTo>
                    <a:pt x="7107060" y="218782"/>
                  </a:lnTo>
                  <a:lnTo>
                    <a:pt x="7260120" y="218782"/>
                  </a:lnTo>
                  <a:lnTo>
                    <a:pt x="7260120" y="163868"/>
                  </a:lnTo>
                  <a:lnTo>
                    <a:pt x="7226528" y="163868"/>
                  </a:lnTo>
                  <a:lnTo>
                    <a:pt x="7226528" y="126187"/>
                  </a:lnTo>
                  <a:lnTo>
                    <a:pt x="7302767" y="126187"/>
                  </a:lnTo>
                  <a:lnTo>
                    <a:pt x="7302767" y="114795"/>
                  </a:lnTo>
                  <a:close/>
                </a:path>
                <a:path w="10008235" h="272415">
                  <a:moveTo>
                    <a:pt x="8732926" y="204470"/>
                  </a:moveTo>
                  <a:lnTo>
                    <a:pt x="8721242" y="185483"/>
                  </a:lnTo>
                  <a:lnTo>
                    <a:pt x="8720074" y="184759"/>
                  </a:lnTo>
                  <a:lnTo>
                    <a:pt x="8720074" y="208267"/>
                  </a:lnTo>
                  <a:lnTo>
                    <a:pt x="8720074" y="224612"/>
                  </a:lnTo>
                  <a:lnTo>
                    <a:pt x="8692324" y="250901"/>
                  </a:lnTo>
                  <a:lnTo>
                    <a:pt x="8655469" y="257594"/>
                  </a:lnTo>
                  <a:lnTo>
                    <a:pt x="8637587" y="257568"/>
                  </a:lnTo>
                  <a:lnTo>
                    <a:pt x="8585124" y="239509"/>
                  </a:lnTo>
                  <a:lnTo>
                    <a:pt x="8575777" y="224612"/>
                  </a:lnTo>
                  <a:lnTo>
                    <a:pt x="8575777" y="208267"/>
                  </a:lnTo>
                  <a:lnTo>
                    <a:pt x="8624722" y="176669"/>
                  </a:lnTo>
                  <a:lnTo>
                    <a:pt x="8647925" y="175260"/>
                  </a:lnTo>
                  <a:lnTo>
                    <a:pt x="8658276" y="175310"/>
                  </a:lnTo>
                  <a:lnTo>
                    <a:pt x="8710727" y="193078"/>
                  </a:lnTo>
                  <a:lnTo>
                    <a:pt x="8720074" y="208267"/>
                  </a:lnTo>
                  <a:lnTo>
                    <a:pt x="8720074" y="184759"/>
                  </a:lnTo>
                  <a:lnTo>
                    <a:pt x="8683561" y="167805"/>
                  </a:lnTo>
                  <a:lnTo>
                    <a:pt x="8647925" y="163868"/>
                  </a:lnTo>
                  <a:lnTo>
                    <a:pt x="8636203" y="163918"/>
                  </a:lnTo>
                  <a:lnTo>
                    <a:pt x="8597125" y="172110"/>
                  </a:lnTo>
                  <a:lnTo>
                    <a:pt x="8562924" y="204470"/>
                  </a:lnTo>
                  <a:lnTo>
                    <a:pt x="8562924" y="227241"/>
                  </a:lnTo>
                  <a:lnTo>
                    <a:pt x="8592020" y="257568"/>
                  </a:lnTo>
                  <a:lnTo>
                    <a:pt x="8636203" y="268655"/>
                  </a:lnTo>
                  <a:lnTo>
                    <a:pt x="8647925" y="268719"/>
                  </a:lnTo>
                  <a:lnTo>
                    <a:pt x="8659660" y="268655"/>
                  </a:lnTo>
                  <a:lnTo>
                    <a:pt x="8698738" y="260184"/>
                  </a:lnTo>
                  <a:lnTo>
                    <a:pt x="8732926" y="227241"/>
                  </a:lnTo>
                  <a:lnTo>
                    <a:pt x="8732926" y="204470"/>
                  </a:lnTo>
                  <a:close/>
                </a:path>
                <a:path w="10008235" h="272415">
                  <a:moveTo>
                    <a:pt x="8773236" y="112750"/>
                  </a:moveTo>
                  <a:lnTo>
                    <a:pt x="8722119" y="112750"/>
                  </a:lnTo>
                  <a:lnTo>
                    <a:pt x="8726360" y="83540"/>
                  </a:lnTo>
                  <a:lnTo>
                    <a:pt x="8728685" y="63093"/>
                  </a:lnTo>
                  <a:lnTo>
                    <a:pt x="8729916" y="41770"/>
                  </a:lnTo>
                  <a:lnTo>
                    <a:pt x="8730882" y="9931"/>
                  </a:lnTo>
                  <a:lnTo>
                    <a:pt x="8562340" y="9931"/>
                  </a:lnTo>
                  <a:lnTo>
                    <a:pt x="8562340" y="21615"/>
                  </a:lnTo>
                  <a:lnTo>
                    <a:pt x="8717445" y="21615"/>
                  </a:lnTo>
                  <a:lnTo>
                    <a:pt x="8717407" y="35496"/>
                  </a:lnTo>
                  <a:lnTo>
                    <a:pt x="8713711" y="82867"/>
                  </a:lnTo>
                  <a:lnTo>
                    <a:pt x="8709558" y="112750"/>
                  </a:lnTo>
                  <a:lnTo>
                    <a:pt x="8522322" y="112750"/>
                  </a:lnTo>
                  <a:lnTo>
                    <a:pt x="8522322" y="123850"/>
                  </a:lnTo>
                  <a:lnTo>
                    <a:pt x="8773236" y="123850"/>
                  </a:lnTo>
                  <a:lnTo>
                    <a:pt x="8773236" y="112750"/>
                  </a:lnTo>
                  <a:close/>
                </a:path>
                <a:path w="10008235" h="272415">
                  <a:moveTo>
                    <a:pt x="8892121" y="584"/>
                  </a:moveTo>
                  <a:lnTo>
                    <a:pt x="8880729" y="584"/>
                  </a:lnTo>
                  <a:lnTo>
                    <a:pt x="8795144" y="272224"/>
                  </a:lnTo>
                  <a:lnTo>
                    <a:pt x="8808288" y="272224"/>
                  </a:lnTo>
                  <a:lnTo>
                    <a:pt x="8892121" y="584"/>
                  </a:lnTo>
                  <a:close/>
                </a:path>
                <a:path w="10008235" h="272415">
                  <a:moveTo>
                    <a:pt x="9123743" y="10515"/>
                  </a:moveTo>
                  <a:lnTo>
                    <a:pt x="9111183" y="10515"/>
                  </a:lnTo>
                  <a:lnTo>
                    <a:pt x="9111183" y="50533"/>
                  </a:lnTo>
                  <a:lnTo>
                    <a:pt x="9111183" y="62217"/>
                  </a:lnTo>
                  <a:lnTo>
                    <a:pt x="9111183" y="110413"/>
                  </a:lnTo>
                  <a:lnTo>
                    <a:pt x="8970975" y="110413"/>
                  </a:lnTo>
                  <a:lnTo>
                    <a:pt x="8970975" y="62217"/>
                  </a:lnTo>
                  <a:lnTo>
                    <a:pt x="9111183" y="62217"/>
                  </a:lnTo>
                  <a:lnTo>
                    <a:pt x="9111183" y="50533"/>
                  </a:lnTo>
                  <a:lnTo>
                    <a:pt x="8970975" y="50533"/>
                  </a:lnTo>
                  <a:lnTo>
                    <a:pt x="8970975" y="10515"/>
                  </a:lnTo>
                  <a:lnTo>
                    <a:pt x="8958428" y="10515"/>
                  </a:lnTo>
                  <a:lnTo>
                    <a:pt x="8958428" y="122097"/>
                  </a:lnTo>
                  <a:lnTo>
                    <a:pt x="9123743" y="122097"/>
                  </a:lnTo>
                  <a:lnTo>
                    <a:pt x="9123743" y="110413"/>
                  </a:lnTo>
                  <a:lnTo>
                    <a:pt x="9123743" y="62217"/>
                  </a:lnTo>
                  <a:lnTo>
                    <a:pt x="9123743" y="50533"/>
                  </a:lnTo>
                  <a:lnTo>
                    <a:pt x="9123743" y="10515"/>
                  </a:lnTo>
                  <a:close/>
                </a:path>
                <a:path w="10008235" h="272415">
                  <a:moveTo>
                    <a:pt x="9160840" y="160070"/>
                  </a:moveTo>
                  <a:lnTo>
                    <a:pt x="8916073" y="160070"/>
                  </a:lnTo>
                  <a:lnTo>
                    <a:pt x="8916073" y="171754"/>
                  </a:lnTo>
                  <a:lnTo>
                    <a:pt x="9033777" y="171754"/>
                  </a:lnTo>
                  <a:lnTo>
                    <a:pt x="9033777" y="265506"/>
                  </a:lnTo>
                  <a:lnTo>
                    <a:pt x="9046921" y="265506"/>
                  </a:lnTo>
                  <a:lnTo>
                    <a:pt x="9046921" y="171754"/>
                  </a:lnTo>
                  <a:lnTo>
                    <a:pt x="9160840" y="171754"/>
                  </a:lnTo>
                  <a:lnTo>
                    <a:pt x="9160840" y="160070"/>
                  </a:lnTo>
                  <a:close/>
                </a:path>
                <a:path w="10008235" h="272415">
                  <a:moveTo>
                    <a:pt x="9344863" y="137579"/>
                  </a:moveTo>
                  <a:lnTo>
                    <a:pt x="9309227" y="116547"/>
                  </a:lnTo>
                  <a:lnTo>
                    <a:pt x="9278849" y="89674"/>
                  </a:lnTo>
                  <a:lnTo>
                    <a:pt x="9287269" y="79756"/>
                  </a:lnTo>
                  <a:lnTo>
                    <a:pt x="9292577" y="72771"/>
                  </a:lnTo>
                  <a:lnTo>
                    <a:pt x="9311526" y="35344"/>
                  </a:lnTo>
                  <a:lnTo>
                    <a:pt x="9314777" y="14605"/>
                  </a:lnTo>
                  <a:lnTo>
                    <a:pt x="9298584" y="15138"/>
                  </a:lnTo>
                  <a:lnTo>
                    <a:pt x="9197353" y="15481"/>
                  </a:lnTo>
                  <a:lnTo>
                    <a:pt x="9197353" y="27457"/>
                  </a:lnTo>
                  <a:lnTo>
                    <a:pt x="9229776" y="27457"/>
                  </a:lnTo>
                  <a:lnTo>
                    <a:pt x="9280093" y="27114"/>
                  </a:lnTo>
                  <a:lnTo>
                    <a:pt x="9299003" y="26581"/>
                  </a:lnTo>
                  <a:lnTo>
                    <a:pt x="9296476" y="36982"/>
                  </a:lnTo>
                  <a:lnTo>
                    <a:pt x="9278074" y="71310"/>
                  </a:lnTo>
                  <a:lnTo>
                    <a:pt x="9248673" y="102679"/>
                  </a:lnTo>
                  <a:lnTo>
                    <a:pt x="9210154" y="129844"/>
                  </a:lnTo>
                  <a:lnTo>
                    <a:pt x="9178366" y="145173"/>
                  </a:lnTo>
                  <a:lnTo>
                    <a:pt x="9186545" y="155397"/>
                  </a:lnTo>
                  <a:lnTo>
                    <a:pt x="9230360" y="131445"/>
                  </a:lnTo>
                  <a:lnTo>
                    <a:pt x="9270670" y="98145"/>
                  </a:lnTo>
                  <a:lnTo>
                    <a:pt x="9277096" y="105448"/>
                  </a:lnTo>
                  <a:lnTo>
                    <a:pt x="9292577" y="120053"/>
                  </a:lnTo>
                  <a:lnTo>
                    <a:pt x="9309811" y="133489"/>
                  </a:lnTo>
                  <a:lnTo>
                    <a:pt x="9327337" y="144881"/>
                  </a:lnTo>
                  <a:lnTo>
                    <a:pt x="9335516" y="148678"/>
                  </a:lnTo>
                  <a:lnTo>
                    <a:pt x="9344863" y="137579"/>
                  </a:lnTo>
                  <a:close/>
                </a:path>
                <a:path w="10008235" h="272415">
                  <a:moveTo>
                    <a:pt x="9394228" y="2336"/>
                  </a:moveTo>
                  <a:lnTo>
                    <a:pt x="9381960" y="2336"/>
                  </a:lnTo>
                  <a:lnTo>
                    <a:pt x="9381960" y="74777"/>
                  </a:lnTo>
                  <a:lnTo>
                    <a:pt x="9326753" y="74777"/>
                  </a:lnTo>
                  <a:lnTo>
                    <a:pt x="9326753" y="86461"/>
                  </a:lnTo>
                  <a:lnTo>
                    <a:pt x="9381960" y="86461"/>
                  </a:lnTo>
                  <a:lnTo>
                    <a:pt x="9381960" y="164160"/>
                  </a:lnTo>
                  <a:lnTo>
                    <a:pt x="9394228" y="164160"/>
                  </a:lnTo>
                  <a:lnTo>
                    <a:pt x="9394228" y="2336"/>
                  </a:lnTo>
                  <a:close/>
                </a:path>
                <a:path w="10008235" h="272415">
                  <a:moveTo>
                    <a:pt x="9394520" y="207683"/>
                  </a:moveTo>
                  <a:lnTo>
                    <a:pt x="9383128" y="189280"/>
                  </a:lnTo>
                  <a:lnTo>
                    <a:pt x="9381668" y="188391"/>
                  </a:lnTo>
                  <a:lnTo>
                    <a:pt x="9381668" y="211188"/>
                  </a:lnTo>
                  <a:lnTo>
                    <a:pt x="9381668" y="226364"/>
                  </a:lnTo>
                  <a:lnTo>
                    <a:pt x="9333027" y="256565"/>
                  </a:lnTo>
                  <a:lnTo>
                    <a:pt x="9317660" y="257886"/>
                  </a:lnTo>
                  <a:lnTo>
                    <a:pt x="9299931" y="257860"/>
                  </a:lnTo>
                  <a:lnTo>
                    <a:pt x="9248470" y="240385"/>
                  </a:lnTo>
                  <a:lnTo>
                    <a:pt x="9239415" y="226364"/>
                  </a:lnTo>
                  <a:lnTo>
                    <a:pt x="9239415" y="211188"/>
                  </a:lnTo>
                  <a:lnTo>
                    <a:pt x="9287243" y="180987"/>
                  </a:lnTo>
                  <a:lnTo>
                    <a:pt x="9310103" y="179641"/>
                  </a:lnTo>
                  <a:lnTo>
                    <a:pt x="9320606" y="179692"/>
                  </a:lnTo>
                  <a:lnTo>
                    <a:pt x="9372613" y="196875"/>
                  </a:lnTo>
                  <a:lnTo>
                    <a:pt x="9381668" y="211188"/>
                  </a:lnTo>
                  <a:lnTo>
                    <a:pt x="9381668" y="188391"/>
                  </a:lnTo>
                  <a:lnTo>
                    <a:pt x="9372321" y="182702"/>
                  </a:lnTo>
                  <a:lnTo>
                    <a:pt x="9367152" y="179641"/>
                  </a:lnTo>
                  <a:lnTo>
                    <a:pt x="9365831" y="178841"/>
                  </a:lnTo>
                  <a:lnTo>
                    <a:pt x="9322117" y="168592"/>
                  </a:lnTo>
                  <a:lnTo>
                    <a:pt x="9310395" y="168541"/>
                  </a:lnTo>
                  <a:lnTo>
                    <a:pt x="9298661" y="168592"/>
                  </a:lnTo>
                  <a:lnTo>
                    <a:pt x="9259875" y="176479"/>
                  </a:lnTo>
                  <a:lnTo>
                    <a:pt x="9226271" y="207683"/>
                  </a:lnTo>
                  <a:lnTo>
                    <a:pt x="9226271" y="228701"/>
                  </a:lnTo>
                  <a:lnTo>
                    <a:pt x="9254960" y="258064"/>
                  </a:lnTo>
                  <a:lnTo>
                    <a:pt x="9298661" y="268668"/>
                  </a:lnTo>
                  <a:lnTo>
                    <a:pt x="9310395" y="268719"/>
                  </a:lnTo>
                  <a:lnTo>
                    <a:pt x="9322117" y="268668"/>
                  </a:lnTo>
                  <a:lnTo>
                    <a:pt x="9360903" y="260489"/>
                  </a:lnTo>
                  <a:lnTo>
                    <a:pt x="9366072" y="257911"/>
                  </a:lnTo>
                  <a:lnTo>
                    <a:pt x="9372321" y="254114"/>
                  </a:lnTo>
                  <a:lnTo>
                    <a:pt x="9383128" y="247396"/>
                  </a:lnTo>
                  <a:lnTo>
                    <a:pt x="9394520" y="228701"/>
                  </a:lnTo>
                  <a:lnTo>
                    <a:pt x="9394520" y="207683"/>
                  </a:lnTo>
                  <a:close/>
                </a:path>
                <a:path w="10008235" h="272415">
                  <a:moveTo>
                    <a:pt x="9720199" y="2336"/>
                  </a:moveTo>
                  <a:lnTo>
                    <a:pt x="9707639" y="2336"/>
                  </a:lnTo>
                  <a:lnTo>
                    <a:pt x="9707639" y="55206"/>
                  </a:lnTo>
                  <a:lnTo>
                    <a:pt x="9707639" y="67183"/>
                  </a:lnTo>
                  <a:lnTo>
                    <a:pt x="9707639" y="108369"/>
                  </a:lnTo>
                  <a:lnTo>
                    <a:pt x="9634322" y="108369"/>
                  </a:lnTo>
                  <a:lnTo>
                    <a:pt x="9634322" y="73609"/>
                  </a:lnTo>
                  <a:lnTo>
                    <a:pt x="9634322" y="67183"/>
                  </a:lnTo>
                  <a:lnTo>
                    <a:pt x="9707639" y="67183"/>
                  </a:lnTo>
                  <a:lnTo>
                    <a:pt x="9707639" y="55206"/>
                  </a:lnTo>
                  <a:lnTo>
                    <a:pt x="9634322" y="55206"/>
                  </a:lnTo>
                  <a:lnTo>
                    <a:pt x="9634322" y="10807"/>
                  </a:lnTo>
                  <a:lnTo>
                    <a:pt x="9621761" y="10807"/>
                  </a:lnTo>
                  <a:lnTo>
                    <a:pt x="9621761" y="61925"/>
                  </a:lnTo>
                  <a:lnTo>
                    <a:pt x="9621761" y="73609"/>
                  </a:lnTo>
                  <a:lnTo>
                    <a:pt x="9621761" y="139915"/>
                  </a:lnTo>
                  <a:lnTo>
                    <a:pt x="9532379" y="139915"/>
                  </a:lnTo>
                  <a:lnTo>
                    <a:pt x="9532379" y="73609"/>
                  </a:lnTo>
                  <a:lnTo>
                    <a:pt x="9621761" y="73609"/>
                  </a:lnTo>
                  <a:lnTo>
                    <a:pt x="9621761" y="61925"/>
                  </a:lnTo>
                  <a:lnTo>
                    <a:pt x="9532379" y="61925"/>
                  </a:lnTo>
                  <a:lnTo>
                    <a:pt x="9532379" y="10807"/>
                  </a:lnTo>
                  <a:lnTo>
                    <a:pt x="9519818" y="10807"/>
                  </a:lnTo>
                  <a:lnTo>
                    <a:pt x="9519818" y="151599"/>
                  </a:lnTo>
                  <a:lnTo>
                    <a:pt x="9634322" y="151599"/>
                  </a:lnTo>
                  <a:lnTo>
                    <a:pt x="9634322" y="139915"/>
                  </a:lnTo>
                  <a:lnTo>
                    <a:pt x="9634322" y="120345"/>
                  </a:lnTo>
                  <a:lnTo>
                    <a:pt x="9707639" y="120345"/>
                  </a:lnTo>
                  <a:lnTo>
                    <a:pt x="9707639" y="203885"/>
                  </a:lnTo>
                  <a:lnTo>
                    <a:pt x="9720199" y="203885"/>
                  </a:lnTo>
                  <a:lnTo>
                    <a:pt x="9720199" y="55206"/>
                  </a:lnTo>
                  <a:lnTo>
                    <a:pt x="9720199" y="2336"/>
                  </a:lnTo>
                  <a:close/>
                </a:path>
                <a:path w="10008235" h="272415">
                  <a:moveTo>
                    <a:pt x="9724580" y="250024"/>
                  </a:moveTo>
                  <a:lnTo>
                    <a:pt x="9577362" y="250024"/>
                  </a:lnTo>
                  <a:lnTo>
                    <a:pt x="9577362" y="184899"/>
                  </a:lnTo>
                  <a:lnTo>
                    <a:pt x="9564802" y="184899"/>
                  </a:lnTo>
                  <a:lnTo>
                    <a:pt x="9564802" y="261708"/>
                  </a:lnTo>
                  <a:lnTo>
                    <a:pt x="9724580" y="261708"/>
                  </a:lnTo>
                  <a:lnTo>
                    <a:pt x="9724580" y="250024"/>
                  </a:lnTo>
                  <a:close/>
                </a:path>
                <a:path w="10008235" h="272415">
                  <a:moveTo>
                    <a:pt x="9991547" y="107784"/>
                  </a:moveTo>
                  <a:lnTo>
                    <a:pt x="9947313" y="92773"/>
                  </a:lnTo>
                  <a:lnTo>
                    <a:pt x="9911690" y="67500"/>
                  </a:lnTo>
                  <a:lnTo>
                    <a:pt x="9892246" y="39141"/>
                  </a:lnTo>
                  <a:lnTo>
                    <a:pt x="9895434" y="30137"/>
                  </a:lnTo>
                  <a:lnTo>
                    <a:pt x="9896983" y="24066"/>
                  </a:lnTo>
                  <a:lnTo>
                    <a:pt x="9897339" y="18148"/>
                  </a:lnTo>
                  <a:lnTo>
                    <a:pt x="9896919" y="9639"/>
                  </a:lnTo>
                  <a:lnTo>
                    <a:pt x="9882899" y="9639"/>
                  </a:lnTo>
                  <a:lnTo>
                    <a:pt x="9883470" y="18491"/>
                  </a:lnTo>
                  <a:lnTo>
                    <a:pt x="9883115" y="24612"/>
                  </a:lnTo>
                  <a:lnTo>
                    <a:pt x="9865766" y="60985"/>
                  </a:lnTo>
                  <a:lnTo>
                    <a:pt x="9837052" y="86880"/>
                  </a:lnTo>
                  <a:lnTo>
                    <a:pt x="9796856" y="105740"/>
                  </a:lnTo>
                  <a:lnTo>
                    <a:pt x="9782708" y="108953"/>
                  </a:lnTo>
                  <a:lnTo>
                    <a:pt x="9790011" y="120637"/>
                  </a:lnTo>
                  <a:lnTo>
                    <a:pt x="9833102" y="104241"/>
                  </a:lnTo>
                  <a:lnTo>
                    <a:pt x="9871723" y="74523"/>
                  </a:lnTo>
                  <a:lnTo>
                    <a:pt x="9886112" y="52285"/>
                  </a:lnTo>
                  <a:lnTo>
                    <a:pt x="9889630" y="58686"/>
                  </a:lnTo>
                  <a:lnTo>
                    <a:pt x="9916376" y="87134"/>
                  </a:lnTo>
                  <a:lnTo>
                    <a:pt x="9951542" y="108369"/>
                  </a:lnTo>
                  <a:lnTo>
                    <a:pt x="9983953" y="119468"/>
                  </a:lnTo>
                  <a:lnTo>
                    <a:pt x="9991547" y="107784"/>
                  </a:lnTo>
                  <a:close/>
                </a:path>
                <a:path w="10008235" h="272415">
                  <a:moveTo>
                    <a:pt x="10007905" y="155105"/>
                  </a:moveTo>
                  <a:lnTo>
                    <a:pt x="9763138" y="155105"/>
                  </a:lnTo>
                  <a:lnTo>
                    <a:pt x="9763138" y="166497"/>
                  </a:lnTo>
                  <a:lnTo>
                    <a:pt x="9880854" y="166497"/>
                  </a:lnTo>
                  <a:lnTo>
                    <a:pt x="9880854" y="265506"/>
                  </a:lnTo>
                  <a:lnTo>
                    <a:pt x="9893998" y="265506"/>
                  </a:lnTo>
                  <a:lnTo>
                    <a:pt x="9893998" y="166497"/>
                  </a:lnTo>
                  <a:lnTo>
                    <a:pt x="10007905" y="166497"/>
                  </a:lnTo>
                  <a:lnTo>
                    <a:pt x="10007905" y="155105"/>
                  </a:lnTo>
                  <a:close/>
                </a:path>
              </a:pathLst>
            </a:custGeom>
            <a:solidFill>
              <a:srgbClr val="8796D7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597005" y="5556069"/>
          <a:ext cx="11094085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680"/>
                <a:gridCol w="2773680"/>
                <a:gridCol w="2773680"/>
                <a:gridCol w="2773679"/>
              </a:tblGrid>
              <a:tr h="1223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8796D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  <a:lnR w="9525">
                      <a:solidFill>
                        <a:srgbClr val="8796D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  <a:lnR w="9525">
                      <a:solidFill>
                        <a:srgbClr val="8796D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</a:tcPr>
                </a:tc>
              </a:tr>
              <a:tr h="1223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8796D7"/>
                      </a:solidFill>
                      <a:prstDash val="solid"/>
                    </a:lnR>
                    <a:lnB w="9525">
                      <a:solidFill>
                        <a:srgbClr val="8796D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  <a:lnR w="9525">
                      <a:solidFill>
                        <a:srgbClr val="8796D7"/>
                      </a:solidFill>
                      <a:prstDash val="solid"/>
                    </a:lnR>
                    <a:lnB w="9525">
                      <a:solidFill>
                        <a:srgbClr val="8796D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  <a:lnR w="9525">
                      <a:solidFill>
                        <a:srgbClr val="8796D7"/>
                      </a:solidFill>
                      <a:prstDash val="solid"/>
                    </a:lnR>
                    <a:lnB w="9525">
                      <a:solidFill>
                        <a:srgbClr val="8796D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796D7"/>
                      </a:solidFill>
                      <a:prstDash val="solid"/>
                    </a:lnL>
                    <a:lnB w="9525">
                      <a:solidFill>
                        <a:srgbClr val="8796D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2022-05-04T04:55:54Z</dcterms:created>
  <dcterms:modified xsi:type="dcterms:W3CDTF">2022-05-04T04:55:54Z</dcterms:modified>
</cp:coreProperties>
</file>